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m4v" ContentType="video/mp4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68" r:id="rId2"/>
    <p:sldId id="282" r:id="rId3"/>
    <p:sldId id="416" r:id="rId4"/>
    <p:sldId id="336" r:id="rId5"/>
    <p:sldId id="277" r:id="rId6"/>
    <p:sldId id="417" r:id="rId7"/>
    <p:sldId id="418" r:id="rId8"/>
    <p:sldId id="322" r:id="rId9"/>
    <p:sldId id="351" r:id="rId10"/>
    <p:sldId id="352" r:id="rId11"/>
    <p:sldId id="420" r:id="rId12"/>
    <p:sldId id="346" r:id="rId13"/>
    <p:sldId id="328" r:id="rId14"/>
    <p:sldId id="398" r:id="rId15"/>
    <p:sldId id="421" r:id="rId16"/>
    <p:sldId id="422" r:id="rId17"/>
    <p:sldId id="423" r:id="rId18"/>
    <p:sldId id="424" r:id="rId19"/>
    <p:sldId id="425" r:id="rId20"/>
    <p:sldId id="42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015"/>
    <a:srgbClr val="FF1A1A"/>
    <a:srgbClr val="009FDF"/>
    <a:srgbClr val="2C03FE"/>
    <a:srgbClr val="98CF43"/>
    <a:srgbClr val="FFFFFF"/>
    <a:srgbClr val="007F06"/>
    <a:srgbClr val="C0C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44581A-EEEC-4AB1-A60E-BE61DDF7D054}" v="720" dt="2018-10-18T20:17:51.8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6" autoAdjust="0"/>
    <p:restoredTop sz="94675"/>
  </p:normalViewPr>
  <p:slideViewPr>
    <p:cSldViewPr showGuides="1">
      <p:cViewPr varScale="1">
        <p:scale>
          <a:sx n="86" d="100"/>
          <a:sy n="86" d="100"/>
        </p:scale>
        <p:origin x="54" y="147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8" d="100"/>
        <a:sy n="48" d="100"/>
      </p:scale>
      <p:origin x="0" y="-3594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toli Fedynitch" userId="a81d0a775211de77" providerId="LiveId" clId="{BE44581A-EEEC-4AB1-A60E-BE61DDF7D054}"/>
    <pc:docChg chg="undo custSel addSld delSld modSld sldOrd">
      <pc:chgData name="Anatoli Fedynitch" userId="a81d0a775211de77" providerId="LiveId" clId="{BE44581A-EEEC-4AB1-A60E-BE61DDF7D054}" dt="2018-10-18T20:17:53.544" v="10219"/>
      <pc:docMkLst>
        <pc:docMk/>
      </pc:docMkLst>
      <pc:sldChg chg="addSp delSp modSp modAnim">
        <pc:chgData name="Anatoli Fedynitch" userId="a81d0a775211de77" providerId="LiveId" clId="{BE44581A-EEEC-4AB1-A60E-BE61DDF7D054}" dt="2018-10-18T19:45:49.033" v="8301" actId="20577"/>
        <pc:sldMkLst>
          <pc:docMk/>
          <pc:sldMk cId="862967999" sldId="268"/>
        </pc:sldMkLst>
        <pc:spChg chg="mod">
          <ac:chgData name="Anatoli Fedynitch" userId="a81d0a775211de77" providerId="LiveId" clId="{BE44581A-EEEC-4AB1-A60E-BE61DDF7D054}" dt="2018-10-18T19:45:49.033" v="8301" actId="20577"/>
          <ac:spMkLst>
            <pc:docMk/>
            <pc:sldMk cId="862967999" sldId="268"/>
            <ac:spMk id="2" creationId="{00000000-0000-0000-0000-000000000000}"/>
          </ac:spMkLst>
        </pc:spChg>
        <pc:spChg chg="del mod">
          <ac:chgData name="Anatoli Fedynitch" userId="a81d0a775211de77" providerId="LiveId" clId="{BE44581A-EEEC-4AB1-A60E-BE61DDF7D054}" dt="2018-10-18T19:44:46.027" v="8260"/>
          <ac:spMkLst>
            <pc:docMk/>
            <pc:sldMk cId="862967999" sldId="268"/>
            <ac:spMk id="11" creationId="{00000000-0000-0000-0000-000000000000}"/>
          </ac:spMkLst>
        </pc:spChg>
        <pc:picChg chg="add mod ord modCrop">
          <ac:chgData name="Anatoli Fedynitch" userId="a81d0a775211de77" providerId="LiveId" clId="{BE44581A-EEEC-4AB1-A60E-BE61DDF7D054}" dt="2018-10-18T19:45:10.971" v="8264" actId="1076"/>
          <ac:picMkLst>
            <pc:docMk/>
            <pc:sldMk cId="862967999" sldId="268"/>
            <ac:picMk id="7" creationId="{3F9F7EE0-4674-4377-B8B2-A553CDC508DD}"/>
          </ac:picMkLst>
        </pc:picChg>
        <pc:picChg chg="del">
          <ac:chgData name="Anatoli Fedynitch" userId="a81d0a775211de77" providerId="LiveId" clId="{BE44581A-EEEC-4AB1-A60E-BE61DDF7D054}" dt="2018-10-18T10:19:56.199" v="2377" actId="478"/>
          <ac:picMkLst>
            <pc:docMk/>
            <pc:sldMk cId="862967999" sldId="268"/>
            <ac:picMk id="12" creationId="{00000000-0000-0000-0000-000000000000}"/>
          </ac:picMkLst>
        </pc:picChg>
      </pc:sldChg>
      <pc:sldChg chg="del">
        <pc:chgData name="Anatoli Fedynitch" userId="a81d0a775211de77" providerId="LiveId" clId="{BE44581A-EEEC-4AB1-A60E-BE61DDF7D054}" dt="2018-10-18T16:31:43.045" v="5252" actId="2696"/>
        <pc:sldMkLst>
          <pc:docMk/>
          <pc:sldMk cId="2383050563" sldId="273"/>
        </pc:sldMkLst>
      </pc:sldChg>
      <pc:sldChg chg="del">
        <pc:chgData name="Anatoli Fedynitch" userId="a81d0a775211de77" providerId="LiveId" clId="{BE44581A-EEEC-4AB1-A60E-BE61DDF7D054}" dt="2018-10-18T19:42:52.429" v="8258" actId="2696"/>
        <pc:sldMkLst>
          <pc:docMk/>
          <pc:sldMk cId="4193707519" sldId="274"/>
        </pc:sldMkLst>
      </pc:sldChg>
      <pc:sldChg chg="modSp add">
        <pc:chgData name="Anatoli Fedynitch" userId="a81d0a775211de77" providerId="LiveId" clId="{BE44581A-EEEC-4AB1-A60E-BE61DDF7D054}" dt="2018-10-18T10:18:43.244" v="2376" actId="20577"/>
        <pc:sldMkLst>
          <pc:docMk/>
          <pc:sldMk cId="1253787993" sldId="277"/>
        </pc:sldMkLst>
        <pc:spChg chg="mod">
          <ac:chgData name="Anatoli Fedynitch" userId="a81d0a775211de77" providerId="LiveId" clId="{BE44581A-EEEC-4AB1-A60E-BE61DDF7D054}" dt="2018-10-18T10:00:09.339" v="1607" actId="20577"/>
          <ac:spMkLst>
            <pc:docMk/>
            <pc:sldMk cId="1253787993" sldId="277"/>
            <ac:spMk id="2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0:00:24.806" v="1609" actId="403"/>
          <ac:spMkLst>
            <pc:docMk/>
            <pc:sldMk cId="1253787993" sldId="277"/>
            <ac:spMk id="3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0:18:43.244" v="2376" actId="20577"/>
          <ac:spMkLst>
            <pc:docMk/>
            <pc:sldMk cId="1253787993" sldId="277"/>
            <ac:spMk id="6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0:01:01.546" v="1621" actId="20577"/>
          <ac:spMkLst>
            <pc:docMk/>
            <pc:sldMk cId="1253787993" sldId="277"/>
            <ac:spMk id="7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0:00:24.806" v="1609" actId="403"/>
          <ac:spMkLst>
            <pc:docMk/>
            <pc:sldMk cId="1253787993" sldId="277"/>
            <ac:spMk id="19" creationId="{00000000-0000-0000-0000-000000000000}"/>
          </ac:spMkLst>
        </pc:spChg>
        <pc:picChg chg="mod">
          <ac:chgData name="Anatoli Fedynitch" userId="a81d0a775211de77" providerId="LiveId" clId="{BE44581A-EEEC-4AB1-A60E-BE61DDF7D054}" dt="2018-10-18T10:01:05.859" v="1622" actId="1076"/>
          <ac:picMkLst>
            <pc:docMk/>
            <pc:sldMk cId="1253787993" sldId="277"/>
            <ac:picMk id="4" creationId="{00000000-0000-0000-0000-000000000000}"/>
          </ac:picMkLst>
        </pc:picChg>
        <pc:picChg chg="mod">
          <ac:chgData name="Anatoli Fedynitch" userId="a81d0a775211de77" providerId="LiveId" clId="{BE44581A-EEEC-4AB1-A60E-BE61DDF7D054}" dt="2018-10-18T10:00:22.340" v="1608" actId="1076"/>
          <ac:picMkLst>
            <pc:docMk/>
            <pc:sldMk cId="1253787993" sldId="277"/>
            <ac:picMk id="12" creationId="{00000000-0000-0000-0000-000000000000}"/>
          </ac:picMkLst>
        </pc:picChg>
      </pc:sldChg>
      <pc:sldChg chg="addSp delSp modSp delAnim modAnim">
        <pc:chgData name="Anatoli Fedynitch" userId="a81d0a775211de77" providerId="LiveId" clId="{BE44581A-EEEC-4AB1-A60E-BE61DDF7D054}" dt="2018-10-18T19:46:02.864" v="8302" actId="478"/>
        <pc:sldMkLst>
          <pc:docMk/>
          <pc:sldMk cId="1471786572" sldId="282"/>
        </pc:sldMkLst>
        <pc:spChg chg="add del mod">
          <ac:chgData name="Anatoli Fedynitch" userId="a81d0a775211de77" providerId="LiveId" clId="{BE44581A-EEEC-4AB1-A60E-BE61DDF7D054}" dt="2018-10-18T19:46:02.864" v="8302" actId="478"/>
          <ac:spMkLst>
            <pc:docMk/>
            <pc:sldMk cId="1471786572" sldId="282"/>
            <ac:spMk id="3" creationId="{A5D1EEFC-1D17-47E6-A30E-D85124CC7BF4}"/>
          </ac:spMkLst>
        </pc:spChg>
        <pc:spChg chg="add mod">
          <ac:chgData name="Anatoli Fedynitch" userId="a81d0a775211de77" providerId="LiveId" clId="{BE44581A-EEEC-4AB1-A60E-BE61DDF7D054}" dt="2018-10-18T08:01:47.127" v="112" actId="1076"/>
          <ac:spMkLst>
            <pc:docMk/>
            <pc:sldMk cId="1471786572" sldId="282"/>
            <ac:spMk id="23" creationId="{CBFBC811-0E1F-4652-93EE-DF779CD4A9A0}"/>
          </ac:spMkLst>
        </pc:spChg>
        <pc:spChg chg="del">
          <ac:chgData name="Anatoli Fedynitch" userId="a81d0a775211de77" providerId="LiveId" clId="{BE44581A-EEEC-4AB1-A60E-BE61DDF7D054}" dt="2018-10-18T07:50:23.039" v="66" actId="478"/>
          <ac:spMkLst>
            <pc:docMk/>
            <pc:sldMk cId="1471786572" sldId="282"/>
            <ac:spMk id="32" creationId="{85B93E2C-577E-4C6C-99F9-135F261EF761}"/>
          </ac:spMkLst>
        </pc:spChg>
        <pc:spChg chg="del mod">
          <ac:chgData name="Anatoli Fedynitch" userId="a81d0a775211de77" providerId="LiveId" clId="{BE44581A-EEEC-4AB1-A60E-BE61DDF7D054}" dt="2018-10-18T08:01:40.568" v="111" actId="478"/>
          <ac:spMkLst>
            <pc:docMk/>
            <pc:sldMk cId="1471786572" sldId="282"/>
            <ac:spMk id="33" creationId="{2F4900B8-E4BE-47AE-B94D-FBFCBD6A2BB0}"/>
          </ac:spMkLst>
        </pc:spChg>
      </pc:sldChg>
      <pc:sldChg chg="addSp delSp modSp add">
        <pc:chgData name="Anatoli Fedynitch" userId="a81d0a775211de77" providerId="LiveId" clId="{BE44581A-EEEC-4AB1-A60E-BE61DDF7D054}" dt="2018-10-18T19:46:52.977" v="8339" actId="20577"/>
        <pc:sldMkLst>
          <pc:docMk/>
          <pc:sldMk cId="1994371881" sldId="322"/>
        </pc:sldMkLst>
        <pc:spChg chg="mod">
          <ac:chgData name="Anatoli Fedynitch" userId="a81d0a775211de77" providerId="LiveId" clId="{BE44581A-EEEC-4AB1-A60E-BE61DDF7D054}" dt="2018-10-18T19:46:52.977" v="8339" actId="20577"/>
          <ac:spMkLst>
            <pc:docMk/>
            <pc:sldMk cId="1994371881" sldId="322"/>
            <ac:spMk id="2" creationId="{00000000-0000-0000-0000-000000000000}"/>
          </ac:spMkLst>
        </pc:spChg>
        <pc:spChg chg="add mod">
          <ac:chgData name="Anatoli Fedynitch" userId="a81d0a775211de77" providerId="LiveId" clId="{BE44581A-EEEC-4AB1-A60E-BE61DDF7D054}" dt="2018-10-18T15:43:38.408" v="4138" actId="1076"/>
          <ac:spMkLst>
            <pc:docMk/>
            <pc:sldMk cId="1994371881" sldId="322"/>
            <ac:spMk id="5" creationId="{458DC077-75D7-4C05-B275-98CE55913988}"/>
          </ac:spMkLst>
        </pc:spChg>
        <pc:spChg chg="mod">
          <ac:chgData name="Anatoli Fedynitch" userId="a81d0a775211de77" providerId="LiveId" clId="{BE44581A-EEEC-4AB1-A60E-BE61DDF7D054}" dt="2018-10-18T15:44:28.601" v="4142" actId="14100"/>
          <ac:spMkLst>
            <pc:docMk/>
            <pc:sldMk cId="1994371881" sldId="322"/>
            <ac:spMk id="8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5:44:33.669" v="4143" actId="1076"/>
          <ac:spMkLst>
            <pc:docMk/>
            <pc:sldMk cId="1994371881" sldId="322"/>
            <ac:spMk id="9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5:38:34.899" v="3888" actId="20577"/>
          <ac:spMkLst>
            <pc:docMk/>
            <pc:sldMk cId="1994371881" sldId="322"/>
            <ac:spMk id="11" creationId="{00000000-0000-0000-0000-000000000000}"/>
          </ac:spMkLst>
        </pc:spChg>
        <pc:spChg chg="add mod">
          <ac:chgData name="Anatoli Fedynitch" userId="a81d0a775211de77" providerId="LiveId" clId="{BE44581A-EEEC-4AB1-A60E-BE61DDF7D054}" dt="2018-10-18T15:41:54.735" v="4063" actId="404"/>
          <ac:spMkLst>
            <pc:docMk/>
            <pc:sldMk cId="1994371881" sldId="322"/>
            <ac:spMk id="12" creationId="{1301BF9E-F7A1-46A1-8305-7E1EB9AD899C}"/>
          </ac:spMkLst>
        </pc:spChg>
        <pc:spChg chg="add mod">
          <ac:chgData name="Anatoli Fedynitch" userId="a81d0a775211de77" providerId="LiveId" clId="{BE44581A-EEEC-4AB1-A60E-BE61DDF7D054}" dt="2018-10-18T15:43:27.178" v="4134" actId="1037"/>
          <ac:spMkLst>
            <pc:docMk/>
            <pc:sldMk cId="1994371881" sldId="322"/>
            <ac:spMk id="15" creationId="{6883C840-DB51-47B1-8C7E-716AF4FFE98E}"/>
          </ac:spMkLst>
        </pc:spChg>
        <pc:picChg chg="mod">
          <ac:chgData name="Anatoli Fedynitch" userId="a81d0a775211de77" providerId="LiveId" clId="{BE44581A-EEEC-4AB1-A60E-BE61DDF7D054}" dt="2018-10-18T15:44:25.005" v="4141" actId="1076"/>
          <ac:picMkLst>
            <pc:docMk/>
            <pc:sldMk cId="1994371881" sldId="322"/>
            <ac:picMk id="3" creationId="{00000000-0000-0000-0000-000000000000}"/>
          </ac:picMkLst>
        </pc:picChg>
        <pc:picChg chg="del mod">
          <ac:chgData name="Anatoli Fedynitch" userId="a81d0a775211de77" providerId="LiveId" clId="{BE44581A-EEEC-4AB1-A60E-BE61DDF7D054}" dt="2018-10-18T15:38:10.170" v="3855" actId="478"/>
          <ac:picMkLst>
            <pc:docMk/>
            <pc:sldMk cId="1994371881" sldId="322"/>
            <ac:picMk id="4" creationId="{00000000-0000-0000-0000-000000000000}"/>
          </ac:picMkLst>
        </pc:picChg>
        <pc:picChg chg="add mod">
          <ac:chgData name="Anatoli Fedynitch" userId="a81d0a775211de77" providerId="LiveId" clId="{BE44581A-EEEC-4AB1-A60E-BE61DDF7D054}" dt="2018-10-18T15:38:13.613" v="3856" actId="1076"/>
          <ac:picMkLst>
            <pc:docMk/>
            <pc:sldMk cId="1994371881" sldId="322"/>
            <ac:picMk id="10" creationId="{BA8D6DD0-B80F-4D4C-97F3-8B6C12DD26C4}"/>
          </ac:picMkLst>
        </pc:picChg>
        <pc:picChg chg="add mod">
          <ac:chgData name="Anatoli Fedynitch" userId="a81d0a775211de77" providerId="LiveId" clId="{BE44581A-EEEC-4AB1-A60E-BE61DDF7D054}" dt="2018-10-18T15:43:28.857" v="4135" actId="1076"/>
          <ac:picMkLst>
            <pc:docMk/>
            <pc:sldMk cId="1994371881" sldId="322"/>
            <ac:picMk id="13" creationId="{CF6DE9CC-89A2-41FD-8024-CCC6F8EEEC71}"/>
          </ac:picMkLst>
        </pc:picChg>
        <pc:picChg chg="add mod">
          <ac:chgData name="Anatoli Fedynitch" userId="a81d0a775211de77" providerId="LiveId" clId="{BE44581A-EEEC-4AB1-A60E-BE61DDF7D054}" dt="2018-10-18T15:42:25.324" v="4080" actId="1076"/>
          <ac:picMkLst>
            <pc:docMk/>
            <pc:sldMk cId="1994371881" sldId="322"/>
            <ac:picMk id="14" creationId="{182A1044-B54F-4EAD-BBF3-4EA7767C00A5}"/>
          </ac:picMkLst>
        </pc:picChg>
      </pc:sldChg>
      <pc:sldChg chg="addSp delSp modSp add ord">
        <pc:chgData name="Anatoli Fedynitch" userId="a81d0a775211de77" providerId="LiveId" clId="{BE44581A-EEEC-4AB1-A60E-BE61DDF7D054}" dt="2018-10-18T20:16:11.316" v="10192" actId="20577"/>
        <pc:sldMkLst>
          <pc:docMk/>
          <pc:sldMk cId="846328057" sldId="328"/>
        </pc:sldMkLst>
        <pc:spChg chg="mod">
          <ac:chgData name="Anatoli Fedynitch" userId="a81d0a775211de77" providerId="LiveId" clId="{BE44581A-EEEC-4AB1-A60E-BE61DDF7D054}" dt="2018-10-18T20:16:11.316" v="10192" actId="20577"/>
          <ac:spMkLst>
            <pc:docMk/>
            <pc:sldMk cId="846328057" sldId="328"/>
            <ac:spMk id="2" creationId="{00000000-0000-0000-0000-000000000000}"/>
          </ac:spMkLst>
        </pc:spChg>
        <pc:spChg chg="add del mod">
          <ac:chgData name="Anatoli Fedynitch" userId="a81d0a775211de77" providerId="LiveId" clId="{BE44581A-EEEC-4AB1-A60E-BE61DDF7D054}" dt="2018-10-18T09:35:17.449" v="485" actId="478"/>
          <ac:spMkLst>
            <pc:docMk/>
            <pc:sldMk cId="846328057" sldId="328"/>
            <ac:spMk id="3" creationId="{CB5C5885-7173-4A19-9C6A-B705673EBC3F}"/>
          </ac:spMkLst>
        </pc:spChg>
        <pc:spChg chg="mod">
          <ac:chgData name="Anatoli Fedynitch" userId="a81d0a775211de77" providerId="LiveId" clId="{BE44581A-EEEC-4AB1-A60E-BE61DDF7D054}" dt="2018-10-18T09:38:07.424" v="575" actId="1076"/>
          <ac:spMkLst>
            <pc:docMk/>
            <pc:sldMk cId="846328057" sldId="328"/>
            <ac:spMk id="9" creationId="{00000000-0000-0000-0000-000000000000}"/>
          </ac:spMkLst>
        </pc:spChg>
        <pc:spChg chg="del mod">
          <ac:chgData name="Anatoli Fedynitch" userId="a81d0a775211de77" providerId="LiveId" clId="{BE44581A-EEEC-4AB1-A60E-BE61DDF7D054}" dt="2018-10-18T09:29:08.327" v="146" actId="478"/>
          <ac:spMkLst>
            <pc:docMk/>
            <pc:sldMk cId="846328057" sldId="328"/>
            <ac:spMk id="10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0:31:24.484" v="2522"/>
          <ac:spMkLst>
            <pc:docMk/>
            <pc:sldMk cId="846328057" sldId="328"/>
            <ac:spMk id="11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10:31:46.080" v="2558" actId="1076"/>
          <ac:spMkLst>
            <pc:docMk/>
            <pc:sldMk cId="846328057" sldId="328"/>
            <ac:spMk id="12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09:34:32.270" v="461" actId="1076"/>
          <ac:spMkLst>
            <pc:docMk/>
            <pc:sldMk cId="846328057" sldId="328"/>
            <ac:spMk id="13" creationId="{00000000-0000-0000-0000-000000000000}"/>
          </ac:spMkLst>
        </pc:spChg>
        <pc:spChg chg="mod">
          <ac:chgData name="Anatoli Fedynitch" userId="a81d0a775211de77" providerId="LiveId" clId="{BE44581A-EEEC-4AB1-A60E-BE61DDF7D054}" dt="2018-10-18T09:38:01.764" v="574" actId="20577"/>
          <ac:spMkLst>
            <pc:docMk/>
            <pc:sldMk cId="846328057" sldId="328"/>
            <ac:spMk id="14" creationId="{00000000-0000-0000-0000-000000000000}"/>
          </ac:spMkLst>
        </pc:spChg>
        <pc:spChg chg="add mod">
          <ac:chgData name="Anatoli Fedynitch" userId="a81d0a775211de77" providerId="LiveId" clId="{BE44581A-EEEC-4AB1-A60E-BE61DDF7D054}" dt="2018-10-18T10:30:41.887" v="2494" actId="1076"/>
          <ac:spMkLst>
            <pc:docMk/>
            <pc:sldMk cId="846328057" sldId="328"/>
            <ac:spMk id="15" creationId="{E68438C6-DB05-440E-90F5-B7B72F3CA523}"/>
          </ac:spMkLst>
        </pc:spChg>
        <pc:spChg chg="add mod">
          <ac:chgData name="Anatoli Fedynitch" userId="a81d0a775211de77" providerId="LiveId" clId="{BE44581A-EEEC-4AB1-A60E-BE61DDF7D054}" dt="2018-10-18T10:30:38.976" v="2493" actId="1076"/>
          <ac:spMkLst>
            <pc:docMk/>
            <pc:sldMk cId="846328057" sldId="328"/>
            <ac:spMk id="16" creationId="{47475E51-3770-48F9-B2A3-6FD5F8F22C94}"/>
          </ac:spMkLst>
        </pc:spChg>
        <pc:picChg chg="mod">
          <ac:chgData name="Anatoli Fedynitch" userId="a81d0a775211de77" providerId="LiveId" clId="{BE44581A-EEEC-4AB1-A60E-BE61DDF7D054}" dt="2018-10-18T09:37:35.021" v="567" actId="1076"/>
          <ac:picMkLst>
            <pc:docMk/>
            <pc:sldMk cId="846328057" sldId="328"/>
            <ac:picMk id="4" creationId="{00000000-0000-0000-0000-000000000000}"/>
          </ac:picMkLst>
        </pc:picChg>
        <pc:picChg chg="mod">
          <ac:chgData name="Anatoli Fedynitch" userId="a81d0a775211de77" providerId="LiveId" clId="{BE44581A-EEEC-4AB1-A60E-BE61DDF7D054}" dt="2018-10-18T09:37:42.542" v="570" actId="14100"/>
          <ac:picMkLst>
            <pc:docMk/>
            <pc:sldMk cId="846328057" sldId="328"/>
            <ac:picMk id="5" creationId="{00000000-0000-0000-0000-000000000000}"/>
          </ac:picMkLst>
        </pc:picChg>
        <pc:picChg chg="mod">
          <ac:chgData name="Anatoli Fedynitch" userId="a81d0a775211de77" providerId="LiveId" clId="{BE44581A-EEEC-4AB1-A60E-BE61DDF7D054}" dt="2018-10-18T09:36:44.158" v="536" actId="1076"/>
          <ac:picMkLst>
            <pc:docMk/>
            <pc:sldMk cId="846328057" sldId="328"/>
            <ac:picMk id="7" creationId="{00000000-0000-0000-0000-000000000000}"/>
          </ac:picMkLst>
        </pc:picChg>
        <pc:picChg chg="mod ord">
          <ac:chgData name="Anatoli Fedynitch" userId="a81d0a775211de77" providerId="LiveId" clId="{BE44581A-EEEC-4AB1-A60E-BE61DDF7D054}" dt="2018-10-18T09:36:44.158" v="536" actId="1076"/>
          <ac:picMkLst>
            <pc:docMk/>
            <pc:sldMk cId="846328057" sldId="328"/>
            <ac:picMk id="8" creationId="{00000000-0000-0000-0000-000000000000}"/>
          </ac:picMkLst>
        </pc:picChg>
      </pc:sldChg>
      <pc:sldChg chg="addSp modSp add">
        <pc:chgData name="Anatoli Fedynitch" userId="a81d0a775211de77" providerId="LiveId" clId="{BE44581A-EEEC-4AB1-A60E-BE61DDF7D054}" dt="2018-10-18T11:01:23.978" v="3422" actId="1076"/>
        <pc:sldMkLst>
          <pc:docMk/>
          <pc:sldMk cId="1812696862" sldId="336"/>
        </pc:sldMkLst>
        <pc:spChg chg="mod">
          <ac:chgData name="Anatoli Fedynitch" userId="a81d0a775211de77" providerId="LiveId" clId="{BE44581A-EEEC-4AB1-A60E-BE61DDF7D054}" dt="2018-10-18T09:56:49.190" v="1494" actId="20577"/>
          <ac:spMkLst>
            <pc:docMk/>
            <pc:sldMk cId="1812696862" sldId="336"/>
            <ac:spMk id="2" creationId="{195D5401-2757-4ADA-86D8-FE0675A55D41}"/>
          </ac:spMkLst>
        </pc:spChg>
        <pc:spChg chg="mod">
          <ac:chgData name="Anatoli Fedynitch" userId="a81d0a775211de77" providerId="LiveId" clId="{BE44581A-EEEC-4AB1-A60E-BE61DDF7D054}" dt="2018-10-18T09:56:20.975" v="1465" actId="1076"/>
          <ac:spMkLst>
            <pc:docMk/>
            <pc:sldMk cId="1812696862" sldId="336"/>
            <ac:spMk id="7" creationId="{BFC6184E-002E-435C-9C8F-9C777FA899C2}"/>
          </ac:spMkLst>
        </pc:spChg>
        <pc:spChg chg="mod">
          <ac:chgData name="Anatoli Fedynitch" userId="a81d0a775211de77" providerId="LiveId" clId="{BE44581A-EEEC-4AB1-A60E-BE61DDF7D054}" dt="2018-10-18T09:56:20.975" v="1465" actId="1076"/>
          <ac:spMkLst>
            <pc:docMk/>
            <pc:sldMk cId="1812696862" sldId="336"/>
            <ac:spMk id="8" creationId="{E0A3E19D-5905-469E-8E5E-63B409B174B6}"/>
          </ac:spMkLst>
        </pc:spChg>
        <pc:spChg chg="mod">
          <ac:chgData name="Anatoli Fedynitch" userId="a81d0a775211de77" providerId="LiveId" clId="{BE44581A-EEEC-4AB1-A60E-BE61DDF7D054}" dt="2018-10-18T09:56:20.975" v="1465" actId="1076"/>
          <ac:spMkLst>
            <pc:docMk/>
            <pc:sldMk cId="1812696862" sldId="336"/>
            <ac:spMk id="9" creationId="{C1C49E84-9AE3-4537-BD41-55FA20EEB74C}"/>
          </ac:spMkLst>
        </pc:spChg>
        <pc:spChg chg="mod">
          <ac:chgData name="Anatoli Fedynitch" userId="a81d0a775211de77" providerId="LiveId" clId="{BE44581A-EEEC-4AB1-A60E-BE61DDF7D054}" dt="2018-10-18T09:56:20.975" v="1465" actId="1076"/>
          <ac:spMkLst>
            <pc:docMk/>
            <pc:sldMk cId="1812696862" sldId="336"/>
            <ac:spMk id="10" creationId="{0384F2F8-AF97-4234-B9E4-7A7A6AF78FC8}"/>
          </ac:spMkLst>
        </pc:spChg>
        <pc:spChg chg="mod">
          <ac:chgData name="Anatoli Fedynitch" userId="a81d0a775211de77" providerId="LiveId" clId="{BE44581A-EEEC-4AB1-A60E-BE61DDF7D054}" dt="2018-10-18T09:56:20.975" v="1465" actId="1076"/>
          <ac:spMkLst>
            <pc:docMk/>
            <pc:sldMk cId="1812696862" sldId="336"/>
            <ac:spMk id="11" creationId="{09053E55-F632-4B35-A043-069E5223CE58}"/>
          </ac:spMkLst>
        </pc:spChg>
        <pc:spChg chg="mod">
          <ac:chgData name="Anatoli Fedynitch" userId="a81d0a775211de77" providerId="LiveId" clId="{BE44581A-EEEC-4AB1-A60E-BE61DDF7D054}" dt="2018-10-18T09:56:20.975" v="1465" actId="1076"/>
          <ac:spMkLst>
            <pc:docMk/>
            <pc:sldMk cId="1812696862" sldId="336"/>
            <ac:spMk id="12" creationId="{63342322-FCED-438A-BB2E-F4CE1474852F}"/>
          </ac:spMkLst>
        </pc:spChg>
        <pc:spChg chg="mod">
          <ac:chgData name="Anatoli Fedynitch" userId="a81d0a775211de77" providerId="LiveId" clId="{BE44581A-EEEC-4AB1-A60E-BE61DDF7D054}" dt="2018-10-18T09:59:38.272" v="1578" actId="1076"/>
          <ac:spMkLst>
            <pc:docMk/>
            <pc:sldMk cId="1812696862" sldId="336"/>
            <ac:spMk id="13" creationId="{36CD7C2B-6603-4CBA-B8BD-B0E509381229}"/>
          </ac:spMkLst>
        </pc:spChg>
        <pc:spChg chg="mod">
          <ac:chgData name="Anatoli Fedynitch" userId="a81d0a775211de77" providerId="LiveId" clId="{BE44581A-EEEC-4AB1-A60E-BE61DDF7D054}" dt="2018-10-18T11:01:23.978" v="3422" actId="1076"/>
          <ac:spMkLst>
            <pc:docMk/>
            <pc:sldMk cId="1812696862" sldId="336"/>
            <ac:spMk id="14" creationId="{B35EDB67-1899-4D76-B351-C28C0AF2567B}"/>
          </ac:spMkLst>
        </pc:spChg>
        <pc:spChg chg="mod">
          <ac:chgData name="Anatoli Fedynitch" userId="a81d0a775211de77" providerId="LiveId" clId="{BE44581A-EEEC-4AB1-A60E-BE61DDF7D054}" dt="2018-10-18T09:58:28.394" v="1528" actId="1076"/>
          <ac:spMkLst>
            <pc:docMk/>
            <pc:sldMk cId="1812696862" sldId="336"/>
            <ac:spMk id="15" creationId="{0A7CFF47-2E3B-4C80-88CC-F65F88DF0424}"/>
          </ac:spMkLst>
        </pc:spChg>
        <pc:spChg chg="add mod">
          <ac:chgData name="Anatoli Fedynitch" userId="a81d0a775211de77" providerId="LiveId" clId="{BE44581A-EEEC-4AB1-A60E-BE61DDF7D054}" dt="2018-10-18T09:59:31.414" v="1576" actId="1076"/>
          <ac:spMkLst>
            <pc:docMk/>
            <pc:sldMk cId="1812696862" sldId="336"/>
            <ac:spMk id="21" creationId="{21243185-7DE8-429C-8769-03472A2888D5}"/>
          </ac:spMkLst>
        </pc:spChg>
        <pc:spChg chg="mod">
          <ac:chgData name="Anatoli Fedynitch" userId="a81d0a775211de77" providerId="LiveId" clId="{BE44581A-EEEC-4AB1-A60E-BE61DDF7D054}" dt="2018-10-18T09:56:41.732" v="1481" actId="20577"/>
          <ac:spMkLst>
            <pc:docMk/>
            <pc:sldMk cId="1812696862" sldId="336"/>
            <ac:spMk id="22" creationId="{0A7A0C6A-D3F9-4CB9-B5E9-AE70CF8F4172}"/>
          </ac:spMkLst>
        </pc:spChg>
        <pc:spChg chg="mod">
          <ac:chgData name="Anatoli Fedynitch" userId="a81d0a775211de77" providerId="LiveId" clId="{BE44581A-EEEC-4AB1-A60E-BE61DDF7D054}" dt="2018-10-18T09:56:25.916" v="1466" actId="1076"/>
          <ac:spMkLst>
            <pc:docMk/>
            <pc:sldMk cId="1812696862" sldId="336"/>
            <ac:spMk id="23" creationId="{34B33DB3-5A4B-419E-8954-8005CA9EA294}"/>
          </ac:spMkLst>
        </pc:spChg>
        <pc:spChg chg="mod">
          <ac:chgData name="Anatoli Fedynitch" userId="a81d0a775211de77" providerId="LiveId" clId="{BE44581A-EEEC-4AB1-A60E-BE61DDF7D054}" dt="2018-10-18T09:58:08.530" v="1524" actId="1076"/>
          <ac:spMkLst>
            <pc:docMk/>
            <pc:sldMk cId="1812696862" sldId="336"/>
            <ac:spMk id="25" creationId="{2D3F8514-3AFC-4818-83D4-FD5A21828AA2}"/>
          </ac:spMkLst>
        </pc:spChg>
        <pc:spChg chg="mod">
          <ac:chgData name="Anatoli Fedynitch" userId="a81d0a775211de77" providerId="LiveId" clId="{BE44581A-EEEC-4AB1-A60E-BE61DDF7D054}" dt="2018-10-18T09:56:09.391" v="1464" actId="1076"/>
          <ac:spMkLst>
            <pc:docMk/>
            <pc:sldMk cId="1812696862" sldId="336"/>
            <ac:spMk id="26" creationId="{D5FDE176-0476-49B3-80AA-18B59986A43E}"/>
          </ac:spMkLst>
        </pc:spChg>
        <pc:spChg chg="mod">
          <ac:chgData name="Anatoli Fedynitch" userId="a81d0a775211de77" providerId="LiveId" clId="{BE44581A-EEEC-4AB1-A60E-BE61DDF7D054}" dt="2018-10-18T09:56:20.975" v="1465" actId="1076"/>
          <ac:spMkLst>
            <pc:docMk/>
            <pc:sldMk cId="1812696862" sldId="336"/>
            <ac:spMk id="28" creationId="{4875FC19-16F8-43CB-B10E-145818BC2143}"/>
          </ac:spMkLst>
        </pc:spChg>
        <pc:picChg chg="mod">
          <ac:chgData name="Anatoli Fedynitch" userId="a81d0a775211de77" providerId="LiveId" clId="{BE44581A-EEEC-4AB1-A60E-BE61DDF7D054}" dt="2018-10-18T09:56:29.229" v="1473" actId="1036"/>
          <ac:picMkLst>
            <pc:docMk/>
            <pc:sldMk cId="1812696862" sldId="336"/>
            <ac:picMk id="16" creationId="{F3D3DCEE-B8D2-4FA5-9483-28F56C1AC5BF}"/>
          </ac:picMkLst>
        </pc:picChg>
        <pc:picChg chg="mod">
          <ac:chgData name="Anatoli Fedynitch" userId="a81d0a775211de77" providerId="LiveId" clId="{BE44581A-EEEC-4AB1-A60E-BE61DDF7D054}" dt="2018-10-18T09:56:09.391" v="1464" actId="1076"/>
          <ac:picMkLst>
            <pc:docMk/>
            <pc:sldMk cId="1812696862" sldId="336"/>
            <ac:picMk id="18" creationId="{822AA2FB-FAB7-4268-A471-9CBDE25111FE}"/>
          </ac:picMkLst>
        </pc:picChg>
        <pc:picChg chg="mod">
          <ac:chgData name="Anatoli Fedynitch" userId="a81d0a775211de77" providerId="LiveId" clId="{BE44581A-EEEC-4AB1-A60E-BE61DDF7D054}" dt="2018-10-18T09:57:58.013" v="1517" actId="1076"/>
          <ac:picMkLst>
            <pc:docMk/>
            <pc:sldMk cId="1812696862" sldId="336"/>
            <ac:picMk id="24" creationId="{18E303C1-2E30-48B1-B4A5-192EDEFAFCD0}"/>
          </ac:picMkLst>
        </pc:picChg>
        <pc:picChg chg="mod">
          <ac:chgData name="Anatoli Fedynitch" userId="a81d0a775211de77" providerId="LiveId" clId="{BE44581A-EEEC-4AB1-A60E-BE61DDF7D054}" dt="2018-10-18T09:56:09.391" v="1464" actId="1076"/>
          <ac:picMkLst>
            <pc:docMk/>
            <pc:sldMk cId="1812696862" sldId="336"/>
            <ac:picMk id="27" creationId="{E7D06EEA-D2D2-4752-BB0B-F14F57100D8D}"/>
          </ac:picMkLst>
        </pc:picChg>
      </pc:sldChg>
      <pc:sldChg chg="addSp delSp modSp add">
        <pc:chgData name="Anatoli Fedynitch" userId="a81d0a775211de77" providerId="LiveId" clId="{BE44581A-EEEC-4AB1-A60E-BE61DDF7D054}" dt="2018-10-18T19:50:08.422" v="8464" actId="1076"/>
        <pc:sldMkLst>
          <pc:docMk/>
          <pc:sldMk cId="3364289228" sldId="346"/>
        </pc:sldMkLst>
        <pc:spChg chg="mod">
          <ac:chgData name="Anatoli Fedynitch" userId="a81d0a775211de77" providerId="LiveId" clId="{BE44581A-EEEC-4AB1-A60E-BE61DDF7D054}" dt="2018-10-18T16:13:21.382" v="5028" actId="20577"/>
          <ac:spMkLst>
            <pc:docMk/>
            <pc:sldMk cId="3364289228" sldId="346"/>
            <ac:spMk id="2" creationId="{C215CE74-72E3-47E1-9B9B-3CB50A178C62}"/>
          </ac:spMkLst>
        </pc:spChg>
        <pc:spChg chg="add mod">
          <ac:chgData name="Anatoli Fedynitch" userId="a81d0a775211de77" providerId="LiveId" clId="{BE44581A-EEEC-4AB1-A60E-BE61DDF7D054}" dt="2018-10-18T19:49:46.837" v="8433" actId="113"/>
          <ac:spMkLst>
            <pc:docMk/>
            <pc:sldMk cId="3364289228" sldId="346"/>
            <ac:spMk id="3" creationId="{507BAB40-B2DC-4B58-9A3F-07DF98EB8D23}"/>
          </ac:spMkLst>
        </pc:spChg>
        <pc:spChg chg="del mod">
          <ac:chgData name="Anatoli Fedynitch" userId="a81d0a775211de77" providerId="LiveId" clId="{BE44581A-EEEC-4AB1-A60E-BE61DDF7D054}" dt="2018-10-18T16:06:01.802" v="4763" actId="478"/>
          <ac:spMkLst>
            <pc:docMk/>
            <pc:sldMk cId="3364289228" sldId="346"/>
            <ac:spMk id="3" creationId="{7D9BDBD8-B721-468A-8721-C4B977C304BC}"/>
          </ac:spMkLst>
        </pc:spChg>
        <pc:spChg chg="del">
          <ac:chgData name="Anatoli Fedynitch" userId="a81d0a775211de77" providerId="LiveId" clId="{BE44581A-EEEC-4AB1-A60E-BE61DDF7D054}" dt="2018-10-18T16:04:57.835" v="4720" actId="478"/>
          <ac:spMkLst>
            <pc:docMk/>
            <pc:sldMk cId="3364289228" sldId="346"/>
            <ac:spMk id="6" creationId="{8CCF120B-7F9D-4E69-9F5B-B6C8511BC604}"/>
          </ac:spMkLst>
        </pc:spChg>
        <pc:spChg chg="add del mod">
          <ac:chgData name="Anatoli Fedynitch" userId="a81d0a775211de77" providerId="LiveId" clId="{BE44581A-EEEC-4AB1-A60E-BE61DDF7D054}" dt="2018-10-18T16:05:02.960" v="4723" actId="478"/>
          <ac:spMkLst>
            <pc:docMk/>
            <pc:sldMk cId="3364289228" sldId="346"/>
            <ac:spMk id="7" creationId="{CF557BF3-0F9F-4BF7-833B-405CA7EA55DA}"/>
          </ac:spMkLst>
        </pc:spChg>
        <pc:spChg chg="del mod">
          <ac:chgData name="Anatoli Fedynitch" userId="a81d0a775211de77" providerId="LiveId" clId="{BE44581A-EEEC-4AB1-A60E-BE61DDF7D054}" dt="2018-10-18T16:07:50.302" v="4777" actId="478"/>
          <ac:spMkLst>
            <pc:docMk/>
            <pc:sldMk cId="3364289228" sldId="346"/>
            <ac:spMk id="9" creationId="{A761790C-6182-4C93-BDED-0525A9899A34}"/>
          </ac:spMkLst>
        </pc:spChg>
        <pc:spChg chg="add mod">
          <ac:chgData name="Anatoli Fedynitch" userId="a81d0a775211de77" providerId="LiveId" clId="{BE44581A-EEEC-4AB1-A60E-BE61DDF7D054}" dt="2018-10-18T19:50:08.422" v="8464" actId="1076"/>
          <ac:spMkLst>
            <pc:docMk/>
            <pc:sldMk cId="3364289228" sldId="346"/>
            <ac:spMk id="10" creationId="{2C8D6B66-1775-462C-82F1-5EEAB6190152}"/>
          </ac:spMkLst>
        </pc:spChg>
        <pc:spChg chg="add del mod">
          <ac:chgData name="Anatoli Fedynitch" userId="a81d0a775211de77" providerId="LiveId" clId="{BE44581A-EEEC-4AB1-A60E-BE61DDF7D054}" dt="2018-10-18T16:06:04.139" v="4764" actId="478"/>
          <ac:spMkLst>
            <pc:docMk/>
            <pc:sldMk cId="3364289228" sldId="346"/>
            <ac:spMk id="10" creationId="{420EC4E3-030A-4E8A-96B7-C141129E3C07}"/>
          </ac:spMkLst>
        </pc:spChg>
        <pc:spChg chg="add del mod">
          <ac:chgData name="Anatoli Fedynitch" userId="a81d0a775211de77" providerId="LiveId" clId="{BE44581A-EEEC-4AB1-A60E-BE61DDF7D054}" dt="2018-10-18T16:05:15.541" v="4724" actId="478"/>
          <ac:spMkLst>
            <pc:docMk/>
            <pc:sldMk cId="3364289228" sldId="346"/>
            <ac:spMk id="13" creationId="{B830D5F9-4172-4756-B614-01D5A8346E4F}"/>
          </ac:spMkLst>
        </pc:spChg>
        <pc:spChg chg="add mod">
          <ac:chgData name="Anatoli Fedynitch" userId="a81d0a775211de77" providerId="LiveId" clId="{BE44581A-EEEC-4AB1-A60E-BE61DDF7D054}" dt="2018-10-18T16:15:14.529" v="5066" actId="13822"/>
          <ac:spMkLst>
            <pc:docMk/>
            <pc:sldMk cId="3364289228" sldId="346"/>
            <ac:spMk id="15" creationId="{9400510E-3F48-4F14-B252-B04A7A56B681}"/>
          </ac:spMkLst>
        </pc:spChg>
        <pc:spChg chg="add mod">
          <ac:chgData name="Anatoli Fedynitch" userId="a81d0a775211de77" providerId="LiveId" clId="{BE44581A-EEEC-4AB1-A60E-BE61DDF7D054}" dt="2018-10-18T16:16:25.023" v="5109" actId="1076"/>
          <ac:spMkLst>
            <pc:docMk/>
            <pc:sldMk cId="3364289228" sldId="346"/>
            <ac:spMk id="17" creationId="{0B5C5E52-4DDD-4905-ADB6-D8C81F80F024}"/>
          </ac:spMkLst>
        </pc:spChg>
        <pc:spChg chg="add mod">
          <ac:chgData name="Anatoli Fedynitch" userId="a81d0a775211de77" providerId="LiveId" clId="{BE44581A-EEEC-4AB1-A60E-BE61DDF7D054}" dt="2018-10-18T19:48:47.982" v="8350" actId="20577"/>
          <ac:spMkLst>
            <pc:docMk/>
            <pc:sldMk cId="3364289228" sldId="346"/>
            <ac:spMk id="18" creationId="{D412999D-A889-460F-9E84-9F3EA0278319}"/>
          </ac:spMkLst>
        </pc:spChg>
        <pc:picChg chg="del">
          <ac:chgData name="Anatoli Fedynitch" userId="a81d0a775211de77" providerId="LiveId" clId="{BE44581A-EEEC-4AB1-A60E-BE61DDF7D054}" dt="2018-10-18T16:04:52.336" v="4719" actId="478"/>
          <ac:picMkLst>
            <pc:docMk/>
            <pc:sldMk cId="3364289228" sldId="346"/>
            <ac:picMk id="11" creationId="{8E7A6211-1739-430A-9CF4-5E87CD3FFEB6}"/>
          </ac:picMkLst>
        </pc:picChg>
        <pc:picChg chg="add mod">
          <ac:chgData name="Anatoli Fedynitch" userId="a81d0a775211de77" providerId="LiveId" clId="{BE44581A-EEEC-4AB1-A60E-BE61DDF7D054}" dt="2018-10-18T16:07:42.620" v="4775" actId="1076"/>
          <ac:picMkLst>
            <pc:docMk/>
            <pc:sldMk cId="3364289228" sldId="346"/>
            <ac:picMk id="12" creationId="{1363D666-AE9E-4E3A-8A27-A0F467E6387E}"/>
          </ac:picMkLst>
        </pc:picChg>
        <pc:picChg chg="del mod">
          <ac:chgData name="Anatoli Fedynitch" userId="a81d0a775211de77" providerId="LiveId" clId="{BE44581A-EEEC-4AB1-A60E-BE61DDF7D054}" dt="2018-10-18T16:06:26.955" v="4767" actId="478"/>
          <ac:picMkLst>
            <pc:docMk/>
            <pc:sldMk cId="3364289228" sldId="346"/>
            <ac:picMk id="14" creationId="{5C56A69B-6B3B-49A7-82C3-B27C8823EBED}"/>
          </ac:picMkLst>
        </pc:picChg>
        <pc:picChg chg="add mod">
          <ac:chgData name="Anatoli Fedynitch" userId="a81d0a775211de77" providerId="LiveId" clId="{BE44581A-EEEC-4AB1-A60E-BE61DDF7D054}" dt="2018-10-18T16:13:31.686" v="5029" actId="1076"/>
          <ac:picMkLst>
            <pc:docMk/>
            <pc:sldMk cId="3364289228" sldId="346"/>
            <ac:picMk id="16" creationId="{90438D5B-4C65-4E44-B75E-5999EC9EEF78}"/>
          </ac:picMkLst>
        </pc:picChg>
      </pc:sldChg>
      <pc:sldChg chg="addSp delSp modSp add">
        <pc:chgData name="Anatoli Fedynitch" userId="a81d0a775211de77" providerId="LiveId" clId="{BE44581A-EEEC-4AB1-A60E-BE61DDF7D054}" dt="2018-10-18T16:02:31.542" v="4646" actId="1076"/>
        <pc:sldMkLst>
          <pc:docMk/>
          <pc:sldMk cId="2616258651" sldId="351"/>
        </pc:sldMkLst>
        <pc:spChg chg="mod">
          <ac:chgData name="Anatoli Fedynitch" userId="a81d0a775211de77" providerId="LiveId" clId="{BE44581A-EEEC-4AB1-A60E-BE61DDF7D054}" dt="2018-10-18T15:48:06.803" v="4235" actId="1076"/>
          <ac:spMkLst>
            <pc:docMk/>
            <pc:sldMk cId="2616258651" sldId="351"/>
            <ac:spMk id="2" creationId="{826FC524-5ED8-4B81-B7FD-5599DF8A96AA}"/>
          </ac:spMkLst>
        </pc:spChg>
        <pc:spChg chg="add mod">
          <ac:chgData name="Anatoli Fedynitch" userId="a81d0a775211de77" providerId="LiveId" clId="{BE44581A-EEEC-4AB1-A60E-BE61DDF7D054}" dt="2018-10-18T15:46:52.048" v="4150" actId="11529"/>
          <ac:spMkLst>
            <pc:docMk/>
            <pc:sldMk cId="2616258651" sldId="351"/>
            <ac:spMk id="3" creationId="{3B2DDBC9-B527-4C4B-B030-EE470575BE25}"/>
          </ac:spMkLst>
        </pc:spChg>
        <pc:spChg chg="add mod">
          <ac:chgData name="Anatoli Fedynitch" userId="a81d0a775211de77" providerId="LiveId" clId="{BE44581A-EEEC-4AB1-A60E-BE61DDF7D054}" dt="2018-10-18T15:47:33.313" v="4198" actId="1076"/>
          <ac:spMkLst>
            <pc:docMk/>
            <pc:sldMk cId="2616258651" sldId="351"/>
            <ac:spMk id="7" creationId="{6B61594A-F2CC-40BB-BFAB-8A2DFCCE05E2}"/>
          </ac:spMkLst>
        </pc:spChg>
        <pc:spChg chg="mod">
          <ac:chgData name="Anatoli Fedynitch" userId="a81d0a775211de77" providerId="LiveId" clId="{BE44581A-EEEC-4AB1-A60E-BE61DDF7D054}" dt="2018-10-18T15:46:15.554" v="4149" actId="1076"/>
          <ac:spMkLst>
            <pc:docMk/>
            <pc:sldMk cId="2616258651" sldId="351"/>
            <ac:spMk id="24" creationId="{7F2032DF-D7C3-469A-8F4C-362254FD4883}"/>
          </ac:spMkLst>
        </pc:spChg>
        <pc:spChg chg="mod">
          <ac:chgData name="Anatoli Fedynitch" userId="a81d0a775211de77" providerId="LiveId" clId="{BE44581A-EEEC-4AB1-A60E-BE61DDF7D054}" dt="2018-10-18T15:47:56.184" v="4234" actId="20577"/>
          <ac:spMkLst>
            <pc:docMk/>
            <pc:sldMk cId="2616258651" sldId="351"/>
            <ac:spMk id="29" creationId="{4AE9A04A-95A8-4434-8AE4-0315F418304B}"/>
          </ac:spMkLst>
        </pc:spChg>
        <pc:spChg chg="add mod">
          <ac:chgData name="Anatoli Fedynitch" userId="a81d0a775211de77" providerId="LiveId" clId="{BE44581A-EEEC-4AB1-A60E-BE61DDF7D054}" dt="2018-10-18T16:02:31.542" v="4646" actId="1076"/>
          <ac:spMkLst>
            <pc:docMk/>
            <pc:sldMk cId="2616258651" sldId="351"/>
            <ac:spMk id="37" creationId="{0678DF87-1BD8-4030-9EE9-9519D5D3CDC9}"/>
          </ac:spMkLst>
        </pc:spChg>
        <pc:picChg chg="add del">
          <ac:chgData name="Anatoli Fedynitch" userId="a81d0a775211de77" providerId="LiveId" clId="{BE44581A-EEEC-4AB1-A60E-BE61DDF7D054}" dt="2018-10-18T15:48:53.737" v="4240" actId="478"/>
          <ac:picMkLst>
            <pc:docMk/>
            <pc:sldMk cId="2616258651" sldId="351"/>
            <ac:picMk id="25" creationId="{51792B69-3333-436A-BDC5-764406B1B1C6}"/>
          </ac:picMkLst>
        </pc:picChg>
        <pc:picChg chg="add del">
          <ac:chgData name="Anatoli Fedynitch" userId="a81d0a775211de77" providerId="LiveId" clId="{BE44581A-EEEC-4AB1-A60E-BE61DDF7D054}" dt="2018-10-18T15:48:52.546" v="4239"/>
          <ac:picMkLst>
            <pc:docMk/>
            <pc:sldMk cId="2616258651" sldId="351"/>
            <ac:picMk id="26" creationId="{46CEECC8-EB9F-4829-A2B1-CA654FAA2E69}"/>
          </ac:picMkLst>
        </pc:picChg>
        <pc:picChg chg="add mod">
          <ac:chgData name="Anatoli Fedynitch" userId="a81d0a775211de77" providerId="LiveId" clId="{BE44581A-EEEC-4AB1-A60E-BE61DDF7D054}" dt="2018-10-18T16:02:23.694" v="4644" actId="1076"/>
          <ac:picMkLst>
            <pc:docMk/>
            <pc:sldMk cId="2616258651" sldId="351"/>
            <ac:picMk id="27" creationId="{AB0F7AC9-14DF-4EB9-A5BA-B1E802298DBF}"/>
          </ac:picMkLst>
        </pc:picChg>
      </pc:sldChg>
      <pc:sldChg chg="addSp delSp modSp add">
        <pc:chgData name="Anatoli Fedynitch" userId="a81d0a775211de77" providerId="LiveId" clId="{BE44581A-EEEC-4AB1-A60E-BE61DDF7D054}" dt="2018-10-18T15:52:18.776" v="4294" actId="207"/>
        <pc:sldMkLst>
          <pc:docMk/>
          <pc:sldMk cId="929605811" sldId="352"/>
        </pc:sldMkLst>
        <pc:spChg chg="del">
          <ac:chgData name="Anatoli Fedynitch" userId="a81d0a775211de77" providerId="LiveId" clId="{BE44581A-EEEC-4AB1-A60E-BE61DDF7D054}" dt="2018-10-18T15:49:47.188" v="4245" actId="478"/>
          <ac:spMkLst>
            <pc:docMk/>
            <pc:sldMk cId="929605811" sldId="352"/>
            <ac:spMk id="2" creationId="{826FC524-5ED8-4B81-B7FD-5599DF8A96AA}"/>
          </ac:spMkLst>
        </pc:spChg>
        <pc:spChg chg="del">
          <ac:chgData name="Anatoli Fedynitch" userId="a81d0a775211de77" providerId="LiveId" clId="{BE44581A-EEEC-4AB1-A60E-BE61DDF7D054}" dt="2018-10-18T15:49:42.891" v="4244" actId="478"/>
          <ac:spMkLst>
            <pc:docMk/>
            <pc:sldMk cId="929605811" sldId="352"/>
            <ac:spMk id="5" creationId="{3BB55048-57FA-49A5-B5EC-CF90FD183594}"/>
          </ac:spMkLst>
        </pc:spChg>
        <pc:spChg chg="add del mod">
          <ac:chgData name="Anatoli Fedynitch" userId="a81d0a775211de77" providerId="LiveId" clId="{BE44581A-EEEC-4AB1-A60E-BE61DDF7D054}" dt="2018-10-18T15:49:57.281" v="4248" actId="478"/>
          <ac:spMkLst>
            <pc:docMk/>
            <pc:sldMk cId="929605811" sldId="352"/>
            <ac:spMk id="6" creationId="{ADB277ED-D478-4EE8-A492-31A685448B2E}"/>
          </ac:spMkLst>
        </pc:spChg>
        <pc:spChg chg="add del mod">
          <ac:chgData name="Anatoli Fedynitch" userId="a81d0a775211de77" providerId="LiveId" clId="{BE44581A-EEEC-4AB1-A60E-BE61DDF7D054}" dt="2018-10-18T15:49:57.281" v="4248" actId="478"/>
          <ac:spMkLst>
            <pc:docMk/>
            <pc:sldMk cId="929605811" sldId="352"/>
            <ac:spMk id="8" creationId="{E6A9BD28-6888-4CC6-95BD-0E1CADECFEFD}"/>
          </ac:spMkLst>
        </pc:spChg>
        <pc:spChg chg="add del mod">
          <ac:chgData name="Anatoli Fedynitch" userId="a81d0a775211de77" providerId="LiveId" clId="{BE44581A-EEEC-4AB1-A60E-BE61DDF7D054}" dt="2018-10-18T15:49:57.281" v="4248" actId="478"/>
          <ac:spMkLst>
            <pc:docMk/>
            <pc:sldMk cId="929605811" sldId="352"/>
            <ac:spMk id="10" creationId="{B84AE871-2D93-4CC9-B2EF-B7BBF61AB9BC}"/>
          </ac:spMkLst>
        </pc:spChg>
        <pc:spChg chg="add del mod">
          <ac:chgData name="Anatoli Fedynitch" userId="a81d0a775211de77" providerId="LiveId" clId="{BE44581A-EEEC-4AB1-A60E-BE61DDF7D054}" dt="2018-10-18T15:50:53.907" v="4285" actId="478"/>
          <ac:spMkLst>
            <pc:docMk/>
            <pc:sldMk cId="929605811" sldId="352"/>
            <ac:spMk id="12" creationId="{94B38040-E1FE-459C-B06C-0B9F0B1D3727}"/>
          </ac:spMkLst>
        </pc:spChg>
        <pc:spChg chg="del">
          <ac:chgData name="Anatoli Fedynitch" userId="a81d0a775211de77" providerId="LiveId" clId="{BE44581A-EEEC-4AB1-A60E-BE61DDF7D054}" dt="2018-10-18T15:50:05.801" v="4250" actId="478"/>
          <ac:spMkLst>
            <pc:docMk/>
            <pc:sldMk cId="929605811" sldId="352"/>
            <ac:spMk id="25" creationId="{695A0F10-7343-45B5-866A-3E0042055DD4}"/>
          </ac:spMkLst>
        </pc:spChg>
        <pc:spChg chg="del mod">
          <ac:chgData name="Anatoli Fedynitch" userId="a81d0a775211de77" providerId="LiveId" clId="{BE44581A-EEEC-4AB1-A60E-BE61DDF7D054}" dt="2018-10-18T15:49:39.353" v="4243" actId="478"/>
          <ac:spMkLst>
            <pc:docMk/>
            <pc:sldMk cId="929605811" sldId="352"/>
            <ac:spMk id="27" creationId="{942FBF1F-D1EF-41EF-BF58-3032CE8CB913}"/>
          </ac:spMkLst>
        </pc:spChg>
        <pc:spChg chg="add del">
          <ac:chgData name="Anatoli Fedynitch" userId="a81d0a775211de77" providerId="LiveId" clId="{BE44581A-EEEC-4AB1-A60E-BE61DDF7D054}" dt="2018-10-18T15:49:50.207" v="4247"/>
          <ac:spMkLst>
            <pc:docMk/>
            <pc:sldMk cId="929605811" sldId="352"/>
            <ac:spMk id="38" creationId="{FA114250-AAB8-496A-A373-8E0E31E6C486}"/>
          </ac:spMkLst>
        </pc:spChg>
        <pc:spChg chg="add del">
          <ac:chgData name="Anatoli Fedynitch" userId="a81d0a775211de77" providerId="LiveId" clId="{BE44581A-EEEC-4AB1-A60E-BE61DDF7D054}" dt="2018-10-18T15:49:50.207" v="4247"/>
          <ac:spMkLst>
            <pc:docMk/>
            <pc:sldMk cId="929605811" sldId="352"/>
            <ac:spMk id="39" creationId="{84CB7A65-AA95-4191-A1C7-FBB2CD3B8A47}"/>
          </ac:spMkLst>
        </pc:spChg>
        <pc:spChg chg="add del">
          <ac:chgData name="Anatoli Fedynitch" userId="a81d0a775211de77" providerId="LiveId" clId="{BE44581A-EEEC-4AB1-A60E-BE61DDF7D054}" dt="2018-10-18T15:49:50.207" v="4247"/>
          <ac:spMkLst>
            <pc:docMk/>
            <pc:sldMk cId="929605811" sldId="352"/>
            <ac:spMk id="40" creationId="{246899D9-42F8-4185-A000-98E3FFD58A67}"/>
          </ac:spMkLst>
        </pc:spChg>
        <pc:spChg chg="add del">
          <ac:chgData name="Anatoli Fedynitch" userId="a81d0a775211de77" providerId="LiveId" clId="{BE44581A-EEEC-4AB1-A60E-BE61DDF7D054}" dt="2018-10-18T15:49:50.207" v="4247"/>
          <ac:spMkLst>
            <pc:docMk/>
            <pc:sldMk cId="929605811" sldId="352"/>
            <ac:spMk id="45" creationId="{A9336187-D22F-4903-9ED6-99A593F7458A}"/>
          </ac:spMkLst>
        </pc:spChg>
        <pc:spChg chg="add del">
          <ac:chgData name="Anatoli Fedynitch" userId="a81d0a775211de77" providerId="LiveId" clId="{BE44581A-EEEC-4AB1-A60E-BE61DDF7D054}" dt="2018-10-18T15:49:50.207" v="4247"/>
          <ac:spMkLst>
            <pc:docMk/>
            <pc:sldMk cId="929605811" sldId="352"/>
            <ac:spMk id="46" creationId="{75C9B51C-E808-4A11-AEB0-FB3A33AA61BD}"/>
          </ac:spMkLst>
        </pc:spChg>
        <pc:spChg chg="add del">
          <ac:chgData name="Anatoli Fedynitch" userId="a81d0a775211de77" providerId="LiveId" clId="{BE44581A-EEEC-4AB1-A60E-BE61DDF7D054}" dt="2018-10-18T15:49:50.207" v="4247"/>
          <ac:spMkLst>
            <pc:docMk/>
            <pc:sldMk cId="929605811" sldId="352"/>
            <ac:spMk id="47" creationId="{DAE9F6D8-0F77-426E-9E94-491B676A2068}"/>
          </ac:spMkLst>
        </pc:spChg>
        <pc:spChg chg="add">
          <ac:chgData name="Anatoli Fedynitch" userId="a81d0a775211de77" providerId="LiveId" clId="{BE44581A-EEEC-4AB1-A60E-BE61DDF7D054}" dt="2018-10-18T15:49:57.806" v="4249"/>
          <ac:spMkLst>
            <pc:docMk/>
            <pc:sldMk cId="929605811" sldId="352"/>
            <ac:spMk id="48" creationId="{E6255512-F8BF-4FF4-B6C7-FD44AB674C74}"/>
          </ac:spMkLst>
        </pc:spChg>
        <pc:spChg chg="add">
          <ac:chgData name="Anatoli Fedynitch" userId="a81d0a775211de77" providerId="LiveId" clId="{BE44581A-EEEC-4AB1-A60E-BE61DDF7D054}" dt="2018-10-18T15:49:57.806" v="4249"/>
          <ac:spMkLst>
            <pc:docMk/>
            <pc:sldMk cId="929605811" sldId="352"/>
            <ac:spMk id="49" creationId="{12E6F51D-FA6E-45C8-9D22-4769C2ED6420}"/>
          </ac:spMkLst>
        </pc:spChg>
        <pc:spChg chg="add mod">
          <ac:chgData name="Anatoli Fedynitch" userId="a81d0a775211de77" providerId="LiveId" clId="{BE44581A-EEEC-4AB1-A60E-BE61DDF7D054}" dt="2018-10-18T15:52:18.776" v="4294" actId="207"/>
          <ac:spMkLst>
            <pc:docMk/>
            <pc:sldMk cId="929605811" sldId="352"/>
            <ac:spMk id="50" creationId="{338CB8F7-F760-41AD-9D3D-19896A61DC16}"/>
          </ac:spMkLst>
        </pc:spChg>
        <pc:spChg chg="add">
          <ac:chgData name="Anatoli Fedynitch" userId="a81d0a775211de77" providerId="LiveId" clId="{BE44581A-EEEC-4AB1-A60E-BE61DDF7D054}" dt="2018-10-18T15:49:57.806" v="4249"/>
          <ac:spMkLst>
            <pc:docMk/>
            <pc:sldMk cId="929605811" sldId="352"/>
            <ac:spMk id="51" creationId="{6B6FC8B3-95A5-4072-985B-17E57A111A2F}"/>
          </ac:spMkLst>
        </pc:spChg>
        <pc:spChg chg="add mod">
          <ac:chgData name="Anatoli Fedynitch" userId="a81d0a775211de77" providerId="LiveId" clId="{BE44581A-EEEC-4AB1-A60E-BE61DDF7D054}" dt="2018-10-18T15:50:15.819" v="4252" actId="1076"/>
          <ac:spMkLst>
            <pc:docMk/>
            <pc:sldMk cId="929605811" sldId="352"/>
            <ac:spMk id="52" creationId="{A425851B-2949-4BB5-BFD2-01B9585733FC}"/>
          </ac:spMkLst>
        </pc:spChg>
        <pc:spChg chg="add mod">
          <ac:chgData name="Anatoli Fedynitch" userId="a81d0a775211de77" providerId="LiveId" clId="{BE44581A-EEEC-4AB1-A60E-BE61DDF7D054}" dt="2018-10-18T15:50:35.908" v="4283" actId="20577"/>
          <ac:spMkLst>
            <pc:docMk/>
            <pc:sldMk cId="929605811" sldId="352"/>
            <ac:spMk id="53" creationId="{FC55525B-7854-42C3-A2BE-A03A66C07854}"/>
          </ac:spMkLst>
        </pc:spChg>
        <pc:picChg chg="add del">
          <ac:chgData name="Anatoli Fedynitch" userId="a81d0a775211de77" providerId="LiveId" clId="{BE44581A-EEEC-4AB1-A60E-BE61DDF7D054}" dt="2018-10-18T15:50:53.907" v="4285" actId="478"/>
          <ac:picMkLst>
            <pc:docMk/>
            <pc:sldMk cId="929605811" sldId="352"/>
            <ac:picMk id="13" creationId="{C3505B71-1BE6-4B80-85E3-178A7CA38E46}"/>
          </ac:picMkLst>
        </pc:picChg>
      </pc:sldChg>
      <pc:sldChg chg="add del">
        <pc:chgData name="Anatoli Fedynitch" userId="a81d0a775211de77" providerId="LiveId" clId="{BE44581A-EEEC-4AB1-A60E-BE61DDF7D054}" dt="2018-10-18T16:03:07.416" v="4649" actId="2696"/>
        <pc:sldMkLst>
          <pc:docMk/>
          <pc:sldMk cId="3834890720" sldId="353"/>
        </pc:sldMkLst>
      </pc:sldChg>
      <pc:sldChg chg="add del ord">
        <pc:chgData name="Anatoli Fedynitch" userId="a81d0a775211de77" providerId="LiveId" clId="{BE44581A-EEEC-4AB1-A60E-BE61DDF7D054}" dt="2018-10-18T18:21:33.612" v="5375" actId="2696"/>
        <pc:sldMkLst>
          <pc:docMk/>
          <pc:sldMk cId="1624969894" sldId="354"/>
        </pc:sldMkLst>
      </pc:sldChg>
      <pc:sldChg chg="modSp add del">
        <pc:chgData name="Anatoli Fedynitch" userId="a81d0a775211de77" providerId="LiveId" clId="{BE44581A-EEEC-4AB1-A60E-BE61DDF7D054}" dt="2018-10-18T19:42:51.710" v="8236" actId="2696"/>
        <pc:sldMkLst>
          <pc:docMk/>
          <pc:sldMk cId="1778746277" sldId="355"/>
        </pc:sldMkLst>
        <pc:spChg chg="mod">
          <ac:chgData name="Anatoli Fedynitch" userId="a81d0a775211de77" providerId="LiveId" clId="{BE44581A-EEEC-4AB1-A60E-BE61DDF7D054}" dt="2018-10-18T13:20:56.628" v="3581" actId="1076"/>
          <ac:spMkLst>
            <pc:docMk/>
            <pc:sldMk cId="1778746277" sldId="355"/>
            <ac:spMk id="2" creationId="{8402ED25-0ACB-4E1A-9461-6F326538F51E}"/>
          </ac:spMkLst>
        </pc:spChg>
        <pc:spChg chg="mod">
          <ac:chgData name="Anatoli Fedynitch" userId="a81d0a775211de77" providerId="LiveId" clId="{BE44581A-EEEC-4AB1-A60E-BE61DDF7D054}" dt="2018-10-18T13:20:46.094" v="3580" actId="6549"/>
          <ac:spMkLst>
            <pc:docMk/>
            <pc:sldMk cId="1778746277" sldId="355"/>
            <ac:spMk id="3" creationId="{23179FF1-6E24-4B96-8A65-5E61CB8631E3}"/>
          </ac:spMkLst>
        </pc:spChg>
        <pc:spChg chg="mod">
          <ac:chgData name="Anatoli Fedynitch" userId="a81d0a775211de77" providerId="LiveId" clId="{BE44581A-EEEC-4AB1-A60E-BE61DDF7D054}" dt="2018-10-18T13:21:10.090" v="3586" actId="1076"/>
          <ac:spMkLst>
            <pc:docMk/>
            <pc:sldMk cId="1778746277" sldId="355"/>
            <ac:spMk id="8" creationId="{31509584-3941-414A-B566-8BFE677ABBD4}"/>
          </ac:spMkLst>
        </pc:spChg>
        <pc:spChg chg="mod">
          <ac:chgData name="Anatoli Fedynitch" userId="a81d0a775211de77" providerId="LiveId" clId="{BE44581A-EEEC-4AB1-A60E-BE61DDF7D054}" dt="2018-10-18T13:21:15.685" v="3588" actId="1076"/>
          <ac:spMkLst>
            <pc:docMk/>
            <pc:sldMk cId="1778746277" sldId="355"/>
            <ac:spMk id="9" creationId="{24B95E4F-72F1-40EB-A9C9-1D5D4B98EBC8}"/>
          </ac:spMkLst>
        </pc:spChg>
        <pc:picChg chg="mod">
          <ac:chgData name="Anatoli Fedynitch" userId="a81d0a775211de77" providerId="LiveId" clId="{BE44581A-EEEC-4AB1-A60E-BE61DDF7D054}" dt="2018-10-18T13:21:12.735" v="3587" actId="1076"/>
          <ac:picMkLst>
            <pc:docMk/>
            <pc:sldMk cId="1778746277" sldId="355"/>
            <ac:picMk id="5" creationId="{36F7A334-9F08-42D9-9F48-5FAA538CEC47}"/>
          </ac:picMkLst>
        </pc:picChg>
        <pc:picChg chg="mod">
          <ac:chgData name="Anatoli Fedynitch" userId="a81d0a775211de77" providerId="LiveId" clId="{BE44581A-EEEC-4AB1-A60E-BE61DDF7D054}" dt="2018-10-18T13:21:06.786" v="3585" actId="14100"/>
          <ac:picMkLst>
            <pc:docMk/>
            <pc:sldMk cId="1778746277" sldId="355"/>
            <ac:picMk id="6" creationId="{842BC684-29B7-41E5-8CA6-52C8B8DFF99B}"/>
          </ac:picMkLst>
        </pc:picChg>
        <pc:picChg chg="mod">
          <ac:chgData name="Anatoli Fedynitch" userId="a81d0a775211de77" providerId="LiveId" clId="{BE44581A-EEEC-4AB1-A60E-BE61DDF7D054}" dt="2018-10-18T13:21:00.407" v="3582" actId="1076"/>
          <ac:picMkLst>
            <pc:docMk/>
            <pc:sldMk cId="1778746277" sldId="355"/>
            <ac:picMk id="7" creationId="{C5AF6CA7-AD86-4F0A-9DEC-C5B27D19ED12}"/>
          </ac:picMkLst>
        </pc:picChg>
      </pc:sldChg>
      <pc:sldChg chg="del">
        <pc:chgData name="Anatoli Fedynitch" userId="a81d0a775211de77" providerId="LiveId" clId="{BE44581A-EEEC-4AB1-A60E-BE61DDF7D054}" dt="2018-10-18T19:42:52.382" v="8257" actId="2696"/>
        <pc:sldMkLst>
          <pc:docMk/>
          <pc:sldMk cId="2685915036" sldId="361"/>
        </pc:sldMkLst>
      </pc:sldChg>
      <pc:sldChg chg="del">
        <pc:chgData name="Anatoli Fedynitch" userId="a81d0a775211de77" providerId="LiveId" clId="{BE44581A-EEEC-4AB1-A60E-BE61DDF7D054}" dt="2018-10-18T19:42:51.695" v="8235" actId="2696"/>
        <pc:sldMkLst>
          <pc:docMk/>
          <pc:sldMk cId="3308815221" sldId="362"/>
        </pc:sldMkLst>
      </pc:sldChg>
      <pc:sldChg chg="del">
        <pc:chgData name="Anatoli Fedynitch" userId="a81d0a775211de77" providerId="LiveId" clId="{BE44581A-EEEC-4AB1-A60E-BE61DDF7D054}" dt="2018-10-18T19:42:51.710" v="8237" actId="2696"/>
        <pc:sldMkLst>
          <pc:docMk/>
          <pc:sldMk cId="2256305304" sldId="363"/>
        </pc:sldMkLst>
      </pc:sldChg>
      <pc:sldChg chg="del">
        <pc:chgData name="Anatoli Fedynitch" userId="a81d0a775211de77" providerId="LiveId" clId="{BE44581A-EEEC-4AB1-A60E-BE61DDF7D054}" dt="2018-10-18T16:31:41.454" v="5235" actId="2696"/>
        <pc:sldMkLst>
          <pc:docMk/>
          <pc:sldMk cId="4164589398" sldId="364"/>
        </pc:sldMkLst>
      </pc:sldChg>
      <pc:sldChg chg="del">
        <pc:chgData name="Anatoli Fedynitch" userId="a81d0a775211de77" providerId="LiveId" clId="{BE44581A-EEEC-4AB1-A60E-BE61DDF7D054}" dt="2018-10-18T09:27:56.727" v="125" actId="2696"/>
        <pc:sldMkLst>
          <pc:docMk/>
          <pc:sldMk cId="1237386974" sldId="366"/>
        </pc:sldMkLst>
      </pc:sldChg>
      <pc:sldChg chg="del">
        <pc:chgData name="Anatoli Fedynitch" userId="a81d0a775211de77" providerId="LiveId" clId="{BE44581A-EEEC-4AB1-A60E-BE61DDF7D054}" dt="2018-10-18T19:42:52.382" v="8256" actId="2696"/>
        <pc:sldMkLst>
          <pc:docMk/>
          <pc:sldMk cId="910455339" sldId="367"/>
        </pc:sldMkLst>
      </pc:sldChg>
      <pc:sldChg chg="del">
        <pc:chgData name="Anatoli Fedynitch" userId="a81d0a775211de77" providerId="LiveId" clId="{BE44581A-EEEC-4AB1-A60E-BE61DDF7D054}" dt="2018-10-18T16:31:42.072" v="5236" actId="2696"/>
        <pc:sldMkLst>
          <pc:docMk/>
          <pc:sldMk cId="442916850" sldId="368"/>
        </pc:sldMkLst>
      </pc:sldChg>
      <pc:sldChg chg="addSp modSp del">
        <pc:chgData name="Anatoli Fedynitch" userId="a81d0a775211de77" providerId="LiveId" clId="{BE44581A-EEEC-4AB1-A60E-BE61DDF7D054}" dt="2018-10-18T16:31:42.524" v="5237" actId="2696"/>
        <pc:sldMkLst>
          <pc:docMk/>
          <pc:sldMk cId="125723169" sldId="369"/>
        </pc:sldMkLst>
        <pc:spChg chg="add mod">
          <ac:chgData name="Anatoli Fedynitch" userId="a81d0a775211de77" providerId="LiveId" clId="{BE44581A-EEEC-4AB1-A60E-BE61DDF7D054}" dt="2018-10-18T09:42:11.140" v="593" actId="571"/>
          <ac:spMkLst>
            <pc:docMk/>
            <pc:sldMk cId="125723169" sldId="369"/>
            <ac:spMk id="17" creationId="{EEDBE2C1-79F7-4D93-AD8B-1086B95E6160}"/>
          </ac:spMkLst>
        </pc:spChg>
      </pc:sldChg>
      <pc:sldChg chg="del">
        <pc:chgData name="Anatoli Fedynitch" userId="a81d0a775211de77" providerId="LiveId" clId="{BE44581A-EEEC-4AB1-A60E-BE61DDF7D054}" dt="2018-10-18T16:31:42.592" v="5238" actId="2696"/>
        <pc:sldMkLst>
          <pc:docMk/>
          <pc:sldMk cId="2908968132" sldId="370"/>
        </pc:sldMkLst>
      </pc:sldChg>
      <pc:sldChg chg="del">
        <pc:chgData name="Anatoli Fedynitch" userId="a81d0a775211de77" providerId="LiveId" clId="{BE44581A-EEEC-4AB1-A60E-BE61DDF7D054}" dt="2018-10-18T09:27:54.946" v="124" actId="2696"/>
        <pc:sldMkLst>
          <pc:docMk/>
          <pc:sldMk cId="388765575" sldId="371"/>
        </pc:sldMkLst>
      </pc:sldChg>
      <pc:sldChg chg="del">
        <pc:chgData name="Anatoli Fedynitch" userId="a81d0a775211de77" providerId="LiveId" clId="{BE44581A-EEEC-4AB1-A60E-BE61DDF7D054}" dt="2018-10-18T16:31:42.609" v="5239" actId="2696"/>
        <pc:sldMkLst>
          <pc:docMk/>
          <pc:sldMk cId="2897420238" sldId="372"/>
        </pc:sldMkLst>
      </pc:sldChg>
      <pc:sldChg chg="del">
        <pc:chgData name="Anatoli Fedynitch" userId="a81d0a775211de77" providerId="LiveId" clId="{BE44581A-EEEC-4AB1-A60E-BE61DDF7D054}" dt="2018-10-18T16:31:42.645" v="5241" actId="2696"/>
        <pc:sldMkLst>
          <pc:docMk/>
          <pc:sldMk cId="2913691783" sldId="373"/>
        </pc:sldMkLst>
      </pc:sldChg>
      <pc:sldChg chg="del">
        <pc:chgData name="Anatoli Fedynitch" userId="a81d0a775211de77" providerId="LiveId" clId="{BE44581A-EEEC-4AB1-A60E-BE61DDF7D054}" dt="2018-10-18T16:31:42.687" v="5242" actId="2696"/>
        <pc:sldMkLst>
          <pc:docMk/>
          <pc:sldMk cId="429069934" sldId="374"/>
        </pc:sldMkLst>
      </pc:sldChg>
      <pc:sldChg chg="del">
        <pc:chgData name="Anatoli Fedynitch" userId="a81d0a775211de77" providerId="LiveId" clId="{BE44581A-EEEC-4AB1-A60E-BE61DDF7D054}" dt="2018-10-18T16:31:42.623" v="5240" actId="2696"/>
        <pc:sldMkLst>
          <pc:docMk/>
          <pc:sldMk cId="514928666" sldId="375"/>
        </pc:sldMkLst>
      </pc:sldChg>
      <pc:sldChg chg="del">
        <pc:chgData name="Anatoli Fedynitch" userId="a81d0a775211de77" providerId="LiveId" clId="{BE44581A-EEEC-4AB1-A60E-BE61DDF7D054}" dt="2018-10-18T16:31:42.739" v="5243" actId="2696"/>
        <pc:sldMkLst>
          <pc:docMk/>
          <pc:sldMk cId="3461338794" sldId="376"/>
        </pc:sldMkLst>
      </pc:sldChg>
      <pc:sldChg chg="del">
        <pc:chgData name="Anatoli Fedynitch" userId="a81d0a775211de77" providerId="LiveId" clId="{BE44581A-EEEC-4AB1-A60E-BE61DDF7D054}" dt="2018-10-18T16:31:42.780" v="5244" actId="2696"/>
        <pc:sldMkLst>
          <pc:docMk/>
          <pc:sldMk cId="721504863" sldId="377"/>
        </pc:sldMkLst>
      </pc:sldChg>
      <pc:sldChg chg="del">
        <pc:chgData name="Anatoli Fedynitch" userId="a81d0a775211de77" providerId="LiveId" clId="{BE44581A-EEEC-4AB1-A60E-BE61DDF7D054}" dt="2018-10-18T16:31:42.891" v="5246" actId="2696"/>
        <pc:sldMkLst>
          <pc:docMk/>
          <pc:sldMk cId="1692780868" sldId="378"/>
        </pc:sldMkLst>
      </pc:sldChg>
      <pc:sldChg chg="del">
        <pc:chgData name="Anatoli Fedynitch" userId="a81d0a775211de77" providerId="LiveId" clId="{BE44581A-EEEC-4AB1-A60E-BE61DDF7D054}" dt="2018-10-18T16:31:42.976" v="5247" actId="2696"/>
        <pc:sldMkLst>
          <pc:docMk/>
          <pc:sldMk cId="3257823638" sldId="379"/>
        </pc:sldMkLst>
      </pc:sldChg>
      <pc:sldChg chg="del">
        <pc:chgData name="Anatoli Fedynitch" userId="a81d0a775211de77" providerId="LiveId" clId="{BE44581A-EEEC-4AB1-A60E-BE61DDF7D054}" dt="2018-10-18T16:31:42.843" v="5245" actId="2696"/>
        <pc:sldMkLst>
          <pc:docMk/>
          <pc:sldMk cId="2091803328" sldId="380"/>
        </pc:sldMkLst>
      </pc:sldChg>
      <pc:sldChg chg="del">
        <pc:chgData name="Anatoli Fedynitch" userId="a81d0a775211de77" providerId="LiveId" clId="{BE44581A-EEEC-4AB1-A60E-BE61DDF7D054}" dt="2018-10-18T16:31:42.995" v="5248" actId="2696"/>
        <pc:sldMkLst>
          <pc:docMk/>
          <pc:sldMk cId="2512059470" sldId="381"/>
        </pc:sldMkLst>
      </pc:sldChg>
      <pc:sldChg chg="del">
        <pc:chgData name="Anatoli Fedynitch" userId="a81d0a775211de77" providerId="LiveId" clId="{BE44581A-EEEC-4AB1-A60E-BE61DDF7D054}" dt="2018-10-18T16:31:42.997" v="5249" actId="2696"/>
        <pc:sldMkLst>
          <pc:docMk/>
          <pc:sldMk cId="941505267" sldId="383"/>
        </pc:sldMkLst>
      </pc:sldChg>
      <pc:sldChg chg="del">
        <pc:chgData name="Anatoli Fedynitch" userId="a81d0a775211de77" providerId="LiveId" clId="{BE44581A-EEEC-4AB1-A60E-BE61DDF7D054}" dt="2018-10-18T16:31:43.006" v="5250" actId="2696"/>
        <pc:sldMkLst>
          <pc:docMk/>
          <pc:sldMk cId="3964630954" sldId="384"/>
        </pc:sldMkLst>
      </pc:sldChg>
      <pc:sldChg chg="del">
        <pc:chgData name="Anatoli Fedynitch" userId="a81d0a775211de77" providerId="LiveId" clId="{BE44581A-EEEC-4AB1-A60E-BE61DDF7D054}" dt="2018-10-18T16:31:43.041" v="5251" actId="2696"/>
        <pc:sldMkLst>
          <pc:docMk/>
          <pc:sldMk cId="1545671415" sldId="385"/>
        </pc:sldMkLst>
      </pc:sldChg>
      <pc:sldChg chg="del">
        <pc:chgData name="Anatoli Fedynitch" userId="a81d0a775211de77" providerId="LiveId" clId="{BE44581A-EEEC-4AB1-A60E-BE61DDF7D054}" dt="2018-10-18T16:31:43.056" v="5253" actId="2696"/>
        <pc:sldMkLst>
          <pc:docMk/>
          <pc:sldMk cId="2484405685" sldId="386"/>
        </pc:sldMkLst>
      </pc:sldChg>
      <pc:sldChg chg="del">
        <pc:chgData name="Anatoli Fedynitch" userId="a81d0a775211de77" providerId="LiveId" clId="{BE44581A-EEEC-4AB1-A60E-BE61DDF7D054}" dt="2018-10-18T16:31:43.074" v="5254" actId="2696"/>
        <pc:sldMkLst>
          <pc:docMk/>
          <pc:sldMk cId="3367235912" sldId="388"/>
        </pc:sldMkLst>
      </pc:sldChg>
      <pc:sldChg chg="del">
        <pc:chgData name="Anatoli Fedynitch" userId="a81d0a775211de77" providerId="LiveId" clId="{BE44581A-EEEC-4AB1-A60E-BE61DDF7D054}" dt="2018-10-18T16:31:43.079" v="5255" actId="2696"/>
        <pc:sldMkLst>
          <pc:docMk/>
          <pc:sldMk cId="3930957096" sldId="389"/>
        </pc:sldMkLst>
      </pc:sldChg>
      <pc:sldChg chg="del">
        <pc:chgData name="Anatoli Fedynitch" userId="a81d0a775211de77" providerId="LiveId" clId="{BE44581A-EEEC-4AB1-A60E-BE61DDF7D054}" dt="2018-10-18T16:31:43.091" v="5256" actId="2696"/>
        <pc:sldMkLst>
          <pc:docMk/>
          <pc:sldMk cId="3077816059" sldId="390"/>
        </pc:sldMkLst>
      </pc:sldChg>
      <pc:sldChg chg="del">
        <pc:chgData name="Anatoli Fedynitch" userId="a81d0a775211de77" providerId="LiveId" clId="{BE44581A-EEEC-4AB1-A60E-BE61DDF7D054}" dt="2018-10-18T16:31:43.107" v="5257" actId="2696"/>
        <pc:sldMkLst>
          <pc:docMk/>
          <pc:sldMk cId="2392924675" sldId="391"/>
        </pc:sldMkLst>
      </pc:sldChg>
      <pc:sldChg chg="del">
        <pc:chgData name="Anatoli Fedynitch" userId="a81d0a775211de77" providerId="LiveId" clId="{BE44581A-EEEC-4AB1-A60E-BE61DDF7D054}" dt="2018-10-18T16:31:43.113" v="5258" actId="2696"/>
        <pc:sldMkLst>
          <pc:docMk/>
          <pc:sldMk cId="3928311507" sldId="392"/>
        </pc:sldMkLst>
      </pc:sldChg>
      <pc:sldChg chg="del">
        <pc:chgData name="Anatoli Fedynitch" userId="a81d0a775211de77" providerId="LiveId" clId="{BE44581A-EEEC-4AB1-A60E-BE61DDF7D054}" dt="2018-10-18T16:31:43.122" v="5259" actId="2696"/>
        <pc:sldMkLst>
          <pc:docMk/>
          <pc:sldMk cId="2621502555" sldId="393"/>
        </pc:sldMkLst>
      </pc:sldChg>
      <pc:sldChg chg="del">
        <pc:chgData name="Anatoli Fedynitch" userId="a81d0a775211de77" providerId="LiveId" clId="{BE44581A-EEEC-4AB1-A60E-BE61DDF7D054}" dt="2018-10-18T16:31:43.133" v="5260" actId="2696"/>
        <pc:sldMkLst>
          <pc:docMk/>
          <pc:sldMk cId="1935310738" sldId="394"/>
        </pc:sldMkLst>
      </pc:sldChg>
      <pc:sldChg chg="del">
        <pc:chgData name="Anatoli Fedynitch" userId="a81d0a775211de77" providerId="LiveId" clId="{BE44581A-EEEC-4AB1-A60E-BE61DDF7D054}" dt="2018-10-18T16:31:43.142" v="5261" actId="2696"/>
        <pc:sldMkLst>
          <pc:docMk/>
          <pc:sldMk cId="631284109" sldId="395"/>
        </pc:sldMkLst>
      </pc:sldChg>
      <pc:sldChg chg="modSp del ord">
        <pc:chgData name="Anatoli Fedynitch" userId="a81d0a775211de77" providerId="LiveId" clId="{BE44581A-EEEC-4AB1-A60E-BE61DDF7D054}" dt="2018-10-18T18:38:14.415" v="6161" actId="2696"/>
        <pc:sldMkLst>
          <pc:docMk/>
          <pc:sldMk cId="3410583891" sldId="396"/>
        </pc:sldMkLst>
        <pc:picChg chg="mod modCrop">
          <ac:chgData name="Anatoli Fedynitch" userId="a81d0a775211de77" providerId="LiveId" clId="{BE44581A-EEEC-4AB1-A60E-BE61DDF7D054}" dt="2018-10-18T18:37:57.742" v="6157" actId="732"/>
          <ac:picMkLst>
            <pc:docMk/>
            <pc:sldMk cId="3410583891" sldId="396"/>
            <ac:picMk id="11" creationId="{1DF40987-F219-4A34-B5BF-9E1A5423DA50}"/>
          </ac:picMkLst>
        </pc:picChg>
      </pc:sldChg>
      <pc:sldChg chg="del">
        <pc:chgData name="Anatoli Fedynitch" userId="a81d0a775211de77" providerId="LiveId" clId="{BE44581A-EEEC-4AB1-A60E-BE61DDF7D054}" dt="2018-10-18T19:42:51.710" v="8238" actId="2696"/>
        <pc:sldMkLst>
          <pc:docMk/>
          <pc:sldMk cId="262472853" sldId="397"/>
        </pc:sldMkLst>
      </pc:sldChg>
      <pc:sldChg chg="addSp modSp ord">
        <pc:chgData name="Anatoli Fedynitch" userId="a81d0a775211de77" providerId="LiveId" clId="{BE44581A-EEEC-4AB1-A60E-BE61DDF7D054}" dt="2018-10-18T20:16:22.815" v="10215" actId="20577"/>
        <pc:sldMkLst>
          <pc:docMk/>
          <pc:sldMk cId="4194242074" sldId="398"/>
        </pc:sldMkLst>
        <pc:spChg chg="mod">
          <ac:chgData name="Anatoli Fedynitch" userId="a81d0a775211de77" providerId="LiveId" clId="{BE44581A-EEEC-4AB1-A60E-BE61DDF7D054}" dt="2018-10-18T20:16:22.815" v="10215" actId="20577"/>
          <ac:spMkLst>
            <pc:docMk/>
            <pc:sldMk cId="4194242074" sldId="398"/>
            <ac:spMk id="2" creationId="{343150C9-D04E-4DF4-8BD6-FD7CF02A80CD}"/>
          </ac:spMkLst>
        </pc:spChg>
        <pc:spChg chg="mod">
          <ac:chgData name="Anatoli Fedynitch" userId="a81d0a775211de77" providerId="LiveId" clId="{BE44581A-EEEC-4AB1-A60E-BE61DDF7D054}" dt="2018-10-18T19:50:49.061" v="8480" actId="1035"/>
          <ac:spMkLst>
            <pc:docMk/>
            <pc:sldMk cId="4194242074" sldId="398"/>
            <ac:spMk id="8" creationId="{5ABDFC71-C693-4814-A17C-CD3E22148195}"/>
          </ac:spMkLst>
        </pc:spChg>
        <pc:spChg chg="mod">
          <ac:chgData name="Anatoli Fedynitch" userId="a81d0a775211de77" providerId="LiveId" clId="{BE44581A-EEEC-4AB1-A60E-BE61DDF7D054}" dt="2018-10-18T19:50:56.924" v="8485" actId="1035"/>
          <ac:spMkLst>
            <pc:docMk/>
            <pc:sldMk cId="4194242074" sldId="398"/>
            <ac:spMk id="11" creationId="{95139CF3-6983-48F4-8EF3-A6C9025400F8}"/>
          </ac:spMkLst>
        </pc:spChg>
        <pc:spChg chg="mod">
          <ac:chgData name="Anatoli Fedynitch" userId="a81d0a775211de77" providerId="LiveId" clId="{BE44581A-EEEC-4AB1-A60E-BE61DDF7D054}" dt="2018-10-18T19:50:53.899" v="8481" actId="1076"/>
          <ac:spMkLst>
            <pc:docMk/>
            <pc:sldMk cId="4194242074" sldId="398"/>
            <ac:spMk id="12" creationId="{EBB4C325-E88C-4956-A886-589F63E15936}"/>
          </ac:spMkLst>
        </pc:spChg>
        <pc:picChg chg="mod modCrop">
          <ac:chgData name="Anatoli Fedynitch" userId="a81d0a775211de77" providerId="LiveId" clId="{BE44581A-EEEC-4AB1-A60E-BE61DDF7D054}" dt="2018-10-18T19:50:44.736" v="8476" actId="1036"/>
          <ac:picMkLst>
            <pc:docMk/>
            <pc:sldMk cId="4194242074" sldId="398"/>
            <ac:picMk id="7" creationId="{5538FE26-E0C5-4FE9-A010-F0FEB6734102}"/>
          </ac:picMkLst>
        </pc:picChg>
        <pc:picChg chg="add mod">
          <ac:chgData name="Anatoli Fedynitch" userId="a81d0a775211de77" providerId="LiveId" clId="{BE44581A-EEEC-4AB1-A60E-BE61DDF7D054}" dt="2018-10-18T19:50:44.736" v="8476" actId="1036"/>
          <ac:picMkLst>
            <pc:docMk/>
            <pc:sldMk cId="4194242074" sldId="398"/>
            <ac:picMk id="10" creationId="{046A6143-76CD-42D1-9C9A-00CDACC4ACA4}"/>
          </ac:picMkLst>
        </pc:picChg>
      </pc:sldChg>
      <pc:sldChg chg="del">
        <pc:chgData name="Anatoli Fedynitch" userId="a81d0a775211de77" providerId="LiveId" clId="{BE44581A-EEEC-4AB1-A60E-BE61DDF7D054}" dt="2018-10-18T19:42:51.710" v="8239" actId="2696"/>
        <pc:sldMkLst>
          <pc:docMk/>
          <pc:sldMk cId="2971878949" sldId="399"/>
        </pc:sldMkLst>
      </pc:sldChg>
      <pc:sldChg chg="del">
        <pc:chgData name="Anatoli Fedynitch" userId="a81d0a775211de77" providerId="LiveId" clId="{BE44581A-EEEC-4AB1-A60E-BE61DDF7D054}" dt="2018-10-18T19:42:51.945" v="8241" actId="2696"/>
        <pc:sldMkLst>
          <pc:docMk/>
          <pc:sldMk cId="3958067714" sldId="400"/>
        </pc:sldMkLst>
      </pc:sldChg>
      <pc:sldChg chg="del">
        <pc:chgData name="Anatoli Fedynitch" userId="a81d0a775211de77" providerId="LiveId" clId="{BE44581A-EEEC-4AB1-A60E-BE61DDF7D054}" dt="2018-10-18T19:42:52.054" v="8242" actId="2696"/>
        <pc:sldMkLst>
          <pc:docMk/>
          <pc:sldMk cId="1786942523" sldId="401"/>
        </pc:sldMkLst>
      </pc:sldChg>
      <pc:sldChg chg="del">
        <pc:chgData name="Anatoli Fedynitch" userId="a81d0a775211de77" providerId="LiveId" clId="{BE44581A-EEEC-4AB1-A60E-BE61DDF7D054}" dt="2018-10-18T19:42:51.835" v="8240" actId="2696"/>
        <pc:sldMkLst>
          <pc:docMk/>
          <pc:sldMk cId="734538011" sldId="402"/>
        </pc:sldMkLst>
      </pc:sldChg>
      <pc:sldChg chg="del">
        <pc:chgData name="Anatoli Fedynitch" userId="a81d0a775211de77" providerId="LiveId" clId="{BE44581A-EEEC-4AB1-A60E-BE61DDF7D054}" dt="2018-10-18T19:42:52.163" v="8243" actId="2696"/>
        <pc:sldMkLst>
          <pc:docMk/>
          <pc:sldMk cId="3495461437" sldId="403"/>
        </pc:sldMkLst>
      </pc:sldChg>
      <pc:sldChg chg="del">
        <pc:chgData name="Anatoli Fedynitch" userId="a81d0a775211de77" providerId="LiveId" clId="{BE44581A-EEEC-4AB1-A60E-BE61DDF7D054}" dt="2018-10-18T19:42:52.163" v="8244" actId="2696"/>
        <pc:sldMkLst>
          <pc:docMk/>
          <pc:sldMk cId="1369936623" sldId="404"/>
        </pc:sldMkLst>
      </pc:sldChg>
      <pc:sldChg chg="del">
        <pc:chgData name="Anatoli Fedynitch" userId="a81d0a775211de77" providerId="LiveId" clId="{BE44581A-EEEC-4AB1-A60E-BE61DDF7D054}" dt="2018-10-18T19:42:52.163" v="8245" actId="2696"/>
        <pc:sldMkLst>
          <pc:docMk/>
          <pc:sldMk cId="2082767238" sldId="405"/>
        </pc:sldMkLst>
      </pc:sldChg>
      <pc:sldChg chg="del">
        <pc:chgData name="Anatoli Fedynitch" userId="a81d0a775211de77" providerId="LiveId" clId="{BE44581A-EEEC-4AB1-A60E-BE61DDF7D054}" dt="2018-10-18T19:42:52.163" v="8246" actId="2696"/>
        <pc:sldMkLst>
          <pc:docMk/>
          <pc:sldMk cId="349814881" sldId="406"/>
        </pc:sldMkLst>
      </pc:sldChg>
      <pc:sldChg chg="del">
        <pc:chgData name="Anatoli Fedynitch" userId="a81d0a775211de77" providerId="LiveId" clId="{BE44581A-EEEC-4AB1-A60E-BE61DDF7D054}" dt="2018-10-18T19:42:52.163" v="8247" actId="2696"/>
        <pc:sldMkLst>
          <pc:docMk/>
          <pc:sldMk cId="2019894014" sldId="407"/>
        </pc:sldMkLst>
      </pc:sldChg>
      <pc:sldChg chg="del">
        <pc:chgData name="Anatoli Fedynitch" userId="a81d0a775211de77" providerId="LiveId" clId="{BE44581A-EEEC-4AB1-A60E-BE61DDF7D054}" dt="2018-10-18T19:42:52.163" v="8248" actId="2696"/>
        <pc:sldMkLst>
          <pc:docMk/>
          <pc:sldMk cId="2817989117" sldId="408"/>
        </pc:sldMkLst>
      </pc:sldChg>
      <pc:sldChg chg="del">
        <pc:chgData name="Anatoli Fedynitch" userId="a81d0a775211de77" providerId="LiveId" clId="{BE44581A-EEEC-4AB1-A60E-BE61DDF7D054}" dt="2018-10-18T19:42:52.179" v="8249" actId="2696"/>
        <pc:sldMkLst>
          <pc:docMk/>
          <pc:sldMk cId="2242538351" sldId="409"/>
        </pc:sldMkLst>
      </pc:sldChg>
      <pc:sldChg chg="del">
        <pc:chgData name="Anatoli Fedynitch" userId="a81d0a775211de77" providerId="LiveId" clId="{BE44581A-EEEC-4AB1-A60E-BE61DDF7D054}" dt="2018-10-18T19:42:52.179" v="8250" actId="2696"/>
        <pc:sldMkLst>
          <pc:docMk/>
          <pc:sldMk cId="212317475" sldId="410"/>
        </pc:sldMkLst>
      </pc:sldChg>
      <pc:sldChg chg="del">
        <pc:chgData name="Anatoli Fedynitch" userId="a81d0a775211de77" providerId="LiveId" clId="{BE44581A-EEEC-4AB1-A60E-BE61DDF7D054}" dt="2018-10-18T19:42:52.257" v="8251" actId="2696"/>
        <pc:sldMkLst>
          <pc:docMk/>
          <pc:sldMk cId="1571638117" sldId="411"/>
        </pc:sldMkLst>
      </pc:sldChg>
      <pc:sldChg chg="del">
        <pc:chgData name="Anatoli Fedynitch" userId="a81d0a775211de77" providerId="LiveId" clId="{BE44581A-EEEC-4AB1-A60E-BE61DDF7D054}" dt="2018-10-18T19:42:52.335" v="8252" actId="2696"/>
        <pc:sldMkLst>
          <pc:docMk/>
          <pc:sldMk cId="326689449" sldId="412"/>
        </pc:sldMkLst>
      </pc:sldChg>
      <pc:sldChg chg="del">
        <pc:chgData name="Anatoli Fedynitch" userId="a81d0a775211de77" providerId="LiveId" clId="{BE44581A-EEEC-4AB1-A60E-BE61DDF7D054}" dt="2018-10-18T19:42:52.335" v="8253" actId="2696"/>
        <pc:sldMkLst>
          <pc:docMk/>
          <pc:sldMk cId="3199933740" sldId="413"/>
        </pc:sldMkLst>
      </pc:sldChg>
      <pc:sldChg chg="del">
        <pc:chgData name="Anatoli Fedynitch" userId="a81d0a775211de77" providerId="LiveId" clId="{BE44581A-EEEC-4AB1-A60E-BE61DDF7D054}" dt="2018-10-18T19:42:52.382" v="8254" actId="2696"/>
        <pc:sldMkLst>
          <pc:docMk/>
          <pc:sldMk cId="3275312148" sldId="414"/>
        </pc:sldMkLst>
      </pc:sldChg>
      <pc:sldChg chg="del">
        <pc:chgData name="Anatoli Fedynitch" userId="a81d0a775211de77" providerId="LiveId" clId="{BE44581A-EEEC-4AB1-A60E-BE61DDF7D054}" dt="2018-10-18T19:42:52.382" v="8255" actId="2696"/>
        <pc:sldMkLst>
          <pc:docMk/>
          <pc:sldMk cId="3374348808" sldId="415"/>
        </pc:sldMkLst>
      </pc:sldChg>
      <pc:sldChg chg="addSp delSp modSp add">
        <pc:chgData name="Anatoli Fedynitch" userId="a81d0a775211de77" providerId="LiveId" clId="{BE44581A-EEEC-4AB1-A60E-BE61DDF7D054}" dt="2018-10-18T10:22:06.588" v="2480" actId="14100"/>
        <pc:sldMkLst>
          <pc:docMk/>
          <pc:sldMk cId="1924650134" sldId="416"/>
        </pc:sldMkLst>
        <pc:spChg chg="mod">
          <ac:chgData name="Anatoli Fedynitch" userId="a81d0a775211de77" providerId="LiveId" clId="{BE44581A-EEEC-4AB1-A60E-BE61DDF7D054}" dt="2018-10-18T09:47:59.646" v="1069" actId="20577"/>
          <ac:spMkLst>
            <pc:docMk/>
            <pc:sldMk cId="1924650134" sldId="416"/>
            <ac:spMk id="2" creationId="{33FBB1D4-C45C-4FC1-87C2-8C41DFD6A8FA}"/>
          </ac:spMkLst>
        </pc:spChg>
        <pc:spChg chg="del">
          <ac:chgData name="Anatoli Fedynitch" userId="a81d0a775211de77" providerId="LiveId" clId="{BE44581A-EEEC-4AB1-A60E-BE61DDF7D054}" dt="2018-10-18T09:39:00.082" v="576"/>
          <ac:spMkLst>
            <pc:docMk/>
            <pc:sldMk cId="1924650134" sldId="416"/>
            <ac:spMk id="3" creationId="{CAAC38A5-6812-4E03-926D-EFF9577629C0}"/>
          </ac:spMkLst>
        </pc:spChg>
        <pc:spChg chg="mod">
          <ac:chgData name="Anatoli Fedynitch" userId="a81d0a775211de77" providerId="LiveId" clId="{BE44581A-EEEC-4AB1-A60E-BE61DDF7D054}" dt="2018-10-18T09:42:04.776" v="592" actId="1076"/>
          <ac:spMkLst>
            <pc:docMk/>
            <pc:sldMk cId="1924650134" sldId="416"/>
            <ac:spMk id="4" creationId="{0EE4F487-2D11-4198-8A0B-42CBC914BCF6}"/>
          </ac:spMkLst>
        </pc:spChg>
        <pc:spChg chg="del">
          <ac:chgData name="Anatoli Fedynitch" userId="a81d0a775211de77" providerId="LiveId" clId="{BE44581A-EEEC-4AB1-A60E-BE61DDF7D054}" dt="2018-10-18T09:45:29.881" v="921" actId="478"/>
          <ac:spMkLst>
            <pc:docMk/>
            <pc:sldMk cId="1924650134" sldId="416"/>
            <ac:spMk id="5" creationId="{CABD66C7-2613-416C-AEAA-05BEF09913DF}"/>
          </ac:spMkLst>
        </pc:spChg>
        <pc:spChg chg="del">
          <ac:chgData name="Anatoli Fedynitch" userId="a81d0a775211de77" providerId="LiveId" clId="{BE44581A-EEEC-4AB1-A60E-BE61DDF7D054}" dt="2018-10-18T09:41:55.675" v="587"/>
          <ac:spMkLst>
            <pc:docMk/>
            <pc:sldMk cId="1924650134" sldId="416"/>
            <ac:spMk id="6" creationId="{FE753949-91C7-4C9A-8EF1-CBEE38357144}"/>
          </ac:spMkLst>
        </pc:spChg>
        <pc:spChg chg="add mod">
          <ac:chgData name="Anatoli Fedynitch" userId="a81d0a775211de77" providerId="LiveId" clId="{BE44581A-EEEC-4AB1-A60E-BE61DDF7D054}" dt="2018-10-18T09:47:32.704" v="1006" actId="20577"/>
          <ac:spMkLst>
            <pc:docMk/>
            <pc:sldMk cId="1924650134" sldId="416"/>
            <ac:spMk id="11" creationId="{F9055FB1-11C8-4316-88E4-02B45BAF0256}"/>
          </ac:spMkLst>
        </pc:spChg>
        <pc:spChg chg="add mod">
          <ac:chgData name="Anatoli Fedynitch" userId="a81d0a775211de77" providerId="LiveId" clId="{BE44581A-EEEC-4AB1-A60E-BE61DDF7D054}" dt="2018-10-18T09:51:43.803" v="1393" actId="20577"/>
          <ac:spMkLst>
            <pc:docMk/>
            <pc:sldMk cId="1924650134" sldId="416"/>
            <ac:spMk id="12" creationId="{F65835DE-3468-4785-9049-43FE8202B966}"/>
          </ac:spMkLst>
        </pc:spChg>
        <pc:spChg chg="add mod">
          <ac:chgData name="Anatoli Fedynitch" userId="a81d0a775211de77" providerId="LiveId" clId="{BE44581A-EEEC-4AB1-A60E-BE61DDF7D054}" dt="2018-10-18T10:20:51.312" v="2407" actId="1076"/>
          <ac:spMkLst>
            <pc:docMk/>
            <pc:sldMk cId="1924650134" sldId="416"/>
            <ac:spMk id="13" creationId="{8D9F9C35-0258-4CF9-B6F7-1321549D1E09}"/>
          </ac:spMkLst>
        </pc:spChg>
        <pc:spChg chg="add mod">
          <ac:chgData name="Anatoli Fedynitch" userId="a81d0a775211de77" providerId="LiveId" clId="{BE44581A-EEEC-4AB1-A60E-BE61DDF7D054}" dt="2018-10-18T10:22:06.588" v="2480" actId="14100"/>
          <ac:spMkLst>
            <pc:docMk/>
            <pc:sldMk cId="1924650134" sldId="416"/>
            <ac:spMk id="14" creationId="{5956B24D-8C93-4A64-9EF3-7F333657BB40}"/>
          </ac:spMkLst>
        </pc:spChg>
        <pc:picChg chg="add mod modCrop">
          <ac:chgData name="Anatoli Fedynitch" userId="a81d0a775211de77" providerId="LiveId" clId="{BE44581A-EEEC-4AB1-A60E-BE61DDF7D054}" dt="2018-10-18T09:45:31.461" v="922" actId="1076"/>
          <ac:picMkLst>
            <pc:docMk/>
            <pc:sldMk cId="1924650134" sldId="416"/>
            <ac:picMk id="8" creationId="{FA3D6648-FE21-4AB7-AE70-6B8F465092BF}"/>
          </ac:picMkLst>
        </pc:picChg>
        <pc:picChg chg="add mod">
          <ac:chgData name="Anatoli Fedynitch" userId="a81d0a775211de77" providerId="LiveId" clId="{BE44581A-EEEC-4AB1-A60E-BE61DDF7D054}" dt="2018-10-18T09:47:05.053" v="976" actId="1035"/>
          <ac:picMkLst>
            <pc:docMk/>
            <pc:sldMk cId="1924650134" sldId="416"/>
            <ac:picMk id="10" creationId="{30296135-C320-4901-AADC-7A0AA5AEC7C8}"/>
          </ac:picMkLst>
        </pc:picChg>
      </pc:sldChg>
      <pc:sldChg chg="addSp delSp modSp add">
        <pc:chgData name="Anatoli Fedynitch" userId="a81d0a775211de77" providerId="LiveId" clId="{BE44581A-EEEC-4AB1-A60E-BE61DDF7D054}" dt="2018-10-18T10:46:58.180" v="2559" actId="20577"/>
        <pc:sldMkLst>
          <pc:docMk/>
          <pc:sldMk cId="2903726469" sldId="417"/>
        </pc:sldMkLst>
        <pc:spChg chg="mod">
          <ac:chgData name="Anatoli Fedynitch" userId="a81d0a775211de77" providerId="LiveId" clId="{BE44581A-EEEC-4AB1-A60E-BE61DDF7D054}" dt="2018-10-18T10:46:58.180" v="2559" actId="20577"/>
          <ac:spMkLst>
            <pc:docMk/>
            <pc:sldMk cId="2903726469" sldId="417"/>
            <ac:spMk id="2" creationId="{546A3C91-91F9-402B-A741-3898181C2BF8}"/>
          </ac:spMkLst>
        </pc:spChg>
        <pc:spChg chg="del mod">
          <ac:chgData name="Anatoli Fedynitch" userId="a81d0a775211de77" providerId="LiveId" clId="{BE44581A-EEEC-4AB1-A60E-BE61DDF7D054}" dt="2018-10-18T10:09:20.117" v="1815"/>
          <ac:spMkLst>
            <pc:docMk/>
            <pc:sldMk cId="2903726469" sldId="417"/>
            <ac:spMk id="3" creationId="{99BD6324-9CCD-4428-8A2A-44B5DA8EC9BC}"/>
          </ac:spMkLst>
        </pc:spChg>
        <pc:spChg chg="mod">
          <ac:chgData name="Anatoli Fedynitch" userId="a81d0a775211de77" providerId="LiveId" clId="{BE44581A-EEEC-4AB1-A60E-BE61DDF7D054}" dt="2018-10-18T10:13:19.252" v="2090" actId="1076"/>
          <ac:spMkLst>
            <pc:docMk/>
            <pc:sldMk cId="2903726469" sldId="417"/>
            <ac:spMk id="5" creationId="{2703559C-D976-428A-884C-216F0081D2CC}"/>
          </ac:spMkLst>
        </pc:spChg>
        <pc:spChg chg="mod">
          <ac:chgData name="Anatoli Fedynitch" userId="a81d0a775211de77" providerId="LiveId" clId="{BE44581A-EEEC-4AB1-A60E-BE61DDF7D054}" dt="2018-10-18T10:13:34.699" v="2097" actId="1076"/>
          <ac:spMkLst>
            <pc:docMk/>
            <pc:sldMk cId="2903726469" sldId="417"/>
            <ac:spMk id="28" creationId="{6717473F-0D83-489C-B35E-30F0E0152D20}"/>
          </ac:spMkLst>
        </pc:spChg>
        <pc:spChg chg="mod">
          <ac:chgData name="Anatoli Fedynitch" userId="a81d0a775211de77" providerId="LiveId" clId="{BE44581A-EEEC-4AB1-A60E-BE61DDF7D054}" dt="2018-10-18T10:13:25.881" v="2095" actId="1035"/>
          <ac:spMkLst>
            <pc:docMk/>
            <pc:sldMk cId="2903726469" sldId="417"/>
            <ac:spMk id="29" creationId="{B3B957BC-DDBE-40C6-B582-E3B75BF3FA12}"/>
          </ac:spMkLst>
        </pc:spChg>
        <pc:spChg chg="mod">
          <ac:chgData name="Anatoli Fedynitch" userId="a81d0a775211de77" providerId="LiveId" clId="{BE44581A-EEEC-4AB1-A60E-BE61DDF7D054}" dt="2018-10-18T10:13:13.735" v="2088" actId="14100"/>
          <ac:spMkLst>
            <pc:docMk/>
            <pc:sldMk cId="2903726469" sldId="417"/>
            <ac:spMk id="30" creationId="{66C4E1C0-B5DC-4D02-A39C-62CD770FB0BF}"/>
          </ac:spMkLst>
        </pc:spChg>
        <pc:spChg chg="mod">
          <ac:chgData name="Anatoli Fedynitch" userId="a81d0a775211de77" providerId="LiveId" clId="{BE44581A-EEEC-4AB1-A60E-BE61DDF7D054}" dt="2018-10-18T10:13:10.099" v="2087" actId="14100"/>
          <ac:spMkLst>
            <pc:docMk/>
            <pc:sldMk cId="2903726469" sldId="417"/>
            <ac:spMk id="31" creationId="{F10B62DD-4532-4889-9AB3-ED12CC59186D}"/>
          </ac:spMkLst>
        </pc:spChg>
        <pc:spChg chg="add mod">
          <ac:chgData name="Anatoli Fedynitch" userId="a81d0a775211de77" providerId="LiveId" clId="{BE44581A-EEEC-4AB1-A60E-BE61DDF7D054}" dt="2018-10-18T10:09:06.922" v="1814" actId="20577"/>
          <ac:spMkLst>
            <pc:docMk/>
            <pc:sldMk cId="2903726469" sldId="417"/>
            <ac:spMk id="34" creationId="{8F5AA975-DD82-42F8-9601-39DB52A43130}"/>
          </ac:spMkLst>
        </pc:spChg>
        <pc:spChg chg="add mod">
          <ac:chgData name="Anatoli Fedynitch" userId="a81d0a775211de77" providerId="LiveId" clId="{BE44581A-EEEC-4AB1-A60E-BE61DDF7D054}" dt="2018-10-18T10:15:01.406" v="2170" actId="20577"/>
          <ac:spMkLst>
            <pc:docMk/>
            <pc:sldMk cId="2903726469" sldId="417"/>
            <ac:spMk id="36" creationId="{E27FAB79-7315-4239-B2BC-E7B5C98D5E9B}"/>
          </ac:spMkLst>
        </pc:spChg>
        <pc:spChg chg="add mod">
          <ac:chgData name="Anatoli Fedynitch" userId="a81d0a775211de77" providerId="LiveId" clId="{BE44581A-EEEC-4AB1-A60E-BE61DDF7D054}" dt="2018-10-18T10:16:36.486" v="2312" actId="1076"/>
          <ac:spMkLst>
            <pc:docMk/>
            <pc:sldMk cId="2903726469" sldId="417"/>
            <ac:spMk id="37" creationId="{F565B586-ED86-4FD5-9764-B1BAD56E5630}"/>
          </ac:spMkLst>
        </pc:spChg>
        <pc:spChg chg="add del mod">
          <ac:chgData name="Anatoli Fedynitch" userId="a81d0a775211de77" providerId="LiveId" clId="{BE44581A-EEEC-4AB1-A60E-BE61DDF7D054}" dt="2018-10-18T10:17:22.678" v="2319" actId="478"/>
          <ac:spMkLst>
            <pc:docMk/>
            <pc:sldMk cId="2903726469" sldId="417"/>
            <ac:spMk id="38" creationId="{4620514E-A02D-43E8-B0B5-ACB85008B512}"/>
          </ac:spMkLst>
        </pc:spChg>
        <pc:spChg chg="add mod">
          <ac:chgData name="Anatoli Fedynitch" userId="a81d0a775211de77" providerId="LiveId" clId="{BE44581A-EEEC-4AB1-A60E-BE61DDF7D054}" dt="2018-10-18T10:18:05.235" v="2370" actId="1076"/>
          <ac:spMkLst>
            <pc:docMk/>
            <pc:sldMk cId="2903726469" sldId="417"/>
            <ac:spMk id="39" creationId="{784AFA57-26DB-4E07-A2BE-DFFB242614EB}"/>
          </ac:spMkLst>
        </pc:spChg>
        <pc:grpChg chg="add mod">
          <ac:chgData name="Anatoli Fedynitch" userId="a81d0a775211de77" providerId="LiveId" clId="{BE44581A-EEEC-4AB1-A60E-BE61DDF7D054}" dt="2018-10-18T10:16:39.760" v="2313" actId="1076"/>
          <ac:grpSpMkLst>
            <pc:docMk/>
            <pc:sldMk cId="2903726469" sldId="417"/>
            <ac:grpSpMk id="4" creationId="{ADFBD24D-B7CF-4BD2-8555-CE811493E87A}"/>
          </ac:grpSpMkLst>
        </pc:grpChg>
        <pc:picChg chg="add mod ord">
          <ac:chgData name="Anatoli Fedynitch" userId="a81d0a775211de77" providerId="LiveId" clId="{BE44581A-EEEC-4AB1-A60E-BE61DDF7D054}" dt="2018-10-18T10:16:51.090" v="2316" actId="1076"/>
          <ac:picMkLst>
            <pc:docMk/>
            <pc:sldMk cId="2903726469" sldId="417"/>
            <ac:picMk id="35" creationId="{6638E883-AA63-4856-918F-3A32CD1C42C4}"/>
          </ac:picMkLst>
        </pc:picChg>
      </pc:sldChg>
      <pc:sldChg chg="add del">
        <pc:chgData name="Anatoli Fedynitch" userId="a81d0a775211de77" providerId="LiveId" clId="{BE44581A-EEEC-4AB1-A60E-BE61DDF7D054}" dt="2018-10-18T09:52:37.233" v="1395" actId="2696"/>
        <pc:sldMkLst>
          <pc:docMk/>
          <pc:sldMk cId="4235289913" sldId="417"/>
        </pc:sldMkLst>
      </pc:sldChg>
      <pc:sldChg chg="addSp delSp modSp add">
        <pc:chgData name="Anatoli Fedynitch" userId="a81d0a775211de77" providerId="LiveId" clId="{BE44581A-EEEC-4AB1-A60E-BE61DDF7D054}" dt="2018-10-18T13:54:38.473" v="3627" actId="1076"/>
        <pc:sldMkLst>
          <pc:docMk/>
          <pc:sldMk cId="1516970027" sldId="418"/>
        </pc:sldMkLst>
        <pc:spChg chg="mod">
          <ac:chgData name="Anatoli Fedynitch" userId="a81d0a775211de77" providerId="LiveId" clId="{BE44581A-EEEC-4AB1-A60E-BE61DDF7D054}" dt="2018-10-18T10:50:53.675" v="2718" actId="20577"/>
          <ac:spMkLst>
            <pc:docMk/>
            <pc:sldMk cId="1516970027" sldId="418"/>
            <ac:spMk id="2" creationId="{644C7EBC-6AFA-4F0D-9680-88AFE755A118}"/>
          </ac:spMkLst>
        </pc:spChg>
        <pc:spChg chg="del">
          <ac:chgData name="Anatoli Fedynitch" userId="a81d0a775211de77" providerId="LiveId" clId="{BE44581A-EEEC-4AB1-A60E-BE61DDF7D054}" dt="2018-10-18T10:48:46.569" v="2610"/>
          <ac:spMkLst>
            <pc:docMk/>
            <pc:sldMk cId="1516970027" sldId="418"/>
            <ac:spMk id="3" creationId="{85B4E036-317E-4BF8-9C62-BED1B3E58D15}"/>
          </ac:spMkLst>
        </pc:spChg>
        <pc:spChg chg="add mod">
          <ac:chgData name="Anatoli Fedynitch" userId="a81d0a775211de77" providerId="LiveId" clId="{BE44581A-EEEC-4AB1-A60E-BE61DDF7D054}" dt="2018-10-18T13:54:04.578" v="3596" actId="1076"/>
          <ac:spMkLst>
            <pc:docMk/>
            <pc:sldMk cId="1516970027" sldId="418"/>
            <ac:spMk id="10" creationId="{BC3503E5-9018-4572-A737-78EF55BB1920}"/>
          </ac:spMkLst>
        </pc:spChg>
        <pc:spChg chg="add mod">
          <ac:chgData name="Anatoli Fedynitch" userId="a81d0a775211de77" providerId="LiveId" clId="{BE44581A-EEEC-4AB1-A60E-BE61DDF7D054}" dt="2018-10-18T13:54:04.578" v="3596" actId="1076"/>
          <ac:spMkLst>
            <pc:docMk/>
            <pc:sldMk cId="1516970027" sldId="418"/>
            <ac:spMk id="11" creationId="{9906F337-5769-4CCF-BB9E-53F3A72F6028}"/>
          </ac:spMkLst>
        </pc:spChg>
        <pc:spChg chg="add mod">
          <ac:chgData name="Anatoli Fedynitch" userId="a81d0a775211de77" providerId="LiveId" clId="{BE44581A-EEEC-4AB1-A60E-BE61DDF7D054}" dt="2018-10-18T13:54:04.578" v="3596" actId="1076"/>
          <ac:spMkLst>
            <pc:docMk/>
            <pc:sldMk cId="1516970027" sldId="418"/>
            <ac:spMk id="12" creationId="{47FFC619-D885-4214-9B7B-5CF0168BAA13}"/>
          </ac:spMkLst>
        </pc:spChg>
        <pc:spChg chg="add mod">
          <ac:chgData name="Anatoli Fedynitch" userId="a81d0a775211de77" providerId="LiveId" clId="{BE44581A-EEEC-4AB1-A60E-BE61DDF7D054}" dt="2018-10-18T11:13:24.266" v="3478" actId="207"/>
          <ac:spMkLst>
            <pc:docMk/>
            <pc:sldMk cId="1516970027" sldId="418"/>
            <ac:spMk id="13" creationId="{3523103E-FFF4-4CF2-B0BC-DD2422A257B8}"/>
          </ac:spMkLst>
        </pc:spChg>
        <pc:spChg chg="add mod">
          <ac:chgData name="Anatoli Fedynitch" userId="a81d0a775211de77" providerId="LiveId" clId="{BE44581A-EEEC-4AB1-A60E-BE61DDF7D054}" dt="2018-10-18T11:09:27.290" v="3428" actId="1076"/>
          <ac:spMkLst>
            <pc:docMk/>
            <pc:sldMk cId="1516970027" sldId="418"/>
            <ac:spMk id="14" creationId="{4DA6155A-3B73-4B8E-81E6-AE94C3431A29}"/>
          </ac:spMkLst>
        </pc:spChg>
        <pc:spChg chg="add mod">
          <ac:chgData name="Anatoli Fedynitch" userId="a81d0a775211de77" providerId="LiveId" clId="{BE44581A-EEEC-4AB1-A60E-BE61DDF7D054}" dt="2018-10-18T13:54:38.473" v="3627" actId="1076"/>
          <ac:spMkLst>
            <pc:docMk/>
            <pc:sldMk cId="1516970027" sldId="418"/>
            <ac:spMk id="16" creationId="{CB1E8C64-52DA-4A4C-B2C2-3EF451837C26}"/>
          </ac:spMkLst>
        </pc:spChg>
        <pc:picChg chg="add mod">
          <ac:chgData name="Anatoli Fedynitch" userId="a81d0a775211de77" providerId="LiveId" clId="{BE44581A-EEEC-4AB1-A60E-BE61DDF7D054}" dt="2018-10-18T13:54:04.578" v="3596" actId="1076"/>
          <ac:picMkLst>
            <pc:docMk/>
            <pc:sldMk cId="1516970027" sldId="418"/>
            <ac:picMk id="5" creationId="{F23F3732-BB2D-408D-8C86-4456F1CB21F9}"/>
          </ac:picMkLst>
        </pc:picChg>
        <pc:picChg chg="add mod">
          <ac:chgData name="Anatoli Fedynitch" userId="a81d0a775211de77" providerId="LiveId" clId="{BE44581A-EEEC-4AB1-A60E-BE61DDF7D054}" dt="2018-10-18T13:54:04.578" v="3596" actId="1076"/>
          <ac:picMkLst>
            <pc:docMk/>
            <pc:sldMk cId="1516970027" sldId="418"/>
            <ac:picMk id="7" creationId="{BC6533A9-5A4C-4945-AF44-D141674C23C4}"/>
          </ac:picMkLst>
        </pc:picChg>
        <pc:picChg chg="add mod">
          <ac:chgData name="Anatoli Fedynitch" userId="a81d0a775211de77" providerId="LiveId" clId="{BE44581A-EEEC-4AB1-A60E-BE61DDF7D054}" dt="2018-10-18T13:54:04.578" v="3596" actId="1076"/>
          <ac:picMkLst>
            <pc:docMk/>
            <pc:sldMk cId="1516970027" sldId="418"/>
            <ac:picMk id="9" creationId="{26B777EE-74CD-4634-90AC-211A31167415}"/>
          </ac:picMkLst>
        </pc:picChg>
        <pc:picChg chg="add mod">
          <ac:chgData name="Anatoli Fedynitch" userId="a81d0a775211de77" providerId="LiveId" clId="{BE44581A-EEEC-4AB1-A60E-BE61DDF7D054}" dt="2018-10-18T13:54:16.780" v="3598" actId="1076"/>
          <ac:picMkLst>
            <pc:docMk/>
            <pc:sldMk cId="1516970027" sldId="418"/>
            <ac:picMk id="15" creationId="{5DF58F3B-0626-4E02-BC0A-21E65201BD69}"/>
          </ac:picMkLst>
        </pc:picChg>
      </pc:sldChg>
      <pc:sldChg chg="addSp delSp modSp add del">
        <pc:chgData name="Anatoli Fedynitch" userId="a81d0a775211de77" providerId="LiveId" clId="{BE44581A-EEEC-4AB1-A60E-BE61DDF7D054}" dt="2018-10-18T16:16:32.479" v="5110" actId="2696"/>
        <pc:sldMkLst>
          <pc:docMk/>
          <pc:sldMk cId="1409203574" sldId="419"/>
        </pc:sldMkLst>
        <pc:spChg chg="mod">
          <ac:chgData name="Anatoli Fedynitch" userId="a81d0a775211de77" providerId="LiveId" clId="{BE44581A-EEEC-4AB1-A60E-BE61DDF7D054}" dt="2018-10-18T16:03:53.761" v="4713" actId="20577"/>
          <ac:spMkLst>
            <pc:docMk/>
            <pc:sldMk cId="1409203574" sldId="419"/>
            <ac:spMk id="2" creationId="{8531E100-76BF-4D9D-A5DC-D10E7E517A57}"/>
          </ac:spMkLst>
        </pc:spChg>
        <pc:spChg chg="add mod">
          <ac:chgData name="Anatoli Fedynitch" userId="a81d0a775211de77" providerId="LiveId" clId="{BE44581A-EEEC-4AB1-A60E-BE61DDF7D054}" dt="2018-10-18T15:34:27.572" v="3639" actId="164"/>
          <ac:spMkLst>
            <pc:docMk/>
            <pc:sldMk cId="1409203574" sldId="419"/>
            <ac:spMk id="4" creationId="{EF0837B2-04E2-4B14-8D9D-ED2485D5243F}"/>
          </ac:spMkLst>
        </pc:spChg>
        <pc:spChg chg="add mod">
          <ac:chgData name="Anatoli Fedynitch" userId="a81d0a775211de77" providerId="LiveId" clId="{BE44581A-EEEC-4AB1-A60E-BE61DDF7D054}" dt="2018-10-18T15:34:27.572" v="3639" actId="164"/>
          <ac:spMkLst>
            <pc:docMk/>
            <pc:sldMk cId="1409203574" sldId="419"/>
            <ac:spMk id="5" creationId="{9BEC9CCC-4950-44F3-BA6D-07CCB9E0BF04}"/>
          </ac:spMkLst>
        </pc:spChg>
        <pc:spChg chg="add mod">
          <ac:chgData name="Anatoli Fedynitch" userId="a81d0a775211de77" providerId="LiveId" clId="{BE44581A-EEEC-4AB1-A60E-BE61DDF7D054}" dt="2018-10-18T15:34:27.572" v="3639" actId="164"/>
          <ac:spMkLst>
            <pc:docMk/>
            <pc:sldMk cId="1409203574" sldId="419"/>
            <ac:spMk id="6" creationId="{0FD9D8DC-AE6F-40F9-9F21-B8233879399A}"/>
          </ac:spMkLst>
        </pc:spChg>
        <pc:spChg chg="add mod">
          <ac:chgData name="Anatoli Fedynitch" userId="a81d0a775211de77" providerId="LiveId" clId="{BE44581A-EEEC-4AB1-A60E-BE61DDF7D054}" dt="2018-10-18T15:36:14.984" v="3798" actId="14100"/>
          <ac:spMkLst>
            <pc:docMk/>
            <pc:sldMk cId="1409203574" sldId="419"/>
            <ac:spMk id="7" creationId="{8607317E-A871-4498-A0C4-474ACA6366E9}"/>
          </ac:spMkLst>
        </pc:spChg>
        <pc:spChg chg="add mod">
          <ac:chgData name="Anatoli Fedynitch" userId="a81d0a775211de77" providerId="LiveId" clId="{BE44581A-EEEC-4AB1-A60E-BE61DDF7D054}" dt="2018-10-18T15:36:17.646" v="3799" actId="14100"/>
          <ac:spMkLst>
            <pc:docMk/>
            <pc:sldMk cId="1409203574" sldId="419"/>
            <ac:spMk id="8" creationId="{C8A270DC-67B4-4417-8724-6CB7D4C0CA47}"/>
          </ac:spMkLst>
        </pc:spChg>
        <pc:spChg chg="add mod">
          <ac:chgData name="Anatoli Fedynitch" userId="a81d0a775211de77" providerId="LiveId" clId="{BE44581A-EEEC-4AB1-A60E-BE61DDF7D054}" dt="2018-10-18T15:34:27.572" v="3639" actId="164"/>
          <ac:spMkLst>
            <pc:docMk/>
            <pc:sldMk cId="1409203574" sldId="419"/>
            <ac:spMk id="9" creationId="{3DE03E65-BECF-43F5-AF0E-3BE102112D32}"/>
          </ac:spMkLst>
        </pc:spChg>
        <pc:spChg chg="add del mod">
          <ac:chgData name="Anatoli Fedynitch" userId="a81d0a775211de77" providerId="LiveId" clId="{BE44581A-EEEC-4AB1-A60E-BE61DDF7D054}" dt="2018-10-18T16:03:59.022" v="4714" actId="478"/>
          <ac:spMkLst>
            <pc:docMk/>
            <pc:sldMk cId="1409203574" sldId="419"/>
            <ac:spMk id="11" creationId="{CD36C1B0-9D69-4A57-ADFD-F311C0F26E2C}"/>
          </ac:spMkLst>
        </pc:spChg>
        <pc:spChg chg="add del mod">
          <ac:chgData name="Anatoli Fedynitch" userId="a81d0a775211de77" providerId="LiveId" clId="{BE44581A-EEEC-4AB1-A60E-BE61DDF7D054}" dt="2018-10-18T16:03:59.022" v="4714" actId="478"/>
          <ac:spMkLst>
            <pc:docMk/>
            <pc:sldMk cId="1409203574" sldId="419"/>
            <ac:spMk id="13" creationId="{F320E51F-DA67-4250-A397-CE3746EBB3C3}"/>
          </ac:spMkLst>
        </pc:spChg>
        <pc:spChg chg="add del mod">
          <ac:chgData name="Anatoli Fedynitch" userId="a81d0a775211de77" providerId="LiveId" clId="{BE44581A-EEEC-4AB1-A60E-BE61DDF7D054}" dt="2018-10-18T16:03:59.022" v="4714" actId="478"/>
          <ac:spMkLst>
            <pc:docMk/>
            <pc:sldMk cId="1409203574" sldId="419"/>
            <ac:spMk id="14" creationId="{624DA322-4077-4D33-9E0C-0E34CBFBCBFA}"/>
          </ac:spMkLst>
        </pc:spChg>
        <pc:spChg chg="add del mod">
          <ac:chgData name="Anatoli Fedynitch" userId="a81d0a775211de77" providerId="LiveId" clId="{BE44581A-EEEC-4AB1-A60E-BE61DDF7D054}" dt="2018-10-18T16:03:59.022" v="4714" actId="478"/>
          <ac:spMkLst>
            <pc:docMk/>
            <pc:sldMk cId="1409203574" sldId="419"/>
            <ac:spMk id="15" creationId="{4D3E97E9-7E67-4464-9895-9DD15E8A05D7}"/>
          </ac:spMkLst>
        </pc:spChg>
        <pc:spChg chg="add del mod">
          <ac:chgData name="Anatoli Fedynitch" userId="a81d0a775211de77" providerId="LiveId" clId="{BE44581A-EEEC-4AB1-A60E-BE61DDF7D054}" dt="2018-10-18T16:03:59.022" v="4714" actId="478"/>
          <ac:spMkLst>
            <pc:docMk/>
            <pc:sldMk cId="1409203574" sldId="419"/>
            <ac:spMk id="16" creationId="{7FE4A054-EB88-4624-B695-273C7770D210}"/>
          </ac:spMkLst>
        </pc:spChg>
        <pc:grpChg chg="add del mod">
          <ac:chgData name="Anatoli Fedynitch" userId="a81d0a775211de77" providerId="LiveId" clId="{BE44581A-EEEC-4AB1-A60E-BE61DDF7D054}" dt="2018-10-18T16:03:59.022" v="4714" actId="478"/>
          <ac:grpSpMkLst>
            <pc:docMk/>
            <pc:sldMk cId="1409203574" sldId="419"/>
            <ac:grpSpMk id="10" creationId="{350E5D6F-09AF-4BC1-80AC-17A8073FB987}"/>
          </ac:grpSpMkLst>
        </pc:grpChg>
        <pc:picChg chg="add mod">
          <ac:chgData name="Anatoli Fedynitch" userId="a81d0a775211de77" providerId="LiveId" clId="{BE44581A-EEEC-4AB1-A60E-BE61DDF7D054}" dt="2018-10-18T15:34:27.572" v="3639" actId="164"/>
          <ac:picMkLst>
            <pc:docMk/>
            <pc:sldMk cId="1409203574" sldId="419"/>
            <ac:picMk id="3" creationId="{685AF62E-78EE-4F47-AF0F-AC911816699B}"/>
          </ac:picMkLst>
        </pc:picChg>
        <pc:picChg chg="add del mod">
          <ac:chgData name="Anatoli Fedynitch" userId="a81d0a775211de77" providerId="LiveId" clId="{BE44581A-EEEC-4AB1-A60E-BE61DDF7D054}" dt="2018-10-18T16:04:01.191" v="4715" actId="478"/>
          <ac:picMkLst>
            <pc:docMk/>
            <pc:sldMk cId="1409203574" sldId="419"/>
            <ac:picMk id="12" creationId="{AFEF4381-D111-4B34-A84B-89EAA7D884EA}"/>
          </ac:picMkLst>
        </pc:picChg>
        <pc:picChg chg="add del mod">
          <ac:chgData name="Anatoli Fedynitch" userId="a81d0a775211de77" providerId="LiveId" clId="{BE44581A-EEEC-4AB1-A60E-BE61DDF7D054}" dt="2018-10-18T16:03:59.022" v="4714" actId="478"/>
          <ac:picMkLst>
            <pc:docMk/>
            <pc:sldMk cId="1409203574" sldId="419"/>
            <ac:picMk id="17" creationId="{172F2DAF-F0AD-496B-94C2-5F81A0D09C48}"/>
          </ac:picMkLst>
        </pc:picChg>
        <pc:picChg chg="add del mod">
          <ac:chgData name="Anatoli Fedynitch" userId="a81d0a775211de77" providerId="LiveId" clId="{BE44581A-EEEC-4AB1-A60E-BE61DDF7D054}" dt="2018-10-18T15:37:41.783" v="3850" actId="478"/>
          <ac:picMkLst>
            <pc:docMk/>
            <pc:sldMk cId="1409203574" sldId="419"/>
            <ac:picMk id="18" creationId="{C9402193-4A98-43FC-B8AC-225977BD7A06}"/>
          </ac:picMkLst>
        </pc:picChg>
      </pc:sldChg>
      <pc:sldChg chg="addSp delSp modSp add modAnim">
        <pc:chgData name="Anatoli Fedynitch" userId="a81d0a775211de77" providerId="LiveId" clId="{BE44581A-EEEC-4AB1-A60E-BE61DDF7D054}" dt="2018-10-18T19:48:30.545" v="8340"/>
        <pc:sldMkLst>
          <pc:docMk/>
          <pc:sldMk cId="291506088" sldId="420"/>
        </pc:sldMkLst>
        <pc:spChg chg="add del mod">
          <ac:chgData name="Anatoli Fedynitch" userId="a81d0a775211de77" providerId="LiveId" clId="{BE44581A-EEEC-4AB1-A60E-BE61DDF7D054}" dt="2018-10-18T15:53:54.422" v="4298" actId="478"/>
          <ac:spMkLst>
            <pc:docMk/>
            <pc:sldMk cId="291506088" sldId="420"/>
            <ac:spMk id="3" creationId="{9F7EA46C-DC77-424F-805D-4724DDE5F225}"/>
          </ac:spMkLst>
        </pc:spChg>
        <pc:spChg chg="add mod">
          <ac:chgData name="Anatoli Fedynitch" userId="a81d0a775211de77" providerId="LiveId" clId="{BE44581A-EEEC-4AB1-A60E-BE61DDF7D054}" dt="2018-10-18T15:55:41.922" v="4312" actId="1582"/>
          <ac:spMkLst>
            <pc:docMk/>
            <pc:sldMk cId="291506088" sldId="420"/>
            <ac:spMk id="5" creationId="{95479C5F-68C4-43FF-B620-549DD5425423}"/>
          </ac:spMkLst>
        </pc:spChg>
        <pc:spChg chg="add mod">
          <ac:chgData name="Anatoli Fedynitch" userId="a81d0a775211de77" providerId="LiveId" clId="{BE44581A-EEEC-4AB1-A60E-BE61DDF7D054}" dt="2018-10-18T15:56:40.032" v="4370" actId="113"/>
          <ac:spMkLst>
            <pc:docMk/>
            <pc:sldMk cId="291506088" sldId="420"/>
            <ac:spMk id="6" creationId="{1AB586FB-F453-41C8-874A-1D6CE9B9B7EC}"/>
          </ac:spMkLst>
        </pc:spChg>
        <pc:spChg chg="add mod">
          <ac:chgData name="Anatoli Fedynitch" userId="a81d0a775211de77" providerId="LiveId" clId="{BE44581A-EEEC-4AB1-A60E-BE61DDF7D054}" dt="2018-10-18T15:57:24.331" v="4377" actId="208"/>
          <ac:spMkLst>
            <pc:docMk/>
            <pc:sldMk cId="291506088" sldId="420"/>
            <ac:spMk id="7" creationId="{FFF84FD8-EDBF-4E31-B67A-798CEC03FCEE}"/>
          </ac:spMkLst>
        </pc:spChg>
        <pc:spChg chg="add mod">
          <ac:chgData name="Anatoli Fedynitch" userId="a81d0a775211de77" providerId="LiveId" clId="{BE44581A-EEEC-4AB1-A60E-BE61DDF7D054}" dt="2018-10-18T15:58:23.897" v="4436" actId="207"/>
          <ac:spMkLst>
            <pc:docMk/>
            <pc:sldMk cId="291506088" sldId="420"/>
            <ac:spMk id="8" creationId="{46C4F3E9-6738-4ACC-B8FB-8C6697B2D0E4}"/>
          </ac:spMkLst>
        </pc:spChg>
        <pc:spChg chg="add mod">
          <ac:chgData name="Anatoli Fedynitch" userId="a81d0a775211de77" providerId="LiveId" clId="{BE44581A-EEEC-4AB1-A60E-BE61DDF7D054}" dt="2018-10-18T16:02:54.945" v="4648" actId="20577"/>
          <ac:spMkLst>
            <pc:docMk/>
            <pc:sldMk cId="291506088" sldId="420"/>
            <ac:spMk id="9" creationId="{C5128D9C-D0B4-4CEF-B651-590E46DA9F04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23" creationId="{938F08EB-F732-4D3D-B46C-BD49733FC106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26" creationId="{FA204619-CE6A-4204-9785-968232F602BC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28" creationId="{7F2362BF-E895-4542-95B7-27A9268AB512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0" creationId="{A6093C01-31FB-4AC0-8E9E-E071706A784A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1" creationId="{A6BC1604-EC70-4BDA-A2DE-0AE35ED6D481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2" creationId="{387B8D8A-04CE-4EFF-9230-6A12E2B2F211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3" creationId="{30FDD30E-79BA-4DFB-B7BF-C5185539A493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4" creationId="{77BE31EB-5FBF-4E8B-A874-A0429D3074BB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5" creationId="{1E6835EA-8B36-425D-BB52-7DBE24A56413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6" creationId="{9D84D2B9-285D-4C34-B988-2271F9F3CE6D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37" creationId="{01D6F87E-6F32-403C-8BA9-A5DCECE2DC28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38" creationId="{20582BBE-8BEC-4727-A997-2C92B5864363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39" creationId="{5EA5EF2E-7FDF-44A5-9A7D-CC8D4208878A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40" creationId="{0B08CE44-A9F6-44DA-BBB0-9D9016257542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41" creationId="{C9301373-E3E2-41A4-9129-4F01CB8BE782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42" creationId="{C9C99AF7-F0C7-43B9-A4D3-05E37DAA2B4D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43" creationId="{8C94B173-F77D-4B78-9E97-86E143E98086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44" creationId="{FBD7AFA3-95FB-46CE-BAE1-79441CCB0396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45" creationId="{DBE0E695-011B-4D47-AE76-93C764E6E890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46" creationId="{0A40EC93-4CF6-4811-9362-2F7880E13F24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47" creationId="{D872BA5A-4816-43A0-847C-C59295D28BF6}"/>
          </ac:spMkLst>
        </pc:spChg>
        <pc:spChg chg="mod">
          <ac:chgData name="Anatoli Fedynitch" userId="a81d0a775211de77" providerId="LiveId" clId="{BE44581A-EEEC-4AB1-A60E-BE61DDF7D054}" dt="2018-10-18T15:55:09.527" v="4307" actId="207"/>
          <ac:spMkLst>
            <pc:docMk/>
            <pc:sldMk cId="291506088" sldId="420"/>
            <ac:spMk id="50" creationId="{338CB8F7-F760-41AD-9D3D-19896A61DC16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52" creationId="{A425851B-2949-4BB5-BFD2-01B9585733FC}"/>
          </ac:spMkLst>
        </pc:spChg>
        <pc:spChg chg="del">
          <ac:chgData name="Anatoli Fedynitch" userId="a81d0a775211de77" providerId="LiveId" clId="{BE44581A-EEEC-4AB1-A60E-BE61DDF7D054}" dt="2018-10-18T15:53:51.306" v="4297" actId="478"/>
          <ac:spMkLst>
            <pc:docMk/>
            <pc:sldMk cId="291506088" sldId="420"/>
            <ac:spMk id="53" creationId="{FC55525B-7854-42C3-A2BE-A03A66C07854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54" creationId="{00225635-005B-4ECA-B855-B5C8B4CAEACB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55" creationId="{2DC62C3F-DCBC-4B64-91BD-9F5751424273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56" creationId="{FBACBC52-E475-41E4-950B-331194A033D0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57" creationId="{E2F77F7B-4443-4814-9024-9CFDCDFF9A05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58" creationId="{DF62D78B-136F-4912-9C4B-E711A692C6E0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59" creationId="{DB6B955F-85EF-4126-9755-C1F1CB0AB9F2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60" creationId="{1E7BC5DA-19B5-4BDB-B9FA-F06EE3858785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61" creationId="{AB059CF3-962F-46F1-A56A-CD4E5C8DAA50}"/>
          </ac:spMkLst>
        </pc:spChg>
        <pc:spChg chg="add">
          <ac:chgData name="Anatoli Fedynitch" userId="a81d0a775211de77" providerId="LiveId" clId="{BE44581A-EEEC-4AB1-A60E-BE61DDF7D054}" dt="2018-10-18T15:54:07.368" v="4299"/>
          <ac:spMkLst>
            <pc:docMk/>
            <pc:sldMk cId="291506088" sldId="420"/>
            <ac:spMk id="62" creationId="{3926CEC3-9B88-4156-A22E-F5D766078BF7}"/>
          </ac:spMkLst>
        </pc:spChg>
        <pc:spChg chg="add mod">
          <ac:chgData name="Anatoli Fedynitch" userId="a81d0a775211de77" providerId="LiveId" clId="{BE44581A-EEEC-4AB1-A60E-BE61DDF7D054}" dt="2018-10-18T15:58:06.536" v="4434" actId="1076"/>
          <ac:spMkLst>
            <pc:docMk/>
            <pc:sldMk cId="291506088" sldId="420"/>
            <ac:spMk id="63" creationId="{41D4E55E-9296-45BF-A450-F4C0970A8F22}"/>
          </ac:spMkLst>
        </pc:spChg>
        <pc:picChg chg="del">
          <ac:chgData name="Anatoli Fedynitch" userId="a81d0a775211de77" providerId="LiveId" clId="{BE44581A-EEEC-4AB1-A60E-BE61DDF7D054}" dt="2018-10-18T15:53:51.306" v="4297" actId="478"/>
          <ac:picMkLst>
            <pc:docMk/>
            <pc:sldMk cId="291506088" sldId="420"/>
            <ac:picMk id="13" creationId="{C3505B71-1BE6-4B80-85E3-178A7CA38E46}"/>
          </ac:picMkLst>
        </pc:picChg>
        <pc:picChg chg="del">
          <ac:chgData name="Anatoli Fedynitch" userId="a81d0a775211de77" providerId="LiveId" clId="{BE44581A-EEEC-4AB1-A60E-BE61DDF7D054}" dt="2018-10-18T15:53:42.522" v="4296" actId="478"/>
          <ac:picMkLst>
            <pc:docMk/>
            <pc:sldMk cId="291506088" sldId="420"/>
            <ac:picMk id="24" creationId="{AB28B82C-3895-49ED-BC28-588FF1CFD90A}"/>
          </ac:picMkLst>
        </pc:picChg>
        <pc:picChg chg="add">
          <ac:chgData name="Anatoli Fedynitch" userId="a81d0a775211de77" providerId="LiveId" clId="{BE44581A-EEEC-4AB1-A60E-BE61DDF7D054}" dt="2018-10-18T15:54:07.368" v="4299"/>
          <ac:picMkLst>
            <pc:docMk/>
            <pc:sldMk cId="291506088" sldId="420"/>
            <ac:picMk id="29" creationId="{16812882-9606-4567-AF94-46C33A5ECA07}"/>
          </ac:picMkLst>
        </pc:picChg>
      </pc:sldChg>
      <pc:sldChg chg="add del">
        <pc:chgData name="Anatoli Fedynitch" userId="a81d0a775211de77" providerId="LiveId" clId="{BE44581A-EEEC-4AB1-A60E-BE61DDF7D054}" dt="2018-10-18T15:49:03.531" v="4241"/>
        <pc:sldMkLst>
          <pc:docMk/>
          <pc:sldMk cId="3416047575" sldId="420"/>
        </pc:sldMkLst>
      </pc:sldChg>
      <pc:sldChg chg="addSp delSp modSp add">
        <pc:chgData name="Anatoli Fedynitch" userId="a81d0a775211de77" providerId="LiveId" clId="{BE44581A-EEEC-4AB1-A60E-BE61DDF7D054}" dt="2018-10-18T19:51:07.920" v="8486" actId="1076"/>
        <pc:sldMkLst>
          <pc:docMk/>
          <pc:sldMk cId="946706983" sldId="421"/>
        </pc:sldMkLst>
        <pc:spChg chg="del">
          <ac:chgData name="Anatoli Fedynitch" userId="a81d0a775211de77" providerId="LiveId" clId="{BE44581A-EEEC-4AB1-A60E-BE61DDF7D054}" dt="2018-10-18T18:20:12.130" v="5264"/>
          <ac:spMkLst>
            <pc:docMk/>
            <pc:sldMk cId="946706983" sldId="421"/>
            <ac:spMk id="2" creationId="{CDEE315A-BB61-42A1-A22D-97078AD32AE7}"/>
          </ac:spMkLst>
        </pc:spChg>
        <pc:spChg chg="del">
          <ac:chgData name="Anatoli Fedynitch" userId="a81d0a775211de77" providerId="LiveId" clId="{BE44581A-EEEC-4AB1-A60E-BE61DDF7D054}" dt="2018-10-18T18:20:12.130" v="5264"/>
          <ac:spMkLst>
            <pc:docMk/>
            <pc:sldMk cId="946706983" sldId="421"/>
            <ac:spMk id="3" creationId="{C253836A-99BA-4D94-8FFF-2A4316314B49}"/>
          </ac:spMkLst>
        </pc:spChg>
        <pc:spChg chg="del">
          <ac:chgData name="Anatoli Fedynitch" userId="a81d0a775211de77" providerId="LiveId" clId="{BE44581A-EEEC-4AB1-A60E-BE61DDF7D054}" dt="2018-10-18T18:20:12.130" v="5264"/>
          <ac:spMkLst>
            <pc:docMk/>
            <pc:sldMk cId="946706983" sldId="421"/>
            <ac:spMk id="5" creationId="{3003193A-909E-4B33-B6C4-F49317B8D29D}"/>
          </ac:spMkLst>
        </pc:spChg>
        <pc:spChg chg="del">
          <ac:chgData name="Anatoli Fedynitch" userId="a81d0a775211de77" providerId="LiveId" clId="{BE44581A-EEEC-4AB1-A60E-BE61DDF7D054}" dt="2018-10-18T18:20:12.130" v="5264"/>
          <ac:spMkLst>
            <pc:docMk/>
            <pc:sldMk cId="946706983" sldId="421"/>
            <ac:spMk id="6" creationId="{76414863-AA0B-49D7-AE33-54E0386E7FC5}"/>
          </ac:spMkLst>
        </pc:spChg>
        <pc:spChg chg="del">
          <ac:chgData name="Anatoli Fedynitch" userId="a81d0a775211de77" providerId="LiveId" clId="{BE44581A-EEEC-4AB1-A60E-BE61DDF7D054}" dt="2018-10-18T18:20:12.130" v="5264"/>
          <ac:spMkLst>
            <pc:docMk/>
            <pc:sldMk cId="946706983" sldId="421"/>
            <ac:spMk id="7" creationId="{5669FF4B-3458-46C2-AFDE-E79EAA14926E}"/>
          </ac:spMkLst>
        </pc:spChg>
        <pc:spChg chg="add mod">
          <ac:chgData name="Anatoli Fedynitch" userId="a81d0a775211de77" providerId="LiveId" clId="{BE44581A-EEEC-4AB1-A60E-BE61DDF7D054}" dt="2018-10-18T18:20:39.450" v="5298" actId="20577"/>
          <ac:spMkLst>
            <pc:docMk/>
            <pc:sldMk cId="946706983" sldId="421"/>
            <ac:spMk id="8" creationId="{04189AB5-B9BD-4570-9874-1FDF679AD369}"/>
          </ac:spMkLst>
        </pc:spChg>
        <pc:spChg chg="add del mod">
          <ac:chgData name="Anatoli Fedynitch" userId="a81d0a775211de77" providerId="LiveId" clId="{BE44581A-EEEC-4AB1-A60E-BE61DDF7D054}" dt="2018-10-18T18:20:28.570" v="5267"/>
          <ac:spMkLst>
            <pc:docMk/>
            <pc:sldMk cId="946706983" sldId="421"/>
            <ac:spMk id="9" creationId="{BE6D9B13-A5DB-4BC0-A513-70999DE4F409}"/>
          </ac:spMkLst>
        </pc:spChg>
        <pc:spChg chg="add del mod">
          <ac:chgData name="Anatoli Fedynitch" userId="a81d0a775211de77" providerId="LiveId" clId="{BE44581A-EEEC-4AB1-A60E-BE61DDF7D054}" dt="2018-10-18T18:23:42.311" v="5404" actId="478"/>
          <ac:spMkLst>
            <pc:docMk/>
            <pc:sldMk cId="946706983" sldId="421"/>
            <ac:spMk id="10" creationId="{368B80BE-972A-4B54-87CF-2F1E810B8658}"/>
          </ac:spMkLst>
        </pc:spChg>
        <pc:spChg chg="add del mod">
          <ac:chgData name="Anatoli Fedynitch" userId="a81d0a775211de77" providerId="LiveId" clId="{BE44581A-EEEC-4AB1-A60E-BE61DDF7D054}" dt="2018-10-18T18:20:47.857" v="5302"/>
          <ac:spMkLst>
            <pc:docMk/>
            <pc:sldMk cId="946706983" sldId="421"/>
            <ac:spMk id="11" creationId="{819890C0-80B2-4A0C-8D78-DF519D33ECB4}"/>
          </ac:spMkLst>
        </pc:spChg>
        <pc:spChg chg="add mod">
          <ac:chgData name="Anatoli Fedynitch" userId="a81d0a775211de77" providerId="LiveId" clId="{BE44581A-EEEC-4AB1-A60E-BE61DDF7D054}" dt="2018-10-18T19:51:07.920" v="8486" actId="1076"/>
          <ac:spMkLst>
            <pc:docMk/>
            <pc:sldMk cId="946706983" sldId="421"/>
            <ac:spMk id="14" creationId="{70A4C229-9332-4B39-9944-D08278473006}"/>
          </ac:spMkLst>
        </pc:spChg>
        <pc:spChg chg="add mod">
          <ac:chgData name="Anatoli Fedynitch" userId="a81d0a775211de77" providerId="LiveId" clId="{BE44581A-EEEC-4AB1-A60E-BE61DDF7D054}" dt="2018-10-18T18:24:07.675" v="5415" actId="1076"/>
          <ac:spMkLst>
            <pc:docMk/>
            <pc:sldMk cId="946706983" sldId="421"/>
            <ac:spMk id="18" creationId="{5FBACC97-1F98-4AC8-8ABF-23E12C47F74C}"/>
          </ac:spMkLst>
        </pc:spChg>
        <pc:spChg chg="add del mod">
          <ac:chgData name="Anatoli Fedynitch" userId="a81d0a775211de77" providerId="LiveId" clId="{BE44581A-EEEC-4AB1-A60E-BE61DDF7D054}" dt="2018-10-18T18:23:14.626" v="5380"/>
          <ac:spMkLst>
            <pc:docMk/>
            <pc:sldMk cId="946706983" sldId="421"/>
            <ac:spMk id="20" creationId="{B2EC3F83-57F7-45C8-80AD-6317107A3FF8}"/>
          </ac:spMkLst>
        </pc:spChg>
        <pc:spChg chg="add mod">
          <ac:chgData name="Anatoli Fedynitch" userId="a81d0a775211de77" providerId="LiveId" clId="{BE44581A-EEEC-4AB1-A60E-BE61DDF7D054}" dt="2018-10-18T18:33:33.331" v="5977" actId="1076"/>
          <ac:spMkLst>
            <pc:docMk/>
            <pc:sldMk cId="946706983" sldId="421"/>
            <ac:spMk id="23" creationId="{0F87E971-A6FD-4263-B197-A753D11B269D}"/>
          </ac:spMkLst>
        </pc:spChg>
        <pc:picChg chg="add del">
          <ac:chgData name="Anatoli Fedynitch" userId="a81d0a775211de77" providerId="LiveId" clId="{BE44581A-EEEC-4AB1-A60E-BE61DDF7D054}" dt="2018-10-18T18:20:46.362" v="5301"/>
          <ac:picMkLst>
            <pc:docMk/>
            <pc:sldMk cId="946706983" sldId="421"/>
            <ac:picMk id="12" creationId="{4A706664-1F29-4FB1-BEBE-E9F9BC6DDAEF}"/>
          </ac:picMkLst>
        </pc:picChg>
        <pc:picChg chg="add del">
          <ac:chgData name="Anatoli Fedynitch" userId="a81d0a775211de77" providerId="LiveId" clId="{BE44581A-EEEC-4AB1-A60E-BE61DDF7D054}" dt="2018-10-18T18:20:27.605" v="5266"/>
          <ac:picMkLst>
            <pc:docMk/>
            <pc:sldMk cId="946706983" sldId="421"/>
            <ac:picMk id="13" creationId="{47C14AE9-BC6C-40BF-897E-2A76C9BD271C}"/>
          </ac:picMkLst>
        </pc:picChg>
        <pc:picChg chg="add del mod">
          <ac:chgData name="Anatoli Fedynitch" userId="a81d0a775211de77" providerId="LiveId" clId="{BE44581A-EEEC-4AB1-A60E-BE61DDF7D054}" dt="2018-10-18T18:23:08.629" v="5376" actId="478"/>
          <ac:picMkLst>
            <pc:docMk/>
            <pc:sldMk cId="946706983" sldId="421"/>
            <ac:picMk id="15" creationId="{1F3B4B87-54BF-4B35-9977-5F2A143CC641}"/>
          </ac:picMkLst>
        </pc:picChg>
        <pc:picChg chg="add del">
          <ac:chgData name="Anatoli Fedynitch" userId="a81d0a775211de77" providerId="LiveId" clId="{BE44581A-EEEC-4AB1-A60E-BE61DDF7D054}" dt="2018-10-18T18:20:44.554" v="5300"/>
          <ac:picMkLst>
            <pc:docMk/>
            <pc:sldMk cId="946706983" sldId="421"/>
            <ac:picMk id="16" creationId="{8A310785-2E31-49B3-B36A-BAC092149699}"/>
          </ac:picMkLst>
        </pc:picChg>
        <pc:picChg chg="add mod">
          <ac:chgData name="Anatoli Fedynitch" userId="a81d0a775211de77" providerId="LiveId" clId="{BE44581A-EEEC-4AB1-A60E-BE61DDF7D054}" dt="2018-10-18T18:24:01.567" v="5413" actId="1076"/>
          <ac:picMkLst>
            <pc:docMk/>
            <pc:sldMk cId="946706983" sldId="421"/>
            <ac:picMk id="17" creationId="{38CC2F2D-D554-49B7-B9A6-B710348C6EFA}"/>
          </ac:picMkLst>
        </pc:picChg>
        <pc:picChg chg="add del mod">
          <ac:chgData name="Anatoli Fedynitch" userId="a81d0a775211de77" providerId="LiveId" clId="{BE44581A-EEEC-4AB1-A60E-BE61DDF7D054}" dt="2018-10-18T18:23:13.597" v="5379"/>
          <ac:picMkLst>
            <pc:docMk/>
            <pc:sldMk cId="946706983" sldId="421"/>
            <ac:picMk id="21" creationId="{D1D611FC-0CAE-4F22-93C6-34319BA0BC2B}"/>
          </ac:picMkLst>
        </pc:picChg>
        <pc:picChg chg="add mod">
          <ac:chgData name="Anatoli Fedynitch" userId="a81d0a775211de77" providerId="LiveId" clId="{BE44581A-EEEC-4AB1-A60E-BE61DDF7D054}" dt="2018-10-18T18:33:33.331" v="5977" actId="1076"/>
          <ac:picMkLst>
            <pc:docMk/>
            <pc:sldMk cId="946706983" sldId="421"/>
            <ac:picMk id="22" creationId="{8D92385D-5B4E-4A45-9A04-F290DB496EE1}"/>
          </ac:picMkLst>
        </pc:picChg>
      </pc:sldChg>
      <pc:sldChg chg="addSp delSp modSp add">
        <pc:chgData name="Anatoli Fedynitch" userId="a81d0a775211de77" providerId="LiveId" clId="{BE44581A-EEEC-4AB1-A60E-BE61DDF7D054}" dt="2018-10-18T19:53:17.981" v="8593" actId="1076"/>
        <pc:sldMkLst>
          <pc:docMk/>
          <pc:sldMk cId="997121567" sldId="422"/>
        </pc:sldMkLst>
        <pc:spChg chg="mod">
          <ac:chgData name="Anatoli Fedynitch" userId="a81d0a775211de77" providerId="LiveId" clId="{BE44581A-EEEC-4AB1-A60E-BE61DDF7D054}" dt="2018-10-18T18:26:25.923" v="5479" actId="20577"/>
          <ac:spMkLst>
            <pc:docMk/>
            <pc:sldMk cId="997121567" sldId="422"/>
            <ac:spMk id="2" creationId="{7A2FAEAF-0978-4442-A61A-4475DB0A3E63}"/>
          </ac:spMkLst>
        </pc:spChg>
        <pc:spChg chg="del">
          <ac:chgData name="Anatoli Fedynitch" userId="a81d0a775211de77" providerId="LiveId" clId="{BE44581A-EEEC-4AB1-A60E-BE61DDF7D054}" dt="2018-10-18T18:26:43.141" v="5480"/>
          <ac:spMkLst>
            <pc:docMk/>
            <pc:sldMk cId="997121567" sldId="422"/>
            <ac:spMk id="3" creationId="{6772D97F-2233-417B-95CB-FC1309094380}"/>
          </ac:spMkLst>
        </pc:spChg>
        <pc:spChg chg="add mod">
          <ac:chgData name="Anatoli Fedynitch" userId="a81d0a775211de77" providerId="LiveId" clId="{BE44581A-EEEC-4AB1-A60E-BE61DDF7D054}" dt="2018-10-18T19:53:17.981" v="8593" actId="1076"/>
          <ac:spMkLst>
            <pc:docMk/>
            <pc:sldMk cId="997121567" sldId="422"/>
            <ac:spMk id="3" creationId="{951ADE76-0711-41A1-94CD-FDBB562E40E4}"/>
          </ac:spMkLst>
        </pc:spChg>
        <pc:spChg chg="del">
          <ac:chgData name="Anatoli Fedynitch" userId="a81d0a775211de77" providerId="LiveId" clId="{BE44581A-EEEC-4AB1-A60E-BE61DDF7D054}" dt="2018-10-18T18:27:05.229" v="5486" actId="478"/>
          <ac:spMkLst>
            <pc:docMk/>
            <pc:sldMk cId="997121567" sldId="422"/>
            <ac:spMk id="5" creationId="{A554F289-3007-4E3D-A9BF-0A8C44259D08}"/>
          </ac:spMkLst>
        </pc:spChg>
        <pc:spChg chg="del">
          <ac:chgData name="Anatoli Fedynitch" userId="a81d0a775211de77" providerId="LiveId" clId="{BE44581A-EEEC-4AB1-A60E-BE61DDF7D054}" dt="2018-10-18T18:26:50.293" v="5481"/>
          <ac:spMkLst>
            <pc:docMk/>
            <pc:sldMk cId="997121567" sldId="422"/>
            <ac:spMk id="6" creationId="{E1565A92-3C06-4523-8BB5-2B80FBC3060C}"/>
          </ac:spMkLst>
        </pc:spChg>
        <pc:spChg chg="add del mod">
          <ac:chgData name="Anatoli Fedynitch" userId="a81d0a775211de77" providerId="LiveId" clId="{BE44581A-EEEC-4AB1-A60E-BE61DDF7D054}" dt="2018-10-18T18:28:15.436" v="5502" actId="478"/>
          <ac:spMkLst>
            <pc:docMk/>
            <pc:sldMk cId="997121567" sldId="422"/>
            <ac:spMk id="11" creationId="{02765266-DFE9-42FA-AFC8-26B2B3C822FD}"/>
          </ac:spMkLst>
        </pc:spChg>
        <pc:spChg chg="add mod">
          <ac:chgData name="Anatoli Fedynitch" userId="a81d0a775211de77" providerId="LiveId" clId="{BE44581A-EEEC-4AB1-A60E-BE61DDF7D054}" dt="2018-10-18T18:35:09.768" v="6147" actId="14100"/>
          <ac:spMkLst>
            <pc:docMk/>
            <pc:sldMk cId="997121567" sldId="422"/>
            <ac:spMk id="13" creationId="{8ACD5AE7-DE40-4D0E-91B5-9E6A4BA16865}"/>
          </ac:spMkLst>
        </pc:spChg>
        <pc:picChg chg="add mod modCrop">
          <ac:chgData name="Anatoli Fedynitch" userId="a81d0a775211de77" providerId="LiveId" clId="{BE44581A-EEEC-4AB1-A60E-BE61DDF7D054}" dt="2018-10-18T18:33:12.189" v="5975" actId="14100"/>
          <ac:picMkLst>
            <pc:docMk/>
            <pc:sldMk cId="997121567" sldId="422"/>
            <ac:picMk id="7" creationId="{C98191ED-CECA-46F4-BB5C-FDACD0E0527A}"/>
          </ac:picMkLst>
        </pc:picChg>
        <pc:picChg chg="add del mod">
          <ac:chgData name="Anatoli Fedynitch" userId="a81d0a775211de77" providerId="LiveId" clId="{BE44581A-EEEC-4AB1-A60E-BE61DDF7D054}" dt="2018-10-18T18:28:10.317" v="5501" actId="478"/>
          <ac:picMkLst>
            <pc:docMk/>
            <pc:sldMk cId="997121567" sldId="422"/>
            <ac:picMk id="8" creationId="{26677195-F595-4449-878F-39AFDB2DEB94}"/>
          </ac:picMkLst>
        </pc:picChg>
        <pc:picChg chg="add mod modCrop">
          <ac:chgData name="Anatoli Fedynitch" userId="a81d0a775211de77" providerId="LiveId" clId="{BE44581A-EEEC-4AB1-A60E-BE61DDF7D054}" dt="2018-10-18T18:28:46.550" v="5511" actId="1076"/>
          <ac:picMkLst>
            <pc:docMk/>
            <pc:sldMk cId="997121567" sldId="422"/>
            <ac:picMk id="9" creationId="{09AA9562-1E78-406A-ABE0-841CFB742841}"/>
          </ac:picMkLst>
        </pc:picChg>
        <pc:picChg chg="add mod ord">
          <ac:chgData name="Anatoli Fedynitch" userId="a81d0a775211de77" providerId="LiveId" clId="{BE44581A-EEEC-4AB1-A60E-BE61DDF7D054}" dt="2018-10-18T18:35:22.634" v="6149" actId="1076"/>
          <ac:picMkLst>
            <pc:docMk/>
            <pc:sldMk cId="997121567" sldId="422"/>
            <ac:picMk id="12" creationId="{961C569E-A45F-4993-B52B-4D90A64E051C}"/>
          </ac:picMkLst>
        </pc:picChg>
      </pc:sldChg>
      <pc:sldChg chg="addSp delSp modSp add modAnim">
        <pc:chgData name="Anatoli Fedynitch" userId="a81d0a775211de77" providerId="LiveId" clId="{BE44581A-EEEC-4AB1-A60E-BE61DDF7D054}" dt="2018-10-18T20:15:05.039" v="10191"/>
        <pc:sldMkLst>
          <pc:docMk/>
          <pc:sldMk cId="1680466046" sldId="423"/>
        </pc:sldMkLst>
        <pc:spChg chg="mod">
          <ac:chgData name="Anatoli Fedynitch" userId="a81d0a775211de77" providerId="LiveId" clId="{BE44581A-EEEC-4AB1-A60E-BE61DDF7D054}" dt="2018-10-18T18:44:53.738" v="6244" actId="20577"/>
          <ac:spMkLst>
            <pc:docMk/>
            <pc:sldMk cId="1680466046" sldId="423"/>
            <ac:spMk id="2" creationId="{A110A60F-754B-4A32-8535-B2F0259B9972}"/>
          </ac:spMkLst>
        </pc:spChg>
        <pc:spChg chg="del">
          <ac:chgData name="Anatoli Fedynitch" userId="a81d0a775211de77" providerId="LiveId" clId="{BE44581A-EEEC-4AB1-A60E-BE61DDF7D054}" dt="2018-10-18T18:43:43.572" v="6225"/>
          <ac:spMkLst>
            <pc:docMk/>
            <pc:sldMk cId="1680466046" sldId="423"/>
            <ac:spMk id="3" creationId="{8C13172B-C202-48F1-8CFF-D73125527ED0}"/>
          </ac:spMkLst>
        </pc:spChg>
        <pc:spChg chg="del">
          <ac:chgData name="Anatoli Fedynitch" userId="a81d0a775211de77" providerId="LiveId" clId="{BE44581A-EEEC-4AB1-A60E-BE61DDF7D054}" dt="2018-10-18T18:45:23.881" v="6255" actId="478"/>
          <ac:spMkLst>
            <pc:docMk/>
            <pc:sldMk cId="1680466046" sldId="423"/>
            <ac:spMk id="5" creationId="{93EC093F-1156-402C-BF20-E857449DFE1C}"/>
          </ac:spMkLst>
        </pc:spChg>
        <pc:spChg chg="mod">
          <ac:chgData name="Anatoli Fedynitch" userId="a81d0a775211de77" providerId="LiveId" clId="{BE44581A-EEEC-4AB1-A60E-BE61DDF7D054}" dt="2018-10-18T18:50:41.253" v="6550" actId="113"/>
          <ac:spMkLst>
            <pc:docMk/>
            <pc:sldMk cId="1680466046" sldId="423"/>
            <ac:spMk id="6" creationId="{6C2E5A2D-00EC-49DE-BEDD-FD609E78386C}"/>
          </ac:spMkLst>
        </pc:spChg>
        <pc:spChg chg="add mod">
          <ac:chgData name="Anatoli Fedynitch" userId="a81d0a775211de77" providerId="LiveId" clId="{BE44581A-EEEC-4AB1-A60E-BE61DDF7D054}" dt="2018-10-18T19:53:25.115" v="8594" actId="1076"/>
          <ac:spMkLst>
            <pc:docMk/>
            <pc:sldMk cId="1680466046" sldId="423"/>
            <ac:spMk id="10" creationId="{613A7B19-EDB9-49B5-94FE-8F1F8D3268E2}"/>
          </ac:spMkLst>
        </pc:spChg>
        <pc:spChg chg="add mod">
          <ac:chgData name="Anatoli Fedynitch" userId="a81d0a775211de77" providerId="LiveId" clId="{BE44581A-EEEC-4AB1-A60E-BE61DDF7D054}" dt="2018-10-18T18:49:14.956" v="6539" actId="1076"/>
          <ac:spMkLst>
            <pc:docMk/>
            <pc:sldMk cId="1680466046" sldId="423"/>
            <ac:spMk id="12" creationId="{44C06620-4394-4108-AB3E-A46F98DB0C1E}"/>
          </ac:spMkLst>
        </pc:spChg>
        <pc:picChg chg="add mod">
          <ac:chgData name="Anatoli Fedynitch" userId="a81d0a775211de77" providerId="LiveId" clId="{BE44581A-EEEC-4AB1-A60E-BE61DDF7D054}" dt="2018-10-18T18:48:14.452" v="6513" actId="1076"/>
          <ac:picMkLst>
            <pc:docMk/>
            <pc:sldMk cId="1680466046" sldId="423"/>
            <ac:picMk id="7" creationId="{8314B95E-213D-42B5-AADB-38912993FD4C}"/>
          </ac:picMkLst>
        </pc:picChg>
        <pc:picChg chg="add mod">
          <ac:chgData name="Anatoli Fedynitch" userId="a81d0a775211de77" providerId="LiveId" clId="{BE44581A-EEEC-4AB1-A60E-BE61DDF7D054}" dt="2018-10-18T18:48:07.233" v="6511" actId="1076"/>
          <ac:picMkLst>
            <pc:docMk/>
            <pc:sldMk cId="1680466046" sldId="423"/>
            <ac:picMk id="8" creationId="{11FECD63-F817-44BF-9311-82D0336D2D99}"/>
          </ac:picMkLst>
        </pc:picChg>
        <pc:picChg chg="add mod">
          <ac:chgData name="Anatoli Fedynitch" userId="a81d0a775211de77" providerId="LiveId" clId="{BE44581A-EEEC-4AB1-A60E-BE61DDF7D054}" dt="2018-10-18T18:48:10.448" v="6512" actId="1076"/>
          <ac:picMkLst>
            <pc:docMk/>
            <pc:sldMk cId="1680466046" sldId="423"/>
            <ac:picMk id="9" creationId="{2E7C074B-9A65-4E75-B422-BE126032A27D}"/>
          </ac:picMkLst>
        </pc:picChg>
        <pc:cxnChg chg="add mod">
          <ac:chgData name="Anatoli Fedynitch" userId="a81d0a775211de77" providerId="LiveId" clId="{BE44581A-EEEC-4AB1-A60E-BE61DDF7D054}" dt="2018-10-18T18:48:49.424" v="6516" actId="208"/>
          <ac:cxnSpMkLst>
            <pc:docMk/>
            <pc:sldMk cId="1680466046" sldId="423"/>
            <ac:cxnSpMk id="11" creationId="{95189E1F-B030-44B0-9241-DC6C50F6F3DD}"/>
          </ac:cxnSpMkLst>
        </pc:cxnChg>
      </pc:sldChg>
      <pc:sldChg chg="addSp delSp modSp add">
        <pc:chgData name="Anatoli Fedynitch" userId="a81d0a775211de77" providerId="LiveId" clId="{BE44581A-EEEC-4AB1-A60E-BE61DDF7D054}" dt="2018-10-18T19:37:34.752" v="8048" actId="1076"/>
        <pc:sldMkLst>
          <pc:docMk/>
          <pc:sldMk cId="827799901" sldId="424"/>
        </pc:sldMkLst>
        <pc:spChg chg="mod">
          <ac:chgData name="Anatoli Fedynitch" userId="a81d0a775211de77" providerId="LiveId" clId="{BE44581A-EEEC-4AB1-A60E-BE61DDF7D054}" dt="2018-10-18T19:03:33.998" v="7125" actId="20577"/>
          <ac:spMkLst>
            <pc:docMk/>
            <pc:sldMk cId="827799901" sldId="424"/>
            <ac:spMk id="2" creationId="{C27150AA-E1DD-40AB-AB79-FCAFDA490A74}"/>
          </ac:spMkLst>
        </pc:spChg>
        <pc:spChg chg="del">
          <ac:chgData name="Anatoli Fedynitch" userId="a81d0a775211de77" providerId="LiveId" clId="{BE44581A-EEEC-4AB1-A60E-BE61DDF7D054}" dt="2018-10-18T18:55:19.152" v="6612"/>
          <ac:spMkLst>
            <pc:docMk/>
            <pc:sldMk cId="827799901" sldId="424"/>
            <ac:spMk id="3" creationId="{70EDF73E-4CD4-4B69-A6F6-23420D5A109F}"/>
          </ac:spMkLst>
        </pc:spChg>
        <pc:spChg chg="del">
          <ac:chgData name="Anatoli Fedynitch" userId="a81d0a775211de77" providerId="LiveId" clId="{BE44581A-EEEC-4AB1-A60E-BE61DDF7D054}" dt="2018-10-18T18:55:47.391" v="6620" actId="478"/>
          <ac:spMkLst>
            <pc:docMk/>
            <pc:sldMk cId="827799901" sldId="424"/>
            <ac:spMk id="5" creationId="{15C6DF95-62CF-438D-A631-095EC6E6E69E}"/>
          </ac:spMkLst>
        </pc:spChg>
        <pc:spChg chg="del">
          <ac:chgData name="Anatoli Fedynitch" userId="a81d0a775211de77" providerId="LiveId" clId="{BE44581A-EEEC-4AB1-A60E-BE61DDF7D054}" dt="2018-10-18T18:58:11.024" v="6658"/>
          <ac:spMkLst>
            <pc:docMk/>
            <pc:sldMk cId="827799901" sldId="424"/>
            <ac:spMk id="6" creationId="{2B0E37EB-8CB5-4041-91A3-4308F29D2E9E}"/>
          </ac:spMkLst>
        </pc:spChg>
        <pc:spChg chg="add mod">
          <ac:chgData name="Anatoli Fedynitch" userId="a81d0a775211de77" providerId="LiveId" clId="{BE44581A-EEEC-4AB1-A60E-BE61DDF7D054}" dt="2018-10-18T19:02:14.907" v="6934" actId="1076"/>
          <ac:spMkLst>
            <pc:docMk/>
            <pc:sldMk cId="827799901" sldId="424"/>
            <ac:spMk id="9" creationId="{F381C761-FD91-4714-8B15-7348493C3C76}"/>
          </ac:spMkLst>
        </pc:spChg>
        <pc:spChg chg="add mod">
          <ac:chgData name="Anatoli Fedynitch" userId="a81d0a775211de77" providerId="LiveId" clId="{BE44581A-EEEC-4AB1-A60E-BE61DDF7D054}" dt="2018-10-18T18:59:59.599" v="6729" actId="1076"/>
          <ac:spMkLst>
            <pc:docMk/>
            <pc:sldMk cId="827799901" sldId="424"/>
            <ac:spMk id="11" creationId="{184020C1-46E7-4C4A-B492-A9BBA13FA9F9}"/>
          </ac:spMkLst>
        </pc:spChg>
        <pc:spChg chg="add mod">
          <ac:chgData name="Anatoli Fedynitch" userId="a81d0a775211de77" providerId="LiveId" clId="{BE44581A-EEEC-4AB1-A60E-BE61DDF7D054}" dt="2018-10-18T18:59:59.599" v="6729" actId="1076"/>
          <ac:spMkLst>
            <pc:docMk/>
            <pc:sldMk cId="827799901" sldId="424"/>
            <ac:spMk id="12" creationId="{6F23D018-58BD-4B4B-91A3-4D2712F61C13}"/>
          </ac:spMkLst>
        </pc:spChg>
        <pc:spChg chg="add mod">
          <ac:chgData name="Anatoli Fedynitch" userId="a81d0a775211de77" providerId="LiveId" clId="{BE44581A-EEEC-4AB1-A60E-BE61DDF7D054}" dt="2018-10-18T19:03:24.670" v="7111" actId="1076"/>
          <ac:spMkLst>
            <pc:docMk/>
            <pc:sldMk cId="827799901" sldId="424"/>
            <ac:spMk id="13" creationId="{195B2F3B-BE95-4063-8CA0-9D5BFC2259B8}"/>
          </ac:spMkLst>
        </pc:spChg>
        <pc:spChg chg="add mod">
          <ac:chgData name="Anatoli Fedynitch" userId="a81d0a775211de77" providerId="LiveId" clId="{BE44581A-EEEC-4AB1-A60E-BE61DDF7D054}" dt="2018-10-18T19:37:34.752" v="8048" actId="1076"/>
          <ac:spMkLst>
            <pc:docMk/>
            <pc:sldMk cId="827799901" sldId="424"/>
            <ac:spMk id="14" creationId="{681D5A3B-4FB5-45E2-8F54-32A32686F40C}"/>
          </ac:spMkLst>
        </pc:spChg>
        <pc:picChg chg="add mod modCrop">
          <ac:chgData name="Anatoli Fedynitch" userId="a81d0a775211de77" providerId="LiveId" clId="{BE44581A-EEEC-4AB1-A60E-BE61DDF7D054}" dt="2018-10-18T19:00:32.877" v="6743" actId="1076"/>
          <ac:picMkLst>
            <pc:docMk/>
            <pc:sldMk cId="827799901" sldId="424"/>
            <ac:picMk id="7" creationId="{57B43563-A816-4795-A05A-E25B6D69811F}"/>
          </ac:picMkLst>
        </pc:picChg>
        <pc:picChg chg="add mod modCrop">
          <ac:chgData name="Anatoli Fedynitch" userId="a81d0a775211de77" providerId="LiveId" clId="{BE44581A-EEEC-4AB1-A60E-BE61DDF7D054}" dt="2018-10-18T19:02:14.907" v="6934" actId="1076"/>
          <ac:picMkLst>
            <pc:docMk/>
            <pc:sldMk cId="827799901" sldId="424"/>
            <ac:picMk id="8" creationId="{6F90B2A2-82B1-4D03-A4B1-AF15B66AD877}"/>
          </ac:picMkLst>
        </pc:picChg>
        <pc:picChg chg="add mod">
          <ac:chgData name="Anatoli Fedynitch" userId="a81d0a775211de77" providerId="LiveId" clId="{BE44581A-EEEC-4AB1-A60E-BE61DDF7D054}" dt="2018-10-18T18:59:59.599" v="6729" actId="1076"/>
          <ac:picMkLst>
            <pc:docMk/>
            <pc:sldMk cId="827799901" sldId="424"/>
            <ac:picMk id="10" creationId="{C66D631E-5B46-46C9-9201-84084BA3A9A8}"/>
          </ac:picMkLst>
        </pc:picChg>
      </pc:sldChg>
      <pc:sldChg chg="addSp delSp modSp add">
        <pc:chgData name="Anatoli Fedynitch" userId="a81d0a775211de77" providerId="LiveId" clId="{BE44581A-EEEC-4AB1-A60E-BE61DDF7D054}" dt="2018-10-18T19:42:24.154" v="8234" actId="20577"/>
        <pc:sldMkLst>
          <pc:docMk/>
          <pc:sldMk cId="1340864303" sldId="425"/>
        </pc:sldMkLst>
        <pc:spChg chg="mod">
          <ac:chgData name="Anatoli Fedynitch" userId="a81d0a775211de77" providerId="LiveId" clId="{BE44581A-EEEC-4AB1-A60E-BE61DDF7D054}" dt="2018-10-18T19:05:17.015" v="7205" actId="20577"/>
          <ac:spMkLst>
            <pc:docMk/>
            <pc:sldMk cId="1340864303" sldId="425"/>
            <ac:spMk id="2" creationId="{91551C67-9DDF-4386-8EA1-CF854A97EE9D}"/>
          </ac:spMkLst>
        </pc:spChg>
        <pc:spChg chg="mod">
          <ac:chgData name="Anatoli Fedynitch" userId="a81d0a775211de77" providerId="LiveId" clId="{BE44581A-EEEC-4AB1-A60E-BE61DDF7D054}" dt="2018-10-18T19:42:24.154" v="8234" actId="20577"/>
          <ac:spMkLst>
            <pc:docMk/>
            <pc:sldMk cId="1340864303" sldId="425"/>
            <ac:spMk id="3" creationId="{999BA4AE-8EAA-4AF7-8F03-6704EF305292}"/>
          </ac:spMkLst>
        </pc:spChg>
        <pc:spChg chg="del">
          <ac:chgData name="Anatoli Fedynitch" userId="a81d0a775211de77" providerId="LiveId" clId="{BE44581A-EEEC-4AB1-A60E-BE61DDF7D054}" dt="2018-10-18T19:27:28.756" v="7212" actId="478"/>
          <ac:spMkLst>
            <pc:docMk/>
            <pc:sldMk cId="1340864303" sldId="425"/>
            <ac:spMk id="5" creationId="{F641261A-8031-4358-894F-214DF0C1CC04}"/>
          </ac:spMkLst>
        </pc:spChg>
        <pc:spChg chg="del">
          <ac:chgData name="Anatoli Fedynitch" userId="a81d0a775211de77" providerId="LiveId" clId="{BE44581A-EEEC-4AB1-A60E-BE61DDF7D054}" dt="2018-10-18T19:06:00.576" v="7206"/>
          <ac:spMkLst>
            <pc:docMk/>
            <pc:sldMk cId="1340864303" sldId="425"/>
            <ac:spMk id="6" creationId="{5A5B29DE-95B4-4BBA-BCC6-B3E51470F0CC}"/>
          </ac:spMkLst>
        </pc:spChg>
        <pc:spChg chg="add mod">
          <ac:chgData name="Anatoli Fedynitch" userId="a81d0a775211de77" providerId="LiveId" clId="{BE44581A-EEEC-4AB1-A60E-BE61DDF7D054}" dt="2018-10-18T19:29:49.305" v="7321" actId="14100"/>
          <ac:spMkLst>
            <pc:docMk/>
            <pc:sldMk cId="1340864303" sldId="425"/>
            <ac:spMk id="10" creationId="{19680EE6-3E95-4360-8633-B01166174C6E}"/>
          </ac:spMkLst>
        </pc:spChg>
        <pc:spChg chg="add mod">
          <ac:chgData name="Anatoli Fedynitch" userId="a81d0a775211de77" providerId="LiveId" clId="{BE44581A-EEEC-4AB1-A60E-BE61DDF7D054}" dt="2018-10-18T19:30:02.204" v="7335" actId="1038"/>
          <ac:spMkLst>
            <pc:docMk/>
            <pc:sldMk cId="1340864303" sldId="425"/>
            <ac:spMk id="11" creationId="{F908ACAA-B3E3-4A68-BC16-AC427E40C64D}"/>
          </ac:spMkLst>
        </pc:spChg>
        <pc:grpChg chg="add mod">
          <ac:chgData name="Anatoli Fedynitch" userId="a81d0a775211de77" providerId="LiveId" clId="{BE44581A-EEEC-4AB1-A60E-BE61DDF7D054}" dt="2018-10-18T19:41:43.041" v="8225" actId="1076"/>
          <ac:grpSpMkLst>
            <pc:docMk/>
            <pc:sldMk cId="1340864303" sldId="425"/>
            <ac:grpSpMk id="9" creationId="{C938F277-9B93-469D-BA6C-2BBBDC9565B0}"/>
          </ac:grpSpMkLst>
        </pc:grpChg>
        <pc:picChg chg="add mod modCrop">
          <ac:chgData name="Anatoli Fedynitch" userId="a81d0a775211de77" providerId="LiveId" clId="{BE44581A-EEEC-4AB1-A60E-BE61DDF7D054}" dt="2018-10-18T19:29:04.883" v="7311" actId="164"/>
          <ac:picMkLst>
            <pc:docMk/>
            <pc:sldMk cId="1340864303" sldId="425"/>
            <ac:picMk id="6" creationId="{377BD9C2-3F06-4492-B540-1FBD348F0CDC}"/>
          </ac:picMkLst>
        </pc:picChg>
        <pc:picChg chg="add mod">
          <ac:chgData name="Anatoli Fedynitch" userId="a81d0a775211de77" providerId="LiveId" clId="{BE44581A-EEEC-4AB1-A60E-BE61DDF7D054}" dt="2018-10-18T19:27:35.625" v="7213" actId="1076"/>
          <ac:picMkLst>
            <pc:docMk/>
            <pc:sldMk cId="1340864303" sldId="425"/>
            <ac:picMk id="7" creationId="{AE2BBD11-48DB-44CB-AE0C-289A14CA303D}"/>
          </ac:picMkLst>
        </pc:picChg>
        <pc:picChg chg="add mod modCrop">
          <ac:chgData name="Anatoli Fedynitch" userId="a81d0a775211de77" providerId="LiveId" clId="{BE44581A-EEEC-4AB1-A60E-BE61DDF7D054}" dt="2018-10-18T19:29:04.883" v="7311" actId="164"/>
          <ac:picMkLst>
            <pc:docMk/>
            <pc:sldMk cId="1340864303" sldId="425"/>
            <ac:picMk id="8" creationId="{AC39CE1D-3451-44E2-A495-A650BABB3533}"/>
          </ac:picMkLst>
        </pc:picChg>
      </pc:sldChg>
      <pc:sldChg chg="addSp delSp modSp add">
        <pc:chgData name="Anatoli Fedynitch" userId="a81d0a775211de77" providerId="LiveId" clId="{BE44581A-EEEC-4AB1-A60E-BE61DDF7D054}" dt="2018-10-18T20:17:53.544" v="10219"/>
        <pc:sldMkLst>
          <pc:docMk/>
          <pc:sldMk cId="3984432143" sldId="426"/>
        </pc:sldMkLst>
        <pc:spChg chg="mod">
          <ac:chgData name="Anatoli Fedynitch" userId="a81d0a775211de77" providerId="LiveId" clId="{BE44581A-EEEC-4AB1-A60E-BE61DDF7D054}" dt="2018-10-18T19:53:42.085" v="8606" actId="20577"/>
          <ac:spMkLst>
            <pc:docMk/>
            <pc:sldMk cId="3984432143" sldId="426"/>
            <ac:spMk id="2" creationId="{EA379480-07C3-4099-955A-04397C7F042A}"/>
          </ac:spMkLst>
        </pc:spChg>
        <pc:spChg chg="del">
          <ac:chgData name="Anatoli Fedynitch" userId="a81d0a775211de77" providerId="LiveId" clId="{BE44581A-EEEC-4AB1-A60E-BE61DDF7D054}" dt="2018-10-18T19:53:47.683" v="8607"/>
          <ac:spMkLst>
            <pc:docMk/>
            <pc:sldMk cId="3984432143" sldId="426"/>
            <ac:spMk id="3" creationId="{4D28A0C4-E58E-403F-B16E-640AA6134B80}"/>
          </ac:spMkLst>
        </pc:spChg>
        <pc:spChg chg="del">
          <ac:chgData name="Anatoli Fedynitch" userId="a81d0a775211de77" providerId="LiveId" clId="{BE44581A-EEEC-4AB1-A60E-BE61DDF7D054}" dt="2018-10-18T19:53:47.683" v="8607"/>
          <ac:spMkLst>
            <pc:docMk/>
            <pc:sldMk cId="3984432143" sldId="426"/>
            <ac:spMk id="5" creationId="{9225795C-1D12-47C9-AEC4-EF2F6E7BDD7C}"/>
          </ac:spMkLst>
        </pc:spChg>
        <pc:spChg chg="del">
          <ac:chgData name="Anatoli Fedynitch" userId="a81d0a775211de77" providerId="LiveId" clId="{BE44581A-EEEC-4AB1-A60E-BE61DDF7D054}" dt="2018-10-18T19:53:47.683" v="8607"/>
          <ac:spMkLst>
            <pc:docMk/>
            <pc:sldMk cId="3984432143" sldId="426"/>
            <ac:spMk id="6" creationId="{0DCF4578-E322-4AE3-833F-103502A91760}"/>
          </ac:spMkLst>
        </pc:spChg>
        <pc:spChg chg="add mod">
          <ac:chgData name="Anatoli Fedynitch" userId="a81d0a775211de77" providerId="LiveId" clId="{BE44581A-EEEC-4AB1-A60E-BE61DDF7D054}" dt="2018-10-18T20:17:01.554" v="10216" actId="403"/>
          <ac:spMkLst>
            <pc:docMk/>
            <pc:sldMk cId="3984432143" sldId="426"/>
            <ac:spMk id="7" creationId="{0BB8FDC6-ED53-4604-ACE1-6BD2A2023FCE}"/>
          </ac:spMkLst>
        </pc:spChg>
        <pc:spChg chg="add mod">
          <ac:chgData name="Anatoli Fedynitch" userId="a81d0a775211de77" providerId="LiveId" clId="{BE44581A-EEEC-4AB1-A60E-BE61DDF7D054}" dt="2018-10-18T19:53:47.683" v="8607"/>
          <ac:spMkLst>
            <pc:docMk/>
            <pc:sldMk cId="3984432143" sldId="426"/>
            <ac:spMk id="8" creationId="{653DEEE7-257F-426D-9D10-705826068749}"/>
          </ac:spMkLst>
        </pc:spChg>
        <pc:spChg chg="add del mod">
          <ac:chgData name="Anatoli Fedynitch" userId="a81d0a775211de77" providerId="LiveId" clId="{BE44581A-EEEC-4AB1-A60E-BE61DDF7D054}" dt="2018-10-18T20:17:53.544" v="10219"/>
          <ac:spMkLst>
            <pc:docMk/>
            <pc:sldMk cId="3984432143" sldId="426"/>
            <ac:spMk id="9" creationId="{9BBF5526-0B8B-470D-A67C-D4F00ADDA499}"/>
          </ac:spMkLst>
        </pc:spChg>
      </pc:sldChg>
      <pc:sldChg chg="add del">
        <pc:chgData name="Anatoli Fedynitch" userId="a81d0a775211de77" providerId="LiveId" clId="{BE44581A-EEEC-4AB1-A60E-BE61DDF7D054}" dt="2018-10-18T19:51:30.435" v="8488" actId="2696"/>
        <pc:sldMkLst>
          <pc:docMk/>
          <pc:sldMk cId="4034251716" sldId="426"/>
        </pc:sldMkLst>
      </pc:sldChg>
    </pc:docChg>
  </pc:docChgLst>
  <pc:docChgLst>
    <pc:chgData name="Anatoli Fedynitch" userId="a81d0a775211de77" providerId="LiveId" clId="{7129786C-6399-45CF-9030-9E519B3695E8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18.10.2018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18.10.2018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00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201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endParaRPr lang="en-US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8CB5A4-07FA-4ADB-94BA-D0065C909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995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0204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endParaRPr lang="en-US" noProof="0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F1FE4D-4B28-4FC6-A712-C31ACEAEC2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endParaRPr lang="en-US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  <p:sldLayoutId id="2147483681" r:id="rId17"/>
    <p:sldLayoutId id="2147483682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12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1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tm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30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1p1loop3">
            <a:hlinkClick r:id="" action="ppaction://media"/>
            <a:extLst>
              <a:ext uri="{FF2B5EF4-FFF2-40B4-BE49-F238E27FC236}">
                <a16:creationId xmlns:a16="http://schemas.microsoft.com/office/drawing/2014/main" id="{3F9F7EE0-4674-4377-B8B2-A553CDC508DD}"/>
              </a:ext>
            </a:extLst>
          </p:cNvPr>
          <p:cNvPicPr>
            <a:picLocks noGrp="1" noChangeAspect="1"/>
          </p:cNvPicPr>
          <p:nvPr>
            <p:ph type="pic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5000" b="15550"/>
          <a:stretch/>
        </p:blipFill>
        <p:spPr>
          <a:xfrm>
            <a:off x="0" y="0"/>
            <a:ext cx="12192000" cy="40770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3563" y="2672916"/>
            <a:ext cx="11587250" cy="1491450"/>
          </a:xfrm>
        </p:spPr>
        <p:txBody>
          <a:bodyPr/>
          <a:lstStyle/>
          <a:p>
            <a:r>
              <a:rPr lang="de-DE" sz="4000" dirty="0"/>
              <a:t>Hadronic and Nuclear Interactions in Particle Astrophysics</a:t>
            </a:r>
            <a:endParaRPr lang="en-US" sz="4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1265" y="4618989"/>
            <a:ext cx="11369548" cy="700373"/>
          </a:xfrm>
        </p:spPr>
        <p:txBody>
          <a:bodyPr/>
          <a:lstStyle/>
          <a:p>
            <a:r>
              <a:rPr lang="en-US" dirty="0"/>
              <a:t>Anatoli Fedynitch</a:t>
            </a:r>
          </a:p>
          <a:p>
            <a:endParaRPr lang="en-US" dirty="0"/>
          </a:p>
          <a:p>
            <a:r>
              <a:rPr lang="en-US" dirty="0" err="1"/>
              <a:t>Deutsches</a:t>
            </a:r>
            <a:r>
              <a:rPr lang="en-US" dirty="0"/>
              <a:t> </a:t>
            </a:r>
            <a:r>
              <a:rPr lang="en-US" dirty="0" err="1"/>
              <a:t>Elektronen</a:t>
            </a:r>
            <a:r>
              <a:rPr lang="en-US" dirty="0"/>
              <a:t> Synchrotron (DESY)</a:t>
            </a:r>
          </a:p>
          <a:p>
            <a:r>
              <a:rPr lang="en-US" dirty="0"/>
              <a:t>Zeuthen, Germany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51984" y="5661248"/>
            <a:ext cx="4645080" cy="8686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Untertitel 8">
            <a:extLst>
              <a:ext uri="{FF2B5EF4-FFF2-40B4-BE49-F238E27FC236}">
                <a16:creationId xmlns:a16="http://schemas.microsoft.com/office/drawing/2014/main" id="{DE569145-F2A0-45E8-8FCA-90CC4B7A4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2" y="6929370"/>
            <a:ext cx="11376025" cy="889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nhaltsplatzhalter 12">
            <a:extLst>
              <a:ext uri="{FF2B5EF4-FFF2-40B4-BE49-F238E27FC236}">
                <a16:creationId xmlns:a16="http://schemas.microsoft.com/office/drawing/2014/main" id="{AB28B82C-3895-49ED-BC28-588FF1CFD90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54" y="1213543"/>
            <a:ext cx="5303638" cy="530363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99E5E-17AF-4A1D-A330-E414A488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Hadronic interactions in Astroparticle Physics | 2018/10/18 Stony Brook | Anatoli Fedynitch</a:t>
            </a:r>
            <a:endParaRPr lang="en-US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C3505B71-1BE6-4B80-85E3-178A7CA38E4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32"/>
          <a:stretch/>
        </p:blipFill>
        <p:spPr>
          <a:xfrm>
            <a:off x="5371754" y="1213544"/>
            <a:ext cx="5303638" cy="171140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938F08EB-F732-4D3D-B46C-BD49733FC106}"/>
                  </a:ext>
                </a:extLst>
              </p:cNvPr>
              <p:cNvSpPr txBox="1"/>
              <p:nvPr/>
            </p:nvSpPr>
            <p:spPr>
              <a:xfrm>
                <a:off x="6583673" y="2987409"/>
                <a:ext cx="673224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:23.8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938F08EB-F732-4D3D-B46C-BD49733FC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3" y="2987409"/>
                <a:ext cx="67322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7F2362BF-E895-4542-95B7-27A9268AB512}"/>
                  </a:ext>
                </a:extLst>
              </p:cNvPr>
              <p:cNvSpPr txBox="1"/>
              <p:nvPr/>
            </p:nvSpPr>
            <p:spPr>
              <a:xfrm>
                <a:off x="8188584" y="2984963"/>
                <a:ext cx="721268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:46.</m:t>
                    </m:r>
                  </m:oMath>
                </a14:m>
                <a:r>
                  <a:rPr lang="de-DE" sz="1200" dirty="0">
                    <a:solidFill>
                      <a:schemeClr val="tx2"/>
                    </a:solidFill>
                  </a:rPr>
                  <a:t>6</a:t>
                </a:r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7F2362BF-E895-4542-95B7-27A9268AB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584" y="2984963"/>
                <a:ext cx="721268" cy="276999"/>
              </a:xfrm>
              <a:prstGeom prst="rect">
                <a:avLst/>
              </a:prstGeom>
              <a:blipFill>
                <a:blip r:embed="rId6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A6093C01-31FB-4AC0-8E9E-E071706A784A}"/>
                  </a:ext>
                </a:extLst>
              </p:cNvPr>
              <p:cNvSpPr txBox="1"/>
              <p:nvPr/>
            </p:nvSpPr>
            <p:spPr>
              <a:xfrm>
                <a:off x="6582641" y="4656547"/>
                <a:ext cx="673224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:32.9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A6093C01-31FB-4AC0-8E9E-E071706A7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641" y="4656547"/>
                <a:ext cx="67322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BC1604-EC70-4BDA-A2DE-0AE35ED6D481}"/>
                  </a:ext>
                </a:extLst>
              </p:cNvPr>
              <p:cNvSpPr txBox="1"/>
              <p:nvPr/>
            </p:nvSpPr>
            <p:spPr>
              <a:xfrm>
                <a:off x="6523643" y="1323420"/>
                <a:ext cx="728556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latin typeface="Cambria Math" panose="02040503050406030204" pitchFamily="18" charset="0"/>
                      </a:rPr>
                      <m:t>:27.</m:t>
                    </m:r>
                  </m:oMath>
                </a14:m>
                <a:r>
                  <a:rPr lang="de-DE" sz="1200" dirty="0"/>
                  <a:t>0</a:t>
                </a:r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BC1604-EC70-4BDA-A2DE-0AE35ED6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643" y="1323420"/>
                <a:ext cx="728556" cy="276999"/>
              </a:xfrm>
              <a:prstGeom prst="rect">
                <a:avLst/>
              </a:prstGeom>
              <a:blipFill>
                <a:blip r:embed="rId8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387B8D8A-04CE-4EFF-9230-6A12E2B2F211}"/>
                  </a:ext>
                </a:extLst>
              </p:cNvPr>
              <p:cNvSpPr txBox="1"/>
              <p:nvPr/>
            </p:nvSpPr>
            <p:spPr>
              <a:xfrm>
                <a:off x="8186362" y="1320376"/>
                <a:ext cx="720080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:53.1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387B8D8A-04CE-4EFF-9230-6A12E2B2F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362" y="1320376"/>
                <a:ext cx="72008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30FDD30E-79BA-4DFB-B7BF-C5185539A493}"/>
                  </a:ext>
                </a:extLst>
              </p:cNvPr>
              <p:cNvSpPr txBox="1"/>
              <p:nvPr/>
            </p:nvSpPr>
            <p:spPr>
              <a:xfrm>
                <a:off x="9756758" y="1320376"/>
                <a:ext cx="797415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latin typeface="Cambria Math" panose="02040503050406030204" pitchFamily="18" charset="0"/>
                      </a:rPr>
                      <m:t>:259.</m:t>
                    </m:r>
                  </m:oMath>
                </a14:m>
                <a:r>
                  <a:rPr lang="de-DE" sz="1200" dirty="0"/>
                  <a:t>1</a:t>
                </a:r>
              </a:p>
            </p:txBody>
          </p:sp>
        </mc:Choice>
        <mc:Fallback xmlns="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30FDD30E-79BA-4DFB-B7BF-C5185539A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58" y="1320376"/>
                <a:ext cx="797415" cy="276999"/>
              </a:xfrm>
              <a:prstGeom prst="rect">
                <a:avLst/>
              </a:prstGeom>
              <a:blipFill>
                <a:blip r:embed="rId10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7BE31EB-5FBF-4E8B-A874-A0429D3074BB}"/>
                  </a:ext>
                </a:extLst>
              </p:cNvPr>
              <p:cNvSpPr txBox="1"/>
              <p:nvPr/>
            </p:nvSpPr>
            <p:spPr>
              <a:xfrm>
                <a:off x="9759232" y="4660417"/>
                <a:ext cx="797416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:209.9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7BE31EB-5FBF-4E8B-A874-A0429D307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232" y="4660417"/>
                <a:ext cx="797416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1E6835EA-8B36-425D-BB52-7DBE24A56413}"/>
                  </a:ext>
                </a:extLst>
              </p:cNvPr>
              <p:cNvSpPr txBox="1"/>
              <p:nvPr/>
            </p:nvSpPr>
            <p:spPr>
              <a:xfrm>
                <a:off x="9759234" y="2984091"/>
                <a:ext cx="797415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:228.7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1E6835EA-8B36-425D-BB52-7DBE24A56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234" y="2984091"/>
                <a:ext cx="797415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9D84D2B9-285D-4C34-B988-2271F9F3CE6D}"/>
                  </a:ext>
                </a:extLst>
              </p:cNvPr>
              <p:cNvSpPr txBox="1"/>
              <p:nvPr/>
            </p:nvSpPr>
            <p:spPr>
              <a:xfrm>
                <a:off x="8186362" y="4656674"/>
                <a:ext cx="720080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:38.5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9D84D2B9-285D-4C34-B988-2271F9F3C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362" y="4656674"/>
                <a:ext cx="720080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feld 25">
            <a:extLst>
              <a:ext uri="{FF2B5EF4-FFF2-40B4-BE49-F238E27FC236}">
                <a16:creationId xmlns:a16="http://schemas.microsoft.com/office/drawing/2014/main" id="{FA204619-CE6A-4204-9785-968232F602BC}"/>
              </a:ext>
            </a:extLst>
          </p:cNvPr>
          <p:cNvSpPr txBox="1"/>
          <p:nvPr/>
        </p:nvSpPr>
        <p:spPr>
          <a:xfrm>
            <a:off x="7500156" y="853461"/>
            <a:ext cx="129614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Epos-LHC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1D6F87E-6F32-403C-8BA9-A5DCECE2DC28}"/>
              </a:ext>
            </a:extLst>
          </p:cNvPr>
          <p:cNvSpPr txBox="1"/>
          <p:nvPr/>
        </p:nvSpPr>
        <p:spPr>
          <a:xfrm>
            <a:off x="5879978" y="858500"/>
            <a:ext cx="129614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Sibyll</a:t>
            </a:r>
            <a:r>
              <a:rPr lang="de-DE" b="1" dirty="0"/>
              <a:t> 2.3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9301373-E3E2-41A4-9129-4F01CB8BE782}"/>
              </a:ext>
            </a:extLst>
          </p:cNvPr>
          <p:cNvSpPr txBox="1"/>
          <p:nvPr/>
        </p:nvSpPr>
        <p:spPr>
          <a:xfrm>
            <a:off x="9036775" y="866594"/>
            <a:ext cx="151739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QGSjet-04 II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9C99AF7-F0C7-43B9-A4D3-05E37DAA2B4D}"/>
              </a:ext>
            </a:extLst>
          </p:cNvPr>
          <p:cNvSpPr txBox="1"/>
          <p:nvPr/>
        </p:nvSpPr>
        <p:spPr>
          <a:xfrm rot="16200000">
            <a:off x="4737367" y="3565672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PSB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C94B173-F77D-4B78-9E97-86E143E98086}"/>
              </a:ext>
            </a:extLst>
          </p:cNvPr>
          <p:cNvSpPr txBox="1"/>
          <p:nvPr/>
        </p:nvSpPr>
        <p:spPr>
          <a:xfrm rot="16200000">
            <a:off x="4737367" y="1853609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Talys</a:t>
            </a:r>
            <a:endParaRPr lang="de-DE" b="1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FBD7AFA3-95FB-46CE-BAE1-79441CCB0396}"/>
              </a:ext>
            </a:extLst>
          </p:cNvPr>
          <p:cNvSpPr txBox="1"/>
          <p:nvPr/>
        </p:nvSpPr>
        <p:spPr>
          <a:xfrm rot="16200000">
            <a:off x="4737367" y="5226279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Peanut</a:t>
            </a:r>
            <a:endParaRPr lang="de-DE" b="1" dirty="0"/>
          </a:p>
        </p:txBody>
      </p:sp>
      <p:sp>
        <p:nvSpPr>
          <p:cNvPr id="48" name="Titel 1">
            <a:extLst>
              <a:ext uri="{FF2B5EF4-FFF2-40B4-BE49-F238E27FC236}">
                <a16:creationId xmlns:a16="http://schemas.microsoft.com/office/drawing/2014/main" id="{E6255512-F8BF-4FF4-B6C7-FD44AB67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23174"/>
            <a:ext cx="8532018" cy="451098"/>
          </a:xfrm>
        </p:spPr>
        <p:txBody>
          <a:bodyPr/>
          <a:lstStyle/>
          <a:p>
            <a:r>
              <a:rPr lang="en-GB" noProof="0" dirty="0"/>
              <a:t>Model dependence of the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platzhalter 4">
                <a:extLst>
                  <a:ext uri="{FF2B5EF4-FFF2-40B4-BE49-F238E27FC236}">
                    <a16:creationId xmlns:a16="http://schemas.microsoft.com/office/drawing/2014/main" id="{12E6F51D-FA6E-45C8-9D22-4769C2ED642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07987" y="817500"/>
                <a:ext cx="11376025" cy="379252"/>
              </a:xfrm>
            </p:spPr>
            <p:txBody>
              <a:bodyPr/>
              <a:lstStyle/>
              <a:p>
                <a:r>
                  <a:rPr lang="en-GB" noProof="0" dirty="0"/>
                  <a:t>Compared in </a:t>
                </a:r>
                <a14:m>
                  <m:oMath xmlns:m="http://schemas.openxmlformats.org/officeDocument/2006/math">
                    <m:r>
                      <a:rPr lang="en-GB" i="1" noProof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GB" i="1" noProof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i="1" noProof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noProof="0" dirty="0"/>
                  <a:t> space</a:t>
                </a:r>
              </a:p>
              <a:p>
                <a:endParaRPr lang="en-GB" noProof="0" dirty="0"/>
              </a:p>
            </p:txBody>
          </p:sp>
        </mc:Choice>
        <mc:Fallback xmlns="">
          <p:sp>
            <p:nvSpPr>
              <p:cNvPr id="49" name="Textplatzhalter 4">
                <a:extLst>
                  <a:ext uri="{FF2B5EF4-FFF2-40B4-BE49-F238E27FC236}">
                    <a16:creationId xmlns:a16="http://schemas.microsoft.com/office/drawing/2014/main" id="{12E6F51D-FA6E-45C8-9D22-4769C2ED6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07987" y="817500"/>
                <a:ext cx="11376025" cy="379252"/>
              </a:xfrm>
              <a:blipFill>
                <a:blip r:embed="rId14"/>
                <a:stretch>
                  <a:fillRect l="-1125" t="-161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Inhaltsplatzhalter 2">
            <a:extLst>
              <a:ext uri="{FF2B5EF4-FFF2-40B4-BE49-F238E27FC236}">
                <a16:creationId xmlns:a16="http://schemas.microsoft.com/office/drawing/2014/main" id="{338CB8F7-F760-41AD-9D3D-19896A61D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36" y="1320376"/>
            <a:ext cx="4147129" cy="5010249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b="1" dirty="0">
                <a:solidFill>
                  <a:schemeClr val="bg2"/>
                </a:solidFill>
              </a:rPr>
              <a:t>Disintegration model</a:t>
            </a:r>
          </a:p>
          <a:p>
            <a:r>
              <a:rPr lang="en-GB" noProof="0" dirty="0">
                <a:solidFill>
                  <a:schemeClr val="bg2"/>
                </a:solidFill>
              </a:rPr>
              <a:t>Qualitatively similar fits </a:t>
            </a:r>
          </a:p>
          <a:p>
            <a:r>
              <a:rPr lang="en-GB" noProof="0" dirty="0">
                <a:solidFill>
                  <a:schemeClr val="bg2"/>
                </a:solidFill>
              </a:rPr>
              <a:t>PSB: </a:t>
            </a:r>
            <a:r>
              <a:rPr lang="en-GB" noProof="0" dirty="0" err="1">
                <a:solidFill>
                  <a:schemeClr val="bg2"/>
                </a:solidFill>
              </a:rPr>
              <a:t>Ligher</a:t>
            </a:r>
            <a:r>
              <a:rPr lang="en-GB" noProof="0" dirty="0">
                <a:solidFill>
                  <a:schemeClr val="bg2"/>
                </a:solidFill>
              </a:rPr>
              <a:t> masses at source</a:t>
            </a:r>
          </a:p>
          <a:p>
            <a:r>
              <a:rPr lang="en-GB" noProof="0" dirty="0">
                <a:solidFill>
                  <a:schemeClr val="bg2"/>
                </a:solidFill>
              </a:rPr>
              <a:t>Peanut/</a:t>
            </a:r>
            <a:r>
              <a:rPr lang="en-GB" noProof="0" dirty="0" err="1">
                <a:solidFill>
                  <a:schemeClr val="bg2"/>
                </a:solidFill>
              </a:rPr>
              <a:t>Talys</a:t>
            </a:r>
            <a:r>
              <a:rPr lang="en-GB" noProof="0" dirty="0">
                <a:solidFill>
                  <a:schemeClr val="bg2"/>
                </a:solidFill>
              </a:rPr>
              <a:t>: Heavier </a:t>
            </a:r>
            <a:r>
              <a:rPr lang="en-GB" dirty="0">
                <a:solidFill>
                  <a:schemeClr val="bg2"/>
                </a:solidFill>
              </a:rPr>
              <a:t>masses at source</a:t>
            </a:r>
            <a:endParaRPr lang="en-GB" noProof="0" dirty="0">
              <a:solidFill>
                <a:schemeClr val="bg2"/>
              </a:solidFill>
            </a:endParaRPr>
          </a:p>
          <a:p>
            <a:endParaRPr lang="en-GB" noProof="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GB" sz="1800" b="1" dirty="0"/>
              <a:t>Shower model</a:t>
            </a:r>
          </a:p>
          <a:p>
            <a:r>
              <a:rPr lang="en-GB" dirty="0"/>
              <a:t>Epos-LHC: Two distinct minima</a:t>
            </a:r>
            <a:br>
              <a:rPr lang="en-GB" dirty="0"/>
            </a:br>
            <a:r>
              <a:rPr lang="en-GB" dirty="0"/>
              <a:t>                   </a:t>
            </a:r>
            <a:r>
              <a:rPr lang="en-GB" dirty="0">
                <a:solidFill>
                  <a:schemeClr val="accent1"/>
                </a:solidFill>
              </a:rPr>
              <a:t>avoids disintegration</a:t>
            </a:r>
          </a:p>
          <a:p>
            <a:r>
              <a:rPr lang="en-GB" dirty="0" err="1"/>
              <a:t>Sibyll</a:t>
            </a:r>
            <a:r>
              <a:rPr lang="en-GB" dirty="0"/>
              <a:t> 2.3: Larger allowed space</a:t>
            </a:r>
            <a:br>
              <a:rPr lang="en-GB" dirty="0"/>
            </a:br>
            <a:r>
              <a:rPr lang="en-GB" dirty="0"/>
              <a:t>                </a:t>
            </a:r>
            <a:r>
              <a:rPr lang="en-GB" dirty="0">
                <a:solidFill>
                  <a:schemeClr val="accent1"/>
                </a:solidFill>
              </a:rPr>
              <a:t>prefers disintegration</a:t>
            </a:r>
          </a:p>
          <a:p>
            <a:r>
              <a:rPr lang="en-GB" dirty="0" err="1"/>
              <a:t>QGSjet</a:t>
            </a:r>
            <a:r>
              <a:rPr lang="en-GB" dirty="0"/>
              <a:t> 4 II: Overall rather </a:t>
            </a:r>
            <a:r>
              <a:rPr lang="en-GB" dirty="0">
                <a:solidFill>
                  <a:schemeClr val="accent1"/>
                </a:solidFill>
              </a:rPr>
              <a:t>bad fit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51" name="Rechteck 23">
            <a:extLst>
              <a:ext uri="{FF2B5EF4-FFF2-40B4-BE49-F238E27FC236}">
                <a16:creationId xmlns:a16="http://schemas.microsoft.com/office/drawing/2014/main" id="{6B6FC8B3-95A5-4072-985B-17E57A111A2F}"/>
              </a:ext>
            </a:extLst>
          </p:cNvPr>
          <p:cNvSpPr/>
          <p:nvPr/>
        </p:nvSpPr>
        <p:spPr>
          <a:xfrm>
            <a:off x="912109" y="5180111"/>
            <a:ext cx="3622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chemeClr val="accent5"/>
                </a:solidFill>
              </a:rPr>
              <a:t>See also: Auger </a:t>
            </a:r>
            <a:r>
              <a:rPr lang="de-DE" sz="1200" i="1" dirty="0" err="1">
                <a:solidFill>
                  <a:schemeClr val="accent5"/>
                </a:solidFill>
              </a:rPr>
              <a:t>Collaboration</a:t>
            </a:r>
            <a:r>
              <a:rPr lang="de-DE" sz="1200" i="1" dirty="0">
                <a:solidFill>
                  <a:schemeClr val="accent5"/>
                </a:solidFill>
              </a:rPr>
              <a:t> JCAP02(2013)026</a:t>
            </a:r>
          </a:p>
          <a:p>
            <a:r>
              <a:rPr lang="de-DE" sz="1200" i="1" dirty="0">
                <a:solidFill>
                  <a:schemeClr val="accent5"/>
                </a:solidFill>
              </a:rPr>
              <a:t>                Auger </a:t>
            </a:r>
            <a:r>
              <a:rPr lang="de-DE" sz="1200" i="1" dirty="0" err="1">
                <a:solidFill>
                  <a:schemeClr val="accent5"/>
                </a:solidFill>
              </a:rPr>
              <a:t>Collaboration</a:t>
            </a:r>
            <a:r>
              <a:rPr lang="de-DE" sz="1200" i="1" dirty="0">
                <a:solidFill>
                  <a:schemeClr val="accent5"/>
                </a:solidFill>
              </a:rPr>
              <a:t> JCAP04(2017)038</a:t>
            </a: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A425851B-2949-4BB5-BFD2-01B9585733FC}"/>
              </a:ext>
            </a:extLst>
          </p:cNvPr>
          <p:cNvSpPr/>
          <p:nvPr/>
        </p:nvSpPr>
        <p:spPr>
          <a:xfrm rot="5400000">
            <a:off x="7952336" y="-1750481"/>
            <a:ext cx="468052" cy="5010249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55525B-7854-42C3-A2BE-A03A66C07854}"/>
              </a:ext>
            </a:extLst>
          </p:cNvPr>
          <p:cNvSpPr txBox="1"/>
          <p:nvPr/>
        </p:nvSpPr>
        <p:spPr>
          <a:xfrm>
            <a:off x="6157652" y="127125"/>
            <a:ext cx="4057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Hadronic physics at detection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05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99E5E-17AF-4A1D-A330-E414A488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Hadronic interactions in Astroparticle Physics | 2018/10/18 Stony Brook | Anatoli Fedynitch</a:t>
            </a:r>
            <a:endParaRPr lang="en-US" dirty="0"/>
          </a:p>
        </p:txBody>
      </p:sp>
      <p:sp>
        <p:nvSpPr>
          <p:cNvPr id="48" name="Titel 1">
            <a:extLst>
              <a:ext uri="{FF2B5EF4-FFF2-40B4-BE49-F238E27FC236}">
                <a16:creationId xmlns:a16="http://schemas.microsoft.com/office/drawing/2014/main" id="{E6255512-F8BF-4FF4-B6C7-FD44AB67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23174"/>
            <a:ext cx="8532018" cy="451098"/>
          </a:xfrm>
        </p:spPr>
        <p:txBody>
          <a:bodyPr/>
          <a:lstStyle/>
          <a:p>
            <a:r>
              <a:rPr lang="en-GB" noProof="0" dirty="0"/>
              <a:t>Model dependence of the 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platzhalter 4">
                <a:extLst>
                  <a:ext uri="{FF2B5EF4-FFF2-40B4-BE49-F238E27FC236}">
                    <a16:creationId xmlns:a16="http://schemas.microsoft.com/office/drawing/2014/main" id="{12E6F51D-FA6E-45C8-9D22-4769C2ED642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07987" y="817500"/>
                <a:ext cx="11376025" cy="379252"/>
              </a:xfrm>
            </p:spPr>
            <p:txBody>
              <a:bodyPr/>
              <a:lstStyle/>
              <a:p>
                <a:r>
                  <a:rPr lang="en-GB" noProof="0" dirty="0"/>
                  <a:t>Compared in </a:t>
                </a:r>
                <a14:m>
                  <m:oMath xmlns:m="http://schemas.openxmlformats.org/officeDocument/2006/math">
                    <m:r>
                      <a:rPr lang="en-GB" i="1" noProof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GB" i="1" noProof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i="1" noProof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noProof="0" dirty="0"/>
                  <a:t> space</a:t>
                </a:r>
              </a:p>
              <a:p>
                <a:endParaRPr lang="en-GB" noProof="0" dirty="0"/>
              </a:p>
            </p:txBody>
          </p:sp>
        </mc:Choice>
        <mc:Fallback xmlns="">
          <p:sp>
            <p:nvSpPr>
              <p:cNvPr id="49" name="Textplatzhalter 4">
                <a:extLst>
                  <a:ext uri="{FF2B5EF4-FFF2-40B4-BE49-F238E27FC236}">
                    <a16:creationId xmlns:a16="http://schemas.microsoft.com/office/drawing/2014/main" id="{12E6F51D-FA6E-45C8-9D22-4769C2ED6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07987" y="817500"/>
                <a:ext cx="11376025" cy="379252"/>
              </a:xfrm>
              <a:blipFill>
                <a:blip r:embed="rId2"/>
                <a:stretch>
                  <a:fillRect l="-1125" t="-1612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Inhaltsplatzhalter 2">
            <a:extLst>
              <a:ext uri="{FF2B5EF4-FFF2-40B4-BE49-F238E27FC236}">
                <a16:creationId xmlns:a16="http://schemas.microsoft.com/office/drawing/2014/main" id="{338CB8F7-F760-41AD-9D3D-19896A61D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36" y="1320376"/>
            <a:ext cx="4147129" cy="5010249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b="1" dirty="0"/>
              <a:t>Disintegration model</a:t>
            </a:r>
          </a:p>
          <a:p>
            <a:r>
              <a:rPr lang="en-GB" noProof="0" dirty="0"/>
              <a:t>Qualitatively </a:t>
            </a:r>
            <a:r>
              <a:rPr lang="en-GB" noProof="0" dirty="0">
                <a:solidFill>
                  <a:schemeClr val="accent1"/>
                </a:solidFill>
              </a:rPr>
              <a:t>similar fits </a:t>
            </a:r>
          </a:p>
          <a:p>
            <a:r>
              <a:rPr lang="en-GB" noProof="0" dirty="0"/>
              <a:t>PSB: </a:t>
            </a:r>
            <a:r>
              <a:rPr lang="en-GB" noProof="0" dirty="0">
                <a:solidFill>
                  <a:schemeClr val="accent1"/>
                </a:solidFill>
              </a:rPr>
              <a:t>Lighter masses</a:t>
            </a:r>
            <a:r>
              <a:rPr lang="en-GB" noProof="0" dirty="0"/>
              <a:t> at source</a:t>
            </a:r>
          </a:p>
          <a:p>
            <a:r>
              <a:rPr lang="en-GB" noProof="0" dirty="0"/>
              <a:t>Peanut/</a:t>
            </a:r>
            <a:r>
              <a:rPr lang="en-GB" noProof="0" dirty="0" err="1"/>
              <a:t>Talys</a:t>
            </a:r>
            <a:r>
              <a:rPr lang="en-GB" noProof="0" dirty="0"/>
              <a:t>: </a:t>
            </a:r>
            <a:r>
              <a:rPr lang="en-GB" noProof="0" dirty="0">
                <a:solidFill>
                  <a:schemeClr val="accent1"/>
                </a:solidFill>
              </a:rPr>
              <a:t>Heavier </a:t>
            </a:r>
            <a:r>
              <a:rPr lang="en-GB" dirty="0">
                <a:solidFill>
                  <a:schemeClr val="accent1"/>
                </a:solidFill>
              </a:rPr>
              <a:t>masses</a:t>
            </a:r>
            <a:r>
              <a:rPr lang="en-GB" dirty="0"/>
              <a:t> at source</a:t>
            </a:r>
            <a:endParaRPr lang="en-GB" noProof="0" dirty="0"/>
          </a:p>
          <a:p>
            <a:endParaRPr lang="en-GB" noProof="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GB" sz="1800" b="1" dirty="0"/>
              <a:t>Shower model</a:t>
            </a:r>
          </a:p>
          <a:p>
            <a:r>
              <a:rPr lang="en-GB" dirty="0"/>
              <a:t>Epos-LHC: Two distinct minima</a:t>
            </a:r>
            <a:br>
              <a:rPr lang="en-GB" dirty="0"/>
            </a:br>
            <a:r>
              <a:rPr lang="en-GB" dirty="0"/>
              <a:t>                   </a:t>
            </a:r>
            <a:r>
              <a:rPr lang="en-GB" dirty="0">
                <a:solidFill>
                  <a:schemeClr val="accent1"/>
                </a:solidFill>
              </a:rPr>
              <a:t>avoids disintegration</a:t>
            </a:r>
          </a:p>
          <a:p>
            <a:r>
              <a:rPr lang="en-GB" dirty="0" err="1"/>
              <a:t>Sibyll</a:t>
            </a:r>
            <a:r>
              <a:rPr lang="en-GB" dirty="0"/>
              <a:t> 2.3: Larger allowed space</a:t>
            </a:r>
            <a:br>
              <a:rPr lang="en-GB" dirty="0"/>
            </a:br>
            <a:r>
              <a:rPr lang="en-GB" dirty="0"/>
              <a:t>                </a:t>
            </a:r>
            <a:r>
              <a:rPr lang="en-GB" dirty="0">
                <a:solidFill>
                  <a:schemeClr val="accent1"/>
                </a:solidFill>
              </a:rPr>
              <a:t>prefers disintegration</a:t>
            </a:r>
          </a:p>
          <a:p>
            <a:r>
              <a:rPr lang="en-GB" dirty="0" err="1"/>
              <a:t>QGSjet</a:t>
            </a:r>
            <a:r>
              <a:rPr lang="en-GB" dirty="0"/>
              <a:t> 4 II: Overall rather </a:t>
            </a:r>
            <a:r>
              <a:rPr lang="en-GB" dirty="0">
                <a:solidFill>
                  <a:schemeClr val="accent1"/>
                </a:solidFill>
              </a:rPr>
              <a:t>bad fit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51" name="Rechteck 23">
            <a:extLst>
              <a:ext uri="{FF2B5EF4-FFF2-40B4-BE49-F238E27FC236}">
                <a16:creationId xmlns:a16="http://schemas.microsoft.com/office/drawing/2014/main" id="{6B6FC8B3-95A5-4072-985B-17E57A111A2F}"/>
              </a:ext>
            </a:extLst>
          </p:cNvPr>
          <p:cNvSpPr/>
          <p:nvPr/>
        </p:nvSpPr>
        <p:spPr>
          <a:xfrm>
            <a:off x="912109" y="5180111"/>
            <a:ext cx="3622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chemeClr val="accent5"/>
                </a:solidFill>
              </a:rPr>
              <a:t>See also: Auger </a:t>
            </a:r>
            <a:r>
              <a:rPr lang="de-DE" sz="1200" i="1" dirty="0" err="1">
                <a:solidFill>
                  <a:schemeClr val="accent5"/>
                </a:solidFill>
              </a:rPr>
              <a:t>Collaboration</a:t>
            </a:r>
            <a:r>
              <a:rPr lang="de-DE" sz="1200" i="1" dirty="0">
                <a:solidFill>
                  <a:schemeClr val="accent5"/>
                </a:solidFill>
              </a:rPr>
              <a:t> JCAP02(2013)026</a:t>
            </a:r>
          </a:p>
          <a:p>
            <a:r>
              <a:rPr lang="de-DE" sz="1200" i="1" dirty="0">
                <a:solidFill>
                  <a:schemeClr val="accent5"/>
                </a:solidFill>
              </a:rPr>
              <a:t>                Auger </a:t>
            </a:r>
            <a:r>
              <a:rPr lang="de-DE" sz="1200" i="1" dirty="0" err="1">
                <a:solidFill>
                  <a:schemeClr val="accent5"/>
                </a:solidFill>
              </a:rPr>
              <a:t>Collaboration</a:t>
            </a:r>
            <a:r>
              <a:rPr lang="de-DE" sz="1200" i="1" dirty="0">
                <a:solidFill>
                  <a:schemeClr val="accent5"/>
                </a:solidFill>
              </a:rPr>
              <a:t> JCAP04(2017)038</a:t>
            </a:r>
          </a:p>
        </p:txBody>
      </p:sp>
      <p:pic>
        <p:nvPicPr>
          <p:cNvPr id="29" name="Inhaltsplatzhalter 12">
            <a:extLst>
              <a:ext uri="{FF2B5EF4-FFF2-40B4-BE49-F238E27FC236}">
                <a16:creationId xmlns:a16="http://schemas.microsoft.com/office/drawing/2014/main" id="{16812882-9606-4567-AF94-46C33A5ECA0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54" y="1213543"/>
            <a:ext cx="5303638" cy="53036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22">
                <a:extLst>
                  <a:ext uri="{FF2B5EF4-FFF2-40B4-BE49-F238E27FC236}">
                    <a16:creationId xmlns:a16="http://schemas.microsoft.com/office/drawing/2014/main" id="{20582BBE-8BEC-4727-A997-2C92B5864363}"/>
                  </a:ext>
                </a:extLst>
              </p:cNvPr>
              <p:cNvSpPr txBox="1"/>
              <p:nvPr/>
            </p:nvSpPr>
            <p:spPr>
              <a:xfrm>
                <a:off x="6583673" y="2987409"/>
                <a:ext cx="673224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:23.8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8" name="Textfeld 22">
                <a:extLst>
                  <a:ext uri="{FF2B5EF4-FFF2-40B4-BE49-F238E27FC236}">
                    <a16:creationId xmlns:a16="http://schemas.microsoft.com/office/drawing/2014/main" id="{20582BBE-8BEC-4727-A997-2C92B5864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3" y="2987409"/>
                <a:ext cx="673224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27">
                <a:extLst>
                  <a:ext uri="{FF2B5EF4-FFF2-40B4-BE49-F238E27FC236}">
                    <a16:creationId xmlns:a16="http://schemas.microsoft.com/office/drawing/2014/main" id="{5EA5EF2E-7FDF-44A5-9A7D-CC8D4208878A}"/>
                  </a:ext>
                </a:extLst>
              </p:cNvPr>
              <p:cNvSpPr txBox="1"/>
              <p:nvPr/>
            </p:nvSpPr>
            <p:spPr>
              <a:xfrm>
                <a:off x="8188584" y="2984963"/>
                <a:ext cx="721268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latin typeface="Cambria Math" panose="02040503050406030204" pitchFamily="18" charset="0"/>
                      </a:rPr>
                      <m:t>:46.</m:t>
                    </m:r>
                  </m:oMath>
                </a14:m>
                <a:r>
                  <a:rPr lang="de-DE" sz="1200" dirty="0"/>
                  <a:t>6</a:t>
                </a:r>
              </a:p>
            </p:txBody>
          </p:sp>
        </mc:Choice>
        <mc:Fallback xmlns="">
          <p:sp>
            <p:nvSpPr>
              <p:cNvPr id="39" name="Textfeld 27">
                <a:extLst>
                  <a:ext uri="{FF2B5EF4-FFF2-40B4-BE49-F238E27FC236}">
                    <a16:creationId xmlns:a16="http://schemas.microsoft.com/office/drawing/2014/main" id="{5EA5EF2E-7FDF-44A5-9A7D-CC8D42088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584" y="2984963"/>
                <a:ext cx="721268" cy="276999"/>
              </a:xfrm>
              <a:prstGeom prst="rect">
                <a:avLst/>
              </a:prstGeom>
              <a:blipFill>
                <a:blip r:embed="rId5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29">
                <a:extLst>
                  <a:ext uri="{FF2B5EF4-FFF2-40B4-BE49-F238E27FC236}">
                    <a16:creationId xmlns:a16="http://schemas.microsoft.com/office/drawing/2014/main" id="{0B08CE44-A9F6-44DA-BBB0-9D9016257542}"/>
                  </a:ext>
                </a:extLst>
              </p:cNvPr>
              <p:cNvSpPr txBox="1"/>
              <p:nvPr/>
            </p:nvSpPr>
            <p:spPr>
              <a:xfrm>
                <a:off x="6582641" y="4656547"/>
                <a:ext cx="673224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:32.9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0" name="Textfeld 29">
                <a:extLst>
                  <a:ext uri="{FF2B5EF4-FFF2-40B4-BE49-F238E27FC236}">
                    <a16:creationId xmlns:a16="http://schemas.microsoft.com/office/drawing/2014/main" id="{0B08CE44-A9F6-44DA-BBB0-9D9016257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641" y="4656547"/>
                <a:ext cx="67322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30">
                <a:extLst>
                  <a:ext uri="{FF2B5EF4-FFF2-40B4-BE49-F238E27FC236}">
                    <a16:creationId xmlns:a16="http://schemas.microsoft.com/office/drawing/2014/main" id="{DBE0E695-011B-4D47-AE76-93C764E6E890}"/>
                  </a:ext>
                </a:extLst>
              </p:cNvPr>
              <p:cNvSpPr txBox="1"/>
              <p:nvPr/>
            </p:nvSpPr>
            <p:spPr>
              <a:xfrm>
                <a:off x="6523643" y="1323420"/>
                <a:ext cx="728556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latin typeface="Cambria Math" panose="02040503050406030204" pitchFamily="18" charset="0"/>
                      </a:rPr>
                      <m:t>:27.</m:t>
                    </m:r>
                  </m:oMath>
                </a14:m>
                <a:r>
                  <a:rPr lang="de-DE" sz="1200" dirty="0"/>
                  <a:t>0</a:t>
                </a:r>
              </a:p>
            </p:txBody>
          </p:sp>
        </mc:Choice>
        <mc:Fallback xmlns="">
          <p:sp>
            <p:nvSpPr>
              <p:cNvPr id="45" name="Textfeld 30">
                <a:extLst>
                  <a:ext uri="{FF2B5EF4-FFF2-40B4-BE49-F238E27FC236}">
                    <a16:creationId xmlns:a16="http://schemas.microsoft.com/office/drawing/2014/main" id="{DBE0E695-011B-4D47-AE76-93C764E6E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643" y="1323420"/>
                <a:ext cx="728556" cy="276999"/>
              </a:xfrm>
              <a:prstGeom prst="rect">
                <a:avLst/>
              </a:prstGeom>
              <a:blipFill>
                <a:blip r:embed="rId7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feld 31">
                <a:extLst>
                  <a:ext uri="{FF2B5EF4-FFF2-40B4-BE49-F238E27FC236}">
                    <a16:creationId xmlns:a16="http://schemas.microsoft.com/office/drawing/2014/main" id="{0A40EC93-4CF6-4811-9362-2F7880E13F24}"/>
                  </a:ext>
                </a:extLst>
              </p:cNvPr>
              <p:cNvSpPr txBox="1"/>
              <p:nvPr/>
            </p:nvSpPr>
            <p:spPr>
              <a:xfrm>
                <a:off x="8186362" y="1320376"/>
                <a:ext cx="720080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:53.1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6" name="Textfeld 31">
                <a:extLst>
                  <a:ext uri="{FF2B5EF4-FFF2-40B4-BE49-F238E27FC236}">
                    <a16:creationId xmlns:a16="http://schemas.microsoft.com/office/drawing/2014/main" id="{0A40EC93-4CF6-4811-9362-2F7880E13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362" y="1320376"/>
                <a:ext cx="72008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32">
                <a:extLst>
                  <a:ext uri="{FF2B5EF4-FFF2-40B4-BE49-F238E27FC236}">
                    <a16:creationId xmlns:a16="http://schemas.microsoft.com/office/drawing/2014/main" id="{D872BA5A-4816-43A0-847C-C59295D28BF6}"/>
                  </a:ext>
                </a:extLst>
              </p:cNvPr>
              <p:cNvSpPr txBox="1"/>
              <p:nvPr/>
            </p:nvSpPr>
            <p:spPr>
              <a:xfrm>
                <a:off x="9756758" y="1320376"/>
                <a:ext cx="797415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latin typeface="Cambria Math" panose="02040503050406030204" pitchFamily="18" charset="0"/>
                      </a:rPr>
                      <m:t>:259.</m:t>
                    </m:r>
                  </m:oMath>
                </a14:m>
                <a:r>
                  <a:rPr lang="de-DE" sz="1200" dirty="0"/>
                  <a:t>1</a:t>
                </a:r>
              </a:p>
            </p:txBody>
          </p:sp>
        </mc:Choice>
        <mc:Fallback xmlns="">
          <p:sp>
            <p:nvSpPr>
              <p:cNvPr id="47" name="Textfeld 32">
                <a:extLst>
                  <a:ext uri="{FF2B5EF4-FFF2-40B4-BE49-F238E27FC236}">
                    <a16:creationId xmlns:a16="http://schemas.microsoft.com/office/drawing/2014/main" id="{D872BA5A-4816-43A0-847C-C59295D28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58" y="1320376"/>
                <a:ext cx="797415" cy="276999"/>
              </a:xfrm>
              <a:prstGeom prst="rect">
                <a:avLst/>
              </a:prstGeom>
              <a:blipFill>
                <a:blip r:embed="rId9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33">
                <a:extLst>
                  <a:ext uri="{FF2B5EF4-FFF2-40B4-BE49-F238E27FC236}">
                    <a16:creationId xmlns:a16="http://schemas.microsoft.com/office/drawing/2014/main" id="{00225635-005B-4ECA-B855-B5C8B4CAEACB}"/>
                  </a:ext>
                </a:extLst>
              </p:cNvPr>
              <p:cNvSpPr txBox="1"/>
              <p:nvPr/>
            </p:nvSpPr>
            <p:spPr>
              <a:xfrm>
                <a:off x="9759232" y="4660417"/>
                <a:ext cx="797416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:209.9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54" name="Textfeld 33">
                <a:extLst>
                  <a:ext uri="{FF2B5EF4-FFF2-40B4-BE49-F238E27FC236}">
                    <a16:creationId xmlns:a16="http://schemas.microsoft.com/office/drawing/2014/main" id="{00225635-005B-4ECA-B855-B5C8B4CAE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232" y="4660417"/>
                <a:ext cx="797416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34">
                <a:extLst>
                  <a:ext uri="{FF2B5EF4-FFF2-40B4-BE49-F238E27FC236}">
                    <a16:creationId xmlns:a16="http://schemas.microsoft.com/office/drawing/2014/main" id="{2DC62C3F-DCBC-4B64-91BD-9F5751424273}"/>
                  </a:ext>
                </a:extLst>
              </p:cNvPr>
              <p:cNvSpPr txBox="1"/>
              <p:nvPr/>
            </p:nvSpPr>
            <p:spPr>
              <a:xfrm>
                <a:off x="9759234" y="2984091"/>
                <a:ext cx="797415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:228.7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55" name="Textfeld 34">
                <a:extLst>
                  <a:ext uri="{FF2B5EF4-FFF2-40B4-BE49-F238E27FC236}">
                    <a16:creationId xmlns:a16="http://schemas.microsoft.com/office/drawing/2014/main" id="{2DC62C3F-DCBC-4B64-91BD-9F5751424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234" y="2984091"/>
                <a:ext cx="797415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feld 35">
                <a:extLst>
                  <a:ext uri="{FF2B5EF4-FFF2-40B4-BE49-F238E27FC236}">
                    <a16:creationId xmlns:a16="http://schemas.microsoft.com/office/drawing/2014/main" id="{FBACBC52-E475-41E4-950B-331194A033D0}"/>
                  </a:ext>
                </a:extLst>
              </p:cNvPr>
              <p:cNvSpPr txBox="1"/>
              <p:nvPr/>
            </p:nvSpPr>
            <p:spPr>
              <a:xfrm>
                <a:off x="8186362" y="4656674"/>
                <a:ext cx="720080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:38.5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56" name="Textfeld 35">
                <a:extLst>
                  <a:ext uri="{FF2B5EF4-FFF2-40B4-BE49-F238E27FC236}">
                    <a16:creationId xmlns:a16="http://schemas.microsoft.com/office/drawing/2014/main" id="{FBACBC52-E475-41E4-950B-331194A03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362" y="4656674"/>
                <a:ext cx="72008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feld 48">
            <a:extLst>
              <a:ext uri="{FF2B5EF4-FFF2-40B4-BE49-F238E27FC236}">
                <a16:creationId xmlns:a16="http://schemas.microsoft.com/office/drawing/2014/main" id="{E2F77F7B-4443-4814-9024-9CFDCDFF9A05}"/>
              </a:ext>
            </a:extLst>
          </p:cNvPr>
          <p:cNvSpPr txBox="1"/>
          <p:nvPr/>
        </p:nvSpPr>
        <p:spPr>
          <a:xfrm>
            <a:off x="7500156" y="853461"/>
            <a:ext cx="129614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Epos-LHC</a:t>
            </a:r>
          </a:p>
        </p:txBody>
      </p:sp>
      <p:sp>
        <p:nvSpPr>
          <p:cNvPr id="58" name="Textfeld 49">
            <a:extLst>
              <a:ext uri="{FF2B5EF4-FFF2-40B4-BE49-F238E27FC236}">
                <a16:creationId xmlns:a16="http://schemas.microsoft.com/office/drawing/2014/main" id="{DF62D78B-136F-4912-9C4B-E711A692C6E0}"/>
              </a:ext>
            </a:extLst>
          </p:cNvPr>
          <p:cNvSpPr txBox="1"/>
          <p:nvPr/>
        </p:nvSpPr>
        <p:spPr>
          <a:xfrm>
            <a:off x="5879978" y="858500"/>
            <a:ext cx="129614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Sibyll</a:t>
            </a:r>
            <a:r>
              <a:rPr lang="de-DE" b="1" dirty="0"/>
              <a:t> 2.3</a:t>
            </a:r>
          </a:p>
        </p:txBody>
      </p:sp>
      <p:sp>
        <p:nvSpPr>
          <p:cNvPr id="59" name="Textfeld 50">
            <a:extLst>
              <a:ext uri="{FF2B5EF4-FFF2-40B4-BE49-F238E27FC236}">
                <a16:creationId xmlns:a16="http://schemas.microsoft.com/office/drawing/2014/main" id="{DB6B955F-85EF-4126-9755-C1F1CB0AB9F2}"/>
              </a:ext>
            </a:extLst>
          </p:cNvPr>
          <p:cNvSpPr txBox="1"/>
          <p:nvPr/>
        </p:nvSpPr>
        <p:spPr>
          <a:xfrm>
            <a:off x="9036775" y="866594"/>
            <a:ext cx="151739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QGSjet-04 II</a:t>
            </a:r>
          </a:p>
        </p:txBody>
      </p:sp>
      <p:sp>
        <p:nvSpPr>
          <p:cNvPr id="60" name="Textfeld 51">
            <a:extLst>
              <a:ext uri="{FF2B5EF4-FFF2-40B4-BE49-F238E27FC236}">
                <a16:creationId xmlns:a16="http://schemas.microsoft.com/office/drawing/2014/main" id="{1E7BC5DA-19B5-4BDB-B9FA-F06EE3858785}"/>
              </a:ext>
            </a:extLst>
          </p:cNvPr>
          <p:cNvSpPr txBox="1"/>
          <p:nvPr/>
        </p:nvSpPr>
        <p:spPr>
          <a:xfrm rot="16200000">
            <a:off x="4737367" y="3565672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PSB</a:t>
            </a:r>
          </a:p>
        </p:txBody>
      </p:sp>
      <p:sp>
        <p:nvSpPr>
          <p:cNvPr id="61" name="Textfeld 52">
            <a:extLst>
              <a:ext uri="{FF2B5EF4-FFF2-40B4-BE49-F238E27FC236}">
                <a16:creationId xmlns:a16="http://schemas.microsoft.com/office/drawing/2014/main" id="{AB059CF3-962F-46F1-A56A-CD4E5C8DAA50}"/>
              </a:ext>
            </a:extLst>
          </p:cNvPr>
          <p:cNvSpPr txBox="1"/>
          <p:nvPr/>
        </p:nvSpPr>
        <p:spPr>
          <a:xfrm rot="16200000">
            <a:off x="4737367" y="1853609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Talys</a:t>
            </a:r>
            <a:endParaRPr lang="de-DE" b="1" dirty="0"/>
          </a:p>
        </p:txBody>
      </p:sp>
      <p:sp>
        <p:nvSpPr>
          <p:cNvPr id="62" name="Textfeld 53">
            <a:extLst>
              <a:ext uri="{FF2B5EF4-FFF2-40B4-BE49-F238E27FC236}">
                <a16:creationId xmlns:a16="http://schemas.microsoft.com/office/drawing/2014/main" id="{3926CEC3-9B88-4156-A22E-F5D766078BF7}"/>
              </a:ext>
            </a:extLst>
          </p:cNvPr>
          <p:cNvSpPr txBox="1"/>
          <p:nvPr/>
        </p:nvSpPr>
        <p:spPr>
          <a:xfrm rot="16200000">
            <a:off x="4737367" y="5226279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Peanut</a:t>
            </a:r>
            <a:endParaRPr lang="de-DE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79C5F-68C4-43FF-B620-549DD5425423}"/>
              </a:ext>
            </a:extLst>
          </p:cNvPr>
          <p:cNvSpPr/>
          <p:nvPr/>
        </p:nvSpPr>
        <p:spPr>
          <a:xfrm>
            <a:off x="5742284" y="1534219"/>
            <a:ext cx="4818212" cy="3412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 err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586FB-F453-41C8-874A-1D6CE9B9B7EC}"/>
              </a:ext>
            </a:extLst>
          </p:cNvPr>
          <p:cNvSpPr txBox="1"/>
          <p:nvPr/>
        </p:nvSpPr>
        <p:spPr>
          <a:xfrm>
            <a:off x="10645751" y="1124744"/>
            <a:ext cx="1433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Density evolves like Stars, Galaxies, Supernovae</a:t>
            </a:r>
            <a:endParaRPr lang="LID4096" sz="1600" b="1" dirty="0" err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84FD8-EDBF-4E31-B67A-798CEC03FCEE}"/>
              </a:ext>
            </a:extLst>
          </p:cNvPr>
          <p:cNvSpPr/>
          <p:nvPr/>
        </p:nvSpPr>
        <p:spPr>
          <a:xfrm>
            <a:off x="5742284" y="4149080"/>
            <a:ext cx="4811888" cy="3412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 err="1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D4E55E-9296-45BF-A450-F4C0970A8F22}"/>
              </a:ext>
            </a:extLst>
          </p:cNvPr>
          <p:cNvSpPr txBox="1"/>
          <p:nvPr/>
        </p:nvSpPr>
        <p:spPr>
          <a:xfrm>
            <a:off x="10722009" y="3657977"/>
            <a:ext cx="1433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Few local sources, or intermediate mass black holes</a:t>
            </a:r>
            <a:endParaRPr lang="LID4096" sz="1600" b="1" dirty="0" err="1">
              <a:solidFill>
                <a:srgbClr val="00B050"/>
              </a:solidFill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46C4F3E9-6738-4ACC-B8FB-8C6697B2D0E4}"/>
              </a:ext>
            </a:extLst>
          </p:cNvPr>
          <p:cNvSpPr/>
          <p:nvPr/>
        </p:nvSpPr>
        <p:spPr>
          <a:xfrm>
            <a:off x="10956540" y="2542331"/>
            <a:ext cx="770142" cy="1115646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 err="1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28D9C-D0B4-4CEF-B651-590E46DA9F04}"/>
              </a:ext>
            </a:extLst>
          </p:cNvPr>
          <p:cNvSpPr txBox="1"/>
          <p:nvPr/>
        </p:nvSpPr>
        <p:spPr>
          <a:xfrm>
            <a:off x="2912313" y="2854198"/>
            <a:ext cx="612446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Accuracy at detection</a:t>
            </a:r>
            <a:r>
              <a:rPr lang="en-US" sz="2000" b="1" dirty="0">
                <a:solidFill>
                  <a:schemeClr val="bg1"/>
                </a:solidFill>
              </a:rPr>
              <a:t>, i.e. interpretation of mass </a:t>
            </a:r>
            <a:r>
              <a:rPr lang="en-US" sz="2000" b="1" u="sng" dirty="0">
                <a:solidFill>
                  <a:schemeClr val="bg1"/>
                </a:solidFill>
              </a:rPr>
              <a:t>composition is more relevant</a:t>
            </a:r>
            <a:r>
              <a:rPr lang="en-US" sz="2000" b="1" dirty="0">
                <a:solidFill>
                  <a:schemeClr val="bg1"/>
                </a:solidFill>
              </a:rPr>
              <a:t>. Hadronic interaction models need to become better!</a:t>
            </a:r>
            <a:endParaRPr lang="LID4096" sz="20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5CE74-72E3-47E1-9B9B-3CB50A17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Future neutrino experiments optimized for protons?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DAAD13-3B24-446C-A6EE-DE056349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Hadronic interactions in Astroparticle Physics | 2018/10/18 Stony Brook | Anatoli Fedynitch</a:t>
            </a:r>
            <a:endParaRPr lang="en-US" dirty="0"/>
          </a:p>
        </p:txBody>
      </p:sp>
      <p:pic>
        <p:nvPicPr>
          <p:cNvPr id="12" name="Inhaltsplatzhalter 18">
            <a:extLst>
              <a:ext uri="{FF2B5EF4-FFF2-40B4-BE49-F238E27FC236}">
                <a16:creationId xmlns:a16="http://schemas.microsoft.com/office/drawing/2014/main" id="{1363D666-AE9E-4E3A-8A27-A0F467E63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506983"/>
            <a:ext cx="4528633" cy="3773861"/>
          </a:xfrm>
          <a:prstGeom prst="rect">
            <a:avLst/>
          </a:prstGeom>
        </p:spPr>
      </p:pic>
      <p:sp>
        <p:nvSpPr>
          <p:cNvPr id="15" name="Pfeil: nach rechts 22">
            <a:extLst>
              <a:ext uri="{FF2B5EF4-FFF2-40B4-BE49-F238E27FC236}">
                <a16:creationId xmlns:a16="http://schemas.microsoft.com/office/drawing/2014/main" id="{9400510E-3F48-4F14-B252-B04A7A56B681}"/>
              </a:ext>
            </a:extLst>
          </p:cNvPr>
          <p:cNvSpPr/>
          <p:nvPr/>
        </p:nvSpPr>
        <p:spPr>
          <a:xfrm rot="7993214" flipV="1">
            <a:off x="9911710" y="868363"/>
            <a:ext cx="1975684" cy="950761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Expensive future experiments)</a:t>
            </a:r>
          </a:p>
        </p:txBody>
      </p:sp>
      <p:pic>
        <p:nvPicPr>
          <p:cNvPr id="16" name="Inhaltsplatzhalter 16">
            <a:extLst>
              <a:ext uri="{FF2B5EF4-FFF2-40B4-BE49-F238E27FC236}">
                <a16:creationId xmlns:a16="http://schemas.microsoft.com/office/drawing/2014/main" id="{90438D5B-4C65-4E44-B75E-5999EC9E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44" y="1542070"/>
            <a:ext cx="4528633" cy="3773860"/>
          </a:xfrm>
          <a:prstGeom prst="rect">
            <a:avLst/>
          </a:prstGeom>
        </p:spPr>
      </p:pic>
      <p:sp>
        <p:nvSpPr>
          <p:cNvPr id="17" name="Textfeld 8">
            <a:extLst>
              <a:ext uri="{FF2B5EF4-FFF2-40B4-BE49-F238E27FC236}">
                <a16:creationId xmlns:a16="http://schemas.microsoft.com/office/drawing/2014/main" id="{0B5C5E52-4DDD-4905-ADB6-D8C81F80F024}"/>
              </a:ext>
            </a:extLst>
          </p:cNvPr>
          <p:cNvSpPr txBox="1"/>
          <p:nvPr/>
        </p:nvSpPr>
        <p:spPr>
          <a:xfrm>
            <a:off x="3107668" y="5481228"/>
            <a:ext cx="583264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Future neutrino experiments will all </a:t>
            </a:r>
            <a:r>
              <a:rPr lang="en-US" b="1" dirty="0"/>
              <a:t>miss the required sensitivity and energy</a:t>
            </a:r>
            <a:r>
              <a:rPr lang="en-US" dirty="0"/>
              <a:t>, if UHECR are nuclei 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412999D-A889-460F-9E84-9F3EA0278319}"/>
              </a:ext>
            </a:extLst>
          </p:cNvPr>
          <p:cNvSpPr/>
          <p:nvPr/>
        </p:nvSpPr>
        <p:spPr>
          <a:xfrm rot="19156908">
            <a:off x="-66247" y="4368071"/>
            <a:ext cx="2058693" cy="1078046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Different source types</a:t>
            </a:r>
            <a:endParaRPr lang="LID4096" sz="1600" dirty="0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BAB40-B2DC-4B58-9A3F-07DF98EB8D23}"/>
              </a:ext>
            </a:extLst>
          </p:cNvPr>
          <p:cNvSpPr txBox="1"/>
          <p:nvPr/>
        </p:nvSpPr>
        <p:spPr>
          <a:xfrm>
            <a:off x="1595500" y="1010156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Expected neutrino flux from interactions of UHECR nuclei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D6B66-1775-462C-82F1-5EEAB6190152}"/>
              </a:ext>
            </a:extLst>
          </p:cNvPr>
          <p:cNvSpPr txBox="1"/>
          <p:nvPr/>
        </p:nvSpPr>
        <p:spPr>
          <a:xfrm>
            <a:off x="7068108" y="1168429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If UHECR were protons…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89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42680" y="4050074"/>
            <a:ext cx="3816424" cy="2735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UHECR composition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2084" y="1219827"/>
            <a:ext cx="3145156" cy="261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52084" y="3970114"/>
            <a:ext cx="3222349" cy="26809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6"/>
          <p:cNvSpPr txBox="1"/>
          <p:nvPr/>
        </p:nvSpPr>
        <p:spPr>
          <a:xfrm>
            <a:off x="1524000" y="6525488"/>
            <a:ext cx="1334574" cy="26028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hangingPunc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00" dirty="0">
                <a:solidFill>
                  <a:schemeClr val="accent1"/>
                </a:solidFill>
                <a:latin typeface="+mj-lt"/>
                <a:ea typeface="MS Gothic" pitchFamily="2"/>
                <a:cs typeface="Tahoma" pitchFamily="2"/>
              </a:rPr>
              <a:t>Auger, ICRC 2015</a:t>
            </a:r>
            <a:endParaRPr lang="en-US" sz="1400" dirty="0">
              <a:solidFill>
                <a:schemeClr val="accent1"/>
              </a:solidFill>
              <a:latin typeface="+mj-lt"/>
              <a:ea typeface="MS Gothic" pitchFamily="2"/>
              <a:cs typeface="Tahoma" pitchFamily="2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b="1101"/>
          <a:stretch/>
        </p:blipFill>
        <p:spPr>
          <a:xfrm>
            <a:off x="875420" y="1219827"/>
            <a:ext cx="4082493" cy="28067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feld 8"/>
          <p:cNvSpPr txBox="1"/>
          <p:nvPr/>
        </p:nvSpPr>
        <p:spPr>
          <a:xfrm>
            <a:off x="1524000" y="2227592"/>
            <a:ext cx="231776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Spectrum measured “calorimetrically”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853500" y="2437350"/>
            <a:ext cx="20751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“smooth” increase of mean mass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9912424" y="5122534"/>
                <a:ext cx="1792821" cy="92333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Decrease of fluctuations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mixture masses</a:t>
                </a: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2424" y="5122534"/>
                <a:ext cx="1792821" cy="923330"/>
              </a:xfrm>
              <a:prstGeom prst="rect">
                <a:avLst/>
              </a:prstGeom>
              <a:blipFill>
                <a:blip r:embed="rId6"/>
                <a:stretch>
                  <a:fillRect l="-2357" t="-2581" r="-2357" b="-774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feil nach rechts 12"/>
          <p:cNvSpPr/>
          <p:nvPr/>
        </p:nvSpPr>
        <p:spPr bwMode="auto">
          <a:xfrm flipH="1">
            <a:off x="4859104" y="4545124"/>
            <a:ext cx="1654907" cy="547081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088784" y="5241522"/>
            <a:ext cx="142522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UHECR are nuclei(?)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438C6-DB05-440E-90F5-B7B72F3CA523}"/>
              </a:ext>
            </a:extLst>
          </p:cNvPr>
          <p:cNvSpPr txBox="1"/>
          <p:nvPr/>
        </p:nvSpPr>
        <p:spPr>
          <a:xfrm>
            <a:off x="1276706" y="850495"/>
            <a:ext cx="334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Data</a:t>
            </a:r>
            <a:endParaRPr lang="LID4096" b="1" dirty="0" err="1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475E51-3770-48F9-B2A3-6FD5F8F22C94}"/>
              </a:ext>
            </a:extLst>
          </p:cNvPr>
          <p:cNvSpPr txBox="1"/>
          <p:nvPr/>
        </p:nvSpPr>
        <p:spPr>
          <a:xfrm>
            <a:off x="6852084" y="825602"/>
            <a:ext cx="334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Model territory</a:t>
            </a:r>
            <a:endParaRPr lang="LID4096" b="1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28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150C9-D04E-4DF4-8BD6-FD7CF02A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black-disc-like behavior in DPMJET-III at high energies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538FE26-E0C5-4FE9-A010-F0FEB6734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1" b="1350"/>
          <a:stretch/>
        </p:blipFill>
        <p:spPr>
          <a:xfrm>
            <a:off x="6050402" y="971488"/>
            <a:ext cx="5952394" cy="4761768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55258E-BEBD-4955-B461-75B4CED6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ABDFC71-C693-4814-A17C-CD3E22148195}"/>
              </a:ext>
            </a:extLst>
          </p:cNvPr>
          <p:cNvSpPr/>
          <p:nvPr/>
        </p:nvSpPr>
        <p:spPr>
          <a:xfrm>
            <a:off x="11568608" y="5445224"/>
            <a:ext cx="540060" cy="38764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B812582-E244-4A30-9EC2-4BEE7E4E83AB}"/>
              </a:ext>
            </a:extLst>
          </p:cNvPr>
          <p:cNvSpPr/>
          <p:nvPr/>
        </p:nvSpPr>
        <p:spPr>
          <a:xfrm>
            <a:off x="137958" y="5412260"/>
            <a:ext cx="540060" cy="4981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5139CF3-6983-48F4-8EF3-A6C9025400F8}"/>
              </a:ext>
            </a:extLst>
          </p:cNvPr>
          <p:cNvSpPr/>
          <p:nvPr/>
        </p:nvSpPr>
        <p:spPr>
          <a:xfrm>
            <a:off x="676940" y="800708"/>
            <a:ext cx="7164796" cy="49818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B4C325-E88C-4956-A886-589F63E15936}"/>
              </a:ext>
            </a:extLst>
          </p:cNvPr>
          <p:cNvSpPr txBox="1"/>
          <p:nvPr/>
        </p:nvSpPr>
        <p:spPr>
          <a:xfrm>
            <a:off x="6866303" y="955467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T. Pierog 2018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0526C52-3B24-46D5-AA02-812A91226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5859321"/>
            <a:ext cx="3434655" cy="891689"/>
          </a:xfrm>
          <a:prstGeom prst="rect">
            <a:avLst/>
          </a:prstGeom>
        </p:spPr>
      </p:pic>
      <p:pic>
        <p:nvPicPr>
          <p:cNvPr id="10" name="Inhaltsplatzhalter 10">
            <a:extLst>
              <a:ext uri="{FF2B5EF4-FFF2-40B4-BE49-F238E27FC236}">
                <a16:creationId xmlns:a16="http://schemas.microsoft.com/office/drawing/2014/main" id="{046A6143-76CD-42D1-9C9A-00CDACC4AC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8197" y="886990"/>
            <a:ext cx="5827539" cy="45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2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189AB5-B9BD-4570-9874-1FDF679A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as cosmic messengers</a:t>
            </a:r>
            <a:endParaRPr lang="LID4096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DFD77-ED01-4C96-B288-4BDB905A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70A4C229-9332-4B39-9944-D08278473006}"/>
              </a:ext>
            </a:extLst>
          </p:cNvPr>
          <p:cNvSpPr txBox="1"/>
          <p:nvPr/>
        </p:nvSpPr>
        <p:spPr>
          <a:xfrm>
            <a:off x="1055441" y="5330459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Latest status: </a:t>
            </a:r>
            <a:r>
              <a:rPr lang="en-US" sz="1600" b="1" dirty="0">
                <a:solidFill>
                  <a:schemeClr val="accent1"/>
                </a:solidFill>
              </a:rPr>
              <a:t>103 HESE astrophysical neutrinos in 7.5yr</a:t>
            </a:r>
            <a:r>
              <a:rPr lang="en-US" sz="1600" dirty="0"/>
              <a:t>, 60 events &gt; 60 </a:t>
            </a:r>
            <a:r>
              <a:rPr lang="en-US" sz="1600" dirty="0" err="1"/>
              <a:t>TeV</a:t>
            </a:r>
            <a:r>
              <a:rPr lang="en-US" sz="1600" dirty="0"/>
              <a:t> (Neutrino 2018), ~40 events background</a:t>
            </a:r>
          </a:p>
        </p:txBody>
      </p:sp>
      <p:pic>
        <p:nvPicPr>
          <p:cNvPr id="17" name="Inhaltsplatzhalter 4">
            <a:extLst>
              <a:ext uri="{FF2B5EF4-FFF2-40B4-BE49-F238E27FC236}">
                <a16:creationId xmlns:a16="http://schemas.microsoft.com/office/drawing/2014/main" id="{38CC2F2D-D554-49B7-B9A6-B710348C6EF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28" y="844688"/>
            <a:ext cx="3022097" cy="47344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BACC97-1F98-4AC8-8ABF-23E12C47F74C}"/>
              </a:ext>
            </a:extLst>
          </p:cNvPr>
          <p:cNvSpPr txBox="1"/>
          <p:nvPr/>
        </p:nvSpPr>
        <p:spPr>
          <a:xfrm>
            <a:off x="8256240" y="5841268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Background almost cut away by self-VETO</a:t>
            </a:r>
            <a:endParaRPr lang="LID4096" sz="1600" dirty="0" err="1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8D92385D-5B4E-4A45-9A04-F290DB496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336" y="929194"/>
            <a:ext cx="7433199" cy="42727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87E971-A6FD-4263-B197-A753D11B269D}"/>
              </a:ext>
            </a:extLst>
          </p:cNvPr>
          <p:cNvSpPr txBox="1"/>
          <p:nvPr/>
        </p:nvSpPr>
        <p:spPr>
          <a:xfrm>
            <a:off x="552652" y="954521"/>
            <a:ext cx="2196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C. Kopper ICRC 2017</a:t>
            </a:r>
            <a:endParaRPr lang="LID4096" sz="1600" dirty="0" err="1"/>
          </a:p>
        </p:txBody>
      </p:sp>
    </p:spTree>
    <p:extLst>
      <p:ext uri="{BB962C8B-B14F-4D97-AF65-F5344CB8AC3E}">
        <p14:creationId xmlns:p14="http://schemas.microsoft.com/office/powerpoint/2010/main" val="946706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 descr="Screen Clipping">
            <a:extLst>
              <a:ext uri="{FF2B5EF4-FFF2-40B4-BE49-F238E27FC236}">
                <a16:creationId xmlns:a16="http://schemas.microsoft.com/office/drawing/2014/main" id="{961C569E-A45F-4993-B52B-4D90A64E0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60083">
            <a:off x="10428399" y="3249343"/>
            <a:ext cx="1198352" cy="313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2FAEAF-0978-4442-A61A-4475DB0A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neutrino backgrounds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8191ED-CECA-46F4-BB5C-FDACD0E05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4518"/>
          <a:stretch/>
        </p:blipFill>
        <p:spPr>
          <a:xfrm>
            <a:off x="155340" y="2762463"/>
            <a:ext cx="7932937" cy="365486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11D7C-ACEC-4081-A0BE-4C52EEB0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9AA9562-1E78-406A-ABE0-841CFB742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" t="55344" r="47656"/>
          <a:stretch/>
        </p:blipFill>
        <p:spPr>
          <a:xfrm>
            <a:off x="7500156" y="288888"/>
            <a:ext cx="4421331" cy="3141872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8ACD5AE7-DE40-4D0E-91B5-9E6A4BA16865}"/>
              </a:ext>
            </a:extLst>
          </p:cNvPr>
          <p:cNvSpPr txBox="1">
            <a:spLocks/>
          </p:cNvSpPr>
          <p:nvPr/>
        </p:nvSpPr>
        <p:spPr>
          <a:xfrm>
            <a:off x="287780" y="946026"/>
            <a:ext cx="6924344" cy="19069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At high energies contribution from atmospheric charm (prompt neutrinos)</a:t>
            </a:r>
          </a:p>
          <a:p>
            <a:r>
              <a:rPr lang="en-US" sz="1800" dirty="0"/>
              <a:t>Muons could constrain prompt due to absence of astrophysical signal</a:t>
            </a:r>
          </a:p>
          <a:p>
            <a:r>
              <a:rPr lang="en-US" sz="1800" dirty="0"/>
              <a:t>..but have additional component from electromagnetic decays of </a:t>
            </a:r>
            <a:r>
              <a:rPr lang="en-US" sz="1800" dirty="0" err="1"/>
              <a:t>unflavofred</a:t>
            </a:r>
            <a:r>
              <a:rPr lang="en-US" sz="1800" dirty="0"/>
              <a:t> mesons (</a:t>
            </a:r>
            <a:r>
              <a:rPr lang="en-US" sz="1800" dirty="0">
                <a:latin typeface="Symbol" panose="05050102010706020507" pitchFamily="18" charset="2"/>
              </a:rPr>
              <a:t>r, w, f,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ƞ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ADE76-0711-41A1-94CD-FDBB562E40E4}"/>
              </a:ext>
            </a:extLst>
          </p:cNvPr>
          <p:cNvSpPr txBox="1"/>
          <p:nvPr/>
        </p:nvSpPr>
        <p:spPr>
          <a:xfrm>
            <a:off x="7752184" y="626707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AF, F. Riehn, R. Engel, T. Gaisser, T. Stanev arxiv:1806.04140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99712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A60F-754B-4A32-8535-B2F0259B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 neutrinos in SIBYLL 2.3c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14B95E-213D-42B5-AADB-38912993F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51" y="1104659"/>
            <a:ext cx="4270354" cy="44347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A2931-FBC6-49F2-8BF1-64AF95AC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2E5A2D-00EC-49DE-BEDD-FD609E78386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31903" y="5157848"/>
            <a:ext cx="6552109" cy="122348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Only cosmic ray event generator with charm</a:t>
            </a:r>
            <a:r>
              <a:rPr lang="en-US" dirty="0"/>
              <a:t> implementation</a:t>
            </a:r>
          </a:p>
          <a:p>
            <a:r>
              <a:rPr lang="en-US" dirty="0"/>
              <a:t>Tuned to variety of </a:t>
            </a:r>
            <a:r>
              <a:rPr lang="en-US" b="1" dirty="0">
                <a:solidFill>
                  <a:schemeClr val="accent1"/>
                </a:solidFill>
              </a:rPr>
              <a:t>data from fixed target to LHC</a:t>
            </a:r>
          </a:p>
          <a:p>
            <a:r>
              <a:rPr lang="en-US" b="1" dirty="0">
                <a:solidFill>
                  <a:schemeClr val="accent1"/>
                </a:solidFill>
              </a:rPr>
              <a:t>Consistent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with </a:t>
            </a:r>
            <a:r>
              <a:rPr lang="en-US" dirty="0"/>
              <a:t>more sophisticated NLO or dipole </a:t>
            </a:r>
            <a:r>
              <a:rPr lang="en-US" b="1" dirty="0">
                <a:solidFill>
                  <a:schemeClr val="accent1"/>
                </a:solidFill>
              </a:rPr>
              <a:t>calculations</a:t>
            </a:r>
          </a:p>
          <a:p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ECD63-F817-44BF-9311-82D0336D2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37985"/>
            <a:ext cx="3942625" cy="2376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C074B-9A65-4E75-B422-BE126032A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884" y="2255388"/>
            <a:ext cx="4259546" cy="257784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189E1F-B030-44B0-9241-DC6C50F6F3DD}"/>
              </a:ext>
            </a:extLst>
          </p:cNvPr>
          <p:cNvCxnSpPr/>
          <p:nvPr/>
        </p:nvCxnSpPr>
        <p:spPr>
          <a:xfrm flipV="1">
            <a:off x="1775520" y="1226117"/>
            <a:ext cx="3132348" cy="2238887"/>
          </a:xfrm>
          <a:prstGeom prst="line">
            <a:avLst/>
          </a:prstGeom>
          <a:ln w="57150">
            <a:solidFill>
              <a:srgbClr val="FF1A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C06620-4394-4108-AB3E-A46F98DB0C1E}"/>
              </a:ext>
            </a:extLst>
          </p:cNvPr>
          <p:cNvSpPr txBox="1"/>
          <p:nvPr/>
        </p:nvSpPr>
        <p:spPr>
          <a:xfrm>
            <a:off x="5023485" y="98478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Astrophysical flux</a:t>
            </a:r>
            <a:endParaRPr lang="LID4096" sz="1600" b="1" dirty="0" err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A7B19-EDB9-49B5-94FE-8F1F8D3268E2}"/>
              </a:ext>
            </a:extLst>
          </p:cNvPr>
          <p:cNvSpPr txBox="1"/>
          <p:nvPr/>
        </p:nvSpPr>
        <p:spPr>
          <a:xfrm>
            <a:off x="7428148" y="6246779"/>
            <a:ext cx="342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AF, F. Riehn, R. Engel, T. Gaisser, T. Stanev arxiv:1806.04140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16804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150AA-E1DD-40AB-AB79-FCAFDA490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High-energy muons in IceCube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B43563-A816-4795-A05A-E25B6D698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02"/>
          <a:stretch/>
        </p:blipFill>
        <p:spPr>
          <a:xfrm>
            <a:off x="258101" y="971293"/>
            <a:ext cx="3334733" cy="342037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1BA9E-FDD3-4C1B-B15C-09A28414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66D631E-5B46-46C9-9201-84084BA3A9A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774602" y="1216509"/>
            <a:ext cx="4475448" cy="501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0B2A2-82B1-4D03-A4B1-AF15B66AD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6"/>
          <a:stretch/>
        </p:blipFill>
        <p:spPr>
          <a:xfrm>
            <a:off x="3395700" y="1852668"/>
            <a:ext cx="3657555" cy="23396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81C761-FD91-4714-8B15-7348493C3C76}"/>
              </a:ext>
            </a:extLst>
          </p:cNvPr>
          <p:cNvSpPr txBox="1"/>
          <p:nvPr/>
        </p:nvSpPr>
        <p:spPr>
          <a:xfrm>
            <a:off x="4149186" y="1418323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Energy loss pattern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020C1-46E7-4C4A-B492-A9BBA13FA9F9}"/>
              </a:ext>
            </a:extLst>
          </p:cNvPr>
          <p:cNvSpPr txBox="1"/>
          <p:nvPr/>
        </p:nvSpPr>
        <p:spPr>
          <a:xfrm>
            <a:off x="7782714" y="981009"/>
            <a:ext cx="2844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Angular distribution has tilt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3D018-58BD-4B4B-91A3-4D2712F61C13}"/>
              </a:ext>
            </a:extLst>
          </p:cNvPr>
          <p:cNvSpPr txBox="1"/>
          <p:nvPr/>
        </p:nvSpPr>
        <p:spPr>
          <a:xfrm>
            <a:off x="7638698" y="6262204"/>
            <a:ext cx="344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IceCube, </a:t>
            </a:r>
            <a:r>
              <a:rPr lang="en-US" sz="1600" dirty="0" err="1"/>
              <a:t>Astropart</a:t>
            </a:r>
            <a:r>
              <a:rPr lang="en-US" sz="1600" dirty="0"/>
              <a:t>. Phys. 78 (2016)</a:t>
            </a:r>
            <a:endParaRPr lang="LID4096" sz="1600" dirty="0" err="1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95B2F3B-BE95-4063-8CA0-9D5BFC2259B8}"/>
              </a:ext>
            </a:extLst>
          </p:cNvPr>
          <p:cNvSpPr txBox="1">
            <a:spLocks/>
          </p:cNvSpPr>
          <p:nvPr/>
        </p:nvSpPr>
        <p:spPr>
          <a:xfrm>
            <a:off x="335360" y="4706639"/>
            <a:ext cx="6646595" cy="13853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 loss pattern sensitive to muon multiplicity and energy</a:t>
            </a:r>
          </a:p>
          <a:p>
            <a:r>
              <a:rPr lang="en-US" dirty="0"/>
              <a:t>Angular distribution of muon bundles always tilted compared to MC</a:t>
            </a:r>
          </a:p>
          <a:p>
            <a:r>
              <a:rPr lang="en-US" dirty="0"/>
              <a:t>Neither hadronic interactions nor cosmic ray models can explain this</a:t>
            </a:r>
          </a:p>
          <a:p>
            <a:r>
              <a:rPr lang="en-US" dirty="0"/>
              <a:t>Maybe unknown detector systematics</a:t>
            </a:r>
          </a:p>
          <a:p>
            <a:endParaRPr lang="LID409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D5A3B-4FB5-45E2-8F54-32A32686F40C}"/>
              </a:ext>
            </a:extLst>
          </p:cNvPr>
          <p:cNvSpPr txBox="1"/>
          <p:nvPr/>
        </p:nvSpPr>
        <p:spPr>
          <a:xfrm>
            <a:off x="8328248" y="631341"/>
            <a:ext cx="367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See talk by D. </a:t>
            </a:r>
            <a:r>
              <a:rPr lang="en-US" sz="1600" dirty="0" err="1"/>
              <a:t>Soldin</a:t>
            </a:r>
            <a:r>
              <a:rPr lang="en-US" sz="1600" dirty="0"/>
              <a:t> at UHECR 2018</a:t>
            </a:r>
            <a:endParaRPr lang="LID4096" sz="1600" dirty="0" err="1"/>
          </a:p>
        </p:txBody>
      </p:sp>
    </p:spTree>
    <p:extLst>
      <p:ext uri="{BB962C8B-B14F-4D97-AF65-F5344CB8AC3E}">
        <p14:creationId xmlns:p14="http://schemas.microsoft.com/office/powerpoint/2010/main" val="82779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51C67-9DDF-4386-8EA1-CF854A97E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origin from prompt muons (not necessarily charm)</a:t>
            </a:r>
            <a:endParaRPr lang="LID4096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9BA4AE-8EAA-4AF7-8F03-6704EF3052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4" y="3111183"/>
                <a:ext cx="4531056" cy="3275641"/>
              </a:xfrm>
            </p:spPr>
            <p:txBody>
              <a:bodyPr/>
              <a:lstStyle/>
              <a:p>
                <a:r>
                  <a:rPr lang="en-US" dirty="0"/>
                  <a:t>First </a:t>
                </a:r>
                <a:r>
                  <a:rPr lang="en-US" b="1" dirty="0">
                    <a:solidFill>
                      <a:schemeClr val="accent1"/>
                    </a:solidFill>
                  </a:rPr>
                  <a:t>indication</a:t>
                </a:r>
                <a:r>
                  <a:rPr lang="en-US" dirty="0"/>
                  <a:t> that zenith shift is a signature of </a:t>
                </a:r>
                <a:r>
                  <a:rPr lang="en-US" b="1" dirty="0">
                    <a:solidFill>
                      <a:schemeClr val="accent1"/>
                    </a:solidFill>
                  </a:rPr>
                  <a:t>prompt muons</a:t>
                </a:r>
              </a:p>
              <a:p>
                <a:r>
                  <a:rPr lang="en-US" dirty="0"/>
                  <a:t>But! </a:t>
                </a:r>
                <a:r>
                  <a:rPr lang="en-US" b="1" dirty="0">
                    <a:solidFill>
                      <a:schemeClr val="accent1"/>
                    </a:solidFill>
                  </a:rPr>
                  <a:t>Other processes</a:t>
                </a:r>
                <a:r>
                  <a:rPr lang="en-US" dirty="0"/>
                  <a:t> contribute</a:t>
                </a:r>
              </a:p>
              <a:p>
                <a:pPr lvl="1"/>
                <a:r>
                  <a:rPr lang="en-US" dirty="0"/>
                  <a:t>Muon pair production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Quasi-elastic vector meson production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hadrons + X</a:t>
                </a:r>
                <a:endParaRPr lang="en-US" b="1" dirty="0"/>
              </a:p>
              <a:p>
                <a:r>
                  <a:rPr lang="en-US" dirty="0"/>
                  <a:t>The “electromagnetic” processes might be under better </a:t>
                </a:r>
                <a:r>
                  <a:rPr lang="en-US" dirty="0" err="1"/>
                  <a:t>controll</a:t>
                </a:r>
                <a:r>
                  <a:rPr lang="en-US" dirty="0"/>
                  <a:t> and thus would allow for constraining the contribution of charm (50%)</a:t>
                </a:r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Feedback from EM to muon cascade</a:t>
                </a:r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EIC?</a:t>
                </a:r>
                <a:endParaRPr lang="LID4096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9BA4AE-8EAA-4AF7-8F03-6704EF3052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4" y="3111183"/>
                <a:ext cx="4531056" cy="3275641"/>
              </a:xfrm>
              <a:blipFill>
                <a:blip r:embed="rId2"/>
                <a:stretch>
                  <a:fillRect l="-2557" t="-1859" r="-538" b="-427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2D25B-8CFC-4F48-8C31-02674776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2BBD11-48DB-44CB-AE0C-289A14CA303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123892" y="3415388"/>
            <a:ext cx="6763304" cy="29918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38F277-9B93-469D-BA6C-2BBBDC9565B0}"/>
              </a:ext>
            </a:extLst>
          </p:cNvPr>
          <p:cNvGrpSpPr/>
          <p:nvPr/>
        </p:nvGrpSpPr>
        <p:grpSpPr>
          <a:xfrm>
            <a:off x="1508604" y="752246"/>
            <a:ext cx="9174792" cy="2285307"/>
            <a:chOff x="155340" y="668751"/>
            <a:chExt cx="7212124" cy="1796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7BD9C2-3F06-4492-B540-1FBD348F0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525"/>
            <a:stretch/>
          </p:blipFill>
          <p:spPr>
            <a:xfrm>
              <a:off x="155340" y="668751"/>
              <a:ext cx="7212124" cy="15721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39CE1D-3451-44E2-A495-A650BABB3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240" b="-510"/>
            <a:stretch/>
          </p:blipFill>
          <p:spPr>
            <a:xfrm>
              <a:off x="155340" y="2105147"/>
              <a:ext cx="7212124" cy="360039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19680EE6-3E95-4360-8633-B01166174C6E}"/>
              </a:ext>
            </a:extLst>
          </p:cNvPr>
          <p:cNvSpPr/>
          <p:nvPr/>
        </p:nvSpPr>
        <p:spPr>
          <a:xfrm>
            <a:off x="9156340" y="2204864"/>
            <a:ext cx="1800200" cy="906319"/>
          </a:xfrm>
          <a:prstGeom prst="ellipse">
            <a:avLst/>
          </a:prstGeom>
          <a:noFill/>
          <a:ln w="28575">
            <a:solidFill>
              <a:srgbClr val="FF1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 err="1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08ACAA-B3E3-4A68-BC16-AC427E40C64D}"/>
              </a:ext>
            </a:extLst>
          </p:cNvPr>
          <p:cNvSpPr/>
          <p:nvPr/>
        </p:nvSpPr>
        <p:spPr>
          <a:xfrm>
            <a:off x="10128448" y="5373216"/>
            <a:ext cx="1800200" cy="906319"/>
          </a:xfrm>
          <a:prstGeom prst="ellipse">
            <a:avLst/>
          </a:prstGeom>
          <a:noFill/>
          <a:ln w="28575">
            <a:solidFill>
              <a:srgbClr val="FF1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6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49250"/>
            <a:ext cx="11376025" cy="450850"/>
          </a:xfrm>
        </p:spPr>
        <p:txBody>
          <a:bodyPr/>
          <a:lstStyle/>
          <a:p>
            <a:r>
              <a:rPr lang="en-US" dirty="0"/>
              <a:t>Cosmic Ray interactions with the atmosphere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8FAA373-58F0-4F41-8590-2D8998427F99}"/>
              </a:ext>
            </a:extLst>
          </p:cNvPr>
          <p:cNvSpPr txBox="1">
            <a:spLocks/>
          </p:cNvSpPr>
          <p:nvPr/>
        </p:nvSpPr>
        <p:spPr>
          <a:xfrm>
            <a:off x="7010400" y="6553200"/>
            <a:ext cx="2133600" cy="4603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4DCF7B-AFC4-6648-8CCD-F12509BC617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73BF64-4579-491A-97D2-496B1C2E3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3"/>
          <a:stretch/>
        </p:blipFill>
        <p:spPr bwMode="auto">
          <a:xfrm>
            <a:off x="-99870" y="-135396"/>
            <a:ext cx="12388557" cy="711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5-Point Star 1">
            <a:extLst>
              <a:ext uri="{FF2B5EF4-FFF2-40B4-BE49-F238E27FC236}">
                <a16:creationId xmlns:a16="http://schemas.microsoft.com/office/drawing/2014/main" id="{1DC61469-05B3-4340-AE70-54CA64C3DCB3}"/>
              </a:ext>
            </a:extLst>
          </p:cNvPr>
          <p:cNvSpPr/>
          <p:nvPr/>
        </p:nvSpPr>
        <p:spPr bwMode="auto">
          <a:xfrm>
            <a:off x="-240704" y="2625624"/>
            <a:ext cx="2917023" cy="744032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73000">
                <a:srgbClr val="FF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Source</a:t>
            </a:r>
            <a:r>
              <a:rPr kumimoji="0" lang="en-US" sz="1400" b="0" i="0" u="none" strike="noStrike" cap="none" normalizeH="0" dirty="0">
                <a:ln>
                  <a:noFill/>
                </a:ln>
                <a:effectLst/>
                <a:latin typeface="Arial" charset="0"/>
              </a:rPr>
              <a:t> model and distribution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D0D713C-5A29-4B1F-BDFF-E36B0AC5E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76" y="5811664"/>
            <a:ext cx="3251373" cy="891174"/>
          </a:xfrm>
          <a:prstGeom prst="round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dirty="0"/>
              <a:t>Physics of astrophysical </a:t>
            </a:r>
            <a:br>
              <a:rPr lang="en-US" dirty="0"/>
            </a:br>
            <a:r>
              <a:rPr lang="en-US" dirty="0"/>
              <a:t>neutrino sources = physics of</a:t>
            </a:r>
            <a:br>
              <a:rPr lang="en-US" dirty="0"/>
            </a:br>
            <a:r>
              <a:rPr lang="en-US" dirty="0"/>
              <a:t>cosmic ray sources</a:t>
            </a:r>
            <a:endParaRPr lang="en-US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7" name="5-Point Star 1">
            <a:extLst>
              <a:ext uri="{FF2B5EF4-FFF2-40B4-BE49-F238E27FC236}">
                <a16:creationId xmlns:a16="http://schemas.microsoft.com/office/drawing/2014/main" id="{57C8EA0D-F493-4CE0-98B4-76E1329041BC}"/>
              </a:ext>
            </a:extLst>
          </p:cNvPr>
          <p:cNvSpPr/>
          <p:nvPr/>
        </p:nvSpPr>
        <p:spPr bwMode="auto">
          <a:xfrm>
            <a:off x="3431704" y="1520788"/>
            <a:ext cx="2030433" cy="856898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73000">
                <a:srgbClr val="FF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  <a:t>radiation</a:t>
            </a:r>
            <a:r>
              <a:rPr kumimoji="0" lang="en-US" sz="1400" b="0" i="0" u="none" strike="noStrike" cap="none" normalizeH="0">
                <a:ln>
                  <a:noFill/>
                </a:ln>
                <a:effectLst/>
                <a:latin typeface="Arial" charset="0"/>
              </a:rPr>
              <a:t> </a:t>
            </a:r>
            <a:r>
              <a:rPr kumimoji="0" lang="en-US" sz="1400" b="0" i="0" u="none" strike="noStrike" cap="none" normalizeH="0" baseline="0">
                <a:ln>
                  <a:noFill/>
                </a:ln>
                <a:effectLst/>
                <a:latin typeface="Arial" charset="0"/>
              </a:rPr>
              <a:t>model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8" name="5-Point Star 1">
            <a:extLst>
              <a:ext uri="{FF2B5EF4-FFF2-40B4-BE49-F238E27FC236}">
                <a16:creationId xmlns:a16="http://schemas.microsoft.com/office/drawing/2014/main" id="{56E5200D-40D1-4D97-BF91-1A5544D6DDE1}"/>
              </a:ext>
            </a:extLst>
          </p:cNvPr>
          <p:cNvSpPr/>
          <p:nvPr/>
        </p:nvSpPr>
        <p:spPr bwMode="auto">
          <a:xfrm>
            <a:off x="5688012" y="5186086"/>
            <a:ext cx="3100621" cy="826650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73000">
                <a:srgbClr val="FF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transport/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propagation model</a:t>
            </a:r>
          </a:p>
        </p:txBody>
      </p:sp>
      <p:pic>
        <p:nvPicPr>
          <p:cNvPr id="21" name="Bild 17">
            <a:extLst>
              <a:ext uri="{FF2B5EF4-FFF2-40B4-BE49-F238E27FC236}">
                <a16:creationId xmlns:a16="http://schemas.microsoft.com/office/drawing/2014/main" id="{BB6EE02D-F279-40CB-B171-0E757D000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30187">
            <a:off x="9572708" y="4049725"/>
            <a:ext cx="1740828" cy="1305621"/>
          </a:xfrm>
          <a:prstGeom prst="rect">
            <a:avLst/>
          </a:prstGeom>
        </p:spPr>
      </p:pic>
      <p:pic>
        <p:nvPicPr>
          <p:cNvPr id="20" name="eventAnimation_black_lg">
            <a:hlinkClick r:id="" action="ppaction://media"/>
            <a:extLst>
              <a:ext uri="{FF2B5EF4-FFF2-40B4-BE49-F238E27FC236}">
                <a16:creationId xmlns:a16="http://schemas.microsoft.com/office/drawing/2014/main" id="{CC15CC23-E343-4473-977E-9E2A37542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4462" r="17460"/>
          <a:stretch/>
        </p:blipFill>
        <p:spPr>
          <a:xfrm>
            <a:off x="8572410" y="3829591"/>
            <a:ext cx="656143" cy="847311"/>
          </a:xfrm>
          <a:prstGeom prst="rect">
            <a:avLst/>
          </a:prstGeom>
        </p:spPr>
      </p:pic>
      <p:pic>
        <p:nvPicPr>
          <p:cNvPr id="22" name="Bild 18">
            <a:extLst>
              <a:ext uri="{FF2B5EF4-FFF2-40B4-BE49-F238E27FC236}">
                <a16:creationId xmlns:a16="http://schemas.microsoft.com/office/drawing/2014/main" id="{9271A296-F477-4B58-B737-DF50B2D92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819" y="2649343"/>
            <a:ext cx="1423202" cy="946945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2043C291-EE86-4A0E-81B5-E4A5830065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37419">
            <a:off x="9152956" y="5512739"/>
            <a:ext cx="1572929" cy="512593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8ABA1455-CAA8-4A90-9073-5D730473455B}"/>
              </a:ext>
            </a:extLst>
          </p:cNvPr>
          <p:cNvSpPr/>
          <p:nvPr/>
        </p:nvSpPr>
        <p:spPr>
          <a:xfrm>
            <a:off x="-83920" y="4141663"/>
            <a:ext cx="2147472" cy="979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0E78873-02A4-4500-846C-19273850A88E}"/>
              </a:ext>
            </a:extLst>
          </p:cNvPr>
          <p:cNvSpPr/>
          <p:nvPr/>
        </p:nvSpPr>
        <p:spPr>
          <a:xfrm>
            <a:off x="5303912" y="-135397"/>
            <a:ext cx="6888088" cy="1210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8A9BFC3-2055-409F-9371-18E53E9C5814}"/>
              </a:ext>
            </a:extLst>
          </p:cNvPr>
          <p:cNvSpPr txBox="1"/>
          <p:nvPr/>
        </p:nvSpPr>
        <p:spPr>
          <a:xfrm>
            <a:off x="6059996" y="6129300"/>
            <a:ext cx="97210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CF43"/>
                </a:solidFill>
              </a:rPr>
              <a:t>Nuclei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194E80B-3253-4537-A2AE-430871AA5FCB}"/>
              </a:ext>
            </a:extLst>
          </p:cNvPr>
          <p:cNvSpPr txBox="1"/>
          <p:nvPr/>
        </p:nvSpPr>
        <p:spPr>
          <a:xfrm>
            <a:off x="4390492" y="60136"/>
            <a:ext cx="781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Multi-messenger picture (hope)</a:t>
            </a: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E10281DF-7687-4DED-B098-33142CA3A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188" y="930220"/>
            <a:ext cx="3683116" cy="891174"/>
          </a:xfrm>
          <a:prstGeom prst="roundRect">
            <a:avLst/>
          </a:prstGeom>
          <a:ln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dirty="0"/>
              <a:t>No formal theory → artful </a:t>
            </a:r>
          </a:p>
          <a:p>
            <a:pPr algn="ctr"/>
            <a:r>
              <a:rPr lang="en-US" dirty="0"/>
              <a:t>combination of different methods</a:t>
            </a:r>
            <a:endParaRPr lang="en-US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23" name="5-Point Star 1">
            <a:extLst>
              <a:ext uri="{FF2B5EF4-FFF2-40B4-BE49-F238E27FC236}">
                <a16:creationId xmlns:a16="http://schemas.microsoft.com/office/drawing/2014/main" id="{CBFBC811-0E1F-4652-93EE-DF779CD4A9A0}"/>
              </a:ext>
            </a:extLst>
          </p:cNvPr>
          <p:cNvSpPr/>
          <p:nvPr/>
        </p:nvSpPr>
        <p:spPr bwMode="auto">
          <a:xfrm>
            <a:off x="9517003" y="5824562"/>
            <a:ext cx="3100621" cy="826650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73000">
                <a:srgbClr val="FFFF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Interactions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with Earth</a:t>
            </a:r>
            <a:endParaRPr kumimoji="0" lang="en-US" sz="1400" b="0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8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79480-07C3-4099-955A-04397C7F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LID4096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BB8FDC6-ED53-4604-ACE1-6BD2A2023F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Two distinct types of sources</a:t>
                </a:r>
                <a:r>
                  <a:rPr lang="en-US" sz="1800" dirty="0"/>
                  <a:t> that produce observed high-energy radiation and neutrinos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1800" dirty="0"/>
                  <a:t>Relevant are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photo-nuclear</a:t>
                </a:r>
                <a:r>
                  <a:rPr lang="en-US" sz="1800" dirty="0"/>
                  <a:t> interactions at MeV/GeV or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hadronic</a:t>
                </a:r>
                <a:r>
                  <a:rPr lang="en-US" sz="1800" dirty="0"/>
                  <a:t> pp interactions at all energies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Photo-nuclear interactions are weakly constrained</a:t>
                </a:r>
                <a:r>
                  <a:rPr lang="en-US" sz="1800" dirty="0"/>
                  <a:t> due to lack of high-quality measurements. Good input would be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“fragment” and pion yields, “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“</m:t>
                    </m:r>
                  </m:oMath>
                </a14:m>
                <a:r>
                  <a:rPr lang="en-US" sz="1800" b="1" dirty="0">
                    <a:solidFill>
                      <a:schemeClr val="accent1"/>
                    </a:solidFill>
                  </a:rPr>
                  <a:t> cross sections at GeV</a:t>
                </a:r>
                <a:r>
                  <a:rPr lang="en-US" sz="1800" dirty="0"/>
                  <a:t> and above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1800" dirty="0"/>
                  <a:t>For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UHECR interpretations</a:t>
                </a:r>
                <a:r>
                  <a:rPr lang="en-US" sz="1800" dirty="0"/>
                  <a:t>, the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uncertainties from hadronic interaction models</a:t>
                </a:r>
                <a:r>
                  <a:rPr lang="en-US" sz="1800" dirty="0"/>
                  <a:t> are dominant.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Composition is crucial</a:t>
                </a:r>
                <a:r>
                  <a:rPr lang="en-US" sz="1800" dirty="0"/>
                  <a:t> to further advance in the field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Astrophysical neutrino</a:t>
                </a:r>
                <a:r>
                  <a:rPr lang="en-US" sz="1800" dirty="0"/>
                  <a:t> physics arrives at the end of the first generation experiments.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Impact of atmospheric backgrounds</a:t>
                </a:r>
                <a:r>
                  <a:rPr lang="en-US" sz="1800" dirty="0"/>
                  <a:t> can be large, but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colliders are not sensitive in the relevant forward phase space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1" dirty="0"/>
              </a:p>
              <a:p>
                <a:pPr>
                  <a:spcAft>
                    <a:spcPts val="1800"/>
                  </a:spcAft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Contribution from charm hard to constrain</a:t>
                </a:r>
                <a:r>
                  <a:rPr lang="en-US" sz="1800" dirty="0"/>
                  <a:t> from neutrino data due to astrophysical foreground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1800" b="1" dirty="0">
                    <a:solidFill>
                      <a:schemeClr val="accent1"/>
                    </a:solidFill>
                  </a:rPr>
                  <a:t>Atmospheric muons show first indication of measurable prompt flux</a:t>
                </a:r>
                <a:r>
                  <a:rPr lang="en-US" sz="1800" dirty="0"/>
                  <a:t>, but more work is needed</a:t>
                </a:r>
              </a:p>
              <a:p>
                <a:pPr>
                  <a:spcAft>
                    <a:spcPts val="1800"/>
                  </a:spcAft>
                </a:pPr>
                <a:endParaRPr lang="en-US" sz="1800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0BB8FDC6-ED53-4604-ACE1-6BD2A2023F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79" t="-1582" r="-37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51D20-226C-4A1C-A65B-38724ABF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3DEEE7-257F-426D-9D10-7058260687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8443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B1D4-C45C-4FC1-87C2-8C41DFD6A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Extragalactic accelerators</a:t>
            </a:r>
            <a:endParaRPr lang="LID4096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3D6648-FE21-4AB7-AE70-6B8F46509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060" r="17997" b="2631"/>
          <a:stretch/>
        </p:blipFill>
        <p:spPr>
          <a:xfrm>
            <a:off x="479376" y="872716"/>
            <a:ext cx="4974232" cy="320435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4F487-2D11-4198-8A0B-42CBC914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US" noProof="0"/>
              <a:t>| Hadronic interactions in Astroparticle Physics | 2018/10/18 Stony Brook | Anatoli Fedynitch</a:t>
            </a:r>
            <a:endParaRPr lang="en-US" noProof="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296135-C320-4901-AADC-7A0AA5AEC7C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36" y="872716"/>
            <a:ext cx="5040561" cy="321650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2">
                <a:extLst>
                  <a:ext uri="{FF2B5EF4-FFF2-40B4-BE49-F238E27FC236}">
                    <a16:creationId xmlns:a16="http://schemas.microsoft.com/office/drawing/2014/main" id="{F9055FB1-11C8-4316-88E4-02B45BAF02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9356" y="4329100"/>
                <a:ext cx="5544616" cy="2052228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tabLst>
                    <a:tab pos="266700" algn="l"/>
                  </a:tabLst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>
                    <a:solidFill>
                      <a:schemeClr val="accent1"/>
                    </a:solidFill>
                  </a:rPr>
                  <a:t>Radiation dominated</a:t>
                </a:r>
                <a:r>
                  <a:rPr lang="en-US" sz="1800" dirty="0"/>
                  <a:t> environments (e.g. Blazars)</a:t>
                </a:r>
              </a:p>
              <a:p>
                <a:r>
                  <a:rPr lang="en-US" sz="1800" dirty="0"/>
                  <a:t>Usually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compact sources</a:t>
                </a:r>
                <a:r>
                  <a:rPr lang="en-US" sz="1800" dirty="0"/>
                  <a:t> (size vs. energy density)</a:t>
                </a:r>
              </a:p>
              <a:p>
                <a:r>
                  <a:rPr lang="en-US" sz="1800" b="1" dirty="0">
                    <a:solidFill>
                      <a:schemeClr val="accent1"/>
                    </a:solidFill>
                  </a:rPr>
                  <a:t>Photo-hadronic</a:t>
                </a:r>
                <a:r>
                  <a:rPr lang="en-US" sz="1800" dirty="0"/>
                  <a:t>/-nuclear interactions</a:t>
                </a:r>
              </a:p>
              <a:p>
                <a:r>
                  <a:rPr lang="en-US" sz="1800" dirty="0"/>
                  <a:t>Typical interaction </a:t>
                </a:r>
                <a:r>
                  <a:rPr lang="en-US" sz="1800" b="1" dirty="0">
                    <a:solidFill>
                      <a:schemeClr val="accent1"/>
                    </a:solidFill>
                  </a:rPr>
                  <a:t>energies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sz="1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8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sz="18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𝟐𝟎𝟎</m:t>
                    </m:r>
                    <m:r>
                      <a:rPr lang="en-US" sz="18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1" dirty="0">
                    <a:solidFill>
                      <a:schemeClr val="accent1"/>
                    </a:solidFill>
                  </a:rPr>
                  <a:t>MeV</a:t>
                </a:r>
                <a:endParaRPr lang="en-US" sz="1800" b="1" dirty="0"/>
              </a:p>
              <a:p>
                <a:r>
                  <a:rPr lang="en-US" sz="1800" dirty="0"/>
                  <a:t>Not clear if high-energy radiation is hadronic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1" name="Inhaltsplatzhalter 2">
                <a:extLst>
                  <a:ext uri="{FF2B5EF4-FFF2-40B4-BE49-F238E27FC236}">
                    <a16:creationId xmlns:a16="http://schemas.microsoft.com/office/drawing/2014/main" id="{F9055FB1-11C8-4316-88E4-02B45BAF0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56" y="4329100"/>
                <a:ext cx="5544616" cy="2052228"/>
              </a:xfrm>
              <a:prstGeom prst="rect">
                <a:avLst/>
              </a:prstGeom>
              <a:blipFill>
                <a:blip r:embed="rId4"/>
                <a:stretch>
                  <a:fillRect l="-2308" t="-3858" r="-175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F65835DE-3468-4785-9049-43FE8202B966}"/>
              </a:ext>
            </a:extLst>
          </p:cNvPr>
          <p:cNvSpPr txBox="1">
            <a:spLocks/>
          </p:cNvSpPr>
          <p:nvPr/>
        </p:nvSpPr>
        <p:spPr>
          <a:xfrm>
            <a:off x="6204012" y="4329100"/>
            <a:ext cx="5688632" cy="20522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Matter dominated</a:t>
            </a:r>
            <a:r>
              <a:rPr lang="en-US" sz="1800" dirty="0"/>
              <a:t> environments (Starburst galaxies)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Extended sources</a:t>
            </a:r>
            <a:r>
              <a:rPr lang="en-US" sz="1800" dirty="0"/>
              <a:t> (no so high radiation density)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Likely hadronic </a:t>
            </a:r>
            <a:r>
              <a:rPr lang="en-US" sz="1800" dirty="0"/>
              <a:t>interactions, pp, GeV – </a:t>
            </a:r>
            <a:r>
              <a:rPr lang="en-US" sz="1800" dirty="0" err="1"/>
              <a:t>PeV</a:t>
            </a:r>
            <a:r>
              <a:rPr lang="en-US" sz="1800" dirty="0"/>
              <a:t> (lab)</a:t>
            </a:r>
          </a:p>
          <a:p>
            <a:r>
              <a:rPr lang="en-US" sz="1800" dirty="0"/>
              <a:t>Likely not the sources of UHECR but can be “hosts”</a:t>
            </a:r>
          </a:p>
          <a:p>
            <a:r>
              <a:rPr lang="en-US" sz="1800" b="0" dirty="0"/>
              <a:t>Mixture of different accelerators (Supernovae, Pulsars, etc.)</a:t>
            </a:r>
          </a:p>
          <a:p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9F9C35-0258-4CF9-B6F7-1321549D1E09}"/>
              </a:ext>
            </a:extLst>
          </p:cNvPr>
          <p:cNvSpPr txBox="1"/>
          <p:nvPr/>
        </p:nvSpPr>
        <p:spPr>
          <a:xfrm>
            <a:off x="6420036" y="3748721"/>
            <a:ext cx="2628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NGC 253 (Hubble, NASA)</a:t>
            </a:r>
            <a:endParaRPr lang="LID4096" sz="1400" b="1" dirty="0" err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6B24D-8C93-4A64-9EF3-7F333657BB40}"/>
              </a:ext>
            </a:extLst>
          </p:cNvPr>
          <p:cNvSpPr txBox="1"/>
          <p:nvPr/>
        </p:nvSpPr>
        <p:spPr>
          <a:xfrm>
            <a:off x="478700" y="3741421"/>
            <a:ext cx="3673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Blazar TXS 0506+056 (DESY/Science lab)</a:t>
            </a:r>
            <a:endParaRPr lang="LID4096" sz="14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50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>
            <a:extLst>
              <a:ext uri="{FF2B5EF4-FFF2-40B4-BE49-F238E27FC236}">
                <a16:creationId xmlns:a16="http://schemas.microsoft.com/office/drawing/2014/main" id="{195D5401-2757-4ADA-86D8-FE0675A5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High-energy universe and photo-hadronic physics (0</a:t>
            </a:r>
            <a:r>
              <a:rPr lang="en-US" baseline="30000" dirty="0"/>
              <a:t>th</a:t>
            </a:r>
            <a:r>
              <a:rPr lang="en-US" dirty="0"/>
              <a:t> order)</a:t>
            </a:r>
          </a:p>
        </p:txBody>
      </p:sp>
      <p:sp>
        <p:nvSpPr>
          <p:cNvPr id="7" name="Oval 6" descr=" 7">
            <a:extLst>
              <a:ext uri="{FF2B5EF4-FFF2-40B4-BE49-F238E27FC236}">
                <a16:creationId xmlns:a16="http://schemas.microsoft.com/office/drawing/2014/main" id="{BFC6184E-002E-435C-9C8F-9C777FA899C2}"/>
              </a:ext>
            </a:extLst>
          </p:cNvPr>
          <p:cNvSpPr/>
          <p:nvPr/>
        </p:nvSpPr>
        <p:spPr bwMode="auto">
          <a:xfrm>
            <a:off x="6724271" y="3248980"/>
            <a:ext cx="1017814" cy="101781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rgbClr val="FF0000">
                <a:alpha val="40000"/>
              </a:srgb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+mj-lt"/>
              </a:rPr>
              <a:t>CR</a:t>
            </a:r>
            <a:endParaRPr lang="en-US" sz="1600" dirty="0">
              <a:latin typeface="+mj-lt"/>
            </a:endParaRPr>
          </a:p>
        </p:txBody>
      </p:sp>
      <p:sp>
        <p:nvSpPr>
          <p:cNvPr id="8" name="Oval 7" descr=" 8">
            <a:extLst>
              <a:ext uri="{FF2B5EF4-FFF2-40B4-BE49-F238E27FC236}">
                <a16:creationId xmlns:a16="http://schemas.microsoft.com/office/drawing/2014/main" id="{E0A3E19D-5905-469E-8E5E-63B409B174B6}"/>
              </a:ext>
            </a:extLst>
          </p:cNvPr>
          <p:cNvSpPr/>
          <p:nvPr/>
        </p:nvSpPr>
        <p:spPr bwMode="auto">
          <a:xfrm>
            <a:off x="9491963" y="3202977"/>
            <a:ext cx="1017814" cy="1017814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Symbol" panose="05050102010706020507" pitchFamily="18" charset="2"/>
              </a:rPr>
              <a:t>n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9" name="Oval 8" descr=" 9">
            <a:extLst>
              <a:ext uri="{FF2B5EF4-FFF2-40B4-BE49-F238E27FC236}">
                <a16:creationId xmlns:a16="http://schemas.microsoft.com/office/drawing/2014/main" id="{C1C49E84-9AE3-4537-BD41-55FA20EEB74C}"/>
              </a:ext>
            </a:extLst>
          </p:cNvPr>
          <p:cNvSpPr/>
          <p:nvPr/>
        </p:nvSpPr>
        <p:spPr bwMode="auto">
          <a:xfrm>
            <a:off x="8123865" y="1194478"/>
            <a:ext cx="1017814" cy="101781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rgbClr val="FFFF00">
                <a:alpha val="40000"/>
              </a:srgbClr>
            </a:glow>
            <a:outerShdw blurRad="107950" dist="12700" dir="5400000" algn="ctr">
              <a:srgbClr val="000000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latin typeface="Symbol" panose="05050102010706020507" pitchFamily="18" charset="2"/>
              </a:rPr>
              <a:t>g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0" name="Arrow: Left-Right 9" descr=" 10">
            <a:extLst>
              <a:ext uri="{FF2B5EF4-FFF2-40B4-BE49-F238E27FC236}">
                <a16:creationId xmlns:a16="http://schemas.microsoft.com/office/drawing/2014/main" id="{0384F2F8-AF97-4234-B9E4-7A7A6AF78FC8}"/>
              </a:ext>
            </a:extLst>
          </p:cNvPr>
          <p:cNvSpPr/>
          <p:nvPr/>
        </p:nvSpPr>
        <p:spPr bwMode="auto">
          <a:xfrm>
            <a:off x="8117643" y="3530988"/>
            <a:ext cx="1099457" cy="375557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11" name="Arrow: Left-Right 10" descr=" 11">
            <a:extLst>
              <a:ext uri="{FF2B5EF4-FFF2-40B4-BE49-F238E27FC236}">
                <a16:creationId xmlns:a16="http://schemas.microsoft.com/office/drawing/2014/main" id="{09053E55-F632-4B35-A043-069E5223CE58}"/>
              </a:ext>
            </a:extLst>
          </p:cNvPr>
          <p:cNvSpPr/>
          <p:nvPr/>
        </p:nvSpPr>
        <p:spPr bwMode="auto">
          <a:xfrm rot="3133055">
            <a:off x="8965934" y="2459597"/>
            <a:ext cx="1099457" cy="375557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12" name="Arrow: Left-Right 11" descr=" 12">
            <a:extLst>
              <a:ext uri="{FF2B5EF4-FFF2-40B4-BE49-F238E27FC236}">
                <a16:creationId xmlns:a16="http://schemas.microsoft.com/office/drawing/2014/main" id="{63342322-FCED-438A-BB2E-F4CE1474852F}"/>
              </a:ext>
            </a:extLst>
          </p:cNvPr>
          <p:cNvSpPr/>
          <p:nvPr/>
        </p:nvSpPr>
        <p:spPr bwMode="auto">
          <a:xfrm rot="7351229">
            <a:off x="7305695" y="2538144"/>
            <a:ext cx="1099457" cy="375557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13" name="TextBox 12" descr=" 13">
            <a:extLst>
              <a:ext uri="{FF2B5EF4-FFF2-40B4-BE49-F238E27FC236}">
                <a16:creationId xmlns:a16="http://schemas.microsoft.com/office/drawing/2014/main" id="{36CD7C2B-6603-4CBA-B8BD-B0E509381229}"/>
              </a:ext>
            </a:extLst>
          </p:cNvPr>
          <p:cNvSpPr txBox="1"/>
          <p:nvPr/>
        </p:nvSpPr>
        <p:spPr>
          <a:xfrm>
            <a:off x="9341873" y="4388193"/>
            <a:ext cx="2182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Trace interactions of accelerated baryons</a:t>
            </a:r>
          </a:p>
        </p:txBody>
      </p:sp>
      <p:sp>
        <p:nvSpPr>
          <p:cNvPr id="14" name="TextBox 13" descr=" 14">
            <a:extLst>
              <a:ext uri="{FF2B5EF4-FFF2-40B4-BE49-F238E27FC236}">
                <a16:creationId xmlns:a16="http://schemas.microsoft.com/office/drawing/2014/main" id="{B35EDB67-1899-4D76-B351-C28C0AF2567B}"/>
              </a:ext>
            </a:extLst>
          </p:cNvPr>
          <p:cNvSpPr txBox="1"/>
          <p:nvPr/>
        </p:nvSpPr>
        <p:spPr>
          <a:xfrm>
            <a:off x="6204012" y="4388193"/>
            <a:ext cx="176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Trace cosmic accelerators</a:t>
            </a:r>
          </a:p>
        </p:txBody>
      </p:sp>
      <p:sp>
        <p:nvSpPr>
          <p:cNvPr id="15" name="TextBox 14" descr=" 15">
            <a:extLst>
              <a:ext uri="{FF2B5EF4-FFF2-40B4-BE49-F238E27FC236}">
                <a16:creationId xmlns:a16="http://schemas.microsoft.com/office/drawing/2014/main" id="{0A7CFF47-2E3B-4C80-88CC-F65F88DF0424}"/>
              </a:ext>
            </a:extLst>
          </p:cNvPr>
          <p:cNvSpPr txBox="1"/>
          <p:nvPr/>
        </p:nvSpPr>
        <p:spPr>
          <a:xfrm>
            <a:off x="9242031" y="1352772"/>
            <a:ext cx="160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Trace many things</a:t>
            </a:r>
          </a:p>
        </p:txBody>
      </p:sp>
      <p:pic>
        <p:nvPicPr>
          <p:cNvPr id="16" name="Picture 3" descr=" 16">
            <a:extLst>
              <a:ext uri="{FF2B5EF4-FFF2-40B4-BE49-F238E27FC236}">
                <a16:creationId xmlns:a16="http://schemas.microsoft.com/office/drawing/2014/main" id="{F3D3DCEE-B8D2-4FA5-9483-28F56C1AC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11" y="1768941"/>
            <a:ext cx="4634820" cy="61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6" descr=" 18">
            <a:extLst>
              <a:ext uri="{FF2B5EF4-FFF2-40B4-BE49-F238E27FC236}">
                <a16:creationId xmlns:a16="http://schemas.microsoft.com/office/drawing/2014/main" id="{822AA2FB-FAB7-4268-A471-9CBDE25111F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0" y="4677802"/>
            <a:ext cx="1593792" cy="34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TextBox 21" descr=" 22">
            <a:extLst>
              <a:ext uri="{FF2B5EF4-FFF2-40B4-BE49-F238E27FC236}">
                <a16:creationId xmlns:a16="http://schemas.microsoft.com/office/drawing/2014/main" id="{0A7A0C6A-D3F9-4CB9-B5E9-AE70CF8F4172}"/>
              </a:ext>
            </a:extLst>
          </p:cNvPr>
          <p:cNvSpPr txBox="1"/>
          <p:nvPr/>
        </p:nvSpPr>
        <p:spPr>
          <a:xfrm>
            <a:off x="764536" y="1151456"/>
            <a:ext cx="5511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Photo-hadronic interactions of CR</a:t>
            </a:r>
            <a:endParaRPr lang="en-US" dirty="0"/>
          </a:p>
        </p:txBody>
      </p:sp>
      <p:sp>
        <p:nvSpPr>
          <p:cNvPr id="23" name="TextBox 22" descr=" 23">
            <a:extLst>
              <a:ext uri="{FF2B5EF4-FFF2-40B4-BE49-F238E27FC236}">
                <a16:creationId xmlns:a16="http://schemas.microsoft.com/office/drawing/2014/main" id="{34B33DB3-5A4B-419E-8954-8005CA9EA294}"/>
              </a:ext>
            </a:extLst>
          </p:cNvPr>
          <p:cNvSpPr txBox="1"/>
          <p:nvPr/>
        </p:nvSpPr>
        <p:spPr>
          <a:xfrm>
            <a:off x="764536" y="2580019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A5EB"/>
                </a:solidFill>
              </a:rPr>
              <a:t>Neutrino emission</a:t>
            </a:r>
          </a:p>
        </p:txBody>
      </p:sp>
      <p:pic>
        <p:nvPicPr>
          <p:cNvPr id="24" name="Picture 2" descr=" 24">
            <a:extLst>
              <a:ext uri="{FF2B5EF4-FFF2-40B4-BE49-F238E27FC236}">
                <a16:creationId xmlns:a16="http://schemas.microsoft.com/office/drawing/2014/main" id="{18E303C1-2E30-48B1-B4A5-192EDEFAF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51" y="5303512"/>
            <a:ext cx="234473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 descr=" 25">
            <a:extLst>
              <a:ext uri="{FF2B5EF4-FFF2-40B4-BE49-F238E27FC236}">
                <a16:creationId xmlns:a16="http://schemas.microsoft.com/office/drawing/2014/main" id="{2D3F8514-3AFC-4818-83D4-FD5A21828AA2}"/>
              </a:ext>
            </a:extLst>
          </p:cNvPr>
          <p:cNvSpPr txBox="1"/>
          <p:nvPr/>
        </p:nvSpPr>
        <p:spPr>
          <a:xfrm>
            <a:off x="1281234" y="5654053"/>
            <a:ext cx="202370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Most of the radiation is EM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sp>
        <p:nvSpPr>
          <p:cNvPr id="26" name="TextBox 25" descr=" 26">
            <a:extLst>
              <a:ext uri="{FF2B5EF4-FFF2-40B4-BE49-F238E27FC236}">
                <a16:creationId xmlns:a16="http://schemas.microsoft.com/office/drawing/2014/main" id="{D5FDE176-0476-49B3-80AA-18B59986A43E}"/>
              </a:ext>
            </a:extLst>
          </p:cNvPr>
          <p:cNvSpPr txBox="1"/>
          <p:nvPr/>
        </p:nvSpPr>
        <p:spPr>
          <a:xfrm>
            <a:off x="827113" y="4185733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Photon emission</a:t>
            </a:r>
          </a:p>
        </p:txBody>
      </p:sp>
      <p:pic>
        <p:nvPicPr>
          <p:cNvPr id="27" name="Picture 4" descr=" 27">
            <a:extLst>
              <a:ext uri="{FF2B5EF4-FFF2-40B4-BE49-F238E27FC236}">
                <a16:creationId xmlns:a16="http://schemas.microsoft.com/office/drawing/2014/main" id="{E7D06EEA-D2D2-4752-BB0B-F14F5710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3" y="2987229"/>
            <a:ext cx="3515365" cy="97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" name="Oval 27" descr=" 28">
            <a:extLst>
              <a:ext uri="{FF2B5EF4-FFF2-40B4-BE49-F238E27FC236}">
                <a16:creationId xmlns:a16="http://schemas.microsoft.com/office/drawing/2014/main" id="{4875FC19-16F8-43CB-B10E-145818BC2143}"/>
              </a:ext>
            </a:extLst>
          </p:cNvPr>
          <p:cNvSpPr/>
          <p:nvPr/>
        </p:nvSpPr>
        <p:spPr bwMode="auto">
          <a:xfrm>
            <a:off x="8224217" y="5279518"/>
            <a:ext cx="1017814" cy="1017814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tx1"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2"/>
                </a:solidFill>
                <a:latin typeface="+mj-lt"/>
              </a:rPr>
              <a:t>GW?</a:t>
            </a:r>
            <a:endParaRPr lang="en-US" sz="11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extBox 20" descr=" 14">
            <a:extLst>
              <a:ext uri="{FF2B5EF4-FFF2-40B4-BE49-F238E27FC236}">
                <a16:creationId xmlns:a16="http://schemas.microsoft.com/office/drawing/2014/main" id="{21243185-7DE8-429C-8769-03472A2888D5}"/>
              </a:ext>
            </a:extLst>
          </p:cNvPr>
          <p:cNvSpPr txBox="1"/>
          <p:nvPr/>
        </p:nvSpPr>
        <p:spPr>
          <a:xfrm>
            <a:off x="9153199" y="6057292"/>
            <a:ext cx="2470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Trace cosmic nuclear fusion factories?</a:t>
            </a:r>
          </a:p>
        </p:txBody>
      </p:sp>
    </p:spTree>
    <p:extLst>
      <p:ext uri="{BB962C8B-B14F-4D97-AF65-F5344CB8AC3E}">
        <p14:creationId xmlns:p14="http://schemas.microsoft.com/office/powerpoint/2010/main" val="18126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photo-nuclear physics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867" y="1186275"/>
            <a:ext cx="4691654" cy="477700"/>
          </a:xfrm>
        </p:spPr>
        <p:txBody>
          <a:bodyPr/>
          <a:lstStyle/>
          <a:p>
            <a:r>
              <a:rPr lang="en-US" sz="1800" dirty="0"/>
              <a:t>How often does a nucleus/particle in a source interact?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521865" y="4700359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>
                <a:latin typeface="Arial" charset="0"/>
              </a:rPr>
              <a:t>(Photon </a:t>
            </a:r>
            <a:r>
              <a:rPr lang="de-DE" dirty="0" err="1">
                <a:latin typeface="Arial" charset="0"/>
              </a:rPr>
              <a:t>energy</a:t>
            </a:r>
            <a:r>
              <a:rPr lang="de-DE" dirty="0">
                <a:latin typeface="Arial" charset="0"/>
              </a:rPr>
              <a:t> in </a:t>
            </a:r>
            <a:r>
              <a:rPr lang="de-DE" dirty="0" err="1">
                <a:latin typeface="Arial" charset="0"/>
              </a:rPr>
              <a:t>nucleon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rest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frame</a:t>
            </a:r>
            <a:r>
              <a:rPr lang="de-DE" dirty="0">
                <a:latin typeface="Arial" charset="0"/>
              </a:rPr>
              <a:t>)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2" y="2240868"/>
            <a:ext cx="4252404" cy="1237879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083121" y="3901890"/>
            <a:ext cx="4413066" cy="220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/>
              <a:t>Depends on target photon field n</a:t>
            </a:r>
            <a:r>
              <a:rPr lang="en-US" sz="2000" baseline="-25000" dirty="0">
                <a:latin typeface="Symbol" charset="2"/>
                <a:ea typeface="Symbol" charset="2"/>
                <a:cs typeface="Symbol" charset="2"/>
              </a:rPr>
              <a:t>g</a:t>
            </a:r>
          </a:p>
          <a:p>
            <a:r>
              <a:rPr lang="en-US" sz="2000" dirty="0"/>
              <a:t>n</a:t>
            </a:r>
            <a:r>
              <a:rPr lang="en-US" sz="2000" baseline="-25000" dirty="0"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sz="2000" dirty="0"/>
              <a:t>isotropic in shock rest frame</a:t>
            </a:r>
          </a:p>
          <a:p>
            <a:r>
              <a:rPr lang="en-US" sz="2000" dirty="0" err="1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i="1" baseline="-25000" dirty="0" err="1"/>
              <a:t>j</a:t>
            </a:r>
            <a:r>
              <a:rPr lang="en-US" sz="2000" baseline="30000" dirty="0" err="1"/>
              <a:t>abs</a:t>
            </a:r>
            <a:r>
              <a:rPr lang="en-US" sz="2000" dirty="0"/>
              <a:t> from nuclear models or parametrizations</a:t>
            </a:r>
          </a:p>
          <a:p>
            <a:r>
              <a:rPr lang="en-US" sz="2000" i="1" dirty="0"/>
              <a:t>j</a:t>
            </a:r>
            <a:r>
              <a:rPr lang="en-US" sz="2000" dirty="0"/>
              <a:t> = p, n,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/>
              <a:t>, </a:t>
            </a:r>
            <a:r>
              <a:rPr lang="is-IS" sz="2000" dirty="0"/>
              <a:t>… </a:t>
            </a:r>
            <a:r>
              <a:rPr lang="is-IS" sz="2000" baseline="30000" dirty="0"/>
              <a:t>12</a:t>
            </a:r>
            <a:r>
              <a:rPr lang="is-IS" sz="2000" dirty="0"/>
              <a:t>C, ...</a:t>
            </a:r>
            <a:r>
              <a:rPr lang="is-IS" sz="2000" baseline="30000" dirty="0"/>
              <a:t>56</a:t>
            </a:r>
            <a:r>
              <a:rPr lang="is-IS" sz="2000" dirty="0"/>
              <a:t>Fe</a:t>
            </a:r>
            <a:endParaRPr lang="en-US" sz="2000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46" y="2451020"/>
            <a:ext cx="2687883" cy="68188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18104" y="1393131"/>
            <a:ext cx="255676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Real photon energy in nucleus rest frame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20136" y="3661835"/>
            <a:ext cx="328200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 energy CR nucleus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x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“low” energy photon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=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photo-nuclear physics in MeV – GeV range</a:t>
            </a:r>
          </a:p>
        </p:txBody>
      </p:sp>
    </p:spTree>
    <p:extLst>
      <p:ext uri="{BB962C8B-B14F-4D97-AF65-F5344CB8AC3E}">
        <p14:creationId xmlns:p14="http://schemas.microsoft.com/office/powerpoint/2010/main" val="125378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34">
            <a:extLst>
              <a:ext uri="{FF2B5EF4-FFF2-40B4-BE49-F238E27FC236}">
                <a16:creationId xmlns:a16="http://schemas.microsoft.com/office/drawing/2014/main" id="{6638E883-AA63-4856-918F-3A32CD1C4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99" y="1569209"/>
            <a:ext cx="5409834" cy="4773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A3C91-91F9-402B-A741-3898181C2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Photo-nuclear models</a:t>
            </a:r>
            <a:endParaRPr lang="LID4096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FBD24D-B7CF-4BD2-8555-CE811493E87A}"/>
              </a:ext>
            </a:extLst>
          </p:cNvPr>
          <p:cNvGrpSpPr/>
          <p:nvPr/>
        </p:nvGrpSpPr>
        <p:grpSpPr>
          <a:xfrm>
            <a:off x="1091444" y="1424174"/>
            <a:ext cx="3089774" cy="2745546"/>
            <a:chOff x="1680795" y="8126163"/>
            <a:chExt cx="5616811" cy="4991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03559C-D976-428A-884C-216F0081D2CC}"/>
                </a:ext>
              </a:extLst>
            </p:cNvPr>
            <p:cNvSpPr txBox="1"/>
            <p:nvPr/>
          </p:nvSpPr>
          <p:spPr>
            <a:xfrm>
              <a:off x="2849677" y="10677843"/>
              <a:ext cx="2228037" cy="67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2323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remnants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57BFE11-1066-4F4D-8FD9-00F13BC3D9B8}"/>
                </a:ext>
              </a:extLst>
            </p:cNvPr>
            <p:cNvSpPr/>
            <p:nvPr/>
          </p:nvSpPr>
          <p:spPr bwMode="auto">
            <a:xfrm>
              <a:off x="1680795" y="10496903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F97245-5875-47AE-877E-4786EF1E6221}"/>
                </a:ext>
              </a:extLst>
            </p:cNvPr>
            <p:cNvSpPr/>
            <p:nvPr/>
          </p:nvSpPr>
          <p:spPr bwMode="auto">
            <a:xfrm>
              <a:off x="1782912" y="10931018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8334B71-6EF5-4781-BEA7-CA7EBF7F3243}"/>
                </a:ext>
              </a:extLst>
            </p:cNvPr>
            <p:cNvSpPr/>
            <p:nvPr/>
          </p:nvSpPr>
          <p:spPr bwMode="auto">
            <a:xfrm>
              <a:off x="2047214" y="10582073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8AC94-EE4A-4346-9BBE-F64D5DE271A1}"/>
                </a:ext>
              </a:extLst>
            </p:cNvPr>
            <p:cNvSpPr/>
            <p:nvPr/>
          </p:nvSpPr>
          <p:spPr bwMode="auto">
            <a:xfrm>
              <a:off x="1966122" y="10219926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8A48164-A8AA-4FC3-B733-EC40F674267A}"/>
                </a:ext>
              </a:extLst>
            </p:cNvPr>
            <p:cNvSpPr/>
            <p:nvPr/>
          </p:nvSpPr>
          <p:spPr bwMode="auto">
            <a:xfrm>
              <a:off x="2329369" y="10520454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6F91B2-F0D2-4295-B55A-D54F7C71010D}"/>
                </a:ext>
              </a:extLst>
            </p:cNvPr>
            <p:cNvSpPr/>
            <p:nvPr/>
          </p:nvSpPr>
          <p:spPr bwMode="auto">
            <a:xfrm>
              <a:off x="2296606" y="10913682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FC5B20-D693-4C05-B593-789705AFC365}"/>
                </a:ext>
              </a:extLst>
            </p:cNvPr>
            <p:cNvSpPr/>
            <p:nvPr/>
          </p:nvSpPr>
          <p:spPr bwMode="auto">
            <a:xfrm>
              <a:off x="2805772" y="9727178"/>
              <a:ext cx="509166" cy="553952"/>
            </a:xfrm>
            <a:prstGeom prst="ellipse">
              <a:avLst/>
            </a:prstGeom>
            <a:solidFill>
              <a:srgbClr val="7030A0">
                <a:alpha val="69020"/>
              </a:srgbClr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AD3376-9B8E-4B1C-8B2F-F8FF561C6498}"/>
                </a:ext>
              </a:extLst>
            </p:cNvPr>
            <p:cNvSpPr/>
            <p:nvPr/>
          </p:nvSpPr>
          <p:spPr bwMode="auto">
            <a:xfrm>
              <a:off x="2227068" y="9380330"/>
              <a:ext cx="509166" cy="553952"/>
            </a:xfrm>
            <a:prstGeom prst="ellipse">
              <a:avLst/>
            </a:prstGeom>
            <a:solidFill>
              <a:srgbClr val="7030A0">
                <a:alpha val="69020"/>
              </a:srgbClr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F8E8D99-AFC5-4B37-B0D6-987964E66AA7}"/>
                </a:ext>
              </a:extLst>
            </p:cNvPr>
            <p:cNvGrpSpPr/>
            <p:nvPr/>
          </p:nvGrpSpPr>
          <p:grpSpPr>
            <a:xfrm rot="18165969">
              <a:off x="2637909" y="8467344"/>
              <a:ext cx="1619522" cy="937159"/>
              <a:chOff x="7809811" y="10066707"/>
              <a:chExt cx="1008974" cy="583857"/>
            </a:xfrm>
            <a:solidFill>
              <a:srgbClr val="00B0F0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305D912-5657-4048-BD6B-8B91DB1EEE2F}"/>
                  </a:ext>
                </a:extLst>
              </p:cNvPr>
              <p:cNvSpPr/>
              <p:nvPr/>
            </p:nvSpPr>
            <p:spPr bwMode="auto">
              <a:xfrm>
                <a:off x="7809811" y="10066707"/>
                <a:ext cx="143222" cy="155820"/>
              </a:xfrm>
              <a:prstGeom prst="ellipse">
                <a:avLst/>
              </a:prstGeom>
              <a:grpFill/>
              <a:ln>
                <a:solidFill>
                  <a:srgbClr val="00A6EB"/>
                </a:solidFill>
                <a:headEnd type="none" w="med" len="med"/>
                <a:tailEnd type="none" w="med" len="med"/>
              </a:ln>
              <a:ex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72C5D6F-5194-4208-921C-0748327A55F7}"/>
                  </a:ext>
                </a:extLst>
              </p:cNvPr>
              <p:cNvCxnSpPr/>
              <p:nvPr/>
            </p:nvCxnSpPr>
            <p:spPr bwMode="auto">
              <a:xfrm>
                <a:off x="7947750" y="10192194"/>
                <a:ext cx="871035" cy="458370"/>
              </a:xfrm>
              <a:prstGeom prst="straightConnector1">
                <a:avLst/>
              </a:prstGeom>
              <a:grpFill/>
              <a:ln w="19050" cap="flat" cmpd="sng" algn="ctr">
                <a:solidFill>
                  <a:srgbClr val="00A6EB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4B09C5-5FFC-4AC7-BD50-DE4F559951AB}"/>
                </a:ext>
              </a:extLst>
            </p:cNvPr>
            <p:cNvSpPr/>
            <p:nvPr/>
          </p:nvSpPr>
          <p:spPr bwMode="auto">
            <a:xfrm rot="5400000">
              <a:off x="2329230" y="9932953"/>
              <a:ext cx="229888" cy="2501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A6EB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2ABA8C0-B8BD-42FF-8386-ADC13128D115}"/>
                </a:ext>
              </a:extLst>
            </p:cNvPr>
            <p:cNvCxnSpPr>
              <a:cxnSpLocks/>
              <a:endCxn id="10" idx="2"/>
            </p:cNvCxnSpPr>
            <p:nvPr/>
          </p:nvCxnSpPr>
          <p:spPr bwMode="auto">
            <a:xfrm flipH="1">
              <a:off x="2329369" y="10165993"/>
              <a:ext cx="97415" cy="6314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A6EB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B0B101-B608-47C2-A9F0-CDF255FA295C}"/>
                </a:ext>
              </a:extLst>
            </p:cNvPr>
            <p:cNvSpPr/>
            <p:nvPr/>
          </p:nvSpPr>
          <p:spPr bwMode="auto">
            <a:xfrm>
              <a:off x="2838535" y="12451538"/>
              <a:ext cx="509167" cy="553954"/>
            </a:xfrm>
            <a:prstGeom prst="ellipse">
              <a:avLst/>
            </a:prstGeom>
            <a:solidFill>
              <a:srgbClr val="A6A6A6">
                <a:alpha val="69804"/>
              </a:srgbClr>
            </a:solidFill>
            <a:ln>
              <a:solidFill>
                <a:schemeClr val="accent3">
                  <a:lumMod val="65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678A8D3-344A-4E67-BD34-9377FD17C66E}"/>
                </a:ext>
              </a:extLst>
            </p:cNvPr>
            <p:cNvSpPr/>
            <p:nvPr/>
          </p:nvSpPr>
          <p:spPr bwMode="auto">
            <a:xfrm>
              <a:off x="2600383" y="12192816"/>
              <a:ext cx="509167" cy="553954"/>
            </a:xfrm>
            <a:prstGeom prst="ellipse">
              <a:avLst/>
            </a:prstGeom>
            <a:solidFill>
              <a:srgbClr val="A6A6A6">
                <a:alpha val="69804"/>
              </a:srgbClr>
            </a:solidFill>
            <a:ln>
              <a:solidFill>
                <a:schemeClr val="accent3">
                  <a:lumMod val="65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C7246A8-BD64-4E32-93C2-34CF4875D4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45186" y="12769946"/>
              <a:ext cx="820733" cy="34726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F7C166-21D4-4DC0-B143-14C5A91CC5DE}"/>
                </a:ext>
              </a:extLst>
            </p:cNvPr>
            <p:cNvSpPr/>
            <p:nvPr/>
          </p:nvSpPr>
          <p:spPr bwMode="auto">
            <a:xfrm rot="3598785">
              <a:off x="3153195" y="11558039"/>
              <a:ext cx="647404" cy="705369"/>
            </a:xfrm>
            <a:custGeom>
              <a:avLst/>
              <a:gdLst>
                <a:gd name="connsiteX0" fmla="*/ 5467 w 919867"/>
                <a:gd name="connsiteY0" fmla="*/ 825388 h 825388"/>
                <a:gd name="connsiteX1" fmla="*/ 37835 w 919867"/>
                <a:gd name="connsiteY1" fmla="*/ 461246 h 825388"/>
                <a:gd name="connsiteX2" fmla="*/ 288688 w 919867"/>
                <a:gd name="connsiteY2" fmla="*/ 614995 h 825388"/>
                <a:gd name="connsiteX3" fmla="*/ 288688 w 919867"/>
                <a:gd name="connsiteY3" fmla="*/ 356050 h 825388"/>
                <a:gd name="connsiteX4" fmla="*/ 507173 w 919867"/>
                <a:gd name="connsiteY4" fmla="*/ 469338 h 825388"/>
                <a:gd name="connsiteX5" fmla="*/ 474805 w 919867"/>
                <a:gd name="connsiteY5" fmla="*/ 218485 h 825388"/>
                <a:gd name="connsiteX6" fmla="*/ 660922 w 919867"/>
                <a:gd name="connsiteY6" fmla="*/ 347958 h 825388"/>
                <a:gd name="connsiteX7" fmla="*/ 620461 w 919867"/>
                <a:gd name="connsiteY7" fmla="*/ 129473 h 825388"/>
                <a:gd name="connsiteX8" fmla="*/ 806578 w 919867"/>
                <a:gd name="connsiteY8" fmla="*/ 242761 h 825388"/>
                <a:gd name="connsiteX9" fmla="*/ 814670 w 919867"/>
                <a:gd name="connsiteY9" fmla="*/ 121381 h 825388"/>
                <a:gd name="connsiteX10" fmla="*/ 919867 w 919867"/>
                <a:gd name="connsiteY10" fmla="*/ 0 h 82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867" h="825388">
                  <a:moveTo>
                    <a:pt x="5467" y="825388"/>
                  </a:moveTo>
                  <a:cubicBezTo>
                    <a:pt x="-1951" y="660849"/>
                    <a:pt x="-9368" y="496311"/>
                    <a:pt x="37835" y="461246"/>
                  </a:cubicBezTo>
                  <a:cubicBezTo>
                    <a:pt x="85038" y="426181"/>
                    <a:pt x="246879" y="632528"/>
                    <a:pt x="288688" y="614995"/>
                  </a:cubicBezTo>
                  <a:cubicBezTo>
                    <a:pt x="330497" y="597462"/>
                    <a:pt x="252274" y="380326"/>
                    <a:pt x="288688" y="356050"/>
                  </a:cubicBezTo>
                  <a:cubicBezTo>
                    <a:pt x="325102" y="331774"/>
                    <a:pt x="476154" y="492265"/>
                    <a:pt x="507173" y="469338"/>
                  </a:cubicBezTo>
                  <a:cubicBezTo>
                    <a:pt x="538193" y="446410"/>
                    <a:pt x="449180" y="238715"/>
                    <a:pt x="474805" y="218485"/>
                  </a:cubicBezTo>
                  <a:cubicBezTo>
                    <a:pt x="500430" y="198255"/>
                    <a:pt x="636646" y="362793"/>
                    <a:pt x="660922" y="347958"/>
                  </a:cubicBezTo>
                  <a:cubicBezTo>
                    <a:pt x="685198" y="333123"/>
                    <a:pt x="596185" y="147006"/>
                    <a:pt x="620461" y="129473"/>
                  </a:cubicBezTo>
                  <a:cubicBezTo>
                    <a:pt x="644737" y="111940"/>
                    <a:pt x="774210" y="244110"/>
                    <a:pt x="806578" y="242761"/>
                  </a:cubicBezTo>
                  <a:cubicBezTo>
                    <a:pt x="838946" y="241412"/>
                    <a:pt x="795789" y="161841"/>
                    <a:pt x="814670" y="121381"/>
                  </a:cubicBezTo>
                  <a:cubicBezTo>
                    <a:pt x="833552" y="80921"/>
                    <a:pt x="906380" y="17533"/>
                    <a:pt x="919867" y="0"/>
                  </a:cubicBezTo>
                </a:path>
              </a:pathLst>
            </a:custGeom>
            <a:noFill/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ABD465-E53D-4CBE-869A-8625EF7EDA09}"/>
                </a:ext>
              </a:extLst>
            </p:cNvPr>
            <p:cNvSpPr/>
            <p:nvPr/>
          </p:nvSpPr>
          <p:spPr bwMode="auto">
            <a:xfrm>
              <a:off x="1734188" y="11379163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34C4447-9341-447E-9BBF-880297E2925F}"/>
                </a:ext>
              </a:extLst>
            </p:cNvPr>
            <p:cNvSpPr/>
            <p:nvPr/>
          </p:nvSpPr>
          <p:spPr bwMode="auto">
            <a:xfrm>
              <a:off x="2334811" y="10183334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6178E60-3F88-4E75-B340-926AE6CCB6B8}"/>
                </a:ext>
              </a:extLst>
            </p:cNvPr>
            <p:cNvSpPr/>
            <p:nvPr/>
          </p:nvSpPr>
          <p:spPr bwMode="auto">
            <a:xfrm>
              <a:off x="2100607" y="11464332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2AD24A-9D12-4F3D-A61E-A049B0532057}"/>
                </a:ext>
              </a:extLst>
            </p:cNvPr>
            <p:cNvSpPr/>
            <p:nvPr/>
          </p:nvSpPr>
          <p:spPr bwMode="auto">
            <a:xfrm>
              <a:off x="2019515" y="11102186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8300A6-8DB4-4626-B8B8-7DDA5AAB851E}"/>
                </a:ext>
              </a:extLst>
            </p:cNvPr>
            <p:cNvSpPr/>
            <p:nvPr/>
          </p:nvSpPr>
          <p:spPr bwMode="auto">
            <a:xfrm>
              <a:off x="2382761" y="11402713"/>
              <a:ext cx="509166" cy="553952"/>
            </a:xfrm>
            <a:prstGeom prst="ellipse">
              <a:avLst/>
            </a:prstGeom>
            <a:solidFill>
              <a:schemeClr val="accent2">
                <a:alpha val="61961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42C6695-A843-4332-9540-7DBF8D01654E}"/>
                </a:ext>
              </a:extLst>
            </p:cNvPr>
            <p:cNvSpPr/>
            <p:nvPr/>
          </p:nvSpPr>
          <p:spPr bwMode="auto">
            <a:xfrm>
              <a:off x="2481651" y="12494453"/>
              <a:ext cx="509167" cy="553954"/>
            </a:xfrm>
            <a:prstGeom prst="ellipse">
              <a:avLst/>
            </a:prstGeom>
            <a:solidFill>
              <a:srgbClr val="A6A6A6">
                <a:alpha val="69804"/>
              </a:srgbClr>
            </a:solidFill>
            <a:ln>
              <a:solidFill>
                <a:schemeClr val="accent3">
                  <a:lumMod val="65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B2AD6DB-6237-4901-B64E-C707426A659B}"/>
                </a:ext>
              </a:extLst>
            </p:cNvPr>
            <p:cNvSpPr/>
            <p:nvPr/>
          </p:nvSpPr>
          <p:spPr bwMode="auto">
            <a:xfrm>
              <a:off x="2243500" y="12235732"/>
              <a:ext cx="509167" cy="553954"/>
            </a:xfrm>
            <a:prstGeom prst="ellipse">
              <a:avLst/>
            </a:prstGeom>
            <a:solidFill>
              <a:srgbClr val="A6A6A6">
                <a:alpha val="69804"/>
              </a:srgbClr>
            </a:solidFill>
            <a:ln>
              <a:solidFill>
                <a:schemeClr val="accent3">
                  <a:lumMod val="65000"/>
                </a:schemeClr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17473F-0D83-489C-B35E-30F0E0152D20}"/>
                </a:ext>
              </a:extLst>
            </p:cNvPr>
            <p:cNvSpPr txBox="1"/>
            <p:nvPr/>
          </p:nvSpPr>
          <p:spPr>
            <a:xfrm>
              <a:off x="4072663" y="12437564"/>
              <a:ext cx="3224943" cy="67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A7A7A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 fragments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B957BC-DDBE-40C6-B582-E3B75BF3FA12}"/>
                </a:ext>
              </a:extLst>
            </p:cNvPr>
            <p:cNvSpPr txBox="1"/>
            <p:nvPr/>
          </p:nvSpPr>
          <p:spPr>
            <a:xfrm>
              <a:off x="3934059" y="11415495"/>
              <a:ext cx="3244589" cy="671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de-excitation </a:t>
              </a:r>
              <a:r>
                <a:rPr lang="en-US" sz="1800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6C4E1C0-B5DC-4D02-A39C-62CD770FB0BF}"/>
                </a:ext>
              </a:extLst>
            </p:cNvPr>
            <p:cNvSpPr txBox="1"/>
            <p:nvPr/>
          </p:nvSpPr>
          <p:spPr>
            <a:xfrm>
              <a:off x="3431388" y="9749129"/>
              <a:ext cx="2895763" cy="671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7335A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nucleons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0B62DD-4532-4889-9AB3-ED12CC59186D}"/>
                </a:ext>
              </a:extLst>
            </p:cNvPr>
            <p:cNvSpPr txBox="1"/>
            <p:nvPr/>
          </p:nvSpPr>
          <p:spPr>
            <a:xfrm>
              <a:off x="4031424" y="8676389"/>
              <a:ext cx="1545581" cy="671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pions</a:t>
              </a:r>
              <a:endParaRPr lang="en-US" sz="1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F5AA975-DD82-42F8-9601-39DB52A43130}"/>
              </a:ext>
            </a:extLst>
          </p:cNvPr>
          <p:cNvSpPr txBox="1"/>
          <p:nvPr/>
        </p:nvSpPr>
        <p:spPr>
          <a:xfrm>
            <a:off x="340964" y="1072532"/>
            <a:ext cx="493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Processes that matter in CR astrophysics</a:t>
            </a:r>
            <a:endParaRPr lang="LID4096" b="1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7FAB79-7315-4239-B2BC-E7B5C98D5E9B}"/>
              </a:ext>
            </a:extLst>
          </p:cNvPr>
          <p:cNvSpPr txBox="1"/>
          <p:nvPr/>
        </p:nvSpPr>
        <p:spPr>
          <a:xfrm>
            <a:off x="6528048" y="861815"/>
            <a:ext cx="550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Measured GDR cross sections (EXFOR </a:t>
            </a:r>
            <a:r>
              <a:rPr lang="en-US" b="1" dirty="0" err="1"/>
              <a:t>db</a:t>
            </a:r>
            <a:r>
              <a:rPr lang="en-US" b="1" dirty="0"/>
              <a:t>: red &amp; yellow) and used in our calculations (blue) </a:t>
            </a:r>
            <a:endParaRPr lang="LID4096" b="1" dirty="0" err="1"/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F565B586-ED86-4FD5-9764-B1BAD56E5630}"/>
              </a:ext>
            </a:extLst>
          </p:cNvPr>
          <p:cNvSpPr txBox="1">
            <a:spLocks/>
          </p:cNvSpPr>
          <p:nvPr/>
        </p:nvSpPr>
        <p:spPr>
          <a:xfrm>
            <a:off x="726468" y="4703435"/>
            <a:ext cx="5337826" cy="17115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Very few measurements </a:t>
            </a:r>
            <a:r>
              <a:rPr lang="en-US" sz="1800" dirty="0"/>
              <a:t>of pion production off nuclei above threshold &lt;~1 GeV</a:t>
            </a:r>
          </a:p>
          <a:p>
            <a:r>
              <a:rPr lang="en-US" sz="1800" dirty="0"/>
              <a:t>Extremely few measurements of fragment yields (p, n, He)</a:t>
            </a:r>
          </a:p>
          <a:p>
            <a:r>
              <a:rPr lang="en-US" sz="1800" dirty="0"/>
              <a:t>No clear theoretical path. Measurements crucial</a:t>
            </a:r>
          </a:p>
          <a:p>
            <a:endParaRPr lang="en-US" sz="1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4AFA57-26DB-4E07-A2BE-DFFB242614EB}"/>
              </a:ext>
            </a:extLst>
          </p:cNvPr>
          <p:cNvSpPr txBox="1"/>
          <p:nvPr/>
        </p:nvSpPr>
        <p:spPr>
          <a:xfrm>
            <a:off x="7838273" y="6373437"/>
            <a:ext cx="3924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Boncioli, AF, Winter, </a:t>
            </a:r>
            <a:r>
              <a:rPr lang="en-US" sz="1400" dirty="0" err="1"/>
              <a:t>Nat.Sci.Rep</a:t>
            </a:r>
            <a:r>
              <a:rPr lang="en-US" sz="1400" dirty="0"/>
              <a:t>. (2017)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2903726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C7EBC-6AFA-4F0D-9680-88AFE755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-A cross sections in source physics</a:t>
            </a:r>
            <a:endParaRPr lang="LID4096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3F3732-BB2D-408D-8C86-4456F1CB2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51" y="1406624"/>
            <a:ext cx="3292783" cy="306295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533A9-5A4C-4945-AF44-D141674C2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360013"/>
            <a:ext cx="3372451" cy="3062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777EE-74CD-4634-90AC-211A31167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99" y="1377101"/>
            <a:ext cx="3350073" cy="3071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3503E5-9018-4572-A737-78EF55BB1920}"/>
              </a:ext>
            </a:extLst>
          </p:cNvPr>
          <p:cNvSpPr txBox="1"/>
          <p:nvPr/>
        </p:nvSpPr>
        <p:spPr>
          <a:xfrm>
            <a:off x="209050" y="890115"/>
            <a:ext cx="3561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Extrapolation of </a:t>
            </a:r>
            <a:r>
              <a:rPr lang="en-US" sz="1600" b="1" dirty="0">
                <a:solidFill>
                  <a:schemeClr val="accent1"/>
                </a:solidFill>
                <a:latin typeface="Symbol" panose="05050102010706020507" pitchFamily="18" charset="2"/>
              </a:rPr>
              <a:t>g</a:t>
            </a:r>
            <a:r>
              <a:rPr lang="en-US" sz="1600" b="1" dirty="0">
                <a:solidFill>
                  <a:schemeClr val="accent1"/>
                </a:solidFill>
              </a:rPr>
              <a:t>-A cross section 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6F337-5769-4CCF-BB9E-53F3A72F6028}"/>
              </a:ext>
            </a:extLst>
          </p:cNvPr>
          <p:cNvSpPr txBox="1"/>
          <p:nvPr/>
        </p:nvSpPr>
        <p:spPr>
          <a:xfrm>
            <a:off x="3557422" y="862948"/>
            <a:ext cx="3561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In-source CR densities (TDE)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FC619-D885-4214-9B7B-5CF0168BAA13}"/>
              </a:ext>
            </a:extLst>
          </p:cNvPr>
          <p:cNvSpPr txBox="1"/>
          <p:nvPr/>
        </p:nvSpPr>
        <p:spPr>
          <a:xfrm>
            <a:off x="7083019" y="862948"/>
            <a:ext cx="3561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Astrophysical neutrino emission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523103E-FFF4-4CF2-B0BC-DD2422A257B8}"/>
              </a:ext>
            </a:extLst>
          </p:cNvPr>
          <p:cNvSpPr txBox="1">
            <a:spLocks/>
          </p:cNvSpPr>
          <p:nvPr/>
        </p:nvSpPr>
        <p:spPr>
          <a:xfrm>
            <a:off x="524343" y="4765801"/>
            <a:ext cx="11466596" cy="16829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No measurements </a:t>
            </a:r>
            <a:r>
              <a:rPr lang="en-US" sz="1800" dirty="0"/>
              <a:t>of total or inelastic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  <a:r>
              <a:rPr lang="en-US" sz="1800" dirty="0"/>
              <a:t>-A cross sections above 3.5 GeV, and very few below that energy</a:t>
            </a:r>
          </a:p>
          <a:p>
            <a:r>
              <a:rPr lang="en-US" sz="1800" dirty="0"/>
              <a:t>Unclear how to re-scale </a:t>
            </a:r>
            <a:r>
              <a:rPr lang="en-US" sz="1800" dirty="0" err="1"/>
              <a:t>p</a:t>
            </a:r>
            <a:r>
              <a:rPr lang="en-US" sz="1800" dirty="0" err="1">
                <a:latin typeface="Symbol" panose="05050102010706020507" pitchFamily="18" charset="2"/>
              </a:rPr>
              <a:t>g</a:t>
            </a:r>
            <a:r>
              <a:rPr lang="en-US" sz="1800" dirty="0"/>
              <a:t> behavior with nuclear mass</a:t>
            </a:r>
          </a:p>
          <a:p>
            <a:r>
              <a:rPr lang="en-US" sz="1800" dirty="0"/>
              <a:t>For </a:t>
            </a:r>
            <a:r>
              <a:rPr lang="en-US" sz="1800" b="1" dirty="0">
                <a:solidFill>
                  <a:schemeClr val="accent1"/>
                </a:solidFill>
              </a:rPr>
              <a:t>astrophysics</a:t>
            </a:r>
            <a:r>
              <a:rPr lang="en-US" sz="1800" dirty="0"/>
              <a:t> only </a:t>
            </a:r>
            <a:r>
              <a:rPr lang="en-US" sz="1800" b="1" dirty="0">
                <a:solidFill>
                  <a:schemeClr val="accent1"/>
                </a:solidFill>
              </a:rPr>
              <a:t>“simple” observables</a:t>
            </a:r>
            <a:r>
              <a:rPr lang="en-US" sz="1800" dirty="0"/>
              <a:t> valuable, interaction cross sections, inclusive fragment yields, remnant mass distributions in </a:t>
            </a:r>
            <a:r>
              <a:rPr lang="en-US" sz="1800" b="1" dirty="0">
                <a:solidFill>
                  <a:schemeClr val="accent1"/>
                </a:solidFill>
              </a:rPr>
              <a:t>boosted frame of the nucleus</a:t>
            </a:r>
            <a:r>
              <a:rPr lang="en-US" sz="1800" dirty="0"/>
              <a:t>. No spectra or angular distributions needed.</a:t>
            </a:r>
          </a:p>
          <a:p>
            <a:r>
              <a:rPr lang="en-US" sz="1800" dirty="0"/>
              <a:t>Future opportunities </a:t>
            </a:r>
            <a:r>
              <a:rPr lang="en-US" sz="1800" b="1" dirty="0">
                <a:solidFill>
                  <a:schemeClr val="accent1"/>
                </a:solidFill>
              </a:rPr>
              <a:t>at EIC</a:t>
            </a:r>
            <a:r>
              <a:rPr lang="en-US" sz="18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A6155A-3B73-4B8E-81E6-AE94C3431A29}"/>
              </a:ext>
            </a:extLst>
          </p:cNvPr>
          <p:cNvSpPr txBox="1"/>
          <p:nvPr/>
        </p:nvSpPr>
        <p:spPr>
          <a:xfrm>
            <a:off x="6600056" y="6504207"/>
            <a:ext cx="500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Morejon</a:t>
            </a:r>
            <a:r>
              <a:rPr lang="en-US" sz="1400" dirty="0"/>
              <a:t>, AF, Boncioli, Winter, in prep. (</a:t>
            </a:r>
            <a:r>
              <a:rPr lang="en-US" sz="1400" dirty="0" err="1"/>
              <a:t>TeVPa</a:t>
            </a:r>
            <a:r>
              <a:rPr lang="en-US" sz="1400" dirty="0"/>
              <a:t> 2018)</a:t>
            </a:r>
            <a:endParaRPr lang="LID4096" sz="1400" dirty="0" err="1"/>
          </a:p>
        </p:txBody>
      </p:sp>
      <p:pic>
        <p:nvPicPr>
          <p:cNvPr id="15" name="Grafik 10">
            <a:extLst>
              <a:ext uri="{FF2B5EF4-FFF2-40B4-BE49-F238E27FC236}">
                <a16:creationId xmlns:a16="http://schemas.microsoft.com/office/drawing/2014/main" id="{5DF58F3B-0626-4E02-BC0A-21E65201B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0"/>
          <a:stretch/>
        </p:blipFill>
        <p:spPr>
          <a:xfrm>
            <a:off x="9602453" y="2451774"/>
            <a:ext cx="2589547" cy="2279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1E8C64-52DA-4A4C-B2C2-3EF451837C26}"/>
              </a:ext>
            </a:extLst>
          </p:cNvPr>
          <p:cNvSpPr txBox="1"/>
          <p:nvPr/>
        </p:nvSpPr>
        <p:spPr>
          <a:xfrm>
            <a:off x="10056440" y="2144868"/>
            <a:ext cx="208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Nuclear cascades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7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UHECR interactions with the intergalactic medium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0192" y="3549959"/>
            <a:ext cx="3455388" cy="2591541"/>
          </a:xfrm>
          <a:prstGeom prst="rect">
            <a:avLst/>
          </a:prstGeom>
        </p:spPr>
      </p:pic>
      <p:sp>
        <p:nvSpPr>
          <p:cNvPr id="8" name="Freihandform 7"/>
          <p:cNvSpPr/>
          <p:nvPr/>
        </p:nvSpPr>
        <p:spPr bwMode="auto">
          <a:xfrm flipH="1" flipV="1">
            <a:off x="3908714" y="2389411"/>
            <a:ext cx="3015378" cy="2473413"/>
          </a:xfrm>
          <a:custGeom>
            <a:avLst/>
            <a:gdLst>
              <a:gd name="connsiteX0" fmla="*/ 0 w 2488223"/>
              <a:gd name="connsiteY0" fmla="*/ 0 h 1787670"/>
              <a:gd name="connsiteX1" fmla="*/ 404446 w 2488223"/>
              <a:gd name="connsiteY1" fmla="*/ 325316 h 1787670"/>
              <a:gd name="connsiteX2" fmla="*/ 545123 w 2488223"/>
              <a:gd name="connsiteY2" fmla="*/ 844062 h 1787670"/>
              <a:gd name="connsiteX3" fmla="*/ 254977 w 2488223"/>
              <a:gd name="connsiteY3" fmla="*/ 1565031 h 1787670"/>
              <a:gd name="connsiteX4" fmla="*/ 808893 w 2488223"/>
              <a:gd name="connsiteY4" fmla="*/ 1758462 h 1787670"/>
              <a:gd name="connsiteX5" fmla="*/ 1485900 w 2488223"/>
              <a:gd name="connsiteY5" fmla="*/ 1028700 h 1787670"/>
              <a:gd name="connsiteX6" fmla="*/ 1925516 w 2488223"/>
              <a:gd name="connsiteY6" fmla="*/ 773723 h 1787670"/>
              <a:gd name="connsiteX7" fmla="*/ 2488223 w 2488223"/>
              <a:gd name="connsiteY7" fmla="*/ 1116623 h 178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8223" h="1787670">
                <a:moveTo>
                  <a:pt x="0" y="0"/>
                </a:moveTo>
                <a:cubicBezTo>
                  <a:pt x="156796" y="92319"/>
                  <a:pt x="313592" y="184639"/>
                  <a:pt x="404446" y="325316"/>
                </a:cubicBezTo>
                <a:cubicBezTo>
                  <a:pt x="495300" y="465993"/>
                  <a:pt x="570034" y="637443"/>
                  <a:pt x="545123" y="844062"/>
                </a:cubicBezTo>
                <a:cubicBezTo>
                  <a:pt x="520212" y="1050681"/>
                  <a:pt x="211015" y="1412631"/>
                  <a:pt x="254977" y="1565031"/>
                </a:cubicBezTo>
                <a:cubicBezTo>
                  <a:pt x="298939" y="1717431"/>
                  <a:pt x="603739" y="1847850"/>
                  <a:pt x="808893" y="1758462"/>
                </a:cubicBezTo>
                <a:cubicBezTo>
                  <a:pt x="1014047" y="1669074"/>
                  <a:pt x="1299796" y="1192823"/>
                  <a:pt x="1485900" y="1028700"/>
                </a:cubicBezTo>
                <a:cubicBezTo>
                  <a:pt x="1672004" y="864577"/>
                  <a:pt x="1758462" y="759069"/>
                  <a:pt x="1925516" y="773723"/>
                </a:cubicBezTo>
                <a:cubicBezTo>
                  <a:pt x="2092570" y="788377"/>
                  <a:pt x="2406162" y="1078523"/>
                  <a:pt x="2488223" y="1116623"/>
                </a:cubicBezTo>
              </a:path>
            </a:pathLst>
          </a:custGeom>
          <a:noFill/>
          <a:ln w="28575" cap="flat" cmpd="sng" algn="ctr">
            <a:solidFill>
              <a:srgbClr val="00A5EB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64052" y="1419249"/>
            <a:ext cx="352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Expectation: features in UHECR spectrum come from </a:t>
            </a:r>
            <a:r>
              <a:rPr lang="en-US" b="1" dirty="0"/>
              <a:t>propagation</a:t>
            </a:r>
            <a:br>
              <a:rPr lang="en-US" b="1" dirty="0"/>
            </a:br>
            <a:r>
              <a:rPr lang="en-US" dirty="0"/>
              <a:t>through intergalactic medium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03412" y="1116574"/>
            <a:ext cx="31191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kern="0" dirty="0"/>
              <a:t>Rigidity dependent accelerator</a:t>
            </a:r>
            <a:endParaRPr lang="en-US" sz="1400" dirty="0"/>
          </a:p>
        </p:txBody>
      </p:sp>
      <p:pic>
        <p:nvPicPr>
          <p:cNvPr id="10" name="Grafik 24">
            <a:extLst>
              <a:ext uri="{FF2B5EF4-FFF2-40B4-BE49-F238E27FC236}">
                <a16:creationId xmlns:a16="http://schemas.microsoft.com/office/drawing/2014/main" id="{BA8D6DD0-B80F-4D4C-97F3-8B6C12DD26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47224"/>
            <a:ext cx="4078064" cy="2718709"/>
          </a:xfrm>
          <a:prstGeom prst="rect">
            <a:avLst/>
          </a:prstGeom>
        </p:spPr>
      </p:pic>
      <p:sp>
        <p:nvSpPr>
          <p:cNvPr id="12" name="Textfeld 8">
            <a:extLst>
              <a:ext uri="{FF2B5EF4-FFF2-40B4-BE49-F238E27FC236}">
                <a16:creationId xmlns:a16="http://schemas.microsoft.com/office/drawing/2014/main" id="{1301BF9E-F7A1-46A1-8305-7E1EB9AD899C}"/>
              </a:ext>
            </a:extLst>
          </p:cNvPr>
          <p:cNvSpPr txBox="1"/>
          <p:nvPr/>
        </p:nvSpPr>
        <p:spPr>
          <a:xfrm>
            <a:off x="539393" y="3965933"/>
            <a:ext cx="3525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Assumption: there is one dominant source type, accelerating nuclei according to their rigidity (~Z)</a:t>
            </a:r>
          </a:p>
        </p:txBody>
      </p:sp>
      <p:pic>
        <p:nvPicPr>
          <p:cNvPr id="13" name="Grafik 9">
            <a:extLst>
              <a:ext uri="{FF2B5EF4-FFF2-40B4-BE49-F238E27FC236}">
                <a16:creationId xmlns:a16="http://schemas.microsoft.com/office/drawing/2014/main" id="{CF6DE9CC-89A2-41FD-8024-CCC6F8EEE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34" y="5963590"/>
            <a:ext cx="2260331" cy="496921"/>
          </a:xfrm>
          <a:prstGeom prst="rect">
            <a:avLst/>
          </a:prstGeom>
        </p:spPr>
      </p:pic>
      <p:pic>
        <p:nvPicPr>
          <p:cNvPr id="14" name="Inhaltsplatzhalter 16">
            <a:extLst>
              <a:ext uri="{FF2B5EF4-FFF2-40B4-BE49-F238E27FC236}">
                <a16:creationId xmlns:a16="http://schemas.microsoft.com/office/drawing/2014/main" id="{182A1044-B54F-4EAD-BBF3-4EA7767C0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2" y="5147564"/>
            <a:ext cx="4994720" cy="632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DC077-75D7-4C05-B275-98CE55913988}"/>
              </a:ext>
            </a:extLst>
          </p:cNvPr>
          <p:cNvSpPr txBox="1"/>
          <p:nvPr/>
        </p:nvSpPr>
        <p:spPr>
          <a:xfrm>
            <a:off x="348582" y="4824505"/>
            <a:ext cx="190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Spectrum: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83C840-DB51-47B1-8C7E-716AF4FFE98E}"/>
              </a:ext>
            </a:extLst>
          </p:cNvPr>
          <p:cNvSpPr txBox="1"/>
          <p:nvPr/>
        </p:nvSpPr>
        <p:spPr>
          <a:xfrm>
            <a:off x="371364" y="604277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Source density evolution: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7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nhaltsplatzhalter 12">
            <a:extLst>
              <a:ext uri="{FF2B5EF4-FFF2-40B4-BE49-F238E27FC236}">
                <a16:creationId xmlns:a16="http://schemas.microsoft.com/office/drawing/2014/main" id="{51792B69-3333-436A-BDC5-764406B1B1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54" y="1213543"/>
            <a:ext cx="5303638" cy="53036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6FC524-5ED8-4B81-B7FD-5599DF8A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23174"/>
            <a:ext cx="8532018" cy="451098"/>
          </a:xfrm>
        </p:spPr>
        <p:txBody>
          <a:bodyPr/>
          <a:lstStyle/>
          <a:p>
            <a:r>
              <a:rPr lang="en-GB" noProof="0" dirty="0"/>
              <a:t>Model dependence of the Fit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99E5E-17AF-4A1D-A330-E414A488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Hadronic interactions in Astroparticle Physics | 2018/10/18 Stony Brook | Anatoli Fedynitch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3BB55048-57FA-49A5-B5EC-CF90FD183594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noProof="0" dirty="0"/>
                  <a:t>Compared in </a:t>
                </a:r>
                <a14:m>
                  <m:oMath xmlns:m="http://schemas.openxmlformats.org/officeDocument/2006/math">
                    <m:r>
                      <a:rPr lang="en-GB" i="1" noProof="0"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GB" i="1" noProof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i="1" noProof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GB" noProof="0" dirty="0"/>
                  <a:t> space</a:t>
                </a:r>
              </a:p>
              <a:p>
                <a:endParaRPr lang="en-GB" noProof="0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3BB55048-57FA-49A5-B5EC-CF90FD1835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5"/>
                <a:stretch>
                  <a:fillRect l="-1125" t="-161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C3505B71-1BE6-4B80-85E3-178A7CA38E4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10" b="-857"/>
          <a:stretch/>
        </p:blipFill>
        <p:spPr>
          <a:xfrm>
            <a:off x="5371754" y="1213543"/>
            <a:ext cx="1961818" cy="534908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D47B3C-B84D-4728-AC8B-93FB86229FB4}"/>
              </a:ext>
            </a:extLst>
          </p:cNvPr>
          <p:cNvSpPr txBox="1"/>
          <p:nvPr/>
        </p:nvSpPr>
        <p:spPr>
          <a:xfrm>
            <a:off x="7500156" y="853461"/>
            <a:ext cx="129614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Epos-LHC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30FD2C8-1A2D-470C-9CDB-1F9EDEB7D8DE}"/>
              </a:ext>
            </a:extLst>
          </p:cNvPr>
          <p:cNvSpPr txBox="1"/>
          <p:nvPr/>
        </p:nvSpPr>
        <p:spPr>
          <a:xfrm>
            <a:off x="5879978" y="858500"/>
            <a:ext cx="129614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Sibyll</a:t>
            </a:r>
            <a:r>
              <a:rPr lang="de-DE" b="1" dirty="0"/>
              <a:t> 2.3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4EBC916-0B24-41ED-A743-3F9BDCB7190E}"/>
              </a:ext>
            </a:extLst>
          </p:cNvPr>
          <p:cNvSpPr txBox="1"/>
          <p:nvPr/>
        </p:nvSpPr>
        <p:spPr>
          <a:xfrm>
            <a:off x="9036775" y="866594"/>
            <a:ext cx="151739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QGSjet-04 II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BC9C29C-EA05-43EE-B0E3-D6DE3D6CD4FC}"/>
              </a:ext>
            </a:extLst>
          </p:cNvPr>
          <p:cNvSpPr txBox="1"/>
          <p:nvPr/>
        </p:nvSpPr>
        <p:spPr>
          <a:xfrm rot="16200000">
            <a:off x="4737367" y="3565672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/>
              <a:t>PSB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45C842-DECC-47B7-8349-2DFEF7E20B01}"/>
              </a:ext>
            </a:extLst>
          </p:cNvPr>
          <p:cNvSpPr txBox="1"/>
          <p:nvPr/>
        </p:nvSpPr>
        <p:spPr>
          <a:xfrm rot="16200000">
            <a:off x="4737367" y="1853609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Talys</a:t>
            </a:r>
            <a:endParaRPr lang="de-DE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D7FDC26-F22E-4F4C-9961-E483E9988FA0}"/>
              </a:ext>
            </a:extLst>
          </p:cNvPr>
          <p:cNvSpPr txBox="1"/>
          <p:nvPr/>
        </p:nvSpPr>
        <p:spPr>
          <a:xfrm rot="16200000">
            <a:off x="4737367" y="5226279"/>
            <a:ext cx="10081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Peanut</a:t>
            </a:r>
            <a:endParaRPr lang="de-D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938F08EB-F732-4D3D-B46C-BD49733FC106}"/>
                  </a:ext>
                </a:extLst>
              </p:cNvPr>
              <p:cNvSpPr txBox="1"/>
              <p:nvPr/>
            </p:nvSpPr>
            <p:spPr>
              <a:xfrm>
                <a:off x="6583673" y="2987409"/>
                <a:ext cx="673224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:23.8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938F08EB-F732-4D3D-B46C-BD49733FC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3" y="2987409"/>
                <a:ext cx="67322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7F2362BF-E895-4542-95B7-27A9268AB512}"/>
                  </a:ext>
                </a:extLst>
              </p:cNvPr>
              <p:cNvSpPr txBox="1"/>
              <p:nvPr/>
            </p:nvSpPr>
            <p:spPr>
              <a:xfrm>
                <a:off x="8188584" y="2984963"/>
                <a:ext cx="721268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:46.</m:t>
                    </m:r>
                  </m:oMath>
                </a14:m>
                <a:r>
                  <a:rPr lang="de-DE" sz="1200" dirty="0">
                    <a:solidFill>
                      <a:schemeClr val="tx2"/>
                    </a:solidFill>
                  </a:rPr>
                  <a:t>6</a:t>
                </a:r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7F2362BF-E895-4542-95B7-27A9268AB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584" y="2984963"/>
                <a:ext cx="721268" cy="276999"/>
              </a:xfrm>
              <a:prstGeom prst="rect">
                <a:avLst/>
              </a:prstGeom>
              <a:blipFill>
                <a:blip r:embed="rId8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A6093C01-31FB-4AC0-8E9E-E071706A784A}"/>
                  </a:ext>
                </a:extLst>
              </p:cNvPr>
              <p:cNvSpPr txBox="1"/>
              <p:nvPr/>
            </p:nvSpPr>
            <p:spPr>
              <a:xfrm>
                <a:off x="6582641" y="4656547"/>
                <a:ext cx="673224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latin typeface="Cambria Math" panose="02040503050406030204" pitchFamily="18" charset="0"/>
                        </a:rPr>
                        <m:t>:32.9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A6093C01-31FB-4AC0-8E9E-E071706A7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641" y="4656547"/>
                <a:ext cx="673224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BC1604-EC70-4BDA-A2DE-0AE35ED6D481}"/>
                  </a:ext>
                </a:extLst>
              </p:cNvPr>
              <p:cNvSpPr txBox="1"/>
              <p:nvPr/>
            </p:nvSpPr>
            <p:spPr>
              <a:xfrm>
                <a:off x="6523643" y="1323420"/>
                <a:ext cx="728556" cy="2769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latin typeface="Cambria Math" panose="02040503050406030204" pitchFamily="18" charset="0"/>
                      </a:rPr>
                      <m:t>:27.</m:t>
                    </m:r>
                  </m:oMath>
                </a14:m>
                <a:r>
                  <a:rPr lang="de-DE" sz="1200" dirty="0"/>
                  <a:t>0</a:t>
                </a:r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6BC1604-EC70-4BDA-A2DE-0AE35ED6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643" y="1323420"/>
                <a:ext cx="728556" cy="276999"/>
              </a:xfrm>
              <a:prstGeom prst="rect">
                <a:avLst/>
              </a:prstGeom>
              <a:blipFill>
                <a:blip r:embed="rId10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387B8D8A-04CE-4EFF-9230-6A12E2B2F211}"/>
                  </a:ext>
                </a:extLst>
              </p:cNvPr>
              <p:cNvSpPr txBox="1"/>
              <p:nvPr/>
            </p:nvSpPr>
            <p:spPr>
              <a:xfrm>
                <a:off x="8186362" y="1320376"/>
                <a:ext cx="720080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:53.1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387B8D8A-04CE-4EFF-9230-6A12E2B2F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362" y="1320376"/>
                <a:ext cx="72008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30FDD30E-79BA-4DFB-B7BF-C5185539A493}"/>
                  </a:ext>
                </a:extLst>
              </p:cNvPr>
              <p:cNvSpPr txBox="1"/>
              <p:nvPr/>
            </p:nvSpPr>
            <p:spPr>
              <a:xfrm>
                <a:off x="9756758" y="1320376"/>
                <a:ext cx="797415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de-DE" sz="12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2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:259.</m:t>
                    </m:r>
                  </m:oMath>
                </a14:m>
                <a:r>
                  <a:rPr lang="de-DE" sz="1200" dirty="0">
                    <a:solidFill>
                      <a:schemeClr val="tx2"/>
                    </a:solidFill>
                  </a:rPr>
                  <a:t>1</a:t>
                </a:r>
              </a:p>
            </p:txBody>
          </p:sp>
        </mc:Choice>
        <mc:Fallback xmlns="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30FDD30E-79BA-4DFB-B7BF-C5185539A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58" y="1320376"/>
                <a:ext cx="797415" cy="276999"/>
              </a:xfrm>
              <a:prstGeom prst="rect">
                <a:avLst/>
              </a:prstGeom>
              <a:blipFill>
                <a:blip r:embed="rId12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7BE31EB-5FBF-4E8B-A874-A0429D3074BB}"/>
                  </a:ext>
                </a:extLst>
              </p:cNvPr>
              <p:cNvSpPr txBox="1"/>
              <p:nvPr/>
            </p:nvSpPr>
            <p:spPr>
              <a:xfrm>
                <a:off x="9759232" y="4660417"/>
                <a:ext cx="797416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:209.9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7BE31EB-5FBF-4E8B-A874-A0429D307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232" y="4660417"/>
                <a:ext cx="797416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1E6835EA-8B36-425D-BB52-7DBE24A56413}"/>
                  </a:ext>
                </a:extLst>
              </p:cNvPr>
              <p:cNvSpPr txBox="1"/>
              <p:nvPr/>
            </p:nvSpPr>
            <p:spPr>
              <a:xfrm>
                <a:off x="9759234" y="2984091"/>
                <a:ext cx="797415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:228.7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1E6835EA-8B36-425D-BB52-7DBE24A56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9234" y="2984091"/>
                <a:ext cx="797415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9D84D2B9-285D-4C34-B988-2271F9F3CE6D}"/>
                  </a:ext>
                </a:extLst>
              </p:cNvPr>
              <p:cNvSpPr txBox="1"/>
              <p:nvPr/>
            </p:nvSpPr>
            <p:spPr>
              <a:xfrm>
                <a:off x="8186362" y="4656674"/>
                <a:ext cx="720080" cy="27699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de-DE" sz="1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:38.5</m:t>
                      </m:r>
                    </m:oMath>
                  </m:oMathPara>
                </a14:m>
                <a:endParaRPr lang="de-DE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9D84D2B9-285D-4C34-B988-2271F9F3C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362" y="4656674"/>
                <a:ext cx="720080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4AE9A04A-95A8-4434-8AE4-0315F4183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36" y="1320376"/>
            <a:ext cx="4147129" cy="5010249"/>
          </a:xfrm>
        </p:spPr>
        <p:txBody>
          <a:bodyPr/>
          <a:lstStyle/>
          <a:p>
            <a:pPr marL="0" indent="0" algn="ctr">
              <a:buNone/>
            </a:pPr>
            <a:r>
              <a:rPr lang="en-GB" sz="1800" b="1" dirty="0"/>
              <a:t>Disintegration model</a:t>
            </a:r>
          </a:p>
          <a:p>
            <a:r>
              <a:rPr lang="en-GB" noProof="0" dirty="0"/>
              <a:t>Qualitatively similar fits </a:t>
            </a:r>
          </a:p>
          <a:p>
            <a:r>
              <a:rPr lang="en-GB" noProof="0" dirty="0"/>
              <a:t>PSB: </a:t>
            </a:r>
            <a:r>
              <a:rPr lang="en-GB" noProof="0" dirty="0" err="1">
                <a:solidFill>
                  <a:schemeClr val="accent1"/>
                </a:solidFill>
              </a:rPr>
              <a:t>Ligher</a:t>
            </a:r>
            <a:r>
              <a:rPr lang="en-GB" noProof="0" dirty="0"/>
              <a:t> masses at source</a:t>
            </a:r>
          </a:p>
          <a:p>
            <a:r>
              <a:rPr lang="en-GB" noProof="0" dirty="0"/>
              <a:t>Peanut/</a:t>
            </a:r>
            <a:r>
              <a:rPr lang="en-GB" noProof="0" dirty="0" err="1"/>
              <a:t>Talys</a:t>
            </a:r>
            <a:r>
              <a:rPr lang="en-GB" noProof="0" dirty="0"/>
              <a:t>: </a:t>
            </a:r>
            <a:r>
              <a:rPr lang="en-GB" noProof="0" dirty="0">
                <a:solidFill>
                  <a:schemeClr val="accent1"/>
                </a:solidFill>
              </a:rPr>
              <a:t>Heavier</a:t>
            </a:r>
            <a:r>
              <a:rPr lang="en-GB" noProof="0" dirty="0"/>
              <a:t> </a:t>
            </a:r>
            <a:r>
              <a:rPr lang="en-GB" dirty="0"/>
              <a:t>masses at source</a:t>
            </a:r>
            <a:endParaRPr lang="en-GB" noProof="0" dirty="0"/>
          </a:p>
          <a:p>
            <a:endParaRPr lang="en-GB" noProof="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GB" sz="1800" b="1" dirty="0">
                <a:solidFill>
                  <a:schemeClr val="accent5"/>
                </a:solidFill>
              </a:rPr>
              <a:t>Shower model</a:t>
            </a:r>
          </a:p>
          <a:p>
            <a:r>
              <a:rPr lang="en-GB" dirty="0">
                <a:solidFill>
                  <a:schemeClr val="accent5"/>
                </a:solidFill>
              </a:rPr>
              <a:t>Epos-LHC: Two distinct minima</a:t>
            </a:r>
            <a:br>
              <a:rPr lang="en-GB" dirty="0">
                <a:solidFill>
                  <a:schemeClr val="accent5"/>
                </a:solidFill>
              </a:rPr>
            </a:br>
            <a:r>
              <a:rPr lang="en-GB" dirty="0">
                <a:solidFill>
                  <a:schemeClr val="accent5"/>
                </a:solidFill>
              </a:rPr>
              <a:t>                   avoids disintegration</a:t>
            </a:r>
          </a:p>
          <a:p>
            <a:r>
              <a:rPr lang="en-GB" dirty="0" err="1">
                <a:solidFill>
                  <a:schemeClr val="accent5"/>
                </a:solidFill>
              </a:rPr>
              <a:t>Sibyll</a:t>
            </a:r>
            <a:r>
              <a:rPr lang="en-GB" dirty="0">
                <a:solidFill>
                  <a:schemeClr val="accent5"/>
                </a:solidFill>
              </a:rPr>
              <a:t> 2.3: Larger allowed space</a:t>
            </a:r>
            <a:br>
              <a:rPr lang="en-GB" dirty="0">
                <a:solidFill>
                  <a:schemeClr val="accent5"/>
                </a:solidFill>
              </a:rPr>
            </a:br>
            <a:r>
              <a:rPr lang="en-GB" dirty="0">
                <a:solidFill>
                  <a:schemeClr val="accent5"/>
                </a:solidFill>
              </a:rPr>
              <a:t>                prefers disintegration</a:t>
            </a:r>
          </a:p>
          <a:p>
            <a:r>
              <a:rPr lang="en-GB" dirty="0" err="1">
                <a:solidFill>
                  <a:schemeClr val="accent5"/>
                </a:solidFill>
              </a:rPr>
              <a:t>QGSjet</a:t>
            </a:r>
            <a:r>
              <a:rPr lang="en-GB" dirty="0">
                <a:solidFill>
                  <a:schemeClr val="accent5"/>
                </a:solidFill>
              </a:rPr>
              <a:t> 4 II: Overall rather bad fit</a:t>
            </a:r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F2032DF-D7C3-469A-8F4C-362254FD4883}"/>
              </a:ext>
            </a:extLst>
          </p:cNvPr>
          <p:cNvSpPr/>
          <p:nvPr/>
        </p:nvSpPr>
        <p:spPr>
          <a:xfrm>
            <a:off x="912109" y="5180111"/>
            <a:ext cx="3622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chemeClr val="accent5"/>
                </a:solidFill>
              </a:rPr>
              <a:t>See also: Auger </a:t>
            </a:r>
            <a:r>
              <a:rPr lang="de-DE" sz="1200" i="1" dirty="0" err="1">
                <a:solidFill>
                  <a:schemeClr val="accent5"/>
                </a:solidFill>
              </a:rPr>
              <a:t>Collaboration</a:t>
            </a:r>
            <a:r>
              <a:rPr lang="de-DE" sz="1200" i="1" dirty="0">
                <a:solidFill>
                  <a:schemeClr val="accent5"/>
                </a:solidFill>
              </a:rPr>
              <a:t> JCAP02(2013)026</a:t>
            </a:r>
          </a:p>
          <a:p>
            <a:r>
              <a:rPr lang="de-DE" sz="1200" i="1" dirty="0">
                <a:solidFill>
                  <a:schemeClr val="accent5"/>
                </a:solidFill>
              </a:rPr>
              <a:t>                Auger </a:t>
            </a:r>
            <a:r>
              <a:rPr lang="de-DE" sz="1200" i="1" dirty="0" err="1">
                <a:solidFill>
                  <a:schemeClr val="accent5"/>
                </a:solidFill>
              </a:rPr>
              <a:t>Collaboration</a:t>
            </a:r>
            <a:r>
              <a:rPr lang="de-DE" sz="1200" i="1" dirty="0">
                <a:solidFill>
                  <a:schemeClr val="accent5"/>
                </a:solidFill>
              </a:rPr>
              <a:t> JCAP04(2017)038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3B2DDBC9-B527-4C4B-B030-EE470575BE25}"/>
              </a:ext>
            </a:extLst>
          </p:cNvPr>
          <p:cNvSpPr/>
          <p:nvPr/>
        </p:nvSpPr>
        <p:spPr>
          <a:xfrm>
            <a:off x="4655840" y="1235926"/>
            <a:ext cx="468052" cy="5010249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1594A-F2CC-40BB-BFAB-8A2DFCCE05E2}"/>
              </a:ext>
            </a:extLst>
          </p:cNvPr>
          <p:cNvSpPr txBox="1"/>
          <p:nvPr/>
        </p:nvSpPr>
        <p:spPr>
          <a:xfrm rot="16200000">
            <a:off x="2331255" y="3408821"/>
            <a:ext cx="4057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Photo-nuclear physics from prev. slides</a:t>
            </a:r>
            <a:endParaRPr lang="LID4096" sz="1600" b="1" dirty="0" err="1">
              <a:solidFill>
                <a:schemeClr val="accent1"/>
              </a:solidFill>
            </a:endParaRPr>
          </a:p>
        </p:txBody>
      </p:sp>
      <p:pic>
        <p:nvPicPr>
          <p:cNvPr id="27" name="Grafik 10">
            <a:extLst>
              <a:ext uri="{FF2B5EF4-FFF2-40B4-BE49-F238E27FC236}">
                <a16:creationId xmlns:a16="http://schemas.microsoft.com/office/drawing/2014/main" id="{AB0F7AC9-14DF-4EB9-A5BA-B1E802298D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9" y="4839069"/>
            <a:ext cx="1024901" cy="1535477"/>
          </a:xfrm>
          <a:prstGeom prst="rect">
            <a:avLst/>
          </a:prstGeom>
        </p:spPr>
      </p:pic>
      <p:sp>
        <p:nvSpPr>
          <p:cNvPr id="37" name="Textfeld 11">
            <a:extLst>
              <a:ext uri="{FF2B5EF4-FFF2-40B4-BE49-F238E27FC236}">
                <a16:creationId xmlns:a16="http://schemas.microsoft.com/office/drawing/2014/main" id="{0678DF87-1BD8-4030-9EE9-9519D5D3CDC9}"/>
              </a:ext>
            </a:extLst>
          </p:cNvPr>
          <p:cNvSpPr txBox="1"/>
          <p:nvPr/>
        </p:nvSpPr>
        <p:spPr>
          <a:xfrm>
            <a:off x="1237763" y="5786790"/>
            <a:ext cx="3645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Jonas Heinze</a:t>
            </a:r>
            <a:r>
              <a:rPr lang="en-US" sz="1600" dirty="0"/>
              <a:t>,</a:t>
            </a:r>
          </a:p>
          <a:p>
            <a:pPr algn="ctr"/>
            <a:r>
              <a:rPr lang="en-US" sz="1600" dirty="0"/>
              <a:t>AF, D. Boncioli, W. Winter, in prep.</a:t>
            </a:r>
          </a:p>
        </p:txBody>
      </p:sp>
    </p:spTree>
    <p:extLst>
      <p:ext uri="{BB962C8B-B14F-4D97-AF65-F5344CB8AC3E}">
        <p14:creationId xmlns:p14="http://schemas.microsoft.com/office/powerpoint/2010/main" val="26162586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^0 \rightarrow \gamma + \gamma$&#10;\end{document}&#10;"/>
  <p:tag name="EXTERNALNAME" val="TP_tmp"/>
  <p:tag name="BLEND" val="1"/>
  <p:tag name="TRANSPARENT" val="0"/>
  <p:tag name="RESOLUTION" val="1200"/>
  <p:tag name="WORKAROUNDTRANSPARENCYBUG" val="0"/>
  <p:tag name="ALLOWFONTSUBSTITUTION" val="0"/>
  <p:tag name="BITMAPFORMAT" val="png256"/>
  <p:tag name="ORIGWIDTH" val="51"/>
  <p:tag name="PICTUREFILESIZE" val="3059"/>
</p:tagLst>
</file>

<file path=ppt/theme/theme1.xml><?xml version="1.0" encoding="utf-8"?>
<a:theme xmlns:a="http://schemas.openxmlformats.org/drawingml/2006/main" name="DESY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" id="{F56CC885-8BCA-9F41-843E-ECB521B16277}" vid="{6F18A75F-6AAA-3944-96CF-540B2C7FE562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1550</Words>
  <Application>Microsoft Office PowerPoint</Application>
  <PresentationFormat>Widescreen</PresentationFormat>
  <Paragraphs>253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MS Gothic</vt:lpstr>
      <vt:lpstr>Arial</vt:lpstr>
      <vt:lpstr>Arial Black</vt:lpstr>
      <vt:lpstr>Calibri</vt:lpstr>
      <vt:lpstr>Cambria Math</vt:lpstr>
      <vt:lpstr>Symbol</vt:lpstr>
      <vt:lpstr>Tahoma</vt:lpstr>
      <vt:lpstr>Times New Roman</vt:lpstr>
      <vt:lpstr>Wingdings</vt:lpstr>
      <vt:lpstr>DESY</vt:lpstr>
      <vt:lpstr>Hadronic and Nuclear Interactions in Particle Astrophysics</vt:lpstr>
      <vt:lpstr>Cosmic Ray interactions with the atmosphere</vt:lpstr>
      <vt:lpstr>Extragalactic accelerators</vt:lpstr>
      <vt:lpstr>High-energy universe and photo-hadronic physics (0th order)</vt:lpstr>
      <vt:lpstr>Why does photo-nuclear physics matter?</vt:lpstr>
      <vt:lpstr>Photo-nuclear models</vt:lpstr>
      <vt:lpstr>High energy g-A cross sections in source physics</vt:lpstr>
      <vt:lpstr>UHECR interactions with the intergalactic medium</vt:lpstr>
      <vt:lpstr>Model dependence of the Fit</vt:lpstr>
      <vt:lpstr>Model dependence of the Fit</vt:lpstr>
      <vt:lpstr>Model dependence of the Fit</vt:lpstr>
      <vt:lpstr>Future neutrino experiments optimized for protons?</vt:lpstr>
      <vt:lpstr>UHECR composition</vt:lpstr>
      <vt:lpstr>A black-disc-like behavior in DPMJET-III at high energies</vt:lpstr>
      <vt:lpstr>Neutrinos as cosmic messengers</vt:lpstr>
      <vt:lpstr>Atmospheric neutrino backgrounds</vt:lpstr>
      <vt:lpstr>Prompt neutrinos in SIBYLL 2.3c</vt:lpstr>
      <vt:lpstr>High-energy muons in IceCube</vt:lpstr>
      <vt:lpstr>Possible origin from prompt muons (not necessarily charm)</vt:lpstr>
      <vt:lpstr>Conclusions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DESY</dc:title>
  <dc:creator>DESY</dc:creator>
  <cp:lastModifiedBy>Anatoli Fedynitch</cp:lastModifiedBy>
  <cp:revision>120</cp:revision>
  <cp:lastPrinted>2017-11-29T00:45:59Z</cp:lastPrinted>
  <dcterms:created xsi:type="dcterms:W3CDTF">2017-05-24T19:04:53Z</dcterms:created>
  <dcterms:modified xsi:type="dcterms:W3CDTF">2018-10-18T20:18:01Z</dcterms:modified>
</cp:coreProperties>
</file>