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39"/>
  </p:normalViewPr>
  <p:slideViewPr>
    <p:cSldViewPr snapToGrid="0" snapToObjects="1">
      <p:cViewPr varScale="1">
        <p:scale>
          <a:sx n="143" d="100"/>
          <a:sy n="143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881C-A58B-E447-B9B7-DC0CA2820FE7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2C17-C0F7-FE4A-AC48-387B757D2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2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2A1E-8D3F-A546-B99A-EA8534702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0A26D-968B-F24B-BE3E-854C18F31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F89D6-57A1-594B-ACA4-1564C488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CC6D-5ED8-7D4E-9D2A-B0B89255C4CA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6C84B-BF52-2F43-ACB2-244021E2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B7902-4275-5F4C-82C8-4E5FFA5B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8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5312-4F97-BA4B-966E-2EDBEA4B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998AB-B7DC-5A46-888E-F4E49820F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DF4C9-1F95-F54A-ABBC-7F4E982C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DE3-D837-4E4B-B929-1CACA8D0BEA6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09793-6E9D-5944-9CA8-15EC0647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57494-AD1D-8F49-9BE8-BC637D42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1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ED6E5-32A9-F842-8A08-71365844D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8FCA4-E7D1-EE45-B6B9-28302F559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864EC-1228-D140-A973-31ADB3BA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C3DA-817C-1A44-973C-6F38EE2064C7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EE939-C642-9541-941D-99F9CF10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2670-E113-D34D-96B3-2BB1B4CC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7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0A28-D454-7740-B3C3-3347970B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EDA9-5D86-C542-B3E3-9F8EF95E0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7B7F9-BCD2-1A49-A476-05EFE3C9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C1A7-580E-3248-92A3-3BF53645B002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3630A-7D7F-7B44-B9E6-19392642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D8622-72D2-D242-9D4F-67748C48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2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916F-1173-2D44-83E0-F4DA15E3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3BD69-811E-2C46-8463-080BF2AFE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7B40-7051-6643-AA56-C80A2FA8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7094-3983-3248-A27C-94E3613DE440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CB05-9175-3D41-8FF0-1152D5B0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7600B-A68E-8244-AA2E-4146E9DA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CA92-5973-8142-BE1B-E60C5AEA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5F4D9-0767-1649-9FF3-79A69FED1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5B417-36FA-C640-985F-766F46E72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2A230-17D0-D24B-AEE5-72F0BB71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47A0-56AE-6D40-9EAB-F95C61F8771D}" type="datetime1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1997E-0A12-044D-8927-5BEB1573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086BD-6FE2-BE45-93AC-9221E270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6CBD-3D29-0A4C-81F2-C45EE186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9E949-6021-5F4C-B0D1-8C4761A68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DA919-7B9B-784B-802A-8F1D2B6E1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6AB34-5528-6F4A-9E9C-1217ADF01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FF711-4713-484B-8FE3-D8016B64E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57E13-6955-F84B-94C8-337D6D0C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B33-9FDF-9445-A216-D1D48E26E47D}" type="datetime1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748DB-03E9-DE4C-A95E-FD6D1310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9303A-7877-8341-BE28-8CB0D0F4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E7B6-F5EB-5E49-9564-9BF59158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675853-6910-1947-A0EF-CB50F2FF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D207-2E86-C240-AFB2-1481FBE1EB4E}" type="datetime1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04256-0F75-DA4F-B724-5042B2AF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42232-158F-D84D-B39E-D45B6CE8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FE1B1-1151-D547-BBF4-A586ED3D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BD82-FC16-3A41-B9AC-547D397947D2}" type="datetime1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F1ED6-E850-E145-A6F6-A7DB97FD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19671-544F-6945-B3E3-02D0118D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BA71-B987-414B-B369-F8D19296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5987E-8D09-AB47-9618-5E6375B8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396F9-1F5B-E048-ACF5-14684B994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1F917-B2B3-804D-9EE2-6549AE8A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4CE-BA1F-584E-8CF5-34C0A46AC98C}" type="datetime1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D26D9-4D4C-FC43-AC0B-547194BC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79293-F153-4C43-95DC-5E437FB3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59EE-D935-E647-920A-FDD97C29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7549A-31C7-5A4A-BDA8-094B8BEF9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710BC-BB2F-9244-9A30-7B00BFB99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E376C-1445-034B-8628-C14E0981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3A60-2D68-3B4B-AEAD-643FC2AF1018}" type="datetime1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19A36-5B7E-BA4D-B007-7FC8C56D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C4FA9-A092-9A4F-889F-6AA3B061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6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8C18A-3803-0A4D-875A-4F95CDE4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F9DB7-EF5B-9B4B-B80D-E686E55B3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CDCAD-F6EA-3941-B883-4DB05BFD4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356FB-7887-3C48-B65F-A067D70FEFA6}" type="datetime1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577A0-3022-344C-869F-B29C5B07E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Cesar Luiz da Silva (LANL)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2B817-6D37-2547-9906-34AFF58CE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84CB-F4E4-BF42-B1E5-1E1F9CB7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8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48BE09-3CF7-A14F-AD29-B5A087DF2D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35006"/>
            <a:ext cx="4832875" cy="301532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8BB51E1-9AEE-6A44-AF01-CBB9579FA114}"/>
              </a:ext>
            </a:extLst>
          </p:cNvPr>
          <p:cNvGrpSpPr/>
          <p:nvPr/>
        </p:nvGrpSpPr>
        <p:grpSpPr>
          <a:xfrm>
            <a:off x="4832873" y="0"/>
            <a:ext cx="7232995" cy="5068835"/>
            <a:chOff x="1144962" y="602809"/>
            <a:chExt cx="7035507" cy="464846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81954F-0224-D845-B0F0-D7EDD524B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4962" y="602809"/>
              <a:ext cx="7035507" cy="464846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BD22F59-86B6-394D-9B69-E48D8E70E78E}"/>
                </a:ext>
              </a:extLst>
            </p:cNvPr>
            <p:cNvCxnSpPr>
              <a:cxnSpLocks/>
            </p:cNvCxnSpPr>
            <p:nvPr/>
          </p:nvCxnSpPr>
          <p:spPr>
            <a:xfrm>
              <a:off x="3184265" y="3506774"/>
              <a:ext cx="3789574" cy="886117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11C1B4F-89DA-F342-8E5B-3B1C4976D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785648">
              <a:off x="4900401" y="3591371"/>
              <a:ext cx="631138" cy="290749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DB2BE0D-2B9F-2345-B0D0-809FCBED2C71}"/>
              </a:ext>
            </a:extLst>
          </p:cNvPr>
          <p:cNvSpPr txBox="1"/>
          <p:nvPr/>
        </p:nvSpPr>
        <p:spPr>
          <a:xfrm>
            <a:off x="4850505" y="5156021"/>
            <a:ext cx="6967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Opportunity to scan small-x, small Q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nPDFs</a:t>
            </a:r>
            <a:r>
              <a:rPr lang="en-US" dirty="0"/>
              <a:t> and determined the saturation scale in hadronic collisions.</a:t>
            </a:r>
          </a:p>
          <a:p>
            <a:endParaRPr lang="en-US" dirty="0"/>
          </a:p>
          <a:p>
            <a:r>
              <a:rPr lang="en-US" dirty="0"/>
              <a:t>Important to have results from </a:t>
            </a:r>
            <a:r>
              <a:rPr lang="en-US" dirty="0" err="1"/>
              <a:t>LHCb</a:t>
            </a:r>
            <a:r>
              <a:rPr lang="en-US" dirty="0"/>
              <a:t> and ALICE/FOCAL for confirmation.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C5C72C-E867-7A49-B41F-C194F688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Cesar Luiz da Silva (LANL)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1A6361-2F52-494A-8317-38C9B3B495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807" y="93009"/>
            <a:ext cx="3879475" cy="275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6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 da Silva</dc:creator>
  <cp:lastModifiedBy>Cesar da Silva</cp:lastModifiedBy>
  <cp:revision>3</cp:revision>
  <dcterms:created xsi:type="dcterms:W3CDTF">2018-10-18T17:30:37Z</dcterms:created>
  <dcterms:modified xsi:type="dcterms:W3CDTF">2018-10-18T17:44:54Z</dcterms:modified>
</cp:coreProperties>
</file>