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1" d="100"/>
          <a:sy n="91" d="100"/>
        </p:scale>
        <p:origin x="-60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printerSettings" Target="printerSettings/printerSettings1.bin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21A73-AC8C-304E-87F5-1EB31C63B0FC}" type="datetimeFigureOut">
              <a:rPr lang="en-US" smtClean="0"/>
              <a:t>10/19/18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37271-C17C-2048-AA87-F702C48100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6133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21A73-AC8C-304E-87F5-1EB31C63B0FC}" type="datetimeFigureOut">
              <a:rPr lang="en-US" smtClean="0"/>
              <a:t>10/19/18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37271-C17C-2048-AA87-F702C48100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1726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21A73-AC8C-304E-87F5-1EB31C63B0FC}" type="datetimeFigureOut">
              <a:rPr lang="en-US" smtClean="0"/>
              <a:t>10/19/18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37271-C17C-2048-AA87-F702C48100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0620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21A73-AC8C-304E-87F5-1EB31C63B0FC}" type="datetimeFigureOut">
              <a:rPr lang="en-US" smtClean="0"/>
              <a:t>10/19/18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37271-C17C-2048-AA87-F702C48100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4142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21A73-AC8C-304E-87F5-1EB31C63B0FC}" type="datetimeFigureOut">
              <a:rPr lang="en-US" smtClean="0"/>
              <a:t>10/19/18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37271-C17C-2048-AA87-F702C48100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3739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21A73-AC8C-304E-87F5-1EB31C63B0FC}" type="datetimeFigureOut">
              <a:rPr lang="en-US" smtClean="0"/>
              <a:t>10/19/18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37271-C17C-2048-AA87-F702C48100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787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21A73-AC8C-304E-87F5-1EB31C63B0FC}" type="datetimeFigureOut">
              <a:rPr lang="en-US" smtClean="0"/>
              <a:t>10/19/18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37271-C17C-2048-AA87-F702C48100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6242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21A73-AC8C-304E-87F5-1EB31C63B0FC}" type="datetimeFigureOut">
              <a:rPr lang="en-US" smtClean="0"/>
              <a:t>10/19/18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37271-C17C-2048-AA87-F702C48100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3102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21A73-AC8C-304E-87F5-1EB31C63B0FC}" type="datetimeFigureOut">
              <a:rPr lang="en-US" smtClean="0"/>
              <a:t>10/19/18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37271-C17C-2048-AA87-F702C48100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6885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21A73-AC8C-304E-87F5-1EB31C63B0FC}" type="datetimeFigureOut">
              <a:rPr lang="en-US" smtClean="0"/>
              <a:t>10/19/18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37271-C17C-2048-AA87-F702C48100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360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21A73-AC8C-304E-87F5-1EB31C63B0FC}" type="datetimeFigureOut">
              <a:rPr lang="en-US" smtClean="0"/>
              <a:t>10/19/18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37271-C17C-2048-AA87-F702C48100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7169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A21A73-AC8C-304E-87F5-1EB31C63B0FC}" type="datetimeFigureOut">
              <a:rPr lang="en-US" smtClean="0"/>
              <a:t>10/19/18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C37271-C17C-2048-AA87-F702C48100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647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3.jpg"/><Relationship Id="rId5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436"/>
            <a:ext cx="7772400" cy="1470025"/>
          </a:xfrm>
        </p:spPr>
        <p:txBody>
          <a:bodyPr/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CFNS Workshop on Forward Physics and Instrumentation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965" y="2166543"/>
            <a:ext cx="8247391" cy="3974429"/>
          </a:xfrm>
        </p:spPr>
        <p:txBody>
          <a:bodyPr>
            <a:normAutofit fontScale="92500" lnSpcReduction="20000"/>
          </a:bodyPr>
          <a:lstStyle/>
          <a:p>
            <a:pPr marL="457200" indent="-457200" algn="l">
              <a:buFontTx/>
              <a:buChar char="-"/>
            </a:pP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Thanks to all participants, speakers!</a:t>
            </a:r>
          </a:p>
          <a:p>
            <a:pPr marL="457200" indent="-457200" algn="l">
              <a:buFontTx/>
              <a:buChar char="-"/>
            </a:pPr>
            <a:r>
              <a:rPr lang="en-US" dirty="0" smtClean="0">
                <a:solidFill>
                  <a:srgbClr val="FF0000"/>
                </a:solidFill>
              </a:rPr>
              <a:t>Thanks to the organizing Committee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Abhay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Deshpande</a:t>
            </a:r>
            <a:r>
              <a:rPr lang="en-US" dirty="0" smtClean="0">
                <a:solidFill>
                  <a:srgbClr val="FF0000"/>
                </a:solidFill>
              </a:rPr>
              <a:t>, J.H. Lee, Joanna </a:t>
            </a:r>
            <a:r>
              <a:rPr lang="en-US" dirty="0" err="1" smtClean="0">
                <a:solidFill>
                  <a:srgbClr val="FF0000"/>
                </a:solidFill>
              </a:rPr>
              <a:t>Kryluk</a:t>
            </a:r>
            <a:r>
              <a:rPr lang="en-US" dirty="0" smtClean="0">
                <a:solidFill>
                  <a:srgbClr val="FF0000"/>
                </a:solidFill>
              </a:rPr>
              <a:t>, </a:t>
            </a:r>
            <a:r>
              <a:rPr lang="en-US" b="1" dirty="0" smtClean="0">
                <a:solidFill>
                  <a:srgbClr val="FF0000"/>
                </a:solidFill>
              </a:rPr>
              <a:t>Nils </a:t>
            </a:r>
            <a:r>
              <a:rPr lang="en-US" b="1" dirty="0" err="1" smtClean="0">
                <a:solidFill>
                  <a:srgbClr val="FF0000"/>
                </a:solidFill>
              </a:rPr>
              <a:t>Feege</a:t>
            </a:r>
            <a:r>
              <a:rPr lang="en-US" dirty="0" smtClean="0">
                <a:solidFill>
                  <a:srgbClr val="FF0000"/>
                </a:solidFill>
              </a:rPr>
              <a:t>, Takashi </a:t>
            </a:r>
            <a:r>
              <a:rPr lang="en-US" dirty="0" err="1" smtClean="0">
                <a:solidFill>
                  <a:srgbClr val="FF0000"/>
                </a:solidFill>
              </a:rPr>
              <a:t>Sako,Yuji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Goto</a:t>
            </a:r>
            <a:r>
              <a:rPr lang="en-US" dirty="0" smtClean="0">
                <a:solidFill>
                  <a:srgbClr val="FF0000"/>
                </a:solidFill>
              </a:rPr>
              <a:t>, Christophe Royon and to CFNS for </a:t>
            </a:r>
            <a:r>
              <a:rPr lang="en-US" smtClean="0">
                <a:solidFill>
                  <a:srgbClr val="FF0000"/>
                </a:solidFill>
              </a:rPr>
              <a:t>its generous </a:t>
            </a:r>
            <a:r>
              <a:rPr lang="en-US" dirty="0" smtClean="0">
                <a:solidFill>
                  <a:srgbClr val="FF0000"/>
                </a:solidFill>
              </a:rPr>
              <a:t>support</a:t>
            </a:r>
          </a:p>
          <a:p>
            <a:pPr marL="457200" indent="-457200" algn="l">
              <a:buFontTx/>
              <a:buChar char="-"/>
            </a:pPr>
            <a:r>
              <a:rPr lang="en-US" dirty="0" smtClean="0">
                <a:solidFill>
                  <a:srgbClr val="0000FF"/>
                </a:solidFill>
              </a:rPr>
              <a:t>Next workshop in Mexico, exact dates and place to be defined (October/November 2019, either Puebla or Guanajuato)</a:t>
            </a:r>
          </a:p>
          <a:p>
            <a:pPr marL="457200" indent="-457200" algn="l">
              <a:buFontTx/>
              <a:buChar char="-"/>
            </a:pP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Have a safe trip back!</a:t>
            </a:r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26257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85802141-fuente-teatro-y-puebla-firman-en-puebla-histórico-méxic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5300800" cy="3522336"/>
          </a:xfrm>
          <a:prstGeom prst="rect">
            <a:avLst/>
          </a:prstGeom>
        </p:spPr>
      </p:pic>
      <p:pic>
        <p:nvPicPr>
          <p:cNvPr id="5" name="Picture 4" descr="Guanajuato-Mexico-–-the-prettiest-town-I’ve-ever-see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9784" y="3522337"/>
            <a:ext cx="5163565" cy="3335663"/>
          </a:xfrm>
          <a:prstGeom prst="rect">
            <a:avLst/>
          </a:prstGeom>
        </p:spPr>
      </p:pic>
      <p:pic>
        <p:nvPicPr>
          <p:cNvPr id="6" name="Picture 5" descr="Parroquia-de-Basílica-Colegiata-de-Nuestra-Señora-de-Guanajuato-guanajuato-mexico-1-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22337"/>
            <a:ext cx="3979784" cy="3335663"/>
          </a:xfrm>
          <a:prstGeom prst="rect">
            <a:avLst/>
          </a:prstGeom>
        </p:spPr>
      </p:pic>
      <p:pic>
        <p:nvPicPr>
          <p:cNvPr id="7" name="Picture 6" descr="240px-Catedral_y_Tarde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0800" y="1"/>
            <a:ext cx="3842549" cy="3522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8487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76</Words>
  <Application>Microsoft Macintosh PowerPoint</Application>
  <PresentationFormat>On-screen Show (4:3)</PresentationFormat>
  <Paragraphs>5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CFNS Workshop on Forward Physics and Instrumentation</vt:lpstr>
      <vt:lpstr>PowerPoint Presentation</vt:lpstr>
    </vt:vector>
  </TitlesOfParts>
  <Company>CERN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CFNS Workshop on Forward Physics and Instrumentation</dc:title>
  <dc:creator>Christophe Royon</dc:creator>
  <cp:lastModifiedBy>Christophe Royon</cp:lastModifiedBy>
  <cp:revision>3</cp:revision>
  <dcterms:created xsi:type="dcterms:W3CDTF">2018-10-19T13:21:20Z</dcterms:created>
  <dcterms:modified xsi:type="dcterms:W3CDTF">2018-10-19T13:35:04Z</dcterms:modified>
</cp:coreProperties>
</file>