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6" r:id="rId1"/>
    <p:sldMasterId id="2147483708" r:id="rId2"/>
    <p:sldMasterId id="2147483713" r:id="rId3"/>
    <p:sldMasterId id="2147483718" r:id="rId4"/>
    <p:sldMasterId id="2147483723" r:id="rId5"/>
    <p:sldMasterId id="2147483728" r:id="rId6"/>
    <p:sldMasterId id="2147483733" r:id="rId7"/>
  </p:sldMasterIdLst>
  <p:notesMasterIdLst>
    <p:notesMasterId r:id="rId21"/>
  </p:notesMasterIdLst>
  <p:handoutMasterIdLst>
    <p:handoutMasterId r:id="rId22"/>
  </p:handoutMasterIdLst>
  <p:sldIdLst>
    <p:sldId id="260" r:id="rId8"/>
    <p:sldId id="263" r:id="rId9"/>
    <p:sldId id="285" r:id="rId10"/>
    <p:sldId id="271" r:id="rId11"/>
    <p:sldId id="287" r:id="rId12"/>
    <p:sldId id="274" r:id="rId13"/>
    <p:sldId id="272" r:id="rId14"/>
    <p:sldId id="273" r:id="rId15"/>
    <p:sldId id="276" r:id="rId16"/>
    <p:sldId id="275" r:id="rId17"/>
    <p:sldId id="281" r:id="rId18"/>
    <p:sldId id="282" r:id="rId19"/>
    <p:sldId id="284" r:id="rId20"/>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1pPr>
    <a:lvl2pPr marL="457200"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2pPr>
    <a:lvl3pPr marL="914400"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3pPr>
    <a:lvl4pPr marL="1371600"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4pPr>
    <a:lvl5pPr marL="1828800" algn="l" rtl="0" eaLnBrk="0" fontAlgn="base" hangingPunct="0">
      <a:spcBef>
        <a:spcPct val="0"/>
      </a:spcBef>
      <a:spcAft>
        <a:spcPct val="0"/>
      </a:spcAft>
      <a:defRPr sz="2800" kern="1200">
        <a:solidFill>
          <a:schemeClr val="tx1"/>
        </a:solidFill>
        <a:latin typeface="Arial" pitchFamily="34" charset="0"/>
        <a:ea typeface="ＭＳ Ｐゴシック" charset="-128"/>
        <a:cs typeface="+mn-cs"/>
      </a:defRPr>
    </a:lvl5pPr>
    <a:lvl6pPr marL="2286000" algn="l" defTabSz="914400" rtl="0" eaLnBrk="1" latinLnBrk="0" hangingPunct="1">
      <a:defRPr sz="2800" kern="1200">
        <a:solidFill>
          <a:schemeClr val="tx1"/>
        </a:solidFill>
        <a:latin typeface="Arial" pitchFamily="34" charset="0"/>
        <a:ea typeface="ＭＳ Ｐゴシック" charset="-128"/>
        <a:cs typeface="+mn-cs"/>
      </a:defRPr>
    </a:lvl6pPr>
    <a:lvl7pPr marL="2743200" algn="l" defTabSz="914400" rtl="0" eaLnBrk="1" latinLnBrk="0" hangingPunct="1">
      <a:defRPr sz="2800" kern="1200">
        <a:solidFill>
          <a:schemeClr val="tx1"/>
        </a:solidFill>
        <a:latin typeface="Arial" pitchFamily="34" charset="0"/>
        <a:ea typeface="ＭＳ Ｐゴシック" charset="-128"/>
        <a:cs typeface="+mn-cs"/>
      </a:defRPr>
    </a:lvl7pPr>
    <a:lvl8pPr marL="3200400" algn="l" defTabSz="914400" rtl="0" eaLnBrk="1" latinLnBrk="0" hangingPunct="1">
      <a:defRPr sz="2800" kern="1200">
        <a:solidFill>
          <a:schemeClr val="tx1"/>
        </a:solidFill>
        <a:latin typeface="Arial" pitchFamily="34" charset="0"/>
        <a:ea typeface="ＭＳ Ｐゴシック" charset="-128"/>
        <a:cs typeface="+mn-cs"/>
      </a:defRPr>
    </a:lvl8pPr>
    <a:lvl9pPr marL="3657600" algn="l" defTabSz="914400" rtl="0" eaLnBrk="1" latinLnBrk="0" hangingPunct="1">
      <a:defRPr sz="2800"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tton, Diane" initials="H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6C0F"/>
    <a:srgbClr val="0000FF"/>
    <a:srgbClr val="042B7F"/>
    <a:srgbClr val="594E7F"/>
    <a:srgbClr val="D2C4F5"/>
    <a:srgbClr val="000000"/>
    <a:srgbClr val="ACA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25"/>
    <p:restoredTop sz="93652"/>
  </p:normalViewPr>
  <p:slideViewPr>
    <p:cSldViewPr>
      <p:cViewPr varScale="1">
        <p:scale>
          <a:sx n="103" d="100"/>
          <a:sy n="103" d="100"/>
        </p:scale>
        <p:origin x="1640"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74"/>
    </p:cViewPr>
  </p:sorterViewPr>
  <p:notesViewPr>
    <p:cSldViewPr>
      <p:cViewPr varScale="1">
        <p:scale>
          <a:sx n="69" d="100"/>
          <a:sy n="69" d="100"/>
        </p:scale>
        <p:origin x="2444"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63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63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63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888F165-D13F-4EB3-8DB4-B2E041C5C6EE}" type="slidenum">
              <a:rPr lang="en-US"/>
              <a:pPr/>
              <a:t>‹#›</a:t>
            </a:fld>
            <a:endParaRPr lang="en-US"/>
          </a:p>
        </p:txBody>
      </p:sp>
    </p:spTree>
    <p:extLst>
      <p:ext uri="{BB962C8B-B14F-4D97-AF65-F5344CB8AC3E}">
        <p14:creationId xmlns:p14="http://schemas.microsoft.com/office/powerpoint/2010/main" val="3062704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E062534B-6A3C-4AED-B31F-CD5EC1AA0754}" type="slidenum">
              <a:rPr lang="en-US"/>
              <a:pPr/>
              <a:t>‹#›</a:t>
            </a:fld>
            <a:endParaRPr lang="en-US"/>
          </a:p>
        </p:txBody>
      </p:sp>
    </p:spTree>
    <p:extLst>
      <p:ext uri="{BB962C8B-B14F-4D97-AF65-F5344CB8AC3E}">
        <p14:creationId xmlns:p14="http://schemas.microsoft.com/office/powerpoint/2010/main" val="6388529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BNLppt_BG_Title_NewDOElogo_OffSci.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1" name="Rectangle 3"/>
          <p:cNvSpPr>
            <a:spLocks noGrp="1" noChangeArrowheads="1"/>
          </p:cNvSpPr>
          <p:nvPr>
            <p:ph type="ctrTitle"/>
          </p:nvPr>
        </p:nvSpPr>
        <p:spPr>
          <a:xfrm>
            <a:off x="457200" y="457200"/>
            <a:ext cx="6172200" cy="1600200"/>
          </a:xfrm>
        </p:spPr>
        <p:txBody>
          <a:bodyPr anchor="b"/>
          <a:lstStyle>
            <a:lvl1pPr algn="r">
              <a:defRPr sz="3800">
                <a:solidFill>
                  <a:schemeClr val="bg1"/>
                </a:solidFill>
              </a:defRPr>
            </a:lvl1pPr>
          </a:lstStyle>
          <a:p>
            <a:r>
              <a:rPr lang="en-US"/>
              <a:t>Click to edit Master title style</a:t>
            </a:r>
          </a:p>
        </p:txBody>
      </p:sp>
      <p:sp>
        <p:nvSpPr>
          <p:cNvPr id="7172" name="Rectangle 4"/>
          <p:cNvSpPr>
            <a:spLocks noGrp="1" noChangeArrowheads="1"/>
          </p:cNvSpPr>
          <p:nvPr>
            <p:ph type="subTitle" idx="1"/>
          </p:nvPr>
        </p:nvSpPr>
        <p:spPr>
          <a:xfrm>
            <a:off x="457200" y="2286000"/>
            <a:ext cx="6172200" cy="990600"/>
          </a:xfrm>
        </p:spPr>
        <p:txBody>
          <a:bodyPr/>
          <a:lstStyle>
            <a:lvl1pPr marL="0" indent="0" algn="r">
              <a:buFont typeface="Wingdings" pitchFamily="-112" charset="2"/>
              <a:buNone/>
              <a:defRPr sz="1900" i="1">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716D019-05DA-41CE-ACD8-0CEF3B96EF8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955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04800"/>
            <a:ext cx="61341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E0B7FB1-A335-4AA9-AA98-B13B6CF32A0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aster ppt the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70"/>
          <p:cNvSpPr>
            <a:spLocks noGrp="1" noChangeArrowheads="1"/>
          </p:cNvSpPr>
          <p:nvPr>
            <p:ph type="sldNum" sz="quarter" idx="10"/>
          </p:nvPr>
        </p:nvSpPr>
        <p:spPr>
          <a:ln/>
        </p:spPr>
        <p:txBody>
          <a:bodyPr/>
          <a:lstStyle>
            <a:lvl1pPr>
              <a:defRPr/>
            </a:lvl1pPr>
          </a:lstStyle>
          <a:p>
            <a:pPr>
              <a:defRPr/>
            </a:pPr>
            <a:fld id="{7F48A861-3026-433D-9E2B-DF3D26C318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602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0" descr="ppt_BG_Title_BNL_blue"/>
          <p:cNvPicPr>
            <a:picLocks noChangeAspect="1" noChangeArrowheads="1"/>
          </p:cNvPicPr>
          <p:nvPr userDrawn="1"/>
        </p:nvPicPr>
        <p:blipFill>
          <a:blip r:embed="rId2"/>
          <a:srcRect/>
          <a:stretch>
            <a:fillRect/>
          </a:stretch>
        </p:blipFill>
        <p:spPr bwMode="auto">
          <a:xfrm>
            <a:off x="-19050" y="0"/>
            <a:ext cx="9182100" cy="6859588"/>
          </a:xfrm>
          <a:prstGeom prst="rect">
            <a:avLst/>
          </a:prstGeom>
          <a:noFill/>
          <a:ln w="9525">
            <a:noFill/>
            <a:miter lim="800000"/>
            <a:headEnd/>
            <a:tailEnd/>
          </a:ln>
        </p:spPr>
      </p:pic>
      <p:sp>
        <p:nvSpPr>
          <p:cNvPr id="6" name="Rectangle 5"/>
          <p:cNvSpPr>
            <a:spLocks/>
          </p:cNvSpPr>
          <p:nvPr/>
        </p:nvSpPr>
        <p:spPr bwMode="auto">
          <a:xfrm>
            <a:off x="228600" y="4405337"/>
            <a:ext cx="2736982" cy="615553"/>
          </a:xfrm>
          <a:prstGeom prst="rect">
            <a:avLst/>
          </a:prstGeom>
          <a:noFill/>
          <a:ln w="9525">
            <a:noFill/>
            <a:miter lim="800000"/>
            <a:headEnd/>
            <a:tailEnd/>
          </a:ln>
        </p:spPr>
        <p:txBody>
          <a:bodyPr wrap="none" lIns="0" tIns="0" rIns="57799" bIns="0">
            <a:spAutoFit/>
          </a:bodyPr>
          <a:lstStyle/>
          <a:p>
            <a:pPr marL="57150" eaLnBrk="1" hangingPunct="1">
              <a:defRPr/>
            </a:pPr>
            <a:r>
              <a:rPr lang="en-US" sz="2000" dirty="0">
                <a:solidFill>
                  <a:srgbClr val="F6E814"/>
                </a:solidFill>
                <a:latin typeface="Helvetica" pitchFamily="-84" charset="0"/>
                <a:ea typeface="ＭＳ Ｐゴシック" pitchFamily="34" charset="-128"/>
              </a:rPr>
              <a:t>DOE Review</a:t>
            </a:r>
          </a:p>
          <a:p>
            <a:pPr marL="57150" eaLnBrk="1" hangingPunct="1">
              <a:defRPr/>
            </a:pPr>
            <a:r>
              <a:rPr lang="en-US" sz="2000" dirty="0">
                <a:solidFill>
                  <a:srgbClr val="F6E814"/>
                </a:solidFill>
                <a:latin typeface="Helvetica" pitchFamily="-84" charset="0"/>
                <a:ea typeface="ＭＳ Ｐゴシック" pitchFamily="34" charset="-128"/>
              </a:rPr>
              <a:t>November 14-15, 2017</a:t>
            </a:r>
          </a:p>
        </p:txBody>
      </p:sp>
      <p:sp>
        <p:nvSpPr>
          <p:cNvPr id="2" name="Title 1"/>
          <p:cNvSpPr>
            <a:spLocks noGrp="1"/>
          </p:cNvSpPr>
          <p:nvPr>
            <p:ph type="ctrTitle"/>
          </p:nvPr>
        </p:nvSpPr>
        <p:spPr>
          <a:xfrm>
            <a:off x="228600" y="1371600"/>
            <a:ext cx="7772400" cy="1143000"/>
          </a:xfrm>
          <a:ln>
            <a:noFill/>
          </a:ln>
        </p:spPr>
        <p:txBody>
          <a:bodyPr/>
          <a:lstStyle>
            <a:lvl1pPr algn="l">
              <a:defRPr sz="4000" b="0" baseline="0">
                <a:solidFill>
                  <a:srgbClr val="FFFFFF"/>
                </a:solidFill>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bg1"/>
                </a:solidFill>
              </a:defRPr>
            </a:lvl1pPr>
          </a:lstStyle>
          <a:p>
            <a:pPr lvl="0"/>
            <a:r>
              <a:rPr lang="en-US"/>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13658765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7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8600" y="1371600"/>
            <a:ext cx="7772400" cy="1143000"/>
          </a:xfrm>
          <a:ln>
            <a:noFill/>
          </a:ln>
        </p:spPr>
        <p:txBody>
          <a:bodyPr/>
          <a:lstStyle>
            <a:lvl1pPr algn="l">
              <a:defRPr sz="4000" b="0" baseline="0">
                <a:solidFill>
                  <a:schemeClr val="tx2"/>
                </a:solidFill>
              </a:defRPr>
            </a:lvl1pPr>
          </a:lstStyle>
          <a:p>
            <a:r>
              <a:rPr lang="en-US" dirty="0"/>
              <a:t>Click to edit Master title style</a:t>
            </a:r>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tx2"/>
                </a:solidFill>
              </a:defRPr>
            </a:lvl1pPr>
          </a:lstStyle>
          <a:p>
            <a:pPr lvl="0"/>
            <a:r>
              <a:rPr lang="en-US" dirty="0"/>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42481515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70"/>
          <p:cNvSpPr>
            <a:spLocks noGrp="1" noChangeArrowheads="1"/>
          </p:cNvSpPr>
          <p:nvPr>
            <p:ph type="sldNum" sz="quarter" idx="10"/>
          </p:nvPr>
        </p:nvSpPr>
        <p:spPr>
          <a:xfrm>
            <a:off x="4114800" y="6553200"/>
            <a:ext cx="914400" cy="304800"/>
          </a:xfrm>
        </p:spPr>
        <p:txBody>
          <a:bodyPr/>
          <a:lstStyle>
            <a:lvl1pPr>
              <a:defRPr/>
            </a:lvl1pPr>
          </a:lstStyle>
          <a:p>
            <a:pPr>
              <a:defRPr/>
            </a:pPr>
            <a:fld id="{D3F3880F-CDBA-4B7B-B937-6EB3D39E0B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6196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Raster ppt the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70"/>
          <p:cNvSpPr>
            <a:spLocks noGrp="1" noChangeArrowheads="1"/>
          </p:cNvSpPr>
          <p:nvPr>
            <p:ph type="sldNum" sz="quarter" idx="10"/>
          </p:nvPr>
        </p:nvSpPr>
        <p:spPr>
          <a:ln/>
        </p:spPr>
        <p:txBody>
          <a:bodyPr/>
          <a:lstStyle>
            <a:lvl1pPr>
              <a:defRPr/>
            </a:lvl1pPr>
          </a:lstStyle>
          <a:p>
            <a:pPr>
              <a:defRPr/>
            </a:pPr>
            <a:fld id="{7F48A861-3026-433D-9E2B-DF3D26C318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8791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0" descr="ppt_BG_Title_BNL_blue"/>
          <p:cNvPicPr>
            <a:picLocks noChangeAspect="1" noChangeArrowheads="1"/>
          </p:cNvPicPr>
          <p:nvPr userDrawn="1"/>
        </p:nvPicPr>
        <p:blipFill>
          <a:blip r:embed="rId2"/>
          <a:srcRect/>
          <a:stretch>
            <a:fillRect/>
          </a:stretch>
        </p:blipFill>
        <p:spPr bwMode="auto">
          <a:xfrm>
            <a:off x="-19050" y="0"/>
            <a:ext cx="9182100" cy="6859588"/>
          </a:xfrm>
          <a:prstGeom prst="rect">
            <a:avLst/>
          </a:prstGeom>
          <a:noFill/>
          <a:ln w="9525">
            <a:noFill/>
            <a:miter lim="800000"/>
            <a:headEnd/>
            <a:tailEnd/>
          </a:ln>
        </p:spPr>
      </p:pic>
      <p:sp>
        <p:nvSpPr>
          <p:cNvPr id="6" name="Rectangle 5"/>
          <p:cNvSpPr>
            <a:spLocks/>
          </p:cNvSpPr>
          <p:nvPr/>
        </p:nvSpPr>
        <p:spPr bwMode="auto">
          <a:xfrm>
            <a:off x="228600" y="4405337"/>
            <a:ext cx="2736982" cy="615553"/>
          </a:xfrm>
          <a:prstGeom prst="rect">
            <a:avLst/>
          </a:prstGeom>
          <a:noFill/>
          <a:ln w="9525">
            <a:noFill/>
            <a:miter lim="800000"/>
            <a:headEnd/>
            <a:tailEnd/>
          </a:ln>
        </p:spPr>
        <p:txBody>
          <a:bodyPr wrap="none" lIns="0" tIns="0" rIns="57799" bIns="0">
            <a:spAutoFit/>
          </a:bodyPr>
          <a:lstStyle/>
          <a:p>
            <a:pPr marL="57150" eaLnBrk="1" hangingPunct="1">
              <a:defRPr/>
            </a:pPr>
            <a:r>
              <a:rPr lang="en-US" sz="2000" dirty="0">
                <a:solidFill>
                  <a:srgbClr val="F6E814"/>
                </a:solidFill>
                <a:latin typeface="Helvetica" pitchFamily="-84" charset="0"/>
                <a:ea typeface="ＭＳ Ｐゴシック" pitchFamily="34" charset="-128"/>
              </a:rPr>
              <a:t>DOE Review</a:t>
            </a:r>
          </a:p>
          <a:p>
            <a:pPr marL="57150" eaLnBrk="1" hangingPunct="1">
              <a:defRPr/>
            </a:pPr>
            <a:r>
              <a:rPr lang="en-US" sz="2000" dirty="0">
                <a:solidFill>
                  <a:srgbClr val="F6E814"/>
                </a:solidFill>
                <a:latin typeface="Helvetica" pitchFamily="-84" charset="0"/>
                <a:ea typeface="ＭＳ Ｐゴシック" pitchFamily="34" charset="-128"/>
              </a:rPr>
              <a:t>November 14-15, 2017</a:t>
            </a:r>
          </a:p>
        </p:txBody>
      </p:sp>
      <p:sp>
        <p:nvSpPr>
          <p:cNvPr id="2" name="Title 1"/>
          <p:cNvSpPr>
            <a:spLocks noGrp="1"/>
          </p:cNvSpPr>
          <p:nvPr>
            <p:ph type="ctrTitle"/>
          </p:nvPr>
        </p:nvSpPr>
        <p:spPr>
          <a:xfrm>
            <a:off x="228600" y="1371600"/>
            <a:ext cx="7772400" cy="1143000"/>
          </a:xfrm>
          <a:ln>
            <a:noFill/>
          </a:ln>
        </p:spPr>
        <p:txBody>
          <a:bodyPr/>
          <a:lstStyle>
            <a:lvl1pPr algn="l">
              <a:defRPr sz="4000" b="0" baseline="0">
                <a:solidFill>
                  <a:srgbClr val="FFFFFF"/>
                </a:solidFill>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bg1"/>
                </a:solidFill>
              </a:defRPr>
            </a:lvl1pPr>
          </a:lstStyle>
          <a:p>
            <a:pPr lvl="0"/>
            <a:r>
              <a:rPr lang="en-US"/>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20395719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7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8600" y="1371600"/>
            <a:ext cx="7772400" cy="1143000"/>
          </a:xfrm>
          <a:ln>
            <a:noFill/>
          </a:ln>
        </p:spPr>
        <p:txBody>
          <a:bodyPr/>
          <a:lstStyle>
            <a:lvl1pPr algn="l">
              <a:defRPr sz="4000" b="0" baseline="0">
                <a:solidFill>
                  <a:schemeClr val="tx2"/>
                </a:solidFill>
              </a:defRPr>
            </a:lvl1pPr>
          </a:lstStyle>
          <a:p>
            <a:r>
              <a:rPr lang="en-US" dirty="0"/>
              <a:t>Click to edit Master title style</a:t>
            </a:r>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tx2"/>
                </a:solidFill>
              </a:defRPr>
            </a:lvl1pPr>
          </a:lstStyle>
          <a:p>
            <a:pPr lvl="0"/>
            <a:r>
              <a:rPr lang="en-US" dirty="0"/>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92199149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70"/>
          <p:cNvSpPr>
            <a:spLocks noGrp="1" noChangeArrowheads="1"/>
          </p:cNvSpPr>
          <p:nvPr>
            <p:ph type="sldNum" sz="quarter" idx="10"/>
          </p:nvPr>
        </p:nvSpPr>
        <p:spPr>
          <a:xfrm>
            <a:off x="4114800" y="6553200"/>
            <a:ext cx="914400" cy="304800"/>
          </a:xfrm>
        </p:spPr>
        <p:txBody>
          <a:bodyPr/>
          <a:lstStyle>
            <a:lvl1pPr>
              <a:defRPr/>
            </a:lvl1pPr>
          </a:lstStyle>
          <a:p>
            <a:pPr>
              <a:defRPr/>
            </a:pPr>
            <a:fld id="{D3F3880F-CDBA-4B7B-B937-6EB3D39E0B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0606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96174C5-6044-42D1-B178-7EA7F4E8CD18}"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Raster ppt the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70"/>
          <p:cNvSpPr>
            <a:spLocks noGrp="1" noChangeArrowheads="1"/>
          </p:cNvSpPr>
          <p:nvPr>
            <p:ph type="sldNum" sz="quarter" idx="10"/>
          </p:nvPr>
        </p:nvSpPr>
        <p:spPr>
          <a:ln/>
        </p:spPr>
        <p:txBody>
          <a:bodyPr/>
          <a:lstStyle>
            <a:lvl1pPr>
              <a:defRPr/>
            </a:lvl1pPr>
          </a:lstStyle>
          <a:p>
            <a:pPr>
              <a:defRPr/>
            </a:pPr>
            <a:fld id="{7F48A861-3026-433D-9E2B-DF3D26C318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8791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0" descr="ppt_BG_Title_BNL_blue"/>
          <p:cNvPicPr>
            <a:picLocks noChangeAspect="1" noChangeArrowheads="1"/>
          </p:cNvPicPr>
          <p:nvPr userDrawn="1"/>
        </p:nvPicPr>
        <p:blipFill>
          <a:blip r:embed="rId2"/>
          <a:srcRect/>
          <a:stretch>
            <a:fillRect/>
          </a:stretch>
        </p:blipFill>
        <p:spPr bwMode="auto">
          <a:xfrm>
            <a:off x="-19050" y="0"/>
            <a:ext cx="9182100" cy="6859588"/>
          </a:xfrm>
          <a:prstGeom prst="rect">
            <a:avLst/>
          </a:prstGeom>
          <a:noFill/>
          <a:ln w="9525">
            <a:noFill/>
            <a:miter lim="800000"/>
            <a:headEnd/>
            <a:tailEnd/>
          </a:ln>
        </p:spPr>
      </p:pic>
      <p:sp>
        <p:nvSpPr>
          <p:cNvPr id="6" name="Rectangle 5"/>
          <p:cNvSpPr>
            <a:spLocks/>
          </p:cNvSpPr>
          <p:nvPr/>
        </p:nvSpPr>
        <p:spPr bwMode="auto">
          <a:xfrm>
            <a:off x="228600" y="4405337"/>
            <a:ext cx="2736982" cy="615553"/>
          </a:xfrm>
          <a:prstGeom prst="rect">
            <a:avLst/>
          </a:prstGeom>
          <a:noFill/>
          <a:ln w="9525">
            <a:noFill/>
            <a:miter lim="800000"/>
            <a:headEnd/>
            <a:tailEnd/>
          </a:ln>
        </p:spPr>
        <p:txBody>
          <a:bodyPr wrap="none" lIns="0" tIns="0" rIns="57799" bIns="0">
            <a:spAutoFit/>
          </a:bodyPr>
          <a:lstStyle/>
          <a:p>
            <a:pPr marL="57150" eaLnBrk="1" hangingPunct="1">
              <a:defRPr/>
            </a:pPr>
            <a:r>
              <a:rPr lang="en-US" sz="2000" dirty="0">
                <a:solidFill>
                  <a:srgbClr val="F6E814"/>
                </a:solidFill>
                <a:latin typeface="Helvetica" pitchFamily="-84" charset="0"/>
                <a:ea typeface="ＭＳ Ｐゴシック" pitchFamily="34" charset="-128"/>
              </a:rPr>
              <a:t>DOE Review</a:t>
            </a:r>
          </a:p>
          <a:p>
            <a:pPr marL="57150" eaLnBrk="1" hangingPunct="1">
              <a:defRPr/>
            </a:pPr>
            <a:r>
              <a:rPr lang="en-US" sz="2000" dirty="0">
                <a:solidFill>
                  <a:srgbClr val="F6E814"/>
                </a:solidFill>
                <a:latin typeface="Helvetica" pitchFamily="-84" charset="0"/>
                <a:ea typeface="ＭＳ Ｐゴシック" pitchFamily="34" charset="-128"/>
              </a:rPr>
              <a:t>November 14-15, 2017</a:t>
            </a:r>
          </a:p>
        </p:txBody>
      </p:sp>
      <p:sp>
        <p:nvSpPr>
          <p:cNvPr id="2" name="Title 1"/>
          <p:cNvSpPr>
            <a:spLocks noGrp="1"/>
          </p:cNvSpPr>
          <p:nvPr>
            <p:ph type="ctrTitle"/>
          </p:nvPr>
        </p:nvSpPr>
        <p:spPr>
          <a:xfrm>
            <a:off x="228600" y="1371600"/>
            <a:ext cx="7772400" cy="1143000"/>
          </a:xfrm>
          <a:ln>
            <a:noFill/>
          </a:ln>
        </p:spPr>
        <p:txBody>
          <a:bodyPr/>
          <a:lstStyle>
            <a:lvl1pPr algn="l">
              <a:defRPr sz="4000" b="0" baseline="0">
                <a:solidFill>
                  <a:srgbClr val="FFFFFF"/>
                </a:solidFill>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bg1"/>
                </a:solidFill>
              </a:defRPr>
            </a:lvl1pPr>
          </a:lstStyle>
          <a:p>
            <a:pPr lvl="0"/>
            <a:r>
              <a:rPr lang="en-US"/>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410355384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7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8600" y="1371600"/>
            <a:ext cx="7772400" cy="1143000"/>
          </a:xfrm>
          <a:ln>
            <a:noFill/>
          </a:ln>
        </p:spPr>
        <p:txBody>
          <a:bodyPr/>
          <a:lstStyle>
            <a:lvl1pPr algn="l">
              <a:defRPr sz="4000" b="0" baseline="0">
                <a:solidFill>
                  <a:schemeClr val="tx2"/>
                </a:solidFill>
              </a:defRPr>
            </a:lvl1pPr>
          </a:lstStyle>
          <a:p>
            <a:r>
              <a:rPr lang="en-US" dirty="0"/>
              <a:t>Click to edit Master title style</a:t>
            </a:r>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tx2"/>
                </a:solidFill>
              </a:defRPr>
            </a:lvl1pPr>
          </a:lstStyle>
          <a:p>
            <a:pPr lvl="0"/>
            <a:r>
              <a:rPr lang="en-US" dirty="0"/>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4154541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70"/>
          <p:cNvSpPr>
            <a:spLocks noGrp="1" noChangeArrowheads="1"/>
          </p:cNvSpPr>
          <p:nvPr>
            <p:ph type="sldNum" sz="quarter" idx="10"/>
          </p:nvPr>
        </p:nvSpPr>
        <p:spPr>
          <a:xfrm>
            <a:off x="4114800" y="6553200"/>
            <a:ext cx="914400" cy="304800"/>
          </a:xfrm>
        </p:spPr>
        <p:txBody>
          <a:bodyPr/>
          <a:lstStyle>
            <a:lvl1pPr>
              <a:defRPr/>
            </a:lvl1pPr>
          </a:lstStyle>
          <a:p>
            <a:pPr>
              <a:defRPr/>
            </a:pPr>
            <a:fld id="{D3F3880F-CDBA-4B7B-B937-6EB3D39E0B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399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Raster ppt the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70"/>
          <p:cNvSpPr>
            <a:spLocks noGrp="1" noChangeArrowheads="1"/>
          </p:cNvSpPr>
          <p:nvPr>
            <p:ph type="sldNum" sz="quarter" idx="10"/>
          </p:nvPr>
        </p:nvSpPr>
        <p:spPr>
          <a:ln/>
        </p:spPr>
        <p:txBody>
          <a:bodyPr/>
          <a:lstStyle>
            <a:lvl1pPr>
              <a:defRPr/>
            </a:lvl1pPr>
          </a:lstStyle>
          <a:p>
            <a:pPr>
              <a:defRPr/>
            </a:pPr>
            <a:fld id="{7F48A861-3026-433D-9E2B-DF3D26C318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4951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0" descr="ppt_BG_Title_BNL_blue"/>
          <p:cNvPicPr>
            <a:picLocks noChangeAspect="1" noChangeArrowheads="1"/>
          </p:cNvPicPr>
          <p:nvPr userDrawn="1"/>
        </p:nvPicPr>
        <p:blipFill>
          <a:blip r:embed="rId2"/>
          <a:srcRect/>
          <a:stretch>
            <a:fillRect/>
          </a:stretch>
        </p:blipFill>
        <p:spPr bwMode="auto">
          <a:xfrm>
            <a:off x="-19050" y="0"/>
            <a:ext cx="9182100" cy="6859588"/>
          </a:xfrm>
          <a:prstGeom prst="rect">
            <a:avLst/>
          </a:prstGeom>
          <a:noFill/>
          <a:ln w="9525">
            <a:noFill/>
            <a:miter lim="800000"/>
            <a:headEnd/>
            <a:tailEnd/>
          </a:ln>
        </p:spPr>
      </p:pic>
      <p:sp>
        <p:nvSpPr>
          <p:cNvPr id="6" name="Rectangle 5"/>
          <p:cNvSpPr>
            <a:spLocks/>
          </p:cNvSpPr>
          <p:nvPr/>
        </p:nvSpPr>
        <p:spPr bwMode="auto">
          <a:xfrm>
            <a:off x="228600" y="4405337"/>
            <a:ext cx="2736982" cy="615553"/>
          </a:xfrm>
          <a:prstGeom prst="rect">
            <a:avLst/>
          </a:prstGeom>
          <a:noFill/>
          <a:ln w="9525">
            <a:noFill/>
            <a:miter lim="800000"/>
            <a:headEnd/>
            <a:tailEnd/>
          </a:ln>
        </p:spPr>
        <p:txBody>
          <a:bodyPr wrap="none" lIns="0" tIns="0" rIns="57799" bIns="0">
            <a:spAutoFit/>
          </a:bodyPr>
          <a:lstStyle/>
          <a:p>
            <a:pPr marL="57150" eaLnBrk="1" hangingPunct="1">
              <a:defRPr/>
            </a:pPr>
            <a:r>
              <a:rPr lang="en-US" sz="2000" dirty="0">
                <a:solidFill>
                  <a:srgbClr val="F6E814"/>
                </a:solidFill>
                <a:latin typeface="Helvetica" pitchFamily="-84" charset="0"/>
                <a:ea typeface="ＭＳ Ｐゴシック" pitchFamily="34" charset="-128"/>
              </a:rPr>
              <a:t>DOE Review</a:t>
            </a:r>
          </a:p>
          <a:p>
            <a:pPr marL="57150" eaLnBrk="1" hangingPunct="1">
              <a:defRPr/>
            </a:pPr>
            <a:r>
              <a:rPr lang="en-US" sz="2000" dirty="0">
                <a:solidFill>
                  <a:srgbClr val="F6E814"/>
                </a:solidFill>
                <a:latin typeface="Helvetica" pitchFamily="-84" charset="0"/>
                <a:ea typeface="ＭＳ Ｐゴシック" pitchFamily="34" charset="-128"/>
              </a:rPr>
              <a:t>November 14-15, 2017</a:t>
            </a:r>
          </a:p>
        </p:txBody>
      </p:sp>
      <p:sp>
        <p:nvSpPr>
          <p:cNvPr id="2" name="Title 1"/>
          <p:cNvSpPr>
            <a:spLocks noGrp="1"/>
          </p:cNvSpPr>
          <p:nvPr>
            <p:ph type="ctrTitle"/>
          </p:nvPr>
        </p:nvSpPr>
        <p:spPr>
          <a:xfrm>
            <a:off x="228600" y="1371600"/>
            <a:ext cx="7772400" cy="1143000"/>
          </a:xfrm>
          <a:ln>
            <a:noFill/>
          </a:ln>
        </p:spPr>
        <p:txBody>
          <a:bodyPr/>
          <a:lstStyle>
            <a:lvl1pPr algn="l">
              <a:defRPr sz="4000" b="0" baseline="0">
                <a:solidFill>
                  <a:srgbClr val="FFFFFF"/>
                </a:solidFill>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bg1"/>
                </a:solidFill>
              </a:defRPr>
            </a:lvl1pPr>
          </a:lstStyle>
          <a:p>
            <a:pPr lvl="0"/>
            <a:r>
              <a:rPr lang="en-US"/>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135979655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7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8600" y="1371600"/>
            <a:ext cx="7772400" cy="1143000"/>
          </a:xfrm>
          <a:ln>
            <a:noFill/>
          </a:ln>
        </p:spPr>
        <p:txBody>
          <a:bodyPr/>
          <a:lstStyle>
            <a:lvl1pPr algn="l">
              <a:defRPr sz="4000" b="0" baseline="0">
                <a:solidFill>
                  <a:schemeClr val="tx2"/>
                </a:solidFill>
              </a:defRPr>
            </a:lvl1pPr>
          </a:lstStyle>
          <a:p>
            <a:r>
              <a:rPr lang="en-US" dirty="0"/>
              <a:t>Click to edit Master title style</a:t>
            </a:r>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tx2"/>
                </a:solidFill>
              </a:defRPr>
            </a:lvl1pPr>
          </a:lstStyle>
          <a:p>
            <a:pPr lvl="0"/>
            <a:r>
              <a:rPr lang="en-US" dirty="0"/>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30713272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70"/>
          <p:cNvSpPr>
            <a:spLocks noGrp="1" noChangeArrowheads="1"/>
          </p:cNvSpPr>
          <p:nvPr>
            <p:ph type="sldNum" sz="quarter" idx="10"/>
          </p:nvPr>
        </p:nvSpPr>
        <p:spPr>
          <a:xfrm>
            <a:off x="4114800" y="6553200"/>
            <a:ext cx="914400" cy="304800"/>
          </a:xfrm>
        </p:spPr>
        <p:txBody>
          <a:bodyPr/>
          <a:lstStyle>
            <a:lvl1pPr>
              <a:defRPr/>
            </a:lvl1pPr>
          </a:lstStyle>
          <a:p>
            <a:pPr>
              <a:defRPr/>
            </a:pPr>
            <a:fld id="{D3F3880F-CDBA-4B7B-B937-6EB3D39E0B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0693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Raster ppt them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70"/>
          <p:cNvSpPr>
            <a:spLocks noGrp="1" noChangeArrowheads="1"/>
          </p:cNvSpPr>
          <p:nvPr>
            <p:ph type="sldNum" sz="quarter" idx="10"/>
          </p:nvPr>
        </p:nvSpPr>
        <p:spPr>
          <a:ln/>
        </p:spPr>
        <p:txBody>
          <a:bodyPr/>
          <a:lstStyle>
            <a:lvl1pPr>
              <a:defRPr/>
            </a:lvl1pPr>
          </a:lstStyle>
          <a:p>
            <a:pPr>
              <a:defRPr/>
            </a:pPr>
            <a:fld id="{7F48A861-3026-433D-9E2B-DF3D26C318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8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30" descr="ppt_BG_Title_BNL_blue"/>
          <p:cNvPicPr>
            <a:picLocks noChangeAspect="1" noChangeArrowheads="1"/>
          </p:cNvPicPr>
          <p:nvPr userDrawn="1"/>
        </p:nvPicPr>
        <p:blipFill>
          <a:blip r:embed="rId2"/>
          <a:srcRect/>
          <a:stretch>
            <a:fillRect/>
          </a:stretch>
        </p:blipFill>
        <p:spPr bwMode="auto">
          <a:xfrm>
            <a:off x="-19050" y="0"/>
            <a:ext cx="9182100" cy="6859588"/>
          </a:xfrm>
          <a:prstGeom prst="rect">
            <a:avLst/>
          </a:prstGeom>
          <a:noFill/>
          <a:ln w="9525">
            <a:noFill/>
            <a:miter lim="800000"/>
            <a:headEnd/>
            <a:tailEnd/>
          </a:ln>
        </p:spPr>
      </p:pic>
      <p:sp>
        <p:nvSpPr>
          <p:cNvPr id="6" name="Rectangle 5"/>
          <p:cNvSpPr>
            <a:spLocks/>
          </p:cNvSpPr>
          <p:nvPr/>
        </p:nvSpPr>
        <p:spPr bwMode="auto">
          <a:xfrm>
            <a:off x="228600" y="4405337"/>
            <a:ext cx="2736982" cy="615553"/>
          </a:xfrm>
          <a:prstGeom prst="rect">
            <a:avLst/>
          </a:prstGeom>
          <a:noFill/>
          <a:ln w="9525">
            <a:noFill/>
            <a:miter lim="800000"/>
            <a:headEnd/>
            <a:tailEnd/>
          </a:ln>
        </p:spPr>
        <p:txBody>
          <a:bodyPr wrap="none" lIns="0" tIns="0" rIns="57799" bIns="0">
            <a:spAutoFit/>
          </a:bodyPr>
          <a:lstStyle/>
          <a:p>
            <a:pPr marL="57150" eaLnBrk="1" hangingPunct="1">
              <a:defRPr/>
            </a:pPr>
            <a:r>
              <a:rPr lang="en-US" sz="2000" dirty="0">
                <a:solidFill>
                  <a:srgbClr val="F6E814"/>
                </a:solidFill>
                <a:latin typeface="Helvetica" pitchFamily="-84" charset="0"/>
                <a:ea typeface="ＭＳ Ｐゴシック" pitchFamily="34" charset="-128"/>
              </a:rPr>
              <a:t>DOE Review</a:t>
            </a:r>
          </a:p>
          <a:p>
            <a:pPr marL="57150" eaLnBrk="1" hangingPunct="1">
              <a:defRPr/>
            </a:pPr>
            <a:r>
              <a:rPr lang="en-US" sz="2000" dirty="0">
                <a:solidFill>
                  <a:srgbClr val="F6E814"/>
                </a:solidFill>
                <a:latin typeface="Helvetica" pitchFamily="-84" charset="0"/>
                <a:ea typeface="ＭＳ Ｐゴシック" pitchFamily="34" charset="-128"/>
              </a:rPr>
              <a:t>November 14-15, 2017</a:t>
            </a:r>
          </a:p>
        </p:txBody>
      </p:sp>
      <p:sp>
        <p:nvSpPr>
          <p:cNvPr id="2" name="Title 1"/>
          <p:cNvSpPr>
            <a:spLocks noGrp="1"/>
          </p:cNvSpPr>
          <p:nvPr>
            <p:ph type="ctrTitle"/>
          </p:nvPr>
        </p:nvSpPr>
        <p:spPr>
          <a:xfrm>
            <a:off x="228600" y="1371600"/>
            <a:ext cx="7772400" cy="1143000"/>
          </a:xfrm>
          <a:ln>
            <a:noFill/>
          </a:ln>
        </p:spPr>
        <p:txBody>
          <a:bodyPr/>
          <a:lstStyle>
            <a:lvl1pPr algn="l">
              <a:defRPr sz="4000" b="0" baseline="0">
                <a:solidFill>
                  <a:srgbClr val="FFFFFF"/>
                </a:solidFill>
              </a:defRPr>
            </a:lvl1pPr>
          </a:lstStyle>
          <a:p>
            <a:r>
              <a:rPr lang="en-US"/>
              <a:t>Click to edit Master title style</a:t>
            </a:r>
            <a:endParaRPr lang="en-US" dirty="0"/>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bg1"/>
                </a:solidFill>
              </a:defRPr>
            </a:lvl1pPr>
          </a:lstStyle>
          <a:p>
            <a:pPr lvl="0"/>
            <a:r>
              <a:rPr lang="en-US"/>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5693327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BA3976B-4C5B-4CD9-BE53-CFB91A837C45}"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7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28600" y="1371600"/>
            <a:ext cx="7772400" cy="1143000"/>
          </a:xfrm>
          <a:ln>
            <a:noFill/>
          </a:ln>
        </p:spPr>
        <p:txBody>
          <a:bodyPr/>
          <a:lstStyle>
            <a:lvl1pPr algn="l">
              <a:defRPr sz="4000" b="0" baseline="0">
                <a:solidFill>
                  <a:schemeClr val="tx2"/>
                </a:solidFill>
              </a:defRPr>
            </a:lvl1pPr>
          </a:lstStyle>
          <a:p>
            <a:r>
              <a:rPr lang="en-US" dirty="0"/>
              <a:t>Click to edit Master title style</a:t>
            </a:r>
          </a:p>
        </p:txBody>
      </p:sp>
      <p:sp>
        <p:nvSpPr>
          <p:cNvPr id="11" name="Text Placeholder 10"/>
          <p:cNvSpPr>
            <a:spLocks noGrp="1"/>
          </p:cNvSpPr>
          <p:nvPr>
            <p:ph type="body" sz="quarter" idx="10"/>
          </p:nvPr>
        </p:nvSpPr>
        <p:spPr>
          <a:xfrm>
            <a:off x="228600" y="3429000"/>
            <a:ext cx="4343400" cy="571500"/>
          </a:xfrm>
        </p:spPr>
        <p:txBody>
          <a:bodyPr/>
          <a:lstStyle>
            <a:lvl1pPr marL="0" indent="0" algn="l">
              <a:buNone/>
              <a:defRPr sz="2400" baseline="0">
                <a:solidFill>
                  <a:schemeClr val="tx2"/>
                </a:solidFill>
              </a:defRPr>
            </a:lvl1pPr>
          </a:lstStyle>
          <a:p>
            <a:pPr lvl="0"/>
            <a:r>
              <a:rPr lang="en-US" dirty="0"/>
              <a:t>Click to edit Master text styles</a:t>
            </a:r>
          </a:p>
        </p:txBody>
      </p:sp>
      <p:sp>
        <p:nvSpPr>
          <p:cNvPr id="15" name="Text Placeholder 14"/>
          <p:cNvSpPr>
            <a:spLocks noGrp="1"/>
          </p:cNvSpPr>
          <p:nvPr>
            <p:ph type="body" sz="quarter" idx="11"/>
          </p:nvPr>
        </p:nvSpPr>
        <p:spPr>
          <a:xfrm>
            <a:off x="228600" y="2628900"/>
            <a:ext cx="6286500" cy="685800"/>
          </a:xfrm>
        </p:spPr>
        <p:txBody>
          <a:bodyPr/>
          <a:lstStyle>
            <a:lvl1pPr marL="0" indent="0">
              <a:buNone/>
              <a:defRPr sz="28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73468482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70"/>
          <p:cNvSpPr>
            <a:spLocks noGrp="1" noChangeArrowheads="1"/>
          </p:cNvSpPr>
          <p:nvPr>
            <p:ph type="sldNum" sz="quarter" idx="10"/>
          </p:nvPr>
        </p:nvSpPr>
        <p:spPr>
          <a:xfrm>
            <a:off x="4114800" y="6553200"/>
            <a:ext cx="914400" cy="304800"/>
          </a:xfrm>
        </p:spPr>
        <p:txBody>
          <a:bodyPr/>
          <a:lstStyle>
            <a:lvl1pPr>
              <a:defRPr/>
            </a:lvl1pPr>
          </a:lstStyle>
          <a:p>
            <a:pPr>
              <a:defRPr/>
            </a:pPr>
            <a:fld id="{D3F3880F-CDBA-4B7B-B937-6EB3D39E0B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22397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870" y="987611"/>
            <a:ext cx="8338930" cy="2387600"/>
          </a:xfrm>
        </p:spPr>
        <p:txBody>
          <a:bodyPr anchor="b">
            <a:normAutofit/>
          </a:bodyPr>
          <a:lstStyle>
            <a:lvl1pPr algn="l">
              <a:defRPr sz="4800" b="1" i="0">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347870" y="3467286"/>
            <a:ext cx="8338930" cy="1655762"/>
          </a:xfrm>
        </p:spPr>
        <p:txBody>
          <a:bodyPr/>
          <a:lstStyle>
            <a:lvl1pPr marL="0" indent="0" algn="l">
              <a:buNone/>
              <a:defRPr sz="2400" b="0"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96174C5-6044-42D1-B178-7EA7F4E8CD18}"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7930" y="1709739"/>
            <a:ext cx="834887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337930" y="4589465"/>
            <a:ext cx="8348870" cy="123486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FBA3976B-4C5B-4CD9-BE53-CFB91A837C45}"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7809" y="1825625"/>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0" y="1825625"/>
            <a:ext cx="4114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8EE8CC64-46AB-4936-B0E3-EA563EE5EAF5}"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7809" y="365126"/>
            <a:ext cx="815873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7809"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57809" y="2505075"/>
            <a:ext cx="4114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0" y="1681163"/>
            <a:ext cx="41148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2505075"/>
            <a:ext cx="41148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FE81527-C600-461D-8FD6-5E54FB8A0693}"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BB138506-B300-423A-9966-30E5FEBDE30E}"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A79599-1F05-41A9-83BD-1B45EFED4681}"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7870" y="457200"/>
            <a:ext cx="323114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0" y="987426"/>
            <a:ext cx="479940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90E361F-384A-4E57-9359-27F603A800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7338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EE8CC64-46AB-4936-B0E3-EA563EE5EAF5}"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887390" y="987426"/>
            <a:ext cx="479940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p:txBody>
          <a:bodyPr/>
          <a:lstStyle/>
          <a:p>
            <a:fld id="{0FB0BC9D-5BE1-4DFB-B1AF-E1BFB89C0DC9}" type="slidenum">
              <a:rPr lang="en-US" smtClean="0"/>
              <a:pPr/>
              <a:t>‹#›</a:t>
            </a:fld>
            <a:endParaRPr lang="en-US"/>
          </a:p>
        </p:txBody>
      </p:sp>
      <p:sp>
        <p:nvSpPr>
          <p:cNvPr id="8" name="Title 1"/>
          <p:cNvSpPr>
            <a:spLocks noGrp="1"/>
          </p:cNvSpPr>
          <p:nvPr>
            <p:ph type="title"/>
          </p:nvPr>
        </p:nvSpPr>
        <p:spPr>
          <a:xfrm>
            <a:off x="347870" y="457200"/>
            <a:ext cx="3231149" cy="1600200"/>
          </a:xfrm>
        </p:spPr>
        <p:txBody>
          <a:bodyPr anchor="b"/>
          <a:lstStyle>
            <a:lvl1pPr>
              <a:defRPr sz="3200"/>
            </a:lvl1pPr>
          </a:lstStyle>
          <a:p>
            <a:r>
              <a:rPr lang="en-US"/>
              <a:t>Click to edit Master title style</a:t>
            </a:r>
            <a:endParaRPr lang="en-US" dirty="0"/>
          </a:p>
        </p:txBody>
      </p:sp>
      <p:sp>
        <p:nvSpPr>
          <p:cNvPr id="9" name="Text Placeholder 3"/>
          <p:cNvSpPr>
            <a:spLocks noGrp="1"/>
          </p:cNvSpPr>
          <p:nvPr>
            <p:ph type="body" sz="half" idx="2"/>
          </p:nvPr>
        </p:nvSpPr>
        <p:spPr>
          <a:xfrm>
            <a:off x="347870" y="2057400"/>
            <a:ext cx="32311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845503"/>
            <a:ext cx="8229600" cy="39206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716D019-05DA-41CE-ACD8-0CEF3B96EF88}"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2143125" cy="52849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65125"/>
            <a:ext cx="5972175" cy="52849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FE0B7FB1-A335-4AA9-AA98-B13B6CF32A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FE81527-C600-461D-8FD6-5E54FB8A069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B138506-B300-423A-9966-30E5FEBDE30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CA79599-1F05-41A9-83BD-1B45EFED468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90E361F-384A-4E57-9359-27F603A8001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FB0BC9D-5BE1-4DFB-B1AF-E1BFB89C0DC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4.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3.jpeg"/><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jpeg"/><Relationship Id="rId5" Type="http://schemas.openxmlformats.org/officeDocument/2006/relationships/theme" Target="../theme/theme5.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4.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3.jpeg"/><Relationship Id="rId5" Type="http://schemas.openxmlformats.org/officeDocument/2006/relationships/theme" Target="../theme/theme6.xml"/><Relationship Id="rId4"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7.jp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7.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2" descr="Y:\Jen\BNL PPT Template\ppt_BG_BodySlide_BNL_blue_NO_GRAPHIC.jpg"/>
          <p:cNvPicPr>
            <a:picLocks noChangeAspect="1" noChangeArrowheads="1"/>
          </p:cNvPicPr>
          <p:nvPr userDrawn="1"/>
        </p:nvPicPr>
        <p:blipFill>
          <a:blip r:embed="rId13"/>
          <a:srcRect/>
          <a:stretch>
            <a:fillRect/>
          </a:stretch>
        </p:blipFill>
        <p:spPr bwMode="auto">
          <a:xfrm>
            <a:off x="-1" y="0"/>
            <a:ext cx="9144001" cy="6858000"/>
          </a:xfrm>
          <a:prstGeom prst="rect">
            <a:avLst/>
          </a:prstGeom>
          <a:noFill/>
        </p:spPr>
      </p:pic>
      <p:sp>
        <p:nvSpPr>
          <p:cNvPr id="1027" name="Rectangle 3"/>
          <p:cNvSpPr>
            <a:spLocks noGrp="1" noChangeArrowheads="1"/>
          </p:cNvSpPr>
          <p:nvPr>
            <p:ph type="body" idx="1"/>
          </p:nvPr>
        </p:nvSpPr>
        <p:spPr bwMode="auto">
          <a:xfrm>
            <a:off x="762000" y="1828800"/>
            <a:ext cx="76200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981200" y="6223000"/>
            <a:ext cx="1143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a:solidFill>
                  <a:schemeClr val="accent1"/>
                </a:solidFill>
                <a:latin typeface="Arial" charset="0"/>
                <a:ea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05150" y="6235700"/>
            <a:ext cx="30099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248400" y="6235700"/>
            <a:ext cx="990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a:solidFill>
                  <a:srgbClr val="042B7F"/>
                </a:solidFill>
              </a:defRPr>
            </a:lvl1pPr>
          </a:lstStyle>
          <a:p>
            <a:fld id="{9AFB4413-069C-4E6B-9C35-9E4E3A20910D}" type="slidenum">
              <a:rPr lang="en-US"/>
              <a:pPr/>
              <a:t>‹#›</a:t>
            </a:fld>
            <a:endParaRPr lang="en-US"/>
          </a:p>
        </p:txBody>
      </p:sp>
      <p:sp>
        <p:nvSpPr>
          <p:cNvPr id="1031" name="Rectangle 2"/>
          <p:cNvSpPr>
            <a:spLocks noGrp="1" noChangeArrowheads="1"/>
          </p:cNvSpPr>
          <p:nvPr>
            <p:ph type="title"/>
          </p:nvPr>
        </p:nvSpPr>
        <p:spPr bwMode="auto">
          <a:xfrm>
            <a:off x="381000" y="304800"/>
            <a:ext cx="8382000" cy="10906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fontAlgn="base">
        <a:lnSpc>
          <a:spcPct val="80000"/>
        </a:lnSpc>
        <a:spcBef>
          <a:spcPct val="0"/>
        </a:spcBef>
        <a:spcAft>
          <a:spcPct val="0"/>
        </a:spcAft>
        <a:defRPr sz="3600" b="1">
          <a:solidFill>
            <a:srgbClr val="042B7F"/>
          </a:solidFill>
          <a:latin typeface="+mj-lt"/>
          <a:ea typeface="+mj-ea"/>
          <a:cs typeface="+mj-cs"/>
        </a:defRPr>
      </a:lvl1pPr>
      <a:lvl2pPr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2pPr>
      <a:lvl3pPr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3pPr>
      <a:lvl4pPr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4pPr>
      <a:lvl5pPr algn="l" rtl="0" fontAlgn="base">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5pPr>
      <a:lvl6pPr marL="4572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6pPr>
      <a:lvl7pPr marL="9144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7pPr>
      <a:lvl8pPr marL="13716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8pPr>
      <a:lvl9pPr marL="1828800" algn="l" rtl="0" eaLnBrk="1" fontAlgn="base" hangingPunct="1">
        <a:lnSpc>
          <a:spcPct val="80000"/>
        </a:lnSpc>
        <a:spcBef>
          <a:spcPct val="0"/>
        </a:spcBef>
        <a:spcAft>
          <a:spcPct val="0"/>
        </a:spcAft>
        <a:defRPr sz="3600" b="1">
          <a:solidFill>
            <a:srgbClr val="042B7F"/>
          </a:solidFill>
          <a:latin typeface="Arial" pitchFamily="-112" charset="0"/>
          <a:ea typeface="ＭＳ Ｐゴシック" pitchFamily="-112" charset="-128"/>
          <a:cs typeface="ＭＳ Ｐゴシック" pitchFamily="-112" charset="-128"/>
        </a:defRPr>
      </a:lvl9pPr>
    </p:titleStyle>
    <p:bodyStyle>
      <a:lvl1pPr marL="342900" indent="-342900" algn="l" rtl="0" fontAlgn="base">
        <a:spcBef>
          <a:spcPct val="20000"/>
        </a:spcBef>
        <a:spcAft>
          <a:spcPct val="0"/>
        </a:spcAft>
        <a:buClr>
          <a:srgbClr val="042B7F"/>
        </a:buClr>
        <a:buSzPct val="110000"/>
        <a:buFont typeface="Wingdings" pitchFamily="2" charset="2"/>
        <a:buChar char="§"/>
        <a:defRPr sz="2400">
          <a:solidFill>
            <a:schemeClr val="tx1"/>
          </a:solidFill>
          <a:latin typeface="+mn-lt"/>
          <a:ea typeface="+mn-ea"/>
          <a:cs typeface="+mn-cs"/>
        </a:defRPr>
      </a:lvl1pPr>
      <a:lvl2pPr marL="742950" indent="-285750" algn="l" rtl="0" fontAlgn="base">
        <a:spcBef>
          <a:spcPct val="20000"/>
        </a:spcBef>
        <a:spcAft>
          <a:spcPct val="0"/>
        </a:spcAft>
        <a:buClr>
          <a:srgbClr val="042B7F"/>
        </a:buClr>
        <a:buSzPct val="90000"/>
        <a:buFont typeface="Times" charset="0"/>
        <a:buChar char="•"/>
        <a:defRPr sz="2000">
          <a:solidFill>
            <a:schemeClr val="tx1"/>
          </a:solidFill>
          <a:latin typeface="+mn-lt"/>
          <a:ea typeface="+mn-ea"/>
        </a:defRPr>
      </a:lvl2pPr>
      <a:lvl3pPr marL="10858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3pPr>
      <a:lvl4pPr marL="14287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4pPr>
      <a:lvl5pPr marL="1771650" indent="-228600" algn="l" rtl="0" fontAlgn="base">
        <a:lnSpc>
          <a:spcPct val="80000"/>
        </a:lnSpc>
        <a:spcBef>
          <a:spcPct val="20000"/>
        </a:spcBef>
        <a:spcAft>
          <a:spcPct val="0"/>
        </a:spcAft>
        <a:buClr>
          <a:srgbClr val="042B7F"/>
        </a:buClr>
        <a:buSzPct val="90000"/>
        <a:buChar char="-"/>
        <a:defRPr>
          <a:solidFill>
            <a:schemeClr val="tx1"/>
          </a:solidFill>
          <a:latin typeface="+mn-lt"/>
          <a:ea typeface="+mn-ea"/>
        </a:defRPr>
      </a:lvl5pPr>
      <a:lvl6pPr marL="22288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6pPr>
      <a:lvl7pPr marL="26860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7pPr>
      <a:lvl8pPr marL="31432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8pPr>
      <a:lvl9pPr marL="3600450" indent="-228600" algn="l" rtl="0" eaLnBrk="1" fontAlgn="base" hangingPunct="1">
        <a:lnSpc>
          <a:spcPct val="80000"/>
        </a:lnSpc>
        <a:spcBef>
          <a:spcPct val="20000"/>
        </a:spcBef>
        <a:spcAft>
          <a:spcPct val="0"/>
        </a:spcAft>
        <a:buClr>
          <a:srgbClr val="042B7F"/>
        </a:buClr>
        <a:buSzPct val="9000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410"/>
          <p:cNvSpPr>
            <a:spLocks noGrp="1" noChangeArrowheads="1"/>
          </p:cNvSpPr>
          <p:nvPr>
            <p:ph type="title"/>
          </p:nvPr>
        </p:nvSpPr>
        <p:spPr bwMode="auto">
          <a:xfrm>
            <a:off x="304800" y="-123825"/>
            <a:ext cx="7391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Slide title</a:t>
            </a:r>
          </a:p>
        </p:txBody>
      </p:sp>
      <p:sp>
        <p:nvSpPr>
          <p:cNvPr id="3075" name="Rectangle 2411"/>
          <p:cNvSpPr>
            <a:spLocks noGrp="1" noChangeArrowheads="1"/>
          </p:cNvSpPr>
          <p:nvPr>
            <p:ph type="body" idx="1"/>
          </p:nvPr>
        </p:nvSpPr>
        <p:spPr bwMode="auto">
          <a:xfrm>
            <a:off x="381000" y="1219200"/>
            <a:ext cx="8458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a:t>
            </a:r>
          </a:p>
          <a:p>
            <a:pPr lvl="4"/>
            <a:r>
              <a:rPr lang="en-US" altLang="en-US"/>
              <a:t>Fifth</a:t>
            </a:r>
          </a:p>
          <a:p>
            <a:pPr lvl="4"/>
            <a:endParaRPr lang="en-US" altLang="en-US"/>
          </a:p>
        </p:txBody>
      </p:sp>
      <p:grpSp>
        <p:nvGrpSpPr>
          <p:cNvPr id="3076" name="Group 2465"/>
          <p:cNvGrpSpPr>
            <a:grpSpLocks/>
          </p:cNvGrpSpPr>
          <p:nvPr/>
        </p:nvGrpSpPr>
        <p:grpSpPr bwMode="auto">
          <a:xfrm>
            <a:off x="381000" y="5943600"/>
            <a:ext cx="8447088" cy="38100"/>
            <a:chOff x="247" y="3980"/>
            <a:chExt cx="5321" cy="24"/>
          </a:xfrm>
        </p:grpSpPr>
        <p:sp>
          <p:nvSpPr>
            <p:cNvPr id="1071" name="Rectangle 2421"/>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2" name="Rectangle 2422"/>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3" name="Rectangle 2423"/>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4" name="Rectangle 2424"/>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5" name="Rectangle 2425"/>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6" name="Rectangle 2426"/>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7" name="Rectangle 2427"/>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8" name="Rectangle 2428"/>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9" name="Rectangle 2429"/>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0" name="Rectangle 2430"/>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1" name="Rectangle 2431"/>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2" name="Rectangle 2432"/>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3" name="Rectangle 2433"/>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4" name="Rectangle 2434"/>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5" name="Rectangle 2435"/>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6" name="Rectangle 2436"/>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7" name="Rectangle 2437"/>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8" name="Freeform 2440"/>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89" name="Rectangle 2442"/>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0" name="Rectangle 2443"/>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1" name="Rectangle 2444"/>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2" name="Rectangle 2445"/>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3" name="Rectangle 2446"/>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4" name="Rectangle 2447"/>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5" name="Rectangle 2448"/>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6" name="Rectangle 2449"/>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7" name="Rectangle 2450"/>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8" name="Rectangle 2451"/>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9" name="Rectangle 2452"/>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0" name="Rectangle 2453"/>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1" name="Rectangle 2454"/>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2" name="Rectangle 2455"/>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3" name="Rectangle 2456"/>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4" name="Rectangle 2457"/>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5" name="Rectangle 2458"/>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6" name="Freeform 246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sp>
        <p:nvSpPr>
          <p:cNvPr id="4518" name="Rectangle 2470"/>
          <p:cNvSpPr>
            <a:spLocks noGrp="1" noChangeArrowheads="1"/>
          </p:cNvSpPr>
          <p:nvPr>
            <p:ph type="sldNum" sz="quarter" idx="4"/>
          </p:nvPr>
        </p:nvSpPr>
        <p:spPr bwMode="auto">
          <a:xfrm>
            <a:off x="4105117" y="6497479"/>
            <a:ext cx="9144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900"/>
            </a:lvl1pPr>
          </a:lstStyle>
          <a:p>
            <a:pPr eaLnBrk="1" hangingPunct="1">
              <a:defRPr/>
            </a:pPr>
            <a:fld id="{999DC147-8904-44A6-92E7-0C14631ABD77}" type="slidenum">
              <a:rPr lang="en-US">
                <a:solidFill>
                  <a:srgbClr val="000000"/>
                </a:solidFill>
                <a:ea typeface="ＭＳ Ｐゴシック" pitchFamily="34" charset="-128"/>
              </a:rPr>
              <a:pPr eaLnBrk="1" hangingPunct="1">
                <a:defRPr/>
              </a:pPr>
              <a:t>‹#›</a:t>
            </a:fld>
            <a:endParaRPr lang="en-US">
              <a:solidFill>
                <a:srgbClr val="000000"/>
              </a:solidFill>
              <a:ea typeface="ＭＳ Ｐゴシック" pitchFamily="34" charset="-128"/>
            </a:endParaRPr>
          </a:p>
        </p:txBody>
      </p:sp>
      <p:sp>
        <p:nvSpPr>
          <p:cNvPr id="1030" name="Text Box 2474"/>
          <p:cNvSpPr txBox="1">
            <a:spLocks noChangeArrowheads="1"/>
          </p:cNvSpPr>
          <p:nvPr userDrawn="1"/>
        </p:nvSpPr>
        <p:spPr bwMode="auto">
          <a:xfrm>
            <a:off x="7315200" y="6416699"/>
            <a:ext cx="1600200" cy="182563"/>
          </a:xfrm>
          <a:prstGeom prst="rect">
            <a:avLst/>
          </a:prstGeom>
          <a:noFill/>
          <a:ln>
            <a:noFill/>
          </a:ln>
          <a:extLst/>
        </p:spPr>
        <p:txBody>
          <a:bodyPr/>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r" eaLnBrk="1" hangingPunct="1">
              <a:defRPr/>
            </a:pPr>
            <a:r>
              <a:rPr lang="en-US" sz="600" b="1" i="1" dirty="0">
                <a:solidFill>
                  <a:srgbClr val="000000"/>
                </a:solidFill>
              </a:rPr>
              <a:t>March  2018</a:t>
            </a:r>
          </a:p>
        </p:txBody>
      </p:sp>
      <p:grpSp>
        <p:nvGrpSpPr>
          <p:cNvPr id="3079" name="Group 2475"/>
          <p:cNvGrpSpPr>
            <a:grpSpLocks/>
          </p:cNvGrpSpPr>
          <p:nvPr userDrawn="1"/>
        </p:nvGrpSpPr>
        <p:grpSpPr bwMode="auto">
          <a:xfrm>
            <a:off x="381000" y="838201"/>
            <a:ext cx="8447088" cy="74613"/>
            <a:chOff x="247" y="3980"/>
            <a:chExt cx="5321" cy="24"/>
          </a:xfrm>
        </p:grpSpPr>
        <p:sp>
          <p:nvSpPr>
            <p:cNvPr id="1035" name="Rectangle 2476"/>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6" name="Rectangle 2477"/>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7" name="Rectangle 2478"/>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8" name="Rectangle 2479"/>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9" name="Rectangle 2480"/>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0" name="Rectangle 2481"/>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1" name="Rectangle 2482"/>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2" name="Rectangle 2483"/>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3" name="Rectangle 2484"/>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4" name="Rectangle 2485"/>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5" name="Rectangle 2486"/>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6" name="Rectangle 2487"/>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7" name="Rectangle 2488"/>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8" name="Rectangle 2489"/>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9" name="Rectangle 2490"/>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0" name="Rectangle 2491"/>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1" name="Rectangle 2492"/>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2" name="Freeform 2493"/>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53" name="Rectangle 2494"/>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4" name="Rectangle 2495"/>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5" name="Rectangle 2496"/>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6" name="Rectangle 2497"/>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7" name="Rectangle 2498"/>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8" name="Rectangle 2499"/>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9" name="Rectangle 2500"/>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0" name="Rectangle 2501"/>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1" name="Rectangle 2502"/>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2" name="Rectangle 2503"/>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3" name="Rectangle 2504"/>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4" name="Rectangle 2505"/>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5" name="Rectangle 2506"/>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6" name="Rectangle 2507"/>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7" name="Rectangle 2508"/>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8" name="Rectangle 2509"/>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9" name="Rectangle 2510"/>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0" name="Freeform 251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pic>
        <p:nvPicPr>
          <p:cNvPr id="3080" name="Picture 2513" descr="BNL Logo_Small"/>
          <p:cNvPicPr>
            <a:picLocks noChangeAspect="1" noChangeArrowheads="1"/>
          </p:cNvPicPr>
          <p:nvPr userDrawn="1"/>
        </p:nvPicPr>
        <p:blipFill>
          <a:blip r:embed="rId6"/>
          <a:srcRect/>
          <a:stretch>
            <a:fillRect/>
          </a:stretch>
        </p:blipFill>
        <p:spPr bwMode="auto">
          <a:xfrm>
            <a:off x="3733800" y="6019800"/>
            <a:ext cx="1676400" cy="579438"/>
          </a:xfrm>
          <a:prstGeom prst="rect">
            <a:avLst/>
          </a:prstGeom>
          <a:noFill/>
          <a:ln w="9525">
            <a:noFill/>
            <a:miter lim="800000"/>
            <a:headEnd/>
            <a:tailEnd/>
          </a:ln>
        </p:spPr>
      </p:pic>
      <p:pic>
        <p:nvPicPr>
          <p:cNvPr id="83" name="Picture 8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07169" y="6096000"/>
            <a:ext cx="2658269" cy="45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6621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hf hdr="0" ftr="0" dt="0"/>
  <p:txStyles>
    <p:titleStyle>
      <a:lvl1pPr algn="l" rtl="0" eaLnBrk="0" fontAlgn="base" hangingPunct="0">
        <a:spcBef>
          <a:spcPct val="0"/>
        </a:spcBef>
        <a:spcAft>
          <a:spcPct val="0"/>
        </a:spcAft>
        <a:defRPr sz="2600" b="1">
          <a:solidFill>
            <a:schemeClr val="tx2"/>
          </a:solidFill>
          <a:latin typeface="+mj-lt"/>
          <a:ea typeface="+mj-ea"/>
          <a:cs typeface="ＭＳ Ｐゴシック" charset="0"/>
        </a:defRPr>
      </a:lvl1pPr>
      <a:lvl2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tx2"/>
          </a:solidFill>
          <a:latin typeface="Arial" charset="0"/>
          <a:ea typeface="ＭＳ Ｐゴシック" charset="0"/>
        </a:defRPr>
      </a:lvl6pPr>
      <a:lvl7pPr marL="914400" algn="l" rtl="0" fontAlgn="base">
        <a:spcBef>
          <a:spcPct val="0"/>
        </a:spcBef>
        <a:spcAft>
          <a:spcPct val="0"/>
        </a:spcAft>
        <a:defRPr sz="2600" b="1">
          <a:solidFill>
            <a:schemeClr val="tx2"/>
          </a:solidFill>
          <a:latin typeface="Arial" charset="0"/>
          <a:ea typeface="ＭＳ Ｐゴシック" charset="0"/>
        </a:defRPr>
      </a:lvl7pPr>
      <a:lvl8pPr marL="1371600" algn="l" rtl="0" fontAlgn="base">
        <a:spcBef>
          <a:spcPct val="0"/>
        </a:spcBef>
        <a:spcAft>
          <a:spcPct val="0"/>
        </a:spcAft>
        <a:defRPr sz="2600" b="1">
          <a:solidFill>
            <a:schemeClr val="tx2"/>
          </a:solidFill>
          <a:latin typeface="Arial" charset="0"/>
          <a:ea typeface="ＭＳ Ｐゴシック" charset="0"/>
        </a:defRPr>
      </a:lvl8pPr>
      <a:lvl9pPr marL="1828800" algn="l" rtl="0" fontAlgn="base">
        <a:spcBef>
          <a:spcPct val="0"/>
        </a:spcBef>
        <a:spcAft>
          <a:spcPct val="0"/>
        </a:spcAft>
        <a:defRPr sz="26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1"/>
        </a:buClr>
        <a:buChar char="•"/>
        <a:defRPr sz="2200">
          <a:solidFill>
            <a:schemeClr val="tx1"/>
          </a:solidFill>
          <a:latin typeface="+mn-lt"/>
          <a:ea typeface="+mn-ea"/>
          <a:cs typeface="Helvetica"/>
        </a:defRPr>
      </a:lvl1pPr>
      <a:lvl2pPr marL="742950" indent="-285750" algn="l" rtl="0" eaLnBrk="0" fontAlgn="base" hangingPunct="0">
        <a:spcBef>
          <a:spcPct val="20000"/>
        </a:spcBef>
        <a:spcAft>
          <a:spcPct val="0"/>
        </a:spcAft>
        <a:buClr>
          <a:schemeClr val="tx1"/>
        </a:buClr>
        <a:buChar char="–"/>
        <a:defRPr sz="22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Helvetica" charset="0"/>
          <a:ea typeface="+mn-ea"/>
        </a:defRPr>
      </a:lvl4pPr>
      <a:lvl5pPr marL="2057400" indent="-228600" algn="l" rtl="0" eaLnBrk="0" fontAlgn="base" hangingPunct="0">
        <a:spcBef>
          <a:spcPct val="20000"/>
        </a:spcBef>
        <a:spcAft>
          <a:spcPct val="0"/>
        </a:spcAft>
        <a:buChar char="»"/>
        <a:defRPr sz="2000">
          <a:solidFill>
            <a:schemeClr val="tx1"/>
          </a:solidFill>
          <a:latin typeface="Helvetica" charset="0"/>
          <a:ea typeface="+mn-ea"/>
        </a:defRPr>
      </a:lvl5pPr>
      <a:lvl6pPr marL="2514600" indent="-228600" algn="l" rtl="0" fontAlgn="base">
        <a:spcBef>
          <a:spcPct val="20000"/>
        </a:spcBef>
        <a:spcAft>
          <a:spcPct val="0"/>
        </a:spcAft>
        <a:buChar char="»"/>
        <a:defRPr sz="2000">
          <a:solidFill>
            <a:schemeClr val="tx1"/>
          </a:solidFill>
          <a:latin typeface="Helvetica" charset="0"/>
          <a:ea typeface="+mn-ea"/>
        </a:defRPr>
      </a:lvl6pPr>
      <a:lvl7pPr marL="2971800" indent="-228600" algn="l" rtl="0" fontAlgn="base">
        <a:spcBef>
          <a:spcPct val="20000"/>
        </a:spcBef>
        <a:spcAft>
          <a:spcPct val="0"/>
        </a:spcAft>
        <a:buChar char="»"/>
        <a:defRPr sz="2000">
          <a:solidFill>
            <a:schemeClr val="tx1"/>
          </a:solidFill>
          <a:latin typeface="Helvetica" charset="0"/>
          <a:ea typeface="+mn-ea"/>
        </a:defRPr>
      </a:lvl7pPr>
      <a:lvl8pPr marL="3429000" indent="-228600" algn="l" rtl="0" fontAlgn="base">
        <a:spcBef>
          <a:spcPct val="20000"/>
        </a:spcBef>
        <a:spcAft>
          <a:spcPct val="0"/>
        </a:spcAft>
        <a:buChar char="»"/>
        <a:defRPr sz="2000">
          <a:solidFill>
            <a:schemeClr val="tx1"/>
          </a:solidFill>
          <a:latin typeface="Helvetica" charset="0"/>
          <a:ea typeface="+mn-ea"/>
        </a:defRPr>
      </a:lvl8pPr>
      <a:lvl9pPr marL="3886200" indent="-228600" algn="l" rtl="0" fontAlgn="base">
        <a:spcBef>
          <a:spcPct val="20000"/>
        </a:spcBef>
        <a:spcAft>
          <a:spcPct val="0"/>
        </a:spcAft>
        <a:buChar char="»"/>
        <a:defRPr sz="2000">
          <a:solidFill>
            <a:schemeClr val="tx1"/>
          </a:solidFill>
          <a:latin typeface="Helvetica"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410"/>
          <p:cNvSpPr>
            <a:spLocks noGrp="1" noChangeArrowheads="1"/>
          </p:cNvSpPr>
          <p:nvPr>
            <p:ph type="title"/>
          </p:nvPr>
        </p:nvSpPr>
        <p:spPr bwMode="auto">
          <a:xfrm>
            <a:off x="304800" y="-123825"/>
            <a:ext cx="7391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Slide title</a:t>
            </a:r>
          </a:p>
        </p:txBody>
      </p:sp>
      <p:sp>
        <p:nvSpPr>
          <p:cNvPr id="3075" name="Rectangle 2411"/>
          <p:cNvSpPr>
            <a:spLocks noGrp="1" noChangeArrowheads="1"/>
          </p:cNvSpPr>
          <p:nvPr>
            <p:ph type="body" idx="1"/>
          </p:nvPr>
        </p:nvSpPr>
        <p:spPr bwMode="auto">
          <a:xfrm>
            <a:off x="381000" y="1219200"/>
            <a:ext cx="8458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a:t>
            </a:r>
          </a:p>
          <a:p>
            <a:pPr lvl="4"/>
            <a:r>
              <a:rPr lang="en-US" altLang="en-US"/>
              <a:t>Fifth</a:t>
            </a:r>
          </a:p>
          <a:p>
            <a:pPr lvl="4"/>
            <a:endParaRPr lang="en-US" altLang="en-US"/>
          </a:p>
        </p:txBody>
      </p:sp>
      <p:grpSp>
        <p:nvGrpSpPr>
          <p:cNvPr id="3076" name="Group 2465"/>
          <p:cNvGrpSpPr>
            <a:grpSpLocks/>
          </p:cNvGrpSpPr>
          <p:nvPr/>
        </p:nvGrpSpPr>
        <p:grpSpPr bwMode="auto">
          <a:xfrm>
            <a:off x="381000" y="5943600"/>
            <a:ext cx="8447088" cy="38100"/>
            <a:chOff x="247" y="3980"/>
            <a:chExt cx="5321" cy="24"/>
          </a:xfrm>
        </p:grpSpPr>
        <p:sp>
          <p:nvSpPr>
            <p:cNvPr id="1071" name="Rectangle 2421"/>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2" name="Rectangle 2422"/>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3" name="Rectangle 2423"/>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4" name="Rectangle 2424"/>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5" name="Rectangle 2425"/>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6" name="Rectangle 2426"/>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7" name="Rectangle 2427"/>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8" name="Rectangle 2428"/>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9" name="Rectangle 2429"/>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0" name="Rectangle 2430"/>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1" name="Rectangle 2431"/>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2" name="Rectangle 2432"/>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3" name="Rectangle 2433"/>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4" name="Rectangle 2434"/>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5" name="Rectangle 2435"/>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6" name="Rectangle 2436"/>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7" name="Rectangle 2437"/>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8" name="Freeform 2440"/>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89" name="Rectangle 2442"/>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0" name="Rectangle 2443"/>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1" name="Rectangle 2444"/>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2" name="Rectangle 2445"/>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3" name="Rectangle 2446"/>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4" name="Rectangle 2447"/>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5" name="Rectangle 2448"/>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6" name="Rectangle 2449"/>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7" name="Rectangle 2450"/>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8" name="Rectangle 2451"/>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9" name="Rectangle 2452"/>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0" name="Rectangle 2453"/>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1" name="Rectangle 2454"/>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2" name="Rectangle 2455"/>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3" name="Rectangle 2456"/>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4" name="Rectangle 2457"/>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5" name="Rectangle 2458"/>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6" name="Freeform 246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sp>
        <p:nvSpPr>
          <p:cNvPr id="4518" name="Rectangle 2470"/>
          <p:cNvSpPr>
            <a:spLocks noGrp="1" noChangeArrowheads="1"/>
          </p:cNvSpPr>
          <p:nvPr>
            <p:ph type="sldNum" sz="quarter" idx="4"/>
          </p:nvPr>
        </p:nvSpPr>
        <p:spPr bwMode="auto">
          <a:xfrm>
            <a:off x="4105117" y="6497479"/>
            <a:ext cx="9144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900"/>
            </a:lvl1pPr>
          </a:lstStyle>
          <a:p>
            <a:pPr eaLnBrk="1" hangingPunct="1">
              <a:defRPr/>
            </a:pPr>
            <a:fld id="{999DC147-8904-44A6-92E7-0C14631ABD77}" type="slidenum">
              <a:rPr lang="en-US">
                <a:solidFill>
                  <a:srgbClr val="000000"/>
                </a:solidFill>
                <a:ea typeface="ＭＳ Ｐゴシック" pitchFamily="34" charset="-128"/>
              </a:rPr>
              <a:pPr eaLnBrk="1" hangingPunct="1">
                <a:defRPr/>
              </a:pPr>
              <a:t>‹#›</a:t>
            </a:fld>
            <a:endParaRPr lang="en-US">
              <a:solidFill>
                <a:srgbClr val="000000"/>
              </a:solidFill>
              <a:ea typeface="ＭＳ Ｐゴシック" pitchFamily="34" charset="-128"/>
            </a:endParaRPr>
          </a:p>
        </p:txBody>
      </p:sp>
      <p:sp>
        <p:nvSpPr>
          <p:cNvPr id="1030" name="Text Box 2474"/>
          <p:cNvSpPr txBox="1">
            <a:spLocks noChangeArrowheads="1"/>
          </p:cNvSpPr>
          <p:nvPr userDrawn="1"/>
        </p:nvSpPr>
        <p:spPr bwMode="auto">
          <a:xfrm>
            <a:off x="7315200" y="6416699"/>
            <a:ext cx="1600200" cy="182563"/>
          </a:xfrm>
          <a:prstGeom prst="rect">
            <a:avLst/>
          </a:prstGeom>
          <a:noFill/>
          <a:ln>
            <a:noFill/>
          </a:ln>
          <a:extLst/>
        </p:spPr>
        <p:txBody>
          <a:bodyPr/>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r" eaLnBrk="1" hangingPunct="1">
              <a:defRPr/>
            </a:pPr>
            <a:r>
              <a:rPr lang="en-US" sz="600" b="1" i="1" dirty="0">
                <a:solidFill>
                  <a:srgbClr val="000000"/>
                </a:solidFill>
              </a:rPr>
              <a:t>March  2018</a:t>
            </a:r>
          </a:p>
        </p:txBody>
      </p:sp>
      <p:grpSp>
        <p:nvGrpSpPr>
          <p:cNvPr id="3079" name="Group 2475"/>
          <p:cNvGrpSpPr>
            <a:grpSpLocks/>
          </p:cNvGrpSpPr>
          <p:nvPr userDrawn="1"/>
        </p:nvGrpSpPr>
        <p:grpSpPr bwMode="auto">
          <a:xfrm>
            <a:off x="381000" y="838201"/>
            <a:ext cx="8447088" cy="74613"/>
            <a:chOff x="247" y="3980"/>
            <a:chExt cx="5321" cy="24"/>
          </a:xfrm>
        </p:grpSpPr>
        <p:sp>
          <p:nvSpPr>
            <p:cNvPr id="1035" name="Rectangle 2476"/>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6" name="Rectangle 2477"/>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7" name="Rectangle 2478"/>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8" name="Rectangle 2479"/>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9" name="Rectangle 2480"/>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0" name="Rectangle 2481"/>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1" name="Rectangle 2482"/>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2" name="Rectangle 2483"/>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3" name="Rectangle 2484"/>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4" name="Rectangle 2485"/>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5" name="Rectangle 2486"/>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6" name="Rectangle 2487"/>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7" name="Rectangle 2488"/>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8" name="Rectangle 2489"/>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9" name="Rectangle 2490"/>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0" name="Rectangle 2491"/>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1" name="Rectangle 2492"/>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2" name="Freeform 2493"/>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53" name="Rectangle 2494"/>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4" name="Rectangle 2495"/>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5" name="Rectangle 2496"/>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6" name="Rectangle 2497"/>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7" name="Rectangle 2498"/>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8" name="Rectangle 2499"/>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9" name="Rectangle 2500"/>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0" name="Rectangle 2501"/>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1" name="Rectangle 2502"/>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2" name="Rectangle 2503"/>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3" name="Rectangle 2504"/>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4" name="Rectangle 2505"/>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5" name="Rectangle 2506"/>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6" name="Rectangle 2507"/>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7" name="Rectangle 2508"/>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8" name="Rectangle 2509"/>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9" name="Rectangle 2510"/>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0" name="Freeform 251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pic>
        <p:nvPicPr>
          <p:cNvPr id="3080" name="Picture 2513" descr="BNL Logo_Small"/>
          <p:cNvPicPr>
            <a:picLocks noChangeAspect="1" noChangeArrowheads="1"/>
          </p:cNvPicPr>
          <p:nvPr userDrawn="1"/>
        </p:nvPicPr>
        <p:blipFill>
          <a:blip r:embed="rId6"/>
          <a:srcRect/>
          <a:stretch>
            <a:fillRect/>
          </a:stretch>
        </p:blipFill>
        <p:spPr bwMode="auto">
          <a:xfrm>
            <a:off x="3733800" y="6019800"/>
            <a:ext cx="1676400" cy="579438"/>
          </a:xfrm>
          <a:prstGeom prst="rect">
            <a:avLst/>
          </a:prstGeom>
          <a:noFill/>
          <a:ln w="9525">
            <a:noFill/>
            <a:miter lim="800000"/>
            <a:headEnd/>
            <a:tailEnd/>
          </a:ln>
        </p:spPr>
      </p:pic>
      <p:pic>
        <p:nvPicPr>
          <p:cNvPr id="83" name="Picture 8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07169" y="6096000"/>
            <a:ext cx="2658269" cy="45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33732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ftr="0" dt="0"/>
  <p:txStyles>
    <p:titleStyle>
      <a:lvl1pPr algn="l" rtl="0" eaLnBrk="0" fontAlgn="base" hangingPunct="0">
        <a:spcBef>
          <a:spcPct val="0"/>
        </a:spcBef>
        <a:spcAft>
          <a:spcPct val="0"/>
        </a:spcAft>
        <a:defRPr sz="2600" b="1">
          <a:solidFill>
            <a:schemeClr val="tx2"/>
          </a:solidFill>
          <a:latin typeface="+mj-lt"/>
          <a:ea typeface="+mj-ea"/>
          <a:cs typeface="ＭＳ Ｐゴシック" charset="0"/>
        </a:defRPr>
      </a:lvl1pPr>
      <a:lvl2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tx2"/>
          </a:solidFill>
          <a:latin typeface="Arial" charset="0"/>
          <a:ea typeface="ＭＳ Ｐゴシック" charset="0"/>
        </a:defRPr>
      </a:lvl6pPr>
      <a:lvl7pPr marL="914400" algn="l" rtl="0" fontAlgn="base">
        <a:spcBef>
          <a:spcPct val="0"/>
        </a:spcBef>
        <a:spcAft>
          <a:spcPct val="0"/>
        </a:spcAft>
        <a:defRPr sz="2600" b="1">
          <a:solidFill>
            <a:schemeClr val="tx2"/>
          </a:solidFill>
          <a:latin typeface="Arial" charset="0"/>
          <a:ea typeface="ＭＳ Ｐゴシック" charset="0"/>
        </a:defRPr>
      </a:lvl7pPr>
      <a:lvl8pPr marL="1371600" algn="l" rtl="0" fontAlgn="base">
        <a:spcBef>
          <a:spcPct val="0"/>
        </a:spcBef>
        <a:spcAft>
          <a:spcPct val="0"/>
        </a:spcAft>
        <a:defRPr sz="2600" b="1">
          <a:solidFill>
            <a:schemeClr val="tx2"/>
          </a:solidFill>
          <a:latin typeface="Arial" charset="0"/>
          <a:ea typeface="ＭＳ Ｐゴシック" charset="0"/>
        </a:defRPr>
      </a:lvl8pPr>
      <a:lvl9pPr marL="1828800" algn="l" rtl="0" fontAlgn="base">
        <a:spcBef>
          <a:spcPct val="0"/>
        </a:spcBef>
        <a:spcAft>
          <a:spcPct val="0"/>
        </a:spcAft>
        <a:defRPr sz="26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1"/>
        </a:buClr>
        <a:buChar char="•"/>
        <a:defRPr sz="2200">
          <a:solidFill>
            <a:schemeClr val="tx1"/>
          </a:solidFill>
          <a:latin typeface="+mn-lt"/>
          <a:ea typeface="+mn-ea"/>
          <a:cs typeface="Helvetica"/>
        </a:defRPr>
      </a:lvl1pPr>
      <a:lvl2pPr marL="742950" indent="-285750" algn="l" rtl="0" eaLnBrk="0" fontAlgn="base" hangingPunct="0">
        <a:spcBef>
          <a:spcPct val="20000"/>
        </a:spcBef>
        <a:spcAft>
          <a:spcPct val="0"/>
        </a:spcAft>
        <a:buClr>
          <a:schemeClr val="tx1"/>
        </a:buClr>
        <a:buChar char="–"/>
        <a:defRPr sz="22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Helvetica" charset="0"/>
          <a:ea typeface="+mn-ea"/>
        </a:defRPr>
      </a:lvl4pPr>
      <a:lvl5pPr marL="2057400" indent="-228600" algn="l" rtl="0" eaLnBrk="0" fontAlgn="base" hangingPunct="0">
        <a:spcBef>
          <a:spcPct val="20000"/>
        </a:spcBef>
        <a:spcAft>
          <a:spcPct val="0"/>
        </a:spcAft>
        <a:buChar char="»"/>
        <a:defRPr sz="2000">
          <a:solidFill>
            <a:schemeClr val="tx1"/>
          </a:solidFill>
          <a:latin typeface="Helvetica" charset="0"/>
          <a:ea typeface="+mn-ea"/>
        </a:defRPr>
      </a:lvl5pPr>
      <a:lvl6pPr marL="2514600" indent="-228600" algn="l" rtl="0" fontAlgn="base">
        <a:spcBef>
          <a:spcPct val="20000"/>
        </a:spcBef>
        <a:spcAft>
          <a:spcPct val="0"/>
        </a:spcAft>
        <a:buChar char="»"/>
        <a:defRPr sz="2000">
          <a:solidFill>
            <a:schemeClr val="tx1"/>
          </a:solidFill>
          <a:latin typeface="Helvetica" charset="0"/>
          <a:ea typeface="+mn-ea"/>
        </a:defRPr>
      </a:lvl6pPr>
      <a:lvl7pPr marL="2971800" indent="-228600" algn="l" rtl="0" fontAlgn="base">
        <a:spcBef>
          <a:spcPct val="20000"/>
        </a:spcBef>
        <a:spcAft>
          <a:spcPct val="0"/>
        </a:spcAft>
        <a:buChar char="»"/>
        <a:defRPr sz="2000">
          <a:solidFill>
            <a:schemeClr val="tx1"/>
          </a:solidFill>
          <a:latin typeface="Helvetica" charset="0"/>
          <a:ea typeface="+mn-ea"/>
        </a:defRPr>
      </a:lvl7pPr>
      <a:lvl8pPr marL="3429000" indent="-228600" algn="l" rtl="0" fontAlgn="base">
        <a:spcBef>
          <a:spcPct val="20000"/>
        </a:spcBef>
        <a:spcAft>
          <a:spcPct val="0"/>
        </a:spcAft>
        <a:buChar char="»"/>
        <a:defRPr sz="2000">
          <a:solidFill>
            <a:schemeClr val="tx1"/>
          </a:solidFill>
          <a:latin typeface="Helvetica" charset="0"/>
          <a:ea typeface="+mn-ea"/>
        </a:defRPr>
      </a:lvl8pPr>
      <a:lvl9pPr marL="3886200" indent="-228600" algn="l" rtl="0" fontAlgn="base">
        <a:spcBef>
          <a:spcPct val="20000"/>
        </a:spcBef>
        <a:spcAft>
          <a:spcPct val="0"/>
        </a:spcAft>
        <a:buChar char="»"/>
        <a:defRPr sz="2000">
          <a:solidFill>
            <a:schemeClr val="tx1"/>
          </a:solidFill>
          <a:latin typeface="Helvetica"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410"/>
          <p:cNvSpPr>
            <a:spLocks noGrp="1" noChangeArrowheads="1"/>
          </p:cNvSpPr>
          <p:nvPr>
            <p:ph type="title"/>
          </p:nvPr>
        </p:nvSpPr>
        <p:spPr bwMode="auto">
          <a:xfrm>
            <a:off x="304800" y="-123825"/>
            <a:ext cx="7391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Slide title</a:t>
            </a:r>
          </a:p>
        </p:txBody>
      </p:sp>
      <p:sp>
        <p:nvSpPr>
          <p:cNvPr id="3075" name="Rectangle 2411"/>
          <p:cNvSpPr>
            <a:spLocks noGrp="1" noChangeArrowheads="1"/>
          </p:cNvSpPr>
          <p:nvPr>
            <p:ph type="body" idx="1"/>
          </p:nvPr>
        </p:nvSpPr>
        <p:spPr bwMode="auto">
          <a:xfrm>
            <a:off x="381000" y="1219200"/>
            <a:ext cx="8458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a:t>
            </a:r>
          </a:p>
          <a:p>
            <a:pPr lvl="4"/>
            <a:r>
              <a:rPr lang="en-US" altLang="en-US"/>
              <a:t>Fifth</a:t>
            </a:r>
          </a:p>
          <a:p>
            <a:pPr lvl="4"/>
            <a:endParaRPr lang="en-US" altLang="en-US"/>
          </a:p>
        </p:txBody>
      </p:sp>
      <p:grpSp>
        <p:nvGrpSpPr>
          <p:cNvPr id="3076" name="Group 2465"/>
          <p:cNvGrpSpPr>
            <a:grpSpLocks/>
          </p:cNvGrpSpPr>
          <p:nvPr/>
        </p:nvGrpSpPr>
        <p:grpSpPr bwMode="auto">
          <a:xfrm>
            <a:off x="381000" y="5943600"/>
            <a:ext cx="8447088" cy="38100"/>
            <a:chOff x="247" y="3980"/>
            <a:chExt cx="5321" cy="24"/>
          </a:xfrm>
        </p:grpSpPr>
        <p:sp>
          <p:nvSpPr>
            <p:cNvPr id="1071" name="Rectangle 2421"/>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2" name="Rectangle 2422"/>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3" name="Rectangle 2423"/>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4" name="Rectangle 2424"/>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5" name="Rectangle 2425"/>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6" name="Rectangle 2426"/>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7" name="Rectangle 2427"/>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8" name="Rectangle 2428"/>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9" name="Rectangle 2429"/>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0" name="Rectangle 2430"/>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1" name="Rectangle 2431"/>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2" name="Rectangle 2432"/>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3" name="Rectangle 2433"/>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4" name="Rectangle 2434"/>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5" name="Rectangle 2435"/>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6" name="Rectangle 2436"/>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7" name="Rectangle 2437"/>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8" name="Freeform 2440"/>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89" name="Rectangle 2442"/>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0" name="Rectangle 2443"/>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1" name="Rectangle 2444"/>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2" name="Rectangle 2445"/>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3" name="Rectangle 2446"/>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4" name="Rectangle 2447"/>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5" name="Rectangle 2448"/>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6" name="Rectangle 2449"/>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7" name="Rectangle 2450"/>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8" name="Rectangle 2451"/>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9" name="Rectangle 2452"/>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0" name="Rectangle 2453"/>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1" name="Rectangle 2454"/>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2" name="Rectangle 2455"/>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3" name="Rectangle 2456"/>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4" name="Rectangle 2457"/>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5" name="Rectangle 2458"/>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6" name="Freeform 246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sp>
        <p:nvSpPr>
          <p:cNvPr id="4518" name="Rectangle 2470"/>
          <p:cNvSpPr>
            <a:spLocks noGrp="1" noChangeArrowheads="1"/>
          </p:cNvSpPr>
          <p:nvPr>
            <p:ph type="sldNum" sz="quarter" idx="4"/>
          </p:nvPr>
        </p:nvSpPr>
        <p:spPr bwMode="auto">
          <a:xfrm>
            <a:off x="4105117" y="6497479"/>
            <a:ext cx="9144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900"/>
            </a:lvl1pPr>
          </a:lstStyle>
          <a:p>
            <a:pPr eaLnBrk="1" hangingPunct="1">
              <a:defRPr/>
            </a:pPr>
            <a:fld id="{999DC147-8904-44A6-92E7-0C14631ABD77}" type="slidenum">
              <a:rPr lang="en-US">
                <a:solidFill>
                  <a:srgbClr val="000000"/>
                </a:solidFill>
                <a:ea typeface="ＭＳ Ｐゴシック" pitchFamily="34" charset="-128"/>
              </a:rPr>
              <a:pPr eaLnBrk="1" hangingPunct="1">
                <a:defRPr/>
              </a:pPr>
              <a:t>‹#›</a:t>
            </a:fld>
            <a:endParaRPr lang="en-US">
              <a:solidFill>
                <a:srgbClr val="000000"/>
              </a:solidFill>
              <a:ea typeface="ＭＳ Ｐゴシック" pitchFamily="34" charset="-128"/>
            </a:endParaRPr>
          </a:p>
        </p:txBody>
      </p:sp>
      <p:sp>
        <p:nvSpPr>
          <p:cNvPr id="1030" name="Text Box 2474"/>
          <p:cNvSpPr txBox="1">
            <a:spLocks noChangeArrowheads="1"/>
          </p:cNvSpPr>
          <p:nvPr userDrawn="1"/>
        </p:nvSpPr>
        <p:spPr bwMode="auto">
          <a:xfrm>
            <a:off x="7315200" y="6416699"/>
            <a:ext cx="1600200" cy="182563"/>
          </a:xfrm>
          <a:prstGeom prst="rect">
            <a:avLst/>
          </a:prstGeom>
          <a:noFill/>
          <a:ln>
            <a:noFill/>
          </a:ln>
          <a:extLst/>
        </p:spPr>
        <p:txBody>
          <a:bodyPr/>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r" eaLnBrk="1" hangingPunct="1">
              <a:defRPr/>
            </a:pPr>
            <a:r>
              <a:rPr lang="en-US" sz="600" b="1" i="1" dirty="0">
                <a:solidFill>
                  <a:srgbClr val="000000"/>
                </a:solidFill>
              </a:rPr>
              <a:t>March  2018</a:t>
            </a:r>
          </a:p>
        </p:txBody>
      </p:sp>
      <p:grpSp>
        <p:nvGrpSpPr>
          <p:cNvPr id="3079" name="Group 2475"/>
          <p:cNvGrpSpPr>
            <a:grpSpLocks/>
          </p:cNvGrpSpPr>
          <p:nvPr userDrawn="1"/>
        </p:nvGrpSpPr>
        <p:grpSpPr bwMode="auto">
          <a:xfrm>
            <a:off x="381000" y="838201"/>
            <a:ext cx="8447088" cy="74613"/>
            <a:chOff x="247" y="3980"/>
            <a:chExt cx="5321" cy="24"/>
          </a:xfrm>
        </p:grpSpPr>
        <p:sp>
          <p:nvSpPr>
            <p:cNvPr id="1035" name="Rectangle 2476"/>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6" name="Rectangle 2477"/>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7" name="Rectangle 2478"/>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8" name="Rectangle 2479"/>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9" name="Rectangle 2480"/>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0" name="Rectangle 2481"/>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1" name="Rectangle 2482"/>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2" name="Rectangle 2483"/>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3" name="Rectangle 2484"/>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4" name="Rectangle 2485"/>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5" name="Rectangle 2486"/>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6" name="Rectangle 2487"/>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7" name="Rectangle 2488"/>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8" name="Rectangle 2489"/>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9" name="Rectangle 2490"/>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0" name="Rectangle 2491"/>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1" name="Rectangle 2492"/>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2" name="Freeform 2493"/>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53" name="Rectangle 2494"/>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4" name="Rectangle 2495"/>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5" name="Rectangle 2496"/>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6" name="Rectangle 2497"/>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7" name="Rectangle 2498"/>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8" name="Rectangle 2499"/>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9" name="Rectangle 2500"/>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0" name="Rectangle 2501"/>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1" name="Rectangle 2502"/>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2" name="Rectangle 2503"/>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3" name="Rectangle 2504"/>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4" name="Rectangle 2505"/>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5" name="Rectangle 2506"/>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6" name="Rectangle 2507"/>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7" name="Rectangle 2508"/>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8" name="Rectangle 2509"/>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9" name="Rectangle 2510"/>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0" name="Freeform 251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pic>
        <p:nvPicPr>
          <p:cNvPr id="3080" name="Picture 2513" descr="BNL Logo_Small"/>
          <p:cNvPicPr>
            <a:picLocks noChangeAspect="1" noChangeArrowheads="1"/>
          </p:cNvPicPr>
          <p:nvPr userDrawn="1"/>
        </p:nvPicPr>
        <p:blipFill>
          <a:blip r:embed="rId6"/>
          <a:srcRect/>
          <a:stretch>
            <a:fillRect/>
          </a:stretch>
        </p:blipFill>
        <p:spPr bwMode="auto">
          <a:xfrm>
            <a:off x="3733800" y="6019800"/>
            <a:ext cx="1676400" cy="579438"/>
          </a:xfrm>
          <a:prstGeom prst="rect">
            <a:avLst/>
          </a:prstGeom>
          <a:noFill/>
          <a:ln w="9525">
            <a:noFill/>
            <a:miter lim="800000"/>
            <a:headEnd/>
            <a:tailEnd/>
          </a:ln>
        </p:spPr>
      </p:pic>
      <p:pic>
        <p:nvPicPr>
          <p:cNvPr id="83" name="Picture 8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07169" y="6096000"/>
            <a:ext cx="2658269" cy="45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1031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Lst>
  <p:hf hdr="0" ftr="0" dt="0"/>
  <p:txStyles>
    <p:titleStyle>
      <a:lvl1pPr algn="l" rtl="0" eaLnBrk="0" fontAlgn="base" hangingPunct="0">
        <a:spcBef>
          <a:spcPct val="0"/>
        </a:spcBef>
        <a:spcAft>
          <a:spcPct val="0"/>
        </a:spcAft>
        <a:defRPr sz="2600" b="1">
          <a:solidFill>
            <a:schemeClr val="tx2"/>
          </a:solidFill>
          <a:latin typeface="+mj-lt"/>
          <a:ea typeface="+mj-ea"/>
          <a:cs typeface="ＭＳ Ｐゴシック" charset="0"/>
        </a:defRPr>
      </a:lvl1pPr>
      <a:lvl2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tx2"/>
          </a:solidFill>
          <a:latin typeface="Arial" charset="0"/>
          <a:ea typeface="ＭＳ Ｐゴシック" charset="0"/>
        </a:defRPr>
      </a:lvl6pPr>
      <a:lvl7pPr marL="914400" algn="l" rtl="0" fontAlgn="base">
        <a:spcBef>
          <a:spcPct val="0"/>
        </a:spcBef>
        <a:spcAft>
          <a:spcPct val="0"/>
        </a:spcAft>
        <a:defRPr sz="2600" b="1">
          <a:solidFill>
            <a:schemeClr val="tx2"/>
          </a:solidFill>
          <a:latin typeface="Arial" charset="0"/>
          <a:ea typeface="ＭＳ Ｐゴシック" charset="0"/>
        </a:defRPr>
      </a:lvl7pPr>
      <a:lvl8pPr marL="1371600" algn="l" rtl="0" fontAlgn="base">
        <a:spcBef>
          <a:spcPct val="0"/>
        </a:spcBef>
        <a:spcAft>
          <a:spcPct val="0"/>
        </a:spcAft>
        <a:defRPr sz="2600" b="1">
          <a:solidFill>
            <a:schemeClr val="tx2"/>
          </a:solidFill>
          <a:latin typeface="Arial" charset="0"/>
          <a:ea typeface="ＭＳ Ｐゴシック" charset="0"/>
        </a:defRPr>
      </a:lvl8pPr>
      <a:lvl9pPr marL="1828800" algn="l" rtl="0" fontAlgn="base">
        <a:spcBef>
          <a:spcPct val="0"/>
        </a:spcBef>
        <a:spcAft>
          <a:spcPct val="0"/>
        </a:spcAft>
        <a:defRPr sz="26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1"/>
        </a:buClr>
        <a:buChar char="•"/>
        <a:defRPr sz="2200">
          <a:solidFill>
            <a:schemeClr val="tx1"/>
          </a:solidFill>
          <a:latin typeface="+mn-lt"/>
          <a:ea typeface="+mn-ea"/>
          <a:cs typeface="Helvetica"/>
        </a:defRPr>
      </a:lvl1pPr>
      <a:lvl2pPr marL="742950" indent="-285750" algn="l" rtl="0" eaLnBrk="0" fontAlgn="base" hangingPunct="0">
        <a:spcBef>
          <a:spcPct val="20000"/>
        </a:spcBef>
        <a:spcAft>
          <a:spcPct val="0"/>
        </a:spcAft>
        <a:buClr>
          <a:schemeClr val="tx1"/>
        </a:buClr>
        <a:buChar char="–"/>
        <a:defRPr sz="22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Helvetica" charset="0"/>
          <a:ea typeface="+mn-ea"/>
        </a:defRPr>
      </a:lvl4pPr>
      <a:lvl5pPr marL="2057400" indent="-228600" algn="l" rtl="0" eaLnBrk="0" fontAlgn="base" hangingPunct="0">
        <a:spcBef>
          <a:spcPct val="20000"/>
        </a:spcBef>
        <a:spcAft>
          <a:spcPct val="0"/>
        </a:spcAft>
        <a:buChar char="»"/>
        <a:defRPr sz="2000">
          <a:solidFill>
            <a:schemeClr val="tx1"/>
          </a:solidFill>
          <a:latin typeface="Helvetica" charset="0"/>
          <a:ea typeface="+mn-ea"/>
        </a:defRPr>
      </a:lvl5pPr>
      <a:lvl6pPr marL="2514600" indent="-228600" algn="l" rtl="0" fontAlgn="base">
        <a:spcBef>
          <a:spcPct val="20000"/>
        </a:spcBef>
        <a:spcAft>
          <a:spcPct val="0"/>
        </a:spcAft>
        <a:buChar char="»"/>
        <a:defRPr sz="2000">
          <a:solidFill>
            <a:schemeClr val="tx1"/>
          </a:solidFill>
          <a:latin typeface="Helvetica" charset="0"/>
          <a:ea typeface="+mn-ea"/>
        </a:defRPr>
      </a:lvl6pPr>
      <a:lvl7pPr marL="2971800" indent="-228600" algn="l" rtl="0" fontAlgn="base">
        <a:spcBef>
          <a:spcPct val="20000"/>
        </a:spcBef>
        <a:spcAft>
          <a:spcPct val="0"/>
        </a:spcAft>
        <a:buChar char="»"/>
        <a:defRPr sz="2000">
          <a:solidFill>
            <a:schemeClr val="tx1"/>
          </a:solidFill>
          <a:latin typeface="Helvetica" charset="0"/>
          <a:ea typeface="+mn-ea"/>
        </a:defRPr>
      </a:lvl7pPr>
      <a:lvl8pPr marL="3429000" indent="-228600" algn="l" rtl="0" fontAlgn="base">
        <a:spcBef>
          <a:spcPct val="20000"/>
        </a:spcBef>
        <a:spcAft>
          <a:spcPct val="0"/>
        </a:spcAft>
        <a:buChar char="»"/>
        <a:defRPr sz="2000">
          <a:solidFill>
            <a:schemeClr val="tx1"/>
          </a:solidFill>
          <a:latin typeface="Helvetica" charset="0"/>
          <a:ea typeface="+mn-ea"/>
        </a:defRPr>
      </a:lvl8pPr>
      <a:lvl9pPr marL="3886200" indent="-228600" algn="l" rtl="0" fontAlgn="base">
        <a:spcBef>
          <a:spcPct val="20000"/>
        </a:spcBef>
        <a:spcAft>
          <a:spcPct val="0"/>
        </a:spcAft>
        <a:buChar char="»"/>
        <a:defRPr sz="2000">
          <a:solidFill>
            <a:schemeClr val="tx1"/>
          </a:solidFill>
          <a:latin typeface="Helvetica"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410"/>
          <p:cNvSpPr>
            <a:spLocks noGrp="1" noChangeArrowheads="1"/>
          </p:cNvSpPr>
          <p:nvPr>
            <p:ph type="title"/>
          </p:nvPr>
        </p:nvSpPr>
        <p:spPr bwMode="auto">
          <a:xfrm>
            <a:off x="304800" y="-123825"/>
            <a:ext cx="7391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Slide title</a:t>
            </a:r>
          </a:p>
        </p:txBody>
      </p:sp>
      <p:sp>
        <p:nvSpPr>
          <p:cNvPr id="3075" name="Rectangle 2411"/>
          <p:cNvSpPr>
            <a:spLocks noGrp="1" noChangeArrowheads="1"/>
          </p:cNvSpPr>
          <p:nvPr>
            <p:ph type="body" idx="1"/>
          </p:nvPr>
        </p:nvSpPr>
        <p:spPr bwMode="auto">
          <a:xfrm>
            <a:off x="381000" y="1219200"/>
            <a:ext cx="8458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a:t>
            </a:r>
          </a:p>
          <a:p>
            <a:pPr lvl="4"/>
            <a:r>
              <a:rPr lang="en-US" altLang="en-US"/>
              <a:t>Fifth</a:t>
            </a:r>
          </a:p>
          <a:p>
            <a:pPr lvl="4"/>
            <a:endParaRPr lang="en-US" altLang="en-US"/>
          </a:p>
        </p:txBody>
      </p:sp>
      <p:grpSp>
        <p:nvGrpSpPr>
          <p:cNvPr id="3076" name="Group 2465"/>
          <p:cNvGrpSpPr>
            <a:grpSpLocks/>
          </p:cNvGrpSpPr>
          <p:nvPr/>
        </p:nvGrpSpPr>
        <p:grpSpPr bwMode="auto">
          <a:xfrm>
            <a:off x="381000" y="5943600"/>
            <a:ext cx="8447088" cy="38100"/>
            <a:chOff x="247" y="3980"/>
            <a:chExt cx="5321" cy="24"/>
          </a:xfrm>
        </p:grpSpPr>
        <p:sp>
          <p:nvSpPr>
            <p:cNvPr id="1071" name="Rectangle 2421"/>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2" name="Rectangle 2422"/>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3" name="Rectangle 2423"/>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4" name="Rectangle 2424"/>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5" name="Rectangle 2425"/>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6" name="Rectangle 2426"/>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7" name="Rectangle 2427"/>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8" name="Rectangle 2428"/>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9" name="Rectangle 2429"/>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0" name="Rectangle 2430"/>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1" name="Rectangle 2431"/>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2" name="Rectangle 2432"/>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3" name="Rectangle 2433"/>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4" name="Rectangle 2434"/>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5" name="Rectangle 2435"/>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6" name="Rectangle 2436"/>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7" name="Rectangle 2437"/>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8" name="Freeform 2440"/>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89" name="Rectangle 2442"/>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0" name="Rectangle 2443"/>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1" name="Rectangle 2444"/>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2" name="Rectangle 2445"/>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3" name="Rectangle 2446"/>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4" name="Rectangle 2447"/>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5" name="Rectangle 2448"/>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6" name="Rectangle 2449"/>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7" name="Rectangle 2450"/>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8" name="Rectangle 2451"/>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9" name="Rectangle 2452"/>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0" name="Rectangle 2453"/>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1" name="Rectangle 2454"/>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2" name="Rectangle 2455"/>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3" name="Rectangle 2456"/>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4" name="Rectangle 2457"/>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5" name="Rectangle 2458"/>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6" name="Freeform 246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sp>
        <p:nvSpPr>
          <p:cNvPr id="4518" name="Rectangle 2470"/>
          <p:cNvSpPr>
            <a:spLocks noGrp="1" noChangeArrowheads="1"/>
          </p:cNvSpPr>
          <p:nvPr>
            <p:ph type="sldNum" sz="quarter" idx="4"/>
          </p:nvPr>
        </p:nvSpPr>
        <p:spPr bwMode="auto">
          <a:xfrm>
            <a:off x="4105117" y="6497479"/>
            <a:ext cx="9144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900"/>
            </a:lvl1pPr>
          </a:lstStyle>
          <a:p>
            <a:pPr eaLnBrk="1" hangingPunct="1">
              <a:defRPr/>
            </a:pPr>
            <a:fld id="{999DC147-8904-44A6-92E7-0C14631ABD77}" type="slidenum">
              <a:rPr lang="en-US">
                <a:solidFill>
                  <a:srgbClr val="000000"/>
                </a:solidFill>
                <a:ea typeface="ＭＳ Ｐゴシック" pitchFamily="34" charset="-128"/>
              </a:rPr>
              <a:pPr eaLnBrk="1" hangingPunct="1">
                <a:defRPr/>
              </a:pPr>
              <a:t>‹#›</a:t>
            </a:fld>
            <a:endParaRPr lang="en-US">
              <a:solidFill>
                <a:srgbClr val="000000"/>
              </a:solidFill>
              <a:ea typeface="ＭＳ Ｐゴシック" pitchFamily="34" charset="-128"/>
            </a:endParaRPr>
          </a:p>
        </p:txBody>
      </p:sp>
      <p:sp>
        <p:nvSpPr>
          <p:cNvPr id="1030" name="Text Box 2474"/>
          <p:cNvSpPr txBox="1">
            <a:spLocks noChangeArrowheads="1"/>
          </p:cNvSpPr>
          <p:nvPr userDrawn="1"/>
        </p:nvSpPr>
        <p:spPr bwMode="auto">
          <a:xfrm>
            <a:off x="7315200" y="6416699"/>
            <a:ext cx="1600200" cy="182563"/>
          </a:xfrm>
          <a:prstGeom prst="rect">
            <a:avLst/>
          </a:prstGeom>
          <a:noFill/>
          <a:ln>
            <a:noFill/>
          </a:ln>
          <a:extLst/>
        </p:spPr>
        <p:txBody>
          <a:bodyPr/>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r" eaLnBrk="1" hangingPunct="1">
              <a:defRPr/>
            </a:pPr>
            <a:r>
              <a:rPr lang="en-US" sz="600" b="1" i="1" dirty="0">
                <a:solidFill>
                  <a:srgbClr val="000000"/>
                </a:solidFill>
              </a:rPr>
              <a:t>June 2018</a:t>
            </a:r>
          </a:p>
        </p:txBody>
      </p:sp>
      <p:grpSp>
        <p:nvGrpSpPr>
          <p:cNvPr id="3079" name="Group 2475"/>
          <p:cNvGrpSpPr>
            <a:grpSpLocks/>
          </p:cNvGrpSpPr>
          <p:nvPr userDrawn="1"/>
        </p:nvGrpSpPr>
        <p:grpSpPr bwMode="auto">
          <a:xfrm>
            <a:off x="381000" y="838201"/>
            <a:ext cx="8447088" cy="74613"/>
            <a:chOff x="247" y="3980"/>
            <a:chExt cx="5321" cy="24"/>
          </a:xfrm>
        </p:grpSpPr>
        <p:sp>
          <p:nvSpPr>
            <p:cNvPr id="1035" name="Rectangle 2476"/>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6" name="Rectangle 2477"/>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7" name="Rectangle 2478"/>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8" name="Rectangle 2479"/>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9" name="Rectangle 2480"/>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0" name="Rectangle 2481"/>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1" name="Rectangle 2482"/>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2" name="Rectangle 2483"/>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3" name="Rectangle 2484"/>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4" name="Rectangle 2485"/>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5" name="Rectangle 2486"/>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6" name="Rectangle 2487"/>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7" name="Rectangle 2488"/>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8" name="Rectangle 2489"/>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9" name="Rectangle 2490"/>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0" name="Rectangle 2491"/>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1" name="Rectangle 2492"/>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2" name="Freeform 2493"/>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53" name="Rectangle 2494"/>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4" name="Rectangle 2495"/>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5" name="Rectangle 2496"/>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6" name="Rectangle 2497"/>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7" name="Rectangle 2498"/>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8" name="Rectangle 2499"/>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9" name="Rectangle 2500"/>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0" name="Rectangle 2501"/>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1" name="Rectangle 2502"/>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2" name="Rectangle 2503"/>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3" name="Rectangle 2504"/>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4" name="Rectangle 2505"/>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5" name="Rectangle 2506"/>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6" name="Rectangle 2507"/>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7" name="Rectangle 2508"/>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8" name="Rectangle 2509"/>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9" name="Rectangle 2510"/>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0" name="Freeform 251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pic>
        <p:nvPicPr>
          <p:cNvPr id="3080" name="Picture 2513" descr="BNL Logo_Small"/>
          <p:cNvPicPr>
            <a:picLocks noChangeAspect="1" noChangeArrowheads="1"/>
          </p:cNvPicPr>
          <p:nvPr userDrawn="1"/>
        </p:nvPicPr>
        <p:blipFill>
          <a:blip r:embed="rId6"/>
          <a:srcRect/>
          <a:stretch>
            <a:fillRect/>
          </a:stretch>
        </p:blipFill>
        <p:spPr bwMode="auto">
          <a:xfrm>
            <a:off x="3733800" y="6019800"/>
            <a:ext cx="1676400" cy="579438"/>
          </a:xfrm>
          <a:prstGeom prst="rect">
            <a:avLst/>
          </a:prstGeom>
          <a:noFill/>
          <a:ln w="9525">
            <a:noFill/>
            <a:miter lim="800000"/>
            <a:headEnd/>
            <a:tailEnd/>
          </a:ln>
        </p:spPr>
      </p:pic>
      <p:pic>
        <p:nvPicPr>
          <p:cNvPr id="83" name="Picture 8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07169" y="6096000"/>
            <a:ext cx="2658269" cy="45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39986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Lst>
  <p:hf hdr="0" ftr="0" dt="0"/>
  <p:txStyles>
    <p:titleStyle>
      <a:lvl1pPr algn="l" rtl="0" eaLnBrk="0" fontAlgn="base" hangingPunct="0">
        <a:spcBef>
          <a:spcPct val="0"/>
        </a:spcBef>
        <a:spcAft>
          <a:spcPct val="0"/>
        </a:spcAft>
        <a:defRPr sz="2600" b="1">
          <a:solidFill>
            <a:schemeClr val="tx2"/>
          </a:solidFill>
          <a:latin typeface="+mj-lt"/>
          <a:ea typeface="+mj-ea"/>
          <a:cs typeface="ＭＳ Ｐゴシック" charset="0"/>
        </a:defRPr>
      </a:lvl1pPr>
      <a:lvl2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tx2"/>
          </a:solidFill>
          <a:latin typeface="Arial" charset="0"/>
          <a:ea typeface="ＭＳ Ｐゴシック" charset="0"/>
        </a:defRPr>
      </a:lvl6pPr>
      <a:lvl7pPr marL="914400" algn="l" rtl="0" fontAlgn="base">
        <a:spcBef>
          <a:spcPct val="0"/>
        </a:spcBef>
        <a:spcAft>
          <a:spcPct val="0"/>
        </a:spcAft>
        <a:defRPr sz="2600" b="1">
          <a:solidFill>
            <a:schemeClr val="tx2"/>
          </a:solidFill>
          <a:latin typeface="Arial" charset="0"/>
          <a:ea typeface="ＭＳ Ｐゴシック" charset="0"/>
        </a:defRPr>
      </a:lvl7pPr>
      <a:lvl8pPr marL="1371600" algn="l" rtl="0" fontAlgn="base">
        <a:spcBef>
          <a:spcPct val="0"/>
        </a:spcBef>
        <a:spcAft>
          <a:spcPct val="0"/>
        </a:spcAft>
        <a:defRPr sz="2600" b="1">
          <a:solidFill>
            <a:schemeClr val="tx2"/>
          </a:solidFill>
          <a:latin typeface="Arial" charset="0"/>
          <a:ea typeface="ＭＳ Ｐゴシック" charset="0"/>
        </a:defRPr>
      </a:lvl8pPr>
      <a:lvl9pPr marL="1828800" algn="l" rtl="0" fontAlgn="base">
        <a:spcBef>
          <a:spcPct val="0"/>
        </a:spcBef>
        <a:spcAft>
          <a:spcPct val="0"/>
        </a:spcAft>
        <a:defRPr sz="26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1"/>
        </a:buClr>
        <a:buChar char="•"/>
        <a:defRPr sz="2200">
          <a:solidFill>
            <a:schemeClr val="tx1"/>
          </a:solidFill>
          <a:latin typeface="+mn-lt"/>
          <a:ea typeface="+mn-ea"/>
          <a:cs typeface="Helvetica"/>
        </a:defRPr>
      </a:lvl1pPr>
      <a:lvl2pPr marL="742950" indent="-285750" algn="l" rtl="0" eaLnBrk="0" fontAlgn="base" hangingPunct="0">
        <a:spcBef>
          <a:spcPct val="20000"/>
        </a:spcBef>
        <a:spcAft>
          <a:spcPct val="0"/>
        </a:spcAft>
        <a:buClr>
          <a:schemeClr val="tx1"/>
        </a:buClr>
        <a:buChar char="–"/>
        <a:defRPr sz="22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Helvetica" charset="0"/>
          <a:ea typeface="+mn-ea"/>
        </a:defRPr>
      </a:lvl4pPr>
      <a:lvl5pPr marL="2057400" indent="-228600" algn="l" rtl="0" eaLnBrk="0" fontAlgn="base" hangingPunct="0">
        <a:spcBef>
          <a:spcPct val="20000"/>
        </a:spcBef>
        <a:spcAft>
          <a:spcPct val="0"/>
        </a:spcAft>
        <a:buChar char="»"/>
        <a:defRPr sz="2000">
          <a:solidFill>
            <a:schemeClr val="tx1"/>
          </a:solidFill>
          <a:latin typeface="Helvetica" charset="0"/>
          <a:ea typeface="+mn-ea"/>
        </a:defRPr>
      </a:lvl5pPr>
      <a:lvl6pPr marL="2514600" indent="-228600" algn="l" rtl="0" fontAlgn="base">
        <a:spcBef>
          <a:spcPct val="20000"/>
        </a:spcBef>
        <a:spcAft>
          <a:spcPct val="0"/>
        </a:spcAft>
        <a:buChar char="»"/>
        <a:defRPr sz="2000">
          <a:solidFill>
            <a:schemeClr val="tx1"/>
          </a:solidFill>
          <a:latin typeface="Helvetica" charset="0"/>
          <a:ea typeface="+mn-ea"/>
        </a:defRPr>
      </a:lvl6pPr>
      <a:lvl7pPr marL="2971800" indent="-228600" algn="l" rtl="0" fontAlgn="base">
        <a:spcBef>
          <a:spcPct val="20000"/>
        </a:spcBef>
        <a:spcAft>
          <a:spcPct val="0"/>
        </a:spcAft>
        <a:buChar char="»"/>
        <a:defRPr sz="2000">
          <a:solidFill>
            <a:schemeClr val="tx1"/>
          </a:solidFill>
          <a:latin typeface="Helvetica" charset="0"/>
          <a:ea typeface="+mn-ea"/>
        </a:defRPr>
      </a:lvl7pPr>
      <a:lvl8pPr marL="3429000" indent="-228600" algn="l" rtl="0" fontAlgn="base">
        <a:spcBef>
          <a:spcPct val="20000"/>
        </a:spcBef>
        <a:spcAft>
          <a:spcPct val="0"/>
        </a:spcAft>
        <a:buChar char="»"/>
        <a:defRPr sz="2000">
          <a:solidFill>
            <a:schemeClr val="tx1"/>
          </a:solidFill>
          <a:latin typeface="Helvetica" charset="0"/>
          <a:ea typeface="+mn-ea"/>
        </a:defRPr>
      </a:lvl8pPr>
      <a:lvl9pPr marL="3886200" indent="-228600" algn="l" rtl="0" fontAlgn="base">
        <a:spcBef>
          <a:spcPct val="20000"/>
        </a:spcBef>
        <a:spcAft>
          <a:spcPct val="0"/>
        </a:spcAft>
        <a:buChar char="»"/>
        <a:defRPr sz="2000">
          <a:solidFill>
            <a:schemeClr val="tx1"/>
          </a:solidFill>
          <a:latin typeface="Helvetica"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410"/>
          <p:cNvSpPr>
            <a:spLocks noGrp="1" noChangeArrowheads="1"/>
          </p:cNvSpPr>
          <p:nvPr>
            <p:ph type="title"/>
          </p:nvPr>
        </p:nvSpPr>
        <p:spPr bwMode="auto">
          <a:xfrm>
            <a:off x="304800" y="-123825"/>
            <a:ext cx="7391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Slide title</a:t>
            </a:r>
          </a:p>
        </p:txBody>
      </p:sp>
      <p:sp>
        <p:nvSpPr>
          <p:cNvPr id="3075" name="Rectangle 2411"/>
          <p:cNvSpPr>
            <a:spLocks noGrp="1" noChangeArrowheads="1"/>
          </p:cNvSpPr>
          <p:nvPr>
            <p:ph type="body" idx="1"/>
          </p:nvPr>
        </p:nvSpPr>
        <p:spPr bwMode="auto">
          <a:xfrm>
            <a:off x="381000" y="1219200"/>
            <a:ext cx="8458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a:t>
            </a:r>
          </a:p>
          <a:p>
            <a:pPr lvl="4"/>
            <a:r>
              <a:rPr lang="en-US" altLang="en-US"/>
              <a:t>Fifth</a:t>
            </a:r>
          </a:p>
          <a:p>
            <a:pPr lvl="4"/>
            <a:endParaRPr lang="en-US" altLang="en-US"/>
          </a:p>
        </p:txBody>
      </p:sp>
      <p:grpSp>
        <p:nvGrpSpPr>
          <p:cNvPr id="3076" name="Group 2465"/>
          <p:cNvGrpSpPr>
            <a:grpSpLocks/>
          </p:cNvGrpSpPr>
          <p:nvPr/>
        </p:nvGrpSpPr>
        <p:grpSpPr bwMode="auto">
          <a:xfrm>
            <a:off x="381000" y="5943600"/>
            <a:ext cx="8447088" cy="38100"/>
            <a:chOff x="247" y="3980"/>
            <a:chExt cx="5321" cy="24"/>
          </a:xfrm>
        </p:grpSpPr>
        <p:sp>
          <p:nvSpPr>
            <p:cNvPr id="1071" name="Rectangle 2421"/>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2" name="Rectangle 2422"/>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3" name="Rectangle 2423"/>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4" name="Rectangle 2424"/>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5" name="Rectangle 2425"/>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6" name="Rectangle 2426"/>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7" name="Rectangle 2427"/>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8" name="Rectangle 2428"/>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9" name="Rectangle 2429"/>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0" name="Rectangle 2430"/>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1" name="Rectangle 2431"/>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2" name="Rectangle 2432"/>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3" name="Rectangle 2433"/>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4" name="Rectangle 2434"/>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5" name="Rectangle 2435"/>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6" name="Rectangle 2436"/>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7" name="Rectangle 2437"/>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88" name="Freeform 2440"/>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89" name="Rectangle 2442"/>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0" name="Rectangle 2443"/>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1" name="Rectangle 2444"/>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2" name="Rectangle 2445"/>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3" name="Rectangle 2446"/>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4" name="Rectangle 2447"/>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5" name="Rectangle 2448"/>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6" name="Rectangle 2449"/>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7" name="Rectangle 2450"/>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8" name="Rectangle 2451"/>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99" name="Rectangle 2452"/>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0" name="Rectangle 2453"/>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1" name="Rectangle 2454"/>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2" name="Rectangle 2455"/>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3" name="Rectangle 2456"/>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4" name="Rectangle 2457"/>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5" name="Rectangle 2458"/>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106" name="Freeform 246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sp>
        <p:nvSpPr>
          <p:cNvPr id="4518" name="Rectangle 2470"/>
          <p:cNvSpPr>
            <a:spLocks noGrp="1" noChangeArrowheads="1"/>
          </p:cNvSpPr>
          <p:nvPr>
            <p:ph type="sldNum" sz="quarter" idx="4"/>
          </p:nvPr>
        </p:nvSpPr>
        <p:spPr bwMode="auto">
          <a:xfrm>
            <a:off x="4105117" y="6497479"/>
            <a:ext cx="914400" cy="3810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900"/>
            </a:lvl1pPr>
          </a:lstStyle>
          <a:p>
            <a:pPr eaLnBrk="1" hangingPunct="1">
              <a:defRPr/>
            </a:pPr>
            <a:fld id="{999DC147-8904-44A6-92E7-0C14631ABD77}" type="slidenum">
              <a:rPr lang="en-US">
                <a:solidFill>
                  <a:srgbClr val="000000"/>
                </a:solidFill>
                <a:ea typeface="ＭＳ Ｐゴシック" pitchFamily="34" charset="-128"/>
              </a:rPr>
              <a:pPr eaLnBrk="1" hangingPunct="1">
                <a:defRPr/>
              </a:pPr>
              <a:t>‹#›</a:t>
            </a:fld>
            <a:endParaRPr lang="en-US">
              <a:solidFill>
                <a:srgbClr val="000000"/>
              </a:solidFill>
              <a:ea typeface="ＭＳ Ｐゴシック" pitchFamily="34" charset="-128"/>
            </a:endParaRPr>
          </a:p>
        </p:txBody>
      </p:sp>
      <p:sp>
        <p:nvSpPr>
          <p:cNvPr id="1030" name="Text Box 2474"/>
          <p:cNvSpPr txBox="1">
            <a:spLocks noChangeArrowheads="1"/>
          </p:cNvSpPr>
          <p:nvPr userDrawn="1"/>
        </p:nvSpPr>
        <p:spPr bwMode="auto">
          <a:xfrm>
            <a:off x="7315200" y="6416699"/>
            <a:ext cx="1600200" cy="182563"/>
          </a:xfrm>
          <a:prstGeom prst="rect">
            <a:avLst/>
          </a:prstGeom>
          <a:noFill/>
          <a:ln>
            <a:noFill/>
          </a:ln>
          <a:extLst/>
        </p:spPr>
        <p:txBody>
          <a:bodyPr/>
          <a:lstStyle>
            <a:lvl1pPr eaLnBrk="0" hangingPunct="0">
              <a:defRPr sz="2200">
                <a:solidFill>
                  <a:schemeClr val="tx1"/>
                </a:solidFill>
                <a:latin typeface="Arial" pitchFamily="34" charset="0"/>
                <a:ea typeface="ＭＳ Ｐゴシック" pitchFamily="34" charset="-128"/>
              </a:defRPr>
            </a:lvl1pPr>
            <a:lvl2pPr marL="742950" indent="-285750" eaLnBrk="0" hangingPunct="0">
              <a:defRPr sz="2200">
                <a:solidFill>
                  <a:schemeClr val="tx1"/>
                </a:solidFill>
                <a:latin typeface="Arial" pitchFamily="34" charset="0"/>
                <a:ea typeface="ＭＳ Ｐゴシック" pitchFamily="34" charset="-128"/>
              </a:defRPr>
            </a:lvl2pPr>
            <a:lvl3pPr marL="1143000" indent="-228600" eaLnBrk="0" hangingPunct="0">
              <a:defRPr sz="2200">
                <a:solidFill>
                  <a:schemeClr val="tx1"/>
                </a:solidFill>
                <a:latin typeface="Arial" pitchFamily="34" charset="0"/>
                <a:ea typeface="ＭＳ Ｐゴシック" pitchFamily="34" charset="-128"/>
              </a:defRPr>
            </a:lvl3pPr>
            <a:lvl4pPr marL="1600200" indent="-228600" eaLnBrk="0" hangingPunct="0">
              <a:defRPr sz="2200">
                <a:solidFill>
                  <a:schemeClr val="tx1"/>
                </a:solidFill>
                <a:latin typeface="Arial" pitchFamily="34" charset="0"/>
                <a:ea typeface="ＭＳ Ｐゴシック" pitchFamily="34" charset="-128"/>
              </a:defRPr>
            </a:lvl4pPr>
            <a:lvl5pPr marL="2057400" indent="-228600" eaLnBrk="0" hangingPunct="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pPr algn="r" eaLnBrk="1" hangingPunct="1">
              <a:defRPr/>
            </a:pPr>
            <a:r>
              <a:rPr lang="en-US" sz="600" b="1" i="1" dirty="0">
                <a:solidFill>
                  <a:srgbClr val="000000"/>
                </a:solidFill>
              </a:rPr>
              <a:t>April  2018</a:t>
            </a:r>
          </a:p>
        </p:txBody>
      </p:sp>
      <p:grpSp>
        <p:nvGrpSpPr>
          <p:cNvPr id="3079" name="Group 2475"/>
          <p:cNvGrpSpPr>
            <a:grpSpLocks/>
          </p:cNvGrpSpPr>
          <p:nvPr userDrawn="1"/>
        </p:nvGrpSpPr>
        <p:grpSpPr bwMode="auto">
          <a:xfrm>
            <a:off x="381000" y="838201"/>
            <a:ext cx="8447088" cy="74613"/>
            <a:chOff x="247" y="3980"/>
            <a:chExt cx="5321" cy="24"/>
          </a:xfrm>
        </p:grpSpPr>
        <p:sp>
          <p:nvSpPr>
            <p:cNvPr id="1035" name="Rectangle 2476"/>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6" name="Rectangle 2477"/>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7" name="Rectangle 2478"/>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8" name="Rectangle 2479"/>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39" name="Rectangle 2480"/>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0" name="Rectangle 2481"/>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1" name="Rectangle 2482"/>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2" name="Rectangle 2483"/>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3" name="Rectangle 2484"/>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4" name="Rectangle 2485"/>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5" name="Rectangle 2486"/>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6" name="Rectangle 2487"/>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7" name="Rectangle 2488"/>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8" name="Rectangle 2489"/>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49" name="Rectangle 2490"/>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0" name="Rectangle 2491"/>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1" name="Rectangle 2492"/>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2" name="Freeform 2493"/>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close/>
                </a:path>
              </a:pathLst>
            </a:custGeom>
            <a:solidFill>
              <a:srgbClr val="0000FF"/>
            </a:solidFill>
            <a:ln w="9525">
              <a:noFill/>
              <a:round/>
              <a:headEnd/>
              <a:tailEnd/>
            </a:ln>
          </p:spPr>
          <p:txBody>
            <a:bodyPr/>
            <a:lstStyle/>
            <a:p>
              <a:pPr eaLnBrk="1" hangingPunct="1">
                <a:defRPr/>
              </a:pPr>
              <a:endParaRPr lang="en-US" sz="2200">
                <a:solidFill>
                  <a:srgbClr val="000000"/>
                </a:solidFill>
                <a:ea typeface="ＭＳ Ｐゴシック" pitchFamily="34" charset="-128"/>
              </a:endParaRPr>
            </a:p>
          </p:txBody>
        </p:sp>
        <p:sp>
          <p:nvSpPr>
            <p:cNvPr id="1053" name="Rectangle 2494"/>
            <p:cNvSpPr>
              <a:spLocks noChangeArrowheads="1"/>
            </p:cNvSpPr>
            <p:nvPr userDrawn="1"/>
          </p:nvSpPr>
          <p:spPr bwMode="auto">
            <a:xfrm>
              <a:off x="24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4" name="Rectangle 2495"/>
            <p:cNvSpPr>
              <a:spLocks noChangeArrowheads="1"/>
            </p:cNvSpPr>
            <p:nvPr userDrawn="1"/>
          </p:nvSpPr>
          <p:spPr bwMode="auto">
            <a:xfrm>
              <a:off x="56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5" name="Rectangle 2496"/>
            <p:cNvSpPr>
              <a:spLocks noChangeArrowheads="1"/>
            </p:cNvSpPr>
            <p:nvPr userDrawn="1"/>
          </p:nvSpPr>
          <p:spPr bwMode="auto">
            <a:xfrm>
              <a:off x="87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6" name="Rectangle 2497"/>
            <p:cNvSpPr>
              <a:spLocks noChangeArrowheads="1"/>
            </p:cNvSpPr>
            <p:nvPr userDrawn="1"/>
          </p:nvSpPr>
          <p:spPr bwMode="auto">
            <a:xfrm>
              <a:off x="118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7" name="Rectangle 2498"/>
            <p:cNvSpPr>
              <a:spLocks noChangeArrowheads="1"/>
            </p:cNvSpPr>
            <p:nvPr userDrawn="1"/>
          </p:nvSpPr>
          <p:spPr bwMode="auto">
            <a:xfrm>
              <a:off x="149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8" name="Rectangle 2499"/>
            <p:cNvSpPr>
              <a:spLocks noChangeArrowheads="1"/>
            </p:cNvSpPr>
            <p:nvPr userDrawn="1"/>
          </p:nvSpPr>
          <p:spPr bwMode="auto">
            <a:xfrm>
              <a:off x="181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59" name="Rectangle 2500"/>
            <p:cNvSpPr>
              <a:spLocks noChangeArrowheads="1"/>
            </p:cNvSpPr>
            <p:nvPr userDrawn="1"/>
          </p:nvSpPr>
          <p:spPr bwMode="auto">
            <a:xfrm>
              <a:off x="212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0" name="Rectangle 2501"/>
            <p:cNvSpPr>
              <a:spLocks noChangeArrowheads="1"/>
            </p:cNvSpPr>
            <p:nvPr userDrawn="1"/>
          </p:nvSpPr>
          <p:spPr bwMode="auto">
            <a:xfrm>
              <a:off x="2438"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1" name="Rectangle 2502"/>
            <p:cNvSpPr>
              <a:spLocks noChangeArrowheads="1"/>
            </p:cNvSpPr>
            <p:nvPr userDrawn="1"/>
          </p:nvSpPr>
          <p:spPr bwMode="auto">
            <a:xfrm>
              <a:off x="2751"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2" name="Rectangle 2503"/>
            <p:cNvSpPr>
              <a:spLocks noChangeArrowheads="1"/>
            </p:cNvSpPr>
            <p:nvPr userDrawn="1"/>
          </p:nvSpPr>
          <p:spPr bwMode="auto">
            <a:xfrm>
              <a:off x="3064"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3" name="Rectangle 2504"/>
            <p:cNvSpPr>
              <a:spLocks noChangeArrowheads="1"/>
            </p:cNvSpPr>
            <p:nvPr userDrawn="1"/>
          </p:nvSpPr>
          <p:spPr bwMode="auto">
            <a:xfrm>
              <a:off x="3377"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4" name="Rectangle 2505"/>
            <p:cNvSpPr>
              <a:spLocks noChangeArrowheads="1"/>
            </p:cNvSpPr>
            <p:nvPr userDrawn="1"/>
          </p:nvSpPr>
          <p:spPr bwMode="auto">
            <a:xfrm>
              <a:off x="3690"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5" name="Rectangle 2506"/>
            <p:cNvSpPr>
              <a:spLocks noChangeArrowheads="1"/>
            </p:cNvSpPr>
            <p:nvPr userDrawn="1"/>
          </p:nvSpPr>
          <p:spPr bwMode="auto">
            <a:xfrm>
              <a:off x="4003"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6" name="Rectangle 2507"/>
            <p:cNvSpPr>
              <a:spLocks noChangeArrowheads="1"/>
            </p:cNvSpPr>
            <p:nvPr userDrawn="1"/>
          </p:nvSpPr>
          <p:spPr bwMode="auto">
            <a:xfrm>
              <a:off x="4316"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7" name="Rectangle 2508"/>
            <p:cNvSpPr>
              <a:spLocks noChangeArrowheads="1"/>
            </p:cNvSpPr>
            <p:nvPr userDrawn="1"/>
          </p:nvSpPr>
          <p:spPr bwMode="auto">
            <a:xfrm>
              <a:off x="4629"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8" name="Rectangle 2509"/>
            <p:cNvSpPr>
              <a:spLocks noChangeArrowheads="1"/>
            </p:cNvSpPr>
            <p:nvPr userDrawn="1"/>
          </p:nvSpPr>
          <p:spPr bwMode="auto">
            <a:xfrm>
              <a:off x="4942"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69" name="Rectangle 2510"/>
            <p:cNvSpPr>
              <a:spLocks noChangeArrowheads="1"/>
            </p:cNvSpPr>
            <p:nvPr userDrawn="1"/>
          </p:nvSpPr>
          <p:spPr bwMode="auto">
            <a:xfrm>
              <a:off x="5255" y="3980"/>
              <a:ext cx="313" cy="24"/>
            </a:xfrm>
            <a:prstGeom prst="rect">
              <a:avLst/>
            </a:prstGeom>
            <a:solidFill>
              <a:srgbClr val="0000FF"/>
            </a:solidFill>
            <a:ln w="9525">
              <a:noFill/>
              <a:miter lim="800000"/>
              <a:headEnd/>
              <a:tailEnd/>
            </a:ln>
          </p:spPr>
          <p:txBody>
            <a:bodyPr/>
            <a:lstStyle/>
            <a:p>
              <a:pPr eaLnBrk="1" hangingPunct="1">
                <a:defRPr/>
              </a:pPr>
              <a:endParaRPr lang="en-US" sz="2200">
                <a:solidFill>
                  <a:srgbClr val="000000"/>
                </a:solidFill>
                <a:ea typeface="ＭＳ Ｐゴシック" pitchFamily="34" charset="-128"/>
              </a:endParaRPr>
            </a:p>
          </p:txBody>
        </p:sp>
        <p:sp>
          <p:nvSpPr>
            <p:cNvPr id="1070" name="Freeform 2511"/>
            <p:cNvSpPr>
              <a:spLocks/>
            </p:cNvSpPr>
            <p:nvPr userDrawn="1"/>
          </p:nvSpPr>
          <p:spPr bwMode="auto">
            <a:xfrm>
              <a:off x="247" y="3980"/>
              <a:ext cx="5321" cy="24"/>
            </a:xfrm>
            <a:custGeom>
              <a:avLst/>
              <a:gdLst>
                <a:gd name="T0" fmla="*/ 166 w 10642"/>
                <a:gd name="T1" fmla="*/ 0 h 48"/>
                <a:gd name="T2" fmla="*/ 165 w 10642"/>
                <a:gd name="T3" fmla="*/ 0 h 48"/>
                <a:gd name="T4" fmla="*/ 162 w 10642"/>
                <a:gd name="T5" fmla="*/ 0 h 48"/>
                <a:gd name="T6" fmla="*/ 159 w 10642"/>
                <a:gd name="T7" fmla="*/ 0 h 48"/>
                <a:gd name="T8" fmla="*/ 154 w 10642"/>
                <a:gd name="T9" fmla="*/ 0 h 48"/>
                <a:gd name="T10" fmla="*/ 149 w 10642"/>
                <a:gd name="T11" fmla="*/ 0 h 48"/>
                <a:gd name="T12" fmla="*/ 143 w 10642"/>
                <a:gd name="T13" fmla="*/ 0 h 48"/>
                <a:gd name="T14" fmla="*/ 136 w 10642"/>
                <a:gd name="T15" fmla="*/ 0 h 48"/>
                <a:gd name="T16" fmla="*/ 129 w 10642"/>
                <a:gd name="T17" fmla="*/ 0 h 48"/>
                <a:gd name="T18" fmla="*/ 122 w 10642"/>
                <a:gd name="T19" fmla="*/ 0 h 48"/>
                <a:gd name="T20" fmla="*/ 114 w 10642"/>
                <a:gd name="T21" fmla="*/ 0 h 48"/>
                <a:gd name="T22" fmla="*/ 106 w 10642"/>
                <a:gd name="T23" fmla="*/ 0 h 48"/>
                <a:gd name="T24" fmla="*/ 97 w 10642"/>
                <a:gd name="T25" fmla="*/ 0 h 48"/>
                <a:gd name="T26" fmla="*/ 89 w 10642"/>
                <a:gd name="T27" fmla="*/ 0 h 48"/>
                <a:gd name="T28" fmla="*/ 80 w 10642"/>
                <a:gd name="T29" fmla="*/ 0 h 48"/>
                <a:gd name="T30" fmla="*/ 72 w 10642"/>
                <a:gd name="T31" fmla="*/ 0 h 48"/>
                <a:gd name="T32" fmla="*/ 63 w 10642"/>
                <a:gd name="T33" fmla="*/ 0 h 48"/>
                <a:gd name="T34" fmla="*/ 55 w 10642"/>
                <a:gd name="T35" fmla="*/ 0 h 48"/>
                <a:gd name="T36" fmla="*/ 47 w 10642"/>
                <a:gd name="T37" fmla="*/ 0 h 48"/>
                <a:gd name="T38" fmla="*/ 39 w 10642"/>
                <a:gd name="T39" fmla="*/ 0 h 48"/>
                <a:gd name="T40" fmla="*/ 32 w 10642"/>
                <a:gd name="T41" fmla="*/ 0 h 48"/>
                <a:gd name="T42" fmla="*/ 26 w 10642"/>
                <a:gd name="T43" fmla="*/ 0 h 48"/>
                <a:gd name="T44" fmla="*/ 19 w 10642"/>
                <a:gd name="T45" fmla="*/ 0 h 48"/>
                <a:gd name="T46" fmla="*/ 14 w 10642"/>
                <a:gd name="T47" fmla="*/ 0 h 48"/>
                <a:gd name="T48" fmla="*/ 10 w 10642"/>
                <a:gd name="T49" fmla="*/ 0 h 48"/>
                <a:gd name="T50" fmla="*/ 6 w 10642"/>
                <a:gd name="T51" fmla="*/ 0 h 48"/>
                <a:gd name="T52" fmla="*/ 3 w 10642"/>
                <a:gd name="T53" fmla="*/ 0 h 48"/>
                <a:gd name="T54" fmla="*/ 1 w 10642"/>
                <a:gd name="T55" fmla="*/ 0 h 48"/>
                <a:gd name="T56" fmla="*/ 0 w 10642"/>
                <a:gd name="T57" fmla="*/ 0 h 48"/>
                <a:gd name="T58" fmla="*/ 1 w 10642"/>
                <a:gd name="T59" fmla="*/ 1 h 48"/>
                <a:gd name="T60" fmla="*/ 2 w 10642"/>
                <a:gd name="T61" fmla="*/ 1 h 48"/>
                <a:gd name="T62" fmla="*/ 4 w 10642"/>
                <a:gd name="T63" fmla="*/ 1 h 48"/>
                <a:gd name="T64" fmla="*/ 8 w 10642"/>
                <a:gd name="T65" fmla="*/ 1 h 48"/>
                <a:gd name="T66" fmla="*/ 12 w 10642"/>
                <a:gd name="T67" fmla="*/ 1 h 48"/>
                <a:gd name="T68" fmla="*/ 17 w 10642"/>
                <a:gd name="T69" fmla="*/ 1 h 48"/>
                <a:gd name="T70" fmla="*/ 22 w 10642"/>
                <a:gd name="T71" fmla="*/ 1 h 48"/>
                <a:gd name="T72" fmla="*/ 29 w 10642"/>
                <a:gd name="T73" fmla="*/ 1 h 48"/>
                <a:gd name="T74" fmla="*/ 36 w 10642"/>
                <a:gd name="T75" fmla="*/ 1 h 48"/>
                <a:gd name="T76" fmla="*/ 43 w 10642"/>
                <a:gd name="T77" fmla="*/ 1 h 48"/>
                <a:gd name="T78" fmla="*/ 51 w 10642"/>
                <a:gd name="T79" fmla="*/ 1 h 48"/>
                <a:gd name="T80" fmla="*/ 59 w 10642"/>
                <a:gd name="T81" fmla="*/ 1 h 48"/>
                <a:gd name="T82" fmla="*/ 67 w 10642"/>
                <a:gd name="T83" fmla="*/ 1 h 48"/>
                <a:gd name="T84" fmla="*/ 76 w 10642"/>
                <a:gd name="T85" fmla="*/ 1 h 48"/>
                <a:gd name="T86" fmla="*/ 84 w 10642"/>
                <a:gd name="T87" fmla="*/ 1 h 48"/>
                <a:gd name="T88" fmla="*/ 93 w 10642"/>
                <a:gd name="T89" fmla="*/ 1 h 48"/>
                <a:gd name="T90" fmla="*/ 102 w 10642"/>
                <a:gd name="T91" fmla="*/ 1 h 48"/>
                <a:gd name="T92" fmla="*/ 110 w 10642"/>
                <a:gd name="T93" fmla="*/ 1 h 48"/>
                <a:gd name="T94" fmla="*/ 118 w 10642"/>
                <a:gd name="T95" fmla="*/ 1 h 48"/>
                <a:gd name="T96" fmla="*/ 126 w 10642"/>
                <a:gd name="T97" fmla="*/ 1 h 48"/>
                <a:gd name="T98" fmla="*/ 133 w 10642"/>
                <a:gd name="T99" fmla="*/ 1 h 48"/>
                <a:gd name="T100" fmla="*/ 140 w 10642"/>
                <a:gd name="T101" fmla="*/ 1 h 48"/>
                <a:gd name="T102" fmla="*/ 146 w 10642"/>
                <a:gd name="T103" fmla="*/ 1 h 48"/>
                <a:gd name="T104" fmla="*/ 152 w 10642"/>
                <a:gd name="T105" fmla="*/ 1 h 48"/>
                <a:gd name="T106" fmla="*/ 156 w 10642"/>
                <a:gd name="T107" fmla="*/ 1 h 48"/>
                <a:gd name="T108" fmla="*/ 160 w 10642"/>
                <a:gd name="T109" fmla="*/ 1 h 48"/>
                <a:gd name="T110" fmla="*/ 163 w 10642"/>
                <a:gd name="T111" fmla="*/ 1 h 48"/>
                <a:gd name="T112" fmla="*/ 166 w 10642"/>
                <a:gd name="T113" fmla="*/ 1 h 48"/>
                <a:gd name="T114" fmla="*/ 167 w 10642"/>
                <a:gd name="T115" fmla="*/ 1 h 48"/>
                <a:gd name="T116" fmla="*/ 167 w 10642"/>
                <a:gd name="T117" fmla="*/ 1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0642" h="48">
                  <a:moveTo>
                    <a:pt x="10641" y="0"/>
                  </a:moveTo>
                  <a:lnTo>
                    <a:pt x="10641" y="0"/>
                  </a:lnTo>
                  <a:lnTo>
                    <a:pt x="10640" y="0"/>
                  </a:lnTo>
                  <a:lnTo>
                    <a:pt x="10638" y="0"/>
                  </a:lnTo>
                  <a:lnTo>
                    <a:pt x="10636" y="0"/>
                  </a:lnTo>
                  <a:lnTo>
                    <a:pt x="10632" y="0"/>
                  </a:lnTo>
                  <a:lnTo>
                    <a:pt x="10628" y="0"/>
                  </a:lnTo>
                  <a:lnTo>
                    <a:pt x="10623" y="0"/>
                  </a:lnTo>
                  <a:lnTo>
                    <a:pt x="10617" y="0"/>
                  </a:lnTo>
                  <a:lnTo>
                    <a:pt x="10612" y="0"/>
                  </a:lnTo>
                  <a:lnTo>
                    <a:pt x="10604" y="0"/>
                  </a:lnTo>
                  <a:lnTo>
                    <a:pt x="10596" y="0"/>
                  </a:lnTo>
                  <a:lnTo>
                    <a:pt x="10589" y="0"/>
                  </a:lnTo>
                  <a:lnTo>
                    <a:pt x="10579" y="0"/>
                  </a:lnTo>
                  <a:lnTo>
                    <a:pt x="10570" y="0"/>
                  </a:lnTo>
                  <a:lnTo>
                    <a:pt x="10559" y="0"/>
                  </a:lnTo>
                  <a:lnTo>
                    <a:pt x="10548" y="0"/>
                  </a:lnTo>
                  <a:lnTo>
                    <a:pt x="10536" y="0"/>
                  </a:lnTo>
                  <a:lnTo>
                    <a:pt x="10524" y="0"/>
                  </a:lnTo>
                  <a:lnTo>
                    <a:pt x="10511" y="0"/>
                  </a:lnTo>
                  <a:lnTo>
                    <a:pt x="10496" y="0"/>
                  </a:lnTo>
                  <a:lnTo>
                    <a:pt x="10482" y="0"/>
                  </a:lnTo>
                  <a:lnTo>
                    <a:pt x="10467" y="0"/>
                  </a:lnTo>
                  <a:lnTo>
                    <a:pt x="10451" y="0"/>
                  </a:lnTo>
                  <a:lnTo>
                    <a:pt x="10435" y="0"/>
                  </a:lnTo>
                  <a:lnTo>
                    <a:pt x="10417" y="0"/>
                  </a:lnTo>
                  <a:lnTo>
                    <a:pt x="10400" y="0"/>
                  </a:lnTo>
                  <a:lnTo>
                    <a:pt x="10382" y="0"/>
                  </a:lnTo>
                  <a:lnTo>
                    <a:pt x="10363" y="0"/>
                  </a:lnTo>
                  <a:lnTo>
                    <a:pt x="10344" y="0"/>
                  </a:lnTo>
                  <a:lnTo>
                    <a:pt x="10323" y="0"/>
                  </a:lnTo>
                  <a:lnTo>
                    <a:pt x="10302" y="0"/>
                  </a:lnTo>
                  <a:lnTo>
                    <a:pt x="10281" y="0"/>
                  </a:lnTo>
                  <a:lnTo>
                    <a:pt x="10259" y="0"/>
                  </a:lnTo>
                  <a:lnTo>
                    <a:pt x="10236" y="0"/>
                  </a:lnTo>
                  <a:lnTo>
                    <a:pt x="10213" y="0"/>
                  </a:lnTo>
                  <a:lnTo>
                    <a:pt x="10190" y="0"/>
                  </a:lnTo>
                  <a:lnTo>
                    <a:pt x="10166" y="0"/>
                  </a:lnTo>
                  <a:lnTo>
                    <a:pt x="10141" y="0"/>
                  </a:lnTo>
                  <a:lnTo>
                    <a:pt x="10116" y="0"/>
                  </a:lnTo>
                  <a:lnTo>
                    <a:pt x="10090" y="0"/>
                  </a:lnTo>
                  <a:lnTo>
                    <a:pt x="10063" y="0"/>
                  </a:lnTo>
                  <a:lnTo>
                    <a:pt x="10037" y="0"/>
                  </a:lnTo>
                  <a:lnTo>
                    <a:pt x="10009" y="0"/>
                  </a:lnTo>
                  <a:lnTo>
                    <a:pt x="9981" y="0"/>
                  </a:lnTo>
                  <a:lnTo>
                    <a:pt x="9952" y="0"/>
                  </a:lnTo>
                  <a:lnTo>
                    <a:pt x="9924" y="0"/>
                  </a:lnTo>
                  <a:lnTo>
                    <a:pt x="9894" y="0"/>
                  </a:lnTo>
                  <a:lnTo>
                    <a:pt x="9863" y="0"/>
                  </a:lnTo>
                  <a:lnTo>
                    <a:pt x="9832" y="0"/>
                  </a:lnTo>
                  <a:lnTo>
                    <a:pt x="9802" y="0"/>
                  </a:lnTo>
                  <a:lnTo>
                    <a:pt x="9770" y="0"/>
                  </a:lnTo>
                  <a:lnTo>
                    <a:pt x="9738" y="0"/>
                  </a:lnTo>
                  <a:lnTo>
                    <a:pt x="9705" y="0"/>
                  </a:lnTo>
                  <a:lnTo>
                    <a:pt x="9672" y="0"/>
                  </a:lnTo>
                  <a:lnTo>
                    <a:pt x="9638" y="0"/>
                  </a:lnTo>
                  <a:lnTo>
                    <a:pt x="9604" y="0"/>
                  </a:lnTo>
                  <a:lnTo>
                    <a:pt x="9569" y="0"/>
                  </a:lnTo>
                  <a:lnTo>
                    <a:pt x="9535" y="0"/>
                  </a:lnTo>
                  <a:lnTo>
                    <a:pt x="9499" y="0"/>
                  </a:lnTo>
                  <a:lnTo>
                    <a:pt x="9464" y="0"/>
                  </a:lnTo>
                  <a:lnTo>
                    <a:pt x="9426" y="0"/>
                  </a:lnTo>
                  <a:lnTo>
                    <a:pt x="9390" y="0"/>
                  </a:lnTo>
                  <a:lnTo>
                    <a:pt x="9353" y="0"/>
                  </a:lnTo>
                  <a:lnTo>
                    <a:pt x="9316" y="0"/>
                  </a:lnTo>
                  <a:lnTo>
                    <a:pt x="9277" y="0"/>
                  </a:lnTo>
                  <a:lnTo>
                    <a:pt x="9239" y="0"/>
                  </a:lnTo>
                  <a:lnTo>
                    <a:pt x="9199" y="0"/>
                  </a:lnTo>
                  <a:lnTo>
                    <a:pt x="9161" y="0"/>
                  </a:lnTo>
                  <a:lnTo>
                    <a:pt x="9120" y="0"/>
                  </a:lnTo>
                  <a:lnTo>
                    <a:pt x="9081" y="0"/>
                  </a:lnTo>
                  <a:lnTo>
                    <a:pt x="9040" y="0"/>
                  </a:lnTo>
                  <a:lnTo>
                    <a:pt x="9000" y="0"/>
                  </a:lnTo>
                  <a:lnTo>
                    <a:pt x="8958" y="0"/>
                  </a:lnTo>
                  <a:lnTo>
                    <a:pt x="8916" y="0"/>
                  </a:lnTo>
                  <a:lnTo>
                    <a:pt x="8874" y="0"/>
                  </a:lnTo>
                  <a:lnTo>
                    <a:pt x="8832" y="0"/>
                  </a:lnTo>
                  <a:lnTo>
                    <a:pt x="8789" y="0"/>
                  </a:lnTo>
                  <a:lnTo>
                    <a:pt x="8746" y="0"/>
                  </a:lnTo>
                  <a:lnTo>
                    <a:pt x="8702" y="0"/>
                  </a:lnTo>
                  <a:lnTo>
                    <a:pt x="8658" y="0"/>
                  </a:lnTo>
                  <a:lnTo>
                    <a:pt x="8614" y="0"/>
                  </a:lnTo>
                  <a:lnTo>
                    <a:pt x="8569" y="0"/>
                  </a:lnTo>
                  <a:lnTo>
                    <a:pt x="8525" y="0"/>
                  </a:lnTo>
                  <a:lnTo>
                    <a:pt x="8479" y="0"/>
                  </a:lnTo>
                  <a:lnTo>
                    <a:pt x="8434" y="0"/>
                  </a:lnTo>
                  <a:lnTo>
                    <a:pt x="8388" y="0"/>
                  </a:lnTo>
                  <a:lnTo>
                    <a:pt x="8342" y="0"/>
                  </a:lnTo>
                  <a:lnTo>
                    <a:pt x="8296" y="0"/>
                  </a:lnTo>
                  <a:lnTo>
                    <a:pt x="8250" y="0"/>
                  </a:lnTo>
                  <a:lnTo>
                    <a:pt x="8203" y="0"/>
                  </a:lnTo>
                  <a:lnTo>
                    <a:pt x="8156" y="0"/>
                  </a:lnTo>
                  <a:lnTo>
                    <a:pt x="8107" y="0"/>
                  </a:lnTo>
                  <a:lnTo>
                    <a:pt x="8060" y="0"/>
                  </a:lnTo>
                  <a:lnTo>
                    <a:pt x="8012" y="0"/>
                  </a:lnTo>
                  <a:lnTo>
                    <a:pt x="7964" y="0"/>
                  </a:lnTo>
                  <a:lnTo>
                    <a:pt x="7914" y="0"/>
                  </a:lnTo>
                  <a:lnTo>
                    <a:pt x="7866" y="0"/>
                  </a:lnTo>
                  <a:lnTo>
                    <a:pt x="7817" y="0"/>
                  </a:lnTo>
                  <a:lnTo>
                    <a:pt x="7767" y="0"/>
                  </a:lnTo>
                  <a:lnTo>
                    <a:pt x="7718" y="0"/>
                  </a:lnTo>
                  <a:lnTo>
                    <a:pt x="7667" y="0"/>
                  </a:lnTo>
                  <a:lnTo>
                    <a:pt x="7618" y="0"/>
                  </a:lnTo>
                  <a:lnTo>
                    <a:pt x="7567" y="0"/>
                  </a:lnTo>
                  <a:lnTo>
                    <a:pt x="7517" y="0"/>
                  </a:lnTo>
                  <a:lnTo>
                    <a:pt x="7466" y="0"/>
                  </a:lnTo>
                  <a:lnTo>
                    <a:pt x="7415" y="0"/>
                  </a:lnTo>
                  <a:lnTo>
                    <a:pt x="7364" y="0"/>
                  </a:lnTo>
                  <a:lnTo>
                    <a:pt x="7313" y="0"/>
                  </a:lnTo>
                  <a:lnTo>
                    <a:pt x="7261" y="0"/>
                  </a:lnTo>
                  <a:lnTo>
                    <a:pt x="7210" y="0"/>
                  </a:lnTo>
                  <a:lnTo>
                    <a:pt x="7157" y="0"/>
                  </a:lnTo>
                  <a:lnTo>
                    <a:pt x="7105" y="0"/>
                  </a:lnTo>
                  <a:lnTo>
                    <a:pt x="7053" y="0"/>
                  </a:lnTo>
                  <a:lnTo>
                    <a:pt x="7000" y="0"/>
                  </a:lnTo>
                  <a:lnTo>
                    <a:pt x="6947" y="0"/>
                  </a:lnTo>
                  <a:lnTo>
                    <a:pt x="6895" y="0"/>
                  </a:lnTo>
                  <a:lnTo>
                    <a:pt x="6842" y="0"/>
                  </a:lnTo>
                  <a:lnTo>
                    <a:pt x="6789" y="0"/>
                  </a:lnTo>
                  <a:lnTo>
                    <a:pt x="6736" y="0"/>
                  </a:lnTo>
                  <a:lnTo>
                    <a:pt x="6683" y="0"/>
                  </a:lnTo>
                  <a:lnTo>
                    <a:pt x="6629" y="0"/>
                  </a:lnTo>
                  <a:lnTo>
                    <a:pt x="6575" y="0"/>
                  </a:lnTo>
                  <a:lnTo>
                    <a:pt x="6522" y="0"/>
                  </a:lnTo>
                  <a:lnTo>
                    <a:pt x="6468" y="0"/>
                  </a:lnTo>
                  <a:lnTo>
                    <a:pt x="6414" y="0"/>
                  </a:lnTo>
                  <a:lnTo>
                    <a:pt x="6360" y="0"/>
                  </a:lnTo>
                  <a:lnTo>
                    <a:pt x="6305" y="0"/>
                  </a:lnTo>
                  <a:lnTo>
                    <a:pt x="6252" y="0"/>
                  </a:lnTo>
                  <a:lnTo>
                    <a:pt x="6197" y="0"/>
                  </a:lnTo>
                  <a:lnTo>
                    <a:pt x="6143" y="0"/>
                  </a:lnTo>
                  <a:lnTo>
                    <a:pt x="6088" y="0"/>
                  </a:lnTo>
                  <a:lnTo>
                    <a:pt x="6033" y="0"/>
                  </a:lnTo>
                  <a:lnTo>
                    <a:pt x="5979" y="0"/>
                  </a:lnTo>
                  <a:lnTo>
                    <a:pt x="5925" y="0"/>
                  </a:lnTo>
                  <a:lnTo>
                    <a:pt x="5870" y="0"/>
                  </a:lnTo>
                  <a:lnTo>
                    <a:pt x="5815" y="0"/>
                  </a:lnTo>
                  <a:lnTo>
                    <a:pt x="5760" y="0"/>
                  </a:lnTo>
                  <a:lnTo>
                    <a:pt x="5705" y="0"/>
                  </a:lnTo>
                  <a:lnTo>
                    <a:pt x="5650" y="0"/>
                  </a:lnTo>
                  <a:lnTo>
                    <a:pt x="5595" y="0"/>
                  </a:lnTo>
                  <a:lnTo>
                    <a:pt x="5540" y="0"/>
                  </a:lnTo>
                  <a:lnTo>
                    <a:pt x="5485" y="0"/>
                  </a:lnTo>
                  <a:lnTo>
                    <a:pt x="5430" y="0"/>
                  </a:lnTo>
                  <a:lnTo>
                    <a:pt x="5375" y="0"/>
                  </a:lnTo>
                  <a:lnTo>
                    <a:pt x="5321" y="0"/>
                  </a:lnTo>
                  <a:lnTo>
                    <a:pt x="5266" y="0"/>
                  </a:lnTo>
                  <a:lnTo>
                    <a:pt x="5211" y="0"/>
                  </a:lnTo>
                  <a:lnTo>
                    <a:pt x="5156" y="0"/>
                  </a:lnTo>
                  <a:lnTo>
                    <a:pt x="5100" y="0"/>
                  </a:lnTo>
                  <a:lnTo>
                    <a:pt x="5046" y="0"/>
                  </a:lnTo>
                  <a:lnTo>
                    <a:pt x="4991" y="0"/>
                  </a:lnTo>
                  <a:lnTo>
                    <a:pt x="4936" y="0"/>
                  </a:lnTo>
                  <a:lnTo>
                    <a:pt x="4881" y="0"/>
                  </a:lnTo>
                  <a:lnTo>
                    <a:pt x="4826" y="0"/>
                  </a:lnTo>
                  <a:lnTo>
                    <a:pt x="4771" y="0"/>
                  </a:lnTo>
                  <a:lnTo>
                    <a:pt x="4716" y="0"/>
                  </a:lnTo>
                  <a:lnTo>
                    <a:pt x="4661" y="0"/>
                  </a:lnTo>
                  <a:lnTo>
                    <a:pt x="4608" y="0"/>
                  </a:lnTo>
                  <a:lnTo>
                    <a:pt x="4553" y="0"/>
                  </a:lnTo>
                  <a:lnTo>
                    <a:pt x="4498" y="0"/>
                  </a:lnTo>
                  <a:lnTo>
                    <a:pt x="4444" y="0"/>
                  </a:lnTo>
                  <a:lnTo>
                    <a:pt x="4389" y="0"/>
                  </a:lnTo>
                  <a:lnTo>
                    <a:pt x="4336" y="0"/>
                  </a:lnTo>
                  <a:lnTo>
                    <a:pt x="4281" y="0"/>
                  </a:lnTo>
                  <a:lnTo>
                    <a:pt x="4227" y="0"/>
                  </a:lnTo>
                  <a:lnTo>
                    <a:pt x="4173" y="0"/>
                  </a:lnTo>
                  <a:lnTo>
                    <a:pt x="4119" y="0"/>
                  </a:lnTo>
                  <a:lnTo>
                    <a:pt x="4066" y="0"/>
                  </a:lnTo>
                  <a:lnTo>
                    <a:pt x="4012" y="0"/>
                  </a:lnTo>
                  <a:lnTo>
                    <a:pt x="3958" y="0"/>
                  </a:lnTo>
                  <a:lnTo>
                    <a:pt x="3905" y="0"/>
                  </a:lnTo>
                  <a:lnTo>
                    <a:pt x="3852" y="0"/>
                  </a:lnTo>
                  <a:lnTo>
                    <a:pt x="3799" y="0"/>
                  </a:lnTo>
                  <a:lnTo>
                    <a:pt x="3746" y="0"/>
                  </a:lnTo>
                  <a:lnTo>
                    <a:pt x="3694" y="0"/>
                  </a:lnTo>
                  <a:lnTo>
                    <a:pt x="3641" y="0"/>
                  </a:lnTo>
                  <a:lnTo>
                    <a:pt x="3588" y="0"/>
                  </a:lnTo>
                  <a:lnTo>
                    <a:pt x="3536" y="0"/>
                  </a:lnTo>
                  <a:lnTo>
                    <a:pt x="3484" y="0"/>
                  </a:lnTo>
                  <a:lnTo>
                    <a:pt x="3431" y="0"/>
                  </a:lnTo>
                  <a:lnTo>
                    <a:pt x="3380" y="0"/>
                  </a:lnTo>
                  <a:lnTo>
                    <a:pt x="3328" y="0"/>
                  </a:lnTo>
                  <a:lnTo>
                    <a:pt x="3277" y="0"/>
                  </a:lnTo>
                  <a:lnTo>
                    <a:pt x="3226" y="0"/>
                  </a:lnTo>
                  <a:lnTo>
                    <a:pt x="3174" y="0"/>
                  </a:lnTo>
                  <a:lnTo>
                    <a:pt x="3124" y="0"/>
                  </a:lnTo>
                  <a:lnTo>
                    <a:pt x="3073" y="0"/>
                  </a:lnTo>
                  <a:lnTo>
                    <a:pt x="3023" y="0"/>
                  </a:lnTo>
                  <a:lnTo>
                    <a:pt x="2974" y="0"/>
                  </a:lnTo>
                  <a:lnTo>
                    <a:pt x="2923" y="0"/>
                  </a:lnTo>
                  <a:lnTo>
                    <a:pt x="2874" y="0"/>
                  </a:lnTo>
                  <a:lnTo>
                    <a:pt x="2824" y="0"/>
                  </a:lnTo>
                  <a:lnTo>
                    <a:pt x="2775" y="0"/>
                  </a:lnTo>
                  <a:lnTo>
                    <a:pt x="2727" y="0"/>
                  </a:lnTo>
                  <a:lnTo>
                    <a:pt x="2677" y="0"/>
                  </a:lnTo>
                  <a:lnTo>
                    <a:pt x="2629" y="0"/>
                  </a:lnTo>
                  <a:lnTo>
                    <a:pt x="2581" y="0"/>
                  </a:lnTo>
                  <a:lnTo>
                    <a:pt x="2534" y="0"/>
                  </a:lnTo>
                  <a:lnTo>
                    <a:pt x="2485" y="0"/>
                  </a:lnTo>
                  <a:lnTo>
                    <a:pt x="2438" y="0"/>
                  </a:lnTo>
                  <a:lnTo>
                    <a:pt x="2392" y="0"/>
                  </a:lnTo>
                  <a:lnTo>
                    <a:pt x="2345" y="0"/>
                  </a:lnTo>
                  <a:lnTo>
                    <a:pt x="2299" y="0"/>
                  </a:lnTo>
                  <a:lnTo>
                    <a:pt x="2253" y="0"/>
                  </a:lnTo>
                  <a:lnTo>
                    <a:pt x="2207" y="0"/>
                  </a:lnTo>
                  <a:lnTo>
                    <a:pt x="2162" y="0"/>
                  </a:lnTo>
                  <a:lnTo>
                    <a:pt x="2115" y="0"/>
                  </a:lnTo>
                  <a:lnTo>
                    <a:pt x="2072" y="0"/>
                  </a:lnTo>
                  <a:lnTo>
                    <a:pt x="2027" y="0"/>
                  </a:lnTo>
                  <a:lnTo>
                    <a:pt x="1983" y="0"/>
                  </a:lnTo>
                  <a:lnTo>
                    <a:pt x="1939" y="0"/>
                  </a:lnTo>
                  <a:lnTo>
                    <a:pt x="1895" y="0"/>
                  </a:lnTo>
                  <a:lnTo>
                    <a:pt x="1852" y="0"/>
                  </a:lnTo>
                  <a:lnTo>
                    <a:pt x="1809" y="0"/>
                  </a:lnTo>
                  <a:lnTo>
                    <a:pt x="1766" y="0"/>
                  </a:lnTo>
                  <a:lnTo>
                    <a:pt x="1725" y="0"/>
                  </a:lnTo>
                  <a:lnTo>
                    <a:pt x="1683" y="0"/>
                  </a:lnTo>
                  <a:lnTo>
                    <a:pt x="1641" y="0"/>
                  </a:lnTo>
                  <a:lnTo>
                    <a:pt x="1601" y="0"/>
                  </a:lnTo>
                  <a:lnTo>
                    <a:pt x="1560" y="0"/>
                  </a:lnTo>
                  <a:lnTo>
                    <a:pt x="1521" y="0"/>
                  </a:lnTo>
                  <a:lnTo>
                    <a:pt x="1481" y="0"/>
                  </a:lnTo>
                  <a:lnTo>
                    <a:pt x="1442" y="0"/>
                  </a:lnTo>
                  <a:lnTo>
                    <a:pt x="1402" y="0"/>
                  </a:lnTo>
                  <a:lnTo>
                    <a:pt x="1364" y="0"/>
                  </a:lnTo>
                  <a:lnTo>
                    <a:pt x="1325" y="0"/>
                  </a:lnTo>
                  <a:lnTo>
                    <a:pt x="1288" y="0"/>
                  </a:lnTo>
                  <a:lnTo>
                    <a:pt x="1251" y="0"/>
                  </a:lnTo>
                  <a:lnTo>
                    <a:pt x="1214" y="0"/>
                  </a:lnTo>
                  <a:lnTo>
                    <a:pt x="1178" y="0"/>
                  </a:lnTo>
                  <a:lnTo>
                    <a:pt x="1142" y="0"/>
                  </a:lnTo>
                  <a:lnTo>
                    <a:pt x="1107" y="0"/>
                  </a:lnTo>
                  <a:lnTo>
                    <a:pt x="1072" y="0"/>
                  </a:lnTo>
                  <a:lnTo>
                    <a:pt x="1037" y="0"/>
                  </a:lnTo>
                  <a:lnTo>
                    <a:pt x="1003" y="0"/>
                  </a:lnTo>
                  <a:lnTo>
                    <a:pt x="969" y="0"/>
                  </a:lnTo>
                  <a:lnTo>
                    <a:pt x="936" y="0"/>
                  </a:lnTo>
                  <a:lnTo>
                    <a:pt x="904" y="0"/>
                  </a:lnTo>
                  <a:lnTo>
                    <a:pt x="871" y="0"/>
                  </a:lnTo>
                  <a:lnTo>
                    <a:pt x="839" y="0"/>
                  </a:lnTo>
                  <a:lnTo>
                    <a:pt x="808" y="0"/>
                  </a:lnTo>
                  <a:lnTo>
                    <a:pt x="778" y="0"/>
                  </a:lnTo>
                  <a:lnTo>
                    <a:pt x="748" y="0"/>
                  </a:lnTo>
                  <a:lnTo>
                    <a:pt x="718" y="0"/>
                  </a:lnTo>
                  <a:lnTo>
                    <a:pt x="689" y="0"/>
                  </a:lnTo>
                  <a:lnTo>
                    <a:pt x="660" y="0"/>
                  </a:lnTo>
                  <a:lnTo>
                    <a:pt x="632" y="0"/>
                  </a:lnTo>
                  <a:lnTo>
                    <a:pt x="604" y="0"/>
                  </a:lnTo>
                  <a:lnTo>
                    <a:pt x="578" y="0"/>
                  </a:lnTo>
                  <a:lnTo>
                    <a:pt x="552" y="0"/>
                  </a:lnTo>
                  <a:lnTo>
                    <a:pt x="525" y="0"/>
                  </a:lnTo>
                  <a:lnTo>
                    <a:pt x="500" y="0"/>
                  </a:lnTo>
                  <a:lnTo>
                    <a:pt x="475" y="0"/>
                  </a:lnTo>
                  <a:lnTo>
                    <a:pt x="451" y="0"/>
                  </a:lnTo>
                  <a:lnTo>
                    <a:pt x="428" y="0"/>
                  </a:lnTo>
                  <a:lnTo>
                    <a:pt x="405" y="0"/>
                  </a:lnTo>
                  <a:lnTo>
                    <a:pt x="382" y="0"/>
                  </a:lnTo>
                  <a:lnTo>
                    <a:pt x="360" y="0"/>
                  </a:lnTo>
                  <a:lnTo>
                    <a:pt x="339" y="0"/>
                  </a:lnTo>
                  <a:lnTo>
                    <a:pt x="318" y="0"/>
                  </a:lnTo>
                  <a:lnTo>
                    <a:pt x="297" y="0"/>
                  </a:lnTo>
                  <a:lnTo>
                    <a:pt x="278" y="0"/>
                  </a:lnTo>
                  <a:lnTo>
                    <a:pt x="259" y="0"/>
                  </a:lnTo>
                  <a:lnTo>
                    <a:pt x="241" y="0"/>
                  </a:lnTo>
                  <a:lnTo>
                    <a:pt x="224" y="0"/>
                  </a:lnTo>
                  <a:lnTo>
                    <a:pt x="206" y="0"/>
                  </a:lnTo>
                  <a:lnTo>
                    <a:pt x="189" y="0"/>
                  </a:lnTo>
                  <a:lnTo>
                    <a:pt x="174" y="0"/>
                  </a:lnTo>
                  <a:lnTo>
                    <a:pt x="159" y="0"/>
                  </a:lnTo>
                  <a:lnTo>
                    <a:pt x="144" y="0"/>
                  </a:lnTo>
                  <a:lnTo>
                    <a:pt x="130" y="0"/>
                  </a:lnTo>
                  <a:lnTo>
                    <a:pt x="117" y="0"/>
                  </a:lnTo>
                  <a:lnTo>
                    <a:pt x="105" y="0"/>
                  </a:lnTo>
                  <a:lnTo>
                    <a:pt x="93" y="0"/>
                  </a:lnTo>
                  <a:lnTo>
                    <a:pt x="82" y="0"/>
                  </a:lnTo>
                  <a:lnTo>
                    <a:pt x="72" y="0"/>
                  </a:lnTo>
                  <a:lnTo>
                    <a:pt x="62" y="0"/>
                  </a:lnTo>
                  <a:lnTo>
                    <a:pt x="52" y="0"/>
                  </a:lnTo>
                  <a:lnTo>
                    <a:pt x="45" y="0"/>
                  </a:lnTo>
                  <a:lnTo>
                    <a:pt x="37" y="0"/>
                  </a:lnTo>
                  <a:lnTo>
                    <a:pt x="29" y="0"/>
                  </a:lnTo>
                  <a:lnTo>
                    <a:pt x="24" y="0"/>
                  </a:lnTo>
                  <a:lnTo>
                    <a:pt x="18" y="0"/>
                  </a:lnTo>
                  <a:lnTo>
                    <a:pt x="13" y="0"/>
                  </a:lnTo>
                  <a:lnTo>
                    <a:pt x="8" y="0"/>
                  </a:lnTo>
                  <a:lnTo>
                    <a:pt x="5" y="0"/>
                  </a:lnTo>
                  <a:lnTo>
                    <a:pt x="3" y="0"/>
                  </a:lnTo>
                  <a:lnTo>
                    <a:pt x="1" y="0"/>
                  </a:lnTo>
                  <a:lnTo>
                    <a:pt x="0" y="0"/>
                  </a:lnTo>
                  <a:lnTo>
                    <a:pt x="0" y="48"/>
                  </a:lnTo>
                  <a:lnTo>
                    <a:pt x="1" y="48"/>
                  </a:lnTo>
                  <a:lnTo>
                    <a:pt x="3" y="48"/>
                  </a:lnTo>
                  <a:lnTo>
                    <a:pt x="5" y="48"/>
                  </a:lnTo>
                  <a:lnTo>
                    <a:pt x="8" y="48"/>
                  </a:lnTo>
                  <a:lnTo>
                    <a:pt x="13" y="48"/>
                  </a:lnTo>
                  <a:lnTo>
                    <a:pt x="18" y="48"/>
                  </a:lnTo>
                  <a:lnTo>
                    <a:pt x="24" y="48"/>
                  </a:lnTo>
                  <a:lnTo>
                    <a:pt x="29" y="48"/>
                  </a:lnTo>
                  <a:lnTo>
                    <a:pt x="37" y="48"/>
                  </a:lnTo>
                  <a:lnTo>
                    <a:pt x="45" y="48"/>
                  </a:lnTo>
                  <a:lnTo>
                    <a:pt x="52" y="48"/>
                  </a:lnTo>
                  <a:lnTo>
                    <a:pt x="62" y="48"/>
                  </a:lnTo>
                  <a:lnTo>
                    <a:pt x="72" y="48"/>
                  </a:lnTo>
                  <a:lnTo>
                    <a:pt x="82" y="48"/>
                  </a:lnTo>
                  <a:lnTo>
                    <a:pt x="93" y="48"/>
                  </a:lnTo>
                  <a:lnTo>
                    <a:pt x="105" y="48"/>
                  </a:lnTo>
                  <a:lnTo>
                    <a:pt x="117" y="48"/>
                  </a:lnTo>
                  <a:lnTo>
                    <a:pt x="130" y="48"/>
                  </a:lnTo>
                  <a:lnTo>
                    <a:pt x="144" y="48"/>
                  </a:lnTo>
                  <a:lnTo>
                    <a:pt x="159" y="48"/>
                  </a:lnTo>
                  <a:lnTo>
                    <a:pt x="174" y="48"/>
                  </a:lnTo>
                  <a:lnTo>
                    <a:pt x="189" y="48"/>
                  </a:lnTo>
                  <a:lnTo>
                    <a:pt x="206" y="48"/>
                  </a:lnTo>
                  <a:lnTo>
                    <a:pt x="224" y="48"/>
                  </a:lnTo>
                  <a:lnTo>
                    <a:pt x="241" y="48"/>
                  </a:lnTo>
                  <a:lnTo>
                    <a:pt x="259" y="48"/>
                  </a:lnTo>
                  <a:lnTo>
                    <a:pt x="278" y="48"/>
                  </a:lnTo>
                  <a:lnTo>
                    <a:pt x="297" y="48"/>
                  </a:lnTo>
                  <a:lnTo>
                    <a:pt x="318" y="48"/>
                  </a:lnTo>
                  <a:lnTo>
                    <a:pt x="339" y="48"/>
                  </a:lnTo>
                  <a:lnTo>
                    <a:pt x="360" y="48"/>
                  </a:lnTo>
                  <a:lnTo>
                    <a:pt x="382" y="48"/>
                  </a:lnTo>
                  <a:lnTo>
                    <a:pt x="403" y="48"/>
                  </a:lnTo>
                  <a:lnTo>
                    <a:pt x="427" y="48"/>
                  </a:lnTo>
                  <a:lnTo>
                    <a:pt x="451" y="48"/>
                  </a:lnTo>
                  <a:lnTo>
                    <a:pt x="475" y="48"/>
                  </a:lnTo>
                  <a:lnTo>
                    <a:pt x="500" y="48"/>
                  </a:lnTo>
                  <a:lnTo>
                    <a:pt x="525" y="48"/>
                  </a:lnTo>
                  <a:lnTo>
                    <a:pt x="551" y="48"/>
                  </a:lnTo>
                  <a:lnTo>
                    <a:pt x="577" y="48"/>
                  </a:lnTo>
                  <a:lnTo>
                    <a:pt x="604" y="48"/>
                  </a:lnTo>
                  <a:lnTo>
                    <a:pt x="632" y="48"/>
                  </a:lnTo>
                  <a:lnTo>
                    <a:pt x="660" y="48"/>
                  </a:lnTo>
                  <a:lnTo>
                    <a:pt x="689" y="48"/>
                  </a:lnTo>
                  <a:lnTo>
                    <a:pt x="717" y="48"/>
                  </a:lnTo>
                  <a:lnTo>
                    <a:pt x="747" y="48"/>
                  </a:lnTo>
                  <a:lnTo>
                    <a:pt x="778" y="48"/>
                  </a:lnTo>
                  <a:lnTo>
                    <a:pt x="808" y="48"/>
                  </a:lnTo>
                  <a:lnTo>
                    <a:pt x="839" y="48"/>
                  </a:lnTo>
                  <a:lnTo>
                    <a:pt x="871" y="48"/>
                  </a:lnTo>
                  <a:lnTo>
                    <a:pt x="903" y="48"/>
                  </a:lnTo>
                  <a:lnTo>
                    <a:pt x="936" y="48"/>
                  </a:lnTo>
                  <a:lnTo>
                    <a:pt x="969" y="48"/>
                  </a:lnTo>
                  <a:lnTo>
                    <a:pt x="1003" y="48"/>
                  </a:lnTo>
                  <a:lnTo>
                    <a:pt x="1037" y="48"/>
                  </a:lnTo>
                  <a:lnTo>
                    <a:pt x="1071" y="48"/>
                  </a:lnTo>
                  <a:lnTo>
                    <a:pt x="1106" y="48"/>
                  </a:lnTo>
                  <a:lnTo>
                    <a:pt x="1141" y="48"/>
                  </a:lnTo>
                  <a:lnTo>
                    <a:pt x="1177" y="48"/>
                  </a:lnTo>
                  <a:lnTo>
                    <a:pt x="1213" y="48"/>
                  </a:lnTo>
                  <a:lnTo>
                    <a:pt x="1251" y="48"/>
                  </a:lnTo>
                  <a:lnTo>
                    <a:pt x="1288" y="48"/>
                  </a:lnTo>
                  <a:lnTo>
                    <a:pt x="1325" y="48"/>
                  </a:lnTo>
                  <a:lnTo>
                    <a:pt x="1364" y="48"/>
                  </a:lnTo>
                  <a:lnTo>
                    <a:pt x="1402" y="48"/>
                  </a:lnTo>
                  <a:lnTo>
                    <a:pt x="1441" y="48"/>
                  </a:lnTo>
                  <a:lnTo>
                    <a:pt x="1480" y="48"/>
                  </a:lnTo>
                  <a:lnTo>
                    <a:pt x="1520" y="48"/>
                  </a:lnTo>
                  <a:lnTo>
                    <a:pt x="1560" y="48"/>
                  </a:lnTo>
                  <a:lnTo>
                    <a:pt x="1601" y="48"/>
                  </a:lnTo>
                  <a:lnTo>
                    <a:pt x="1641" y="48"/>
                  </a:lnTo>
                  <a:lnTo>
                    <a:pt x="1683" y="48"/>
                  </a:lnTo>
                  <a:lnTo>
                    <a:pt x="1725" y="48"/>
                  </a:lnTo>
                  <a:lnTo>
                    <a:pt x="1766" y="48"/>
                  </a:lnTo>
                  <a:lnTo>
                    <a:pt x="1808" y="48"/>
                  </a:lnTo>
                  <a:lnTo>
                    <a:pt x="1851" y="48"/>
                  </a:lnTo>
                  <a:lnTo>
                    <a:pt x="1895" y="48"/>
                  </a:lnTo>
                  <a:lnTo>
                    <a:pt x="1938" y="48"/>
                  </a:lnTo>
                  <a:lnTo>
                    <a:pt x="1982" y="48"/>
                  </a:lnTo>
                  <a:lnTo>
                    <a:pt x="2025" y="48"/>
                  </a:lnTo>
                  <a:lnTo>
                    <a:pt x="2070" y="48"/>
                  </a:lnTo>
                  <a:lnTo>
                    <a:pt x="2115" y="48"/>
                  </a:lnTo>
                  <a:lnTo>
                    <a:pt x="2160" y="48"/>
                  </a:lnTo>
                  <a:lnTo>
                    <a:pt x="2205" y="48"/>
                  </a:lnTo>
                  <a:lnTo>
                    <a:pt x="2252" y="48"/>
                  </a:lnTo>
                  <a:lnTo>
                    <a:pt x="2298" y="48"/>
                  </a:lnTo>
                  <a:lnTo>
                    <a:pt x="2344" y="48"/>
                  </a:lnTo>
                  <a:lnTo>
                    <a:pt x="2391" y="48"/>
                  </a:lnTo>
                  <a:lnTo>
                    <a:pt x="2438" y="48"/>
                  </a:lnTo>
                  <a:lnTo>
                    <a:pt x="2485" y="48"/>
                  </a:lnTo>
                  <a:lnTo>
                    <a:pt x="2532" y="48"/>
                  </a:lnTo>
                  <a:lnTo>
                    <a:pt x="2581" y="48"/>
                  </a:lnTo>
                  <a:lnTo>
                    <a:pt x="2628" y="48"/>
                  </a:lnTo>
                  <a:lnTo>
                    <a:pt x="2676" y="48"/>
                  </a:lnTo>
                  <a:lnTo>
                    <a:pt x="2726" y="48"/>
                  </a:lnTo>
                  <a:lnTo>
                    <a:pt x="2774" y="48"/>
                  </a:lnTo>
                  <a:lnTo>
                    <a:pt x="2823" y="48"/>
                  </a:lnTo>
                  <a:lnTo>
                    <a:pt x="2873" y="48"/>
                  </a:lnTo>
                  <a:lnTo>
                    <a:pt x="2922" y="48"/>
                  </a:lnTo>
                  <a:lnTo>
                    <a:pt x="2973" y="48"/>
                  </a:lnTo>
                  <a:lnTo>
                    <a:pt x="3022" y="48"/>
                  </a:lnTo>
                  <a:lnTo>
                    <a:pt x="3072" y="48"/>
                  </a:lnTo>
                  <a:lnTo>
                    <a:pt x="3123" y="48"/>
                  </a:lnTo>
                  <a:lnTo>
                    <a:pt x="3173" y="48"/>
                  </a:lnTo>
                  <a:lnTo>
                    <a:pt x="3225" y="48"/>
                  </a:lnTo>
                  <a:lnTo>
                    <a:pt x="3275" y="48"/>
                  </a:lnTo>
                  <a:lnTo>
                    <a:pt x="3327" y="48"/>
                  </a:lnTo>
                  <a:lnTo>
                    <a:pt x="3379" y="48"/>
                  </a:lnTo>
                  <a:lnTo>
                    <a:pt x="3430" y="48"/>
                  </a:lnTo>
                  <a:lnTo>
                    <a:pt x="3483" y="48"/>
                  </a:lnTo>
                  <a:lnTo>
                    <a:pt x="3534" y="48"/>
                  </a:lnTo>
                  <a:lnTo>
                    <a:pt x="3587" y="48"/>
                  </a:lnTo>
                  <a:lnTo>
                    <a:pt x="3639" y="48"/>
                  </a:lnTo>
                  <a:lnTo>
                    <a:pt x="3691" y="48"/>
                  </a:lnTo>
                  <a:lnTo>
                    <a:pt x="3744" y="48"/>
                  </a:lnTo>
                  <a:lnTo>
                    <a:pt x="3798" y="48"/>
                  </a:lnTo>
                  <a:lnTo>
                    <a:pt x="3850" y="48"/>
                  </a:lnTo>
                  <a:lnTo>
                    <a:pt x="3903" y="48"/>
                  </a:lnTo>
                  <a:lnTo>
                    <a:pt x="3957" y="48"/>
                  </a:lnTo>
                  <a:lnTo>
                    <a:pt x="4011" y="48"/>
                  </a:lnTo>
                  <a:lnTo>
                    <a:pt x="4064" y="48"/>
                  </a:lnTo>
                  <a:lnTo>
                    <a:pt x="4118" y="48"/>
                  </a:lnTo>
                  <a:lnTo>
                    <a:pt x="4172" y="48"/>
                  </a:lnTo>
                  <a:lnTo>
                    <a:pt x="4226" y="48"/>
                  </a:lnTo>
                  <a:lnTo>
                    <a:pt x="4280" y="48"/>
                  </a:lnTo>
                  <a:lnTo>
                    <a:pt x="4333" y="48"/>
                  </a:lnTo>
                  <a:lnTo>
                    <a:pt x="4388" y="48"/>
                  </a:lnTo>
                  <a:lnTo>
                    <a:pt x="4442" y="48"/>
                  </a:lnTo>
                  <a:lnTo>
                    <a:pt x="4497" y="48"/>
                  </a:lnTo>
                  <a:lnTo>
                    <a:pt x="4551" y="48"/>
                  </a:lnTo>
                  <a:lnTo>
                    <a:pt x="4605" y="48"/>
                  </a:lnTo>
                  <a:lnTo>
                    <a:pt x="4660" y="48"/>
                  </a:lnTo>
                  <a:lnTo>
                    <a:pt x="4715" y="48"/>
                  </a:lnTo>
                  <a:lnTo>
                    <a:pt x="4770" y="48"/>
                  </a:lnTo>
                  <a:lnTo>
                    <a:pt x="4825" y="48"/>
                  </a:lnTo>
                  <a:lnTo>
                    <a:pt x="4880" y="48"/>
                  </a:lnTo>
                  <a:lnTo>
                    <a:pt x="4935" y="48"/>
                  </a:lnTo>
                  <a:lnTo>
                    <a:pt x="4990" y="48"/>
                  </a:lnTo>
                  <a:lnTo>
                    <a:pt x="5044" y="48"/>
                  </a:lnTo>
                  <a:lnTo>
                    <a:pt x="5099" y="48"/>
                  </a:lnTo>
                  <a:lnTo>
                    <a:pt x="5154" y="48"/>
                  </a:lnTo>
                  <a:lnTo>
                    <a:pt x="5209" y="48"/>
                  </a:lnTo>
                  <a:lnTo>
                    <a:pt x="5264" y="48"/>
                  </a:lnTo>
                  <a:lnTo>
                    <a:pt x="5319" y="48"/>
                  </a:lnTo>
                  <a:lnTo>
                    <a:pt x="5373" y="48"/>
                  </a:lnTo>
                  <a:lnTo>
                    <a:pt x="5429" y="48"/>
                  </a:lnTo>
                  <a:lnTo>
                    <a:pt x="5483" y="48"/>
                  </a:lnTo>
                  <a:lnTo>
                    <a:pt x="5538" y="48"/>
                  </a:lnTo>
                  <a:lnTo>
                    <a:pt x="5593" y="48"/>
                  </a:lnTo>
                  <a:lnTo>
                    <a:pt x="5648" y="48"/>
                  </a:lnTo>
                  <a:lnTo>
                    <a:pt x="5703" y="48"/>
                  </a:lnTo>
                  <a:lnTo>
                    <a:pt x="5758" y="48"/>
                  </a:lnTo>
                  <a:lnTo>
                    <a:pt x="5813" y="48"/>
                  </a:lnTo>
                  <a:lnTo>
                    <a:pt x="5868" y="48"/>
                  </a:lnTo>
                  <a:lnTo>
                    <a:pt x="5922" y="48"/>
                  </a:lnTo>
                  <a:lnTo>
                    <a:pt x="5977" y="48"/>
                  </a:lnTo>
                  <a:lnTo>
                    <a:pt x="6031" y="48"/>
                  </a:lnTo>
                  <a:lnTo>
                    <a:pt x="6086" y="48"/>
                  </a:lnTo>
                  <a:lnTo>
                    <a:pt x="6141" y="48"/>
                  </a:lnTo>
                  <a:lnTo>
                    <a:pt x="6195" y="48"/>
                  </a:lnTo>
                  <a:lnTo>
                    <a:pt x="6249" y="48"/>
                  </a:lnTo>
                  <a:lnTo>
                    <a:pt x="6303" y="48"/>
                  </a:lnTo>
                  <a:lnTo>
                    <a:pt x="6358" y="48"/>
                  </a:lnTo>
                  <a:lnTo>
                    <a:pt x="6412" y="48"/>
                  </a:lnTo>
                  <a:lnTo>
                    <a:pt x="6466" y="48"/>
                  </a:lnTo>
                  <a:lnTo>
                    <a:pt x="6519" y="48"/>
                  </a:lnTo>
                  <a:lnTo>
                    <a:pt x="6573" y="48"/>
                  </a:lnTo>
                  <a:lnTo>
                    <a:pt x="6627" y="48"/>
                  </a:lnTo>
                  <a:lnTo>
                    <a:pt x="6681" y="48"/>
                  </a:lnTo>
                  <a:lnTo>
                    <a:pt x="6733" y="48"/>
                  </a:lnTo>
                  <a:lnTo>
                    <a:pt x="6787" y="48"/>
                  </a:lnTo>
                  <a:lnTo>
                    <a:pt x="6840" y="48"/>
                  </a:lnTo>
                  <a:lnTo>
                    <a:pt x="6892" y="48"/>
                  </a:lnTo>
                  <a:lnTo>
                    <a:pt x="6945" y="48"/>
                  </a:lnTo>
                  <a:lnTo>
                    <a:pt x="6998" y="48"/>
                  </a:lnTo>
                  <a:lnTo>
                    <a:pt x="7051" y="48"/>
                  </a:lnTo>
                  <a:lnTo>
                    <a:pt x="7103" y="48"/>
                  </a:lnTo>
                  <a:lnTo>
                    <a:pt x="7155" y="48"/>
                  </a:lnTo>
                  <a:lnTo>
                    <a:pt x="7206" y="48"/>
                  </a:lnTo>
                  <a:lnTo>
                    <a:pt x="7258" y="48"/>
                  </a:lnTo>
                  <a:lnTo>
                    <a:pt x="7310" y="48"/>
                  </a:lnTo>
                  <a:lnTo>
                    <a:pt x="7361" y="48"/>
                  </a:lnTo>
                  <a:lnTo>
                    <a:pt x="7413" y="48"/>
                  </a:lnTo>
                  <a:lnTo>
                    <a:pt x="7463" y="48"/>
                  </a:lnTo>
                  <a:lnTo>
                    <a:pt x="7514" y="48"/>
                  </a:lnTo>
                  <a:lnTo>
                    <a:pt x="7565" y="48"/>
                  </a:lnTo>
                  <a:lnTo>
                    <a:pt x="7615" y="48"/>
                  </a:lnTo>
                  <a:lnTo>
                    <a:pt x="7665" y="48"/>
                  </a:lnTo>
                  <a:lnTo>
                    <a:pt x="7714" y="48"/>
                  </a:lnTo>
                  <a:lnTo>
                    <a:pt x="7765" y="48"/>
                  </a:lnTo>
                  <a:lnTo>
                    <a:pt x="7814" y="48"/>
                  </a:lnTo>
                  <a:lnTo>
                    <a:pt x="7863" y="48"/>
                  </a:lnTo>
                  <a:lnTo>
                    <a:pt x="7912" y="48"/>
                  </a:lnTo>
                  <a:lnTo>
                    <a:pt x="7960" y="48"/>
                  </a:lnTo>
                  <a:lnTo>
                    <a:pt x="8009" y="48"/>
                  </a:lnTo>
                  <a:lnTo>
                    <a:pt x="8057" y="48"/>
                  </a:lnTo>
                  <a:lnTo>
                    <a:pt x="8105" y="48"/>
                  </a:lnTo>
                  <a:lnTo>
                    <a:pt x="8152" y="48"/>
                  </a:lnTo>
                  <a:lnTo>
                    <a:pt x="8200" y="48"/>
                  </a:lnTo>
                  <a:lnTo>
                    <a:pt x="8247" y="48"/>
                  </a:lnTo>
                  <a:lnTo>
                    <a:pt x="8293" y="48"/>
                  </a:lnTo>
                  <a:lnTo>
                    <a:pt x="8340" y="48"/>
                  </a:lnTo>
                  <a:lnTo>
                    <a:pt x="8386" y="48"/>
                  </a:lnTo>
                  <a:lnTo>
                    <a:pt x="8431" y="48"/>
                  </a:lnTo>
                  <a:lnTo>
                    <a:pt x="8477" y="48"/>
                  </a:lnTo>
                  <a:lnTo>
                    <a:pt x="8522" y="48"/>
                  </a:lnTo>
                  <a:lnTo>
                    <a:pt x="8567" y="48"/>
                  </a:lnTo>
                  <a:lnTo>
                    <a:pt x="8611" y="48"/>
                  </a:lnTo>
                  <a:lnTo>
                    <a:pt x="8655" y="48"/>
                  </a:lnTo>
                  <a:lnTo>
                    <a:pt x="8699" y="48"/>
                  </a:lnTo>
                  <a:lnTo>
                    <a:pt x="8743" y="48"/>
                  </a:lnTo>
                  <a:lnTo>
                    <a:pt x="8786" y="48"/>
                  </a:lnTo>
                  <a:lnTo>
                    <a:pt x="8828" y="48"/>
                  </a:lnTo>
                  <a:lnTo>
                    <a:pt x="8871" y="48"/>
                  </a:lnTo>
                  <a:lnTo>
                    <a:pt x="8913" y="48"/>
                  </a:lnTo>
                  <a:lnTo>
                    <a:pt x="8955" y="48"/>
                  </a:lnTo>
                  <a:lnTo>
                    <a:pt x="8996" y="48"/>
                  </a:lnTo>
                  <a:lnTo>
                    <a:pt x="9037" y="48"/>
                  </a:lnTo>
                  <a:lnTo>
                    <a:pt x="9077" y="48"/>
                  </a:lnTo>
                  <a:lnTo>
                    <a:pt x="9117" y="48"/>
                  </a:lnTo>
                  <a:lnTo>
                    <a:pt x="9158" y="48"/>
                  </a:lnTo>
                  <a:lnTo>
                    <a:pt x="9196" y="48"/>
                  </a:lnTo>
                  <a:lnTo>
                    <a:pt x="9235" y="48"/>
                  </a:lnTo>
                  <a:lnTo>
                    <a:pt x="9274" y="48"/>
                  </a:lnTo>
                  <a:lnTo>
                    <a:pt x="9312" y="48"/>
                  </a:lnTo>
                  <a:lnTo>
                    <a:pt x="9350" y="48"/>
                  </a:lnTo>
                  <a:lnTo>
                    <a:pt x="9387" y="48"/>
                  </a:lnTo>
                  <a:lnTo>
                    <a:pt x="9423" y="48"/>
                  </a:lnTo>
                  <a:lnTo>
                    <a:pt x="9459" y="48"/>
                  </a:lnTo>
                  <a:lnTo>
                    <a:pt x="9496" y="48"/>
                  </a:lnTo>
                  <a:lnTo>
                    <a:pt x="9531" y="48"/>
                  </a:lnTo>
                  <a:lnTo>
                    <a:pt x="9566" y="48"/>
                  </a:lnTo>
                  <a:lnTo>
                    <a:pt x="9601" y="48"/>
                  </a:lnTo>
                  <a:lnTo>
                    <a:pt x="9635" y="48"/>
                  </a:lnTo>
                  <a:lnTo>
                    <a:pt x="9668" y="48"/>
                  </a:lnTo>
                  <a:lnTo>
                    <a:pt x="9702" y="48"/>
                  </a:lnTo>
                  <a:lnTo>
                    <a:pt x="9734" y="48"/>
                  </a:lnTo>
                  <a:lnTo>
                    <a:pt x="9767" y="48"/>
                  </a:lnTo>
                  <a:lnTo>
                    <a:pt x="9797" y="48"/>
                  </a:lnTo>
                  <a:lnTo>
                    <a:pt x="9829" y="48"/>
                  </a:lnTo>
                  <a:lnTo>
                    <a:pt x="9860" y="48"/>
                  </a:lnTo>
                  <a:lnTo>
                    <a:pt x="9890" y="48"/>
                  </a:lnTo>
                  <a:lnTo>
                    <a:pt x="9919" y="48"/>
                  </a:lnTo>
                  <a:lnTo>
                    <a:pt x="9949" y="48"/>
                  </a:lnTo>
                  <a:lnTo>
                    <a:pt x="9977" y="48"/>
                  </a:lnTo>
                  <a:lnTo>
                    <a:pt x="10005" y="48"/>
                  </a:lnTo>
                  <a:lnTo>
                    <a:pt x="10033" y="48"/>
                  </a:lnTo>
                  <a:lnTo>
                    <a:pt x="10060" y="48"/>
                  </a:lnTo>
                  <a:lnTo>
                    <a:pt x="10086" y="48"/>
                  </a:lnTo>
                  <a:lnTo>
                    <a:pt x="10112" y="48"/>
                  </a:lnTo>
                  <a:lnTo>
                    <a:pt x="10138" y="48"/>
                  </a:lnTo>
                  <a:lnTo>
                    <a:pt x="10163" y="48"/>
                  </a:lnTo>
                  <a:lnTo>
                    <a:pt x="10187" y="48"/>
                  </a:lnTo>
                  <a:lnTo>
                    <a:pt x="10210" y="48"/>
                  </a:lnTo>
                  <a:lnTo>
                    <a:pt x="10233" y="48"/>
                  </a:lnTo>
                  <a:lnTo>
                    <a:pt x="10256" y="48"/>
                  </a:lnTo>
                  <a:lnTo>
                    <a:pt x="10278" y="48"/>
                  </a:lnTo>
                  <a:lnTo>
                    <a:pt x="10299" y="48"/>
                  </a:lnTo>
                  <a:lnTo>
                    <a:pt x="10320" y="48"/>
                  </a:lnTo>
                  <a:lnTo>
                    <a:pt x="10339" y="48"/>
                  </a:lnTo>
                  <a:lnTo>
                    <a:pt x="10359" y="48"/>
                  </a:lnTo>
                  <a:lnTo>
                    <a:pt x="10378" y="48"/>
                  </a:lnTo>
                  <a:lnTo>
                    <a:pt x="10397" y="48"/>
                  </a:lnTo>
                  <a:lnTo>
                    <a:pt x="10414" y="48"/>
                  </a:lnTo>
                  <a:lnTo>
                    <a:pt x="10431" y="48"/>
                  </a:lnTo>
                  <a:lnTo>
                    <a:pt x="10447" y="48"/>
                  </a:lnTo>
                  <a:lnTo>
                    <a:pt x="10463" y="48"/>
                  </a:lnTo>
                  <a:lnTo>
                    <a:pt x="10479" y="48"/>
                  </a:lnTo>
                  <a:lnTo>
                    <a:pt x="10493" y="48"/>
                  </a:lnTo>
                  <a:lnTo>
                    <a:pt x="10506" y="48"/>
                  </a:lnTo>
                  <a:lnTo>
                    <a:pt x="10519" y="48"/>
                  </a:lnTo>
                  <a:lnTo>
                    <a:pt x="10533" y="48"/>
                  </a:lnTo>
                  <a:lnTo>
                    <a:pt x="10544" y="48"/>
                  </a:lnTo>
                  <a:lnTo>
                    <a:pt x="10556" y="48"/>
                  </a:lnTo>
                  <a:lnTo>
                    <a:pt x="10566" y="48"/>
                  </a:lnTo>
                  <a:lnTo>
                    <a:pt x="10575" y="48"/>
                  </a:lnTo>
                  <a:lnTo>
                    <a:pt x="10584" y="48"/>
                  </a:lnTo>
                  <a:lnTo>
                    <a:pt x="10593" y="48"/>
                  </a:lnTo>
                  <a:lnTo>
                    <a:pt x="10601" y="48"/>
                  </a:lnTo>
                  <a:lnTo>
                    <a:pt x="10607" y="48"/>
                  </a:lnTo>
                  <a:lnTo>
                    <a:pt x="10614" y="48"/>
                  </a:lnTo>
                  <a:lnTo>
                    <a:pt x="10619" y="48"/>
                  </a:lnTo>
                  <a:lnTo>
                    <a:pt x="10624" y="48"/>
                  </a:lnTo>
                  <a:lnTo>
                    <a:pt x="10628" y="48"/>
                  </a:lnTo>
                  <a:lnTo>
                    <a:pt x="10631" y="48"/>
                  </a:lnTo>
                  <a:lnTo>
                    <a:pt x="10635" y="48"/>
                  </a:lnTo>
                  <a:lnTo>
                    <a:pt x="10636" y="48"/>
                  </a:lnTo>
                  <a:lnTo>
                    <a:pt x="10637" y="48"/>
                  </a:lnTo>
                  <a:lnTo>
                    <a:pt x="10638" y="48"/>
                  </a:lnTo>
                  <a:lnTo>
                    <a:pt x="10639" y="48"/>
                  </a:lnTo>
                  <a:lnTo>
                    <a:pt x="10641" y="48"/>
                  </a:lnTo>
                  <a:lnTo>
                    <a:pt x="10642" y="48"/>
                  </a:lnTo>
                  <a:lnTo>
                    <a:pt x="10641" y="32"/>
                  </a:lnTo>
                  <a:lnTo>
                    <a:pt x="10641" y="16"/>
                  </a:lnTo>
                  <a:lnTo>
                    <a:pt x="10641" y="0"/>
                  </a:lnTo>
                </a:path>
              </a:pathLst>
            </a:custGeom>
            <a:solidFill>
              <a:srgbClr val="0000FF"/>
            </a:solidFill>
            <a:ln w="4763">
              <a:solidFill>
                <a:srgbClr val="000000"/>
              </a:solidFill>
              <a:prstDash val="solid"/>
              <a:round/>
              <a:headEnd/>
              <a:tailEnd/>
            </a:ln>
          </p:spPr>
          <p:txBody>
            <a:bodyPr/>
            <a:lstStyle/>
            <a:p>
              <a:pPr eaLnBrk="1" hangingPunct="1">
                <a:defRPr/>
              </a:pPr>
              <a:endParaRPr lang="en-US" sz="2200">
                <a:solidFill>
                  <a:srgbClr val="000000"/>
                </a:solidFill>
                <a:ea typeface="ＭＳ Ｐゴシック" pitchFamily="34" charset="-128"/>
              </a:endParaRPr>
            </a:p>
          </p:txBody>
        </p:sp>
      </p:grpSp>
      <p:pic>
        <p:nvPicPr>
          <p:cNvPr id="3080" name="Picture 2513" descr="BNL Logo_Small"/>
          <p:cNvPicPr>
            <a:picLocks noChangeAspect="1" noChangeArrowheads="1"/>
          </p:cNvPicPr>
          <p:nvPr userDrawn="1"/>
        </p:nvPicPr>
        <p:blipFill>
          <a:blip r:embed="rId6"/>
          <a:srcRect/>
          <a:stretch>
            <a:fillRect/>
          </a:stretch>
        </p:blipFill>
        <p:spPr bwMode="auto">
          <a:xfrm>
            <a:off x="3733800" y="6019800"/>
            <a:ext cx="1676400" cy="579438"/>
          </a:xfrm>
          <a:prstGeom prst="rect">
            <a:avLst/>
          </a:prstGeom>
          <a:noFill/>
          <a:ln w="9525">
            <a:noFill/>
            <a:miter lim="800000"/>
            <a:headEnd/>
            <a:tailEnd/>
          </a:ln>
        </p:spPr>
      </p:pic>
      <p:pic>
        <p:nvPicPr>
          <p:cNvPr id="83" name="Picture 8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07169" y="6096000"/>
            <a:ext cx="2658269" cy="45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20961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Lst>
  <p:hf hdr="0" ftr="0" dt="0"/>
  <p:txStyles>
    <p:titleStyle>
      <a:lvl1pPr algn="l" rtl="0" eaLnBrk="0" fontAlgn="base" hangingPunct="0">
        <a:spcBef>
          <a:spcPct val="0"/>
        </a:spcBef>
        <a:spcAft>
          <a:spcPct val="0"/>
        </a:spcAft>
        <a:defRPr sz="2600" b="1">
          <a:solidFill>
            <a:schemeClr val="tx2"/>
          </a:solidFill>
          <a:latin typeface="+mj-lt"/>
          <a:ea typeface="+mj-ea"/>
          <a:cs typeface="ＭＳ Ｐゴシック" charset="0"/>
        </a:defRPr>
      </a:lvl1pPr>
      <a:lvl2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chemeClr val="tx2"/>
          </a:solidFill>
          <a:latin typeface="Arial" charset="0"/>
          <a:ea typeface="ＭＳ Ｐゴシック" charset="0"/>
        </a:defRPr>
      </a:lvl6pPr>
      <a:lvl7pPr marL="914400" algn="l" rtl="0" fontAlgn="base">
        <a:spcBef>
          <a:spcPct val="0"/>
        </a:spcBef>
        <a:spcAft>
          <a:spcPct val="0"/>
        </a:spcAft>
        <a:defRPr sz="2600" b="1">
          <a:solidFill>
            <a:schemeClr val="tx2"/>
          </a:solidFill>
          <a:latin typeface="Arial" charset="0"/>
          <a:ea typeface="ＭＳ Ｐゴシック" charset="0"/>
        </a:defRPr>
      </a:lvl7pPr>
      <a:lvl8pPr marL="1371600" algn="l" rtl="0" fontAlgn="base">
        <a:spcBef>
          <a:spcPct val="0"/>
        </a:spcBef>
        <a:spcAft>
          <a:spcPct val="0"/>
        </a:spcAft>
        <a:defRPr sz="2600" b="1">
          <a:solidFill>
            <a:schemeClr val="tx2"/>
          </a:solidFill>
          <a:latin typeface="Arial" charset="0"/>
          <a:ea typeface="ＭＳ Ｐゴシック" charset="0"/>
        </a:defRPr>
      </a:lvl8pPr>
      <a:lvl9pPr marL="1828800" algn="l" rtl="0" fontAlgn="base">
        <a:spcBef>
          <a:spcPct val="0"/>
        </a:spcBef>
        <a:spcAft>
          <a:spcPct val="0"/>
        </a:spcAft>
        <a:defRPr sz="2600" b="1">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1"/>
        </a:buClr>
        <a:buChar char="•"/>
        <a:defRPr sz="2200">
          <a:solidFill>
            <a:schemeClr val="tx1"/>
          </a:solidFill>
          <a:latin typeface="+mn-lt"/>
          <a:ea typeface="+mn-ea"/>
          <a:cs typeface="Helvetica"/>
        </a:defRPr>
      </a:lvl1pPr>
      <a:lvl2pPr marL="742950" indent="-285750" algn="l" rtl="0" eaLnBrk="0" fontAlgn="base" hangingPunct="0">
        <a:spcBef>
          <a:spcPct val="20000"/>
        </a:spcBef>
        <a:spcAft>
          <a:spcPct val="0"/>
        </a:spcAft>
        <a:buClr>
          <a:schemeClr val="tx1"/>
        </a:buClr>
        <a:buChar char="–"/>
        <a:defRPr sz="2200">
          <a:solidFill>
            <a:schemeClr val="tx1"/>
          </a:solidFill>
          <a:latin typeface="+mn-lt"/>
          <a:ea typeface="+mn-ea"/>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Helvetica" charset="0"/>
          <a:ea typeface="+mn-ea"/>
        </a:defRPr>
      </a:lvl4pPr>
      <a:lvl5pPr marL="2057400" indent="-228600" algn="l" rtl="0" eaLnBrk="0" fontAlgn="base" hangingPunct="0">
        <a:spcBef>
          <a:spcPct val="20000"/>
        </a:spcBef>
        <a:spcAft>
          <a:spcPct val="0"/>
        </a:spcAft>
        <a:buChar char="»"/>
        <a:defRPr sz="2000">
          <a:solidFill>
            <a:schemeClr val="tx1"/>
          </a:solidFill>
          <a:latin typeface="Helvetica" charset="0"/>
          <a:ea typeface="+mn-ea"/>
        </a:defRPr>
      </a:lvl5pPr>
      <a:lvl6pPr marL="2514600" indent="-228600" algn="l" rtl="0" fontAlgn="base">
        <a:spcBef>
          <a:spcPct val="20000"/>
        </a:spcBef>
        <a:spcAft>
          <a:spcPct val="0"/>
        </a:spcAft>
        <a:buChar char="»"/>
        <a:defRPr sz="2000">
          <a:solidFill>
            <a:schemeClr val="tx1"/>
          </a:solidFill>
          <a:latin typeface="Helvetica" charset="0"/>
          <a:ea typeface="+mn-ea"/>
        </a:defRPr>
      </a:lvl6pPr>
      <a:lvl7pPr marL="2971800" indent="-228600" algn="l" rtl="0" fontAlgn="base">
        <a:spcBef>
          <a:spcPct val="20000"/>
        </a:spcBef>
        <a:spcAft>
          <a:spcPct val="0"/>
        </a:spcAft>
        <a:buChar char="»"/>
        <a:defRPr sz="2000">
          <a:solidFill>
            <a:schemeClr val="tx1"/>
          </a:solidFill>
          <a:latin typeface="Helvetica" charset="0"/>
          <a:ea typeface="+mn-ea"/>
        </a:defRPr>
      </a:lvl7pPr>
      <a:lvl8pPr marL="3429000" indent="-228600" algn="l" rtl="0" fontAlgn="base">
        <a:spcBef>
          <a:spcPct val="20000"/>
        </a:spcBef>
        <a:spcAft>
          <a:spcPct val="0"/>
        </a:spcAft>
        <a:buChar char="»"/>
        <a:defRPr sz="2000">
          <a:solidFill>
            <a:schemeClr val="tx1"/>
          </a:solidFill>
          <a:latin typeface="Helvetica" charset="0"/>
          <a:ea typeface="+mn-ea"/>
        </a:defRPr>
      </a:lvl8pPr>
      <a:lvl9pPr marL="3886200" indent="-228600" algn="l" rtl="0" fontAlgn="base">
        <a:spcBef>
          <a:spcPct val="20000"/>
        </a:spcBef>
        <a:spcAft>
          <a:spcPct val="0"/>
        </a:spcAft>
        <a:buChar char="»"/>
        <a:defRPr sz="2000">
          <a:solidFill>
            <a:schemeClr val="tx1"/>
          </a:solidFill>
          <a:latin typeface="Helvetica"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7809" y="365126"/>
            <a:ext cx="8328991"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57809" y="1825625"/>
            <a:ext cx="8328991" cy="392913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543300" y="6337101"/>
            <a:ext cx="205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AFB4413-069C-4E6B-9C35-9E4E3A20910D}"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8335" y="1371600"/>
            <a:ext cx="6858000" cy="762000"/>
          </a:xfrm>
        </p:spPr>
        <p:txBody>
          <a:bodyPr>
            <a:normAutofit/>
          </a:bodyPr>
          <a:lstStyle/>
          <a:p>
            <a:pPr algn="ctr"/>
            <a:r>
              <a:rPr lang="en-US" dirty="0"/>
              <a:t>DC Gun Power Supply</a:t>
            </a:r>
          </a:p>
        </p:txBody>
      </p:sp>
      <p:sp>
        <p:nvSpPr>
          <p:cNvPr id="3" name="Subtitle 2"/>
          <p:cNvSpPr>
            <a:spLocks noGrp="1"/>
          </p:cNvSpPr>
          <p:nvPr>
            <p:ph type="subTitle" idx="1"/>
          </p:nvPr>
        </p:nvSpPr>
        <p:spPr>
          <a:xfrm>
            <a:off x="402535" y="2895600"/>
            <a:ext cx="8338930" cy="1655762"/>
          </a:xfrm>
        </p:spPr>
        <p:txBody>
          <a:bodyPr>
            <a:normAutofit lnSpcReduction="10000"/>
          </a:bodyPr>
          <a:lstStyle/>
          <a:p>
            <a:r>
              <a:rPr lang="en-US" dirty="0"/>
              <a:t>D. Bruno, J. Drozd, R. </a:t>
            </a:r>
            <a:r>
              <a:rPr lang="en-US" dirty="0" err="1"/>
              <a:t>Lambiase</a:t>
            </a:r>
            <a:r>
              <a:rPr lang="en-US" dirty="0"/>
              <a:t>, C. Mi, </a:t>
            </a:r>
          </a:p>
          <a:p>
            <a:r>
              <a:rPr lang="en-US" dirty="0"/>
              <a:t>J. Sandberg, C. Schultheiss</a:t>
            </a:r>
          </a:p>
          <a:p>
            <a:endParaRPr lang="en-US" dirty="0"/>
          </a:p>
          <a:p>
            <a:r>
              <a:rPr lang="en-US" dirty="0"/>
              <a:t>July 2, 2018</a:t>
            </a:r>
          </a:p>
        </p:txBody>
      </p:sp>
    </p:spTree>
    <p:extLst>
      <p:ext uri="{BB962C8B-B14F-4D97-AF65-F5344CB8AC3E}">
        <p14:creationId xmlns:p14="http://schemas.microsoft.com/office/powerpoint/2010/main" val="2264791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633413"/>
          </a:xfrm>
        </p:spPr>
        <p:txBody>
          <a:bodyPr>
            <a:normAutofit/>
          </a:bodyPr>
          <a:lstStyle/>
          <a:p>
            <a:pPr algn="ctr"/>
            <a:r>
              <a:rPr lang="en-US" sz="3200" dirty="0"/>
              <a:t>DC Gun Power Supply</a:t>
            </a:r>
          </a:p>
        </p:txBody>
      </p:sp>
      <p:sp>
        <p:nvSpPr>
          <p:cNvPr id="3" name="Content Placeholder 2"/>
          <p:cNvSpPr>
            <a:spLocks noGrp="1"/>
          </p:cNvSpPr>
          <p:nvPr>
            <p:ph idx="1"/>
          </p:nvPr>
        </p:nvSpPr>
        <p:spPr>
          <a:xfrm>
            <a:off x="381000" y="1143000"/>
            <a:ext cx="8328991" cy="3929132"/>
          </a:xfrm>
        </p:spPr>
        <p:txBody>
          <a:bodyPr>
            <a:normAutofit/>
          </a:bodyPr>
          <a:lstStyle/>
          <a:p>
            <a:pPr>
              <a:buFontTx/>
              <a:buChar char="-"/>
            </a:pP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1C0D4910-113E-44FE-894C-E85850D4B8C1}"/>
              </a:ext>
            </a:extLst>
          </p:cNvPr>
          <p:cNvSpPr txBox="1"/>
          <p:nvPr/>
        </p:nvSpPr>
        <p:spPr>
          <a:xfrm>
            <a:off x="659295" y="1143000"/>
            <a:ext cx="7772400" cy="4524315"/>
          </a:xfrm>
          <a:prstGeom prst="rect">
            <a:avLst/>
          </a:prstGeom>
          <a:noFill/>
        </p:spPr>
        <p:txBody>
          <a:bodyPr wrap="square" rtlCol="0">
            <a:spAutoFit/>
          </a:bodyPr>
          <a:lstStyle/>
          <a:p>
            <a:pPr marL="519113" lvl="1" indent="-519113">
              <a:buFont typeface="+mj-lt"/>
              <a:buAutoNum type="arabicPeriod" startAt="6"/>
              <a:tabLst>
                <a:tab pos="571500" algn="l"/>
              </a:tabLst>
            </a:pPr>
            <a:r>
              <a:rPr lang="en-US" sz="2400" dirty="0"/>
              <a:t>New Vendors</a:t>
            </a:r>
          </a:p>
          <a:p>
            <a:pPr marL="0" lvl="1">
              <a:tabLst>
                <a:tab pos="571500" algn="l"/>
              </a:tabLst>
            </a:pPr>
            <a:endParaRPr lang="en-US" sz="2400" dirty="0"/>
          </a:p>
          <a:p>
            <a:pPr marL="519113" lvl="1" indent="-519113">
              <a:tabLst>
                <a:tab pos="571500" algn="l"/>
              </a:tabLst>
            </a:pPr>
            <a:r>
              <a:rPr lang="en-US" sz="2400" dirty="0"/>
              <a:t>	Several different Vendors of high voltage power supplies have been contacted concerning a replacement supply that may better fit our needs.  While there was interest in developing such a supply as an R&amp;D project,  no Vendor had ever built a suitable power supply.</a:t>
            </a:r>
          </a:p>
          <a:p>
            <a:pPr marL="519113" lvl="1" indent="-519113">
              <a:tabLst>
                <a:tab pos="571500" algn="l"/>
              </a:tabLst>
            </a:pPr>
            <a:endParaRPr lang="en-US" sz="2400" dirty="0"/>
          </a:p>
          <a:p>
            <a:pPr marL="519113" lvl="1" indent="-519113">
              <a:tabLst>
                <a:tab pos="571500" algn="l"/>
              </a:tabLst>
            </a:pPr>
            <a:r>
              <a:rPr lang="en-US" sz="2400" dirty="0"/>
              <a:t>7.	Possibility </a:t>
            </a:r>
            <a:r>
              <a:rPr lang="en-US" sz="2400"/>
              <a:t>of Remotely </a:t>
            </a:r>
            <a:r>
              <a:rPr lang="en-US" sz="2400" dirty="0"/>
              <a:t>shorting the Processing Resistor</a:t>
            </a:r>
          </a:p>
          <a:p>
            <a:pPr lvl="2"/>
            <a:endParaRPr lang="en-US" sz="2400" dirty="0"/>
          </a:p>
        </p:txBody>
      </p:sp>
    </p:spTree>
    <p:extLst>
      <p:ext uri="{BB962C8B-B14F-4D97-AF65-F5344CB8AC3E}">
        <p14:creationId xmlns:p14="http://schemas.microsoft.com/office/powerpoint/2010/main" val="4075091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633413"/>
          </a:xfrm>
        </p:spPr>
        <p:txBody>
          <a:bodyPr>
            <a:normAutofit/>
          </a:bodyPr>
          <a:lstStyle/>
          <a:p>
            <a:pPr algn="ctr"/>
            <a:r>
              <a:rPr lang="en-US" sz="3200" dirty="0"/>
              <a:t>DC Gun Power Supply</a:t>
            </a:r>
          </a:p>
        </p:txBody>
      </p:sp>
      <p:sp>
        <p:nvSpPr>
          <p:cNvPr id="3" name="Content Placeholder 2"/>
          <p:cNvSpPr>
            <a:spLocks noGrp="1"/>
          </p:cNvSpPr>
          <p:nvPr>
            <p:ph idx="1"/>
          </p:nvPr>
        </p:nvSpPr>
        <p:spPr>
          <a:xfrm>
            <a:off x="381000" y="1143000"/>
            <a:ext cx="8328991" cy="3929132"/>
          </a:xfrm>
        </p:spPr>
        <p:txBody>
          <a:bodyPr>
            <a:normAutofit/>
          </a:bodyPr>
          <a:lstStyle/>
          <a:p>
            <a:pPr>
              <a:buFontTx/>
              <a:buChar char="-"/>
            </a:pP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C1AE2EC8-3799-46A3-B9D3-C6D0F3E03D69}"/>
              </a:ext>
            </a:extLst>
          </p:cNvPr>
          <p:cNvPicPr>
            <a:picLocks noChangeAspect="1"/>
          </p:cNvPicPr>
          <p:nvPr/>
        </p:nvPicPr>
        <p:blipFill>
          <a:blip r:embed="rId2"/>
          <a:stretch>
            <a:fillRect/>
          </a:stretch>
        </p:blipFill>
        <p:spPr>
          <a:xfrm>
            <a:off x="1905000" y="914400"/>
            <a:ext cx="4930335" cy="6044948"/>
          </a:xfrm>
          <a:prstGeom prst="rect">
            <a:avLst/>
          </a:prstGeom>
        </p:spPr>
      </p:pic>
    </p:spTree>
    <p:extLst>
      <p:ext uri="{BB962C8B-B14F-4D97-AF65-F5344CB8AC3E}">
        <p14:creationId xmlns:p14="http://schemas.microsoft.com/office/powerpoint/2010/main" val="2809399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633413"/>
          </a:xfrm>
        </p:spPr>
        <p:txBody>
          <a:bodyPr>
            <a:normAutofit/>
          </a:bodyPr>
          <a:lstStyle/>
          <a:p>
            <a:pPr algn="ctr"/>
            <a:r>
              <a:rPr lang="en-US" sz="3200" dirty="0"/>
              <a:t>DC Gun Power Supply</a:t>
            </a:r>
          </a:p>
        </p:txBody>
      </p:sp>
      <p:sp>
        <p:nvSpPr>
          <p:cNvPr id="3" name="Content Placeholder 2"/>
          <p:cNvSpPr>
            <a:spLocks noGrp="1"/>
          </p:cNvSpPr>
          <p:nvPr>
            <p:ph idx="1"/>
          </p:nvPr>
        </p:nvSpPr>
        <p:spPr>
          <a:xfrm>
            <a:off x="381000" y="1143000"/>
            <a:ext cx="8328991" cy="3929132"/>
          </a:xfrm>
        </p:spPr>
        <p:txBody>
          <a:bodyPr>
            <a:normAutofit/>
          </a:bodyPr>
          <a:lstStyle/>
          <a:p>
            <a:pPr>
              <a:buFontTx/>
              <a:buChar char="-"/>
            </a:pP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7C504666-D37F-4F11-B4BD-716246DCA5A2}"/>
              </a:ext>
            </a:extLst>
          </p:cNvPr>
          <p:cNvPicPr>
            <a:picLocks noChangeAspect="1"/>
          </p:cNvPicPr>
          <p:nvPr/>
        </p:nvPicPr>
        <p:blipFill>
          <a:blip r:embed="rId2"/>
          <a:stretch>
            <a:fillRect/>
          </a:stretch>
        </p:blipFill>
        <p:spPr>
          <a:xfrm>
            <a:off x="1683544" y="914400"/>
            <a:ext cx="5776912" cy="5286840"/>
          </a:xfrm>
          <a:prstGeom prst="rect">
            <a:avLst/>
          </a:prstGeom>
        </p:spPr>
      </p:pic>
    </p:spTree>
    <p:extLst>
      <p:ext uri="{BB962C8B-B14F-4D97-AF65-F5344CB8AC3E}">
        <p14:creationId xmlns:p14="http://schemas.microsoft.com/office/powerpoint/2010/main" val="2448053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633413"/>
          </a:xfrm>
        </p:spPr>
        <p:txBody>
          <a:bodyPr>
            <a:normAutofit/>
          </a:bodyPr>
          <a:lstStyle/>
          <a:p>
            <a:pPr algn="ctr"/>
            <a:r>
              <a:rPr lang="en-US" sz="3200" dirty="0"/>
              <a:t>DC Gun Power Supply</a:t>
            </a:r>
          </a:p>
        </p:txBody>
      </p:sp>
      <p:sp>
        <p:nvSpPr>
          <p:cNvPr id="3" name="Content Placeholder 2"/>
          <p:cNvSpPr>
            <a:spLocks noGrp="1"/>
          </p:cNvSpPr>
          <p:nvPr>
            <p:ph idx="1"/>
          </p:nvPr>
        </p:nvSpPr>
        <p:spPr>
          <a:xfrm>
            <a:off x="381000" y="1143000"/>
            <a:ext cx="8328991" cy="3929132"/>
          </a:xfrm>
        </p:spPr>
        <p:txBody>
          <a:bodyPr>
            <a:normAutofit/>
          </a:bodyPr>
          <a:lstStyle/>
          <a:p>
            <a:pPr>
              <a:buFontTx/>
              <a:buChar char="-"/>
            </a:pP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922204CF-8840-4817-8E84-083C3217E67C}"/>
              </a:ext>
            </a:extLst>
          </p:cNvPr>
          <p:cNvPicPr>
            <a:picLocks noChangeAspect="1"/>
          </p:cNvPicPr>
          <p:nvPr/>
        </p:nvPicPr>
        <p:blipFill rotWithShape="1">
          <a:blip r:embed="rId2"/>
          <a:srcRect l="4955" t="8872" b="6219"/>
          <a:stretch/>
        </p:blipFill>
        <p:spPr>
          <a:xfrm>
            <a:off x="2133600" y="949569"/>
            <a:ext cx="4648200" cy="5639524"/>
          </a:xfrm>
          <a:prstGeom prst="rect">
            <a:avLst/>
          </a:prstGeom>
        </p:spPr>
      </p:pic>
    </p:spTree>
    <p:extLst>
      <p:ext uri="{BB962C8B-B14F-4D97-AF65-F5344CB8AC3E}">
        <p14:creationId xmlns:p14="http://schemas.microsoft.com/office/powerpoint/2010/main" val="2055555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633413"/>
          </a:xfrm>
        </p:spPr>
        <p:txBody>
          <a:bodyPr>
            <a:normAutofit/>
          </a:bodyPr>
          <a:lstStyle/>
          <a:p>
            <a:pPr algn="ctr"/>
            <a:r>
              <a:rPr lang="en-US" sz="3200" dirty="0"/>
              <a:t>DC Gun Power Supply</a:t>
            </a:r>
          </a:p>
        </p:txBody>
      </p:sp>
      <p:sp>
        <p:nvSpPr>
          <p:cNvPr id="3" name="Content Placeholder 2"/>
          <p:cNvSpPr>
            <a:spLocks noGrp="1"/>
          </p:cNvSpPr>
          <p:nvPr>
            <p:ph idx="1"/>
          </p:nvPr>
        </p:nvSpPr>
        <p:spPr>
          <a:xfrm>
            <a:off x="381000" y="1143000"/>
            <a:ext cx="8328991" cy="3929132"/>
          </a:xfrm>
        </p:spPr>
        <p:txBody>
          <a:bodyPr>
            <a:normAutofit/>
          </a:bodyPr>
          <a:lstStyle/>
          <a:p>
            <a:pPr>
              <a:buFontTx/>
              <a:buChar char="-"/>
            </a:pP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1C0D4910-113E-44FE-894C-E85850D4B8C1}"/>
              </a:ext>
            </a:extLst>
          </p:cNvPr>
          <p:cNvSpPr txBox="1"/>
          <p:nvPr/>
        </p:nvSpPr>
        <p:spPr>
          <a:xfrm>
            <a:off x="685800" y="1066800"/>
            <a:ext cx="7772400" cy="830997"/>
          </a:xfrm>
          <a:prstGeom prst="rect">
            <a:avLst/>
          </a:prstGeom>
          <a:noFill/>
        </p:spPr>
        <p:txBody>
          <a:bodyPr wrap="square" rtlCol="0">
            <a:spAutoFit/>
          </a:bodyPr>
          <a:lstStyle/>
          <a:p>
            <a:pPr lvl="2"/>
            <a:endParaRPr lang="en-US" sz="2400" dirty="0"/>
          </a:p>
          <a:p>
            <a:pPr marL="1485900" lvl="2" indent="-571500">
              <a:buFont typeface="+mj-lt"/>
              <a:buAutoNum type="alphaLcPeriod"/>
            </a:pPr>
            <a:endParaRPr lang="en-US" sz="2400" dirty="0"/>
          </a:p>
        </p:txBody>
      </p:sp>
      <p:pic>
        <p:nvPicPr>
          <p:cNvPr id="5" name="Picture 4">
            <a:extLst>
              <a:ext uri="{FF2B5EF4-FFF2-40B4-BE49-F238E27FC236}">
                <a16:creationId xmlns:a16="http://schemas.microsoft.com/office/drawing/2014/main" id="{61E29E04-3B73-49EF-A4C9-134ECFBD3A1C}"/>
              </a:ext>
            </a:extLst>
          </p:cNvPr>
          <p:cNvPicPr>
            <a:picLocks noChangeAspect="1"/>
          </p:cNvPicPr>
          <p:nvPr/>
        </p:nvPicPr>
        <p:blipFill>
          <a:blip r:embed="rId2"/>
          <a:stretch>
            <a:fillRect/>
          </a:stretch>
        </p:blipFill>
        <p:spPr>
          <a:xfrm>
            <a:off x="1600200" y="762000"/>
            <a:ext cx="5676900" cy="5655718"/>
          </a:xfrm>
          <a:prstGeom prst="rect">
            <a:avLst/>
          </a:prstGeom>
        </p:spPr>
      </p:pic>
    </p:spTree>
    <p:extLst>
      <p:ext uri="{BB962C8B-B14F-4D97-AF65-F5344CB8AC3E}">
        <p14:creationId xmlns:p14="http://schemas.microsoft.com/office/powerpoint/2010/main" val="3737788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633413"/>
          </a:xfrm>
        </p:spPr>
        <p:txBody>
          <a:bodyPr>
            <a:normAutofit/>
          </a:bodyPr>
          <a:lstStyle/>
          <a:p>
            <a:pPr algn="ctr"/>
            <a:r>
              <a:rPr lang="en-US" sz="3200" dirty="0"/>
              <a:t>DC Gun Power Supply</a:t>
            </a:r>
          </a:p>
        </p:txBody>
      </p:sp>
      <p:sp>
        <p:nvSpPr>
          <p:cNvPr id="3" name="Content Placeholder 2"/>
          <p:cNvSpPr>
            <a:spLocks noGrp="1"/>
          </p:cNvSpPr>
          <p:nvPr>
            <p:ph idx="1"/>
          </p:nvPr>
        </p:nvSpPr>
        <p:spPr>
          <a:xfrm>
            <a:off x="381000" y="1143000"/>
            <a:ext cx="8328991" cy="3929132"/>
          </a:xfrm>
        </p:spPr>
        <p:txBody>
          <a:bodyPr>
            <a:normAutofit/>
          </a:bodyPr>
          <a:lstStyle/>
          <a:p>
            <a:pPr>
              <a:buFontTx/>
              <a:buChar char="-"/>
            </a:pP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1C0D4910-113E-44FE-894C-E85850D4B8C1}"/>
              </a:ext>
            </a:extLst>
          </p:cNvPr>
          <p:cNvSpPr txBox="1"/>
          <p:nvPr/>
        </p:nvSpPr>
        <p:spPr>
          <a:xfrm>
            <a:off x="685800" y="914400"/>
            <a:ext cx="7772400" cy="6555641"/>
          </a:xfrm>
          <a:prstGeom prst="rect">
            <a:avLst/>
          </a:prstGeom>
          <a:noFill/>
        </p:spPr>
        <p:txBody>
          <a:bodyPr wrap="square" rtlCol="0">
            <a:spAutoFit/>
          </a:bodyPr>
          <a:lstStyle/>
          <a:p>
            <a:pPr marL="514350" indent="-514350">
              <a:buFont typeface="+mj-lt"/>
              <a:buAutoNum type="arabicPeriod"/>
            </a:pPr>
            <a:r>
              <a:rPr lang="en-US" dirty="0"/>
              <a:t>Instability</a:t>
            </a:r>
          </a:p>
          <a:p>
            <a:endParaRPr lang="en-US" sz="1200" dirty="0"/>
          </a:p>
          <a:p>
            <a:pPr marL="971550" lvl="1" indent="-514350">
              <a:buFont typeface="+mj-lt"/>
              <a:buAutoNum type="alphaUcPeriod"/>
            </a:pPr>
            <a:r>
              <a:rPr lang="en-US" sz="2200" dirty="0"/>
              <a:t>Determine why we have an instability problem at operating Voltages unlike Cornell or Sealed Air</a:t>
            </a:r>
          </a:p>
          <a:p>
            <a:pPr lvl="1"/>
            <a:endParaRPr lang="en-US" sz="1200" dirty="0"/>
          </a:p>
          <a:p>
            <a:pPr marL="1371600" lvl="2" indent="-457200">
              <a:buFont typeface="+mj-lt"/>
              <a:buAutoNum type="alphaLcPeriod"/>
              <a:tabLst>
                <a:tab pos="862013" algn="l"/>
              </a:tabLst>
            </a:pPr>
            <a:r>
              <a:rPr lang="en-US" sz="2000" dirty="0"/>
              <a:t>Has our regulator been updated correctly or is it broken.  Comparison to Cornell’s unit is essential</a:t>
            </a:r>
          </a:p>
          <a:p>
            <a:pPr lvl="2">
              <a:tabLst>
                <a:tab pos="862013" algn="l"/>
              </a:tabLst>
            </a:pPr>
            <a:endParaRPr lang="en-US" sz="1200" dirty="0"/>
          </a:p>
          <a:p>
            <a:pPr marL="1433513" lvl="2" indent="-176213">
              <a:buFont typeface="Wingdings" panose="05000000000000000000" pitchFamily="2" charset="2"/>
              <a:buChar char="Ø"/>
              <a:tabLst>
                <a:tab pos="862013" algn="l"/>
              </a:tabLst>
            </a:pPr>
            <a:r>
              <a:rPr lang="en-US" sz="1800" dirty="0">
                <a:solidFill>
                  <a:srgbClr val="FF0000"/>
                </a:solidFill>
              </a:rPr>
              <a:t>Experience running with Cornell Controller  switching between our modified controller and Cornell’s controller (5 blocks of 4 </a:t>
            </a:r>
            <a:r>
              <a:rPr lang="en-US" sz="1800" dirty="0" err="1">
                <a:solidFill>
                  <a:srgbClr val="FF0000"/>
                </a:solidFill>
              </a:rPr>
              <a:t>hrs</a:t>
            </a:r>
            <a:r>
              <a:rPr lang="en-US" sz="1800" dirty="0">
                <a:solidFill>
                  <a:srgbClr val="FF0000"/>
                </a:solidFill>
              </a:rPr>
              <a:t>)</a:t>
            </a:r>
          </a:p>
          <a:p>
            <a:pPr marL="1433513" lvl="2" indent="-176213">
              <a:buFont typeface="Wingdings" panose="05000000000000000000" pitchFamily="2" charset="2"/>
              <a:buChar char="Ø"/>
              <a:tabLst>
                <a:tab pos="862013" algn="l"/>
              </a:tabLst>
            </a:pPr>
            <a:r>
              <a:rPr lang="en-US" sz="1800" dirty="0">
                <a:solidFill>
                  <a:srgbClr val="FF0000"/>
                </a:solidFill>
              </a:rPr>
              <a:t>Examination of as built prints (ongoing)</a:t>
            </a:r>
          </a:p>
          <a:p>
            <a:pPr lvl="1"/>
            <a:endParaRPr lang="en-US" sz="1600" dirty="0"/>
          </a:p>
          <a:p>
            <a:pPr marL="1428750" lvl="2" indent="-514350">
              <a:buFont typeface="+mj-lt"/>
              <a:buAutoNum type="alphaLcPeriod" startAt="2"/>
            </a:pPr>
            <a:r>
              <a:rPr lang="en-US" sz="2000" dirty="0"/>
              <a:t>Is the voltage where instability appears related to maximum stack voltage,  i.e. the number of boards.  </a:t>
            </a:r>
          </a:p>
          <a:p>
            <a:pPr marL="1433513" lvl="2" indent="-176213">
              <a:buFont typeface="Wingdings" panose="05000000000000000000" pitchFamily="2" charset="2"/>
              <a:buChar char="Ø"/>
            </a:pPr>
            <a:r>
              <a:rPr lang="en-US" sz="1800" dirty="0">
                <a:solidFill>
                  <a:srgbClr val="FF0000"/>
                </a:solidFill>
              </a:rPr>
              <a:t>Reduce the input voltage to the inverter to match the maximum voltage at Cornell or Sealed Air.  (8 </a:t>
            </a:r>
            <a:r>
              <a:rPr lang="en-US" sz="1800" dirty="0" err="1">
                <a:solidFill>
                  <a:srgbClr val="FF0000"/>
                </a:solidFill>
              </a:rPr>
              <a:t>hrs</a:t>
            </a:r>
            <a:r>
              <a:rPr lang="en-US" sz="1800" dirty="0">
                <a:solidFill>
                  <a:srgbClr val="FF0000"/>
                </a:solidFill>
              </a:rPr>
              <a:t>)</a:t>
            </a:r>
          </a:p>
          <a:p>
            <a:pPr marL="1433513" lvl="2" indent="-176213">
              <a:buFont typeface="Wingdings" panose="05000000000000000000" pitchFamily="2" charset="2"/>
              <a:buChar char="Ø"/>
            </a:pPr>
            <a:r>
              <a:rPr lang="en-US" sz="1800" dirty="0">
                <a:solidFill>
                  <a:srgbClr val="FF0000"/>
                </a:solidFill>
              </a:rPr>
              <a:t>Change the number of boards in multiplier (5 days +prep work of several weeks)</a:t>
            </a:r>
          </a:p>
          <a:p>
            <a:pPr marL="1257300" lvl="2"/>
            <a:endParaRPr lang="en-US" sz="1600" dirty="0">
              <a:solidFill>
                <a:srgbClr val="FF0000"/>
              </a:solidFill>
            </a:endParaRPr>
          </a:p>
          <a:p>
            <a:pPr lvl="2"/>
            <a:endParaRPr lang="en-US" sz="2400" dirty="0"/>
          </a:p>
          <a:p>
            <a:pPr marL="1485900" lvl="2" indent="-571500">
              <a:buFont typeface="+mj-lt"/>
              <a:buAutoNum type="alphaLcPeriod"/>
            </a:pPr>
            <a:endParaRPr lang="en-US" sz="2400" dirty="0"/>
          </a:p>
        </p:txBody>
      </p:sp>
    </p:spTree>
    <p:extLst>
      <p:ext uri="{BB962C8B-B14F-4D97-AF65-F5344CB8AC3E}">
        <p14:creationId xmlns:p14="http://schemas.microsoft.com/office/powerpoint/2010/main" val="4788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633413"/>
          </a:xfrm>
        </p:spPr>
        <p:txBody>
          <a:bodyPr>
            <a:normAutofit/>
          </a:bodyPr>
          <a:lstStyle/>
          <a:p>
            <a:pPr algn="ctr"/>
            <a:r>
              <a:rPr lang="en-US" sz="3200" dirty="0"/>
              <a:t>DC Gun Power Supply</a:t>
            </a:r>
          </a:p>
        </p:txBody>
      </p:sp>
      <p:sp>
        <p:nvSpPr>
          <p:cNvPr id="3" name="Content Placeholder 2"/>
          <p:cNvSpPr>
            <a:spLocks noGrp="1"/>
          </p:cNvSpPr>
          <p:nvPr>
            <p:ph idx="1"/>
          </p:nvPr>
        </p:nvSpPr>
        <p:spPr>
          <a:xfrm>
            <a:off x="381000" y="1143000"/>
            <a:ext cx="8328991" cy="3929132"/>
          </a:xfrm>
        </p:spPr>
        <p:txBody>
          <a:bodyPr>
            <a:normAutofit/>
          </a:bodyPr>
          <a:lstStyle/>
          <a:p>
            <a:pPr>
              <a:buFontTx/>
              <a:buChar char="-"/>
            </a:pP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1C0D4910-113E-44FE-894C-E85850D4B8C1}"/>
              </a:ext>
            </a:extLst>
          </p:cNvPr>
          <p:cNvSpPr txBox="1"/>
          <p:nvPr/>
        </p:nvSpPr>
        <p:spPr>
          <a:xfrm>
            <a:off x="685800" y="857839"/>
            <a:ext cx="7772400" cy="4585871"/>
          </a:xfrm>
          <a:prstGeom prst="rect">
            <a:avLst/>
          </a:prstGeom>
          <a:noFill/>
        </p:spPr>
        <p:txBody>
          <a:bodyPr wrap="square" rtlCol="0">
            <a:spAutoFit/>
          </a:bodyPr>
          <a:lstStyle/>
          <a:p>
            <a:pPr marL="514350" indent="-514350">
              <a:buFont typeface="+mj-lt"/>
              <a:buAutoNum type="arabicPeriod" startAt="2"/>
            </a:pPr>
            <a:r>
              <a:rPr lang="en-US" dirty="0"/>
              <a:t>Bandwidth Problems</a:t>
            </a:r>
          </a:p>
          <a:p>
            <a:endParaRPr lang="en-US" sz="2000" dirty="0"/>
          </a:p>
          <a:p>
            <a:pPr marL="971550" lvl="1" indent="-514350">
              <a:buFont typeface="+mj-lt"/>
              <a:buAutoNum type="alphaUcPeriod"/>
            </a:pPr>
            <a:r>
              <a:rPr lang="en-US" sz="2200" dirty="0"/>
              <a:t>Compensation testing to determine system limitations and verify computer model.  Increasing the bandwidth may enhance stability problem </a:t>
            </a:r>
            <a:r>
              <a:rPr lang="en-US" sz="2200" dirty="0">
                <a:solidFill>
                  <a:srgbClr val="FF0000"/>
                </a:solidFill>
              </a:rPr>
              <a:t>(5 blocks of 4 hours)</a:t>
            </a:r>
          </a:p>
          <a:p>
            <a:pPr lvl="1"/>
            <a:endParaRPr lang="en-US" sz="2000" dirty="0">
              <a:solidFill>
                <a:srgbClr val="FF0000"/>
              </a:solidFill>
            </a:endParaRPr>
          </a:p>
          <a:p>
            <a:pPr marL="971550" lvl="1" indent="-514350">
              <a:buFont typeface="+mj-lt"/>
              <a:buAutoNum type="alphaUcPeriod" startAt="2"/>
            </a:pPr>
            <a:r>
              <a:rPr lang="en-US" sz="2200" dirty="0"/>
              <a:t>It maybe necessary to redesign the controller to get a wider bandwidth with stable performance </a:t>
            </a:r>
            <a:r>
              <a:rPr lang="en-US" sz="2200" dirty="0">
                <a:solidFill>
                  <a:srgbClr val="FF0000"/>
                </a:solidFill>
              </a:rPr>
              <a:t>(could be done by January)</a:t>
            </a:r>
            <a:endParaRPr lang="en-US" sz="2200" dirty="0"/>
          </a:p>
          <a:p>
            <a:pPr lvl="1"/>
            <a:endParaRPr lang="en-US" sz="2400" dirty="0">
              <a:solidFill>
                <a:srgbClr val="FF0000"/>
              </a:solidFill>
            </a:endParaRPr>
          </a:p>
          <a:p>
            <a:pPr marL="971550" lvl="1" indent="-514350">
              <a:buFont typeface="+mj-lt"/>
              <a:buAutoNum type="alphaUcPeriod" startAt="3"/>
            </a:pPr>
            <a:r>
              <a:rPr lang="en-US" sz="2200" dirty="0"/>
              <a:t>Improve computer model </a:t>
            </a:r>
            <a:r>
              <a:rPr lang="en-US" sz="2200" dirty="0">
                <a:solidFill>
                  <a:srgbClr val="FF0000"/>
                </a:solidFill>
              </a:rPr>
              <a:t>(on going)</a:t>
            </a:r>
          </a:p>
          <a:p>
            <a:pPr marL="685800" lvl="1" indent="-228600">
              <a:buFont typeface="+mj-lt"/>
              <a:buAutoNum type="alphaUcPeriod" startAt="3"/>
            </a:pPr>
            <a:endParaRPr lang="en-US" sz="1200" dirty="0">
              <a:solidFill>
                <a:srgbClr val="FF0000"/>
              </a:solidFill>
            </a:endParaRPr>
          </a:p>
          <a:p>
            <a:pPr marL="685800" lvl="1" indent="-228600">
              <a:buFont typeface="+mj-lt"/>
              <a:buAutoNum type="alphaUcPeriod" startAt="3"/>
            </a:pPr>
            <a:endParaRPr lang="en-US" sz="1200" dirty="0"/>
          </a:p>
        </p:txBody>
      </p:sp>
    </p:spTree>
    <p:extLst>
      <p:ext uri="{BB962C8B-B14F-4D97-AF65-F5344CB8AC3E}">
        <p14:creationId xmlns:p14="http://schemas.microsoft.com/office/powerpoint/2010/main" val="3329962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633413"/>
          </a:xfrm>
        </p:spPr>
        <p:txBody>
          <a:bodyPr>
            <a:normAutofit/>
          </a:bodyPr>
          <a:lstStyle/>
          <a:p>
            <a:pPr algn="ctr"/>
            <a:r>
              <a:rPr lang="en-US" sz="3200" dirty="0"/>
              <a:t>DC Gun Power Supply</a:t>
            </a:r>
          </a:p>
        </p:txBody>
      </p:sp>
      <p:sp>
        <p:nvSpPr>
          <p:cNvPr id="3" name="Content Placeholder 2"/>
          <p:cNvSpPr>
            <a:spLocks noGrp="1"/>
          </p:cNvSpPr>
          <p:nvPr>
            <p:ph idx="1"/>
          </p:nvPr>
        </p:nvSpPr>
        <p:spPr>
          <a:xfrm>
            <a:off x="381000" y="1143000"/>
            <a:ext cx="8328991" cy="3929132"/>
          </a:xfrm>
        </p:spPr>
        <p:txBody>
          <a:bodyPr>
            <a:normAutofit/>
          </a:bodyPr>
          <a:lstStyle/>
          <a:p>
            <a:pPr>
              <a:buFontTx/>
              <a:buChar char="-"/>
            </a:pP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1C0D4910-113E-44FE-894C-E85850D4B8C1}"/>
              </a:ext>
            </a:extLst>
          </p:cNvPr>
          <p:cNvSpPr txBox="1"/>
          <p:nvPr/>
        </p:nvSpPr>
        <p:spPr>
          <a:xfrm>
            <a:off x="685800" y="857839"/>
            <a:ext cx="7772400" cy="4616648"/>
          </a:xfrm>
          <a:prstGeom prst="rect">
            <a:avLst/>
          </a:prstGeom>
          <a:noFill/>
        </p:spPr>
        <p:txBody>
          <a:bodyPr wrap="square" rtlCol="0">
            <a:spAutoFit/>
          </a:bodyPr>
          <a:lstStyle/>
          <a:p>
            <a:pPr marL="514350" indent="-514350">
              <a:buFont typeface="+mj-lt"/>
              <a:buAutoNum type="arabicPeriod" startAt="2"/>
            </a:pPr>
            <a:r>
              <a:rPr lang="en-US" dirty="0"/>
              <a:t>Bandwidth Problems</a:t>
            </a:r>
          </a:p>
          <a:p>
            <a:endParaRPr lang="en-US" dirty="0"/>
          </a:p>
          <a:p>
            <a:endParaRPr lang="en-US" sz="1600" dirty="0"/>
          </a:p>
          <a:p>
            <a:pPr marL="971550" lvl="1" indent="-514350">
              <a:buFont typeface="+mj-lt"/>
              <a:buAutoNum type="alphaUcPeriod" startAt="4"/>
            </a:pPr>
            <a:r>
              <a:rPr lang="en-US" sz="2200" dirty="0"/>
              <a:t>Move controller out of the ring. </a:t>
            </a:r>
            <a:r>
              <a:rPr lang="en-US" sz="2200" dirty="0">
                <a:solidFill>
                  <a:srgbClr val="FF0000"/>
                </a:solidFill>
              </a:rPr>
              <a:t>(12 </a:t>
            </a:r>
            <a:r>
              <a:rPr lang="en-US" sz="2200" dirty="0" err="1">
                <a:solidFill>
                  <a:srgbClr val="FF0000"/>
                </a:solidFill>
              </a:rPr>
              <a:t>hrs</a:t>
            </a:r>
            <a:r>
              <a:rPr lang="en-US" sz="2200" dirty="0">
                <a:solidFill>
                  <a:srgbClr val="FF0000"/>
                </a:solidFill>
              </a:rPr>
              <a:t> + 2 days prep + 2 days to test)</a:t>
            </a:r>
          </a:p>
          <a:p>
            <a:pPr marL="685800" lvl="1" indent="-228600">
              <a:buFont typeface="+mj-lt"/>
              <a:buAutoNum type="alphaUcPeriod" startAt="4"/>
            </a:pPr>
            <a:endParaRPr lang="en-US" sz="1200" dirty="0"/>
          </a:p>
          <a:p>
            <a:pPr marL="971550" lvl="1" indent="-514350">
              <a:buFont typeface="+mj-lt"/>
              <a:buAutoNum type="alphaUcPeriod" startAt="4"/>
            </a:pPr>
            <a:endParaRPr lang="en-US" sz="2200" dirty="0"/>
          </a:p>
          <a:p>
            <a:pPr marL="971550" lvl="1" indent="-514350">
              <a:buFont typeface="+mj-lt"/>
              <a:buAutoNum type="alphaUcPeriod" startAt="4"/>
            </a:pPr>
            <a:r>
              <a:rPr lang="en-US" sz="2200" dirty="0"/>
              <a:t>Integrate the Stanford Research System (SRS) controller into existing control unit? </a:t>
            </a:r>
            <a:r>
              <a:rPr lang="en-US" sz="2200" dirty="0">
                <a:solidFill>
                  <a:srgbClr val="FF0000"/>
                </a:solidFill>
              </a:rPr>
              <a:t>(8 </a:t>
            </a:r>
            <a:r>
              <a:rPr lang="en-US" sz="2200" dirty="0" err="1">
                <a:solidFill>
                  <a:srgbClr val="FF0000"/>
                </a:solidFill>
              </a:rPr>
              <a:t>hrs</a:t>
            </a:r>
            <a:r>
              <a:rPr lang="en-US" sz="2200" dirty="0">
                <a:solidFill>
                  <a:srgbClr val="FF0000"/>
                </a:solidFill>
              </a:rPr>
              <a:t> + 1 week prep time  + 4 blocks of 2 </a:t>
            </a:r>
            <a:r>
              <a:rPr lang="en-US" sz="2200" dirty="0" err="1">
                <a:solidFill>
                  <a:srgbClr val="FF0000"/>
                </a:solidFill>
              </a:rPr>
              <a:t>hrs</a:t>
            </a:r>
            <a:r>
              <a:rPr lang="en-US" sz="2200" dirty="0">
                <a:solidFill>
                  <a:srgbClr val="FF0000"/>
                </a:solidFill>
              </a:rPr>
              <a:t> beam time for studies)</a:t>
            </a:r>
          </a:p>
          <a:p>
            <a:pPr lvl="1"/>
            <a:endParaRPr lang="en-US" sz="2200" dirty="0">
              <a:solidFill>
                <a:srgbClr val="FF0000"/>
              </a:solidFill>
            </a:endParaRPr>
          </a:p>
          <a:p>
            <a:pPr marL="685800" lvl="1" indent="-228600">
              <a:buFont typeface="+mj-lt"/>
              <a:buAutoNum type="alphaUcPeriod" startAt="4"/>
            </a:pPr>
            <a:endParaRPr lang="en-US" sz="1200" dirty="0">
              <a:solidFill>
                <a:srgbClr val="FF0000"/>
              </a:solidFill>
            </a:endParaRPr>
          </a:p>
          <a:p>
            <a:pPr marL="971550" lvl="1" indent="-514350">
              <a:buFont typeface="+mj-lt"/>
              <a:buAutoNum type="alphaUcPeriod" startAt="4"/>
            </a:pPr>
            <a:r>
              <a:rPr lang="en-US" sz="2200" dirty="0"/>
              <a:t>Study noise problems in readback systems </a:t>
            </a:r>
            <a:r>
              <a:rPr lang="en-US" sz="2200" dirty="0">
                <a:solidFill>
                  <a:srgbClr val="FF0000"/>
                </a:solidFill>
              </a:rPr>
              <a:t>(5 blocks of four hours)</a:t>
            </a:r>
          </a:p>
        </p:txBody>
      </p:sp>
    </p:spTree>
    <p:extLst>
      <p:ext uri="{BB962C8B-B14F-4D97-AF65-F5344CB8AC3E}">
        <p14:creationId xmlns:p14="http://schemas.microsoft.com/office/powerpoint/2010/main" val="2448664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633413"/>
          </a:xfrm>
        </p:spPr>
        <p:txBody>
          <a:bodyPr>
            <a:normAutofit/>
          </a:bodyPr>
          <a:lstStyle/>
          <a:p>
            <a:pPr algn="ctr"/>
            <a:r>
              <a:rPr lang="en-US" sz="3200" dirty="0"/>
              <a:t>DC Gun Power Supply</a:t>
            </a:r>
          </a:p>
        </p:txBody>
      </p:sp>
      <p:sp>
        <p:nvSpPr>
          <p:cNvPr id="3" name="Content Placeholder 2"/>
          <p:cNvSpPr>
            <a:spLocks noGrp="1"/>
          </p:cNvSpPr>
          <p:nvPr>
            <p:ph idx="1"/>
          </p:nvPr>
        </p:nvSpPr>
        <p:spPr>
          <a:xfrm>
            <a:off x="381000" y="1143000"/>
            <a:ext cx="8328991" cy="3929132"/>
          </a:xfrm>
        </p:spPr>
        <p:txBody>
          <a:bodyPr>
            <a:normAutofit/>
          </a:bodyPr>
          <a:lstStyle/>
          <a:p>
            <a:pPr>
              <a:buFontTx/>
              <a:buChar char="-"/>
            </a:pP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1C0D4910-113E-44FE-894C-E85850D4B8C1}"/>
              </a:ext>
            </a:extLst>
          </p:cNvPr>
          <p:cNvSpPr txBox="1"/>
          <p:nvPr/>
        </p:nvSpPr>
        <p:spPr>
          <a:xfrm>
            <a:off x="495300" y="914400"/>
            <a:ext cx="8153400" cy="6709529"/>
          </a:xfrm>
          <a:prstGeom prst="rect">
            <a:avLst/>
          </a:prstGeom>
          <a:noFill/>
        </p:spPr>
        <p:txBody>
          <a:bodyPr wrap="square" rtlCol="0">
            <a:spAutoFit/>
          </a:bodyPr>
          <a:lstStyle/>
          <a:p>
            <a:pPr marL="519113" lvl="1" indent="-519113">
              <a:buFont typeface="+mj-lt"/>
              <a:buAutoNum type="arabicPeriod" startAt="3"/>
            </a:pPr>
            <a:r>
              <a:rPr lang="en-US" dirty="0"/>
              <a:t>Ripple Reduction</a:t>
            </a:r>
          </a:p>
          <a:p>
            <a:pPr marL="0" lvl="1"/>
            <a:endParaRPr lang="en-US" sz="2000" dirty="0"/>
          </a:p>
          <a:p>
            <a:pPr marL="976313" lvl="1" indent="-519113">
              <a:buFont typeface="+mj-lt"/>
              <a:buAutoNum type="alphaUcPeriod"/>
              <a:tabLst>
                <a:tab pos="571500" algn="l"/>
              </a:tabLst>
            </a:pPr>
            <a:r>
              <a:rPr lang="en-US" sz="2200" dirty="0"/>
              <a:t>Install Capacitors.  3300 pF, 40 kV capacitors have been procured.  Concepts for mounting have been discussed but no actual design completed.  Location of the capacitors not finalized (multiplier or gun).  A Capacitor has been pulsed at 40 kV and 850 A over three hundred times  with no perceived degradation (one 60ms pulse every 10 seconds).  Possible damage to gun by increased stored energy.  </a:t>
            </a:r>
            <a:r>
              <a:rPr lang="en-US" sz="2200" dirty="0">
                <a:solidFill>
                  <a:srgbClr val="FF0000"/>
                </a:solidFill>
              </a:rPr>
              <a:t>(4 days + 4 weeks of prep + 8 hours of test time to compensate)</a:t>
            </a:r>
          </a:p>
          <a:p>
            <a:pPr lvl="1">
              <a:tabLst>
                <a:tab pos="571500" algn="l"/>
              </a:tabLst>
            </a:pPr>
            <a:endParaRPr lang="en-US" sz="2200" dirty="0">
              <a:solidFill>
                <a:srgbClr val="FF0000"/>
              </a:solidFill>
            </a:endParaRPr>
          </a:p>
          <a:p>
            <a:pPr marL="1090613" lvl="1" indent="-800100">
              <a:tabLst>
                <a:tab pos="571500" algn="l"/>
              </a:tabLst>
            </a:pPr>
            <a:r>
              <a:rPr lang="en-US" sz="2200" dirty="0"/>
              <a:t>	B.   Reducing the number of boards from 52 (650 kV) to 48(600kV) or 40 (500kV)?  should improve the ripple slightly, perhaps by 5%</a:t>
            </a:r>
            <a:r>
              <a:rPr lang="en-US" sz="2400" dirty="0">
                <a:solidFill>
                  <a:srgbClr val="FF0000"/>
                </a:solidFill>
              </a:rPr>
              <a:t> (5 days + prep work of 4 weeks)</a:t>
            </a:r>
          </a:p>
          <a:p>
            <a:pPr marL="976313" lvl="1" indent="-519113">
              <a:buFont typeface="+mj-lt"/>
              <a:buAutoNum type="alphaUcPeriod"/>
              <a:tabLst>
                <a:tab pos="571500" algn="l"/>
              </a:tabLst>
            </a:pPr>
            <a:endParaRPr lang="en-US" sz="2200" dirty="0">
              <a:solidFill>
                <a:srgbClr val="FF0000"/>
              </a:solidFill>
            </a:endParaRPr>
          </a:p>
          <a:p>
            <a:pPr lvl="2"/>
            <a:endParaRPr lang="en-US" sz="2400" dirty="0"/>
          </a:p>
          <a:p>
            <a:pPr marL="1485900" lvl="2" indent="-571500">
              <a:buFont typeface="+mj-lt"/>
              <a:buAutoNum type="alphaLcPeriod"/>
            </a:pPr>
            <a:endParaRPr lang="en-US" sz="2400" dirty="0"/>
          </a:p>
        </p:txBody>
      </p:sp>
    </p:spTree>
    <p:extLst>
      <p:ext uri="{BB962C8B-B14F-4D97-AF65-F5344CB8AC3E}">
        <p14:creationId xmlns:p14="http://schemas.microsoft.com/office/powerpoint/2010/main" val="300406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633413"/>
          </a:xfrm>
        </p:spPr>
        <p:txBody>
          <a:bodyPr>
            <a:normAutofit/>
          </a:bodyPr>
          <a:lstStyle/>
          <a:p>
            <a:pPr algn="ctr"/>
            <a:r>
              <a:rPr lang="en-US" sz="3200" dirty="0"/>
              <a:t>DC Gun Power Supply</a:t>
            </a:r>
          </a:p>
        </p:txBody>
      </p:sp>
      <p:sp>
        <p:nvSpPr>
          <p:cNvPr id="3" name="Content Placeholder 2"/>
          <p:cNvSpPr>
            <a:spLocks noGrp="1"/>
          </p:cNvSpPr>
          <p:nvPr>
            <p:ph idx="1"/>
          </p:nvPr>
        </p:nvSpPr>
        <p:spPr>
          <a:xfrm>
            <a:off x="381000" y="1143000"/>
            <a:ext cx="8328991" cy="3929132"/>
          </a:xfrm>
        </p:spPr>
        <p:txBody>
          <a:bodyPr>
            <a:normAutofit/>
          </a:bodyPr>
          <a:lstStyle/>
          <a:p>
            <a:pPr>
              <a:buFontTx/>
              <a:buChar char="-"/>
            </a:pP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1C0D4910-113E-44FE-894C-E85850D4B8C1}"/>
              </a:ext>
            </a:extLst>
          </p:cNvPr>
          <p:cNvSpPr txBox="1"/>
          <p:nvPr/>
        </p:nvSpPr>
        <p:spPr>
          <a:xfrm>
            <a:off x="659295" y="1143000"/>
            <a:ext cx="7772400" cy="5355312"/>
          </a:xfrm>
          <a:prstGeom prst="rect">
            <a:avLst/>
          </a:prstGeom>
          <a:noFill/>
        </p:spPr>
        <p:txBody>
          <a:bodyPr wrap="square" rtlCol="0">
            <a:spAutoFit/>
          </a:bodyPr>
          <a:lstStyle/>
          <a:p>
            <a:pPr marL="519113" lvl="1" indent="-519113">
              <a:buFont typeface="+mj-lt"/>
              <a:buAutoNum type="arabicPeriod" startAt="4"/>
              <a:tabLst>
                <a:tab pos="571500" algn="l"/>
              </a:tabLst>
            </a:pPr>
            <a:r>
              <a:rPr lang="en-US" sz="2400" dirty="0"/>
              <a:t>Reliability issues</a:t>
            </a:r>
          </a:p>
          <a:p>
            <a:pPr marL="0" lvl="1">
              <a:tabLst>
                <a:tab pos="571500" algn="l"/>
              </a:tabLst>
            </a:pPr>
            <a:endParaRPr lang="en-US" sz="1600" dirty="0"/>
          </a:p>
          <a:p>
            <a:pPr marL="1090613" lvl="1" indent="-519113">
              <a:buFont typeface="+mj-lt"/>
              <a:buAutoNum type="alphaUcPeriod"/>
            </a:pPr>
            <a:r>
              <a:rPr lang="en-US" sz="2200" dirty="0"/>
              <a:t>Move controller out of the ring.</a:t>
            </a:r>
            <a:r>
              <a:rPr lang="en-US" sz="2200" dirty="0">
                <a:solidFill>
                  <a:srgbClr val="FF0000"/>
                </a:solidFill>
              </a:rPr>
              <a:t>(12 </a:t>
            </a:r>
            <a:r>
              <a:rPr lang="en-US" sz="2200" dirty="0" err="1">
                <a:solidFill>
                  <a:srgbClr val="FF0000"/>
                </a:solidFill>
              </a:rPr>
              <a:t>hrs</a:t>
            </a:r>
            <a:r>
              <a:rPr lang="en-US" sz="2200" dirty="0">
                <a:solidFill>
                  <a:srgbClr val="FF0000"/>
                </a:solidFill>
              </a:rPr>
              <a:t> + 2 days prep + 2 days to test)</a:t>
            </a:r>
          </a:p>
          <a:p>
            <a:pPr marL="800100" lvl="1" indent="-228600">
              <a:buFont typeface="+mj-lt"/>
              <a:buAutoNum type="alphaUcPeriod"/>
            </a:pPr>
            <a:endParaRPr lang="en-US" sz="1200" dirty="0">
              <a:solidFill>
                <a:srgbClr val="FF0000"/>
              </a:solidFill>
            </a:endParaRPr>
          </a:p>
          <a:p>
            <a:pPr marL="1090613" lvl="1" indent="-519113">
              <a:buFont typeface="+mj-lt"/>
              <a:buAutoNum type="alphaUcPeriod"/>
            </a:pPr>
            <a:r>
              <a:rPr lang="en-US" sz="2200" dirty="0"/>
              <a:t>Replace switch mode auxiliary supply in inverter </a:t>
            </a:r>
            <a:r>
              <a:rPr lang="en-US" sz="2200" dirty="0">
                <a:solidFill>
                  <a:srgbClr val="FF0000"/>
                </a:solidFill>
              </a:rPr>
              <a:t>(8 </a:t>
            </a:r>
            <a:r>
              <a:rPr lang="en-US" sz="2200" dirty="0" err="1">
                <a:solidFill>
                  <a:srgbClr val="FF0000"/>
                </a:solidFill>
              </a:rPr>
              <a:t>hrs</a:t>
            </a:r>
            <a:r>
              <a:rPr lang="en-US" sz="2200" dirty="0">
                <a:solidFill>
                  <a:srgbClr val="FF0000"/>
                </a:solidFill>
              </a:rPr>
              <a:t> + 2 days prep)</a:t>
            </a:r>
          </a:p>
          <a:p>
            <a:pPr marL="800100" lvl="1" indent="-228600">
              <a:buFont typeface="+mj-lt"/>
              <a:buAutoNum type="alphaUcPeriod"/>
            </a:pPr>
            <a:endParaRPr lang="en-US" sz="1200" dirty="0">
              <a:solidFill>
                <a:srgbClr val="FF0000"/>
              </a:solidFill>
            </a:endParaRPr>
          </a:p>
          <a:p>
            <a:pPr marL="1090613" lvl="1" indent="-519113">
              <a:buFont typeface="+mj-lt"/>
              <a:buAutoNum type="alphaUcPeriod"/>
            </a:pPr>
            <a:r>
              <a:rPr lang="en-US" sz="2200" dirty="0"/>
              <a:t>Build new inverter </a:t>
            </a:r>
            <a:r>
              <a:rPr lang="en-US" sz="2200" dirty="0">
                <a:solidFill>
                  <a:srgbClr val="FF0000"/>
                </a:solidFill>
              </a:rPr>
              <a:t>(many parts ordered waiting on agreement with OEM). </a:t>
            </a:r>
            <a:r>
              <a:rPr lang="en-US" sz="2200" dirty="0"/>
              <a:t>The inverters are rated by power.  At 400 kV they should be able to deliver 100 mA</a:t>
            </a:r>
          </a:p>
          <a:p>
            <a:pPr marL="1028700" lvl="1" indent="-457200">
              <a:buFont typeface="+mj-lt"/>
              <a:buAutoNum type="alphaUcPeriod"/>
            </a:pPr>
            <a:endParaRPr lang="en-US" sz="1200" dirty="0">
              <a:solidFill>
                <a:srgbClr val="FF0000"/>
              </a:solidFill>
            </a:endParaRPr>
          </a:p>
          <a:p>
            <a:pPr marL="1090613" lvl="1" indent="-519113">
              <a:buFont typeface="+mj-lt"/>
              <a:buAutoNum type="alphaUcPeriod"/>
            </a:pPr>
            <a:r>
              <a:rPr lang="en-US" sz="2200" dirty="0"/>
              <a:t>Build new controller </a:t>
            </a:r>
            <a:r>
              <a:rPr lang="en-US" sz="2200" dirty="0">
                <a:solidFill>
                  <a:srgbClr val="FF0000"/>
                </a:solidFill>
              </a:rPr>
              <a:t>(started but manpower restricted,  could be done by January)</a:t>
            </a:r>
          </a:p>
          <a:p>
            <a:pPr marL="1090613" lvl="1" indent="-633413">
              <a:buFont typeface="+mj-lt"/>
              <a:buAutoNum type="alphaUcPeriod"/>
            </a:pPr>
            <a:endParaRPr lang="en-US" sz="2200" dirty="0">
              <a:solidFill>
                <a:srgbClr val="FF0000"/>
              </a:solidFill>
            </a:endParaRPr>
          </a:p>
          <a:p>
            <a:pPr lvl="2"/>
            <a:endParaRPr lang="en-US" sz="2400" dirty="0"/>
          </a:p>
        </p:txBody>
      </p:sp>
    </p:spTree>
    <p:extLst>
      <p:ext uri="{BB962C8B-B14F-4D97-AF65-F5344CB8AC3E}">
        <p14:creationId xmlns:p14="http://schemas.microsoft.com/office/powerpoint/2010/main" val="3137556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633413"/>
          </a:xfrm>
        </p:spPr>
        <p:txBody>
          <a:bodyPr>
            <a:normAutofit/>
          </a:bodyPr>
          <a:lstStyle/>
          <a:p>
            <a:pPr algn="ctr"/>
            <a:r>
              <a:rPr lang="en-US" sz="3200" dirty="0"/>
              <a:t>DC Gun Power Supply</a:t>
            </a:r>
          </a:p>
        </p:txBody>
      </p:sp>
      <p:sp>
        <p:nvSpPr>
          <p:cNvPr id="3" name="Content Placeholder 2"/>
          <p:cNvSpPr>
            <a:spLocks noGrp="1"/>
          </p:cNvSpPr>
          <p:nvPr>
            <p:ph idx="1"/>
          </p:nvPr>
        </p:nvSpPr>
        <p:spPr>
          <a:xfrm>
            <a:off x="381000" y="1143000"/>
            <a:ext cx="8328991" cy="3929132"/>
          </a:xfrm>
        </p:spPr>
        <p:txBody>
          <a:bodyPr>
            <a:normAutofit/>
          </a:bodyPr>
          <a:lstStyle/>
          <a:p>
            <a:pPr>
              <a:buFontTx/>
              <a:buChar char="-"/>
            </a:pP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1C0D4910-113E-44FE-894C-E85850D4B8C1}"/>
              </a:ext>
            </a:extLst>
          </p:cNvPr>
          <p:cNvSpPr txBox="1"/>
          <p:nvPr/>
        </p:nvSpPr>
        <p:spPr>
          <a:xfrm>
            <a:off x="685800" y="923192"/>
            <a:ext cx="7772400" cy="5601533"/>
          </a:xfrm>
          <a:prstGeom prst="rect">
            <a:avLst/>
          </a:prstGeom>
          <a:noFill/>
        </p:spPr>
        <p:txBody>
          <a:bodyPr wrap="square" rtlCol="0">
            <a:spAutoFit/>
          </a:bodyPr>
          <a:lstStyle/>
          <a:p>
            <a:pPr marL="519113" lvl="1" indent="-519113">
              <a:buFont typeface="+mj-lt"/>
              <a:buAutoNum type="arabicPeriod" startAt="4"/>
              <a:tabLst>
                <a:tab pos="571500" algn="l"/>
              </a:tabLst>
            </a:pPr>
            <a:r>
              <a:rPr lang="en-US" sz="2400" dirty="0"/>
              <a:t>Reliability issues</a:t>
            </a:r>
          </a:p>
          <a:p>
            <a:pPr marL="0" lvl="1">
              <a:tabLst>
                <a:tab pos="571500" algn="l"/>
              </a:tabLst>
            </a:pPr>
            <a:endParaRPr lang="en-US" sz="2400" dirty="0"/>
          </a:p>
          <a:p>
            <a:pPr marL="1090613" lvl="1" indent="-633413">
              <a:buFont typeface="+mj-lt"/>
              <a:buAutoNum type="alphaUcPeriod" startAt="5"/>
            </a:pPr>
            <a:r>
              <a:rPr lang="en-US" sz="2200" dirty="0"/>
              <a:t>Build new Multiplier. </a:t>
            </a:r>
            <a:r>
              <a:rPr lang="en-US" sz="2200" dirty="0">
                <a:solidFill>
                  <a:srgbClr val="FF0000"/>
                </a:solidFill>
              </a:rPr>
              <a:t>Partnering with Sealed Air but making slow progress. Ferrites ordered and prototype board being tested at Sealed Air.  (8 to 12 months?) </a:t>
            </a:r>
          </a:p>
          <a:p>
            <a:pPr marL="914400" lvl="1" indent="-457200">
              <a:buFont typeface="+mj-lt"/>
              <a:buAutoNum type="alphaUcPeriod" startAt="5"/>
            </a:pPr>
            <a:endParaRPr lang="en-US" sz="2200" dirty="0">
              <a:solidFill>
                <a:srgbClr val="FF0000"/>
              </a:solidFill>
            </a:endParaRPr>
          </a:p>
          <a:p>
            <a:pPr marL="1090613" lvl="1" indent="-633413">
              <a:buFont typeface="+mj-lt"/>
              <a:buAutoNum type="alphaUcPeriod" startAt="5"/>
            </a:pPr>
            <a:r>
              <a:rPr lang="en-US" sz="2200" dirty="0"/>
              <a:t>Some chokes an tests fixtures for the inverter boards are being built. </a:t>
            </a:r>
            <a:r>
              <a:rPr lang="en-US" sz="2200" dirty="0">
                <a:solidFill>
                  <a:srgbClr val="FF0000"/>
                </a:solidFill>
              </a:rPr>
              <a:t>(2 months) </a:t>
            </a:r>
          </a:p>
          <a:p>
            <a:pPr marL="914400" lvl="1" indent="-457200">
              <a:buFont typeface="+mj-lt"/>
              <a:buAutoNum type="alphaUcPeriod" startAt="5"/>
            </a:pPr>
            <a:endParaRPr lang="en-US" sz="2200" dirty="0">
              <a:solidFill>
                <a:srgbClr val="FF0000"/>
              </a:solidFill>
            </a:endParaRPr>
          </a:p>
          <a:p>
            <a:pPr marL="1090613" lvl="1" indent="-633413">
              <a:buFont typeface="+mj-lt"/>
              <a:buAutoNum type="alphaUcPeriod" startAt="5"/>
            </a:pPr>
            <a:r>
              <a:rPr lang="en-US" sz="2200" dirty="0"/>
              <a:t>A full power test load is being built for the inverter </a:t>
            </a:r>
            <a:r>
              <a:rPr lang="en-US" sz="2200" dirty="0">
                <a:solidFill>
                  <a:srgbClr val="FF0000"/>
                </a:solidFill>
              </a:rPr>
              <a:t>(4-5 months) </a:t>
            </a:r>
          </a:p>
          <a:p>
            <a:pPr marL="914400" lvl="1" indent="-457200">
              <a:buFont typeface="+mj-lt"/>
              <a:buAutoNum type="alphaUcPeriod" startAt="5"/>
            </a:pPr>
            <a:endParaRPr lang="en-US" sz="2200" dirty="0">
              <a:solidFill>
                <a:srgbClr val="FF0000"/>
              </a:solidFill>
            </a:endParaRPr>
          </a:p>
          <a:p>
            <a:pPr marL="1090613" lvl="1" indent="-633413">
              <a:buFont typeface="+mj-lt"/>
              <a:buAutoNum type="alphaUcPeriod" startAt="5"/>
            </a:pPr>
            <a:r>
              <a:rPr lang="en-US" sz="2200" dirty="0"/>
              <a:t>Repair bad voltage divider Gun side </a:t>
            </a:r>
            <a:r>
              <a:rPr lang="en-US" sz="2200" dirty="0">
                <a:solidFill>
                  <a:srgbClr val="FF0000"/>
                </a:solidFill>
              </a:rPr>
              <a:t>(1 week + 4 weeks prep)</a:t>
            </a:r>
          </a:p>
          <a:p>
            <a:pPr lvl="2"/>
            <a:endParaRPr lang="en-US" sz="2400" dirty="0"/>
          </a:p>
        </p:txBody>
      </p:sp>
    </p:spTree>
    <p:extLst>
      <p:ext uri="{BB962C8B-B14F-4D97-AF65-F5344CB8AC3E}">
        <p14:creationId xmlns:p14="http://schemas.microsoft.com/office/powerpoint/2010/main" val="444970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0987"/>
            <a:ext cx="8382000" cy="633413"/>
          </a:xfrm>
        </p:spPr>
        <p:txBody>
          <a:bodyPr>
            <a:normAutofit/>
          </a:bodyPr>
          <a:lstStyle/>
          <a:p>
            <a:pPr algn="ctr"/>
            <a:r>
              <a:rPr lang="en-US" sz="3200" dirty="0"/>
              <a:t>DC Gun Power Supply</a:t>
            </a:r>
          </a:p>
        </p:txBody>
      </p:sp>
      <p:sp>
        <p:nvSpPr>
          <p:cNvPr id="3" name="Content Placeholder 2"/>
          <p:cNvSpPr>
            <a:spLocks noGrp="1"/>
          </p:cNvSpPr>
          <p:nvPr>
            <p:ph idx="1"/>
          </p:nvPr>
        </p:nvSpPr>
        <p:spPr>
          <a:xfrm>
            <a:off x="381000" y="1143000"/>
            <a:ext cx="8328991" cy="3929132"/>
          </a:xfrm>
        </p:spPr>
        <p:txBody>
          <a:bodyPr>
            <a:normAutofit/>
          </a:bodyPr>
          <a:lstStyle/>
          <a:p>
            <a:pPr>
              <a:buFontTx/>
              <a:buChar char="-"/>
            </a:pPr>
            <a:endParaRPr lang="en-US" dirty="0"/>
          </a:p>
          <a:p>
            <a:pPr marL="0" indent="0">
              <a:buNone/>
            </a:pPr>
            <a:endParaRPr lang="en-US" dirty="0"/>
          </a:p>
          <a:p>
            <a:pPr>
              <a:buFontTx/>
              <a:buChar char="-"/>
            </a:pPr>
            <a:endParaRPr lang="en-US" dirty="0"/>
          </a:p>
          <a:p>
            <a:pPr>
              <a:buFontTx/>
              <a:buChar char="-"/>
            </a:pPr>
            <a:endParaRPr lang="en-US" dirty="0"/>
          </a:p>
          <a:p>
            <a:endParaRPr lang="en-US" dirty="0"/>
          </a:p>
          <a:p>
            <a:pPr marL="0" indent="0">
              <a:buNone/>
            </a:pPr>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1C0D4910-113E-44FE-894C-E85850D4B8C1}"/>
              </a:ext>
            </a:extLst>
          </p:cNvPr>
          <p:cNvSpPr txBox="1"/>
          <p:nvPr/>
        </p:nvSpPr>
        <p:spPr>
          <a:xfrm>
            <a:off x="558247" y="1090246"/>
            <a:ext cx="8027505" cy="5663089"/>
          </a:xfrm>
          <a:prstGeom prst="rect">
            <a:avLst/>
          </a:prstGeom>
          <a:noFill/>
        </p:spPr>
        <p:txBody>
          <a:bodyPr wrap="square" rtlCol="0">
            <a:spAutoFit/>
          </a:bodyPr>
          <a:lstStyle/>
          <a:p>
            <a:pPr marL="519113" lvl="1" indent="-519113">
              <a:buFont typeface="+mj-lt"/>
              <a:buAutoNum type="arabicPeriod" startAt="5"/>
              <a:tabLst>
                <a:tab pos="571500" algn="l"/>
              </a:tabLst>
            </a:pPr>
            <a:r>
              <a:rPr lang="en-US" sz="2400" dirty="0"/>
              <a:t>OEM</a:t>
            </a:r>
          </a:p>
          <a:p>
            <a:pPr marL="571500" lvl="1" indent="-571500">
              <a:tabLst>
                <a:tab pos="571500" algn="l"/>
              </a:tabLst>
            </a:pPr>
            <a:r>
              <a:rPr lang="en-US" sz="2400" dirty="0"/>
              <a:t>	</a:t>
            </a:r>
            <a:r>
              <a:rPr lang="en-US" sz="2200" dirty="0"/>
              <a:t>The relationship with the OEM has </a:t>
            </a:r>
            <a:r>
              <a:rPr lang="en-US" sz="2400" b="1" dirty="0">
                <a:solidFill>
                  <a:srgbClr val="FF0000"/>
                </a:solidFill>
              </a:rPr>
              <a:t>improved dramatically </a:t>
            </a:r>
            <a:r>
              <a:rPr lang="en-US" sz="2200" dirty="0"/>
              <a:t>in the last few weeks.  BNL has been given access to the “as built drawings” and hopefully will have an agreement that allows us to build new inverters.</a:t>
            </a:r>
          </a:p>
          <a:p>
            <a:pPr marL="571500" lvl="1" indent="-571500">
              <a:tabLst>
                <a:tab pos="571500" algn="l"/>
              </a:tabLst>
            </a:pPr>
            <a:endParaRPr lang="en-US" sz="1200" dirty="0"/>
          </a:p>
          <a:p>
            <a:pPr marL="571500" lvl="1" indent="-571500">
              <a:tabLst>
                <a:tab pos="571500" algn="l"/>
              </a:tabLst>
            </a:pPr>
            <a:r>
              <a:rPr lang="en-US" sz="2200" dirty="0"/>
              <a:t>	BNL has had some limited access to the engineer that designed these supplies and much greater access to the engineer in charge of the production of these supplies.</a:t>
            </a:r>
          </a:p>
          <a:p>
            <a:pPr marL="571500" lvl="1" indent="-571500">
              <a:tabLst>
                <a:tab pos="571500" algn="l"/>
              </a:tabLst>
            </a:pPr>
            <a:endParaRPr lang="en-US" sz="1200" dirty="0"/>
          </a:p>
          <a:p>
            <a:pPr marL="571500" lvl="1" indent="-571500">
              <a:tabLst>
                <a:tab pos="571500" algn="l"/>
              </a:tabLst>
            </a:pPr>
            <a:r>
              <a:rPr lang="en-US" sz="2200" dirty="0"/>
              <a:t>	BNL has been assured that while the supplies exhibit  regions of instabilities at certain voltages these can be avoided by running nearer the rated voltage of the supplies, adjusting the compensation and optimizing the operating frequency</a:t>
            </a:r>
          </a:p>
          <a:p>
            <a:pPr marL="0" lvl="1">
              <a:tabLst>
                <a:tab pos="571500" algn="l"/>
              </a:tabLst>
            </a:pPr>
            <a:endParaRPr lang="en-US" sz="2400" dirty="0"/>
          </a:p>
          <a:p>
            <a:pPr lvl="2"/>
            <a:endParaRPr lang="en-US" sz="2400" dirty="0"/>
          </a:p>
        </p:txBody>
      </p:sp>
    </p:spTree>
    <p:extLst>
      <p:ext uri="{BB962C8B-B14F-4D97-AF65-F5344CB8AC3E}">
        <p14:creationId xmlns:p14="http://schemas.microsoft.com/office/powerpoint/2010/main" val="2480457999"/>
      </p:ext>
    </p:extLst>
  </p:cSld>
  <p:clrMapOvr>
    <a:masterClrMapping/>
  </p:clrMapOvr>
</p:sld>
</file>

<file path=ppt/theme/theme1.xml><?xml version="1.0" encoding="utf-8"?>
<a:theme xmlns:a="http://schemas.openxmlformats.org/drawingml/2006/main" name="BNL_rev1212">
  <a:themeElements>
    <a:clrScheme name="BNL Blue 2">
      <a:dk1>
        <a:srgbClr val="141313"/>
      </a:dk1>
      <a:lt1>
        <a:srgbClr val="FFFFFF"/>
      </a:lt1>
      <a:dk2>
        <a:srgbClr val="082957"/>
      </a:dk2>
      <a:lt2>
        <a:srgbClr val="8DABCC"/>
      </a:lt2>
      <a:accent1>
        <a:srgbClr val="C9DBE8"/>
      </a:accent1>
      <a:accent2>
        <a:srgbClr val="8DABCC"/>
      </a:accent2>
      <a:accent3>
        <a:srgbClr val="3A75AB"/>
      </a:accent3>
      <a:accent4>
        <a:srgbClr val="2D4D7B"/>
      </a:accent4>
      <a:accent5>
        <a:srgbClr val="082957"/>
      </a:accent5>
      <a:accent6>
        <a:srgbClr val="141313"/>
      </a:accent6>
      <a:hlink>
        <a:srgbClr val="3A75AB"/>
      </a:hlink>
      <a:folHlink>
        <a:srgbClr val="2D4D7B"/>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322F31"/>
        </a:dk1>
        <a:lt1>
          <a:srgbClr val="FFFFFF"/>
        </a:lt1>
        <a:dk2>
          <a:srgbClr val="322F31"/>
        </a:dk2>
        <a:lt2>
          <a:srgbClr val="322F31"/>
        </a:lt2>
        <a:accent1>
          <a:srgbClr val="8071B4"/>
        </a:accent1>
        <a:accent2>
          <a:srgbClr val="8071B4"/>
        </a:accent2>
        <a:accent3>
          <a:srgbClr val="FFFFFF"/>
        </a:accent3>
        <a:accent4>
          <a:srgbClr val="292728"/>
        </a:accent4>
        <a:accent5>
          <a:srgbClr val="C0BBD6"/>
        </a:accent5>
        <a:accent6>
          <a:srgbClr val="7366A3"/>
        </a:accent6>
        <a:hlink>
          <a:srgbClr val="8071B4"/>
        </a:hlink>
        <a:folHlink>
          <a:srgbClr val="8071B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NS-review-TEMPLATE">
  <a:themeElements>
    <a:clrScheme name="">
      <a:dk1>
        <a:srgbClr val="000000"/>
      </a:dk1>
      <a:lt1>
        <a:srgbClr val="FFFFFF"/>
      </a:lt1>
      <a:dk2>
        <a:srgbClr val="000000"/>
      </a:dk2>
      <a:lt2>
        <a:srgbClr val="808080"/>
      </a:lt2>
      <a:accent1>
        <a:srgbClr val="00CC99"/>
      </a:accent1>
      <a:accent2>
        <a:srgbClr val="FF9966"/>
      </a:accent2>
      <a:accent3>
        <a:srgbClr val="FFFFFF"/>
      </a:accent3>
      <a:accent4>
        <a:srgbClr val="000000"/>
      </a:accent4>
      <a:accent5>
        <a:srgbClr val="AAE2CA"/>
      </a:accent5>
      <a:accent6>
        <a:srgbClr val="E78A5C"/>
      </a:accent6>
      <a:hlink>
        <a:srgbClr val="0099FF"/>
      </a:hlink>
      <a:folHlink>
        <a:srgbClr val="FFFF66"/>
      </a:folHlink>
    </a:clrScheme>
    <a:fontScheme name="SNS-review-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NS-review-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NS-review-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NS-review-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NS-review-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NS-review-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NS-review-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NS-review-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NS-review-TEMPLATE">
  <a:themeElements>
    <a:clrScheme name="">
      <a:dk1>
        <a:srgbClr val="000000"/>
      </a:dk1>
      <a:lt1>
        <a:srgbClr val="FFFFFF"/>
      </a:lt1>
      <a:dk2>
        <a:srgbClr val="000000"/>
      </a:dk2>
      <a:lt2>
        <a:srgbClr val="808080"/>
      </a:lt2>
      <a:accent1>
        <a:srgbClr val="00CC99"/>
      </a:accent1>
      <a:accent2>
        <a:srgbClr val="FF9966"/>
      </a:accent2>
      <a:accent3>
        <a:srgbClr val="FFFFFF"/>
      </a:accent3>
      <a:accent4>
        <a:srgbClr val="000000"/>
      </a:accent4>
      <a:accent5>
        <a:srgbClr val="AAE2CA"/>
      </a:accent5>
      <a:accent6>
        <a:srgbClr val="E78A5C"/>
      </a:accent6>
      <a:hlink>
        <a:srgbClr val="0099FF"/>
      </a:hlink>
      <a:folHlink>
        <a:srgbClr val="FFFF66"/>
      </a:folHlink>
    </a:clrScheme>
    <a:fontScheme name="SNS-review-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NS-review-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NS-review-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NS-review-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NS-review-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NS-review-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NS-review-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NS-review-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NS-review-TEMPLATE">
  <a:themeElements>
    <a:clrScheme name="">
      <a:dk1>
        <a:srgbClr val="000000"/>
      </a:dk1>
      <a:lt1>
        <a:srgbClr val="FFFFFF"/>
      </a:lt1>
      <a:dk2>
        <a:srgbClr val="000000"/>
      </a:dk2>
      <a:lt2>
        <a:srgbClr val="808080"/>
      </a:lt2>
      <a:accent1>
        <a:srgbClr val="00CC99"/>
      </a:accent1>
      <a:accent2>
        <a:srgbClr val="FF9966"/>
      </a:accent2>
      <a:accent3>
        <a:srgbClr val="FFFFFF"/>
      </a:accent3>
      <a:accent4>
        <a:srgbClr val="000000"/>
      </a:accent4>
      <a:accent5>
        <a:srgbClr val="AAE2CA"/>
      </a:accent5>
      <a:accent6>
        <a:srgbClr val="E78A5C"/>
      </a:accent6>
      <a:hlink>
        <a:srgbClr val="0099FF"/>
      </a:hlink>
      <a:folHlink>
        <a:srgbClr val="FFFF66"/>
      </a:folHlink>
    </a:clrScheme>
    <a:fontScheme name="SNS-review-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NS-review-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NS-review-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NS-review-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NS-review-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NS-review-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NS-review-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NS-review-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NS-review-TEMPLATE">
  <a:themeElements>
    <a:clrScheme name="">
      <a:dk1>
        <a:srgbClr val="000000"/>
      </a:dk1>
      <a:lt1>
        <a:srgbClr val="FFFFFF"/>
      </a:lt1>
      <a:dk2>
        <a:srgbClr val="000000"/>
      </a:dk2>
      <a:lt2>
        <a:srgbClr val="808080"/>
      </a:lt2>
      <a:accent1>
        <a:srgbClr val="00CC99"/>
      </a:accent1>
      <a:accent2>
        <a:srgbClr val="FF9966"/>
      </a:accent2>
      <a:accent3>
        <a:srgbClr val="FFFFFF"/>
      </a:accent3>
      <a:accent4>
        <a:srgbClr val="000000"/>
      </a:accent4>
      <a:accent5>
        <a:srgbClr val="AAE2CA"/>
      </a:accent5>
      <a:accent6>
        <a:srgbClr val="E78A5C"/>
      </a:accent6>
      <a:hlink>
        <a:srgbClr val="0099FF"/>
      </a:hlink>
      <a:folHlink>
        <a:srgbClr val="FFFF66"/>
      </a:folHlink>
    </a:clrScheme>
    <a:fontScheme name="SNS-review-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NS-review-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NS-review-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NS-review-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NS-review-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NS-review-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NS-review-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NS-review-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SNS-review-TEMPLATE">
  <a:themeElements>
    <a:clrScheme name="">
      <a:dk1>
        <a:srgbClr val="000000"/>
      </a:dk1>
      <a:lt1>
        <a:srgbClr val="FFFFFF"/>
      </a:lt1>
      <a:dk2>
        <a:srgbClr val="000000"/>
      </a:dk2>
      <a:lt2>
        <a:srgbClr val="808080"/>
      </a:lt2>
      <a:accent1>
        <a:srgbClr val="00CC99"/>
      </a:accent1>
      <a:accent2>
        <a:srgbClr val="FF9966"/>
      </a:accent2>
      <a:accent3>
        <a:srgbClr val="FFFFFF"/>
      </a:accent3>
      <a:accent4>
        <a:srgbClr val="000000"/>
      </a:accent4>
      <a:accent5>
        <a:srgbClr val="AAE2CA"/>
      </a:accent5>
      <a:accent6>
        <a:srgbClr val="E78A5C"/>
      </a:accent6>
      <a:hlink>
        <a:srgbClr val="0099FF"/>
      </a:hlink>
      <a:folHlink>
        <a:srgbClr val="FFFF66"/>
      </a:folHlink>
    </a:clrScheme>
    <a:fontScheme name="SNS-review-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NS-review-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NS-review-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NS-review-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NS-review-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NS-review-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NS-review-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NS-review-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018_Gray_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Update_2018" id="{46157873-5E33-154A-842E-91B7BD99CC32}" vid="{319E15CB-F710-7D41-B73E-697C834693F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1526</TotalTime>
  <Words>578</Words>
  <Application>Microsoft Macintosh PowerPoint</Application>
  <PresentationFormat>On-screen Show (4:3)</PresentationFormat>
  <Paragraphs>166</Paragraphs>
  <Slides>13</Slides>
  <Notes>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13</vt:i4>
      </vt:variant>
    </vt:vector>
  </HeadingPairs>
  <TitlesOfParts>
    <vt:vector size="25" baseType="lpstr">
      <vt:lpstr>ＭＳ Ｐゴシック</vt:lpstr>
      <vt:lpstr>Arial</vt:lpstr>
      <vt:lpstr>Helvetica</vt:lpstr>
      <vt:lpstr>Times</vt:lpstr>
      <vt:lpstr>Wingdings</vt:lpstr>
      <vt:lpstr>BNL_rev1212</vt:lpstr>
      <vt:lpstr>SNS-review-TEMPLATE</vt:lpstr>
      <vt:lpstr>1_SNS-review-TEMPLATE</vt:lpstr>
      <vt:lpstr>2_SNS-review-TEMPLATE</vt:lpstr>
      <vt:lpstr>3_SNS-review-TEMPLATE</vt:lpstr>
      <vt:lpstr>4_SNS-review-TEMPLATE</vt:lpstr>
      <vt:lpstr>2018_Gray_Theme</vt:lpstr>
      <vt:lpstr>DC Gun Power Supply</vt:lpstr>
      <vt:lpstr>DC Gun Power Supply</vt:lpstr>
      <vt:lpstr>DC Gun Power Supply</vt:lpstr>
      <vt:lpstr>DC Gun Power Supply</vt:lpstr>
      <vt:lpstr>DC Gun Power Supply</vt:lpstr>
      <vt:lpstr>DC Gun Power Supply</vt:lpstr>
      <vt:lpstr>DC Gun Power Supply</vt:lpstr>
      <vt:lpstr>DC Gun Power Supply</vt:lpstr>
      <vt:lpstr>DC Gun Power Supply</vt:lpstr>
      <vt:lpstr>DC Gun Power Supply</vt:lpstr>
      <vt:lpstr>DC Gun Power Supply</vt:lpstr>
      <vt:lpstr>DC Gun Power Supply</vt:lpstr>
      <vt:lpstr>DC Gun Power Supply</vt:lpstr>
    </vt:vector>
  </TitlesOfParts>
  <Company>BNL</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Gagnon</dc:creator>
  <cp:lastModifiedBy>Sandberg, Jon N</cp:lastModifiedBy>
  <cp:revision>181</cp:revision>
  <cp:lastPrinted>2007-07-02T19:06:14Z</cp:lastPrinted>
  <dcterms:created xsi:type="dcterms:W3CDTF">2007-06-28T20:22:43Z</dcterms:created>
  <dcterms:modified xsi:type="dcterms:W3CDTF">2018-07-02T01:00:43Z</dcterms:modified>
</cp:coreProperties>
</file>