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AD23-A2C9-4085-A5D8-03E7AFBE9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5E1C5-10EB-4A7C-90FE-50E8D4E4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0EAB3-AFDC-4F71-8FA8-333BA63B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6B49-F6A9-49B8-9AAF-393DC7AD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F8681-A60D-439C-9F4B-24CA091E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6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18B-EBAD-4F27-B288-CE712AB0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36C79-39A0-4120-9E91-609C25C62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297C9-26F5-4CF1-AED2-77623CA1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B4BBD-8F97-4D1F-8413-BF9E0A593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12E92-BA7C-4369-B74B-54731709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1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1D3A2-5FA0-445F-AE29-A747FBD50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A6281-89B4-4011-A6D6-87B980C58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7EF47-097B-4B72-9C21-B1174B98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AAD4-A96B-457B-A91F-E836BACF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CDEB-25F1-47D5-B3AD-366A2C7F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2473-9EFE-45C7-98D8-3B90B907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4165-1FE8-47C9-BBE9-300E7F6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3F725-B16E-48D8-877D-9445DCD3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311DF-2DF7-439E-B57C-605E69B7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99FF9-C0AF-4151-B488-88D29C83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8978-8242-46AF-B2E7-5F177EC4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19F6A-E792-4FB6-947A-A9BD4AC5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A3B57-1EA6-443E-9DF4-75701A18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19748-61C2-4F16-B664-EC7635F1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D9EF-5ACA-4962-BE09-90BEF098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29D6-85B5-44A2-BAD0-13963A2D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0A8C4-A22F-42BD-AEF0-FBE27E220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EA4EE-082E-4071-9106-742EC88A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67E4B-EC7C-430B-8D82-7D565803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E26E1-1B2C-4D09-AFEE-3C02FB5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6DB5D-0EF8-4988-8F72-6342E090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4BE2-B119-4454-82B5-A3B9C18F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1C80B-B8A3-49C1-B734-F234DFF1A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1D52D-DBA8-49D9-9FD4-99FCD59A8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F294C-F913-4450-9C78-04FEFA42D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53B00-6BB7-4B04-91DF-51E8DEEAC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0AC92-A9A7-40B8-8EEA-7A5AB548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3BAC1-3656-4026-AF36-F4C4FC65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96C43-14D0-49FD-9E0D-28735FB9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D159-39FA-4294-807A-D91E0E44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57014D-4770-4E79-9B27-89853B7D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7513F-F166-4032-894E-55F3EBE7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B9468-A204-449C-B3CD-72A968CF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1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C6C6F-337E-4ADE-A916-F81FCB7F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2753E-EAF9-4B4D-933F-FA482B26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CA89B-C6F0-4365-BC28-B179D632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E7D7-6040-43EE-A779-12CA95BE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099A-9059-4C4A-B258-A89CF51A0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723CE-ED43-480D-8089-85F073836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38444-0837-455C-84C4-AE021E34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EA2D1-7975-41F0-829F-AEDCEE0B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20269-4518-4291-B756-370B5720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6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A962-EA35-427A-800E-EA5B7038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89BA7-33FF-4D62-A8D2-143FABF82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EF50-9BFB-46EE-996C-24CC191CA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0007E-0704-4905-98B7-25006C30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62D2-C083-4649-A691-1436ED25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C411-0448-4EE1-8FA4-612387C1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7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1AE36-D6B6-42AC-917E-7D02805D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EF344-C597-435B-9076-59B320E86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42A71-AD61-4A3B-9447-3984342BA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6D33-8727-4845-AC84-CDF793287A1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0611D-2324-4F78-B1C5-90B758780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83B0-AC76-4F2E-9B72-831BD2F0E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ECC6-1CA5-4EA6-8838-737FE09B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0A5335-9C34-4771-8C12-C94D2013BB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" t="6725" r="3637" b="9999"/>
          <a:stretch/>
        </p:blipFill>
        <p:spPr>
          <a:xfrm>
            <a:off x="906162" y="1120345"/>
            <a:ext cx="5847071" cy="41098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80A9F0-4ADF-41F6-99F2-AE29FBF679AE}"/>
              </a:ext>
            </a:extLst>
          </p:cNvPr>
          <p:cNvSpPr txBox="1"/>
          <p:nvPr/>
        </p:nvSpPr>
        <p:spPr>
          <a:xfrm>
            <a:off x="4530809" y="601362"/>
            <a:ext cx="30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LEReC</a:t>
            </a:r>
            <a:r>
              <a:rPr lang="en-US" dirty="0"/>
              <a:t> TOF During PS Instability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E43A1-4638-4457-8CF6-8CDB0DAA615C}"/>
              </a:ext>
            </a:extLst>
          </p:cNvPr>
          <p:cNvSpPr txBox="1"/>
          <p:nvPr/>
        </p:nvSpPr>
        <p:spPr>
          <a:xfrm>
            <a:off x="7247652" y="1276865"/>
            <a:ext cx="39475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During the study on the power supply instability, time-of-flight system measured phase variations corresponding to the variations in the energy. The TOF measurement, indicated an energy variation of approximately +/- 5 </a:t>
            </a:r>
            <a:r>
              <a:rPr lang="en-US" dirty="0" err="1"/>
              <a:t>KeV</a:t>
            </a:r>
            <a:r>
              <a:rPr lang="en-US" dirty="0"/>
              <a:t>. This test was performed without calibrating the TOF system for absolute energy measurements. Future work will involve making a push-button approach for calibration based on the RF switches.</a:t>
            </a:r>
          </a:p>
        </p:txBody>
      </p:sp>
    </p:spTree>
    <p:extLst>
      <p:ext uri="{BB962C8B-B14F-4D97-AF65-F5344CB8AC3E}">
        <p14:creationId xmlns:p14="http://schemas.microsoft.com/office/powerpoint/2010/main" val="84317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Sorrell, Zachary</dc:creator>
  <cp:lastModifiedBy>Sorrell, Zachary</cp:lastModifiedBy>
  <cp:revision>1</cp:revision>
  <dcterms:created xsi:type="dcterms:W3CDTF">2018-07-02T12:52:27Z</dcterms:created>
  <dcterms:modified xsi:type="dcterms:W3CDTF">2018-07-02T12:58:59Z</dcterms:modified>
</cp:coreProperties>
</file>