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D7E7D-C839-478C-B9EF-6DF87F38D87F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52965-E3E0-4055-A5A2-B5A24D3D8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52965-E3E0-4055-A5A2-B5A24D3D8F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6647-CB27-4B1D-BB58-032254C21B74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15C0E-A0B6-4714-87EC-0604B292A1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Workshop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Tony Wong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HTC/HPC challenges at BNL</a:t>
            </a:r>
          </a:p>
          <a:p>
            <a:pPr lvl="1"/>
            <a:r>
              <a:rPr lang="en-US" dirty="0" smtClean="0"/>
              <a:t>Integration of </a:t>
            </a:r>
            <a:r>
              <a:rPr lang="en-US" dirty="0" err="1" smtClean="0"/>
              <a:t>HTCondor</a:t>
            </a:r>
            <a:r>
              <a:rPr lang="en-US" dirty="0" smtClean="0"/>
              <a:t> and </a:t>
            </a:r>
            <a:r>
              <a:rPr lang="en-US" dirty="0" err="1" smtClean="0"/>
              <a:t>Slurm</a:t>
            </a:r>
            <a:endParaRPr lang="en-US" dirty="0"/>
          </a:p>
          <a:p>
            <a:pPr lvl="1"/>
            <a:r>
              <a:rPr lang="en-US" dirty="0" smtClean="0"/>
              <a:t>Leveraging resources for Photon Sciences </a:t>
            </a:r>
          </a:p>
          <a:p>
            <a:r>
              <a:rPr lang="en-US" dirty="0" smtClean="0"/>
              <a:t>Diamond presentation</a:t>
            </a:r>
          </a:p>
          <a:p>
            <a:pPr lvl="1"/>
            <a:r>
              <a:rPr lang="en-US" dirty="0" smtClean="0"/>
              <a:t>Challenges with re-processing, data movement, archival storage, detector advances vs. I/O </a:t>
            </a:r>
            <a:r>
              <a:rPr lang="en-US" dirty="0" err="1" smtClean="0"/>
              <a:t>bandwidth,etc</a:t>
            </a:r>
            <a:endParaRPr lang="en-US" dirty="0" smtClean="0"/>
          </a:p>
          <a:p>
            <a:pPr lvl="1"/>
            <a:r>
              <a:rPr lang="en-US" dirty="0" err="1" smtClean="0"/>
              <a:t>Acitive</a:t>
            </a:r>
            <a:r>
              <a:rPr lang="en-US" dirty="0" smtClean="0"/>
              <a:t> developments to keep pace with experimental advances and requirements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ata Management</a:t>
            </a:r>
          </a:p>
          <a:p>
            <a:pPr lvl="2"/>
            <a:r>
              <a:rPr lang="en-US" dirty="0" smtClean="0"/>
              <a:t>Cloud Computing</a:t>
            </a:r>
          </a:p>
          <a:p>
            <a:pPr lvl="2"/>
            <a:r>
              <a:rPr lang="en-US" dirty="0" smtClean="0"/>
              <a:t> Software development support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LCLS developments</a:t>
            </a:r>
          </a:p>
          <a:p>
            <a:pPr lvl="1"/>
            <a:r>
              <a:rPr lang="en-US" dirty="0" smtClean="0"/>
              <a:t>Challenge of ~3x higher data throughput in ~2025 timescale</a:t>
            </a:r>
          </a:p>
          <a:p>
            <a:pPr lvl="1"/>
            <a:r>
              <a:rPr lang="en-US" dirty="0" smtClean="0"/>
              <a:t>Fast feedback on data quality and experimental setup a common theme </a:t>
            </a:r>
          </a:p>
          <a:p>
            <a:pPr lvl="1"/>
            <a:r>
              <a:rPr lang="en-US" dirty="0" smtClean="0"/>
              <a:t>Need for local and remote (</a:t>
            </a:r>
            <a:r>
              <a:rPr lang="en-US" dirty="0" err="1" smtClean="0"/>
              <a:t>ie</a:t>
            </a:r>
            <a:r>
              <a:rPr lang="en-US" dirty="0" smtClean="0"/>
              <a:t>, LCF) facilities </a:t>
            </a:r>
          </a:p>
          <a:p>
            <a:r>
              <a:rPr lang="en-US" dirty="0" smtClean="0"/>
              <a:t>DESY complex</a:t>
            </a:r>
          </a:p>
          <a:p>
            <a:pPr lvl="1"/>
            <a:r>
              <a:rPr lang="en-US" dirty="0" smtClean="0"/>
              <a:t>3 accelerators (PETRA, FLASH and </a:t>
            </a:r>
            <a:r>
              <a:rPr lang="en-US" dirty="0" err="1" smtClean="0"/>
              <a:t>EuXFEL</a:t>
            </a:r>
            <a:r>
              <a:rPr lang="en-US" dirty="0" smtClean="0"/>
              <a:t>)  share  common computing infrastructure</a:t>
            </a:r>
          </a:p>
          <a:p>
            <a:pPr lvl="1"/>
            <a:r>
              <a:rPr lang="en-US" dirty="0" smtClean="0"/>
              <a:t>Issue of trust with experimental programs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NSLS-II program @ BNL</a:t>
            </a:r>
          </a:p>
          <a:p>
            <a:pPr lvl="1"/>
            <a:r>
              <a:rPr lang="en-US" dirty="0" smtClean="0"/>
              <a:t>Description of </a:t>
            </a:r>
            <a:r>
              <a:rPr lang="en-US" dirty="0" err="1" smtClean="0"/>
              <a:t>beamlines</a:t>
            </a:r>
            <a:r>
              <a:rPr lang="en-US" dirty="0" smtClean="0"/>
              <a:t>, IT infrastructure &amp; software infrastructure (</a:t>
            </a:r>
            <a:r>
              <a:rPr lang="en-US" dirty="0" err="1" smtClean="0"/>
              <a:t>ie</a:t>
            </a:r>
            <a:r>
              <a:rPr lang="en-US" dirty="0" smtClean="0"/>
              <a:t>, </a:t>
            </a:r>
            <a:r>
              <a:rPr lang="en-US" dirty="0" err="1" smtClean="0"/>
              <a:t>Bluesky</a:t>
            </a:r>
            <a:r>
              <a:rPr lang="en-US" dirty="0" smtClean="0"/>
              <a:t>) and policies</a:t>
            </a:r>
          </a:p>
          <a:p>
            <a:r>
              <a:rPr lang="en-US" dirty="0" smtClean="0"/>
              <a:t>BNL presentations on</a:t>
            </a:r>
          </a:p>
          <a:p>
            <a:pPr lvl="1"/>
            <a:r>
              <a:rPr lang="en-US" dirty="0" smtClean="0"/>
              <a:t>RACF/SDCC network infrastructure</a:t>
            </a:r>
          </a:p>
          <a:p>
            <a:pPr lvl="1"/>
            <a:r>
              <a:rPr lang="en-US" dirty="0" smtClean="0"/>
              <a:t>ESNET</a:t>
            </a:r>
          </a:p>
          <a:p>
            <a:pPr lvl="1"/>
            <a:r>
              <a:rPr lang="en-US" dirty="0" smtClean="0"/>
              <a:t>SSO</a:t>
            </a:r>
          </a:p>
          <a:p>
            <a:pPr lvl="1"/>
            <a:r>
              <a:rPr lang="en-US" dirty="0" err="1" smtClean="0"/>
              <a:t>BNLBox</a:t>
            </a:r>
            <a:endParaRPr lang="en-US" dirty="0" smtClean="0"/>
          </a:p>
          <a:p>
            <a:pPr lvl="1"/>
            <a:r>
              <a:rPr lang="en-US" dirty="0" smtClean="0"/>
              <a:t>Archival Storage</a:t>
            </a:r>
          </a:p>
          <a:p>
            <a:pPr lvl="1"/>
            <a:r>
              <a:rPr lang="en-US" dirty="0" smtClean="0"/>
              <a:t>Readiness for Big Data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my knowledge, first organized meeting to discuss Photon Science support with Central Computing facilities </a:t>
            </a:r>
            <a:r>
              <a:rPr lang="en-US" smtClean="0"/>
              <a:t>with various labs</a:t>
            </a:r>
            <a:endParaRPr lang="en-US" dirty="0" smtClean="0"/>
          </a:p>
          <a:p>
            <a:r>
              <a:rPr lang="en-US" dirty="0" smtClean="0"/>
              <a:t>In my view, this has been a very productive meeting</a:t>
            </a:r>
          </a:p>
          <a:p>
            <a:r>
              <a:rPr lang="en-US" dirty="0" smtClean="0"/>
              <a:t>Thank you for taking the time to come to BNL and contribute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192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Workshop Summary</vt:lpstr>
      <vt:lpstr>Summary</vt:lpstr>
      <vt:lpstr>Summary</vt:lpstr>
      <vt:lpstr>Summary</vt:lpstr>
      <vt:lpstr>Summary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Summary</dc:title>
  <dc:creator>tony</dc:creator>
  <cp:lastModifiedBy>tony</cp:lastModifiedBy>
  <cp:revision>20</cp:revision>
  <dcterms:created xsi:type="dcterms:W3CDTF">2018-09-24T14:07:22Z</dcterms:created>
  <dcterms:modified xsi:type="dcterms:W3CDTF">2018-09-24T20:12:05Z</dcterms:modified>
</cp:coreProperties>
</file>