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81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-112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4864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7"/>
            <a:ext cx="1110532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825625"/>
            <a:ext cx="1110532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37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Assessment of ENDF/B-VIII.0 and TENDL-2015 Evaluated Nuclear Data Libraries Using Stellar Nucleosynthesis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Boris Pritychenko</a:t>
            </a:r>
            <a:r>
              <a:rPr lang="en-US" baseline="30000" dirty="0"/>
              <a:t>1</a:t>
            </a:r>
          </a:p>
          <a:p>
            <a:pPr algn="r"/>
            <a:r>
              <a:rPr lang="en-US" dirty="0"/>
              <a:t>1 National Nuclear Data Center, Brookhaven National</a:t>
            </a:r>
          </a:p>
          <a:p>
            <a:pPr algn="r"/>
            <a:r>
              <a:rPr lang="en-US" dirty="0"/>
              <a:t> Laboratory, Upton, NY 11973-5000, USA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3D6DB0-D6F8-CA4E-8BD6-58E363B0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Heavy Elements Production in a Neutron Star Merger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B78944-1C08-7743-B862-C7F37A381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81" y="1825625"/>
            <a:ext cx="5390319" cy="4393860"/>
          </a:xfrm>
        </p:spPr>
        <p:txBody>
          <a:bodyPr>
            <a:normAutofit/>
          </a:bodyPr>
          <a:lstStyle/>
          <a:p>
            <a:r>
              <a:rPr lang="en-US" sz="1600" dirty="0"/>
              <a:t>Can we apply nuclear data libraries to address current astrophysical observations such as a multi-messenger signal from the NGC 4993 galaxy? </a:t>
            </a:r>
          </a:p>
          <a:p>
            <a:r>
              <a:rPr lang="en-US" sz="1600" dirty="0"/>
              <a:t>GW170817 was a gravitational wave signal observed by the LIGO and Virgo detectors on 17 August 2017; plus EM signal. </a:t>
            </a:r>
          </a:p>
          <a:p>
            <a:r>
              <a:rPr lang="en-US" sz="1600" dirty="0"/>
              <a:t>The rapid-neutron capture (</a:t>
            </a:r>
            <a:r>
              <a:rPr lang="en-US" sz="1600" i="1" dirty="0"/>
              <a:t>r</a:t>
            </a:r>
            <a:r>
              <a:rPr lang="en-US" sz="1600" dirty="0"/>
              <a:t>) process element production was tentatively observed.</a:t>
            </a:r>
          </a:p>
          <a:p>
            <a:r>
              <a:rPr lang="en-US" sz="1600" dirty="0"/>
              <a:t>The Doppler-shifted ejecta optical spectra consistent with Lanthanide and heavy elements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The </a:t>
            </a:r>
            <a:r>
              <a:rPr lang="en-US" sz="1600" i="1" dirty="0"/>
              <a:t>r</a:t>
            </a:r>
            <a:r>
              <a:rPr lang="en-US" sz="1600" dirty="0"/>
              <a:t>-process abundances can be deduced from evaluated neutron cross sections and solar system element abundances.</a:t>
            </a:r>
          </a:p>
          <a:p>
            <a:r>
              <a:rPr lang="en-US" sz="1600" dirty="0"/>
              <a:t>Courtesy of NASA (Unique Gamma-Ray Burst):  </a:t>
            </a:r>
            <a:r>
              <a:rPr lang="en-US" sz="1600" i="1" dirty="0"/>
              <a:t>https://</a:t>
            </a:r>
            <a:r>
              <a:rPr lang="en-US" sz="1600" i="1" dirty="0" err="1"/>
              <a:t>www.nasa.gov</a:t>
            </a:r>
            <a:r>
              <a:rPr lang="en-US" sz="1600" i="1" dirty="0"/>
              <a:t>/vision/universe/</a:t>
            </a:r>
            <a:r>
              <a:rPr lang="en-US" sz="1600" i="1" dirty="0" err="1"/>
              <a:t>watchtheskies</a:t>
            </a:r>
            <a:r>
              <a:rPr lang="en-US" sz="1600" i="1" dirty="0"/>
              <a:t>/</a:t>
            </a:r>
            <a:r>
              <a:rPr lang="en-US" sz="1600" i="1" dirty="0" err="1"/>
              <a:t>short_burst.html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6BB299-C46B-7F4A-8782-7614FAA56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638" y="1423748"/>
            <a:ext cx="2069157" cy="29626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4087229-498D-184F-89CD-5B5B4A075E9B}"/>
              </a:ext>
            </a:extLst>
          </p:cNvPr>
          <p:cNvGrpSpPr/>
          <p:nvPr/>
        </p:nvGrpSpPr>
        <p:grpSpPr>
          <a:xfrm>
            <a:off x="8875540" y="4390685"/>
            <a:ext cx="2068255" cy="1828800"/>
            <a:chOff x="6665635" y="1828800"/>
            <a:chExt cx="2068255" cy="1828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345E80A-47DF-014E-9237-2206A523D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1455" y="1828800"/>
              <a:ext cx="2062435" cy="1828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7FAB468-16B8-F941-B192-145C30E85A9B}"/>
                </a:ext>
              </a:extLst>
            </p:cNvPr>
            <p:cNvSpPr txBox="1"/>
            <p:nvPr/>
          </p:nvSpPr>
          <p:spPr>
            <a:xfrm>
              <a:off x="6665635" y="3221530"/>
              <a:ext cx="1462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Artistic concept, </a:t>
              </a:r>
            </a:p>
            <a:p>
              <a:r>
                <a:rPr lang="en-US" sz="1000" dirty="0">
                  <a:solidFill>
                    <a:srgbClr val="FF0000"/>
                  </a:solidFill>
                </a:rPr>
                <a:t>Courtesy of Wikipedia.</a:t>
              </a:r>
            </a:p>
          </p:txBody>
        </p:sp>
      </p:grpSp>
      <p:pic>
        <p:nvPicPr>
          <p:cNvPr id="8" name="Free-Converter.com-neutron_star_collision.ogv.240p.vp9-62790207.mp4">
            <a:hlinkClick r:id="" action="ppaction://media"/>
            <a:extLst>
              <a:ext uri="{FF2B5EF4-FFF2-40B4-BE49-F238E27FC236}">
                <a16:creationId xmlns:a16="http://schemas.microsoft.com/office/drawing/2014/main" xmlns="" id="{F8CB77F7-5E02-7742-804B-BFB14991AE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7400" y="1591833"/>
            <a:ext cx="4470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NL_PPT_Template_Widescreen_Update_2018_Gray" id="{6D5D0459-A709-304C-9DB0-42D07B8396B5}" vid="{5BA428CC-F424-DA43-AB00-D1F12DEF8F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176</Words>
  <Application>Microsoft Macintosh PowerPoint</Application>
  <PresentationFormat>Custom</PresentationFormat>
  <Paragraphs>13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Assessment of ENDF/B-VIII.0 and TENDL-2015 Evaluated Nuclear Data Libraries Using Stellar Nucleosynthesis Modeling</vt:lpstr>
      <vt:lpstr>Heavy Elements Production in a Neutron Star Merger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Pritychenko, Boris</dc:creator>
  <cp:keywords/>
  <dc:description/>
  <cp:lastModifiedBy>Boris Pritychenko</cp:lastModifiedBy>
  <cp:revision>145</cp:revision>
  <dcterms:created xsi:type="dcterms:W3CDTF">2018-10-03T12:14:10Z</dcterms:created>
  <dcterms:modified xsi:type="dcterms:W3CDTF">2018-11-05T23:56:50Z</dcterms:modified>
  <cp:category/>
</cp:coreProperties>
</file>