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2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A9D7E2-FD2A-4C24-B6B1-76DB0789245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6DCFAE-E939-447B-AE02-B75F4E595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5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6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DFF-1CC3-46A5-8548-5AB2CE19BCF9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E024-F9AE-4993-ABFA-A4041141BE03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5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E122-FC77-4F19-B9C3-221DA95EB1DB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5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BF3-6AB1-46A1-8A3E-6D1CE5DB7D9C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07F1-7C8E-42E4-B6A4-501CAFC3D40A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D862-365F-4944-B3CB-706339FE4FD4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59B5-51B7-443D-B5FE-908BFD167FC6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5082-C9E3-438D-9C6C-3A3A6F27E60D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3843-3441-4749-9B6D-674A09E5D5B5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D0A1-0EDB-4861-8B1F-B88397F1BB10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2E2-1374-47F4-8729-44071368F31A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A6EC-A2E8-456B-BC01-C414283DCE80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D39F-94AC-4860-B3D4-8D2422ABB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0" y="76200"/>
            <a:ext cx="9144000" cy="677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1143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288925" indent="-60325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3pPr>
            <a:lvl4pPr marL="461963" indent="-587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4pPr>
            <a:lvl5pPr marL="623888" indent="-460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page: https://indico.bnl.gov/event/5077/</a:t>
            </a:r>
            <a:b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Kovach did an ANSYS analysis on the 2 doghouses and the conclusion was that we don’t need additional shipping fixtures.  After the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Valvebox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taken off, the extension pipe may be left in air.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Kovach/M. Anerella said that during transportation (from 912 to 1008), it is 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truck has both tractor &amp; trailer BOTH in 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ride suspension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shipping restrain frame has no shock absorbing features.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Approximately, when will we 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 up the doghouses (when and how) ?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We’re waiting for electricians to disconnect power … Before that,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should stop pump and put in dry nitrogen ??</a:t>
            </a:r>
          </a:p>
          <a:p>
            <a:pPr marL="228600" lvl="2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repair the voltage tap  ?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the Cryostat to its original (yellow) cradle/frame in 912 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ja-JP" sz="21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899DB-0834-4875-9DFA-9663461D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"/>
            <a:ext cx="9144000" cy="68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D2062-96FD-40EB-A1A7-D0EBCF2F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26D858DA48142B333E277B393B541" ma:contentTypeVersion="0" ma:contentTypeDescription="Create a new document." ma:contentTypeScope="" ma:versionID="771f71df13f4bf7dd6f31f33ab478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49E08-1E41-4F1C-9B7D-87DF5DB1A6A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5F290A-636E-46C3-8ADB-BFC68030B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5A20F-EAD9-454F-97D5-AB5983BCFC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18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on 24 Coils at Full Current in the most updated High-Field test configuration of Jon Hock's</dc:title>
  <dc:creator/>
  <cp:lastModifiedBy>Yip, Kin</cp:lastModifiedBy>
  <cp:revision>173</cp:revision>
  <cp:lastPrinted>2017-12-19T16:08:55Z</cp:lastPrinted>
  <dcterms:created xsi:type="dcterms:W3CDTF">2015-04-29T12:43:08Z</dcterms:created>
  <dcterms:modified xsi:type="dcterms:W3CDTF">2018-09-26T19:56:51Z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0x01010014026D858DA48142B333E277B393B541</vt:lpwstr>
  </property>
</Properties>
</file>