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020ED7-BAF6-4643-B40E-BEC7B533749A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2A186C-833F-4FC1-8EB8-80259827A14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st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28600"/>
            <a:ext cx="8229600" cy="1752600"/>
          </a:xfrm>
        </p:spPr>
        <p:txBody>
          <a:bodyPr/>
          <a:lstStyle/>
          <a:p>
            <a:r>
              <a:rPr lang="en-US" dirty="0" smtClean="0"/>
              <a:t>2012 MCR Commissioning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533400"/>
          </a:xfrm>
        </p:spPr>
        <p:txBody>
          <a:bodyPr/>
          <a:lstStyle/>
          <a:p>
            <a:r>
              <a:rPr lang="en-US" dirty="0" smtClean="0"/>
              <a:t>Trials and Tribulations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lyGrail147_y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36" y="0"/>
            <a:ext cx="9123264" cy="701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NSRL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904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Sept 20, 2011 1 </a:t>
            </a:r>
            <a:r>
              <a:rPr lang="en-US" dirty="0" err="1" smtClean="0"/>
              <a:t>GeV</a:t>
            </a:r>
            <a:r>
              <a:rPr lang="en-US" dirty="0" smtClean="0"/>
              <a:t> iron beam established in NSRL target room</a:t>
            </a:r>
          </a:p>
          <a:p>
            <a:r>
              <a:rPr lang="en-US" dirty="0" smtClean="0"/>
              <a:t>Sept 26, 2011 NSRL science begins as scheduled</a:t>
            </a:r>
          </a:p>
          <a:p>
            <a:r>
              <a:rPr lang="en-US" dirty="0" smtClean="0"/>
              <a:t>There was much rejoicing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lesh wou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We Can Live With (for now)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533400" y="3124200"/>
            <a:ext cx="7696200" cy="3048000"/>
          </a:xfrm>
        </p:spPr>
        <p:txBody>
          <a:bodyPr/>
          <a:lstStyle/>
          <a:p>
            <a:r>
              <a:rPr lang="en-US" dirty="0" smtClean="0"/>
              <a:t>Portable UPS have not been installed yet</a:t>
            </a:r>
          </a:p>
          <a:p>
            <a:r>
              <a:rPr lang="en-US" dirty="0" smtClean="0"/>
              <a:t>Verizon cell phone repeater not installed</a:t>
            </a:r>
          </a:p>
          <a:p>
            <a:r>
              <a:rPr lang="en-US" dirty="0" smtClean="0"/>
              <a:t>Conference room lighting has just one zone</a:t>
            </a:r>
          </a:p>
          <a:p>
            <a:r>
              <a:rPr lang="en-US" dirty="0" smtClean="0"/>
              <a:t>Large screen TV’s suffer from screen burn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nfus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We Didn’t Think About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0" y="2895600"/>
            <a:ext cx="7772400" cy="2743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HVAC zones are totally wrong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Ceiling speakers create radio feedback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Not enough phone locations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Need more screen real estate now that scopes are on workspace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Heat from monitors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That Need to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6136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CAS/</a:t>
            </a:r>
            <a:r>
              <a:rPr lang="en-US" dirty="0" err="1" smtClean="0">
                <a:solidFill>
                  <a:schemeClr val="bg1"/>
                </a:solidFill>
              </a:rPr>
              <a:t>Cryo</a:t>
            </a:r>
            <a:r>
              <a:rPr lang="en-US" dirty="0" smtClean="0">
                <a:solidFill>
                  <a:schemeClr val="bg1"/>
                </a:solidFill>
              </a:rPr>
              <a:t> integration is not working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Shiny new control room, same slovenly behavior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More scopes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Scope layout saving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More copies of scope signals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133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2012 MCR Commissioning</vt:lpstr>
      <vt:lpstr>First NSRL beam</vt:lpstr>
      <vt:lpstr>Things We Can Live With (for now)</vt:lpstr>
      <vt:lpstr>Things That We Didn’t Think About</vt:lpstr>
      <vt:lpstr>Things That Need to Change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MCR Commissioning</dc:title>
  <dc:creator>C-AD</dc:creator>
  <cp:lastModifiedBy>C-AD</cp:lastModifiedBy>
  <cp:revision>7</cp:revision>
  <dcterms:created xsi:type="dcterms:W3CDTF">2012-07-16T14:59:58Z</dcterms:created>
  <dcterms:modified xsi:type="dcterms:W3CDTF">2012-07-16T15:53:23Z</dcterms:modified>
</cp:coreProperties>
</file>