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9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11/14/2018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400" y="76200"/>
            <a:ext cx="89916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https://indico.bnl.gov/event/5279/</a:t>
            </a:r>
            <a:b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: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open up the doghouses (when and how) ?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We’re waiting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for riggers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/techs ??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repair the voltage tap  …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Finish design and hold Technical/LESHC-PCSS review Dec 5.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Procurement Readiness Review Jan ?? TBD.</a:t>
            </a:r>
          </a:p>
          <a:p>
            <a:pPr>
              <a:spcBef>
                <a:spcPts val="0"/>
              </a:spcBef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AOB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149E08-1E41-4F1C-9B7D-87DF5DB1A6A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5021</TotalTime>
  <Words>16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/>
  <cp:lastModifiedBy>Yip, Kin</cp:lastModifiedBy>
  <cp:revision>178</cp:revision>
  <cp:lastPrinted>2017-12-19T16:08:55Z</cp:lastPrinted>
  <dcterms:created xsi:type="dcterms:W3CDTF">2015-04-29T12:43:08Z</dcterms:created>
  <dcterms:modified xsi:type="dcterms:W3CDTF">2018-11-14T14:26:49Z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