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A6C07A-F388-4C3D-A096-4A58EB7E34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A72A67-1CE0-4527-A597-C2A261D127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80C763-2A86-4E44-B7CA-05C213B74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3BDF6-9CCF-49EC-9431-3678B6CE2FB5}" type="datetimeFigureOut">
              <a:rPr lang="en-US" smtClean="0"/>
              <a:t>11/15/2018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5BBF0F-39FF-4472-A516-862F77002F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A83D0D-2C5D-4352-A97B-79FC84BC13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73DD7-F1C2-4E5E-A42B-AFA9701971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1077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9B1734-B5F2-4B09-83A4-66EE9766B8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E34E786-F366-4B98-AE08-00DDC773A4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12E307-1250-466C-903F-C5D81BB1BC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3BDF6-9CCF-49EC-9431-3678B6CE2FB5}" type="datetimeFigureOut">
              <a:rPr lang="en-US" smtClean="0"/>
              <a:t>11/15/2018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1C2AF0-A127-4C40-8C19-7F258A9F4D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2E8A47-94A7-4999-801C-E921CBC18F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73DD7-F1C2-4E5E-A42B-AFA9701971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6851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B95EBFC-E09F-47A8-9349-27AAE69351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FF264F-FF53-4A58-BFBF-8EA5E98AA3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80E95A-07F5-4717-A3DC-C8892EFE10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3BDF6-9CCF-49EC-9431-3678B6CE2FB5}" type="datetimeFigureOut">
              <a:rPr lang="en-US" smtClean="0"/>
              <a:t>11/15/2018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5EBC8-4D8D-4344-8F13-DE8BF69E2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0B1C37-0FFD-458D-AD0E-F021C145E6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73DD7-F1C2-4E5E-A42B-AFA9701971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6481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0DB75A-021C-44B3-A289-ADD9B4995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1A7CA6-90BC-4170-9955-D58FC693F4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7F1AD2-6D6F-469C-A0EB-3557641D84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3BDF6-9CCF-49EC-9431-3678B6CE2FB5}" type="datetimeFigureOut">
              <a:rPr lang="en-US" smtClean="0"/>
              <a:t>11/15/2018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2D2DE0-45E5-4401-9BE2-7CC7448CC7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506380-D50F-4ADF-9AEC-0832B3596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73DD7-F1C2-4E5E-A42B-AFA9701971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9239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E74935-D70F-4F04-8D03-37F8D82AB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70BCF8-031C-442B-963D-5E858AC627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396BF2-A6F4-4E36-A9C0-28E8DFE461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3BDF6-9CCF-49EC-9431-3678B6CE2FB5}" type="datetimeFigureOut">
              <a:rPr lang="en-US" smtClean="0"/>
              <a:t>11/15/2018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20D757-4EBE-4143-A00B-B8532DF02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816635-2163-4C55-8050-874ED2F782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73DD7-F1C2-4E5E-A42B-AFA9701971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1540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4DAC65-3480-48D7-9A25-1154AB3FBC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56A0F6-30DE-437E-9EAC-5F2BE782DA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A13DC6-037E-461E-A842-3677B0760A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B14310-77FD-4995-8B9D-8D19AB8AF1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3BDF6-9CCF-49EC-9431-3678B6CE2FB5}" type="datetimeFigureOut">
              <a:rPr lang="en-US" smtClean="0"/>
              <a:t>11/15/2018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91223E-B714-45D8-8983-93BCB1CFA9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CAD340-7BF2-413F-A9BB-7CB512F4E7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73DD7-F1C2-4E5E-A42B-AFA9701971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267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A2BAA6-BC72-4121-8133-C71764AE48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C17560-66C5-4DD5-9EB8-E7BF241E59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87AF2B-6F74-42F7-8821-24D791E6F6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4E25D96-7E87-4C5A-8485-65799DF6D4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5F7F4AA-5CA5-41AC-B2C3-95F0A52DB1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6423A3D-B285-4FDD-A090-B16FDA435F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3BDF6-9CCF-49EC-9431-3678B6CE2FB5}" type="datetimeFigureOut">
              <a:rPr lang="en-US" smtClean="0"/>
              <a:t>11/15/2018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3CAE574-161B-4CAF-9894-D64187D864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5FBDB0B-291A-4843-895C-301A71A0B4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73DD7-F1C2-4E5E-A42B-AFA9701971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9670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C47FC8-AAB7-4B4F-B371-9741A046D3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E1DB4C8-FB67-40CF-B06B-5410EC1B15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3BDF6-9CCF-49EC-9431-3678B6CE2FB5}" type="datetimeFigureOut">
              <a:rPr lang="en-US" smtClean="0"/>
              <a:t>11/15/2018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01F04A7-6354-428A-A189-4981D46D9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30E97B0-E706-48C7-88FE-652846A032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73DD7-F1C2-4E5E-A42B-AFA9701971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2405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BF3D0B7-63C0-43F1-8495-AC3C84625C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3BDF6-9CCF-49EC-9431-3678B6CE2FB5}" type="datetimeFigureOut">
              <a:rPr lang="en-US" smtClean="0"/>
              <a:t>11/15/2018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88CFB08-4FFD-4C57-876E-D0291DCDA4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163A7D-1620-4ACC-A7C5-92C8A4CB98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73DD7-F1C2-4E5E-A42B-AFA9701971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7775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F0B67F-9CAA-4D56-A760-D3364634A8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4A71C2-EE1C-4867-BCD1-A620702C7C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97F728-C542-4FBA-8FF4-1E21700DD1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E087C9-1718-4CDA-AEC3-015BBDF6B9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3BDF6-9CCF-49EC-9431-3678B6CE2FB5}" type="datetimeFigureOut">
              <a:rPr lang="en-US" smtClean="0"/>
              <a:t>11/15/2018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EDDB03-9791-40B0-B6A5-2CED79F6A2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3A1271-AA87-40E2-BC4C-E12762DC6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73DD7-F1C2-4E5E-A42B-AFA9701971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263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412CC5-3482-4556-9F2C-EE5B81AB3D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5ACDFD1-B485-4345-8762-EB2EED6D05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DF710C-4582-40E8-88FF-9F9C1F5DE4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B7C83A-D494-456D-A92B-A6B5154B95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3BDF6-9CCF-49EC-9431-3678B6CE2FB5}" type="datetimeFigureOut">
              <a:rPr lang="en-US" smtClean="0"/>
              <a:t>11/15/2018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D8F3EA-18A1-44A6-984B-0394150D5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79E43E-1135-4FD4-9BB4-3189345F04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73DD7-F1C2-4E5E-A42B-AFA9701971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606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069B22C-AF7C-47D4-8628-E481CF0416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9B41CC-DFFB-42F9-B5A7-C8863B6E01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99EF86-CD7A-47D4-99AE-01911712A6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13BDF6-9CCF-49EC-9431-3678B6CE2FB5}" type="datetimeFigureOut">
              <a:rPr lang="en-US" smtClean="0"/>
              <a:t>11/15/2018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20B84F-36C1-42C2-8DC0-E5723B7F33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8BD8C9-BF82-4360-978E-46EEA8FFD9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673DD7-F1C2-4E5E-A42B-AFA9701971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387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afs@RHIC.BNL.GOV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EF80973-F0BC-4283-BF6E-C67DDDF005DD}"/>
              </a:ext>
            </a:extLst>
          </p:cNvPr>
          <p:cNvSpPr txBox="1"/>
          <p:nvPr/>
        </p:nvSpPr>
        <p:spPr>
          <a:xfrm>
            <a:off x="601133" y="406400"/>
            <a:ext cx="10312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6396E96-DC7D-4F27-959C-8C556B155321}"/>
              </a:ext>
            </a:extLst>
          </p:cNvPr>
          <p:cNvSpPr txBox="1"/>
          <p:nvPr/>
        </p:nvSpPr>
        <p:spPr>
          <a:xfrm>
            <a:off x="799070" y="1425146"/>
            <a:ext cx="10569146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v"/>
            </a:pPr>
            <a:r>
              <a:rPr lang="en-US" dirty="0" err="1"/>
              <a:t>OpenAFS</a:t>
            </a:r>
            <a:r>
              <a:rPr lang="en-US" dirty="0"/>
              <a:t> DB and fileservers will be using the rxkad-k5 authentication model. 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v"/>
            </a:pPr>
            <a:r>
              <a:rPr lang="en-US" dirty="0">
                <a:hlinkClick r:id="rId2"/>
              </a:rPr>
              <a:t>afs@RHIC.BNL.GOV</a:t>
            </a:r>
            <a:r>
              <a:rPr lang="en-US" dirty="0"/>
              <a:t> Kerberos service principal will be replaced by afs/rhic.bnl.gov@SDCC.BNL.GOV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v"/>
            </a:pPr>
            <a:r>
              <a:rPr lang="en-US" dirty="0"/>
              <a:t>Only </a:t>
            </a:r>
            <a:r>
              <a:rPr lang="en-US" dirty="0" err="1"/>
              <a:t>OpenAFS</a:t>
            </a:r>
            <a:r>
              <a:rPr lang="en-US" dirty="0"/>
              <a:t> 1.6.5 and newer clients will be able to authenticate and get an AFS token. 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v"/>
            </a:pPr>
            <a:r>
              <a:rPr lang="en-US" dirty="0" err="1"/>
              <a:t>OpenAFS</a:t>
            </a:r>
            <a:r>
              <a:rPr lang="en-US" dirty="0"/>
              <a:t> clients will have to use the SDCC.BNL.GOV Kerberos realm instead of the current RHIC.BNL.GOV realm. 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v"/>
            </a:pPr>
            <a:r>
              <a:rPr lang="en-US" dirty="0"/>
              <a:t>The KDC servers will be idm05.sdcc.bnl.gov, idm06.sdcc.bnl.gov, idm07.sdcc.bnl.gov.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v"/>
            </a:pPr>
            <a:r>
              <a:rPr lang="en-US" dirty="0"/>
              <a:t>Automatic </a:t>
            </a:r>
            <a:r>
              <a:rPr lang="en-US" dirty="0" err="1"/>
              <a:t>OpenAFS</a:t>
            </a:r>
            <a:r>
              <a:rPr lang="en-US" dirty="0"/>
              <a:t> token retrieval on login will not work anymore after the IPA upgrade.   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v"/>
            </a:pPr>
            <a:r>
              <a:rPr lang="en-US" dirty="0"/>
              <a:t>Changing Kerberos password will only be allowed on the SSH user gateways after the </a:t>
            </a:r>
            <a:r>
              <a:rPr lang="en-US"/>
              <a:t>IPA upgrade. </a:t>
            </a:r>
            <a:endParaRPr lang="en-US" dirty="0"/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CC6B77A-E366-4CBE-8F51-5B5DA7D7D9E7}"/>
              </a:ext>
            </a:extLst>
          </p:cNvPr>
          <p:cNvSpPr txBox="1"/>
          <p:nvPr/>
        </p:nvSpPr>
        <p:spPr>
          <a:xfrm>
            <a:off x="3690551" y="589005"/>
            <a:ext cx="5552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 err="1"/>
              <a:t>OpenAFS</a:t>
            </a:r>
            <a:r>
              <a:rPr lang="en-US" sz="2000" b="1" u="sng" dirty="0"/>
              <a:t> changes required for IPA migration. </a:t>
            </a:r>
          </a:p>
        </p:txBody>
      </p:sp>
    </p:spTree>
    <p:extLst>
      <p:ext uri="{BB962C8B-B14F-4D97-AF65-F5344CB8AC3E}">
        <p14:creationId xmlns:p14="http://schemas.microsoft.com/office/powerpoint/2010/main" val="23834282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DB4A445-DEAE-4C6A-993A-6EB9397848A2}"/>
              </a:ext>
            </a:extLst>
          </p:cNvPr>
          <p:cNvSpPr txBox="1"/>
          <p:nvPr/>
        </p:nvSpPr>
        <p:spPr>
          <a:xfrm>
            <a:off x="988540" y="444843"/>
            <a:ext cx="793303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[root@rcas6005 ~]# kinit </a:t>
            </a:r>
            <a:r>
              <a:rPr lang="en-US" dirty="0" err="1"/>
              <a:t>raot</a:t>
            </a:r>
            <a:endParaRPr lang="en-US" dirty="0"/>
          </a:p>
          <a:p>
            <a:r>
              <a:rPr lang="en-US" dirty="0"/>
              <a:t>Password for raot@RHIC.BNL.GOV:</a:t>
            </a:r>
          </a:p>
          <a:p>
            <a:r>
              <a:rPr lang="en-US" dirty="0"/>
              <a:t>[root@rcas6005 ~]# </a:t>
            </a:r>
            <a:r>
              <a:rPr lang="en-US" dirty="0" err="1"/>
              <a:t>aklog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[root@rcas6005 ~]# </a:t>
            </a:r>
            <a:r>
              <a:rPr lang="en-US" dirty="0" err="1"/>
              <a:t>klist</a:t>
            </a:r>
            <a:r>
              <a:rPr lang="en-US" dirty="0"/>
              <a:t> -e</a:t>
            </a:r>
          </a:p>
          <a:p>
            <a:r>
              <a:rPr lang="en-US" dirty="0"/>
              <a:t>Ticket cache: KEYRING:persistent:0:0</a:t>
            </a:r>
          </a:p>
          <a:p>
            <a:r>
              <a:rPr lang="en-US" dirty="0"/>
              <a:t>Default principal: raot@RHIC.BNL.GOV</a:t>
            </a:r>
          </a:p>
          <a:p>
            <a:r>
              <a:rPr lang="en-US" dirty="0"/>
              <a:t>Valid starting       Expires              Service principal</a:t>
            </a:r>
          </a:p>
          <a:p>
            <a:r>
              <a:rPr lang="en-US" dirty="0"/>
              <a:t>11/15/2018 09:23:43  11/20/2018 09:23:36  </a:t>
            </a:r>
            <a:r>
              <a:rPr lang="en-US" b="1" dirty="0"/>
              <a:t>afs@RHIC.BNL.GOV</a:t>
            </a:r>
          </a:p>
          <a:p>
            <a:r>
              <a:rPr lang="en-US" dirty="0"/>
              <a:t>        renew until 11/22/2018 09:23:36, </a:t>
            </a:r>
            <a:r>
              <a:rPr lang="en-US" dirty="0" err="1"/>
              <a:t>Etype</a:t>
            </a:r>
            <a:r>
              <a:rPr lang="en-US" dirty="0"/>
              <a:t> (</a:t>
            </a:r>
            <a:r>
              <a:rPr lang="en-US" dirty="0" err="1"/>
              <a:t>skey</a:t>
            </a:r>
            <a:r>
              <a:rPr lang="en-US" dirty="0"/>
              <a:t>, </a:t>
            </a:r>
            <a:r>
              <a:rPr lang="en-US" dirty="0" err="1"/>
              <a:t>tkt</a:t>
            </a:r>
            <a:r>
              <a:rPr lang="en-US" dirty="0"/>
              <a:t>): </a:t>
            </a:r>
            <a:r>
              <a:rPr lang="en-US" b="1" dirty="0"/>
              <a:t>des-</a:t>
            </a:r>
            <a:r>
              <a:rPr lang="en-US" b="1" dirty="0" err="1"/>
              <a:t>cbc</a:t>
            </a:r>
            <a:r>
              <a:rPr lang="en-US" b="1" dirty="0"/>
              <a:t>-</a:t>
            </a:r>
            <a:r>
              <a:rPr lang="en-US" b="1" dirty="0" err="1"/>
              <a:t>crc</a:t>
            </a:r>
            <a:r>
              <a:rPr lang="en-US" b="1" dirty="0"/>
              <a:t>, des-</a:t>
            </a:r>
            <a:r>
              <a:rPr lang="en-US" b="1" dirty="0" err="1"/>
              <a:t>cbc</a:t>
            </a:r>
            <a:r>
              <a:rPr lang="en-US" b="1" dirty="0"/>
              <a:t>-</a:t>
            </a:r>
            <a:r>
              <a:rPr lang="en-US" b="1" dirty="0" err="1"/>
              <a:t>crc</a:t>
            </a:r>
            <a:endParaRPr lang="en-US" b="1" dirty="0"/>
          </a:p>
          <a:p>
            <a:r>
              <a:rPr lang="en-US" dirty="0"/>
              <a:t>11/15/2018 09:23:40  11/20/2018 09:23:36  krbtgt/RHIC.BNL.GOV@RHIC.BNL.GOV</a:t>
            </a:r>
          </a:p>
          <a:p>
            <a:r>
              <a:rPr lang="en-US" dirty="0"/>
              <a:t>        renew until 11/22/2018 09:23:36, </a:t>
            </a:r>
            <a:r>
              <a:rPr lang="en-US" dirty="0" err="1"/>
              <a:t>Etype</a:t>
            </a:r>
            <a:r>
              <a:rPr lang="en-US" dirty="0"/>
              <a:t> (</a:t>
            </a:r>
            <a:r>
              <a:rPr lang="en-US" dirty="0" err="1"/>
              <a:t>skey</a:t>
            </a:r>
            <a:r>
              <a:rPr lang="en-US" dirty="0"/>
              <a:t>, </a:t>
            </a:r>
            <a:r>
              <a:rPr lang="en-US" dirty="0" err="1"/>
              <a:t>tkt</a:t>
            </a:r>
            <a:r>
              <a:rPr lang="en-US" dirty="0"/>
              <a:t>): aes256-cts-hmac-sha1-96, aes256-cts-hmac-sha1-96</a:t>
            </a:r>
          </a:p>
          <a:p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B4C53B7-B1BA-499D-8113-2686C2791B22}"/>
              </a:ext>
            </a:extLst>
          </p:cNvPr>
          <p:cNvSpPr txBox="1"/>
          <p:nvPr/>
        </p:nvSpPr>
        <p:spPr>
          <a:xfrm>
            <a:off x="1070919" y="4819591"/>
            <a:ext cx="785065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 err="1"/>
              <a:t>OpenAFS</a:t>
            </a:r>
            <a:r>
              <a:rPr lang="en-US" b="1" u="sng" dirty="0"/>
              <a:t> Security Advisory 2013-003</a:t>
            </a:r>
          </a:p>
          <a:p>
            <a:endParaRPr lang="en-US" b="1" dirty="0"/>
          </a:p>
          <a:p>
            <a:r>
              <a:rPr lang="en-US" dirty="0"/>
              <a:t>The weakness of DES's 56 bit key space has long been</a:t>
            </a:r>
          </a:p>
          <a:p>
            <a:r>
              <a:rPr lang="en-US" dirty="0"/>
              <a:t>known, however it has recently become possible to use that weakness </a:t>
            </a:r>
          </a:p>
          <a:p>
            <a:r>
              <a:rPr lang="en-US" dirty="0"/>
              <a:t>to cheaply (around $100) and rapidly (approximately 23 hours) compromise</a:t>
            </a:r>
          </a:p>
          <a:p>
            <a:r>
              <a:rPr lang="en-US" dirty="0"/>
              <a:t>a service's long term key.</a:t>
            </a:r>
          </a:p>
        </p:txBody>
      </p:sp>
    </p:spTree>
    <p:extLst>
      <p:ext uri="{BB962C8B-B14F-4D97-AF65-F5344CB8AC3E}">
        <p14:creationId xmlns:p14="http://schemas.microsoft.com/office/powerpoint/2010/main" val="1053638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BBA7666E-22CB-4FC9-B308-BB4C992CC9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73846"/>
            <a:ext cx="12192000" cy="553816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AB64E79-E222-44FB-9D09-498B12BA17B8}"/>
              </a:ext>
            </a:extLst>
          </p:cNvPr>
          <p:cNvSpPr txBox="1"/>
          <p:nvPr/>
        </p:nvSpPr>
        <p:spPr>
          <a:xfrm>
            <a:off x="4251901" y="277732"/>
            <a:ext cx="60742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/>
              <a:t>Two factor authenticator for </a:t>
            </a:r>
            <a:r>
              <a:rPr lang="en-US" sz="2400" b="1" u="sng" dirty="0" err="1"/>
              <a:t>Roundcube</a:t>
            </a:r>
            <a:endParaRPr lang="en-US" sz="2400" b="1" u="sng" dirty="0"/>
          </a:p>
        </p:txBody>
      </p:sp>
    </p:spTree>
    <p:extLst>
      <p:ext uri="{BB962C8B-B14F-4D97-AF65-F5344CB8AC3E}">
        <p14:creationId xmlns:p14="http://schemas.microsoft.com/office/powerpoint/2010/main" val="34820155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</TotalTime>
  <Words>314</Words>
  <Application>Microsoft Office PowerPoint</Application>
  <PresentationFormat>Widescreen</PresentationFormat>
  <Paragraphs>28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Wingdings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Dipika Satam</dc:creator>
  <cp:lastModifiedBy>Dipika Satam</cp:lastModifiedBy>
  <cp:revision>9</cp:revision>
  <dcterms:created xsi:type="dcterms:W3CDTF">2018-11-15T14:31:28Z</dcterms:created>
  <dcterms:modified xsi:type="dcterms:W3CDTF">2018-11-15T18:14:31Z</dcterms:modified>
</cp:coreProperties>
</file>