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5" r:id="rId4"/>
    <p:sldId id="258" r:id="rId5"/>
    <p:sldId id="259" r:id="rId6"/>
    <p:sldId id="260" r:id="rId7"/>
    <p:sldId id="284" r:id="rId8"/>
    <p:sldId id="261" r:id="rId9"/>
    <p:sldId id="267" r:id="rId10"/>
    <p:sldId id="262" r:id="rId11"/>
    <p:sldId id="263" r:id="rId12"/>
    <p:sldId id="264" r:id="rId13"/>
    <p:sldId id="265" r:id="rId14"/>
    <p:sldId id="272" r:id="rId15"/>
    <p:sldId id="268" r:id="rId16"/>
    <p:sldId id="286" r:id="rId17"/>
    <p:sldId id="269" r:id="rId18"/>
    <p:sldId id="287" r:id="rId19"/>
    <p:sldId id="288" r:id="rId20"/>
    <p:sldId id="276" r:id="rId21"/>
    <p:sldId id="273" r:id="rId22"/>
    <p:sldId id="289" r:id="rId23"/>
    <p:sldId id="277" r:id="rId24"/>
    <p:sldId id="274" r:id="rId25"/>
    <p:sldId id="290" r:id="rId26"/>
    <p:sldId id="275" r:id="rId27"/>
    <p:sldId id="291" r:id="rId28"/>
    <p:sldId id="271" r:id="rId29"/>
    <p:sldId id="281" r:id="rId30"/>
    <p:sldId id="278" r:id="rId31"/>
    <p:sldId id="280" r:id="rId32"/>
    <p:sldId id="279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E07"/>
    <a:srgbClr val="4E9CCB"/>
    <a:srgbClr val="E47676"/>
    <a:srgbClr val="DF802A"/>
    <a:srgbClr val="F39595"/>
    <a:srgbClr val="0000FF"/>
    <a:srgbClr val="F3C495"/>
    <a:srgbClr val="FAF52B"/>
    <a:srgbClr val="AFEFEF"/>
    <a:srgbClr val="E1E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A36FD-0BE7-4CCD-8931-AB9933052624}" v="8" dt="2019-06-28T05:17:37.309"/>
    <p1510:client id="{B32E807B-EFF1-48B5-849F-9A475552CC18}" v="3293" dt="2019-06-28T05:08:0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ievert" userId="10858b4d490cb69c" providerId="LiveId" clId="{B32E807B-EFF1-48B5-849F-9A475552CC18}"/>
    <pc:docChg chg="undo redo custSel addSld delSld modSld sldOrd">
      <pc:chgData name="Matthew Sievert" userId="10858b4d490cb69c" providerId="LiveId" clId="{B32E807B-EFF1-48B5-849F-9A475552CC18}" dt="2019-06-28T05:08:05.212" v="21705" actId="20577"/>
      <pc:docMkLst>
        <pc:docMk/>
      </pc:docMkLst>
      <pc:sldChg chg="addSp delSp modSp">
        <pc:chgData name="Matthew Sievert" userId="10858b4d490cb69c" providerId="LiveId" clId="{B32E807B-EFF1-48B5-849F-9A475552CC18}" dt="2019-06-28T05:06:18.809" v="21649" actId="20577"/>
        <pc:sldMkLst>
          <pc:docMk/>
          <pc:sldMk cId="1140600761" sldId="256"/>
        </pc:sldMkLst>
        <pc:spChg chg="add mod">
          <ac:chgData name="Matthew Sievert" userId="10858b4d490cb69c" providerId="LiveId" clId="{B32E807B-EFF1-48B5-849F-9A475552CC18}" dt="2019-06-26T02:47:06.609" v="2556" actId="1076"/>
          <ac:spMkLst>
            <pc:docMk/>
            <pc:sldMk cId="1140600761" sldId="256"/>
            <ac:spMk id="16" creationId="{56F58241-C979-4C16-9DEA-528B3805B40F}"/>
          </ac:spMkLst>
        </pc:spChg>
        <pc:spChg chg="mod">
          <ac:chgData name="Matthew Sievert" userId="10858b4d490cb69c" providerId="LiveId" clId="{B32E807B-EFF1-48B5-849F-9A475552CC18}" dt="2019-06-26T02:31:00.716" v="75" actId="20577"/>
          <ac:spMkLst>
            <pc:docMk/>
            <pc:sldMk cId="1140600761" sldId="256"/>
            <ac:spMk id="63" creationId="{35F24B61-BF87-48AF-A9A1-E196199E7750}"/>
          </ac:spMkLst>
        </pc:spChg>
        <pc:spChg chg="mod">
          <ac:chgData name="Matthew Sievert" userId="10858b4d490cb69c" providerId="LiveId" clId="{B32E807B-EFF1-48B5-849F-9A475552CC18}" dt="2019-06-28T05:06:18.809" v="21649" actId="20577"/>
          <ac:spMkLst>
            <pc:docMk/>
            <pc:sldMk cId="1140600761" sldId="256"/>
            <ac:spMk id="64" creationId="{21BD0F0F-7E3C-4017-97DD-4BA85E367B26}"/>
          </ac:spMkLst>
        </pc:spChg>
        <pc:spChg chg="mod topLvl">
          <ac:chgData name="Matthew Sievert" userId="10858b4d490cb69c" providerId="LiveId" clId="{B32E807B-EFF1-48B5-849F-9A475552CC18}" dt="2019-06-26T02:30:29.179" v="18" actId="164"/>
          <ac:spMkLst>
            <pc:docMk/>
            <pc:sldMk cId="1140600761" sldId="256"/>
            <ac:spMk id="66" creationId="{40DD26ED-A0FD-43F6-92EA-F4B7BF2F9DCE}"/>
          </ac:spMkLst>
        </pc:spChg>
        <pc:spChg chg="mod topLvl">
          <ac:chgData name="Matthew Sievert" userId="10858b4d490cb69c" providerId="LiveId" clId="{B32E807B-EFF1-48B5-849F-9A475552CC18}" dt="2019-06-26T02:30:29.179" v="18" actId="164"/>
          <ac:spMkLst>
            <pc:docMk/>
            <pc:sldMk cId="1140600761" sldId="256"/>
            <ac:spMk id="67" creationId="{0190CBF6-2BF5-4C21-94FD-E1A78EE55BA1}"/>
          </ac:spMkLst>
        </pc:spChg>
        <pc:spChg chg="del mod topLvl">
          <ac:chgData name="Matthew Sievert" userId="10858b4d490cb69c" providerId="LiveId" clId="{B32E807B-EFF1-48B5-849F-9A475552CC18}" dt="2019-06-26T02:30:11.699" v="14" actId="478"/>
          <ac:spMkLst>
            <pc:docMk/>
            <pc:sldMk cId="1140600761" sldId="256"/>
            <ac:spMk id="68" creationId="{4086AAB9-924D-495B-B6C9-49C95055C6E9}"/>
          </ac:spMkLst>
        </pc:spChg>
        <pc:spChg chg="mod">
          <ac:chgData name="Matthew Sievert" userId="10858b4d490cb69c" providerId="LiveId" clId="{B32E807B-EFF1-48B5-849F-9A475552CC18}" dt="2019-06-26T02:30:38.024" v="42" actId="20577"/>
          <ac:spMkLst>
            <pc:docMk/>
            <pc:sldMk cId="1140600761" sldId="256"/>
            <ac:spMk id="73" creationId="{9162EA23-2E82-4E9C-9FE1-965055E27245}"/>
          </ac:spMkLst>
        </pc:spChg>
        <pc:spChg chg="mod">
          <ac:chgData name="Matthew Sievert" userId="10858b4d490cb69c" providerId="LiveId" clId="{B32E807B-EFF1-48B5-849F-9A475552CC18}" dt="2019-06-26T02:30:51.746" v="60" actId="20577"/>
          <ac:spMkLst>
            <pc:docMk/>
            <pc:sldMk cId="1140600761" sldId="256"/>
            <ac:spMk id="76" creationId="{6008C6C9-2B4E-4C09-9FA5-669E22ABEE15}"/>
          </ac:spMkLst>
        </pc:spChg>
        <pc:grpChg chg="add mod">
          <ac:chgData name="Matthew Sievert" userId="10858b4d490cb69c" providerId="LiveId" clId="{B32E807B-EFF1-48B5-849F-9A475552CC18}" dt="2019-06-26T02:46:13.288" v="2491" actId="1076"/>
          <ac:grpSpMkLst>
            <pc:docMk/>
            <pc:sldMk cId="1140600761" sldId="256"/>
            <ac:grpSpMk id="2" creationId="{169E8814-92FF-4E85-B05C-27C8D060AF84}"/>
          </ac:grpSpMkLst>
        </pc:grpChg>
        <pc:grpChg chg="del">
          <ac:chgData name="Matthew Sievert" userId="10858b4d490cb69c" providerId="LiveId" clId="{B32E807B-EFF1-48B5-849F-9A475552CC18}" dt="2019-06-26T02:30:04.651" v="13" actId="165"/>
          <ac:grpSpMkLst>
            <pc:docMk/>
            <pc:sldMk cId="1140600761" sldId="256"/>
            <ac:grpSpMk id="69" creationId="{7118FFEA-2A51-457B-B603-67D7B2810E83}"/>
          </ac:grpSpMkLst>
        </pc:grpChg>
        <pc:grpChg chg="mod">
          <ac:chgData name="Matthew Sievert" userId="10858b4d490cb69c" providerId="LiveId" clId="{B32E807B-EFF1-48B5-849F-9A475552CC18}" dt="2019-06-26T02:30:33.447" v="19" actId="1076"/>
          <ac:grpSpMkLst>
            <pc:docMk/>
            <pc:sldMk cId="1140600761" sldId="256"/>
            <ac:grpSpMk id="72" creationId="{D504367B-F400-4369-87C9-02643C2667EF}"/>
          </ac:grpSpMkLst>
        </pc:grpChg>
      </pc:sldChg>
      <pc:sldChg chg="addSp delSp modSp">
        <pc:chgData name="Matthew Sievert" userId="10858b4d490cb69c" providerId="LiveId" clId="{B32E807B-EFF1-48B5-849F-9A475552CC18}" dt="2019-06-28T05:06:29.496" v="21653" actId="20577"/>
        <pc:sldMkLst>
          <pc:docMk/>
          <pc:sldMk cId="3438621487" sldId="258"/>
        </pc:sldMkLst>
        <pc:spChg chg="del">
          <ac:chgData name="Matthew Sievert" userId="10858b4d490cb69c" providerId="LiveId" clId="{B32E807B-EFF1-48B5-849F-9A475552CC18}" dt="2019-06-26T02:31:28.777" v="95" actId="478"/>
          <ac:spMkLst>
            <pc:docMk/>
            <pc:sldMk cId="3438621487" sldId="258"/>
            <ac:spMk id="2" creationId="{13487848-D9F3-48B8-BC08-340C52C8F8D2}"/>
          </ac:spMkLst>
        </pc:spChg>
        <pc:spChg chg="add mod or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9" creationId="{BAFD8E3B-42D3-4504-BD98-369AAF847BD5}"/>
          </ac:spMkLst>
        </pc:spChg>
        <pc:spChg chg="del mod">
          <ac:chgData name="Matthew Sievert" userId="10858b4d490cb69c" providerId="LiveId" clId="{B32E807B-EFF1-48B5-849F-9A475552CC18}" dt="2019-06-27T00:47:14.476" v="12224" actId="478"/>
          <ac:spMkLst>
            <pc:docMk/>
            <pc:sldMk cId="3438621487" sldId="258"/>
            <ac:spMk id="16" creationId="{1E0C3657-5E5E-4BD5-B031-A5E0E63EAF8D}"/>
          </ac:spMkLst>
        </pc:spChg>
        <pc:spChg chg="del">
          <ac:chgData name="Matthew Sievert" userId="10858b4d490cb69c" providerId="LiveId" clId="{B32E807B-EFF1-48B5-849F-9A475552CC18}" dt="2019-06-26T02:31:28.777" v="95" actId="478"/>
          <ac:spMkLst>
            <pc:docMk/>
            <pc:sldMk cId="3438621487" sldId="258"/>
            <ac:spMk id="18" creationId="{48725B9C-FDA6-451D-AF41-EB5E9D6D799B}"/>
          </ac:spMkLst>
        </pc:spChg>
        <pc:spChg chg="add mo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30" creationId="{7D425492-7F20-4DBB-8E95-D63CC46B6B3F}"/>
          </ac:spMkLst>
        </pc:spChg>
        <pc:spChg chg="add mo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32" creationId="{BEAA4713-FF6D-40A7-A885-89CBB41E08DD}"/>
          </ac:spMkLst>
        </pc:spChg>
        <pc:spChg chg="add mo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33" creationId="{C62437BA-3F89-4C73-A440-EC3415BE6B7C}"/>
          </ac:spMkLst>
        </pc:spChg>
        <pc:spChg chg="add mod or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35" creationId="{38E319A0-7FA7-449A-B9E3-43DB35FEF3EA}"/>
          </ac:spMkLst>
        </pc:spChg>
        <pc:spChg chg="add del mod ord topLvl">
          <ac:chgData name="Matthew Sievert" userId="10858b4d490cb69c" providerId="LiveId" clId="{B32E807B-EFF1-48B5-849F-9A475552CC18}" dt="2019-06-27T00:32:56.123" v="11938" actId="478"/>
          <ac:spMkLst>
            <pc:docMk/>
            <pc:sldMk cId="3438621487" sldId="258"/>
            <ac:spMk id="36" creationId="{8E671504-B248-4818-8255-F2C159CAEA6B}"/>
          </ac:spMkLst>
        </pc:spChg>
        <pc:spChg chg="add mod or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37" creationId="{A0D90FA4-5AB3-49DF-8ABD-EF9B91927B7E}"/>
          </ac:spMkLst>
        </pc:spChg>
        <pc:spChg chg="del">
          <ac:chgData name="Matthew Sievert" userId="10858b4d490cb69c" providerId="LiveId" clId="{B32E807B-EFF1-48B5-849F-9A475552CC18}" dt="2019-06-26T02:31:32.870" v="96" actId="478"/>
          <ac:spMkLst>
            <pc:docMk/>
            <pc:sldMk cId="3438621487" sldId="258"/>
            <ac:spMk id="39" creationId="{9F40A07B-206E-4663-9E24-6298F298D86B}"/>
          </ac:spMkLst>
        </pc:spChg>
        <pc:spChg chg="del">
          <ac:chgData name="Matthew Sievert" userId="10858b4d490cb69c" providerId="LiveId" clId="{B32E807B-EFF1-48B5-849F-9A475552CC18}" dt="2019-06-26T02:31:28.777" v="95" actId="478"/>
          <ac:spMkLst>
            <pc:docMk/>
            <pc:sldMk cId="3438621487" sldId="258"/>
            <ac:spMk id="40" creationId="{C594B591-82B3-4A18-B9D2-87D18133EB23}"/>
          </ac:spMkLst>
        </pc:spChg>
        <pc:spChg chg="del">
          <ac:chgData name="Matthew Sievert" userId="10858b4d490cb69c" providerId="LiveId" clId="{B32E807B-EFF1-48B5-849F-9A475552CC18}" dt="2019-06-26T02:31:32.870" v="96" actId="478"/>
          <ac:spMkLst>
            <pc:docMk/>
            <pc:sldMk cId="3438621487" sldId="258"/>
            <ac:spMk id="41" creationId="{E22396DC-7055-4786-8337-A89CE3AE52FF}"/>
          </ac:spMkLst>
        </pc:spChg>
        <pc:spChg chg="add mod ord topLvl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43" creationId="{BB40A1C3-A4E9-4168-853E-1805DADE3C8C}"/>
          </ac:spMkLst>
        </pc:spChg>
        <pc:spChg chg="add mod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52" creationId="{4FF0EDD0-AAC9-4062-8BD0-2C2DDDBB3488}"/>
          </ac:spMkLst>
        </pc:spChg>
        <pc:spChg chg="add mod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53" creationId="{92CD7755-6890-4B27-85BA-41CF72D7A177}"/>
          </ac:spMkLst>
        </pc:spChg>
        <pc:spChg chg="add del mod">
          <ac:chgData name="Matthew Sievert" userId="10858b4d490cb69c" providerId="LiveId" clId="{B32E807B-EFF1-48B5-849F-9A475552CC18}" dt="2019-06-27T00:48:00.328" v="12228" actId="478"/>
          <ac:spMkLst>
            <pc:docMk/>
            <pc:sldMk cId="3438621487" sldId="258"/>
            <ac:spMk id="55" creationId="{07D9D917-CF81-4344-A28D-410DA38F1FAE}"/>
          </ac:spMkLst>
        </pc:spChg>
        <pc:spChg chg="add del mod">
          <ac:chgData name="Matthew Sievert" userId="10858b4d490cb69c" providerId="LiveId" clId="{B32E807B-EFF1-48B5-849F-9A475552CC18}" dt="2019-06-27T00:48:24.099" v="12231" actId="478"/>
          <ac:spMkLst>
            <pc:docMk/>
            <pc:sldMk cId="3438621487" sldId="258"/>
            <ac:spMk id="56" creationId="{85173446-C51F-48A7-AB34-9DD567803CCF}"/>
          </ac:spMkLst>
        </pc:spChg>
        <pc:spChg chg="add del mod">
          <ac:chgData name="Matthew Sievert" userId="10858b4d490cb69c" providerId="LiveId" clId="{B32E807B-EFF1-48B5-849F-9A475552CC18}" dt="2019-06-27T00:49:24.092" v="12234" actId="478"/>
          <ac:spMkLst>
            <pc:docMk/>
            <pc:sldMk cId="3438621487" sldId="258"/>
            <ac:spMk id="57" creationId="{10064CB2-5E67-486C-9F9D-80E619DDFD53}"/>
          </ac:spMkLst>
        </pc:spChg>
        <pc:spChg chg="add mod">
          <ac:chgData name="Matthew Sievert" userId="10858b4d490cb69c" providerId="LiveId" clId="{B32E807B-EFF1-48B5-849F-9A475552CC18}" dt="2019-06-27T12:54:58.708" v="12685" actId="1076"/>
          <ac:spMkLst>
            <pc:docMk/>
            <pc:sldMk cId="3438621487" sldId="258"/>
            <ac:spMk id="58" creationId="{CD83C3A9-333E-4A0D-8C4C-D9145D51B0F2}"/>
          </ac:spMkLst>
        </pc:spChg>
        <pc:spChg chg="add mod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59" creationId="{E16F8646-48F1-4D77-93DE-44B7E631016A}"/>
          </ac:spMkLst>
        </pc:spChg>
        <pc:spChg chg="add mod">
          <ac:chgData name="Matthew Sievert" userId="10858b4d490cb69c" providerId="LiveId" clId="{B32E807B-EFF1-48B5-849F-9A475552CC18}" dt="2019-06-27T00:47:19.066" v="12225" actId="164"/>
          <ac:spMkLst>
            <pc:docMk/>
            <pc:sldMk cId="3438621487" sldId="258"/>
            <ac:spMk id="60" creationId="{FD562F50-65F7-4D66-8635-0BDF89056BD1}"/>
          </ac:spMkLst>
        </pc:spChg>
        <pc:spChg chg="mod">
          <ac:chgData name="Matthew Sievert" userId="10858b4d490cb69c" providerId="LiveId" clId="{B32E807B-EFF1-48B5-849F-9A475552CC18}" dt="2019-06-26T02:31:08.675" v="88" actId="20577"/>
          <ac:spMkLst>
            <pc:docMk/>
            <pc:sldMk cId="3438621487" sldId="258"/>
            <ac:spMk id="63" creationId="{35F24B61-BF87-48AF-A9A1-E196199E7750}"/>
          </ac:spMkLst>
        </pc:spChg>
        <pc:spChg chg="mod">
          <ac:chgData name="Matthew Sievert" userId="10858b4d490cb69c" providerId="LiveId" clId="{B32E807B-EFF1-48B5-849F-9A475552CC18}" dt="2019-06-28T05:06:29.496" v="21653" actId="20577"/>
          <ac:spMkLst>
            <pc:docMk/>
            <pc:sldMk cId="3438621487" sldId="258"/>
            <ac:spMk id="64" creationId="{21BD0F0F-7E3C-4017-97DD-4BA85E367B26}"/>
          </ac:spMkLst>
        </pc:spChg>
        <pc:spChg chg="add mod">
          <ac:chgData name="Matthew Sievert" userId="10858b4d490cb69c" providerId="LiveId" clId="{B32E807B-EFF1-48B5-849F-9A475552CC18}" dt="2019-06-27T00:50:31.715" v="12252" actId="1076"/>
          <ac:spMkLst>
            <pc:docMk/>
            <pc:sldMk cId="3438621487" sldId="258"/>
            <ac:spMk id="67" creationId="{59D6FD4B-EE45-43DF-8A61-D76A99CD75E3}"/>
          </ac:spMkLst>
        </pc:spChg>
        <pc:spChg chg="mod">
          <ac:chgData name="Matthew Sievert" userId="10858b4d490cb69c" providerId="LiveId" clId="{B32E807B-EFF1-48B5-849F-9A475552CC18}" dt="2019-06-27T01:08:46.273" v="12564"/>
          <ac:spMkLst>
            <pc:docMk/>
            <pc:sldMk cId="3438621487" sldId="258"/>
            <ac:spMk id="68" creationId="{4086AAB9-924D-495B-B6C9-49C95055C6E9}"/>
          </ac:spMkLst>
        </pc:spChg>
        <pc:spChg chg="add mod">
          <ac:chgData name="Matthew Sievert" userId="10858b4d490cb69c" providerId="LiveId" clId="{B32E807B-EFF1-48B5-849F-9A475552CC18}" dt="2019-06-27T00:50:38.305" v="12256" actId="1076"/>
          <ac:spMkLst>
            <pc:docMk/>
            <pc:sldMk cId="3438621487" sldId="258"/>
            <ac:spMk id="69" creationId="{225EF70B-5D89-4BCD-BA9C-8E2B9B85CCE3}"/>
          </ac:spMkLst>
        </pc:spChg>
        <pc:spChg chg="add mod">
          <ac:chgData name="Matthew Sievert" userId="10858b4d490cb69c" providerId="LiveId" clId="{B32E807B-EFF1-48B5-849F-9A475552CC18}" dt="2019-06-27T00:50:46.750" v="12260" actId="1076"/>
          <ac:spMkLst>
            <pc:docMk/>
            <pc:sldMk cId="3438621487" sldId="258"/>
            <ac:spMk id="70" creationId="{7380827F-FF69-40DB-87A2-AC697C7E9A72}"/>
          </ac:spMkLst>
        </pc:spChg>
        <pc:spChg chg="add mod topLvl">
          <ac:chgData name="Matthew Sievert" userId="10858b4d490cb69c" providerId="LiveId" clId="{B32E807B-EFF1-48B5-849F-9A475552CC18}" dt="2019-06-27T12:57:31.374" v="12766" actId="164"/>
          <ac:spMkLst>
            <pc:docMk/>
            <pc:sldMk cId="3438621487" sldId="258"/>
            <ac:spMk id="71" creationId="{58FAB94A-0AFA-4AC2-89C9-D45D7785FE96}"/>
          </ac:spMkLst>
        </pc:spChg>
        <pc:spChg chg="add mod">
          <ac:chgData name="Matthew Sievert" userId="10858b4d490cb69c" providerId="LiveId" clId="{B32E807B-EFF1-48B5-849F-9A475552CC18}" dt="2019-06-27T12:57:31.374" v="12766" actId="164"/>
          <ac:spMkLst>
            <pc:docMk/>
            <pc:sldMk cId="3438621487" sldId="258"/>
            <ac:spMk id="79" creationId="{2111FE5F-FFC0-48D2-8FD2-09211AD39DEA}"/>
          </ac:spMkLst>
        </pc:spChg>
        <pc:spChg chg="add mod ord topLvl">
          <ac:chgData name="Matthew Sievert" userId="10858b4d490cb69c" providerId="LiveId" clId="{B32E807B-EFF1-48B5-849F-9A475552CC18}" dt="2019-06-27T18:10:33.206" v="14901" actId="164"/>
          <ac:spMkLst>
            <pc:docMk/>
            <pc:sldMk cId="3438621487" sldId="258"/>
            <ac:spMk id="80" creationId="{76370D49-F931-49F7-A775-25A0F6E022F2}"/>
          </ac:spMkLst>
        </pc:spChg>
        <pc:spChg chg="add mod ord topLvl">
          <ac:chgData name="Matthew Sievert" userId="10858b4d490cb69c" providerId="LiveId" clId="{B32E807B-EFF1-48B5-849F-9A475552CC18}" dt="2019-06-27T18:10:33.206" v="14901" actId="164"/>
          <ac:spMkLst>
            <pc:docMk/>
            <pc:sldMk cId="3438621487" sldId="258"/>
            <ac:spMk id="84" creationId="{04C855B1-E01D-473C-9164-067ADDA80E3B}"/>
          </ac:spMkLst>
        </pc:spChg>
        <pc:grpChg chg="add del mod">
          <ac:chgData name="Matthew Sievert" userId="10858b4d490cb69c" providerId="LiveId" clId="{B32E807B-EFF1-48B5-849F-9A475552CC18}" dt="2019-06-27T00:30:53.299" v="11299" actId="165"/>
          <ac:grpSpMkLst>
            <pc:docMk/>
            <pc:sldMk cId="3438621487" sldId="258"/>
            <ac:grpSpMk id="11" creationId="{5FCCEF14-6819-4BCB-9CBA-51C81AB59BFC}"/>
          </ac:grpSpMkLst>
        </pc:grpChg>
        <pc:grpChg chg="add del mod">
          <ac:chgData name="Matthew Sievert" userId="10858b4d490cb69c" providerId="LiveId" clId="{B32E807B-EFF1-48B5-849F-9A475552CC18}" dt="2019-06-27T00:33:58.797" v="12031" actId="165"/>
          <ac:grpSpMkLst>
            <pc:docMk/>
            <pc:sldMk cId="3438621487" sldId="258"/>
            <ac:grpSpMk id="12" creationId="{871688CE-F74F-4D82-8F9C-AFC3199C9096}"/>
          </ac:grpSpMkLst>
        </pc:grpChg>
        <pc:grpChg chg="add del mod">
          <ac:chgData name="Matthew Sievert" userId="10858b4d490cb69c" providerId="LiveId" clId="{B32E807B-EFF1-48B5-849F-9A475552CC18}" dt="2019-06-27T00:33:58.797" v="12031" actId="165"/>
          <ac:grpSpMkLst>
            <pc:docMk/>
            <pc:sldMk cId="3438621487" sldId="258"/>
            <ac:grpSpMk id="13" creationId="{6D5B0E09-93DE-4BD1-9142-6BE744519F04}"/>
          </ac:grpSpMkLst>
        </pc:grpChg>
        <pc:grpChg chg="add del mod">
          <ac:chgData name="Matthew Sievert" userId="10858b4d490cb69c" providerId="LiveId" clId="{B32E807B-EFF1-48B5-849F-9A475552CC18}" dt="2019-06-27T00:36:04.612" v="12051" actId="478"/>
          <ac:grpSpMkLst>
            <pc:docMk/>
            <pc:sldMk cId="3438621487" sldId="258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7T00:33:58.797" v="12031" actId="165"/>
          <ac:grpSpMkLst>
            <pc:docMk/>
            <pc:sldMk cId="3438621487" sldId="258"/>
            <ac:grpSpMk id="25" creationId="{5486E219-3BE4-43F7-8A24-C19436E92603}"/>
          </ac:grpSpMkLst>
        </pc:grpChg>
        <pc:grpChg chg="add del mod topLvl">
          <ac:chgData name="Matthew Sievert" userId="10858b4d490cb69c" providerId="LiveId" clId="{B32E807B-EFF1-48B5-849F-9A475552CC18}" dt="2019-06-27T00:38:45.909" v="12124" actId="165"/>
          <ac:grpSpMkLst>
            <pc:docMk/>
            <pc:sldMk cId="3438621487" sldId="258"/>
            <ac:grpSpMk id="26" creationId="{962D5964-3919-445F-9EC9-195F905D728B}"/>
          </ac:grpSpMkLst>
        </pc:grpChg>
        <pc:grpChg chg="add del mod topLvl">
          <ac:chgData name="Matthew Sievert" userId="10858b4d490cb69c" providerId="LiveId" clId="{B32E807B-EFF1-48B5-849F-9A475552CC18}" dt="2019-06-27T00:38:47.635" v="12126" actId="165"/>
          <ac:grpSpMkLst>
            <pc:docMk/>
            <pc:sldMk cId="3438621487" sldId="258"/>
            <ac:grpSpMk id="31" creationId="{391D44C5-2B59-4BFC-9301-947F7256DBE9}"/>
          </ac:grpSpMkLst>
        </pc:grpChg>
        <pc:grpChg chg="add del mod topLvl">
          <ac:chgData name="Matthew Sievert" userId="10858b4d490cb69c" providerId="LiveId" clId="{B32E807B-EFF1-48B5-849F-9A475552CC18}" dt="2019-06-27T00:38:46.787" v="12125" actId="165"/>
          <ac:grpSpMkLst>
            <pc:docMk/>
            <pc:sldMk cId="3438621487" sldId="258"/>
            <ac:grpSpMk id="34" creationId="{B099B82B-2B2B-4189-9A45-1D6BC4B414F8}"/>
          </ac:grpSpMkLst>
        </pc:grpChg>
        <pc:grpChg chg="add del mod">
          <ac:chgData name="Matthew Sievert" userId="10858b4d490cb69c" providerId="LiveId" clId="{B32E807B-EFF1-48B5-849F-9A475552CC18}" dt="2019-06-27T00:34:53.143" v="12041" actId="165"/>
          <ac:grpSpMkLst>
            <pc:docMk/>
            <pc:sldMk cId="3438621487" sldId="258"/>
            <ac:grpSpMk id="38" creationId="{D009F318-4256-49B5-931F-862876BEE4B2}"/>
          </ac:grpSpMkLst>
        </pc:grpChg>
        <pc:grpChg chg="add mod">
          <ac:chgData name="Matthew Sievert" userId="10858b4d490cb69c" providerId="LiveId" clId="{B32E807B-EFF1-48B5-849F-9A475552CC18}" dt="2019-06-27T00:47:19.066" v="12225" actId="164"/>
          <ac:grpSpMkLst>
            <pc:docMk/>
            <pc:sldMk cId="3438621487" sldId="258"/>
            <ac:grpSpMk id="48" creationId="{8A114912-CEE9-4839-A284-C9DD380C8AB6}"/>
          </ac:grpSpMkLst>
        </pc:grpChg>
        <pc:grpChg chg="add del mod">
          <ac:chgData name="Matthew Sievert" userId="10858b4d490cb69c" providerId="LiveId" clId="{B32E807B-EFF1-48B5-849F-9A475552CC18}" dt="2019-06-27T00:39:50.457" v="12161" actId="165"/>
          <ac:grpSpMkLst>
            <pc:docMk/>
            <pc:sldMk cId="3438621487" sldId="258"/>
            <ac:grpSpMk id="49" creationId="{EE72BAE4-6804-4EE6-A39B-ADE9E4A9A617}"/>
          </ac:grpSpMkLst>
        </pc:grpChg>
        <pc:grpChg chg="add mod">
          <ac:chgData name="Matthew Sievert" userId="10858b4d490cb69c" providerId="LiveId" clId="{B32E807B-EFF1-48B5-849F-9A475552CC18}" dt="2019-06-27T00:47:23.731" v="12226" actId="1076"/>
          <ac:grpSpMkLst>
            <pc:docMk/>
            <pc:sldMk cId="3438621487" sldId="258"/>
            <ac:grpSpMk id="54" creationId="{D41458A8-9953-4174-9CE4-F23E176DA3E1}"/>
          </ac:grpSpMkLst>
        </pc:grpChg>
        <pc:grpChg chg="add del">
          <ac:chgData name="Matthew Sievert" userId="10858b4d490cb69c" providerId="LiveId" clId="{B32E807B-EFF1-48B5-849F-9A475552CC18}" dt="2019-06-27T12:57:06.890" v="12758" actId="478"/>
          <ac:grpSpMkLst>
            <pc:docMk/>
            <pc:sldMk cId="3438621487" sldId="258"/>
            <ac:grpSpMk id="72" creationId="{ADCC7F73-632A-4E32-BBFA-9723BDDBF216}"/>
          </ac:grpSpMkLst>
        </pc:grpChg>
        <pc:grpChg chg="add del mod topLvl">
          <ac:chgData name="Matthew Sievert" userId="10858b4d490cb69c" providerId="LiveId" clId="{B32E807B-EFF1-48B5-849F-9A475552CC18}" dt="2019-06-27T12:57:28.157" v="12765" actId="165"/>
          <ac:grpSpMkLst>
            <pc:docMk/>
            <pc:sldMk cId="3438621487" sldId="258"/>
            <ac:grpSpMk id="82" creationId="{3B6450F1-01B7-417D-8DEE-8760B7BE9B0E}"/>
          </ac:grpSpMkLst>
        </pc:grpChg>
        <pc:grpChg chg="add del mod">
          <ac:chgData name="Matthew Sievert" userId="10858b4d490cb69c" providerId="LiveId" clId="{B32E807B-EFF1-48B5-849F-9A475552CC18}" dt="2019-06-27T12:57:23.968" v="12764" actId="165"/>
          <ac:grpSpMkLst>
            <pc:docMk/>
            <pc:sldMk cId="3438621487" sldId="258"/>
            <ac:grpSpMk id="83" creationId="{16C3828E-B897-4638-8942-9B61FE88390A}"/>
          </ac:grpSpMkLst>
        </pc:grpChg>
        <pc:grpChg chg="add del mod">
          <ac:chgData name="Matthew Sievert" userId="10858b4d490cb69c" providerId="LiveId" clId="{B32E807B-EFF1-48B5-849F-9A475552CC18}" dt="2019-06-27T12:57:13.206" v="12759" actId="165"/>
          <ac:grpSpMkLst>
            <pc:docMk/>
            <pc:sldMk cId="3438621487" sldId="258"/>
            <ac:grpSpMk id="85" creationId="{AE9D3D63-3600-4AEB-9845-87239E18BDC7}"/>
          </ac:grpSpMkLst>
        </pc:grpChg>
        <pc:grpChg chg="add del mod">
          <ac:chgData name="Matthew Sievert" userId="10858b4d490cb69c" providerId="LiveId" clId="{B32E807B-EFF1-48B5-849F-9A475552CC18}" dt="2019-06-27T18:09:39.997" v="14877" actId="165"/>
          <ac:grpSpMkLst>
            <pc:docMk/>
            <pc:sldMk cId="3438621487" sldId="258"/>
            <ac:grpSpMk id="86" creationId="{71E09E30-1AC7-49CB-A0B7-D4A075BC11D2}"/>
          </ac:grpSpMkLst>
        </pc:grpChg>
        <pc:grpChg chg="add mod">
          <ac:chgData name="Matthew Sievert" userId="10858b4d490cb69c" providerId="LiveId" clId="{B32E807B-EFF1-48B5-849F-9A475552CC18}" dt="2019-06-27T12:57:39.265" v="12767" actId="1076"/>
          <ac:grpSpMkLst>
            <pc:docMk/>
            <pc:sldMk cId="3438621487" sldId="258"/>
            <ac:grpSpMk id="87" creationId="{19CAA036-3543-4C4A-8E90-F36D39FBA45C}"/>
          </ac:grpSpMkLst>
        </pc:grpChg>
        <pc:grpChg chg="add mod">
          <ac:chgData name="Matthew Sievert" userId="10858b4d490cb69c" providerId="LiveId" clId="{B32E807B-EFF1-48B5-849F-9A475552CC18}" dt="2019-06-27T18:10:33.206" v="14901" actId="164"/>
          <ac:grpSpMkLst>
            <pc:docMk/>
            <pc:sldMk cId="3438621487" sldId="258"/>
            <ac:grpSpMk id="89" creationId="{9FAEF599-A41F-4D84-96C9-F1759D1B93D4}"/>
          </ac:grpSpMkLst>
        </pc:grpChg>
        <pc:picChg chg="add mod topLvl">
          <ac:chgData name="Matthew Sievert" userId="10858b4d490cb69c" providerId="LiveId" clId="{B32E807B-EFF1-48B5-849F-9A475552CC18}" dt="2019-06-27T12:57:31.374" v="12766" actId="164"/>
          <ac:picMkLst>
            <pc:docMk/>
            <pc:sldMk cId="3438621487" sldId="258"/>
            <ac:picMk id="61" creationId="{3F3FB652-1334-4414-81B9-01C2A3F07467}"/>
          </ac:picMkLst>
        </pc:picChg>
        <pc:picChg chg="add mod topLvl">
          <ac:chgData name="Matthew Sievert" userId="10858b4d490cb69c" providerId="LiveId" clId="{B32E807B-EFF1-48B5-849F-9A475552CC18}" dt="2019-06-27T12:57:31.374" v="12766" actId="164"/>
          <ac:picMkLst>
            <pc:docMk/>
            <pc:sldMk cId="3438621487" sldId="258"/>
            <ac:picMk id="65" creationId="{BC4AB8D6-FF8A-4546-929A-F4C4688168DB}"/>
          </ac:picMkLst>
        </pc:picChg>
        <pc:picChg chg="add del mod topLvl">
          <ac:chgData name="Matthew Sievert" userId="10858b4d490cb69c" providerId="LiveId" clId="{B32E807B-EFF1-48B5-849F-9A475552CC18}" dt="2019-06-27T18:09:41.525" v="14878" actId="478"/>
          <ac:picMkLst>
            <pc:docMk/>
            <pc:sldMk cId="3438621487" sldId="258"/>
            <ac:picMk id="81" creationId="{6EEBB57D-48A1-4237-89F9-1E5FE35224A4}"/>
          </ac:picMkLst>
        </pc:picChg>
        <pc:picChg chg="add mod">
          <ac:chgData name="Matthew Sievert" userId="10858b4d490cb69c" providerId="LiveId" clId="{B32E807B-EFF1-48B5-849F-9A475552CC18}" dt="2019-06-27T18:10:33.206" v="14901" actId="164"/>
          <ac:picMkLst>
            <pc:docMk/>
            <pc:sldMk cId="3438621487" sldId="258"/>
            <ac:picMk id="88" creationId="{E128FD75-FE04-4310-BB8D-148D1E960474}"/>
          </ac:picMkLst>
        </pc:picChg>
        <pc:cxnChg chg="add mod topLvl">
          <ac:chgData name="Matthew Sievert" userId="10858b4d490cb69c" providerId="LiveId" clId="{B32E807B-EFF1-48B5-849F-9A475552CC18}" dt="2019-06-27T00:47:19.066" v="12225" actId="164"/>
          <ac:cxnSpMkLst>
            <pc:docMk/>
            <pc:sldMk cId="3438621487" sldId="258"/>
            <ac:cxnSpMk id="4" creationId="{0E1C5CDC-7484-4EA0-9AD5-04C24C3C8FC8}"/>
          </ac:cxnSpMkLst>
        </pc:cxnChg>
        <pc:cxnChg chg="add del mod">
          <ac:chgData name="Matthew Sievert" userId="10858b4d490cb69c" providerId="LiveId" clId="{B32E807B-EFF1-48B5-849F-9A475552CC18}" dt="2019-06-27T00:28:57.862" v="11194" actId="478"/>
          <ac:cxnSpMkLst>
            <pc:docMk/>
            <pc:sldMk cId="3438621487" sldId="258"/>
            <ac:cxnSpMk id="24" creationId="{57E303C2-2A8B-4B95-9411-C868168BEBEA}"/>
          </ac:cxnSpMkLst>
        </pc:cxnChg>
        <pc:cxnChg chg="add mod topLvl">
          <ac:chgData name="Matthew Sievert" userId="10858b4d490cb69c" providerId="LiveId" clId="{B32E807B-EFF1-48B5-849F-9A475552CC18}" dt="2019-06-27T00:39:02.386" v="12129" actId="164"/>
          <ac:cxnSpMkLst>
            <pc:docMk/>
            <pc:sldMk cId="3438621487" sldId="258"/>
            <ac:cxnSpMk id="27" creationId="{45823CD6-13B1-421F-AF41-A4F130E1899E}"/>
          </ac:cxnSpMkLst>
        </pc:cxnChg>
        <pc:cxnChg chg="add mod topLvl">
          <ac:chgData name="Matthew Sievert" userId="10858b4d490cb69c" providerId="LiveId" clId="{B32E807B-EFF1-48B5-849F-9A475552CC18}" dt="2019-06-27T00:39:02.386" v="12129" actId="164"/>
          <ac:cxnSpMkLst>
            <pc:docMk/>
            <pc:sldMk cId="3438621487" sldId="258"/>
            <ac:cxnSpMk id="28" creationId="{97F023A9-02B8-4FFA-9E33-61C8B39CAF5D}"/>
          </ac:cxnSpMkLst>
        </pc:cxnChg>
        <pc:cxnChg chg="add mod topLvl">
          <ac:chgData name="Matthew Sievert" userId="10858b4d490cb69c" providerId="LiveId" clId="{B32E807B-EFF1-48B5-849F-9A475552CC18}" dt="2019-06-27T00:39:02.386" v="12129" actId="164"/>
          <ac:cxnSpMkLst>
            <pc:docMk/>
            <pc:sldMk cId="3438621487" sldId="258"/>
            <ac:cxnSpMk id="29" creationId="{E8ED9832-F686-4752-86AA-954E7DA23158}"/>
          </ac:cxnSpMkLst>
        </pc:cxnChg>
        <pc:cxnChg chg="add mod topLvl">
          <ac:chgData name="Matthew Sievert" userId="10858b4d490cb69c" providerId="LiveId" clId="{B32E807B-EFF1-48B5-849F-9A475552CC18}" dt="2019-06-27T00:47:19.066" v="12225" actId="164"/>
          <ac:cxnSpMkLst>
            <pc:docMk/>
            <pc:sldMk cId="3438621487" sldId="258"/>
            <ac:cxnSpMk id="44" creationId="{8FBEAF2C-ABD2-4F81-979F-7D4A06410817}"/>
          </ac:cxnSpMkLst>
        </pc:cxnChg>
        <pc:cxnChg chg="add mod topLvl">
          <ac:chgData name="Matthew Sievert" userId="10858b4d490cb69c" providerId="LiveId" clId="{B32E807B-EFF1-48B5-849F-9A475552CC18}" dt="2019-06-27T00:47:19.066" v="12225" actId="164"/>
          <ac:cxnSpMkLst>
            <pc:docMk/>
            <pc:sldMk cId="3438621487" sldId="258"/>
            <ac:cxnSpMk id="50" creationId="{1906F18A-1767-42C4-AFEA-55562BE85205}"/>
          </ac:cxnSpMkLst>
        </pc:cxnChg>
        <pc:cxnChg chg="add mod topLvl">
          <ac:chgData name="Matthew Sievert" userId="10858b4d490cb69c" providerId="LiveId" clId="{B32E807B-EFF1-48B5-849F-9A475552CC18}" dt="2019-06-27T00:47:19.066" v="12225" actId="164"/>
          <ac:cxnSpMkLst>
            <pc:docMk/>
            <pc:sldMk cId="3438621487" sldId="258"/>
            <ac:cxnSpMk id="51" creationId="{40EBD7A5-4848-42A1-B829-B59439433409}"/>
          </ac:cxnSpMkLst>
        </pc:cxnChg>
      </pc:sldChg>
      <pc:sldChg chg="addSp delSp modSp add">
        <pc:chgData name="Matthew Sievert" userId="10858b4d490cb69c" providerId="LiveId" clId="{B32E807B-EFF1-48B5-849F-9A475552CC18}" dt="2019-06-28T05:06:33.177" v="21655" actId="20577"/>
        <pc:sldMkLst>
          <pc:docMk/>
          <pc:sldMk cId="1093094294" sldId="259"/>
        </pc:sldMkLst>
        <pc:spChg chg="del mod ord">
          <ac:chgData name="Matthew Sievert" userId="10858b4d490cb69c" providerId="LiveId" clId="{B32E807B-EFF1-48B5-849F-9A475552CC18}" dt="2019-06-27T13:07:05.379" v="12926" actId="478"/>
          <ac:spMkLst>
            <pc:docMk/>
            <pc:sldMk cId="1093094294" sldId="259"/>
            <ac:spMk id="16" creationId="{1E0C3657-5E5E-4BD5-B031-A5E0E63EAF8D}"/>
          </ac:spMkLst>
        </pc:spChg>
        <pc:spChg chg="add del">
          <ac:chgData name="Matthew Sievert" userId="10858b4d490cb69c" providerId="LiveId" clId="{B32E807B-EFF1-48B5-849F-9A475552CC18}" dt="2019-06-27T00:51:08.366" v="12263"/>
          <ac:spMkLst>
            <pc:docMk/>
            <pc:sldMk cId="1093094294" sldId="259"/>
            <ac:spMk id="43" creationId="{49CB4E91-49F8-4C10-A61C-CEF2E7196966}"/>
          </ac:spMkLst>
        </pc:spChg>
        <pc:spChg chg="add del">
          <ac:chgData name="Matthew Sievert" userId="10858b4d490cb69c" providerId="LiveId" clId="{B32E807B-EFF1-48B5-849F-9A475552CC18}" dt="2019-06-27T00:51:08.366" v="12263"/>
          <ac:spMkLst>
            <pc:docMk/>
            <pc:sldMk cId="1093094294" sldId="259"/>
            <ac:spMk id="44" creationId="{15F0A6E8-902E-431E-922A-324A248568F8}"/>
          </ac:spMkLst>
        </pc:spChg>
        <pc:spChg chg="add del">
          <ac:chgData name="Matthew Sievert" userId="10858b4d490cb69c" providerId="LiveId" clId="{B32E807B-EFF1-48B5-849F-9A475552CC18}" dt="2019-06-27T00:51:08.366" v="12263"/>
          <ac:spMkLst>
            <pc:docMk/>
            <pc:sldMk cId="1093094294" sldId="259"/>
            <ac:spMk id="45" creationId="{AFFE4889-AEBA-4242-99DA-50B024E63AAE}"/>
          </ac:spMkLst>
        </pc:spChg>
        <pc:spChg chg="add del">
          <ac:chgData name="Matthew Sievert" userId="10858b4d490cb69c" providerId="LiveId" clId="{B32E807B-EFF1-48B5-849F-9A475552CC18}" dt="2019-06-27T00:51:08.366" v="12263"/>
          <ac:spMkLst>
            <pc:docMk/>
            <pc:sldMk cId="1093094294" sldId="259"/>
            <ac:spMk id="46" creationId="{9B2D59DF-CE2E-4297-BC17-C0BF4FE6FFA7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48" creationId="{0A929F9E-E572-4342-9924-CAEFBC5D42BA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49" creationId="{60412F75-4A37-44BA-9CE9-3989C0ACA750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50" creationId="{992EBDA5-3026-475C-9C50-9F9C48520E47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51" creationId="{D4415F53-976F-449D-A76F-DD2A5F47856E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53" creationId="{6467B823-D0D2-4624-9243-96EB261060B3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54" creationId="{BE132DC2-E32F-48EE-902D-6D2478F522A2}"/>
          </ac:spMkLst>
        </pc:spChg>
        <pc:spChg chg="mod topLvl">
          <ac:chgData name="Matthew Sievert" userId="10858b4d490cb69c" providerId="LiveId" clId="{B32E807B-EFF1-48B5-849F-9A475552CC18}" dt="2019-06-27T00:52:04.376" v="12270" actId="165"/>
          <ac:spMkLst>
            <pc:docMk/>
            <pc:sldMk cId="1093094294" sldId="259"/>
            <ac:spMk id="56" creationId="{299D2362-1BF3-4EA5-A179-AFBBF4487527}"/>
          </ac:spMkLst>
        </pc:spChg>
        <pc:spChg chg="mod topLvl">
          <ac:chgData name="Matthew Sievert" userId="10858b4d490cb69c" providerId="LiveId" clId="{B32E807B-EFF1-48B5-849F-9A475552CC18}" dt="2019-06-27T00:52:47.405" v="12283" actId="164"/>
          <ac:spMkLst>
            <pc:docMk/>
            <pc:sldMk cId="1093094294" sldId="259"/>
            <ac:spMk id="60" creationId="{CAC024E3-C20C-4D68-89DE-5221EC9C5EF3}"/>
          </ac:spMkLst>
        </pc:spChg>
        <pc:spChg chg="mod topLvl">
          <ac:chgData name="Matthew Sievert" userId="10858b4d490cb69c" providerId="LiveId" clId="{B32E807B-EFF1-48B5-849F-9A475552CC18}" dt="2019-06-27T00:52:47.405" v="12283" actId="164"/>
          <ac:spMkLst>
            <pc:docMk/>
            <pc:sldMk cId="1093094294" sldId="259"/>
            <ac:spMk id="61" creationId="{7F3491B9-4FF9-4213-8C62-C2EE98311644}"/>
          </ac:spMkLst>
        </pc:spChg>
        <pc:spChg chg="mod">
          <ac:chgData name="Matthew Sievert" userId="10858b4d490cb69c" providerId="LiveId" clId="{B32E807B-EFF1-48B5-849F-9A475552CC18}" dt="2019-06-28T05:06:33.177" v="21655" actId="20577"/>
          <ac:spMkLst>
            <pc:docMk/>
            <pc:sldMk cId="1093094294" sldId="259"/>
            <ac:spMk id="64" creationId="{21BD0F0F-7E3C-4017-97DD-4BA85E367B26}"/>
          </ac:spMkLst>
        </pc:spChg>
        <pc:spChg chg="mod topLvl">
          <ac:chgData name="Matthew Sievert" userId="10858b4d490cb69c" providerId="LiveId" clId="{B32E807B-EFF1-48B5-849F-9A475552CC18}" dt="2019-06-27T00:55:13.139" v="12366" actId="20577"/>
          <ac:spMkLst>
            <pc:docMk/>
            <pc:sldMk cId="1093094294" sldId="259"/>
            <ac:spMk id="65" creationId="{79D2D08F-49E4-4FB9-B030-8DCE89D31FC0}"/>
          </ac:spMkLst>
        </pc:spChg>
        <pc:spChg chg="mod topLvl">
          <ac:chgData name="Matthew Sievert" userId="10858b4d490cb69c" providerId="LiveId" clId="{B32E807B-EFF1-48B5-849F-9A475552CC18}" dt="2019-06-27T00:52:47.405" v="12283" actId="164"/>
          <ac:spMkLst>
            <pc:docMk/>
            <pc:sldMk cId="1093094294" sldId="259"/>
            <ac:spMk id="67" creationId="{4E21E898-1532-4C92-82EE-C1B488A65F7A}"/>
          </ac:spMkLst>
        </pc:spChg>
        <pc:spChg chg="mod">
          <ac:chgData name="Matthew Sievert" userId="10858b4d490cb69c" providerId="LiveId" clId="{B32E807B-EFF1-48B5-849F-9A475552CC18}" dt="2019-06-27T01:08:44.245" v="12563"/>
          <ac:spMkLst>
            <pc:docMk/>
            <pc:sldMk cId="1093094294" sldId="259"/>
            <ac:spMk id="68" creationId="{4086AAB9-924D-495B-B6C9-49C95055C6E9}"/>
          </ac:spMkLst>
        </pc:spChg>
        <pc:spChg chg="add mod topLvl">
          <ac:chgData name="Matthew Sievert" userId="10858b4d490cb69c" providerId="LiveId" clId="{B32E807B-EFF1-48B5-849F-9A475552CC18}" dt="2019-06-27T00:58:29.435" v="12464" actId="164"/>
          <ac:spMkLst>
            <pc:docMk/>
            <pc:sldMk cId="1093094294" sldId="259"/>
            <ac:spMk id="72" creationId="{25CE88C9-AE48-497E-AB22-090DB53ADBB7}"/>
          </ac:spMkLst>
        </pc:spChg>
        <pc:spChg chg="add mod topLvl">
          <ac:chgData name="Matthew Sievert" userId="10858b4d490cb69c" providerId="LiveId" clId="{B32E807B-EFF1-48B5-849F-9A475552CC18}" dt="2019-06-27T00:58:29.435" v="12464" actId="164"/>
          <ac:spMkLst>
            <pc:docMk/>
            <pc:sldMk cId="1093094294" sldId="259"/>
            <ac:spMk id="73" creationId="{B399681E-75F0-4B17-AF8F-B8AF678D7A61}"/>
          </ac:spMkLst>
        </pc:spChg>
        <pc:spChg chg="add mod topLvl">
          <ac:chgData name="Matthew Sievert" userId="10858b4d490cb69c" providerId="LiveId" clId="{B32E807B-EFF1-48B5-849F-9A475552CC18}" dt="2019-06-27T00:58:29.435" v="12464" actId="164"/>
          <ac:spMkLst>
            <pc:docMk/>
            <pc:sldMk cId="1093094294" sldId="259"/>
            <ac:spMk id="74" creationId="{6B4D1EDA-F5C8-4288-86E4-0050334028D4}"/>
          </ac:spMkLst>
        </pc:spChg>
        <pc:spChg chg="add mod topLvl">
          <ac:chgData name="Matthew Sievert" userId="10858b4d490cb69c" providerId="LiveId" clId="{B32E807B-EFF1-48B5-849F-9A475552CC18}" dt="2019-06-27T00:58:29.435" v="12464" actId="164"/>
          <ac:spMkLst>
            <pc:docMk/>
            <pc:sldMk cId="1093094294" sldId="259"/>
            <ac:spMk id="75" creationId="{EF8F6478-1055-4D36-AF6A-17AF1B1F8523}"/>
          </ac:spMkLst>
        </pc:spChg>
        <pc:spChg chg="mod topLvl">
          <ac:chgData name="Matthew Sievert" userId="10858b4d490cb69c" providerId="LiveId" clId="{B32E807B-EFF1-48B5-849F-9A475552CC18}" dt="2019-06-27T00:53:31.193" v="12327" actId="20577"/>
          <ac:spMkLst>
            <pc:docMk/>
            <pc:sldMk cId="1093094294" sldId="259"/>
            <ac:spMk id="84" creationId="{51D86CD1-0AF7-43F9-9259-A7347EB812EE}"/>
          </ac:spMkLst>
        </pc:spChg>
        <pc:spChg chg="mod topLvl">
          <ac:chgData name="Matthew Sievert" userId="10858b4d490cb69c" providerId="LiveId" clId="{B32E807B-EFF1-48B5-849F-9A475552CC18}" dt="2019-06-27T00:54:22.465" v="12348" actId="20577"/>
          <ac:spMkLst>
            <pc:docMk/>
            <pc:sldMk cId="1093094294" sldId="259"/>
            <ac:spMk id="85" creationId="{B80DBA30-4287-41B6-B0B9-01E1932E51A1}"/>
          </ac:spMkLst>
        </pc:spChg>
        <pc:spChg chg="mod topLvl">
          <ac:chgData name="Matthew Sievert" userId="10858b4d490cb69c" providerId="LiveId" clId="{B32E807B-EFF1-48B5-849F-9A475552CC18}" dt="2019-06-27T13:04:59.940" v="12894" actId="20577"/>
          <ac:spMkLst>
            <pc:docMk/>
            <pc:sldMk cId="1093094294" sldId="259"/>
            <ac:spMk id="86" creationId="{6968E655-F00F-41D3-94FE-3FEE1F3BE776}"/>
          </ac:spMkLst>
        </pc:spChg>
        <pc:spChg chg="mod topLvl">
          <ac:chgData name="Matthew Sievert" userId="10858b4d490cb69c" providerId="LiveId" clId="{B32E807B-EFF1-48B5-849F-9A475552CC18}" dt="2019-06-27T00:57:17.556" v="12445" actId="20577"/>
          <ac:spMkLst>
            <pc:docMk/>
            <pc:sldMk cId="1093094294" sldId="259"/>
            <ac:spMk id="87" creationId="{BB4479F4-95D8-4349-AB6E-DADF8A283B86}"/>
          </ac:spMkLst>
        </pc:spChg>
        <pc:spChg chg="mod topLvl">
          <ac:chgData name="Matthew Sievert" userId="10858b4d490cb69c" providerId="LiveId" clId="{B32E807B-EFF1-48B5-849F-9A475552CC18}" dt="2019-06-27T13:08:09.815" v="12936" actId="164"/>
          <ac:spMkLst>
            <pc:docMk/>
            <pc:sldMk cId="1093094294" sldId="259"/>
            <ac:spMk id="89" creationId="{5094D522-E886-4594-BDEB-57EC573A2774}"/>
          </ac:spMkLst>
        </pc:spChg>
        <pc:spChg chg="mod topLvl">
          <ac:chgData name="Matthew Sievert" userId="10858b4d490cb69c" providerId="LiveId" clId="{B32E807B-EFF1-48B5-849F-9A475552CC18}" dt="2019-06-27T13:08:32.488" v="13005" actId="164"/>
          <ac:spMkLst>
            <pc:docMk/>
            <pc:sldMk cId="1093094294" sldId="259"/>
            <ac:spMk id="90" creationId="{05CA0062-87D0-4155-978A-B9F328A9B6CC}"/>
          </ac:spMkLst>
        </pc:spChg>
        <pc:spChg chg="mod topLvl">
          <ac:chgData name="Matthew Sievert" userId="10858b4d490cb69c" providerId="LiveId" clId="{B32E807B-EFF1-48B5-849F-9A475552CC18}" dt="2019-06-27T13:08:32.488" v="13005" actId="164"/>
          <ac:spMkLst>
            <pc:docMk/>
            <pc:sldMk cId="1093094294" sldId="259"/>
            <ac:spMk id="91" creationId="{A2E15D11-02D8-4BBA-9F79-3643A31892FB}"/>
          </ac:spMkLst>
        </pc:spChg>
        <pc:spChg chg="mod topLvl">
          <ac:chgData name="Matthew Sievert" userId="10858b4d490cb69c" providerId="LiveId" clId="{B32E807B-EFF1-48B5-849F-9A475552CC18}" dt="2019-06-27T13:08:32.488" v="13005" actId="164"/>
          <ac:spMkLst>
            <pc:docMk/>
            <pc:sldMk cId="1093094294" sldId="259"/>
            <ac:spMk id="92" creationId="{66EE1E21-4385-4CB3-AE99-FB7DCBFB799A}"/>
          </ac:spMkLst>
        </pc:spChg>
        <pc:spChg chg="add mod topLvl">
          <ac:chgData name="Matthew Sievert" userId="10858b4d490cb69c" providerId="LiveId" clId="{B32E807B-EFF1-48B5-849F-9A475552CC18}" dt="2019-06-27T13:08:09.815" v="12936" actId="164"/>
          <ac:spMkLst>
            <pc:docMk/>
            <pc:sldMk cId="1093094294" sldId="259"/>
            <ac:spMk id="93" creationId="{6FADE5EF-F4BE-4248-9A69-E41D0AA981D1}"/>
          </ac:spMkLst>
        </pc:spChg>
        <pc:spChg chg="add mod topLvl">
          <ac:chgData name="Matthew Sievert" userId="10858b4d490cb69c" providerId="LiveId" clId="{B32E807B-EFF1-48B5-849F-9A475552CC18}" dt="2019-06-27T13:08:09.815" v="12936" actId="164"/>
          <ac:spMkLst>
            <pc:docMk/>
            <pc:sldMk cId="1093094294" sldId="259"/>
            <ac:spMk id="94" creationId="{87B0AFAC-358D-403C-A3FD-B941816DCCA9}"/>
          </ac:spMkLst>
        </pc:spChg>
        <pc:spChg chg="add mod">
          <ac:chgData name="Matthew Sievert" userId="10858b4d490cb69c" providerId="LiveId" clId="{B32E807B-EFF1-48B5-849F-9A475552CC18}" dt="2019-06-27T13:06:17.499" v="12914" actId="164"/>
          <ac:spMkLst>
            <pc:docMk/>
            <pc:sldMk cId="1093094294" sldId="259"/>
            <ac:spMk id="95" creationId="{F090C8E4-CB86-49DF-851C-3D4428B24C62}"/>
          </ac:spMkLst>
        </pc:spChg>
        <pc:spChg chg="add mod">
          <ac:chgData name="Matthew Sievert" userId="10858b4d490cb69c" providerId="LiveId" clId="{B32E807B-EFF1-48B5-849F-9A475552CC18}" dt="2019-06-27T13:06:17.499" v="12914" actId="164"/>
          <ac:spMkLst>
            <pc:docMk/>
            <pc:sldMk cId="1093094294" sldId="259"/>
            <ac:spMk id="96" creationId="{679AAC70-FC2C-4A40-A7F1-6B8FD7D49AF5}"/>
          </ac:spMkLst>
        </pc:spChg>
        <pc:spChg chg="add mod">
          <ac:chgData name="Matthew Sievert" userId="10858b4d490cb69c" providerId="LiveId" clId="{B32E807B-EFF1-48B5-849F-9A475552CC18}" dt="2019-06-27T13:06:17.499" v="12914" actId="164"/>
          <ac:spMkLst>
            <pc:docMk/>
            <pc:sldMk cId="1093094294" sldId="259"/>
            <ac:spMk id="97" creationId="{2271FCC3-5A7D-4E64-AC20-A6D4054E2C06}"/>
          </ac:spMkLst>
        </pc:spChg>
        <pc:grpChg chg="add del mod">
          <ac:chgData name="Matthew Sievert" userId="10858b4d490cb69c" providerId="LiveId" clId="{B32E807B-EFF1-48B5-849F-9A475552CC18}" dt="2019-06-27T00:58:08.789" v="12458" actId="165"/>
          <ac:grpSpMkLst>
            <pc:docMk/>
            <pc:sldMk cId="1093094294" sldId="259"/>
            <ac:grpSpMk id="2" creationId="{E57BF54B-C440-45A6-A942-998A5572E1AF}"/>
          </ac:grpSpMkLst>
        </pc:grpChg>
        <pc:grpChg chg="add del mod">
          <ac:chgData name="Matthew Sievert" userId="10858b4d490cb69c" providerId="LiveId" clId="{B32E807B-EFF1-48B5-849F-9A475552CC18}" dt="2019-06-27T00:52:43.299" v="12282" actId="165"/>
          <ac:grpSpMkLst>
            <pc:docMk/>
            <pc:sldMk cId="1093094294" sldId="259"/>
            <ac:grpSpMk id="3" creationId="{474EF9E1-40DD-43F7-BC55-6C106C24E92B}"/>
          </ac:grpSpMkLst>
        </pc:grpChg>
        <pc:grpChg chg="add mod">
          <ac:chgData name="Matthew Sievert" userId="10858b4d490cb69c" providerId="LiveId" clId="{B32E807B-EFF1-48B5-849F-9A475552CC18}" dt="2019-06-27T00:54:02.979" v="12328" actId="207"/>
          <ac:grpSpMkLst>
            <pc:docMk/>
            <pc:sldMk cId="1093094294" sldId="259"/>
            <ac:grpSpMk id="4" creationId="{5B1CB3F6-4528-445C-B7B3-029B71EB4409}"/>
          </ac:grpSpMkLst>
        </pc:grpChg>
        <pc:grpChg chg="add del mod">
          <ac:chgData name="Matthew Sievert" userId="10858b4d490cb69c" providerId="LiveId" clId="{B32E807B-EFF1-48B5-849F-9A475552CC18}" dt="2019-06-27T00:58:21.059" v="12462" actId="165"/>
          <ac:grpSpMkLst>
            <pc:docMk/>
            <pc:sldMk cId="1093094294" sldId="259"/>
            <ac:grpSpMk id="5" creationId="{580BF9E7-7D73-4235-9A54-F91015B4F43B}"/>
          </ac:grpSpMkLst>
        </pc:grpChg>
        <pc:grpChg chg="add del mod">
          <ac:chgData name="Matthew Sievert" userId="10858b4d490cb69c" providerId="LiveId" clId="{B32E807B-EFF1-48B5-849F-9A475552CC18}" dt="2019-06-27T00:58:52.108" v="12471" actId="478"/>
          <ac:grpSpMkLst>
            <pc:docMk/>
            <pc:sldMk cId="1093094294" sldId="259"/>
            <ac:grpSpMk id="6" creationId="{098B2E7C-EB40-4DF9-8BEF-CD8BE3BD31B0}"/>
          </ac:grpSpMkLst>
        </pc:grpChg>
        <pc:grpChg chg="add del mod">
          <ac:chgData name="Matthew Sievert" userId="10858b4d490cb69c" providerId="LiveId" clId="{B32E807B-EFF1-48B5-849F-9A475552CC18}" dt="2019-06-27T13:06:29.129" v="12917" actId="165"/>
          <ac:grpSpMkLst>
            <pc:docMk/>
            <pc:sldMk cId="1093094294" sldId="259"/>
            <ac:grpSpMk id="9" creationId="{B1B25D10-25DE-4A80-8672-62830C494A55}"/>
          </ac:grpSpMkLst>
        </pc:grpChg>
        <pc:grpChg chg="add mod">
          <ac:chgData name="Matthew Sievert" userId="10858b4d490cb69c" providerId="LiveId" clId="{B32E807B-EFF1-48B5-849F-9A475552CC18}" dt="2019-06-27T13:06:22.397" v="12915" actId="1076"/>
          <ac:grpSpMkLst>
            <pc:docMk/>
            <pc:sldMk cId="1093094294" sldId="259"/>
            <ac:grpSpMk id="10" creationId="{71C6B9FD-CF76-4EEC-81AA-09B917F2979A}"/>
          </ac:grpSpMkLst>
        </pc:grpChg>
        <pc:grpChg chg="add mod">
          <ac:chgData name="Matthew Sievert" userId="10858b4d490cb69c" providerId="LiveId" clId="{B32E807B-EFF1-48B5-849F-9A475552CC18}" dt="2019-06-27T13:08:09.815" v="12936" actId="164"/>
          <ac:grpSpMkLst>
            <pc:docMk/>
            <pc:sldMk cId="1093094294" sldId="259"/>
            <ac:grpSpMk id="11" creationId="{9C9ECCBA-DEF1-4F48-9AD4-6A5A8D9BC2F8}"/>
          </ac:grpSpMkLst>
        </pc:grpChg>
        <pc:grpChg chg="add mod">
          <ac:chgData name="Matthew Sievert" userId="10858b4d490cb69c" providerId="LiveId" clId="{B32E807B-EFF1-48B5-849F-9A475552CC18}" dt="2019-06-27T13:08:32.488" v="13005" actId="164"/>
          <ac:grpSpMkLst>
            <pc:docMk/>
            <pc:sldMk cId="1093094294" sldId="259"/>
            <ac:grpSpMk id="12" creationId="{321BF087-4690-46CA-8932-E316B3B291D5}"/>
          </ac:grpSpMkLst>
        </pc:grpChg>
        <pc:grpChg chg="del mod">
          <ac:chgData name="Matthew Sievert" userId="10858b4d490cb69c" providerId="LiveId" clId="{B32E807B-EFF1-48B5-849F-9A475552CC18}" dt="2019-06-27T01:02:24.109" v="12482" actId="478"/>
          <ac:grpSpMkLst>
            <pc:docMk/>
            <pc:sldMk cId="1093094294" sldId="259"/>
            <ac:grpSpMk id="14" creationId="{3397E2F0-47F1-4C36-81D5-854EBDCB34D0}"/>
          </ac:grpSpMkLst>
        </pc:grpChg>
        <pc:grpChg chg="add del">
          <ac:chgData name="Matthew Sievert" userId="10858b4d490cb69c" providerId="LiveId" clId="{B32E807B-EFF1-48B5-849F-9A475552CC18}" dt="2019-06-27T00:51:08.366" v="12263"/>
          <ac:grpSpMkLst>
            <pc:docMk/>
            <pc:sldMk cId="1093094294" sldId="259"/>
            <ac:grpSpMk id="18" creationId="{65681466-52EA-4310-B6C6-4F3743E48824}"/>
          </ac:grpSpMkLst>
        </pc:grpChg>
        <pc:grpChg chg="add del">
          <ac:chgData name="Matthew Sievert" userId="10858b4d490cb69c" providerId="LiveId" clId="{B32E807B-EFF1-48B5-849F-9A475552CC18}" dt="2019-06-27T00:52:04.376" v="12270" actId="165"/>
          <ac:grpSpMkLst>
            <pc:docMk/>
            <pc:sldMk cId="1093094294" sldId="259"/>
            <ac:grpSpMk id="47" creationId="{087351A5-F4D9-4FD5-B6F2-0CE523515860}"/>
          </ac:grpSpMkLst>
        </pc:grpChg>
        <pc:grpChg chg="mod topLvl">
          <ac:chgData name="Matthew Sievert" userId="10858b4d490cb69c" providerId="LiveId" clId="{B32E807B-EFF1-48B5-849F-9A475552CC18}" dt="2019-06-27T00:52:04.376" v="12270" actId="165"/>
          <ac:grpSpMkLst>
            <pc:docMk/>
            <pc:sldMk cId="1093094294" sldId="259"/>
            <ac:grpSpMk id="55" creationId="{0AA79D62-32D0-46F2-8CCC-226D2E875AD2}"/>
          </ac:grpSpMkLst>
        </pc:grpChg>
        <pc:grpChg chg="add del mod">
          <ac:chgData name="Matthew Sievert" userId="10858b4d490cb69c" providerId="LiveId" clId="{B32E807B-EFF1-48B5-849F-9A475552CC18}" dt="2019-06-27T00:52:31.305" v="12279"/>
          <ac:grpSpMkLst>
            <pc:docMk/>
            <pc:sldMk cId="1093094294" sldId="259"/>
            <ac:grpSpMk id="76" creationId="{A581AC2A-76A7-4D34-B307-F62E5A27AE92}"/>
          </ac:grpSpMkLst>
        </pc:grpChg>
        <pc:grpChg chg="add del mod">
          <ac:chgData name="Matthew Sievert" userId="10858b4d490cb69c" providerId="LiveId" clId="{B32E807B-EFF1-48B5-849F-9A475552CC18}" dt="2019-06-27T00:53:10.109" v="12289" actId="165"/>
          <ac:grpSpMkLst>
            <pc:docMk/>
            <pc:sldMk cId="1093094294" sldId="259"/>
            <ac:grpSpMk id="83" creationId="{849C4B28-4DFC-4D76-859E-CD2E2C80D9FD}"/>
          </ac:grpSpMkLst>
        </pc:grpChg>
        <pc:grpChg chg="add del mod">
          <ac:chgData name="Matthew Sievert" userId="10858b4d490cb69c" providerId="LiveId" clId="{B32E807B-EFF1-48B5-849F-9A475552CC18}" dt="2019-06-27T00:58:53.936" v="12472" actId="165"/>
          <ac:grpSpMkLst>
            <pc:docMk/>
            <pc:sldMk cId="1093094294" sldId="259"/>
            <ac:grpSpMk id="88" creationId="{4C0FE8F3-0576-4890-82AB-B9B148D6443D}"/>
          </ac:grpSpMkLst>
        </pc:grpChg>
        <pc:grpChg chg="add mod">
          <ac:chgData name="Matthew Sievert" userId="10858b4d490cb69c" providerId="LiveId" clId="{B32E807B-EFF1-48B5-849F-9A475552CC18}" dt="2019-06-27T13:08:45.591" v="13011" actId="1076"/>
          <ac:grpSpMkLst>
            <pc:docMk/>
            <pc:sldMk cId="1093094294" sldId="259"/>
            <ac:grpSpMk id="98" creationId="{ECECE8DA-7E68-48E6-AB99-9A2164B73D99}"/>
          </ac:grpSpMkLst>
        </pc:grpChg>
        <pc:picChg chg="add mod topLvl">
          <ac:chgData name="Matthew Sievert" userId="10858b4d490cb69c" providerId="LiveId" clId="{B32E807B-EFF1-48B5-849F-9A475552CC18}" dt="2019-06-27T13:08:09.815" v="12936" actId="164"/>
          <ac:picMkLst>
            <pc:docMk/>
            <pc:sldMk cId="1093094294" sldId="259"/>
            <ac:picMk id="7" creationId="{965F4042-9B79-43A0-922D-39670F2BFB87}"/>
          </ac:picMkLst>
        </pc:picChg>
        <pc:picChg chg="add mod">
          <ac:chgData name="Matthew Sievert" userId="10858b4d490cb69c" providerId="LiveId" clId="{B32E807B-EFF1-48B5-849F-9A475552CC18}" dt="2019-06-27T13:06:17.499" v="12914" actId="164"/>
          <ac:picMkLst>
            <pc:docMk/>
            <pc:sldMk cId="1093094294" sldId="259"/>
            <ac:picMk id="8" creationId="{13E9F27C-3292-48DC-9646-06BCC54B2D1D}"/>
          </ac:picMkLst>
        </pc:picChg>
        <pc:cxnChg chg="mod topLvl">
          <ac:chgData name="Matthew Sievert" userId="10858b4d490cb69c" providerId="LiveId" clId="{B32E807B-EFF1-48B5-849F-9A475552CC18}" dt="2019-06-27T00:52:04.376" v="12270" actId="165"/>
          <ac:cxnSpMkLst>
            <pc:docMk/>
            <pc:sldMk cId="1093094294" sldId="259"/>
            <ac:cxnSpMk id="52" creationId="{8D580EF3-5F0B-46AA-96CD-F464DF385C1E}"/>
          </ac:cxnSpMkLst>
        </pc:cxnChg>
        <pc:cxnChg chg="mod topLvl">
          <ac:chgData name="Matthew Sievert" userId="10858b4d490cb69c" providerId="LiveId" clId="{B32E807B-EFF1-48B5-849F-9A475552CC18}" dt="2019-06-27T00:52:43.299" v="12282" actId="165"/>
          <ac:cxnSpMkLst>
            <pc:docMk/>
            <pc:sldMk cId="1093094294" sldId="259"/>
            <ac:cxnSpMk id="57" creationId="{8449E3D9-4716-4409-9E93-75CDF7B74A06}"/>
          </ac:cxnSpMkLst>
        </pc:cxnChg>
        <pc:cxnChg chg="mod topLvl">
          <ac:chgData name="Matthew Sievert" userId="10858b4d490cb69c" providerId="LiveId" clId="{B32E807B-EFF1-48B5-849F-9A475552CC18}" dt="2019-06-27T00:52:43.299" v="12282" actId="165"/>
          <ac:cxnSpMkLst>
            <pc:docMk/>
            <pc:sldMk cId="1093094294" sldId="259"/>
            <ac:cxnSpMk id="58" creationId="{FEF30DF9-B5AE-437B-9B45-3BE02428DAA6}"/>
          </ac:cxnSpMkLst>
        </pc:cxnChg>
        <pc:cxnChg chg="mod topLvl">
          <ac:chgData name="Matthew Sievert" userId="10858b4d490cb69c" providerId="LiveId" clId="{B32E807B-EFF1-48B5-849F-9A475552CC18}" dt="2019-06-27T00:52:04.376" v="12270" actId="165"/>
          <ac:cxnSpMkLst>
            <pc:docMk/>
            <pc:sldMk cId="1093094294" sldId="259"/>
            <ac:cxnSpMk id="59" creationId="{CB716D3D-DB4A-496B-B816-618FFDA5A5D9}"/>
          </ac:cxnSpMkLst>
        </pc:cxnChg>
      </pc:sldChg>
      <pc:sldChg chg="addSp delSp modSp add">
        <pc:chgData name="Matthew Sievert" userId="10858b4d490cb69c" providerId="LiveId" clId="{B32E807B-EFF1-48B5-849F-9A475552CC18}" dt="2019-06-28T05:06:36.180" v="21657" actId="20577"/>
        <pc:sldMkLst>
          <pc:docMk/>
          <pc:sldMk cId="3406559329" sldId="260"/>
        </pc:sldMkLst>
        <pc:spChg chg="del mod">
          <ac:chgData name="Matthew Sievert" userId="10858b4d490cb69c" providerId="LiveId" clId="{B32E807B-EFF1-48B5-849F-9A475552CC18}" dt="2019-06-27T01:07:55.654" v="12557" actId="478"/>
          <ac:spMkLst>
            <pc:docMk/>
            <pc:sldMk cId="3406559329" sldId="260"/>
            <ac:spMk id="16" creationId="{1E0C3657-5E5E-4BD5-B031-A5E0E63EAF8D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18" creationId="{560BAA3F-06D7-47E5-91E2-30C243D5F070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24" creationId="{675FDA09-E889-44D2-80A6-EA61C304679E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25" creationId="{BBD87694-5D9A-4A92-BCE4-C23B2507BE59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26" creationId="{B167A266-5103-4FBA-B2C6-2324C74E8BC0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28" creationId="{F63F12E1-3552-4FC3-9325-630CC4755DDB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29" creationId="{63C482B8-BE21-4516-A2FC-A9CFD6263D63}"/>
          </ac:spMkLst>
        </pc:spChg>
        <pc:spChg chg="add">
          <ac:chgData name="Matthew Sievert" userId="10858b4d490cb69c" providerId="LiveId" clId="{B32E807B-EFF1-48B5-849F-9A475552CC18}" dt="2019-06-27T01:03:29.441" v="12487"/>
          <ac:spMkLst>
            <pc:docMk/>
            <pc:sldMk cId="3406559329" sldId="260"/>
            <ac:spMk id="34" creationId="{4EA2A584-0507-42A2-AC28-9930E1B10E53}"/>
          </ac:spMkLst>
        </pc:spChg>
        <pc:spChg chg="add mod">
          <ac:chgData name="Matthew Sievert" userId="10858b4d490cb69c" providerId="LiveId" clId="{B32E807B-EFF1-48B5-849F-9A475552CC18}" dt="2019-06-27T01:03:48.525" v="12490" actId="164"/>
          <ac:spMkLst>
            <pc:docMk/>
            <pc:sldMk cId="3406559329" sldId="260"/>
            <ac:spMk id="43" creationId="{9C64A10A-83CD-4CD5-9CC7-A9D4441B2ECA}"/>
          </ac:spMkLst>
        </pc:spChg>
        <pc:spChg chg="add mod">
          <ac:chgData name="Matthew Sievert" userId="10858b4d490cb69c" providerId="LiveId" clId="{B32E807B-EFF1-48B5-849F-9A475552CC18}" dt="2019-06-27T01:03:48.525" v="12490" actId="164"/>
          <ac:spMkLst>
            <pc:docMk/>
            <pc:sldMk cId="3406559329" sldId="260"/>
            <ac:spMk id="44" creationId="{CE095299-65C6-4710-86E7-FEA31C35FC45}"/>
          </ac:spMkLst>
        </pc:spChg>
        <pc:spChg chg="add mod">
          <ac:chgData name="Matthew Sievert" userId="10858b4d490cb69c" providerId="LiveId" clId="{B32E807B-EFF1-48B5-849F-9A475552CC18}" dt="2019-06-27T01:03:48.525" v="12490" actId="164"/>
          <ac:spMkLst>
            <pc:docMk/>
            <pc:sldMk cId="3406559329" sldId="260"/>
            <ac:spMk id="45" creationId="{9795DA6C-126D-43F3-934F-576F18AEE4C6}"/>
          </ac:spMkLst>
        </pc:spChg>
        <pc:spChg chg="add mod">
          <ac:chgData name="Matthew Sievert" userId="10858b4d490cb69c" providerId="LiveId" clId="{B32E807B-EFF1-48B5-849F-9A475552CC18}" dt="2019-06-27T01:03:48.525" v="12490" actId="164"/>
          <ac:spMkLst>
            <pc:docMk/>
            <pc:sldMk cId="3406559329" sldId="260"/>
            <ac:spMk id="46" creationId="{4A6052A1-2407-45AD-AD42-EC54A96449A4}"/>
          </ac:spMkLst>
        </pc:spChg>
        <pc:spChg chg="add mod topLvl">
          <ac:chgData name="Matthew Sievert" userId="10858b4d490cb69c" providerId="LiveId" clId="{B32E807B-EFF1-48B5-849F-9A475552CC18}" dt="2019-06-27T18:11:39.721" v="14904" actId="1076"/>
          <ac:spMkLst>
            <pc:docMk/>
            <pc:sldMk cId="3406559329" sldId="260"/>
            <ac:spMk id="47" creationId="{B827553E-2FE4-4206-8A30-368EBBED8E7F}"/>
          </ac:spMkLst>
        </pc:spChg>
        <pc:spChg chg="add mod topLvl">
          <ac:chgData name="Matthew Sievert" userId="10858b4d490cb69c" providerId="LiveId" clId="{B32E807B-EFF1-48B5-849F-9A475552CC18}" dt="2019-06-27T01:04:31.162" v="12501" actId="165"/>
          <ac:spMkLst>
            <pc:docMk/>
            <pc:sldMk cId="3406559329" sldId="260"/>
            <ac:spMk id="48" creationId="{B9AE01F9-F827-4603-8C1D-D608E02420C3}"/>
          </ac:spMkLst>
        </pc:spChg>
        <pc:spChg chg="add mod topLvl">
          <ac:chgData name="Matthew Sievert" userId="10858b4d490cb69c" providerId="LiveId" clId="{B32E807B-EFF1-48B5-849F-9A475552CC18}" dt="2019-06-27T01:04:31.162" v="12501" actId="165"/>
          <ac:spMkLst>
            <pc:docMk/>
            <pc:sldMk cId="3406559329" sldId="260"/>
            <ac:spMk id="49" creationId="{C4CBBC0F-4442-435C-BD44-5074ED252309}"/>
          </ac:spMkLst>
        </pc:spChg>
        <pc:spChg chg="add mod topLvl">
          <ac:chgData name="Matthew Sievert" userId="10858b4d490cb69c" providerId="LiveId" clId="{B32E807B-EFF1-48B5-849F-9A475552CC18}" dt="2019-06-27T01:04:31.162" v="12501" actId="165"/>
          <ac:spMkLst>
            <pc:docMk/>
            <pc:sldMk cId="3406559329" sldId="260"/>
            <ac:spMk id="50" creationId="{7F23EBD5-4029-4250-BD54-23AA0F6E9AB3}"/>
          </ac:spMkLst>
        </pc:spChg>
        <pc:spChg chg="add del mod topLvl">
          <ac:chgData name="Matthew Sievert" userId="10858b4d490cb69c" providerId="LiveId" clId="{B32E807B-EFF1-48B5-849F-9A475552CC18}" dt="2019-06-27T01:08:19.464" v="12560" actId="478"/>
          <ac:spMkLst>
            <pc:docMk/>
            <pc:sldMk cId="3406559329" sldId="260"/>
            <ac:spMk id="51" creationId="{3051AF31-0B0F-4B33-B85A-D36D5BC24AED}"/>
          </ac:spMkLst>
        </pc:spChg>
        <pc:spChg chg="mod topLvl">
          <ac:chgData name="Matthew Sievert" userId="10858b4d490cb69c" providerId="LiveId" clId="{B32E807B-EFF1-48B5-849F-9A475552CC18}" dt="2019-06-27T01:04:20.234" v="12499" actId="20577"/>
          <ac:spMkLst>
            <pc:docMk/>
            <pc:sldMk cId="3406559329" sldId="260"/>
            <ac:spMk id="53" creationId="{70A08EEC-E84F-432F-96BB-A60D2F572610}"/>
          </ac:spMkLst>
        </pc:spChg>
        <pc:spChg chg="mod topLvl">
          <ac:chgData name="Matthew Sievert" userId="10858b4d490cb69c" providerId="LiveId" clId="{B32E807B-EFF1-48B5-849F-9A475552CC18}" dt="2019-06-27T01:07:01.685" v="12520" actId="20577"/>
          <ac:spMkLst>
            <pc:docMk/>
            <pc:sldMk cId="3406559329" sldId="260"/>
            <ac:spMk id="54" creationId="{59C4A626-ADFD-4F17-BF57-78486BDFE019}"/>
          </ac:spMkLst>
        </pc:spChg>
        <pc:spChg chg="mod topLvl">
          <ac:chgData name="Matthew Sievert" userId="10858b4d490cb69c" providerId="LiveId" clId="{B32E807B-EFF1-48B5-849F-9A475552CC18}" dt="2019-06-27T01:07:19.961" v="12539" actId="20577"/>
          <ac:spMkLst>
            <pc:docMk/>
            <pc:sldMk cId="3406559329" sldId="260"/>
            <ac:spMk id="55" creationId="{421F860B-EA8F-4888-BA8B-80EEDB422466}"/>
          </ac:spMkLst>
        </pc:spChg>
        <pc:spChg chg="mod topLvl">
          <ac:chgData name="Matthew Sievert" userId="10858b4d490cb69c" providerId="LiveId" clId="{B32E807B-EFF1-48B5-849F-9A475552CC18}" dt="2019-06-27T01:07:37.763" v="12555" actId="20577"/>
          <ac:spMkLst>
            <pc:docMk/>
            <pc:sldMk cId="3406559329" sldId="260"/>
            <ac:spMk id="56" creationId="{4C0CB727-60B5-4577-AD22-7216199B1A08}"/>
          </ac:spMkLst>
        </pc:spChg>
        <pc:spChg chg="add mod topLvl">
          <ac:chgData name="Matthew Sievert" userId="10858b4d490cb69c" providerId="LiveId" clId="{B32E807B-EFF1-48B5-849F-9A475552CC18}" dt="2019-06-27T18:11:43.064" v="14905" actId="1076"/>
          <ac:spMkLst>
            <pc:docMk/>
            <pc:sldMk cId="3406559329" sldId="260"/>
            <ac:spMk id="57" creationId="{2C0C4A22-3656-4A8D-B245-C42C68753A5F}"/>
          </ac:spMkLst>
        </pc:spChg>
        <pc:spChg chg="add mod">
          <ac:chgData name="Matthew Sievert" userId="10858b4d490cb69c" providerId="LiveId" clId="{B32E807B-EFF1-48B5-849F-9A475552CC18}" dt="2019-06-27T18:11:56.609" v="14908" actId="1076"/>
          <ac:spMkLst>
            <pc:docMk/>
            <pc:sldMk cId="3406559329" sldId="260"/>
            <ac:spMk id="58" creationId="{18F7B7FC-025A-488F-8244-872CF61C025D}"/>
          </ac:spMkLst>
        </pc:spChg>
        <pc:spChg chg="add del">
          <ac:chgData name="Matthew Sievert" userId="10858b4d490cb69c" providerId="LiveId" clId="{B32E807B-EFF1-48B5-849F-9A475552CC18}" dt="2019-06-27T13:28:38.036" v="13062"/>
          <ac:spMkLst>
            <pc:docMk/>
            <pc:sldMk cId="3406559329" sldId="260"/>
            <ac:spMk id="59" creationId="{E9E6565F-D66E-458A-8314-FE9D01E5734B}"/>
          </ac:spMkLst>
        </pc:spChg>
        <pc:spChg chg="add mod">
          <ac:chgData name="Matthew Sievert" userId="10858b4d490cb69c" providerId="LiveId" clId="{B32E807B-EFF1-48B5-849F-9A475552CC18}" dt="2019-06-27T18:11:56.609" v="14908" actId="1076"/>
          <ac:spMkLst>
            <pc:docMk/>
            <pc:sldMk cId="3406559329" sldId="260"/>
            <ac:spMk id="60" creationId="{5C1211C2-9757-4209-B401-45C5A01EB4CA}"/>
          </ac:spMkLst>
        </pc:spChg>
        <pc:spChg chg="add del mod">
          <ac:chgData name="Matthew Sievert" userId="10858b4d490cb69c" providerId="LiveId" clId="{B32E807B-EFF1-48B5-849F-9A475552CC18}" dt="2019-06-27T13:37:36.628" v="13159" actId="478"/>
          <ac:spMkLst>
            <pc:docMk/>
            <pc:sldMk cId="3406559329" sldId="260"/>
            <ac:spMk id="61" creationId="{D40B4A4D-6B06-413C-90AA-E99C7B6E9CD1}"/>
          </ac:spMkLst>
        </pc:spChg>
        <pc:spChg chg="mod">
          <ac:chgData name="Matthew Sievert" userId="10858b4d490cb69c" providerId="LiveId" clId="{B32E807B-EFF1-48B5-849F-9A475552CC18}" dt="2019-06-28T05:06:36.180" v="21657" actId="20577"/>
          <ac:spMkLst>
            <pc:docMk/>
            <pc:sldMk cId="3406559329" sldId="260"/>
            <ac:spMk id="64" creationId="{21BD0F0F-7E3C-4017-97DD-4BA85E367B26}"/>
          </ac:spMkLst>
        </pc:spChg>
        <pc:spChg chg="add mod">
          <ac:chgData name="Matthew Sievert" userId="10858b4d490cb69c" providerId="LiveId" clId="{B32E807B-EFF1-48B5-849F-9A475552CC18}" dt="2019-06-27T18:11:56.609" v="14908" actId="1076"/>
          <ac:spMkLst>
            <pc:docMk/>
            <pc:sldMk cId="3406559329" sldId="260"/>
            <ac:spMk id="65" creationId="{CA519AB9-D88F-4E70-BA94-563DB3363D78}"/>
          </ac:spMkLst>
        </pc:spChg>
        <pc:spChg chg="add mod">
          <ac:chgData name="Matthew Sievert" userId="10858b4d490cb69c" providerId="LiveId" clId="{B32E807B-EFF1-48B5-849F-9A475552CC18}" dt="2019-06-27T18:11:29.715" v="14902" actId="1076"/>
          <ac:spMkLst>
            <pc:docMk/>
            <pc:sldMk cId="3406559329" sldId="260"/>
            <ac:spMk id="67" creationId="{5D7D360D-5EFF-4FC7-B315-0B6B3D3C3130}"/>
          </ac:spMkLst>
        </pc:spChg>
        <pc:spChg chg="mod">
          <ac:chgData name="Matthew Sievert" userId="10858b4d490cb69c" providerId="LiveId" clId="{B32E807B-EFF1-48B5-849F-9A475552CC18}" dt="2019-06-27T01:08:39.763" v="12562" actId="20577"/>
          <ac:spMkLst>
            <pc:docMk/>
            <pc:sldMk cId="3406559329" sldId="260"/>
            <ac:spMk id="68" creationId="{4086AAB9-924D-495B-B6C9-49C95055C6E9}"/>
          </ac:spMkLst>
        </pc:spChg>
        <pc:grpChg chg="add del mod">
          <ac:chgData name="Matthew Sievert" userId="10858b4d490cb69c" providerId="LiveId" clId="{B32E807B-EFF1-48B5-849F-9A475552CC18}" dt="2019-06-27T01:04:31.162" v="12501" actId="165"/>
          <ac:grpSpMkLst>
            <pc:docMk/>
            <pc:sldMk cId="3406559329" sldId="260"/>
            <ac:grpSpMk id="2" creationId="{C598E922-0BFC-4E1A-9D44-1238509F0698}"/>
          </ac:grpSpMkLst>
        </pc:grpChg>
        <pc:grpChg chg="add mod">
          <ac:chgData name="Matthew Sievert" userId="10858b4d490cb69c" providerId="LiveId" clId="{B32E807B-EFF1-48B5-849F-9A475552CC18}" dt="2019-06-27T01:04:12.871" v="12494" actId="207"/>
          <ac:grpSpMkLst>
            <pc:docMk/>
            <pc:sldMk cId="3406559329" sldId="260"/>
            <ac:grpSpMk id="3" creationId="{6ACEB7D5-930C-4B94-90EF-278701D3B754}"/>
          </ac:grpSpMkLst>
        </pc:grpChg>
        <pc:grpChg chg="add del mod">
          <ac:chgData name="Matthew Sievert" userId="10858b4d490cb69c" providerId="LiveId" clId="{B32E807B-EFF1-48B5-849F-9A475552CC18}" dt="2019-06-27T13:37:44.030" v="13161" actId="165"/>
          <ac:grpSpMkLst>
            <pc:docMk/>
            <pc:sldMk cId="3406559329" sldId="260"/>
            <ac:grpSpMk id="5" creationId="{F7B26A19-FC6E-42E8-B906-6DFD7000EBA7}"/>
          </ac:grpSpMkLst>
        </pc:grpChg>
        <pc:grpChg chg="add mod">
          <ac:chgData name="Matthew Sievert" userId="10858b4d490cb69c" providerId="LiveId" clId="{B32E807B-EFF1-48B5-849F-9A475552CC18}" dt="2019-06-27T13:40:34.275" v="13185" actId="164"/>
          <ac:grpSpMkLst>
            <pc:docMk/>
            <pc:sldMk cId="3406559329" sldId="260"/>
            <ac:grpSpMk id="7" creationId="{B5B3D472-863F-4A6B-826B-38111DA98962}"/>
          </ac:grpSpMkLst>
        </pc:grpChg>
        <pc:grpChg chg="add mod">
          <ac:chgData name="Matthew Sievert" userId="10858b4d490cb69c" providerId="LiveId" clId="{B32E807B-EFF1-48B5-849F-9A475552CC18}" dt="2019-06-27T13:40:34.275" v="13185" actId="164"/>
          <ac:grpSpMkLst>
            <pc:docMk/>
            <pc:sldMk cId="3406559329" sldId="260"/>
            <ac:grpSpMk id="8" creationId="{EE75F1DB-1F1C-44A9-9F07-D7B9DB8DCE17}"/>
          </ac:grpSpMkLst>
        </pc:grpChg>
        <pc:grpChg chg="add mod">
          <ac:chgData name="Matthew Sievert" userId="10858b4d490cb69c" providerId="LiveId" clId="{B32E807B-EFF1-48B5-849F-9A475552CC18}" dt="2019-06-27T13:40:36.838" v="13186" actId="1076"/>
          <ac:grpSpMkLst>
            <pc:docMk/>
            <pc:sldMk cId="3406559329" sldId="260"/>
            <ac:grpSpMk id="9" creationId="{2E057B4D-20D4-446E-85C3-737595E4E991}"/>
          </ac:grpSpMkLst>
        </pc:grpChg>
        <pc:grpChg chg="del mod">
          <ac:chgData name="Matthew Sievert" userId="10858b4d490cb69c" providerId="LiveId" clId="{B32E807B-EFF1-48B5-849F-9A475552CC18}" dt="2019-06-27T01:08:14.114" v="12559" actId="478"/>
          <ac:grpSpMkLst>
            <pc:docMk/>
            <pc:sldMk cId="3406559329" sldId="260"/>
            <ac:grpSpMk id="14" creationId="{3397E2F0-47F1-4C36-81D5-854EBDCB34D0}"/>
          </ac:grpSpMkLst>
        </pc:grpChg>
        <pc:grpChg chg="add">
          <ac:chgData name="Matthew Sievert" userId="10858b4d490cb69c" providerId="LiveId" clId="{B32E807B-EFF1-48B5-849F-9A475552CC18}" dt="2019-06-27T01:03:29.441" v="12487"/>
          <ac:grpSpMkLst>
            <pc:docMk/>
            <pc:sldMk cId="3406559329" sldId="260"/>
            <ac:grpSpMk id="30" creationId="{1690408E-6239-4246-88E2-F4F4ABC438C6}"/>
          </ac:grpSpMkLst>
        </pc:grpChg>
        <pc:grpChg chg="add">
          <ac:chgData name="Matthew Sievert" userId="10858b4d490cb69c" providerId="LiveId" clId="{B32E807B-EFF1-48B5-849F-9A475552CC18}" dt="2019-06-27T01:03:29.441" v="12487"/>
          <ac:grpSpMkLst>
            <pc:docMk/>
            <pc:sldMk cId="3406559329" sldId="260"/>
            <ac:grpSpMk id="38" creationId="{BE332FC0-4541-401F-8BAB-FDE76EB2E59B}"/>
          </ac:grpSpMkLst>
        </pc:grpChg>
        <pc:grpChg chg="add del mod">
          <ac:chgData name="Matthew Sievert" userId="10858b4d490cb69c" providerId="LiveId" clId="{B32E807B-EFF1-48B5-849F-9A475552CC18}" dt="2019-06-27T01:04:16.584" v="12495" actId="165"/>
          <ac:grpSpMkLst>
            <pc:docMk/>
            <pc:sldMk cId="3406559329" sldId="260"/>
            <ac:grpSpMk id="52" creationId="{A0F3DF94-45C0-41E1-BB2F-092E6A34605B}"/>
          </ac:grpSpMkLst>
        </pc:grpChg>
        <pc:picChg chg="add mod topLvl">
          <ac:chgData name="Matthew Sievert" userId="10858b4d490cb69c" providerId="LiveId" clId="{B32E807B-EFF1-48B5-849F-9A475552CC18}" dt="2019-06-27T13:40:29.663" v="13184" actId="164"/>
          <ac:picMkLst>
            <pc:docMk/>
            <pc:sldMk cId="3406559329" sldId="260"/>
            <ac:picMk id="4" creationId="{A0F3F8B8-525C-4C34-B199-D6A18864D5BB}"/>
          </ac:picMkLst>
        </pc:picChg>
        <pc:picChg chg="add mod">
          <ac:chgData name="Matthew Sievert" userId="10858b4d490cb69c" providerId="LiveId" clId="{B32E807B-EFF1-48B5-849F-9A475552CC18}" dt="2019-06-27T13:40:27.543" v="13183" actId="164"/>
          <ac:picMkLst>
            <pc:docMk/>
            <pc:sldMk cId="3406559329" sldId="260"/>
            <ac:picMk id="6" creationId="{AFFDFA4B-E9C5-4B11-A9CC-5C170CE752B4}"/>
          </ac:picMkLst>
        </pc:picChg>
        <pc:cxnChg chg="add">
          <ac:chgData name="Matthew Sievert" userId="10858b4d490cb69c" providerId="LiveId" clId="{B32E807B-EFF1-48B5-849F-9A475552CC18}" dt="2019-06-27T01:03:29.441" v="12487"/>
          <ac:cxnSpMkLst>
            <pc:docMk/>
            <pc:sldMk cId="3406559329" sldId="260"/>
            <ac:cxnSpMk id="27" creationId="{D849321D-42C5-460C-8C19-B724A024F817}"/>
          </ac:cxnSpMkLst>
        </pc:cxnChg>
        <pc:cxnChg chg="add">
          <ac:chgData name="Matthew Sievert" userId="10858b4d490cb69c" providerId="LiveId" clId="{B32E807B-EFF1-48B5-849F-9A475552CC18}" dt="2019-06-27T01:03:29.441" v="12487"/>
          <ac:cxnSpMkLst>
            <pc:docMk/>
            <pc:sldMk cId="3406559329" sldId="260"/>
            <ac:cxnSpMk id="35" creationId="{5B250FCA-73C3-41CA-8FB8-484EF69AA49B}"/>
          </ac:cxnSpMkLst>
        </pc:cxnChg>
        <pc:cxnChg chg="add">
          <ac:chgData name="Matthew Sievert" userId="10858b4d490cb69c" providerId="LiveId" clId="{B32E807B-EFF1-48B5-849F-9A475552CC18}" dt="2019-06-27T01:03:29.441" v="12487"/>
          <ac:cxnSpMkLst>
            <pc:docMk/>
            <pc:sldMk cId="3406559329" sldId="260"/>
            <ac:cxnSpMk id="36" creationId="{1512D5DD-5D3F-4C17-8656-5D1F428EAC47}"/>
          </ac:cxnSpMkLst>
        </pc:cxnChg>
        <pc:cxnChg chg="add">
          <ac:chgData name="Matthew Sievert" userId="10858b4d490cb69c" providerId="LiveId" clId="{B32E807B-EFF1-48B5-849F-9A475552CC18}" dt="2019-06-27T01:03:29.441" v="12487"/>
          <ac:cxnSpMkLst>
            <pc:docMk/>
            <pc:sldMk cId="3406559329" sldId="260"/>
            <ac:cxnSpMk id="37" creationId="{3C01F185-BB5F-4588-994C-15235749CC33}"/>
          </ac:cxnSpMkLst>
        </pc:cxnChg>
      </pc:sldChg>
      <pc:sldChg chg="addSp delSp modSp add">
        <pc:chgData name="Matthew Sievert" userId="10858b4d490cb69c" providerId="LiveId" clId="{B32E807B-EFF1-48B5-849F-9A475552CC18}" dt="2019-06-28T05:06:41.341" v="21661" actId="20577"/>
        <pc:sldMkLst>
          <pc:docMk/>
          <pc:sldMk cId="4091602699" sldId="261"/>
        </pc:sldMkLst>
        <pc:spChg chg="del mod">
          <ac:chgData name="Matthew Sievert" userId="10858b4d490cb69c" providerId="LiveId" clId="{B32E807B-EFF1-48B5-849F-9A475552CC18}" dt="2019-06-27T13:56:58.426" v="13405" actId="478"/>
          <ac:spMkLst>
            <pc:docMk/>
            <pc:sldMk cId="4091602699" sldId="261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2:07:42.455" v="17951" actId="207"/>
          <ac:spMkLst>
            <pc:docMk/>
            <pc:sldMk cId="4091602699" sldId="261"/>
            <ac:spMk id="18" creationId="{D2EB0ECF-465D-4135-8582-4B493C4BDF56}"/>
          </ac:spMkLst>
        </pc:spChg>
        <pc:spChg chg="add mod">
          <ac:chgData name="Matthew Sievert" userId="10858b4d490cb69c" providerId="LiveId" clId="{B32E807B-EFF1-48B5-849F-9A475552CC18}" dt="2019-06-27T13:56:23.190" v="13400" actId="164"/>
          <ac:spMkLst>
            <pc:docMk/>
            <pc:sldMk cId="4091602699" sldId="261"/>
            <ac:spMk id="25" creationId="{3D0C77ED-FD12-47B0-980B-A97B3512BBF9}"/>
          </ac:spMkLst>
        </pc:spChg>
        <pc:spChg chg="add mod">
          <ac:chgData name="Matthew Sievert" userId="10858b4d490cb69c" providerId="LiveId" clId="{B32E807B-EFF1-48B5-849F-9A475552CC18}" dt="2019-06-27T13:56:24.911" v="13401" actId="164"/>
          <ac:spMkLst>
            <pc:docMk/>
            <pc:sldMk cId="4091602699" sldId="261"/>
            <ac:spMk id="26" creationId="{2476288F-6943-4449-81A7-E612AA587298}"/>
          </ac:spMkLst>
        </pc:spChg>
        <pc:spChg chg="add mod">
          <ac:chgData name="Matthew Sievert" userId="10858b4d490cb69c" providerId="LiveId" clId="{B32E807B-EFF1-48B5-849F-9A475552CC18}" dt="2019-06-27T13:56:26.618" v="13402" actId="164"/>
          <ac:spMkLst>
            <pc:docMk/>
            <pc:sldMk cId="4091602699" sldId="261"/>
            <ac:spMk id="27" creationId="{F4FCED79-C0EA-4CB5-BD17-FD12E32B09A5}"/>
          </ac:spMkLst>
        </pc:spChg>
        <pc:spChg chg="add mod">
          <ac:chgData name="Matthew Sievert" userId="10858b4d490cb69c" providerId="LiveId" clId="{B32E807B-EFF1-48B5-849F-9A475552CC18}" dt="2019-06-27T14:07:21.356" v="13513" actId="14100"/>
          <ac:spMkLst>
            <pc:docMk/>
            <pc:sldMk cId="4091602699" sldId="261"/>
            <ac:spMk id="29" creationId="{DACBE405-9474-48D7-A181-A725FA81A4A3}"/>
          </ac:spMkLst>
        </pc:spChg>
        <pc:spChg chg="mod">
          <ac:chgData name="Matthew Sievert" userId="10858b4d490cb69c" providerId="LiveId" clId="{B32E807B-EFF1-48B5-849F-9A475552CC18}" dt="2019-06-28T05:06:41.341" v="21661" actId="20577"/>
          <ac:spMkLst>
            <pc:docMk/>
            <pc:sldMk cId="4091602699" sldId="261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13:43:07.225" v="13256" actId="20577"/>
          <ac:spMkLst>
            <pc:docMk/>
            <pc:sldMk cId="4091602699" sldId="261"/>
            <ac:spMk id="68" creationId="{4086AAB9-924D-495B-B6C9-49C95055C6E9}"/>
          </ac:spMkLst>
        </pc:spChg>
        <pc:grpChg chg="add del mod">
          <ac:chgData name="Matthew Sievert" userId="10858b4d490cb69c" providerId="LiveId" clId="{B32E807B-EFF1-48B5-849F-9A475552CC18}" dt="2019-06-27T13:53:24.238" v="13292" actId="165"/>
          <ac:grpSpMkLst>
            <pc:docMk/>
            <pc:sldMk cId="4091602699" sldId="261"/>
            <ac:grpSpMk id="2" creationId="{4113293C-375C-412D-86AC-2E3A21EAAA31}"/>
          </ac:grpSpMkLst>
        </pc:grpChg>
        <pc:grpChg chg="add del mod">
          <ac:chgData name="Matthew Sievert" userId="10858b4d490cb69c" providerId="LiveId" clId="{B32E807B-EFF1-48B5-849F-9A475552CC18}" dt="2019-06-27T13:53:30.158" v="13295" actId="165"/>
          <ac:grpSpMkLst>
            <pc:docMk/>
            <pc:sldMk cId="4091602699" sldId="261"/>
            <ac:grpSpMk id="3" creationId="{5C28A8F7-1A1C-4D2C-A7E0-481A3E867B52}"/>
          </ac:grpSpMkLst>
        </pc:grpChg>
        <pc:grpChg chg="add del mod">
          <ac:chgData name="Matthew Sievert" userId="10858b4d490cb69c" providerId="LiveId" clId="{B32E807B-EFF1-48B5-849F-9A475552CC18}" dt="2019-06-27T13:56:11.926" v="13396" actId="165"/>
          <ac:grpSpMkLst>
            <pc:docMk/>
            <pc:sldMk cId="4091602699" sldId="261"/>
            <ac:grpSpMk id="4" creationId="{399B2F75-B342-48AF-8BBE-3661BFB7EFBF}"/>
          </ac:grpSpMkLst>
        </pc:grpChg>
        <pc:grpChg chg="add mod">
          <ac:chgData name="Matthew Sievert" userId="10858b4d490cb69c" providerId="LiveId" clId="{B32E807B-EFF1-48B5-849F-9A475552CC18}" dt="2019-06-27T13:56:30.832" v="13403" actId="408"/>
          <ac:grpSpMkLst>
            <pc:docMk/>
            <pc:sldMk cId="4091602699" sldId="261"/>
            <ac:grpSpMk id="5" creationId="{3CEC95D0-3C40-40BF-A484-396DDD5F95EA}"/>
          </ac:grpSpMkLst>
        </pc:grpChg>
        <pc:grpChg chg="add mod">
          <ac:chgData name="Matthew Sievert" userId="10858b4d490cb69c" providerId="LiveId" clId="{B32E807B-EFF1-48B5-849F-9A475552CC18}" dt="2019-06-27T13:56:30.832" v="13403" actId="408"/>
          <ac:grpSpMkLst>
            <pc:docMk/>
            <pc:sldMk cId="4091602699" sldId="261"/>
            <ac:grpSpMk id="6" creationId="{ABFB30F8-DB8A-491E-917E-AA0E569619F4}"/>
          </ac:grpSpMkLst>
        </pc:grpChg>
        <pc:grpChg chg="add mod">
          <ac:chgData name="Matthew Sievert" userId="10858b4d490cb69c" providerId="LiveId" clId="{B32E807B-EFF1-48B5-849F-9A475552CC18}" dt="2019-06-27T13:56:30.832" v="13403" actId="408"/>
          <ac:grpSpMkLst>
            <pc:docMk/>
            <pc:sldMk cId="4091602699" sldId="261"/>
            <ac:grpSpMk id="7" creationId="{503DE5D3-678D-4F12-AE46-80AB176E6229}"/>
          </ac:grpSpMkLst>
        </pc:grpChg>
        <pc:grpChg chg="del mod">
          <ac:chgData name="Matthew Sievert" userId="10858b4d490cb69c" providerId="LiveId" clId="{B32E807B-EFF1-48B5-849F-9A475552CC18}" dt="2019-06-27T13:56:48.669" v="13404" actId="478"/>
          <ac:grpSpMkLst>
            <pc:docMk/>
            <pc:sldMk cId="4091602699" sldId="261"/>
            <ac:grpSpMk id="14" creationId="{3397E2F0-47F1-4C36-81D5-854EBDCB34D0}"/>
          </ac:grpSpMkLst>
        </pc:grpChg>
        <pc:picChg chg="add mod topLvl">
          <ac:chgData name="Matthew Sievert" userId="10858b4d490cb69c" providerId="LiveId" clId="{B32E807B-EFF1-48B5-849F-9A475552CC18}" dt="2019-06-27T13:56:24.911" v="13401" actId="164"/>
          <ac:picMkLst>
            <pc:docMk/>
            <pc:sldMk cId="4091602699" sldId="261"/>
            <ac:picMk id="24" creationId="{1E1EA17C-3B7A-4601-9455-7F077685A4A7}"/>
          </ac:picMkLst>
        </pc:picChg>
        <pc:picChg chg="add mod topLvl">
          <ac:chgData name="Matthew Sievert" userId="10858b4d490cb69c" providerId="LiveId" clId="{B32E807B-EFF1-48B5-849F-9A475552CC18}" dt="2019-06-27T13:56:26.618" v="13402" actId="164"/>
          <ac:picMkLst>
            <pc:docMk/>
            <pc:sldMk cId="4091602699" sldId="261"/>
            <ac:picMk id="1026" creationId="{C3BE5598-E130-4B67-B34E-651685265C6C}"/>
          </ac:picMkLst>
        </pc:picChg>
        <pc:picChg chg="add mod topLvl">
          <ac:chgData name="Matthew Sievert" userId="10858b4d490cb69c" providerId="LiveId" clId="{B32E807B-EFF1-48B5-849F-9A475552CC18}" dt="2019-06-27T13:56:23.190" v="13400" actId="164"/>
          <ac:picMkLst>
            <pc:docMk/>
            <pc:sldMk cId="4091602699" sldId="261"/>
            <ac:picMk id="1028" creationId="{0256EA37-E23B-48AE-9E90-8AF09C7274EA}"/>
          </ac:picMkLst>
        </pc:picChg>
      </pc:sldChg>
      <pc:sldChg chg="addSp delSp modSp add">
        <pc:chgData name="Matthew Sievert" userId="10858b4d490cb69c" providerId="LiveId" clId="{B32E807B-EFF1-48B5-849F-9A475552CC18}" dt="2019-06-28T05:06:45.654" v="21663" actId="20577"/>
        <pc:sldMkLst>
          <pc:docMk/>
          <pc:sldMk cId="3077358120" sldId="262"/>
        </pc:sldMkLst>
        <pc:spChg chg="del mod">
          <ac:chgData name="Matthew Sievert" userId="10858b4d490cb69c" providerId="LiveId" clId="{B32E807B-EFF1-48B5-849F-9A475552CC18}" dt="2019-06-27T15:19:55.216" v="13793" actId="478"/>
          <ac:spMkLst>
            <pc:docMk/>
            <pc:sldMk cId="3077358120" sldId="262"/>
            <ac:spMk id="16" creationId="{1E0C3657-5E5E-4BD5-B031-A5E0E63EAF8D}"/>
          </ac:spMkLst>
        </pc:spChg>
        <pc:spChg chg="mod topLvl">
          <ac:chgData name="Matthew Sievert" userId="10858b4d490cb69c" providerId="LiveId" clId="{B32E807B-EFF1-48B5-849F-9A475552CC18}" dt="2019-06-27T15:11:13.354" v="13587" actId="164"/>
          <ac:spMkLst>
            <pc:docMk/>
            <pc:sldMk cId="3077358120" sldId="262"/>
            <ac:spMk id="25" creationId="{97ADDB6C-EB7E-48BB-BB11-3A51FD9C5F05}"/>
          </ac:spMkLst>
        </pc:spChg>
        <pc:spChg chg="mod topLvl">
          <ac:chgData name="Matthew Sievert" userId="10858b4d490cb69c" providerId="LiveId" clId="{B32E807B-EFF1-48B5-849F-9A475552CC18}" dt="2019-06-27T15:11:13.354" v="13587" actId="164"/>
          <ac:spMkLst>
            <pc:docMk/>
            <pc:sldMk cId="3077358120" sldId="262"/>
            <ac:spMk id="26" creationId="{94CB7DCA-D9BF-4F03-99E2-99E1FCD1D6B7}"/>
          </ac:spMkLst>
        </pc:spChg>
        <pc:spChg chg="add mod">
          <ac:chgData name="Matthew Sievert" userId="10858b4d490cb69c" providerId="LiveId" clId="{B32E807B-EFF1-48B5-849F-9A475552CC18}" dt="2019-06-27T15:16:16.559" v="13652" actId="1076"/>
          <ac:spMkLst>
            <pc:docMk/>
            <pc:sldMk cId="3077358120" sldId="262"/>
            <ac:spMk id="38" creationId="{7032B816-AF12-42CF-B715-94FB36090848}"/>
          </ac:spMkLst>
        </pc:spChg>
        <pc:spChg chg="add mod">
          <ac:chgData name="Matthew Sievert" userId="10858b4d490cb69c" providerId="LiveId" clId="{B32E807B-EFF1-48B5-849F-9A475552CC18}" dt="2019-06-27T15:19:51.928" v="13792" actId="14100"/>
          <ac:spMkLst>
            <pc:docMk/>
            <pc:sldMk cId="3077358120" sldId="262"/>
            <ac:spMk id="41" creationId="{9665DB9B-972B-4421-954A-8FE55EEDA3E6}"/>
          </ac:spMkLst>
        </pc:spChg>
        <pc:spChg chg="add del mod ord">
          <ac:chgData name="Matthew Sievert" userId="10858b4d490cb69c" providerId="LiveId" clId="{B32E807B-EFF1-48B5-849F-9A475552CC18}" dt="2019-06-27T15:52:21.395" v="14211"/>
          <ac:spMkLst>
            <pc:docMk/>
            <pc:sldMk cId="3077358120" sldId="262"/>
            <ac:spMk id="42" creationId="{3EBCD847-DA68-4E7A-8469-61308090E402}"/>
          </ac:spMkLst>
        </pc:spChg>
        <pc:spChg chg="mod">
          <ac:chgData name="Matthew Sievert" userId="10858b4d490cb69c" providerId="LiveId" clId="{B32E807B-EFF1-48B5-849F-9A475552CC18}" dt="2019-06-28T05:06:45.654" v="21663" actId="20577"/>
          <ac:spMkLst>
            <pc:docMk/>
            <pc:sldMk cId="3077358120" sldId="262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18:12:31.035" v="14909" actId="6549"/>
          <ac:spMkLst>
            <pc:docMk/>
            <pc:sldMk cId="3077358120" sldId="262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7T15:17:37.292" v="13668" actId="1076"/>
          <ac:grpSpMkLst>
            <pc:docMk/>
            <pc:sldMk cId="3077358120" sldId="262"/>
            <ac:grpSpMk id="12" creationId="{E9A1B0D1-47B0-4E59-99E0-C70300FD37C1}"/>
          </ac:grpSpMkLst>
        </pc:grpChg>
        <pc:grpChg chg="mod">
          <ac:chgData name="Matthew Sievert" userId="10858b4d490cb69c" providerId="LiveId" clId="{B32E807B-EFF1-48B5-849F-9A475552CC18}" dt="2019-06-27T14:15:46.763" v="13525" actId="1076"/>
          <ac:grpSpMkLst>
            <pc:docMk/>
            <pc:sldMk cId="3077358120" sldId="262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7T15:10:21.277" v="13582" actId="165"/>
          <ac:grpSpMkLst>
            <pc:docMk/>
            <pc:sldMk cId="3077358120" sldId="262"/>
            <ac:grpSpMk id="18" creationId="{93271446-9204-41CA-A27F-775506455580}"/>
          </ac:grpSpMkLst>
        </pc:grpChg>
        <pc:picChg chg="add del mod">
          <ac:chgData name="Matthew Sievert" userId="10858b4d490cb69c" providerId="LiveId" clId="{B32E807B-EFF1-48B5-849F-9A475552CC18}" dt="2019-06-27T14:18:46.505" v="13559" actId="478"/>
          <ac:picMkLst>
            <pc:docMk/>
            <pc:sldMk cId="3077358120" sldId="262"/>
            <ac:picMk id="2" creationId="{D52957E1-4D64-4579-87B7-9C43AE6CDE40}"/>
          </ac:picMkLst>
        </pc:picChg>
        <pc:picChg chg="del mod">
          <ac:chgData name="Matthew Sievert" userId="10858b4d490cb69c" providerId="LiveId" clId="{B32E807B-EFF1-48B5-849F-9A475552CC18}" dt="2019-06-27T14:17:40.691" v="13547" actId="478"/>
          <ac:picMkLst>
            <pc:docMk/>
            <pc:sldMk cId="3077358120" sldId="262"/>
            <ac:picMk id="4" creationId="{16CA1FBA-6254-4233-BF2A-FF978CA7C6D7}"/>
          </ac:picMkLst>
        </pc:picChg>
        <pc:picChg chg="del mod ord">
          <ac:chgData name="Matthew Sievert" userId="10858b4d490cb69c" providerId="LiveId" clId="{B32E807B-EFF1-48B5-849F-9A475552CC18}" dt="2019-06-27T14:19:48.895" v="13571" actId="478"/>
          <ac:picMkLst>
            <pc:docMk/>
            <pc:sldMk cId="3077358120" sldId="262"/>
            <ac:picMk id="6" creationId="{8EBF908A-0E4A-4B96-8960-93DB38CCE261}"/>
          </ac:picMkLst>
        </pc:picChg>
        <pc:picChg chg="del mod">
          <ac:chgData name="Matthew Sievert" userId="10858b4d490cb69c" providerId="LiveId" clId="{B32E807B-EFF1-48B5-849F-9A475552CC18}" dt="2019-06-27T14:18:32.407" v="13558" actId="478"/>
          <ac:picMkLst>
            <pc:docMk/>
            <pc:sldMk cId="3077358120" sldId="262"/>
            <ac:picMk id="8" creationId="{15AB80D4-1923-4942-8ABE-EA1490C630E0}"/>
          </ac:picMkLst>
        </pc:picChg>
        <pc:picChg chg="del mod ord">
          <ac:chgData name="Matthew Sievert" userId="10858b4d490cb69c" providerId="LiveId" clId="{B32E807B-EFF1-48B5-849F-9A475552CC18}" dt="2019-06-27T15:16:53.947" v="13667" actId="478"/>
          <ac:picMkLst>
            <pc:docMk/>
            <pc:sldMk cId="3077358120" sldId="262"/>
            <ac:picMk id="10" creationId="{02CBBB0A-F3B3-4B16-B409-764D60377E6F}"/>
          </ac:picMkLst>
        </pc:picChg>
        <pc:picChg chg="add mod">
          <ac:chgData name="Matthew Sievert" userId="10858b4d490cb69c" providerId="LiveId" clId="{B32E807B-EFF1-48B5-849F-9A475552CC18}" dt="2019-06-27T15:52:13.646" v="14208" actId="1076"/>
          <ac:picMkLst>
            <pc:docMk/>
            <pc:sldMk cId="3077358120" sldId="262"/>
            <ac:picMk id="11" creationId="{C2D16A2B-FA64-4788-B2C8-ECFDD5D3F5EF}"/>
          </ac:picMkLst>
        </pc:picChg>
        <pc:picChg chg="mod topLvl">
          <ac:chgData name="Matthew Sievert" userId="10858b4d490cb69c" providerId="LiveId" clId="{B32E807B-EFF1-48B5-849F-9A475552CC18}" dt="2019-06-27T15:11:13.354" v="13587" actId="164"/>
          <ac:picMkLst>
            <pc:docMk/>
            <pc:sldMk cId="3077358120" sldId="262"/>
            <ac:picMk id="24" creationId="{513F8801-442C-404C-958F-66EE811B1D8A}"/>
          </ac:picMkLst>
        </pc:picChg>
        <pc:picChg chg="mod topLvl">
          <ac:chgData name="Matthew Sievert" userId="10858b4d490cb69c" providerId="LiveId" clId="{B32E807B-EFF1-48B5-849F-9A475552CC18}" dt="2019-06-27T15:11:13.354" v="13587" actId="164"/>
          <ac:picMkLst>
            <pc:docMk/>
            <pc:sldMk cId="3077358120" sldId="262"/>
            <ac:picMk id="27" creationId="{14BC5D96-36EC-4B00-9402-9EF55D72D49E}"/>
          </ac:picMkLst>
        </pc:picChg>
        <pc:picChg chg="mod topLvl">
          <ac:chgData name="Matthew Sievert" userId="10858b4d490cb69c" providerId="LiveId" clId="{B32E807B-EFF1-48B5-849F-9A475552CC18}" dt="2019-06-27T15:11:13.354" v="13587" actId="164"/>
          <ac:picMkLst>
            <pc:docMk/>
            <pc:sldMk cId="3077358120" sldId="262"/>
            <ac:picMk id="28" creationId="{CCA3BF1B-F7FB-40F3-8458-FC0774908129}"/>
          </ac:picMkLst>
        </pc:picChg>
        <pc:picChg chg="mod topLvl">
          <ac:chgData name="Matthew Sievert" userId="10858b4d490cb69c" providerId="LiveId" clId="{B32E807B-EFF1-48B5-849F-9A475552CC18}" dt="2019-06-27T15:11:13.354" v="13587" actId="164"/>
          <ac:picMkLst>
            <pc:docMk/>
            <pc:sldMk cId="3077358120" sldId="262"/>
            <ac:picMk id="29" creationId="{F9D8D134-B83D-4266-9DA4-54DE40DD7FC7}"/>
          </ac:picMkLst>
        </pc:picChg>
        <pc:picChg chg="del mod">
          <ac:chgData name="Matthew Sievert" userId="10858b4d490cb69c" providerId="LiveId" clId="{B32E807B-EFF1-48B5-849F-9A475552CC18}" dt="2019-06-27T15:13:15.516" v="13608" actId="478"/>
          <ac:picMkLst>
            <pc:docMk/>
            <pc:sldMk cId="3077358120" sldId="262"/>
            <ac:picMk id="30" creationId="{2F8C1731-9E86-42E9-9E45-D2A281DE54F9}"/>
          </ac:picMkLst>
        </pc:picChg>
        <pc:picChg chg="mod ord">
          <ac:chgData name="Matthew Sievert" userId="10858b4d490cb69c" providerId="LiveId" clId="{B32E807B-EFF1-48B5-849F-9A475552CC18}" dt="2019-06-27T15:13:31.035" v="13611" actId="1076"/>
          <ac:picMkLst>
            <pc:docMk/>
            <pc:sldMk cId="3077358120" sldId="262"/>
            <ac:picMk id="32" creationId="{3BD80848-CABC-4E6E-854B-42AF2A4508A0}"/>
          </ac:picMkLst>
        </pc:picChg>
        <pc:picChg chg="del mod ord">
          <ac:chgData name="Matthew Sievert" userId="10858b4d490cb69c" providerId="LiveId" clId="{B32E807B-EFF1-48B5-849F-9A475552CC18}" dt="2019-06-28T01:34:15.264" v="17214" actId="478"/>
          <ac:picMkLst>
            <pc:docMk/>
            <pc:sldMk cId="3077358120" sldId="262"/>
            <ac:picMk id="34" creationId="{8ED2B476-7773-4B07-8632-EF78E548BFC3}"/>
          </ac:picMkLst>
        </pc:picChg>
        <pc:picChg chg="del mod ord">
          <ac:chgData name="Matthew Sievert" userId="10858b4d490cb69c" providerId="LiveId" clId="{B32E807B-EFF1-48B5-849F-9A475552CC18}" dt="2019-06-28T01:34:19.953" v="17230" actId="478"/>
          <ac:picMkLst>
            <pc:docMk/>
            <pc:sldMk cId="3077358120" sldId="262"/>
            <ac:picMk id="36" creationId="{4BDC2BDA-ECAD-4FDF-9F5C-D1A4F3BD6788}"/>
          </ac:picMkLst>
        </pc:picChg>
        <pc:picChg chg="mod ord">
          <ac:chgData name="Matthew Sievert" userId="10858b4d490cb69c" providerId="LiveId" clId="{B32E807B-EFF1-48B5-849F-9A475552CC18}" dt="2019-06-28T01:34:19.949" v="17229" actId="108"/>
          <ac:picMkLst>
            <pc:docMk/>
            <pc:sldMk cId="3077358120" sldId="262"/>
            <ac:picMk id="39" creationId="{6DD3CFBE-43A1-4B95-B730-715E591ECC44}"/>
          </ac:picMkLst>
        </pc:picChg>
      </pc:sldChg>
      <pc:sldChg chg="addSp delSp modSp add">
        <pc:chgData name="Matthew Sievert" userId="10858b4d490cb69c" providerId="LiveId" clId="{B32E807B-EFF1-48B5-849F-9A475552CC18}" dt="2019-06-28T05:06:49.556" v="21665" actId="20577"/>
        <pc:sldMkLst>
          <pc:docMk/>
          <pc:sldMk cId="3578014722" sldId="263"/>
        </pc:sldMkLst>
        <pc:spChg chg="add mod">
          <ac:chgData name="Matthew Sievert" userId="10858b4d490cb69c" providerId="LiveId" clId="{B32E807B-EFF1-48B5-849F-9A475552CC18}" dt="2019-06-27T15:52:57.476" v="14235" actId="164"/>
          <ac:spMkLst>
            <pc:docMk/>
            <pc:sldMk cId="3578014722" sldId="263"/>
            <ac:spMk id="9" creationId="{1512655C-D9B4-406F-8901-82B720A6A1C5}"/>
          </ac:spMkLst>
        </pc:spChg>
        <pc:spChg chg="del ord">
          <ac:chgData name="Matthew Sievert" userId="10858b4d490cb69c" providerId="LiveId" clId="{B32E807B-EFF1-48B5-849F-9A475552CC18}" dt="2019-06-28T01:34:35.789" v="17251" actId="478"/>
          <ac:spMkLst>
            <pc:docMk/>
            <pc:sldMk cId="3578014722" sldId="263"/>
            <ac:spMk id="12" creationId="{171D2018-868C-4A88-A205-48886F00D2A4}"/>
          </ac:spMkLst>
        </pc:spChg>
        <pc:spChg chg="mod">
          <ac:chgData name="Matthew Sievert" userId="10858b4d490cb69c" providerId="LiveId" clId="{B32E807B-EFF1-48B5-849F-9A475552CC18}" dt="2019-06-27T15:50:07.743" v="14059" actId="14100"/>
          <ac:spMkLst>
            <pc:docMk/>
            <pc:sldMk cId="3578014722" sldId="263"/>
            <ac:spMk id="16" creationId="{1E0C3657-5E5E-4BD5-B031-A5E0E63EAF8D}"/>
          </ac:spMkLst>
        </pc:spChg>
        <pc:spChg chg="add del mod">
          <ac:chgData name="Matthew Sievert" userId="10858b4d490cb69c" providerId="LiveId" clId="{B32E807B-EFF1-48B5-849F-9A475552CC18}" dt="2019-06-27T15:50:27.418" v="14064" actId="478"/>
          <ac:spMkLst>
            <pc:docMk/>
            <pc:sldMk cId="3578014722" sldId="263"/>
            <ac:spMk id="25" creationId="{40CC9C5D-0E45-4922-8B08-DE1BAF82ACE3}"/>
          </ac:spMkLst>
        </pc:spChg>
        <pc:spChg chg="add mod">
          <ac:chgData name="Matthew Sievert" userId="10858b4d490cb69c" providerId="LiveId" clId="{B32E807B-EFF1-48B5-849F-9A475552CC18}" dt="2019-06-27T15:52:49.950" v="14233" actId="1076"/>
          <ac:spMkLst>
            <pc:docMk/>
            <pc:sldMk cId="3578014722" sldId="263"/>
            <ac:spMk id="26" creationId="{2ED96501-BE7F-4B32-A709-C636B7EBCA30}"/>
          </ac:spMkLst>
        </pc:spChg>
        <pc:spChg chg="add mod">
          <ac:chgData name="Matthew Sievert" userId="10858b4d490cb69c" providerId="LiveId" clId="{B32E807B-EFF1-48B5-849F-9A475552CC18}" dt="2019-06-27T15:52:57.476" v="14235" actId="164"/>
          <ac:spMkLst>
            <pc:docMk/>
            <pc:sldMk cId="3578014722" sldId="263"/>
            <ac:spMk id="29" creationId="{DF37DEC5-BCA3-404D-AC30-849BDEECFD7E}"/>
          </ac:spMkLst>
        </pc:spChg>
        <pc:spChg chg="add mod ord">
          <ac:chgData name="Matthew Sievert" userId="10858b4d490cb69c" providerId="LiveId" clId="{B32E807B-EFF1-48B5-849F-9A475552CC18}" dt="2019-06-27T15:52:57.476" v="14235" actId="164"/>
          <ac:spMkLst>
            <pc:docMk/>
            <pc:sldMk cId="3578014722" sldId="263"/>
            <ac:spMk id="30" creationId="{0E4C860B-8777-4070-875F-0D97781CC048}"/>
          </ac:spMkLst>
        </pc:spChg>
        <pc:spChg chg="mod">
          <ac:chgData name="Matthew Sievert" userId="10858b4d490cb69c" providerId="LiveId" clId="{B32E807B-EFF1-48B5-849F-9A475552CC18}" dt="2019-06-28T05:06:49.556" v="21665" actId="20577"/>
          <ac:spMkLst>
            <pc:docMk/>
            <pc:sldMk cId="3578014722" sldId="263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15:58:50.172" v="14288" actId="20577"/>
          <ac:spMkLst>
            <pc:docMk/>
            <pc:sldMk cId="3578014722" sldId="263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7T15:47:56.432" v="14009" actId="164"/>
          <ac:grpSpMkLst>
            <pc:docMk/>
            <pc:sldMk cId="3578014722" sldId="263"/>
            <ac:grpSpMk id="8" creationId="{E4CC901E-46C5-4A32-B2AB-98C386853B4F}"/>
          </ac:grpSpMkLst>
        </pc:grpChg>
        <pc:grpChg chg="add mod">
          <ac:chgData name="Matthew Sievert" userId="10858b4d490cb69c" providerId="LiveId" clId="{B32E807B-EFF1-48B5-849F-9A475552CC18}" dt="2019-06-27T15:52:57.476" v="14235" actId="164"/>
          <ac:grpSpMkLst>
            <pc:docMk/>
            <pc:sldMk cId="3578014722" sldId="263"/>
            <ac:grpSpMk id="10" creationId="{3C087F39-D6A3-4657-A74F-DD647788DE86}"/>
          </ac:grpSpMkLst>
        </pc:grpChg>
        <pc:grpChg chg="add mod">
          <ac:chgData name="Matthew Sievert" userId="10858b4d490cb69c" providerId="LiveId" clId="{B32E807B-EFF1-48B5-849F-9A475552CC18}" dt="2019-06-27T15:53:01.340" v="14236" actId="1076"/>
          <ac:grpSpMkLst>
            <pc:docMk/>
            <pc:sldMk cId="3578014722" sldId="263"/>
            <ac:grpSpMk id="11" creationId="{3961CE14-CE07-4B55-8BE3-B050DF7732DB}"/>
          </ac:grpSpMkLst>
        </pc:grpChg>
        <pc:grpChg chg="del mod">
          <ac:chgData name="Matthew Sievert" userId="10858b4d490cb69c" providerId="LiveId" clId="{B32E807B-EFF1-48B5-849F-9A475552CC18}" dt="2019-06-27T15:50:21.660" v="14062" actId="478"/>
          <ac:grpSpMkLst>
            <pc:docMk/>
            <pc:sldMk cId="3578014722" sldId="263"/>
            <ac:grpSpMk id="14" creationId="{3397E2F0-47F1-4C36-81D5-854EBDCB34D0}"/>
          </ac:grpSpMkLst>
        </pc:grpChg>
        <pc:grpChg chg="ord">
          <ac:chgData name="Matthew Sievert" userId="10858b4d490cb69c" providerId="LiveId" clId="{B32E807B-EFF1-48B5-849F-9A475552CC18}" dt="2019-06-28T01:34:35.789" v="17250"/>
          <ac:grpSpMkLst>
            <pc:docMk/>
            <pc:sldMk cId="3578014722" sldId="263"/>
            <ac:grpSpMk id="28" creationId="{9462AAE0-B85F-4C52-8D95-1918D128760A}"/>
          </ac:grpSpMkLst>
        </pc:grpChg>
        <pc:picChg chg="add mod">
          <ac:chgData name="Matthew Sievert" userId="10858b4d490cb69c" providerId="LiveId" clId="{B32E807B-EFF1-48B5-849F-9A475552CC18}" dt="2019-06-27T15:46:06.167" v="13987" actId="1076"/>
          <ac:picMkLst>
            <pc:docMk/>
            <pc:sldMk cId="3578014722" sldId="263"/>
            <ac:picMk id="3" creationId="{6DA1D2DA-D3A1-4D7A-9BD3-FF5A0BA3E940}"/>
          </ac:picMkLst>
        </pc:picChg>
        <pc:picChg chg="add mod">
          <ac:chgData name="Matthew Sievert" userId="10858b4d490cb69c" providerId="LiveId" clId="{B32E807B-EFF1-48B5-849F-9A475552CC18}" dt="2019-06-27T15:52:49.950" v="14233" actId="1076"/>
          <ac:picMkLst>
            <pc:docMk/>
            <pc:sldMk cId="3578014722" sldId="263"/>
            <ac:picMk id="5" creationId="{02B7303D-0F19-4D80-9292-84BBD3B017CF}"/>
          </ac:picMkLst>
        </pc:picChg>
        <pc:picChg chg="mod ord">
          <ac:chgData name="Matthew Sievert" userId="10858b4d490cb69c" providerId="LiveId" clId="{B32E807B-EFF1-48B5-849F-9A475552CC18}" dt="2019-06-28T01:34:35.774" v="17246" actId="108"/>
          <ac:picMkLst>
            <pc:docMk/>
            <pc:sldMk cId="3578014722" sldId="263"/>
            <ac:picMk id="18" creationId="{64578232-C849-4AF3-B3EF-794EB46BAD48}"/>
          </ac:picMkLst>
        </pc:picChg>
        <pc:picChg chg="add del mod">
          <ac:chgData name="Matthew Sievert" userId="10858b4d490cb69c" providerId="LiveId" clId="{B32E807B-EFF1-48B5-849F-9A475552CC18}" dt="2019-06-28T01:34:35.774" v="17247" actId="478"/>
          <ac:picMkLst>
            <pc:docMk/>
            <pc:sldMk cId="3578014722" sldId="263"/>
            <ac:picMk id="24" creationId="{6506868A-CD49-4C74-860B-ABA57145598D}"/>
          </ac:picMkLst>
        </pc:picChg>
        <pc:cxnChg chg="add mod">
          <ac:chgData name="Matthew Sievert" userId="10858b4d490cb69c" providerId="LiveId" clId="{B32E807B-EFF1-48B5-849F-9A475552CC18}" dt="2019-06-27T15:47:00.353" v="13998" actId="164"/>
          <ac:cxnSpMkLst>
            <pc:docMk/>
            <pc:sldMk cId="3578014722" sldId="263"/>
            <ac:cxnSpMk id="7" creationId="{ACD37B43-FB4D-4DC7-8744-63372B21C9F5}"/>
          </ac:cxnSpMkLst>
        </pc:cxnChg>
        <pc:cxnChg chg="add mod">
          <ac:chgData name="Matthew Sievert" userId="10858b4d490cb69c" providerId="LiveId" clId="{B32E807B-EFF1-48B5-849F-9A475552CC18}" dt="2019-06-27T15:47:00.353" v="13998" actId="164"/>
          <ac:cxnSpMkLst>
            <pc:docMk/>
            <pc:sldMk cId="3578014722" sldId="263"/>
            <ac:cxnSpMk id="27" creationId="{C2EE36A9-B822-4D6D-90ED-20273F9D315E}"/>
          </ac:cxnSpMkLst>
        </pc:cxnChg>
      </pc:sldChg>
      <pc:sldChg chg="addSp delSp modSp add">
        <pc:chgData name="Matthew Sievert" userId="10858b4d490cb69c" providerId="LiveId" clId="{B32E807B-EFF1-48B5-849F-9A475552CC18}" dt="2019-06-28T05:06:53.387" v="21667" actId="20577"/>
        <pc:sldMkLst>
          <pc:docMk/>
          <pc:sldMk cId="1460250947" sldId="264"/>
        </pc:sldMkLst>
        <pc:spChg chg="del mod">
          <ac:chgData name="Matthew Sievert" userId="10858b4d490cb69c" providerId="LiveId" clId="{B32E807B-EFF1-48B5-849F-9A475552CC18}" dt="2019-06-27T16:36:28.441" v="14763" actId="478"/>
          <ac:spMkLst>
            <pc:docMk/>
            <pc:sldMk cId="1460250947" sldId="264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7T18:13:42.860" v="14913" actId="207"/>
          <ac:spMkLst>
            <pc:docMk/>
            <pc:sldMk cId="1460250947" sldId="264"/>
            <ac:spMk id="29" creationId="{F2DD866D-CE2E-4505-B14C-5CF3F68F180A}"/>
          </ac:spMkLst>
        </pc:spChg>
        <pc:spChg chg="add mod">
          <ac:chgData name="Matthew Sievert" userId="10858b4d490cb69c" providerId="LiveId" clId="{B32E807B-EFF1-48B5-849F-9A475552CC18}" dt="2019-06-27T16:25:42.123" v="14456" actId="164"/>
          <ac:spMkLst>
            <pc:docMk/>
            <pc:sldMk cId="1460250947" sldId="264"/>
            <ac:spMk id="30" creationId="{C38609D1-ACFB-47CD-A7C7-A44317079535}"/>
          </ac:spMkLst>
        </pc:spChg>
        <pc:spChg chg="add mod">
          <ac:chgData name="Matthew Sievert" userId="10858b4d490cb69c" providerId="LiveId" clId="{B32E807B-EFF1-48B5-849F-9A475552CC18}" dt="2019-06-27T16:25:44.299" v="14457" actId="164"/>
          <ac:spMkLst>
            <pc:docMk/>
            <pc:sldMk cId="1460250947" sldId="264"/>
            <ac:spMk id="31" creationId="{FA06597C-76BC-4154-9290-8293469B0AB4}"/>
          </ac:spMkLst>
        </pc:spChg>
        <pc:spChg chg="mod">
          <ac:chgData name="Matthew Sievert" userId="10858b4d490cb69c" providerId="LiveId" clId="{B32E807B-EFF1-48B5-849F-9A475552CC18}" dt="2019-06-28T05:06:53.387" v="21667" actId="20577"/>
          <ac:spMkLst>
            <pc:docMk/>
            <pc:sldMk cId="1460250947" sldId="264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16:26:17.246" v="14483" actId="20577"/>
          <ac:spMkLst>
            <pc:docMk/>
            <pc:sldMk cId="1460250947" sldId="264"/>
            <ac:spMk id="68" creationId="{4086AAB9-924D-495B-B6C9-49C95055C6E9}"/>
          </ac:spMkLst>
        </pc:spChg>
        <pc:grpChg chg="add del mod">
          <ac:chgData name="Matthew Sievert" userId="10858b4d490cb69c" providerId="LiveId" clId="{B32E807B-EFF1-48B5-849F-9A475552CC18}" dt="2019-06-27T16:25:38.410" v="14455" actId="165"/>
          <ac:grpSpMkLst>
            <pc:docMk/>
            <pc:sldMk cId="1460250947" sldId="264"/>
            <ac:grpSpMk id="8" creationId="{03352587-8EF3-4801-B754-1ADCC9C846B3}"/>
          </ac:grpSpMkLst>
        </pc:grpChg>
        <pc:grpChg chg="add mod">
          <ac:chgData name="Matthew Sievert" userId="10858b4d490cb69c" providerId="LiveId" clId="{B32E807B-EFF1-48B5-849F-9A475552CC18}" dt="2019-06-27T16:25:47.241" v="14458" actId="164"/>
          <ac:grpSpMkLst>
            <pc:docMk/>
            <pc:sldMk cId="1460250947" sldId="264"/>
            <ac:grpSpMk id="13" creationId="{E24DB047-DD24-46A2-890E-63607C912A6F}"/>
          </ac:grpSpMkLst>
        </pc:grpChg>
        <pc:grpChg chg="del mod">
          <ac:chgData name="Matthew Sievert" userId="10858b4d490cb69c" providerId="LiveId" clId="{B32E807B-EFF1-48B5-849F-9A475552CC18}" dt="2019-06-27T16:36:31.309" v="14764" actId="478"/>
          <ac:grpSpMkLst>
            <pc:docMk/>
            <pc:sldMk cId="1460250947" sldId="264"/>
            <ac:grpSpMk id="14" creationId="{3397E2F0-47F1-4C36-81D5-854EBDCB34D0}"/>
          </ac:grpSpMkLst>
        </pc:grpChg>
        <pc:grpChg chg="add mod">
          <ac:chgData name="Matthew Sievert" userId="10858b4d490cb69c" providerId="LiveId" clId="{B32E807B-EFF1-48B5-849F-9A475552CC18}" dt="2019-06-27T16:25:47.241" v="14458" actId="164"/>
          <ac:grpSpMkLst>
            <pc:docMk/>
            <pc:sldMk cId="1460250947" sldId="264"/>
            <ac:grpSpMk id="18" creationId="{80CB8807-24E2-4AA1-9D78-2E7D3FF774BB}"/>
          </ac:grpSpMkLst>
        </pc:grpChg>
        <pc:grpChg chg="add mod">
          <ac:chgData name="Matthew Sievert" userId="10858b4d490cb69c" providerId="LiveId" clId="{B32E807B-EFF1-48B5-849F-9A475552CC18}" dt="2019-06-27T16:25:50.296" v="14459" actId="1076"/>
          <ac:grpSpMkLst>
            <pc:docMk/>
            <pc:sldMk cId="1460250947" sldId="264"/>
            <ac:grpSpMk id="26" creationId="{1CDDB72F-F201-4402-A29A-CC363F956C07}"/>
          </ac:grpSpMkLst>
        </pc:grpChg>
        <pc:picChg chg="add mod topLvl">
          <ac:chgData name="Matthew Sievert" userId="10858b4d490cb69c" providerId="LiveId" clId="{B32E807B-EFF1-48B5-849F-9A475552CC18}" dt="2019-06-27T16:25:44.299" v="14457" actId="164"/>
          <ac:picMkLst>
            <pc:docMk/>
            <pc:sldMk cId="1460250947" sldId="264"/>
            <ac:picMk id="3" creationId="{EAAEEAF3-80DF-411E-9860-BCF8BBB61BB5}"/>
          </ac:picMkLst>
        </pc:picChg>
        <pc:picChg chg="add mod topLvl">
          <ac:chgData name="Matthew Sievert" userId="10858b4d490cb69c" providerId="LiveId" clId="{B32E807B-EFF1-48B5-849F-9A475552CC18}" dt="2019-06-27T16:25:42.123" v="14456" actId="164"/>
          <ac:picMkLst>
            <pc:docMk/>
            <pc:sldMk cId="1460250947" sldId="264"/>
            <ac:picMk id="5" creationId="{0955F277-03F7-4AE9-95AD-DA12AE773555}"/>
          </ac:picMkLst>
        </pc:picChg>
        <pc:picChg chg="del mod ord">
          <ac:chgData name="Matthew Sievert" userId="10858b4d490cb69c" providerId="LiveId" clId="{B32E807B-EFF1-48B5-849F-9A475552CC18}" dt="2019-06-27T16:19:18.174" v="14321" actId="478"/>
          <ac:picMkLst>
            <pc:docMk/>
            <pc:sldMk cId="1460250947" sldId="264"/>
            <ac:picMk id="10" creationId="{A29BCBA3-0E5A-4C2F-AFAC-2E9C23425D5D}"/>
          </ac:picMkLst>
        </pc:picChg>
        <pc:picChg chg="del mod">
          <ac:chgData name="Matthew Sievert" userId="10858b4d490cb69c" providerId="LiveId" clId="{B32E807B-EFF1-48B5-849F-9A475552CC18}" dt="2019-06-28T01:35:09.422" v="17265" actId="478"/>
          <ac:picMkLst>
            <pc:docMk/>
            <pc:sldMk cId="1460250947" sldId="264"/>
            <ac:picMk id="12" creationId="{87176B3F-2F97-4B71-A265-BB23B67326FB}"/>
          </ac:picMkLst>
        </pc:picChg>
        <pc:picChg chg="add del mod modCrop">
          <ac:chgData name="Matthew Sievert" userId="10858b4d490cb69c" providerId="LiveId" clId="{B32E807B-EFF1-48B5-849F-9A475552CC18}" dt="2019-06-27T16:19:15.641" v="14320" actId="478"/>
          <ac:picMkLst>
            <pc:docMk/>
            <pc:sldMk cId="1460250947" sldId="264"/>
            <ac:picMk id="25" creationId="{5BB787A8-D54D-4B6E-A8E3-A93B1F4C5BAB}"/>
          </ac:picMkLst>
        </pc:picChg>
        <pc:picChg chg="mod ord">
          <ac:chgData name="Matthew Sievert" userId="10858b4d490cb69c" providerId="LiveId" clId="{B32E807B-EFF1-48B5-849F-9A475552CC18}" dt="2019-06-28T01:35:15.881" v="17266" actId="1076"/>
          <ac:picMkLst>
            <pc:docMk/>
            <pc:sldMk cId="1460250947" sldId="264"/>
            <ac:picMk id="28" creationId="{60F89A90-E729-43EF-8AA1-B9A8856DBEF7}"/>
          </ac:picMkLst>
        </pc:picChg>
        <pc:cxnChg chg="add mod topLvl">
          <ac:chgData name="Matthew Sievert" userId="10858b4d490cb69c" providerId="LiveId" clId="{B32E807B-EFF1-48B5-849F-9A475552CC18}" dt="2019-06-27T16:25:47.241" v="14458" actId="164"/>
          <ac:cxnSpMkLst>
            <pc:docMk/>
            <pc:sldMk cId="1460250947" sldId="264"/>
            <ac:cxnSpMk id="24" creationId="{6897C9C8-8065-41AF-8EC5-0354077CBD48}"/>
          </ac:cxnSpMkLst>
        </pc:cxnChg>
      </pc:sldChg>
      <pc:sldChg chg="addSp delSp modSp add">
        <pc:chgData name="Matthew Sievert" userId="10858b4d490cb69c" providerId="LiveId" clId="{B32E807B-EFF1-48B5-849F-9A475552CC18}" dt="2019-06-28T05:06:57.171" v="21669" actId="20577"/>
        <pc:sldMkLst>
          <pc:docMk/>
          <pc:sldMk cId="2994671601" sldId="265"/>
        </pc:sldMkLst>
        <pc:spChg chg="mod ord">
          <ac:chgData name="Matthew Sievert" userId="10858b4d490cb69c" providerId="LiveId" clId="{B32E807B-EFF1-48B5-849F-9A475552CC18}" dt="2019-06-27T18:06:42.946" v="14875" actId="207"/>
          <ac:spMkLst>
            <pc:docMk/>
            <pc:sldMk cId="2994671601" sldId="265"/>
            <ac:spMk id="16" creationId="{1E0C3657-5E5E-4BD5-B031-A5E0E63EAF8D}"/>
          </ac:spMkLst>
        </pc:spChg>
        <pc:spChg chg="del mod topLvl">
          <ac:chgData name="Matthew Sievert" userId="10858b4d490cb69c" providerId="LiveId" clId="{B32E807B-EFF1-48B5-849F-9A475552CC18}" dt="2019-06-27T16:40:32.075" v="14783" actId="478"/>
          <ac:spMkLst>
            <pc:docMk/>
            <pc:sldMk cId="2994671601" sldId="265"/>
            <ac:spMk id="25" creationId="{CE2B4E85-53C8-4A71-A92C-8160F5AB9322}"/>
          </ac:spMkLst>
        </pc:spChg>
        <pc:spChg chg="del mod topLvl">
          <ac:chgData name="Matthew Sievert" userId="10858b4d490cb69c" providerId="LiveId" clId="{B32E807B-EFF1-48B5-849F-9A475552CC18}" dt="2019-06-27T16:40:33.889" v="14784" actId="478"/>
          <ac:spMkLst>
            <pc:docMk/>
            <pc:sldMk cId="2994671601" sldId="265"/>
            <ac:spMk id="26" creationId="{6B45F69F-2CC3-421D-8FA9-61E64245DFBF}"/>
          </ac:spMkLst>
        </pc:spChg>
        <pc:spChg chg="mod">
          <ac:chgData name="Matthew Sievert" userId="10858b4d490cb69c" providerId="LiveId" clId="{B32E807B-EFF1-48B5-849F-9A475552CC18}" dt="2019-06-28T05:06:57.171" v="21669" actId="20577"/>
          <ac:spMkLst>
            <pc:docMk/>
            <pc:sldMk cId="2994671601" sldId="265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6T03:05:51.553" v="3878" actId="20577"/>
          <ac:spMkLst>
            <pc:docMk/>
            <pc:sldMk cId="2994671601" sldId="265"/>
            <ac:spMk id="68" creationId="{4086AAB9-924D-495B-B6C9-49C95055C6E9}"/>
          </ac:spMkLst>
        </pc:spChg>
        <pc:grpChg chg="add del mod">
          <ac:chgData name="Matthew Sievert" userId="10858b4d490cb69c" providerId="LiveId" clId="{B32E807B-EFF1-48B5-849F-9A475552CC18}" dt="2019-06-27T16:46:50.476" v="14798" actId="478"/>
          <ac:grpSpMkLst>
            <pc:docMk/>
            <pc:sldMk cId="2994671601" sldId="265"/>
            <ac:grpSpMk id="2" creationId="{41E2A337-B6FF-47CD-B067-BF35A30A2EED}"/>
          </ac:grpSpMkLst>
        </pc:grpChg>
        <pc:grpChg chg="del mod">
          <ac:chgData name="Matthew Sievert" userId="10858b4d490cb69c" providerId="LiveId" clId="{B32E807B-EFF1-48B5-849F-9A475552CC18}" dt="2019-06-27T18:03:59.454" v="14862" actId="478"/>
          <ac:grpSpMkLst>
            <pc:docMk/>
            <pc:sldMk cId="2994671601" sldId="265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7T16:40:28.725" v="14782" actId="165"/>
          <ac:grpSpMkLst>
            <pc:docMk/>
            <pc:sldMk cId="2994671601" sldId="265"/>
            <ac:grpSpMk id="18" creationId="{18796792-09BE-4B40-B80B-798C70747DA8}"/>
          </ac:grpSpMkLst>
        </pc:grpChg>
        <pc:grpChg chg="mod topLvl">
          <ac:chgData name="Matthew Sievert" userId="10858b4d490cb69c" providerId="LiveId" clId="{B32E807B-EFF1-48B5-849F-9A475552CC18}" dt="2019-06-27T16:40:37.098" v="14785" actId="164"/>
          <ac:grpSpMkLst>
            <pc:docMk/>
            <pc:sldMk cId="2994671601" sldId="265"/>
            <ac:grpSpMk id="24" creationId="{34E17466-577F-451E-B2DF-8E30C0656D79}"/>
          </ac:grpSpMkLst>
        </pc:grpChg>
        <pc:grpChg chg="add del mod">
          <ac:chgData name="Matthew Sievert" userId="10858b4d490cb69c" providerId="LiveId" clId="{B32E807B-EFF1-48B5-849F-9A475552CC18}" dt="2019-06-27T18:06:50.887" v="14876" actId="478"/>
          <ac:grpSpMkLst>
            <pc:docMk/>
            <pc:sldMk cId="2994671601" sldId="265"/>
            <ac:grpSpMk id="31" creationId="{5C5F054B-32EA-42AF-992C-852B27490DBC}"/>
          </ac:grpSpMkLst>
        </pc:grpChg>
        <pc:picChg chg="add mod">
          <ac:chgData name="Matthew Sievert" userId="10858b4d490cb69c" providerId="LiveId" clId="{B32E807B-EFF1-48B5-849F-9A475552CC18}" dt="2019-06-27T16:46:54.796" v="14799" actId="1076"/>
          <ac:picMkLst>
            <pc:docMk/>
            <pc:sldMk cId="2994671601" sldId="265"/>
            <ac:picMk id="3" creationId="{0D6CB193-B9EC-4C40-BC9C-EA18892E9203}"/>
          </ac:picMkLst>
        </pc:picChg>
        <pc:picChg chg="add mod">
          <ac:chgData name="Matthew Sievert" userId="10858b4d490cb69c" providerId="LiveId" clId="{B32E807B-EFF1-48B5-849F-9A475552CC18}" dt="2019-06-27T18:03:00.683" v="14805" actId="1076"/>
          <ac:picMkLst>
            <pc:docMk/>
            <pc:sldMk cId="2994671601" sldId="265"/>
            <ac:picMk id="4" creationId="{EE4BBBB1-0B56-49B7-A2D1-A4FD1EDF5EEC}"/>
          </ac:picMkLst>
        </pc:picChg>
        <pc:picChg chg="mod topLvl">
          <ac:chgData name="Matthew Sievert" userId="10858b4d490cb69c" providerId="LiveId" clId="{B32E807B-EFF1-48B5-849F-9A475552CC18}" dt="2019-06-27T16:40:37.098" v="14785" actId="164"/>
          <ac:picMkLst>
            <pc:docMk/>
            <pc:sldMk cId="2994671601" sldId="265"/>
            <ac:picMk id="27" creationId="{CD3B8EFB-4F6B-4669-9605-1B6549B38CDB}"/>
          </ac:picMkLst>
        </pc:picChg>
        <pc:picChg chg="mod topLvl">
          <ac:chgData name="Matthew Sievert" userId="10858b4d490cb69c" providerId="LiveId" clId="{B32E807B-EFF1-48B5-849F-9A475552CC18}" dt="2019-06-27T16:40:37.098" v="14785" actId="164"/>
          <ac:picMkLst>
            <pc:docMk/>
            <pc:sldMk cId="2994671601" sldId="265"/>
            <ac:picMk id="28" creationId="{09C31363-11BE-45CE-B17E-472813E47602}"/>
          </ac:picMkLst>
        </pc:picChg>
      </pc:sldChg>
      <pc:sldChg chg="delSp modSp add">
        <pc:chgData name="Matthew Sievert" userId="10858b4d490cb69c" providerId="LiveId" clId="{B32E807B-EFF1-48B5-849F-9A475552CC18}" dt="2019-06-26T02:49:31.323" v="2643" actId="12788"/>
        <pc:sldMkLst>
          <pc:docMk/>
          <pc:sldMk cId="685478330" sldId="266"/>
        </pc:sldMkLst>
        <pc:spChg chg="del">
          <ac:chgData name="Matthew Sievert" userId="10858b4d490cb69c" providerId="LiveId" clId="{B32E807B-EFF1-48B5-849F-9A475552CC18}" dt="2019-06-26T02:47:17.356" v="2557" actId="478"/>
          <ac:spMkLst>
            <pc:docMk/>
            <pc:sldMk cId="685478330" sldId="266"/>
            <ac:spMk id="19" creationId="{56315797-0484-41D6-802A-A63A27EFFA2C}"/>
          </ac:spMkLst>
        </pc:spChg>
        <pc:spChg chg="del">
          <ac:chgData name="Matthew Sievert" userId="10858b4d490cb69c" providerId="LiveId" clId="{B32E807B-EFF1-48B5-849F-9A475552CC18}" dt="2019-06-26T02:47:17.356" v="2557" actId="478"/>
          <ac:spMkLst>
            <pc:docMk/>
            <pc:sldMk cId="685478330" sldId="266"/>
            <ac:spMk id="62" creationId="{C0CAFA33-FDC7-40EF-BDFF-1B6D68FBE06B}"/>
          </ac:spMkLst>
        </pc:spChg>
        <pc:spChg chg="del">
          <ac:chgData name="Matthew Sievert" userId="10858b4d490cb69c" providerId="LiveId" clId="{B32E807B-EFF1-48B5-849F-9A475552CC18}" dt="2019-06-26T02:47:17.356" v="2557" actId="478"/>
          <ac:spMkLst>
            <pc:docMk/>
            <pc:sldMk cId="685478330" sldId="266"/>
            <ac:spMk id="63" creationId="{35F24B61-BF87-48AF-A9A1-E196199E7750}"/>
          </ac:spMkLst>
        </pc:spChg>
        <pc:spChg chg="del">
          <ac:chgData name="Matthew Sievert" userId="10858b4d490cb69c" providerId="LiveId" clId="{B32E807B-EFF1-48B5-849F-9A475552CC18}" dt="2019-06-26T02:47:17.356" v="2557" actId="478"/>
          <ac:spMkLst>
            <pc:docMk/>
            <pc:sldMk cId="685478330" sldId="266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6T02:47:36.244" v="2601" actId="20577"/>
          <ac:spMkLst>
            <pc:docMk/>
            <pc:sldMk cId="685478330" sldId="266"/>
            <ac:spMk id="67" creationId="{0190CBF6-2BF5-4C21-94FD-E1A78EE55BA1}"/>
          </ac:spMkLst>
        </pc:spChg>
        <pc:spChg chg="del">
          <ac:chgData name="Matthew Sievert" userId="10858b4d490cb69c" providerId="LiveId" clId="{B32E807B-EFF1-48B5-849F-9A475552CC18}" dt="2019-06-26T02:46:30.453" v="2495" actId="478"/>
          <ac:spMkLst>
            <pc:docMk/>
            <pc:sldMk cId="685478330" sldId="266"/>
            <ac:spMk id="73" creationId="{9162EA23-2E82-4E9C-9FE1-965055E27245}"/>
          </ac:spMkLst>
        </pc:spChg>
        <pc:spChg chg="del">
          <ac:chgData name="Matthew Sievert" userId="10858b4d490cb69c" providerId="LiveId" clId="{B32E807B-EFF1-48B5-849F-9A475552CC18}" dt="2019-06-26T02:46:26.703" v="2494" actId="478"/>
          <ac:spMkLst>
            <pc:docMk/>
            <pc:sldMk cId="685478330" sldId="266"/>
            <ac:spMk id="76" creationId="{6008C6C9-2B4E-4C09-9FA5-669E22ABEE15}"/>
          </ac:spMkLst>
        </pc:spChg>
        <pc:grpChg chg="mod">
          <ac:chgData name="Matthew Sievert" userId="10858b4d490cb69c" providerId="LiveId" clId="{B32E807B-EFF1-48B5-849F-9A475552CC18}" dt="2019-06-26T02:49:31.323" v="2643" actId="12788"/>
          <ac:grpSpMkLst>
            <pc:docMk/>
            <pc:sldMk cId="685478330" sldId="266"/>
            <ac:grpSpMk id="2" creationId="{169E8814-92FF-4E85-B05C-27C8D060AF84}"/>
          </ac:grpSpMkLst>
        </pc:grpChg>
        <pc:grpChg chg="del">
          <ac:chgData name="Matthew Sievert" userId="10858b4d490cb69c" providerId="LiveId" clId="{B32E807B-EFF1-48B5-849F-9A475552CC18}" dt="2019-06-26T02:46:23.979" v="2493" actId="478"/>
          <ac:grpSpMkLst>
            <pc:docMk/>
            <pc:sldMk cId="685478330" sldId="266"/>
            <ac:grpSpMk id="72" creationId="{D504367B-F400-4369-87C9-02643C2667EF}"/>
          </ac:grpSpMkLst>
        </pc:grpChg>
      </pc:sldChg>
      <pc:sldChg chg="addSp delSp modSp add">
        <pc:chgData name="Matthew Sievert" userId="10858b4d490cb69c" providerId="LiveId" clId="{B32E807B-EFF1-48B5-849F-9A475552CC18}" dt="2019-06-26T02:49:35.858" v="2645" actId="12789"/>
        <pc:sldMkLst>
          <pc:docMk/>
          <pc:sldMk cId="3874837209" sldId="267"/>
        </pc:sldMkLst>
        <pc:spChg chg="mod topLvl">
          <ac:chgData name="Matthew Sievert" userId="10858b4d490cb69c" providerId="LiveId" clId="{B32E807B-EFF1-48B5-849F-9A475552CC18}" dt="2019-06-26T02:49:25.756" v="2641" actId="164"/>
          <ac:spMkLst>
            <pc:docMk/>
            <pc:sldMk cId="3874837209" sldId="267"/>
            <ac:spMk id="66" creationId="{40DD26ED-A0FD-43F6-92EA-F4B7BF2F9DCE}"/>
          </ac:spMkLst>
        </pc:spChg>
        <pc:spChg chg="mod topLvl">
          <ac:chgData name="Matthew Sievert" userId="10858b4d490cb69c" providerId="LiveId" clId="{B32E807B-EFF1-48B5-849F-9A475552CC18}" dt="2019-06-26T02:49:25.756" v="2641" actId="164"/>
          <ac:spMkLst>
            <pc:docMk/>
            <pc:sldMk cId="3874837209" sldId="267"/>
            <ac:spMk id="67" creationId="{0190CBF6-2BF5-4C21-94FD-E1A78EE55BA1}"/>
          </ac:spMkLst>
        </pc:spChg>
        <pc:grpChg chg="del">
          <ac:chgData name="Matthew Sievert" userId="10858b4d490cb69c" providerId="LiveId" clId="{B32E807B-EFF1-48B5-849F-9A475552CC18}" dt="2019-06-26T02:49:20.490" v="2638" actId="165"/>
          <ac:grpSpMkLst>
            <pc:docMk/>
            <pc:sldMk cId="3874837209" sldId="267"/>
            <ac:grpSpMk id="2" creationId="{169E8814-92FF-4E85-B05C-27C8D060AF84}"/>
          </ac:grpSpMkLst>
        </pc:grpChg>
        <pc:grpChg chg="add mod">
          <ac:chgData name="Matthew Sievert" userId="10858b4d490cb69c" providerId="LiveId" clId="{B32E807B-EFF1-48B5-849F-9A475552CC18}" dt="2019-06-26T02:49:35.858" v="2645" actId="12789"/>
          <ac:grpSpMkLst>
            <pc:docMk/>
            <pc:sldMk cId="3874837209" sldId="267"/>
            <ac:grpSpMk id="3" creationId="{04185AF9-AB7E-44F0-ADEC-9D84D9B930CA}"/>
          </ac:grpSpMkLst>
        </pc:grpChg>
      </pc:sldChg>
      <pc:sldChg chg="addSp delSp modSp add">
        <pc:chgData name="Matthew Sievert" userId="10858b4d490cb69c" providerId="LiveId" clId="{B32E807B-EFF1-48B5-849F-9A475552CC18}" dt="2019-06-28T05:07:01.446" v="21672" actId="20577"/>
        <pc:sldMkLst>
          <pc:docMk/>
          <pc:sldMk cId="3839260105" sldId="268"/>
        </pc:sldMkLst>
        <pc:spChg chg="add del mod">
          <ac:chgData name="Matthew Sievert" userId="10858b4d490cb69c" providerId="LiveId" clId="{B32E807B-EFF1-48B5-849F-9A475552CC18}" dt="2019-06-27T18:31:25.510" v="15011" actId="478"/>
          <ac:spMkLst>
            <pc:docMk/>
            <pc:sldMk cId="3839260105" sldId="268"/>
            <ac:spMk id="5" creationId="{61C667EF-DF6F-42E0-880D-EBA4BED5F9D8}"/>
          </ac:spMkLst>
        </pc:spChg>
        <pc:spChg chg="add del mod">
          <ac:chgData name="Matthew Sievert" userId="10858b4d490cb69c" providerId="LiveId" clId="{B32E807B-EFF1-48B5-849F-9A475552CC18}" dt="2019-06-27T18:31:49.820" v="15025" actId="478"/>
          <ac:spMkLst>
            <pc:docMk/>
            <pc:sldMk cId="3839260105" sldId="268"/>
            <ac:spMk id="6" creationId="{4CBDF5C6-4E5C-4420-9DE8-C9333D2BE0DD}"/>
          </ac:spMkLst>
        </pc:spChg>
        <pc:spChg chg="mod">
          <ac:chgData name="Matthew Sievert" userId="10858b4d490cb69c" providerId="LiveId" clId="{B32E807B-EFF1-48B5-849F-9A475552CC18}" dt="2019-06-27T18:46:04.996" v="15150" actId="207"/>
          <ac:spMkLst>
            <pc:docMk/>
            <pc:sldMk cId="3839260105" sldId="268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7T18:37:55.633" v="15144" actId="1076"/>
          <ac:spMkLst>
            <pc:docMk/>
            <pc:sldMk cId="3839260105" sldId="268"/>
            <ac:spMk id="25" creationId="{0E4D7F24-FD01-4910-BB45-80C2BA190FDD}"/>
          </ac:spMkLst>
        </pc:spChg>
        <pc:spChg chg="add mod">
          <ac:chgData name="Matthew Sievert" userId="10858b4d490cb69c" providerId="LiveId" clId="{B32E807B-EFF1-48B5-849F-9A475552CC18}" dt="2019-06-27T19:18:36.900" v="15417" actId="207"/>
          <ac:spMkLst>
            <pc:docMk/>
            <pc:sldMk cId="3839260105" sldId="268"/>
            <ac:spMk id="26" creationId="{CDAD35E6-D999-4F25-A24F-1C9793DB2DFD}"/>
          </ac:spMkLst>
        </pc:spChg>
        <pc:spChg chg="add mod">
          <ac:chgData name="Matthew Sievert" userId="10858b4d490cb69c" providerId="LiveId" clId="{B32E807B-EFF1-48B5-849F-9A475552CC18}" dt="2019-06-27T19:18:40.982" v="15418" actId="207"/>
          <ac:spMkLst>
            <pc:docMk/>
            <pc:sldMk cId="3839260105" sldId="268"/>
            <ac:spMk id="27" creationId="{C29A079B-FD9F-4511-B79B-51DFB5355960}"/>
          </ac:spMkLst>
        </pc:spChg>
        <pc:spChg chg="mod">
          <ac:chgData name="Matthew Sievert" userId="10858b4d490cb69c" providerId="LiveId" clId="{B32E807B-EFF1-48B5-849F-9A475552CC18}" dt="2019-06-28T05:07:01.446" v="21672" actId="20577"/>
          <ac:spMkLst>
            <pc:docMk/>
            <pc:sldMk cId="3839260105" sldId="268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6T17:57:56.180" v="4300" actId="20577"/>
          <ac:spMkLst>
            <pc:docMk/>
            <pc:sldMk cId="3839260105" sldId="268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7T18:36:02.406" v="15128" actId="478"/>
          <ac:grpSpMkLst>
            <pc:docMk/>
            <pc:sldMk cId="3839260105" sldId="268"/>
            <ac:grpSpMk id="14" creationId="{3397E2F0-47F1-4C36-81D5-854EBDCB34D0}"/>
          </ac:grpSpMkLst>
        </pc:grpChg>
        <pc:picChg chg="add del mod">
          <ac:chgData name="Matthew Sievert" userId="10858b4d490cb69c" providerId="LiveId" clId="{B32E807B-EFF1-48B5-849F-9A475552CC18}" dt="2019-06-27T18:35:23.617" v="15108" actId="478"/>
          <ac:picMkLst>
            <pc:docMk/>
            <pc:sldMk cId="3839260105" sldId="268"/>
            <ac:picMk id="2" creationId="{455242BB-6D47-4EBD-AD3F-9B36B21332F5}"/>
          </ac:picMkLst>
        </pc:picChg>
        <pc:picChg chg="add del mod">
          <ac:chgData name="Matthew Sievert" userId="10858b4d490cb69c" providerId="LiveId" clId="{B32E807B-EFF1-48B5-849F-9A475552CC18}" dt="2019-06-27T18:24:35.540" v="14922" actId="478"/>
          <ac:picMkLst>
            <pc:docMk/>
            <pc:sldMk cId="3839260105" sldId="268"/>
            <ac:picMk id="3" creationId="{687BFAF9-AAAE-4251-8C52-673FCB9DF9A3}"/>
          </ac:picMkLst>
        </pc:picChg>
        <pc:picChg chg="add del mod modCrop">
          <ac:chgData name="Matthew Sievert" userId="10858b4d490cb69c" providerId="LiveId" clId="{B32E807B-EFF1-48B5-849F-9A475552CC18}" dt="2019-06-27T18:36:29.121" v="15130" actId="478"/>
          <ac:picMkLst>
            <pc:docMk/>
            <pc:sldMk cId="3839260105" sldId="268"/>
            <ac:picMk id="4" creationId="{D039F726-459F-4012-B869-460AF6DFE2DE}"/>
          </ac:picMkLst>
        </pc:picChg>
        <pc:picChg chg="add mod modCrop">
          <ac:chgData name="Matthew Sievert" userId="10858b4d490cb69c" providerId="LiveId" clId="{B32E807B-EFF1-48B5-849F-9A475552CC18}" dt="2019-06-27T18:36:39.706" v="15135" actId="1076"/>
          <ac:picMkLst>
            <pc:docMk/>
            <pc:sldMk cId="3839260105" sldId="268"/>
            <ac:picMk id="24" creationId="{565E4A22-0685-47AC-83A1-27CB0FAF1762}"/>
          </ac:picMkLst>
        </pc:picChg>
        <pc:picChg chg="add mod">
          <ac:chgData name="Matthew Sievert" userId="10858b4d490cb69c" providerId="LiveId" clId="{B32E807B-EFF1-48B5-849F-9A475552CC18}" dt="2019-06-27T18:37:02.478" v="15138" actId="1076"/>
          <ac:picMkLst>
            <pc:docMk/>
            <pc:sldMk cId="3839260105" sldId="268"/>
            <ac:picMk id="2050" creationId="{0720F2BF-3C28-4662-810D-565C56B4355A}"/>
          </ac:picMkLst>
        </pc:picChg>
      </pc:sldChg>
      <pc:sldChg chg="addSp delSp modSp add">
        <pc:chgData name="Matthew Sievert" userId="10858b4d490cb69c" providerId="LiveId" clId="{B32E807B-EFF1-48B5-849F-9A475552CC18}" dt="2019-06-28T05:07:08.962" v="21677" actId="20577"/>
        <pc:sldMkLst>
          <pc:docMk/>
          <pc:sldMk cId="2262865336" sldId="269"/>
        </pc:sldMkLst>
        <pc:spChg chg="add del mod">
          <ac:chgData name="Matthew Sievert" userId="10858b4d490cb69c" providerId="LiveId" clId="{B32E807B-EFF1-48B5-849F-9A475552CC18}" dt="2019-06-27T19:06:59.851" v="15185" actId="478"/>
          <ac:spMkLst>
            <pc:docMk/>
            <pc:sldMk cId="2262865336" sldId="269"/>
            <ac:spMk id="3" creationId="{C8D65489-7B27-4105-817A-A83DFB45EF5B}"/>
          </ac:spMkLst>
        </pc:spChg>
        <pc:spChg chg="mod">
          <ac:chgData name="Matthew Sievert" userId="10858b4d490cb69c" providerId="LiveId" clId="{B32E807B-EFF1-48B5-849F-9A475552CC18}" dt="2019-06-27T23:13:19.042" v="15617" actId="1076"/>
          <ac:spMkLst>
            <pc:docMk/>
            <pc:sldMk cId="2262865336" sldId="269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7T19:19:02.338" v="15419" actId="207"/>
          <ac:spMkLst>
            <pc:docMk/>
            <pc:sldMk cId="2262865336" sldId="269"/>
            <ac:spMk id="18" creationId="{ABE37D77-E9E6-4073-9818-DED6AAEE819B}"/>
          </ac:spMkLst>
        </pc:spChg>
        <pc:spChg chg="add mod">
          <ac:chgData name="Matthew Sievert" userId="10858b4d490cb69c" providerId="LiveId" clId="{B32E807B-EFF1-48B5-849F-9A475552CC18}" dt="2019-06-27T18:57:21.968" v="15184" actId="1076"/>
          <ac:spMkLst>
            <pc:docMk/>
            <pc:sldMk cId="2262865336" sldId="269"/>
            <ac:spMk id="24" creationId="{E5A82BD5-9038-48D4-80EC-6F022FE1BCFE}"/>
          </ac:spMkLst>
        </pc:spChg>
        <pc:spChg chg="add del mod">
          <ac:chgData name="Matthew Sievert" userId="10858b4d490cb69c" providerId="LiveId" clId="{B32E807B-EFF1-48B5-849F-9A475552CC18}" dt="2019-06-27T19:13:20.165" v="15322" actId="478"/>
          <ac:spMkLst>
            <pc:docMk/>
            <pc:sldMk cId="2262865336" sldId="269"/>
            <ac:spMk id="31" creationId="{10395142-FCD4-4F49-A8D0-0B87236797F3}"/>
          </ac:spMkLst>
        </pc:spChg>
        <pc:spChg chg="add del">
          <ac:chgData name="Matthew Sievert" userId="10858b4d490cb69c" providerId="LiveId" clId="{B32E807B-EFF1-48B5-849F-9A475552CC18}" dt="2019-06-27T23:10:14.134" v="15478"/>
          <ac:spMkLst>
            <pc:docMk/>
            <pc:sldMk cId="2262865336" sldId="269"/>
            <ac:spMk id="35" creationId="{DBC2B3DC-FF57-46C7-A6B6-3B78FAD7F571}"/>
          </ac:spMkLst>
        </pc:spChg>
        <pc:spChg chg="add mod">
          <ac:chgData name="Matthew Sievert" userId="10858b4d490cb69c" providerId="LiveId" clId="{B32E807B-EFF1-48B5-849F-9A475552CC18}" dt="2019-06-27T23:13:38.449" v="15651" actId="1076"/>
          <ac:spMkLst>
            <pc:docMk/>
            <pc:sldMk cId="2262865336" sldId="269"/>
            <ac:spMk id="41" creationId="{A1897F95-4AC7-4139-B904-0E95FA24518A}"/>
          </ac:spMkLst>
        </pc:spChg>
        <pc:spChg chg="add mod">
          <ac:chgData name="Matthew Sievert" userId="10858b4d490cb69c" providerId="LiveId" clId="{B32E807B-EFF1-48B5-849F-9A475552CC18}" dt="2019-06-27T23:13:38.449" v="15651" actId="1076"/>
          <ac:spMkLst>
            <pc:docMk/>
            <pc:sldMk cId="2262865336" sldId="269"/>
            <ac:spMk id="44" creationId="{EEDA7B78-37D2-40A4-B74F-A2E9C852CD66}"/>
          </ac:spMkLst>
        </pc:spChg>
        <pc:spChg chg="mod">
          <ac:chgData name="Matthew Sievert" userId="10858b4d490cb69c" providerId="LiveId" clId="{B32E807B-EFF1-48B5-849F-9A475552CC18}" dt="2019-06-28T05:07:08.962" v="21677" actId="20577"/>
          <ac:spMkLst>
            <pc:docMk/>
            <pc:sldMk cId="2262865336" sldId="269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19:16:46.091" v="15415" actId="20577"/>
          <ac:spMkLst>
            <pc:docMk/>
            <pc:sldMk cId="2262865336" sldId="269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7T19:19:14.336" v="15420" actId="478"/>
          <ac:grpSpMkLst>
            <pc:docMk/>
            <pc:sldMk cId="2262865336" sldId="269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7T19:13:20.771" v="15323" actId="478"/>
          <ac:grpSpMkLst>
            <pc:docMk/>
            <pc:sldMk cId="2262865336" sldId="269"/>
            <ac:grpSpMk id="25" creationId="{B71ED243-14D1-426C-BC1D-4825B9DF3631}"/>
          </ac:grpSpMkLst>
        </pc:grpChg>
        <pc:grpChg chg="mod">
          <ac:chgData name="Matthew Sievert" userId="10858b4d490cb69c" providerId="LiveId" clId="{B32E807B-EFF1-48B5-849F-9A475552CC18}" dt="2019-06-27T19:07:01.852" v="15187" actId="1076"/>
          <ac:grpSpMkLst>
            <pc:docMk/>
            <pc:sldMk cId="2262865336" sldId="269"/>
            <ac:grpSpMk id="26" creationId="{C31DE41B-104E-46D9-ACAC-DD13F910D24D}"/>
          </ac:grpSpMkLst>
        </pc:grpChg>
        <pc:picChg chg="add mod">
          <ac:chgData name="Matthew Sievert" userId="10858b4d490cb69c" providerId="LiveId" clId="{B32E807B-EFF1-48B5-849F-9A475552CC18}" dt="2019-06-27T23:12:05.243" v="15505" actId="1076"/>
          <ac:picMkLst>
            <pc:docMk/>
            <pc:sldMk cId="2262865336" sldId="269"/>
            <ac:picMk id="2" creationId="{90217AF9-07CE-4F38-8E50-1E3736EFAECE}"/>
          </ac:picMkLst>
        </pc:picChg>
        <pc:picChg chg="del mod">
          <ac:chgData name="Matthew Sievert" userId="10858b4d490cb69c" providerId="LiveId" clId="{B32E807B-EFF1-48B5-849F-9A475552CC18}" dt="2019-06-27T19:14:34.821" v="15341" actId="478"/>
          <ac:picMkLst>
            <pc:docMk/>
            <pc:sldMk cId="2262865336" sldId="269"/>
            <ac:picMk id="5" creationId="{219E727F-E275-4613-8629-86981AA31EC9}"/>
          </ac:picMkLst>
        </pc:picChg>
        <pc:picChg chg="del mod ord">
          <ac:chgData name="Matthew Sievert" userId="10858b4d490cb69c" providerId="LiveId" clId="{B32E807B-EFF1-48B5-849F-9A475552CC18}" dt="2019-06-27T19:14:42.437" v="15353" actId="478"/>
          <ac:picMkLst>
            <pc:docMk/>
            <pc:sldMk cId="2262865336" sldId="269"/>
            <ac:picMk id="7" creationId="{A2C9582B-1E0E-4950-B26E-B30E1B54A903}"/>
          </ac:picMkLst>
        </pc:picChg>
        <pc:picChg chg="add del mod ord">
          <ac:chgData name="Matthew Sievert" userId="10858b4d490cb69c" providerId="LiveId" clId="{B32E807B-EFF1-48B5-849F-9A475552CC18}" dt="2019-06-27T23:11:15.293" v="15499" actId="1076"/>
          <ac:picMkLst>
            <pc:docMk/>
            <pc:sldMk cId="2262865336" sldId="269"/>
            <ac:picMk id="9" creationId="{EC3A05A4-9A3F-4EF1-8B02-71FBEFB84FAE}"/>
          </ac:picMkLst>
        </pc:picChg>
        <pc:picChg chg="del mod ord">
          <ac:chgData name="Matthew Sievert" userId="10858b4d490cb69c" providerId="LiveId" clId="{B32E807B-EFF1-48B5-849F-9A475552CC18}" dt="2019-06-27T23:10:57.790" v="15496" actId="478"/>
          <ac:picMkLst>
            <pc:docMk/>
            <pc:sldMk cId="2262865336" sldId="269"/>
            <ac:picMk id="11" creationId="{78BFFC09-5FCE-4468-BC95-A53A69B3742E}"/>
          </ac:picMkLst>
        </pc:picChg>
        <pc:picChg chg="add mod">
          <ac:chgData name="Matthew Sievert" userId="10858b4d490cb69c" providerId="LiveId" clId="{B32E807B-EFF1-48B5-849F-9A475552CC18}" dt="2019-06-27T23:13:38.449" v="15651" actId="1076"/>
          <ac:picMkLst>
            <pc:docMk/>
            <pc:sldMk cId="2262865336" sldId="269"/>
            <ac:picMk id="12" creationId="{A768ADAD-20D2-4BDD-AB66-EA1F2EC41F50}"/>
          </ac:picMkLst>
        </pc:picChg>
        <pc:picChg chg="add del mod">
          <ac:chgData name="Matthew Sievert" userId="10858b4d490cb69c" providerId="LiveId" clId="{B32E807B-EFF1-48B5-849F-9A475552CC18}" dt="2019-06-27T19:13:16.309" v="15321" actId="478"/>
          <ac:picMkLst>
            <pc:docMk/>
            <pc:sldMk cId="2262865336" sldId="269"/>
            <ac:picMk id="30" creationId="{7F7F30F4-3EC0-4043-9887-B3E3C066DA11}"/>
          </ac:picMkLst>
        </pc:picChg>
        <pc:picChg chg="del mod ord">
          <ac:chgData name="Matthew Sievert" userId="10858b4d490cb69c" providerId="LiveId" clId="{B32E807B-EFF1-48B5-849F-9A475552CC18}" dt="2019-06-27T19:22:02.373" v="15456"/>
          <ac:picMkLst>
            <pc:docMk/>
            <pc:sldMk cId="2262865336" sldId="269"/>
            <ac:picMk id="32" creationId="{8DB4BE4D-85B5-4F1B-8344-E90A6D2D4366}"/>
          </ac:picMkLst>
        </pc:picChg>
        <pc:picChg chg="add del mod">
          <ac:chgData name="Matthew Sievert" userId="10858b4d490cb69c" providerId="LiveId" clId="{B32E807B-EFF1-48B5-849F-9A475552CC18}" dt="2019-06-27T19:16:09.769" v="15368" actId="478"/>
          <ac:picMkLst>
            <pc:docMk/>
            <pc:sldMk cId="2262865336" sldId="269"/>
            <ac:picMk id="33" creationId="{A7D5C0C1-E5A0-4383-99BB-2618514339E6}"/>
          </ac:picMkLst>
        </pc:picChg>
        <pc:picChg chg="add del">
          <ac:chgData name="Matthew Sievert" userId="10858b4d490cb69c" providerId="LiveId" clId="{B32E807B-EFF1-48B5-849F-9A475552CC18}" dt="2019-06-27T19:23:20.852" v="15460" actId="478"/>
          <ac:picMkLst>
            <pc:docMk/>
            <pc:sldMk cId="2262865336" sldId="269"/>
            <ac:picMk id="34" creationId="{F319BC58-D5D9-42C1-8E9F-2A16330D4D60}"/>
          </ac:picMkLst>
        </pc:picChg>
        <pc:picChg chg="mod ord">
          <ac:chgData name="Matthew Sievert" userId="10858b4d490cb69c" providerId="LiveId" clId="{B32E807B-EFF1-48B5-849F-9A475552CC18}" dt="2019-06-27T23:11:04.310" v="15497" actId="1076"/>
          <ac:picMkLst>
            <pc:docMk/>
            <pc:sldMk cId="2262865336" sldId="269"/>
            <ac:picMk id="37" creationId="{372DED7F-BD3C-4D91-95A2-21E840CF9AF9}"/>
          </ac:picMkLst>
        </pc:picChg>
      </pc:sldChg>
      <pc:sldChg chg="addSp modSp add del">
        <pc:chgData name="Matthew Sievert" userId="10858b4d490cb69c" providerId="LiveId" clId="{B32E807B-EFF1-48B5-849F-9A475552CC18}" dt="2019-06-28T03:55:31.512" v="19314" actId="2696"/>
        <pc:sldMkLst>
          <pc:docMk/>
          <pc:sldMk cId="3045292191" sldId="270"/>
        </pc:sldMkLst>
        <pc:spChg chg="add mod">
          <ac:chgData name="Matthew Sievert" userId="10858b4d490cb69c" providerId="LiveId" clId="{B32E807B-EFF1-48B5-849F-9A475552CC18}" dt="2019-06-28T03:51:58.723" v="19217" actId="1076"/>
          <ac:spMkLst>
            <pc:docMk/>
            <pc:sldMk cId="3045292191" sldId="270"/>
            <ac:spMk id="3" creationId="{A20DFDBA-EB35-43C5-9C0B-458A87DF45B4}"/>
          </ac:spMkLst>
        </pc:spChg>
        <pc:spChg chg="mod">
          <ac:chgData name="Matthew Sievert" userId="10858b4d490cb69c" providerId="LiveId" clId="{B32E807B-EFF1-48B5-849F-9A475552CC18}" dt="2019-06-28T03:52:08.323" v="19220" actId="20577"/>
          <ac:spMkLst>
            <pc:docMk/>
            <pc:sldMk cId="3045292191" sldId="270"/>
            <ac:spMk id="16" creationId="{1E0C3657-5E5E-4BD5-B031-A5E0E63EAF8D}"/>
          </ac:spMkLst>
        </pc:spChg>
        <pc:spChg chg="mod">
          <ac:chgData name="Matthew Sievert" userId="10858b4d490cb69c" providerId="LiveId" clId="{B32E807B-EFF1-48B5-849F-9A475552CC18}" dt="2019-06-26T21:20:28.809" v="7781" actId="20577"/>
          <ac:spMkLst>
            <pc:docMk/>
            <pc:sldMk cId="3045292191" sldId="270"/>
            <ac:spMk id="68" creationId="{4086AAB9-924D-495B-B6C9-49C95055C6E9}"/>
          </ac:spMkLst>
        </pc:spChg>
        <pc:picChg chg="add mod">
          <ac:chgData name="Matthew Sievert" userId="10858b4d490cb69c" providerId="LiveId" clId="{B32E807B-EFF1-48B5-849F-9A475552CC18}" dt="2019-06-26T21:38:49.237" v="8071" actId="1076"/>
          <ac:picMkLst>
            <pc:docMk/>
            <pc:sldMk cId="3045292191" sldId="270"/>
            <ac:picMk id="2" creationId="{26612BBC-E918-4F0B-8C1A-45D78F2A465A}"/>
          </ac:picMkLst>
        </pc:picChg>
      </pc:sldChg>
      <pc:sldChg chg="addSp delSp modSp add">
        <pc:chgData name="Matthew Sievert" userId="10858b4d490cb69c" providerId="LiveId" clId="{B32E807B-EFF1-48B5-849F-9A475552CC18}" dt="2019-06-28T05:07:48.001" v="21697" actId="20577"/>
        <pc:sldMkLst>
          <pc:docMk/>
          <pc:sldMk cId="3358972034" sldId="271"/>
        </pc:sldMkLst>
        <pc:spChg chg="add del mod">
          <ac:chgData name="Matthew Sievert" userId="10858b4d490cb69c" providerId="LiveId" clId="{B32E807B-EFF1-48B5-849F-9A475552CC18}" dt="2019-06-28T04:06:11.758" v="19590" actId="478"/>
          <ac:spMkLst>
            <pc:docMk/>
            <pc:sldMk cId="3358972034" sldId="271"/>
            <ac:spMk id="2" creationId="{D4F4A81A-F52A-472F-AD84-CB01A5399BC1}"/>
          </ac:spMkLst>
        </pc:spChg>
        <pc:spChg chg="add del mod">
          <ac:chgData name="Matthew Sievert" userId="10858b4d490cb69c" providerId="LiveId" clId="{B32E807B-EFF1-48B5-849F-9A475552CC18}" dt="2019-06-28T04:13:11.173" v="19669" actId="478"/>
          <ac:spMkLst>
            <pc:docMk/>
            <pc:sldMk cId="3358972034" sldId="271"/>
            <ac:spMk id="3" creationId="{57F27F83-6011-40E4-8DA9-516E56664C06}"/>
          </ac:spMkLst>
        </pc:spChg>
        <pc:spChg chg="add del mod">
          <ac:chgData name="Matthew Sievert" userId="10858b4d490cb69c" providerId="LiveId" clId="{B32E807B-EFF1-48B5-849F-9A475552CC18}" dt="2019-06-28T04:14:16.803" v="19713" actId="478"/>
          <ac:spMkLst>
            <pc:docMk/>
            <pc:sldMk cId="3358972034" sldId="271"/>
            <ac:spMk id="4" creationId="{9655D6A3-2C79-497A-BDAD-915231E3A87B}"/>
          </ac:spMkLst>
        </pc:spChg>
        <pc:spChg chg="add del mod">
          <ac:chgData name="Matthew Sievert" userId="10858b4d490cb69c" providerId="LiveId" clId="{B32E807B-EFF1-48B5-849F-9A475552CC18}" dt="2019-06-28T04:16:39.769" v="19799" actId="478"/>
          <ac:spMkLst>
            <pc:docMk/>
            <pc:sldMk cId="3358972034" sldId="271"/>
            <ac:spMk id="5" creationId="{8B7C45EA-F45E-4F3C-90CF-A7F8F216E30E}"/>
          </ac:spMkLst>
        </pc:spChg>
        <pc:spChg chg="mod">
          <ac:chgData name="Matthew Sievert" userId="10858b4d490cb69c" providerId="LiveId" clId="{B32E807B-EFF1-48B5-849F-9A475552CC18}" dt="2019-06-28T04:17:58.764" v="19835" actId="1076"/>
          <ac:spMkLst>
            <pc:docMk/>
            <pc:sldMk cId="3358972034" sldId="271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4:17:58.764" v="19835" actId="1076"/>
          <ac:spMkLst>
            <pc:docMk/>
            <pc:sldMk cId="3358972034" sldId="271"/>
            <ac:spMk id="18" creationId="{F8666FB7-FA8A-4E8C-8BFF-A11ECFFE3700}"/>
          </ac:spMkLst>
        </pc:spChg>
        <pc:spChg chg="add mod">
          <ac:chgData name="Matthew Sievert" userId="10858b4d490cb69c" providerId="LiveId" clId="{B32E807B-EFF1-48B5-849F-9A475552CC18}" dt="2019-06-28T04:17:58.764" v="19835" actId="1076"/>
          <ac:spMkLst>
            <pc:docMk/>
            <pc:sldMk cId="3358972034" sldId="271"/>
            <ac:spMk id="24" creationId="{227BB7D8-498D-4701-BD55-3F69EDB46342}"/>
          </ac:spMkLst>
        </pc:spChg>
        <pc:spChg chg="add mod">
          <ac:chgData name="Matthew Sievert" userId="10858b4d490cb69c" providerId="LiveId" clId="{B32E807B-EFF1-48B5-849F-9A475552CC18}" dt="2019-06-28T04:17:58.764" v="19835" actId="1076"/>
          <ac:spMkLst>
            <pc:docMk/>
            <pc:sldMk cId="3358972034" sldId="271"/>
            <ac:spMk id="25" creationId="{D7169D46-A7D0-47F1-8E3F-426D45542462}"/>
          </ac:spMkLst>
        </pc:spChg>
        <pc:spChg chg="add mod">
          <ac:chgData name="Matthew Sievert" userId="10858b4d490cb69c" providerId="LiveId" clId="{B32E807B-EFF1-48B5-849F-9A475552CC18}" dt="2019-06-28T04:17:58.764" v="19835" actId="1076"/>
          <ac:spMkLst>
            <pc:docMk/>
            <pc:sldMk cId="3358972034" sldId="271"/>
            <ac:spMk id="26" creationId="{C4F2D6F9-D064-4827-8F2C-58C21BDC328A}"/>
          </ac:spMkLst>
        </pc:spChg>
        <pc:spChg chg="mod">
          <ac:chgData name="Matthew Sievert" userId="10858b4d490cb69c" providerId="LiveId" clId="{B32E807B-EFF1-48B5-849F-9A475552CC18}" dt="2019-06-28T05:07:48.001" v="21697" actId="20577"/>
          <ac:spMkLst>
            <pc:docMk/>
            <pc:sldMk cId="3358972034" sldId="271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4:17:05.411" v="19818" actId="20577"/>
          <ac:spMkLst>
            <pc:docMk/>
            <pc:sldMk cId="3358972034" sldId="271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4:17:41.370" v="19834" actId="478"/>
          <ac:grpSpMkLst>
            <pc:docMk/>
            <pc:sldMk cId="3358972034" sldId="271"/>
            <ac:grpSpMk id="14" creationId="{3397E2F0-47F1-4C36-81D5-854EBDCB34D0}"/>
          </ac:grpSpMkLst>
        </pc:grpChg>
      </pc:sldChg>
      <pc:sldChg chg="modSp add">
        <pc:chgData name="Matthew Sievert" userId="10858b4d490cb69c" providerId="LiveId" clId="{B32E807B-EFF1-48B5-849F-9A475552CC18}" dt="2019-06-26T17:55:14.262" v="4190" actId="20577"/>
        <pc:sldMkLst>
          <pc:docMk/>
          <pc:sldMk cId="3612079622" sldId="272"/>
        </pc:sldMkLst>
        <pc:spChg chg="mod">
          <ac:chgData name="Matthew Sievert" userId="10858b4d490cb69c" providerId="LiveId" clId="{B32E807B-EFF1-48B5-849F-9A475552CC18}" dt="2019-06-26T17:55:14.262" v="4190" actId="20577"/>
          <ac:spMkLst>
            <pc:docMk/>
            <pc:sldMk cId="3612079622" sldId="272"/>
            <ac:spMk id="67" creationId="{0190CBF6-2BF5-4C21-94FD-E1A78EE55BA1}"/>
          </ac:spMkLst>
        </pc:spChg>
      </pc:sldChg>
      <pc:sldChg chg="addSp delSp modSp add">
        <pc:chgData name="Matthew Sievert" userId="10858b4d490cb69c" providerId="LiveId" clId="{B32E807B-EFF1-48B5-849F-9A475552CC18}" dt="2019-06-28T05:07:22.879" v="21685" actId="20577"/>
        <pc:sldMkLst>
          <pc:docMk/>
          <pc:sldMk cId="784213495" sldId="273"/>
        </pc:sldMkLst>
        <pc:spChg chg="add mod">
          <ac:chgData name="Matthew Sievert" userId="10858b4d490cb69c" providerId="LiveId" clId="{B32E807B-EFF1-48B5-849F-9A475552CC18}" dt="2019-06-28T00:09:45.628" v="16751" actId="1076"/>
          <ac:spMkLst>
            <pc:docMk/>
            <pc:sldMk cId="784213495" sldId="273"/>
            <ac:spMk id="2" creationId="{06BE2FE5-A955-4D52-8CE5-948B15EA6E5D}"/>
          </ac:spMkLst>
        </pc:spChg>
        <pc:spChg chg="del mod">
          <ac:chgData name="Matthew Sievert" userId="10858b4d490cb69c" providerId="LiveId" clId="{B32E807B-EFF1-48B5-849F-9A475552CC18}" dt="2019-06-28T01:40:26.357" v="17377" actId="478"/>
          <ac:spMkLst>
            <pc:docMk/>
            <pc:sldMk cId="784213495" sldId="273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1:27:39.148" v="17034" actId="207"/>
          <ac:spMkLst>
            <pc:docMk/>
            <pc:sldMk cId="784213495" sldId="273"/>
            <ac:spMk id="24" creationId="{4FB6ADB5-E088-4F99-94C1-3A9BD1C3A3CE}"/>
          </ac:spMkLst>
        </pc:spChg>
        <pc:spChg chg="add mod">
          <ac:chgData name="Matthew Sievert" userId="10858b4d490cb69c" providerId="LiveId" clId="{B32E807B-EFF1-48B5-849F-9A475552CC18}" dt="2019-06-28T01:37:44.508" v="17269" actId="207"/>
          <ac:spMkLst>
            <pc:docMk/>
            <pc:sldMk cId="784213495" sldId="273"/>
            <ac:spMk id="26" creationId="{259371CB-3D0B-4F68-8100-E620E317BC9C}"/>
          </ac:spMkLst>
        </pc:spChg>
        <pc:spChg chg="add mod">
          <ac:chgData name="Matthew Sievert" userId="10858b4d490cb69c" providerId="LiveId" clId="{B32E807B-EFF1-48B5-849F-9A475552CC18}" dt="2019-06-28T01:40:21.169" v="17375" actId="207"/>
          <ac:spMkLst>
            <pc:docMk/>
            <pc:sldMk cId="784213495" sldId="273"/>
            <ac:spMk id="27" creationId="{DB6E0960-10F8-49B0-904F-6AD5994312E9}"/>
          </ac:spMkLst>
        </pc:spChg>
        <pc:spChg chg="mod">
          <ac:chgData name="Matthew Sievert" userId="10858b4d490cb69c" providerId="LiveId" clId="{B32E807B-EFF1-48B5-849F-9A475552CC18}" dt="2019-06-28T05:07:22.879" v="21685" actId="20577"/>
          <ac:spMkLst>
            <pc:docMk/>
            <pc:sldMk cId="784213495" sldId="273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1:41:54.621" v="17390" actId="20577"/>
          <ac:spMkLst>
            <pc:docMk/>
            <pc:sldMk cId="784213495" sldId="273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1:40:28.412" v="17378" actId="478"/>
          <ac:grpSpMkLst>
            <pc:docMk/>
            <pc:sldMk cId="784213495" sldId="273"/>
            <ac:grpSpMk id="14" creationId="{3397E2F0-47F1-4C36-81D5-854EBDCB34D0}"/>
          </ac:grpSpMkLst>
        </pc:grpChg>
        <pc:picChg chg="del mod ord">
          <ac:chgData name="Matthew Sievert" userId="10858b4d490cb69c" providerId="LiveId" clId="{B32E807B-EFF1-48B5-849F-9A475552CC18}" dt="2019-06-28T01:33:47.132" v="17198" actId="478"/>
          <ac:picMkLst>
            <pc:docMk/>
            <pc:sldMk cId="784213495" sldId="273"/>
            <ac:picMk id="4" creationId="{2B67C416-0910-4729-87DD-47E14C21C5D9}"/>
          </ac:picMkLst>
        </pc:picChg>
        <pc:picChg chg="mod ord">
          <ac:chgData name="Matthew Sievert" userId="10858b4d490cb69c" providerId="LiveId" clId="{B32E807B-EFF1-48B5-849F-9A475552CC18}" dt="2019-06-28T01:37:58.958" v="17271" actId="1076"/>
          <ac:picMkLst>
            <pc:docMk/>
            <pc:sldMk cId="784213495" sldId="273"/>
            <ac:picMk id="6" creationId="{9AD40BD9-993C-475C-9A4B-1EDB5ADF743C}"/>
          </ac:picMkLst>
        </pc:picChg>
        <pc:picChg chg="mod">
          <ac:chgData name="Matthew Sievert" userId="10858b4d490cb69c" providerId="LiveId" clId="{B32E807B-EFF1-48B5-849F-9A475552CC18}" dt="2019-06-28T01:40:24.702" v="17376" actId="1076"/>
          <ac:picMkLst>
            <pc:docMk/>
            <pc:sldMk cId="784213495" sldId="273"/>
            <ac:picMk id="8" creationId="{3F5F74B5-A2A1-444A-95FB-6AA5F2C9B8B4}"/>
          </ac:picMkLst>
        </pc:picChg>
        <pc:picChg chg="add mod">
          <ac:chgData name="Matthew Sievert" userId="10858b4d490cb69c" providerId="LiveId" clId="{B32E807B-EFF1-48B5-849F-9A475552CC18}" dt="2019-06-28T00:08:54.867" v="16743" actId="1076"/>
          <ac:picMkLst>
            <pc:docMk/>
            <pc:sldMk cId="784213495" sldId="273"/>
            <ac:picMk id="18" creationId="{228F1E27-9234-41F3-A280-0458D56BBC39}"/>
          </ac:picMkLst>
        </pc:picChg>
        <pc:picChg chg="add del mod">
          <ac:chgData name="Matthew Sievert" userId="10858b4d490cb69c" providerId="LiveId" clId="{B32E807B-EFF1-48B5-849F-9A475552CC18}" dt="2019-06-28T01:33:27.191" v="17185" actId="478"/>
          <ac:picMkLst>
            <pc:docMk/>
            <pc:sldMk cId="784213495" sldId="273"/>
            <ac:picMk id="25" creationId="{67210588-423A-40EE-8B9F-FE218DF5839F}"/>
          </ac:picMkLst>
        </pc:picChg>
      </pc:sldChg>
      <pc:sldChg chg="addSp delSp modSp add">
        <pc:chgData name="Matthew Sievert" userId="10858b4d490cb69c" providerId="LiveId" clId="{B32E807B-EFF1-48B5-849F-9A475552CC18}" dt="2019-06-28T05:07:31.007" v="21689" actId="20577"/>
        <pc:sldMkLst>
          <pc:docMk/>
          <pc:sldMk cId="3342324136" sldId="274"/>
        </pc:sldMkLst>
        <pc:spChg chg="add del mod">
          <ac:chgData name="Matthew Sievert" userId="10858b4d490cb69c" providerId="LiveId" clId="{B32E807B-EFF1-48B5-849F-9A475552CC18}" dt="2019-06-28T03:42:35.767" v="18873" actId="478"/>
          <ac:spMkLst>
            <pc:docMk/>
            <pc:sldMk cId="3342324136" sldId="274"/>
            <ac:spMk id="4" creationId="{00D036CB-3B94-45FC-BFE1-4CC637DAF07B}"/>
          </ac:spMkLst>
        </pc:spChg>
        <pc:spChg chg="del mod">
          <ac:chgData name="Matthew Sievert" userId="10858b4d490cb69c" providerId="LiveId" clId="{B32E807B-EFF1-48B5-849F-9A475552CC18}" dt="2019-06-28T02:18:45.695" v="18136" actId="478"/>
          <ac:spMkLst>
            <pc:docMk/>
            <pc:sldMk cId="3342324136" sldId="274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2:18:49.689" v="18137" actId="1076"/>
          <ac:spMkLst>
            <pc:docMk/>
            <pc:sldMk cId="3342324136" sldId="274"/>
            <ac:spMk id="29" creationId="{DF717F88-B6E2-4151-8ECA-E66677169708}"/>
          </ac:spMkLst>
        </pc:spChg>
        <pc:spChg chg="add mod">
          <ac:chgData name="Matthew Sievert" userId="10858b4d490cb69c" providerId="LiveId" clId="{B32E807B-EFF1-48B5-849F-9A475552CC18}" dt="2019-06-28T03:23:47.643" v="18356" actId="1076"/>
          <ac:spMkLst>
            <pc:docMk/>
            <pc:sldMk cId="3342324136" sldId="274"/>
            <ac:spMk id="30" creationId="{302C1102-ED08-4152-9E9E-0A342ADD2A03}"/>
          </ac:spMkLst>
        </pc:spChg>
        <pc:spChg chg="add del">
          <ac:chgData name="Matthew Sievert" userId="10858b4d490cb69c" providerId="LiveId" clId="{B32E807B-EFF1-48B5-849F-9A475552CC18}" dt="2019-06-28T03:54:05.434" v="19250"/>
          <ac:spMkLst>
            <pc:docMk/>
            <pc:sldMk cId="3342324136" sldId="274"/>
            <ac:spMk id="31" creationId="{359829AF-565A-4161-A1CB-4A5AA5AF2FF6}"/>
          </ac:spMkLst>
        </pc:spChg>
        <pc:spChg chg="mod">
          <ac:chgData name="Matthew Sievert" userId="10858b4d490cb69c" providerId="LiveId" clId="{B32E807B-EFF1-48B5-849F-9A475552CC18}" dt="2019-06-28T05:07:31.007" v="21689" actId="20577"/>
          <ac:spMkLst>
            <pc:docMk/>
            <pc:sldMk cId="3342324136" sldId="274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3:36:23.902" v="18635" actId="20577"/>
          <ac:spMkLst>
            <pc:docMk/>
            <pc:sldMk cId="3342324136" sldId="274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2:18:51.545" v="18138" actId="478"/>
          <ac:grpSpMkLst>
            <pc:docMk/>
            <pc:sldMk cId="3342324136" sldId="274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8T02:10:00.985" v="17970" actId="165"/>
          <ac:grpSpMkLst>
            <pc:docMk/>
            <pc:sldMk cId="3342324136" sldId="274"/>
            <ac:grpSpMk id="18" creationId="{2E217062-6CE4-4642-AD37-C7201209B357}"/>
          </ac:grpSpMkLst>
        </pc:grpChg>
        <pc:picChg chg="add mod">
          <ac:chgData name="Matthew Sievert" userId="10858b4d490cb69c" providerId="LiveId" clId="{B32E807B-EFF1-48B5-849F-9A475552CC18}" dt="2019-06-28T03:23:34.237" v="18353" actId="1076"/>
          <ac:picMkLst>
            <pc:docMk/>
            <pc:sldMk cId="3342324136" sldId="274"/>
            <ac:picMk id="2" creationId="{DF7C0988-0D00-4B06-BF45-4E421F7C92F3}"/>
          </ac:picMkLst>
        </pc:picChg>
        <pc:picChg chg="add mod">
          <ac:chgData name="Matthew Sievert" userId="10858b4d490cb69c" providerId="LiveId" clId="{B32E807B-EFF1-48B5-849F-9A475552CC18}" dt="2019-06-28T02:18:57.171" v="18139" actId="1076"/>
          <ac:picMkLst>
            <pc:docMk/>
            <pc:sldMk cId="3342324136" sldId="274"/>
            <ac:picMk id="3" creationId="{B76579F7-FEB3-4BA5-A073-76F4888B5119}"/>
          </ac:picMkLst>
        </pc:picChg>
        <pc:picChg chg="del mod topLvl">
          <ac:chgData name="Matthew Sievert" userId="10858b4d490cb69c" providerId="LiveId" clId="{B32E807B-EFF1-48B5-849F-9A475552CC18}" dt="2019-06-28T02:10:19.136" v="17971" actId="478"/>
          <ac:picMkLst>
            <pc:docMk/>
            <pc:sldMk cId="3342324136" sldId="274"/>
            <ac:picMk id="24" creationId="{381C2E1C-1ACA-450A-8E5B-E0FD6F660752}"/>
          </ac:picMkLst>
        </pc:picChg>
        <pc:picChg chg="del mod topLvl">
          <ac:chgData name="Matthew Sievert" userId="10858b4d490cb69c" providerId="LiveId" clId="{B32E807B-EFF1-48B5-849F-9A475552CC18}" dt="2019-06-28T02:10:19.136" v="17971" actId="478"/>
          <ac:picMkLst>
            <pc:docMk/>
            <pc:sldMk cId="3342324136" sldId="274"/>
            <ac:picMk id="25" creationId="{B1BBBCCE-38C1-4E99-B839-42B1AE84D466}"/>
          </ac:picMkLst>
        </pc:picChg>
        <pc:picChg chg="del mod topLvl">
          <ac:chgData name="Matthew Sievert" userId="10858b4d490cb69c" providerId="LiveId" clId="{B32E807B-EFF1-48B5-849F-9A475552CC18}" dt="2019-06-28T02:10:19.136" v="17971" actId="478"/>
          <ac:picMkLst>
            <pc:docMk/>
            <pc:sldMk cId="3342324136" sldId="274"/>
            <ac:picMk id="26" creationId="{B72B6C75-735F-4F30-9BE7-66E25E07BECD}"/>
          </ac:picMkLst>
        </pc:picChg>
        <pc:picChg chg="del mod topLvl">
          <ac:chgData name="Matthew Sievert" userId="10858b4d490cb69c" providerId="LiveId" clId="{B32E807B-EFF1-48B5-849F-9A475552CC18}" dt="2019-06-28T02:10:19.136" v="17971" actId="478"/>
          <ac:picMkLst>
            <pc:docMk/>
            <pc:sldMk cId="3342324136" sldId="274"/>
            <ac:picMk id="27" creationId="{FF4FFB9A-9903-45C5-9713-7B6352CFC71A}"/>
          </ac:picMkLst>
        </pc:picChg>
        <pc:picChg chg="del mod topLvl">
          <ac:chgData name="Matthew Sievert" userId="10858b4d490cb69c" providerId="LiveId" clId="{B32E807B-EFF1-48B5-849F-9A475552CC18}" dt="2019-06-28T02:10:19.136" v="17971" actId="478"/>
          <ac:picMkLst>
            <pc:docMk/>
            <pc:sldMk cId="3342324136" sldId="274"/>
            <ac:picMk id="28" creationId="{4C110AEE-2D23-42B6-B724-A71227B1EAC5}"/>
          </ac:picMkLst>
        </pc:picChg>
      </pc:sldChg>
      <pc:sldChg chg="addSp delSp modSp add">
        <pc:chgData name="Matthew Sievert" userId="10858b4d490cb69c" providerId="LiveId" clId="{B32E807B-EFF1-48B5-849F-9A475552CC18}" dt="2019-06-28T05:07:39.938" v="21693" actId="20577"/>
        <pc:sldMkLst>
          <pc:docMk/>
          <pc:sldMk cId="3799683972" sldId="275"/>
        </pc:sldMkLst>
        <pc:spChg chg="add del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4" creationId="{D8F55B46-2E30-4492-A963-F6CEC38785E1}"/>
          </ac:spMkLst>
        </pc:spChg>
        <pc:spChg chg="add del mod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5" creationId="{A8DD8C76-7CA0-4DFA-9414-E0F1508AAA73}"/>
          </ac:spMkLst>
        </pc:spChg>
        <pc:spChg chg="add del mod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6" creationId="{C47F0A75-F85F-4EFC-B617-668EF542D912}"/>
          </ac:spMkLst>
        </pc:spChg>
        <pc:spChg chg="add del mod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7" creationId="{0FD60324-DF2E-4885-B8C3-8881472EC5B6}"/>
          </ac:spMkLst>
        </pc:spChg>
        <pc:spChg chg="add del mod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8" creationId="{F8BCEB5A-A7AA-4250-BA8E-F279806B9405}"/>
          </ac:spMkLst>
        </pc:spChg>
        <pc:spChg chg="add del mod">
          <ac:chgData name="Matthew Sievert" userId="10858b4d490cb69c" providerId="LiveId" clId="{B32E807B-EFF1-48B5-849F-9A475552CC18}" dt="2019-06-28T03:35:16.474" v="18612" actId="478"/>
          <ac:spMkLst>
            <pc:docMk/>
            <pc:sldMk cId="3799683972" sldId="275"/>
            <ac:spMk id="9" creationId="{AF063624-C843-4DD1-9576-C79E536C9307}"/>
          </ac:spMkLst>
        </pc:spChg>
        <pc:spChg chg="del mod">
          <ac:chgData name="Matthew Sievert" userId="10858b4d490cb69c" providerId="LiveId" clId="{B32E807B-EFF1-48B5-849F-9A475552CC18}" dt="2019-06-28T03:42:52.248" v="18874" actId="478"/>
          <ac:spMkLst>
            <pc:docMk/>
            <pc:sldMk cId="3799683972" sldId="275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3:44:23.410" v="18909" actId="1076"/>
          <ac:spMkLst>
            <pc:docMk/>
            <pc:sldMk cId="3799683972" sldId="275"/>
            <ac:spMk id="18" creationId="{594DFCE5-6209-47DE-A720-07739A045E1E}"/>
          </ac:spMkLst>
        </pc:spChg>
        <pc:spChg chg="add mod">
          <ac:chgData name="Matthew Sievert" userId="10858b4d490cb69c" providerId="LiveId" clId="{B32E807B-EFF1-48B5-849F-9A475552CC18}" dt="2019-06-28T03:35:53.008" v="18622" actId="1076"/>
          <ac:spMkLst>
            <pc:docMk/>
            <pc:sldMk cId="3799683972" sldId="275"/>
            <ac:spMk id="25" creationId="{8E72DCCD-E635-4E14-A2AA-A80DD6B1BC84}"/>
          </ac:spMkLst>
        </pc:spChg>
        <pc:spChg chg="add mod">
          <ac:chgData name="Matthew Sievert" userId="10858b4d490cb69c" providerId="LiveId" clId="{B32E807B-EFF1-48B5-849F-9A475552CC18}" dt="2019-06-28T03:41:46.713" v="18848" actId="20577"/>
          <ac:spMkLst>
            <pc:docMk/>
            <pc:sldMk cId="3799683972" sldId="275"/>
            <ac:spMk id="31" creationId="{F97A3205-D858-4845-8A2A-BD6BFCE4204C}"/>
          </ac:spMkLst>
        </pc:spChg>
        <pc:spChg chg="add mod">
          <ac:chgData name="Matthew Sievert" userId="10858b4d490cb69c" providerId="LiveId" clId="{B32E807B-EFF1-48B5-849F-9A475552CC18}" dt="2019-06-28T03:44:19.529" v="18908" actId="1076"/>
          <ac:spMkLst>
            <pc:docMk/>
            <pc:sldMk cId="3799683972" sldId="275"/>
            <ac:spMk id="39" creationId="{618B616C-B92F-4077-A514-FD2AA8573201}"/>
          </ac:spMkLst>
        </pc:spChg>
        <pc:spChg chg="add mod">
          <ac:chgData name="Matthew Sievert" userId="10858b4d490cb69c" providerId="LiveId" clId="{B32E807B-EFF1-48B5-849F-9A475552CC18}" dt="2019-06-28T03:44:19.529" v="18908" actId="1076"/>
          <ac:spMkLst>
            <pc:docMk/>
            <pc:sldMk cId="3799683972" sldId="275"/>
            <ac:spMk id="40" creationId="{D67EFA3D-2C5A-40B0-B4ED-6C02FCBC41DB}"/>
          </ac:spMkLst>
        </pc:spChg>
        <pc:spChg chg="mod">
          <ac:chgData name="Matthew Sievert" userId="10858b4d490cb69c" providerId="LiveId" clId="{B32E807B-EFF1-48B5-849F-9A475552CC18}" dt="2019-06-28T05:07:39.938" v="21693" actId="20577"/>
          <ac:spMkLst>
            <pc:docMk/>
            <pc:sldMk cId="3799683972" sldId="275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3:36:30.172" v="18644" actId="20577"/>
          <ac:spMkLst>
            <pc:docMk/>
            <pc:sldMk cId="3799683972" sldId="275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3:42:59.937" v="18876" actId="478"/>
          <ac:grpSpMkLst>
            <pc:docMk/>
            <pc:sldMk cId="3799683972" sldId="275"/>
            <ac:grpSpMk id="14" creationId="{3397E2F0-47F1-4C36-81D5-854EBDCB34D0}"/>
          </ac:grpSpMkLst>
        </pc:grpChg>
        <pc:picChg chg="add mod">
          <ac:chgData name="Matthew Sievert" userId="10858b4d490cb69c" providerId="LiveId" clId="{B32E807B-EFF1-48B5-849F-9A475552CC18}" dt="2019-06-28T03:26:31.634" v="18361" actId="1076"/>
          <ac:picMkLst>
            <pc:docMk/>
            <pc:sldMk cId="3799683972" sldId="275"/>
            <ac:picMk id="2" creationId="{2561B76D-16DE-4DB6-818C-269DA8DCC98A}"/>
          </ac:picMkLst>
        </pc:picChg>
        <pc:picChg chg="add del mod">
          <ac:chgData name="Matthew Sievert" userId="10858b4d490cb69c" providerId="LiveId" clId="{B32E807B-EFF1-48B5-849F-9A475552CC18}" dt="2019-06-28T03:27:21.882" v="18365"/>
          <ac:picMkLst>
            <pc:docMk/>
            <pc:sldMk cId="3799683972" sldId="275"/>
            <ac:picMk id="3" creationId="{BB4CF7D5-53CC-4967-A160-05C2444E5792}"/>
          </ac:picMkLst>
        </pc:picChg>
        <pc:picChg chg="mod">
          <ac:chgData name="Matthew Sievert" userId="10858b4d490cb69c" providerId="LiveId" clId="{B32E807B-EFF1-48B5-849F-9A475552CC18}" dt="2019-06-28T03:39:14.079" v="18660" actId="1076"/>
          <ac:picMkLst>
            <pc:docMk/>
            <pc:sldMk cId="3799683972" sldId="275"/>
            <ac:picMk id="24" creationId="{E3920DE7-9E97-4237-BDC8-3A1817273E84}"/>
          </ac:picMkLst>
        </pc:picChg>
        <pc:picChg chg="mod">
          <ac:chgData name="Matthew Sievert" userId="10858b4d490cb69c" providerId="LiveId" clId="{B32E807B-EFF1-48B5-849F-9A475552CC18}" dt="2019-06-28T03:42:02.086" v="18852" actId="1076"/>
          <ac:picMkLst>
            <pc:docMk/>
            <pc:sldMk cId="3799683972" sldId="275"/>
            <ac:picMk id="27" creationId="{AFC88831-F562-431A-BEEC-002D5A8551BD}"/>
          </ac:picMkLst>
        </pc:picChg>
        <pc:picChg chg="del mod ord">
          <ac:chgData name="Matthew Sievert" userId="10858b4d490cb69c" providerId="LiveId" clId="{B32E807B-EFF1-48B5-849F-9A475552CC18}" dt="2019-06-28T03:41:27.606" v="18841" actId="478"/>
          <ac:picMkLst>
            <pc:docMk/>
            <pc:sldMk cId="3799683972" sldId="275"/>
            <ac:picMk id="29" creationId="{7549D723-1E38-4344-9C51-65296D71BD51}"/>
          </ac:picMkLst>
        </pc:picChg>
        <pc:picChg chg="mod ord">
          <ac:chgData name="Matthew Sievert" userId="10858b4d490cb69c" providerId="LiveId" clId="{B32E807B-EFF1-48B5-849F-9A475552CC18}" dt="2019-06-28T03:41:50.759" v="18849" actId="1076"/>
          <ac:picMkLst>
            <pc:docMk/>
            <pc:sldMk cId="3799683972" sldId="275"/>
            <ac:picMk id="32" creationId="{39BF8C69-D163-4119-8630-832E525469EF}"/>
          </ac:picMkLst>
        </pc:picChg>
        <pc:picChg chg="add del mod">
          <ac:chgData name="Matthew Sievert" userId="10858b4d490cb69c" providerId="LiveId" clId="{B32E807B-EFF1-48B5-849F-9A475552CC18}" dt="2019-06-28T03:41:17.949" v="18828" actId="478"/>
          <ac:picMkLst>
            <pc:docMk/>
            <pc:sldMk cId="3799683972" sldId="275"/>
            <ac:picMk id="34" creationId="{20779587-4840-4405-A2EC-24745384408A}"/>
          </ac:picMkLst>
        </pc:picChg>
        <pc:cxnChg chg="add mod">
          <ac:chgData name="Matthew Sievert" userId="10858b4d490cb69c" providerId="LiveId" clId="{B32E807B-EFF1-48B5-849F-9A475552CC18}" dt="2019-06-28T03:38:52.375" v="18651" actId="1076"/>
          <ac:cxnSpMkLst>
            <pc:docMk/>
            <pc:sldMk cId="3799683972" sldId="275"/>
            <ac:cxnSpMk id="11" creationId="{4E4CFB17-6DB8-48B1-9394-D56B2412311D}"/>
          </ac:cxnSpMkLst>
        </pc:cxnChg>
      </pc:sldChg>
      <pc:sldChg chg="addSp delSp modSp add">
        <pc:chgData name="Matthew Sievert" userId="10858b4d490cb69c" providerId="LiveId" clId="{B32E807B-EFF1-48B5-849F-9A475552CC18}" dt="2019-06-28T05:07:19.538" v="21683" actId="20577"/>
        <pc:sldMkLst>
          <pc:docMk/>
          <pc:sldMk cId="4142563016" sldId="276"/>
        </pc:sldMkLst>
        <pc:spChg chg="del mod">
          <ac:chgData name="Matthew Sievert" userId="10858b4d490cb69c" providerId="LiveId" clId="{B32E807B-EFF1-48B5-849F-9A475552CC18}" dt="2019-06-28T00:03:56.892" v="16712" actId="478"/>
          <ac:spMkLst>
            <pc:docMk/>
            <pc:sldMk cId="4142563016" sldId="276"/>
            <ac:spMk id="16" creationId="{1E0C3657-5E5E-4BD5-B031-A5E0E63EAF8D}"/>
          </ac:spMkLst>
        </pc:spChg>
        <pc:spChg chg="del mod topLvl">
          <ac:chgData name="Matthew Sievert" userId="10858b4d490cb69c" providerId="LiveId" clId="{B32E807B-EFF1-48B5-849F-9A475552CC18}" dt="2019-06-27T23:59:40.292" v="16336" actId="478"/>
          <ac:spMkLst>
            <pc:docMk/>
            <pc:sldMk cId="4142563016" sldId="276"/>
            <ac:spMk id="26" creationId="{80FE9B02-D2E7-465E-81B6-9FDB02A703A8}"/>
          </ac:spMkLst>
        </pc:spChg>
        <pc:spChg chg="add mod">
          <ac:chgData name="Matthew Sievert" userId="10858b4d490cb69c" providerId="LiveId" clId="{B32E807B-EFF1-48B5-849F-9A475552CC18}" dt="2019-06-28T00:01:58.606" v="16394" actId="164"/>
          <ac:spMkLst>
            <pc:docMk/>
            <pc:sldMk cId="4142563016" sldId="276"/>
            <ac:spMk id="27" creationId="{E1EDB789-C8A0-442C-BC50-245CFF05A0AC}"/>
          </ac:spMkLst>
        </pc:spChg>
        <pc:spChg chg="add mod ord">
          <ac:chgData name="Matthew Sievert" userId="10858b4d490cb69c" providerId="LiveId" clId="{B32E807B-EFF1-48B5-849F-9A475552CC18}" dt="2019-06-28T00:01:58.606" v="16394" actId="164"/>
          <ac:spMkLst>
            <pc:docMk/>
            <pc:sldMk cId="4142563016" sldId="276"/>
            <ac:spMk id="28" creationId="{4B2A30EE-09FD-4B60-8019-93A4F3841A3D}"/>
          </ac:spMkLst>
        </pc:spChg>
        <pc:spChg chg="add mod">
          <ac:chgData name="Matthew Sievert" userId="10858b4d490cb69c" providerId="LiveId" clId="{B32E807B-EFF1-48B5-849F-9A475552CC18}" dt="2019-06-28T00:05:17.241" v="16739" actId="1076"/>
          <ac:spMkLst>
            <pc:docMk/>
            <pc:sldMk cId="4142563016" sldId="276"/>
            <ac:spMk id="29" creationId="{BA4B764D-A696-4270-818A-22FEFB97DD85}"/>
          </ac:spMkLst>
        </pc:spChg>
        <pc:spChg chg="mod">
          <ac:chgData name="Matthew Sievert" userId="10858b4d490cb69c" providerId="LiveId" clId="{B32E807B-EFF1-48B5-849F-9A475552CC18}" dt="2019-06-28T05:07:19.538" v="21683" actId="20577"/>
          <ac:spMkLst>
            <pc:docMk/>
            <pc:sldMk cId="4142563016" sldId="276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6T18:29:15.674" v="6047" actId="20577"/>
          <ac:spMkLst>
            <pc:docMk/>
            <pc:sldMk cId="4142563016" sldId="276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0:02:03.981" v="16396" actId="1076"/>
          <ac:grpSpMkLst>
            <pc:docMk/>
            <pc:sldMk cId="4142563016" sldId="276"/>
            <ac:grpSpMk id="2" creationId="{8808DB96-252F-47B9-8EE8-5C67442D009E}"/>
          </ac:grpSpMkLst>
        </pc:grpChg>
        <pc:grpChg chg="del mod">
          <ac:chgData name="Matthew Sievert" userId="10858b4d490cb69c" providerId="LiveId" clId="{B32E807B-EFF1-48B5-849F-9A475552CC18}" dt="2019-06-28T00:05:10.753" v="16738" actId="478"/>
          <ac:grpSpMkLst>
            <pc:docMk/>
            <pc:sldMk cId="4142563016" sldId="276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7T23:59:35.457" v="16335" actId="165"/>
          <ac:grpSpMkLst>
            <pc:docMk/>
            <pc:sldMk cId="4142563016" sldId="276"/>
            <ac:grpSpMk id="18" creationId="{085FC9F7-FBA3-4124-B984-20B68C83EDE5}"/>
          </ac:grpSpMkLst>
        </pc:grpChg>
        <pc:picChg chg="mod topLvl">
          <ac:chgData name="Matthew Sievert" userId="10858b4d490cb69c" providerId="LiveId" clId="{B32E807B-EFF1-48B5-849F-9A475552CC18}" dt="2019-06-28T00:01:58.606" v="16394" actId="164"/>
          <ac:picMkLst>
            <pc:docMk/>
            <pc:sldMk cId="4142563016" sldId="276"/>
            <ac:picMk id="24" creationId="{D69D4D21-8258-41C4-B68F-69438E5A9E3A}"/>
          </ac:picMkLst>
        </pc:picChg>
        <pc:picChg chg="mod topLvl">
          <ac:chgData name="Matthew Sievert" userId="10858b4d490cb69c" providerId="LiveId" clId="{B32E807B-EFF1-48B5-849F-9A475552CC18}" dt="2019-06-28T00:01:58.606" v="16394" actId="164"/>
          <ac:picMkLst>
            <pc:docMk/>
            <pc:sldMk cId="4142563016" sldId="276"/>
            <ac:picMk id="25" creationId="{9C0B1AEB-D17C-4687-B805-97C082641C38}"/>
          </ac:picMkLst>
        </pc:picChg>
      </pc:sldChg>
      <pc:sldChg chg="addSp delSp modSp add">
        <pc:chgData name="Matthew Sievert" userId="10858b4d490cb69c" providerId="LiveId" clId="{B32E807B-EFF1-48B5-849F-9A475552CC18}" dt="2019-06-28T02:18:26.236" v="18135" actId="12789"/>
        <pc:sldMkLst>
          <pc:docMk/>
          <pc:sldMk cId="1562028558" sldId="277"/>
        </pc:sldMkLst>
        <pc:spChg chg="mod topLvl">
          <ac:chgData name="Matthew Sievert" userId="10858b4d490cb69c" providerId="LiveId" clId="{B32E807B-EFF1-48B5-849F-9A475552CC18}" dt="2019-06-28T02:18:20.543" v="18133" actId="164"/>
          <ac:spMkLst>
            <pc:docMk/>
            <pc:sldMk cId="1562028558" sldId="277"/>
            <ac:spMk id="66" creationId="{40DD26ED-A0FD-43F6-92EA-F4B7BF2F9DCE}"/>
          </ac:spMkLst>
        </pc:spChg>
        <pc:spChg chg="mod topLvl">
          <ac:chgData name="Matthew Sievert" userId="10858b4d490cb69c" providerId="LiveId" clId="{B32E807B-EFF1-48B5-849F-9A475552CC18}" dt="2019-06-28T02:18:20.543" v="18133" actId="164"/>
          <ac:spMkLst>
            <pc:docMk/>
            <pc:sldMk cId="1562028558" sldId="277"/>
            <ac:spMk id="67" creationId="{0190CBF6-2BF5-4C21-94FD-E1A78EE55BA1}"/>
          </ac:spMkLst>
        </pc:spChg>
        <pc:grpChg chg="add mod">
          <ac:chgData name="Matthew Sievert" userId="10858b4d490cb69c" providerId="LiveId" clId="{B32E807B-EFF1-48B5-849F-9A475552CC18}" dt="2019-06-28T02:18:26.236" v="18135" actId="12789"/>
          <ac:grpSpMkLst>
            <pc:docMk/>
            <pc:sldMk cId="1562028558" sldId="277"/>
            <ac:grpSpMk id="2" creationId="{FE3128F7-714C-4A64-8261-6742668245FA}"/>
          </ac:grpSpMkLst>
        </pc:grpChg>
        <pc:grpChg chg="del">
          <ac:chgData name="Matthew Sievert" userId="10858b4d490cb69c" providerId="LiveId" clId="{B32E807B-EFF1-48B5-849F-9A475552CC18}" dt="2019-06-26T18:44:34.390" v="6090" actId="165"/>
          <ac:grpSpMkLst>
            <pc:docMk/>
            <pc:sldMk cId="1562028558" sldId="277"/>
            <ac:grpSpMk id="3" creationId="{04185AF9-AB7E-44F0-ADEC-9D84D9B930CA}"/>
          </ac:grpSpMkLst>
        </pc:grpChg>
      </pc:sldChg>
      <pc:sldChg chg="addSp delSp modSp add">
        <pc:chgData name="Matthew Sievert" userId="10858b4d490cb69c" providerId="LiveId" clId="{B32E807B-EFF1-48B5-849F-9A475552CC18}" dt="2019-06-28T05:07:51.706" v="21699" actId="20577"/>
        <pc:sldMkLst>
          <pc:docMk/>
          <pc:sldMk cId="1177039921" sldId="278"/>
        </pc:sldMkLst>
        <pc:spChg chg="mod">
          <ac:chgData name="Matthew Sievert" userId="10858b4d490cb69c" providerId="LiveId" clId="{B32E807B-EFF1-48B5-849F-9A475552CC18}" dt="2019-06-28T04:29:07.555" v="20369" actId="207"/>
          <ac:spMkLst>
            <pc:docMk/>
            <pc:sldMk cId="1177039921" sldId="278"/>
            <ac:spMk id="16" creationId="{1E0C3657-5E5E-4BD5-B031-A5E0E63EAF8D}"/>
          </ac:spMkLst>
        </pc:spChg>
        <pc:spChg chg="add del mod topLvl">
          <ac:chgData name="Matthew Sievert" userId="10858b4d490cb69c" providerId="LiveId" clId="{B32E807B-EFF1-48B5-849F-9A475552CC18}" dt="2019-06-28T04:24:58.274" v="19980" actId="164"/>
          <ac:spMkLst>
            <pc:docMk/>
            <pc:sldMk cId="1177039921" sldId="278"/>
            <ac:spMk id="24" creationId="{1051F60E-7CD9-4EB4-8963-98456DB2DE12}"/>
          </ac:spMkLst>
        </pc:spChg>
        <pc:spChg chg="mod topLvl">
          <ac:chgData name="Matthew Sievert" userId="10858b4d490cb69c" providerId="LiveId" clId="{B32E807B-EFF1-48B5-849F-9A475552CC18}" dt="2019-06-28T04:30:49.602" v="20383" actId="20577"/>
          <ac:spMkLst>
            <pc:docMk/>
            <pc:sldMk cId="1177039921" sldId="278"/>
            <ac:spMk id="27" creationId="{833ADBAA-E785-4C4C-8A9B-F638BD0B28E3}"/>
          </ac:spMkLst>
        </pc:spChg>
        <pc:spChg chg="add del">
          <ac:chgData name="Matthew Sievert" userId="10858b4d490cb69c" providerId="LiveId" clId="{B32E807B-EFF1-48B5-849F-9A475552CC18}" dt="2019-06-28T04:27:39.594" v="20340" actId="478"/>
          <ac:spMkLst>
            <pc:docMk/>
            <pc:sldMk cId="1177039921" sldId="278"/>
            <ac:spMk id="28" creationId="{C7E0B427-E562-4ED9-A006-A8AE19BDA11F}"/>
          </ac:spMkLst>
        </pc:spChg>
        <pc:spChg chg="add mod">
          <ac:chgData name="Matthew Sievert" userId="10858b4d490cb69c" providerId="LiveId" clId="{B32E807B-EFF1-48B5-849F-9A475552CC18}" dt="2019-06-28T04:29:19.952" v="20371" actId="207"/>
          <ac:spMkLst>
            <pc:docMk/>
            <pc:sldMk cId="1177039921" sldId="278"/>
            <ac:spMk id="29" creationId="{6A7CDCF0-7C07-4DAD-87F6-768B32B5F70F}"/>
          </ac:spMkLst>
        </pc:spChg>
        <pc:spChg chg="add mod">
          <ac:chgData name="Matthew Sievert" userId="10858b4d490cb69c" providerId="LiveId" clId="{B32E807B-EFF1-48B5-849F-9A475552CC18}" dt="2019-06-28T04:28:44.963" v="20364" actId="20577"/>
          <ac:spMkLst>
            <pc:docMk/>
            <pc:sldMk cId="1177039921" sldId="278"/>
            <ac:spMk id="30" creationId="{7EAA2903-A068-40E4-A7B8-511DEA949C87}"/>
          </ac:spMkLst>
        </pc:spChg>
        <pc:spChg chg="mod">
          <ac:chgData name="Matthew Sievert" userId="10858b4d490cb69c" providerId="LiveId" clId="{B32E807B-EFF1-48B5-849F-9A475552CC18}" dt="2019-06-28T05:07:51.706" v="21699" actId="20577"/>
          <ac:spMkLst>
            <pc:docMk/>
            <pc:sldMk cId="1177039921" sldId="278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4:19:48.409" v="19894" actId="113"/>
          <ac:spMkLst>
            <pc:docMk/>
            <pc:sldMk cId="1177039921" sldId="278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4:28:16.123" v="20344" actId="1076"/>
          <ac:grpSpMkLst>
            <pc:docMk/>
            <pc:sldMk cId="1177039921" sldId="278"/>
            <ac:grpSpMk id="3" creationId="{B1922A4C-3ECB-4B90-BABC-0DE1006AEC69}"/>
          </ac:grpSpMkLst>
        </pc:grpChg>
        <pc:grpChg chg="del mod">
          <ac:chgData name="Matthew Sievert" userId="10858b4d490cb69c" providerId="LiveId" clId="{B32E807B-EFF1-48B5-849F-9A475552CC18}" dt="2019-06-28T04:28:12.702" v="20343" actId="478"/>
          <ac:grpSpMkLst>
            <pc:docMk/>
            <pc:sldMk cId="1177039921" sldId="278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8T04:23:53.524" v="19911" actId="165"/>
          <ac:grpSpMkLst>
            <pc:docMk/>
            <pc:sldMk cId="1177039921" sldId="278"/>
            <ac:grpSpMk id="18" creationId="{8FF15C91-4F7A-4DAF-AD4D-0CECA2166459}"/>
          </ac:grpSpMkLst>
        </pc:grpChg>
        <pc:picChg chg="add mod ord">
          <ac:chgData name="Matthew Sievert" userId="10858b4d490cb69c" providerId="LiveId" clId="{B32E807B-EFF1-48B5-849F-9A475552CC18}" dt="2019-06-28T04:24:58.274" v="19980" actId="164"/>
          <ac:picMkLst>
            <pc:docMk/>
            <pc:sldMk cId="1177039921" sldId="278"/>
            <ac:picMk id="2" creationId="{565F5758-5BAE-4CFC-B288-B9C809577151}"/>
          </ac:picMkLst>
        </pc:picChg>
        <pc:picChg chg="del mod topLvl">
          <ac:chgData name="Matthew Sievert" userId="10858b4d490cb69c" providerId="LiveId" clId="{B32E807B-EFF1-48B5-849F-9A475552CC18}" dt="2019-06-28T04:23:55.822" v="19912" actId="478"/>
          <ac:picMkLst>
            <pc:docMk/>
            <pc:sldMk cId="1177039921" sldId="278"/>
            <ac:picMk id="25" creationId="{C2F3AA48-5244-4E4B-81BA-F5AB53231C6E}"/>
          </ac:picMkLst>
        </pc:picChg>
        <pc:picChg chg="del mod topLvl">
          <ac:chgData name="Matthew Sievert" userId="10858b4d490cb69c" providerId="LiveId" clId="{B32E807B-EFF1-48B5-849F-9A475552CC18}" dt="2019-06-28T04:23:55.822" v="19912" actId="478"/>
          <ac:picMkLst>
            <pc:docMk/>
            <pc:sldMk cId="1177039921" sldId="278"/>
            <ac:picMk id="26" creationId="{06372DC2-358D-44A4-A177-C8A612CF507D}"/>
          </ac:picMkLst>
        </pc:picChg>
      </pc:sldChg>
      <pc:sldChg chg="addSp delSp modSp add">
        <pc:chgData name="Matthew Sievert" userId="10858b4d490cb69c" providerId="LiveId" clId="{B32E807B-EFF1-48B5-849F-9A475552CC18}" dt="2019-06-28T05:07:58.109" v="21703" actId="20577"/>
        <pc:sldMkLst>
          <pc:docMk/>
          <pc:sldMk cId="638338311" sldId="279"/>
        </pc:sldMkLst>
        <pc:spChg chg="del mod">
          <ac:chgData name="Matthew Sievert" userId="10858b4d490cb69c" providerId="LiveId" clId="{B32E807B-EFF1-48B5-849F-9A475552CC18}" dt="2019-06-28T04:51:16.452" v="21440" actId="478"/>
          <ac:spMkLst>
            <pc:docMk/>
            <pc:sldMk cId="638338311" sldId="279"/>
            <ac:spMk id="16" creationId="{1E0C3657-5E5E-4BD5-B031-A5E0E63EAF8D}"/>
          </ac:spMkLst>
        </pc:spChg>
        <pc:spChg chg="mod topLvl">
          <ac:chgData name="Matthew Sievert" userId="10858b4d490cb69c" providerId="LiveId" clId="{B32E807B-EFF1-48B5-849F-9A475552CC18}" dt="2019-06-28T04:43:11.323" v="20934" actId="14100"/>
          <ac:spMkLst>
            <pc:docMk/>
            <pc:sldMk cId="638338311" sldId="279"/>
            <ac:spMk id="24" creationId="{2DB14BC9-A8F6-45B1-A43B-A57517295ADD}"/>
          </ac:spMkLst>
        </pc:spChg>
        <pc:spChg chg="del mod topLvl">
          <ac:chgData name="Matthew Sievert" userId="10858b4d490cb69c" providerId="LiveId" clId="{B32E807B-EFF1-48B5-849F-9A475552CC18}" dt="2019-06-28T04:38:50.052" v="20926" actId="478"/>
          <ac:spMkLst>
            <pc:docMk/>
            <pc:sldMk cId="638338311" sldId="279"/>
            <ac:spMk id="25" creationId="{4A6F273C-8BBE-4E9B-923F-2A1A59ACFB82}"/>
          </ac:spMkLst>
        </pc:spChg>
        <pc:spChg chg="add mod">
          <ac:chgData name="Matthew Sievert" userId="10858b4d490cb69c" providerId="LiveId" clId="{B32E807B-EFF1-48B5-849F-9A475552CC18}" dt="2019-06-28T04:45:17.978" v="20984" actId="1076"/>
          <ac:spMkLst>
            <pc:docMk/>
            <pc:sldMk cId="638338311" sldId="279"/>
            <ac:spMk id="27" creationId="{B3A2B481-8F98-467D-AD39-19BD21018D15}"/>
          </ac:spMkLst>
        </pc:spChg>
        <pc:spChg chg="add mod">
          <ac:chgData name="Matthew Sievert" userId="10858b4d490cb69c" providerId="LiveId" clId="{B32E807B-EFF1-48B5-849F-9A475552CC18}" dt="2019-06-28T04:52:04.629" v="21448" actId="207"/>
          <ac:spMkLst>
            <pc:docMk/>
            <pc:sldMk cId="638338311" sldId="279"/>
            <ac:spMk id="28" creationId="{2733425C-F484-447F-BD8A-2520264FD869}"/>
          </ac:spMkLst>
        </pc:spChg>
        <pc:spChg chg="add mod">
          <ac:chgData name="Matthew Sievert" userId="10858b4d490cb69c" providerId="LiveId" clId="{B32E807B-EFF1-48B5-849F-9A475552CC18}" dt="2019-06-28T04:52:37.775" v="21456" actId="207"/>
          <ac:spMkLst>
            <pc:docMk/>
            <pc:sldMk cId="638338311" sldId="279"/>
            <ac:spMk id="29" creationId="{12D7ECAF-CCA4-4B4F-A2A4-472094AEB4CC}"/>
          </ac:spMkLst>
        </pc:spChg>
        <pc:spChg chg="mod">
          <ac:chgData name="Matthew Sievert" userId="10858b4d490cb69c" providerId="LiveId" clId="{B32E807B-EFF1-48B5-849F-9A475552CC18}" dt="2019-06-28T05:07:58.109" v="21703" actId="20577"/>
          <ac:spMkLst>
            <pc:docMk/>
            <pc:sldMk cId="638338311" sldId="279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4:19:42.057" v="19892" actId="113"/>
          <ac:spMkLst>
            <pc:docMk/>
            <pc:sldMk cId="638338311" sldId="279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4:52:50.644" v="21458" actId="478"/>
          <ac:grpSpMkLst>
            <pc:docMk/>
            <pc:sldMk cId="638338311" sldId="279"/>
            <ac:grpSpMk id="14" creationId="{3397E2F0-47F1-4C36-81D5-854EBDCB34D0}"/>
          </ac:grpSpMkLst>
        </pc:grpChg>
        <pc:grpChg chg="add del">
          <ac:chgData name="Matthew Sievert" userId="10858b4d490cb69c" providerId="LiveId" clId="{B32E807B-EFF1-48B5-849F-9A475552CC18}" dt="2019-06-28T04:38:46.479" v="20925" actId="165"/>
          <ac:grpSpMkLst>
            <pc:docMk/>
            <pc:sldMk cId="638338311" sldId="279"/>
            <ac:grpSpMk id="18" creationId="{F36F8EE4-45F7-4E5B-B3FE-79B17C4C3226}"/>
          </ac:grpSpMkLst>
        </pc:grpChg>
        <pc:picChg chg="add mod">
          <ac:chgData name="Matthew Sievert" userId="10858b4d490cb69c" providerId="LiveId" clId="{B32E807B-EFF1-48B5-849F-9A475552CC18}" dt="2019-06-28T04:45:00.274" v="20981" actId="1076"/>
          <ac:picMkLst>
            <pc:docMk/>
            <pc:sldMk cId="638338311" sldId="279"/>
            <ac:picMk id="2" creationId="{CEBE1863-C661-4E1A-A026-03169253C45C}"/>
          </ac:picMkLst>
        </pc:picChg>
        <pc:picChg chg="add mod">
          <ac:chgData name="Matthew Sievert" userId="10858b4d490cb69c" providerId="LiveId" clId="{B32E807B-EFF1-48B5-849F-9A475552CC18}" dt="2019-06-28T04:44:56.682" v="20980" actId="1076"/>
          <ac:picMkLst>
            <pc:docMk/>
            <pc:sldMk cId="638338311" sldId="279"/>
            <ac:picMk id="3" creationId="{CC83390A-50B2-46F4-8E03-60FB443572DB}"/>
          </ac:picMkLst>
        </pc:picChg>
        <pc:picChg chg="del mod topLvl">
          <ac:chgData name="Matthew Sievert" userId="10858b4d490cb69c" providerId="LiveId" clId="{B32E807B-EFF1-48B5-849F-9A475552CC18}" dt="2019-06-28T04:38:51.384" v="20927" actId="478"/>
          <ac:picMkLst>
            <pc:docMk/>
            <pc:sldMk cId="638338311" sldId="279"/>
            <ac:picMk id="26" creationId="{2C051A4D-6099-486A-A064-A1940BD04E2F}"/>
          </ac:picMkLst>
        </pc:picChg>
      </pc:sldChg>
      <pc:sldChg chg="addSp delSp modSp add ord">
        <pc:chgData name="Matthew Sievert" userId="10858b4d490cb69c" providerId="LiveId" clId="{B32E807B-EFF1-48B5-849F-9A475552CC18}" dt="2019-06-28T05:07:55.056" v="21701" actId="20577"/>
        <pc:sldMkLst>
          <pc:docMk/>
          <pc:sldMk cId="2425691181" sldId="280"/>
        </pc:sldMkLst>
        <pc:spChg chg="del mod">
          <ac:chgData name="Matthew Sievert" userId="10858b4d490cb69c" providerId="LiveId" clId="{B32E807B-EFF1-48B5-849F-9A475552CC18}" dt="2019-06-28T04:37:48.314" v="20906" actId="478"/>
          <ac:spMkLst>
            <pc:docMk/>
            <pc:sldMk cId="2425691181" sldId="280"/>
            <ac:spMk id="16" creationId="{1E0C3657-5E5E-4BD5-B031-A5E0E63EAF8D}"/>
          </ac:spMkLst>
        </pc:spChg>
        <pc:spChg chg="mod topLvl">
          <ac:chgData name="Matthew Sievert" userId="10858b4d490cb69c" providerId="LiveId" clId="{B32E807B-EFF1-48B5-849F-9A475552CC18}" dt="2019-06-28T04:37:56.307" v="20910" actId="164"/>
          <ac:spMkLst>
            <pc:docMk/>
            <pc:sldMk cId="2425691181" sldId="280"/>
            <ac:spMk id="25" creationId="{BD91CA27-A076-425A-958B-94520FB75148}"/>
          </ac:spMkLst>
        </pc:spChg>
        <pc:spChg chg="mod topLvl">
          <ac:chgData name="Matthew Sievert" userId="10858b4d490cb69c" providerId="LiveId" clId="{B32E807B-EFF1-48B5-849F-9A475552CC18}" dt="2019-06-28T04:37:56.307" v="20910" actId="164"/>
          <ac:spMkLst>
            <pc:docMk/>
            <pc:sldMk cId="2425691181" sldId="280"/>
            <ac:spMk id="26" creationId="{94E098AA-B377-457F-B27A-CF6A927BCFDA}"/>
          </ac:spMkLst>
        </pc:spChg>
        <pc:spChg chg="add mod">
          <ac:chgData name="Matthew Sievert" userId="10858b4d490cb69c" providerId="LiveId" clId="{B32E807B-EFF1-48B5-849F-9A475552CC18}" dt="2019-06-28T04:37:44.367" v="20904" actId="207"/>
          <ac:spMkLst>
            <pc:docMk/>
            <pc:sldMk cId="2425691181" sldId="280"/>
            <ac:spMk id="28" creationId="{AD5CAE84-5DBD-4A1E-89A9-78071827FE69}"/>
          </ac:spMkLst>
        </pc:spChg>
        <pc:spChg chg="mod">
          <ac:chgData name="Matthew Sievert" userId="10858b4d490cb69c" providerId="LiveId" clId="{B32E807B-EFF1-48B5-849F-9A475552CC18}" dt="2019-06-28T05:07:55.056" v="21701" actId="20577"/>
          <ac:spMkLst>
            <pc:docMk/>
            <pc:sldMk cId="2425691181" sldId="280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4:19:46.225" v="19893" actId="113"/>
          <ac:spMkLst>
            <pc:docMk/>
            <pc:sldMk cId="2425691181" sldId="280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4:38:26.039" v="20921" actId="1035"/>
          <ac:grpSpMkLst>
            <pc:docMk/>
            <pc:sldMk cId="2425691181" sldId="280"/>
            <ac:grpSpMk id="2" creationId="{BCD81E96-3CB4-4F63-AE31-B32095CCDECC}"/>
          </ac:grpSpMkLst>
        </pc:grpChg>
        <pc:grpChg chg="del mod">
          <ac:chgData name="Matthew Sievert" userId="10858b4d490cb69c" providerId="LiveId" clId="{B32E807B-EFF1-48B5-849F-9A475552CC18}" dt="2019-06-28T04:37:50.354" v="20907" actId="478"/>
          <ac:grpSpMkLst>
            <pc:docMk/>
            <pc:sldMk cId="2425691181" sldId="280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8T04:30:32.713" v="20378" actId="165"/>
          <ac:grpSpMkLst>
            <pc:docMk/>
            <pc:sldMk cId="2425691181" sldId="280"/>
            <ac:grpSpMk id="24" creationId="{916F4C31-54A6-4118-B0E7-641B3DA1D303}"/>
          </ac:grpSpMkLst>
        </pc:grpChg>
        <pc:picChg chg="add mod ord">
          <ac:chgData name="Matthew Sievert" userId="10858b4d490cb69c" providerId="LiveId" clId="{B32E807B-EFF1-48B5-849F-9A475552CC18}" dt="2019-06-28T04:37:56.307" v="20910" actId="164"/>
          <ac:picMkLst>
            <pc:docMk/>
            <pc:sldMk cId="2425691181" sldId="280"/>
            <ac:picMk id="18" creationId="{A1676ECF-C7A6-4DCD-AE70-89D7536500FA}"/>
          </ac:picMkLst>
        </pc:picChg>
        <pc:picChg chg="del mod topLvl">
          <ac:chgData name="Matthew Sievert" userId="10858b4d490cb69c" providerId="LiveId" clId="{B32E807B-EFF1-48B5-849F-9A475552CC18}" dt="2019-06-28T04:30:34.714" v="20379" actId="478"/>
          <ac:picMkLst>
            <pc:docMk/>
            <pc:sldMk cId="2425691181" sldId="280"/>
            <ac:picMk id="27" creationId="{10D933B2-7CC7-48E4-99DC-AC2E5CFA24BD}"/>
          </ac:picMkLst>
        </pc:picChg>
      </pc:sldChg>
      <pc:sldChg chg="addSp modSp add">
        <pc:chgData name="Matthew Sievert" userId="10858b4d490cb69c" providerId="LiveId" clId="{B32E807B-EFF1-48B5-849F-9A475552CC18}" dt="2019-06-28T04:18:27.648" v="19843" actId="313"/>
        <pc:sldMkLst>
          <pc:docMk/>
          <pc:sldMk cId="2996111790" sldId="281"/>
        </pc:sldMkLst>
        <pc:spChg chg="mod">
          <ac:chgData name="Matthew Sievert" userId="10858b4d490cb69c" providerId="LiveId" clId="{B32E807B-EFF1-48B5-849F-9A475552CC18}" dt="2019-06-26T21:41:00.518" v="8367" actId="164"/>
          <ac:spMkLst>
            <pc:docMk/>
            <pc:sldMk cId="2996111790" sldId="281"/>
            <ac:spMk id="66" creationId="{40DD26ED-A0FD-43F6-92EA-F4B7BF2F9DCE}"/>
          </ac:spMkLst>
        </pc:spChg>
        <pc:spChg chg="mod">
          <ac:chgData name="Matthew Sievert" userId="10858b4d490cb69c" providerId="LiveId" clId="{B32E807B-EFF1-48B5-849F-9A475552CC18}" dt="2019-06-28T04:18:27.648" v="19843" actId="313"/>
          <ac:spMkLst>
            <pc:docMk/>
            <pc:sldMk cId="2996111790" sldId="281"/>
            <ac:spMk id="67" creationId="{0190CBF6-2BF5-4C21-94FD-E1A78EE55BA1}"/>
          </ac:spMkLst>
        </pc:spChg>
        <pc:grpChg chg="add mod">
          <ac:chgData name="Matthew Sievert" userId="10858b4d490cb69c" providerId="LiveId" clId="{B32E807B-EFF1-48B5-849F-9A475552CC18}" dt="2019-06-26T21:41:01.642" v="8368" actId="12789"/>
          <ac:grpSpMkLst>
            <pc:docMk/>
            <pc:sldMk cId="2996111790" sldId="281"/>
            <ac:grpSpMk id="2" creationId="{5F8D9506-FB89-40CD-9E34-238C58BFF381}"/>
          </ac:grpSpMkLst>
        </pc:grpChg>
      </pc:sldChg>
      <pc:sldChg chg="addSp delSp modSp add del">
        <pc:chgData name="Matthew Sievert" userId="10858b4d490cb69c" providerId="LiveId" clId="{B32E807B-EFF1-48B5-849F-9A475552CC18}" dt="2019-06-28T02:06:19.384" v="17949" actId="2696"/>
        <pc:sldMkLst>
          <pc:docMk/>
          <pc:sldMk cId="4122857214" sldId="282"/>
        </pc:sldMkLst>
        <pc:spChg chg="mod topLvl">
          <ac:chgData name="Matthew Sievert" userId="10858b4d490cb69c" providerId="LiveId" clId="{B32E807B-EFF1-48B5-849F-9A475552CC18}" dt="2019-06-26T21:47:06.556" v="8391" actId="164"/>
          <ac:spMkLst>
            <pc:docMk/>
            <pc:sldMk cId="4122857214" sldId="282"/>
            <ac:spMk id="66" creationId="{40DD26ED-A0FD-43F6-92EA-F4B7BF2F9DCE}"/>
          </ac:spMkLst>
        </pc:spChg>
        <pc:spChg chg="mod topLvl">
          <ac:chgData name="Matthew Sievert" userId="10858b4d490cb69c" providerId="LiveId" clId="{B32E807B-EFF1-48B5-849F-9A475552CC18}" dt="2019-06-26T21:47:06.556" v="8391" actId="164"/>
          <ac:spMkLst>
            <pc:docMk/>
            <pc:sldMk cId="4122857214" sldId="282"/>
            <ac:spMk id="67" creationId="{0190CBF6-2BF5-4C21-94FD-E1A78EE55BA1}"/>
          </ac:spMkLst>
        </pc:spChg>
        <pc:grpChg chg="del">
          <ac:chgData name="Matthew Sievert" userId="10858b4d490cb69c" providerId="LiveId" clId="{B32E807B-EFF1-48B5-849F-9A475552CC18}" dt="2019-06-26T21:47:00.496" v="8388" actId="165"/>
          <ac:grpSpMkLst>
            <pc:docMk/>
            <pc:sldMk cId="4122857214" sldId="282"/>
            <ac:grpSpMk id="2" creationId="{5F8D9506-FB89-40CD-9E34-238C58BFF381}"/>
          </ac:grpSpMkLst>
        </pc:grpChg>
        <pc:grpChg chg="add mod">
          <ac:chgData name="Matthew Sievert" userId="10858b4d490cb69c" providerId="LiveId" clId="{B32E807B-EFF1-48B5-849F-9A475552CC18}" dt="2019-06-26T21:47:08.832" v="8393" actId="12788"/>
          <ac:grpSpMkLst>
            <pc:docMk/>
            <pc:sldMk cId="4122857214" sldId="282"/>
            <ac:grpSpMk id="3" creationId="{80C79DF6-7AB7-4332-9AE5-C7055937E0DD}"/>
          </ac:grpSpMkLst>
        </pc:grpChg>
      </pc:sldChg>
      <pc:sldChg chg="add del">
        <pc:chgData name="Matthew Sievert" userId="10858b4d490cb69c" providerId="LiveId" clId="{B32E807B-EFF1-48B5-849F-9A475552CC18}" dt="2019-06-28T02:06:19.399" v="17950" actId="2696"/>
        <pc:sldMkLst>
          <pc:docMk/>
          <pc:sldMk cId="2988000422" sldId="283"/>
        </pc:sldMkLst>
      </pc:sldChg>
      <pc:sldChg chg="delSp modSp add">
        <pc:chgData name="Matthew Sievert" userId="10858b4d490cb69c" providerId="LiveId" clId="{B32E807B-EFF1-48B5-849F-9A475552CC18}" dt="2019-06-28T05:06:38.813" v="21659" actId="20577"/>
        <pc:sldMkLst>
          <pc:docMk/>
          <pc:sldMk cId="3430517234" sldId="284"/>
        </pc:sldMkLst>
        <pc:spChg chg="del">
          <ac:chgData name="Matthew Sievert" userId="10858b4d490cb69c" providerId="LiveId" clId="{B32E807B-EFF1-48B5-849F-9A475552CC18}" dt="2019-06-27T01:09:01.837" v="12566" actId="478"/>
          <ac:spMkLst>
            <pc:docMk/>
            <pc:sldMk cId="3430517234" sldId="284"/>
            <ac:spMk id="47" creationId="{B827553E-2FE4-4206-8A30-368EBBED8E7F}"/>
          </ac:spMkLst>
        </pc:spChg>
        <pc:spChg chg="del">
          <ac:chgData name="Matthew Sievert" userId="10858b4d490cb69c" providerId="LiveId" clId="{B32E807B-EFF1-48B5-849F-9A475552CC18}" dt="2019-06-27T01:09:06.576" v="12567" actId="478"/>
          <ac:spMkLst>
            <pc:docMk/>
            <pc:sldMk cId="3430517234" sldId="284"/>
            <ac:spMk id="48" creationId="{B9AE01F9-F827-4603-8C1D-D608E02420C3}"/>
          </ac:spMkLst>
        </pc:spChg>
        <pc:spChg chg="del">
          <ac:chgData name="Matthew Sievert" userId="10858b4d490cb69c" providerId="LiveId" clId="{B32E807B-EFF1-48B5-849F-9A475552CC18}" dt="2019-06-27T01:09:06.576" v="12567" actId="478"/>
          <ac:spMkLst>
            <pc:docMk/>
            <pc:sldMk cId="3430517234" sldId="284"/>
            <ac:spMk id="49" creationId="{C4CBBC0F-4442-435C-BD44-5074ED252309}"/>
          </ac:spMkLst>
        </pc:spChg>
        <pc:spChg chg="del">
          <ac:chgData name="Matthew Sievert" userId="10858b4d490cb69c" providerId="LiveId" clId="{B32E807B-EFF1-48B5-849F-9A475552CC18}" dt="2019-06-27T01:09:06.576" v="12567" actId="478"/>
          <ac:spMkLst>
            <pc:docMk/>
            <pc:sldMk cId="3430517234" sldId="284"/>
            <ac:spMk id="50" creationId="{7F23EBD5-4029-4250-BD54-23AA0F6E9AB3}"/>
          </ac:spMkLst>
        </pc:spChg>
        <pc:spChg chg="mod">
          <ac:chgData name="Matthew Sievert" userId="10858b4d490cb69c" providerId="LiveId" clId="{B32E807B-EFF1-48B5-849F-9A475552CC18}" dt="2019-06-28T05:06:38.813" v="21659" actId="20577"/>
          <ac:spMkLst>
            <pc:docMk/>
            <pc:sldMk cId="3430517234" sldId="284"/>
            <ac:spMk id="64" creationId="{21BD0F0F-7E3C-4017-97DD-4BA85E367B26}"/>
          </ac:spMkLst>
        </pc:spChg>
        <pc:grpChg chg="mod">
          <ac:chgData name="Matthew Sievert" userId="10858b4d490cb69c" providerId="LiveId" clId="{B32E807B-EFF1-48B5-849F-9A475552CC18}" dt="2019-06-27T01:09:19.342" v="12568" actId="207"/>
          <ac:grpSpMkLst>
            <pc:docMk/>
            <pc:sldMk cId="3430517234" sldId="284"/>
            <ac:grpSpMk id="3" creationId="{6ACEB7D5-930C-4B94-90EF-278701D3B754}"/>
          </ac:grpSpMkLst>
        </pc:grpChg>
        <pc:grpChg chg="mod">
          <ac:chgData name="Matthew Sievert" userId="10858b4d490cb69c" providerId="LiveId" clId="{B32E807B-EFF1-48B5-849F-9A475552CC18}" dt="2019-06-27T01:09:19.342" v="12568" actId="207"/>
          <ac:grpSpMkLst>
            <pc:docMk/>
            <pc:sldMk cId="3430517234" sldId="284"/>
            <ac:grpSpMk id="38" creationId="{BE332FC0-4541-401F-8BAB-FDE76EB2E59B}"/>
          </ac:grpSpMkLst>
        </pc:grpChg>
        <pc:cxnChg chg="mod">
          <ac:chgData name="Matthew Sievert" userId="10858b4d490cb69c" providerId="LiveId" clId="{B32E807B-EFF1-48B5-849F-9A475552CC18}" dt="2019-06-27T01:09:19.342" v="12568" actId="207"/>
          <ac:cxnSpMkLst>
            <pc:docMk/>
            <pc:sldMk cId="3430517234" sldId="284"/>
            <ac:cxnSpMk id="35" creationId="{5B250FCA-73C3-41CA-8FB8-484EF69AA49B}"/>
          </ac:cxnSpMkLst>
        </pc:cxnChg>
        <pc:cxnChg chg="mod">
          <ac:chgData name="Matthew Sievert" userId="10858b4d490cb69c" providerId="LiveId" clId="{B32E807B-EFF1-48B5-849F-9A475552CC18}" dt="2019-06-27T01:09:19.342" v="12568" actId="207"/>
          <ac:cxnSpMkLst>
            <pc:docMk/>
            <pc:sldMk cId="3430517234" sldId="284"/>
            <ac:cxnSpMk id="36" creationId="{1512D5DD-5D3F-4C17-8656-5D1F428EAC47}"/>
          </ac:cxnSpMkLst>
        </pc:cxnChg>
        <pc:cxnChg chg="mod">
          <ac:chgData name="Matthew Sievert" userId="10858b4d490cb69c" providerId="LiveId" clId="{B32E807B-EFF1-48B5-849F-9A475552CC18}" dt="2019-06-27T01:09:19.342" v="12568" actId="207"/>
          <ac:cxnSpMkLst>
            <pc:docMk/>
            <pc:sldMk cId="3430517234" sldId="284"/>
            <ac:cxnSpMk id="37" creationId="{3C01F185-BB5F-4588-994C-15235749CC33}"/>
          </ac:cxnSpMkLst>
        </pc:cxnChg>
      </pc:sldChg>
      <pc:sldChg chg="addSp delSp modSp add">
        <pc:chgData name="Matthew Sievert" userId="10858b4d490cb69c" providerId="LiveId" clId="{B32E807B-EFF1-48B5-849F-9A475552CC18}" dt="2019-06-28T05:06:26.011" v="21651" actId="20577"/>
        <pc:sldMkLst>
          <pc:docMk/>
          <pc:sldMk cId="1271025578" sldId="285"/>
        </pc:sldMkLst>
        <pc:spChg chg="mod topLvl">
          <ac:chgData name="Matthew Sievert" userId="10858b4d490cb69c" providerId="LiveId" clId="{B32E807B-EFF1-48B5-849F-9A475552CC18}" dt="2019-06-27T01:09:54.236" v="12572" actId="165"/>
          <ac:spMkLst>
            <pc:docMk/>
            <pc:sldMk cId="1271025578" sldId="285"/>
            <ac:spMk id="39" creationId="{E5F880AD-C2F1-49C9-BA6C-49ED86DA5E53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0" creationId="{F0B6DB43-C2DA-4872-B3BC-D4D53E47C3E1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1" creationId="{9FA5F80D-2CB5-49FD-AC4F-9D7AD67A0CF5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2" creationId="{77CF3459-0486-450C-AE19-BE4515A9AF64}"/>
          </ac:spMkLst>
        </pc:spChg>
        <pc:spChg chg="mod topLvl">
          <ac:chgData name="Matthew Sievert" userId="10858b4d490cb69c" providerId="LiveId" clId="{B32E807B-EFF1-48B5-849F-9A475552CC18}" dt="2019-06-27T01:09:51.969" v="12571" actId="165"/>
          <ac:spMkLst>
            <pc:docMk/>
            <pc:sldMk cId="1271025578" sldId="285"/>
            <ac:spMk id="43" creationId="{9C64A10A-83CD-4CD5-9CC7-A9D4441B2ECA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4" creationId="{CE095299-65C6-4710-86E7-FEA31C35FC45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5" creationId="{9795DA6C-126D-43F3-934F-576F18AEE4C6}"/>
          </ac:spMkLst>
        </pc:spChg>
        <pc:spChg chg="add del mod topLvl">
          <ac:chgData name="Matthew Sievert" userId="10858b4d490cb69c" providerId="LiveId" clId="{B32E807B-EFF1-48B5-849F-9A475552CC18}" dt="2019-06-27T01:10:03.282" v="12575" actId="478"/>
          <ac:spMkLst>
            <pc:docMk/>
            <pc:sldMk cId="1271025578" sldId="285"/>
            <ac:spMk id="46" creationId="{4A6052A1-2407-45AD-AD42-EC54A96449A4}"/>
          </ac:spMkLst>
        </pc:spChg>
        <pc:spChg chg="del">
          <ac:chgData name="Matthew Sievert" userId="10858b4d490cb69c" providerId="LiveId" clId="{B32E807B-EFF1-48B5-849F-9A475552CC18}" dt="2019-06-27T01:09:48.879" v="12570" actId="478"/>
          <ac:spMkLst>
            <pc:docMk/>
            <pc:sldMk cId="1271025578" sldId="285"/>
            <ac:spMk id="54" creationId="{59C4A626-ADFD-4F17-BF57-78486BDFE019}"/>
          </ac:spMkLst>
        </pc:spChg>
        <pc:spChg chg="del">
          <ac:chgData name="Matthew Sievert" userId="10858b4d490cb69c" providerId="LiveId" clId="{B32E807B-EFF1-48B5-849F-9A475552CC18}" dt="2019-06-27T01:09:48.879" v="12570" actId="478"/>
          <ac:spMkLst>
            <pc:docMk/>
            <pc:sldMk cId="1271025578" sldId="285"/>
            <ac:spMk id="55" creationId="{421F860B-EA8F-4888-BA8B-80EEDB422466}"/>
          </ac:spMkLst>
        </pc:spChg>
        <pc:spChg chg="del">
          <ac:chgData name="Matthew Sievert" userId="10858b4d490cb69c" providerId="LiveId" clId="{B32E807B-EFF1-48B5-849F-9A475552CC18}" dt="2019-06-27T01:09:48.879" v="12570" actId="478"/>
          <ac:spMkLst>
            <pc:docMk/>
            <pc:sldMk cId="1271025578" sldId="285"/>
            <ac:spMk id="56" creationId="{4C0CB727-60B5-4577-AD22-7216199B1A08}"/>
          </ac:spMkLst>
        </pc:spChg>
        <pc:spChg chg="mod">
          <ac:chgData name="Matthew Sievert" userId="10858b4d490cb69c" providerId="LiveId" clId="{B32E807B-EFF1-48B5-849F-9A475552CC18}" dt="2019-06-28T05:06:26.011" v="21651" actId="20577"/>
          <ac:spMkLst>
            <pc:docMk/>
            <pc:sldMk cId="1271025578" sldId="285"/>
            <ac:spMk id="64" creationId="{21BD0F0F-7E3C-4017-97DD-4BA85E367B26}"/>
          </ac:spMkLst>
        </pc:spChg>
        <pc:grpChg chg="del">
          <ac:chgData name="Matthew Sievert" userId="10858b4d490cb69c" providerId="LiveId" clId="{B32E807B-EFF1-48B5-849F-9A475552CC18}" dt="2019-06-27T01:09:51.969" v="12571" actId="165"/>
          <ac:grpSpMkLst>
            <pc:docMk/>
            <pc:sldMk cId="1271025578" sldId="285"/>
            <ac:grpSpMk id="3" creationId="{6ACEB7D5-930C-4B94-90EF-278701D3B754}"/>
          </ac:grpSpMkLst>
        </pc:grpChg>
        <pc:grpChg chg="del">
          <ac:chgData name="Matthew Sievert" userId="10858b4d490cb69c" providerId="LiveId" clId="{B32E807B-EFF1-48B5-849F-9A475552CC18}" dt="2019-06-27T01:09:54.236" v="12572" actId="165"/>
          <ac:grpSpMkLst>
            <pc:docMk/>
            <pc:sldMk cId="1271025578" sldId="285"/>
            <ac:grpSpMk id="38" creationId="{BE332FC0-4541-401F-8BAB-FDE76EB2E59B}"/>
          </ac:grpSpMkLst>
        </pc:grpChg>
        <pc:cxnChg chg="add del">
          <ac:chgData name="Matthew Sievert" userId="10858b4d490cb69c" providerId="LiveId" clId="{B32E807B-EFF1-48B5-849F-9A475552CC18}" dt="2019-06-27T01:09:58.700" v="12574" actId="478"/>
          <ac:cxnSpMkLst>
            <pc:docMk/>
            <pc:sldMk cId="1271025578" sldId="285"/>
            <ac:cxnSpMk id="35" creationId="{5B250FCA-73C3-41CA-8FB8-484EF69AA49B}"/>
          </ac:cxnSpMkLst>
        </pc:cxnChg>
        <pc:cxnChg chg="add del">
          <ac:chgData name="Matthew Sievert" userId="10858b4d490cb69c" providerId="LiveId" clId="{B32E807B-EFF1-48B5-849F-9A475552CC18}" dt="2019-06-27T01:09:58.700" v="12574" actId="478"/>
          <ac:cxnSpMkLst>
            <pc:docMk/>
            <pc:sldMk cId="1271025578" sldId="285"/>
            <ac:cxnSpMk id="36" creationId="{1512D5DD-5D3F-4C17-8656-5D1F428EAC47}"/>
          </ac:cxnSpMkLst>
        </pc:cxnChg>
        <pc:cxnChg chg="add del">
          <ac:chgData name="Matthew Sievert" userId="10858b4d490cb69c" providerId="LiveId" clId="{B32E807B-EFF1-48B5-849F-9A475552CC18}" dt="2019-06-27T01:09:58.700" v="12574" actId="478"/>
          <ac:cxnSpMkLst>
            <pc:docMk/>
            <pc:sldMk cId="1271025578" sldId="285"/>
            <ac:cxnSpMk id="37" creationId="{3C01F185-BB5F-4588-994C-15235749CC33}"/>
          </ac:cxnSpMkLst>
        </pc:cxnChg>
      </pc:sldChg>
      <pc:sldChg chg="addSp delSp modSp add">
        <pc:chgData name="Matthew Sievert" userId="10858b4d490cb69c" providerId="LiveId" clId="{B32E807B-EFF1-48B5-849F-9A475552CC18}" dt="2019-06-28T05:07:06.010" v="21674" actId="20577"/>
        <pc:sldMkLst>
          <pc:docMk/>
          <pc:sldMk cId="994317145" sldId="286"/>
        </pc:sldMkLst>
        <pc:spChg chg="mod">
          <ac:chgData name="Matthew Sievert" userId="10858b4d490cb69c" providerId="LiveId" clId="{B32E807B-EFF1-48B5-849F-9A475552CC18}" dt="2019-06-27T19:12:59.279" v="15319" actId="207"/>
          <ac:spMkLst>
            <pc:docMk/>
            <pc:sldMk cId="994317145" sldId="286"/>
            <ac:spMk id="16" creationId="{1E0C3657-5E5E-4BD5-B031-A5E0E63EAF8D}"/>
          </ac:spMkLst>
        </pc:spChg>
        <pc:spChg chg="del">
          <ac:chgData name="Matthew Sievert" userId="10858b4d490cb69c" providerId="LiveId" clId="{B32E807B-EFF1-48B5-849F-9A475552CC18}" dt="2019-06-27T19:09:30.780" v="15193" actId="478"/>
          <ac:spMkLst>
            <pc:docMk/>
            <pc:sldMk cId="994317145" sldId="286"/>
            <ac:spMk id="18" creationId="{ABE37D77-E9E6-4073-9818-DED6AAEE819B}"/>
          </ac:spMkLst>
        </pc:spChg>
        <pc:spChg chg="del">
          <ac:chgData name="Matthew Sievert" userId="10858b4d490cb69c" providerId="LiveId" clId="{B32E807B-EFF1-48B5-849F-9A475552CC18}" dt="2019-06-27T19:09:30.780" v="15193" actId="478"/>
          <ac:spMkLst>
            <pc:docMk/>
            <pc:sldMk cId="994317145" sldId="286"/>
            <ac:spMk id="24" creationId="{E5A82BD5-9038-48D4-80EC-6F022FE1BCFE}"/>
          </ac:spMkLst>
        </pc:spChg>
        <pc:spChg chg="mod topLvl">
          <ac:chgData name="Matthew Sievert" userId="10858b4d490cb69c" providerId="LiveId" clId="{B32E807B-EFF1-48B5-849F-9A475552CC18}" dt="2019-06-27T19:11:41.316" v="15212" actId="164"/>
          <ac:spMkLst>
            <pc:docMk/>
            <pc:sldMk cId="994317145" sldId="286"/>
            <ac:spMk id="27" creationId="{F77AC01F-D5CB-4ED3-9DEE-8687D009C78C}"/>
          </ac:spMkLst>
        </pc:spChg>
        <pc:spChg chg="mod">
          <ac:chgData name="Matthew Sievert" userId="10858b4d490cb69c" providerId="LiveId" clId="{B32E807B-EFF1-48B5-849F-9A475552CC18}" dt="2019-06-27T19:11:38.074" v="15211" actId="164"/>
          <ac:spMkLst>
            <pc:docMk/>
            <pc:sldMk cId="994317145" sldId="286"/>
            <ac:spMk id="31" creationId="{10395142-FCD4-4F49-A8D0-0B87236797F3}"/>
          </ac:spMkLst>
        </pc:spChg>
        <pc:spChg chg="mod">
          <ac:chgData name="Matthew Sievert" userId="10858b4d490cb69c" providerId="LiveId" clId="{B32E807B-EFF1-48B5-849F-9A475552CC18}" dt="2019-06-28T05:07:06.010" v="21674" actId="20577"/>
          <ac:spMkLst>
            <pc:docMk/>
            <pc:sldMk cId="994317145" sldId="286"/>
            <ac:spMk id="64" creationId="{21BD0F0F-7E3C-4017-97DD-4BA85E367B26}"/>
          </ac:spMkLst>
        </pc:spChg>
        <pc:grpChg chg="add mod">
          <ac:chgData name="Matthew Sievert" userId="10858b4d490cb69c" providerId="LiveId" clId="{B32E807B-EFF1-48B5-849F-9A475552CC18}" dt="2019-06-27T19:13:09.711" v="15320" actId="1076"/>
          <ac:grpSpMkLst>
            <pc:docMk/>
            <pc:sldMk cId="994317145" sldId="286"/>
            <ac:grpSpMk id="3" creationId="{C2544548-366A-4878-83BD-530DE6C35DCF}"/>
          </ac:grpSpMkLst>
        </pc:grpChg>
        <pc:grpChg chg="add mod">
          <ac:chgData name="Matthew Sievert" userId="10858b4d490cb69c" providerId="LiveId" clId="{B32E807B-EFF1-48B5-849F-9A475552CC18}" dt="2019-06-27T19:11:46.888" v="15214" actId="1076"/>
          <ac:grpSpMkLst>
            <pc:docMk/>
            <pc:sldMk cId="994317145" sldId="286"/>
            <ac:grpSpMk id="4" creationId="{1864AA16-3EB9-4937-B9FC-2EE5215554CF}"/>
          </ac:grpSpMkLst>
        </pc:grpChg>
        <pc:grpChg chg="del">
          <ac:chgData name="Matthew Sievert" userId="10858b4d490cb69c" providerId="LiveId" clId="{B32E807B-EFF1-48B5-849F-9A475552CC18}" dt="2019-06-27T19:09:30.780" v="15193" actId="478"/>
          <ac:grpSpMkLst>
            <pc:docMk/>
            <pc:sldMk cId="994317145" sldId="286"/>
            <ac:grpSpMk id="14" creationId="{3397E2F0-47F1-4C36-81D5-854EBDCB34D0}"/>
          </ac:grpSpMkLst>
        </pc:grpChg>
        <pc:grpChg chg="del mod">
          <ac:chgData name="Matthew Sievert" userId="10858b4d490cb69c" providerId="LiveId" clId="{B32E807B-EFF1-48B5-849F-9A475552CC18}" dt="2019-06-27T19:10:26.923" v="15201" actId="165"/>
          <ac:grpSpMkLst>
            <pc:docMk/>
            <pc:sldMk cId="994317145" sldId="286"/>
            <ac:grpSpMk id="25" creationId="{B71ED243-14D1-426C-BC1D-4825B9DF3631}"/>
          </ac:grpSpMkLst>
        </pc:grpChg>
        <pc:grpChg chg="mod topLvl">
          <ac:chgData name="Matthew Sievert" userId="10858b4d490cb69c" providerId="LiveId" clId="{B32E807B-EFF1-48B5-849F-9A475552CC18}" dt="2019-06-27T19:11:46.888" v="15214" actId="1076"/>
          <ac:grpSpMkLst>
            <pc:docMk/>
            <pc:sldMk cId="994317145" sldId="286"/>
            <ac:grpSpMk id="26" creationId="{C31DE41B-104E-46D9-ACAC-DD13F910D24D}"/>
          </ac:grpSpMkLst>
        </pc:grpChg>
        <pc:picChg chg="del">
          <ac:chgData name="Matthew Sievert" userId="10858b4d490cb69c" providerId="LiveId" clId="{B32E807B-EFF1-48B5-849F-9A475552CC18}" dt="2019-06-27T19:09:30.780" v="15193" actId="478"/>
          <ac:picMkLst>
            <pc:docMk/>
            <pc:sldMk cId="994317145" sldId="286"/>
            <ac:picMk id="2" creationId="{90217AF9-07CE-4F38-8E50-1E3736EFAECE}"/>
          </ac:picMkLst>
        </pc:picChg>
        <pc:picChg chg="mod">
          <ac:chgData name="Matthew Sievert" userId="10858b4d490cb69c" providerId="LiveId" clId="{B32E807B-EFF1-48B5-849F-9A475552CC18}" dt="2019-06-27T19:11:38.074" v="15211" actId="164"/>
          <ac:picMkLst>
            <pc:docMk/>
            <pc:sldMk cId="994317145" sldId="286"/>
            <ac:picMk id="30" creationId="{7F7F30F4-3EC0-4043-9887-B3E3C066DA11}"/>
          </ac:picMkLst>
        </pc:picChg>
      </pc:sldChg>
      <pc:sldChg chg="add del">
        <pc:chgData name="Matthew Sievert" userId="10858b4d490cb69c" providerId="LiveId" clId="{B32E807B-EFF1-48B5-849F-9A475552CC18}" dt="2019-06-27T14:01:57.596" v="13494" actId="2696"/>
        <pc:sldMkLst>
          <pc:docMk/>
          <pc:sldMk cId="1186372036" sldId="286"/>
        </pc:sldMkLst>
      </pc:sldChg>
      <pc:sldChg chg="addSp delSp modSp add">
        <pc:chgData name="Matthew Sievert" userId="10858b4d490cb69c" providerId="LiveId" clId="{B32E807B-EFF1-48B5-849F-9A475552CC18}" dt="2019-06-28T05:07:12.319" v="21679" actId="20577"/>
        <pc:sldMkLst>
          <pc:docMk/>
          <pc:sldMk cId="131933262" sldId="287"/>
        </pc:sldMkLst>
        <pc:spChg chg="add del">
          <ac:chgData name="Matthew Sievert" userId="10858b4d490cb69c" providerId="LiveId" clId="{B32E807B-EFF1-48B5-849F-9A475552CC18}" dt="2019-06-27T23:14:04.336" v="15653"/>
          <ac:spMkLst>
            <pc:docMk/>
            <pc:sldMk cId="131933262" sldId="287"/>
            <ac:spMk id="15" creationId="{A5E7BB47-2797-4033-973E-C80E2BB0BE8A}"/>
          </ac:spMkLst>
        </pc:spChg>
        <pc:spChg chg="mod">
          <ac:chgData name="Matthew Sievert" userId="10858b4d490cb69c" providerId="LiveId" clId="{B32E807B-EFF1-48B5-849F-9A475552CC18}" dt="2019-06-27T23:28:00.120" v="15747" actId="1076"/>
          <ac:spMkLst>
            <pc:docMk/>
            <pc:sldMk cId="131933262" sldId="287"/>
            <ac:spMk id="16" creationId="{1E0C3657-5E5E-4BD5-B031-A5E0E63EAF8D}"/>
          </ac:spMkLst>
        </pc:spChg>
        <pc:spChg chg="del">
          <ac:chgData name="Matthew Sievert" userId="10858b4d490cb69c" providerId="LiveId" clId="{B32E807B-EFF1-48B5-849F-9A475552CC18}" dt="2019-06-27T19:23:28.266" v="15462" actId="478"/>
          <ac:spMkLst>
            <pc:docMk/>
            <pc:sldMk cId="131933262" sldId="287"/>
            <ac:spMk id="18" creationId="{ABE37D77-E9E6-4073-9818-DED6AAEE819B}"/>
          </ac:spMkLst>
        </pc:spChg>
        <pc:spChg chg="mod topLvl">
          <ac:chgData name="Matthew Sievert" userId="10858b4d490cb69c" providerId="LiveId" clId="{B32E807B-EFF1-48B5-849F-9A475552CC18}" dt="2019-06-27T23:27:50.853" v="15745" actId="164"/>
          <ac:spMkLst>
            <pc:docMk/>
            <pc:sldMk cId="131933262" sldId="287"/>
            <ac:spMk id="21" creationId="{0B935F7F-040C-4BD0-B93A-FD71898B3A37}"/>
          </ac:spMkLst>
        </pc:spChg>
        <pc:spChg chg="del">
          <ac:chgData name="Matthew Sievert" userId="10858b4d490cb69c" providerId="LiveId" clId="{B32E807B-EFF1-48B5-849F-9A475552CC18}" dt="2019-06-27T19:23:28.266" v="15462" actId="478"/>
          <ac:spMkLst>
            <pc:docMk/>
            <pc:sldMk cId="131933262" sldId="287"/>
            <ac:spMk id="24" creationId="{E5A82BD5-9038-48D4-80EC-6F022FE1BCFE}"/>
          </ac:spMkLst>
        </pc:spChg>
        <pc:spChg chg="del mod topLvl">
          <ac:chgData name="Matthew Sievert" userId="10858b4d490cb69c" providerId="LiveId" clId="{B32E807B-EFF1-48B5-849F-9A475552CC18}" dt="2019-06-27T23:27:18.624" v="15738" actId="478"/>
          <ac:spMkLst>
            <pc:docMk/>
            <pc:sldMk cId="131933262" sldId="287"/>
            <ac:spMk id="25" creationId="{01E6050C-0827-4D18-AFD0-5AA14ACE960B}"/>
          </ac:spMkLst>
        </pc:spChg>
        <pc:spChg chg="add mod">
          <ac:chgData name="Matthew Sievert" userId="10858b4d490cb69c" providerId="LiveId" clId="{B32E807B-EFF1-48B5-849F-9A475552CC18}" dt="2019-06-27T23:43:20.258" v="16080" actId="207"/>
          <ac:spMkLst>
            <pc:docMk/>
            <pc:sldMk cId="131933262" sldId="287"/>
            <ac:spMk id="26" creationId="{15FC7917-97EF-4052-90C9-38FB8B6DEC32}"/>
          </ac:spMkLst>
        </pc:spChg>
        <pc:spChg chg="mod">
          <ac:chgData name="Matthew Sievert" userId="10858b4d490cb69c" providerId="LiveId" clId="{B32E807B-EFF1-48B5-849F-9A475552CC18}" dt="2019-06-28T05:07:12.319" v="21679" actId="20577"/>
          <ac:spMkLst>
            <pc:docMk/>
            <pc:sldMk cId="131933262" sldId="287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23:42:46.384" v="16074" actId="20577"/>
          <ac:spMkLst>
            <pc:docMk/>
            <pc:sldMk cId="131933262" sldId="287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7T23:27:53.401" v="15746" actId="1076"/>
          <ac:grpSpMkLst>
            <pc:docMk/>
            <pc:sldMk cId="131933262" sldId="287"/>
            <ac:grpSpMk id="3" creationId="{4E25123E-BA9B-4213-98C2-D3363F267EC8}"/>
          </ac:grpSpMkLst>
        </pc:grpChg>
        <pc:grpChg chg="add del mod">
          <ac:chgData name="Matthew Sievert" userId="10858b4d490cb69c" providerId="LiveId" clId="{B32E807B-EFF1-48B5-849F-9A475552CC18}" dt="2019-06-27T23:27:38.227" v="15742" actId="165"/>
          <ac:grpSpMkLst>
            <pc:docMk/>
            <pc:sldMk cId="131933262" sldId="287"/>
            <ac:grpSpMk id="17" creationId="{C7A6FDFB-0C6F-427A-A028-52AC296A0CD2}"/>
          </ac:grpSpMkLst>
        </pc:grpChg>
        <pc:grpChg chg="add del mod">
          <ac:chgData name="Matthew Sievert" userId="10858b4d490cb69c" providerId="LiveId" clId="{B32E807B-EFF1-48B5-849F-9A475552CC18}" dt="2019-06-27T23:27:15.433" v="15737" actId="165"/>
          <ac:grpSpMkLst>
            <pc:docMk/>
            <pc:sldMk cId="131933262" sldId="287"/>
            <ac:grpSpMk id="22" creationId="{6E919494-CA55-48E1-AF13-E5088EF90C56}"/>
          </ac:grpSpMkLst>
        </pc:grpChg>
        <pc:picChg chg="del">
          <ac:chgData name="Matthew Sievert" userId="10858b4d490cb69c" providerId="LiveId" clId="{B32E807B-EFF1-48B5-849F-9A475552CC18}" dt="2019-06-27T19:23:28.266" v="15462" actId="478"/>
          <ac:picMkLst>
            <pc:docMk/>
            <pc:sldMk cId="131933262" sldId="287"/>
            <ac:picMk id="2" creationId="{90217AF9-07CE-4F38-8E50-1E3736EFAECE}"/>
          </ac:picMkLst>
        </pc:picChg>
        <pc:picChg chg="del mod">
          <ac:chgData name="Matthew Sievert" userId="10858b4d490cb69c" providerId="LiveId" clId="{B32E807B-EFF1-48B5-849F-9A475552CC18}" dt="2019-06-27T23:29:46.839" v="15766" actId="478"/>
          <ac:picMkLst>
            <pc:docMk/>
            <pc:sldMk cId="131933262" sldId="287"/>
            <ac:picMk id="5" creationId="{5A541D4C-A1E0-40F1-A5EF-D9A22EFF6DB0}"/>
          </ac:picMkLst>
        </pc:picChg>
        <pc:picChg chg="del mod ord">
          <ac:chgData name="Matthew Sievert" userId="10858b4d490cb69c" providerId="LiveId" clId="{B32E807B-EFF1-48B5-849F-9A475552CC18}" dt="2019-06-27T23:30:20.477" v="15794" actId="478"/>
          <ac:picMkLst>
            <pc:docMk/>
            <pc:sldMk cId="131933262" sldId="287"/>
            <ac:picMk id="7" creationId="{39E09552-6971-44E6-883C-B49BC0081816}"/>
          </ac:picMkLst>
        </pc:picChg>
        <pc:picChg chg="del">
          <ac:chgData name="Matthew Sievert" userId="10858b4d490cb69c" providerId="LiveId" clId="{B32E807B-EFF1-48B5-849F-9A475552CC18}" dt="2019-06-27T19:23:28.266" v="15462" actId="478"/>
          <ac:picMkLst>
            <pc:docMk/>
            <pc:sldMk cId="131933262" sldId="287"/>
            <ac:picMk id="9" creationId="{EC3A05A4-9A3F-4EF1-8B02-71FBEFB84FAE}"/>
          </ac:picMkLst>
        </pc:picChg>
        <pc:picChg chg="del mod ord">
          <ac:chgData name="Matthew Sievert" userId="10858b4d490cb69c" providerId="LiveId" clId="{B32E807B-EFF1-48B5-849F-9A475552CC18}" dt="2019-06-27T23:31:07.104" v="15806" actId="478"/>
          <ac:picMkLst>
            <pc:docMk/>
            <pc:sldMk cId="131933262" sldId="287"/>
            <ac:picMk id="10" creationId="{8D06AF7E-99CE-430E-BDF8-AE090ACCFDAB}"/>
          </ac:picMkLst>
        </pc:picChg>
        <pc:picChg chg="del">
          <ac:chgData name="Matthew Sievert" userId="10858b4d490cb69c" providerId="LiveId" clId="{B32E807B-EFF1-48B5-849F-9A475552CC18}" dt="2019-06-27T19:23:28.266" v="15462" actId="478"/>
          <ac:picMkLst>
            <pc:docMk/>
            <pc:sldMk cId="131933262" sldId="287"/>
            <ac:picMk id="11" creationId="{78BFFC09-5FCE-4468-BC95-A53A69B3742E}"/>
          </ac:picMkLst>
        </pc:picChg>
        <pc:picChg chg="del">
          <ac:chgData name="Matthew Sievert" userId="10858b4d490cb69c" providerId="LiveId" clId="{B32E807B-EFF1-48B5-849F-9A475552CC18}" dt="2019-06-27T19:23:28.266" v="15462" actId="478"/>
          <ac:picMkLst>
            <pc:docMk/>
            <pc:sldMk cId="131933262" sldId="287"/>
            <ac:picMk id="12" creationId="{A768ADAD-20D2-4BDD-AB66-EA1F2EC41F50}"/>
          </ac:picMkLst>
        </pc:picChg>
        <pc:picChg chg="del mod ord">
          <ac:chgData name="Matthew Sievert" userId="10858b4d490cb69c" providerId="LiveId" clId="{B32E807B-EFF1-48B5-849F-9A475552CC18}" dt="2019-06-27T23:36:31.117" v="15819" actId="478"/>
          <ac:picMkLst>
            <pc:docMk/>
            <pc:sldMk cId="131933262" sldId="287"/>
            <ac:picMk id="14" creationId="{C2481EE0-A390-4134-9ED8-6940DA5714D8}"/>
          </ac:picMkLst>
        </pc:picChg>
        <pc:picChg chg="mod topLvl">
          <ac:chgData name="Matthew Sievert" userId="10858b4d490cb69c" providerId="LiveId" clId="{B32E807B-EFF1-48B5-849F-9A475552CC18}" dt="2019-06-27T23:27:50.853" v="15745" actId="164"/>
          <ac:picMkLst>
            <pc:docMk/>
            <pc:sldMk cId="131933262" sldId="287"/>
            <ac:picMk id="20" creationId="{204C3BFF-D51C-410C-8107-7F4E8034DFB7}"/>
          </ac:picMkLst>
        </pc:picChg>
        <pc:picChg chg="mod topLvl">
          <ac:chgData name="Matthew Sievert" userId="10858b4d490cb69c" providerId="LiveId" clId="{B32E807B-EFF1-48B5-849F-9A475552CC18}" dt="2019-06-27T23:27:50.853" v="15745" actId="164"/>
          <ac:picMkLst>
            <pc:docMk/>
            <pc:sldMk cId="131933262" sldId="287"/>
            <ac:picMk id="23" creationId="{B7E35384-80CF-40F6-A1FA-EB49B7785B95}"/>
          </ac:picMkLst>
        </pc:picChg>
        <pc:picChg chg="add del mod">
          <ac:chgData name="Matthew Sievert" userId="10858b4d490cb69c" providerId="LiveId" clId="{B32E807B-EFF1-48B5-849F-9A475552CC18}" dt="2019-06-27T23:30:10.820" v="15781" actId="478"/>
          <ac:picMkLst>
            <pc:docMk/>
            <pc:sldMk cId="131933262" sldId="287"/>
            <ac:picMk id="28" creationId="{03A39D73-4C76-4878-986C-7F58AB2C6607}"/>
          </ac:picMkLst>
        </pc:picChg>
        <pc:picChg chg="del mod ord">
          <ac:chgData name="Matthew Sievert" userId="10858b4d490cb69c" providerId="LiveId" clId="{B32E807B-EFF1-48B5-849F-9A475552CC18}" dt="2019-06-27T23:36:45.461" v="15831" actId="478"/>
          <ac:picMkLst>
            <pc:docMk/>
            <pc:sldMk cId="131933262" sldId="287"/>
            <ac:picMk id="29" creationId="{272B3946-D6B7-44A4-97F1-BBF0DD1DD6D7}"/>
          </ac:picMkLst>
        </pc:picChg>
        <pc:picChg chg="mod ord">
          <ac:chgData name="Matthew Sievert" userId="10858b4d490cb69c" providerId="LiveId" clId="{B32E807B-EFF1-48B5-849F-9A475552CC18}" dt="2019-06-27T23:36:31.117" v="15818" actId="108"/>
          <ac:picMkLst>
            <pc:docMk/>
            <pc:sldMk cId="131933262" sldId="287"/>
            <ac:picMk id="31" creationId="{6A71861B-2E51-468E-970B-C656EFB1605D}"/>
          </ac:picMkLst>
        </pc:picChg>
        <pc:picChg chg="mod ord">
          <ac:chgData name="Matthew Sievert" userId="10858b4d490cb69c" providerId="LiveId" clId="{B32E807B-EFF1-48B5-849F-9A475552CC18}" dt="2019-06-27T23:36:45.461" v="15830" actId="108"/>
          <ac:picMkLst>
            <pc:docMk/>
            <pc:sldMk cId="131933262" sldId="287"/>
            <ac:picMk id="33" creationId="{753521B6-094D-47EC-A978-9AC2161BB84A}"/>
          </ac:picMkLst>
        </pc:picChg>
      </pc:sldChg>
      <pc:sldChg chg="addSp delSp modSp add">
        <pc:chgData name="Matthew Sievert" userId="10858b4d490cb69c" providerId="LiveId" clId="{B32E807B-EFF1-48B5-849F-9A475552CC18}" dt="2019-06-28T05:07:16.012" v="21681" actId="20577"/>
        <pc:sldMkLst>
          <pc:docMk/>
          <pc:sldMk cId="1226353919" sldId="288"/>
        </pc:sldMkLst>
        <pc:spChg chg="add del">
          <ac:chgData name="Matthew Sievert" userId="10858b4d490cb69c" providerId="LiveId" clId="{B32E807B-EFF1-48B5-849F-9A475552CC18}" dt="2019-06-27T23:53:19.887" v="16328" actId="478"/>
          <ac:spMkLst>
            <pc:docMk/>
            <pc:sldMk cId="1226353919" sldId="288"/>
            <ac:spMk id="11" creationId="{023F3BAE-2287-4178-B7DD-DBE64278063B}"/>
          </ac:spMkLst>
        </pc:spChg>
        <pc:spChg chg="add mod">
          <ac:chgData name="Matthew Sievert" userId="10858b4d490cb69c" providerId="LiveId" clId="{B32E807B-EFF1-48B5-849F-9A475552CC18}" dt="2019-06-27T23:53:34.392" v="16330" actId="1076"/>
          <ac:spMkLst>
            <pc:docMk/>
            <pc:sldMk cId="1226353919" sldId="288"/>
            <ac:spMk id="12" creationId="{0F5B3D8D-AE72-4159-B4FE-AB79FAE194C3}"/>
          </ac:spMkLst>
        </pc:spChg>
        <pc:spChg chg="add mod">
          <ac:chgData name="Matthew Sievert" userId="10858b4d490cb69c" providerId="LiveId" clId="{B32E807B-EFF1-48B5-849F-9A475552CC18}" dt="2019-06-27T23:53:34.392" v="16330" actId="1076"/>
          <ac:spMkLst>
            <pc:docMk/>
            <pc:sldMk cId="1226353919" sldId="288"/>
            <ac:spMk id="13" creationId="{72D11D33-AF6C-4369-ABBC-F80AF0239AD5}"/>
          </ac:spMkLst>
        </pc:spChg>
        <pc:spChg chg="add mod">
          <ac:chgData name="Matthew Sievert" userId="10858b4d490cb69c" providerId="LiveId" clId="{B32E807B-EFF1-48B5-849F-9A475552CC18}" dt="2019-06-27T23:53:34.392" v="16330" actId="1076"/>
          <ac:spMkLst>
            <pc:docMk/>
            <pc:sldMk cId="1226353919" sldId="288"/>
            <ac:spMk id="14" creationId="{08A166FF-7C3E-4C13-9DAB-42B6BD5C98DA}"/>
          </ac:spMkLst>
        </pc:spChg>
        <pc:spChg chg="mod">
          <ac:chgData name="Matthew Sievert" userId="10858b4d490cb69c" providerId="LiveId" clId="{B32E807B-EFF1-48B5-849F-9A475552CC18}" dt="2019-06-27T23:53:34.392" v="16330" actId="1076"/>
          <ac:spMkLst>
            <pc:docMk/>
            <pc:sldMk cId="1226353919" sldId="288"/>
            <ac:spMk id="16" creationId="{1E0C3657-5E5E-4BD5-B031-A5E0E63EAF8D}"/>
          </ac:spMkLst>
        </pc:spChg>
        <pc:spChg chg="mod">
          <ac:chgData name="Matthew Sievert" userId="10858b4d490cb69c" providerId="LiveId" clId="{B32E807B-EFF1-48B5-849F-9A475552CC18}" dt="2019-06-28T05:07:16.012" v="21681" actId="20577"/>
          <ac:spMkLst>
            <pc:docMk/>
            <pc:sldMk cId="1226353919" sldId="288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7T23:50:20.839" v="16151" actId="20577"/>
          <ac:spMkLst>
            <pc:docMk/>
            <pc:sldMk cId="1226353919" sldId="288"/>
            <ac:spMk id="68" creationId="{4086AAB9-924D-495B-B6C9-49C95055C6E9}"/>
          </ac:spMkLst>
        </pc:spChg>
        <pc:picChg chg="add mod">
          <ac:chgData name="Matthew Sievert" userId="10858b4d490cb69c" providerId="LiveId" clId="{B32E807B-EFF1-48B5-849F-9A475552CC18}" dt="2019-06-27T23:53:34.392" v="16330" actId="1076"/>
          <ac:picMkLst>
            <pc:docMk/>
            <pc:sldMk cId="1226353919" sldId="288"/>
            <ac:picMk id="9" creationId="{1E115BCA-C6B9-4E85-850A-D6342781A06B}"/>
          </ac:picMkLst>
        </pc:picChg>
        <pc:picChg chg="add mod">
          <ac:chgData name="Matthew Sievert" userId="10858b4d490cb69c" providerId="LiveId" clId="{B32E807B-EFF1-48B5-849F-9A475552CC18}" dt="2019-06-27T23:53:34.392" v="16330" actId="1076"/>
          <ac:picMkLst>
            <pc:docMk/>
            <pc:sldMk cId="1226353919" sldId="288"/>
            <ac:picMk id="10" creationId="{5FE46377-C9FD-4920-8C72-DA56462C2597}"/>
          </ac:picMkLst>
        </pc:picChg>
      </pc:sldChg>
      <pc:sldChg chg="addSp delSp modSp add">
        <pc:chgData name="Matthew Sievert" userId="10858b4d490cb69c" providerId="LiveId" clId="{B32E807B-EFF1-48B5-849F-9A475552CC18}" dt="2019-06-28T05:07:26.195" v="21687" actId="20577"/>
        <pc:sldMkLst>
          <pc:docMk/>
          <pc:sldMk cId="1905517893" sldId="289"/>
        </pc:sldMkLst>
        <pc:spChg chg="del">
          <ac:chgData name="Matthew Sievert" userId="10858b4d490cb69c" providerId="LiveId" clId="{B32E807B-EFF1-48B5-849F-9A475552CC18}" dt="2019-06-28T01:45:31.691" v="17391" actId="478"/>
          <ac:spMkLst>
            <pc:docMk/>
            <pc:sldMk cId="1905517893" sldId="289"/>
            <ac:spMk id="2" creationId="{06BE2FE5-A955-4D52-8CE5-948B15EA6E5D}"/>
          </ac:spMkLst>
        </pc:spChg>
        <pc:spChg chg="add mod">
          <ac:chgData name="Matthew Sievert" userId="10858b4d490cb69c" providerId="LiveId" clId="{B32E807B-EFF1-48B5-849F-9A475552CC18}" dt="2019-06-28T01:50:34.367" v="17424" actId="164"/>
          <ac:spMkLst>
            <pc:docMk/>
            <pc:sldMk cId="1905517893" sldId="289"/>
            <ac:spMk id="5" creationId="{F1D7D1F6-3D88-4939-8CA1-5C477329D731}"/>
          </ac:spMkLst>
        </pc:spChg>
        <pc:spChg chg="del mod">
          <ac:chgData name="Matthew Sievert" userId="10858b4d490cb69c" providerId="LiveId" clId="{B32E807B-EFF1-48B5-849F-9A475552CC18}" dt="2019-06-28T01:59:19.073" v="17734" actId="478"/>
          <ac:spMkLst>
            <pc:docMk/>
            <pc:sldMk cId="1905517893" sldId="289"/>
            <ac:spMk id="16" creationId="{1E0C3657-5E5E-4BD5-B031-A5E0E63EAF8D}"/>
          </ac:spMkLst>
        </pc:spChg>
        <pc:spChg chg="del">
          <ac:chgData name="Matthew Sievert" userId="10858b4d490cb69c" providerId="LiveId" clId="{B32E807B-EFF1-48B5-849F-9A475552CC18}" dt="2019-06-28T01:45:31.691" v="17391" actId="478"/>
          <ac:spMkLst>
            <pc:docMk/>
            <pc:sldMk cId="1905517893" sldId="289"/>
            <ac:spMk id="24" creationId="{4FB6ADB5-E088-4F99-94C1-3A9BD1C3A3CE}"/>
          </ac:spMkLst>
        </pc:spChg>
        <pc:spChg chg="add mod">
          <ac:chgData name="Matthew Sievert" userId="10858b4d490cb69c" providerId="LiveId" clId="{B32E807B-EFF1-48B5-849F-9A475552CC18}" dt="2019-06-28T01:52:13.406" v="17449" actId="164"/>
          <ac:spMkLst>
            <pc:docMk/>
            <pc:sldMk cId="1905517893" sldId="289"/>
            <ac:spMk id="27" creationId="{628F8BA0-443B-449F-A48A-716B2C9E992A}"/>
          </ac:spMkLst>
        </pc:spChg>
        <pc:spChg chg="mod ord topLvl">
          <ac:chgData name="Matthew Sievert" userId="10858b4d490cb69c" providerId="LiveId" clId="{B32E807B-EFF1-48B5-849F-9A475552CC18}" dt="2019-06-28T01:52:13.406" v="17449" actId="164"/>
          <ac:spMkLst>
            <pc:docMk/>
            <pc:sldMk cId="1905517893" sldId="289"/>
            <ac:spMk id="29" creationId="{DF21763E-BCDB-4E0B-ACC1-892AC5D0C3E5}"/>
          </ac:spMkLst>
        </pc:spChg>
        <pc:spChg chg="del mod topLvl">
          <ac:chgData name="Matthew Sievert" userId="10858b4d490cb69c" providerId="LiveId" clId="{B32E807B-EFF1-48B5-849F-9A475552CC18}" dt="2019-06-28T01:51:45.087" v="17444" actId="478"/>
          <ac:spMkLst>
            <pc:docMk/>
            <pc:sldMk cId="1905517893" sldId="289"/>
            <ac:spMk id="32" creationId="{4F08DF2C-B1F5-4117-8F49-5D893427B474}"/>
          </ac:spMkLst>
        </pc:spChg>
        <pc:spChg chg="add mod">
          <ac:chgData name="Matthew Sievert" userId="10858b4d490cb69c" providerId="LiveId" clId="{B32E807B-EFF1-48B5-849F-9A475552CC18}" dt="2019-06-28T01:59:51.258" v="17743" actId="207"/>
          <ac:spMkLst>
            <pc:docMk/>
            <pc:sldMk cId="1905517893" sldId="289"/>
            <ac:spMk id="33" creationId="{3071A716-4F1B-42EF-BDC3-1F3A7406834B}"/>
          </ac:spMkLst>
        </pc:spChg>
        <pc:spChg chg="mod">
          <ac:chgData name="Matthew Sievert" userId="10858b4d490cb69c" providerId="LiveId" clId="{B32E807B-EFF1-48B5-849F-9A475552CC18}" dt="2019-06-28T05:07:26.195" v="21687" actId="20577"/>
          <ac:spMkLst>
            <pc:docMk/>
            <pc:sldMk cId="1905517893" sldId="289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1:56:15.792" v="17532" actId="20577"/>
          <ac:spMkLst>
            <pc:docMk/>
            <pc:sldMk cId="1905517893" sldId="289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1:50:34.367" v="17424" actId="164"/>
          <ac:grpSpMkLst>
            <pc:docMk/>
            <pc:sldMk cId="1905517893" sldId="289"/>
            <ac:grpSpMk id="4" creationId="{844C23A2-19D1-4DC9-B302-732E5350D510}"/>
          </ac:grpSpMkLst>
        </pc:grpChg>
        <pc:grpChg chg="add mod">
          <ac:chgData name="Matthew Sievert" userId="10858b4d490cb69c" providerId="LiveId" clId="{B32E807B-EFF1-48B5-849F-9A475552CC18}" dt="2019-06-28T01:52:13.406" v="17449" actId="164"/>
          <ac:grpSpMkLst>
            <pc:docMk/>
            <pc:sldMk cId="1905517893" sldId="289"/>
            <ac:grpSpMk id="6" creationId="{4E580AD9-E8B4-40C6-8D18-937421C02A38}"/>
          </ac:grpSpMkLst>
        </pc:grpChg>
        <pc:grpChg chg="add mod">
          <ac:chgData name="Matthew Sievert" userId="10858b4d490cb69c" providerId="LiveId" clId="{B32E807B-EFF1-48B5-849F-9A475552CC18}" dt="2019-06-28T01:59:32.509" v="17737" actId="1076"/>
          <ac:grpSpMkLst>
            <pc:docMk/>
            <pc:sldMk cId="1905517893" sldId="289"/>
            <ac:grpSpMk id="7" creationId="{9F14296A-0688-474A-986D-6E3100F586DE}"/>
          </ac:grpSpMkLst>
        </pc:grpChg>
        <pc:grpChg chg="del">
          <ac:chgData name="Matthew Sievert" userId="10858b4d490cb69c" providerId="LiveId" clId="{B32E807B-EFF1-48B5-849F-9A475552CC18}" dt="2019-06-28T01:59:20.965" v="17735" actId="478"/>
          <ac:grpSpMkLst>
            <pc:docMk/>
            <pc:sldMk cId="1905517893" sldId="289"/>
            <ac:grpSpMk id="14" creationId="{3397E2F0-47F1-4C36-81D5-854EBDCB34D0}"/>
          </ac:grpSpMkLst>
        </pc:grpChg>
        <pc:grpChg chg="add del">
          <ac:chgData name="Matthew Sievert" userId="10858b4d490cb69c" providerId="LiveId" clId="{B32E807B-EFF1-48B5-849F-9A475552CC18}" dt="2019-06-28T01:51:41.898" v="17443" actId="165"/>
          <ac:grpSpMkLst>
            <pc:docMk/>
            <pc:sldMk cId="1905517893" sldId="289"/>
            <ac:grpSpMk id="28" creationId="{C861F09B-974A-41E4-A829-24524656EB5B}"/>
          </ac:grpSpMkLst>
        </pc:grpChg>
        <pc:picChg chg="add mod modCrop">
          <ac:chgData name="Matthew Sievert" userId="10858b4d490cb69c" providerId="LiveId" clId="{B32E807B-EFF1-48B5-849F-9A475552CC18}" dt="2019-06-28T01:50:34.367" v="17424" actId="164"/>
          <ac:picMkLst>
            <pc:docMk/>
            <pc:sldMk cId="1905517893" sldId="289"/>
            <ac:picMk id="3" creationId="{9FA1610C-505E-4D69-AC95-86CDFE1E7CED}"/>
          </ac:picMkLst>
        </pc:picChg>
        <pc:picChg chg="del">
          <ac:chgData name="Matthew Sievert" userId="10858b4d490cb69c" providerId="LiveId" clId="{B32E807B-EFF1-48B5-849F-9A475552CC18}" dt="2019-06-28T01:45:31.691" v="17391" actId="478"/>
          <ac:picMkLst>
            <pc:docMk/>
            <pc:sldMk cId="1905517893" sldId="289"/>
            <ac:picMk id="18" creationId="{228F1E27-9234-41F3-A280-0458D56BBC39}"/>
          </ac:picMkLst>
        </pc:picChg>
        <pc:picChg chg="add mod modCrop">
          <ac:chgData name="Matthew Sievert" userId="10858b4d490cb69c" providerId="LiveId" clId="{B32E807B-EFF1-48B5-849F-9A475552CC18}" dt="2019-06-28T01:47:08.106" v="17411" actId="164"/>
          <ac:picMkLst>
            <pc:docMk/>
            <pc:sldMk cId="1905517893" sldId="289"/>
            <ac:picMk id="25" creationId="{213DE835-C486-4372-917E-B47C633D6C00}"/>
          </ac:picMkLst>
        </pc:picChg>
        <pc:picChg chg="add mod modCrop">
          <ac:chgData name="Matthew Sievert" userId="10858b4d490cb69c" providerId="LiveId" clId="{B32E807B-EFF1-48B5-849F-9A475552CC18}" dt="2019-06-28T01:47:08.106" v="17411" actId="164"/>
          <ac:picMkLst>
            <pc:docMk/>
            <pc:sldMk cId="1905517893" sldId="289"/>
            <ac:picMk id="26" creationId="{71D6253F-313C-41FA-9661-76B251FB40D7}"/>
          </ac:picMkLst>
        </pc:picChg>
        <pc:picChg chg="del mod topLvl">
          <ac:chgData name="Matthew Sievert" userId="10858b4d490cb69c" providerId="LiveId" clId="{B32E807B-EFF1-48B5-849F-9A475552CC18}" dt="2019-06-28T01:51:45.087" v="17444" actId="478"/>
          <ac:picMkLst>
            <pc:docMk/>
            <pc:sldMk cId="1905517893" sldId="289"/>
            <ac:picMk id="30" creationId="{9EF102C9-9F8E-422D-B3A9-E483D84ABD90}"/>
          </ac:picMkLst>
        </pc:picChg>
        <pc:picChg chg="del mod topLvl">
          <ac:chgData name="Matthew Sievert" userId="10858b4d490cb69c" providerId="LiveId" clId="{B32E807B-EFF1-48B5-849F-9A475552CC18}" dt="2019-06-28T01:51:45.087" v="17444" actId="478"/>
          <ac:picMkLst>
            <pc:docMk/>
            <pc:sldMk cId="1905517893" sldId="289"/>
            <ac:picMk id="31" creationId="{DE7CA2F3-2547-4D9B-8E43-D0C07898BAFC}"/>
          </ac:picMkLst>
        </pc:picChg>
      </pc:sldChg>
      <pc:sldChg chg="addSp delSp modSp add">
        <pc:chgData name="Matthew Sievert" userId="10858b4d490cb69c" providerId="LiveId" clId="{B32E807B-EFF1-48B5-849F-9A475552CC18}" dt="2019-06-28T05:07:36.118" v="21691" actId="20577"/>
        <pc:sldMkLst>
          <pc:docMk/>
          <pc:sldMk cId="3113781545" sldId="290"/>
        </pc:sldMkLst>
        <pc:spChg chg="add del mod">
          <ac:chgData name="Matthew Sievert" userId="10858b4d490cb69c" providerId="LiveId" clId="{B32E807B-EFF1-48B5-849F-9A475552CC18}" dt="2019-06-28T03:54:45.137" v="19296" actId="478"/>
          <ac:spMkLst>
            <pc:docMk/>
            <pc:sldMk cId="3113781545" sldId="290"/>
            <ac:spMk id="8" creationId="{B753E7BA-9223-48E5-A547-DA73099A381E}"/>
          </ac:spMkLst>
        </pc:spChg>
        <pc:spChg chg="del">
          <ac:chgData name="Matthew Sievert" userId="10858b4d490cb69c" providerId="LiveId" clId="{B32E807B-EFF1-48B5-849F-9A475552CC18}" dt="2019-06-28T02:01:50.905" v="17771" actId="478"/>
          <ac:spMkLst>
            <pc:docMk/>
            <pc:sldMk cId="3113781545" sldId="290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2:05:29.510" v="17948" actId="207"/>
          <ac:spMkLst>
            <pc:docMk/>
            <pc:sldMk cId="3113781545" sldId="290"/>
            <ac:spMk id="56" creationId="{0A3D6CA7-35E9-4464-ABF7-D95FBABB4A46}"/>
          </ac:spMkLst>
        </pc:spChg>
        <pc:spChg chg="add mod">
          <ac:chgData name="Matthew Sievert" userId="10858b4d490cb69c" providerId="LiveId" clId="{B32E807B-EFF1-48B5-849F-9A475552CC18}" dt="2019-06-28T03:54:49.864" v="19297" actId="1076"/>
          <ac:spMkLst>
            <pc:docMk/>
            <pc:sldMk cId="3113781545" sldId="290"/>
            <ac:spMk id="58" creationId="{93684756-71CE-4601-944D-7618C7BF6C43}"/>
          </ac:spMkLst>
        </pc:spChg>
        <pc:spChg chg="mod">
          <ac:chgData name="Matthew Sievert" userId="10858b4d490cb69c" providerId="LiveId" clId="{B32E807B-EFF1-48B5-849F-9A475552CC18}" dt="2019-06-28T05:07:36.118" v="21691" actId="20577"/>
          <ac:spMkLst>
            <pc:docMk/>
            <pc:sldMk cId="3113781545" sldId="290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2:01:39.291" v="17766" actId="20577"/>
          <ac:spMkLst>
            <pc:docMk/>
            <pc:sldMk cId="3113781545" sldId="290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3:53:10.446" v="19231" actId="1076"/>
          <ac:grpSpMkLst>
            <pc:docMk/>
            <pc:sldMk cId="3113781545" sldId="290"/>
            <ac:grpSpMk id="2" creationId="{2C1B0EE8-02EE-49F1-98DC-BD830A823026}"/>
          </ac:grpSpMkLst>
        </pc:grpChg>
        <pc:grpChg chg="add mod">
          <ac:chgData name="Matthew Sievert" userId="10858b4d490cb69c" providerId="LiveId" clId="{B32E807B-EFF1-48B5-849F-9A475552CC18}" dt="2019-06-28T03:52:48.306" v="19221" actId="1076"/>
          <ac:grpSpMkLst>
            <pc:docMk/>
            <pc:sldMk cId="3113781545" sldId="290"/>
            <ac:grpSpMk id="3" creationId="{F4BA83A6-61C8-4D4A-B17D-450CE06F1F97}"/>
          </ac:grpSpMkLst>
        </pc:grpChg>
        <pc:grpChg chg="del">
          <ac:chgData name="Matthew Sievert" userId="10858b4d490cb69c" providerId="LiveId" clId="{B32E807B-EFF1-48B5-849F-9A475552CC18}" dt="2019-06-28T02:01:50.905" v="17771" actId="478"/>
          <ac:grpSpMkLst>
            <pc:docMk/>
            <pc:sldMk cId="3113781545" sldId="290"/>
            <ac:grpSpMk id="14" creationId="{3397E2F0-47F1-4C36-81D5-854EBDCB34D0}"/>
          </ac:grpSpMkLst>
        </pc:grpChg>
        <pc:grpChg chg="add mod">
          <ac:chgData name="Matthew Sievert" userId="10858b4d490cb69c" providerId="LiveId" clId="{B32E807B-EFF1-48B5-849F-9A475552CC18}" dt="2019-06-28T02:02:00.370" v="17773" actId="164"/>
          <ac:grpSpMkLst>
            <pc:docMk/>
            <pc:sldMk cId="3113781545" sldId="290"/>
            <ac:grpSpMk id="18" creationId="{4A327B95-9AA8-4103-B723-EB255BCF7E95}"/>
          </ac:grpSpMkLst>
        </pc:grpChg>
        <pc:grpChg chg="add mod">
          <ac:chgData name="Matthew Sievert" userId="10858b4d490cb69c" providerId="LiveId" clId="{B32E807B-EFF1-48B5-849F-9A475552CC18}" dt="2019-06-28T02:02:08.583" v="17776" actId="164"/>
          <ac:grpSpMkLst>
            <pc:docMk/>
            <pc:sldMk cId="3113781545" sldId="290"/>
            <ac:grpSpMk id="50" creationId="{63C0B0C3-00D1-4FD4-B6A1-CA04C619BED9}"/>
          </ac:grpSpMkLst>
        </pc:grpChg>
        <pc:picChg chg="mod">
          <ac:chgData name="Matthew Sievert" userId="10858b4d490cb69c" providerId="LiveId" clId="{B32E807B-EFF1-48B5-849F-9A475552CC18}" dt="2019-06-28T03:54:49.864" v="19297" actId="1076"/>
          <ac:picMkLst>
            <pc:docMk/>
            <pc:sldMk cId="3113781545" sldId="290"/>
            <ac:picMk id="5" creationId="{B980B77C-07D3-4A7E-8F9C-9FD743AE1FA1}"/>
          </ac:picMkLst>
        </pc:picChg>
        <pc:picChg chg="mod ord">
          <ac:chgData name="Matthew Sievert" userId="10858b4d490cb69c" providerId="LiveId" clId="{B32E807B-EFF1-48B5-849F-9A475552CC18}" dt="2019-06-28T03:54:49.864" v="19297" actId="1076"/>
          <ac:picMkLst>
            <pc:docMk/>
            <pc:sldMk cId="3113781545" sldId="290"/>
            <ac:picMk id="7" creationId="{0F4746B1-301D-4174-BDC1-0AB13C03727A}"/>
          </ac:picMkLst>
        </pc:picChg>
        <pc:picChg chg="add mod">
          <ac:chgData name="Matthew Sievert" userId="10858b4d490cb69c" providerId="LiveId" clId="{B32E807B-EFF1-48B5-849F-9A475552CC18}" dt="2019-06-28T02:02:08.583" v="17776" actId="164"/>
          <ac:picMkLst>
            <pc:docMk/>
            <pc:sldMk cId="3113781545" sldId="290"/>
            <ac:picMk id="54" creationId="{2FB2BE35-8354-4494-8115-DDD9ED200226}"/>
          </ac:picMkLst>
        </pc:picChg>
        <pc:picChg chg="add mod">
          <ac:chgData name="Matthew Sievert" userId="10858b4d490cb69c" providerId="LiveId" clId="{B32E807B-EFF1-48B5-849F-9A475552CC18}" dt="2019-06-28T02:02:00.370" v="17773" actId="164"/>
          <ac:picMkLst>
            <pc:docMk/>
            <pc:sldMk cId="3113781545" sldId="290"/>
            <ac:picMk id="55" creationId="{7AA97651-F975-4880-9EB8-776D035A4F62}"/>
          </ac:picMkLst>
        </pc:picChg>
        <pc:picChg chg="add del mod">
          <ac:chgData name="Matthew Sievert" userId="10858b4d490cb69c" providerId="LiveId" clId="{B32E807B-EFF1-48B5-849F-9A475552CC18}" dt="2019-06-28T03:53:34.446" v="19246" actId="478"/>
          <ac:picMkLst>
            <pc:docMk/>
            <pc:sldMk cId="3113781545" sldId="290"/>
            <ac:picMk id="57" creationId="{510E8667-B32E-477A-A48B-760796D250D7}"/>
          </ac:picMkLst>
        </pc:picChg>
      </pc:sldChg>
      <pc:sldChg chg="addSp delSp modSp add">
        <pc:chgData name="Matthew Sievert" userId="10858b4d490cb69c" providerId="LiveId" clId="{B32E807B-EFF1-48B5-849F-9A475552CC18}" dt="2019-06-28T05:07:44.562" v="21695" actId="20577"/>
        <pc:sldMkLst>
          <pc:docMk/>
          <pc:sldMk cId="2809357001" sldId="291"/>
        </pc:sldMkLst>
        <pc:spChg chg="del mod">
          <ac:chgData name="Matthew Sievert" userId="10858b4d490cb69c" providerId="LiveId" clId="{B32E807B-EFF1-48B5-849F-9A475552CC18}" dt="2019-06-28T03:50:02.226" v="19196" actId="478"/>
          <ac:spMkLst>
            <pc:docMk/>
            <pc:sldMk cId="2809357001" sldId="291"/>
            <ac:spMk id="16" creationId="{1E0C3657-5E5E-4BD5-B031-A5E0E63EAF8D}"/>
          </ac:spMkLst>
        </pc:spChg>
        <pc:spChg chg="add mod">
          <ac:chgData name="Matthew Sievert" userId="10858b4d490cb69c" providerId="LiveId" clId="{B32E807B-EFF1-48B5-849F-9A475552CC18}" dt="2019-06-28T03:55:23.949" v="19313" actId="20577"/>
          <ac:spMkLst>
            <pc:docMk/>
            <pc:sldMk cId="2809357001" sldId="291"/>
            <ac:spMk id="24" creationId="{0A8C1D4A-34B8-4542-87A4-CA96CE59F55D}"/>
          </ac:spMkLst>
        </pc:spChg>
        <pc:spChg chg="mod">
          <ac:chgData name="Matthew Sievert" userId="10858b4d490cb69c" providerId="LiveId" clId="{B32E807B-EFF1-48B5-849F-9A475552CC18}" dt="2019-06-28T05:07:44.562" v="21695" actId="20577"/>
          <ac:spMkLst>
            <pc:docMk/>
            <pc:sldMk cId="2809357001" sldId="291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2:08:09.608" v="17962" actId="20577"/>
          <ac:spMkLst>
            <pc:docMk/>
            <pc:sldMk cId="2809357001" sldId="291"/>
            <ac:spMk id="68" creationId="{4086AAB9-924D-495B-B6C9-49C95055C6E9}"/>
          </ac:spMkLst>
        </pc:spChg>
        <pc:grpChg chg="del mod">
          <ac:chgData name="Matthew Sievert" userId="10858b4d490cb69c" providerId="LiveId" clId="{B32E807B-EFF1-48B5-849F-9A475552CC18}" dt="2019-06-28T03:49:52.750" v="19193" actId="478"/>
          <ac:grpSpMkLst>
            <pc:docMk/>
            <pc:sldMk cId="2809357001" sldId="291"/>
            <ac:grpSpMk id="14" creationId="{3397E2F0-47F1-4C36-81D5-854EBDCB34D0}"/>
          </ac:grpSpMkLst>
        </pc:grpChg>
        <pc:picChg chg="add mod">
          <ac:chgData name="Matthew Sievert" userId="10858b4d490cb69c" providerId="LiveId" clId="{B32E807B-EFF1-48B5-849F-9A475552CC18}" dt="2019-06-28T03:50:14.079" v="19212" actId="1035"/>
          <ac:picMkLst>
            <pc:docMk/>
            <pc:sldMk cId="2809357001" sldId="291"/>
            <ac:picMk id="18" creationId="{50B6F08E-FFED-4A94-AA09-A44E17DC5CDD}"/>
          </ac:picMkLst>
        </pc:picChg>
      </pc:sldChg>
      <pc:sldChg chg="addSp delSp modSp add">
        <pc:chgData name="Matthew Sievert" userId="10858b4d490cb69c" providerId="LiveId" clId="{B32E807B-EFF1-48B5-849F-9A475552CC18}" dt="2019-06-28T05:08:05.212" v="21705" actId="20577"/>
        <pc:sldMkLst>
          <pc:docMk/>
          <pc:sldMk cId="3386837954" sldId="292"/>
        </pc:sldMkLst>
        <pc:spChg chg="add mod">
          <ac:chgData name="Matthew Sievert" userId="10858b4d490cb69c" providerId="LiveId" clId="{B32E807B-EFF1-48B5-849F-9A475552CC18}" dt="2019-06-28T04:58:24.329" v="21632" actId="12788"/>
          <ac:spMkLst>
            <pc:docMk/>
            <pc:sldMk cId="3386837954" sldId="292"/>
            <ac:spMk id="7" creationId="{9C3179FB-7190-4F06-8081-5D6FB3CDBD86}"/>
          </ac:spMkLst>
        </pc:spChg>
        <pc:spChg chg="add del mod">
          <ac:chgData name="Matthew Sievert" userId="10858b4d490cb69c" providerId="LiveId" clId="{B32E807B-EFF1-48B5-849F-9A475552CC18}" dt="2019-06-28T04:58:57.066" v="21636" actId="478"/>
          <ac:spMkLst>
            <pc:docMk/>
            <pc:sldMk cId="3386837954" sldId="292"/>
            <ac:spMk id="11" creationId="{195B18A3-B3BB-4FA2-8F01-D7E99A6D65EA}"/>
          </ac:spMkLst>
        </pc:spChg>
        <pc:spChg chg="mod">
          <ac:chgData name="Matthew Sievert" userId="10858b4d490cb69c" providerId="LiveId" clId="{B32E807B-EFF1-48B5-849F-9A475552CC18}" dt="2019-06-28T04:53:22.414" v="21502" actId="164"/>
          <ac:spMkLst>
            <pc:docMk/>
            <pc:sldMk cId="3386837954" sldId="292"/>
            <ac:spMk id="24" creationId="{2DB14BC9-A8F6-45B1-A43B-A57517295ADD}"/>
          </ac:spMkLst>
        </pc:spChg>
        <pc:spChg chg="mod topLvl">
          <ac:chgData name="Matthew Sievert" userId="10858b4d490cb69c" providerId="LiveId" clId="{B32E807B-EFF1-48B5-849F-9A475552CC18}" dt="2019-06-28T04:53:57.234" v="21511" actId="164"/>
          <ac:spMkLst>
            <pc:docMk/>
            <pc:sldMk cId="3386837954" sldId="292"/>
            <ac:spMk id="26" creationId="{4CAA4E07-FB79-47DC-89A4-4B5C0EDDDC8A}"/>
          </ac:spMkLst>
        </pc:spChg>
        <pc:spChg chg="del">
          <ac:chgData name="Matthew Sievert" userId="10858b4d490cb69c" providerId="LiveId" clId="{B32E807B-EFF1-48B5-849F-9A475552CC18}" dt="2019-06-28T04:53:12.635" v="21497" actId="478"/>
          <ac:spMkLst>
            <pc:docMk/>
            <pc:sldMk cId="3386837954" sldId="292"/>
            <ac:spMk id="27" creationId="{B3A2B481-8F98-467D-AD39-19BD21018D15}"/>
          </ac:spMkLst>
        </pc:spChg>
        <pc:spChg chg="del">
          <ac:chgData name="Matthew Sievert" userId="10858b4d490cb69c" providerId="LiveId" clId="{B32E807B-EFF1-48B5-849F-9A475552CC18}" dt="2019-06-28T04:53:09.837" v="21496" actId="478"/>
          <ac:spMkLst>
            <pc:docMk/>
            <pc:sldMk cId="3386837954" sldId="292"/>
            <ac:spMk id="28" creationId="{2733425C-F484-447F-BD8A-2520264FD869}"/>
          </ac:spMkLst>
        </pc:spChg>
        <pc:spChg chg="del">
          <ac:chgData name="Matthew Sievert" userId="10858b4d490cb69c" providerId="LiveId" clId="{B32E807B-EFF1-48B5-849F-9A475552CC18}" dt="2019-06-28T04:53:09.837" v="21496" actId="478"/>
          <ac:spMkLst>
            <pc:docMk/>
            <pc:sldMk cId="3386837954" sldId="292"/>
            <ac:spMk id="29" creationId="{12D7ECAF-CCA4-4B4F-A2A4-472094AEB4CC}"/>
          </ac:spMkLst>
        </pc:spChg>
        <pc:spChg chg="del mod topLvl">
          <ac:chgData name="Matthew Sievert" userId="10858b4d490cb69c" providerId="LiveId" clId="{B32E807B-EFF1-48B5-849F-9A475552CC18}" dt="2019-06-28T04:53:41.045" v="21507" actId="478"/>
          <ac:spMkLst>
            <pc:docMk/>
            <pc:sldMk cId="3386837954" sldId="292"/>
            <ac:spMk id="30" creationId="{85C03E46-5FA8-4723-A3EE-D69B1CC97D13}"/>
          </ac:spMkLst>
        </pc:spChg>
        <pc:spChg chg="mod topLvl">
          <ac:chgData name="Matthew Sievert" userId="10858b4d490cb69c" providerId="LiveId" clId="{B32E807B-EFF1-48B5-849F-9A475552CC18}" dt="2019-06-28T04:54:53.278" v="21530" actId="164"/>
          <ac:spMkLst>
            <pc:docMk/>
            <pc:sldMk cId="3386837954" sldId="292"/>
            <ac:spMk id="33" creationId="{564A263E-5A79-498C-B1D9-63561650A702}"/>
          </ac:spMkLst>
        </pc:spChg>
        <pc:spChg chg="del mod topLvl">
          <ac:chgData name="Matthew Sievert" userId="10858b4d490cb69c" providerId="LiveId" clId="{B32E807B-EFF1-48B5-849F-9A475552CC18}" dt="2019-06-28T04:54:41.126" v="21524" actId="478"/>
          <ac:spMkLst>
            <pc:docMk/>
            <pc:sldMk cId="3386837954" sldId="292"/>
            <ac:spMk id="34" creationId="{48B7D7FA-7A23-42A4-8E47-1958037894A9}"/>
          </ac:spMkLst>
        </pc:spChg>
        <pc:spChg chg="mod">
          <ac:chgData name="Matthew Sievert" userId="10858b4d490cb69c" providerId="LiveId" clId="{B32E807B-EFF1-48B5-849F-9A475552CC18}" dt="2019-06-28T05:08:05.212" v="21705" actId="20577"/>
          <ac:spMkLst>
            <pc:docMk/>
            <pc:sldMk cId="3386837954" sldId="292"/>
            <ac:spMk id="64" creationId="{21BD0F0F-7E3C-4017-97DD-4BA85E367B26}"/>
          </ac:spMkLst>
        </pc:spChg>
        <pc:spChg chg="mod">
          <ac:chgData name="Matthew Sievert" userId="10858b4d490cb69c" providerId="LiveId" clId="{B32E807B-EFF1-48B5-849F-9A475552CC18}" dt="2019-06-28T04:53:06.701" v="21495" actId="20577"/>
          <ac:spMkLst>
            <pc:docMk/>
            <pc:sldMk cId="3386837954" sldId="292"/>
            <ac:spMk id="68" creationId="{4086AAB9-924D-495B-B6C9-49C95055C6E9}"/>
          </ac:spMkLst>
        </pc:spChg>
        <pc:grpChg chg="add mod">
          <ac:chgData name="Matthew Sievert" userId="10858b4d490cb69c" providerId="LiveId" clId="{B32E807B-EFF1-48B5-849F-9A475552CC18}" dt="2019-06-28T04:58:22.185" v="21631" actId="164"/>
          <ac:grpSpMkLst>
            <pc:docMk/>
            <pc:sldMk cId="3386837954" sldId="292"/>
            <ac:grpSpMk id="4" creationId="{E453A0A7-AD7A-4F07-B3CB-B0CA8C760F0F}"/>
          </ac:grpSpMkLst>
        </pc:grpChg>
        <pc:grpChg chg="add mod">
          <ac:chgData name="Matthew Sievert" userId="10858b4d490cb69c" providerId="LiveId" clId="{B32E807B-EFF1-48B5-849F-9A475552CC18}" dt="2019-06-28T04:58:22.185" v="21631" actId="164"/>
          <ac:grpSpMkLst>
            <pc:docMk/>
            <pc:sldMk cId="3386837954" sldId="292"/>
            <ac:grpSpMk id="5" creationId="{6CC76F33-447C-4A69-9045-AC276C2373D9}"/>
          </ac:grpSpMkLst>
        </pc:grpChg>
        <pc:grpChg chg="add mod">
          <ac:chgData name="Matthew Sievert" userId="10858b4d490cb69c" providerId="LiveId" clId="{B32E807B-EFF1-48B5-849F-9A475552CC18}" dt="2019-06-28T04:58:22.185" v="21631" actId="164"/>
          <ac:grpSpMkLst>
            <pc:docMk/>
            <pc:sldMk cId="3386837954" sldId="292"/>
            <ac:grpSpMk id="6" creationId="{B5E69145-3ECA-49AB-A48E-8F83809C2D8E}"/>
          </ac:grpSpMkLst>
        </pc:grpChg>
        <pc:grpChg chg="add mod">
          <ac:chgData name="Matthew Sievert" userId="10858b4d490cb69c" providerId="LiveId" clId="{B32E807B-EFF1-48B5-849F-9A475552CC18}" dt="2019-06-28T04:58:24.329" v="21632" actId="12788"/>
          <ac:grpSpMkLst>
            <pc:docMk/>
            <pc:sldMk cId="3386837954" sldId="292"/>
            <ac:grpSpMk id="8" creationId="{F7EB6670-597C-4B22-8C10-184A7783E863}"/>
          </ac:grpSpMkLst>
        </pc:grpChg>
        <pc:grpChg chg="del">
          <ac:chgData name="Matthew Sievert" userId="10858b4d490cb69c" providerId="LiveId" clId="{B32E807B-EFF1-48B5-849F-9A475552CC18}" dt="2019-06-28T04:52:55.387" v="21459" actId="478"/>
          <ac:grpSpMkLst>
            <pc:docMk/>
            <pc:sldMk cId="3386837954" sldId="292"/>
            <ac:grpSpMk id="14" creationId="{3397E2F0-47F1-4C36-81D5-854EBDCB34D0}"/>
          </ac:grpSpMkLst>
        </pc:grpChg>
        <pc:grpChg chg="add del mod">
          <ac:chgData name="Matthew Sievert" userId="10858b4d490cb69c" providerId="LiveId" clId="{B32E807B-EFF1-48B5-849F-9A475552CC18}" dt="2019-06-28T04:53:37.705" v="21506" actId="165"/>
          <ac:grpSpMkLst>
            <pc:docMk/>
            <pc:sldMk cId="3386837954" sldId="292"/>
            <ac:grpSpMk id="25" creationId="{F9A43AA5-5C49-446C-85CB-3138E68A69CE}"/>
          </ac:grpSpMkLst>
        </pc:grpChg>
        <pc:grpChg chg="add del mod">
          <ac:chgData name="Matthew Sievert" userId="10858b4d490cb69c" providerId="LiveId" clId="{B32E807B-EFF1-48B5-849F-9A475552CC18}" dt="2019-06-28T04:54:38.237" v="21523" actId="165"/>
          <ac:grpSpMkLst>
            <pc:docMk/>
            <pc:sldMk cId="3386837954" sldId="292"/>
            <ac:grpSpMk id="32" creationId="{0F0CF818-71A6-45BE-9CF3-7EE2326AF883}"/>
          </ac:grpSpMkLst>
        </pc:grpChg>
        <pc:picChg chg="del">
          <ac:chgData name="Matthew Sievert" userId="10858b4d490cb69c" providerId="LiveId" clId="{B32E807B-EFF1-48B5-849F-9A475552CC18}" dt="2019-06-28T04:53:12.635" v="21497" actId="478"/>
          <ac:picMkLst>
            <pc:docMk/>
            <pc:sldMk cId="3386837954" sldId="292"/>
            <ac:picMk id="2" creationId="{CEBE1863-C661-4E1A-A026-03169253C45C}"/>
          </ac:picMkLst>
        </pc:picChg>
        <pc:picChg chg="mod">
          <ac:chgData name="Matthew Sievert" userId="10858b4d490cb69c" providerId="LiveId" clId="{B32E807B-EFF1-48B5-849F-9A475552CC18}" dt="2019-06-28T04:53:22.414" v="21502" actId="164"/>
          <ac:picMkLst>
            <pc:docMk/>
            <pc:sldMk cId="3386837954" sldId="292"/>
            <ac:picMk id="3" creationId="{CC83390A-50B2-46F4-8E03-60FB443572DB}"/>
          </ac:picMkLst>
        </pc:picChg>
        <pc:picChg chg="mod topLvl">
          <ac:chgData name="Matthew Sievert" userId="10858b4d490cb69c" providerId="LiveId" clId="{B32E807B-EFF1-48B5-849F-9A475552CC18}" dt="2019-06-28T04:53:57.234" v="21511" actId="164"/>
          <ac:picMkLst>
            <pc:docMk/>
            <pc:sldMk cId="3386837954" sldId="292"/>
            <ac:picMk id="31" creationId="{9C2E236C-9457-4EA8-B116-BA38ACA2E269}"/>
          </ac:picMkLst>
        </pc:picChg>
        <pc:picChg chg="mod topLvl">
          <ac:chgData name="Matthew Sievert" userId="10858b4d490cb69c" providerId="LiveId" clId="{B32E807B-EFF1-48B5-849F-9A475552CC18}" dt="2019-06-28T04:54:53.278" v="21530" actId="164"/>
          <ac:picMkLst>
            <pc:docMk/>
            <pc:sldMk cId="3386837954" sldId="292"/>
            <ac:picMk id="35" creationId="{684CA8F6-DFBA-4774-BC5E-C6335964FD79}"/>
          </ac:picMkLst>
        </pc:picChg>
        <pc:inkChg chg="add del mod ord">
          <ac:chgData name="Matthew Sievert" userId="10858b4d490cb69c" providerId="LiveId" clId="{B32E807B-EFF1-48B5-849F-9A475552CC18}" dt="2019-06-28T05:01:16.356" v="21642" actId="167"/>
          <ac:inkMkLst>
            <pc:docMk/>
            <pc:sldMk cId="3386837954" sldId="292"/>
            <ac:inkMk id="12" creationId="{40283708-F937-4BA4-87AF-43528E7D8C1D}"/>
          </ac:inkMkLst>
        </pc:inkChg>
        <pc:inkChg chg="add ord">
          <ac:chgData name="Matthew Sievert" userId="10858b4d490cb69c" providerId="LiveId" clId="{B32E807B-EFF1-48B5-849F-9A475552CC18}" dt="2019-06-28T05:02:55.799" v="21644" actId="167"/>
          <ac:inkMkLst>
            <pc:docMk/>
            <pc:sldMk cId="3386837954" sldId="292"/>
            <ac:inkMk id="13" creationId="{4D4B1CCE-DEA8-45B1-A5CF-FD10D5364848}"/>
          </ac:inkMkLst>
        </pc:inkChg>
        <pc:inkChg chg="add ord">
          <ac:chgData name="Matthew Sievert" userId="10858b4d490cb69c" providerId="LiveId" clId="{B32E807B-EFF1-48B5-849F-9A475552CC18}" dt="2019-06-28T05:04:17.124" v="21646" actId="167"/>
          <ac:inkMkLst>
            <pc:docMk/>
            <pc:sldMk cId="3386837954" sldId="292"/>
            <ac:inkMk id="16" creationId="{92D4FFC9-D39C-421E-BAEE-56A53090B4CB}"/>
          </ac:inkMkLst>
        </pc:inkChg>
        <pc:cxnChg chg="add del mod">
          <ac:chgData name="Matthew Sievert" userId="10858b4d490cb69c" providerId="LiveId" clId="{B32E807B-EFF1-48B5-849F-9A475552CC18}" dt="2019-06-28T04:58:44.885" v="21634" actId="478"/>
          <ac:cxnSpMkLst>
            <pc:docMk/>
            <pc:sldMk cId="3386837954" sldId="292"/>
            <ac:cxnSpMk id="10" creationId="{D9530FB1-4F19-48E6-AFEF-C52843542CAE}"/>
          </ac:cxnSpMkLst>
        </pc:cxnChg>
      </pc:sldChg>
    </pc:docChg>
  </pc:docChgLst>
  <pc:docChgLst>
    <pc:chgData name="Matthew Sievert" userId="10858b4d490cb69c" providerId="LiveId" clId="{173A36FD-0BE7-4CCD-8931-AB9933052624}"/>
    <pc:docChg chg="custSel modSld">
      <pc:chgData name="Matthew Sievert" userId="10858b4d490cb69c" providerId="LiveId" clId="{173A36FD-0BE7-4CCD-8931-AB9933052624}" dt="2019-06-28T05:17:37.309" v="35" actId="207"/>
      <pc:docMkLst>
        <pc:docMk/>
      </pc:docMkLst>
      <pc:sldChg chg="addSp delSp modSp">
        <pc:chgData name="Matthew Sievert" userId="10858b4d490cb69c" providerId="LiveId" clId="{173A36FD-0BE7-4CCD-8931-AB9933052624}" dt="2019-06-28T05:17:37.309" v="35" actId="207"/>
        <pc:sldMkLst>
          <pc:docMk/>
          <pc:sldMk cId="3386837954" sldId="292"/>
        </pc:sldMkLst>
        <pc:spChg chg="add mod ord">
          <ac:chgData name="Matthew Sievert" userId="10858b4d490cb69c" providerId="LiveId" clId="{173A36FD-0BE7-4CCD-8931-AB9933052624}" dt="2019-06-28T05:16:53.784" v="29" actId="555"/>
          <ac:spMkLst>
            <pc:docMk/>
            <pc:sldMk cId="3386837954" sldId="292"/>
            <ac:spMk id="2" creationId="{E8963167-EB51-4601-A913-F7A4EB213AB2}"/>
          </ac:spMkLst>
        </pc:spChg>
        <pc:spChg chg="add mod ord">
          <ac:chgData name="Matthew Sievert" userId="10858b4d490cb69c" providerId="LiveId" clId="{173A36FD-0BE7-4CCD-8931-AB9933052624}" dt="2019-06-28T05:17:17.443" v="33" actId="1076"/>
          <ac:spMkLst>
            <pc:docMk/>
            <pc:sldMk cId="3386837954" sldId="292"/>
            <ac:spMk id="23" creationId="{4B0DD6BC-4EBA-415B-BA84-BE6C84D0BD4E}"/>
          </ac:spMkLst>
        </pc:spChg>
        <pc:spChg chg="add mod ord">
          <ac:chgData name="Matthew Sievert" userId="10858b4d490cb69c" providerId="LiveId" clId="{173A36FD-0BE7-4CCD-8931-AB9933052624}" dt="2019-06-28T05:17:37.309" v="35" actId="207"/>
          <ac:spMkLst>
            <pc:docMk/>
            <pc:sldMk cId="3386837954" sldId="292"/>
            <ac:spMk id="25" creationId="{BF9DE3C1-E744-4669-BB92-710499E4B712}"/>
          </ac:spMkLst>
        </pc:spChg>
        <pc:grpChg chg="mod">
          <ac:chgData name="Matthew Sievert" userId="10858b4d490cb69c" providerId="LiveId" clId="{173A36FD-0BE7-4CCD-8931-AB9933052624}" dt="2019-06-28T05:15:46.973" v="12" actId="1076"/>
          <ac:grpSpMkLst>
            <pc:docMk/>
            <pc:sldMk cId="3386837954" sldId="292"/>
            <ac:grpSpMk id="8" creationId="{F7EB6670-597C-4B22-8C10-184A7783E863}"/>
          </ac:grpSpMkLst>
        </pc:grpChg>
        <pc:inkChg chg="del">
          <ac:chgData name="Matthew Sievert" userId="10858b4d490cb69c" providerId="LiveId" clId="{173A36FD-0BE7-4CCD-8931-AB9933052624}" dt="2019-06-28T05:14:50.499" v="0" actId="478"/>
          <ac:inkMkLst>
            <pc:docMk/>
            <pc:sldMk cId="3386837954" sldId="292"/>
            <ac:inkMk id="12" creationId="{40283708-F937-4BA4-87AF-43528E7D8C1D}"/>
          </ac:inkMkLst>
        </pc:inkChg>
        <pc:inkChg chg="del">
          <ac:chgData name="Matthew Sievert" userId="10858b4d490cb69c" providerId="LiveId" clId="{173A36FD-0BE7-4CCD-8931-AB9933052624}" dt="2019-06-28T05:15:05.078" v="2" actId="478"/>
          <ac:inkMkLst>
            <pc:docMk/>
            <pc:sldMk cId="3386837954" sldId="292"/>
            <ac:inkMk id="13" creationId="{4D4B1CCE-DEA8-45B1-A5CF-FD10D5364848}"/>
          </ac:inkMkLst>
        </pc:inkChg>
        <pc:inkChg chg="del">
          <ac:chgData name="Matthew Sievert" userId="10858b4d490cb69c" providerId="LiveId" clId="{173A36FD-0BE7-4CCD-8931-AB9933052624}" dt="2019-06-28T05:14:59.124" v="1" actId="478"/>
          <ac:inkMkLst>
            <pc:docMk/>
            <pc:sldMk cId="3386837954" sldId="292"/>
            <ac:inkMk id="16" creationId="{92D4FFC9-D39C-421E-BAEE-56A53090B4CB}"/>
          </ac:inkMkLst>
        </pc:inkChg>
      </pc:sldChg>
    </pc:docChg>
  </pc:docChgLst>
  <pc:docChgLst>
    <pc:chgData name="Matthew Sievert" userId="10858b4d490cb69c" providerId="LiveId" clId="{0DC74D67-3953-4817-B9FC-650602BDAB82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831-9780-4A10-AFB1-5299EDAA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2D7ED-22CD-4225-8081-70A753E3E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8642-133F-41B4-B89C-9A8DF8B4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68446-0BD0-4917-A5B2-B8B7153F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A4E4-5B0B-41D3-9304-50FFD516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022-6FC6-4C7E-836D-0B152F8A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0A271-1E20-4CC5-9A8C-EF7EF3C4D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0B72-D3DF-4528-B84F-402F6CCC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51FB-2383-44B1-BF54-66A68F2CA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F6EA5-75CB-4B6F-907E-BFACDF7E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0B139-360E-44D9-B424-D926FB6E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5412D-32B1-4BBA-9D91-092D5D318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9909-58DC-483F-8A8C-9EF91DF6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6D39-7E7F-4E43-B7E5-FBDE35A0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9B035-1986-4423-A986-B3FA7C8F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A139-CE29-48AE-B8D6-06EA3156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D256-5006-48DF-BBC3-48DC67897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8A7A-CDD8-423C-9493-2E4C585E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AE50-49A4-4199-BEE1-963B4FE2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DE4B8-2A66-4131-99EE-3AE38005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B582-1B1C-47C4-B130-45684680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6527-0C6B-4E20-B290-30F80202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469C-D074-4255-A077-69E2CEA1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2CD49-CD2E-41C6-9AA5-67D80D91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52B48-01BE-4135-B08E-B661A64E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AD95-0AF7-469F-9B12-75E11488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8B3C8-40C9-4B91-8B7A-B032F74D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E081-CCEF-4BDA-AF02-79408788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9AF8-1350-4765-8336-A35CC964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4754-1754-4D43-8E70-B541A4AB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ECBFB-B0E4-4BFC-BA16-F5F3CBE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5C69-9D93-4DBE-A41D-DF31DF46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7961-5674-4401-94EA-5999D6A09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32AB-1C12-43AB-98C0-189D5D49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5BC3F-019B-4D97-909C-A9CAFB3E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91B3-E14C-48AC-B251-88937A1E1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69E68-490A-44C9-977C-FBCEC1AB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45D74-DB5D-4BFC-9613-DEAAB597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388854-E115-417C-A027-2F709D8D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4B4E-2B1A-4AF7-B4C5-7C42A89B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9F010-CE08-4A27-A809-7B10284B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BDEE-2C59-48FB-A2AF-FD47FC8E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2001-4251-4605-BBFF-A6165E7F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3ADF3-EB53-4B75-82D9-6FB63EAD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773D0-E276-4C27-B345-45E20FF1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4FB5-E7DB-4102-B1BF-2E08B56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A57A-C75A-489C-95F8-2FDFD804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E8A1-BBE3-45C2-83C0-B0738D47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E4C99-5E90-46FF-BDE8-716DF389A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B6CE-1F10-414F-8640-2E03BCF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86CDB-260B-4863-907B-8CA91D61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3F371-DB2C-43FF-ACD2-B0DA173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8A38-6C8E-4CFE-9D0F-067A2C4D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6C66C-320A-428E-800E-CB377519E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E87B6-CC38-4D9A-8DA6-2C9E7CC3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EBBF1-8A2C-4980-8A28-372E1AF0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F1AAE-5BA5-4CF1-85D3-6594AFD1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B399F-8F8B-408E-8702-CB6BE93B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013038-2F46-4980-A869-90579BAE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4BAD0-E737-4F6A-B72D-D4268352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B0DB-4ED6-4DCC-A96F-50ABD19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9EF98-783B-454B-A0B9-432B7AED8F47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AD4E-8DC1-4E56-9F05-0BF041032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D92F3-FDB6-4676-A9A6-57290204E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E5F-325E-4F6F-BC60-181265D7C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5" Type="http://schemas.openxmlformats.org/officeDocument/2006/relationships/image" Target="../media/image25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7.emf"/><Relationship Id="rId11" Type="http://schemas.openxmlformats.org/officeDocument/2006/relationships/image" Target="../media/image65.png"/><Relationship Id="rId5" Type="http://schemas.openxmlformats.org/officeDocument/2006/relationships/image" Target="../media/image60.emf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5.xml"/><Relationship Id="rId7" Type="http://schemas.openxmlformats.org/officeDocument/2006/relationships/image" Target="../media/image5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 / 26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9E8814-92FF-4E85-B05C-27C8D060AF84}"/>
              </a:ext>
            </a:extLst>
          </p:cNvPr>
          <p:cNvGrpSpPr/>
          <p:nvPr/>
        </p:nvGrpSpPr>
        <p:grpSpPr>
          <a:xfrm>
            <a:off x="1561011" y="371339"/>
            <a:ext cx="9069978" cy="1670112"/>
            <a:chOff x="1561011" y="371339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371339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790897"/>
              <a:ext cx="8607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Spin at Low x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504367B-F400-4369-87C9-02643C2667EF}"/>
              </a:ext>
            </a:extLst>
          </p:cNvPr>
          <p:cNvGrpSpPr/>
          <p:nvPr/>
        </p:nvGrpSpPr>
        <p:grpSpPr>
          <a:xfrm>
            <a:off x="2088131" y="2614499"/>
            <a:ext cx="8015738" cy="1009389"/>
            <a:chOff x="2423160" y="3221159"/>
            <a:chExt cx="8015738" cy="100938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EA4FA7-97E3-4635-A4FA-7158BE7BBC59}"/>
                </a:ext>
              </a:extLst>
            </p:cNvPr>
            <p:cNvSpPr txBox="1"/>
            <p:nvPr/>
          </p:nvSpPr>
          <p:spPr>
            <a:xfrm>
              <a:off x="2423160" y="3317785"/>
              <a:ext cx="3864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Matthew D. Sievert</a:t>
              </a:r>
            </a:p>
          </p:txBody>
        </p:sp>
        <p:pic>
          <p:nvPicPr>
            <p:cNvPr id="1026" name="Picture 2" descr="Image result for rutgers university">
              <a:extLst>
                <a:ext uri="{FF2B5EF4-FFF2-40B4-BE49-F238E27FC236}">
                  <a16:creationId xmlns:a16="http://schemas.microsoft.com/office/drawing/2014/main" id="{A57C4630-1CA5-4A5D-84F5-06A330C116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36659" r="514" b="36848"/>
            <a:stretch/>
          </p:blipFill>
          <p:spPr bwMode="auto">
            <a:xfrm>
              <a:off x="6696388" y="3221159"/>
              <a:ext cx="3742510" cy="1009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162EA23-2E82-4E9C-9FE1-965055E27245}"/>
              </a:ext>
            </a:extLst>
          </p:cNvPr>
          <p:cNvSpPr txBox="1"/>
          <p:nvPr/>
        </p:nvSpPr>
        <p:spPr>
          <a:xfrm>
            <a:off x="0" y="4898856"/>
            <a:ext cx="42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Stages 2019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008C6C9-2B4E-4C09-9FA5-669E22ABEE15}"/>
              </a:ext>
            </a:extLst>
          </p:cNvPr>
          <p:cNvSpPr txBox="1"/>
          <p:nvPr/>
        </p:nvSpPr>
        <p:spPr>
          <a:xfrm>
            <a:off x="7910043" y="4895576"/>
            <a:ext cx="42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Fri. June 28,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F58241-C979-4C16-9DEA-528B3805B40F}"/>
              </a:ext>
            </a:extLst>
          </p:cNvPr>
          <p:cNvSpPr txBox="1"/>
          <p:nvPr/>
        </p:nvSpPr>
        <p:spPr>
          <a:xfrm>
            <a:off x="2022564" y="3894044"/>
            <a:ext cx="797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 done with Yuri </a:t>
            </a:r>
            <a:r>
              <a:rPr lang="en-US" sz="2400" dirty="0" err="1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2400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Daniel </a:t>
            </a:r>
            <a:r>
              <a:rPr lang="en-US" sz="2400" dirty="0" err="1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Pitonyak</a:t>
            </a:r>
            <a:endParaRPr lang="en-US" sz="2400" dirty="0">
              <a:solidFill>
                <a:srgbClr val="BB2E0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0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Phase Space for Soft Radiation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97E2F0-47F1-4C36-81D5-854EBDCB34D0}"/>
              </a:ext>
            </a:extLst>
          </p:cNvPr>
          <p:cNvGrpSpPr/>
          <p:nvPr/>
        </p:nvGrpSpPr>
        <p:grpSpPr>
          <a:xfrm rot="5400000">
            <a:off x="10829777" y="3478183"/>
            <a:ext cx="4645615" cy="536028"/>
            <a:chOff x="1175428" y="3815971"/>
            <a:chExt cx="4645615" cy="5360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96BBBB-7423-4107-B7D0-460E8DC554BB}"/>
                </a:ext>
              </a:extLst>
            </p:cNvPr>
            <p:cNvSpPr/>
            <p:nvPr/>
          </p:nvSpPr>
          <p:spPr>
            <a:xfrm>
              <a:off x="1997345" y="3815971"/>
              <a:ext cx="536028" cy="536028"/>
            </a:xfrm>
            <a:prstGeom prst="rect">
              <a:avLst/>
            </a:prstGeom>
            <a:solidFill>
              <a:srgbClr val="704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2C7B5A-6615-49DC-983C-BE41C90BF98C}"/>
                </a:ext>
              </a:extLst>
            </p:cNvPr>
            <p:cNvSpPr/>
            <p:nvPr/>
          </p:nvSpPr>
          <p:spPr>
            <a:xfrm>
              <a:off x="1175428" y="3815971"/>
              <a:ext cx="536028" cy="536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A41823-3F54-482A-9654-124670D6120F}"/>
                </a:ext>
              </a:extLst>
            </p:cNvPr>
            <p:cNvSpPr/>
            <p:nvPr/>
          </p:nvSpPr>
          <p:spPr>
            <a:xfrm>
              <a:off x="2819262" y="3815971"/>
              <a:ext cx="536028" cy="536028"/>
            </a:xfrm>
            <a:prstGeom prst="rect">
              <a:avLst/>
            </a:prstGeom>
            <a:solidFill>
              <a:srgbClr val="DF8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21A7088-29DC-4709-AF33-978DABD2C292}"/>
                </a:ext>
              </a:extLst>
            </p:cNvPr>
            <p:cNvSpPr/>
            <p:nvPr/>
          </p:nvSpPr>
          <p:spPr>
            <a:xfrm>
              <a:off x="3641179" y="3815971"/>
              <a:ext cx="536028" cy="536028"/>
            </a:xfrm>
            <a:prstGeom prst="rect">
              <a:avLst/>
            </a:prstGeom>
            <a:solidFill>
              <a:srgbClr val="BB2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93822E-6814-404E-B449-3538BCC6A746}"/>
                </a:ext>
              </a:extLst>
            </p:cNvPr>
            <p:cNvSpPr/>
            <p:nvPr/>
          </p:nvSpPr>
          <p:spPr>
            <a:xfrm>
              <a:off x="4463096" y="3815971"/>
              <a:ext cx="536028" cy="536028"/>
            </a:xfrm>
            <a:prstGeom prst="rect">
              <a:avLst/>
            </a:prstGeom>
            <a:solidFill>
              <a:srgbClr val="4E9C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1B83BD-52B0-4F4F-A528-31699FC7FDE8}"/>
                </a:ext>
              </a:extLst>
            </p:cNvPr>
            <p:cNvSpPr/>
            <p:nvPr/>
          </p:nvSpPr>
          <p:spPr>
            <a:xfrm>
              <a:off x="5285015" y="3815971"/>
              <a:ext cx="536028" cy="536028"/>
            </a:xfrm>
            <a:prstGeom prst="rect">
              <a:avLst/>
            </a:prstGeom>
            <a:solidFill>
              <a:srgbClr val="23C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A1B0D1-47B0-4E59-99E0-C70300FD37C1}"/>
              </a:ext>
            </a:extLst>
          </p:cNvPr>
          <p:cNvGrpSpPr/>
          <p:nvPr/>
        </p:nvGrpSpPr>
        <p:grpSpPr>
          <a:xfrm>
            <a:off x="1069000" y="1691403"/>
            <a:ext cx="3877068" cy="2608692"/>
            <a:chOff x="507999" y="1027133"/>
            <a:chExt cx="3877068" cy="2608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3F8801-442C-404C-958F-66EE811B1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6" t="17625" r="17065"/>
            <a:stretch/>
          </p:blipFill>
          <p:spPr>
            <a:xfrm>
              <a:off x="610517" y="1423389"/>
              <a:ext cx="3200157" cy="198581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ADDB6C-EB7E-48BB-BB11-3A51FD9C5F05}"/>
                </a:ext>
              </a:extLst>
            </p:cNvPr>
            <p:cNvSpPr/>
            <p:nvPr/>
          </p:nvSpPr>
          <p:spPr>
            <a:xfrm>
              <a:off x="1253452" y="2512357"/>
              <a:ext cx="329000" cy="309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CB7DCA-D9BF-4F03-99E2-99E1FCD1D6B7}"/>
                </a:ext>
              </a:extLst>
            </p:cNvPr>
            <p:cNvSpPr/>
            <p:nvPr/>
          </p:nvSpPr>
          <p:spPr>
            <a:xfrm>
              <a:off x="2518358" y="3158479"/>
              <a:ext cx="589565" cy="294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BC5D96-36EC-4B00-9402-9EF55D72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999" y="1945814"/>
              <a:ext cx="1074453" cy="3259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CA3BF1B-F7FB-40F3-8458-FC0774908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4290" y="1027133"/>
              <a:ext cx="1255540" cy="36217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D8D134-B83D-4266-9DA4-54DE40DD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7044" y="3273651"/>
              <a:ext cx="2668023" cy="362174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DD3CFBE-43A1-4B95-B730-715E591ECC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95" y="4928873"/>
            <a:ext cx="2688178" cy="982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6A2B-FA64-4788-B2C8-ECFDD5D3F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876" y="1607229"/>
            <a:ext cx="3189109" cy="27239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D80848-CABC-4E6E-854B-42AF2A4508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99" y="1069413"/>
            <a:ext cx="1028606" cy="29949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32B816-AF12-42CF-B715-94FB36090848}"/>
              </a:ext>
            </a:extLst>
          </p:cNvPr>
          <p:cNvSpPr txBox="1"/>
          <p:nvPr/>
        </p:nvSpPr>
        <p:spPr>
          <a:xfrm>
            <a:off x="368392" y="1034822"/>
            <a:ext cx="557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Elementary splitting wave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65DB9B-972B-4421-954A-8FE55EEDA3E6}"/>
                  </a:ext>
                </a:extLst>
              </p:cNvPr>
              <p:cNvSpPr txBox="1"/>
              <p:nvPr/>
            </p:nvSpPr>
            <p:spPr>
              <a:xfrm>
                <a:off x="386089" y="4819956"/>
                <a:ext cx="7008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Logarithmic phase space enhancement: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Soft gluons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400" b="1" i="1" smtClean="0">
                        <a:solidFill>
                          <a:srgbClr val="BB2E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BB2E0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Transverse momentum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both in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UV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IR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665DB9B-972B-4421-954A-8FE55EEDA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9" y="4819956"/>
                <a:ext cx="7008940" cy="1200329"/>
              </a:xfrm>
              <a:prstGeom prst="rect">
                <a:avLst/>
              </a:prstGeom>
              <a:blipFill>
                <a:blip r:embed="rId11"/>
                <a:stretch>
                  <a:fillRect l="-113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5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7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Screening of the Transverse Phase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5222087" y="869015"/>
            <a:ext cx="679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(Color) charge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neutrality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 wavelength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radiation is screened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Cancellation of quark + antiquark radiation</a:t>
            </a:r>
          </a:p>
        </p:txBody>
      </p: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6DA1D2DA-D3A1-4D7A-9BD3-FF5A0BA3E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877641"/>
            <a:ext cx="4305300" cy="1276350"/>
          </a:xfrm>
          <a:prstGeom prst="rect">
            <a:avLst/>
          </a:prstGeom>
        </p:spPr>
      </p:pic>
      <p:pic>
        <p:nvPicPr>
          <p:cNvPr id="5" name="Picture 4" descr="A picture containing lawn mower, insect, fishing, transport&#10;&#10;Description automatically generated">
            <a:extLst>
              <a:ext uri="{FF2B5EF4-FFF2-40B4-BE49-F238E27FC236}">
                <a16:creationId xmlns:a16="http://schemas.microsoft.com/office/drawing/2014/main" id="{02B7303D-0F19-4D80-9292-84BBD3B0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7" y="3150520"/>
            <a:ext cx="4305300" cy="7524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D96501-BE7F-4B32-A709-C636B7EBCA30}"/>
              </a:ext>
            </a:extLst>
          </p:cNvPr>
          <p:cNvSpPr txBox="1"/>
          <p:nvPr/>
        </p:nvSpPr>
        <p:spPr>
          <a:xfrm>
            <a:off x="5222087" y="2761854"/>
            <a:ext cx="6911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 wavelength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radiation doesn’t interact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Unitarity:  real / virtual cancellations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62AAE0-B85F-4C52-8D95-1918D128760A}"/>
              </a:ext>
            </a:extLst>
          </p:cNvPr>
          <p:cNvGrpSpPr/>
          <p:nvPr/>
        </p:nvGrpSpPr>
        <p:grpSpPr>
          <a:xfrm>
            <a:off x="944752" y="4704010"/>
            <a:ext cx="10649741" cy="1364995"/>
            <a:chOff x="944752" y="4704010"/>
            <a:chExt cx="10649741" cy="136499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4C860B-8777-4070-875F-0D97781CC048}"/>
                </a:ext>
              </a:extLst>
            </p:cNvPr>
            <p:cNvSpPr/>
            <p:nvPr/>
          </p:nvSpPr>
          <p:spPr>
            <a:xfrm flipH="1">
              <a:off x="2581121" y="4704010"/>
              <a:ext cx="8823273" cy="1364995"/>
            </a:xfrm>
            <a:prstGeom prst="roundRect">
              <a:avLst>
                <a:gd name="adj" fmla="val 902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Bent 8">
              <a:extLst>
                <a:ext uri="{FF2B5EF4-FFF2-40B4-BE49-F238E27FC236}">
                  <a16:creationId xmlns:a16="http://schemas.microsoft.com/office/drawing/2014/main" id="{1512655C-D9B4-406F-8901-82B720A6A1C5}"/>
                </a:ext>
              </a:extLst>
            </p:cNvPr>
            <p:cNvSpPr/>
            <p:nvPr/>
          </p:nvSpPr>
          <p:spPr>
            <a:xfrm flipV="1">
              <a:off x="944752" y="4874303"/>
              <a:ext cx="1117600" cy="754670"/>
            </a:xfrm>
            <a:prstGeom prst="bentArrow">
              <a:avLst>
                <a:gd name="adj1" fmla="val 26924"/>
                <a:gd name="adj2" fmla="val 25000"/>
                <a:gd name="adj3" fmla="val 25000"/>
                <a:gd name="adj4" fmla="val 43750"/>
              </a:avLst>
            </a:prstGeom>
            <a:solidFill>
              <a:srgbClr val="BB2E0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37DEC5-BCA3-404D-AC30-849BDEECFD7E}"/>
                </a:ext>
              </a:extLst>
            </p:cNvPr>
            <p:cNvSpPr txBox="1"/>
            <p:nvPr/>
          </p:nvSpPr>
          <p:spPr>
            <a:xfrm>
              <a:off x="6010566" y="4929358"/>
              <a:ext cx="5583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Transverse logarithms are screened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No preferred transverse ordering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4578232-C849-4AF3-B3EF-794EB46BAD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77" y="4891529"/>
            <a:ext cx="2688178" cy="9824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4CC901E-46C5-4A32-B2AB-98C386853B4F}"/>
              </a:ext>
            </a:extLst>
          </p:cNvPr>
          <p:cNvGrpSpPr/>
          <p:nvPr/>
        </p:nvGrpSpPr>
        <p:grpSpPr>
          <a:xfrm>
            <a:off x="4816883" y="4828594"/>
            <a:ext cx="674914" cy="1124858"/>
            <a:chOff x="7511142" y="5000171"/>
            <a:chExt cx="674914" cy="11248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D37B43-FB4D-4DC7-8744-63372B21C9F5}"/>
                </a:ext>
              </a:extLst>
            </p:cNvPr>
            <p:cNvCxnSpPr/>
            <p:nvPr/>
          </p:nvCxnSpPr>
          <p:spPr>
            <a:xfrm>
              <a:off x="7511142" y="5000171"/>
              <a:ext cx="674914" cy="1124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EE36A9-B822-4D6D-90ED-20273F9D31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1142" y="5000171"/>
              <a:ext cx="674914" cy="11248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801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Small-x Enhancement:  A Non-Abelian Phenomenon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0F89A90-E729-43EF-8AA1-B9A8856DBE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498" y="4383555"/>
            <a:ext cx="2646466" cy="9243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DD866D-CE2E-4505-B14C-5CF3F68F180A}"/>
              </a:ext>
            </a:extLst>
          </p:cNvPr>
          <p:cNvSpPr txBox="1"/>
          <p:nvPr/>
        </p:nvSpPr>
        <p:spPr>
          <a:xfrm>
            <a:off x="167883" y="2809779"/>
            <a:ext cx="11856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total cross section arises from an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interference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initial-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final-state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They interfere with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perfect phase coherence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kinematics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Cancellation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radiation for Abelian theories (QED)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Commutator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non-Abelian theories (QCD)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high-energy, small-x limit is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uniquely sensitive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non-Abelian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DDB72F-F201-4402-A29A-CC363F956C07}"/>
              </a:ext>
            </a:extLst>
          </p:cNvPr>
          <p:cNvGrpSpPr/>
          <p:nvPr/>
        </p:nvGrpSpPr>
        <p:grpSpPr>
          <a:xfrm>
            <a:off x="2728870" y="1039344"/>
            <a:ext cx="6512056" cy="1600200"/>
            <a:chOff x="2728870" y="1663699"/>
            <a:chExt cx="6512056" cy="16002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97C9C8-8065-41AF-8EC5-0354077CBD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0484" y="2694994"/>
              <a:ext cx="4735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4DB047-DD24-46A2-890E-63607C912A6F}"/>
                </a:ext>
              </a:extLst>
            </p:cNvPr>
            <p:cNvGrpSpPr/>
            <p:nvPr/>
          </p:nvGrpSpPr>
          <p:grpSpPr>
            <a:xfrm>
              <a:off x="2728870" y="1663699"/>
              <a:ext cx="2493645" cy="1600200"/>
              <a:chOff x="2728870" y="1663699"/>
              <a:chExt cx="2493645" cy="1600200"/>
            </a:xfrm>
          </p:grpSpPr>
          <p:pic>
            <p:nvPicPr>
              <p:cNvPr id="5" name="Picture 4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0955F277-03F7-4AE9-95AD-DA12AE773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340" y="1663699"/>
                <a:ext cx="2162175" cy="16002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8609D1-ACFB-47CD-A7C7-A44317079535}"/>
                  </a:ext>
                </a:extLst>
              </p:cNvPr>
              <p:cNvSpPr txBox="1"/>
              <p:nvPr/>
            </p:nvSpPr>
            <p:spPr>
              <a:xfrm>
                <a:off x="2728870" y="2402606"/>
                <a:ext cx="111890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CB8807-24E2-4AA1-9D78-2E7D3FF774BB}"/>
                </a:ext>
              </a:extLst>
            </p:cNvPr>
            <p:cNvGrpSpPr/>
            <p:nvPr/>
          </p:nvGrpSpPr>
          <p:grpSpPr>
            <a:xfrm>
              <a:off x="6612026" y="1663699"/>
              <a:ext cx="2628900" cy="1600200"/>
              <a:chOff x="6612026" y="1663699"/>
              <a:chExt cx="2628900" cy="1600200"/>
            </a:xfrm>
          </p:grpSpPr>
          <p:pic>
            <p:nvPicPr>
              <p:cNvPr id="3" name="Picture 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AAEEAF3-80DF-411E-9860-BCF8BBB61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2026" y="1663699"/>
                <a:ext cx="2628900" cy="16002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06597C-76BC-4154-9290-8293469B0AB4}"/>
                  </a:ext>
                </a:extLst>
              </p:cNvPr>
              <p:cNvSpPr txBox="1"/>
              <p:nvPr/>
            </p:nvSpPr>
            <p:spPr>
              <a:xfrm>
                <a:off x="7945523" y="2402606"/>
                <a:ext cx="111890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FSR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25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Confronting the Small-x Gluon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CB193-B9EC-4C40-BC9C-EA18892E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882909"/>
            <a:ext cx="5125751" cy="3638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BBBB1-0B56-49B7-A2D1-A4FD1EDF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38" y="917518"/>
            <a:ext cx="4022662" cy="4088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507999" y="4991290"/>
                <a:ext cx="11505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Dynamical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growth of charge density</a:t>
                </a:r>
                <a:r>
                  <a:rPr lang="en-US" sz="2400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drives QCD into 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nonlinear regime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Leads to a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semi-hard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4E9CC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which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screens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the </a:t>
                </a: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nonperturbative IR behavior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9" y="4991290"/>
                <a:ext cx="11505952" cy="1200329"/>
              </a:xfrm>
              <a:prstGeom prst="rect">
                <a:avLst/>
              </a:prstGeom>
              <a:blipFill>
                <a:blip r:embed="rId4"/>
                <a:stretch>
                  <a:fillRect l="-68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67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185AF9-AB7E-44F0-ADEC-9D84D9B930CA}"/>
              </a:ext>
            </a:extLst>
          </p:cNvPr>
          <p:cNvGrpSpPr/>
          <p:nvPr/>
        </p:nvGrpSpPr>
        <p:grpSpPr>
          <a:xfrm>
            <a:off x="1561011" y="2593944"/>
            <a:ext cx="9069978" cy="1670112"/>
            <a:chOff x="1561011" y="2387828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2387828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2438054"/>
              <a:ext cx="86072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Looking for Spin</a:t>
              </a:r>
            </a:p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at Small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07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10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Small-x Cascade is Highly Polarized….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313648" y="4683089"/>
            <a:ext cx="668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gluon cascade possesses a high / maximal degree of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linear polarization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5E4A22-0685-47AC-83A1-27CB0FAF1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0"/>
          <a:stretch/>
        </p:blipFill>
        <p:spPr>
          <a:xfrm>
            <a:off x="7409744" y="916999"/>
            <a:ext cx="4411391" cy="3938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4D7F24-FD01-4910-BB45-80C2BA190FDD}"/>
              </a:ext>
            </a:extLst>
          </p:cNvPr>
          <p:cNvSpPr txBox="1"/>
          <p:nvPr/>
        </p:nvSpPr>
        <p:spPr>
          <a:xfrm>
            <a:off x="8626989" y="5681915"/>
            <a:ext cx="24205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Boussarie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D35E6-D999-4F25-A24F-1C9793DB2DFD}"/>
              </a:ext>
            </a:extLst>
          </p:cNvPr>
          <p:cNvSpPr txBox="1"/>
          <p:nvPr/>
        </p:nvSpPr>
        <p:spPr>
          <a:xfrm>
            <a:off x="1231357" y="5630933"/>
            <a:ext cx="485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Metz &amp; Zhou, Phys. Rev. </a:t>
            </a:r>
            <a:r>
              <a:rPr lang="en-US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D84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9A079B-FD9F-4511-B79B-51DFB5355960}"/>
              </a:ext>
            </a:extLst>
          </p:cNvPr>
          <p:cNvSpPr txBox="1"/>
          <p:nvPr/>
        </p:nvSpPr>
        <p:spPr>
          <a:xfrm>
            <a:off x="8396745" y="4889847"/>
            <a:ext cx="288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Dumitru, </a:t>
            </a:r>
            <a:r>
              <a:rPr lang="en-US" dirty="0" err="1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Lappi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&amp; </a:t>
            </a:r>
            <a:r>
              <a:rPr lang="en-US" dirty="0" err="1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Skokov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Lett. </a:t>
            </a:r>
            <a:r>
              <a:rPr lang="en-US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115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(2015)</a:t>
            </a:r>
          </a:p>
        </p:txBody>
      </p:sp>
      <p:pic>
        <p:nvPicPr>
          <p:cNvPr id="2050" name="Picture 2" descr="https://www.4dtechnology.com/wp-content/uploads/circular-linear-light.png">
            <a:extLst>
              <a:ext uri="{FF2B5EF4-FFF2-40B4-BE49-F238E27FC236}">
                <a16:creationId xmlns:a16="http://schemas.microsoft.com/office/drawing/2014/main" id="{0720F2BF-3C28-4662-810D-565C56B4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51" y="1042401"/>
            <a:ext cx="5587249" cy="31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6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11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…But Carries No Angular Momentum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507998" y="5493657"/>
            <a:ext cx="1094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While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unpolarized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parton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densities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grow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 small x,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helicity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distributions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fall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64AA16-3EB9-4937-B9FC-2EE5215554CF}"/>
              </a:ext>
            </a:extLst>
          </p:cNvPr>
          <p:cNvGrpSpPr/>
          <p:nvPr/>
        </p:nvGrpSpPr>
        <p:grpSpPr>
          <a:xfrm>
            <a:off x="6593177" y="951131"/>
            <a:ext cx="4749738" cy="4340894"/>
            <a:chOff x="6992319" y="1116882"/>
            <a:chExt cx="4749738" cy="434089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1DE41B-104E-46D9-ACAC-DD13F910D24D}"/>
                </a:ext>
              </a:extLst>
            </p:cNvPr>
            <p:cNvGrpSpPr/>
            <p:nvPr/>
          </p:nvGrpSpPr>
          <p:grpSpPr>
            <a:xfrm>
              <a:off x="7330112" y="1286159"/>
              <a:ext cx="4074152" cy="4171617"/>
              <a:chOff x="6568659" y="1933531"/>
              <a:chExt cx="2286318" cy="2341013"/>
            </a:xfrm>
          </p:grpSpPr>
          <p:pic>
            <p:nvPicPr>
              <p:cNvPr id="28" name="Picture 4" descr="http://inspirehep.net/record/818692/files/dssv-hessian-lm-bands.png">
                <a:extLst>
                  <a:ext uri="{FF2B5EF4-FFF2-40B4-BE49-F238E27FC236}">
                    <a16:creationId xmlns:a16="http://schemas.microsoft.com/office/drawing/2014/main" id="{5F7C0A22-C1EE-482D-A1D6-24E5CF2D7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0" t="5072" r="49900" b="64337"/>
              <a:stretch/>
            </p:blipFill>
            <p:spPr bwMode="auto">
              <a:xfrm>
                <a:off x="6568659" y="1933531"/>
                <a:ext cx="2258218" cy="2097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http://inspirehep.net/record/818692/files/dssv-hessian-lm-bands.png">
                <a:extLst>
                  <a:ext uri="{FF2B5EF4-FFF2-40B4-BE49-F238E27FC236}">
                    <a16:creationId xmlns:a16="http://schemas.microsoft.com/office/drawing/2014/main" id="{727947EA-C478-4434-8F0C-59D95F000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9" t="93268" r="49820" b="3187"/>
              <a:stretch/>
            </p:blipFill>
            <p:spPr bwMode="auto">
              <a:xfrm>
                <a:off x="6580089" y="4031412"/>
                <a:ext cx="2274888" cy="243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7AC01F-D5CB-4ED3-9DEE-8687D009C78C}"/>
                </a:ext>
              </a:extLst>
            </p:cNvPr>
            <p:cNvSpPr/>
            <p:nvPr/>
          </p:nvSpPr>
          <p:spPr>
            <a:xfrm>
              <a:off x="6992319" y="1116882"/>
              <a:ext cx="47497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De Florian et al., Phys. Rev. </a:t>
              </a:r>
              <a:r>
                <a:rPr lang="en-US" sz="1600" b="1" i="1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D80</a:t>
              </a:r>
              <a:r>
                <a:rPr lang="en-US" sz="1600" i="1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(2009) 034030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44548-366A-4878-83BD-530DE6C35DCF}"/>
              </a:ext>
            </a:extLst>
          </p:cNvPr>
          <p:cNvGrpSpPr/>
          <p:nvPr/>
        </p:nvGrpSpPr>
        <p:grpSpPr>
          <a:xfrm>
            <a:off x="1303875" y="962213"/>
            <a:ext cx="4294949" cy="4304135"/>
            <a:chOff x="396734" y="1127964"/>
            <a:chExt cx="4294949" cy="4304135"/>
          </a:xfrm>
        </p:grpSpPr>
        <p:pic>
          <p:nvPicPr>
            <p:cNvPr id="30" name="Picture 4" descr="http://inspirehep.net/record/836107/files/d09-158f19b.png">
              <a:extLst>
                <a:ext uri="{FF2B5EF4-FFF2-40B4-BE49-F238E27FC236}">
                  <a16:creationId xmlns:a16="http://schemas.microsoft.com/office/drawing/2014/main" id="{7F7F30F4-3EC0-4043-9887-B3E3C066D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2" t="3035" r="5580" b="3435"/>
            <a:stretch/>
          </p:blipFill>
          <p:spPr bwMode="auto">
            <a:xfrm>
              <a:off x="396734" y="1297241"/>
              <a:ext cx="4294949" cy="4134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395142-FCD4-4F49-A8D0-0B87236797F3}"/>
                </a:ext>
              </a:extLst>
            </p:cNvPr>
            <p:cNvSpPr txBox="1"/>
            <p:nvPr/>
          </p:nvSpPr>
          <p:spPr>
            <a:xfrm>
              <a:off x="1711456" y="1127964"/>
              <a:ext cx="23308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JHEP </a:t>
              </a:r>
              <a:r>
                <a:rPr lang="en-US" sz="1600" b="1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1001</a:t>
              </a:r>
              <a:r>
                <a:rPr lang="en-US" sz="1600" dirty="0">
                  <a:solidFill>
                    <a:srgbClr val="DF802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(2010) 109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317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12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“Spin Stopping” is a Sub-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Effect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337223" y="2170094"/>
            <a:ext cx="575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Just like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baryon stopping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spin transfer is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power suppressed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small x.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217AF9-07CE-4F38-8E50-1E3736EF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85" y="870356"/>
            <a:ext cx="4952915" cy="38907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E37D77-E9E6-4073-9818-DED6AAEE819B}"/>
              </a:ext>
            </a:extLst>
          </p:cNvPr>
          <p:cNvSpPr txBox="1"/>
          <p:nvPr/>
        </p:nvSpPr>
        <p:spPr>
          <a:xfrm>
            <a:off x="7762785" y="4774555"/>
            <a:ext cx="400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Shen &amp; </a:t>
            </a:r>
            <a:r>
              <a:rPr lang="en-US" dirty="0" err="1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Schenke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Phys. Rev. </a:t>
            </a:r>
            <a:r>
              <a:rPr lang="en-US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C97</a:t>
            </a:r>
            <a:r>
              <a:rPr lang="en-US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A82BD5-9038-48D4-80EC-6F022FE1BCFE}"/>
              </a:ext>
            </a:extLst>
          </p:cNvPr>
          <p:cNvSpPr txBox="1"/>
          <p:nvPr/>
        </p:nvSpPr>
        <p:spPr>
          <a:xfrm>
            <a:off x="9762799" y="5200451"/>
            <a:ext cx="19758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Shen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A05A4-9A3F-4EF1-8B02-71FBEFB84F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9" y="1158620"/>
            <a:ext cx="3426338" cy="7558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2DED7F-BD3C-4D91-95A2-21E840CF9A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16" y="1095563"/>
            <a:ext cx="3390059" cy="755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68ADAD-20D2-4BDD-AB66-EA1F2EC41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320" y="4573102"/>
            <a:ext cx="5845240" cy="12506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897F95-4AC7-4139-B904-0E95FA24518A}"/>
              </a:ext>
            </a:extLst>
          </p:cNvPr>
          <p:cNvSpPr txBox="1"/>
          <p:nvPr/>
        </p:nvSpPr>
        <p:spPr>
          <a:xfrm>
            <a:off x="4706583" y="5756581"/>
            <a:ext cx="2251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Altinoluk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DA7B78-37D2-40A4-B74F-A2E9C852CD66}"/>
              </a:ext>
            </a:extLst>
          </p:cNvPr>
          <p:cNvSpPr txBox="1"/>
          <p:nvPr/>
        </p:nvSpPr>
        <p:spPr>
          <a:xfrm>
            <a:off x="337223" y="4015885"/>
            <a:ext cx="575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 sub-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corrections:</a:t>
            </a:r>
          </a:p>
        </p:txBody>
      </p:sp>
    </p:spTree>
    <p:extLst>
      <p:ext uri="{BB962C8B-B14F-4D97-AF65-F5344CB8AC3E}">
        <p14:creationId xmlns:p14="http://schemas.microsoft.com/office/powerpoint/2010/main" val="226286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13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Need for Small x in the Proton Spin Budget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/>
              <p:nvPr/>
            </p:nvSpPr>
            <p:spPr>
              <a:xfrm>
                <a:off x="377370" y="1240863"/>
                <a:ext cx="375103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0C3657-5E5E-4BD5-B031-A5E0E63EA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0" y="1240863"/>
                <a:ext cx="3751038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E25123E-BA9B-4213-98C2-D3363F267EC8}"/>
              </a:ext>
            </a:extLst>
          </p:cNvPr>
          <p:cNvGrpSpPr/>
          <p:nvPr/>
        </p:nvGrpSpPr>
        <p:grpSpPr>
          <a:xfrm>
            <a:off x="4562929" y="810454"/>
            <a:ext cx="7251701" cy="3953225"/>
            <a:chOff x="673100" y="810454"/>
            <a:chExt cx="7251701" cy="39532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4C3BFF-D51C-410C-8107-7F4E8034D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" t="11896" r="11421" b="3209"/>
            <a:stretch/>
          </p:blipFill>
          <p:spPr>
            <a:xfrm>
              <a:off x="673100" y="1127302"/>
              <a:ext cx="3644900" cy="349830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935F7F-040C-4BD0-B93A-FD71898B3A37}"/>
                </a:ext>
              </a:extLst>
            </p:cNvPr>
            <p:cNvSpPr/>
            <p:nvPr/>
          </p:nvSpPr>
          <p:spPr>
            <a:xfrm>
              <a:off x="1975180" y="810454"/>
              <a:ext cx="46856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rgbClr val="E476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E.-C. </a:t>
              </a:r>
              <a:r>
                <a:rPr lang="en-US" sz="1600" i="1" dirty="0" err="1">
                  <a:solidFill>
                    <a:srgbClr val="E476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Aschenauer</a:t>
              </a:r>
              <a:r>
                <a:rPr lang="en-US" sz="1600" i="1" dirty="0">
                  <a:solidFill>
                    <a:srgbClr val="E476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et al., Phys. Rev. </a:t>
              </a:r>
              <a:r>
                <a:rPr lang="en-US" sz="1600" b="1" i="1" dirty="0">
                  <a:solidFill>
                    <a:srgbClr val="E476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D92</a:t>
              </a:r>
              <a:r>
                <a:rPr lang="en-US" sz="1600" i="1" dirty="0">
                  <a:solidFill>
                    <a:srgbClr val="E4767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(2015) 094030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7E35384-80CF-40F6-A1FA-EB49B7785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8000" y="1156878"/>
              <a:ext cx="3606801" cy="360680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5FC7917-97EF-4052-90C9-38FB8B6DEC32}"/>
              </a:ext>
            </a:extLst>
          </p:cNvPr>
          <p:cNvSpPr txBox="1"/>
          <p:nvPr/>
        </p:nvSpPr>
        <p:spPr>
          <a:xfrm>
            <a:off x="445649" y="4875747"/>
            <a:ext cx="10943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proton spin budget</a:t>
            </a:r>
            <a:r>
              <a:rPr lang="en-US" sz="2400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requires integrating spin contributions down to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always require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extrapolation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beyond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finite-x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A71861B-2E51-468E-970B-C656EFB160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1" y="2631427"/>
            <a:ext cx="3614475" cy="8899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3521B6-094D-47EC-A978-9AC2161BB8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49" y="3704568"/>
            <a:ext cx="3011049" cy="8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14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Quark and Gluon Helicity Distributions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285783" y="979156"/>
            <a:ext cx="181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Quarks: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15BCA-C6B9-4E85-850A-D6342781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42" y="1494866"/>
            <a:ext cx="9208116" cy="772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E46377-C9FD-4920-8C72-DA56462C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7" y="4349862"/>
            <a:ext cx="11362806" cy="735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5B3D8D-AE72-4159-B4FE-AB79FAE194C3}"/>
              </a:ext>
            </a:extLst>
          </p:cNvPr>
          <p:cNvSpPr txBox="1"/>
          <p:nvPr/>
        </p:nvSpPr>
        <p:spPr>
          <a:xfrm>
            <a:off x="1475953" y="2483758"/>
            <a:ext cx="687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Massless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quarks always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conserve helicity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11D33-AF6C-4369-ABBC-F80AF0239AD5}"/>
              </a:ext>
            </a:extLst>
          </p:cNvPr>
          <p:cNvSpPr txBox="1"/>
          <p:nvPr/>
        </p:nvSpPr>
        <p:spPr>
          <a:xfrm>
            <a:off x="285783" y="3724911"/>
            <a:ext cx="181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Gluons: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A166FF-7C3E-4C13-9DAB-42B6BD5C98DA}"/>
              </a:ext>
            </a:extLst>
          </p:cNvPr>
          <p:cNvSpPr txBox="1"/>
          <p:nvPr/>
        </p:nvSpPr>
        <p:spPr>
          <a:xfrm>
            <a:off x="1475952" y="5363904"/>
            <a:ext cx="795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Circular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polarization requires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azimuthal correlations</a:t>
            </a:r>
          </a:p>
        </p:txBody>
      </p:sp>
    </p:spTree>
    <p:extLst>
      <p:ext uri="{BB962C8B-B14F-4D97-AF65-F5344CB8AC3E}">
        <p14:creationId xmlns:p14="http://schemas.microsoft.com/office/powerpoint/2010/main" val="122635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9E8814-92FF-4E85-B05C-27C8D060AF84}"/>
              </a:ext>
            </a:extLst>
          </p:cNvPr>
          <p:cNvGrpSpPr/>
          <p:nvPr/>
        </p:nvGrpSpPr>
        <p:grpSpPr>
          <a:xfrm>
            <a:off x="1561011" y="2593944"/>
            <a:ext cx="9069978" cy="1670112"/>
            <a:chOff x="1561011" y="371339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371339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790897"/>
              <a:ext cx="8607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The Significance of “Low x”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47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15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Challenge of Spin at Low 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08DB96-252F-47B9-8EE8-5C67442D009E}"/>
              </a:ext>
            </a:extLst>
          </p:cNvPr>
          <p:cNvGrpSpPr/>
          <p:nvPr/>
        </p:nvGrpSpPr>
        <p:grpSpPr>
          <a:xfrm>
            <a:off x="8046518" y="955657"/>
            <a:ext cx="3915708" cy="5017440"/>
            <a:chOff x="8032004" y="1081353"/>
            <a:chExt cx="3915708" cy="501744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B2A30EE-09FD-4B60-8019-93A4F3841A3D}"/>
                </a:ext>
              </a:extLst>
            </p:cNvPr>
            <p:cNvSpPr/>
            <p:nvPr/>
          </p:nvSpPr>
          <p:spPr>
            <a:xfrm>
              <a:off x="8032004" y="1081353"/>
              <a:ext cx="3915708" cy="5017440"/>
            </a:xfrm>
            <a:prstGeom prst="roundRect">
              <a:avLst>
                <a:gd name="adj" fmla="val 1259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init_conds.eps">
              <a:extLst>
                <a:ext uri="{FF2B5EF4-FFF2-40B4-BE49-F238E27FC236}">
                  <a16:creationId xmlns:a16="http://schemas.microsoft.com/office/drawing/2014/main" id="{D69D4D21-8258-41C4-B68F-69438E5A9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" r="69024" b="51420"/>
            <a:stretch/>
          </p:blipFill>
          <p:spPr>
            <a:xfrm>
              <a:off x="8317577" y="4301993"/>
              <a:ext cx="3344564" cy="1477448"/>
            </a:xfrm>
            <a:prstGeom prst="rect">
              <a:avLst/>
            </a:prstGeom>
          </p:spPr>
        </p:pic>
        <p:pic>
          <p:nvPicPr>
            <p:cNvPr id="25" name="Picture 24" descr="init_conds.eps">
              <a:extLst>
                <a:ext uri="{FF2B5EF4-FFF2-40B4-BE49-F238E27FC236}">
                  <a16:creationId xmlns:a16="http://schemas.microsoft.com/office/drawing/2014/main" id="{9C0B1AEB-D17C-4687-B805-97C082641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42" b="51427"/>
            <a:stretch/>
          </p:blipFill>
          <p:spPr>
            <a:xfrm>
              <a:off x="8307782" y="2163258"/>
              <a:ext cx="3364154" cy="158700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EDB789-C8A0-442C-BC50-245CFF05A0AC}"/>
                </a:ext>
              </a:extLst>
            </p:cNvPr>
            <p:cNvSpPr txBox="1"/>
            <p:nvPr/>
          </p:nvSpPr>
          <p:spPr>
            <a:xfrm>
              <a:off x="8197542" y="1315531"/>
              <a:ext cx="3584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Tree-Level Spin Transfer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A4B764D-A696-4270-818A-22FEFB97DD85}"/>
              </a:ext>
            </a:extLst>
          </p:cNvPr>
          <p:cNvSpPr txBox="1"/>
          <p:nvPr/>
        </p:nvSpPr>
        <p:spPr>
          <a:xfrm>
            <a:off x="395312" y="1351508"/>
            <a:ext cx="69126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a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power-suppressed effect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spin transfer challenges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whole small-x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measurable subset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all sub-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corrections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DF8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Quark exchange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now competes with sub-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eikonal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gluon exchange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Effects which only enter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unpolarized sector at NLO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 effects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spin</a:t>
            </a:r>
          </a:p>
        </p:txBody>
      </p:sp>
    </p:spTree>
    <p:extLst>
      <p:ext uri="{BB962C8B-B14F-4D97-AF65-F5344CB8AC3E}">
        <p14:creationId xmlns:p14="http://schemas.microsoft.com/office/powerpoint/2010/main" val="414256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16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Crucial Difference:  UV Dominance</a:t>
            </a:r>
          </a:p>
        </p:txBody>
      </p:sp>
      <p:pic>
        <p:nvPicPr>
          <p:cNvPr id="18" name="Picture 17" descr="A picture containing lawn mower, insect, fishing, transport&#10;&#10;Description automatically generated">
            <a:extLst>
              <a:ext uri="{FF2B5EF4-FFF2-40B4-BE49-F238E27FC236}">
                <a16:creationId xmlns:a16="http://schemas.microsoft.com/office/drawing/2014/main" id="{228F1E27-9234-41F3-A280-0458D56BB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7" y="1387991"/>
            <a:ext cx="4305300" cy="7524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B6ADB5-E088-4F99-94C1-3A9BD1C3A3CE}"/>
              </a:ext>
            </a:extLst>
          </p:cNvPr>
          <p:cNvSpPr txBox="1"/>
          <p:nvPr/>
        </p:nvSpPr>
        <p:spPr>
          <a:xfrm>
            <a:off x="5222087" y="999325"/>
            <a:ext cx="691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discriminates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between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short-wavelength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fluctuations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 transparency doesn’t guarantee cancellation with spin degrees of freedom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06BE2FE5-A955-4D52-8CE5-948B15EA6E5D}"/>
              </a:ext>
            </a:extLst>
          </p:cNvPr>
          <p:cNvSpPr/>
          <p:nvPr/>
        </p:nvSpPr>
        <p:spPr>
          <a:xfrm>
            <a:off x="3267662" y="1673209"/>
            <a:ext cx="1122893" cy="147333"/>
          </a:xfrm>
          <a:prstGeom prst="notchedRightArrow">
            <a:avLst>
              <a:gd name="adj1" fmla="val 50000"/>
              <a:gd name="adj2" fmla="val 1058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40BD9-993C-475C-9A4B-1EDB5ADF74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07" y="3919706"/>
            <a:ext cx="2688178" cy="9824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9371CB-3D0B-4F68-8100-E620E317BC9C}"/>
              </a:ext>
            </a:extLst>
          </p:cNvPr>
          <p:cNvSpPr txBox="1"/>
          <p:nvPr/>
        </p:nvSpPr>
        <p:spPr>
          <a:xfrm>
            <a:off x="532754" y="3108918"/>
            <a:ext cx="980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transverse phase space is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logarithmic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the UV for spin at small 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E0960-10F8-49B0-904F-6AD5994312E9}"/>
              </a:ext>
            </a:extLst>
          </p:cNvPr>
          <p:cNvSpPr txBox="1"/>
          <p:nvPr/>
        </p:nvSpPr>
        <p:spPr>
          <a:xfrm>
            <a:off x="532754" y="5362542"/>
            <a:ext cx="743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Helicity evolution is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double-logarithmic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 small 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F74B5-A2A1-444A-95FB-6AA5F2C9B8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08" y="5283808"/>
            <a:ext cx="2830739" cy="5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17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Implications: The Complexity of Polarized Evolution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14296A-0688-474A-986D-6E3100F586DE}"/>
              </a:ext>
            </a:extLst>
          </p:cNvPr>
          <p:cNvGrpSpPr/>
          <p:nvPr/>
        </p:nvGrpSpPr>
        <p:grpSpPr>
          <a:xfrm>
            <a:off x="2266461" y="4170304"/>
            <a:ext cx="9628554" cy="1883509"/>
            <a:chOff x="2289908" y="2203937"/>
            <a:chExt cx="9628554" cy="188350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F21763E-BCDB-4E0B-ACC1-892AC5D0C3E5}"/>
                </a:ext>
              </a:extLst>
            </p:cNvPr>
            <p:cNvSpPr/>
            <p:nvPr/>
          </p:nvSpPr>
          <p:spPr>
            <a:xfrm>
              <a:off x="2289908" y="2203937"/>
              <a:ext cx="9628554" cy="1883509"/>
            </a:xfrm>
            <a:prstGeom prst="roundRect">
              <a:avLst>
                <a:gd name="adj" fmla="val 1259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580AD9-E8B4-40C6-8D18-937421C02A38}"/>
                </a:ext>
              </a:extLst>
            </p:cNvPr>
            <p:cNvGrpSpPr/>
            <p:nvPr/>
          </p:nvGrpSpPr>
          <p:grpSpPr>
            <a:xfrm>
              <a:off x="2385398" y="2335368"/>
              <a:ext cx="9439279" cy="1507419"/>
              <a:chOff x="79859" y="861371"/>
              <a:chExt cx="11934092" cy="190583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FA1610C-505E-4D69-AC95-86CDFE1E7C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4524" b="67056"/>
              <a:stretch/>
            </p:blipFill>
            <p:spPr>
              <a:xfrm>
                <a:off x="79859" y="861371"/>
                <a:ext cx="6447692" cy="959171"/>
              </a:xfrm>
              <a:prstGeom prst="rect">
                <a:avLst/>
              </a:prstGeom>
            </p:spPr>
          </p:pic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44C23A2-19D1-4DC9-B302-732E5350D510}"/>
                  </a:ext>
                </a:extLst>
              </p:cNvPr>
              <p:cNvGrpSpPr/>
              <p:nvPr/>
            </p:nvGrpSpPr>
            <p:grpSpPr>
              <a:xfrm>
                <a:off x="79859" y="1820542"/>
                <a:ext cx="11934092" cy="946661"/>
                <a:chOff x="429846" y="1981688"/>
                <a:chExt cx="11934092" cy="946661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213DE835-C486-4372-917E-B47C633D6C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381" t="34972" b="35049"/>
                <a:stretch/>
              </p:blipFill>
              <p:spPr>
                <a:xfrm>
                  <a:off x="429846" y="2018585"/>
                  <a:ext cx="7151077" cy="87286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71D6253F-313C-41FA-9661-76B251FB4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0912" t="67486" r="9167"/>
                <a:stretch/>
              </p:blipFill>
              <p:spPr>
                <a:xfrm>
                  <a:off x="7448061" y="1981688"/>
                  <a:ext cx="4915877" cy="946661"/>
                </a:xfrm>
                <a:prstGeom prst="rect">
                  <a:avLst/>
                </a:prstGeom>
              </p:spPr>
            </p:pic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D7D1F6-3D88-4939-8CA1-5C477329D731}"/>
                  </a:ext>
                </a:extLst>
              </p:cNvPr>
              <p:cNvSpPr/>
              <p:nvPr/>
            </p:nvSpPr>
            <p:spPr>
              <a:xfrm>
                <a:off x="8604737" y="1711569"/>
                <a:ext cx="3141787" cy="1055634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8F8BA0-443B-449F-A48A-716B2C9E992A}"/>
                </a:ext>
              </a:extLst>
            </p:cNvPr>
            <p:cNvSpPr txBox="1"/>
            <p:nvPr/>
          </p:nvSpPr>
          <p:spPr>
            <a:xfrm>
              <a:off x="9109041" y="2291217"/>
              <a:ext cx="242059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2400" dirty="0" err="1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Ducloue</a:t>
              </a:r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talk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071A716-4F1B-42EF-BDC3-1F3A7406834B}"/>
              </a:ext>
            </a:extLst>
          </p:cNvPr>
          <p:cNvSpPr txBox="1"/>
          <p:nvPr/>
        </p:nvSpPr>
        <p:spPr>
          <a:xfrm>
            <a:off x="354832" y="1099366"/>
            <a:ext cx="11027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Double logarithmic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evolution is very sensitive to the UV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Dominated by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linear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evolution	(“Polarized BFKL”)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Strict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transverse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ordering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Elements which only appear at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NLO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unpolarized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sector</a:t>
            </a:r>
          </a:p>
        </p:txBody>
      </p:sp>
    </p:spTree>
    <p:extLst>
      <p:ext uri="{BB962C8B-B14F-4D97-AF65-F5344CB8AC3E}">
        <p14:creationId xmlns:p14="http://schemas.microsoft.com/office/powerpoint/2010/main" val="190551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3128F7-714C-4A64-8261-6742668245FA}"/>
              </a:ext>
            </a:extLst>
          </p:cNvPr>
          <p:cNvGrpSpPr/>
          <p:nvPr/>
        </p:nvGrpSpPr>
        <p:grpSpPr>
          <a:xfrm>
            <a:off x="1561011" y="2593944"/>
            <a:ext cx="9069978" cy="1670112"/>
            <a:chOff x="1561011" y="2593944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2593944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2014686" y="2644170"/>
              <a:ext cx="81626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Some Calculations </a:t>
              </a:r>
            </a:p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on the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02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18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Method:  Evolution of Polarized Dipoles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0988-0D00-4B06-BF45-4E421F7C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" y="727788"/>
            <a:ext cx="9750500" cy="2592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579F7-FEB3-4BA5-A073-76F4888B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334" y="3036972"/>
            <a:ext cx="4344505" cy="3058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717F88-B6E2-4151-8ECA-E66677169708}"/>
                  </a:ext>
                </a:extLst>
              </p:cNvPr>
              <p:cNvSpPr txBox="1"/>
              <p:nvPr/>
            </p:nvSpPr>
            <p:spPr>
              <a:xfrm>
                <a:off x="331831" y="3723124"/>
                <a:ext cx="689973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“Polarized Wilson lines”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Background field method / rapidity factorization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Light-cone gauge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4C4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4C4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717F88-B6E2-4151-8ECA-E66677169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31" y="3723124"/>
                <a:ext cx="6899730" cy="1938992"/>
              </a:xfrm>
              <a:prstGeom prst="rect">
                <a:avLst/>
              </a:prstGeom>
              <a:blipFill>
                <a:blip r:embed="rId4"/>
                <a:stretch>
                  <a:fillRect l="-1148" t="-2516" r="-707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302C1102-ED08-4152-9E9E-0A342ADD2A03}"/>
              </a:ext>
            </a:extLst>
          </p:cNvPr>
          <p:cNvSpPr/>
          <p:nvPr/>
        </p:nvSpPr>
        <p:spPr>
          <a:xfrm>
            <a:off x="9721850" y="762142"/>
            <a:ext cx="2533650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M.S., </a:t>
            </a:r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&amp; </a:t>
            </a:r>
          </a:p>
          <a:p>
            <a:pPr algn="ctr"/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Pitonyak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</a:p>
          <a:p>
            <a:pPr algn="ctr"/>
            <a:endParaRPr lang="en-US" sz="1600" i="1" dirty="0">
              <a:solidFill>
                <a:srgbClr val="E4767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JHEP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1601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(2016), 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Lett.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118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Phys. Rev.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D95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Lett.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B772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JHEP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1710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(2017), 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Phys. Rev.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D99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  <a:endParaRPr lang="en-US" sz="1600" b="1" i="1" dirty="0">
              <a:solidFill>
                <a:srgbClr val="E4767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2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19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Results:  Evolution of Polarized Dipoles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A83A6-61C8-4D4A-B17D-450CE06F1F97}"/>
              </a:ext>
            </a:extLst>
          </p:cNvPr>
          <p:cNvGrpSpPr/>
          <p:nvPr/>
        </p:nvGrpSpPr>
        <p:grpSpPr>
          <a:xfrm>
            <a:off x="294232" y="683301"/>
            <a:ext cx="4450243" cy="4078907"/>
            <a:chOff x="1433485" y="683301"/>
            <a:chExt cx="4450243" cy="407890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C0B0C3-00D1-4FD4-B6A1-CA04C619BED9}"/>
                </a:ext>
              </a:extLst>
            </p:cNvPr>
            <p:cNvGrpSpPr/>
            <p:nvPr/>
          </p:nvGrpSpPr>
          <p:grpSpPr>
            <a:xfrm>
              <a:off x="1945409" y="683301"/>
              <a:ext cx="3938319" cy="4078907"/>
              <a:chOff x="804848" y="683301"/>
              <a:chExt cx="3938319" cy="407890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22E0AFE-0257-4107-8C86-154E2D8AC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278" y="935698"/>
                <a:ext cx="3821889" cy="3826510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E977816-3822-410A-90F0-BF5DBB30DF34}"/>
                  </a:ext>
                </a:extLst>
              </p:cNvPr>
              <p:cNvSpPr txBox="1"/>
              <p:nvPr/>
            </p:nvSpPr>
            <p:spPr>
              <a:xfrm>
                <a:off x="1060633" y="683301"/>
                <a:ext cx="3135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2">
                        <a:lumMod val="75000"/>
                      </a:schemeClr>
                    </a:solidFill>
                  </a:rPr>
                  <a:t>Quarks</a:t>
                </a:r>
              </a:p>
            </p:txBody>
          </p:sp>
          <p:sp>
            <p:nvSpPr>
              <p:cNvPr id="53" name="Rounded Rectangle 47">
                <a:extLst>
                  <a:ext uri="{FF2B5EF4-FFF2-40B4-BE49-F238E27FC236}">
                    <a16:creationId xmlns:a16="http://schemas.microsoft.com/office/drawing/2014/main" id="{C6941D3C-8BC9-4E95-843D-D17E7C859226}"/>
                  </a:ext>
                </a:extLst>
              </p:cNvPr>
              <p:cNvSpPr/>
              <p:nvPr/>
            </p:nvSpPr>
            <p:spPr>
              <a:xfrm>
                <a:off x="804848" y="1180621"/>
                <a:ext cx="3671295" cy="3576731"/>
              </a:xfrm>
              <a:prstGeom prst="roundRect">
                <a:avLst>
                  <a:gd name="adj" fmla="val 816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FB2BE35-8354-4494-8115-DDD9ED200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3485" y="3142406"/>
              <a:ext cx="1003300" cy="317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C1B0EE8-02EE-49F1-98DC-BD830A823026}"/>
              </a:ext>
            </a:extLst>
          </p:cNvPr>
          <p:cNvGrpSpPr/>
          <p:nvPr/>
        </p:nvGrpSpPr>
        <p:grpSpPr>
          <a:xfrm>
            <a:off x="4997893" y="687776"/>
            <a:ext cx="4642212" cy="4074051"/>
            <a:chOff x="4432723" y="687776"/>
            <a:chExt cx="4642212" cy="40740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A327B95-9AA8-4103-B723-EB255BCF7E95}"/>
                </a:ext>
              </a:extLst>
            </p:cNvPr>
            <p:cNvGrpSpPr/>
            <p:nvPr/>
          </p:nvGrpSpPr>
          <p:grpSpPr>
            <a:xfrm>
              <a:off x="5110030" y="687776"/>
              <a:ext cx="3964905" cy="4074051"/>
              <a:chOff x="4955920" y="687776"/>
              <a:chExt cx="3964905" cy="407405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9634B2-7E74-42E7-A381-5F996C5AE941}"/>
                  </a:ext>
                </a:extLst>
              </p:cNvPr>
              <p:cNvSpPr txBox="1"/>
              <p:nvPr/>
            </p:nvSpPr>
            <p:spPr>
              <a:xfrm>
                <a:off x="5211705" y="687776"/>
                <a:ext cx="3135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Gluons</a:t>
                </a:r>
              </a:p>
            </p:txBody>
          </p:sp>
          <p:sp>
            <p:nvSpPr>
              <p:cNvPr id="25" name="Rounded Rectangle 19">
                <a:extLst>
                  <a:ext uri="{FF2B5EF4-FFF2-40B4-BE49-F238E27FC236}">
                    <a16:creationId xmlns:a16="http://schemas.microsoft.com/office/drawing/2014/main" id="{8D73CBCE-87F9-42E6-ABD1-6B06723048F1}"/>
                  </a:ext>
                </a:extLst>
              </p:cNvPr>
              <p:cNvSpPr/>
              <p:nvPr/>
            </p:nvSpPr>
            <p:spPr>
              <a:xfrm>
                <a:off x="4955920" y="1185096"/>
                <a:ext cx="3671295" cy="3576731"/>
              </a:xfrm>
              <a:prstGeom prst="roundRect">
                <a:avLst>
                  <a:gd name="adj" fmla="val 8164"/>
                </a:avLst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777C778-39E9-4A86-A12F-4F9B9125F7F2}"/>
                  </a:ext>
                </a:extLst>
              </p:cNvPr>
              <p:cNvGrpSpPr/>
              <p:nvPr/>
            </p:nvGrpSpPr>
            <p:grpSpPr>
              <a:xfrm>
                <a:off x="4983352" y="1296514"/>
                <a:ext cx="3937473" cy="3445231"/>
                <a:chOff x="615578" y="1202239"/>
                <a:chExt cx="3756216" cy="328663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F0A6BF9-EA22-42FB-B43F-11D2E99A1320}"/>
                    </a:ext>
                  </a:extLst>
                </p:cNvPr>
                <p:cNvGrpSpPr/>
                <p:nvPr/>
              </p:nvGrpSpPr>
              <p:grpSpPr>
                <a:xfrm>
                  <a:off x="615578" y="1226094"/>
                  <a:ext cx="3262779" cy="3262779"/>
                  <a:chOff x="864082" y="1289788"/>
                  <a:chExt cx="2874657" cy="2874657"/>
                </a:xfrm>
              </p:grpSpPr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90051D37-C0F6-4882-A861-8A985068CF2D}"/>
                      </a:ext>
                    </a:extLst>
                  </p:cNvPr>
                  <p:cNvGrpSpPr/>
                  <p:nvPr/>
                </p:nvGrpSpPr>
                <p:grpSpPr>
                  <a:xfrm>
                    <a:off x="864082" y="1289788"/>
                    <a:ext cx="2874657" cy="2874657"/>
                    <a:chOff x="864082" y="1289788"/>
                    <a:chExt cx="2874657" cy="2874657"/>
                  </a:xfrm>
                </p:grpSpPr>
                <p:pic>
                  <p:nvPicPr>
                    <p:cNvPr id="48" name="Picture 47">
                      <a:extLst>
                        <a:ext uri="{FF2B5EF4-FFF2-40B4-BE49-F238E27FC236}">
                          <a16:creationId xmlns:a16="http://schemas.microsoft.com/office/drawing/2014/main" id="{0F4D8333-8FEF-4016-A7FE-E2C9B2D1DA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grayscl/>
                    </a:blip>
                    <a:stretch>
                      <a:fillRect/>
                    </a:stretch>
                  </p:blipFill>
                  <p:spPr>
                    <a:xfrm>
                      <a:off x="864082" y="1289788"/>
                      <a:ext cx="2874657" cy="287465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D3CCE41-0B30-42B0-812A-5D88E9C9EC97}"/>
                        </a:ext>
                      </a:extLst>
                    </p:cNvPr>
                    <p:cNvSpPr/>
                    <p:nvPr/>
                  </p:nvSpPr>
                  <p:spPr>
                    <a:xfrm rot="177441" flipV="1">
                      <a:off x="1391696" y="2413998"/>
                      <a:ext cx="859832" cy="204778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E0DC361B-6ACC-44A2-95D1-FFCF2553B0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lum bright="67000" contrast="87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314" r="39577" b="11586"/>
                  <a:stretch/>
                </p:blipFill>
                <p:spPr>
                  <a:xfrm>
                    <a:off x="1286141" y="2550921"/>
                    <a:ext cx="2401369" cy="62384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EF5A637-A1D2-45C5-BDE1-517B0121492B}"/>
                    </a:ext>
                  </a:extLst>
                </p:cNvPr>
                <p:cNvGrpSpPr/>
                <p:nvPr/>
              </p:nvGrpSpPr>
              <p:grpSpPr>
                <a:xfrm>
                  <a:off x="1238641" y="1788609"/>
                  <a:ext cx="1787525" cy="796348"/>
                  <a:chOff x="1301933" y="1412007"/>
                  <a:chExt cx="1787525" cy="796348"/>
                </a:xfrm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6529B213-2742-4653-9180-5CC9A0585868}"/>
                      </a:ext>
                    </a:extLst>
                  </p:cNvPr>
                  <p:cNvSpPr/>
                  <p:nvPr/>
                </p:nvSpPr>
                <p:spPr>
                  <a:xfrm>
                    <a:off x="1301933" y="1412007"/>
                    <a:ext cx="1787525" cy="7963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4F41B7A8-345C-4B4E-8FFC-D3F6E39570CF}"/>
                      </a:ext>
                    </a:extLst>
                  </p:cNvPr>
                  <p:cNvGrpSpPr/>
                  <p:nvPr/>
                </p:nvGrpSpPr>
                <p:grpSpPr>
                  <a:xfrm>
                    <a:off x="1325937" y="1436514"/>
                    <a:ext cx="1715523" cy="755067"/>
                    <a:chOff x="4453128" y="3717032"/>
                    <a:chExt cx="1715523" cy="755067"/>
                  </a:xfrm>
                  <a:solidFill>
                    <a:schemeClr val="bg1"/>
                  </a:solidFill>
                </p:grpSpPr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1BF1D1D2-DF0A-4B7F-8549-5F36A0F201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011" t="84334" r="61425" b="4850"/>
                    <a:stretch/>
                  </p:blipFill>
                  <p:spPr>
                    <a:xfrm>
                      <a:off x="4581524" y="4245666"/>
                      <a:ext cx="1587127" cy="226433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45" name="Picture 44">
                      <a:extLst>
                        <a:ext uri="{FF2B5EF4-FFF2-40B4-BE49-F238E27FC236}">
                          <a16:creationId xmlns:a16="http://schemas.microsoft.com/office/drawing/2014/main" id="{777C38B2-5CBF-4C31-B8A5-D6DF109F521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404" t="11330" r="61425" b="61899"/>
                    <a:stretch/>
                  </p:blipFill>
                  <p:spPr>
                    <a:xfrm>
                      <a:off x="4453128" y="3717032"/>
                      <a:ext cx="1714212" cy="560424"/>
                    </a:xfrm>
                    <a:prstGeom prst="rect">
                      <a:avLst/>
                    </a:prstGeom>
                    <a:grpFill/>
                  </p:spPr>
                </p:pic>
              </p:grp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4A701B9-0BD8-43BE-AB46-960B8EAE3E8A}"/>
                    </a:ext>
                  </a:extLst>
                </p:cNvPr>
                <p:cNvSpPr/>
                <p:nvPr/>
              </p:nvSpPr>
              <p:spPr>
                <a:xfrm>
                  <a:off x="1121516" y="2675997"/>
                  <a:ext cx="456274" cy="28090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409167-CB29-4650-9A17-418D7D1B705D}"/>
                    </a:ext>
                  </a:extLst>
                </p:cNvPr>
                <p:cNvSpPr/>
                <p:nvPr/>
              </p:nvSpPr>
              <p:spPr>
                <a:xfrm>
                  <a:off x="1261334" y="1445342"/>
                  <a:ext cx="547801" cy="275303"/>
                </a:xfrm>
                <a:prstGeom prst="rect">
                  <a:avLst/>
                </a:prstGeom>
                <a:solidFill>
                  <a:srgbClr val="B7B7B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9E6A48D-5B94-49FF-B8F2-392BB8D169B0}"/>
                    </a:ext>
                  </a:extLst>
                </p:cNvPr>
                <p:cNvSpPr/>
                <p:nvPr/>
              </p:nvSpPr>
              <p:spPr>
                <a:xfrm>
                  <a:off x="2012212" y="1430450"/>
                  <a:ext cx="1198020" cy="27530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5E1C45A-12DC-4E09-AE6F-5B8253E36A38}"/>
                    </a:ext>
                  </a:extLst>
                </p:cNvPr>
                <p:cNvSpPr/>
                <p:nvPr/>
              </p:nvSpPr>
              <p:spPr>
                <a:xfrm>
                  <a:off x="3040388" y="1782871"/>
                  <a:ext cx="169844" cy="27530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DF41E53-C9DD-442F-AD56-FAF1746344E5}"/>
                    </a:ext>
                  </a:extLst>
                </p:cNvPr>
                <p:cNvSpPr/>
                <p:nvPr/>
              </p:nvSpPr>
              <p:spPr>
                <a:xfrm>
                  <a:off x="3276309" y="1445341"/>
                  <a:ext cx="435368" cy="5925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E0784BA-DF1C-4A3F-9E53-6F26FFC6E869}"/>
                    </a:ext>
                  </a:extLst>
                </p:cNvPr>
                <p:cNvSpPr/>
                <p:nvPr/>
              </p:nvSpPr>
              <p:spPr>
                <a:xfrm>
                  <a:off x="3564192" y="1473364"/>
                  <a:ext cx="211919" cy="20289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ED17A9A9-D981-4F3C-AF28-3D68B05D0665}"/>
                    </a:ext>
                  </a:extLst>
                </p:cNvPr>
                <p:cNvSpPr/>
                <p:nvPr/>
              </p:nvSpPr>
              <p:spPr>
                <a:xfrm>
                  <a:off x="1809134" y="1428569"/>
                  <a:ext cx="182283" cy="266479"/>
                </a:xfrm>
                <a:prstGeom prst="rtTriangle">
                  <a:avLst/>
                </a:prstGeom>
                <a:solidFill>
                  <a:srgbClr val="B7B7B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5">
                  <a:extLst>
                    <a:ext uri="{FF2B5EF4-FFF2-40B4-BE49-F238E27FC236}">
                      <a16:creationId xmlns:a16="http://schemas.microsoft.com/office/drawing/2014/main" id="{28EF13F7-56F8-421A-913C-68E463D5A9C8}"/>
                    </a:ext>
                  </a:extLst>
                </p:cNvPr>
                <p:cNvSpPr/>
                <p:nvPr/>
              </p:nvSpPr>
              <p:spPr>
                <a:xfrm flipH="1" flipV="1">
                  <a:off x="1845529" y="1473364"/>
                  <a:ext cx="169858" cy="258890"/>
                </a:xfrm>
                <a:prstGeom prst="rtTriangle">
                  <a:avLst/>
                </a:prstGeom>
                <a:solidFill>
                  <a:srgbClr val="CDCDC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ight Triangle 36">
                  <a:extLst>
                    <a:ext uri="{FF2B5EF4-FFF2-40B4-BE49-F238E27FC236}">
                      <a16:creationId xmlns:a16="http://schemas.microsoft.com/office/drawing/2014/main" id="{E5A4CC73-6083-4BF7-8B22-D7D308BA759E}"/>
                    </a:ext>
                  </a:extLst>
                </p:cNvPr>
                <p:cNvSpPr/>
                <p:nvPr/>
              </p:nvSpPr>
              <p:spPr>
                <a:xfrm>
                  <a:off x="3210232" y="1397000"/>
                  <a:ext cx="75015" cy="731209"/>
                </a:xfrm>
                <a:prstGeom prst="rtTriangle">
                  <a:avLst/>
                </a:prstGeom>
                <a:solidFill>
                  <a:srgbClr val="CDCDC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ight Triangle 37">
                  <a:extLst>
                    <a:ext uri="{FF2B5EF4-FFF2-40B4-BE49-F238E27FC236}">
                      <a16:creationId xmlns:a16="http://schemas.microsoft.com/office/drawing/2014/main" id="{B20C1D89-746D-4BB9-A209-F32A06AA5F0D}"/>
                    </a:ext>
                  </a:extLst>
                </p:cNvPr>
                <p:cNvSpPr/>
                <p:nvPr/>
              </p:nvSpPr>
              <p:spPr>
                <a:xfrm flipH="1" flipV="1">
                  <a:off x="3207057" y="1381100"/>
                  <a:ext cx="72134" cy="680247"/>
                </a:xfrm>
                <a:prstGeom prst="rtTriangl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756DA0FC-A5E0-43F9-ADCC-7D7E6D48F552}"/>
                    </a:ext>
                  </a:extLst>
                </p:cNvPr>
                <p:cNvGrpSpPr/>
                <p:nvPr/>
              </p:nvGrpSpPr>
              <p:grpSpPr>
                <a:xfrm>
                  <a:off x="3154849" y="1202239"/>
                  <a:ext cx="1216945" cy="1081050"/>
                  <a:chOff x="4038228" y="1704894"/>
                  <a:chExt cx="1216945" cy="1081050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02A6574-B7D6-4DCC-A1A5-1B534FA75733}"/>
                      </a:ext>
                    </a:extLst>
                  </p:cNvPr>
                  <p:cNvSpPr/>
                  <p:nvPr/>
                </p:nvSpPr>
                <p:spPr>
                  <a:xfrm>
                    <a:off x="4038228" y="1716263"/>
                    <a:ext cx="1216945" cy="10696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E55BF97D-6FB3-41B5-96FD-95B06B0A41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739" t="9649" r="2225" b="40975"/>
                  <a:stretch/>
                </p:blipFill>
                <p:spPr>
                  <a:xfrm>
                    <a:off x="4111566" y="1704894"/>
                    <a:ext cx="1074014" cy="1033622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AA97651-F975-4880-9EB8-776D035A4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2723" y="2855352"/>
              <a:ext cx="850900" cy="317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A3D6CA7-35E9-4464-ABF7-D95FBABB4A46}"/>
              </a:ext>
            </a:extLst>
          </p:cNvPr>
          <p:cNvSpPr txBox="1"/>
          <p:nvPr/>
        </p:nvSpPr>
        <p:spPr>
          <a:xfrm>
            <a:off x="507999" y="4987179"/>
            <a:ext cx="116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Significant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but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finite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enhancement for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quark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helicity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Much smaller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effect for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gluons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because they can become azimuthally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decorrelated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0B77C-07D3-4A7E-8F9C-9FD743AE1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41" y="2874495"/>
            <a:ext cx="1773870" cy="379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746B1-301D-4174-BDC1-0AB13C0372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41" y="3714993"/>
            <a:ext cx="1896676" cy="33203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3684756-71CE-4601-944D-7618C7BF6C43}"/>
              </a:ext>
            </a:extLst>
          </p:cNvPr>
          <p:cNvSpPr/>
          <p:nvPr/>
        </p:nvSpPr>
        <p:spPr>
          <a:xfrm>
            <a:off x="9881486" y="2064512"/>
            <a:ext cx="2142779" cy="58477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Y. </a:t>
            </a:r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Kovchegov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JHEP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1903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311378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20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Method:  Infrared Evolution Equations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1B76D-16DE-4DB6-818C-269DA8DCC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628" y="833603"/>
            <a:ext cx="3988372" cy="52615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4DFCE5-6209-47DE-A720-07739A045E1E}"/>
              </a:ext>
            </a:extLst>
          </p:cNvPr>
          <p:cNvSpPr/>
          <p:nvPr/>
        </p:nvSpPr>
        <p:spPr>
          <a:xfrm>
            <a:off x="4103249" y="4845196"/>
            <a:ext cx="3911705" cy="107721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Hatta &amp; Yao, arXiv:1906.07744</a:t>
            </a:r>
          </a:p>
          <a:p>
            <a:pPr algn="ctr"/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Boussarie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Hatta, &amp; Yuan, arXiv:1904.02693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Hatta &amp; Yang, Phys. Lett.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B781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(2018)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Hatta et al., Phys. Rev.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D95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(2017)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72DCCD-E635-4E14-A2AA-A80DD6B1BC84}"/>
              </a:ext>
            </a:extLst>
          </p:cNvPr>
          <p:cNvSpPr/>
          <p:nvPr/>
        </p:nvSpPr>
        <p:spPr>
          <a:xfrm>
            <a:off x="8539459" y="833603"/>
            <a:ext cx="3474492" cy="58477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Bartels, </a:t>
            </a:r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Ermolaev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&amp; </a:t>
            </a:r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Ryskin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Z. Phys.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C70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(1996), Z. Phys.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(1996)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CFB17-6DB8-48B1-9394-D56B2412311D}"/>
              </a:ext>
            </a:extLst>
          </p:cNvPr>
          <p:cNvCxnSpPr>
            <a:cxnSpLocks/>
          </p:cNvCxnSpPr>
          <p:nvPr/>
        </p:nvCxnSpPr>
        <p:spPr>
          <a:xfrm>
            <a:off x="8675915" y="4853509"/>
            <a:ext cx="3267856" cy="0"/>
          </a:xfrm>
          <a:prstGeom prst="line">
            <a:avLst/>
          </a:prstGeom>
          <a:ln w="28575">
            <a:solidFill>
              <a:srgbClr val="4E9C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3920DE7-9E97-4237-BDC8-3A1817273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59" y="4245047"/>
            <a:ext cx="441082" cy="5207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7A3205-D858-4845-8A2A-BD6BFCE4204C}"/>
              </a:ext>
            </a:extLst>
          </p:cNvPr>
          <p:cNvSpPr txBox="1"/>
          <p:nvPr/>
        </p:nvSpPr>
        <p:spPr>
          <a:xfrm>
            <a:off x="330616" y="1125990"/>
            <a:ext cx="7809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Based on identifying where the softest momentum scale lives in a complex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 is to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resum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double logarithms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C88831-F562-431A-BEEC-002D5A8551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77" y="3268455"/>
            <a:ext cx="2268909" cy="4296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BF8C69-D163-4119-8630-832E525469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07" y="3216284"/>
            <a:ext cx="2939966" cy="53398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18B616C-B92F-4077-A514-FD2AA8573201}"/>
              </a:ext>
            </a:extLst>
          </p:cNvPr>
          <p:cNvSpPr txBox="1"/>
          <p:nvPr/>
        </p:nvSpPr>
        <p:spPr>
          <a:xfrm>
            <a:off x="330616" y="5383805"/>
            <a:ext cx="2965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Feynman gauge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7EFA3D-2C5A-40B0-B4ED-6C02FCBC41DB}"/>
              </a:ext>
            </a:extLst>
          </p:cNvPr>
          <p:cNvSpPr txBox="1"/>
          <p:nvPr/>
        </p:nvSpPr>
        <p:spPr>
          <a:xfrm>
            <a:off x="330615" y="4245047"/>
            <a:ext cx="36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Close relation to DGLAP</a:t>
            </a:r>
          </a:p>
        </p:txBody>
      </p:sp>
    </p:spTree>
    <p:extLst>
      <p:ext uri="{BB962C8B-B14F-4D97-AF65-F5344CB8AC3E}">
        <p14:creationId xmlns:p14="http://schemas.microsoft.com/office/powerpoint/2010/main" val="3799683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21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Results:  Infrared Evolution Equations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B6F08E-FFED-4A94-AA09-A44E17DC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27" y="730740"/>
            <a:ext cx="6429994" cy="34506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8C1D4A-34B8-4542-87A4-CA96CE59F55D}"/>
              </a:ext>
            </a:extLst>
          </p:cNvPr>
          <p:cNvSpPr txBox="1"/>
          <p:nvPr/>
        </p:nvSpPr>
        <p:spPr>
          <a:xfrm>
            <a:off x="255591" y="4286294"/>
            <a:ext cx="11758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Individual contributions are separately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divergent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at small 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Possible role for nonlinear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saturation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effects to regulate individual divergences?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Delicate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cancellation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among competing terms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solution of the spin puzzle is not at small x” in this picture</a:t>
            </a:r>
          </a:p>
        </p:txBody>
      </p:sp>
    </p:spTree>
    <p:extLst>
      <p:ext uri="{BB962C8B-B14F-4D97-AF65-F5344CB8AC3E}">
        <p14:creationId xmlns:p14="http://schemas.microsoft.com/office/powerpoint/2010/main" val="2809357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22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Growing Field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507999" y="949864"/>
            <a:ext cx="101834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Very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difficult to directly compare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“polarized Wilson line” and “infrared evolution equation” methods…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But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very important to resolve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full picture.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Other recent progress: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field propagators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Small-x gluon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Sivers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function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Spin-dependent </a:t>
            </a:r>
            <a:r>
              <a:rPr lang="en-US" sz="2400" dirty="0" err="1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odderon</a:t>
            </a: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Rapidity evolution framework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and more 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666FB7-FA8A-4E8C-8BFF-A11ECFFE3700}"/>
              </a:ext>
            </a:extLst>
          </p:cNvPr>
          <p:cNvSpPr/>
          <p:nvPr/>
        </p:nvSpPr>
        <p:spPr>
          <a:xfrm>
            <a:off x="6031766" y="2851088"/>
            <a:ext cx="3474492" cy="33855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G. </a:t>
            </a:r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Chirilli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JHEP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1901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7BB7D8-498D-4701-BD55-3F69EDB46342}"/>
              </a:ext>
            </a:extLst>
          </p:cNvPr>
          <p:cNvSpPr/>
          <p:nvPr/>
        </p:nvSpPr>
        <p:spPr>
          <a:xfrm>
            <a:off x="6031766" y="3581353"/>
            <a:ext cx="4296455" cy="33855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Yao, Hagiwara, &amp; Hatta, Phys. Lett.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B790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69D46-A7D0-47F1-8E3F-426D45542462}"/>
              </a:ext>
            </a:extLst>
          </p:cNvPr>
          <p:cNvSpPr/>
          <p:nvPr/>
        </p:nvSpPr>
        <p:spPr>
          <a:xfrm>
            <a:off x="6031766" y="4338204"/>
            <a:ext cx="4296455" cy="33855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J. Zhou, Phys. Rev.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D89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(2014)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F2D6F9-D064-4827-8F2C-58C21BDC328A}"/>
              </a:ext>
            </a:extLst>
          </p:cNvPr>
          <p:cNvSpPr/>
          <p:nvPr/>
        </p:nvSpPr>
        <p:spPr>
          <a:xfrm>
            <a:off x="6031766" y="5073476"/>
            <a:ext cx="4296455" cy="338554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 err="1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Balitsky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Tarasov, JHEP </a:t>
            </a:r>
            <a:r>
              <a:rPr lang="en-US" sz="1600" b="1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1510</a:t>
            </a:r>
            <a:r>
              <a:rPr lang="en-US" sz="1600" i="1" dirty="0">
                <a:solidFill>
                  <a:srgbClr val="E4767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35897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8D9506-FB89-40CD-9E34-238C58BFF381}"/>
              </a:ext>
            </a:extLst>
          </p:cNvPr>
          <p:cNvGrpSpPr/>
          <p:nvPr/>
        </p:nvGrpSpPr>
        <p:grpSpPr>
          <a:xfrm>
            <a:off x="1561011" y="2593944"/>
            <a:ext cx="9069978" cy="1670112"/>
            <a:chOff x="1561011" y="2753497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2753497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2803723"/>
              <a:ext cx="86072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A Take-Home Message:</a:t>
              </a:r>
              <a:b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“Why Should I Care?”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11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 Meanings of “Low x”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BAA3F-06D7-47E5-91E2-30C243D5F070}"/>
              </a:ext>
            </a:extLst>
          </p:cNvPr>
          <p:cNvSpPr/>
          <p:nvPr/>
        </p:nvSpPr>
        <p:spPr>
          <a:xfrm flipH="1">
            <a:off x="9350607" y="2653588"/>
            <a:ext cx="2752368" cy="3161281"/>
          </a:xfrm>
          <a:prstGeom prst="rect">
            <a:avLst/>
          </a:prstGeom>
          <a:gradFill flip="none" rotWithShape="1">
            <a:gsLst>
              <a:gs pos="48000">
                <a:srgbClr val="F3C495"/>
              </a:gs>
              <a:gs pos="100000">
                <a:srgbClr val="E476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FDA09-E889-44D2-80A6-EA61C304679E}"/>
              </a:ext>
            </a:extLst>
          </p:cNvPr>
          <p:cNvSpPr/>
          <p:nvPr/>
        </p:nvSpPr>
        <p:spPr>
          <a:xfrm flipH="1">
            <a:off x="89025" y="2646786"/>
            <a:ext cx="2817445" cy="3161281"/>
          </a:xfrm>
          <a:prstGeom prst="rect">
            <a:avLst/>
          </a:prstGeom>
          <a:gradFill flip="none" rotWithShape="1">
            <a:gsLst>
              <a:gs pos="35000">
                <a:srgbClr val="AFEFEF"/>
              </a:gs>
              <a:gs pos="74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87694-5D9A-4A92-BCE4-C23B2507BE59}"/>
              </a:ext>
            </a:extLst>
          </p:cNvPr>
          <p:cNvSpPr/>
          <p:nvPr/>
        </p:nvSpPr>
        <p:spPr>
          <a:xfrm flipH="1">
            <a:off x="6128545" y="2650187"/>
            <a:ext cx="3222063" cy="3161281"/>
          </a:xfrm>
          <a:prstGeom prst="rect">
            <a:avLst/>
          </a:prstGeom>
          <a:gradFill flip="none" rotWithShape="1">
            <a:gsLst>
              <a:gs pos="100000">
                <a:srgbClr val="F3C495"/>
              </a:gs>
              <a:gs pos="70000">
                <a:srgbClr val="FAF52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67A266-5103-4FBA-B2C6-2324C74E8BC0}"/>
              </a:ext>
            </a:extLst>
          </p:cNvPr>
          <p:cNvSpPr/>
          <p:nvPr/>
        </p:nvSpPr>
        <p:spPr>
          <a:xfrm flipH="1">
            <a:off x="2906478" y="2650187"/>
            <a:ext cx="3222063" cy="3161281"/>
          </a:xfrm>
          <a:prstGeom prst="rect">
            <a:avLst/>
          </a:prstGeom>
          <a:gradFill flip="none" rotWithShape="1">
            <a:gsLst>
              <a:gs pos="75000">
                <a:srgbClr val="FAF52B"/>
              </a:gs>
              <a:gs pos="32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49321D-42C5-460C-8C19-B724A024F817}"/>
              </a:ext>
            </a:extLst>
          </p:cNvPr>
          <p:cNvCxnSpPr>
            <a:cxnSpLocks/>
          </p:cNvCxnSpPr>
          <p:nvPr/>
        </p:nvCxnSpPr>
        <p:spPr>
          <a:xfrm>
            <a:off x="89026" y="5820607"/>
            <a:ext cx="120139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/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 0.01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/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−1/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0408E-6239-4246-88E2-F4F4ABC438C6}"/>
              </a:ext>
            </a:extLst>
          </p:cNvPr>
          <p:cNvGrpSpPr/>
          <p:nvPr/>
        </p:nvGrpSpPr>
        <p:grpSpPr>
          <a:xfrm>
            <a:off x="1545766" y="5636169"/>
            <a:ext cx="7266290" cy="368877"/>
            <a:chOff x="1545766" y="4506539"/>
            <a:chExt cx="7266290" cy="78105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B4018D-FF6B-427D-A54D-3D5B7122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6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97CA8D-442E-4122-877A-D323F5E2308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911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CCCCB3-D3E6-45A0-BF29-352A960DF543}"/>
                </a:ext>
              </a:extLst>
            </p:cNvPr>
            <p:cNvCxnSpPr>
              <a:cxnSpLocks/>
            </p:cNvCxnSpPr>
            <p:nvPr/>
          </p:nvCxnSpPr>
          <p:spPr>
            <a:xfrm>
              <a:off x="881205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/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250FCA-73C3-41CA-8FB8-484EF69AA49B}"/>
              </a:ext>
            </a:extLst>
          </p:cNvPr>
          <p:cNvCxnSpPr/>
          <p:nvPr/>
        </p:nvCxnSpPr>
        <p:spPr>
          <a:xfrm>
            <a:off x="881205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12D5DD-5D3F-4C17-8656-5D1F428EAC47}"/>
              </a:ext>
            </a:extLst>
          </p:cNvPr>
          <p:cNvCxnSpPr/>
          <p:nvPr/>
        </p:nvCxnSpPr>
        <p:spPr>
          <a:xfrm>
            <a:off x="5178911" y="2646787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01F185-BB5F-4588-994C-15235749CC33}"/>
              </a:ext>
            </a:extLst>
          </p:cNvPr>
          <p:cNvCxnSpPr/>
          <p:nvPr/>
        </p:nvCxnSpPr>
        <p:spPr>
          <a:xfrm>
            <a:off x="154576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5F880AD-C2F1-49C9-BA6C-49ED86DA5E53}"/>
              </a:ext>
            </a:extLst>
          </p:cNvPr>
          <p:cNvSpPr txBox="1"/>
          <p:nvPr/>
        </p:nvSpPr>
        <p:spPr>
          <a:xfrm>
            <a:off x="1545762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Low-x Kinematics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64A10A-83CD-4CD5-9CC7-A9D4441B2ECA}"/>
              </a:ext>
            </a:extLst>
          </p:cNvPr>
          <p:cNvSpPr txBox="1"/>
          <p:nvPr/>
        </p:nvSpPr>
        <p:spPr>
          <a:xfrm>
            <a:off x="5175608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Linear Evolution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A08EEC-E84F-432F-96BB-A60D2F572610}"/>
              </a:ext>
            </a:extLst>
          </p:cNvPr>
          <p:cNvSpPr txBox="1"/>
          <p:nvPr/>
        </p:nvSpPr>
        <p:spPr>
          <a:xfrm>
            <a:off x="8812055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Nonlinear Evolution</a:t>
            </a:r>
          </a:p>
        </p:txBody>
      </p:sp>
    </p:spTree>
    <p:extLst>
      <p:ext uri="{BB962C8B-B14F-4D97-AF65-F5344CB8AC3E}">
        <p14:creationId xmlns:p14="http://schemas.microsoft.com/office/powerpoint/2010/main" val="127102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23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Small-x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Community:  We Should Care About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Spin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C3657-5E5E-4BD5-B031-A5E0E63EAF8D}"/>
              </a:ext>
            </a:extLst>
          </p:cNvPr>
          <p:cNvSpPr txBox="1"/>
          <p:nvPr/>
        </p:nvSpPr>
        <p:spPr>
          <a:xfrm>
            <a:off x="330449" y="1107996"/>
            <a:ext cx="6943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There are many approaches to small x which all agree at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 order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 power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Crucial differences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appear beyond this simple starting point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differences challenge us to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broaden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question the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small-x paradigm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922A4C-3ECB-4B90-BABC-0DE1006AEC69}"/>
              </a:ext>
            </a:extLst>
          </p:cNvPr>
          <p:cNvGrpSpPr/>
          <p:nvPr/>
        </p:nvGrpSpPr>
        <p:grpSpPr>
          <a:xfrm>
            <a:off x="7461658" y="816839"/>
            <a:ext cx="4399893" cy="4805872"/>
            <a:chOff x="2211299" y="955657"/>
            <a:chExt cx="4399893" cy="480587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051F60E-7CD9-4EB4-8963-98456DB2DE12}"/>
                </a:ext>
              </a:extLst>
            </p:cNvPr>
            <p:cNvSpPr/>
            <p:nvPr/>
          </p:nvSpPr>
          <p:spPr>
            <a:xfrm>
              <a:off x="2211299" y="955657"/>
              <a:ext cx="4399893" cy="4805872"/>
            </a:xfrm>
            <a:prstGeom prst="roundRect">
              <a:avLst>
                <a:gd name="adj" fmla="val 928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ADBAA-E785-4C4C-8A9B-F638BD0B28E3}"/>
                </a:ext>
              </a:extLst>
            </p:cNvPr>
            <p:cNvSpPr txBox="1"/>
            <p:nvPr/>
          </p:nvSpPr>
          <p:spPr>
            <a:xfrm>
              <a:off x="2551664" y="1143335"/>
              <a:ext cx="3719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The challenges of NLO and sub-</a:t>
              </a:r>
              <a:r>
                <a:rPr lang="en-US" sz="2400" u="sng" dirty="0" err="1">
                  <a:latin typeface="Cambria" panose="02040503050406030204" pitchFamily="18" charset="0"/>
                  <a:ea typeface="Cambria" panose="02040503050406030204" pitchFamily="18" charset="0"/>
                </a:rPr>
                <a:t>eikonal</a:t>
              </a:r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 corrections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5F5758-5BAE-4CFC-B288-B9C80957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2235" y="2112738"/>
              <a:ext cx="4039996" cy="350102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A7CDCF0-7C07-4DAD-87F6-768B32B5F70F}"/>
              </a:ext>
            </a:extLst>
          </p:cNvPr>
          <p:cNvSpPr txBox="1"/>
          <p:nvPr/>
        </p:nvSpPr>
        <p:spPr>
          <a:xfrm>
            <a:off x="330449" y="4840832"/>
            <a:ext cx="728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Spin at small x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touches on all of these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Concrete, observable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subset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the corrections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AA2903-A068-40E4-A7B8-511DEA949C87}"/>
              </a:ext>
            </a:extLst>
          </p:cNvPr>
          <p:cNvSpPr txBox="1"/>
          <p:nvPr/>
        </p:nvSpPr>
        <p:spPr>
          <a:xfrm>
            <a:off x="7543454" y="5757696"/>
            <a:ext cx="4362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Altinoluk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B.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Ducloue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talks</a:t>
            </a:r>
          </a:p>
        </p:txBody>
      </p:sp>
    </p:spTree>
    <p:extLst>
      <p:ext uri="{BB962C8B-B14F-4D97-AF65-F5344CB8AC3E}">
        <p14:creationId xmlns:p14="http://schemas.microsoft.com/office/powerpoint/2010/main" val="117703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24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EIC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Community:  We Should Care About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Small 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D81E96-3CB4-4F63-AE31-B32095CCDECC}"/>
              </a:ext>
            </a:extLst>
          </p:cNvPr>
          <p:cNvGrpSpPr/>
          <p:nvPr/>
        </p:nvGrpSpPr>
        <p:grpSpPr>
          <a:xfrm>
            <a:off x="7452217" y="826772"/>
            <a:ext cx="4399893" cy="4805872"/>
            <a:chOff x="7614058" y="1061441"/>
            <a:chExt cx="4399893" cy="480587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D91CA27-A076-425A-958B-94520FB75148}"/>
                </a:ext>
              </a:extLst>
            </p:cNvPr>
            <p:cNvSpPr/>
            <p:nvPr/>
          </p:nvSpPr>
          <p:spPr>
            <a:xfrm>
              <a:off x="7614058" y="1061441"/>
              <a:ext cx="4399893" cy="4805872"/>
            </a:xfrm>
            <a:prstGeom prst="roundRect">
              <a:avLst>
                <a:gd name="adj" fmla="val 928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E098AA-B377-457F-B27A-CF6A927BCFDA}"/>
                </a:ext>
              </a:extLst>
            </p:cNvPr>
            <p:cNvSpPr txBox="1"/>
            <p:nvPr/>
          </p:nvSpPr>
          <p:spPr>
            <a:xfrm>
              <a:off x="7954423" y="1249119"/>
              <a:ext cx="3719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Proton structure requires constraints from small x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676ECF-C7A6-4DCD-AE70-89D753650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" t="11896" r="11421" b="3209"/>
            <a:stretch/>
          </p:blipFill>
          <p:spPr>
            <a:xfrm>
              <a:off x="7937606" y="2220228"/>
              <a:ext cx="3644900" cy="349830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5CAE84-5DBD-4A1E-89A9-78071827FE69}"/>
              </a:ext>
            </a:extLst>
          </p:cNvPr>
          <p:cNvSpPr txBox="1"/>
          <p:nvPr/>
        </p:nvSpPr>
        <p:spPr>
          <a:xfrm>
            <a:off x="307826" y="1221820"/>
            <a:ext cx="6899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properties of the proton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constrained by QCD sum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Always require information from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unmeasured small-x regime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 just for the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proton spin puzzle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but to connect any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QCD sum rule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measured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structure functions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Must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 taken into account when formulating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 needs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EIC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91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25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Heavy Ion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Community:  We Should Care About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Both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DB14BC9-A8F6-45B1-A43B-A57517295ADD}"/>
              </a:ext>
            </a:extLst>
          </p:cNvPr>
          <p:cNvSpPr/>
          <p:nvPr/>
        </p:nvSpPr>
        <p:spPr>
          <a:xfrm>
            <a:off x="7452217" y="826771"/>
            <a:ext cx="4399893" cy="5444555"/>
          </a:xfrm>
          <a:prstGeom prst="roundRect">
            <a:avLst>
              <a:gd name="adj" fmla="val 928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E1863-C661-4E1A-A026-03169253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33" y="3429000"/>
            <a:ext cx="2459361" cy="2616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3390A-50B2-46F4-8E03-60FB4435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79" y="952118"/>
            <a:ext cx="3753567" cy="25122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3A2B481-8F98-467D-AD39-19BD21018D15}"/>
              </a:ext>
            </a:extLst>
          </p:cNvPr>
          <p:cNvSpPr txBox="1"/>
          <p:nvPr/>
        </p:nvSpPr>
        <p:spPr>
          <a:xfrm>
            <a:off x="9563126" y="5327560"/>
            <a:ext cx="25716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Broniowski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</a:p>
          <a:p>
            <a:pPr algn="ctr"/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R. </a:t>
            </a:r>
            <a:r>
              <a:rPr lang="en-US" sz="2400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Ryblewski</a:t>
            </a:r>
            <a:r>
              <a:rPr lang="en-US" sz="2400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talks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33425C-F484-447F-BD8A-2520264FD869}"/>
              </a:ext>
            </a:extLst>
          </p:cNvPr>
          <p:cNvSpPr txBox="1"/>
          <p:nvPr/>
        </p:nvSpPr>
        <p:spPr>
          <a:xfrm>
            <a:off x="307425" y="1035618"/>
            <a:ext cx="6714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Interest in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probes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levers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study the quark-gluon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Orbital angular momentum conversion to spin of </a:t>
            </a: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polarized hyperons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704C4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B2E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Polarized light ions </a:t>
            </a:r>
            <a:r>
              <a:rPr lang="en-US" sz="2400" dirty="0">
                <a:solidFill>
                  <a:srgbClr val="704C4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geometry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D7ECAF-CCA4-4B4F-A2A4-472094AEB4CC}"/>
                  </a:ext>
                </a:extLst>
              </p:cNvPr>
              <p:cNvSpPr txBox="1"/>
              <p:nvPr/>
            </p:nvSpPr>
            <p:spPr>
              <a:xfrm>
                <a:off x="307424" y="4256584"/>
                <a:ext cx="6714298" cy="194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Small-x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kinematics and hadron structure determine the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initial conditions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704C42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At 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BB2E07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𝒔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sub-</a:t>
                </a:r>
                <a:r>
                  <a:rPr lang="en-US" sz="2400" dirty="0" err="1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eikonal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corrections (</a:t>
                </a:r>
                <a:r>
                  <a:rPr lang="en-US" sz="2400" b="1" dirty="0">
                    <a:solidFill>
                      <a:srgbClr val="BB2E0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spin, baryon stopping</a:t>
                </a:r>
                <a:r>
                  <a:rPr lang="en-US" sz="2400" dirty="0">
                    <a:solidFill>
                      <a:srgbClr val="704C4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become more important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D7ECAF-CCA4-4B4F-A2A4-472094AE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4" y="4256584"/>
                <a:ext cx="6714298" cy="1942968"/>
              </a:xfrm>
              <a:prstGeom prst="rect">
                <a:avLst/>
              </a:prstGeom>
              <a:blipFill>
                <a:blip r:embed="rId4"/>
                <a:stretch>
                  <a:fillRect l="-1180" t="-2508" r="-8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338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BF9DE3C1-E744-4669-BB92-710499E4B712}"/>
              </a:ext>
            </a:extLst>
          </p:cNvPr>
          <p:cNvSpPr/>
          <p:nvPr/>
        </p:nvSpPr>
        <p:spPr>
          <a:xfrm>
            <a:off x="4892617" y="150440"/>
            <a:ext cx="2406766" cy="60232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0DD6BC-4EBA-415B-BA84-BE6C84D0BD4E}"/>
              </a:ext>
            </a:extLst>
          </p:cNvPr>
          <p:cNvSpPr/>
          <p:nvPr/>
        </p:nvSpPr>
        <p:spPr>
          <a:xfrm rot="1198763">
            <a:off x="8504275" y="374004"/>
            <a:ext cx="2406766" cy="60232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963167-EB51-4601-A913-F7A4EB213AB2}"/>
              </a:ext>
            </a:extLst>
          </p:cNvPr>
          <p:cNvSpPr/>
          <p:nvPr/>
        </p:nvSpPr>
        <p:spPr>
          <a:xfrm rot="20153603">
            <a:off x="1202475" y="455466"/>
            <a:ext cx="2406766" cy="6023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26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 Niche Field, of Universal Interest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B6670-597C-4B22-8C10-184A7783E863}"/>
              </a:ext>
            </a:extLst>
          </p:cNvPr>
          <p:cNvGrpSpPr/>
          <p:nvPr/>
        </p:nvGrpSpPr>
        <p:grpSpPr>
          <a:xfrm>
            <a:off x="387627" y="1135980"/>
            <a:ext cx="11416746" cy="2751518"/>
            <a:chOff x="387627" y="907380"/>
            <a:chExt cx="11416746" cy="27515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53A0A7-AD7A-4F07-B3CB-B0CA8C760F0F}"/>
                </a:ext>
              </a:extLst>
            </p:cNvPr>
            <p:cNvGrpSpPr/>
            <p:nvPr/>
          </p:nvGrpSpPr>
          <p:grpSpPr>
            <a:xfrm>
              <a:off x="8486456" y="907380"/>
              <a:ext cx="3317917" cy="2751518"/>
              <a:chOff x="7614605" y="826772"/>
              <a:chExt cx="4237505" cy="275151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DB14BC9-A8F6-45B1-A43B-A57517295ADD}"/>
                  </a:ext>
                </a:extLst>
              </p:cNvPr>
              <p:cNvSpPr/>
              <p:nvPr/>
            </p:nvSpPr>
            <p:spPr>
              <a:xfrm>
                <a:off x="7614605" y="826772"/>
                <a:ext cx="4237505" cy="2751518"/>
              </a:xfrm>
              <a:prstGeom prst="roundRect">
                <a:avLst>
                  <a:gd name="adj" fmla="val 928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C83390A-50B2-46F4-8E03-60FB443572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56574" y="946402"/>
                <a:ext cx="3753567" cy="2512259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C76F33-447C-4A69-9045-AC276C2373D9}"/>
                </a:ext>
              </a:extLst>
            </p:cNvPr>
            <p:cNvGrpSpPr/>
            <p:nvPr/>
          </p:nvGrpSpPr>
          <p:grpSpPr>
            <a:xfrm>
              <a:off x="387627" y="907380"/>
              <a:ext cx="3317917" cy="2751518"/>
              <a:chOff x="1759216" y="1973919"/>
              <a:chExt cx="4399893" cy="3648791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CAA4E07-FB79-47DC-89A4-4B5C0EDDDC8A}"/>
                  </a:ext>
                </a:extLst>
              </p:cNvPr>
              <p:cNvSpPr/>
              <p:nvPr/>
            </p:nvSpPr>
            <p:spPr>
              <a:xfrm>
                <a:off x="1759216" y="1973919"/>
                <a:ext cx="4399893" cy="3648791"/>
              </a:xfrm>
              <a:prstGeom prst="roundRect">
                <a:avLst>
                  <a:gd name="adj" fmla="val 928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2E236C-9457-4EA8-B116-BA38ACA2E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9164" y="2047800"/>
                <a:ext cx="4039996" cy="350102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E69145-3ECA-49AB-A48E-8F83809C2D8E}"/>
                </a:ext>
              </a:extLst>
            </p:cNvPr>
            <p:cNvGrpSpPr/>
            <p:nvPr/>
          </p:nvGrpSpPr>
          <p:grpSpPr>
            <a:xfrm>
              <a:off x="4437042" y="907380"/>
              <a:ext cx="3317917" cy="2751518"/>
              <a:chOff x="4936142" y="1890479"/>
              <a:chExt cx="3940822" cy="380729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64A263E-5A79-498C-B1D9-63561650A702}"/>
                  </a:ext>
                </a:extLst>
              </p:cNvPr>
              <p:cNvSpPr/>
              <p:nvPr/>
            </p:nvSpPr>
            <p:spPr>
              <a:xfrm>
                <a:off x="4936142" y="1890479"/>
                <a:ext cx="3940822" cy="3807299"/>
              </a:xfrm>
              <a:prstGeom prst="roundRect">
                <a:avLst>
                  <a:gd name="adj" fmla="val 928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84CA8F6-DFBA-4774-BC5E-C6335964FD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" t="11896" r="11421" b="3209"/>
              <a:stretch/>
            </p:blipFill>
            <p:spPr>
              <a:xfrm>
                <a:off x="5084103" y="2044975"/>
                <a:ext cx="3644900" cy="3498307"/>
              </a:xfrm>
              <a:prstGeom prst="rect">
                <a:avLst/>
              </a:prstGeom>
            </p:spPr>
          </p:pic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3179FB-7190-4F06-8081-5D6FB3CDBD86}"/>
              </a:ext>
            </a:extLst>
          </p:cNvPr>
          <p:cNvSpPr/>
          <p:nvPr/>
        </p:nvSpPr>
        <p:spPr>
          <a:xfrm>
            <a:off x="2636655" y="4549792"/>
            <a:ext cx="6918691" cy="1281198"/>
          </a:xfrm>
          <a:prstGeom prst="roundRect">
            <a:avLst/>
          </a:prstGeom>
          <a:gradFill flip="none" rotWithShape="1">
            <a:gsLst>
              <a:gs pos="2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</p:spTree>
    <p:extLst>
      <p:ext uri="{BB962C8B-B14F-4D97-AF65-F5344CB8AC3E}">
        <p14:creationId xmlns:p14="http://schemas.microsoft.com/office/powerpoint/2010/main" val="338683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 Meanings of “Low x”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41458A8-9953-4174-9CE4-F23E176DA3E1}"/>
              </a:ext>
            </a:extLst>
          </p:cNvPr>
          <p:cNvGrpSpPr/>
          <p:nvPr/>
        </p:nvGrpSpPr>
        <p:grpSpPr>
          <a:xfrm>
            <a:off x="89025" y="2129756"/>
            <a:ext cx="12013950" cy="3875290"/>
            <a:chOff x="89025" y="1215356"/>
            <a:chExt cx="12013950" cy="387529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40A1C3-A4E9-4168-853E-1805DADE3C8C}"/>
                </a:ext>
              </a:extLst>
            </p:cNvPr>
            <p:cNvSpPr/>
            <p:nvPr/>
          </p:nvSpPr>
          <p:spPr>
            <a:xfrm flipH="1">
              <a:off x="9350607" y="1739188"/>
              <a:ext cx="2752368" cy="3161281"/>
            </a:xfrm>
            <a:prstGeom prst="rect">
              <a:avLst/>
            </a:prstGeom>
            <a:gradFill flip="none" rotWithShape="1">
              <a:gsLst>
                <a:gs pos="48000">
                  <a:srgbClr val="F3C495"/>
                </a:gs>
                <a:gs pos="100000">
                  <a:srgbClr val="E4767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0D90FA4-5AB3-49DF-8ABD-EF9B91927B7E}"/>
                </a:ext>
              </a:extLst>
            </p:cNvPr>
            <p:cNvSpPr/>
            <p:nvPr/>
          </p:nvSpPr>
          <p:spPr>
            <a:xfrm flipH="1">
              <a:off x="89025" y="1732386"/>
              <a:ext cx="2817445" cy="3161281"/>
            </a:xfrm>
            <a:prstGeom prst="rect">
              <a:avLst/>
            </a:prstGeom>
            <a:gradFill flip="none" rotWithShape="1">
              <a:gsLst>
                <a:gs pos="35000">
                  <a:srgbClr val="AFEFEF"/>
                </a:gs>
                <a:gs pos="74000">
                  <a:srgbClr val="AFDC7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E319A0-7FA7-449A-B9E3-43DB35FEF3EA}"/>
                </a:ext>
              </a:extLst>
            </p:cNvPr>
            <p:cNvSpPr/>
            <p:nvPr/>
          </p:nvSpPr>
          <p:spPr>
            <a:xfrm flipH="1">
              <a:off x="6128545" y="1735787"/>
              <a:ext cx="3222063" cy="3161281"/>
            </a:xfrm>
            <a:prstGeom prst="rect">
              <a:avLst/>
            </a:prstGeom>
            <a:gradFill flip="none" rotWithShape="1">
              <a:gsLst>
                <a:gs pos="100000">
                  <a:srgbClr val="F3C495"/>
                </a:gs>
                <a:gs pos="70000">
                  <a:srgbClr val="FAF52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FD8E3B-42D3-4504-BD98-369AAF847BD5}"/>
                </a:ext>
              </a:extLst>
            </p:cNvPr>
            <p:cNvSpPr/>
            <p:nvPr/>
          </p:nvSpPr>
          <p:spPr>
            <a:xfrm flipH="1">
              <a:off x="2906478" y="1735787"/>
              <a:ext cx="3222063" cy="3161281"/>
            </a:xfrm>
            <a:prstGeom prst="rect">
              <a:avLst/>
            </a:prstGeom>
            <a:gradFill flip="none" rotWithShape="1">
              <a:gsLst>
                <a:gs pos="75000">
                  <a:srgbClr val="FAF52B"/>
                </a:gs>
                <a:gs pos="32000">
                  <a:srgbClr val="AFDC7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E1C5CDC-7484-4EA0-9AD5-04C24C3C8FC8}"/>
                </a:ext>
              </a:extLst>
            </p:cNvPr>
            <p:cNvCxnSpPr>
              <a:cxnSpLocks/>
            </p:cNvCxnSpPr>
            <p:nvPr/>
          </p:nvCxnSpPr>
          <p:spPr>
            <a:xfrm>
              <a:off x="89026" y="4906207"/>
              <a:ext cx="1201394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425492-7F20-4DBB-8E95-D63CC46B6B3F}"/>
                    </a:ext>
                  </a:extLst>
                </p:cNvPr>
                <p:cNvSpPr txBox="1"/>
                <p:nvPr/>
              </p:nvSpPr>
              <p:spPr>
                <a:xfrm>
                  <a:off x="823321" y="4295912"/>
                  <a:ext cx="144489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&lt; 0.01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D425492-7F20-4DBB-8E95-D63CC46B6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21" y="4295912"/>
                  <a:ext cx="1444890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AA4713-FF6D-40A7-A885-89CBB41E08DD}"/>
                    </a:ext>
                  </a:extLst>
                </p:cNvPr>
                <p:cNvSpPr txBox="1"/>
                <p:nvPr/>
              </p:nvSpPr>
              <p:spPr>
                <a:xfrm>
                  <a:off x="4338335" y="4293205"/>
                  <a:ext cx="1681151" cy="475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&lt;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−1/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AA4713-FF6D-40A7-A885-89CBB41E0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335" y="4293205"/>
                  <a:ext cx="1681151" cy="47545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A114912-CEE9-4839-A284-C9DD380C8AB6}"/>
                </a:ext>
              </a:extLst>
            </p:cNvPr>
            <p:cNvGrpSpPr/>
            <p:nvPr/>
          </p:nvGrpSpPr>
          <p:grpSpPr>
            <a:xfrm>
              <a:off x="1545766" y="4721769"/>
              <a:ext cx="7266290" cy="368877"/>
              <a:chOff x="1545766" y="4506539"/>
              <a:chExt cx="7266290" cy="78105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5823CD6-13B1-421F-AF41-A4F130E18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5766" y="4506539"/>
                <a:ext cx="0" cy="78105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97F023A9-02B8-4FFA-9E33-61C8B39CA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8911" y="4506539"/>
                <a:ext cx="0" cy="78105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8ED9832-F686-4752-86AA-954E7DA23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2056" y="4506539"/>
                <a:ext cx="0" cy="78105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62437BA-3F89-4C73-A440-EC3415BE6B7C}"/>
                    </a:ext>
                  </a:extLst>
                </p:cNvPr>
                <p:cNvSpPr txBox="1"/>
                <p:nvPr/>
              </p:nvSpPr>
              <p:spPr>
                <a:xfrm>
                  <a:off x="7798699" y="4287049"/>
                  <a:ext cx="2026712" cy="487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𝑄𝐶𝐷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&lt;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62437BA-3F89-4C73-A440-EC3415BE6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699" y="4287049"/>
                  <a:ext cx="2026712" cy="487762"/>
                </a:xfrm>
                <a:prstGeom prst="rect">
                  <a:avLst/>
                </a:prstGeom>
                <a:blipFill>
                  <a:blip r:embed="rId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FBEAF2C-ABD2-4F81-979F-7D4A06410817}"/>
                </a:ext>
              </a:extLst>
            </p:cNvPr>
            <p:cNvCxnSpPr/>
            <p:nvPr/>
          </p:nvCxnSpPr>
          <p:spPr>
            <a:xfrm>
              <a:off x="5178911" y="1732387"/>
              <a:ext cx="0" cy="25453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906F18A-1767-42C4-AFEA-55562BE85205}"/>
                </a:ext>
              </a:extLst>
            </p:cNvPr>
            <p:cNvCxnSpPr/>
            <p:nvPr/>
          </p:nvCxnSpPr>
          <p:spPr>
            <a:xfrm>
              <a:off x="1545766" y="1738072"/>
              <a:ext cx="0" cy="25453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0EBD7A5-4848-42A1-B829-B59439433409}"/>
                </a:ext>
              </a:extLst>
            </p:cNvPr>
            <p:cNvCxnSpPr/>
            <p:nvPr/>
          </p:nvCxnSpPr>
          <p:spPr>
            <a:xfrm>
              <a:off x="8812056" y="1738072"/>
              <a:ext cx="0" cy="25453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F0EDD0-AAC9-4062-8BD0-2C2DDDBB3488}"/>
                </a:ext>
              </a:extLst>
            </p:cNvPr>
            <p:cNvSpPr txBox="1"/>
            <p:nvPr/>
          </p:nvSpPr>
          <p:spPr>
            <a:xfrm>
              <a:off x="1545762" y="12153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Low-x Kinematics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2CD7755-6890-4B27-85BA-41CF72D7A177}"/>
                    </a:ext>
                  </a:extLst>
                </p:cNvPr>
                <p:cNvSpPr txBox="1"/>
                <p:nvPr/>
              </p:nvSpPr>
              <p:spPr>
                <a:xfrm>
                  <a:off x="1637050" y="2136458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Lightlike:</a:t>
                  </a:r>
                  <a:r>
                    <a:rPr lang="en-US" sz="2400" dirty="0">
                      <a:solidFill>
                        <a:schemeClr val="tx1"/>
                      </a:solidFill>
                      <a:ea typeface="Cambria" panose="02040503050406030204" pitchFamily="18" charset="0"/>
                    </a:rPr>
                    <a:t>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2CD7755-6890-4B27-85BA-41CF72D7A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2136458"/>
                  <a:ext cx="347825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456" t="-13158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6F8646-48F1-4D77-93DE-44B7E631016A}"/>
                </a:ext>
              </a:extLst>
            </p:cNvPr>
            <p:cNvSpPr txBox="1"/>
            <p:nvPr/>
          </p:nvSpPr>
          <p:spPr>
            <a:xfrm>
              <a:off x="1637050" y="2799417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Soft gluons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D562F50-65F7-4D66-8635-0BDF89056BD1}"/>
                    </a:ext>
                  </a:extLst>
                </p:cNvPr>
                <p:cNvSpPr txBox="1"/>
                <p:nvPr/>
              </p:nvSpPr>
              <p:spPr>
                <a:xfrm>
                  <a:off x="1637050" y="3462376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D562F50-65F7-4D66-8635-0BDF89056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3462376"/>
                  <a:ext cx="347825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456" t="-3947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D83C3A9-333E-4A0D-8C4C-D9145D51B0F2}"/>
              </a:ext>
            </a:extLst>
          </p:cNvPr>
          <p:cNvSpPr/>
          <p:nvPr/>
        </p:nvSpPr>
        <p:spPr>
          <a:xfrm>
            <a:off x="5562096" y="808656"/>
            <a:ext cx="6540874" cy="528734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9D6FD4B-EE45-43DF-8A61-D76A99CD75E3}"/>
              </a:ext>
            </a:extLst>
          </p:cNvPr>
          <p:cNvSpPr/>
          <p:nvPr/>
        </p:nvSpPr>
        <p:spPr>
          <a:xfrm>
            <a:off x="4770421" y="1092645"/>
            <a:ext cx="600083" cy="56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25EF70B-5D89-4BCD-BA9C-8E2B9B85CCE3}"/>
              </a:ext>
            </a:extLst>
          </p:cNvPr>
          <p:cNvSpPr/>
          <p:nvPr/>
        </p:nvSpPr>
        <p:spPr>
          <a:xfrm>
            <a:off x="4230538" y="1493067"/>
            <a:ext cx="366434" cy="3425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380827F-FF69-40DB-87A2-AC697C7E9A72}"/>
              </a:ext>
            </a:extLst>
          </p:cNvPr>
          <p:cNvSpPr/>
          <p:nvPr/>
        </p:nvSpPr>
        <p:spPr>
          <a:xfrm>
            <a:off x="3838969" y="1916106"/>
            <a:ext cx="241761" cy="226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9CAA036-3543-4C4A-8E90-F36D39FBA45C}"/>
              </a:ext>
            </a:extLst>
          </p:cNvPr>
          <p:cNvGrpSpPr/>
          <p:nvPr/>
        </p:nvGrpSpPr>
        <p:grpSpPr>
          <a:xfrm>
            <a:off x="6325098" y="997721"/>
            <a:ext cx="5430496" cy="2387225"/>
            <a:chOff x="6325098" y="1182484"/>
            <a:chExt cx="5430496" cy="238722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F3FB652-1334-4414-81B9-01C2A3F07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5098" y="1184452"/>
              <a:ext cx="1771258" cy="238525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C4AB8D6-FF8A-4546-929A-F4C468816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7548" y="1305127"/>
              <a:ext cx="2911843" cy="214412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FAB94A-0AFA-4AC2-89C9-D45D7785FE96}"/>
                </a:ext>
              </a:extLst>
            </p:cNvPr>
            <p:cNvSpPr txBox="1"/>
            <p:nvPr/>
          </p:nvSpPr>
          <p:spPr>
            <a:xfrm>
              <a:off x="9779731" y="3031592"/>
              <a:ext cx="197586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Shen talk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111FE5F-FFC0-48D2-8FD2-09211AD39DEA}"/>
                </a:ext>
              </a:extLst>
            </p:cNvPr>
            <p:cNvSpPr txBox="1"/>
            <p:nvPr/>
          </p:nvSpPr>
          <p:spPr>
            <a:xfrm>
              <a:off x="8670980" y="1182484"/>
              <a:ext cx="27694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“Boost invariance”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AEF599-A41F-4D84-96C9-F1759D1B93D4}"/>
              </a:ext>
            </a:extLst>
          </p:cNvPr>
          <p:cNvGrpSpPr/>
          <p:nvPr/>
        </p:nvGrpSpPr>
        <p:grpSpPr>
          <a:xfrm>
            <a:off x="6060420" y="3470819"/>
            <a:ext cx="5749258" cy="2450742"/>
            <a:chOff x="6060420" y="3470819"/>
            <a:chExt cx="5749258" cy="245074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128FD75-FE04-4310-BB8D-148D1E960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0420" y="3470819"/>
              <a:ext cx="4040635" cy="2450742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370D49-F931-49F7-A775-25A0F6E022F2}"/>
                </a:ext>
              </a:extLst>
            </p:cNvPr>
            <p:cNvSpPr txBox="1"/>
            <p:nvPr/>
          </p:nvSpPr>
          <p:spPr>
            <a:xfrm>
              <a:off x="9490989" y="3501735"/>
              <a:ext cx="18583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“Shockwave </a:t>
              </a:r>
            </a:p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Picture”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4C855B1-E01D-473C-9164-067ADDA80E3B}"/>
                </a:ext>
              </a:extLst>
            </p:cNvPr>
            <p:cNvSpPr txBox="1"/>
            <p:nvPr/>
          </p:nvSpPr>
          <p:spPr>
            <a:xfrm>
              <a:off x="9389080" y="4961255"/>
              <a:ext cx="242059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R. </a:t>
              </a:r>
              <a:r>
                <a:rPr lang="en-US" sz="2400" dirty="0" err="1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Boussarie</a:t>
              </a:r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62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 Meanings of “Low x”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929F9E-E572-4342-9924-CAEFBC5D42BA}"/>
              </a:ext>
            </a:extLst>
          </p:cNvPr>
          <p:cNvSpPr/>
          <p:nvPr/>
        </p:nvSpPr>
        <p:spPr>
          <a:xfrm flipH="1">
            <a:off x="9350607" y="2653588"/>
            <a:ext cx="2752368" cy="3161281"/>
          </a:xfrm>
          <a:prstGeom prst="rect">
            <a:avLst/>
          </a:prstGeom>
          <a:gradFill flip="none" rotWithShape="1">
            <a:gsLst>
              <a:gs pos="48000">
                <a:srgbClr val="F3C495"/>
              </a:gs>
              <a:gs pos="100000">
                <a:srgbClr val="E476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412F75-4A37-44BA-9CE9-3989C0ACA750}"/>
              </a:ext>
            </a:extLst>
          </p:cNvPr>
          <p:cNvSpPr/>
          <p:nvPr/>
        </p:nvSpPr>
        <p:spPr>
          <a:xfrm flipH="1">
            <a:off x="89025" y="2646786"/>
            <a:ext cx="2817445" cy="3161281"/>
          </a:xfrm>
          <a:prstGeom prst="rect">
            <a:avLst/>
          </a:prstGeom>
          <a:gradFill flip="none" rotWithShape="1">
            <a:gsLst>
              <a:gs pos="35000">
                <a:srgbClr val="AFEFEF"/>
              </a:gs>
              <a:gs pos="74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2EBDA5-3026-475C-9C50-9F9C48520E47}"/>
              </a:ext>
            </a:extLst>
          </p:cNvPr>
          <p:cNvSpPr/>
          <p:nvPr/>
        </p:nvSpPr>
        <p:spPr>
          <a:xfrm flipH="1">
            <a:off x="6128545" y="2650187"/>
            <a:ext cx="3222063" cy="3161281"/>
          </a:xfrm>
          <a:prstGeom prst="rect">
            <a:avLst/>
          </a:prstGeom>
          <a:gradFill flip="none" rotWithShape="1">
            <a:gsLst>
              <a:gs pos="100000">
                <a:srgbClr val="F3C495"/>
              </a:gs>
              <a:gs pos="70000">
                <a:srgbClr val="FAF52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4415F53-976F-449D-A76F-DD2A5F47856E}"/>
              </a:ext>
            </a:extLst>
          </p:cNvPr>
          <p:cNvSpPr/>
          <p:nvPr/>
        </p:nvSpPr>
        <p:spPr>
          <a:xfrm flipH="1">
            <a:off x="2906478" y="2650187"/>
            <a:ext cx="3222063" cy="3161281"/>
          </a:xfrm>
          <a:prstGeom prst="rect">
            <a:avLst/>
          </a:prstGeom>
          <a:gradFill flip="none" rotWithShape="1">
            <a:gsLst>
              <a:gs pos="75000">
                <a:srgbClr val="FAF52B"/>
              </a:gs>
              <a:gs pos="32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D580EF3-5F0B-46AA-96CD-F464DF385C1E}"/>
              </a:ext>
            </a:extLst>
          </p:cNvPr>
          <p:cNvCxnSpPr>
            <a:cxnSpLocks/>
          </p:cNvCxnSpPr>
          <p:nvPr/>
        </p:nvCxnSpPr>
        <p:spPr>
          <a:xfrm>
            <a:off x="89026" y="5820607"/>
            <a:ext cx="120139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467B823-D0D2-4624-9243-96EB261060B3}"/>
                  </a:ext>
                </a:extLst>
              </p:cNvPr>
              <p:cNvSpPr txBox="1"/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 0.01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467B823-D0D2-4624-9243-96EB2610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132DC2-E32F-48EE-902D-6D2478F522A2}"/>
                  </a:ext>
                </a:extLst>
              </p:cNvPr>
              <p:cNvSpPr txBox="1"/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−1/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E132DC2-E32F-48EE-902D-6D2478F52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AA79D62-32D0-46F2-8CCC-226D2E875AD2}"/>
              </a:ext>
            </a:extLst>
          </p:cNvPr>
          <p:cNvGrpSpPr/>
          <p:nvPr/>
        </p:nvGrpSpPr>
        <p:grpSpPr>
          <a:xfrm>
            <a:off x="1545766" y="5636169"/>
            <a:ext cx="7266290" cy="368877"/>
            <a:chOff x="1545766" y="4506539"/>
            <a:chExt cx="7266290" cy="781059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0A7E9E5-7E5D-403C-AD02-506BE9898BF0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6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08C1211-3735-4FD5-9BC0-828C880CA693}"/>
                </a:ext>
              </a:extLst>
            </p:cNvPr>
            <p:cNvCxnSpPr>
              <a:cxnSpLocks/>
            </p:cNvCxnSpPr>
            <p:nvPr/>
          </p:nvCxnSpPr>
          <p:spPr>
            <a:xfrm>
              <a:off x="5178911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83E7EE2-C93F-4A25-9239-DCFEBA2EE735}"/>
                </a:ext>
              </a:extLst>
            </p:cNvPr>
            <p:cNvCxnSpPr>
              <a:cxnSpLocks/>
            </p:cNvCxnSpPr>
            <p:nvPr/>
          </p:nvCxnSpPr>
          <p:spPr>
            <a:xfrm>
              <a:off x="881205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9D2362-1BF3-4EA5-A179-AFBBF4487527}"/>
                  </a:ext>
                </a:extLst>
              </p:cNvPr>
              <p:cNvSpPr txBox="1"/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99D2362-1BF3-4EA5-A179-AFBBF448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716D3D-DB4A-496B-B816-618FFDA5A5D9}"/>
              </a:ext>
            </a:extLst>
          </p:cNvPr>
          <p:cNvCxnSpPr/>
          <p:nvPr/>
        </p:nvCxnSpPr>
        <p:spPr>
          <a:xfrm>
            <a:off x="881205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49E3D9-4716-4409-9E93-75CDF7B74A06}"/>
              </a:ext>
            </a:extLst>
          </p:cNvPr>
          <p:cNvCxnSpPr/>
          <p:nvPr/>
        </p:nvCxnSpPr>
        <p:spPr>
          <a:xfrm>
            <a:off x="5178911" y="2646787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EF30DF9-B5AE-437B-9B45-3BE02428DAA6}"/>
              </a:ext>
            </a:extLst>
          </p:cNvPr>
          <p:cNvCxnSpPr/>
          <p:nvPr/>
        </p:nvCxnSpPr>
        <p:spPr>
          <a:xfrm>
            <a:off x="154576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B1CB3F6-4528-445C-B7B3-029B71EB4409}"/>
              </a:ext>
            </a:extLst>
          </p:cNvPr>
          <p:cNvGrpSpPr/>
          <p:nvPr/>
        </p:nvGrpSpPr>
        <p:grpSpPr>
          <a:xfrm>
            <a:off x="1545762" y="2129756"/>
            <a:ext cx="3569543" cy="2708685"/>
            <a:chOff x="1545762" y="2129756"/>
            <a:chExt cx="3569543" cy="270868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C024E3-C20C-4D68-89DE-5221EC9C5EF3}"/>
                </a:ext>
              </a:extLst>
            </p:cNvPr>
            <p:cNvSpPr txBox="1"/>
            <p:nvPr/>
          </p:nvSpPr>
          <p:spPr>
            <a:xfrm>
              <a:off x="1545762" y="21297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Low-x Kinematics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F3491B9-4FF9-4213-8C62-C2EE98311644}"/>
                    </a:ext>
                  </a:extLst>
                </p:cNvPr>
                <p:cNvSpPr txBox="1"/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Lightlike: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ea typeface="Cambria" panose="02040503050406030204" pitchFamily="18" charset="0"/>
                    </a:rPr>
                    <a:t>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b="0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F3491B9-4FF9-4213-8C62-C2EE98311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456" t="-13158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9D2D08F-49E4-4FB9-B030-8DCE89D31FC0}"/>
                </a:ext>
              </a:extLst>
            </p:cNvPr>
            <p:cNvSpPr txBox="1"/>
            <p:nvPr/>
          </p:nvSpPr>
          <p:spPr>
            <a:xfrm>
              <a:off x="1637050" y="3713817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Soft gluon emission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E21E898-1532-4C92-82EE-C1B488A65F7A}"/>
                    </a:ext>
                  </a:extLst>
                </p:cNvPr>
                <p:cNvSpPr txBox="1"/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E21E898-1532-4C92-82EE-C1B488A65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456" t="-3947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1D86CD1-0AF7-43F9-9259-A7347EB812EE}"/>
              </a:ext>
            </a:extLst>
          </p:cNvPr>
          <p:cNvSpPr txBox="1"/>
          <p:nvPr/>
        </p:nvSpPr>
        <p:spPr>
          <a:xfrm>
            <a:off x="5175608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Linear Evolution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0DBA30-4287-41B6-B0B9-01E1932E51A1}"/>
              </a:ext>
            </a:extLst>
          </p:cNvPr>
          <p:cNvSpPr txBox="1"/>
          <p:nvPr/>
        </p:nvSpPr>
        <p:spPr>
          <a:xfrm>
            <a:off x="5266896" y="3050858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 gluon cascade</a:t>
            </a:r>
            <a:endParaRPr lang="en-US" sz="24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968E655-F00F-41D3-94FE-3FEE1F3BE776}"/>
                  </a:ext>
                </a:extLst>
              </p:cNvPr>
              <p:cNvSpPr txBox="1"/>
              <p:nvPr/>
            </p:nvSpPr>
            <p:spPr>
              <a:xfrm>
                <a:off x="5266896" y="3713817"/>
                <a:ext cx="3478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Growth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(HERA)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968E655-F00F-41D3-94FE-3FEE1F3B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896" y="3713817"/>
                <a:ext cx="3478255" cy="461665"/>
              </a:xfrm>
              <a:prstGeom prst="rect">
                <a:avLst/>
              </a:prstGeom>
              <a:blipFill>
                <a:blip r:embed="rId7"/>
                <a:stretch>
                  <a:fillRect l="-24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BB4479F4-95D8-4349-AB6E-DADF8A283B86}"/>
              </a:ext>
            </a:extLst>
          </p:cNvPr>
          <p:cNvSpPr txBox="1"/>
          <p:nvPr/>
        </p:nvSpPr>
        <p:spPr>
          <a:xfrm>
            <a:off x="5266896" y="437677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BFKL equation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1BF087-4690-46CA-8932-E316B3B291D5}"/>
              </a:ext>
            </a:extLst>
          </p:cNvPr>
          <p:cNvGrpSpPr/>
          <p:nvPr/>
        </p:nvGrpSpPr>
        <p:grpSpPr>
          <a:xfrm>
            <a:off x="4989271" y="1121445"/>
            <a:ext cx="1313824" cy="1056724"/>
            <a:chOff x="4989271" y="1121445"/>
            <a:chExt cx="1313824" cy="105672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05CA0062-87D0-4155-978A-B9F328A9B6CC}"/>
                </a:ext>
              </a:extLst>
            </p:cNvPr>
            <p:cNvSpPr/>
            <p:nvPr/>
          </p:nvSpPr>
          <p:spPr>
            <a:xfrm flipH="1">
              <a:off x="4989271" y="1121445"/>
              <a:ext cx="600083" cy="5609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A2E15D11-02D8-4BBA-9F79-3643A31892FB}"/>
                </a:ext>
              </a:extLst>
            </p:cNvPr>
            <p:cNvSpPr/>
            <p:nvPr/>
          </p:nvSpPr>
          <p:spPr>
            <a:xfrm flipH="1">
              <a:off x="5639433" y="1565411"/>
              <a:ext cx="366434" cy="3425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6EE1E21-4385-4CB3-AE99-FB7DCBFB799A}"/>
                </a:ext>
              </a:extLst>
            </p:cNvPr>
            <p:cNvSpPr/>
            <p:nvPr/>
          </p:nvSpPr>
          <p:spPr>
            <a:xfrm flipH="1">
              <a:off x="6061334" y="1952163"/>
              <a:ext cx="241761" cy="2260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9ECCBA-DEF1-4F48-9AD4-6A5A8D9BC2F8}"/>
              </a:ext>
            </a:extLst>
          </p:cNvPr>
          <p:cNvGrpSpPr/>
          <p:nvPr/>
        </p:nvGrpSpPr>
        <p:grpSpPr>
          <a:xfrm>
            <a:off x="8640704" y="879799"/>
            <a:ext cx="3462262" cy="3626888"/>
            <a:chOff x="8640704" y="879799"/>
            <a:chExt cx="3462262" cy="3626888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5094D522-E886-4594-BDEB-57EC573A2774}"/>
                </a:ext>
              </a:extLst>
            </p:cNvPr>
            <p:cNvSpPr/>
            <p:nvPr/>
          </p:nvSpPr>
          <p:spPr>
            <a:xfrm flipH="1">
              <a:off x="8640704" y="879799"/>
              <a:ext cx="3462262" cy="36268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5F4042-9B79-43A0-922D-39670F2BF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1424" y="1969143"/>
              <a:ext cx="3206669" cy="1692830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FADE5EF-F4BE-4248-9A69-E41D0AA981D1}"/>
                </a:ext>
              </a:extLst>
            </p:cNvPr>
            <p:cNvSpPr txBox="1"/>
            <p:nvPr/>
          </p:nvSpPr>
          <p:spPr>
            <a:xfrm>
              <a:off x="9453964" y="3736155"/>
              <a:ext cx="22019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</a:t>
              </a:r>
              <a:r>
                <a:rPr lang="en-US" sz="2400" dirty="0" err="1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Bonvini</a:t>
              </a:r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talk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B0AFAC-358D-403C-A3FD-B941816DCCA9}"/>
                </a:ext>
              </a:extLst>
            </p:cNvPr>
            <p:cNvSpPr txBox="1"/>
            <p:nvPr/>
          </p:nvSpPr>
          <p:spPr>
            <a:xfrm>
              <a:off x="9127422" y="1056311"/>
              <a:ext cx="25146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“Leading Log </a:t>
              </a:r>
            </a:p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Resummation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6B9FD-CF76-4EEC-81AA-09B917F2979A}"/>
              </a:ext>
            </a:extLst>
          </p:cNvPr>
          <p:cNvGrpSpPr/>
          <p:nvPr/>
        </p:nvGrpSpPr>
        <p:grpSpPr>
          <a:xfrm>
            <a:off x="214133" y="780859"/>
            <a:ext cx="4692200" cy="5445769"/>
            <a:chOff x="8653863" y="780859"/>
            <a:chExt cx="4692200" cy="5445769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F090C8E4-CB86-49DF-851C-3D4428B24C62}"/>
                </a:ext>
              </a:extLst>
            </p:cNvPr>
            <p:cNvSpPr/>
            <p:nvPr/>
          </p:nvSpPr>
          <p:spPr>
            <a:xfrm flipH="1">
              <a:off x="8653863" y="780859"/>
              <a:ext cx="4692200" cy="544576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E9F27C-3292-48DC-9646-06BCC54B2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80797" y="1307592"/>
              <a:ext cx="4246785" cy="4298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79AAC70-FC2C-4A40-A7F1-6B8FD7D49AF5}"/>
                    </a:ext>
                  </a:extLst>
                </p:cNvPr>
                <p:cNvSpPr txBox="1"/>
                <p:nvPr/>
              </p:nvSpPr>
              <p:spPr>
                <a:xfrm>
                  <a:off x="9825411" y="1078735"/>
                  <a:ext cx="263272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“Growth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”</a:t>
                  </a: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79AAC70-FC2C-4A40-A7F1-6B8FD7D49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5411" y="1078735"/>
                  <a:ext cx="2632728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71FCC3-5A7D-4E64-AC20-A6D4054E2C06}"/>
                </a:ext>
              </a:extLst>
            </p:cNvPr>
            <p:cNvSpPr txBox="1"/>
            <p:nvPr/>
          </p:nvSpPr>
          <p:spPr>
            <a:xfrm>
              <a:off x="10087936" y="5508193"/>
              <a:ext cx="210767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E9CC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Wing talk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CECE8DA-7E68-48E6-AB99-9A2164B73D99}"/>
              </a:ext>
            </a:extLst>
          </p:cNvPr>
          <p:cNvGrpSpPr/>
          <p:nvPr/>
        </p:nvGrpSpPr>
        <p:grpSpPr>
          <a:xfrm flipH="1">
            <a:off x="7231579" y="1121777"/>
            <a:ext cx="1313824" cy="1056724"/>
            <a:chOff x="4989271" y="1121445"/>
            <a:chExt cx="1313824" cy="1056724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FEA32A91-5A66-4C3B-8D04-56CB1B46D240}"/>
                </a:ext>
              </a:extLst>
            </p:cNvPr>
            <p:cNvSpPr/>
            <p:nvPr/>
          </p:nvSpPr>
          <p:spPr>
            <a:xfrm flipH="1">
              <a:off x="4989271" y="1121445"/>
              <a:ext cx="600083" cy="56097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FF0AE4FC-3105-4F26-9ABC-29796CCE9EFE}"/>
                </a:ext>
              </a:extLst>
            </p:cNvPr>
            <p:cNvSpPr/>
            <p:nvPr/>
          </p:nvSpPr>
          <p:spPr>
            <a:xfrm flipH="1">
              <a:off x="5639433" y="1565411"/>
              <a:ext cx="366434" cy="3425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0E3D4609-6CB7-4770-AA43-1C318A835605}"/>
                </a:ext>
              </a:extLst>
            </p:cNvPr>
            <p:cNvSpPr/>
            <p:nvPr/>
          </p:nvSpPr>
          <p:spPr>
            <a:xfrm flipH="1">
              <a:off x="6061334" y="1952163"/>
              <a:ext cx="241761" cy="2260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09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 Meanings of “Low x”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BAA3F-06D7-47E5-91E2-30C243D5F070}"/>
              </a:ext>
            </a:extLst>
          </p:cNvPr>
          <p:cNvSpPr/>
          <p:nvPr/>
        </p:nvSpPr>
        <p:spPr>
          <a:xfrm flipH="1">
            <a:off x="9350607" y="2653588"/>
            <a:ext cx="2752368" cy="3161281"/>
          </a:xfrm>
          <a:prstGeom prst="rect">
            <a:avLst/>
          </a:prstGeom>
          <a:gradFill flip="none" rotWithShape="1">
            <a:gsLst>
              <a:gs pos="48000">
                <a:srgbClr val="F3C495"/>
              </a:gs>
              <a:gs pos="100000">
                <a:srgbClr val="E476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FDA09-E889-44D2-80A6-EA61C304679E}"/>
              </a:ext>
            </a:extLst>
          </p:cNvPr>
          <p:cNvSpPr/>
          <p:nvPr/>
        </p:nvSpPr>
        <p:spPr>
          <a:xfrm flipH="1">
            <a:off x="89025" y="2646786"/>
            <a:ext cx="2817445" cy="3161281"/>
          </a:xfrm>
          <a:prstGeom prst="rect">
            <a:avLst/>
          </a:prstGeom>
          <a:gradFill flip="none" rotWithShape="1">
            <a:gsLst>
              <a:gs pos="35000">
                <a:srgbClr val="AFEFEF"/>
              </a:gs>
              <a:gs pos="74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87694-5D9A-4A92-BCE4-C23B2507BE59}"/>
              </a:ext>
            </a:extLst>
          </p:cNvPr>
          <p:cNvSpPr/>
          <p:nvPr/>
        </p:nvSpPr>
        <p:spPr>
          <a:xfrm flipH="1">
            <a:off x="6128545" y="2650187"/>
            <a:ext cx="3222063" cy="3161281"/>
          </a:xfrm>
          <a:prstGeom prst="rect">
            <a:avLst/>
          </a:prstGeom>
          <a:gradFill flip="none" rotWithShape="1">
            <a:gsLst>
              <a:gs pos="100000">
                <a:srgbClr val="F3C495"/>
              </a:gs>
              <a:gs pos="70000">
                <a:srgbClr val="FAF52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67A266-5103-4FBA-B2C6-2324C74E8BC0}"/>
              </a:ext>
            </a:extLst>
          </p:cNvPr>
          <p:cNvSpPr/>
          <p:nvPr/>
        </p:nvSpPr>
        <p:spPr>
          <a:xfrm flipH="1">
            <a:off x="2906478" y="2650187"/>
            <a:ext cx="3222063" cy="3161281"/>
          </a:xfrm>
          <a:prstGeom prst="rect">
            <a:avLst/>
          </a:prstGeom>
          <a:gradFill flip="none" rotWithShape="1">
            <a:gsLst>
              <a:gs pos="75000">
                <a:srgbClr val="FAF52B"/>
              </a:gs>
              <a:gs pos="32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49321D-42C5-460C-8C19-B724A024F817}"/>
              </a:ext>
            </a:extLst>
          </p:cNvPr>
          <p:cNvCxnSpPr>
            <a:cxnSpLocks/>
          </p:cNvCxnSpPr>
          <p:nvPr/>
        </p:nvCxnSpPr>
        <p:spPr>
          <a:xfrm>
            <a:off x="89026" y="5820607"/>
            <a:ext cx="120139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/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 0.01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/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−1/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0408E-6239-4246-88E2-F4F4ABC438C6}"/>
              </a:ext>
            </a:extLst>
          </p:cNvPr>
          <p:cNvGrpSpPr/>
          <p:nvPr/>
        </p:nvGrpSpPr>
        <p:grpSpPr>
          <a:xfrm>
            <a:off x="1545766" y="5636169"/>
            <a:ext cx="7266290" cy="368877"/>
            <a:chOff x="1545766" y="4506539"/>
            <a:chExt cx="7266290" cy="78105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B4018D-FF6B-427D-A54D-3D5B7122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6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97CA8D-442E-4122-877A-D323F5E2308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911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CCCCB3-D3E6-45A0-BF29-352A960DF543}"/>
                </a:ext>
              </a:extLst>
            </p:cNvPr>
            <p:cNvCxnSpPr>
              <a:cxnSpLocks/>
            </p:cNvCxnSpPr>
            <p:nvPr/>
          </p:nvCxnSpPr>
          <p:spPr>
            <a:xfrm>
              <a:off x="881205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/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250FCA-73C3-41CA-8FB8-484EF69AA49B}"/>
              </a:ext>
            </a:extLst>
          </p:cNvPr>
          <p:cNvCxnSpPr/>
          <p:nvPr/>
        </p:nvCxnSpPr>
        <p:spPr>
          <a:xfrm>
            <a:off x="881205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12D5DD-5D3F-4C17-8656-5D1F428EAC47}"/>
              </a:ext>
            </a:extLst>
          </p:cNvPr>
          <p:cNvCxnSpPr/>
          <p:nvPr/>
        </p:nvCxnSpPr>
        <p:spPr>
          <a:xfrm>
            <a:off x="5178911" y="2646787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01F185-BB5F-4588-994C-15235749CC33}"/>
              </a:ext>
            </a:extLst>
          </p:cNvPr>
          <p:cNvCxnSpPr/>
          <p:nvPr/>
        </p:nvCxnSpPr>
        <p:spPr>
          <a:xfrm>
            <a:off x="154576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332FC0-4541-401F-8BAB-FDE76EB2E59B}"/>
              </a:ext>
            </a:extLst>
          </p:cNvPr>
          <p:cNvGrpSpPr/>
          <p:nvPr/>
        </p:nvGrpSpPr>
        <p:grpSpPr>
          <a:xfrm>
            <a:off x="1545762" y="2129756"/>
            <a:ext cx="3569543" cy="2708685"/>
            <a:chOff x="1545762" y="2129756"/>
            <a:chExt cx="3569543" cy="27086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F880AD-C2F1-49C9-BA6C-49ED86DA5E53}"/>
                </a:ext>
              </a:extLst>
            </p:cNvPr>
            <p:cNvSpPr txBox="1"/>
            <p:nvPr/>
          </p:nvSpPr>
          <p:spPr>
            <a:xfrm>
              <a:off x="1545762" y="21297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Low-x Kinematics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B6DB43-C2DA-4872-B3BC-D4D53E47C3E1}"/>
                    </a:ext>
                  </a:extLst>
                </p:cNvPr>
                <p:cNvSpPr txBox="1"/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Lightlike: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ea typeface="Cambria" panose="02040503050406030204" pitchFamily="18" charset="0"/>
                    </a:rPr>
                    <a:t>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b="0" dirty="0">
                    <a:solidFill>
                      <a:schemeClr val="bg1">
                        <a:lumMod val="65000"/>
                      </a:schemeClr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B6DB43-C2DA-4872-B3BC-D4D53E47C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456" t="-13158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A5F80D-2CB5-49FD-AC4F-9D7AD67A0CF5}"/>
                </a:ext>
              </a:extLst>
            </p:cNvPr>
            <p:cNvSpPr txBox="1"/>
            <p:nvPr/>
          </p:nvSpPr>
          <p:spPr>
            <a:xfrm>
              <a:off x="1637050" y="3713817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Soft gluon emission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CF3459-0486-450C-AE19-BE4515A9AF64}"/>
                    </a:ext>
                  </a:extLst>
                </p:cNvPr>
                <p:cNvSpPr txBox="1"/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>
                    <a:solidFill>
                      <a:schemeClr val="bg1">
                        <a:lumMod val="6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CF3459-0486-450C-AE19-BE4515A9A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456" t="-3947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EB7D5-930C-4B94-90EF-278701D3B754}"/>
              </a:ext>
            </a:extLst>
          </p:cNvPr>
          <p:cNvGrpSpPr/>
          <p:nvPr/>
        </p:nvGrpSpPr>
        <p:grpSpPr>
          <a:xfrm>
            <a:off x="5175608" y="2129756"/>
            <a:ext cx="3569543" cy="2708685"/>
            <a:chOff x="5175608" y="2129756"/>
            <a:chExt cx="3569543" cy="27086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64A10A-83CD-4CD5-9CC7-A9D4441B2ECA}"/>
                </a:ext>
              </a:extLst>
            </p:cNvPr>
            <p:cNvSpPr txBox="1"/>
            <p:nvPr/>
          </p:nvSpPr>
          <p:spPr>
            <a:xfrm>
              <a:off x="5175608" y="21297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Linear Evolution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095299-65C6-4710-86E7-FEA31C35FC45}"/>
                </a:ext>
              </a:extLst>
            </p:cNvPr>
            <p:cNvSpPr txBox="1"/>
            <p:nvPr/>
          </p:nvSpPr>
          <p:spPr>
            <a:xfrm>
              <a:off x="5266896" y="3050858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Soft gluon cascade</a:t>
              </a:r>
              <a:endParaRPr lang="en-US" sz="2400" b="0" dirty="0">
                <a:solidFill>
                  <a:schemeClr val="bg1">
                    <a:lumMod val="65000"/>
                  </a:schemeClr>
                </a:solidFill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795DA6C-126D-43F3-934F-576F18AEE4C6}"/>
                    </a:ext>
                  </a:extLst>
                </p:cNvPr>
                <p:cNvSpPr txBox="1"/>
                <p:nvPr/>
              </p:nvSpPr>
              <p:spPr>
                <a:xfrm>
                  <a:off x="5266896" y="3713817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Growth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(HERA)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795DA6C-126D-43F3-934F-576F18AEE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896" y="3713817"/>
                  <a:ext cx="347825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45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6052A1-2407-45AD-AD42-EC54A96449A4}"/>
                </a:ext>
              </a:extLst>
            </p:cNvPr>
            <p:cNvSpPr txBox="1"/>
            <p:nvPr/>
          </p:nvSpPr>
          <p:spPr>
            <a:xfrm>
              <a:off x="5266896" y="437677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BFKL equation</a:t>
              </a: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9AE01F9-F827-4603-8C1D-D608E02420C3}"/>
              </a:ext>
            </a:extLst>
          </p:cNvPr>
          <p:cNvSpPr/>
          <p:nvPr/>
        </p:nvSpPr>
        <p:spPr>
          <a:xfrm flipH="1">
            <a:off x="8259969" y="1055150"/>
            <a:ext cx="600083" cy="5609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4CBBC0F-4442-435C-BD44-5074ED252309}"/>
              </a:ext>
            </a:extLst>
          </p:cNvPr>
          <p:cNvSpPr/>
          <p:nvPr/>
        </p:nvSpPr>
        <p:spPr>
          <a:xfrm flipH="1">
            <a:off x="9033501" y="1455572"/>
            <a:ext cx="366434" cy="3425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23EBD5-4029-4250-BD54-23AA0F6E9AB3}"/>
              </a:ext>
            </a:extLst>
          </p:cNvPr>
          <p:cNvSpPr/>
          <p:nvPr/>
        </p:nvSpPr>
        <p:spPr>
          <a:xfrm flipH="1">
            <a:off x="9549743" y="1878611"/>
            <a:ext cx="241761" cy="226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A08EEC-E84F-432F-96BB-A60D2F572610}"/>
              </a:ext>
            </a:extLst>
          </p:cNvPr>
          <p:cNvSpPr txBox="1"/>
          <p:nvPr/>
        </p:nvSpPr>
        <p:spPr>
          <a:xfrm>
            <a:off x="8812055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Nonlinear Evolution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C4A626-ADFD-4F17-BF57-78486BDFE019}"/>
              </a:ext>
            </a:extLst>
          </p:cNvPr>
          <p:cNvSpPr txBox="1"/>
          <p:nvPr/>
        </p:nvSpPr>
        <p:spPr>
          <a:xfrm>
            <a:off x="8903343" y="3050858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BK / JIMWLK eqns.</a:t>
            </a:r>
            <a:endParaRPr lang="en-US" sz="24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1F860B-EA8F-4888-BA8B-80EEDB422466}"/>
              </a:ext>
            </a:extLst>
          </p:cNvPr>
          <p:cNvSpPr txBox="1"/>
          <p:nvPr/>
        </p:nvSpPr>
        <p:spPr>
          <a:xfrm>
            <a:off x="8903343" y="3713817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 scattering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0CB727-60B5-4577-AD22-7216199B1A08}"/>
              </a:ext>
            </a:extLst>
          </p:cNvPr>
          <p:cNvSpPr txBox="1"/>
          <p:nvPr/>
        </p:nvSpPr>
        <p:spPr>
          <a:xfrm>
            <a:off x="8903343" y="437677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Gluon saturation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057B4D-20D4-446E-85C3-737595E4E991}"/>
              </a:ext>
            </a:extLst>
          </p:cNvPr>
          <p:cNvGrpSpPr/>
          <p:nvPr/>
        </p:nvGrpSpPr>
        <p:grpSpPr>
          <a:xfrm>
            <a:off x="1371350" y="771161"/>
            <a:ext cx="6531413" cy="5295809"/>
            <a:chOff x="529774" y="771161"/>
            <a:chExt cx="6531413" cy="529580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827553E-2FE4-4206-8A30-368EBBED8E7F}"/>
                </a:ext>
              </a:extLst>
            </p:cNvPr>
            <p:cNvSpPr/>
            <p:nvPr/>
          </p:nvSpPr>
          <p:spPr>
            <a:xfrm flipH="1">
              <a:off x="529774" y="771161"/>
              <a:ext cx="6531413" cy="5295809"/>
            </a:xfrm>
            <a:prstGeom prst="roundRect">
              <a:avLst>
                <a:gd name="adj" fmla="val 902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75F1DB-1F1C-44A9-9F07-D7B9DB8DCE17}"/>
                </a:ext>
              </a:extLst>
            </p:cNvPr>
            <p:cNvGrpSpPr/>
            <p:nvPr/>
          </p:nvGrpSpPr>
          <p:grpSpPr>
            <a:xfrm>
              <a:off x="843273" y="916042"/>
              <a:ext cx="5039029" cy="2174094"/>
              <a:chOff x="843273" y="916042"/>
              <a:chExt cx="5039029" cy="217409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0F3F8B8-525C-4C34-B199-D6A18864D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3273" y="916042"/>
                <a:ext cx="2538012" cy="2174094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C0C4A22-3656-4A8D-B245-C42C68753A5F}"/>
                  </a:ext>
                </a:extLst>
              </p:cNvPr>
              <p:cNvSpPr txBox="1"/>
              <p:nvPr/>
            </p:nvSpPr>
            <p:spPr>
              <a:xfrm>
                <a:off x="3429084" y="925896"/>
                <a:ext cx="245321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G. </a:t>
                </a:r>
                <a:r>
                  <a:rPr lang="en-US" sz="2400" dirty="0" err="1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Giacalone</a:t>
                </a:r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talk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8F7B7FC-025A-488F-8244-872CF61C025D}"/>
                </a:ext>
              </a:extLst>
            </p:cNvPr>
            <p:cNvSpPr txBox="1"/>
            <p:nvPr/>
          </p:nvSpPr>
          <p:spPr>
            <a:xfrm>
              <a:off x="4226235" y="1731084"/>
              <a:ext cx="206255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“Classical </a:t>
              </a:r>
            </a:p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Gluon Fields”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1211C2-9757-4209-B401-45C5A01EB4CA}"/>
                </a:ext>
              </a:extLst>
            </p:cNvPr>
            <p:cNvSpPr txBox="1"/>
            <p:nvPr/>
          </p:nvSpPr>
          <p:spPr>
            <a:xfrm>
              <a:off x="4204816" y="3059892"/>
              <a:ext cx="202627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“Yang-Mills”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519AB9-D88F-4E70-BA94-563DB3363D78}"/>
                </a:ext>
              </a:extLst>
            </p:cNvPr>
            <p:cNvSpPr txBox="1"/>
            <p:nvPr/>
          </p:nvSpPr>
          <p:spPr>
            <a:xfrm>
              <a:off x="4073276" y="4088250"/>
              <a:ext cx="24331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“Color-Glass </a:t>
              </a:r>
            </a:p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Condensate”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B3D472-863F-4A6B-826B-38111DA98962}"/>
                </a:ext>
              </a:extLst>
            </p:cNvPr>
            <p:cNvGrpSpPr/>
            <p:nvPr/>
          </p:nvGrpSpPr>
          <p:grpSpPr>
            <a:xfrm>
              <a:off x="584567" y="3181836"/>
              <a:ext cx="5317265" cy="2726878"/>
              <a:chOff x="584567" y="3181836"/>
              <a:chExt cx="5317265" cy="272687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FFDFA4B-E9C5-4B11-A9CC-5C170CE75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567" y="3181836"/>
                <a:ext cx="2973668" cy="2726878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D7D360D-5EFF-4FC7-B315-0B6B3D3C3130}"/>
                  </a:ext>
                </a:extLst>
              </p:cNvPr>
              <p:cNvSpPr txBox="1"/>
              <p:nvPr/>
            </p:nvSpPr>
            <p:spPr>
              <a:xfrm>
                <a:off x="3649855" y="5389819"/>
                <a:ext cx="225197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T. </a:t>
                </a:r>
                <a:r>
                  <a:rPr lang="en-US" sz="2400" dirty="0" err="1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Altinoluk</a:t>
                </a:r>
                <a:r>
                  <a:rPr lang="en-US" sz="2400" dirty="0">
                    <a:solidFill>
                      <a:srgbClr val="4E9CC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talk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55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4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 Meanings of “Low x”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BAA3F-06D7-47E5-91E2-30C243D5F070}"/>
              </a:ext>
            </a:extLst>
          </p:cNvPr>
          <p:cNvSpPr/>
          <p:nvPr/>
        </p:nvSpPr>
        <p:spPr>
          <a:xfrm flipH="1">
            <a:off x="9350607" y="2653588"/>
            <a:ext cx="2752368" cy="3161281"/>
          </a:xfrm>
          <a:prstGeom prst="rect">
            <a:avLst/>
          </a:prstGeom>
          <a:gradFill flip="none" rotWithShape="1">
            <a:gsLst>
              <a:gs pos="48000">
                <a:srgbClr val="F3C495"/>
              </a:gs>
              <a:gs pos="100000">
                <a:srgbClr val="E4767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FDA09-E889-44D2-80A6-EA61C304679E}"/>
              </a:ext>
            </a:extLst>
          </p:cNvPr>
          <p:cNvSpPr/>
          <p:nvPr/>
        </p:nvSpPr>
        <p:spPr>
          <a:xfrm flipH="1">
            <a:off x="89025" y="2646786"/>
            <a:ext cx="2817445" cy="3161281"/>
          </a:xfrm>
          <a:prstGeom prst="rect">
            <a:avLst/>
          </a:prstGeom>
          <a:gradFill flip="none" rotWithShape="1">
            <a:gsLst>
              <a:gs pos="35000">
                <a:srgbClr val="AFEFEF"/>
              </a:gs>
              <a:gs pos="74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D87694-5D9A-4A92-BCE4-C23B2507BE59}"/>
              </a:ext>
            </a:extLst>
          </p:cNvPr>
          <p:cNvSpPr/>
          <p:nvPr/>
        </p:nvSpPr>
        <p:spPr>
          <a:xfrm flipH="1">
            <a:off x="6128545" y="2650187"/>
            <a:ext cx="3222063" cy="3161281"/>
          </a:xfrm>
          <a:prstGeom prst="rect">
            <a:avLst/>
          </a:prstGeom>
          <a:gradFill flip="none" rotWithShape="1">
            <a:gsLst>
              <a:gs pos="100000">
                <a:srgbClr val="F3C495"/>
              </a:gs>
              <a:gs pos="70000">
                <a:srgbClr val="FAF52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67A266-5103-4FBA-B2C6-2324C74E8BC0}"/>
              </a:ext>
            </a:extLst>
          </p:cNvPr>
          <p:cNvSpPr/>
          <p:nvPr/>
        </p:nvSpPr>
        <p:spPr>
          <a:xfrm flipH="1">
            <a:off x="2906478" y="2650187"/>
            <a:ext cx="3222063" cy="3161281"/>
          </a:xfrm>
          <a:prstGeom prst="rect">
            <a:avLst/>
          </a:prstGeom>
          <a:gradFill flip="none" rotWithShape="1">
            <a:gsLst>
              <a:gs pos="75000">
                <a:srgbClr val="FAF52B"/>
              </a:gs>
              <a:gs pos="32000">
                <a:srgbClr val="AFDC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49321D-42C5-460C-8C19-B724A024F817}"/>
              </a:ext>
            </a:extLst>
          </p:cNvPr>
          <p:cNvCxnSpPr>
            <a:cxnSpLocks/>
          </p:cNvCxnSpPr>
          <p:nvPr/>
        </p:nvCxnSpPr>
        <p:spPr>
          <a:xfrm>
            <a:off x="89026" y="5820607"/>
            <a:ext cx="12013944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/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 0.01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3F12E1-3552-4FC3-9325-630CC475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21" y="5210312"/>
                <a:ext cx="144489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/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&lt;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−1/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C482B8-BE21-4516-A2FC-A9CFD6263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5" y="5207605"/>
                <a:ext cx="1681151" cy="475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690408E-6239-4246-88E2-F4F4ABC438C6}"/>
              </a:ext>
            </a:extLst>
          </p:cNvPr>
          <p:cNvGrpSpPr/>
          <p:nvPr/>
        </p:nvGrpSpPr>
        <p:grpSpPr>
          <a:xfrm>
            <a:off x="1545766" y="5636169"/>
            <a:ext cx="7266290" cy="368877"/>
            <a:chOff x="1545766" y="4506539"/>
            <a:chExt cx="7266290" cy="78105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B4018D-FF6B-427D-A54D-3D5B7122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6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97CA8D-442E-4122-877A-D323F5E2308C}"/>
                </a:ext>
              </a:extLst>
            </p:cNvPr>
            <p:cNvCxnSpPr>
              <a:cxnSpLocks/>
            </p:cNvCxnSpPr>
            <p:nvPr/>
          </p:nvCxnSpPr>
          <p:spPr>
            <a:xfrm>
              <a:off x="5178911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5CCCCB3-D3E6-45A0-BF29-352A960DF543}"/>
                </a:ext>
              </a:extLst>
            </p:cNvPr>
            <p:cNvCxnSpPr>
              <a:cxnSpLocks/>
            </p:cNvCxnSpPr>
            <p:nvPr/>
          </p:nvCxnSpPr>
          <p:spPr>
            <a:xfrm>
              <a:off x="8812056" y="4506539"/>
              <a:ext cx="0" cy="78105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/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A2A584-0507-42A2-AC28-9930E1B1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99" y="5201449"/>
                <a:ext cx="2026712" cy="48776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250FCA-73C3-41CA-8FB8-484EF69AA49B}"/>
              </a:ext>
            </a:extLst>
          </p:cNvPr>
          <p:cNvCxnSpPr/>
          <p:nvPr/>
        </p:nvCxnSpPr>
        <p:spPr>
          <a:xfrm>
            <a:off x="881205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12D5DD-5D3F-4C17-8656-5D1F428EAC47}"/>
              </a:ext>
            </a:extLst>
          </p:cNvPr>
          <p:cNvCxnSpPr/>
          <p:nvPr/>
        </p:nvCxnSpPr>
        <p:spPr>
          <a:xfrm>
            <a:off x="5178911" y="2646787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01F185-BB5F-4588-994C-15235749CC33}"/>
              </a:ext>
            </a:extLst>
          </p:cNvPr>
          <p:cNvCxnSpPr/>
          <p:nvPr/>
        </p:nvCxnSpPr>
        <p:spPr>
          <a:xfrm>
            <a:off x="1545766" y="2652472"/>
            <a:ext cx="0" cy="25453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332FC0-4541-401F-8BAB-FDE76EB2E59B}"/>
              </a:ext>
            </a:extLst>
          </p:cNvPr>
          <p:cNvGrpSpPr/>
          <p:nvPr/>
        </p:nvGrpSpPr>
        <p:grpSpPr>
          <a:xfrm>
            <a:off x="1545762" y="2129756"/>
            <a:ext cx="3569543" cy="2708685"/>
            <a:chOff x="1545762" y="2129756"/>
            <a:chExt cx="3569543" cy="27086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F880AD-C2F1-49C9-BA6C-49ED86DA5E53}"/>
                </a:ext>
              </a:extLst>
            </p:cNvPr>
            <p:cNvSpPr txBox="1"/>
            <p:nvPr/>
          </p:nvSpPr>
          <p:spPr>
            <a:xfrm>
              <a:off x="1545762" y="21297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latin typeface="Cambria" panose="02040503050406030204" pitchFamily="18" charset="0"/>
                  <a:ea typeface="Cambria" panose="02040503050406030204" pitchFamily="18" charset="0"/>
                </a:rPr>
                <a:t>Low-x Kinematics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B6DB43-C2DA-4872-B3BC-D4D53E47C3E1}"/>
                    </a:ext>
                  </a:extLst>
                </p:cNvPr>
                <p:cNvSpPr txBox="1"/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Lightlike:</a:t>
                  </a:r>
                  <a:r>
                    <a:rPr lang="en-US" sz="2400" dirty="0">
                      <a:solidFill>
                        <a:schemeClr val="tx1"/>
                      </a:solidFill>
                      <a:ea typeface="Cambria" panose="02040503050406030204" pitchFamily="18" charset="0"/>
                    </a:rPr>
                    <a:t>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0B6DB43-C2DA-4872-B3BC-D4D53E47C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3050858"/>
                  <a:ext cx="347825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456" t="-13158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A5F80D-2CB5-49FD-AC4F-9D7AD67A0CF5}"/>
                </a:ext>
              </a:extLst>
            </p:cNvPr>
            <p:cNvSpPr txBox="1"/>
            <p:nvPr/>
          </p:nvSpPr>
          <p:spPr>
            <a:xfrm>
              <a:off x="1637050" y="3713817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Soft gluon emission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CF3459-0486-450C-AE19-BE4515A9AF64}"/>
                    </a:ext>
                  </a:extLst>
                </p:cNvPr>
                <p:cNvSpPr txBox="1"/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7CF3459-0486-450C-AE19-BE4515A9A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050" y="4376776"/>
                  <a:ext cx="347825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456" t="-3947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EB7D5-930C-4B94-90EF-278701D3B754}"/>
              </a:ext>
            </a:extLst>
          </p:cNvPr>
          <p:cNvGrpSpPr/>
          <p:nvPr/>
        </p:nvGrpSpPr>
        <p:grpSpPr>
          <a:xfrm>
            <a:off x="5175608" y="2129756"/>
            <a:ext cx="3569543" cy="2708685"/>
            <a:chOff x="5175608" y="2129756"/>
            <a:chExt cx="3569543" cy="27086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64A10A-83CD-4CD5-9CC7-A9D4441B2ECA}"/>
                </a:ext>
              </a:extLst>
            </p:cNvPr>
            <p:cNvSpPr txBox="1"/>
            <p:nvPr/>
          </p:nvSpPr>
          <p:spPr>
            <a:xfrm>
              <a:off x="5175608" y="212975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>
                  <a:latin typeface="Cambria" panose="02040503050406030204" pitchFamily="18" charset="0"/>
                  <a:ea typeface="Cambria" panose="02040503050406030204" pitchFamily="18" charset="0"/>
                </a:rPr>
                <a:t>Linear Evolution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095299-65C6-4710-86E7-FEA31C35FC45}"/>
                </a:ext>
              </a:extLst>
            </p:cNvPr>
            <p:cNvSpPr txBox="1"/>
            <p:nvPr/>
          </p:nvSpPr>
          <p:spPr>
            <a:xfrm>
              <a:off x="5266896" y="3050858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Soft gluon cascade</a:t>
              </a:r>
              <a:endParaRPr lang="en-US" sz="2400" b="0" dirty="0"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795DA6C-126D-43F3-934F-576F18AEE4C6}"/>
                    </a:ext>
                  </a:extLst>
                </p:cNvPr>
                <p:cNvSpPr txBox="1"/>
                <p:nvPr/>
              </p:nvSpPr>
              <p:spPr>
                <a:xfrm>
                  <a:off x="5266896" y="3713817"/>
                  <a:ext cx="34782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Ø"/>
                  </a:pPr>
                  <a:r>
                    <a:rPr lang="en-US" sz="2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Growth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(HERA)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795DA6C-126D-43F3-934F-576F18AEE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896" y="3713817"/>
                  <a:ext cx="347825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45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6052A1-2407-45AD-AD42-EC54A96449A4}"/>
                </a:ext>
              </a:extLst>
            </p:cNvPr>
            <p:cNvSpPr txBox="1"/>
            <p:nvPr/>
          </p:nvSpPr>
          <p:spPr>
            <a:xfrm>
              <a:off x="5266896" y="4376776"/>
              <a:ext cx="3478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BFKL equation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0A08EEC-E84F-432F-96BB-A60D2F572610}"/>
              </a:ext>
            </a:extLst>
          </p:cNvPr>
          <p:cNvSpPr txBox="1"/>
          <p:nvPr/>
        </p:nvSpPr>
        <p:spPr>
          <a:xfrm>
            <a:off x="8812055" y="212975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Nonlinear Evolution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C4A626-ADFD-4F17-BF57-78486BDFE019}"/>
              </a:ext>
            </a:extLst>
          </p:cNvPr>
          <p:cNvSpPr txBox="1"/>
          <p:nvPr/>
        </p:nvSpPr>
        <p:spPr>
          <a:xfrm>
            <a:off x="8903343" y="3050858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BK / JIMWLK eqns.</a:t>
            </a:r>
            <a:endParaRPr lang="en-US" sz="2400" b="0" dirty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1F860B-EA8F-4888-BA8B-80EEDB422466}"/>
              </a:ext>
            </a:extLst>
          </p:cNvPr>
          <p:cNvSpPr txBox="1"/>
          <p:nvPr/>
        </p:nvSpPr>
        <p:spPr>
          <a:xfrm>
            <a:off x="8903343" y="3713817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 scattering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0CB727-60B5-4577-AD22-7216199B1A08}"/>
              </a:ext>
            </a:extLst>
          </p:cNvPr>
          <p:cNvSpPr txBox="1"/>
          <p:nvPr/>
        </p:nvSpPr>
        <p:spPr>
          <a:xfrm>
            <a:off x="8903343" y="4376776"/>
            <a:ext cx="34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Gluon saturation</a:t>
            </a:r>
          </a:p>
        </p:txBody>
      </p:sp>
    </p:spTree>
    <p:extLst>
      <p:ext uri="{BB962C8B-B14F-4D97-AF65-F5344CB8AC3E}">
        <p14:creationId xmlns:p14="http://schemas.microsoft.com/office/powerpoint/2010/main" val="343051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315797-0484-41D6-802A-A63A27EFFA2C}"/>
              </a:ext>
            </a:extLst>
          </p:cNvPr>
          <p:cNvSpPr/>
          <p:nvPr/>
        </p:nvSpPr>
        <p:spPr>
          <a:xfrm>
            <a:off x="1" y="6396335"/>
            <a:ext cx="12192000" cy="461665"/>
          </a:xfrm>
          <a:prstGeom prst="rect">
            <a:avLst/>
          </a:prstGeom>
          <a:solidFill>
            <a:srgbClr val="DF802A"/>
          </a:solidFill>
          <a:ln w="38100">
            <a:solidFill>
              <a:srgbClr val="704C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CAFA33-FDC7-40EF-BDFF-1B6D68FBE06B}"/>
              </a:ext>
            </a:extLst>
          </p:cNvPr>
          <p:cNvSpPr txBox="1"/>
          <p:nvPr/>
        </p:nvSpPr>
        <p:spPr>
          <a:xfrm>
            <a:off x="178049" y="6396335"/>
            <a:ext cx="153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M. Sievert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5F24B61-BF87-48AF-A9A1-E196199E7750}"/>
              </a:ext>
            </a:extLst>
          </p:cNvPr>
          <p:cNvSpPr txBox="1"/>
          <p:nvPr/>
        </p:nvSpPr>
        <p:spPr>
          <a:xfrm>
            <a:off x="3516086" y="6396335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Spin at Low 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BD0F0F-7E3C-4017-97DD-4BA85E367B26}"/>
              </a:ext>
            </a:extLst>
          </p:cNvPr>
          <p:cNvSpPr txBox="1"/>
          <p:nvPr/>
        </p:nvSpPr>
        <p:spPr>
          <a:xfrm>
            <a:off x="10750731" y="6396335"/>
            <a:ext cx="126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 / 26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DD26ED-A0FD-43F6-92EA-F4B7BF2F9DCE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oundRect">
            <a:avLst/>
          </a:prstGeom>
          <a:solidFill>
            <a:srgbClr val="DF802A"/>
          </a:solidFill>
          <a:ln w="57150">
            <a:solidFill>
              <a:srgbClr val="704C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86AAB9-924D-495B-B6C9-49C95055C6E9}"/>
              </a:ext>
            </a:extLst>
          </p:cNvPr>
          <p:cNvSpPr txBox="1"/>
          <p:nvPr/>
        </p:nvSpPr>
        <p:spPr>
          <a:xfrm>
            <a:off x="1" y="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Low-x Saturation:  Bigger than QCD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B0ECF-465D-4135-8582-4B493C4BDF56}"/>
              </a:ext>
            </a:extLst>
          </p:cNvPr>
          <p:cNvSpPr txBox="1"/>
          <p:nvPr/>
        </p:nvSpPr>
        <p:spPr>
          <a:xfrm>
            <a:off x="103454" y="4973724"/>
            <a:ext cx="11440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“Saturation is a non-negotiable consequence of QCD.” 	- N. </a:t>
            </a:r>
            <a:r>
              <a:rPr lang="en-US" sz="2800" i="1" dirty="0" err="1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Armesto</a:t>
            </a:r>
            <a:r>
              <a:rPr lang="en-US" sz="2800" i="1" dirty="0">
                <a:solidFill>
                  <a:srgbClr val="4E9CC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EC95D0-3C40-40BF-A484-396DDD5F95EA}"/>
              </a:ext>
            </a:extLst>
          </p:cNvPr>
          <p:cNvGrpSpPr/>
          <p:nvPr/>
        </p:nvGrpSpPr>
        <p:grpSpPr>
          <a:xfrm>
            <a:off x="523053" y="916510"/>
            <a:ext cx="3206541" cy="3797859"/>
            <a:chOff x="523053" y="916510"/>
            <a:chExt cx="3206541" cy="3797859"/>
          </a:xfrm>
        </p:grpSpPr>
        <p:pic>
          <p:nvPicPr>
            <p:cNvPr id="1028" name="Picture 4" descr="Image result for asymptotic freedom">
              <a:extLst>
                <a:ext uri="{FF2B5EF4-FFF2-40B4-BE49-F238E27FC236}">
                  <a16:creationId xmlns:a16="http://schemas.microsoft.com/office/drawing/2014/main" id="{0256EA37-E23B-48AE-9E90-8AF09C727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53" y="1648354"/>
              <a:ext cx="3206541" cy="3066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0C77ED-FD12-47B0-980B-A97B3512BBF9}"/>
                </a:ext>
              </a:extLst>
            </p:cNvPr>
            <p:cNvSpPr txBox="1"/>
            <p:nvPr/>
          </p:nvSpPr>
          <p:spPr>
            <a:xfrm>
              <a:off x="581214" y="916510"/>
              <a:ext cx="309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Asymptotic Freedom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FB30F8-DB8A-491E-917E-AA0E569619F4}"/>
              </a:ext>
            </a:extLst>
          </p:cNvPr>
          <p:cNvGrpSpPr/>
          <p:nvPr/>
        </p:nvGrpSpPr>
        <p:grpSpPr>
          <a:xfrm>
            <a:off x="4061837" y="916510"/>
            <a:ext cx="3360057" cy="3965406"/>
            <a:chOff x="4095870" y="916510"/>
            <a:chExt cx="3360057" cy="396540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E1EA17C-3B7A-4601-9455-7F077685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5870" y="1480806"/>
              <a:ext cx="3360057" cy="340111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76288F-6943-4449-81A7-E612AA587298}"/>
                </a:ext>
              </a:extLst>
            </p:cNvPr>
            <p:cNvSpPr txBox="1"/>
            <p:nvPr/>
          </p:nvSpPr>
          <p:spPr>
            <a:xfrm>
              <a:off x="4230789" y="916510"/>
              <a:ext cx="30902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Density Explosion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DE5D3-678D-4F12-AE46-80AB176E6229}"/>
              </a:ext>
            </a:extLst>
          </p:cNvPr>
          <p:cNvGrpSpPr/>
          <p:nvPr/>
        </p:nvGrpSpPr>
        <p:grpSpPr>
          <a:xfrm>
            <a:off x="7754138" y="916510"/>
            <a:ext cx="4071127" cy="3100604"/>
            <a:chOff x="7754138" y="916510"/>
            <a:chExt cx="4071127" cy="3100604"/>
          </a:xfrm>
        </p:grpSpPr>
        <p:pic>
          <p:nvPicPr>
            <p:cNvPr id="1026" name="Picture 2" descr="Image result for i am inevitable">
              <a:extLst>
                <a:ext uri="{FF2B5EF4-FFF2-40B4-BE49-F238E27FC236}">
                  <a16:creationId xmlns:a16="http://schemas.microsoft.com/office/drawing/2014/main" id="{C3BE5598-E130-4B67-B34E-651685265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346" y="1838420"/>
              <a:ext cx="3944711" cy="217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CED79-C0EA-4CB5-BD17-FD12E32B09A5}"/>
                </a:ext>
              </a:extLst>
            </p:cNvPr>
            <p:cNvSpPr txBox="1"/>
            <p:nvPr/>
          </p:nvSpPr>
          <p:spPr>
            <a:xfrm>
              <a:off x="7754138" y="916510"/>
              <a:ext cx="407112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Saturation + Unitarization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CBE405-9474-48D7-A181-A725FA81A4A3}"/>
              </a:ext>
            </a:extLst>
          </p:cNvPr>
          <p:cNvSpPr txBox="1"/>
          <p:nvPr/>
        </p:nvSpPr>
        <p:spPr>
          <a:xfrm>
            <a:off x="103453" y="5664491"/>
            <a:ext cx="1123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fundamental consistency test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of UV completeness in the S.M.</a:t>
            </a:r>
          </a:p>
        </p:txBody>
      </p:sp>
    </p:spTree>
    <p:extLst>
      <p:ext uri="{BB962C8B-B14F-4D97-AF65-F5344CB8AC3E}">
        <p14:creationId xmlns:p14="http://schemas.microsoft.com/office/powerpoint/2010/main" val="409160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4185AF9-AB7E-44F0-ADEC-9D84D9B930CA}"/>
              </a:ext>
            </a:extLst>
          </p:cNvPr>
          <p:cNvGrpSpPr/>
          <p:nvPr/>
        </p:nvGrpSpPr>
        <p:grpSpPr>
          <a:xfrm>
            <a:off x="1561011" y="2593944"/>
            <a:ext cx="9069978" cy="1670112"/>
            <a:chOff x="1561011" y="2387828"/>
            <a:chExt cx="9069978" cy="167011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0DD26ED-A0FD-43F6-92EA-F4B7BF2F9DCE}"/>
                </a:ext>
              </a:extLst>
            </p:cNvPr>
            <p:cNvSpPr/>
            <p:nvPr/>
          </p:nvSpPr>
          <p:spPr>
            <a:xfrm>
              <a:off x="1561011" y="2387828"/>
              <a:ext cx="9069978" cy="1670112"/>
            </a:xfrm>
            <a:prstGeom prst="roundRect">
              <a:avLst/>
            </a:prstGeom>
            <a:solidFill>
              <a:srgbClr val="DF802A"/>
            </a:solidFill>
            <a:ln w="57150">
              <a:solidFill>
                <a:srgbClr val="704C42"/>
              </a:solidFill>
            </a:ln>
            <a:effectLst>
              <a:glow rad="101600">
                <a:srgbClr val="23C5D6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190CBF6-2BF5-4C21-94FD-E1A78EE55BA1}"/>
                </a:ext>
              </a:extLst>
            </p:cNvPr>
            <p:cNvSpPr txBox="1"/>
            <p:nvPr/>
          </p:nvSpPr>
          <p:spPr>
            <a:xfrm>
              <a:off x="1792359" y="2438054"/>
              <a:ext cx="86072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What Causes </a:t>
              </a:r>
            </a:p>
            <a:p>
              <a:pPr algn="ctr"/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the Small-x Explosion?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837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831.646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alpha_s \ln^2 \tfrac{1}{x} \sim \mathcal{O}(1)&#10;%&#10;\end{align*}&#10;\end{document}"/>
  <p:tag name="IGUANATEXSIZE" val="20"/>
  <p:tag name="IGUANATEXCURSOR" val="5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4.9269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L_q = - \Delta\Sigma&#10;%&#10;\end{align*}&#10;\end{document}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25.421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L_G = + \Delta G&#10;%&#10;\end{align*}&#10;\end{document}"/>
  <p:tag name="IGUANATEXSIZE" val="20"/>
  <p:tag name="IGUANATEXCURSOR" val="5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16.2354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blue{\mu^2}&#10;%&#10;\end{align*}&#10;\end{document}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.4803"/>
  <p:tag name="ORIGINALWIDTH" val="831.646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alpha_s \ln^2 \tfrac{1}{x} \sim \mathcal{O}(1)&#10;%&#10;\end{align*}&#10;\end{document}"/>
  <p:tag name="IGUANATEXSIZE" val="20"/>
  <p:tag name="IGUANATEXCURSOR" val="5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1077.61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alpha_s \ln \tfrac{1}{x} \ln\tfrac{Q^2}{\mu^2} \sim \mathcal{O}(1)&#10;%&#10;\end{align*}&#10;\end{document}"/>
  <p:tag name="IGUANATEXSIZE" val="20"/>
  <p:tag name="IGUANATEXCURSOR" val="5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14.2107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tigerred{ x \ll 1 }&#10;%&#10;\end{align*}&#10;\end{document}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 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736.40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\sigma^{\mathrm{rad}} \sim \alpha_s &#10;\tigerred{ \frac{dx}{x} }&#10;%&#10;\end{align*}&#10;\end{document}"/>
  <p:tag name="IGUANATEXSIZE" val="20"/>
  <p:tag name="IGUANATEXCURSOR" val="5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274.8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 \tigerred{N_B}}{dy} \sim x \sim &#10;\tigerred{e^{-(Y_{beam} - y)}}&#10;%&#10;\end{align*}&#10;\end{document}"/>
  <p:tag name="IGUANATEXSIZE" val="20"/>
  <p:tag name="IGUANATEXCURSOR" val="6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1261.342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frac{d \tigerblue{N_S}}{dy} \sim x \sim &#10;\tigerblue{e^{-(Y_{beam} - y)}}&#10;%&#10;\end{align*}&#10;\end{document}"/>
  <p:tag name="IGUANATEXSIZE" val="20"/>
  <p:tag name="IGUANATEXCURSOR" val="56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.9453"/>
  <p:tag name="ORIGINALWIDTH" val="1778.778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\Sigma(Q^2) = \sum_{f = q, \bar q} \int\limits_0^1 dx \, \Delta q_f (x, Q^2)&#10;%&#10;\end{align*}&#10;\end{document}"/>
  <p:tag name="IGUANATEXSIZE" val="20"/>
  <p:tag name="IGUANATEXCURSOR" val="6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7.9453"/>
  <p:tag name="ORIGINALWIDTH" val="1481.815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\Delta G(Q^2) = \int\limits_0^1 dx \, \Delta G (x, Q^2)&#10;%&#10;\end{align*}&#10;\end{document}"/>
  <p:tag name="IGUANATEXSIZE" val="20"/>
  <p:tag name="IGUANATEXCURSOR" val="5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.7113"/>
  <p:tag name="ORIGINALWIDTH" val="847.3941"/>
  <p:tag name="LATEXADDIN" val="\documentclass{article}&#10;\usepackage{amsmath}&#10;\usepackage{xcolor}&#10;\pagestyle{empty}&#10;\definecolor{tigerbrown}{RGB}{112,76,66}&#10;\definecolor{tigerorange}{RGB}{223,128,42}&#10;\definecolor{tigerred}{RGB}{187,46,7}&#10;\definecolor{tigerblue}{RGB}{78,156,203}&#10;\definecolor{tigercyan}{RGB}{35,197,214}&#10;\newcommand{\tigerbrown}{\color{tigerbrown}}&#10;\newcommand{\tigerorange}{\color{tigerorange}}&#10;\newcommand{\tigerred}{\color{tigerred}}&#10;\newcommand{\tigerblue}{\color{tigerblue}}&#10;\newcommand{\tigercyan}{\color{tigercyan}}&#10;\begin{document}&#10;\begin{align*}&#10;%&#10;dP \sim \alpha_s &#10;\tigerred{ \frac{dx}{x} }&#10;\,&#10;\tigerblue{ \frac{d^2 k}{k_T^2} }&#10;%&#10;\end{align*}&#10;\end{document}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1689</Words>
  <Application>Microsoft Office PowerPoint</Application>
  <PresentationFormat>Widescreen</PresentationFormat>
  <Paragraphs>350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Sievert</dc:creator>
  <cp:lastModifiedBy>Matthew Sievert</cp:lastModifiedBy>
  <cp:revision>1</cp:revision>
  <dcterms:created xsi:type="dcterms:W3CDTF">2018-10-12T18:08:56Z</dcterms:created>
  <dcterms:modified xsi:type="dcterms:W3CDTF">2019-06-28T05:17:42Z</dcterms:modified>
</cp:coreProperties>
</file>