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013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Polarized Proton + A at RHIC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2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3C736E-084E-D245-95DF-EAA18922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1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3C736E-084E-D245-95DF-EAA18922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7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013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Polarized Proton + A at RHIC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7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5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3C736E-084E-D245-95DF-EAA18922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0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3C736E-084E-D245-95DF-EAA18922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3C736E-084E-D245-95DF-EAA18922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4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3C736E-084E-D245-95DF-EAA18922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0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3C736E-084E-D245-95DF-EAA18922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5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0598-5E0A-9240-9EE6-91374B3E8B31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3C736E-084E-D245-95DF-EAA18922B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6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52430" y="5579065"/>
            <a:ext cx="3791569" cy="1278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Notes on Machine Session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Basic message from CAD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09330598-5E0A-9240-9EE6-91374B3E8B31}" type="datetimeFigureOut">
              <a:rPr lang="en-US" smtClean="0"/>
              <a:pPr/>
              <a:t>1/9/13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013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Polarized Proton + A at RHIC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0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Machine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message from CAD</a:t>
            </a:r>
          </a:p>
          <a:p>
            <a:pPr lvl="1"/>
            <a:r>
              <a:rPr lang="en-US" dirty="0" smtClean="0"/>
              <a:t>RHIC’s design has the </a:t>
            </a:r>
            <a:r>
              <a:rPr lang="en-US" dirty="0" err="1" smtClean="0"/>
              <a:t>pA</a:t>
            </a:r>
            <a:r>
              <a:rPr lang="en-US" dirty="0" smtClean="0"/>
              <a:t> collision capability. DX magnets were designed to move by 50mm However, this hasn’t been exercised so far</a:t>
            </a:r>
          </a:p>
          <a:p>
            <a:pPr lvl="1"/>
            <a:r>
              <a:rPr lang="en-US" dirty="0" smtClean="0"/>
              <a:t>Currently, DX magnets in IP8 in Yellow have little room to move because of shielding in the area</a:t>
            </a:r>
          </a:p>
          <a:p>
            <a:pPr lvl="1"/>
            <a:r>
              <a:rPr lang="en-US" dirty="0" smtClean="0"/>
              <a:t> Based on the achieved performance, the projected min luminosity of </a:t>
            </a:r>
            <a:r>
              <a:rPr lang="en-US" dirty="0" err="1" smtClean="0"/>
              <a:t>pAu</a:t>
            </a:r>
            <a:r>
              <a:rPr lang="en-US" dirty="0" smtClean="0"/>
              <a:t> is 15pb^-1 per week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1/7/13-</a:t>
            </a:r>
            <a:fld id="{09330598-5E0A-9240-9EE6-91374B3E8B31}" type="datetimeFigureOut">
              <a:rPr lang="en-US" smtClean="0"/>
              <a:pPr/>
              <a:t>1/9/13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253" y="6356350"/>
            <a:ext cx="3591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Polarized Proton + A at RHIC workshop, BNL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7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768"/>
            <a:ext cx="8229600" cy="1143000"/>
          </a:xfrm>
        </p:spPr>
        <p:txBody>
          <a:bodyPr/>
          <a:lstStyle/>
          <a:p>
            <a:r>
              <a:rPr lang="en-US" dirty="0" smtClean="0"/>
              <a:t>Notes from Machine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434"/>
            <a:ext cx="8229600" cy="4771237"/>
          </a:xfrm>
        </p:spPr>
        <p:txBody>
          <a:bodyPr>
            <a:normAutofit/>
          </a:bodyPr>
          <a:lstStyle/>
          <a:p>
            <a:r>
              <a:rPr lang="en-US" dirty="0" smtClean="0"/>
              <a:t>Feedback from physics audience</a:t>
            </a:r>
          </a:p>
          <a:p>
            <a:pPr lvl="1"/>
            <a:r>
              <a:rPr lang="en-US" dirty="0" smtClean="0"/>
              <a:t>Absolutely needs proton in Blue and ion in Yellow</a:t>
            </a:r>
          </a:p>
          <a:p>
            <a:pPr lvl="1"/>
            <a:r>
              <a:rPr lang="en-US" dirty="0" smtClean="0"/>
              <a:t>Concerns on space between Au beam and beam pipe wall. Prefer more clearance to reduce potential background</a:t>
            </a:r>
          </a:p>
          <a:p>
            <a:pPr lvl="1"/>
            <a:r>
              <a:rPr lang="en-US" dirty="0" smtClean="0"/>
              <a:t> Also would like to have p again other ions, like Cu, etc.</a:t>
            </a:r>
          </a:p>
          <a:p>
            <a:pPr lvl="1"/>
            <a:r>
              <a:rPr lang="en-US" dirty="0" smtClean="0"/>
              <a:t>maintain the capability of having </a:t>
            </a:r>
            <a:r>
              <a:rPr lang="en-US" dirty="0" err="1" smtClean="0"/>
              <a:t>pA</a:t>
            </a:r>
            <a:r>
              <a:rPr lang="en-US" dirty="0" smtClean="0"/>
              <a:t> mode and same species mode in the same run. </a:t>
            </a:r>
            <a:r>
              <a:rPr lang="en-US" dirty="0" smtClean="0"/>
              <a:t>How crucial is it?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1/7/13-</a:t>
            </a:r>
            <a:fld id="{09330598-5E0A-9240-9EE6-91374B3E8B31}" type="datetimeFigureOut">
              <a:rPr lang="en-US" smtClean="0"/>
              <a:pPr/>
              <a:t>1/9/13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253" y="6356350"/>
            <a:ext cx="3591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Polarized Proton + A at RHIC workshop, BNL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94"/>
            <a:ext cx="8229600" cy="1143000"/>
          </a:xfrm>
        </p:spPr>
        <p:txBody>
          <a:bodyPr/>
          <a:lstStyle/>
          <a:p>
            <a:r>
              <a:rPr lang="en-US" dirty="0" smtClean="0"/>
              <a:t>Notes from Machine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999"/>
            <a:ext cx="8515238" cy="48531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Action items for the near-future</a:t>
            </a:r>
          </a:p>
          <a:p>
            <a:pPr lvl="1"/>
            <a:r>
              <a:rPr lang="en-US" dirty="0" smtClean="0"/>
              <a:t>During run 2013, seek possibility to study beam related issues</a:t>
            </a:r>
          </a:p>
          <a:p>
            <a:pPr lvl="2"/>
            <a:r>
              <a:rPr lang="en-US" dirty="0" smtClean="0"/>
              <a:t>Au beam at 25.4 </a:t>
            </a:r>
            <a:r>
              <a:rPr lang="en-US" dirty="0" err="1" smtClean="0"/>
              <a:t>GeV</a:t>
            </a:r>
            <a:r>
              <a:rPr lang="en-US" dirty="0" smtClean="0"/>
              <a:t>, just above transition energy</a:t>
            </a:r>
            <a:endParaRPr lang="en-US" dirty="0"/>
          </a:p>
          <a:p>
            <a:pPr lvl="2"/>
            <a:r>
              <a:rPr lang="en-US" dirty="0" smtClean="0"/>
              <a:t>Background issue by moving Au beam towards wall of the pipe</a:t>
            </a:r>
          </a:p>
          <a:p>
            <a:pPr lvl="2"/>
            <a:r>
              <a:rPr lang="en-US" dirty="0" smtClean="0"/>
              <a:t>Luminosity monitoring with </a:t>
            </a:r>
            <a:r>
              <a:rPr lang="en-US" dirty="0" err="1" smtClean="0"/>
              <a:t>pA</a:t>
            </a:r>
            <a:endParaRPr lang="en-US" dirty="0"/>
          </a:p>
          <a:p>
            <a:pPr lvl="3"/>
            <a:r>
              <a:rPr lang="en-US" dirty="0" smtClean="0"/>
              <a:t>Measurement</a:t>
            </a:r>
          </a:p>
          <a:p>
            <a:pPr lvl="3"/>
            <a:r>
              <a:rPr lang="en-US" dirty="0" err="1" smtClean="0"/>
              <a:t>Vernier</a:t>
            </a:r>
            <a:r>
              <a:rPr lang="en-US" dirty="0" smtClean="0"/>
              <a:t> scan</a:t>
            </a:r>
          </a:p>
          <a:p>
            <a:pPr lvl="2"/>
            <a:r>
              <a:rPr lang="en-US" dirty="0" smtClean="0"/>
              <a:t>Confirm the polarization directions at IP6, IP8 and CNI </a:t>
            </a:r>
            <a:r>
              <a:rPr lang="en-US" dirty="0" err="1" smtClean="0"/>
              <a:t>polarimeter</a:t>
            </a:r>
            <a:r>
              <a:rPr lang="en-US" dirty="0" smtClean="0"/>
              <a:t>, assuming no spin rotator</a:t>
            </a:r>
          </a:p>
          <a:p>
            <a:pPr lvl="1"/>
            <a:r>
              <a:rPr lang="en-US" dirty="0" smtClean="0"/>
              <a:t>Exercise DX magnet movement, at the end of run 2013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1/7/13-</a:t>
            </a:r>
            <a:fld id="{09330598-5E0A-9240-9EE6-91374B3E8B31}" type="datetimeFigureOut">
              <a:rPr lang="en-US" smtClean="0"/>
              <a:pPr/>
              <a:t>1/9/13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253" y="6356350"/>
            <a:ext cx="3591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Polarized Proton + A at RHIC workshop, BNL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2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268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Notes from Machine Session</vt:lpstr>
      <vt:lpstr>Notes from Machine Session</vt:lpstr>
      <vt:lpstr>Notes from Machine Session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 Bai</dc:creator>
  <cp:lastModifiedBy>Mei Bai</cp:lastModifiedBy>
  <cp:revision>15</cp:revision>
  <dcterms:created xsi:type="dcterms:W3CDTF">2013-01-09T18:52:19Z</dcterms:created>
  <dcterms:modified xsi:type="dcterms:W3CDTF">2013-01-09T21:42:29Z</dcterms:modified>
</cp:coreProperties>
</file>