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84" r:id="rId1"/>
  </p:sldMasterIdLst>
  <p:notesMasterIdLst>
    <p:notesMasterId r:id="rId13"/>
  </p:notesMasterIdLst>
  <p:sldIdLst>
    <p:sldId id="287" r:id="rId2"/>
    <p:sldId id="482" r:id="rId3"/>
    <p:sldId id="483" r:id="rId4"/>
    <p:sldId id="484" r:id="rId5"/>
    <p:sldId id="485" r:id="rId6"/>
    <p:sldId id="513" r:id="rId7"/>
    <p:sldId id="514" r:id="rId8"/>
    <p:sldId id="515" r:id="rId9"/>
    <p:sldId id="409" r:id="rId10"/>
    <p:sldId id="408" r:id="rId11"/>
    <p:sldId id="48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101AA3-97CE-5D40-977B-27A64FF604C7}" v="95" dt="2019-01-04T16:46:06.2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225"/>
    <p:restoredTop sz="95179"/>
  </p:normalViewPr>
  <p:slideViewPr>
    <p:cSldViewPr snapToGrid="0" snapToObjects="1">
      <p:cViewPr varScale="1">
        <p:scale>
          <a:sx n="170" d="100"/>
          <a:sy n="170" d="100"/>
        </p:scale>
        <p:origin x="176" y="4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aochun He" userId="79e617fa-709c-4621-877b-e05648614367" providerId="ADAL" clId="{C0101AA3-97CE-5D40-977B-27A64FF604C7}"/>
    <pc:docChg chg="undo custSel addSld delSld modSld sldOrd">
      <pc:chgData name="Xiaochun He" userId="79e617fa-709c-4621-877b-e05648614367" providerId="ADAL" clId="{C0101AA3-97CE-5D40-977B-27A64FF604C7}" dt="2019-01-04T16:47:24.534" v="3024" actId="1076"/>
      <pc:docMkLst>
        <pc:docMk/>
      </pc:docMkLst>
      <pc:sldChg chg="del">
        <pc:chgData name="Xiaochun He" userId="79e617fa-709c-4621-877b-e05648614367" providerId="ADAL" clId="{C0101AA3-97CE-5D40-977B-27A64FF604C7}" dt="2019-01-04T13:33:25.630" v="1" actId="2696"/>
        <pc:sldMkLst>
          <pc:docMk/>
          <pc:sldMk cId="1022880654" sldId="277"/>
        </pc:sldMkLst>
      </pc:sldChg>
      <pc:sldChg chg="del">
        <pc:chgData name="Xiaochun He" userId="79e617fa-709c-4621-877b-e05648614367" providerId="ADAL" clId="{C0101AA3-97CE-5D40-977B-27A64FF604C7}" dt="2019-01-04T13:33:26.647" v="2" actId="2696"/>
        <pc:sldMkLst>
          <pc:docMk/>
          <pc:sldMk cId="60917323" sldId="278"/>
        </pc:sldMkLst>
      </pc:sldChg>
      <pc:sldChg chg="del">
        <pc:chgData name="Xiaochun He" userId="79e617fa-709c-4621-877b-e05648614367" providerId="ADAL" clId="{C0101AA3-97CE-5D40-977B-27A64FF604C7}" dt="2019-01-04T13:33:40.524" v="6" actId="2696"/>
        <pc:sldMkLst>
          <pc:docMk/>
          <pc:sldMk cId="494723048" sldId="281"/>
        </pc:sldMkLst>
      </pc:sldChg>
      <pc:sldChg chg="del">
        <pc:chgData name="Xiaochun He" userId="79e617fa-709c-4621-877b-e05648614367" providerId="ADAL" clId="{C0101AA3-97CE-5D40-977B-27A64FF604C7}" dt="2019-01-04T13:33:54.777" v="9" actId="2696"/>
        <pc:sldMkLst>
          <pc:docMk/>
          <pc:sldMk cId="1901070199" sldId="282"/>
        </pc:sldMkLst>
      </pc:sldChg>
      <pc:sldChg chg="modSp">
        <pc:chgData name="Xiaochun He" userId="79e617fa-709c-4621-877b-e05648614367" providerId="ADAL" clId="{C0101AA3-97CE-5D40-977B-27A64FF604C7}" dt="2019-01-04T15:35:35.905" v="2370" actId="20577"/>
        <pc:sldMkLst>
          <pc:docMk/>
          <pc:sldMk cId="2840508690" sldId="287"/>
        </pc:sldMkLst>
        <pc:spChg chg="mod">
          <ac:chgData name="Xiaochun He" userId="79e617fa-709c-4621-877b-e05648614367" providerId="ADAL" clId="{C0101AA3-97CE-5D40-977B-27A64FF604C7}" dt="2019-01-04T15:35:35.905" v="2370" actId="20577"/>
          <ac:spMkLst>
            <pc:docMk/>
            <pc:sldMk cId="2840508690" sldId="287"/>
            <ac:spMk id="7" creationId="{00000000-0000-0000-0000-000000000000}"/>
          </ac:spMkLst>
        </pc:spChg>
      </pc:sldChg>
      <pc:sldChg chg="del">
        <pc:chgData name="Xiaochun He" userId="79e617fa-709c-4621-877b-e05648614367" providerId="ADAL" clId="{C0101AA3-97CE-5D40-977B-27A64FF604C7}" dt="2019-01-04T13:33:57.148" v="10" actId="2696"/>
        <pc:sldMkLst>
          <pc:docMk/>
          <pc:sldMk cId="72474410" sldId="289"/>
        </pc:sldMkLst>
      </pc:sldChg>
      <pc:sldChg chg="del">
        <pc:chgData name="Xiaochun He" userId="79e617fa-709c-4621-877b-e05648614367" providerId="ADAL" clId="{C0101AA3-97CE-5D40-977B-27A64FF604C7}" dt="2019-01-04T13:37:35.659" v="30" actId="2696"/>
        <pc:sldMkLst>
          <pc:docMk/>
          <pc:sldMk cId="2807460334" sldId="292"/>
        </pc:sldMkLst>
      </pc:sldChg>
      <pc:sldChg chg="del">
        <pc:chgData name="Xiaochun He" userId="79e617fa-709c-4621-877b-e05648614367" providerId="ADAL" clId="{C0101AA3-97CE-5D40-977B-27A64FF604C7}" dt="2019-01-04T13:43:15.076" v="31" actId="2696"/>
        <pc:sldMkLst>
          <pc:docMk/>
          <pc:sldMk cId="2918570935" sldId="293"/>
        </pc:sldMkLst>
      </pc:sldChg>
      <pc:sldChg chg="del">
        <pc:chgData name="Xiaochun He" userId="79e617fa-709c-4621-877b-e05648614367" providerId="ADAL" clId="{C0101AA3-97CE-5D40-977B-27A64FF604C7}" dt="2019-01-04T13:45:06.881" v="47" actId="2696"/>
        <pc:sldMkLst>
          <pc:docMk/>
          <pc:sldMk cId="985183406" sldId="294"/>
        </pc:sldMkLst>
      </pc:sldChg>
      <pc:sldChg chg="del">
        <pc:chgData name="Xiaochun He" userId="79e617fa-709c-4621-877b-e05648614367" providerId="ADAL" clId="{C0101AA3-97CE-5D40-977B-27A64FF604C7}" dt="2019-01-04T13:43:16.219" v="32" actId="2696"/>
        <pc:sldMkLst>
          <pc:docMk/>
          <pc:sldMk cId="1536409599" sldId="295"/>
        </pc:sldMkLst>
      </pc:sldChg>
      <pc:sldChg chg="del">
        <pc:chgData name="Xiaochun He" userId="79e617fa-709c-4621-877b-e05648614367" providerId="ADAL" clId="{C0101AA3-97CE-5D40-977B-27A64FF604C7}" dt="2019-01-04T13:43:17.351" v="33" actId="2696"/>
        <pc:sldMkLst>
          <pc:docMk/>
          <pc:sldMk cId="1261147938" sldId="297"/>
        </pc:sldMkLst>
      </pc:sldChg>
      <pc:sldChg chg="del">
        <pc:chgData name="Xiaochun He" userId="79e617fa-709c-4621-877b-e05648614367" providerId="ADAL" clId="{C0101AA3-97CE-5D40-977B-27A64FF604C7}" dt="2019-01-04T13:43:19.519" v="35" actId="2696"/>
        <pc:sldMkLst>
          <pc:docMk/>
          <pc:sldMk cId="3156318899" sldId="299"/>
        </pc:sldMkLst>
      </pc:sldChg>
      <pc:sldChg chg="del">
        <pc:chgData name="Xiaochun He" userId="79e617fa-709c-4621-877b-e05648614367" providerId="ADAL" clId="{C0101AA3-97CE-5D40-977B-27A64FF604C7}" dt="2019-01-04T13:44:58.129" v="45" actId="2696"/>
        <pc:sldMkLst>
          <pc:docMk/>
          <pc:sldMk cId="695848073" sldId="317"/>
        </pc:sldMkLst>
      </pc:sldChg>
      <pc:sldChg chg="del">
        <pc:chgData name="Xiaochun He" userId="79e617fa-709c-4621-877b-e05648614367" providerId="ADAL" clId="{C0101AA3-97CE-5D40-977B-27A64FF604C7}" dt="2019-01-04T13:33:30.370" v="3" actId="2696"/>
        <pc:sldMkLst>
          <pc:docMk/>
          <pc:sldMk cId="2070280081" sldId="323"/>
        </pc:sldMkLst>
      </pc:sldChg>
      <pc:sldChg chg="del">
        <pc:chgData name="Xiaochun He" userId="79e617fa-709c-4621-877b-e05648614367" providerId="ADAL" clId="{C0101AA3-97CE-5D40-977B-27A64FF604C7}" dt="2019-01-04T13:33:51.554" v="8" actId="2696"/>
        <pc:sldMkLst>
          <pc:docMk/>
          <pc:sldMk cId="3695278626" sldId="326"/>
        </pc:sldMkLst>
      </pc:sldChg>
      <pc:sldChg chg="del">
        <pc:chgData name="Xiaochun He" userId="79e617fa-709c-4621-877b-e05648614367" providerId="ADAL" clId="{C0101AA3-97CE-5D40-977B-27A64FF604C7}" dt="2019-01-04T13:45:05.537" v="46" actId="2696"/>
        <pc:sldMkLst>
          <pc:docMk/>
          <pc:sldMk cId="2871397278" sldId="367"/>
        </pc:sldMkLst>
      </pc:sldChg>
      <pc:sldChg chg="modSp">
        <pc:chgData name="Xiaochun He" userId="79e617fa-709c-4621-877b-e05648614367" providerId="ADAL" clId="{C0101AA3-97CE-5D40-977B-27A64FF604C7}" dt="2019-01-04T15:38:52.403" v="2381" actId="1076"/>
        <pc:sldMkLst>
          <pc:docMk/>
          <pc:sldMk cId="372714802" sldId="408"/>
        </pc:sldMkLst>
        <pc:spChg chg="mod">
          <ac:chgData name="Xiaochun He" userId="79e617fa-709c-4621-877b-e05648614367" providerId="ADAL" clId="{C0101AA3-97CE-5D40-977B-27A64FF604C7}" dt="2019-01-04T15:38:52.403" v="2381" actId="1076"/>
          <ac:spMkLst>
            <pc:docMk/>
            <pc:sldMk cId="372714802" sldId="408"/>
            <ac:spMk id="3" creationId="{82CEBA9E-DF70-5542-B372-21314A7647A9}"/>
          </ac:spMkLst>
        </pc:spChg>
        <pc:cxnChg chg="mod">
          <ac:chgData name="Xiaochun He" userId="79e617fa-709c-4621-877b-e05648614367" providerId="ADAL" clId="{C0101AA3-97CE-5D40-977B-27A64FF604C7}" dt="2019-01-04T15:38:52.403" v="2381" actId="1076"/>
          <ac:cxnSpMkLst>
            <pc:docMk/>
            <pc:sldMk cId="372714802" sldId="408"/>
            <ac:cxnSpMk id="16" creationId="{D9DB654E-5A40-3A46-A268-35E100EA61A7}"/>
          </ac:cxnSpMkLst>
        </pc:cxnChg>
        <pc:cxnChg chg="mod">
          <ac:chgData name="Xiaochun He" userId="79e617fa-709c-4621-877b-e05648614367" providerId="ADAL" clId="{C0101AA3-97CE-5D40-977B-27A64FF604C7}" dt="2019-01-04T15:38:52.403" v="2381" actId="1076"/>
          <ac:cxnSpMkLst>
            <pc:docMk/>
            <pc:sldMk cId="372714802" sldId="408"/>
            <ac:cxnSpMk id="17" creationId="{2A02D800-5045-EC42-B119-9010EA01B6A8}"/>
          </ac:cxnSpMkLst>
        </pc:cxnChg>
        <pc:cxnChg chg="mod">
          <ac:chgData name="Xiaochun He" userId="79e617fa-709c-4621-877b-e05648614367" providerId="ADAL" clId="{C0101AA3-97CE-5D40-977B-27A64FF604C7}" dt="2019-01-04T15:38:52.403" v="2381" actId="1076"/>
          <ac:cxnSpMkLst>
            <pc:docMk/>
            <pc:sldMk cId="372714802" sldId="408"/>
            <ac:cxnSpMk id="19" creationId="{D1C98260-B06F-1142-91A8-66054A281FF2}"/>
          </ac:cxnSpMkLst>
        </pc:cxnChg>
      </pc:sldChg>
      <pc:sldChg chg="addSp delSp modSp modAnim">
        <pc:chgData name="Xiaochun He" userId="79e617fa-709c-4621-877b-e05648614367" providerId="ADAL" clId="{C0101AA3-97CE-5D40-977B-27A64FF604C7}" dt="2019-01-04T16:02:44.045" v="2523"/>
        <pc:sldMkLst>
          <pc:docMk/>
          <pc:sldMk cId="3227435213" sldId="409"/>
        </pc:sldMkLst>
        <pc:spChg chg="mod">
          <ac:chgData name="Xiaochun He" userId="79e617fa-709c-4621-877b-e05648614367" providerId="ADAL" clId="{C0101AA3-97CE-5D40-977B-27A64FF604C7}" dt="2019-01-04T15:49:53.096" v="2457" actId="14100"/>
          <ac:spMkLst>
            <pc:docMk/>
            <pc:sldMk cId="3227435213" sldId="409"/>
            <ac:spMk id="2" creationId="{00000000-0000-0000-0000-000000000000}"/>
          </ac:spMkLst>
        </pc:spChg>
        <pc:spChg chg="del">
          <ac:chgData name="Xiaochun He" userId="79e617fa-709c-4621-877b-e05648614367" providerId="ADAL" clId="{C0101AA3-97CE-5D40-977B-27A64FF604C7}" dt="2019-01-04T15:49:00.012" v="2446" actId="478"/>
          <ac:spMkLst>
            <pc:docMk/>
            <pc:sldMk cId="3227435213" sldId="409"/>
            <ac:spMk id="3" creationId="{00000000-0000-0000-0000-000000000000}"/>
          </ac:spMkLst>
        </pc:spChg>
        <pc:spChg chg="del">
          <ac:chgData name="Xiaochun He" userId="79e617fa-709c-4621-877b-e05648614367" providerId="ADAL" clId="{C0101AA3-97CE-5D40-977B-27A64FF604C7}" dt="2019-01-04T15:44:19.330" v="2383" actId="478"/>
          <ac:spMkLst>
            <pc:docMk/>
            <pc:sldMk cId="3227435213" sldId="409"/>
            <ac:spMk id="13" creationId="{CA370FBA-CBA0-0B4E-9458-B2A17B32376F}"/>
          </ac:spMkLst>
        </pc:spChg>
        <pc:spChg chg="add mod">
          <ac:chgData name="Xiaochun He" userId="79e617fa-709c-4621-877b-e05648614367" providerId="ADAL" clId="{C0101AA3-97CE-5D40-977B-27A64FF604C7}" dt="2019-01-04T16:02:20.844" v="2522" actId="164"/>
          <ac:spMkLst>
            <pc:docMk/>
            <pc:sldMk cId="3227435213" sldId="409"/>
            <ac:spMk id="14" creationId="{D6B3937C-6EBC-0440-8B21-FFEFA1DFF31C}"/>
          </ac:spMkLst>
        </pc:spChg>
        <pc:spChg chg="add del mod">
          <ac:chgData name="Xiaochun He" userId="79e617fa-709c-4621-877b-e05648614367" providerId="ADAL" clId="{C0101AA3-97CE-5D40-977B-27A64FF604C7}" dt="2019-01-04T16:01:40.132" v="2519" actId="478"/>
          <ac:spMkLst>
            <pc:docMk/>
            <pc:sldMk cId="3227435213" sldId="409"/>
            <ac:spMk id="15" creationId="{A34EA2DB-C878-8846-9B31-ED8CC7285EF8}"/>
          </ac:spMkLst>
        </pc:spChg>
        <pc:grpChg chg="add mod">
          <ac:chgData name="Xiaochun He" userId="79e617fa-709c-4621-877b-e05648614367" providerId="ADAL" clId="{C0101AA3-97CE-5D40-977B-27A64FF604C7}" dt="2019-01-04T16:02:20.844" v="2522" actId="164"/>
          <ac:grpSpMkLst>
            <pc:docMk/>
            <pc:sldMk cId="3227435213" sldId="409"/>
            <ac:grpSpMk id="18" creationId="{105A1E7D-D3B0-7C4C-B6F1-CD4FD8CD1DE2}"/>
          </ac:grpSpMkLst>
        </pc:grpChg>
        <pc:picChg chg="add mod">
          <ac:chgData name="Xiaochun He" userId="79e617fa-709c-4621-877b-e05648614367" providerId="ADAL" clId="{C0101AA3-97CE-5D40-977B-27A64FF604C7}" dt="2019-01-04T15:59:10.350" v="2500" actId="1076"/>
          <ac:picMkLst>
            <pc:docMk/>
            <pc:sldMk cId="3227435213" sldId="409"/>
            <ac:picMk id="6" creationId="{C8C45923-3349-F444-AFF4-7B58A61A154D}"/>
          </ac:picMkLst>
        </pc:picChg>
        <pc:picChg chg="add mod">
          <ac:chgData name="Xiaochun He" userId="79e617fa-709c-4621-877b-e05648614367" providerId="ADAL" clId="{C0101AA3-97CE-5D40-977B-27A64FF604C7}" dt="2019-01-04T15:59:40.107" v="2502" actId="1076"/>
          <ac:picMkLst>
            <pc:docMk/>
            <pc:sldMk cId="3227435213" sldId="409"/>
            <ac:picMk id="8" creationId="{605354BE-18A4-964C-96EF-E4014E300935}"/>
          </ac:picMkLst>
        </pc:picChg>
        <pc:picChg chg="mod">
          <ac:chgData name="Xiaochun He" userId="79e617fa-709c-4621-877b-e05648614367" providerId="ADAL" clId="{C0101AA3-97CE-5D40-977B-27A64FF604C7}" dt="2019-01-04T15:55:19.631" v="2469" actId="1440"/>
          <ac:picMkLst>
            <pc:docMk/>
            <pc:sldMk cId="3227435213" sldId="409"/>
            <ac:picMk id="10" creationId="{7C4DCEEC-B086-7F4E-86D4-32F2088DD604}"/>
          </ac:picMkLst>
        </pc:picChg>
        <pc:picChg chg="add mod">
          <ac:chgData name="Xiaochun He" userId="79e617fa-709c-4621-877b-e05648614367" providerId="ADAL" clId="{C0101AA3-97CE-5D40-977B-27A64FF604C7}" dt="2019-01-04T15:59:36.559" v="2501" actId="14100"/>
          <ac:picMkLst>
            <pc:docMk/>
            <pc:sldMk cId="3227435213" sldId="409"/>
            <ac:picMk id="11" creationId="{C01A6C0B-1EBA-6D48-B2D4-0D710DDB9002}"/>
          </ac:picMkLst>
        </pc:picChg>
        <pc:picChg chg="del">
          <ac:chgData name="Xiaochun He" userId="79e617fa-709c-4621-877b-e05648614367" providerId="ADAL" clId="{C0101AA3-97CE-5D40-977B-27A64FF604C7}" dt="2019-01-04T15:44:16.225" v="2382" actId="478"/>
          <ac:picMkLst>
            <pc:docMk/>
            <pc:sldMk cId="3227435213" sldId="409"/>
            <ac:picMk id="12" creationId="{F24E5B8C-EE02-0C43-B995-E6F18F6A90C5}"/>
          </ac:picMkLst>
        </pc:picChg>
        <pc:cxnChg chg="add mod">
          <ac:chgData name="Xiaochun He" userId="79e617fa-709c-4621-877b-e05648614367" providerId="ADAL" clId="{C0101AA3-97CE-5D40-977B-27A64FF604C7}" dt="2019-01-04T16:02:20.844" v="2522" actId="164"/>
          <ac:cxnSpMkLst>
            <pc:docMk/>
            <pc:sldMk cId="3227435213" sldId="409"/>
            <ac:cxnSpMk id="17" creationId="{38F5100E-BCA9-C449-AB36-78A480895CB3}"/>
          </ac:cxnSpMkLst>
        </pc:cxnChg>
      </pc:sldChg>
      <pc:sldChg chg="del">
        <pc:chgData name="Xiaochun He" userId="79e617fa-709c-4621-877b-e05648614367" providerId="ADAL" clId="{C0101AA3-97CE-5D40-977B-27A64FF604C7}" dt="2019-01-04T13:43:35.931" v="38" actId="2696"/>
        <pc:sldMkLst>
          <pc:docMk/>
          <pc:sldMk cId="607426993" sldId="412"/>
        </pc:sldMkLst>
      </pc:sldChg>
      <pc:sldChg chg="del">
        <pc:chgData name="Xiaochun He" userId="79e617fa-709c-4621-877b-e05648614367" providerId="ADAL" clId="{C0101AA3-97CE-5D40-977B-27A64FF604C7}" dt="2019-01-04T13:35:12.658" v="25" actId="2696"/>
        <pc:sldMkLst>
          <pc:docMk/>
          <pc:sldMk cId="1685306331" sldId="414"/>
        </pc:sldMkLst>
      </pc:sldChg>
      <pc:sldChg chg="del">
        <pc:chgData name="Xiaochun He" userId="79e617fa-709c-4621-877b-e05648614367" providerId="ADAL" clId="{C0101AA3-97CE-5D40-977B-27A64FF604C7}" dt="2019-01-04T13:35:26.094" v="28" actId="2696"/>
        <pc:sldMkLst>
          <pc:docMk/>
          <pc:sldMk cId="217241606" sldId="416"/>
        </pc:sldMkLst>
      </pc:sldChg>
      <pc:sldChg chg="del">
        <pc:chgData name="Xiaochun He" userId="79e617fa-709c-4621-877b-e05648614367" providerId="ADAL" clId="{C0101AA3-97CE-5D40-977B-27A64FF604C7}" dt="2019-01-04T13:33:31.242" v="4" actId="2696"/>
        <pc:sldMkLst>
          <pc:docMk/>
          <pc:sldMk cId="1875228169" sldId="417"/>
        </pc:sldMkLst>
      </pc:sldChg>
      <pc:sldChg chg="del">
        <pc:chgData name="Xiaochun He" userId="79e617fa-709c-4621-877b-e05648614367" providerId="ADAL" clId="{C0101AA3-97CE-5D40-977B-27A64FF604C7}" dt="2019-01-04T13:33:20.971" v="0" actId="2696"/>
        <pc:sldMkLst>
          <pc:docMk/>
          <pc:sldMk cId="108078617" sldId="418"/>
        </pc:sldMkLst>
      </pc:sldChg>
      <pc:sldChg chg="del">
        <pc:chgData name="Xiaochun He" userId="79e617fa-709c-4621-877b-e05648614367" providerId="ADAL" clId="{C0101AA3-97CE-5D40-977B-27A64FF604C7}" dt="2019-01-04T13:33:34.184" v="5" actId="2696"/>
        <pc:sldMkLst>
          <pc:docMk/>
          <pc:sldMk cId="2959964030" sldId="419"/>
        </pc:sldMkLst>
      </pc:sldChg>
      <pc:sldChg chg="del">
        <pc:chgData name="Xiaochun He" userId="79e617fa-709c-4621-877b-e05648614367" providerId="ADAL" clId="{C0101AA3-97CE-5D40-977B-27A64FF604C7}" dt="2019-01-04T13:35:19.479" v="27" actId="2696"/>
        <pc:sldMkLst>
          <pc:docMk/>
          <pc:sldMk cId="4149702583" sldId="421"/>
        </pc:sldMkLst>
      </pc:sldChg>
      <pc:sldChg chg="del">
        <pc:chgData name="Xiaochun He" userId="79e617fa-709c-4621-877b-e05648614367" providerId="ADAL" clId="{C0101AA3-97CE-5D40-977B-27A64FF604C7}" dt="2019-01-04T14:56:51.292" v="931" actId="2696"/>
        <pc:sldMkLst>
          <pc:docMk/>
          <pc:sldMk cId="3502577169" sldId="439"/>
        </pc:sldMkLst>
      </pc:sldChg>
      <pc:sldChg chg="del">
        <pc:chgData name="Xiaochun He" userId="79e617fa-709c-4621-877b-e05648614367" providerId="ADAL" clId="{C0101AA3-97CE-5D40-977B-27A64FF604C7}" dt="2019-01-04T13:33:59.515" v="12" actId="2696"/>
        <pc:sldMkLst>
          <pc:docMk/>
          <pc:sldMk cId="62157190" sldId="444"/>
        </pc:sldMkLst>
      </pc:sldChg>
      <pc:sldChg chg="del">
        <pc:chgData name="Xiaochun He" userId="79e617fa-709c-4621-877b-e05648614367" providerId="ADAL" clId="{C0101AA3-97CE-5D40-977B-27A64FF604C7}" dt="2019-01-04T13:34:00.666" v="13" actId="2696"/>
        <pc:sldMkLst>
          <pc:docMk/>
          <pc:sldMk cId="1290204365" sldId="447"/>
        </pc:sldMkLst>
      </pc:sldChg>
      <pc:sldChg chg="del">
        <pc:chgData name="Xiaochun He" userId="79e617fa-709c-4621-877b-e05648614367" providerId="ADAL" clId="{C0101AA3-97CE-5D40-977B-27A64FF604C7}" dt="2019-01-04T13:33:58.557" v="11" actId="2696"/>
        <pc:sldMkLst>
          <pc:docMk/>
          <pc:sldMk cId="2231915905" sldId="465"/>
        </pc:sldMkLst>
      </pc:sldChg>
      <pc:sldChg chg="del">
        <pc:chgData name="Xiaochun He" userId="79e617fa-709c-4621-877b-e05648614367" providerId="ADAL" clId="{C0101AA3-97CE-5D40-977B-27A64FF604C7}" dt="2019-01-04T13:34:01.473" v="14" actId="2696"/>
        <pc:sldMkLst>
          <pc:docMk/>
          <pc:sldMk cId="1043640568" sldId="466"/>
        </pc:sldMkLst>
      </pc:sldChg>
      <pc:sldChg chg="del">
        <pc:chgData name="Xiaochun He" userId="79e617fa-709c-4621-877b-e05648614367" providerId="ADAL" clId="{C0101AA3-97CE-5D40-977B-27A64FF604C7}" dt="2019-01-04T13:34:34.465" v="18" actId="2696"/>
        <pc:sldMkLst>
          <pc:docMk/>
          <pc:sldMk cId="945432928" sldId="470"/>
        </pc:sldMkLst>
      </pc:sldChg>
      <pc:sldChg chg="del">
        <pc:chgData name="Xiaochun He" userId="79e617fa-709c-4621-877b-e05648614367" providerId="ADAL" clId="{C0101AA3-97CE-5D40-977B-27A64FF604C7}" dt="2019-01-04T13:34:57.387" v="21" actId="2696"/>
        <pc:sldMkLst>
          <pc:docMk/>
          <pc:sldMk cId="2083889203" sldId="471"/>
        </pc:sldMkLst>
      </pc:sldChg>
      <pc:sldChg chg="del">
        <pc:chgData name="Xiaochun He" userId="79e617fa-709c-4621-877b-e05648614367" providerId="ADAL" clId="{C0101AA3-97CE-5D40-977B-27A64FF604C7}" dt="2019-01-04T13:35:01.573" v="22" actId="2696"/>
        <pc:sldMkLst>
          <pc:docMk/>
          <pc:sldMk cId="523937473" sldId="472"/>
        </pc:sldMkLst>
      </pc:sldChg>
      <pc:sldChg chg="del">
        <pc:chgData name="Xiaochun He" userId="79e617fa-709c-4621-877b-e05648614367" providerId="ADAL" clId="{C0101AA3-97CE-5D40-977B-27A64FF604C7}" dt="2019-01-04T13:34:48.435" v="19" actId="2696"/>
        <pc:sldMkLst>
          <pc:docMk/>
          <pc:sldMk cId="879413993" sldId="473"/>
        </pc:sldMkLst>
      </pc:sldChg>
      <pc:sldChg chg="del">
        <pc:chgData name="Xiaochun He" userId="79e617fa-709c-4621-877b-e05648614367" providerId="ADAL" clId="{C0101AA3-97CE-5D40-977B-27A64FF604C7}" dt="2019-01-04T13:34:53.277" v="20" actId="2696"/>
        <pc:sldMkLst>
          <pc:docMk/>
          <pc:sldMk cId="3874502424" sldId="474"/>
        </pc:sldMkLst>
      </pc:sldChg>
      <pc:sldChg chg="del">
        <pc:chgData name="Xiaochun He" userId="79e617fa-709c-4621-877b-e05648614367" providerId="ADAL" clId="{C0101AA3-97CE-5D40-977B-27A64FF604C7}" dt="2019-01-04T13:43:18.435" v="34" actId="2696"/>
        <pc:sldMkLst>
          <pc:docMk/>
          <pc:sldMk cId="2603953271" sldId="475"/>
        </pc:sldMkLst>
      </pc:sldChg>
      <pc:sldChg chg="modSp">
        <pc:chgData name="Xiaochun He" userId="79e617fa-709c-4621-877b-e05648614367" providerId="ADAL" clId="{C0101AA3-97CE-5D40-977B-27A64FF604C7}" dt="2019-01-04T13:51:46.467" v="74" actId="20577"/>
        <pc:sldMkLst>
          <pc:docMk/>
          <pc:sldMk cId="4137238044" sldId="485"/>
        </pc:sldMkLst>
        <pc:spChg chg="mod">
          <ac:chgData name="Xiaochun He" userId="79e617fa-709c-4621-877b-e05648614367" providerId="ADAL" clId="{C0101AA3-97CE-5D40-977B-27A64FF604C7}" dt="2019-01-04T13:51:46.467" v="74" actId="20577"/>
          <ac:spMkLst>
            <pc:docMk/>
            <pc:sldMk cId="4137238044" sldId="485"/>
            <ac:spMk id="5" creationId="{00000000-0000-0000-0000-000000000000}"/>
          </ac:spMkLst>
        </pc:spChg>
      </pc:sldChg>
      <pc:sldChg chg="addSp delSp modSp">
        <pc:chgData name="Xiaochun He" userId="79e617fa-709c-4621-877b-e05648614367" providerId="ADAL" clId="{C0101AA3-97CE-5D40-977B-27A64FF604C7}" dt="2019-01-04T16:47:24.534" v="3024" actId="1076"/>
        <pc:sldMkLst>
          <pc:docMk/>
          <pc:sldMk cId="341108519" sldId="486"/>
        </pc:sldMkLst>
        <pc:spChg chg="del">
          <ac:chgData name="Xiaochun He" userId="79e617fa-709c-4621-877b-e05648614367" providerId="ADAL" clId="{C0101AA3-97CE-5D40-977B-27A64FF604C7}" dt="2019-01-04T16:04:06.754" v="2525" actId="478"/>
          <ac:spMkLst>
            <pc:docMk/>
            <pc:sldMk cId="341108519" sldId="486"/>
            <ac:spMk id="3" creationId="{14CF6D5C-4974-DF4A-AD60-F04EEC6AAB51}"/>
          </ac:spMkLst>
        </pc:spChg>
        <pc:spChg chg="mod">
          <ac:chgData name="Xiaochun He" userId="79e617fa-709c-4621-877b-e05648614367" providerId="ADAL" clId="{C0101AA3-97CE-5D40-977B-27A64FF604C7}" dt="2019-01-04T16:47:19.158" v="3023" actId="1076"/>
          <ac:spMkLst>
            <pc:docMk/>
            <pc:sldMk cId="341108519" sldId="486"/>
            <ac:spMk id="9" creationId="{00000000-0000-0000-0000-000000000000}"/>
          </ac:spMkLst>
        </pc:spChg>
        <pc:spChg chg="add mod">
          <ac:chgData name="Xiaochun He" userId="79e617fa-709c-4621-877b-e05648614367" providerId="ADAL" clId="{C0101AA3-97CE-5D40-977B-27A64FF604C7}" dt="2019-01-04T16:46:06.203" v="2988" actId="164"/>
          <ac:spMkLst>
            <pc:docMk/>
            <pc:sldMk cId="341108519" sldId="486"/>
            <ac:spMk id="10" creationId="{F37246D4-48EC-BC4D-8AF6-5FFB015C3F36}"/>
          </ac:spMkLst>
        </pc:spChg>
        <pc:grpChg chg="add mod">
          <ac:chgData name="Xiaochun He" userId="79e617fa-709c-4621-877b-e05648614367" providerId="ADAL" clId="{C0101AA3-97CE-5D40-977B-27A64FF604C7}" dt="2019-01-04T16:47:24.534" v="3024" actId="1076"/>
          <ac:grpSpMkLst>
            <pc:docMk/>
            <pc:sldMk cId="341108519" sldId="486"/>
            <ac:grpSpMk id="11" creationId="{8F027ED3-0D54-2243-AE4A-09C1DD696C41}"/>
          </ac:grpSpMkLst>
        </pc:grpChg>
        <pc:picChg chg="del">
          <ac:chgData name="Xiaochun He" userId="79e617fa-709c-4621-877b-e05648614367" providerId="ADAL" clId="{C0101AA3-97CE-5D40-977B-27A64FF604C7}" dt="2019-01-04T16:04:03.217" v="2524" actId="478"/>
          <ac:picMkLst>
            <pc:docMk/>
            <pc:sldMk cId="341108519" sldId="486"/>
            <ac:picMk id="5" creationId="{4C7F1CFC-866E-FB4C-B806-A574436AB5F8}"/>
          </ac:picMkLst>
        </pc:picChg>
        <pc:picChg chg="add mod">
          <ac:chgData name="Xiaochun He" userId="79e617fa-709c-4621-877b-e05648614367" providerId="ADAL" clId="{C0101AA3-97CE-5D40-977B-27A64FF604C7}" dt="2019-01-04T16:47:02.308" v="3019" actId="1076"/>
          <ac:picMkLst>
            <pc:docMk/>
            <pc:sldMk cId="341108519" sldId="486"/>
            <ac:picMk id="6" creationId="{BEA60958-8809-4C45-9684-8770ABB720FD}"/>
          </ac:picMkLst>
        </pc:picChg>
        <pc:picChg chg="add mod">
          <ac:chgData name="Xiaochun He" userId="79e617fa-709c-4621-877b-e05648614367" providerId="ADAL" clId="{C0101AA3-97CE-5D40-977B-27A64FF604C7}" dt="2019-01-04T16:46:06.203" v="2988" actId="164"/>
          <ac:picMkLst>
            <pc:docMk/>
            <pc:sldMk cId="341108519" sldId="486"/>
            <ac:picMk id="8" creationId="{04E4E904-584B-3F45-877D-E8A5547978B9}"/>
          </ac:picMkLst>
        </pc:picChg>
      </pc:sldChg>
      <pc:sldChg chg="del">
        <pc:chgData name="Xiaochun He" userId="79e617fa-709c-4621-877b-e05648614367" providerId="ADAL" clId="{C0101AA3-97CE-5D40-977B-27A64FF604C7}" dt="2019-01-04T13:33:42.713" v="7" actId="2696"/>
        <pc:sldMkLst>
          <pc:docMk/>
          <pc:sldMk cId="637688392" sldId="491"/>
        </pc:sldMkLst>
      </pc:sldChg>
      <pc:sldChg chg="del">
        <pc:chgData name="Xiaochun He" userId="79e617fa-709c-4621-877b-e05648614367" providerId="ADAL" clId="{C0101AA3-97CE-5D40-977B-27A64FF604C7}" dt="2019-01-04T13:34:32.261" v="17" actId="2696"/>
        <pc:sldMkLst>
          <pc:docMk/>
          <pc:sldMk cId="2930704039" sldId="492"/>
        </pc:sldMkLst>
      </pc:sldChg>
      <pc:sldChg chg="del">
        <pc:chgData name="Xiaochun He" userId="79e617fa-709c-4621-877b-e05648614367" providerId="ADAL" clId="{C0101AA3-97CE-5D40-977B-27A64FF604C7}" dt="2019-01-04T13:34:03.603" v="15" actId="2696"/>
        <pc:sldMkLst>
          <pc:docMk/>
          <pc:sldMk cId="1041710601" sldId="496"/>
        </pc:sldMkLst>
      </pc:sldChg>
      <pc:sldChg chg="del">
        <pc:chgData name="Xiaochun He" userId="79e617fa-709c-4621-877b-e05648614367" providerId="ADAL" clId="{C0101AA3-97CE-5D40-977B-27A64FF604C7}" dt="2019-01-04T13:35:04.629" v="23" actId="2696"/>
        <pc:sldMkLst>
          <pc:docMk/>
          <pc:sldMk cId="272648197" sldId="497"/>
        </pc:sldMkLst>
      </pc:sldChg>
      <pc:sldChg chg="del">
        <pc:chgData name="Xiaochun He" userId="79e617fa-709c-4621-877b-e05648614367" providerId="ADAL" clId="{C0101AA3-97CE-5D40-977B-27A64FF604C7}" dt="2019-01-04T13:35:17.712" v="26" actId="2696"/>
        <pc:sldMkLst>
          <pc:docMk/>
          <pc:sldMk cId="2229780975" sldId="498"/>
        </pc:sldMkLst>
      </pc:sldChg>
      <pc:sldChg chg="del">
        <pc:chgData name="Xiaochun He" userId="79e617fa-709c-4621-877b-e05648614367" providerId="ADAL" clId="{C0101AA3-97CE-5D40-977B-27A64FF604C7}" dt="2019-01-04T13:44:48.605" v="40" actId="2696"/>
        <pc:sldMkLst>
          <pc:docMk/>
          <pc:sldMk cId="715657743" sldId="499"/>
        </pc:sldMkLst>
      </pc:sldChg>
      <pc:sldChg chg="del">
        <pc:chgData name="Xiaochun He" userId="79e617fa-709c-4621-877b-e05648614367" providerId="ADAL" clId="{C0101AA3-97CE-5D40-977B-27A64FF604C7}" dt="2019-01-04T13:44:52.702" v="42" actId="2696"/>
        <pc:sldMkLst>
          <pc:docMk/>
          <pc:sldMk cId="3065875853" sldId="500"/>
        </pc:sldMkLst>
      </pc:sldChg>
      <pc:sldChg chg="del">
        <pc:chgData name="Xiaochun He" userId="79e617fa-709c-4621-877b-e05648614367" providerId="ADAL" clId="{C0101AA3-97CE-5D40-977B-27A64FF604C7}" dt="2019-01-04T13:44:54.108" v="43" actId="2696"/>
        <pc:sldMkLst>
          <pc:docMk/>
          <pc:sldMk cId="2430393310" sldId="501"/>
        </pc:sldMkLst>
      </pc:sldChg>
      <pc:sldChg chg="del">
        <pc:chgData name="Xiaochun He" userId="79e617fa-709c-4621-877b-e05648614367" providerId="ADAL" clId="{C0101AA3-97CE-5D40-977B-27A64FF604C7}" dt="2019-01-04T13:44:51.275" v="41" actId="2696"/>
        <pc:sldMkLst>
          <pc:docMk/>
          <pc:sldMk cId="2811582168" sldId="505"/>
        </pc:sldMkLst>
      </pc:sldChg>
      <pc:sldChg chg="del">
        <pc:chgData name="Xiaochun He" userId="79e617fa-709c-4621-877b-e05648614367" providerId="ADAL" clId="{C0101AA3-97CE-5D40-977B-27A64FF604C7}" dt="2019-01-04T13:44:55.028" v="44" actId="2696"/>
        <pc:sldMkLst>
          <pc:docMk/>
          <pc:sldMk cId="3417639607" sldId="506"/>
        </pc:sldMkLst>
      </pc:sldChg>
      <pc:sldChg chg="del">
        <pc:chgData name="Xiaochun He" userId="79e617fa-709c-4621-877b-e05648614367" providerId="ADAL" clId="{C0101AA3-97CE-5D40-977B-27A64FF604C7}" dt="2019-01-04T14:56:43.199" v="930" actId="2696"/>
        <pc:sldMkLst>
          <pc:docMk/>
          <pc:sldMk cId="2178088010" sldId="508"/>
        </pc:sldMkLst>
      </pc:sldChg>
      <pc:sldChg chg="del">
        <pc:chgData name="Xiaochun He" userId="79e617fa-709c-4621-877b-e05648614367" providerId="ADAL" clId="{C0101AA3-97CE-5D40-977B-27A64FF604C7}" dt="2019-01-04T14:56:53.008" v="932" actId="2696"/>
        <pc:sldMkLst>
          <pc:docMk/>
          <pc:sldMk cId="938823861" sldId="510"/>
        </pc:sldMkLst>
      </pc:sldChg>
      <pc:sldChg chg="del">
        <pc:chgData name="Xiaochun He" userId="79e617fa-709c-4621-877b-e05648614367" providerId="ADAL" clId="{C0101AA3-97CE-5D40-977B-27A64FF604C7}" dt="2019-01-04T14:56:57.945" v="933" actId="2696"/>
        <pc:sldMkLst>
          <pc:docMk/>
          <pc:sldMk cId="3397280235" sldId="511"/>
        </pc:sldMkLst>
      </pc:sldChg>
      <pc:sldChg chg="del">
        <pc:chgData name="Xiaochun He" userId="79e617fa-709c-4621-877b-e05648614367" providerId="ADAL" clId="{C0101AA3-97CE-5D40-977B-27A64FF604C7}" dt="2019-01-04T14:57:02.313" v="934" actId="2696"/>
        <pc:sldMkLst>
          <pc:docMk/>
          <pc:sldMk cId="698669160" sldId="512"/>
        </pc:sldMkLst>
      </pc:sldChg>
      <pc:sldChg chg="addSp delSp modSp add ord modAnim">
        <pc:chgData name="Xiaochun He" userId="79e617fa-709c-4621-877b-e05648614367" providerId="ADAL" clId="{C0101AA3-97CE-5D40-977B-27A64FF604C7}" dt="2019-01-04T14:39:08.321" v="768"/>
        <pc:sldMkLst>
          <pc:docMk/>
          <pc:sldMk cId="2426333134" sldId="513"/>
        </pc:sldMkLst>
        <pc:spChg chg="mod">
          <ac:chgData name="Xiaochun He" userId="79e617fa-709c-4621-877b-e05648614367" providerId="ADAL" clId="{C0101AA3-97CE-5D40-977B-27A64FF604C7}" dt="2019-01-04T14:09:52.748" v="196" actId="207"/>
          <ac:spMkLst>
            <pc:docMk/>
            <pc:sldMk cId="2426333134" sldId="513"/>
            <ac:spMk id="2" creationId="{F603D59F-C03C-1B4D-8102-68BEFA0296A2}"/>
          </ac:spMkLst>
        </pc:spChg>
        <pc:spChg chg="mod">
          <ac:chgData name="Xiaochun He" userId="79e617fa-709c-4621-877b-e05648614367" providerId="ADAL" clId="{C0101AA3-97CE-5D40-977B-27A64FF604C7}" dt="2019-01-04T14:12:43.579" v="383" actId="1038"/>
          <ac:spMkLst>
            <pc:docMk/>
            <pc:sldMk cId="2426333134" sldId="513"/>
            <ac:spMk id="11" creationId="{3C99A46E-6C74-A34C-9500-AAF389CDFCD7}"/>
          </ac:spMkLst>
        </pc:spChg>
        <pc:spChg chg="mod">
          <ac:chgData name="Xiaochun He" userId="79e617fa-709c-4621-877b-e05648614367" providerId="ADAL" clId="{C0101AA3-97CE-5D40-977B-27A64FF604C7}" dt="2019-01-04T14:31:48.923" v="740" actId="166"/>
          <ac:spMkLst>
            <pc:docMk/>
            <pc:sldMk cId="2426333134" sldId="513"/>
            <ac:spMk id="14" creationId="{E3806EC3-03C1-CC4F-A43F-8EE222A739EC}"/>
          </ac:spMkLst>
        </pc:spChg>
        <pc:spChg chg="add del mod">
          <ac:chgData name="Xiaochun He" userId="79e617fa-709c-4621-877b-e05648614367" providerId="ADAL" clId="{C0101AA3-97CE-5D40-977B-27A64FF604C7}" dt="2019-01-04T14:10:30.973" v="201" actId="478"/>
          <ac:spMkLst>
            <pc:docMk/>
            <pc:sldMk cId="2426333134" sldId="513"/>
            <ac:spMk id="18" creationId="{8866B17D-6230-6F46-B0E6-F7494AB136CF}"/>
          </ac:spMkLst>
        </pc:spChg>
        <pc:spChg chg="add mod">
          <ac:chgData name="Xiaochun He" userId="79e617fa-709c-4621-877b-e05648614367" providerId="ADAL" clId="{C0101AA3-97CE-5D40-977B-27A64FF604C7}" dt="2019-01-04T14:34:24.945" v="755" actId="164"/>
          <ac:spMkLst>
            <pc:docMk/>
            <pc:sldMk cId="2426333134" sldId="513"/>
            <ac:spMk id="21" creationId="{FD012056-2197-C748-9149-221B75048FE0}"/>
          </ac:spMkLst>
        </pc:spChg>
        <pc:spChg chg="add mod">
          <ac:chgData name="Xiaochun He" userId="79e617fa-709c-4621-877b-e05648614367" providerId="ADAL" clId="{C0101AA3-97CE-5D40-977B-27A64FF604C7}" dt="2019-01-04T14:34:24.945" v="755" actId="164"/>
          <ac:spMkLst>
            <pc:docMk/>
            <pc:sldMk cId="2426333134" sldId="513"/>
            <ac:spMk id="22" creationId="{79957F9F-F2EA-5149-84EF-253084F0A679}"/>
          </ac:spMkLst>
        </pc:spChg>
        <pc:spChg chg="add mod">
          <ac:chgData name="Xiaochun He" userId="79e617fa-709c-4621-877b-e05648614367" providerId="ADAL" clId="{C0101AA3-97CE-5D40-977B-27A64FF604C7}" dt="2019-01-04T14:30:29.244" v="730" actId="164"/>
          <ac:spMkLst>
            <pc:docMk/>
            <pc:sldMk cId="2426333134" sldId="513"/>
            <ac:spMk id="23" creationId="{02BEF2A4-D54E-664D-95AB-130E67F2862F}"/>
          </ac:spMkLst>
        </pc:spChg>
        <pc:spChg chg="add mod">
          <ac:chgData name="Xiaochun He" userId="79e617fa-709c-4621-877b-e05648614367" providerId="ADAL" clId="{C0101AA3-97CE-5D40-977B-27A64FF604C7}" dt="2019-01-04T14:30:29.244" v="730" actId="164"/>
          <ac:spMkLst>
            <pc:docMk/>
            <pc:sldMk cId="2426333134" sldId="513"/>
            <ac:spMk id="24" creationId="{1AD3C958-2768-794F-B0DD-CD73153BE528}"/>
          </ac:spMkLst>
        </pc:spChg>
        <pc:spChg chg="add mod">
          <ac:chgData name="Xiaochun He" userId="79e617fa-709c-4621-877b-e05648614367" providerId="ADAL" clId="{C0101AA3-97CE-5D40-977B-27A64FF604C7}" dt="2019-01-04T14:34:54.283" v="757" actId="166"/>
          <ac:spMkLst>
            <pc:docMk/>
            <pc:sldMk cId="2426333134" sldId="513"/>
            <ac:spMk id="25" creationId="{D29470CC-7E57-7946-9BA2-95C7E5CE0028}"/>
          </ac:spMkLst>
        </pc:spChg>
        <pc:spChg chg="add mod">
          <ac:chgData name="Xiaochun He" userId="79e617fa-709c-4621-877b-e05648614367" providerId="ADAL" clId="{C0101AA3-97CE-5D40-977B-27A64FF604C7}" dt="2019-01-04T14:34:35.633" v="756" actId="166"/>
          <ac:spMkLst>
            <pc:docMk/>
            <pc:sldMk cId="2426333134" sldId="513"/>
            <ac:spMk id="26" creationId="{CF5D269B-7EBF-9E47-BE3C-7D114DC99555}"/>
          </ac:spMkLst>
        </pc:spChg>
        <pc:spChg chg="add del mod">
          <ac:chgData name="Xiaochun He" userId="79e617fa-709c-4621-877b-e05648614367" providerId="ADAL" clId="{C0101AA3-97CE-5D40-977B-27A64FF604C7}" dt="2019-01-04T14:27:21.837" v="705" actId="478"/>
          <ac:spMkLst>
            <pc:docMk/>
            <pc:sldMk cId="2426333134" sldId="513"/>
            <ac:spMk id="27" creationId="{6F63C2D3-0458-A048-9D2D-7CFEC3D9018A}"/>
          </ac:spMkLst>
        </pc:spChg>
        <pc:spChg chg="add del mod">
          <ac:chgData name="Xiaochun He" userId="79e617fa-709c-4621-877b-e05648614367" providerId="ADAL" clId="{C0101AA3-97CE-5D40-977B-27A64FF604C7}" dt="2019-01-04T14:27:42.142" v="709" actId="478"/>
          <ac:spMkLst>
            <pc:docMk/>
            <pc:sldMk cId="2426333134" sldId="513"/>
            <ac:spMk id="28" creationId="{95067574-F626-8B47-83BE-4A3F8DE0D549}"/>
          </ac:spMkLst>
        </pc:spChg>
        <pc:spChg chg="add mod">
          <ac:chgData name="Xiaochun He" userId="79e617fa-709c-4621-877b-e05648614367" providerId="ADAL" clId="{C0101AA3-97CE-5D40-977B-27A64FF604C7}" dt="2019-01-04T14:29:47.446" v="716" actId="164"/>
          <ac:spMkLst>
            <pc:docMk/>
            <pc:sldMk cId="2426333134" sldId="513"/>
            <ac:spMk id="29" creationId="{62DB699A-DD55-9640-BE3B-D387C67D8CB2}"/>
          </ac:spMkLst>
        </pc:spChg>
        <pc:grpChg chg="add mod">
          <ac:chgData name="Xiaochun He" userId="79e617fa-709c-4621-877b-e05648614367" providerId="ADAL" clId="{C0101AA3-97CE-5D40-977B-27A64FF604C7}" dt="2019-01-04T14:12:24.663" v="330" actId="1076"/>
          <ac:grpSpMkLst>
            <pc:docMk/>
            <pc:sldMk cId="2426333134" sldId="513"/>
            <ac:grpSpMk id="4" creationId="{683110A7-8A1C-D64A-A8F2-A3844061B720}"/>
          </ac:grpSpMkLst>
        </pc:grpChg>
        <pc:grpChg chg="add mod">
          <ac:chgData name="Xiaochun He" userId="79e617fa-709c-4621-877b-e05648614367" providerId="ADAL" clId="{C0101AA3-97CE-5D40-977B-27A64FF604C7}" dt="2019-01-04T14:34:24.945" v="755" actId="164"/>
          <ac:grpSpMkLst>
            <pc:docMk/>
            <pc:sldMk cId="2426333134" sldId="513"/>
            <ac:grpSpMk id="30" creationId="{C2284798-DE7C-5A4C-A615-B3030C78D5C8}"/>
          </ac:grpSpMkLst>
        </pc:grpChg>
        <pc:grpChg chg="add mod">
          <ac:chgData name="Xiaochun He" userId="79e617fa-709c-4621-877b-e05648614367" providerId="ADAL" clId="{C0101AA3-97CE-5D40-977B-27A64FF604C7}" dt="2019-01-04T14:35:36.972" v="762" actId="1076"/>
          <ac:grpSpMkLst>
            <pc:docMk/>
            <pc:sldMk cId="2426333134" sldId="513"/>
            <ac:grpSpMk id="31" creationId="{352E8ED3-9F65-D642-86B6-CB7E0040FE71}"/>
          </ac:grpSpMkLst>
        </pc:grpChg>
        <pc:grpChg chg="add mod">
          <ac:chgData name="Xiaochun He" userId="79e617fa-709c-4621-877b-e05648614367" providerId="ADAL" clId="{C0101AA3-97CE-5D40-977B-27A64FF604C7}" dt="2019-01-04T14:34:24.945" v="755" actId="164"/>
          <ac:grpSpMkLst>
            <pc:docMk/>
            <pc:sldMk cId="2426333134" sldId="513"/>
            <ac:grpSpMk id="41" creationId="{A8731164-4288-2748-B9E9-0573B6538A14}"/>
          </ac:grpSpMkLst>
        </pc:grpChg>
        <pc:grpChg chg="add mod">
          <ac:chgData name="Xiaochun He" userId="79e617fa-709c-4621-877b-e05648614367" providerId="ADAL" clId="{C0101AA3-97CE-5D40-977B-27A64FF604C7}" dt="2019-01-04T14:35:28.051" v="761" actId="1076"/>
          <ac:grpSpMkLst>
            <pc:docMk/>
            <pc:sldMk cId="2426333134" sldId="513"/>
            <ac:grpSpMk id="42" creationId="{2AD9573D-EA01-A549-BD9A-C0A6DFFA65BE}"/>
          </ac:grpSpMkLst>
        </pc:grpChg>
        <pc:picChg chg="add mod modCrop">
          <ac:chgData name="Xiaochun He" userId="79e617fa-709c-4621-877b-e05648614367" providerId="ADAL" clId="{C0101AA3-97CE-5D40-977B-27A64FF604C7}" dt="2019-01-04T14:29:47.446" v="716" actId="164"/>
          <ac:picMkLst>
            <pc:docMk/>
            <pc:sldMk cId="2426333134" sldId="513"/>
            <ac:picMk id="16" creationId="{D3D1AC05-73ED-AA4D-9527-07E99E5875C9}"/>
          </ac:picMkLst>
        </pc:picChg>
        <pc:picChg chg="add mod">
          <ac:chgData name="Xiaochun He" userId="79e617fa-709c-4621-877b-e05648614367" providerId="ADAL" clId="{C0101AA3-97CE-5D40-977B-27A64FF604C7}" dt="2019-01-04T14:34:24.945" v="755" actId="164"/>
          <ac:picMkLst>
            <pc:docMk/>
            <pc:sldMk cId="2426333134" sldId="513"/>
            <ac:picMk id="17" creationId="{FBB2F0FB-E934-2141-8D37-EA4256D6AAED}"/>
          </ac:picMkLst>
        </pc:picChg>
        <pc:picChg chg="add del mod modCrop">
          <ac:chgData name="Xiaochun He" userId="79e617fa-709c-4621-877b-e05648614367" providerId="ADAL" clId="{C0101AA3-97CE-5D40-977B-27A64FF604C7}" dt="2019-01-04T14:19:46.113" v="398" actId="478"/>
          <ac:picMkLst>
            <pc:docMk/>
            <pc:sldMk cId="2426333134" sldId="513"/>
            <ac:picMk id="19" creationId="{A422590E-B6B4-2844-9D22-602BA6ECB63B}"/>
          </ac:picMkLst>
        </pc:picChg>
        <pc:picChg chg="add mod modCrop">
          <ac:chgData name="Xiaochun He" userId="79e617fa-709c-4621-877b-e05648614367" providerId="ADAL" clId="{C0101AA3-97CE-5D40-977B-27A64FF604C7}" dt="2019-01-04T14:34:24.945" v="755" actId="164"/>
          <ac:picMkLst>
            <pc:docMk/>
            <pc:sldMk cId="2426333134" sldId="513"/>
            <ac:picMk id="20" creationId="{4CDAD9CF-2FCA-434D-AB3F-38DDF199D795}"/>
          </ac:picMkLst>
        </pc:picChg>
        <pc:cxnChg chg="add del mod">
          <ac:chgData name="Xiaochun He" userId="79e617fa-709c-4621-877b-e05648614367" providerId="ADAL" clId="{C0101AA3-97CE-5D40-977B-27A64FF604C7}" dt="2019-01-04T14:32:02.391" v="741" actId="478"/>
          <ac:cxnSpMkLst>
            <pc:docMk/>
            <pc:sldMk cId="2426333134" sldId="513"/>
            <ac:cxnSpMk id="33" creationId="{02C9DA43-10E5-A646-A28E-EE0F72C72CCC}"/>
          </ac:cxnSpMkLst>
        </pc:cxnChg>
        <pc:cxnChg chg="add mod">
          <ac:chgData name="Xiaochun He" userId="79e617fa-709c-4621-877b-e05648614367" providerId="ADAL" clId="{C0101AA3-97CE-5D40-977B-27A64FF604C7}" dt="2019-01-04T14:33:57.622" v="754" actId="164"/>
          <ac:cxnSpMkLst>
            <pc:docMk/>
            <pc:sldMk cId="2426333134" sldId="513"/>
            <ac:cxnSpMk id="35" creationId="{9312A1EC-0F53-0049-8482-FF99D2D07A44}"/>
          </ac:cxnSpMkLst>
        </pc:cxnChg>
        <pc:cxnChg chg="add mod">
          <ac:chgData name="Xiaochun He" userId="79e617fa-709c-4621-877b-e05648614367" providerId="ADAL" clId="{C0101AA3-97CE-5D40-977B-27A64FF604C7}" dt="2019-01-04T14:33:57.622" v="754" actId="164"/>
          <ac:cxnSpMkLst>
            <pc:docMk/>
            <pc:sldMk cId="2426333134" sldId="513"/>
            <ac:cxnSpMk id="36" creationId="{83CDC4F1-D0ED-EC48-969A-CE29B134DCDF}"/>
          </ac:cxnSpMkLst>
        </pc:cxnChg>
        <pc:cxnChg chg="add mod">
          <ac:chgData name="Xiaochun He" userId="79e617fa-709c-4621-877b-e05648614367" providerId="ADAL" clId="{C0101AA3-97CE-5D40-977B-27A64FF604C7}" dt="2019-01-04T14:33:57.622" v="754" actId="164"/>
          <ac:cxnSpMkLst>
            <pc:docMk/>
            <pc:sldMk cId="2426333134" sldId="513"/>
            <ac:cxnSpMk id="39" creationId="{BA739D58-9296-AF4D-988C-08F56627B7B1}"/>
          </ac:cxnSpMkLst>
        </pc:cxnChg>
      </pc:sldChg>
      <pc:sldChg chg="del">
        <pc:chgData name="Xiaochun He" userId="79e617fa-709c-4621-877b-e05648614367" providerId="ADAL" clId="{C0101AA3-97CE-5D40-977B-27A64FF604C7}" dt="2019-01-04T13:43:40.791" v="39" actId="2696"/>
        <pc:sldMkLst>
          <pc:docMk/>
          <pc:sldMk cId="2693418432" sldId="513"/>
        </pc:sldMkLst>
      </pc:sldChg>
      <pc:sldChg chg="del">
        <pc:chgData name="Xiaochun He" userId="79e617fa-709c-4621-877b-e05648614367" providerId="ADAL" clId="{C0101AA3-97CE-5D40-977B-27A64FF604C7}" dt="2019-01-04T13:34:06.059" v="16" actId="2696"/>
        <pc:sldMkLst>
          <pc:docMk/>
          <pc:sldMk cId="476808357" sldId="514"/>
        </pc:sldMkLst>
      </pc:sldChg>
      <pc:sldChg chg="modSp add del">
        <pc:chgData name="Xiaochun He" userId="79e617fa-709c-4621-877b-e05648614367" providerId="ADAL" clId="{C0101AA3-97CE-5D40-977B-27A64FF604C7}" dt="2019-01-04T14:40:16.369" v="772"/>
        <pc:sldMkLst>
          <pc:docMk/>
          <pc:sldMk cId="3147250805" sldId="514"/>
        </pc:sldMkLst>
        <pc:spChg chg="mod">
          <ac:chgData name="Xiaochun He" userId="79e617fa-709c-4621-877b-e05648614367" providerId="ADAL" clId="{C0101AA3-97CE-5D40-977B-27A64FF604C7}" dt="2019-01-04T14:40:16.369" v="772"/>
          <ac:spMkLst>
            <pc:docMk/>
            <pc:sldMk cId="3147250805" sldId="514"/>
            <ac:spMk id="2" creationId="{2A94BB8E-4D15-1C42-92FA-046D63D8EFF8}"/>
          </ac:spMkLst>
        </pc:spChg>
      </pc:sldChg>
      <pc:sldChg chg="addSp delSp modSp add delAnim">
        <pc:chgData name="Xiaochun He" userId="79e617fa-709c-4621-877b-e05648614367" providerId="ADAL" clId="{C0101AA3-97CE-5D40-977B-27A64FF604C7}" dt="2019-01-04T15:11:23.575" v="1501" actId="20577"/>
        <pc:sldMkLst>
          <pc:docMk/>
          <pc:sldMk cId="3391947397" sldId="514"/>
        </pc:sldMkLst>
        <pc:spChg chg="mod">
          <ac:chgData name="Xiaochun He" userId="79e617fa-709c-4621-877b-e05648614367" providerId="ADAL" clId="{C0101AA3-97CE-5D40-977B-27A64FF604C7}" dt="2019-01-04T14:41:33.301" v="846" actId="20577"/>
          <ac:spMkLst>
            <pc:docMk/>
            <pc:sldMk cId="3391947397" sldId="514"/>
            <ac:spMk id="2" creationId="{F603D59F-C03C-1B4D-8102-68BEFA0296A2}"/>
          </ac:spMkLst>
        </pc:spChg>
        <pc:spChg chg="add mod">
          <ac:chgData name="Xiaochun He" userId="79e617fa-709c-4621-877b-e05648614367" providerId="ADAL" clId="{C0101AA3-97CE-5D40-977B-27A64FF604C7}" dt="2019-01-04T15:11:18.489" v="1498" actId="20577"/>
          <ac:spMkLst>
            <pc:docMk/>
            <pc:sldMk cId="3391947397" sldId="514"/>
            <ac:spMk id="18" creationId="{19A8361A-9097-1C4F-B2D9-838D00353498}"/>
          </ac:spMkLst>
        </pc:spChg>
        <pc:spChg chg="add mod">
          <ac:chgData name="Xiaochun He" userId="79e617fa-709c-4621-877b-e05648614367" providerId="ADAL" clId="{C0101AA3-97CE-5D40-977B-27A64FF604C7}" dt="2019-01-04T14:58:52.465" v="977" actId="1036"/>
          <ac:spMkLst>
            <pc:docMk/>
            <pc:sldMk cId="3391947397" sldId="514"/>
            <ac:spMk id="19" creationId="{4AF09EFF-3284-C94A-A63D-08F4A58C8FDB}"/>
          </ac:spMkLst>
        </pc:spChg>
        <pc:spChg chg="add mod">
          <ac:chgData name="Xiaochun He" userId="79e617fa-709c-4621-877b-e05648614367" providerId="ADAL" clId="{C0101AA3-97CE-5D40-977B-27A64FF604C7}" dt="2019-01-04T15:09:36.457" v="1432" actId="20577"/>
          <ac:spMkLst>
            <pc:docMk/>
            <pc:sldMk cId="3391947397" sldId="514"/>
            <ac:spMk id="27" creationId="{AB77910D-A2FE-2B41-85B8-F01E652B12F8}"/>
          </ac:spMkLst>
        </pc:spChg>
        <pc:spChg chg="add del mod">
          <ac:chgData name="Xiaochun He" userId="79e617fa-709c-4621-877b-e05648614367" providerId="ADAL" clId="{C0101AA3-97CE-5D40-977B-27A64FF604C7}" dt="2019-01-04T14:54:10.811" v="908" actId="767"/>
          <ac:spMkLst>
            <pc:docMk/>
            <pc:sldMk cId="3391947397" sldId="514"/>
            <ac:spMk id="28" creationId="{015AE415-EDA2-F74C-8927-08A3EF3F894B}"/>
          </ac:spMkLst>
        </pc:spChg>
        <pc:spChg chg="add mod">
          <ac:chgData name="Xiaochun He" userId="79e617fa-709c-4621-877b-e05648614367" providerId="ADAL" clId="{C0101AA3-97CE-5D40-977B-27A64FF604C7}" dt="2019-01-04T15:11:23.575" v="1501" actId="20577"/>
          <ac:spMkLst>
            <pc:docMk/>
            <pc:sldMk cId="3391947397" sldId="514"/>
            <ac:spMk id="32" creationId="{DC4F198B-4B9D-8443-9ABE-6F25E599A554}"/>
          </ac:spMkLst>
        </pc:spChg>
        <pc:spChg chg="add del mod">
          <ac:chgData name="Xiaochun He" userId="79e617fa-709c-4621-877b-e05648614367" providerId="ADAL" clId="{C0101AA3-97CE-5D40-977B-27A64FF604C7}" dt="2019-01-04T15:01:25.029" v="1081"/>
          <ac:spMkLst>
            <pc:docMk/>
            <pc:sldMk cId="3391947397" sldId="514"/>
            <ac:spMk id="38" creationId="{6BD56C26-77FF-7E4A-AB8C-0FB7B5E682B9}"/>
          </ac:spMkLst>
        </pc:spChg>
        <pc:spChg chg="add mod">
          <ac:chgData name="Xiaochun He" userId="79e617fa-709c-4621-877b-e05648614367" providerId="ADAL" clId="{C0101AA3-97CE-5D40-977B-27A64FF604C7}" dt="2019-01-04T15:03:45.515" v="1122" actId="1076"/>
          <ac:spMkLst>
            <pc:docMk/>
            <pc:sldMk cId="3391947397" sldId="514"/>
            <ac:spMk id="40" creationId="{24A76ED3-8072-FC4C-B252-89795C5C7A5B}"/>
          </ac:spMkLst>
        </pc:spChg>
        <pc:grpChg chg="del">
          <ac:chgData name="Xiaochun He" userId="79e617fa-709c-4621-877b-e05648614367" providerId="ADAL" clId="{C0101AA3-97CE-5D40-977B-27A64FF604C7}" dt="2019-01-04T14:41:36.414" v="847" actId="478"/>
          <ac:grpSpMkLst>
            <pc:docMk/>
            <pc:sldMk cId="3391947397" sldId="514"/>
            <ac:grpSpMk id="4" creationId="{683110A7-8A1C-D64A-A8F2-A3844061B720}"/>
          </ac:grpSpMkLst>
        </pc:grpChg>
        <pc:grpChg chg="del">
          <ac:chgData name="Xiaochun He" userId="79e617fa-709c-4621-877b-e05648614367" providerId="ADAL" clId="{C0101AA3-97CE-5D40-977B-27A64FF604C7}" dt="2019-01-04T14:41:40.273" v="849" actId="478"/>
          <ac:grpSpMkLst>
            <pc:docMk/>
            <pc:sldMk cId="3391947397" sldId="514"/>
            <ac:grpSpMk id="31" creationId="{352E8ED3-9F65-D642-86B6-CB7E0040FE71}"/>
          </ac:grpSpMkLst>
        </pc:grpChg>
        <pc:grpChg chg="del">
          <ac:chgData name="Xiaochun He" userId="79e617fa-709c-4621-877b-e05648614367" providerId="ADAL" clId="{C0101AA3-97CE-5D40-977B-27A64FF604C7}" dt="2019-01-04T14:41:37.744" v="848" actId="478"/>
          <ac:grpSpMkLst>
            <pc:docMk/>
            <pc:sldMk cId="3391947397" sldId="514"/>
            <ac:grpSpMk id="42" creationId="{2AD9573D-EA01-A549-BD9A-C0A6DFFA65BE}"/>
          </ac:grpSpMkLst>
        </pc:grpChg>
        <pc:picChg chg="add mod">
          <ac:chgData name="Xiaochun He" userId="79e617fa-709c-4621-877b-e05648614367" providerId="ADAL" clId="{C0101AA3-97CE-5D40-977B-27A64FF604C7}" dt="2019-01-04T14:58:52.465" v="977" actId="1036"/>
          <ac:picMkLst>
            <pc:docMk/>
            <pc:sldMk cId="3391947397" sldId="514"/>
            <ac:picMk id="33" creationId="{7E647B99-65D5-9946-96D6-1C757150B5D4}"/>
          </ac:picMkLst>
        </pc:picChg>
        <pc:picChg chg="add mod">
          <ac:chgData name="Xiaochun He" userId="79e617fa-709c-4621-877b-e05648614367" providerId="ADAL" clId="{C0101AA3-97CE-5D40-977B-27A64FF604C7}" dt="2019-01-04T14:58:52.465" v="977" actId="1036"/>
          <ac:picMkLst>
            <pc:docMk/>
            <pc:sldMk cId="3391947397" sldId="514"/>
            <ac:picMk id="34" creationId="{3AA4502B-A4A0-3547-9739-44FB363C2315}"/>
          </ac:picMkLst>
        </pc:picChg>
        <pc:picChg chg="add mod">
          <ac:chgData name="Xiaochun He" userId="79e617fa-709c-4621-877b-e05648614367" providerId="ADAL" clId="{C0101AA3-97CE-5D40-977B-27A64FF604C7}" dt="2019-01-04T14:58:52.465" v="977" actId="1036"/>
          <ac:picMkLst>
            <pc:docMk/>
            <pc:sldMk cId="3391947397" sldId="514"/>
            <ac:picMk id="37" creationId="{B453B817-084F-964A-9606-5612A679AC0C}"/>
          </ac:picMkLst>
        </pc:picChg>
      </pc:sldChg>
      <pc:sldChg chg="addSp delSp modSp add">
        <pc:chgData name="Xiaochun He" userId="79e617fa-709c-4621-877b-e05648614367" providerId="ADAL" clId="{C0101AA3-97CE-5D40-977B-27A64FF604C7}" dt="2019-01-04T15:34:10.543" v="2363" actId="1076"/>
        <pc:sldMkLst>
          <pc:docMk/>
          <pc:sldMk cId="1138469024" sldId="515"/>
        </pc:sldMkLst>
        <pc:spChg chg="mod">
          <ac:chgData name="Xiaochun He" userId="79e617fa-709c-4621-877b-e05648614367" providerId="ADAL" clId="{C0101AA3-97CE-5D40-977B-27A64FF604C7}" dt="2019-01-04T15:27:25.906" v="2098" actId="20577"/>
          <ac:spMkLst>
            <pc:docMk/>
            <pc:sldMk cId="1138469024" sldId="515"/>
            <ac:spMk id="2" creationId="{F603D59F-C03C-1B4D-8102-68BEFA0296A2}"/>
          </ac:spMkLst>
        </pc:spChg>
        <pc:spChg chg="add mod">
          <ac:chgData name="Xiaochun He" userId="79e617fa-709c-4621-877b-e05648614367" providerId="ADAL" clId="{C0101AA3-97CE-5D40-977B-27A64FF604C7}" dt="2019-01-04T15:18:45.072" v="1650" actId="1076"/>
          <ac:spMkLst>
            <pc:docMk/>
            <pc:sldMk cId="1138469024" sldId="515"/>
            <ac:spMk id="6" creationId="{7A8F7451-1CB5-3E45-B5AD-78ADC7D2862A}"/>
          </ac:spMkLst>
        </pc:spChg>
        <pc:spChg chg="add mod">
          <ac:chgData name="Xiaochun He" userId="79e617fa-709c-4621-877b-e05648614367" providerId="ADAL" clId="{C0101AA3-97CE-5D40-977B-27A64FF604C7}" dt="2019-01-04T15:29:14.141" v="2237" actId="20577"/>
          <ac:spMkLst>
            <pc:docMk/>
            <pc:sldMk cId="1138469024" sldId="515"/>
            <ac:spMk id="7" creationId="{33AC23B2-DA56-C446-A5ED-A66282F83C3D}"/>
          </ac:spMkLst>
        </pc:spChg>
        <pc:spChg chg="add mod">
          <ac:chgData name="Xiaochun He" userId="79e617fa-709c-4621-877b-e05648614367" providerId="ADAL" clId="{C0101AA3-97CE-5D40-977B-27A64FF604C7}" dt="2019-01-04T15:32:34.579" v="2296" actId="207"/>
          <ac:spMkLst>
            <pc:docMk/>
            <pc:sldMk cId="1138469024" sldId="515"/>
            <ac:spMk id="8" creationId="{2E0031E5-550B-DC43-8053-A64375FA408E}"/>
          </ac:spMkLst>
        </pc:spChg>
        <pc:spChg chg="add mod">
          <ac:chgData name="Xiaochun He" userId="79e617fa-709c-4621-877b-e05648614367" providerId="ADAL" clId="{C0101AA3-97CE-5D40-977B-27A64FF604C7}" dt="2019-01-04T15:34:10.543" v="2363" actId="1076"/>
          <ac:spMkLst>
            <pc:docMk/>
            <pc:sldMk cId="1138469024" sldId="515"/>
            <ac:spMk id="9" creationId="{8C33BE39-1906-AA41-ABD8-594D073B9FC2}"/>
          </ac:spMkLst>
        </pc:spChg>
        <pc:spChg chg="add mod">
          <ac:chgData name="Xiaochun He" userId="79e617fa-709c-4621-877b-e05648614367" providerId="ADAL" clId="{C0101AA3-97CE-5D40-977B-27A64FF604C7}" dt="2019-01-04T15:29:17.485" v="2239" actId="20577"/>
          <ac:spMkLst>
            <pc:docMk/>
            <pc:sldMk cId="1138469024" sldId="515"/>
            <ac:spMk id="16" creationId="{A0731133-E911-7240-94CF-43983899861E}"/>
          </ac:spMkLst>
        </pc:spChg>
        <pc:spChg chg="add mod">
          <ac:chgData name="Xiaochun He" userId="79e617fa-709c-4621-877b-e05648614367" providerId="ADAL" clId="{C0101AA3-97CE-5D40-977B-27A64FF604C7}" dt="2019-01-04T15:20:00.279" v="1682" actId="1076"/>
          <ac:spMkLst>
            <pc:docMk/>
            <pc:sldMk cId="1138469024" sldId="515"/>
            <ac:spMk id="17" creationId="{8DCD4D31-14E4-DD40-869F-8BC5A15B2B9A}"/>
          </ac:spMkLst>
        </pc:spChg>
        <pc:spChg chg="del mod">
          <ac:chgData name="Xiaochun He" userId="79e617fa-709c-4621-877b-e05648614367" providerId="ADAL" clId="{C0101AA3-97CE-5D40-977B-27A64FF604C7}" dt="2019-01-04T15:12:59.040" v="1509" actId="478"/>
          <ac:spMkLst>
            <pc:docMk/>
            <pc:sldMk cId="1138469024" sldId="515"/>
            <ac:spMk id="18" creationId="{19A8361A-9097-1C4F-B2D9-838D00353498}"/>
          </ac:spMkLst>
        </pc:spChg>
        <pc:spChg chg="del mod">
          <ac:chgData name="Xiaochun He" userId="79e617fa-709c-4621-877b-e05648614367" providerId="ADAL" clId="{C0101AA3-97CE-5D40-977B-27A64FF604C7}" dt="2019-01-04T15:12:55.247" v="1507" actId="478"/>
          <ac:spMkLst>
            <pc:docMk/>
            <pc:sldMk cId="1138469024" sldId="515"/>
            <ac:spMk id="19" creationId="{4AF09EFF-3284-C94A-A63D-08F4A58C8FDB}"/>
          </ac:spMkLst>
        </pc:spChg>
        <pc:spChg chg="del">
          <ac:chgData name="Xiaochun He" userId="79e617fa-709c-4621-877b-e05648614367" providerId="ADAL" clId="{C0101AA3-97CE-5D40-977B-27A64FF604C7}" dt="2019-01-04T15:13:01.056" v="1510" actId="478"/>
          <ac:spMkLst>
            <pc:docMk/>
            <pc:sldMk cId="1138469024" sldId="515"/>
            <ac:spMk id="27" creationId="{AB77910D-A2FE-2B41-85B8-F01E652B12F8}"/>
          </ac:spMkLst>
        </pc:spChg>
        <pc:spChg chg="del">
          <ac:chgData name="Xiaochun He" userId="79e617fa-709c-4621-877b-e05648614367" providerId="ADAL" clId="{C0101AA3-97CE-5D40-977B-27A64FF604C7}" dt="2019-01-04T15:13:02.832" v="1511" actId="478"/>
          <ac:spMkLst>
            <pc:docMk/>
            <pc:sldMk cId="1138469024" sldId="515"/>
            <ac:spMk id="32" creationId="{DC4F198B-4B9D-8443-9ABE-6F25E599A554}"/>
          </ac:spMkLst>
        </pc:spChg>
        <pc:spChg chg="mod">
          <ac:chgData name="Xiaochun He" userId="79e617fa-709c-4621-877b-e05648614367" providerId="ADAL" clId="{C0101AA3-97CE-5D40-977B-27A64FF604C7}" dt="2019-01-04T15:31:40.298" v="2289" actId="20577"/>
          <ac:spMkLst>
            <pc:docMk/>
            <pc:sldMk cId="1138469024" sldId="515"/>
            <ac:spMk id="40" creationId="{24A76ED3-8072-FC4C-B252-89795C5C7A5B}"/>
          </ac:spMkLst>
        </pc:spChg>
        <pc:picChg chg="add mod">
          <ac:chgData name="Xiaochun He" userId="79e617fa-709c-4621-877b-e05648614367" providerId="ADAL" clId="{C0101AA3-97CE-5D40-977B-27A64FF604C7}" dt="2019-01-04T15:27:23.585" v="2097" actId="1076"/>
          <ac:picMkLst>
            <pc:docMk/>
            <pc:sldMk cId="1138469024" sldId="515"/>
            <ac:picMk id="5" creationId="{58A1CAA0-E90F-694E-B8D8-69B33C30A326}"/>
          </ac:picMkLst>
        </pc:picChg>
        <pc:picChg chg="del">
          <ac:chgData name="Xiaochun He" userId="79e617fa-709c-4621-877b-e05648614367" providerId="ADAL" clId="{C0101AA3-97CE-5D40-977B-27A64FF604C7}" dt="2019-01-04T15:12:51.519" v="1503" actId="478"/>
          <ac:picMkLst>
            <pc:docMk/>
            <pc:sldMk cId="1138469024" sldId="515"/>
            <ac:picMk id="33" creationId="{7E647B99-65D5-9946-96D6-1C757150B5D4}"/>
          </ac:picMkLst>
        </pc:picChg>
        <pc:picChg chg="del">
          <ac:chgData name="Xiaochun He" userId="79e617fa-709c-4621-877b-e05648614367" providerId="ADAL" clId="{C0101AA3-97CE-5D40-977B-27A64FF604C7}" dt="2019-01-04T15:12:52.111" v="1504" actId="478"/>
          <ac:picMkLst>
            <pc:docMk/>
            <pc:sldMk cId="1138469024" sldId="515"/>
            <ac:picMk id="34" creationId="{3AA4502B-A4A0-3547-9739-44FB363C2315}"/>
          </ac:picMkLst>
        </pc:picChg>
        <pc:picChg chg="del">
          <ac:chgData name="Xiaochun He" userId="79e617fa-709c-4621-877b-e05648614367" providerId="ADAL" clId="{C0101AA3-97CE-5D40-977B-27A64FF604C7}" dt="2019-01-04T15:12:53.087" v="1505" actId="478"/>
          <ac:picMkLst>
            <pc:docMk/>
            <pc:sldMk cId="1138469024" sldId="515"/>
            <ac:picMk id="37" creationId="{B453B817-084F-964A-9606-5612A679AC0C}"/>
          </ac:picMkLst>
        </pc:picChg>
      </pc:sldChg>
      <pc:sldChg chg="del">
        <pc:chgData name="Xiaochun He" userId="79e617fa-709c-4621-877b-e05648614367" providerId="ADAL" clId="{C0101AA3-97CE-5D40-977B-27A64FF604C7}" dt="2019-01-04T13:35:07.477" v="24" actId="2696"/>
        <pc:sldMkLst>
          <pc:docMk/>
          <pc:sldMk cId="4212979417" sldId="515"/>
        </pc:sldMkLst>
      </pc:sldChg>
      <pc:sldChg chg="del">
        <pc:chgData name="Xiaochun He" userId="79e617fa-709c-4621-877b-e05648614367" providerId="ADAL" clId="{C0101AA3-97CE-5D40-977B-27A64FF604C7}" dt="2019-01-04T13:35:44.748" v="29" actId="2696"/>
        <pc:sldMkLst>
          <pc:docMk/>
          <pc:sldMk cId="2440080138" sldId="516"/>
        </pc:sldMkLst>
      </pc:sldChg>
      <pc:sldChg chg="del">
        <pc:chgData name="Xiaochun He" userId="79e617fa-709c-4621-877b-e05648614367" providerId="ADAL" clId="{C0101AA3-97CE-5D40-977B-27A64FF604C7}" dt="2019-01-04T13:43:20.394" v="36" actId="2696"/>
        <pc:sldMkLst>
          <pc:docMk/>
          <pc:sldMk cId="241228521" sldId="517"/>
        </pc:sldMkLst>
      </pc:sldChg>
      <pc:sldChg chg="del">
        <pc:chgData name="Xiaochun He" userId="79e617fa-709c-4621-877b-e05648614367" providerId="ADAL" clId="{C0101AA3-97CE-5D40-977B-27A64FF604C7}" dt="2019-01-04T13:43:24.145" v="37" actId="2696"/>
        <pc:sldMkLst>
          <pc:docMk/>
          <pc:sldMk cId="3213368241" sldId="51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E68F2-64C3-7E42-990B-A41EE5077642}" type="datetimeFigureOut">
              <a:rPr lang="en-US" smtClean="0"/>
              <a:t>1/4/19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FAA75D-8E96-E047-BBCC-D73986C3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07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modular</a:t>
            </a:r>
            <a:r>
              <a:rPr lang="en-US" baseline="0" dirty="0"/>
              <a:t> RICH detector consists of a block of aerogel, Fresnel lens, mirror set and sensor plane.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BB47C-898A-5A4D-8D95-AFB2D4516F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59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</a:t>
            </a:r>
            <a:r>
              <a:rPr lang="en-US" baseline="0" dirty="0"/>
              <a:t> lens-based design generates smaller and sharper ring image compare to the state of art proximity focusing </a:t>
            </a:r>
            <a:r>
              <a:rPr lang="en-US" baseline="0" dirty="0" err="1"/>
              <a:t>deisng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BB47C-898A-5A4D-8D95-AFB2D4516F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61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Furthermore,</a:t>
            </a:r>
            <a:r>
              <a:rPr lang="en-US" baseline="0" dirty="0"/>
              <a:t> the </a:t>
            </a:r>
            <a:r>
              <a:rPr lang="en-US" baseline="0" dirty="0" err="1"/>
              <a:t>Cherenkove</a:t>
            </a:r>
            <a:r>
              <a:rPr lang="en-US" baseline="0" dirty="0"/>
              <a:t> photons generated at off the optical principle can be shifted to the middle of sensor plane by the lens. These results to less required sensor plane area.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149F6F-8590-9E40-81D5-9A3AE3619B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952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first beam test results from last fiscal year will</a:t>
            </a:r>
            <a:r>
              <a:rPr lang="en-US" baseline="0" dirty="0"/>
              <a:t> be published in NIM 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149F6F-8590-9E40-81D5-9A3AE3619B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349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AA75D-8E96-E047-BBCC-D73986C31D0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27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DBD10-A8A0-614A-B5C9-FD8FD9B76625}" type="datetime1">
              <a:rPr lang="en-US" smtClean="0"/>
              <a:t>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62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6EB2-CD93-9744-9A93-9CD70D2677DF}" type="datetime1">
              <a:rPr lang="en-US" smtClean="0"/>
              <a:t>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59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7E1BB-A05B-6E47-AB3C-CCD1BFB9E15B}" type="datetime1">
              <a:rPr lang="en-US" smtClean="0"/>
              <a:t>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92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FE809-37C0-204D-98A7-1C8062911993}" type="datetime1">
              <a:rPr lang="en-US" smtClean="0"/>
              <a:t>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10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3A8B3-85EB-1E4F-A823-EC157AE91AF4}" type="datetime1">
              <a:rPr lang="en-US" smtClean="0"/>
              <a:t>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89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F439C-5D14-1C42-AD2B-D51B7F292B48}" type="datetime1">
              <a:rPr lang="en-US" smtClean="0"/>
              <a:t>1/4/19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9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252B-EB37-6545-98CB-08BBFAABAFEF}" type="datetime1">
              <a:rPr lang="en-US" smtClean="0"/>
              <a:t>1/4/19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89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0D075-A02C-0C4C-9E96-60A284DD413B}" type="datetime1">
              <a:rPr lang="en-US" smtClean="0"/>
              <a:t>1/4/19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7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805-2A93-DB4A-8729-BD7044A7AAA2}" type="datetime1">
              <a:rPr lang="en-US" smtClean="0"/>
              <a:t>1/4/19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A60D2-1ECF-2B4A-9BF0-4EDD963124B3}" type="datetime1">
              <a:rPr lang="en-US" smtClean="0"/>
              <a:t>1/4/19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76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59531-7C7B-7541-93FE-191A33EB9CFF}" type="datetime1">
              <a:rPr lang="en-US" smtClean="0"/>
              <a:t>1/4/19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12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5658"/>
            <a:ext cx="8229600" cy="645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77F01-3262-5148-99A2-F7D6B119F8B3}" type="datetime1">
              <a:rPr lang="en-US" smtClean="0"/>
              <a:t>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60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tiff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83606" y="561581"/>
            <a:ext cx="7440264" cy="966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n-US" sz="3386" dirty="0">
                <a:solidFill>
                  <a:srgbClr val="006633"/>
                </a:solidFill>
                <a:latin typeface="Times New Roman" charset="0"/>
                <a:cs typeface="Arial" charset="0"/>
              </a:rPr>
              <a:t>Modular aerogel RICH (</a:t>
            </a:r>
            <a:r>
              <a:rPr lang="en-US" sz="3386" dirty="0" err="1">
                <a:solidFill>
                  <a:srgbClr val="006633"/>
                </a:solidFill>
                <a:latin typeface="Times New Roman" charset="0"/>
                <a:cs typeface="Arial" charset="0"/>
              </a:rPr>
              <a:t>mRICH</a:t>
            </a:r>
            <a:r>
              <a:rPr lang="en-US" sz="3386" dirty="0">
                <a:solidFill>
                  <a:srgbClr val="006633"/>
                </a:solidFill>
                <a:latin typeface="Times New Roman" charset="0"/>
                <a:cs typeface="Arial" charset="0"/>
              </a:rPr>
              <a:t>)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56479" y="1952691"/>
            <a:ext cx="7496642" cy="364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638" tIns="42451" rIns="81638" bIns="42451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Goal: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56479" y="3760323"/>
            <a:ext cx="7446240" cy="364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FY 19: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4366" y="4245489"/>
            <a:ext cx="8480364" cy="2110861"/>
          </a:xfrm>
          <a:prstGeom prst="rect">
            <a:avLst/>
          </a:prstGeom>
          <a:noFill/>
          <a:ln>
            <a:noFill/>
          </a:ln>
        </p:spPr>
        <p:txBody>
          <a:bodyPr wrap="square" lIns="95242" tIns="47620" rIns="95242" bIns="47620" compatLnSpc="0">
            <a:noAutofit/>
          </a:bodyPr>
          <a:lstStyle/>
          <a:p>
            <a:pPr marL="302381" indent="-302381">
              <a:buFont typeface="Wingdings" charset="2"/>
              <a:buChar char="§"/>
            </a:pPr>
            <a:r>
              <a:rPr lang="en-US" dirty="0">
                <a:latin typeface="Arial"/>
                <a:cs typeface="Arial"/>
              </a:rPr>
              <a:t>Analyze and publish the </a:t>
            </a:r>
            <a:r>
              <a:rPr lang="en-US" dirty="0" err="1">
                <a:latin typeface="Arial"/>
                <a:cs typeface="Arial"/>
              </a:rPr>
              <a:t>mRICH</a:t>
            </a:r>
            <a:r>
              <a:rPr lang="en-US" dirty="0">
                <a:latin typeface="Arial"/>
                <a:cs typeface="Arial"/>
              </a:rPr>
              <a:t> test beam data taken in June/July 2018.</a:t>
            </a:r>
          </a:p>
          <a:p>
            <a:pPr marL="302381" indent="-302381">
              <a:buFont typeface="Wingdings" charset="2"/>
              <a:buChar char="§"/>
            </a:pPr>
            <a:endParaRPr lang="en-US" sz="800" dirty="0">
              <a:latin typeface="Arial"/>
              <a:cs typeface="Arial"/>
            </a:endParaRPr>
          </a:p>
          <a:p>
            <a:pPr marL="302381" indent="-302381">
              <a:buFont typeface="Wingdings" charset="2"/>
              <a:buChar char="§"/>
            </a:pPr>
            <a:r>
              <a:rPr lang="en-US" dirty="0">
                <a:latin typeface="Arial"/>
                <a:cs typeface="Arial"/>
              </a:rPr>
              <a:t>Use the </a:t>
            </a:r>
            <a:r>
              <a:rPr lang="en-US" dirty="0" err="1">
                <a:latin typeface="Arial"/>
                <a:cs typeface="Arial"/>
              </a:rPr>
              <a:t>mRICH</a:t>
            </a:r>
            <a:r>
              <a:rPr lang="en-US" dirty="0">
                <a:latin typeface="Arial"/>
                <a:cs typeface="Arial"/>
              </a:rPr>
              <a:t> to develop an integrated readout sensor electronics solution for all Cherenkov systems (</a:t>
            </a:r>
            <a:r>
              <a:rPr lang="en-US" dirty="0" err="1">
                <a:latin typeface="Arial"/>
                <a:cs typeface="Arial"/>
              </a:rPr>
              <a:t>mRICH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dRICH</a:t>
            </a:r>
            <a:r>
              <a:rPr lang="en-US" dirty="0">
                <a:latin typeface="Arial"/>
                <a:cs typeface="Arial"/>
              </a:rPr>
              <a:t>, DIRC).</a:t>
            </a:r>
          </a:p>
          <a:p>
            <a:pPr marL="302381" indent="-302381">
              <a:buFont typeface="Wingdings" charset="2"/>
              <a:buChar char="§"/>
            </a:pPr>
            <a:endParaRPr lang="en-US" sz="800" dirty="0">
              <a:latin typeface="Arial"/>
              <a:cs typeface="Arial"/>
            </a:endParaRPr>
          </a:p>
          <a:p>
            <a:pPr marL="302381" indent="-302381">
              <a:buFont typeface="Wingdings" charset="2"/>
              <a:buChar char="§"/>
            </a:pPr>
            <a:r>
              <a:rPr lang="en-US" dirty="0">
                <a:latin typeface="Arial"/>
                <a:cs typeface="Arial"/>
              </a:rPr>
              <a:t>Plan for a 3</a:t>
            </a:r>
            <a:r>
              <a:rPr lang="en-US" baseline="30000" dirty="0">
                <a:latin typeface="Arial"/>
                <a:cs typeface="Arial"/>
              </a:rPr>
              <a:t>rd</a:t>
            </a:r>
            <a:r>
              <a:rPr lang="en-US" dirty="0">
                <a:latin typeface="Arial"/>
                <a:cs typeface="Arial"/>
              </a:rPr>
              <a:t> (final?) </a:t>
            </a:r>
            <a:r>
              <a:rPr lang="en-US" dirty="0" err="1">
                <a:latin typeface="Arial"/>
                <a:cs typeface="Arial"/>
              </a:rPr>
              <a:t>mRICH</a:t>
            </a:r>
            <a:r>
              <a:rPr lang="en-US" dirty="0">
                <a:latin typeface="Arial"/>
                <a:cs typeface="Arial"/>
              </a:rPr>
              <a:t> test beam in FY20.</a:t>
            </a:r>
          </a:p>
          <a:p>
            <a:pPr marL="302381" indent="-302381">
              <a:buFont typeface="Wingdings" charset="2"/>
              <a:buChar char="§"/>
            </a:pPr>
            <a:endParaRPr lang="en-US" sz="800" dirty="0">
              <a:latin typeface="Arial"/>
              <a:cs typeface="Arial"/>
            </a:endParaRPr>
          </a:p>
          <a:p>
            <a:pPr marL="302381" indent="-302381">
              <a:buFont typeface="Wingdings" charset="2"/>
              <a:buChar char="§"/>
            </a:pPr>
            <a:r>
              <a:rPr lang="en-US" dirty="0">
                <a:latin typeface="Arial"/>
                <a:cs typeface="Arial"/>
              </a:rPr>
              <a:t>Search for best, radiation hard materials for Fresnel lens.</a:t>
            </a:r>
          </a:p>
          <a:p>
            <a:pPr marL="302381" indent="-302381">
              <a:buFont typeface="Wingdings" charset="2"/>
              <a:buChar char="§"/>
            </a:pPr>
            <a:endParaRPr lang="en-US" sz="800" dirty="0">
              <a:latin typeface="Arial"/>
              <a:cs typeface="Arial"/>
            </a:endParaRPr>
          </a:p>
          <a:p>
            <a:pPr marL="302381" indent="-302381">
              <a:buFont typeface="Wingdings" charset="2"/>
              <a:buChar char="§"/>
            </a:pPr>
            <a:r>
              <a:rPr lang="en-US" dirty="0">
                <a:latin typeface="Arial"/>
                <a:cs typeface="Arial"/>
              </a:rPr>
              <a:t>Optical characterization of Fresnel lens and aerogel.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2254" y="2459906"/>
            <a:ext cx="8125984" cy="1092234"/>
          </a:xfrm>
          <a:prstGeom prst="rect">
            <a:avLst/>
          </a:prstGeom>
          <a:noFill/>
          <a:ln>
            <a:noFill/>
          </a:ln>
        </p:spPr>
        <p:txBody>
          <a:bodyPr wrap="square" lIns="95242" tIns="47620" rIns="95242" bIns="47620" compatLnSpc="0">
            <a:noAutofit/>
          </a:bodyPr>
          <a:lstStyle/>
          <a:p>
            <a:pPr marL="302381" indent="-302381">
              <a:buFont typeface="Wingdings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Compact PID device with momentum coverage up to 10 GeV/c for </a:t>
            </a:r>
            <a:r>
              <a:rPr lang="en-US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Symbol" pitchFamily="18" charset="2"/>
              </a:rPr>
              <a:t>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/K and e/</a:t>
            </a:r>
            <a:r>
              <a:rPr lang="en-US" dirty="0">
                <a:latin typeface="Arial" charset="0"/>
                <a:ea typeface="Arial" charset="0"/>
                <a:cs typeface="Arial" charset="0"/>
                <a:sym typeface="Symbol" pitchFamily="18" charset="2"/>
              </a:rPr>
              <a:t>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up to 2 GeV/c.</a:t>
            </a:r>
          </a:p>
          <a:p>
            <a:pPr marL="302381" indent="-302381">
              <a:buFont typeface="Wingdings" charset="2"/>
              <a:buChar char="§"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2381" indent="-302381">
              <a:buFont typeface="Wingdings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First aerogel RICH with lens-based focusing (for performance and cost)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1</a:t>
            </a:fld>
            <a:endParaRPr lang="en-US"/>
          </a:p>
        </p:txBody>
      </p:sp>
      <p:pic>
        <p:nvPicPr>
          <p:cNvPr id="9" name="Picture 2" descr="prototype2drawing.png">
            <a:extLst>
              <a:ext uri="{FF2B5EF4-FFF2-40B4-BE49-F238E27FC236}">
                <a16:creationId xmlns:a16="http://schemas.microsoft.com/office/drawing/2014/main" id="{3A0D530A-0474-B44D-8E5A-898620F72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221" y="254604"/>
            <a:ext cx="1955800" cy="19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50869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906" y="321512"/>
            <a:ext cx="8229600" cy="64506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6633"/>
                </a:solidFill>
                <a:latin typeface="Times New Roman" charset="0"/>
                <a:cs typeface="Arial" charset="0"/>
              </a:rPr>
              <a:t>mRICH</a:t>
            </a:r>
            <a:r>
              <a:rPr lang="en-US" dirty="0">
                <a:solidFill>
                  <a:srgbClr val="006633"/>
                </a:solidFill>
                <a:latin typeface="Times New Roman" charset="0"/>
                <a:cs typeface="Arial" charset="0"/>
              </a:rPr>
              <a:t> – FY19 activity (part one)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10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00189" y="1095470"/>
            <a:ext cx="8429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sz="2400" dirty="0"/>
              <a:t>Data analysis of the 2</a:t>
            </a:r>
            <a:r>
              <a:rPr lang="en-US" sz="2400" baseline="30000" dirty="0"/>
              <a:t>nd</a:t>
            </a:r>
            <a:r>
              <a:rPr lang="en-US" sz="2400" dirty="0"/>
              <a:t> </a:t>
            </a:r>
            <a:r>
              <a:rPr lang="en-US" sz="2400" dirty="0" err="1"/>
              <a:t>mRICH</a:t>
            </a:r>
            <a:r>
              <a:rPr lang="en-US" sz="2400" dirty="0"/>
              <a:t> beam test and publish the new results – </a:t>
            </a:r>
            <a:r>
              <a:rPr lang="en-US" sz="2400" b="1" dirty="0"/>
              <a:t>verify the PID performance at 2, 5 and 8 GeV/c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EF27CA6-C879-1C43-B4A8-E0ADD40EE713}"/>
              </a:ext>
            </a:extLst>
          </p:cNvPr>
          <p:cNvGrpSpPr/>
          <p:nvPr/>
        </p:nvGrpSpPr>
        <p:grpSpPr>
          <a:xfrm>
            <a:off x="5076503" y="2154831"/>
            <a:ext cx="3492003" cy="3467062"/>
            <a:chOff x="5771639" y="4262628"/>
            <a:chExt cx="2864355" cy="251794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1038524-5672-C04F-A00A-223BF5C841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23"/>
            <a:stretch/>
          </p:blipFill>
          <p:spPr>
            <a:xfrm>
              <a:off x="6177810" y="4262628"/>
              <a:ext cx="1830351" cy="171644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68D8D2-36B2-D745-AEC8-F573C5C891C7}"/>
                </a:ext>
              </a:extLst>
            </p:cNvPr>
            <p:cNvSpPr txBox="1"/>
            <p:nvPr/>
          </p:nvSpPr>
          <p:spPr>
            <a:xfrm>
              <a:off x="5771639" y="6072689"/>
              <a:ext cx="28643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US" sz="1400" dirty="0"/>
                <a:t>Projected e/pi separation of </a:t>
              </a:r>
              <a:r>
                <a:rPr lang="en-US" sz="1400" dirty="0" err="1"/>
                <a:t>mRICH</a:t>
              </a:r>
              <a:r>
                <a:rPr lang="en-US" sz="1400" dirty="0"/>
                <a:t> 2</a:t>
              </a:r>
              <a:r>
                <a:rPr lang="en-US" sz="1400" baseline="30000" dirty="0"/>
                <a:t>nd</a:t>
              </a:r>
              <a:r>
                <a:rPr lang="en-US" sz="1400" dirty="0"/>
                <a:t> prototype detector (</a:t>
              </a:r>
              <a:r>
                <a:rPr lang="en-US" sz="1400" b="1" dirty="0">
                  <a:solidFill>
                    <a:srgbClr val="0070C0"/>
                  </a:solidFill>
                </a:rPr>
                <a:t>blue solid line</a:t>
              </a:r>
              <a:r>
                <a:rPr lang="en-US" sz="1400" dirty="0"/>
                <a:t>)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400" dirty="0"/>
                <a:t>2</a:t>
              </a:r>
              <a:r>
                <a:rPr lang="en-US" sz="1400" baseline="30000" dirty="0"/>
                <a:t>nd</a:t>
              </a:r>
              <a:r>
                <a:rPr lang="en-US" sz="1400" dirty="0"/>
                <a:t> prototype detector can achieve 3-sigma e/pi separation up to 2 GeV/c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2AEE1E-D9E6-4649-B1D6-8739DF53CEB5}"/>
              </a:ext>
            </a:extLst>
          </p:cNvPr>
          <p:cNvGrpSpPr/>
          <p:nvPr/>
        </p:nvGrpSpPr>
        <p:grpSpPr>
          <a:xfrm>
            <a:off x="578188" y="2154831"/>
            <a:ext cx="4036541" cy="3583199"/>
            <a:chOff x="2980721" y="4186868"/>
            <a:chExt cx="2744332" cy="262537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C5A94D4-74D6-2840-B638-91A08FA51CEF}"/>
                </a:ext>
              </a:extLst>
            </p:cNvPr>
            <p:cNvGrpSpPr/>
            <p:nvPr/>
          </p:nvGrpSpPr>
          <p:grpSpPr>
            <a:xfrm>
              <a:off x="2997985" y="4186868"/>
              <a:ext cx="2580501" cy="1912961"/>
              <a:chOff x="716881" y="3538766"/>
              <a:chExt cx="3340214" cy="254221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7715FDAF-E094-014D-85CB-D600E20D23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30" t="8504" r="9140" b="2589"/>
              <a:stretch/>
            </p:blipFill>
            <p:spPr>
              <a:xfrm>
                <a:off x="716881" y="3538766"/>
                <a:ext cx="3340214" cy="2542211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58E20CC-C844-DA41-93DF-2E918425B3BD}"/>
                  </a:ext>
                </a:extLst>
              </p:cNvPr>
              <p:cNvSpPr/>
              <p:nvPr/>
            </p:nvSpPr>
            <p:spPr>
              <a:xfrm>
                <a:off x="2297921" y="4020834"/>
                <a:ext cx="1683621" cy="198144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5D9A9DD-C231-8E4D-B290-662214BF4B34}"/>
                </a:ext>
              </a:extLst>
            </p:cNvPr>
            <p:cNvSpPr txBox="1"/>
            <p:nvPr/>
          </p:nvSpPr>
          <p:spPr>
            <a:xfrm>
              <a:off x="2980721" y="6113180"/>
              <a:ext cx="2744332" cy="699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US" sz="1400" dirty="0"/>
                <a:t>Projected K/pi separation of </a:t>
              </a:r>
              <a:r>
                <a:rPr lang="en-US" sz="1400" dirty="0" err="1"/>
                <a:t>mRICH</a:t>
              </a:r>
              <a:r>
                <a:rPr lang="en-US" sz="1400" dirty="0"/>
                <a:t> 2</a:t>
              </a:r>
              <a:r>
                <a:rPr lang="en-US" sz="1400" baseline="30000" dirty="0"/>
                <a:t>nd</a:t>
              </a:r>
              <a:r>
                <a:rPr lang="en-US" sz="1400" dirty="0"/>
                <a:t> prototype detector (</a:t>
              </a:r>
              <a:r>
                <a:rPr lang="en-US" sz="1400" b="1" dirty="0">
                  <a:solidFill>
                    <a:srgbClr val="00B050"/>
                  </a:solidFill>
                </a:rPr>
                <a:t>Green dots</a:t>
              </a:r>
              <a:r>
                <a:rPr lang="en-US" sz="1400" dirty="0"/>
                <a:t>)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400" dirty="0"/>
                <a:t>2</a:t>
              </a:r>
              <a:r>
                <a:rPr lang="en-US" sz="1400" baseline="30000" dirty="0"/>
                <a:t>nd</a:t>
              </a:r>
              <a:r>
                <a:rPr lang="en-US" sz="1400" dirty="0"/>
                <a:t> prototype detector can achieve 3-sigma K/pi separation up to 8 GeV/c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7DB8F36-5A63-A144-8335-2537AE79C347}"/>
              </a:ext>
            </a:extLst>
          </p:cNvPr>
          <p:cNvGrpSpPr/>
          <p:nvPr/>
        </p:nvGrpSpPr>
        <p:grpSpPr>
          <a:xfrm>
            <a:off x="958687" y="4355367"/>
            <a:ext cx="7773859" cy="2049844"/>
            <a:chOff x="958687" y="4355367"/>
            <a:chExt cx="7773859" cy="204984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2CEBA9E-DF70-5542-B372-21314A7647A9}"/>
                </a:ext>
              </a:extLst>
            </p:cNvPr>
            <p:cNvSpPr txBox="1"/>
            <p:nvPr/>
          </p:nvSpPr>
          <p:spPr>
            <a:xfrm>
              <a:off x="958687" y="6035879"/>
              <a:ext cx="7773859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/>
                <a:t>Data sets taken during the second </a:t>
              </a:r>
              <a:r>
                <a:rPr lang="en-US" dirty="0" err="1"/>
                <a:t>mRICH</a:t>
              </a:r>
              <a:r>
                <a:rPr lang="en-US" dirty="0"/>
                <a:t> beam test at </a:t>
              </a:r>
              <a:r>
                <a:rPr lang="en-US" dirty="0" err="1"/>
                <a:t>Fermilab</a:t>
              </a:r>
              <a:r>
                <a:rPr lang="en-US" dirty="0"/>
                <a:t> in June/July 2018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9DB654E-5A40-3A46-A268-35E100EA61A7}"/>
                </a:ext>
              </a:extLst>
            </p:cNvPr>
            <p:cNvCxnSpPr>
              <a:stCxn id="3" idx="0"/>
            </p:cNvCxnSpPr>
            <p:nvPr/>
          </p:nvCxnSpPr>
          <p:spPr>
            <a:xfrm flipH="1" flipV="1">
              <a:off x="1998822" y="4696037"/>
              <a:ext cx="2846795" cy="133984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A02D800-5045-EC42-B119-9010EA01B6A8}"/>
                </a:ext>
              </a:extLst>
            </p:cNvPr>
            <p:cNvCxnSpPr>
              <a:cxnSpLocks/>
              <a:stCxn id="3" idx="0"/>
            </p:cNvCxnSpPr>
            <p:nvPr/>
          </p:nvCxnSpPr>
          <p:spPr>
            <a:xfrm flipH="1" flipV="1">
              <a:off x="3230408" y="4724699"/>
              <a:ext cx="1615209" cy="131118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1C98260-B06F-1142-91A8-66054A281FF2}"/>
                </a:ext>
              </a:extLst>
            </p:cNvPr>
            <p:cNvCxnSpPr>
              <a:cxnSpLocks/>
              <a:stCxn id="3" idx="0"/>
            </p:cNvCxnSpPr>
            <p:nvPr/>
          </p:nvCxnSpPr>
          <p:spPr>
            <a:xfrm flipV="1">
              <a:off x="4845617" y="4355367"/>
              <a:ext cx="1537195" cy="168051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71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363" y="124958"/>
            <a:ext cx="8229600" cy="507431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6633"/>
                </a:solidFill>
                <a:latin typeface="Times New Roman" charset="0"/>
                <a:cs typeface="Arial" charset="0"/>
              </a:rPr>
              <a:t>mRICH</a:t>
            </a:r>
            <a:r>
              <a:rPr lang="en-US" dirty="0">
                <a:solidFill>
                  <a:srgbClr val="006633"/>
                </a:solidFill>
                <a:latin typeface="Times New Roman" charset="0"/>
                <a:cs typeface="Arial" charset="0"/>
              </a:rPr>
              <a:t> – FY19 activity (part two)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11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0792" y="781649"/>
            <a:ext cx="877674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dirty="0"/>
              <a:t>Study of the radiation hardness of Fresnel lens (i.e., address the committee concern!) in spring 2019 at BNL using </a:t>
            </a:r>
            <a:r>
              <a:rPr lang="en-US" baseline="30000" dirty="0"/>
              <a:t>60</a:t>
            </a:r>
            <a:r>
              <a:rPr lang="en-US" dirty="0"/>
              <a:t>Co source together with DIRC team to confirm the earlier test result shown below. Have purchased more lens samples from Edmund for this test.</a:t>
            </a:r>
          </a:p>
          <a:p>
            <a:pPr marL="285750" indent="-285750">
              <a:buFont typeface="Courier New" charset="0"/>
              <a:buChar char="o"/>
            </a:pPr>
            <a:endParaRPr lang="en-US" dirty="0"/>
          </a:p>
          <a:p>
            <a:pPr marL="285750" indent="-285750">
              <a:buFont typeface="Courier New" charset="0"/>
              <a:buChar char="o"/>
            </a:pPr>
            <a:endParaRPr lang="en-US" dirty="0"/>
          </a:p>
          <a:p>
            <a:endParaRPr lang="en-US" dirty="0"/>
          </a:p>
          <a:p>
            <a:pPr marL="285750" indent="-285750">
              <a:buFont typeface="Courier New" charset="0"/>
              <a:buChar char="o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Courier New" charset="0"/>
              <a:buChar char="o"/>
            </a:pPr>
            <a:r>
              <a:rPr lang="en-US" dirty="0"/>
              <a:t>Simulation study of </a:t>
            </a:r>
            <a:r>
              <a:rPr lang="en-US" dirty="0" err="1"/>
              <a:t>mRICH</a:t>
            </a:r>
            <a:r>
              <a:rPr lang="en-US" dirty="0"/>
              <a:t> performance in the Forward </a:t>
            </a:r>
            <a:r>
              <a:rPr lang="en-US" dirty="0" err="1"/>
              <a:t>sPHENIX</a:t>
            </a:r>
            <a:r>
              <a:rPr lang="en-US" dirty="0"/>
              <a:t> experiment at BNL (ongoing effort).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/>
              <a:t>Simulation study of </a:t>
            </a:r>
            <a:r>
              <a:rPr lang="en-US" dirty="0" err="1"/>
              <a:t>mRICH</a:t>
            </a:r>
            <a:r>
              <a:rPr lang="en-US" dirty="0"/>
              <a:t> performance in the electron endcap in JLEIC (ongoing effort).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/>
              <a:t>Work with </a:t>
            </a:r>
            <a:r>
              <a:rPr lang="en-US" dirty="0" err="1"/>
              <a:t>dRICH</a:t>
            </a:r>
            <a:r>
              <a:rPr lang="en-US" dirty="0"/>
              <a:t> group to develop a plan for a join </a:t>
            </a:r>
            <a:r>
              <a:rPr lang="en-US" dirty="0" err="1"/>
              <a:t>dRICH</a:t>
            </a:r>
            <a:r>
              <a:rPr lang="en-US" dirty="0"/>
              <a:t>/</a:t>
            </a:r>
            <a:r>
              <a:rPr lang="en-US" dirty="0" err="1"/>
              <a:t>mRICH</a:t>
            </a:r>
            <a:r>
              <a:rPr lang="en-US" dirty="0"/>
              <a:t> beam test.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A60958-8809-4C45-9684-8770ABB72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255" y="1923643"/>
            <a:ext cx="2877379" cy="271937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F027ED3-0D54-2243-AE4A-09C1DD696C41}"/>
              </a:ext>
            </a:extLst>
          </p:cNvPr>
          <p:cNvGrpSpPr/>
          <p:nvPr/>
        </p:nvGrpSpPr>
        <p:grpSpPr>
          <a:xfrm>
            <a:off x="1060194" y="1772920"/>
            <a:ext cx="4028966" cy="3196532"/>
            <a:chOff x="4477952" y="1753851"/>
            <a:chExt cx="4028966" cy="31965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4E4E904-584B-3F45-877D-E8A554797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54991" y="1753851"/>
              <a:ext cx="3523588" cy="227850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37246D4-48EC-BC4D-8AF6-5FFB015C3F36}"/>
                </a:ext>
              </a:extLst>
            </p:cNvPr>
            <p:cNvSpPr txBox="1"/>
            <p:nvPr/>
          </p:nvSpPr>
          <p:spPr>
            <a:xfrm>
              <a:off x="4477952" y="3996276"/>
              <a:ext cx="402896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Tested by Greg </a:t>
              </a:r>
              <a:r>
                <a:rPr lang="en-US" sz="1400" dirty="0" err="1"/>
                <a:t>Kalicy</a:t>
              </a:r>
              <a:r>
                <a:rPr lang="en-US" sz="1400" dirty="0"/>
                <a:t>. 2 mm-thick </a:t>
              </a:r>
              <a:r>
                <a:rPr lang="en-US" sz="1400" dirty="0" err="1"/>
                <a:t>acylic</a:t>
              </a:r>
              <a:r>
                <a:rPr lang="en-US" sz="1400" dirty="0"/>
                <a:t> </a:t>
              </a:r>
              <a:r>
                <a:rPr lang="en-US" sz="1400" dirty="0" err="1"/>
                <a:t>mRICH</a:t>
              </a:r>
              <a:r>
                <a:rPr lang="en-US" sz="1400" dirty="0"/>
                <a:t> lens sample. A small drop of transmission was observed below 500 nm. This material seems surprisingly radiation hard even after a dose of 750 </a:t>
              </a:r>
              <a:r>
                <a:rPr lang="en-US" sz="1400" dirty="0" err="1"/>
                <a:t>krad</a:t>
              </a:r>
              <a:r>
                <a:rPr lang="en-US" sz="1400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108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457200" y="1397000"/>
          <a:ext cx="8229600" cy="4959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0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813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7967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Lens-Based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baseline="0" dirty="0" err="1"/>
                        <a:t>mRICH</a:t>
                      </a:r>
                      <a:r>
                        <a:rPr lang="en-US" sz="1400" b="1" baseline="0" dirty="0"/>
                        <a:t> Design</a:t>
                      </a:r>
                      <a:endParaRPr lang="en-US" sz="14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indent="-28575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dirty="0"/>
                        <a:t>9GeV/c pion beam launched at the</a:t>
                      </a:r>
                      <a:r>
                        <a:rPr lang="en-US" baseline="0" dirty="0"/>
                        <a:t> center of </a:t>
                      </a:r>
                      <a:r>
                        <a:rPr lang="en-US" baseline="0" dirty="0" err="1"/>
                        <a:t>xy</a:t>
                      </a:r>
                      <a:r>
                        <a:rPr lang="en-US" baseline="0" dirty="0"/>
                        <a:t> plane in </a:t>
                      </a:r>
                      <a:r>
                        <a:rPr lang="en-US" dirty="0"/>
                        <a:t>simulation</a:t>
                      </a:r>
                    </a:p>
                    <a:p>
                      <a:pPr marL="285750" indent="-285750" algn="just">
                        <a:buFont typeface="Arial" charset="0"/>
                        <a:buChar char="•"/>
                      </a:pPr>
                      <a:r>
                        <a:rPr lang="en-US" b="1" dirty="0">
                          <a:solidFill>
                            <a:schemeClr val="accent5"/>
                          </a:solidFill>
                        </a:rPr>
                        <a:t>Smaller</a:t>
                      </a:r>
                      <a:r>
                        <a:rPr lang="en-US" b="1" baseline="0" dirty="0">
                          <a:solidFill>
                            <a:schemeClr val="accent5"/>
                          </a:solidFill>
                        </a:rPr>
                        <a:t> and thinner </a:t>
                      </a:r>
                      <a:r>
                        <a:rPr lang="en-US" baseline="0" dirty="0"/>
                        <a:t>ring image</a:t>
                      </a:r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9675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/>
                        <a:t>Two-Layer Proximity Focusing Design (BELLE-2 ARICH) </a:t>
                      </a:r>
                      <a:endParaRPr lang="en-US" sz="14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charset="0"/>
                        <a:buChar char="•"/>
                      </a:pPr>
                      <a:endParaRPr lang="en-US" dirty="0"/>
                    </a:p>
                    <a:p>
                      <a:pPr marL="285750" indent="-285750" algn="l">
                        <a:buFont typeface="Arial" charset="0"/>
                        <a:buChar char="•"/>
                      </a:pPr>
                      <a:r>
                        <a:rPr lang="en-US" sz="1600" dirty="0">
                          <a:latin typeface="Arial" charset="0"/>
                          <a:ea typeface="Arial" charset="0"/>
                          <a:cs typeface="Arial" charset="0"/>
                        </a:rPr>
                        <a:t>EIC </a:t>
                      </a:r>
                      <a:r>
                        <a:rPr lang="en-US" sz="1600" dirty="0" err="1">
                          <a:latin typeface="Arial" charset="0"/>
                          <a:ea typeface="Arial" charset="0"/>
                          <a:cs typeface="Arial" charset="0"/>
                        </a:rPr>
                        <a:t>mRICH</a:t>
                      </a:r>
                      <a:r>
                        <a:rPr lang="en-US" sz="1600" dirty="0">
                          <a:latin typeface="Arial" charset="0"/>
                          <a:ea typeface="Arial" charset="0"/>
                          <a:cs typeface="Arial" charset="0"/>
                        </a:rPr>
                        <a:t> designed for K/pi ID up to</a:t>
                      </a:r>
                      <a:r>
                        <a:rPr lang="en-US" sz="1600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 10 </a:t>
                      </a:r>
                      <a:r>
                        <a:rPr lang="en-US" sz="1600" dirty="0">
                          <a:latin typeface="Arial" charset="0"/>
                          <a:ea typeface="Arial" charset="0"/>
                          <a:cs typeface="Arial" charset="0"/>
                        </a:rPr>
                        <a:t>GeV/c</a:t>
                      </a:r>
                    </a:p>
                    <a:p>
                      <a:pPr marL="285750" indent="-285750" algn="just">
                        <a:buFont typeface="Arial" charset="0"/>
                        <a:buChar char="•"/>
                      </a:pPr>
                      <a:endParaRPr lang="en-US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285750" indent="-285750" algn="l">
                        <a:buFont typeface="Arial" charset="0"/>
                        <a:buChar char="•"/>
                      </a:pPr>
                      <a:r>
                        <a:rPr lang="en-US" sz="1600" dirty="0">
                          <a:latin typeface="Arial" charset="0"/>
                          <a:ea typeface="Arial" charset="0"/>
                          <a:cs typeface="Arial" charset="0"/>
                        </a:rPr>
                        <a:t>BELLE-2 ARICH aims to separate</a:t>
                      </a:r>
                      <a:r>
                        <a:rPr lang="en-US" sz="1600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 pion and kaon up to 4 GeV/c</a:t>
                      </a: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1932760" y="1496477"/>
            <a:ext cx="3925229" cy="2318535"/>
            <a:chOff x="1918010" y="4046488"/>
            <a:chExt cx="3925229" cy="231853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9" r="50648"/>
            <a:stretch/>
          </p:blipFill>
          <p:spPr>
            <a:xfrm>
              <a:off x="1918010" y="4046488"/>
              <a:ext cx="2196790" cy="231853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16" t="14673" r="3747" b="5969"/>
            <a:stretch/>
          </p:blipFill>
          <p:spPr>
            <a:xfrm>
              <a:off x="4025590" y="4274628"/>
              <a:ext cx="1817649" cy="1839951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929161" y="4057041"/>
            <a:ext cx="3928828" cy="2220470"/>
            <a:chOff x="1914412" y="1527028"/>
            <a:chExt cx="3928828" cy="222047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07" t="11327" r="3796" b="5810"/>
            <a:stretch/>
          </p:blipFill>
          <p:spPr>
            <a:xfrm>
              <a:off x="4025590" y="1780080"/>
              <a:ext cx="1817650" cy="183995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8" r="49512"/>
            <a:stretch/>
          </p:blipFill>
          <p:spPr>
            <a:xfrm>
              <a:off x="1914412" y="1527028"/>
              <a:ext cx="2219093" cy="2220470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596124" y="3870508"/>
            <a:ext cx="52474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400" dirty="0"/>
              <a:t>9 GeV/c pion beam launched at the center of </a:t>
            </a:r>
            <a:r>
              <a:rPr lang="en-US" sz="1400" dirty="0" err="1"/>
              <a:t>xy</a:t>
            </a:r>
            <a:r>
              <a:rPr lang="en-US" sz="1400" dirty="0"/>
              <a:t> plane in simulation</a:t>
            </a:r>
          </a:p>
        </p:txBody>
      </p:sp>
      <p:sp>
        <p:nvSpPr>
          <p:cNvPr id="28" name="Text Box 1"/>
          <p:cNvSpPr txBox="1">
            <a:spLocks noChangeArrowheads="1"/>
          </p:cNvSpPr>
          <p:nvPr/>
        </p:nvSpPr>
        <p:spPr bwMode="auto">
          <a:xfrm>
            <a:off x="510646" y="90603"/>
            <a:ext cx="8633354" cy="646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7145" tIns="40115" rIns="77145" bIns="40115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800" dirty="0" err="1">
                <a:solidFill>
                  <a:srgbClr val="006633"/>
                </a:solidFill>
                <a:latin typeface="Times New Roman" charset="0"/>
                <a:cs typeface="Arial" charset="0"/>
              </a:rPr>
              <a:t>mRICH</a:t>
            </a:r>
            <a:r>
              <a:rPr lang="en-US" sz="28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 – lens-based focusing aerogel detector design </a:t>
            </a:r>
          </a:p>
        </p:txBody>
      </p:sp>
      <p:sp>
        <p:nvSpPr>
          <p:cNvPr id="29" name="CustomShape 7"/>
          <p:cNvSpPr/>
          <p:nvPr/>
        </p:nvSpPr>
        <p:spPr>
          <a:xfrm>
            <a:off x="514351" y="816695"/>
            <a:ext cx="8129241" cy="4524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en-GB" sz="1814" b="1" dirty="0">
                <a:solidFill>
                  <a:srgbClr val="000000"/>
                </a:solidFill>
                <a:latin typeface="Arial"/>
                <a:ea typeface="DejaVu Sans"/>
              </a:rPr>
              <a:t>Smaller, but thinner ring improves PID performance and reduces length</a:t>
            </a:r>
            <a:endParaRPr sz="1633" dirty="0"/>
          </a:p>
        </p:txBody>
      </p:sp>
      <p:grpSp>
        <p:nvGrpSpPr>
          <p:cNvPr id="7" name="Group 6"/>
          <p:cNvGrpSpPr/>
          <p:nvPr/>
        </p:nvGrpSpPr>
        <p:grpSpPr>
          <a:xfrm>
            <a:off x="5679775" y="1342984"/>
            <a:ext cx="3068581" cy="2566050"/>
            <a:chOff x="5679775" y="1342984"/>
            <a:chExt cx="3068581" cy="256605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74" r="1662" b="5311"/>
            <a:stretch/>
          </p:blipFill>
          <p:spPr>
            <a:xfrm>
              <a:off x="5959342" y="1469908"/>
              <a:ext cx="2684250" cy="2371671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679775" y="3532872"/>
              <a:ext cx="9068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Aerogel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900703" y="1342984"/>
              <a:ext cx="1295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Fresnel lens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353422" y="3539702"/>
              <a:ext cx="1394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Sensor plane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 flipV="1">
              <a:off x="6460060" y="1628349"/>
              <a:ext cx="143107" cy="480662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6117629" y="3274125"/>
              <a:ext cx="401543" cy="387069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8136852" y="3012291"/>
              <a:ext cx="113530" cy="647464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35568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457200" y="1397000"/>
          <a:ext cx="8229600" cy="4959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0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813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7967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Lens-Based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baseline="0" dirty="0" err="1"/>
                        <a:t>mRICH</a:t>
                      </a:r>
                      <a:r>
                        <a:rPr lang="en-US" sz="1400" b="1" baseline="0" dirty="0"/>
                        <a:t> Design</a:t>
                      </a:r>
                      <a:endParaRPr lang="en-US" sz="14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lang="en-US" dirty="0"/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600" dirty="0">
                          <a:latin typeface="Arial" charset="0"/>
                          <a:ea typeface="Arial" charset="0"/>
                          <a:cs typeface="Arial" charset="0"/>
                        </a:rPr>
                        <a:t>9 GeV/c pion beam launched at the</a:t>
                      </a:r>
                      <a:r>
                        <a:rPr lang="en-US" sz="1600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 center of </a:t>
                      </a:r>
                      <a:r>
                        <a:rPr lang="en-US" sz="1600" baseline="0" dirty="0" err="1">
                          <a:latin typeface="Arial" charset="0"/>
                          <a:ea typeface="Arial" charset="0"/>
                          <a:cs typeface="Arial" charset="0"/>
                        </a:rPr>
                        <a:t>xy</a:t>
                      </a:r>
                      <a:r>
                        <a:rPr lang="en-US" sz="1600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 plane in </a:t>
                      </a:r>
                      <a:r>
                        <a:rPr lang="en-US" sz="1600" dirty="0">
                          <a:latin typeface="Arial" charset="0"/>
                          <a:ea typeface="Arial" charset="0"/>
                          <a:cs typeface="Arial" charset="0"/>
                        </a:rPr>
                        <a:t>simulation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lang="en-US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285750" indent="-285750" algn="l">
                        <a:buFont typeface="Arial" charset="0"/>
                        <a:buChar char="•"/>
                      </a:pPr>
                      <a:r>
                        <a:rPr lang="en-US" sz="1600" b="1" dirty="0">
                          <a:solidFill>
                            <a:schemeClr val="accent5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Smaller</a:t>
                      </a:r>
                      <a:r>
                        <a:rPr lang="en-US" sz="1600" b="1" baseline="0" dirty="0">
                          <a:solidFill>
                            <a:schemeClr val="accent5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and thinner </a:t>
                      </a:r>
                      <a:r>
                        <a:rPr lang="en-US" sz="1600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ring image</a:t>
                      </a:r>
                      <a:endParaRPr lang="en-US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9675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/>
                        <a:t>Two-Layer Proximity Focusing Design (BELLE-2 ARICH) </a:t>
                      </a:r>
                      <a:endParaRPr lang="en-US" sz="14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charset="0"/>
                        <a:buChar char="•"/>
                      </a:pPr>
                      <a:endParaRPr lang="en-US" dirty="0"/>
                    </a:p>
                    <a:p>
                      <a:pPr marL="285750" indent="-285750" algn="l">
                        <a:buFont typeface="Arial" charset="0"/>
                        <a:buChar char="•"/>
                      </a:pPr>
                      <a:r>
                        <a:rPr lang="en-US" sz="1600" dirty="0">
                          <a:latin typeface="Arial" charset="0"/>
                          <a:ea typeface="Arial" charset="0"/>
                          <a:cs typeface="Arial" charset="0"/>
                        </a:rPr>
                        <a:t>EIC </a:t>
                      </a:r>
                      <a:r>
                        <a:rPr lang="en-US" sz="1600" dirty="0" err="1">
                          <a:latin typeface="Arial" charset="0"/>
                          <a:ea typeface="Arial" charset="0"/>
                          <a:cs typeface="Arial" charset="0"/>
                        </a:rPr>
                        <a:t>mRICH</a:t>
                      </a:r>
                      <a:r>
                        <a:rPr lang="en-US" sz="1600" dirty="0">
                          <a:latin typeface="Arial" charset="0"/>
                          <a:ea typeface="Arial" charset="0"/>
                          <a:cs typeface="Arial" charset="0"/>
                        </a:rPr>
                        <a:t> designed for K/pi ID up to</a:t>
                      </a:r>
                      <a:r>
                        <a:rPr lang="en-US" sz="1600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 10 </a:t>
                      </a:r>
                      <a:r>
                        <a:rPr lang="en-US" sz="1600" dirty="0">
                          <a:latin typeface="Arial" charset="0"/>
                          <a:ea typeface="Arial" charset="0"/>
                          <a:cs typeface="Arial" charset="0"/>
                        </a:rPr>
                        <a:t>GeV/c</a:t>
                      </a:r>
                    </a:p>
                    <a:p>
                      <a:pPr marL="285750" indent="-285750" algn="just">
                        <a:buFont typeface="Arial" charset="0"/>
                        <a:buChar char="•"/>
                      </a:pPr>
                      <a:endParaRPr lang="en-US" sz="16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285750" indent="-285750" algn="l">
                        <a:buFont typeface="Arial" charset="0"/>
                        <a:buChar char="•"/>
                      </a:pPr>
                      <a:r>
                        <a:rPr lang="en-US" sz="1600" dirty="0">
                          <a:latin typeface="Arial" charset="0"/>
                          <a:ea typeface="Arial" charset="0"/>
                          <a:cs typeface="Arial" charset="0"/>
                        </a:rPr>
                        <a:t>BELLE-2 ARICH aims to separate</a:t>
                      </a:r>
                      <a:r>
                        <a:rPr lang="en-US" sz="1600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 pion and kaon up to 4 GeV/c</a:t>
                      </a: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1932760" y="1496477"/>
            <a:ext cx="3925229" cy="2318535"/>
            <a:chOff x="1918010" y="4046488"/>
            <a:chExt cx="3925229" cy="231853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9" r="50648"/>
            <a:stretch/>
          </p:blipFill>
          <p:spPr>
            <a:xfrm>
              <a:off x="1918010" y="4046488"/>
              <a:ext cx="2196790" cy="231853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16" t="14673" r="3747" b="5969"/>
            <a:stretch/>
          </p:blipFill>
          <p:spPr>
            <a:xfrm>
              <a:off x="4025590" y="4274628"/>
              <a:ext cx="1817649" cy="1839951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929161" y="4057041"/>
            <a:ext cx="3928828" cy="2220470"/>
            <a:chOff x="1914412" y="1527028"/>
            <a:chExt cx="3928828" cy="222047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07" t="11327" r="3796" b="5810"/>
            <a:stretch/>
          </p:blipFill>
          <p:spPr>
            <a:xfrm>
              <a:off x="4025590" y="1780080"/>
              <a:ext cx="1817650" cy="183995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8" r="49512"/>
            <a:stretch/>
          </p:blipFill>
          <p:spPr>
            <a:xfrm>
              <a:off x="1914412" y="1527028"/>
              <a:ext cx="2219093" cy="2220470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596124" y="3870508"/>
            <a:ext cx="52474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400" dirty="0"/>
              <a:t>9 GeV/c pion beam launched at the center of </a:t>
            </a:r>
            <a:r>
              <a:rPr lang="en-US" sz="1400" dirty="0" err="1"/>
              <a:t>xy</a:t>
            </a:r>
            <a:r>
              <a:rPr lang="en-US" sz="1400" dirty="0"/>
              <a:t> plane in simulation</a:t>
            </a:r>
          </a:p>
        </p:txBody>
      </p:sp>
      <p:sp>
        <p:nvSpPr>
          <p:cNvPr id="28" name="Text Box 1"/>
          <p:cNvSpPr txBox="1">
            <a:spLocks noChangeArrowheads="1"/>
          </p:cNvSpPr>
          <p:nvPr/>
        </p:nvSpPr>
        <p:spPr bwMode="auto">
          <a:xfrm>
            <a:off x="510646" y="90603"/>
            <a:ext cx="8633354" cy="646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7145" tIns="40115" rIns="77145" bIns="40115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800" dirty="0" err="1">
                <a:solidFill>
                  <a:srgbClr val="006633"/>
                </a:solidFill>
                <a:latin typeface="Times New Roman" charset="0"/>
                <a:cs typeface="Arial" charset="0"/>
              </a:rPr>
              <a:t>mRICH</a:t>
            </a:r>
            <a:r>
              <a:rPr lang="en-US" sz="28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 – lens-based focusing aerogel detector design </a:t>
            </a:r>
          </a:p>
        </p:txBody>
      </p:sp>
      <p:sp>
        <p:nvSpPr>
          <p:cNvPr id="29" name="CustomShape 7"/>
          <p:cNvSpPr/>
          <p:nvPr/>
        </p:nvSpPr>
        <p:spPr>
          <a:xfrm>
            <a:off x="514351" y="816695"/>
            <a:ext cx="8129241" cy="4524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en-GB" sz="1814" b="1" dirty="0">
                <a:solidFill>
                  <a:srgbClr val="000000"/>
                </a:solidFill>
                <a:latin typeface="Arial"/>
                <a:ea typeface="DejaVu Sans"/>
              </a:rPr>
              <a:t>Smaller, but thinner ring improves PID performance and reduces length</a:t>
            </a:r>
            <a:endParaRPr sz="1633" dirty="0"/>
          </a:p>
        </p:txBody>
      </p:sp>
    </p:spTree>
    <p:extLst>
      <p:ext uri="{BB962C8B-B14F-4D97-AF65-F5344CB8AC3E}">
        <p14:creationId xmlns:p14="http://schemas.microsoft.com/office/powerpoint/2010/main" val="3999922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457200" y="1397000"/>
          <a:ext cx="8229600" cy="4959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0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813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7967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Lens-Based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baseline="0" dirty="0" err="1"/>
                        <a:t>mRICH</a:t>
                      </a:r>
                      <a:r>
                        <a:rPr lang="en-US" sz="1400" b="1" baseline="0" dirty="0"/>
                        <a:t> Design</a:t>
                      </a:r>
                      <a:endParaRPr lang="en-US" sz="14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lang="en-US" sz="800" dirty="0"/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dirty="0"/>
                        <a:t>9 GeV/c pion beam incident</a:t>
                      </a:r>
                      <a:r>
                        <a:rPr lang="en-US" baseline="0" dirty="0"/>
                        <a:t> at third quadrant (star)</a:t>
                      </a:r>
                      <a:r>
                        <a:rPr lang="en-US" dirty="0"/>
                        <a:t> in simulation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lang="en-US" sz="800" dirty="0"/>
                    </a:p>
                    <a:p>
                      <a:pPr marL="285750" indent="-285750" algn="l">
                        <a:buFont typeface="Arial" charset="0"/>
                        <a:buChar char="•"/>
                      </a:pPr>
                      <a:r>
                        <a:rPr lang="en-US" dirty="0"/>
                        <a:t>Ring image is</a:t>
                      </a:r>
                      <a:r>
                        <a:rPr lang="en-US" baseline="0" dirty="0"/>
                        <a:t> </a:t>
                      </a:r>
                      <a:r>
                        <a:rPr lang="en-US" b="1" baseline="0" dirty="0">
                          <a:solidFill>
                            <a:schemeClr val="accent5"/>
                          </a:solidFill>
                        </a:rPr>
                        <a:t>center </a:t>
                      </a:r>
                      <a:r>
                        <a:rPr lang="en-US" baseline="0" dirty="0"/>
                        <a:t>on the middle of the sensor plane</a:t>
                      </a:r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9675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/>
                        <a:t>Two-Layer Proximity Focusing Design (BELLE-2 ARICH) </a:t>
                      </a:r>
                      <a:endParaRPr lang="en-US" sz="14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charset="0"/>
                        <a:buChar char="•"/>
                      </a:pPr>
                      <a:endParaRPr lang="en-US" sz="800" dirty="0"/>
                    </a:p>
                    <a:p>
                      <a:pPr marL="285750" indent="-285750" algn="l">
                        <a:buFont typeface="Arial" charset="0"/>
                        <a:buChar char="•"/>
                      </a:pPr>
                      <a:r>
                        <a:rPr lang="en-US" dirty="0"/>
                        <a:t>9 GeV/c pion beam incident</a:t>
                      </a:r>
                      <a:r>
                        <a:rPr lang="en-US" baseline="0" dirty="0"/>
                        <a:t> at third quadrant (star)</a:t>
                      </a:r>
                      <a:r>
                        <a:rPr lang="en-US" dirty="0"/>
                        <a:t> in simulation</a:t>
                      </a:r>
                    </a:p>
                    <a:p>
                      <a:pPr marL="285750" indent="-285750" algn="l">
                        <a:buFont typeface="Arial" charset="0"/>
                        <a:buChar char="•"/>
                      </a:pPr>
                      <a:endParaRPr lang="en-US" sz="800" dirty="0"/>
                    </a:p>
                    <a:p>
                      <a:pPr marL="285750" indent="-285750" algn="l">
                        <a:buFont typeface="Arial" charset="0"/>
                        <a:buChar char="•"/>
                      </a:pPr>
                      <a:r>
                        <a:rPr lang="en-US" dirty="0"/>
                        <a:t>Ring is center</a:t>
                      </a:r>
                      <a:r>
                        <a:rPr lang="en-US" baseline="0" dirty="0"/>
                        <a:t>ed at point of incidence</a:t>
                      </a: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" r="48822"/>
          <a:stretch/>
        </p:blipFill>
        <p:spPr>
          <a:xfrm>
            <a:off x="1951464" y="3901494"/>
            <a:ext cx="2263697" cy="23903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0" t="9811" r="4047" b="12346"/>
          <a:stretch/>
        </p:blipFill>
        <p:spPr>
          <a:xfrm>
            <a:off x="4005323" y="1645107"/>
            <a:ext cx="1911900" cy="19514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3" t="18876" r="3822" b="2285"/>
          <a:stretch/>
        </p:blipFill>
        <p:spPr>
          <a:xfrm>
            <a:off x="4014439" y="4344075"/>
            <a:ext cx="1895707" cy="18845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r="50549" b="3598"/>
          <a:stretch/>
        </p:blipFill>
        <p:spPr>
          <a:xfrm>
            <a:off x="1906859" y="1397000"/>
            <a:ext cx="2319454" cy="2416717"/>
          </a:xfrm>
          <a:prstGeom prst="rect">
            <a:avLst/>
          </a:prstGeom>
        </p:spPr>
      </p:pic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510646" y="90603"/>
            <a:ext cx="8633354" cy="646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7145" tIns="40115" rIns="77145" bIns="40115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800" dirty="0" err="1">
                <a:solidFill>
                  <a:srgbClr val="006633"/>
                </a:solidFill>
                <a:latin typeface="Times New Roman" charset="0"/>
                <a:cs typeface="Arial" charset="0"/>
              </a:rPr>
              <a:t>mRICH</a:t>
            </a:r>
            <a:r>
              <a:rPr lang="en-US" sz="28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 – lens-based focusing shifts image to center</a:t>
            </a:r>
          </a:p>
        </p:txBody>
      </p:sp>
      <p:sp>
        <p:nvSpPr>
          <p:cNvPr id="12" name="CustomShape 7"/>
          <p:cNvSpPr/>
          <p:nvPr/>
        </p:nvSpPr>
        <p:spPr>
          <a:xfrm>
            <a:off x="414343" y="816695"/>
            <a:ext cx="8543925" cy="4524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en-GB" sz="1814" b="1" dirty="0">
                <a:solidFill>
                  <a:srgbClr val="000000"/>
                </a:solidFill>
                <a:latin typeface="Arial"/>
                <a:ea typeface="DejaVu Sans"/>
              </a:rPr>
              <a:t>Ring </a:t>
            </a:r>
            <a:r>
              <a:rPr lang="en-GB" sz="1814" b="1" dirty="0" err="1">
                <a:solidFill>
                  <a:srgbClr val="000000"/>
                </a:solidFill>
                <a:latin typeface="Arial"/>
                <a:ea typeface="DejaVu Sans"/>
              </a:rPr>
              <a:t>centering</a:t>
            </a:r>
            <a:r>
              <a:rPr lang="en-GB" sz="1814" b="1" dirty="0">
                <a:solidFill>
                  <a:srgbClr val="000000"/>
                </a:solidFill>
                <a:latin typeface="Arial"/>
                <a:ea typeface="DejaVu Sans"/>
              </a:rPr>
              <a:t> of lens-based optics reduces sensor area (main cost driver)</a:t>
            </a:r>
            <a:endParaRPr sz="1633" dirty="0"/>
          </a:p>
        </p:txBody>
      </p:sp>
    </p:spTree>
    <p:extLst>
      <p:ext uri="{BB962C8B-B14F-4D97-AF65-F5344CB8AC3E}">
        <p14:creationId xmlns:p14="http://schemas.microsoft.com/office/powerpoint/2010/main" val="1027012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0085" y="65011"/>
            <a:ext cx="8229600" cy="51321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2</a:t>
            </a:r>
            <a:r>
              <a:rPr lang="en-US" sz="3600" baseline="300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nd</a:t>
            </a:r>
            <a:r>
              <a:rPr lang="en-US" sz="36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 </a:t>
            </a:r>
            <a:r>
              <a:rPr lang="en-US" sz="3600" dirty="0" err="1">
                <a:solidFill>
                  <a:srgbClr val="006633"/>
                </a:solidFill>
                <a:latin typeface="Times New Roman" charset="0"/>
                <a:cs typeface="Arial" charset="0"/>
              </a:rPr>
              <a:t>mRICH</a:t>
            </a:r>
            <a:r>
              <a:rPr lang="en-US" sz="36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 Beam Test</a:t>
            </a:r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28B0-E87C-2C4E-8191-107DAFE0325D}" type="slidenum">
              <a:rPr lang="en-US" smtClean="0"/>
              <a:t>5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81" y="1131891"/>
            <a:ext cx="5705064" cy="162625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16266" y="620570"/>
            <a:ext cx="79372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Another very successful </a:t>
            </a:r>
            <a:r>
              <a:rPr lang="en-US" dirty="0" err="1"/>
              <a:t>mRICH</a:t>
            </a:r>
            <a:r>
              <a:rPr lang="en-US" dirty="0"/>
              <a:t> prototype beam test at </a:t>
            </a:r>
            <a:r>
              <a:rPr lang="en-US" dirty="0" err="1"/>
              <a:t>Fermilab</a:t>
            </a:r>
            <a:r>
              <a:rPr lang="en-US" dirty="0"/>
              <a:t> (6/25 to 7/6/2018)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4398AC-19F3-A34F-873E-737F884AE4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81" y="2900136"/>
            <a:ext cx="2193453" cy="1645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56A5AA-538C-A24A-A3BD-7C6960CC64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" t="14737" r="19999" b="17777"/>
          <a:stretch/>
        </p:blipFill>
        <p:spPr>
          <a:xfrm>
            <a:off x="2496335" y="2900136"/>
            <a:ext cx="2605647" cy="16450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E675E4-8DC5-3449-9446-FB77EB160E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646" y="1131891"/>
            <a:ext cx="2797859" cy="16262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B31B91-0207-4F49-8346-8F27E201BC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43" y="4618926"/>
            <a:ext cx="2431507" cy="18236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6D99AC-C48F-2E42-85F5-F7C9F29AB9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475" y="4618925"/>
            <a:ext cx="2431508" cy="18236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1B9582-DD29-9D48-995B-359B26D036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148" y="3089624"/>
            <a:ext cx="3557357" cy="26680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75EB50-88C3-5648-8FBD-B9B00FC19233}"/>
              </a:ext>
            </a:extLst>
          </p:cNvPr>
          <p:cNvSpPr txBox="1"/>
          <p:nvPr/>
        </p:nvSpPr>
        <p:spPr>
          <a:xfrm>
            <a:off x="5288624" y="5796225"/>
            <a:ext cx="3689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Group photo (missing two members) </a:t>
            </a:r>
          </a:p>
          <a:p>
            <a:r>
              <a:rPr lang="en-US" dirty="0"/>
              <a:t>   – the first confirmed ring image </a:t>
            </a:r>
          </a:p>
        </p:txBody>
      </p:sp>
    </p:spTree>
    <p:extLst>
      <p:ext uri="{BB962C8B-B14F-4D97-AF65-F5344CB8AC3E}">
        <p14:creationId xmlns:p14="http://schemas.microsoft.com/office/powerpoint/2010/main" val="4137238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3D59F-C03C-1B4D-8102-68BEFA029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2086"/>
            <a:ext cx="9130039" cy="64506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1</a:t>
            </a:r>
            <a:r>
              <a:rPr lang="en-US" sz="2800" baseline="30000" dirty="0">
                <a:solidFill>
                  <a:srgbClr val="00B050"/>
                </a:solidFill>
              </a:rPr>
              <a:t>st</a:t>
            </a:r>
            <a:r>
              <a:rPr lang="en-US" sz="2800" dirty="0">
                <a:solidFill>
                  <a:srgbClr val="00B050"/>
                </a:solidFill>
              </a:rPr>
              <a:t> and 2</a:t>
            </a:r>
            <a:r>
              <a:rPr lang="en-US" sz="2800" baseline="30000" dirty="0">
                <a:solidFill>
                  <a:srgbClr val="00B050"/>
                </a:solidFill>
              </a:rPr>
              <a:t>nd</a:t>
            </a:r>
            <a:r>
              <a:rPr lang="en-US" sz="2800" dirty="0">
                <a:solidFill>
                  <a:srgbClr val="00B050"/>
                </a:solidFill>
              </a:rPr>
              <a:t> Beam Test Comparison (120 GeV Proton Beam)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05C007-C601-0648-A9A6-BB7C2540C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6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83110A7-8A1C-D64A-A8F2-A3844061B720}"/>
              </a:ext>
            </a:extLst>
          </p:cNvPr>
          <p:cNvGrpSpPr/>
          <p:nvPr/>
        </p:nvGrpSpPr>
        <p:grpSpPr>
          <a:xfrm>
            <a:off x="436259" y="857034"/>
            <a:ext cx="8359576" cy="3007387"/>
            <a:chOff x="383562" y="4074399"/>
            <a:chExt cx="8359576" cy="300738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810D120-8669-D040-9DD1-4CAD3B71A6CA}"/>
                </a:ext>
              </a:extLst>
            </p:cNvPr>
            <p:cNvGrpSpPr/>
            <p:nvPr/>
          </p:nvGrpSpPr>
          <p:grpSpPr>
            <a:xfrm>
              <a:off x="3465945" y="4167694"/>
              <a:ext cx="2540202" cy="2914092"/>
              <a:chOff x="3465945" y="4167694"/>
              <a:chExt cx="2540202" cy="2914092"/>
            </a:xfrm>
          </p:grpSpPr>
          <p:pic>
            <p:nvPicPr>
              <p:cNvPr id="13" name="Content Placeholder 11">
                <a:extLst>
                  <a:ext uri="{FF2B5EF4-FFF2-40B4-BE49-F238E27FC236}">
                    <a16:creationId xmlns:a16="http://schemas.microsoft.com/office/drawing/2014/main" id="{926C4C30-29B5-7845-8919-B550917502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65945" y="4167694"/>
                <a:ext cx="2540202" cy="2188656"/>
              </a:xfrm>
              <a:prstGeom prst="rect">
                <a:avLst/>
              </a:prstGeom>
            </p:spPr>
          </p:pic>
          <p:sp>
            <p:nvSpPr>
              <p:cNvPr id="15" name="Cross 14">
                <a:extLst>
                  <a:ext uri="{FF2B5EF4-FFF2-40B4-BE49-F238E27FC236}">
                    <a16:creationId xmlns:a16="http://schemas.microsoft.com/office/drawing/2014/main" id="{10BBD2AC-B41C-4E49-8719-5835E4691F81}"/>
                  </a:ext>
                </a:extLst>
              </p:cNvPr>
              <p:cNvSpPr/>
              <p:nvPr/>
            </p:nvSpPr>
            <p:spPr>
              <a:xfrm rot="2700000">
                <a:off x="4517392" y="5109412"/>
                <a:ext cx="305219" cy="305219"/>
              </a:xfrm>
              <a:prstGeom prst="plus">
                <a:avLst>
                  <a:gd name="adj" fmla="val 47318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806EC3-03C1-CC4F-A43F-8EE222A739EC}"/>
                  </a:ext>
                </a:extLst>
              </p:cNvPr>
              <p:cNvSpPr txBox="1"/>
              <p:nvPr/>
            </p:nvSpPr>
            <p:spPr>
              <a:xfrm>
                <a:off x="3927257" y="6620121"/>
                <a:ext cx="1533818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Images from 120 GeV</a:t>
                </a:r>
              </a:p>
              <a:p>
                <a:pPr algn="ctr"/>
                <a:r>
                  <a:rPr lang="en-US" sz="1200" dirty="0"/>
                  <a:t>Proton beam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4F8DFB4-0850-7842-A34C-56BF523588B7}"/>
                </a:ext>
              </a:extLst>
            </p:cNvPr>
            <p:cNvGrpSpPr/>
            <p:nvPr/>
          </p:nvGrpSpPr>
          <p:grpSpPr>
            <a:xfrm>
              <a:off x="6143117" y="4170515"/>
              <a:ext cx="2528928" cy="2848437"/>
              <a:chOff x="6143117" y="4170515"/>
              <a:chExt cx="2528928" cy="2848437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700BC97-FEEA-2B4B-A6DC-295F633223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3117" y="4170515"/>
                <a:ext cx="2528928" cy="2176574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C99A46E-6C74-A34C-9500-AAF389CDFCD7}"/>
                  </a:ext>
                </a:extLst>
              </p:cNvPr>
              <p:cNvSpPr txBox="1"/>
              <p:nvPr/>
            </p:nvSpPr>
            <p:spPr>
              <a:xfrm>
                <a:off x="6770570" y="6557287"/>
                <a:ext cx="1287981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Simulated Images</a:t>
                </a:r>
              </a:p>
              <a:p>
                <a:pPr algn="ctr"/>
                <a:r>
                  <a:rPr lang="en-US" sz="1200" dirty="0"/>
                  <a:t>Using GEANT4</a:t>
                </a:r>
              </a:p>
            </p:txBody>
          </p:sp>
          <p:sp>
            <p:nvSpPr>
              <p:cNvPr id="12" name="Cross 11">
                <a:extLst>
                  <a:ext uri="{FF2B5EF4-FFF2-40B4-BE49-F238E27FC236}">
                    <a16:creationId xmlns:a16="http://schemas.microsoft.com/office/drawing/2014/main" id="{0C14E4D3-46EC-3B45-BD22-FD0F064418AE}"/>
                  </a:ext>
                </a:extLst>
              </p:cNvPr>
              <p:cNvSpPr/>
              <p:nvPr/>
            </p:nvSpPr>
            <p:spPr>
              <a:xfrm rot="2700000">
                <a:off x="7200429" y="5106189"/>
                <a:ext cx="305219" cy="305219"/>
              </a:xfrm>
              <a:prstGeom prst="plus">
                <a:avLst>
                  <a:gd name="adj" fmla="val 47318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1A31AD-FBD3-784E-91BA-100A3F441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4308328"/>
              <a:ext cx="2780145" cy="181855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C692412-734E-A048-94EB-DBCF1D693AF8}"/>
                </a:ext>
              </a:extLst>
            </p:cNvPr>
            <p:cNvSpPr txBox="1"/>
            <p:nvPr/>
          </p:nvSpPr>
          <p:spPr>
            <a:xfrm>
              <a:off x="383562" y="6077923"/>
              <a:ext cx="29274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000" dirty="0"/>
                <a:t>1</a:t>
              </a:r>
              <a:r>
                <a:rPr lang="en-US" sz="1000" baseline="30000" dirty="0"/>
                <a:t>st</a:t>
              </a:r>
              <a:r>
                <a:rPr lang="en-US" sz="1000" dirty="0"/>
                <a:t> </a:t>
              </a:r>
              <a:r>
                <a:rPr lang="en-US" sz="1000" dirty="0" err="1"/>
                <a:t>mRICH</a:t>
              </a:r>
              <a:r>
                <a:rPr lang="en-US" sz="1000" dirty="0"/>
                <a:t> prototype was tested at </a:t>
              </a:r>
              <a:r>
                <a:rPr lang="en-US" sz="1000" dirty="0" err="1"/>
                <a:t>Fermilab</a:t>
              </a:r>
              <a:r>
                <a:rPr lang="en-US" sz="1000" dirty="0"/>
                <a:t> Test Beam Facility in April 2016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B4A6731-687C-8140-95E1-97698C154869}"/>
                </a:ext>
              </a:extLst>
            </p:cNvPr>
            <p:cNvSpPr txBox="1"/>
            <p:nvPr/>
          </p:nvSpPr>
          <p:spPr>
            <a:xfrm>
              <a:off x="513538" y="4074399"/>
              <a:ext cx="822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The 1</a:t>
              </a:r>
              <a:r>
                <a:rPr lang="en-US" sz="1600" baseline="30000" dirty="0"/>
                <a:t>st</a:t>
              </a:r>
              <a:r>
                <a:rPr lang="en-US" sz="1600" dirty="0"/>
                <a:t> test beam result </a:t>
              </a:r>
              <a:r>
                <a:rPr lang="en-US" sz="1600" dirty="0">
                  <a:solidFill>
                    <a:schemeClr val="accent5"/>
                  </a:solidFill>
                </a:rPr>
                <a:t>verified </a:t>
              </a:r>
              <a:r>
                <a:rPr lang="en-US" sz="1600" dirty="0" err="1">
                  <a:solidFill>
                    <a:schemeClr val="accent5"/>
                  </a:solidFill>
                </a:rPr>
                <a:t>mRICH</a:t>
              </a:r>
              <a:r>
                <a:rPr lang="en-US" sz="1600" dirty="0">
                  <a:solidFill>
                    <a:schemeClr val="accent5"/>
                  </a:solidFill>
                </a:rPr>
                <a:t> working principle </a:t>
              </a:r>
              <a:r>
                <a:rPr lang="en-US" sz="1600" dirty="0"/>
                <a:t>and validated simulation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AD9573D-EA01-A549-BD9A-C0A6DFFA65BE}"/>
              </a:ext>
            </a:extLst>
          </p:cNvPr>
          <p:cNvGrpSpPr/>
          <p:nvPr/>
        </p:nvGrpSpPr>
        <p:grpSpPr>
          <a:xfrm>
            <a:off x="351530" y="3621617"/>
            <a:ext cx="8526043" cy="2928876"/>
            <a:chOff x="397805" y="3570754"/>
            <a:chExt cx="8526043" cy="2928876"/>
          </a:xfrm>
        </p:grpSpPr>
        <p:pic>
          <p:nvPicPr>
            <p:cNvPr id="17" name="image17.png">
              <a:extLst>
                <a:ext uri="{FF2B5EF4-FFF2-40B4-BE49-F238E27FC236}">
                  <a16:creationId xmlns:a16="http://schemas.microsoft.com/office/drawing/2014/main" id="{FBB2F0FB-E934-2141-8D37-EA4256D6AAED}"/>
                </a:ext>
              </a:extLst>
            </p:cNvPr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493124" y="4187303"/>
              <a:ext cx="2631358" cy="2139702"/>
            </a:xfrm>
            <a:prstGeom prst="rect">
              <a:avLst/>
            </a:prstGeom>
            <a:ln/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CDAD9CF-2FCA-434D-AB3F-38DDF199D7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657" t="18788" r="10611" b="3811"/>
            <a:stretch/>
          </p:blipFill>
          <p:spPr>
            <a:xfrm>
              <a:off x="710210" y="4362269"/>
              <a:ext cx="2302608" cy="161833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012056-2197-C748-9149-221B75048FE0}"/>
                </a:ext>
              </a:extLst>
            </p:cNvPr>
            <p:cNvSpPr txBox="1"/>
            <p:nvPr/>
          </p:nvSpPr>
          <p:spPr>
            <a:xfrm>
              <a:off x="397805" y="5980601"/>
              <a:ext cx="29274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000" dirty="0"/>
                <a:t>2</a:t>
              </a:r>
              <a:r>
                <a:rPr lang="en-US" sz="1000" baseline="30000" dirty="0"/>
                <a:t>nd</a:t>
              </a:r>
              <a:r>
                <a:rPr lang="en-US" sz="1000" dirty="0"/>
                <a:t> </a:t>
              </a:r>
              <a:r>
                <a:rPr lang="en-US" sz="1000" dirty="0" err="1"/>
                <a:t>mRICH</a:t>
              </a:r>
              <a:r>
                <a:rPr lang="en-US" sz="1000" dirty="0"/>
                <a:t> prototype was tested at </a:t>
              </a:r>
              <a:r>
                <a:rPr lang="en-US" sz="1000" dirty="0" err="1"/>
                <a:t>Fermilab</a:t>
              </a:r>
              <a:r>
                <a:rPr lang="en-US" sz="1000" dirty="0"/>
                <a:t> Test Beam Facility in June/July 2018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957F9F-F2EA-5149-84EF-253084F0A679}"/>
                </a:ext>
              </a:extLst>
            </p:cNvPr>
            <p:cNvSpPr txBox="1"/>
            <p:nvPr/>
          </p:nvSpPr>
          <p:spPr>
            <a:xfrm>
              <a:off x="408205" y="3687952"/>
              <a:ext cx="29658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New features: a) separation of optical and electronic components; b) longer focal length (6”); c) 3mm x 3mm photosensors. 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2284798-DE7C-5A4C-A615-B3030C78D5C8}"/>
                </a:ext>
              </a:extLst>
            </p:cNvPr>
            <p:cNvGrpSpPr/>
            <p:nvPr/>
          </p:nvGrpSpPr>
          <p:grpSpPr>
            <a:xfrm>
              <a:off x="6124482" y="4014679"/>
              <a:ext cx="2799366" cy="2484951"/>
              <a:chOff x="6124482" y="4014679"/>
              <a:chExt cx="2799366" cy="248495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3D1AC05-73ED-AA4D-9527-07E99E5875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r="64366" b="49762"/>
              <a:stretch/>
            </p:blipFill>
            <p:spPr>
              <a:xfrm>
                <a:off x="6124482" y="4014679"/>
                <a:ext cx="2799366" cy="2484951"/>
              </a:xfrm>
              <a:prstGeom prst="rect">
                <a:avLst/>
              </a:prstGeom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2DB699A-DD55-9640-BE3B-D387C67D8CB2}"/>
                  </a:ext>
                </a:extLst>
              </p:cNvPr>
              <p:cNvSpPr/>
              <p:nvPr/>
            </p:nvSpPr>
            <p:spPr>
              <a:xfrm>
                <a:off x="6823267" y="4055469"/>
                <a:ext cx="1231829" cy="154199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8731164-4288-2748-B9E9-0573B6538A14}"/>
                </a:ext>
              </a:extLst>
            </p:cNvPr>
            <p:cNvGrpSpPr/>
            <p:nvPr/>
          </p:nvGrpSpPr>
          <p:grpSpPr>
            <a:xfrm>
              <a:off x="408205" y="3570754"/>
              <a:ext cx="8387630" cy="17856"/>
              <a:chOff x="408205" y="3570754"/>
              <a:chExt cx="8387630" cy="17856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9312A1EC-0F53-0049-8482-FF99D2D07A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205" y="3570754"/>
                <a:ext cx="3500680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83CDC4F1-D0ED-EC48-969A-CE29B134DC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51551" y="3588610"/>
                <a:ext cx="1088525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BA739D58-9296-AF4D-988C-08F56627B7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80693" y="3570754"/>
                <a:ext cx="615142" cy="3544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52E8ED3-9F65-D642-86B6-CB7E0040FE71}"/>
              </a:ext>
            </a:extLst>
          </p:cNvPr>
          <p:cNvGrpSpPr/>
          <p:nvPr/>
        </p:nvGrpSpPr>
        <p:grpSpPr>
          <a:xfrm>
            <a:off x="4660306" y="3054611"/>
            <a:ext cx="2888581" cy="1086044"/>
            <a:chOff x="4635584" y="3059150"/>
            <a:chExt cx="2888581" cy="1086044"/>
          </a:xfrm>
        </p:grpSpPr>
        <p:sp>
          <p:nvSpPr>
            <p:cNvPr id="23" name="Up Arrow 22">
              <a:extLst>
                <a:ext uri="{FF2B5EF4-FFF2-40B4-BE49-F238E27FC236}">
                  <a16:creationId xmlns:a16="http://schemas.microsoft.com/office/drawing/2014/main" id="{02BEF2A4-D54E-664D-95AB-130E67F2862F}"/>
                </a:ext>
              </a:extLst>
            </p:cNvPr>
            <p:cNvSpPr/>
            <p:nvPr/>
          </p:nvSpPr>
          <p:spPr>
            <a:xfrm>
              <a:off x="4635584" y="3129725"/>
              <a:ext cx="174227" cy="27303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Up Arrow 23">
              <a:extLst>
                <a:ext uri="{FF2B5EF4-FFF2-40B4-BE49-F238E27FC236}">
                  <a16:creationId xmlns:a16="http://schemas.microsoft.com/office/drawing/2014/main" id="{1AD3C958-2768-794F-B0DD-CD73153BE528}"/>
                </a:ext>
              </a:extLst>
            </p:cNvPr>
            <p:cNvSpPr/>
            <p:nvPr/>
          </p:nvSpPr>
          <p:spPr>
            <a:xfrm rot="10800000">
              <a:off x="4635584" y="3872162"/>
              <a:ext cx="174227" cy="27303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Up Arrow 25">
              <a:extLst>
                <a:ext uri="{FF2B5EF4-FFF2-40B4-BE49-F238E27FC236}">
                  <a16:creationId xmlns:a16="http://schemas.microsoft.com/office/drawing/2014/main" id="{CF5D269B-7EBF-9E47-BE3C-7D114DC99555}"/>
                </a:ext>
              </a:extLst>
            </p:cNvPr>
            <p:cNvSpPr/>
            <p:nvPr/>
          </p:nvSpPr>
          <p:spPr>
            <a:xfrm rot="10800000">
              <a:off x="7349938" y="3811665"/>
              <a:ext cx="174227" cy="27303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Up Arrow 24">
              <a:extLst>
                <a:ext uri="{FF2B5EF4-FFF2-40B4-BE49-F238E27FC236}">
                  <a16:creationId xmlns:a16="http://schemas.microsoft.com/office/drawing/2014/main" id="{D29470CC-7E57-7946-9BA2-95C7E5CE0028}"/>
                </a:ext>
              </a:extLst>
            </p:cNvPr>
            <p:cNvSpPr/>
            <p:nvPr/>
          </p:nvSpPr>
          <p:spPr>
            <a:xfrm>
              <a:off x="7340225" y="3059150"/>
              <a:ext cx="174227" cy="27303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2633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3D59F-C03C-1B4D-8102-68BEFA029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2086"/>
            <a:ext cx="9130039" cy="64506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Completed Data QA Analysis for the 2</a:t>
            </a:r>
            <a:r>
              <a:rPr lang="en-US" sz="2800" baseline="30000" dirty="0">
                <a:solidFill>
                  <a:srgbClr val="00B050"/>
                </a:solidFill>
              </a:rPr>
              <a:t>nd</a:t>
            </a:r>
            <a:r>
              <a:rPr lang="en-US" sz="2800" dirty="0">
                <a:solidFill>
                  <a:srgbClr val="00B050"/>
                </a:solidFill>
              </a:rPr>
              <a:t> Beam Test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05C007-C601-0648-A9A6-BB7C2540C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7</a:t>
            </a:fld>
            <a:endParaRPr lang="en-US" dirty="0"/>
          </a:p>
        </p:txBody>
      </p:sp>
      <p:pic>
        <p:nvPicPr>
          <p:cNvPr id="33" name="image17.png">
            <a:extLst>
              <a:ext uri="{FF2B5EF4-FFF2-40B4-BE49-F238E27FC236}">
                <a16:creationId xmlns:a16="http://schemas.microsoft.com/office/drawing/2014/main" id="{7E647B99-65D5-9946-96D6-1C757150B5D4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16059" y="1109744"/>
            <a:ext cx="2945948" cy="2530217"/>
          </a:xfrm>
          <a:prstGeom prst="rect">
            <a:avLst/>
          </a:prstGeom>
          <a:ln/>
        </p:spPr>
      </p:pic>
      <p:pic>
        <p:nvPicPr>
          <p:cNvPr id="34" name="image15.png">
            <a:extLst>
              <a:ext uri="{FF2B5EF4-FFF2-40B4-BE49-F238E27FC236}">
                <a16:creationId xmlns:a16="http://schemas.microsoft.com/office/drawing/2014/main" id="{3AA4502B-A4A0-3547-9739-44FB363C2315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3199287" y="1109744"/>
            <a:ext cx="2806022" cy="2530217"/>
          </a:xfrm>
          <a:prstGeom prst="rect">
            <a:avLst/>
          </a:prstGeom>
          <a:ln/>
        </p:spPr>
      </p:pic>
      <p:pic>
        <p:nvPicPr>
          <p:cNvPr id="37" name="image21.png">
            <a:extLst>
              <a:ext uri="{FF2B5EF4-FFF2-40B4-BE49-F238E27FC236}">
                <a16:creationId xmlns:a16="http://schemas.microsoft.com/office/drawing/2014/main" id="{B453B817-084F-964A-9606-5612A679AC0C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042589" y="1111347"/>
            <a:ext cx="2787303" cy="2480081"/>
          </a:xfrm>
          <a:prstGeom prst="rect">
            <a:avLst/>
          </a:prstGeom>
          <a:ln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A8361A-9097-1C4F-B2D9-838D00353498}"/>
              </a:ext>
            </a:extLst>
          </p:cNvPr>
          <p:cNvSpPr txBox="1"/>
          <p:nvPr/>
        </p:nvSpPr>
        <p:spPr>
          <a:xfrm>
            <a:off x="515419" y="3687067"/>
            <a:ext cx="22755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Left</a:t>
            </a:r>
            <a:r>
              <a:rPr lang="en-US" dirty="0"/>
              <a:t>: ring images formed by 120-GeV primary proton beam incident on the center of </a:t>
            </a:r>
            <a:r>
              <a:rPr lang="en-US" dirty="0" err="1"/>
              <a:t>mRICH</a:t>
            </a:r>
            <a:r>
              <a:rPr lang="en-US" dirty="0"/>
              <a:t>. White gaps are the PMT frames.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F09EFF-3284-C94A-A63D-08F4A58C8FDB}"/>
              </a:ext>
            </a:extLst>
          </p:cNvPr>
          <p:cNvSpPr/>
          <p:nvPr/>
        </p:nvSpPr>
        <p:spPr>
          <a:xfrm>
            <a:off x="616630" y="794665"/>
            <a:ext cx="7971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Examples of cumulative ring images from the second </a:t>
            </a:r>
            <a:r>
              <a:rPr lang="en-US" dirty="0" err="1"/>
              <a:t>mRICH</a:t>
            </a:r>
            <a:r>
              <a:rPr lang="en-US" dirty="0"/>
              <a:t> prototype beam test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77910D-A2FE-2B41-85B8-F01E652B12F8}"/>
              </a:ext>
            </a:extLst>
          </p:cNvPr>
          <p:cNvSpPr txBox="1"/>
          <p:nvPr/>
        </p:nvSpPr>
        <p:spPr>
          <a:xfrm>
            <a:off x="3395843" y="3687067"/>
            <a:ext cx="2338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Middle:</a:t>
            </a:r>
            <a:r>
              <a:rPr lang="en-US" dirty="0"/>
              <a:t> ring images from 120-GeV primary proton beam incident at an angle of 11° toward the lower section of </a:t>
            </a:r>
            <a:r>
              <a:rPr lang="en-US" dirty="0" err="1"/>
              <a:t>mRICH</a:t>
            </a:r>
            <a:r>
              <a:rPr lang="en-US" dirty="0"/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C4F198B-4B9D-8443-9ABE-6F25E599A554}"/>
              </a:ext>
            </a:extLst>
          </p:cNvPr>
          <p:cNvSpPr txBox="1"/>
          <p:nvPr/>
        </p:nvSpPr>
        <p:spPr>
          <a:xfrm>
            <a:off x="6142534" y="3691710"/>
            <a:ext cx="29037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Right:</a:t>
            </a:r>
            <a:r>
              <a:rPr lang="en-US" dirty="0"/>
              <a:t> images from an 8-GeV meson run. </a:t>
            </a:r>
            <a:r>
              <a:rPr lang="en-US" dirty="0">
                <a:solidFill>
                  <a:srgbClr val="FF0000"/>
                </a:solidFill>
              </a:rPr>
              <a:t>The challenge of this analysis is to determine the beam position since the beam </a:t>
            </a:r>
            <a:r>
              <a:rPr lang="en-US" dirty="0" err="1">
                <a:solidFill>
                  <a:srgbClr val="FF0000"/>
                </a:solidFill>
              </a:rPr>
              <a:t>hodoscope</a:t>
            </a:r>
            <a:r>
              <a:rPr lang="en-US" dirty="0">
                <a:solidFill>
                  <a:srgbClr val="FF0000"/>
                </a:solidFill>
              </a:rPr>
              <a:t> readout was not ready for this test.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A76ED3-8072-FC4C-B252-89795C5C7A5B}"/>
              </a:ext>
            </a:extLst>
          </p:cNvPr>
          <p:cNvSpPr txBox="1"/>
          <p:nvPr/>
        </p:nvSpPr>
        <p:spPr>
          <a:xfrm>
            <a:off x="484006" y="5710019"/>
            <a:ext cx="8236581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Four Hamamatsu H13700 PMTs (3mm x 3mm pixel size; 16x16 channels) were used in these test runs. Each costs ~$5k. </a:t>
            </a:r>
            <a:r>
              <a:rPr lang="en-US" dirty="0">
                <a:solidFill>
                  <a:srgbClr val="FF0000"/>
                </a:solidFill>
              </a:rPr>
              <a:t>These sensors will NOT work in high magnetic field!!!</a:t>
            </a:r>
          </a:p>
        </p:txBody>
      </p:sp>
    </p:spTree>
    <p:extLst>
      <p:ext uri="{BB962C8B-B14F-4D97-AF65-F5344CB8AC3E}">
        <p14:creationId xmlns:p14="http://schemas.microsoft.com/office/powerpoint/2010/main" val="3391947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3D59F-C03C-1B4D-8102-68BEFA029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2086"/>
            <a:ext cx="9130039" cy="645060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00B050"/>
                </a:solidFill>
              </a:rPr>
              <a:t>mRICH</a:t>
            </a:r>
            <a:r>
              <a:rPr lang="en-US" sz="2800" dirty="0">
                <a:solidFill>
                  <a:srgbClr val="00B050"/>
                </a:solidFill>
              </a:rPr>
              <a:t> Ring Images from </a:t>
            </a:r>
            <a:r>
              <a:rPr lang="en-US" sz="2800" dirty="0" err="1">
                <a:solidFill>
                  <a:srgbClr val="00B050"/>
                </a:solidFill>
              </a:rPr>
              <a:t>SiPM</a:t>
            </a:r>
            <a:r>
              <a:rPr lang="en-US" sz="2800" dirty="0">
                <a:solidFill>
                  <a:srgbClr val="00B050"/>
                </a:solidFill>
              </a:rPr>
              <a:t> Sensors (</a:t>
            </a:r>
            <a:r>
              <a:rPr lang="en-US" sz="2800" dirty="0">
                <a:solidFill>
                  <a:srgbClr val="FF0000"/>
                </a:solidFill>
              </a:rPr>
              <a:t>a FIRST!</a:t>
            </a:r>
            <a:r>
              <a:rPr lang="en-US" sz="2800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05C007-C601-0648-A9A6-BB7C2540C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8</a:t>
            </a:fld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A76ED3-8072-FC4C-B252-89795C5C7A5B}"/>
              </a:ext>
            </a:extLst>
          </p:cNvPr>
          <p:cNvSpPr txBox="1"/>
          <p:nvPr/>
        </p:nvSpPr>
        <p:spPr>
          <a:xfrm>
            <a:off x="121037" y="1146145"/>
            <a:ext cx="2688926" cy="50783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To meet the requirement of operating photosensors in high magnetic field in EIC experiment, we successfully demonstrated ring imaging construction using </a:t>
            </a:r>
            <a:r>
              <a:rPr lang="en-US" dirty="0" err="1">
                <a:solidFill>
                  <a:srgbClr val="002060"/>
                </a:solidFill>
              </a:rPr>
              <a:t>mRICH</a:t>
            </a:r>
            <a:r>
              <a:rPr lang="en-US" dirty="0">
                <a:solidFill>
                  <a:srgbClr val="002060"/>
                </a:solidFill>
              </a:rPr>
              <a:t> in the 2</a:t>
            </a:r>
            <a:r>
              <a:rPr lang="en-US" baseline="30000" dirty="0">
                <a:solidFill>
                  <a:srgbClr val="002060"/>
                </a:solidFill>
              </a:rPr>
              <a:t>nd</a:t>
            </a:r>
            <a:r>
              <a:rPr lang="en-US" dirty="0">
                <a:solidFill>
                  <a:srgbClr val="002060"/>
                </a:solidFill>
              </a:rPr>
              <a:t> beam test. There were only three Hamamatsu </a:t>
            </a:r>
            <a:r>
              <a:rPr lang="en-US" dirty="0" err="1">
                <a:solidFill>
                  <a:srgbClr val="002060"/>
                </a:solidFill>
              </a:rPr>
              <a:t>SiPM</a:t>
            </a:r>
            <a:r>
              <a:rPr lang="en-US" dirty="0">
                <a:solidFill>
                  <a:srgbClr val="002060"/>
                </a:solidFill>
              </a:rPr>
              <a:t> matrices available at the time of this test. Given the limited beam time, we only took data with the primary proton beam at 120 GeV with cooling temperature settings at </a:t>
            </a:r>
          </a:p>
          <a:p>
            <a:r>
              <a:rPr lang="en-US" dirty="0">
                <a:solidFill>
                  <a:srgbClr val="002060"/>
                </a:solidFill>
              </a:rPr>
              <a:t>-30</a:t>
            </a:r>
            <a:r>
              <a:rPr lang="en-US" baseline="30000" dirty="0">
                <a:solidFill>
                  <a:srgbClr val="002060"/>
                </a:solidFill>
              </a:rPr>
              <a:t>o</a:t>
            </a:r>
            <a:r>
              <a:rPr lang="en-US" dirty="0">
                <a:solidFill>
                  <a:srgbClr val="002060"/>
                </a:solidFill>
              </a:rPr>
              <a:t>C, -20</a:t>
            </a:r>
            <a:r>
              <a:rPr lang="en-US" baseline="30000" dirty="0">
                <a:solidFill>
                  <a:srgbClr val="002060"/>
                </a:solidFill>
              </a:rPr>
              <a:t>o</a:t>
            </a:r>
            <a:r>
              <a:rPr lang="en-US" dirty="0">
                <a:solidFill>
                  <a:srgbClr val="002060"/>
                </a:solidFill>
              </a:rPr>
              <a:t>C, -10</a:t>
            </a:r>
            <a:r>
              <a:rPr lang="en-US" baseline="30000" dirty="0">
                <a:solidFill>
                  <a:srgbClr val="002060"/>
                </a:solidFill>
              </a:rPr>
              <a:t>o</a:t>
            </a:r>
            <a:r>
              <a:rPr lang="en-US" dirty="0">
                <a:solidFill>
                  <a:srgbClr val="002060"/>
                </a:solidFill>
              </a:rPr>
              <a:t>C, 0</a:t>
            </a:r>
            <a:r>
              <a:rPr lang="en-US" baseline="30000" dirty="0">
                <a:solidFill>
                  <a:srgbClr val="002060"/>
                </a:solidFill>
              </a:rPr>
              <a:t>o</a:t>
            </a:r>
            <a:r>
              <a:rPr lang="en-US" dirty="0">
                <a:solidFill>
                  <a:srgbClr val="002060"/>
                </a:solidFill>
              </a:rPr>
              <a:t>C and room temperature.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A1CAA0-E90F-694E-B8D8-69B33C30A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6546" y="1096374"/>
            <a:ext cx="6050228" cy="50326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8F7451-1CB5-3E45-B5AD-78ADC7D2862A}"/>
              </a:ext>
            </a:extLst>
          </p:cNvPr>
          <p:cNvSpPr txBox="1"/>
          <p:nvPr/>
        </p:nvSpPr>
        <p:spPr>
          <a:xfrm>
            <a:off x="6323935" y="6113704"/>
            <a:ext cx="2592129" cy="30777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See details in the progress report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AC23B2-DA56-C446-A5ED-A66282F83C3D}"/>
              </a:ext>
            </a:extLst>
          </p:cNvPr>
          <p:cNvSpPr txBox="1"/>
          <p:nvPr/>
        </p:nvSpPr>
        <p:spPr>
          <a:xfrm>
            <a:off x="3259731" y="4216012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-20</a:t>
            </a:r>
            <a:r>
              <a:rPr lang="en-US" baseline="30000" dirty="0">
                <a:solidFill>
                  <a:srgbClr val="FF0000"/>
                </a:solidFill>
              </a:rPr>
              <a:t>o</a:t>
            </a:r>
            <a:r>
              <a:rPr lang="en-US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731133-E911-7240-94CF-43983899861E}"/>
              </a:ext>
            </a:extLst>
          </p:cNvPr>
          <p:cNvSpPr txBox="1"/>
          <p:nvPr/>
        </p:nvSpPr>
        <p:spPr>
          <a:xfrm>
            <a:off x="5331673" y="4215396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baseline="30000" dirty="0">
                <a:solidFill>
                  <a:srgbClr val="FF0000"/>
                </a:solidFill>
              </a:rPr>
              <a:t>o</a:t>
            </a:r>
            <a:r>
              <a:rPr lang="en-US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CD4D31-14E4-DD40-869F-8BC5A15B2B9A}"/>
              </a:ext>
            </a:extLst>
          </p:cNvPr>
          <p:cNvSpPr txBox="1"/>
          <p:nvPr/>
        </p:nvSpPr>
        <p:spPr>
          <a:xfrm>
            <a:off x="7216064" y="4076896"/>
            <a:ext cx="732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Room</a:t>
            </a:r>
          </a:p>
          <a:p>
            <a:r>
              <a:rPr lang="en-US" dirty="0">
                <a:solidFill>
                  <a:srgbClr val="FF0000"/>
                </a:solidFill>
              </a:rPr>
              <a:t>temp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0031E5-550B-DC43-8053-A64375FA408E}"/>
              </a:ext>
            </a:extLst>
          </p:cNvPr>
          <p:cNvSpPr txBox="1"/>
          <p:nvPr/>
        </p:nvSpPr>
        <p:spPr>
          <a:xfrm>
            <a:off x="4027549" y="179389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SiPM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33BE39-1906-AA41-ABD8-594D073B9FC2}"/>
              </a:ext>
            </a:extLst>
          </p:cNvPr>
          <p:cNvSpPr txBox="1"/>
          <p:nvPr/>
        </p:nvSpPr>
        <p:spPr>
          <a:xfrm>
            <a:off x="3714983" y="813454"/>
            <a:ext cx="4641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SiPM</a:t>
            </a:r>
            <a:r>
              <a:rPr lang="en-US" sz="1600" dirty="0"/>
              <a:t> matrix:  16 x 16 channels, 3mm x 3mm pixel size</a:t>
            </a:r>
          </a:p>
        </p:txBody>
      </p:sp>
    </p:spTree>
    <p:extLst>
      <p:ext uri="{BB962C8B-B14F-4D97-AF65-F5344CB8AC3E}">
        <p14:creationId xmlns:p14="http://schemas.microsoft.com/office/powerpoint/2010/main" val="1138469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622" y="115782"/>
            <a:ext cx="8906675" cy="519412"/>
          </a:xfrm>
        </p:spPr>
        <p:txBody>
          <a:bodyPr>
            <a:noAutofit/>
          </a:bodyPr>
          <a:lstStyle/>
          <a:p>
            <a:r>
              <a:rPr lang="en-US" sz="2600" dirty="0" err="1">
                <a:solidFill>
                  <a:srgbClr val="006633"/>
                </a:solidFill>
                <a:latin typeface="Times New Roman" charset="0"/>
                <a:cs typeface="Arial" charset="0"/>
              </a:rPr>
              <a:t>mRICH</a:t>
            </a:r>
            <a:r>
              <a:rPr lang="en-US" sz="26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 in an EIC Detector Built Around the </a:t>
            </a:r>
            <a:r>
              <a:rPr lang="en-US" sz="2600" dirty="0" err="1">
                <a:solidFill>
                  <a:srgbClr val="006633"/>
                </a:solidFill>
                <a:latin typeface="Times New Roman" charset="0"/>
                <a:cs typeface="Arial" charset="0"/>
              </a:rPr>
              <a:t>sPHENIX</a:t>
            </a:r>
            <a:r>
              <a:rPr lang="en-US" sz="26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 Solenoid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4DCEEC-B086-7F4E-86D4-32F2088DD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311" y="701639"/>
            <a:ext cx="6899782" cy="2281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C45923-3349-F444-AFF4-7B58A61A1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122" y="3263411"/>
            <a:ext cx="2324930" cy="3325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5354BE-18A4-964C-96EF-E4014E300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9094" y="3263411"/>
            <a:ext cx="2779092" cy="3371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1A6C0B-1EBA-6D48-B2D4-0D710DDB90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9516" y="3623495"/>
            <a:ext cx="3062446" cy="2410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05A1E7D-D3B0-7C4C-B6F1-CD4FD8CD1DE2}"/>
              </a:ext>
            </a:extLst>
          </p:cNvPr>
          <p:cNvGrpSpPr/>
          <p:nvPr/>
        </p:nvGrpSpPr>
        <p:grpSpPr>
          <a:xfrm>
            <a:off x="2764053" y="5246557"/>
            <a:ext cx="4985862" cy="1536492"/>
            <a:chOff x="2764053" y="5246557"/>
            <a:chExt cx="4985862" cy="1536492"/>
          </a:xfrm>
        </p:grpSpPr>
        <p:sp>
          <p:nvSpPr>
            <p:cNvPr id="14" name="Donut 13">
              <a:extLst>
                <a:ext uri="{FF2B5EF4-FFF2-40B4-BE49-F238E27FC236}">
                  <a16:creationId xmlns:a16="http://schemas.microsoft.com/office/drawing/2014/main" id="{D6B3937C-6EBC-0440-8B21-FFEFA1DFF31C}"/>
                </a:ext>
              </a:extLst>
            </p:cNvPr>
            <p:cNvSpPr/>
            <p:nvPr/>
          </p:nvSpPr>
          <p:spPr>
            <a:xfrm>
              <a:off x="2764053" y="6058727"/>
              <a:ext cx="1395717" cy="724322"/>
            </a:xfrm>
            <a:prstGeom prst="donut">
              <a:avLst>
                <a:gd name="adj" fmla="val 516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8F5100E-BCA9-C449-AB36-78A480895CB3}"/>
                </a:ext>
              </a:extLst>
            </p:cNvPr>
            <p:cNvCxnSpPr/>
            <p:nvPr/>
          </p:nvCxnSpPr>
          <p:spPr>
            <a:xfrm>
              <a:off x="6168452" y="5246557"/>
              <a:ext cx="15814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743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8897</TotalTime>
  <Words>1129</Words>
  <Application>Microsoft Macintosh PowerPoint</Application>
  <PresentationFormat>On-screen Show (4:3)</PresentationFormat>
  <Paragraphs>130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Courier New</vt:lpstr>
      <vt:lpstr>Times New Roman</vt:lpstr>
      <vt:lpstr>Wingdings</vt:lpstr>
      <vt:lpstr>Default Theme</vt:lpstr>
      <vt:lpstr>PowerPoint Presentation</vt:lpstr>
      <vt:lpstr>PowerPoint Presentation</vt:lpstr>
      <vt:lpstr>PowerPoint Presentation</vt:lpstr>
      <vt:lpstr>PowerPoint Presentation</vt:lpstr>
      <vt:lpstr>2nd mRICH Beam Test</vt:lpstr>
      <vt:lpstr>1st and 2nd Beam Test Comparison (120 GeV Proton Beam)</vt:lpstr>
      <vt:lpstr>Completed Data QA Analysis for the 2nd Beam Test</vt:lpstr>
      <vt:lpstr>mRICH Ring Images from SiPM Sensors (a FIRST!)</vt:lpstr>
      <vt:lpstr>mRICH in an EIC Detector Built Around the sPHENIX Solenoid</vt:lpstr>
      <vt:lpstr>mRICH – FY19 activity (part one)</vt:lpstr>
      <vt:lpstr>mRICH – FY19 activity (part two)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psTOF Self-Determined Start Time Study</dc:title>
  <dc:creator>Mickey Chiu</dc:creator>
  <cp:lastModifiedBy>Xiaochun He</cp:lastModifiedBy>
  <cp:revision>256</cp:revision>
  <dcterms:created xsi:type="dcterms:W3CDTF">2017-01-16T16:17:30Z</dcterms:created>
  <dcterms:modified xsi:type="dcterms:W3CDTF">2019-01-04T16:47:29Z</dcterms:modified>
</cp:coreProperties>
</file>