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1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3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8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6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0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7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5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A3559-AD32-4F65-A413-668D45F84F5C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A0746-BBA2-49FC-AF5D-70C8C14D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Facility News &amp; 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Data Center</a:t>
            </a:r>
          </a:p>
          <a:p>
            <a:pPr lvl="1"/>
            <a:r>
              <a:rPr lang="en-US" dirty="0" smtClean="0"/>
              <a:t>construction likely to start in March 2019 and last 18-24 months</a:t>
            </a:r>
          </a:p>
          <a:p>
            <a:pPr lvl="1"/>
            <a:r>
              <a:rPr lang="en-US" dirty="0" smtClean="0"/>
              <a:t>Well developed plans to migrate from BCF to new data center with little service interruption</a:t>
            </a:r>
          </a:p>
          <a:p>
            <a:r>
              <a:rPr lang="en-US" dirty="0" smtClean="0"/>
              <a:t>New staff joining RACF/SDCC on January 14</a:t>
            </a:r>
            <a:r>
              <a:rPr lang="en-US" baseline="30000" dirty="0" smtClean="0"/>
              <a:t>th</a:t>
            </a:r>
            <a:r>
              <a:rPr lang="en-US" dirty="0" smtClean="0"/>
              <a:t> to work on </a:t>
            </a:r>
            <a:r>
              <a:rPr lang="en-US" smtClean="0"/>
              <a:t>Rucio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96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Facility News &amp; Announcements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Facility News &amp; Announcements</dc:title>
  <dc:creator>Tony</dc:creator>
  <cp:lastModifiedBy>Tony</cp:lastModifiedBy>
  <cp:revision>2</cp:revision>
  <dcterms:created xsi:type="dcterms:W3CDTF">2019-01-10T17:54:21Z</dcterms:created>
  <dcterms:modified xsi:type="dcterms:W3CDTF">2019-01-10T18:06:23Z</dcterms:modified>
</cp:coreProperties>
</file>