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1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6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3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5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6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5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2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1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4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80CC2-6305-4EF5-BBDD-975AF6B29D44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E5FF1-4EDB-4CF5-99EC-5AEB698F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Authentication &amp; Authorization Infrastructure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6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AAI Plans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Now that migration to FreeIPA is complete, we are turning our attention to enabling federated authentication at the facility</a:t>
            </a:r>
          </a:p>
          <a:p>
            <a:r>
              <a:rPr lang="en-US" dirty="0" smtClean="0"/>
              <a:t>To be done at the level of individual applications. Staff currently working on:</a:t>
            </a:r>
          </a:p>
          <a:p>
            <a:pPr lvl="1"/>
            <a:r>
              <a:rPr lang="en-US" dirty="0" err="1" smtClean="0"/>
              <a:t>Invenio</a:t>
            </a:r>
            <a:endParaRPr lang="en-US" dirty="0" smtClean="0"/>
          </a:p>
          <a:p>
            <a:pPr lvl="1"/>
            <a:r>
              <a:rPr lang="en-US" dirty="0" err="1" smtClean="0"/>
              <a:t>BNLBox</a:t>
            </a:r>
            <a:endParaRPr lang="en-US" dirty="0" smtClean="0"/>
          </a:p>
          <a:p>
            <a:pPr lvl="1"/>
            <a:r>
              <a:rPr lang="en-US" dirty="0" err="1" smtClean="0"/>
              <a:t>Indico</a:t>
            </a:r>
            <a:endParaRPr lang="en-US" dirty="0" smtClean="0"/>
          </a:p>
          <a:p>
            <a:pPr lvl="1"/>
            <a:r>
              <a:rPr lang="en-US" dirty="0" smtClean="0"/>
              <a:t>Web services</a:t>
            </a:r>
          </a:p>
          <a:p>
            <a:r>
              <a:rPr lang="en-US" dirty="0" smtClean="0"/>
              <a:t>Updates to be presented in the </a:t>
            </a:r>
            <a:r>
              <a:rPr lang="en-US" smtClean="0"/>
              <a:t>near future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325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54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Authentication &amp; Authorization Infrastructure</vt:lpstr>
      <vt:lpstr>AAI Plans 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Authentication &amp; Authorization Infrastructure</dc:title>
  <dc:creator>Tony</dc:creator>
  <cp:lastModifiedBy>Tony</cp:lastModifiedBy>
  <cp:revision>2</cp:revision>
  <dcterms:created xsi:type="dcterms:W3CDTF">2019-01-10T18:09:19Z</dcterms:created>
  <dcterms:modified xsi:type="dcterms:W3CDTF">2019-01-10T18:20:21Z</dcterms:modified>
</cp:coreProperties>
</file>