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notesSlides/notesSlide1.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notesSlides/notesSlide2.xml" ContentType="application/vnd.openxmlformats-officedocument.presentationml.notesSlide+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notesSlides/notesSlide3.xml" ContentType="application/vnd.openxmlformats-officedocument.presentationml.notesSlide+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notesSlides/notesSlide4.xml" ContentType="application/vnd.openxmlformats-officedocument.presentationml.notesSlide+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notesSlides/notesSlide5.xml" ContentType="application/vnd.openxmlformats-officedocument.presentationml.notesSlide+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notesSlides/notesSlide6.xml" ContentType="application/vnd.openxmlformats-officedocument.presentationml.notesSlide+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notesSlides/notesSlide7.xml" ContentType="application/vnd.openxmlformats-officedocument.presentationml.notesSlide+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notesSlides/notesSlide8.xml" ContentType="application/vnd.openxmlformats-officedocument.presentationml.notesSlide+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notesSlides/notesSlide9.xml" ContentType="application/vnd.openxmlformats-officedocument.presentationml.notesSlide+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406" r:id="rId2"/>
    <p:sldId id="407" r:id="rId3"/>
    <p:sldId id="266" r:id="rId4"/>
    <p:sldId id="268" r:id="rId5"/>
    <p:sldId id="398" r:id="rId6"/>
    <p:sldId id="264" r:id="rId7"/>
    <p:sldId id="262" r:id="rId8"/>
    <p:sldId id="429" r:id="rId9"/>
    <p:sldId id="278" r:id="rId10"/>
    <p:sldId id="435" r:id="rId11"/>
    <p:sldId id="280" r:id="rId12"/>
    <p:sldId id="436" r:id="rId13"/>
    <p:sldId id="437" r:id="rId14"/>
    <p:sldId id="281" r:id="rId15"/>
    <p:sldId id="282" r:id="rId16"/>
    <p:sldId id="283" r:id="rId17"/>
    <p:sldId id="408" r:id="rId18"/>
    <p:sldId id="411" r:id="rId19"/>
    <p:sldId id="412" r:id="rId20"/>
    <p:sldId id="416" r:id="rId21"/>
    <p:sldId id="417" r:id="rId22"/>
    <p:sldId id="413" r:id="rId23"/>
    <p:sldId id="414" r:id="rId24"/>
    <p:sldId id="410" r:id="rId25"/>
    <p:sldId id="302" r:id="rId26"/>
    <p:sldId id="289" r:id="rId27"/>
    <p:sldId id="415" r:id="rId28"/>
    <p:sldId id="422" r:id="rId29"/>
    <p:sldId id="427" r:id="rId30"/>
    <p:sldId id="428" r:id="rId31"/>
    <p:sldId id="418" r:id="rId32"/>
    <p:sldId id="409" r:id="rId33"/>
    <p:sldId id="285" r:id="rId34"/>
    <p:sldId id="287" r:id="rId35"/>
    <p:sldId id="438" r:id="rId36"/>
    <p:sldId id="275" r:id="rId37"/>
    <p:sldId id="420" r:id="rId38"/>
    <p:sldId id="434" r:id="rId39"/>
    <p:sldId id="293" r:id="rId40"/>
    <p:sldId id="403" r:id="rId41"/>
    <p:sldId id="319" r:id="rId42"/>
    <p:sldId id="320" r:id="rId43"/>
    <p:sldId id="321" r:id="rId44"/>
    <p:sldId id="421" r:id="rId45"/>
    <p:sldId id="323" r:id="rId46"/>
    <p:sldId id="324" r:id="rId47"/>
    <p:sldId id="355" r:id="rId48"/>
    <p:sldId id="337" r:id="rId49"/>
    <p:sldId id="339" r:id="rId50"/>
    <p:sldId id="430" r:id="rId51"/>
    <p:sldId id="423" r:id="rId52"/>
    <p:sldId id="424" r:id="rId53"/>
    <p:sldId id="425" r:id="rId54"/>
    <p:sldId id="426" r:id="rId55"/>
    <p:sldId id="342" r:id="rId56"/>
    <p:sldId id="367" r:id="rId57"/>
    <p:sldId id="308" r:id="rId58"/>
    <p:sldId id="375" r:id="rId59"/>
    <p:sldId id="431" r:id="rId60"/>
    <p:sldId id="432" r:id="rId61"/>
    <p:sldId id="358" r:id="rId62"/>
    <p:sldId id="359" r:id="rId63"/>
    <p:sldId id="360" r:id="rId64"/>
    <p:sldId id="317" r:id="rId65"/>
    <p:sldId id="349" r:id="rId66"/>
    <p:sldId id="433" r:id="rId67"/>
    <p:sldId id="386" r:id="rId68"/>
    <p:sldId id="270" r:id="rId69"/>
    <p:sldId id="377" r:id="rId70"/>
    <p:sldId id="265" r:id="rId71"/>
    <p:sldId id="402" r:id="rId72"/>
    <p:sldId id="331" r:id="rId73"/>
    <p:sldId id="404" r:id="rId74"/>
    <p:sldId id="405" r:id="rId75"/>
    <p:sldId id="393" r:id="rId76"/>
    <p:sldId id="352" r:id="rId77"/>
    <p:sldId id="344" r:id="rId78"/>
    <p:sldId id="276" r:id="rId79"/>
    <p:sldId id="284" r:id="rId80"/>
    <p:sldId id="286" r:id="rId81"/>
    <p:sldId id="396" r:id="rId82"/>
    <p:sldId id="318" r:id="rId83"/>
    <p:sldId id="267" r:id="rId84"/>
    <p:sldId id="379" r:id="rId85"/>
    <p:sldId id="328" r:id="rId86"/>
    <p:sldId id="400" r:id="rId87"/>
    <p:sldId id="401" r:id="rId88"/>
    <p:sldId id="348" r:id="rId89"/>
    <p:sldId id="309" r:id="rId90"/>
    <p:sldId id="310" r:id="rId91"/>
    <p:sldId id="365" r:id="rId92"/>
    <p:sldId id="335" r:id="rId93"/>
    <p:sldId id="364" r:id="rId94"/>
    <p:sldId id="378" r:id="rId95"/>
    <p:sldId id="295" r:id="rId96"/>
    <p:sldId id="366" r:id="rId97"/>
    <p:sldId id="389" r:id="rId98"/>
    <p:sldId id="390" r:id="rId99"/>
    <p:sldId id="391" r:id="rId100"/>
    <p:sldId id="392" r:id="rId101"/>
    <p:sldId id="279" r:id="rId102"/>
    <p:sldId id="341" r:id="rId103"/>
    <p:sldId id="340" r:id="rId104"/>
    <p:sldId id="292" r:id="rId105"/>
    <p:sldId id="329" r:id="rId106"/>
    <p:sldId id="361" r:id="rId107"/>
    <p:sldId id="290" r:id="rId108"/>
    <p:sldId id="291" r:id="rId109"/>
    <p:sldId id="373" r:id="rId110"/>
    <p:sldId id="384" r:id="rId111"/>
    <p:sldId id="325" r:id="rId112"/>
    <p:sldId id="346" r:id="rId113"/>
    <p:sldId id="299" r:id="rId114"/>
    <p:sldId id="338" r:id="rId115"/>
    <p:sldId id="307" r:id="rId116"/>
    <p:sldId id="399" r:id="rId117"/>
    <p:sldId id="315" r:id="rId118"/>
    <p:sldId id="316" r:id="rId119"/>
    <p:sldId id="357" r:id="rId120"/>
    <p:sldId id="305" r:id="rId121"/>
    <p:sldId id="288" r:id="rId122"/>
    <p:sldId id="322" r:id="rId123"/>
    <p:sldId id="380" r:id="rId124"/>
    <p:sldId id="388" r:id="rId125"/>
    <p:sldId id="394" r:id="rId126"/>
    <p:sldId id="298" r:id="rId127"/>
    <p:sldId id="300"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81" y="-48"/>
      </p:cViewPr>
      <p:guideLst>
        <p:guide orient="horz" pos="2160"/>
        <p:guide pos="2880"/>
      </p:guideLst>
    </p:cSldViewPr>
  </p:slid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4:39:05.102"/>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BD323C32-088F-4B00-A867-3AF494C2A560}" emma:medium="tactile" emma:mode="ink">
          <msink:context xmlns:msink="http://schemas.microsoft.com/ink/2010/main" type="writingRegion" rotatedBoundingBox="10399,7467 22882,6646 23012,8631 10530,9452"/>
        </emma:interpretation>
      </emma:emma>
    </inkml:annotationXML>
    <inkml:traceGroup>
      <inkml:annotationXML>
        <emma:emma xmlns:emma="http://www.w3.org/2003/04/emma" version="1.0">
          <emma:interpretation id="{C7B21E0A-A271-4E0F-9E09-318C3D512154}" emma:medium="tactile" emma:mode="ink">
            <msink:context xmlns:msink="http://schemas.microsoft.com/ink/2010/main" type="paragraph" rotatedBoundingBox="10399,7467 22882,6646 23012,8631 10530,9452" alignmentLevel="1"/>
          </emma:interpretation>
        </emma:emma>
      </inkml:annotationXML>
      <inkml:traceGroup>
        <inkml:annotationXML>
          <emma:emma xmlns:emma="http://www.w3.org/2003/04/emma" version="1.0">
            <emma:interpretation id="{ABD83DAF-EA8A-4D61-AF35-861F210F5765}" emma:medium="tactile" emma:mode="ink">
              <msink:context xmlns:msink="http://schemas.microsoft.com/ink/2010/main" type="line" rotatedBoundingBox="10399,7467 22882,6646 23012,8631 10530,9452"/>
            </emma:interpretation>
          </emma:emma>
        </inkml:annotationXML>
        <inkml:traceGroup>
          <inkml:annotationXML>
            <emma:emma xmlns:emma="http://www.w3.org/2003/04/emma" version="1.0">
              <emma:interpretation id="{4C7971CC-4ADE-4EEF-B76E-F5BACDC28A9A}" emma:medium="tactile" emma:mode="ink">
                <msink:context xmlns:msink="http://schemas.microsoft.com/ink/2010/main" type="inkWord" rotatedBoundingBox="16222,7188 20538,6904 20661,8786 16346,9070"/>
              </emma:interpretation>
              <emma:one-of disjunction-type="recognition" id="oneOf0">
                <emma:interpretation id="interp0" emma:lang="en-US" emma:confidence="0">
                  <emma:literal>Decipherabilities</emma:literal>
                </emma:interpretation>
                <emma:interpretation id="interp1" emma:lang="en-US" emma:confidence="0">
                  <emma:literal>Decipheresses</emma:literal>
                </emma:interpretation>
                <emma:interpretation id="interp2" emma:lang="en-US" emma:confidence="0">
                  <emma:literal>Decipherabilities'</emma:literal>
                </emma:interpretation>
                <emma:interpretation id="interp3" emma:lang="en-US" emma:confidence="0">
                  <emma:literal>Beciphentxptnese5lates</emma:literal>
                </emma:interpretation>
                <emma:interpretation id="interp4" emma:lang="en-US" emma:confidence="0">
                  <emma:literal>Beciphen~exptnese5lates</emma:literal>
                </emma:interpretation>
              </emma:one-of>
            </emma:emma>
          </inkml:annotationXML>
          <inkml:trace contextRef="#ctx0" brushRef="#br0">5604 187 252,'0'-8'96,"0"5"-75,0-1-5,0 4-7,0 0-4,0 4 4,-4-1-4,-4 1-1,0 3-2,-1 4 3,-3 0 4,4 4-7,-1 0-1,5 0-1,0 3 2,4 0 3,4 1 4,4 3 0,1 0 2,7-4-2,-3 4 2,-1 0-2,1 0 0,-1 4-3,0-4-1,-3 0-1,-1 4 0,-8-4 2,0 4 1,-4 0 3,-5-1 4,-3 1-2,0-4 3,-1-3-8,1-1-2,-1-7-8,-3-4-2,8-7-25,-1-11-10,5-14-32,4-12-15,4-7-37</inkml:trace>
          <inkml:trace contextRef="#ctx0" brushRef="#br0" timeOffset="401.8845">5691-490 296,'4'-15'112,"-4"12"-87,4 3-2,-4 0-9,0 0-8,0 0-1,0 0-1,0 0 2,0 7-3,-4 8-2,0 7 0,0 11-1,0 11 2,0 11-1,0 8-1,4 10 1,0 16 1,4-1-1,0 0 2,4 0-4,0-10-2,1-9 2,-1-6 2,-4-4-2,4-8 0,-4-3-8,1-4-2,-1-7-23,0-8-10,4-10-21,0-8-8,5-15-17</inkml:trace>
          <inkml:trace contextRef="#ctx0" brushRef="#br0" timeOffset="758.053">5778-328 324,'12'4'123,"5"-1"-95,12-6-2,-8 3-5,3-4-11,5 0 0,9-7 0,3 0 4,9-7-8,8-1 3,4-3 4,4 0-3,0 4 2,0 0-5,-4-1-2,-4 1-2,-8-1-3,-5 8 1,-3 0-1,-5 4 0,0 0 2,-8-1-21,0 1-9,-4 0-30,0-4-14,-1-4-71</inkml:trace>
          <inkml:trace contextRef="#ctx0" brushRef="#br0" timeOffset="-70719.5843">6452 308 200,'-8'0'74,"12"4"-58,-4-1 7,0-3-1,0 0-10,0 4-2,4 0-3,-4-4 0,0 0-4,0 0 5,4 7 2,5 0 3,-5 1 3,4-1-3,0-3 2,9 0-2,-5-4 0,1-4-1,3-3 0,1-5-2,-1-2-1,-3-5-8,-1 1 0,1-4 3,-5-4 2,0 0 0,-4-3-1,-4 0-3,0 3 1,-4-4 0,0 8 3,-4 8 1,-5 3 1,1 3-4,-5 8-1,-3 11 1,-5 11 2,-4 12-5,-4 13-1,0 8-2,-5 4-2,5 0 3,4 4 2,5-5 2,7-2 1,13-5-2,8-3 1,13-8 0,7-10 3,10-12-3,3-7 0,8-7 1,1-4 2,-1-7-8,1-1-3,-5-3-6,5-4-1,-9 1-18,-4-1-6,-4 0-14,-4 1-4,0-1-17,-1 4-6,-3 0-18</inkml:trace>
          <inkml:trace contextRef="#ctx0" brushRef="#br0" timeOffset="-70139.207">7122 165 276,'-24'18'104,"11"0"-81,-8 16 5,13-16-4,-8 8-12,-5 7-2,-4 4-8,0 3-1,-4 4-1,0 8 0,0 3 0,5 0-5,3-7-1,9-8-46,3-10-18,13-8-43</inkml:trace>
          <inkml:trace contextRef="#ctx0" brushRef="#br0" timeOffset="-70350.4808">6783 161 272,'4'0'101,"0"4"-78,1-1 4,-5-3-1,0 0-13,4 8-2,0-1 0,0 4 3,4 4-8,1 0 3,-1-1 2,0 1 0,9 7 1,7 15-6,5 0-2,5-1 0,-1 1 0,0-4-2,0-3 1,-4-1 0,-4-7 1,-1-4-2,-3-3-2,-4-4-13,-5 0-4,-4-3-31,-4-8-11,1 0-67,3-8-40,4-3 77</inkml:trace>
          <inkml:trace contextRef="#ctx0" brushRef="#br0" timeOffset="-69398.1358">7379 76 204,'0'-22'77,"4"11"-60,0-11 17,0 11 4,-4 0-3,0 4 4,0-4-6,0-4-3,0 4-16,0 4 2,0 3 4,0 4-11,0 11-5,0 11 0,0 11-1,4 15 7,1 7 4,3 11-5,0-3-1,-4 3 0,0 8 0,0 10-2,-4 4-1,0-3-3,-4-4 1,0-15-2,-4-7 2,4-11-4,-9 11 0,-3 10-10,-1-6-3,1-12-6,-1-10-1,1-8 7,3-11 4,1-7 1,-1-12 3,5-10 4,0-8 1,0-10 1,3-9 0,1-13-3,4-5 2,0-10 1,0-8 0,4 0 4,5 0 2,3 0 2,5 4 0,3 4 2,9 3 1,0 4-5,4 3-2,0 8 4,1 7 3,-1 11-2,-4 8 2,-5 7 3,1 4 3,-4 3-5,0 8-2,-1 3-3,-3 8 0,-5 3-2,1 4 0,-5 4-6,0 3 1,-4 4-5,-4 1 1,0-1-3,-4-4 0,0-3-10,-4-8-3,0-7-23,-1-3-8,1-12-41,4-7-19,0-15-16</inkml:trace>
          <inkml:trace contextRef="#ctx0" brushRef="#br0" timeOffset="-68693.2701">7594-129 328,'-37'-26'123,"33"15"-95,-1-4 7,5 11-1,5-3-13,3-4-2,4 0-7,5 0 0,3-4-7,5-3 4,8-4 1,0-4-1,5 0 2,7 1-2,1-1 0,3 4-3,5 0 1,0 3 2,-4 5 2,-5 3-1,-8 3 1,-4 5-6,-4-1-3,-4 4-1,-4 0 1,-5 4 1,-3-1 1,-5 1-5,-4 0 1,-4-4-11,0 0-5,-4 0-28,-4-4-9,-5 4-65,-7 0-26,-5-4 7</inkml:trace>
          <inkml:trace contextRef="#ctx0" brushRef="#br0" timeOffset="-69060.1456">7739-626 280,'0'-15'104,"8"19"-81,4 0-4,-3-1-8,-1 1-1,-4 3 6,4 1-2,-4 3 2,5 4-9,-1 7 5,-4 14 1,4 12 0,1 0 0,-5 7-3,4 4-1,-4 4-1,0-8 0,1-8-2,-1 27-1,0 18-6,4-11-1,-4-8 3,5-14 3,-5-7-1,0-12-2,0-10-7,0-8-4,-4-4-25,4-7-10,0-4-32,0-10-14,1-8-26</inkml:trace>
          <inkml:trace contextRef="#ctx0" brushRef="#br0" timeOffset="-67853.3907">8508 499 132,'0'4'52,"0"-4"-41,0 4 4,0-4-1,0 0 4,0 3 3,0 1 5,-4-4 3,0-4-15,0 1 14,0-5 6,4 1-10,-5-4-3,5-4-6,-4 0 0,0-3-6,0-8-1,4 1-4,0 6-1,0 1 3,4-8 3,4-11-2,1 8 1,-1 7-3,4-4 0,5-7 1,-1 7 3,1 8-2,-5 7-2,1 4 0,3 14-1,5 15 0,0 4 0,-1 3-2,1 4 1,4 0-2,0 0-1,0 0 1,-1-3-1,-3-1 2,0-7 1,-1 0-8,-7-7-2,-1-4-31,-3 0-13,-5-3-27,0-5-11,4-3-23</inkml:trace>
          <inkml:trace contextRef="#ctx0" brushRef="#br0" timeOffset="-67389.3882">8959 345 176,'12'0'68,"-3"-4"-52,7 0 14,-7 4 6,3-3-7,0-1-2,-3 0-2,-1 1-1,4-5-13,5-3 2,-1 0 1,1-3 1,-5 3 1,1 0-4,-1-8-2,5-10-4,-5-1 1,1 1-2,-5-4 0,0 3 3,-4 1 3,0 0 0,-4 10 1,0 5 2,-4 3 2,0-1-7,0 9-1,-8 10-4,-1 8-3,-3 14 0,-1 8-1,5 7 0,-1 4 2,5 0 3,4-4 2,4 0-1,4-4-1,4-6-3,9-5 1,8-7-4,8-4 0,8-7-6,5-7 0,3-8-32,-7-7-14,-9 0-68,20-18-29,14-19 29</inkml:trace>
          <inkml:trace contextRef="#ctx0" brushRef="#br0" timeOffset="-66920.2921">9832 29 212,'-8'-8'79,"8"8"-61,-5-14 8,5 14 1,0-8-3,-4-3 3,0 4 5,0-1 2,-4 5-18,-5-1 4,5 4 3,-8 0-6,-1 4 1,-4 3-7,5 1-1,-5 3-4,9 0 1,-1 0-6,1 0-1,-5 7 2,9-3 1,0-4-4,4 7 1,-1 8 4,10 3 5,3-3-3,4 0-1,1 0-2,3-1-3,-3-3 3,3-3 0,-3-1-1,-1 0 1,-4-3-2,1 0-1,-5 0 1,-8-1 1,-5 1-1,1-4-1,0-4 1,-13 4 1,-8 4 1,0 0 1,0-8-16,4 1-6,1-5-11,3-3-5,4 0-19,5-7-8,4-4-81</inkml:trace>
          <inkml:trace contextRef="#ctx0" brushRef="#br0" timeOffset="-79853.1607">7 76 188,'0'-11'71,"0"4"-55,0-4 22,0 7 5,0-3-12,0 0-6,-4-1-6,0 1-2,4 3-9,0 1 4,0-1 1,0 0-2,0 4 1,0 0-3,0 0 2,0 0-2,4 4 0,0 7 1,1 11 1,-1 15-3,4 7-3,-4 7 2,0 1 2,5-4 0,-5-1 0,0 1-5,0-4-3,0 0 0,0 1-1,0-5 0,1-3 2,-5-4-3,0-4 0,0-7 1,0-3 0,0-5-18,-5-2-5,1-5-22,-4 0-9,-4-3-59,3-4-58,-3 4 59</inkml:trace>
          <inkml:trace contextRef="#ctx0" brushRef="#br0" timeOffset="-79241.3492">-311 474 112,'-4'-15'44,"8"4"-35,0 0 18,-4 3 7,4-3-1,0 0 3,5-3-9,-1-5-4,0-3-13,5 0 0,-1 0 1,0 0 2,1 0 5,-5 4-4,0 3 2,1 4-9,-1 0-2,4 3-5,1 1-1,3 3 1,5 1 2,0-1-1,3 0 2,5 1-2,0 3-1,0 0 1,0 3-1,0 5 0,-4 3 2,4 3 1,-4 9 1,-4 2 0,-1 5 2,-3 3-3,-5 0 0,1 0-1,-5 4-2,-8 0 1,0-1 1,0 1 3,-8 0 4,-1-4-2,-3 0 1,-5 0-1,-3 0 1,-1-3 0,-4-5 2,-4 1-1,0-8 2,4-3-6,1-4-1,-1-7-4,0-8-1,4-7-32,5-7-13,7-8-70,14-11-62,3 4 60</inkml:trace>
          <inkml:trace contextRef="#ctx0" brushRef="#br0" timeOffset="-78154.4135">442 514 168,'4'4'66,"0"-1"-52,-4-3 12,0 0 1,0 0-9,0 0 0,4 4-2,4 0 2,1-1-10,-1-3 0,4 0-1,1 0 5,-1-3 5,1-1-5,-1 0-2,0 1-5,1-1-2,-5 0 1,5-3 0,-5 0 0,0-1 2,-4-6 3,0-1-2,1-4-4,-5 5 1,0-1-3,-5-3-1,1 3-2,0 0 1,-4 4 3,0 4 1,-5-1-1,1 1 1,-1 3 0,-3 1 3,-1 3-3,-3 3 0,-1 5-1,0-1 1,1 8-2,3 3-1,0 4 1,1 8-1,3 3-3,1 0 2,4 0 1,0 4 0,3 0 0,5-1 0,9 1-3,3-4 2,5-3 1,3-5 2,5 1-1,4-8 2,4-3 2,0-4 2,0-7-6,0-4 0,1-4 1,-5-3 1,-1-8-4,-3 0-1,0-3-24,0-4-10,-4 4-52,-1-1-23,1 1 5</inkml:trace>
          <inkml:trace contextRef="#ctx0" brushRef="#br0" timeOffset="-77535.6236">1029 337 192,'4'-7'74,"-4"7"-58,-4 0 23,4 0 4,-4 0-10,0 4-4,0-1-11,-4 1-1,-1 4-10,-3 3 2,-1 3 4,1 1-5,0 3-2,-1 1-1,5 3 1,-4 0-1,3 7 0,1 1-3,0 6 1,4 5-2,-1 3-1,5-4 7,5 1 3,-1-4-1,4-4 2,4-7-2,1-8 2,3-3-4,5-4 1,-4-8-5,3-3-2,-3-3-9,-1-5-3,1-3-18,-5-7-7,5 0-41,-5-1-15,5 1-29</inkml:trace>
          <inkml:trace contextRef="#ctx0" brushRef="#br0" timeOffset="-77159.0243">1265 426 200,'4'-4'74,"0"8"-58,5-1 18,-9-3 4,4 8-14,0 3-1,0 0-4,0 4-3,0 7-8,0 0 1,0 7 2,1 4 0,3 0 3,0-3-3,0-1-1,1-3-6,-1-4-3,0-4 0,1-3 1,-1 0-1,-4-8 2,-4-7-31,0 0-13,4-7-96</inkml:trace>
          <inkml:trace contextRef="#ctx0" brushRef="#br0" timeOffset="-76997.6157">1410 286 300,'-9'-18'112,"9"14"-87,5-7 0,-1 7-5,0-3-16,0-4-2,0-4-51,-4-3-19,13-8-52,-1-3-22</inkml:trace>
          <inkml:trace contextRef="#ctx0" brushRef="#br0" timeOffset="-76052.8714">1679 87 256,'0'4'96,"4"0"-75,0-1 1,-4-3-5,0 0-4,0 8 5,0 3-4,0 7 0,4-3-8,0 3 0,0 8 1,0 4-3,5 3-1,-1 7-1,0 4-2,1 11 1,-5 15-1,0 15 0,-4 3 2,0 4-1,0 0-1,0-4-2,4 0 1,0 1 1,0-5 2,0-7-1,1-10 2,-1-12-2,0-7 2,-4-12-4,0-10-2,0-8-9,0-3-3,-4-8-1,0-7 2,-1-3 6,1-5 4,0-6 3,0-8 1,0-4-3,0-3 2,0-8 1,4-4 2,0 1 1,4-4 3,4-4 10,0 0 5,5-3-3,-1-1 2,5-3-2,-5 15 0,-4 6 0,9-10 0,4-11-3,-1 4 1,1 3-7,0 11-1,3 4 0,-3 4 0,0 7-2,-5 3 1,1 4-4,-1 8-2,5 3-3,-4 1 1,-1 3 3,-3 7 3,-1 4 0,-4 8 2,-4 6-2,-4 8 2,-4 4-6,-4 0-1,0 0 0,-5-4 0,-3-4-3,-5-7 2,0 0-10,1-11-3,-5-3-26,-4-12-9,4-7-65,4-15-27,-3-3 14</inkml:trace>
          <inkml:trace contextRef="#ctx0" brushRef="#br0" timeOffset="-75332.347">2411-141 196,'12'-7'74,"-8"7"-58,1 0 20,-5 0 5,4 4-12,0 3-5,0 1-5,0 6-2,0 5-9,0 6 1,5 12 4,-1 15-5,0 6-2,5 9-3,-1-5 0,-4-3-2,5 0-1,-1 0-2,-4-1 1,1 1 1,-5-4 2,0-7-1,0-7 2,0-8-2,-4-7-1,0-4 3,0-8 0,-4-6 1,4-5 2,0-3 1,0-7 1,0-4-4,0-7-1,4-5 3,4-2 1,1-5-3,-1 5-1,4-1-1,1 4 1,-1 0-2,1 3-1,-1 5 1,0-1 1,1 4-3,-1 4 0,1 3 1,-1 4 0,0 7 0,1 4 0,-1 8 0,1 3 2,-1 3-1,-4 5-1,1 3 1,-1 0-1,0 0-16,-4-7-4,0-8-28,1 1-9,-1-5-78</inkml:trace>
          <inkml:trace contextRef="#ctx0" brushRef="#br0" timeOffset="-74794.3192">3064 591 192,'17'-7'74,"-9"7"-58,9-4 16,-9 4 2,0-4-11,5 1-3,-5-1-5,0 4 0,1-4-8,7-3 2,-4 0 4,5-4-1,-5 0 1,-3-4-3,-1 4 1,0-4-6,-4-3-1,1-1 0,-5 1 2,0 0 1,-5-1 1,1 5-2,-4 3 1,0 3 2,-5 8 2,1 4-8,-5 7-1,1 7-2,-1 4 0,-3 8 0,3-1 0,5 4-3,3 0 2,1 0-1,4 4 0,8 0 2,4 0 0,5-4 0,3-4 2,1-3-3,4-11-2,-1-4-12,5-8-5,4-6-11,4-5-6,-4-3 0,0-3 0,-4-5-1,0 1 1,4 0-57</inkml:trace>
          <inkml:trace contextRef="#ctx0" brushRef="#br0" timeOffset="-74224.455">3528 679 168,'-4'4'66,"4"-4"-52,-5 0 23,5 0 9,0 0-6,0 0 1,0 0-12,0-4-5,0 1-14,0-5-2,0-3 2,0 0-2,0-3 3,5-1-6,-1-3-1,4-1 2,-4 4 1,0 1-3,5-5-1,3-6 1,0 3 2,1 3-3,-5 4 0,0 4 5,1 4 5,-1 0-5,0 3-2,5 0-3,-1 4-3,0 8 3,1-1 0,-1 0 1,5 12 0,3 14-2,1 7-2,4 4 1,-4 4-1,-1-4 0,-7-7 0,-1-11 0,-4-8 0,-4-7-71,9-14-31,-1-8-46</inkml:trace>
          <inkml:trace contextRef="#ctx0" brushRef="#br0" timeOffset="-66011.5798">10101-60 244,'8'0'90,"-4"4"-70,0 0 13,-4-4 1,0 0-9,0 7 0,0 0-8,0 1 0,0 3-10,0 4 0,0 3 0,0 0-3,0 4-1,4 0-1,1 0-2,3 1 1,0-1-1,0-4 0,1-3 0,-1-4 4,0-4 5,0 0-1,1-3 1,-1 0 1,-4-4 4,0-4-2,5-3 3,-5 3-2,0-7 2,4-4-4,-4 4-1,0 0-6,-4 0-3,9 4-3,-9-4 1,4 4-1,-4 3 0,0 0 0,4 4-2,-4 0 3,4 4 0,4 0-2,1-1 2,-1 5 1,0-1 0,-4-3 2,5-1 1,3 1-4,4-4-1,1 0-2,0-4 3,3-3 0,1-4 3,4 0-1,4-4-1,0-3 1,0-4-1,0-4 0,-5 0 2,1-3 1,0-1 1,-4-6-5,-1-5 1,-3-7 0,0 1 2,-5-9-1,-4 1 2,-4 0-2,0 4 2,-4 3-2,-4 4-1,-4 11 1,0 11-1,-5 7-7,1 11 0,-5 26 1,-3 22 3,-1 19 0,5 7 1,7 7 2,9 11 0,9 11-3,11 1 2,9-8 1,8-11 0,5-4-3,7-22 2,5-18-15,4-23-4,4-21-34,4-19-13,5-21-38,-5-16-14,-4-11 18</inkml:trace>
          <inkml:trace contextRef="#ctx0" brushRef="#br0" timeOffset="-59487.1121">11284-854 260,'-9'-4'99,"14"4"-77,-1 4-2,-4-4-7,8 0-3,-8 0 1,4 4-3,-4-4-3,0 0 4,4 11-5,0 0 0,-4 7 0,-4 8 0,0 7 0,-4 15 0,-5 14 2,1 8-3,0 11-2,-1-11-3,1 0 1,4-8 3,-1-6 3,1-12 0,4-8 2,0-2 0,0-9 1,4-6 0,0-5 0,4-3 2,4-7 1,9-8-3,12-3 0,8-4-5,8-4 0,9 1 1,0-5 0,0 5 2,-1 2 1,-3 5 1,0 7 0,-5 7-2,-8 5 1,-8 10 2,-8 11 5,-9 11-4,-7 11 0,-10 0-2,-7 4 2,-5-4 4,-3-3 3,-5-8-5,-4-11 1,0-7-8,-8-8-1,-9-11-24,-3-18-12,-9-15-52,0-18-21,4-11-64</inkml:trace>
          <inkml:trace contextRef="#ctx0" brushRef="#br0" timeOffset="-58971.0863">10837-589 312,'8'4'115,"9"-1"-89,8 1-8,-13 0-9,5 3-3,-5 0 4,9-3 8,8-4 6,12-7-13,17-4 3,8-8 2,4 1-2,1-1 2,3-3 4,1 0 4,-5 4 5,0 0 2,1 3-5,-5 4-4,-4 3-6,-4 5 0,-9-1-5,-7 4-1,-5 0-2,-8 0 0,-4 0-2,-5 0 1,-3 0-4,-5 0 0,1 4-3,-1-4-1,-3 0 1,-1 0 2,-4 0-1,0 3-1,-4-3 1,0 0 1,4 4-3,-4-4 0,0 0 1,4 4 0,-4-4 0,0 0 0,0 0 0,0 0 2,0 0-6,0 0-1,-4 0-31,0-4-14,4-7-71,8-22-32,9-18-22</inkml:trace>
          <inkml:trace contextRef="#ctx0" brushRef="#br0" timeOffset="-2561.756">4194 606 132,'-4'7'52,"4"-3"-41,4-4-4,-4 0-5,0 0 9,0 0 7,0-4 2,0 1 3,0-5-13,4 1 3,0-4 1,-4-4 1,4 0 4,0-3-9,0-4-1,1-7-1,-1-5 0,0-2 0,4-8 2,-4-4-1,0-7 0,5-1-3,-5 1-1,0-4 1,0 4 3,0 8-2,0-9 1,-4 5 1,0-1 2,-4 5-3,0-1 0,0 0-5,-4 4 0,-1 3 1,1 5 0,0 6-2,0 5 1,-5 6 0,5 1 3,0 7-1,-1 3 0,5 5-3,-4 6-2,0 12 1,-1 15-1,1 10 0,4 19 0,0 18 0,-9 19 2,1 21-3,0 16 0,-5 3 1,0-8 2,5-6-1,8-16-1,8-14 1,8-15-1,5-18-14,4-15-5,3-25-19,10-23-8</inkml:trace>
          <inkml:trace contextRef="#ctx0" brushRef="#br0" timeOffset="-1658.6391">4487 613 108,'17'-18'44,"-17"7"-35,4-4 14,-4 11 2,4-3-2,-4-4 0,4 0-6,-4-4-2,4 1-9,-4-1 3,0 4 1,0 4 8,0-1 6,0 5-2,-4 3-1,0 7-16,-4 8-7,-4-1 0,-1 8 2,-3 4 5,7 3 2,1 1-6,4-1-2,0-3 0,4-4 2,4 0 0,0-3-1,4-5-2,1-3 1,-1-3 5,8-5 2,-7-3 2,3-3 2,0-8-1,1 0 0,-5-8-3,0 1 1,1-4-4,3 0-2,1 0 2,-5-4 2,0 4 0,0 0 0,1 3-6,-1 8 1,0 4-2,0 7-2,1 7 3,-1 8 2,-4 11 0,0 3 2,0 4-7,5 4-1,-1-4-3,0 0 0,0-3 0,1-8 0,-1-8-13,-4-2-4,0-12-5,0-4 1,1-11-35,-1-7-53,4-15 27</inkml:trace>
          <inkml:trace contextRef="#ctx0" brushRef="#br0" timeOffset="-1342.6121">4839-306 188,'-4'-59'71,"4"30"-55,0-8 17,0 22 5,0 1-7,-4-1-1,4 4-1,-4 4-1,-1 7-15,1 7-8,0 11-3,0 4-5,-4 11 2,4 15 1,-1 7 0,1 15 0,4 18 0,0 19 0,4 11 0,-4 10-3,5 1 0,-1-4-1,4-11 3,0-15-2,5-14-1,-1-15-19,5-22-10,-1-19-71,9-29-48,0-18 64</inkml:trace>
          <inkml:trace contextRef="#ctx0" brushRef="#br0" timeOffset="-953.0856">4587 117 304,'12'-4'115,"9"8"-89,4-4-8,-17 0-7,4 0-12,1 0 0,-1 0 3,0 0 1,5-4-1,0 1 3,-1-1 1,1 0-2,3 0-1,1-3-1,4 0 1,0-4-7,-1-4-1,1-7-40,0 4-15,4-1-63</inkml:trace>
          <inkml:trace contextRef="#ctx0" brushRef="#br0" timeOffset="-419.1691">5145 547 128,'17'7'49,"-9"-7"-38,4 0 6,-3 0-1,3-3-3,0-1 0,5-3 4,0-8 3,-1-3-10,1-8 1,-1-4 2,-3-6-1,-1-1 3,-4-4-10,1 1-3,-5 3-2,-4 4 2,-4 7 5,-1 4 4,-3 11 0,0 8 3,-9 6-1,1 12 0,-5 7-7,0 11-4,1 11-1,-1 4 1,4-4-1,5 0-1,8-3 1,4-4-1,8-4-3,9-8 2,3-3 1,1-7 0,8-7-14,0-8-3,0-8-33,0-3-15,0-7-30</inkml:trace>
        </inkml:traceGroup>
      </inkml:traceGroup>
    </inkml:traceGroup>
  </inkml:traceGroup>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23:05:18.649"/>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 0 340,'-4'24'126,"8"-21"-98,-4-3-8,0 0-10,0 0-19,0 0-4,0 0-35,0 0-16,-4-3-60,4 0-25</inkml:trace>
</inkml:ink>
</file>

<file path=ppt/ink/ink10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3:38.249"/>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98 20 23,'0'0'21,"-22"3"-3,4-7-4,18 4 1,-27-2-3,27 2 0,-21-3-3,21 3-1,-16-4-2,16 4-1,0 0-1,0 0-2,-15-6 0,15 6-1,0 0-1,0 0 0,21 7 0,-8-1 0,8-1 1,6 3-1,3 0 1,7-1-2,3 2 3,8-3-4,5-2 3,7 1-2,2-2 1,7 0-2,4 0 3,3 3-1,1 0 0,2 1 0,1 3-1,2 1 1,-1 1 0,-1-2 0,2 2 0,0-3 0,3-2 0,4 4 0,-1-3 0,1 3 1,-1 1-1,-2 1 0,2-1-1,-1 3 1,-7 0-1,0-1 1,-1 3 0,2-5 0,2 1 0,3-7 0,-4 3 0,3-5 1,-3 1-1,-2-7 1,-1-4-2,-1 3 1,-5-3 0,-3 3 0,1-4 0,-1 1 0,6-4 0,4 4 0,2-3 0,2 0 0,-1-1 1,0-1-1,1 2 0,-2 2 0,-5-1 0,-1 1 0,-2 1-1,-1 0 1,2-1 0,4 1 0,-2-3 1,0 0-1,2 0 0,0 0 0,0 0 1,0 2-1,-5 1 0,1-1 0,-4 1 0,2-2 0,-1-1 0,-1 2 1,-1 0-1,0-1 0,-1-1 0,-1 3 0,-1-1 0,-3 2 1,0 1-2,-1 1 2,-4-1-1,-2 2 0,-1 1 1,1 1-1,-2 0 0,0 1 0,0 1 0,-1-1 0,-1 2 1,1 0-2,-3 0 2,-2-2-2,-5 2 2,2-1-2,-4-2 2,-2 1-2,-1-2 1,-3 1 0,1-3 0,0 0 1,-3 0-2,1 0 3,-3-1-2,1 1 1,-2-2-1,1 1 2,-2 1-2,1 0 1,0 0-1,0 1 0,4 2 0,-3 0 0,4 3 1,1 3-1,2 0 1,1 2-2,2 1 2,-2-1-1,0 0 2,2-1-3,0-2 1,-5-5-1,2-2-2,-8-14-24,12 3-6,-13-17-2,0-6 0</inkml:trace>
</inkml:ink>
</file>

<file path=ppt/ink/ink10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3:56.797"/>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-8 454 2,'0'0'21,"0"0"1,-15-3-8,15 3-4,0 0-5,0 0-2,0 0-3,0 0 0,14-13 0,-14 13 0,15-6 1,-15 6 0,20-4 0,-20 4 1,24-2-1,-7 2 1,-1-3 0,5 0-3,0 0 1,1 2-1,5-2 1,0-2-2,5 1 2,0 1-1,2 1 1,0 1 0,2 1 0,0 1 1,2 1-1,1 1 2,0-2-1,2 2-1,-2-1 1,3 1 1,-2-5-1,3 2 0,-4-4 0,3 1 0,-4-2 0,4 2 0,-3-1-1,1 1 1,-1 0-1,-1 0 1,2 3-1,2-1 0,0 1 1,-2-2-1,3 1 1,0 1 0,3-2-1,1 2 1,-1-1 0,3-1 0,-4 1 0,4 1-1,-5-3 1,3 1 0,-6 1-1,2-1 0,-2 2 0,-1 0 0,-2 0 0,3 2 1,-3-2-1,4 1 0,-2 1 1,3-1 0,1-2-1,0 1 1,2 0-1,-1 0 1,4-2-1,-1 2 1,-1-3-1,1 2 1,-3-1-1,-1 1 0,1-1 0,-2 1 0,-3-1 0,1 1 1,-1-1-2,3 2 2,-1-3-1,1-1 0,2-3 0,1-1 0,3-1 0,0 0 1,0-1 0,0 1-1,5 2 1,-2 1 0,0 1-1,2 4 1,-2-2-1,0 3 1,0-3-1,2 1 1,-5-2-1,0 3 0,1-5 0,1 0 1,-2 0-1,0 0 1,-1-2-1,1 4 2,0-2-1,2 5 0,-2-4 1,4 4-1,1-4 1,3 4-1,1-2 0,1 3 0,-1-2-1,0-1 0,-1 0 0,0 0 1,-1-1-1,-1-2 0,-1 0 1,-1-1-1,-1 1 0,1-2 1,-3 2-1,-4 2 0,2 2 0,-2 1 0,2 4 0,-2 0 0,2-2 0,-2 2 0,-2-1 0,3-1 0,-3-2 0,-2-1 1,-3-2-1,-1-1 0,0 1 1,-3 0-1,-1-1 0,-1-1 0,-2 2 1,-1-1-2,0 4 1,0-1 1,-2-1-1,-1-1 0,0 1 0,-2 0 0,0 2 0,1-2 0,0-2 0,-2 2 1,0-1-1,0 2 0,0-2 0,1 1 0,0-2 0,1 2 1,-1 0-1,-1-1 0,1 1 1,0 2-1,-2 1 1,-1 0-1,-3 0 0,1 0 0,-1 0 0,0 0 1,-1-2-1,0 2 0,0 0 0,0-1 0,0-1 0,0 2 0,-1 0 0,1 0 0,-1-1 0,1 1 0,1-3 1,2 3 0,-2-3 0,2 1 0,-2-2 0,2 2 0,0-2-1,0 5 1,-3-2 0,0-2-2,-1 1 2,3 1-1,-2 2 0,1-2 1,-1 2-1,3-2 1,1-1-1,2 4 1,1 1 0,-1 0-1,1 0 0,2 4 1,1-2-1,1-1-1,3 2-4,-6-12-25,12 0-1,0-15-2,3-5 0</inkml:trace>
</inkml:ink>
</file>

<file path=ppt/ink/ink10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4:09.740"/>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468 66 20,'0'0'24,"0"-17"-1,0 17-10,0 0-3,-15-23-2,15 23-1,-17-14-3,17 14 0,-26-10-1,9 10-1,-2-2 1,-2 5-2,2 2 0,-1-1 0,2 2-1,2-1 1,16-5-1,-22 9-1,22-9 1,0 0 0,-2 14-1,2-14 1,20 29 0,-6-9 0,4 10-1,3 3 1,1 5 0,2-1 1,-3 0-1,0-6 0,-5-1 1,-1-6 0,-6-10 1,-1 0 1,-8-14-1,0 0 1,-17 13-1,-1-8 1,-10-5 0,-8 3-1,-10-2 0,-1 1 0,-6-4-1,1 1-1,5-1-3,-1-7-20,17 5-6,3-7-2,14 2 0</inkml:trace>
</inkml:ink>
</file>

<file path=ppt/ink/ink10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4:10.860"/>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2973 112 22,'0'0'15,"0"-23"-1,0 23 0,-9-14-2,9 14 0,-10-14-2,10 14-2,-14-15-1,14 15-1,-15-13-1,15 13 0,-17-9-1,17 9 0,-21-4-1,21 4 0,-18 6-1,18-6-1,-16 28-1,8-9 0,2 5 0,3 2-1,5 4 0,-1-2 0,7 0-1,2-7 1,5-3-1,1-11 0,4 1 0,-1-13 0,3-2 1,-4-8 0,4-6 0,-4-5 0,0-10 1,-4-1 0,-1-10 1,-6-1 0,-1-7-1,-1-1 1,-7 0 0,1 7 2,-4 3-2,2 10 3,-4 5-2,4 13 2,3 18-1,0 0-1,-6 35 2,9 9-3,1 11 1,5 13-1,5 12 0,4 7-2,6 8-1,-2-18-15,12 2-14,-6-24-2,8-14 0,-5-26-1</inkml:trace>
  <inkml:trace contextRef="#ctx0" brushRef="#br0" timeOffset="7002.4005">3500 2459 5,'0'0'20,"0"0"1,9-15 0,-9 15-16,4-23 0,-2 9 0,-6-4 2,5 4-1,-8-6 0,5 4-1,-8-3-1,10 19-1,-18-28 0,18 28-1,-23-15-1,10 15 0,-5 4 0,2 8 0,-4 3 0,3 1 1,-3 5-1,4-2 0,2-2 0,4-3-1,10-14 1,-9 21-1,9-21 0,0 0 0,16 13 0,-16-13 0,24 6 0,-10-3 0,-1 0 0,2 5 1,-2 2-1,2 3 0,-3 4 1,0 2-1,-4 6 0,-1 2 0,-4 0 1,-2-1-1,-4-2 2,-2 0-1,-6-8 1,-4 3-1,-4-13 1,-5-1 1,-6-10-1,-1-4 0,-6-7-3,-2-8 0,6 6-16,-8-11-12,8 4-1,-3-4-1,5 4-1</inkml:trace>
</inkml:ink>
</file>

<file path=ppt/ink/ink10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3:58.926"/>
    </inkml:context>
    <inkml:brush xml:id="br0">
      <inkml:brushProperty name="width" value="0.07938" units="cm"/>
      <inkml:brushProperty name="height" value="0.07938" units="cm"/>
      <inkml:brushProperty name="color" value="#7030A0"/>
      <inkml:brushProperty name="fitToCurve" value="1"/>
    </inkml:brush>
    <inkml:brush xml:id="br1">
      <inkml:brushProperty name="width" value="0.07938" units="cm"/>
      <inkml:brushProperty name="height" value="0.07938" units="cm"/>
      <inkml:brushProperty name="color" value="#002060"/>
      <inkml:brushProperty name="fitToCurve" value="1"/>
    </inkml:brush>
  </inkml:definitions>
  <inkml:trace contextRef="#ctx0" brushRef="#br0">4873 4214 2,'0'0'2,"-9"-14"-1,9 14 3,0 0 1,-15-16 3,15 16 1,-13-13-1,13 13 2,-18-11-2,18 11-2,-18-3-5,18 3-5,-24 2-7,24-2-8,-23 9-1</inkml:trace>
  <inkml:trace contextRef="#ctx0" brushRef="#br0" timeOffset="71684.1001">4997 3570 40,'-11'-13'27,"11"13"1,0 0-1,0 0-23,-13-5-2,13 5 0,-5 21 0,2-8-1,2 10 0,0 2 1,1 6-1,-2 0 1,4 2-1,-1-4 0,0 0-1,4-6 0,-1-4 0,4-5 0,-8-14 0,15 12 1,-15-12-1,21-9 0,-21 9 0,25-19 0,-13 5 0,1-2 0,2-3 0,-2-4-1,2 0 2,-1-3-1,1-2 1,-2-1-1,0 2 2,-4-1-1,0 9 1,-3-2 0,2 8 1,-8 13-1,4-20 0,-4 20 0,0 0 0,0 0 0,0 17 0,-1 0-1,4 11 1,0 5 0,3 9-1,3 1 1,14 3-10,21 2-24,-9-22-3,19-4-3,-8-27 0</inkml:trace>
  <inkml:trace contextRef="#ctx0" brushRef="#br0" timeOffset="74547.2637">5120 6178 19,'0'0'27,"0"0"1,0 0 0,-4-16-18,4 16-4,0 0-1,0 0 0,-11-19-1,11 19 0,-9-16-1,9 16 0,-11-17 0,11 17-1,-15-16 0,15 16-1,-17-9 0,17 9 0,-21 6 0,21-6 0,-22 30 0,12-2 1,1 1-1,6 16-2,6-1-4,7 1 1,11-2-1,7-9 0,13-2-3,2-20-9,21 5-19,-8-25 2,10 4 2</inkml:trace>
  <inkml:trace contextRef="#ctx0" brushRef="#br0" timeOffset="1195.0683">3792 4332 7,'5'-19'17,"11"4"-3,-4-7-12,6 3-5,0-2-1,1 8 4,-2 7 2,-17 6 2,22 15 3,-27-1 3,4 22 2,-12-6 1,5 17 1,-13-8-4,12 8-2,-10-7-3,10-1-2,-1-7-1,8-7-1,1-7 0,5-2-1,-4-16 0,21 14 0,-5-13 1,-1 2-1,2-1 1,0 2 0,-3 4-1,-14-8 2,18 32-1,-18-5 0,-11 7 2,-1 9-1,-7 1 1,-3 10-1,-4-7 0,3 1 0,0-10-1,8-4 0,6-7-1,5-8 0,4-19 0,10 21-1,4-15 1,1 0-1,3 0 1,-2 3 0,5 1 0,-3 6 0,-2 5 1,-6 4 0,-5 8 0,-4 2 1,-4 2-1,0 6 1,-8-1-2,0-2 2,-1-2-3,5 1 1,4 2-2,1 8 0,7 21-2,-5 8-1,10 26 0,-8 7-3,13 26-22,-17-4-3,2-14 1,-4-39-1</inkml:trace>
  <inkml:trace contextRef="#ctx0" brushRef="#br0" timeOffset="-672.0385">1363 4449 7,'0'0'17,"9"-15"-2,-9 15-1,0 0-1,0 0-1,0 0-1,0 0-2,0 0-3,-9 21-2,9-21-2,-20 32-2,7-6-1,-6 6 1,-7 10 0,-2 4-1,-5 4 1,-2 0 0,-1 4 2,3-7-1,2-2 1,6-8-3,5-9 2,5-4-1,6-10 0,9-14 0,2 17 0,-2-17 0,15 6 0,-2-3 1,1-2 0,2 5 0,-1 3-1,1 4 1,-4 4 0,0 5 0,-8 4-1,-2 9 0,-4 2 1,-6 1 0,-1-1 0,-5 2 1,1-5-1,-1-3 0,3 2 0,3-10 1,7 2-2,2-1 2,4-3-2,3 0 0,3 1-1,1 0 2,0-6-1,-2 10 1,-4-7 0,2 6 0,-7 0 1,1 5 0,-7-5 2,4 3-3,-4-6 3,5-1-4,-3-3 3,3-18-4,2 19 3,-2-19-2,9 17-1,-9-17 2,14 23-1,-5 1 0,-1 12 0,-1 4-1,4 16-8,-4-15-22,4-5-3,-11-36 1,28-27-2</inkml:trace>
  <inkml:trace contextRef="#ctx0" brushRef="#br1" timeOffset="47713.7288">-108 2453 21,'0'0'27,"-5"-15"1,5 15-9,0 0-6,-13-10-2,12 25 0,-11 3-4,6 20 0,-8 10-2,5 20-2,-5 4 0,3 11-1,4 2-2,2-8-3,19-10-27,-1-27-6,9-11-1,4-24 2</inkml:trace>
  <inkml:trace contextRef="#ctx0" brushRef="#br1" timeOffset="48841.79">129 2636 19,'-9'-15'24,"9"15"1,-9-14-10,9 14-3,0 0-2,0 0-2,-21-16-2,21 16-1,-15-1-1,15 1-2,-15 4 0,15-4-1,-15 10 0,15-10-1,-12 21 0,9-8 1,3-13-3,-4 24-5,4-24 0,3 22 0,-3-22 1,7 21-1,-7-21 1,14 19-1,-14-19 2,19 20 5,-19-20 0,21 22 0,-12-9-1,-9-13 1,19 22 0,-19-22 1,12 21-1,-12-21 2,6 20 1,-6-20-2,-6 17 1,6-17 0,-16 20-1,2-10 0,1-1 0,-8 0 0,3-3 0,-1-3-3,-2-6-2,8 4-7,13-1-9,-30-28-4,27 15 0</inkml:trace>
  <inkml:trace contextRef="#ctx0" brushRef="#br1" timeOffset="49357.8229">224 2437 2,'0'0'22,"19"3"0,-19-3 5,0 0-14,0 0-5,21 25 0,-18 2-3,8 16-1,-4 4 0,0 17-2,-2 14-6,-10 5-24,-1 8-2,-8-8-2</inkml:trace>
  <inkml:trace contextRef="#ctx0" brushRef="#br1" timeOffset="46893.6822">-509 2716 18,'0'0'25,"0"0"-4,-16-9-6,16 9-2,0 0-3,0 0-1,-13-11-3,13 11-1,0 0-2,0 0 0,-14-12-2,14 12 1,0 0-1,-13-14-1,13 14 1,0 0-1,-16-12 0,16 12 0,-14-6 1,14 6-1,-16 1 0,16-1 0,-21 5 1,21-5-1,-24 9 0,11 0 1,-1-1-1,1 4 1,0 0 0,1 1 0,3 2-1,0 2 0,3 0 0,0 1 0,4-3 0,2 1-1,2-1 0,1-2 0,-3-13 0,9 23 1,-9-23 0,19 13-1,-19-13 1,24 4-1,-11-5 1,1-5-1,2-1 0,-16 7 1,28-24-1,-17 9 1,1-1-1,-2-3 2,-1-1-2,-2 0 1,1-4 0,1-1 1,-6-1-2,4 1 1,-2-1 0,1-3 0,-2 4 0,1 3 0,-2 1 0,0 5 0,-2 1 1,-1 15-1,3-21 1,-3 21-1,0 0 1,0 0 0,0 0 0,0 0 0,0 0-1,0 0 1,0 0 0,-4 17 1,2 3-1,4 12 0,-4 5 1,5 9-1,-3 1 0,3 5-1,2 0 0,-3-6-1,6-6 1,-2-14-5,10-2-14,-16-24-11,26 0-1,-15-15 1</inkml:trace>
  <inkml:trace contextRef="#ctx0" brushRef="#br1" timeOffset="4.23675E6">1004 2659 9,'0'0'9,"0"0"0,0 0-1,0 0-1,0 0-1,0 0-1,0 0-1,0 0-1,0 0 0,0 0 0,0 0 0,0 0-1,0 0 0,0 0 1,0 0 0,0 0-1,0 0 0,-6 22 1,6-9-2,0 3 0,0 5 1,0 3-2,0 0 1,0 1 0,2 0-1,-2-3 0,1-3-1,2-4 1,-3-15-1,9 18 0,-9-18-1,15 3 1,-15-3 0,16-7-1,-16 7 1,20-12 0,-20 12 0,16-15 1,-16 15-1,18-16 0,-18 16 1,16-21-1,-16 21 0,14-24 1,-14 24-1,10-24 1,-10 24-1,7-20 1,-7 20 0,5-17 1,-5 17-1,3-13 0,-3 13 1,0 0 0,1-13 0,-1 13 0,0 0 1,0 0 0,0 0 1,-1-14 0,1 14-1,0 0 1,0 0-1,0 0 1,0 0-1,0 0 1,-2 18-1,2-18 0,0 22 0,0-8 0,2 4 0,-1-2-1,4 0 0,-2-1 0,-3-15-2,10 22-5,-10-22-19,0 0-2,15 2 1,-15-2-1</inkml:trace>
  <inkml:trace contextRef="#ctx0" brushRef="#br1" timeOffset="4.2377E6">1352 2870 13,'0'0'26,"0"0"0,14 12-6,-14-12-3,0 0-5,-5 18-3,8-2-3,-9-2-2,6 6-1,-6 7-4,-3-5-12,2 12-14,-5-1-3,0 0 0,-3-4 0</inkml:trace>
  <inkml:trace contextRef="#ctx0" brushRef="#br1" timeOffset="4.2385E6">1677 2662 14,'-3'-15'20,"3"15"-5,-3-14-7,3 14-1,0 0-1,-16-12-1,16 12-1,-14 9 2,14-9-2,-15 23-1,8-6 0,-2 3 0,3 6 0,-3 0 0,5 3 0,-1-1-1,4-1-1,-1-2 0,5-6 0,3-4-2,-6-15-2,25 9-10,-8-15-13,-1-9 0,5 1 1</inkml:trace>
  <inkml:trace contextRef="#ctx0" brushRef="#br1" timeOffset="4.23897E6">1811 2890 19,'7'16'22,"-7"-16"-8,3 25-1,-4-6-2,2 16-2,-5-1-3,2 13-1,-5 3-6,-4 2-15,0 0-8,2 0 0,-5-16-1</inkml:trace>
  <inkml:trace contextRef="#ctx0" brushRef="#br1" timeOffset="4.24033E6">1949 2587 13,'-18'-1'26,"18"1"1,0 0-2,0 0-11,-17-2-2,17 2-3,0 0-2,0 0-1,0 0-2,0 0-2,19 9 0,-6-18-2,8-1-1,2-9-1,9 3-7,-6-10-16,8 9-5,-4-6 0,2 10 0</inkml:trace>
  <inkml:trace contextRef="#ctx0" brushRef="#br1" timeOffset="4.2399E6">1940 2420 13,'0'0'22,"0"0"-4,5-15-5,-5 15 0,0 0-2,7 15-3,-7-15-1,2 21-3,-1-4 1,4 9-1,-5-1-1,4 9 0,-2-1 0,2 8-1,-1-1 0,3 6-1,-4-3 0,2 4 1,-1 2-2,0-1 1,0-2-1,0-5 0,4-7-1,-4-9-1,6-2-2,-9-23-8,15-5-16,-4-10-1,-1-8 1,0-7 0</inkml:trace>
  <inkml:trace contextRef="#ctx0" brushRef="#br1" timeOffset="51057.9203">3081 2302 24,'0'0'27,"-2"-17"0,2 17 2,-4-16-17,4 16-6,0 0-1,0 0-2,0 0 0,0 0-2,-17 15 0,14 13 1,-2 10-2,2 13 2,-2 10-1,2 10 0,-1 4 0,1 2-1,1-7 2,4-6-2,-1-8 1,2-10-1,3-13 0,4-11 0,-10-22 0,29 10 0,-11-16 0,7 97-3,5-122-4,-5-8 2,2 2-2,-6-3 2,-3 3 0,-5 0 1,-4 4-1,-11-100 5,-8 120 2,10 13 1,-22 0-1,22 0 0,-27 29 1,13-2-2,4 3 0,3-1-2,5 4-1,1-17-9,12 3-18,-11-19-1,38-3 0</inkml:trace>
  <inkml:trace contextRef="#ctx0" brushRef="#br0" timeOffset="65473.7449">109 4058 6,'0'0'21,"0"0"0,0 0-11,-3-20-4,3 20 1,0 0 0,0 0 1,0 0 0,0 0-1,-15-16-1,15 16-1,0 0-1,0 0-2,-17-7 1,17 7-1,-14-5 0,14 5-1,-15 2 0,15-2 1,-21 10 0,21-10 0,-25 21 0,12-5 1,-4-1-1,4 1 0,-2 1 1,5 2-1,-2-4-1,4 2 1,1 3-1,5 0 0,1 0 0,4 3 1,1-2-1,7 1 1,11 2-3,6-5-4,8-1-2,0-15-4,13 3-24,-4-16-2,5-4 0</inkml:trace>
</inkml:ink>
</file>

<file path=ppt/ink/ink10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4:20.276"/>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91 0 10,'0'0'7,"-10"23"2,4-3 1,-4-3-2,2 10-1,-2 0-2,2 5-1,-2 2 0,2 2-1,0 4 0,3 0-1,1 4 0,2-1 0,1 0 0,1 2 0,0-4 0,3 1-1,-2-4 1,2-2-2,2-6 0,-1-4 0,3-6-2,-7-20 2,18 17 0,-18-17-1,26-7 1,-13-6-1,5-5 1,0-4 1,-3-4 0,1 3 3,-6-6 0,4 7 2,-8-6-1,3 9 2,-12-6 0,3 25 0,-6-26-3,6 26-6,-15 2 0,15-2-2,-15 27 0,11-7-1,4 6-1,0-6-2,8 4-1,1-11-18,6-13 1,5-7-1</inkml:trace>
  <inkml:trace contextRef="#ctx0" brushRef="#br0" timeOffset="4086.2337">3091 429 20,'3'-13'23,"-3"13"-6,0-30-4,0 30 1,0-28-3,0 28-3,-3-26-1,3 26-1,-3-24 0,3 24-1,-6-16-2,6 16 0,0 0-1,-15-11 0,15 11-1,-19 6 0,4 2-1,0 2 0,-1 5 0,-2 2 0,2 6-1,-1-1 1,2 3-1,3 0 1,5-1 0,1 0-1,5-2 1,-1-3-1,5-1 1,2-5-1,-5-13 1,16 21 0,-16-21-1,22 12 1,-7-11 0,1-4-1,1 1 1,-1-7 0,-1-2-1,2-1 1,-4-4 0,0-2 0,-1-2 0,-3-1 0,0-3 0,-3 2 1,0 0-1,-2-2 0,-1 0 0,-1 1 1,-1-1-1,-1 2 0,0-1 0,0 3 0,0-1 1,-1 3-1,-1-1 0,2 5 0,-1 0-1,1 14 1,0-23 1,0 23-2,1-17 1,-1 17 0,0-14 1,0 14-1,0 0 0,0-13 1,0 13-1,0 0 1,0 0 0,-1-13-1,1 13 1,0 0-1,0 0 1,0 0-1,0 0 1,0 0-1,0 20 1,1 4 0,-1 7 1,3 31-4,2 8-2,-1 3 0,2 1-1,0-6-1,6 0-3,-7-22-23,15-7-2,-5-45 3</inkml:trace>
  <inkml:trace contextRef="#ctx0" brushRef="#br0" timeOffset="5168.2956">3593 50 16,'0'0'23,"-2"-13"-1,2 13-8,-6-17-1,6 17-2,0 0-2,-14-17-2,14 17-2,0 0 0,-18 4-2,18-4-1,-23 22 0,8-5-1,-2 14 1,-6 7-1,4 14 2,-5 9-2,5 11 2,2 17-5,4-1-2,13-7-2,4-11-2,22-5-11,-4-26-14,15-11 1,1-24-2</inkml:trace>
  <inkml:trace contextRef="#ctx0" brushRef="#br0" timeOffset="6401.3661">3894 285 1,'0'0'23,"1"-13"2,-1 13 1,-3-15-11,3 15-4,0 0-1,0 0-1,-6-15-4,6 15 0,0 0-3,-13-10 0,13 10-1,-18-3 0,18 3-1,-25 1 0,10 2 0,-2 3 0,-1 0-1,1 2 1,0-1 0,2-1 0,2 1 0,13-7 0,-18 11 0,18-11 0,-1 22-4,1-22-3,9 32 1,-4-14 0,6 4-1,1-4 1,4 6 0,1-8 0,-3-7 4,4 0 3,2-4-1,-2-1 1,-2-1 0,-1 1 0,-15-4 0,19 18 0,-16-5 0,-3 5 1,-6 2-1,0 3 1,-4-2 0,-4 3-1,-2-5 0,0-3 0,-4-4 0,1-4-1,1-4-2,-4-10-2,22 6-6,-32-21-12,24 6-4,-1-4 0</inkml:trace>
  <inkml:trace contextRef="#ctx0" brushRef="#br0" timeOffset="7103.4062">4013 54 1,'0'0'21,"7"-15"2,-7 15-5,0 0-5,28 6-4,-28-6-3,21 0-1,-21 0-1,29 25-2,-19-4 0,11 25-3,-9 7 0,-5 15 3,4 15 2,-10 6-2,-5 6-2,-7 13-15,-13-13-13,-2-4 0,-12-22-1</inkml:trace>
  <inkml:trace contextRef="#ctx0" brushRef="#br0" timeOffset="35509.0309">178 1553 20,'-6'-15'21,"0"2"-4,6 13-1,-9-18 0,9 18-2,-9-15-2,9 15-2,0 0-3,0 0-1,-10-18-2,10 18-1,0 0-2,-5 19 0,4-2-2,-1 5 2,1 8-2,-1 5 1,1 5 0,-1 2 0,2-4 1,2 2-1,2-3 1,-1-6-1,2-5 0,2-6 0,-1-5 0,-6-15 0,16 11 0,-16-11-1,14-14 1,-4-2 1,-1-2-2,0-4 2,1-5-2,1 3 2,-4-2-2,2 2 2,-3 2-1,0 4 1,-1 0 0,-5 18-3,4-13-4,-4 13 1,0 0-1,2 21 0,1-5 0,-2 2 0,4 6 0,0-1 3,3 2 4,-4-2-2,7-1 2,-5-6-2,4-1 0,-10-15 1,20 19-1,-20-19 1,17-6 0,0-6 2,-7-10-1,8-3 1,-6-16 0,4-7 0,-4-17-2,6-12-6,-2-3-23,1-8-1,2 0 0</inkml:trace>
  <inkml:trace contextRef="#ctx0" brushRef="#br0" timeOffset="-13512.7729">889 1048 11,'0'0'15,"-9"20"-11,1 0-1,-7 9 2,-3 11 3,-11 5 1,-2 12 1,-6-2 1,3 2 0,-2-6-2,9-2-3,6-11-2,7-7-2,9-10-2,8-6 0,-3-15 0,27 12 1,-9-9-1,1 1 1,-1-2-1,1 4 1,-4-3 0,2 5 0,-17-8 0,17 21 1,-14-7-1,-1 2 1,-5 0 0,1 5 0,-5-3 1,1 2 0,-1 0 0,1 0-1,-2-2 0,2 0 0,3 1 0,0 1-2,0 2 1,2 4-1,1 10 1,-2 11-1,1 13 1,-2 17 0,-5 7 1,4 10 0,-4 0 0,2-5-2,8-6-19,-1-31-11,8-33-2,2-38-2</inkml:trace>
  <inkml:trace contextRef="#ctx0" brushRef="#br0" timeOffset="-12371.7077">2418 1139 18,'-25'34'18,"4"0"0,-4-3-3,10-1-2,-3-10-2,12 3-5,6-23 0,-4 23-1,4-23-1,13 12-1,-13-12 0,24 17 1,-14-4-1,4 9-1,-5 5-1,-2 7 0,-4 6 0,-4 7 0,-8 2-1,-2 5 2,-4-7 0,0-1 0,-2-5 1,5-8-2,-3-8 1,9-1-1,1-9 1,5-15-1,3 19-1,-3-19 0,15 10 1,-15-10 0,21 14 0,-21-14-1,22 15-2,-22-15-3,21 32-11,-16-17-13,1 9-2,-9-4 0,3 9 0</inkml:trace>
  <inkml:trace contextRef="#ctx0" brushRef="#br0" timeOffset="36900.1105">2601 1485 6,'0'0'26,"-13"-20"0,13 20 1,-18-22-13,18 22-3,-12-19-1,12 19-2,0 0-2,0 0-2,-15-14-1,15 14-1,-1 15-1,1 3 0,0 4-1,1 5 0,1 1-1,-1 3 2,2 2-2,2-2 1,-1-6 0,4-3 0,-2-4 0,3-4 0,-9-14 0,17 16-1,-17-16 1,18 3 0,-18-3 1,18-15-1,-9 2 0,-1-2 1,-1-6-1,-1 2 1,0-3 0,0 1 0,-3 2 0,0 4 0,-2 1 1,-1 14-1,3-16 0,-3 16-1,0 0 0,0 0 1,11 25-1,-7-5 0,4 6-2,4 7-5,-2-5 1,6 8 0,-4-10 1,5 2-1,-6-10 0,7 0-1,-4-12 4,-14-6 4,24-3-1,-14-12 0,-1-6 1,-3-10-1,1-9 1,-4-9-3,-3-28-21,-10-12-4,5-10-3</inkml:trace>
</inkml:ink>
</file>

<file path=ppt/ink/ink10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8:13:56.945"/>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1225 391 5,'0'0'10,"0"0"-2,0 0 1,0 0-1,0 0 0,-13-12-1,13 12 0,0 0-1,0 0 0,0 0-1,0 0 2,0 0-3,0 0 0,0 0 0,0 0-1,0 0 0,0 0 0,0 0-1,0 0 1,0 0-1,0 0 0,0 0-1,-14 8 1,14-8-1,0 13 0,0-13 1,-1 24-1,2-10 0,1 6 0,-1 2 0,4 3 0,-2 2-1,1 1 1,1 2 0,2-2-1,-1 0 0,1-3 1,1-6-1,-1-1 0,-1-3 0,-6-15 0,15 19 0,-15-19 0,15 8-1,-15-8 1,15 4 0,-15-4 0,18 3 0,-18-3 0,16-6-1,-16 6 1,20-7 0,-20 7-1,19-17 1,-10 4-1,-9 13 1,18-25-1,-18 25 1,15-24-1,-9 9 1,-6 15 0,10-22 0,-10 22 0,6-19-1,-6 19 1,4-16 0,-4 16 0,2-15 0,-2 15 0,0-15 0,0 15 0,0-15 0,0 15 0,0-15 0,0 15 0,0 0 0,-3-16 0,3 16-1,0 0 2,0 0-1,0 0 0,-3-13 0,3 13 0,0 0 0,0 0 0,0 0 1,0 0-1,0 0 1,0 0 0,1 13 1,-1-13 0,8 25 0,-2-4 0,1 0 0,2 4 0,0 0 0,3-1-1,-2-4-1,1-3-1,-1-2-2,-10-15-5,21 7-18,-21-7-3,17-3 1,-17 3-2</inkml:trace>
  <inkml:trace contextRef="#ctx0" brushRef="#br0" timeOffset="703.0403">1745 705 3,'0'0'25,"0"0"1,0 0 1,-14-9-9,14 9-5,-4 20-2,5 0-3,-5 4-2,4 10-2,-3 2-2,3 4-1,-2 3-3,-2-8-10,2 5-16,-4-13-2,2-5 1,4-22-1</inkml:trace>
  <inkml:trace contextRef="#ctx0" brushRef="#br0" timeOffset="1566.0896">1946 508 18,'0'0'13,"0"0"0,0-19 0,0 19-2,-2-17-1,2 17-2,-3-23-1,3 23-2,-6-28-1,5 14 1,-5-2-2,6 16 0,-8-22 0,8 22 0,-7-15 0,7 15-1,0 0 1,0 0-1,-15 7 1,12 10-1,0 5-1,2 7 1,-1 7 0,2 6-1,2 1-1,2 0 1,2-6-2,1-6 0,5-8-3,-12-23-2,27 26-8,-27-26-13,27 3-2,-27-3 1,28 3 0</inkml:trace>
  <inkml:trace contextRef="#ctx0" brushRef="#br0" timeOffset="2091.1197">2200 665 25,'15'16'28,"-10"1"0,5 12 1,-6-2-18,10 17-5,-8 1-5,-2-2-20,1 3-8,-5-6-1,0-5 1</inkml:trace>
  <inkml:trace contextRef="#ctx0" brushRef="#br0" timeOffset="3270.1871">2336 333 16,'-17'15'25,"17"-15"0,0 0-4,0 0-5,0 0-4,0 0-4,0 0-1,30-7-2,-14-4 0,10 4-1,-1-4-1,8-2-2,5 1-29,-8-3-1,0 5-4,-8 4 1</inkml:trace>
  <inkml:trace contextRef="#ctx0" brushRef="#br0" timeOffset="2835.1621">2365 129 5,'0'0'23,"0"0"0,0 0-9,0 0 0,0 0-2,0 0-2,0 0-3,0 0-2,-1 13 0,7 3-1,-5 5-1,8 13 0,-3 5 0,6 13-1,-1 5 0,2 7 0,0 3-1,1-2 0,-2-10-1,-2-8 0,2-5-3,-6-17-3,6-3-11,-12-22-11,13-3-1,-10-16 1</inkml:trace>
  <inkml:trace contextRef="#ctx0" brushRef="#br0">217 330 24,'-4'-16'25,"4"16"0,-17-1-8,1-2-7,16 3-2,-30 16-3,17 6-1,-8 6-2,3 11 0,-3 11 0,3 11-2,-1 3 1,6 4 0,1-3 0,4-4-1,5-8 0,3-13 0,8-13-1,-8-27 1,28 7-1,-10-23 1,3-11-1,3-11 1,2-13-1,-2-5 1,3-9-1,-5-6 2,-2-2-1,-5-1 0,-5 1 1,-3 7 1,-7 1 1,-1 7-1,-9 6 1,2 12 0,-5 4 1,2 14 0,-2 0 0,13 22-1,-20-6-1,18 28 0,0 24 0,8 27-1,4 25 0,10 25-1,8 26 1,6 20-1,9 9-1,4-15-7,11-16-21,-5-41-3,11-42-2,-6-55-1</inkml:trace>
</inkml:ink>
</file>

<file path=ppt/ink/ink10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2:58.562"/>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2679 747 26,'0'0'23,"0"0"-2,-5 23 1,-4-3-21,3 10-2,-8 3 0,3 7 1,-4 0 0,6 3 1,-3-6 0,4-2-1,3-5 1,5-8 0,5-1 1,-5-21 0,17 21 1,-17-21-1,26 8 0,-26-8 1,29 12-1,-29-12 0,24 30 0,-16-5-1,0 9 0,-7 5 0,-1 5 1,-4-1 0,-1 2 0,-3-10-1,2-1 1,0-8-1,2-7 1,4-19 0,-3 15 0,3-15 0,0 0 0,0 0 0,18-17 0,-18 17 0,14-12-1,-14 12 0,15 5 0,-11 11-1,0 6 0,-2 8 1,-1 7-1,-2 5 1,-2 2-1,0 1 1,-1-1-1,2-8 0,-2-5 1,2-5-2,1-9-2,8-1-20,-7-16-6,0 0-2,0 0 1</inkml:trace>
</inkml:ink>
</file>

<file path=ppt/ink/ink10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4:52.706"/>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1024 1226 8,'0'0'22,"0"-15"1,0 15 1,0 0-12,0 0-5,0 0 1,-6-15-1,6 15 0,0 0-3,0 0 0,0 0-1,0 29-1,0-10-1,2 9-1,-1 5 0,4 5 0,-1 5 0,2 3 1,-3-1-2,5-7 1,-4-2 0,4-8-1,-2-6 1,1-6-1,-7-16 2,15 14-2,-15-14 1,19-14 1,-7 1 0,-1-2 0,2-4-1,-1-2 1,3-3-1,-3 2 1,-2 0-1,1 3 0,-3-1 1,0 3 0,-4-1 0,1 2 0,-4 1 0,-1 15 1,2-24-1,-2 24 0,0-16 0,0 16 0,0 0 0,0 0-4,0 0-3,0 0-1,0 0 1,13 6 0,-13-6 0,14 23-1,-11-9 0,4 9 4,3 6 3,-1 0 1,3 2-1,-3-1 0,0-2 0,-4-4 0,4-5 0,-5-6 1,-4-13-1,13 8 1,-13-8 1,14-22 0,-5 1 0,0-13 0,-2-6 0,4-14 0,-3-3 0,3-1-2,-2 0-2,4 8-24,-7 1-2,0 10-1</inkml:trace>
  <inkml:trace contextRef="#ctx0" brushRef="#br0" timeOffset="1474.0837">3004 1217 4,'0'0'22,"3"-18"0,-3 18 2,0 0-15,0 0-1,0 0 0,0 0-2,0 0 0,0 0-2,8 21-2,-8 1 0,1 9 0,-1 4-1,2 8-1,-2 0 0,3 1 1,0-3-1,1-3 1,1-10-1,1-5 0,3-8 0,-9-15 0,22 3 0,-9-13-1,2-5 1,0-7-1,-2-3 0,2-5 0,0 2 1,-3-2-1,-1 5 2,-3 1-1,-3 5 1,-1 4 0,-4 15 0,3-16 1,-3 16 0,0 0 0,0 0 0,0 0 0,-12-13 0,12 13-3,5 16-5,-1-1 1,7 8-1,-4 1-1,7 7 1,-2 3 0,-1 5-1,3-7 1,-5 0 6,4-6 0,-7-4 0,8-4-1,-14-18 1,17 12 0,-3-21 0,-5-7 3,4-12-2,-1-8 1,3-10 0,-3-3 0,3-6 1,-3 4 0,-2 2-1,0 6-2,2 10-26,-7 11 0,-5 22-1</inkml:trace>
</inkml:ink>
</file>

<file path=ppt/ink/ink10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5:12.213"/>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-449 6172 5,'0'0'25,"0"0"2,0 0-9,0 0-3,-16-17-3,16 17-1,0 0-3,0 0-2,-14 1 0,14-1-2,-7 18 0,7-3-2,-5 1 0,7 8-1,-1-1 0,2 6 1,2 0-2,2 2 1,1-4-1,1-2 1,1-2-1,3-7 0,2-3 0,0-8 0,2-5 0,0-5 0,3-5 0,-1-4 1,0-3-1,-1-4 0,-1-4 0,-1 2 0,-4 0 1,0 2-1,-3 5 1,0 2 0,-9 14 0,7-13-3,-7 13-2,6 15 0,-3 3-1,3 1 1,2 3-2,2-1 0,8 9-4,-6-17-6,10 6-16,0-11 1,4-5 0</inkml:trace>
  <inkml:trace contextRef="#ctx0" brushRef="#br0" timeOffset="4.17676E6">1809 6574 13,'-4'-22'18,"4"22"-9,-2-14-1,2 14-1,-6-13-1,6 13 0,-8-15 0,8 15 0,-11-16 1,11 16-1,-12-16-1,12 16 1,-13-15-2,13 15 1,-17-12-1,17 12-1,-14-5 0,14 5-1,-17 3 0,17-3-2,-19 15 1,10-1 0,0 2-1,2 3 0,-2 3 1,3 4-1,3 2 0,1 0 0,2-1 0,3 1-1,3-2 1,2-2 0,0-2 0,4-4-1,-12-18 1,27 16-1,-13-16 0,2-6 0,0-4 0,-1-6 0,0-3 0,0-2 1,0-3-1,-5-1 1,1-2 0,-4 2 0,-1-2-1,-3 4 1,0-4 0,-3-1 0,0 3 0,0 1 0,-1 2 0,1-1 0,0 4 0,0 0 0,0 1 1,1 3-1,-2 2 1,1 13-2,0-24 2,0 11-1,0 13 0,0-22 1,0 22-1,0-18 1,0 18 0,0-13 1,0 13-1,0 0 0,0 0 1,0 0-1,6 19 0,-6-4 1,0 8-1,0 3 1,1 8 0,-2 1-1,2 7 1,-4 1 0,5 1-1,-4-2 0,1-2 0,1-2-1,0-5-1,3-4-1,-5-12-6,12 0-20,-10-17-3,0 0 0,21 0 0</inkml:trace>
  <inkml:trace contextRef="#ctx0" brushRef="#br0" timeOffset="4.17722E6">2009 6802 2,'0'0'26,"12"24"0,-12-8 1,3 14-13,-8-7-6,7 19 0,-10-1-5,-2 4-15,-5 8-14,0-1 0,-4-3-2</inkml:trace>
  <inkml:trace contextRef="#ctx0" brushRef="#br0" timeOffset="4.17817E6">2338 6495 1,'1'-25'20,"-1"7"-5,0 18-3,-4-28 0,4 28-2,-6-24 0,6 24-1,-7-19-2,7 19-1,0 0-1,-15-13-1,15 13 0,-14-2 0,14 2-1,-13 11-1,13-11-1,-12 23 0,4-6 0,4 2-1,-2 2 1,3 0-1,0-1 0,3-2 0,2 0 0,-2-18 0,9 22-1,-9-22 1,14 12 0,-14-12 0,23 9 0,-10-5 0,2-1 0,1 2 1,-1-1-1,3 1 1,0-1 0,-2-1 0,-1-2-1,2 4 1,-17-5 0,23 7 0,-23-7 0,20 17 0,-20-17 0,9 20 0,-12-6 0,0 2 1,-6-1-1,0 6 0,-9-4 0,-1 4 1,-8 0-1,0 3 0,-4-4 0,1 1 0,-1-3-1,1-5-1,8 1-4,-2-17-10,24 3-15,-24-5-1,24 5 0,-4-18-1</inkml:trace>
  <inkml:trace contextRef="#ctx0" brushRef="#br0" timeOffset="4.17863E6">2619 6830 26,'0'0'30,"14"-7"1,-14 7 0,0 0-20,13 19-2,-14-6-2,4 17-2,-5 7-3,-5 8-3,-1 23-14,-16-6-16,1 9-1,-13-7-1,2-2-1</inkml:trace>
  <inkml:trace contextRef="#ctx0" brushRef="#br0" timeOffset="4.17966E6">2860 6174 6,'0'0'23,"-1"-28"2,-2 10-10,3 18-1,-2-21-1,2 21-3,0-13-1,0 13-3,0 0 0,0 0-2,3 22-1,-1-1 0,-1 7-2,1 10 0,-2 7 1,0 8-1,-2 5 0,1 3-1,-2-2 1,1-3-1,0-10 1,2-7-1,-2-10 0,4-6 0,0-10 0,-2-13 0,0 0 0,20 2 0,-20-2 0,19-11 0,-19 11 0,23-19 0,-23 19 0,23-25 0,-9 11 1,-4-2-1,1-2 0,-4-1 0,0-2 0,-2 0 0,-4-1 1,-1 3-1,-4 0 1,1 2-1,3 17 1,-12-20-1,12 20 1,-16-5-1,16 5 1,-14 15 0,7 0-1,1 4 1,0 3 0,1 4-1,3-1 1,0-3-1,4-3 1,5-4-1,-7-15 0,28 5-2,-2-10-4,-4-16-24,17 1 0,-4-12-2,11 4 0</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23:05:10.27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F2F9F65E-C0DF-4931-BBD7-0D60231A7794}" emma:medium="tactile" emma:mode="ink">
          <msink:context xmlns:msink="http://schemas.microsoft.com/ink/2010/main" type="inkDrawing" rotatedBoundingBox="6191,8284 6495,6499 7219,6623 6915,8407" semanticType="callout" shapeName="Other"/>
        </emma:interpretation>
      </emma:emma>
    </inkml:annotationXML>
    <inkml:trace contextRef="#ctx0" brushRef="#br0">389 1814 152,'0'-4'57,"3"1"-44,1-1-1,0 4-3,0-3-2,-1 0 1,1-4-9,0-3-1,0 0 0,0-3 16,-1-1 8,1 1-2,-4-4 1,4 4-12,-4-1-3,0-3-4,0 1 1,-4-4-2,0-1-1,1-5 5,-1-1 4,-4 0-3,1-7 2,3 1-3,-4-1 2,-3 1-2,4-1 0,-1 1-6,-3-4-1,-1 0 5,1 0 5,0-3-2,-1 3 2,1-3 4,-4 3 4,0 4-2,0-1 0,0 4-8,-4 0-2,0 0-2,0-1 1,0 5-2,1-4 2,-1 3 0,0 0 1,0 3 0,0 1 2,0 0-3,4 2 0,4 5-1,0-1-2,3-3 1,4 0-1,4-4 0,4-6 0,4 3 0,-1-3 0,4 0 0,1 0 2,-1 3-1,4 0-1,0 0-2,0 4 1,0-1 1,0 4 2,4 4-1,0-1-1,0 3-2,0 1 1,3 3-1,1 3 0,0 0 0,3 4 0,4 0 2,0 3 2,8-4-1,-4 1 2,4 0-4,-1 3 0,-3-4 3,-3 4 3,-1-3-2,-4 3 0,-3 0-1,-4 0 1,-4 0-2,-4 0 2,0 3-4,-3-3 0,-1 4 3,1-4 1,-8 0-1,4 3 1,-4-3-2,0 0 2,0 0 2,0 0 4,0 0-17,0 0-9,0-3-8,0-1-2,0-2-7,-4-1-4,0-3 1,0 0 0,-3 0 3,-1-4 3,1 1 9,-1 3 6,1 0 13,-1 0 9,1 0 13,-5 0 8,5 0-5,-5 0-1,1 3-6,0 0-1,0 1-2,-5 2 11,1 1-1,4-1-5,0 1-3,-1 0-6,1 3 0,4-4-1,-1 4 1,4 0-4,0 0-3,4 0-3,0 0-1,8 7 2,3 0 2,4 0 0,-3-1-1,3 4 1,0 0-1,0 0 0,4 0 0,0 0 2,0 1 3,3-1 0,1 0 0,-1 0-1,-3 0 0,0 0 0,-4 0 0,-4 0-2,1 0 1,-5 0 2,-3 0 2,-4 0 1,0 0 0,-4 0 0,1 0 0,-5 0-7,-3 4-2,-1 3 0,-3 3 0,-4 6 1,-3 5 0,-1 5 0,1 1 0,-5 0 0,1 0 2,-1-3-6,5-8 1,7-5-26,3-11-8,5-14-71,14-9-68,1-11 55</inkml:trace>
  </inkml:traceGroup>
</inkml:ink>
</file>

<file path=ppt/ink/ink1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09:47.105"/>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450 88 132,'-4'-11'49,"4"8"-26,0-1-9,0 0 17,-8 1-6,-4-1 0,0-3-3,-1 0-2,1-1-10,4 1 5,0 0 2,-5 0-5,1-1-2,0 5-10,0-1-2,-5 4 6,1 0 7,0 4-3,-5 3-2,5 4-1,-5 3-1,5 1-2,0-1 1,-1 1-2,5 14 2,-4 4 0,-1 0 1,1-4 0,0 7 0,-1-3-2,5 7 1,0-4 0,-1 4 3,5-4-1,0 1 2,0-1-4,0-3-2,4 0 0,4-8-1,0 0 0,0-3 2,0-4 1,12-7 1,4 0 0,1 0-5,-1-4 1,0 1 0,1-5 0,-1 1 2,0-4 1,1 0-4,3 0 1,-4 0-5,5 0 1,-1-4-16,1 1-6,-1-1-18,-3-3-7,7-1-26,-3-2-46,11-1 30</inkml:trace>
  <inkml:trace contextRef="#ctx0" brushRef="#br0" timeOffset="901.0937">729 117 96,'0'-18'38,"4"7"-20,-4-7-15,0 11 12,0-4-5,0 0 2,0 0 4,0-3 4,0 3 5,-9-4 4,9 4-6,0 4-4,0 0-11,0 3 6,0 0 3,0 1 2,0-1 1,0 4-9,0 0-2,0 0-1,0 0 0,0 7-2,0 4 1,0 4-2,0 3 0,0 4-1,0 3 0,0 23-2,0-5 1,-4 8 0,-4 0 1,0 7-2,4 0-2,0-3 3,0-1 2,0-3 2,0-3 1,-1-8-2,5-4 1,0-11-4,0 4 0,0-3 1,-8-15 0,4-4-2,0-7 1,4-4-2,-4-3 2,8 0-4,0-8 0,-8 1 1,8-4 0,-4-1 0,4 1 0,0-4-3,5 4 2,-1-14 1,4-1 2,0 4-1,1 3 2,-1 1-4,4 7-2,1 3-1,-1 4 3,0 8 0,1 3 1,-5 3 0,0 8 2,0 0-1,1 7-1,-1-3 1,-4 3 1,0 0-1,0 0 2,-3 4-2,-5 0-1,0-4 3,0 0 2,0 0-2,0-3-2,0-4 0,0 0-1,0-4 4,0-3 2,-5-1-11,5-3-6,0 0-26,-4 0-9,4-3-22,0-1-10,4-3-31</inkml:trace>
  <inkml:trace contextRef="#ctx0" brushRef="#br0" timeOffset="1649.0766">1219 485 288,'-4'-15'37,"0"0"-18,0 5-4,0-5-1,-4 0-1,0 1 2,3 3-6,-3 0 2,0 0-5,0 4 2,0 3 1,0 4-2,3 8-2,1 2 0,0 9-1,-4 2 0,4 1 0,0 4 0,-4-1-5,4 4 1,0 0-2,4-3 0,0-1 2,0-3 2,0-4-1,4-3 2,-4-4-2,4-4-1,-4-7 1,8 0-1,-4-4 0,4-3 2,-4-4-1,0-3-1,0-5-2,1 1 1,-1 0 1,0 0 2,0 0-1,4 0 2,0-1-2,-4 5-1,4-1-2,-3 8 1,-1 7 3,4 7 1,-4 4-1,4 4 1,0 3-2,0 0-1,5 4 1,-1 0 1,4-4-3,1-4 0,-1-3-8,0-3-2,1-8-27,3-4-13,1-3-50,-1-4-41,5 0 57</inkml:trace>
  <inkml:trace contextRef="#ctx0" brushRef="#br0" timeOffset="1128.7181">1219 517 116,'-4'-3'44,"8"-8"-24,-4 14-4,0-6 18</inkml:trace>
  <inkml:trace contextRef="#ctx0" brushRef="#br0" timeOffset="3002.7803">1391 572 160,'-4'3'60,"4"-3"-32,-4 0-22,4 0 15,0 0 2,-4 0 6,0 0-3,0 0-1,0 0-13,-9 0-3,1-3 1,-8-1 0,7-3 2,1 0-2,4-4 1,0-4-6,4-3-1,12-4-4,4 0-1,4 1 1,1-1 0,7 0 0,5 4 0,0 0 0,3 3 2,1 4 3,4 7 2,-5 8 3,1 3 1,-4 4-1,-5 7 1,-3 4-6,-5 4-3,-4-1-1,-3 1 1,-1-5-3,-4-2 0,4-5 1,-4 1 2,0-4-8,-4-4-1,0-7-7,4 0-4,5-4-6,-1 1-2,0-5-2,4-3 2,0-7 4,5 4 1,-1-4 9,0 3 5,5-3 5,-1 3 1,1 1 3,-1 3 1,-3 0 5,-5 0 3,-4-4 11,0 5 8,-4-5 9,0 4-8,-4 0-3,-4 0-10,-4 4-8,-4 0-1,0-1-6,-1 8 0,5 0-1,0 8-2,0 3 1,0 3-1,-1 1 0,1 3 0,4 7 0,0 1 0,0-4 0,0-1 2,0-2-3,4-1 0,0-4 1,0-3 0,0-3 0,0-8 2,0 0-1,4-4-1,0-3 1,0-1 1,0-6 3,0-1 2,0-3-3,0 4-3,1-1 0,-1 4 1,0 4-1,-4 0 2,4 3-2,8 4-1,0 0 3,1 7-4,-5 8 0,4 7 3,-4-1 1,5 5-1,-1 3 1,-4 4-2,4 3 2,-4 11-2,1 8-1,-1-1 1,-4-3 1,0 0-3,-4 0 0,0 0 1,-4-8 0,-4-3 0,-5-3 2,-3-4 3,-8-4 2,-5-8-6,-4-6-2,-4-4 0,-4-7 2,1-4 0,-1-4 2,4-7-4,8-7 0,5-4-1,7-3 0,5-1 2,8-3 2,8-4-3,8 4 0,9-7 1,3 0 0,9 3 4,0 7 5,8 1 4,0 7 2,-5 3-8,1 1-2,0 3-3,0 0 1,-4 0-9,-1-4-1,-3-10-40,0-1-19,-1 1-37,13 0-15,0-15 3</inkml:trace>
  <inkml:trace contextRef="#ctx0" brushRef="#br0" timeOffset="3708.7421">2172 641 180,'-4'11'68,"8"-8"-36,0 1-29,-4-4 17,0 0 3,4 0 3,5 0-5,-1-4-2,0-3-11,4 0 1,9-4 2,-5-4-2,0 1 2,1-1-4,-1-3 1,0-11-3,-3 4 0,-1-1-3,0 1 1,-4-4 0,1 3 1,-5 1-2,0 3-2,-4 4 1,0 3 1,-4 1 1,-4 3 3,-5 0 3,-3 7 2,0 4-1,-1 7 1,1 1-4,-1 6 1,5 4-7,0 12-3,4 2 5,0 1 3,8 0-1,0 3 0,8-3-8,8 0 0,5-4 1,-1-4 3,0-7 2,1-3 3,-1-4-14,1-4-5,-1-3-20,5-8-6,-1-7-57,9-4-23,-12-14 16</inkml:trace>
  <inkml:trace contextRef="#ctx0" brushRef="#br0" timeOffset="6456.1582">2667 139 168,'0'0'66,"4"0"-36,0 0-29,0 0 14,5 0-6,-1-3 2,0-1 3,4 0 1,5-3-8,-1 0 7,4-1 5,-3 5 1,7-1 3,5 1-9,-1-1-1,-3 4-7,0 4-4,-1-1 1,-3 4 0,-5 4 1,0 8 0,-3 2 0,-1 12 2,-8 0-1,0 0 2,-4 3-4,-4 4-2,-8-4 0,-9 4 1,-7 0-1,-1 0-1,-4-3 1,0-1 1,1-3 1,-1-8 1,0-3 2,5-8 3,3-6 9,5-5 3,3-6-8,5-5-3,0-3-4,8 1-1,0-5-8,4 1 0,4-1 1,8 0 1,0 5-2,5-1 2,3 3 1,5 1 0,-1-4 0,5 4 2,4 0-1,-5 3-1,1 0 1,-5 4 1,1 0-1,-5 0-1,5 4 5,-5 3-3,-3-3-1,-1 3-3,-4 0 1,1-3 1,-5 3 2,0-3-3,0 0-2,0-1-14,0 1-6,1-4-17,-1 0-7,8 0-15,-4-4-6,1 1-40</inkml:trace>
  <inkml:trace contextRef="#ctx0" brushRef="#br0" timeOffset="6845.2163">3432-72 188,'8'-7'71,"0"3"-38,0 1-34,-8 3 12,5 0 4,-5 0 2,0 0 11,0 0 5,0 0-17,0 11 4,-5 7 3,-3 7-3,-4 8-2,-4 11-4,-5 21 1,-3 4 3,-1 11 1,-4 0-2,1 4 0,-5 10-9,4-3-3,-3-4-1,3-3 0,1-8-5,3-10 1,5-8-9,3-14-4,5-8-18,4-7-5,4-11-27,0-7-13,8-4-50</inkml:trace>
  <inkml:trace contextRef="#ctx0" brushRef="#br0" timeOffset="7522.4361">3317 892 152,'0'7'57,"4"0"-30,1-7-21,-5 0 15,0 0 4,0 0 7,0 0 3,8-3 3,-4-1-21,4 0 4,0-10 0,4 14-5,1-15 1,-1-3-6,4 4-1,1-1-2,-1 4 2,5 4-7,-1 3-2,5 8-1,-9-1 2,0 1-1,-4 7 2,-3 7-2,-5 0 2,-4 4-2,-8 0-1,-1 0 1,-3 0 1,0-1-1,-4 5 2,-1 3 0,5-7 3,0-4-5,3-4-1,5-3 0,4 0 0,4-3 4,5-1 5,3-4-1,12-3 1,-3 0-3,-1 0 1,1 4-4,-1 0 0,1 3-1,-1 0-2,-4 4 3,1 4 0,-1-1-1,-4 4-2,1 1 3,-5-1 0,-4 0 3,-4 0 3,-4 0-4,0 0-1,0-3-2,-9 3 1,-3-3-2,0-8-1,-21-11-17,0 1-28,0-8-12,-4 0-42,1 0-16,11-4-3</inkml:trace>
  <inkml:trace contextRef="#ctx0" brushRef="#br0" timeOffset="8557.7965">3972 328 244,'0'-3'93,"4"10"-50,0-7-46,-4 0 19,0 0-3,0 0 2,0 0-4,0 0 1,4 3-7,-4-3 8,4 4 6,0 3-4,4-3 0,-4 7-5,5 0-1,-1 0-5,0 11-3,0 3 0,0 4-1,1 4-3,-1 3 2,0 1 3,0-1 1,0-3 1,5-4 0,-1 3 4,-4-3 5,0-10-7,0-5-3,-4-3 6,9-11 20,-5-7-1,0-11-11,0-15-5,5-3-8,-1-4-3,0-8 0,4-3 1,5 1-3,-1-1 0,1-8 1,-1 12 2,-3 7-3,3 4 0,-4 7-1,-3 7 0,-1 4-11,-4 3-5,0 8-17,0 0-7,5 3-40,-1 11-2,0 1 0</inkml:trace>
  <inkml:trace contextRef="#ctx0" brushRef="#br0" timeOffset="8919.1705">4581 325 236,'8'10'90,"0"-10"-48,5 8-38,-13-8 21,4 7-5,0-3 3,0 3 0,0 0 1,0 4-13,-4 7 13,0 8 6,0-4-9,0-1-4,0 5-8,0-4-4,4-1-2,0-2-3,0-1-2,-4-4 1,0-6-8,0-8-2,5-4-38,-1-7-16,4-18-81</inkml:trace>
  <inkml:trace contextRef="#ctx0" brushRef="#br0" timeOffset="9099.1515">4614-57 420,'-4'11'156,"20"0"-84,-4 3-108,-3-7 14,-1 1-89,0-5-32,0-3 11,8-3 11</inkml:trace>
  <inkml:trace contextRef="#ctx0" brushRef="#br0" timeOffset="9804.0245">4884 517 188,'-8'26'71,"12"-15"-38,-4 0-32,-4-4 14,4 0-2,-4 0 5,-1-3 7,1 0 5,0-4-16,0 0 7,-8-4 3,8-3-4,4-4-1,0-4-9,4-3-4,4-7-3,0-1-3,0 1 3,5-1 0,3 1 1,-4 7 0,5-1 0,-5 9 0,-4-1-5,4 7 6,1 11 1,-1 4-1,-4 4 0,8 7-3,-3 3 1,-1-3-4,4 0 0,-3-1 1,-1-2 0,0-1 0,-4-4 0,1-3-3,-1-3 0,-4-5-27,-4-3-10,4-3-24,0-1-10</inkml:trace>
  <inkml:trace contextRef="#ctx0" brushRef="#br0" timeOffset="10719.4648">5285 81 220,'-58'15'85,"34"-8"-46,-5-4-26,21 1 24,-4 0-12,4-1-5,-1-3 2,1 0 0,4 0-11,4 0 2,8 0 1,5 0 6,7-3 2,9-1-3,3 0-1,5 1-4,8-1-1,4-3-5,0-4-3,0 4-2,-4-1-3,0 1 1,-8 0-1,-4 0-9,-5-1-4,1-3-26,-13 4-13,1 0-12,-5 0-3,-4-1-41,0 5-38,1-1 60</inkml:trace>
  <inkml:trace contextRef="#ctx0" brushRef="#br0" timeOffset="10406.1219">5293-192 232,'-4'-11'88,"4"8"-48,-4-4-38,4 7 19,0-4-7,0 4 2,0-4 2,0 4 3,0 0-11,0 8-1,0 6-2,4 8-1,0 3 1,0 4-2,4 11 0,0 4-3,0 18-2,9 3 9,3-7 4,1-7 0,-5-3 0,4-8-5,1 0-3,-5-8-2,1-6 0,-5-8-2,0 0 2,0-7 0,-3 0 1,-1-11-5,0-7-27,-4-4-14,0-4-30,4-3-12,1-4-35</inkml:trace>
  <inkml:trace contextRef="#ctx0" brushRef="#br0" timeOffset="11800.3514">5734 103 252,'5'11'96,"-1"-4"-52,0 0-47,0-3 21,0 10 9,0 16 1,0-5-14,-4 0 5,0-3 2,4-4-5,0-3 1,-4-1-12,4 1-3,0-4 0,5 0 1,-1-4-6,0-3 0,4-1 3,1 1 4,3-4 3,0-4 3,1-3-1,-1 0 0,0-8-3,1 4-1,-5-10-3,0 2 1,0-2 2,-3 2-4,-5 12-1,0 4 2,-4-1 3,0 4-4,8 11-5,0 3-1,0 1 3,5-4 1,3 0 1,0-4 0,1 0 0,-1 0 0,0 1-3,5-5 2,-1-3-4,1-3 1,-5-5 0,9 1-1,-5-11 4,-3 4 0,-5-12-2,0 4 2,-4 4 1,0 0 0,-3 0 0,-5 3 0,-9 4 4,1 4-2,0 3-1,-4 1 0,4 3 1,-1 3-3,1 8 0,0-3 1,0 6 0,0 4-3,4 0 0,-1-3 2,1 0 2,4-1-2,0 1 0,0-4-1,4-1 0,1-2 2,3-1 2,0-7-1,12-4-1,5 1 1,-1-12 1,5-14 1,0 0 1,3-7 2,5-4 1,-4-8-6,0-3 0,3 1 1,-3-1 3,-8 0-2,3 4 0,-7-1 1,-5 1 0,-12 7-2,0 7 1,-8 4-2,-4 7 2,-4 8 0,0 7 3,-5 10-8,-3 15 0,-1 11-2,1 8-1,-1 14 1,9 0 3,12 7 0,12 0 3,5-4-1,11 1 2,9-11 0,4 3 1,4-18-2,4-4-2,8-14-6,-3-14-4,-1-5-12,0-6-4,0-4-13,-8 0-5,-8-4-20,-4 4-10,-1-1-44</inkml:trace>
  <inkml:trace contextRef="#ctx0" brushRef="#br0" timeOffset="14699.1412">6283 757 320,'0'4'121,"-17"18"-66,1-8-66,8 1 16,-5 3-4,-3 4 3,-4 3 5,-5 1 5,-4 3-8,5 3-1,-5 5 1,5-8-8,3-4 0,5-7-40,4-3-14,12-15-23,16 0-8,0-7-8</inkml:trace>
  <inkml:trace contextRef="#ctx0" brushRef="#br0" timeOffset="14337.6801">5816 993 184,'0'0'71,"0"-3"-38,0-1-21,0 4 21,0-3-13,-4-1-1,0-3-7,0 3 0,0 0-7,0 1 1,0-1 1,-4 1 3,-1-1 1,1 0-1,0 4-1,0 0-1,-9 8 2,-3 10 1,0 0 1,-9 11-2,-4 4 1,5 7-2,-1 0 0,4 3-5,5-3-3,4-3-3,3-5 1,5-6 5,0-4 5,4-4-3,0-7-1,4-8 0,0-3 1,8-3-3,0-5 0,4-10 1,1 4 0,3-1-2,0-3 1,1 0-4,3 3-2,1 1 2,-1 3 0,-4 4 3,5-1 1,-9 5 1,-4 3 0,1 3-2,-5 8 1,0 4 2,0 7 2,-4 10 1,-4 8 0,0 11 4,0 0 3,-9 11-4,1-4 1,-4 4-3,7 0 2,1-4-4,4-4 1,0-3-3,4-11 0,0-3-1,0-12 0,8-7 0,0-11 2,9-7-3,-5-3-2,0-8-16,5-7-7,-1-4-25,0-7-9,5 0-20,-1-19-5,5 5-64</inkml:trace>
  <inkml:trace contextRef="#ctx0" brushRef="#br0" timeOffset="15253.1464">6540 1110 280,'8'14'107,"-4"-10"-58,-4-22-44,0 21 24,-4-6-16,-4 3-2,0-4-1,-4 11 4,-9 1-8,1-1 6,-5 0 1,1 4 2,-5 0 1,-4 0-11,5 4-2,-1-1-3,9 1 0,3-1-3,5 1 2,4-1 1,4 1 0,12-4-3,0 3 2,9-3 3,-1 4 1,0-1 3,5 8 3,-5-7 0,4 6 2,-3-2-6,-1-1-1,-4 0-2,-3 0 1,-9-3 2,-4 3 4,-5 0 0,-3 0 0,-8 0-5,-9-3-1,-4-1-21,-8-3-8,-4 4-20,-12 3-9,4-3-12,4-15-4,4 0-54</inkml:trace>
</inkml:ink>
</file>

<file path=ppt/ink/ink1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0:12.958"/>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2369 4091 168,'-9'-11'66,"9"7"-36,0-3-31,0 3 15,0-3-8,-4 0 2,0 0-3,0-1 2,-4 1-4,-8 3 9,-5 1 7,5 3-4,-1 0 2,1 3-6,-4 5-1,-1 3 0,1 10 4,-1 8-4,1 1 2,-1 6-1,1 4 1,4 4 0,7-4 2,5 10-7,8-2-2,9-5 1,3-3 1,4-3-1,9-8 1,4-7-4,-1-4 0,5-4-1,-4-3 1,0 0-2,-5-4 2,-3-3-18,-5-4-4,5-4-46,-9-3-18,9-7-36</inkml:trace>
  <inkml:trace contextRef="#ctx0" brushRef="#br0" timeOffset="659.7519">2675 3716 220,'-12'8'82,"12"-8"-44,0 3-42,0-3 13,0 8 1,0-1 4,0 4-5,0 0-3,0 10-3,0 9-3,0 6 3,0 11 4,-4 15 4,0 3-4,0 8-2,0 0 0,0 10 1,-5-6 10,5-8 5,0-11-5,0-3-1,0-15-5,0-8-1,0-6-3,0-8 1,0-7 0,-5-4 1,9-7 0,0-7-9,5-8-1,-1-3 0,4-15 1,0 1 1,4-1 0,5-3 0,-1 3 0,4 0 0,1 4 0,3 4 0,-3 3 0,-1 4-3,1 7 2,-1 3-1,1 12-2,3 11 5,-3 10 3,-1 8-1,1 7-2,-1 3 0,0 5-1,-3-8 0,-1 0 0,1-11-3,-1-4 2,-4 1-1,-4-8-2,1-7-33,-5-8-12,4-6-44,0-5-17,0-6 13</inkml:trace>
  <inkml:trace contextRef="#ctx0" brushRef="#br0" timeOffset="1590.7259">3276 4443 128,'9'-25'49,"-1"21"-26,0-3-9,-4 4 17,0-1-2,-4 0 3,0-3-3,0 0 2,-4-1-17,0 1 5,0 0 2,-4 0-5,0-1 1,-1 1-6,1 0 1,-4 3-5,0 1 1,-1 3-1,-3 0 3,4 3-5,0 4-3,-1 4-1,1 4-1,4 7-3,0 10 2,-5 5 1,5 3 2,0 7-1,0 0-1,0 1-2,4-8 1,4-8 1,0-3 0,0-7 0,4-4 0,0-3-3,0-8 2,-4-7 7,8 0 4,0-14-1,4-5 0,-3-6-3,-1 0 1,0-5-6,4 1-3,-4 4 1,1-8 2,-1 8 0,0-4 2,0 7-2,-4 4-1,0-1-4,4 9 0,-3 2 2,3 23 3,0 7 0,0-1-3,0 1 1,5 4-1,-1 3 0,4 4 6,1 3 2,-1-7-7,4-4-1,-3-3 0,-1-4 3,-4-3 0,1-4-1,-5-4 3,0-3 2,0-4 13,-4-18 8,0-4-9,0-11-4,1-7-11,3-14-1,4 6-3,0 5 0,9 3 2,-5 0 0,-4 7 0,5 8 0,-1 6-3,0 5 2,1 10-4,-1 11 1,5 4 0,-1 15 2,0 3 1,9 0 1,0 7-5,-1-7 1,1-3-9,0-8-2,3-3-14,1-8-4,-4-7-25,-1-4-8,-3-3-51,-1 0-29,1-1 70</inkml:trace>
  <inkml:trace contextRef="#ctx0" brushRef="#br0" timeOffset="2431.4613">4009 4593 212,'4'-4'79,"0"-3"-42,4-4-28,-4 7 22,0-3-8,0-15-1,0 0-1,-4-3 1,0 7-12,0-1 8,-4 5 4,0 3 0,0 0-1,-4 4-9,0 0-3,-1 3-5,1 4-1,0 4-1,4 3-2,-4 7-2,4 8 1,0 0 1,0 0 2,4 3-1,0-7-1,0 1-2,0-5 1,4-3 1,0 0 0,0-4-5,4 0 1,0-3 2,0-4 3,5-4-2,-1-3 0,0 0 1,0 0 0,-3-12 4,3 1 5,-4-4-1,4 4 1,-8-4-5,5 12-1,-5-1 8,4 3 4,-4 1-1,-4 3 0,4 4-6,-8 0-3,4 8 0,0-1-1,0 11-2,4 0-2,0 8-2,0-1 1,9 8 1,-5 3 2,4 4-3,-4 4-2,0 7 4,1 3 1,-1 1 0,-4 7-2,-4-4-2,-8 0 1,-1-3-1,-7-1-2,0-7 3,-5 1 2,-3-12 0,-5-7 2,0-3-2,-3-5-1,3-6 1,0-4 1,5-11-1,-1-11-1,5-4-6,8 1-4,8-4 1,4-4 3,4-4 3,4-10 2,8-4 1,5 7 2,-1 4 1,5 0 3,-1 4-5,-3 3-1,7 0-5,5-3-1,-4-4-85,3-11-37,-7-19-23</inkml:trace>
  <inkml:trace contextRef="#ctx0" brushRef="#br0" timeOffset="3077.1774">4262 4796 176,'4'0'68,"4"4"-36,5-4-20,-1 0 19,0 0-7,0-8-2,9 1-1,-1-7-1,5-1-11,-1-3 3,1 0 4,-5 0-2,1-4 0,-5 4-6,5-8-3,-1-14 0,-3 4-1,-5 3 0,-4-3 2,0 7-1,-8 0 2,-8 3-4,4 4 0,-4 8 1,-5 3 2,1 4 1,0 7 3,-9 11-1,-3 14 0,-1 8-1,1 10 0,3 12-7,1 3 0,4 0-1,7-7 0,5 0 0,12-7 0,13-12 2,3-6 1,5-12-10,8-6-5,8-12-25,12-3-9,0-12-44,5-10-18,-9-7 0</inkml:trace>
  <inkml:trace contextRef="#ctx0" brushRef="#br0" timeOffset="3587.1859">5240 4374 288,'-17'19'110,"17"-16"-60,0 1-58,0-4 18,0 0-9,0 0 2,8 4 4,1-4 6,3 0-7,4 0 12,9 0 8,7 0 8,5 0 6,0 0-6,4 0-3,0 0-9,8 0-1,-4 0-8,-4 3-3,-4 1-5,-1-1-4,-3 1 0,-8 0-1,-5-4-9,-3 0-4,-5-4-37,-8-3-18,-4-4-61,4-4-26,0-3 29</inkml:trace>
  <inkml:trace contextRef="#ctx0" brushRef="#br0" timeOffset="3978.0717">6164 3745 340,'8'-7'129,"-8"7"-70,4 0-64,-4 0 20,0 0-7,0 0 0,0 0 7,0 7 4,0 4-9,-4 15-1,-4 14-2,-4 18-1,-5 7-1,1 8-3,-5 7 1,5 4-4,0 3 0,3-7-12,9-11-7,8-14-7,5-12-1,-1-17-23,4-15-7,4-15-75</inkml:trace>
  <inkml:trace contextRef="#ctx0" brushRef="#br0" timeOffset="4878.4646">6835 3455 248,'8'-8'93,"-4"16"-50,0-5-24,-4-3 46,0 26-17,-4 10-11,-8 19-6,-5 25-18,-15 21 19,-13 23 7,-13 14-4,-3 15-3,0 7-16,-1-8-5,5 5-7,8-23-3,8-21-18,8-26-9,9-18-35,3-18-13,9-11-44,4-18-17,8-15 8</inkml:trace>
  <inkml:trace contextRef="#ctx0" brushRef="#br0" timeOffset="5493.6255">6826 4651 332,'-4'7'123,"8"-7"-66,-4 0-62,0 0 23,0 0-16,0 0-3,9 0 2,3 0 3,0-4-1,13 1 7,-1-1 5,1 4 2,8 0 1,-1 0-7,5 0-4,0 4 0,-4 3 0,-5 0-3,-7 1-3,-9 10 4,-8 4-5,-12-1 0,-9 1-2,-3-4 0,-5 0 2,5 1 2,4-5-1,-1 1 2,9-4-4,4-4 0,8 0 3,8 0 3,9 1 4,7-1 5,5 0-2,12 1 3,0 2-6,-4 5-1,0 0-4,-8 3-1,-9 0 1,-3 15 0,-9-1 2,-12 1 3,-16-4-4,-17 4-3,-16-8-17,-13-3-7,-15 0-22,-1-8-10,0 1 4,-3-11 3,-5-12-105</inkml:trace>
  <inkml:trace contextRef="#ctx0" brushRef="#br0" timeOffset="11724.4267">2867 5760 200,'-28'10'77,"28"-10"-42,-4 4-41,4-4 14,0 4-7,0-1-1,0 1-2,-4 3 1,0 0 1,0 4 2,-1 4 1,1 3-4,0 4 1,-4 14 0,0 1 0,0 3 0,4 3 0,0-3-3,4 0 2,0 4 1,8-8 0,0-7 2,12-3 3,1-8 2,3-4 3,1-3 1,-1-11 1,5-7 5,-4-4 1,3-11 2,-3-3 0,-5-4-3,1-8 2,-5-6-10,-8-1-5,-4-3-1,-4 7 0,-4 4-1,-4 3-2,0 7 1,-4 8-1,-5 7-5,-3 4 1,-5 11-11,-8 3-6,5 4-24,3 3-8,5 8-48,3 7-29,5 0 60</inkml:trace>
  <inkml:trace contextRef="#ctx0" brushRef="#br0" timeOffset="12400.7241">3015 5989 180,'12'-8'68,"0"-10"-36,5 7-29,-9 4 17,4 3-6,-4 1 2,5-5 0,-5 5 2,0-1-10,8 0 2,-3 1 1,-1 3-4,4 0-2,1 0-2,-5 3 0,0 5 2,0 6 4,5 4-2,-5 4 1,0 4-3,0 3 0,-3 4-1,-1-1 0,0 1-2,-4 7 1,-4 4 2,0-4 4,0-8-4,0-6-1,0-8-2,0-4 1,0 1 0,0-8 1,4-14 2,0-11 1,4-4 1,1-3 0,3-5-4,0 1-3,0 0 0,1 4-1,-1 3 0,-4 7 2,0 5-1,1 2-1,-1 8 1,4 8 1,4 2 1,9 9 3,-1 2-3,1 5-2,-1 7-3,1 3-1,0-3 4,-1-4 1,-3 0 0,-5 0-2,0-7-2,-3-4-1,-5-3-16,0-5-5,-4-6-30,-4-4-10,4-4-13,0-3-5,0-4-2</inkml:trace>
  <inkml:trace contextRef="#ctx0" brushRef="#br0" timeOffset="13750.8457">3735 6483 228,'4'11'88,"4"-8"-48,0-3-40,4 0 18,-4 0-10,1-3 0,3-1 5,0 1 3,0-5-8,1-3 11,-1-3 4,0-12-5,1-6 0,-1-8-5,0 0 0,0 0-7,1-4-2,-1 0 2,0-10 1,0 3-3,-3 0-1,-1 4 3,-4 3 1,-4-3-6,-4 7 0,-4 7-1,-1 1 2,-3 6-1,0 4-1,0 15-4,-1 0-2,1 18 3,-4 3-1,3 12 2,1 3 0,-4 11 0,-1 3 2,5 5 0,4 3-3,8-1 0,4-2 4,4 3 1,0 3-3,5-7-1,-1-7 1,4-7 2,1-7-2,3-5 0,1-6 3,-1-4 3,0-4 2,1-14 3,-1-8-1,-3-7 0,-1-3-3,5 0 1,-9-1-2,4 1 0,-4-1-3,9 4 1,-13 4 0,0 4 1,-4 3-2,0 0-2,-4 7 1,0 4-1,0 7-5,0 8-1,0 3 0,0 8 2,0 6 2,0 1 1,9-7-2,-1 3 0,4-8 2,-4 1 2,0 0-2,5-7 0,-5-4 1,4-1 2,-4-6 3,5-4 2,-5-7 1,4-4 0,0-11 0,1-11 0,-1 4-4,0 0-3,-4 0-3,0 0 1,1 7 3,-1 0 3,0 4-2,-4 4-2,0 3 4,0 0 1,0 4 0,-4 3-1,0 4-6,0 11 1,4 3 0,-4 5 0,0 10 0,5 7 0,-1 4 0,-4 4 2,4 3-3,-4 4 0,0 0 1,-4 0 0,4 3 0,-4 1 0,-5-1 0,1-3 2,0 4-1,0-12-1,0-3 3,-1-7 0,-3-8 5,0-3 5,0-7-1,-1-4 3,1-8-2,0-3 2,0-3-8,-5-8-4,5-7-5,0-1 1,4 1 3,-1 0 1,1 0-4,4 3-1,0 1-2,8 3 3,0 4-11,4-1-2,5 1 11,3 3 8,0 1-1,5-1-2,-1 1-4,5-1-1,7 0-7,1 1-4,-4-5-10,4-3-3,3-3-27,5-4-13,0-8-59,12-14-66,5 0 59</inkml:trace>
  <inkml:trace contextRef="#ctx0" brushRef="#br0" timeOffset="14261.7299">5199 5919 228,'16'-18'85,"-4"7"-46,1 0-39,-9 8 18,0-4-8,-4-1 2,0 1 4,-8 0 2,-1-1-9,-7 5 1,0 3 1,-1 3 5,-11 8 2,-1 4-1,-4 7 2,-8 10-6,1 12-3,-10 7 1,1 0 3,4 3-10,13 5-2,3-5-2,9-7 2,7-3-1,13-4 2,17 0-7,3-7-1,9-8-7,-1-3 0,9-8-12,0-3-4,4-3-25,0-8-11,0-4-57,4-3-24,-4-4 73</inkml:trace>
  <inkml:trace contextRef="#ctx0" brushRef="#br0" timeOffset="14817.2363">5555 6210 248,'-5'8'93,"5"-5"-50,0-3-44,0 0 20,0 0-11,0 0 0,-4-3-6,0-1-4,0 0 1,0 1 4,-4 3 3,-4 0 6,-1 0 3,1 3-8,-4 1-2,-1 3-3,-3 0 1,-1 12-2,5 6-1,0 1-2,3-1-1,5 0 2,0-3 2,4 4-2,0-8 0,4-4-1,0-3 0,8 0 4,0-3 1,0-1 5,-3-7 5,7-4-1,0-3 3,0-8-4,1-6 1,-1-5-3,0-3 0,0 7-3,-3 0-1,-1 8-8,-4-1 0,0 4 1,0 4 3,0 3 0,-4 12-1,4 3 1,-4 10-1,4 5 0,0-1 2,5 1-8,-1 7-3,0-12-2,0 1-1,0-4-15,1-7-8,3-4-41,0-7-18,9-7-11</inkml:trace>
  <inkml:trace contextRef="#ctx0" brushRef="#br0" timeOffset="15673.007">5518 6530 188,'4'-7'71,"4"0"-38,4-4-21,-8 3 19,5-2-10,-1-5 1,0 1 0,4-5 1,9-6-12,3-11 2,-3 10 1,3 4 1,-3 4 1,-1 4 3,0 3 0,1 3-4,-1 5 1,1 10-7,-1 4-3,-3 7-1,-1 4 1,-4 0-3,-4 0-2,-8 7-7,-4-4-1,-4 1-2,-4 3 3,-4-4-1,-1 4 2,1-3 3,-5-8 1,-7-11-6,3-3-3,5-4-1,3 0-1,5 0 4,4-8 3,-4 8 0,8-7 4,-1 3 0,14 1 1,3-1-3,0-3 2,0 0 1,1 3 2,-1 0-1,4 1-1,5-1 3,3 4 0,5-4-1,0 1 1,3-1-2,13-3 2,-4 0-2,0-1-1,-4-3 5,-4 1 4,-5-1 1,-3-4 2,-5 1 0,-3-5 2,-1-13-1,-4-5 2,-4 8-6,-3 0-3,-5 0-3,-5 4-3,1 3 5,-4 4 1,-4 7 2,-4 7 0,-9 8-7,-4 10 0,1 23-1,-1 3 2,5 7-1,3 18 2,9-6 7,8-1 3,4 0-6,20-4-4,5-6-2,3-8 1,5-11-1,12-11-1,8-11-10,5-14-4,7-11-35,9-26-13,11-10-105</inkml:trace>
</inkml:ink>
</file>

<file path=ppt/ink/ink112.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8-03-15T00:11:50.855"/>
    </inkml:context>
    <inkml:brush xml:id="br0">
      <inkml:brushProperty name="width" value="0.03969" units="cm"/>
      <inkml:brushProperty name="height" value="0.07938" units="cm"/>
      <inkml:brushProperty name="color" value="#002060"/>
      <inkml:brushProperty name="tip" value="rectangle"/>
      <inkml:brushProperty name="rasterOp" value="maskPen"/>
      <inkml:brushProperty name="fitToCurve" value="1"/>
    </inkml:brush>
  </inkml:definitions>
  <inkml:trace contextRef="#ctx0" brushRef="#br0">0 0</inkml:trace>
</inkml:ink>
</file>

<file path=ppt/ink/ink1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3:53.212"/>
    </inkml:context>
    <inkml:brush xml:id="br0">
      <inkml:brushProperty name="width" value="0.07938" units="cm"/>
      <inkml:brushProperty name="height" value="0.07938" units="cm"/>
      <inkml:brushProperty name="fitToCurve" value="1"/>
    </inkml:brush>
  </inkml:definitions>
  <inkml:traceGroup>
    <inkml:annotationXML>
      <emma:emma xmlns:emma="http://www.w3.org/2003/04/emma" version="1.0">
        <emma:interpretation id="{8282CAF9-E885-4BFA-9B23-D47944AC6EC0}" emma:medium="tactile" emma:mode="ink">
          <msink:context xmlns:msink="http://schemas.microsoft.com/ink/2010/main" type="inkDrawing" rotatedBoundingBox="8320,4895 14410,4959 14409,5032 8319,4967" semanticType="underline" shapeName="Other">
            <msink:sourceLink direction="with" ref="{5F3AAC78-0F45-4A3F-BEF6-AD9B788FC423}"/>
          </msink:context>
        </emma:interpretation>
      </emma:emma>
    </inkml:annotationXML>
    <inkml:trace contextRef="#ctx0" brushRef="#br0">-2 9 76,'0'11'30,"4"-26"-16,0 8-3,-4 7 12,0 0-3,4 0 0,0 0-9,4 0-2,0 0-3,0 0-1,0 0-3,0 0 3,0 0 1,0 7 0,0-3 1,0-1 2,4 1 5,0-4-6,19 4 5,-3-1-3,0-3-4,0 0 2,-4 0-5,0 0 0,3 0 1,-3 0 0,0 4-2,0-1-2,-4-10 3,0 11 0,4-1 1,0 1 2,3-4-1,-3 0 0,0 3-3,-4 1 1,0-1 0,0 1 1,0-1-2,0 1-2,-1-1 1,9 1 1,0-1-1,4 1-1,0-4 1,-4 0 1,-5 0-1,1 0-1,0 0 3,-4 0 2,0 4 0,0-1 2,4 1-6,-4-4-1,0 0-2,-1 0 0,1 0 4,4 0 3,4 0-2,-4 0-2,0 0 0,-4 0 1,3 0-1,-3 0-1,0-4 1,0 4-1,4 0 0,-4 0 2,4 0-1,4 0-1,-1 0-2,-3 0 1,0 0 1,-4 0 2,4-3-1,0-1 2,0 0-4,0 4 0,3 0 1,1 0 2,-4-3 1,0 3 1,4-4-2,4 1-2,-1-1 1,-3 4 1,-4 0-1,0-3-1,0 3 1,0 0 1,0 0-1,7 0 2,5 0-2,-4 0-1,0 0 1,0 0-1,-1 0 2,1 0 1,0 0-4,4 0 1,-4 0 2,4 0 1,-1 0 1,5 0 0,-4 0-5,0 0-1,3 0 1,5 3 0,-8-3 3,8 0 3,-4 0-4,-1 0-3,-3 0 3,0 0 1,0 0 0,0 0-2,-5 0 3,1 0 0,8 0-4,0 0-1,-5 0 1,5 0 2,-8 0 0,4 0-1,4 4 1,-1-1-1,-3-3 0,8 0 2,-4 4 1,-4-4 3,-1 0-3,1 0-2,0 3 0,0-3-1,0 4 2,-5-4 1,9 0-1,-4 0-2,0 0 1,-4 0 1,-5 0-1,1 0 2,-4 0-2,0 0 2,4 0 0,4 4 1,-1-1 0,1 1 0,0-1-2,4-3 1,0 0-2,-1 0-1,1 0 1,0 0 1,-4 0-3,4 0 0,-4 0 1,-5 0 2,-3 0-1,0 0-1,0-3 3,0-1 2,0 1-2,0-1-2,3 0 0,5 4-1,-4 0 0,-4 0 0,0 0-3,0 0 2,-4 0 1,-1 0 0,1 0 0,-4 0 2,4 0-1,0 0-1,0 0-2,0 0 1,0 0 1,0 0 2,-5 0 1,5-3 3,4-1-3,0 4-2,4 0-3,-4 0 1,0 0 3,0 0 1,-1 4-4,1-4-1,-4 0 1,8 3 0,4 1 1,-4 0 2,-5-4-3,1 3 0,0-3 3,-4 4 1,4-1-4,0-3-1,0 0 1,0 0 0,-1 0 1,-3 4 2,0-4-1,0 0-1,0 0 1,0 0 1,0 0-1,0 0 2,-4 0-2,3 3-1,1-3 3,0 0 0,0 4-4,4-4 1,0 0 0,12 3 2,-9 4 1,5-3 1,0-1-5,-4-3 1,0 4 2,0 0 3,-1-1-2,1 1 0,-4-4-1,0 0 1,0 0-2,0 0 2,-4 0-4,4 0 0,-5 0-1,-3 0 0,8 0 4,-4-4-10,-4 1-4,0-5-56,4-6-23,0-7-48</inkml:trace>
  </inkml:traceGroup>
</inkml:ink>
</file>

<file path=ppt/ink/ink1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4:22.411"/>
    </inkml:context>
    <inkml:brush xml:id="br0">
      <inkml:brushProperty name="width" value="0.07938" units="cm"/>
      <inkml:brushProperty name="height" value="0.07938" units="cm"/>
      <inkml:brushProperty name="fitToCurve" value="1"/>
    </inkml:brush>
  </inkml:definitions>
  <inkml:traceGroup>
    <inkml:annotationXML>
      <emma:emma xmlns:emma="http://www.w3.org/2003/04/emma" version="1.0">
        <emma:interpretation id="{D2E6FC31-5FF6-4571-80A2-915437ACE019}" emma:medium="tactile" emma:mode="ink">
          <msink:context xmlns:msink="http://schemas.microsoft.com/ink/2010/main" type="inkDrawing" rotatedBoundingBox="4504,6645 5113,6176 5584,6786 4974,7256" rotationAngle="600397816" semanticType="enclosure"/>
        </emma:interpretation>
      </emma:emma>
    </inkml:annotationXML>
    <inkml:trace contextRef="#ctx0" brushRef="#br0">-8977 2408 160,'-11'-21'60,"3"21"-32,-12-7-33,8 7 12,-4-4 0,-4 4 6,-8 0 2,-8 0 0,-3 0-7,-9 11 4,-8 7 3,0-1 6,1 5 2,-1 2-6,4 5 0,5 2-6,11 12 1,8-4-1,8 0 1,8 3 0,12 7 0,12 1-4,8-1-3,12 5-2,12-9-3,7-6 1,13-10 1,12-12-3,15-17-2,4-14-20,5-11-10,3-6-47,13-8-21,3-11 2</inkml:trace>
  </inkml:traceGroup>
</inkml:ink>
</file>

<file path=ppt/ink/ink1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4:21.226"/>
    </inkml:context>
    <inkml:brush xml:id="br0">
      <inkml:brushProperty name="width" value="0.07938" units="cm"/>
      <inkml:brushProperty name="height" value="0.07938" units="cm"/>
      <inkml:brushProperty name="fitToCurve" value="1"/>
    </inkml:brush>
  </inkml:definitions>
  <inkml:traceGroup>
    <inkml:annotationXML>
      <emma:emma xmlns:emma="http://www.w3.org/2003/04/emma" version="1.0">
        <emma:interpretation id="{C0734E31-23B3-490B-8441-5AD760E34646}" emma:medium="tactile" emma:mode="ink">
          <msink:context xmlns:msink="http://schemas.microsoft.com/ink/2010/main" type="inkDrawing" rotatedBoundingBox="3613,7230 12372,7538 12369,7642 3610,7334" shapeName="Other">
            <msink:destinationLink direction="to" ref="{C37ED50E-8246-43D5-A9CB-B13FFD745F24}"/>
            <msink:destinationLink direction="from" ref="{C37ED50E-8246-43D5-A9CB-B13FFD745F24}"/>
            <msink:destinationLink direction="with" ref="{7B5C9ED9-40AD-46A5-BE2B-25C76F1BF828}"/>
          </msink:context>
        </emma:interpretation>
      </emma:emma>
    </inkml:annotationXML>
    <inkml:trace contextRef="#ctx0" brushRef="#br0">-3 14 52,'0'-3'22,"0"3"-12,0 0 8,0 0 30,12 0-10,-4 0-15,0 0-9,0 0-7,4 0-2,-1 0-3,1 0-2,4 0 1,0 0 10,4 0 5,4 0 0,4 0 3,4 0-6,3-4 0,9-3-4,0 3 0,0 4-3,-1 4-1,5-1-1,0 1 0,-4 0 2,-5-1 1,5 1 1,0-1 0,0 1 0,-5-1 2,9 1-3,0-1 1,-4 1-3,3-1 0,-3 1-3,0-1 1,4 1 0,-1-1 1,-3-3 2,4 0 1,0-3-1,-1-1-1,1 1-1,0-1 2,7 1-1,-3-1 0,0 1-3,0-1-2,3 4 1,-3-3 1,-4 3-1,3-4 2,9 4-2,-4 0-1,7-3 3,-3 3 2,0 0-4,-1 0-1,1 0 0,-4 3 0,-1-3 2,5 0 1,0 0-4,-1 4 1,9-4 2,-4 3 1,-1 1-1,-3-1-2,0 1-2,-1 3 1,-3 0 1,0-4 2,3 1-1,1 3-1,8-3 1,-1-1-1,-3 1 4,-4-1 2,7 1-2,-7-4-3,-5 0 2,1 0 0,0 0 1,0 3 0,-1 1 0,5-1 0,0 1-2,3-1 1,1 1-2,-5 0-1,1-1-2,0 1 1,3-1 3,1 1 1,4-1-1,-5 1-2,1-1 1,-4 1 1,-1 3-1,1-4-1,0 4-6,3-3-1,1 0 7,11-4 7,1 3-3,-4-3 0,-13 0-2,-3 0-2,-4 0 3,7 0 2,-7 0 0,0 0 0,0 0-6,3 0 1,-3-3 0,4 3 2,3 0-1,-3 0-1,-4 0 1,-5 0 1,5 0-3,-4 0 0,0 0 1,-5 0 2,5 0-1,0 0-1,-1 3 1,1 1-1,12 3-3,-8 0 2,3 0 1,-3 0 0,0-4 0,3 1 2,1 3-1,4 0-1,-1-3-2,1-1 1,4 4 1,-5-3 0,-3-1 0,-4 1 2,-1-4-3,1 0 0,0 0 1,-4 3 2,3 1-1,1-4 2,0 0-4,-5 0 0,5 3 1,4 5 0,-1-1-3,5-4 0,4 1 4,3-1 1,9 1-14,8-1-4,11-3-5,4 11-1,-3 3 0,-5-7-2,-3 0 3,-9 0 2,-7 0-18,-4-3-6,-1-1-67</inkml:trace>
  </inkml:traceGroup>
</inkml:ink>
</file>

<file path=ppt/ink/ink1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4:32.065"/>
    </inkml:context>
    <inkml:brush xml:id="br0">
      <inkml:brushProperty name="width" value="0.07938" units="cm"/>
      <inkml:brushProperty name="height" value="0.07938" units="cm"/>
      <inkml:brushProperty name="fitToCurve" value="1"/>
    </inkml:brush>
  </inkml:definitions>
  <inkml:traceGroup>
    <inkml:annotationXML>
      <emma:emma xmlns:emma="http://www.w3.org/2003/04/emma" version="1.0">
        <emma:interpretation id="{C13ECC28-517D-4DDD-8930-BB6A6F0FB613}" emma:medium="tactile" emma:mode="ink">
          <msink:context xmlns:msink="http://schemas.microsoft.com/ink/2010/main" type="inkDrawing" rotatedBoundingBox="7670,7605 10066,8051 9832,9306 7437,8859" shapeName="Other"/>
        </emma:interpretation>
      </emma:emma>
    </inkml:annotationXML>
    <inkml:trace contextRef="#ctx0" brushRef="#br0">-6662 4148 212,'0'0'82,"4"0"-44,0 0-42,-4 0 15,4 3-6,8 8-3,-4-1-1,0 12 8,4-5 4,0 4 5,0 1 1,-4-1-8,0 4-4,0-4-4,0 0 0,0 0 2,0-3 2,0-4-3,0 4-3,0-11 4,-1 0 1,1 0 0,0-3-1,0-4 3,0 0 5,4-15 10,4-2-9,0-4-6,8-4-4,4-14-1,0 0-7,-1 0 1,1-3-41,4-1-16,0 1-75</inkml:trace>
    <inkml:trace contextRef="#ctx0" brushRef="#br0" timeOffset="-404.579">-6510 3826 264,'-8'3'101,"12"8"-54,0 10-57,-1-14 14,1 7-5,0 1 2,-4-1-2,4 3-2,-4 1 2,0 0 13,0 3 7,0 0 2,0 0 2,0 4-4,4 0-2,-4 3-9,0 0-3,4 1-3,-4-1 1,0-3-2,4 0-1,0-8 1,-4 1 1,0 0-3,0-4-2,0-4-27,0-3-12,0-7-21,0 0-8,0-7-35,0-3-15,0-4 62</inkml:trace>
    <inkml:trace contextRef="#ctx0" brushRef="#br0" timeOffset="930.9691">-5826 4508 152,'0'-21'57,"0"25"-30,0-8-25,0 4 23,-4-14-4,0 0-2,0 3 0,0-3-10,-4 0 1,-4 3 1,0 1-2,0 3 2,-8 3-4,-8 4 1,4 4-3,1 3 0,-1 10-1,0 8 2,0 0-8,0 3 0,0 4 2,4 3 4,4-3-6,4 0-3,8-4 5,4-3 1,4 3-2,4-3 1,4-14 6,0 3 4,4-14-5,4 0-1,8-4-2,0-3 1,0-7 2,-1-11 2,1 1-3,0-5-3,-4-6 0,-4-4 1,0-7-1,-4 4-1,-4-1 1,-4 1 1,-4 3 3,0 3 4,-4 8 2,0 0 3,-4 7-5,0 10-3,-4 15 1,0 3-6,0 14-1,0 7 0,0 8 2,0 6-1,4 0-1,4 1 1,4 3-1,4-4-3,4-6 2,4-5-4,4-2-1,7-8-28,1-7-10,0-3-86</inkml:trace>
    <inkml:trace contextRef="#ctx0" brushRef="#br0" timeOffset="1292.9348">-5448 4798 188,'11'4'71,"9"20"-38,-4-31-19,-12 14 20,0 4-4,8 0 0,-12 3-9,-12 3-2,-4 8-11,-4 0-3,-3 7 1,-5 3-3,-4-3-2,4-4-18,0-3-6,-4-7-16,8-4-5</inkml:trace>
    <inkml:trace contextRef="#ctx0" brushRef="#br0" timeOffset="1981.7832">-5003 4303 196,'0'-7'74,"0"11"-40,0 6-40,0-10 12,-4 7-9,-4-3 2,-8 3-4,0 0 1,-12 4 2,1-1 10,-1-3 6,4 4 9,0 0 6,4-4-12,4 0-4,4 3-13,4-3-2,4 7 4,4 1 1,8 2 2,4-3 3,8 1 3,0-1-4,4 0-2,0-4 0,-4 1 1,-1 0-1,-3-1 2,0 1-2,-4 3 2,-4 0 2,0 0 2,-4 4-1,0 0 1,-4-1-2,0-2 0,-4-1-3,0 3-1,0-6-6,-4 7 1,-4-4 0,0 10-14,-8-9-3,1-12-18,-1 8-5,0-11-50,4 10-61,0-13 43</inkml:trace>
    <inkml:trace contextRef="#ctx0" brushRef="#br0" timeOffset="2313.6652">-4776 4720 228,'0'22'88,"20"6"-48,-16 7-45,-8-17 15,0 0-4,0 3 3,0 0 9,0 7 6,-4-3-13,0 7 7,-4 3 5,0 1-8,-4-5-3,0-2-5,-4-1 0,0-3-13,0-8-5,1-2-22,3-8-6,0-7-33,4-7-14,12-25-9</inkml:trace>
    <inkml:trace contextRef="#ctx0" brushRef="#br0" timeOffset="3017.0601">-4454 4038 172,'4'-4'66,"0"8"-36,-4 0-31,0-4 15,0 0-1,0 7 4,0 0 4,0 3 4,-4 1-13,0 3 2,-8 14 2,-4 8-4,0-1-2,4 4-3,-4 7-2,0 7-6,4-4 1,1 1 4,3-4 2,4-4 0,4-3 1,0-7-4,0-4 0,4-3-1,7-7-2,5-4 3,0-3 0,0-4-1,0-7 1,0-4-2,0-3-1,0-7-2,4-4 1,-4 0 3,0 1 1,-1-1-4,-3 4-1,-8-4 5,-4 4 5,-4 4 2,-8 10 0,1 7 1,-5 3-4,4 4-2,-4 1-5,8 2 0,4-3 0,0 0 0,4 1 2,8-1 1,4-4-10,12-10-5,7-7-27,21-14-13,8-21-78</inkml:trace>
  </inkml:traceGroup>
</inkml:ink>
</file>

<file path=ppt/ink/ink1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50:13.024"/>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0D93A366-C3E5-44CF-9A59-FC923B19CFE2}" emma:medium="tactile" emma:mode="ink">
          <msink:context xmlns:msink="http://schemas.microsoft.com/ink/2010/main" type="inkDrawing" rotatedBoundingBox="21189,5531 21869,4579 21907,4606 21227,5558" semanticType="callout" shapeName="Other">
            <msink:sourceLink direction="with" ref="{F50C63AA-E051-4340-9E64-35BB82EDD8DA}"/>
            <msink:sourceLink direction="with" ref="{D23893AC-A9F4-4FCE-B292-4487AAA26E9B}"/>
          </msink:context>
        </emma:interpretation>
      </emma:emma>
    </inkml:annotationXML>
    <inkml:trace contextRef="#ctx0" brushRef="#br0">-1044 308 108,'0'-7'44,"0"7"-35,0-3 1,0 3-4,0 0-7,0 0 1,0 0-2,0 0 0,-4 7 2,-7 3 0,-1 6 0,-3 8 2,-4 9 5,-3 1 4,-5 6 5,-3 7 4,-4 3 3,-3 1 3,-5-5-1,-3 1 2,0 4-15,-1 2 0,1 1 1,7-4-7,8-3-3,4-3-2,3-7-1,4-7 0,4-3 2,4-4-1,0-3 2,3-3-4,1 0-2,-1-4 2,4-3 0,0 0 1,1-3 2,-1 0 3,4-4 2,0 0-1,0-3-1,0 0 1,0 0 1,0 4-3,0-1-1,-4-3-1,0 0-2,1 0 1,-1 0 1,0 0-3,0 0 0,1 0-1,-1 0-2,0 0-22,0 0-10,0 3-34,-3 1-53</inkml:trace>
  </inkml:traceGroup>
</inkml:ink>
</file>

<file path=ppt/ink/ink1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07:07.698"/>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1093856A-D710-4DBE-A94F-BC39BE6D00CA}" emma:medium="tactile" emma:mode="ink">
          <msink:context xmlns:msink="http://schemas.microsoft.com/ink/2010/main" type="writingRegion" rotatedBoundingBox="16361,5036 16430,8875 15055,8900 14987,5060"/>
        </emma:interpretation>
      </emma:emma>
    </inkml:annotationXML>
    <inkml:traceGroup>
      <inkml:annotationXML>
        <emma:emma xmlns:emma="http://www.w3.org/2003/04/emma" version="1.0">
          <emma:interpretation id="{B8C6365E-813A-413E-B247-243694BD4A9C}" emma:medium="tactile" emma:mode="ink">
            <msink:context xmlns:msink="http://schemas.microsoft.com/ink/2010/main" type="paragraph" rotatedBoundingBox="16361,5036 16430,8875 15055,8900 14987,5060" alignmentLevel="1"/>
          </emma:interpretation>
        </emma:emma>
      </inkml:annotationXML>
      <inkml:traceGroup>
        <inkml:annotationXML>
          <emma:emma xmlns:emma="http://www.w3.org/2003/04/emma" version="1.0">
            <emma:interpretation id="{974B3EBF-58BC-4560-BA8A-9F811AA96CBA}" emma:medium="tactile" emma:mode="ink">
              <msink:context xmlns:msink="http://schemas.microsoft.com/ink/2010/main" type="line" rotatedBoundingBox="16361,5036 16430,8875 15055,8900 14987,5060"/>
            </emma:interpretation>
          </emma:emma>
        </inkml:annotationXML>
        <inkml:traceGroup>
          <inkml:annotationXML>
            <emma:emma xmlns:emma="http://www.w3.org/2003/04/emma" version="1.0">
              <emma:interpretation id="{A6EFAA1F-D88A-4B8E-AA41-7FACDA369BDA}" emma:medium="tactile" emma:mode="ink">
                <msink:context xmlns:msink="http://schemas.microsoft.com/ink/2010/main" type="inkWord" rotatedBoundingBox="16389,6585 16430,8875 15055,8900 15015,6609"/>
              </emma:interpretation>
              <emma:one-of disjunction-type="recognition" id="oneOf0">
                <emma:interpretation id="interp0" emma:lang="en-US" emma:confidence="0">
                  <emma:literal>rot,</emma:literal>
                </emma:interpretation>
                <emma:interpretation id="interp1" emma:lang="en-US" emma:confidence="0">
                  <emma:literal>"8 t,</emma:literal>
                </emma:interpretation>
                <emma:interpretation id="interp2" emma:lang="en-US" emma:confidence="0">
                  <emma:literal>root,</emma:literal>
                </emma:interpretation>
                <emma:interpretation id="interp3" emma:lang="en-US" emma:confidence="0">
                  <emma:literal>roti,</emma:literal>
                </emma:interpretation>
                <emma:interpretation id="interp4" emma:lang="en-US" emma:confidence="0">
                  <emma:literal>"80 t,</emma:literal>
                </emma:interpretation>
              </emma:one-of>
            </emma:emma>
          </inkml:annotationXML>
          <inkml:trace contextRef="#ctx0" brushRef="#br0">1344 3195 184,'9'-47'68,"-1"32"-52,9-4 6,-13 12-1,0 0-5,-4-4 1,0 3 4,-4 1 1,0 0-11,-5-1 9,1 5 3,0-1-3,-1 4 1,1 0-10,0 4-2,0-1-3,-1 1 1,1 3-4,0 4 0,0 4-1,-1 3-2,1 8-2,0 4 1,-1 6 1,5 12 0,0 0 0,0 7 0,0 4-3,4-4 2,0 0 1,0-3 2,0-4-1,0-4-1,0-11 1,4-4-1,0-7 0,0-3 2,0-5 1,1-3 1,-1-3 2,0-5 3,0-3-4,4-7-1,5-8 2,-1-7 3,5-3-4,3-9-3,5-10 5,8-15 5,4-10 0,5-12 1,-5-4-3,0 8-1,-8 14-3,8-14-1,1 7-3,-9 8 1,0 3-2,-9 8-1,-3 10 1,-1 1-1,-3 3-5,-1 4 1,1 3-9,-1 5-4,-4 3-22,-4 3-8,1 4-43,-1 1-18,-4 6-11</inkml:trace>
          <inkml:trace contextRef="#ctx0" brushRef="#br0" timeOffset="630.8443">1948 3026 176,'5'-3'66,"-5"3"-52,0 0 6,0 0-3,0 0-6,0 0 1,0 0 6,0 0 3,-5 0-10,1 0 7,0 0 4,-4 3-5,0 5-2,-5 6-8,1 8-3,-9 8-4,0 7-1,-3 10 1,-1 8 0,0-3-3,4 3 2,1-3 1,7-8 0,5-4 0,4-3 0,4-4 0,4-7 0,8-4-3,5-7 0,4-4 2,-1-8 0,1-3 3,8-11 3,4-7 0,4-15 2,5-8 5,-1-14 2,0-7 1,-4-5 1,1 1-2,-13 0-1,-9 11 1,-8 3 4,-8 5 3,-8 6 4,-4 8-11,-5 7-3,-4 4-9,-3 4-4,3 3-19,0 4-7,1 4-31,-1 3-15</inkml:trace>
          <inkml:trace contextRef="#ctx0" brushRef="#br0" timeOffset="-645.6563">1196 3000 192,'-9'-18'74,"9"14"-58,-4 1 12,4 3 2,0 0-7,0-4-1,0 4 1,-4 0 0,4 0-12,0 0 2,0 0 1,0 0-1,0 0 2,0 7-2,-4 4 2,-4 4 3,-1 4 3,-7 6-7,-1 12-3,-8 15-4,1 10 0,-5 8-4,0 0-2,-4 0 0,4-1 1,4 1-1,0 0 2,4 0-2,1 0-1,3-4-2,5-3 1,-1-8-1,5-7 0,4-8-16,0-7-8,0-11-15,4-7-7,4-8-27,4-14-10</inkml:trace>
          <inkml:trace contextRef="#ctx0" brushRef="#br0" timeOffset="1726.5509">1688 4030 268,'-4'0'101,"8"4"-78,0 3-2,-4-7-5,0 0-10,0 0 2,0 0-5,0 4 0,0 3-1,0 4 7,0 4 4,-8 11 2,-5 7 4,-7 11-7,-5 18 1,-4 19-6,0 4-2,0-4-2,4 3 0,0-7 2,0-7 2,5-11-1,3-11 1,5-11-6,-1-8-1,5-11-13,0-6-5,0-16-12,3-7-6,5-11 1,0-11 1,0 0-2,0-4-1,0 4 1,-4 3 0,0 5-2,0 2-46,0 1 5</inkml:trace>
          <inkml:trace contextRef="#ctx0" brushRef="#br0" timeOffset="2132.2945">1291 4291 196,'-9'-11'74,"5"7"-58,0-3 9,0 3 2,4 1-1,-4-1 4,0 0-3,0 1 1,4-1-16,0 0-5,0 1 0,4-1-2,0 0 0,4-3-1,5 0 0,7-4 4,5 3 3,8-3-2,4 0 2,5 4-6,3-1-1,9 1 0,-4 0 2,-1-1-1,-3 1 0,-1 0-1,-3 3 0,-5 0 0,0 1 2,-4-1-5,0 4-1,-8 0 0,-8-4 0,-5 1-7,-4 3 0,-8-4-24,-4 4-9,-4 4-4,-4-1 2,-5 5-19,-4-1-8,-4 4-25</inkml:trace>
          <inkml:trace contextRef="#ctx0" brushRef="#br0" timeOffset="2567.105">1088 4718 228,'0'7'85,"4"15"-66,-4-7-1,0-8-6,0 4-4,0-4 0,0 1 9,0-8 4,8 4-11,1-4 3,3-4 3,5-7-4,3 0 1,1 3-6,4-3 1,4 0-5,4 4 0,4 0 5,0 3 3,5 0 5,3 4 2,1 0-3,-1 0-1,5 4 0,-5 0 2,-3-1-5,-1 1 1,-8 0-9,-4-1-2,-4-3-1,-9 0 2,-7 0-10,-1-3-4,-8-8-36,-4-4-14,4-3-58,0-5-61,-4-2 58</inkml:trace>
          <inkml:trace contextRef="#ctx0" brushRef="#br0" timeOffset="-2313.1161">1357 1122 156,'-8'-11'57,"8"-1"-44,0 5 21,0 7 5,-5-4-4,1 1 0,0 3-12,-4 0-1,-5 0-13,1 0 1,-4 3 3,-5 5-1,0-1 1,-8 4-5,0 0 0,0 4-5,0 0-2,0-1 2,5 1 2,-1-4 0,4 0 0,5 0-1,3 0 0,-3-3-5,7-5-1,1 1-6,0 0-2,-1-4-24,5 0-10,0 0-79</inkml:trace>
          <inkml:trace contextRef="#ctx0" brushRef="#br0" timeOffset="-1861.1741">1191 1133 168,'13'0'63,"-9"7"-49,4 0 3,-4-3-1,5 0-6,3-1 2,5-6-1,3-1 3,1 0-7,4 1 13,0-5 7,-1 1-3,5 3-2,0 1-6,4 3-2,0 3-4,-4 1 1,-4 0 3,0 3 3,0 0-5,-4 4 1,-1 0 1,-3 0 1,-1-3-2,-3-1 2,-5 4-4,0-4 1,1 1-5,-5-1 1,0 1-5,-4-8 0,0 0-10,0 0-5,-4 3-32,4-3-13,0-3-24,4-5-7,4 1-30</inkml:trace>
        </inkml:traceGroup>
      </inkml:traceGroup>
    </inkml:traceGroup>
  </inkml:traceGroup>
</inkml:ink>
</file>

<file path=ppt/ink/ink1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4:06.723"/>
    </inkml:context>
    <inkml:brush xml:id="br0">
      <inkml:brushProperty name="width" value="0.07938" units="cm"/>
      <inkml:brushProperty name="height" value="0.07938" units="cm"/>
      <inkml:brushProperty name="fitToCurve" value="1"/>
    </inkml:brush>
  </inkml:definitions>
  <inkml:traceGroup>
    <inkml:annotationXML>
      <emma:emma xmlns:emma="http://www.w3.org/2003/04/emma" version="1.0">
        <emma:interpretation id="{519E84F2-5134-49AA-8F06-D11BF889FC86}" emma:medium="tactile" emma:mode="ink">
          <msink:context xmlns:msink="http://schemas.microsoft.com/ink/2010/main" type="writingRegion" rotatedBoundingBox="13662,3033 14354,3033 14354,3588 13662,3588"/>
        </emma:interpretation>
      </emma:emma>
    </inkml:annotationXML>
    <inkml:traceGroup>
      <inkml:annotationXML>
        <emma:emma xmlns:emma="http://www.w3.org/2003/04/emma" version="1.0">
          <emma:interpretation id="{F1E908C1-841B-4BE8-AAC1-9F53957E0C15}" emma:medium="tactile" emma:mode="ink">
            <msink:context xmlns:msink="http://schemas.microsoft.com/ink/2010/main" type="paragraph" rotatedBoundingBox="13662,3033 14354,3033 14354,3588 13662,3588" alignmentLevel="1"/>
          </emma:interpretation>
        </emma:emma>
      </inkml:annotationXML>
      <inkml:traceGroup>
        <inkml:annotationXML>
          <emma:emma xmlns:emma="http://www.w3.org/2003/04/emma" version="1.0">
            <emma:interpretation id="{670E6EEE-DD49-4A08-9A61-1C0820030976}" emma:medium="tactile" emma:mode="ink">
              <msink:context xmlns:msink="http://schemas.microsoft.com/ink/2010/main" type="line" rotatedBoundingBox="13662,3033 14354,3033 14354,3588 13662,3588"/>
            </emma:interpretation>
          </emma:emma>
        </inkml:annotationXML>
        <inkml:traceGroup>
          <inkml:annotationXML>
            <emma:emma xmlns:emma="http://www.w3.org/2003/04/emma" version="1.0">
              <emma:interpretation id="{E92BB3BD-EBF8-4159-859F-9F795FD69907}" emma:medium="tactile" emma:mode="ink">
                <msink:context xmlns:msink="http://schemas.microsoft.com/ink/2010/main" type="inkWord" rotatedBoundingBox="13662,3033 14354,3033 14354,3588 13662,3588"/>
              </emma:interpretation>
              <emma:one-of disjunction-type="recognition" id="oneOf0">
                <emma:interpretation id="interp0" emma:lang="en-US" emma:confidence="0">
                  <emma:literal>f</emma:literal>
                </emma:interpretation>
                <emma:interpretation id="interp1" emma:lang="en-US" emma:confidence="0">
                  <emma:literal>%</emma:literal>
                </emma:interpretation>
                <emma:interpretation id="interp2" emma:lang="en-US" emma:confidence="0">
                  <emma:literal>&amp;</emma:literal>
                </emma:interpretation>
                <emma:interpretation id="interp3" emma:lang="en-US" emma:confidence="0">
                  <emma:literal>k</emma:literal>
                </emma:interpretation>
                <emma:interpretation id="interp4" emma:lang="en-US" emma:confidence="0">
                  <emma:literal>1</emma:literal>
                </emma:interpretation>
              </emma:one-of>
            </emma:emma>
          </inkml:annotationXML>
          <inkml:trace contextRef="#ctx0" brushRef="#br0">-194-583 36,'4'-25'13,"0"25"-6,0-3-2,-4 3 8,4 0 17,0-4 8,-4 1 0,0-1 0,0 1-10,0-1-3,-4 1-8,0-1-2,-8 1-9,0-1-2,-8 0 0,0 1-2,0 3-2,0 3 5,0 1 4,4 3-5,-3 0 0,3 18-2,-4-4 1,-4 0-2,8 4 2,4 0-4,-4-4 0,8 4 1,0-4 0,8-3 0,0-4 2,8 0 1,4-3 1,4-4 0,0-4 0,0-6 0,8-4 0,0-8 0,-1 1 0,5-10 0,-4-8 0,0 0-5,-4 4 1,0-1 0,-4 1 0,0 0 2,-4 3 3,0 0 4,-5 4 2,-3 3-3,-4 4-3,0 4-2,-4-1 0,0 4-2,1 3-1,-1 4 1,0 4 1,4 7-1,0 3-1,0 3-2,8 1 1,3 3-1,5 15 0,0-5 2,4 5 0,4-4 2,0-1 1,-4-6-4,4 0 1,-4-7 0,-5-4 2,-3-4-28,4-10-9,0-3-45,-4-8-51,0-6 36</inkml:trace>
          <inkml:trace contextRef="#ctx0" brushRef="#br0" timeOffset="555.5123">-385-788 52,'-20'0'19,"8"0"-10,-8 0-13,8 0 4,-4 0 15,-8 0 10,1 0 18,3 0 8,4 0-16,4 0-8,4 0-8,0 0-2,8 0-9,0 0 4,12 0 1,8 0-4,0 0-3,3 0 1,1 0 2,4 0 2,0-4 1,8 1 0,4-1 2,-5 1-1,1-8 0,0 1-3,4-8-1,0 4-3,-1 3 1,-3 1-4,0 3 0,-4 3-1,0 1-2,-5-5-10,-7 1-6,0 0-45,-4 0-20,0-7-29</inkml:trace>
        </inkml:traceGroup>
      </inkml:traceGroup>
    </inkml:traceGroup>
  </inkml:traceGroup>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23:05:35.807"/>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EEAB721B-6389-4BC2-8E89-5E6322E7B9AE}" emma:medium="tactile" emma:mode="ink">
          <msink:context xmlns:msink="http://schemas.microsoft.com/ink/2010/main" type="writingRegion" rotatedBoundingBox="7268,11853 20332,11851 20333,17408 7269,17410"/>
        </emma:interpretation>
      </emma:emma>
    </inkml:annotationXML>
    <inkml:traceGroup>
      <inkml:annotationXML>
        <emma:emma xmlns:emma="http://www.w3.org/2003/04/emma" version="1.0">
          <emma:interpretation id="{897BBA01-A7D6-4BBE-9781-6F144103071A}" emma:medium="tactile" emma:mode="ink">
            <msink:context xmlns:msink="http://schemas.microsoft.com/ink/2010/main" type="paragraph" rotatedBoundingBox="7825,12146 20307,11762 20355,13310 7873,13694" alignmentLevel="1"/>
          </emma:interpretation>
        </emma:emma>
      </inkml:annotationXML>
      <inkml:traceGroup>
        <inkml:annotationXML>
          <emma:emma xmlns:emma="http://www.w3.org/2003/04/emma" version="1.0">
            <emma:interpretation id="{44592D27-0D5A-4C54-895C-C54F694310D6}" emma:medium="tactile" emma:mode="ink">
              <msink:context xmlns:msink="http://schemas.microsoft.com/ink/2010/main" type="line" rotatedBoundingBox="7825,12146 20307,11762 20355,13310 7873,13694"/>
            </emma:interpretation>
          </emma:emma>
        </inkml:annotationXML>
        <inkml:traceGroup>
          <inkml:annotationXML>
            <emma:emma xmlns:emma="http://www.w3.org/2003/04/emma" version="1.0">
              <emma:interpretation id="{06CA586E-CDB6-4B86-8C4C-0BE86333F84A}" emma:medium="tactile" emma:mode="ink">
                <msink:context xmlns:msink="http://schemas.microsoft.com/ink/2010/main" type="inkWord" rotatedBoundingBox="7830,12312 12304,12175 12344,13463 7870,13601"/>
              </emma:interpretation>
              <emma:one-of disjunction-type="recognition" id="oneOf0">
                <emma:interpretation id="interp0" emma:lang="en-US" emma:confidence="0">
                  <emma:literal>LI'mass</emma:literal>
                </emma:interpretation>
                <emma:interpretation id="interp1" emma:lang="en-US" emma:confidence="0">
                  <emma:literal>LImass</emma:literal>
                </emma:interpretation>
                <emma:interpretation id="interp2" emma:lang="en-US" emma:confidence="0">
                  <emma:literal>Lamass</emma:literal>
                </emma:interpretation>
                <emma:interpretation id="interp3" emma:lang="en-US" emma:confidence="0">
                  <emma:literal>Lamas</emma:literal>
                </emma:interpretation>
                <emma:interpretation id="interp4" emma:lang="en-US" emma:confidence="0">
                  <emma:literal>lamass</emma:literal>
                </emma:interpretation>
              </emma:one-of>
            </emma:emma>
          </inkml:annotationXML>
          <inkml:trace contextRef="#ctx0" brushRef="#br0">3503 6018 112,'-4'-4'44,"4"-6"-35,0 0-8,4 7-5,0-4 31,-1-3 18,-3 0-2,0 3-1,0-3-10,0 4-5,0-1-15,0 4-1,0-1 2,0 1-5,-3 3 0,3 0-4,-4 0-1,4 0-3,-4 7 1,0 6 2,1-3-1,-1 0 1,0 0 0,0 0 1,-3-3 2,3 0 1,0-1-1,4-2-1,-4-4-1,4 0 2,-3 3-3,3-3 0,-4 0-3,4 0-1,-4 0 1,4 0 0,0 0-3,0 0 2,0 0 1,0 0 0,0 0-3,0 0 0,0 0-9,0 0-3,0 0-3,0 0-2,0 0-6,4-3-4,0-1-14,3 1-7,1 3-35</inkml:trace>
          <inkml:trace contextRef="#ctx0" brushRef="#br0" timeOffset="3440.8842">3552 6102 80,'-8'0'30,"8"3"-24,-3 0 15,3-3 3,0 0 5,0 0 2,0 0 1,0 4 0,0-4-9,0 0-1,0 0-13,0 0 6,0 0 2,0-4-5,0 1-2,0-4-1,0 1-1,0-1-2,3-3 1,5 0-2,-1-4 0,5 1-1,3-4 0,4-3 0,3 0 0,5 0 0,-1 0 0,4 0 2,0 3 1,1 0 1,-1 4 0,0-1 0,-4 4 0,-3 3-2,-4 4-1,-4 6-1,0 4 2,0 7-1,-4 2 2,1 8 0,-5-1 1,1 4-4,-1 3-3,-3 0-3,0 4 1,-4 3 1,-4 3 2,-4 4-1,1 3-1,-4 3 1,-4 4-1,-4-4 0,0 0 2,0-9-1,0-8-1,4-6 1,0-7 1,4-3 1,3-7 1,1-7-5,3-6-1,4-10 3,4-11 3,3-6-1,4-7-2,1-7-3,3-6 1,0 3 1,0 0 0,4 4 0,0 2 0,3 1 2,1 0 1,0 3 3,-1-3 3,1 3-4,-4 3-3,0 4-1,-4 6-1,0 8 2,-4 6 3,0 3-2,1 4 0,-1 6 1,-4 7 2,1 3-1,0 4 0,-1 3-3,-3 4-2,0-1-2,-4 7-1,0 4 2,-4 6 0,0 7-2,-3 4 0,-1-1 2,-3 0 0,-1 1-2,-3-1 0,4-10 2,-4-3 0,4-10 1,-1-7 0,1-7 0,0-3 0,3-6 2,1-11-1,3-6 2,8-11 0,-4-6 1,3-7-2,5-7-2,3-6 1,4 3 1,0 0-3,4 0 0,0 4-1,4-1 0,3 4 2,0 3 0,5 3 0,-1 4 0,4 3-3,0 4 2,3 3 3,-6 6 1,-1 4 1,-4 7 0,-3 6 0,-4 11 0,-4 9 0,-4 7 0,-7 4 0,-8 9 2,-4 4-1,-3 10 2,-4 0-4,0 1-2,-4-5 0,0-2-1,0-1 0,1-10 2,-1-6-1,0-4-1,0-3-10,4-7-4,0-3-20,4-4-7,3-6-48,4-4-17,4-10-29</inkml:trace>
          <inkml:trace contextRef="#ctx0" brushRef="#br0" timeOffset="4172.8565">4872 6286 124,'3'-3'46,"1"-1"-35,0-2-28,0 2-15,-1 1 52,1 0 28,0-1 24,0 1 12,-1 0-31,1-1-13,0-6-24,4 0-6,-1-7-3,1-3-6,-1-3 0,1-4 1,-1 0 3,-3 0 7,0 0 4,-4-3-4,0 0-2,0 3-3,-4 4-2,-4 3 1,1 3 3,-4 3-4,-1 4-3,-3 7-1,0 6 1,-4 11-3,-3 6 0,-5 10 1,1 7 0,-1 7 0,-3 6 0,4 7-3,0-3 2,-1-4-4,8-3-1,4-7 3,8-6 3,7-4 1,7-10 2,5-7-4,3-6-2,3-7 2,5-7 2,3-3 0,5-3-1,-1-7 3,0-4 2,-4 1 0,1-4 0,-5 0 3,-3 0 5,-4 1 4,0-5 2,0 4-4,-3 4-1,-1 0-6,0 6-3,-3 3-2,-1 4-3,1 4-2,-4 2 1,3 4-1,1 14-2,-4 9 0,-1 11 0,1 6-6,0 7-2,0-4-4,3 1-3,5-10-14,3-4-6,3-10-19,5-13-6,7-17-65</inkml:trace>
          <inkml:trace contextRef="#ctx0" brushRef="#br0" timeOffset="4657.3813">5595 5924 348,'-3'13'129,"-1"-13"-100,0 0-11,4 0-12,-4 0-21,1-3-5,-5-4 8,0 1 7,-3 2 3,-4 4 15,-4 4 6,-3 6-7,-5 3-4,1 4-5,-1 3 0,5 0 4,-1 4 4,-3-1 2,11 1 5,0-1-10,3-3-4,5 0-6,3 0-1,0 0 2,8 4 2,4-1 0,-1-2 2,4-1 0,1 0 3,-1 0-1,4 0 2,0 0-2,-4 0 0,1 0-1,-5-3 0,1-3-5,-4 2-1,-4-6 5,-4 4 3,-4-4-1,-3 3 2,-4 1-4,-8-1-2,-3 1 0,-4-1-1,-8 4-11,0-4-5,1 1-17,-1-1-4,0-3-51,8-3-22,7-7-18</inkml:trace>
          <inkml:trace contextRef="#ctx0" brushRef="#br0" timeOffset="5231.4267">5867 6165 324,'-4'14'121,"4"-14"-95,4-4-30,0 1-21,-1-7-4,5-7 1,-1 1 34,1-5 15,0 5-9,-1-1 25,1 0 9,-5 4-12,1-1-7,0 4-12,-4 3-2,0 1-2,-4 2 3,-3 4-7,-5 7-4,-7 7 0,-3 6 0,3-4 1,-15 11 2,0 7-1,0-1 2,4 1-6,0-1-1,4 1 0,7-4 0,7-6-5,9-1 1,6-3 2,12 4 1,4-7 3,8-1 3,3-2 0,4-1 0,-4 4-3,4 0 1,-4 3-2,-4-3-1,-7 3 1,-4 0 1,-7 7-1,-4 3 2,-8 3 7,-7 1 5,-5 0-1,-6-1 0,-5 1-6,-6-4 0,-5-7-5,0 1-2,-3-4-9,-5-3-5,5-4-18,3-6-5,4-7-49,8-10-23,3-7-49</inkml:trace>
          <inkml:trace contextRef="#ctx0" brushRef="#br0" timeOffset="-3434.8993">1806 5884 276,'0'-4'104,"0"4"-81,4-3-6,0 3-7,-4 0-11,4 0 0,-1-3-1,-3 3 0,0 0 2,0 0 0,4 6 2,0 1 3,0 6 4,-4 4-2,-4 10-2,-4 10 0,-3 13-1,-8 11-5,-3 6 1,-5 7 2,-3-1 3,-4 1 2,0-7 3,0-6-3,0-8 1,4-9-5,4-11 0,7-6 1,4-10 2,7-7 1,4-10 1,12-7 0,7-6 2,4-4-1,4 0 0,7 1-5,0-1-1,4 3-1,0-2-2,0 2-6,0 4-1,-4 0 9,0 3 8,0 4-4,0 0-1,-3 3-1,-1 0 0,-3 0-2,-1 3 1,-3 0-2,0 1-1,-4 2 1,0 1-1,-4 0 0,1 0 0,-5-1-16,-7-6-4,0 0-69,0 0-32,-3-3-8</inkml:trace>
          <inkml:trace contextRef="#ctx0" brushRef="#br0" timeOffset="-2392.8082">2560 6642 208,'-7'6'79,"3"-2"-61,0-4-69,0 0-34,1-4 13,-5 4 14,-3 0 252,-12 4-76,4-1-19,1-3-47,2-3-24,1-1-18,0-6-7,0-3-2,4 0 1,-4-8 1,7-5-1,1-5 1,3-2-4,4-7 0,4-11-1,3-6 0,5 0 4,3-3 1,3-1-1,1 1 1,4 0-4,3-1-2,1 4 4,-1 4 1,1 9 0,-1 4 1,-3 3 0,-5 13 1,1 4-2,-4 10 1,0 7-4,0 6 0,1 7 3,-1 7 1,-4 3-1,0 4 1,1 6-2,-1 0-1,-4 4-2,5-1 1,-5 1 1,5-1 0,-5 4 0,1 0 2,-1 3-3,-3 1 0,-4 2 1,-4 4 0,0 0-3,-3-3 0,-8 3-1,-4 0 3,-4-4-5,-7 1 2,0-1 0,-4 1-1,4-4 4,0-6 0,3-7 5,1-7 2,3-7 2,5-6 2,-1-7-1,4-7 2,0-3-4,3-7 1,1-6-5,3-4 0,5-3-1,-1 0-2,4-1 1,4 1-1,3 3-3,8 4 2,0 3 1,4 6 0,4 1-3,3 3 2,4 3-1,0 4 0,1 3 4,-1 7 1,0 3-1,-4 6-2,1 8 1,-5 3 1,-3 0-3,-4 3-2,-3-3-29,-5-4-14,-3-3-86,0-6-66,-8-8 77</inkml:trace>
        </inkml:traceGroup>
        <inkml:traceGroup>
          <inkml:annotationXML>
            <emma:emma xmlns:emma="http://www.w3.org/2003/04/emma" version="1.0">
              <emma:interpretation id="{16E9557B-39A9-42D1-9132-7E458203F1B2}" emma:medium="tactile" emma:mode="ink">
                <msink:context xmlns:msink="http://schemas.microsoft.com/ink/2010/main" type="inkWord" rotatedBoundingBox="12739,12261 14838,12197 14878,13478 12779,13543"/>
              </emma:interpretation>
              <emma:one-of disjunction-type="recognition" id="oneOf1">
                <emma:interpretation id="interp5" emma:lang="en-US" emma:confidence="1">
                  <emma:literal>71.5</emma:literal>
                </emma:interpretation>
                <emma:interpretation id="interp6" emma:lang="en-US" emma:confidence="0">
                  <emma:literal>31.5</emma:literal>
                </emma:interpretation>
                <emma:interpretation id="interp7" emma:lang="en-US" emma:confidence="0">
                  <emma:literal>715</emma:literal>
                </emma:interpretation>
                <emma:interpretation id="interp8" emma:lang="en-US" emma:confidence="0">
                  <emma:literal>7.5</emma:literal>
                </emma:interpretation>
                <emma:interpretation id="interp9" emma:lang="en-US" emma:confidence="0">
                  <emma:literal>51.5</emma:literal>
                </emma:interpretation>
              </emma:one-of>
            </emma:emma>
          </inkml:annotationXML>
          <inkml:trace contextRef="#ctx0" brushRef="#br0" timeOffset="6323.9558">6568 5686 316,'-45'23'121,"26"-13"-95,-4-6-2,16-1-6,-4 0-16,-5 1-3,1-1-3,-3 0 3,2 4 0,1 0 12,4 3 7,4 0-5,-1 0 0,8 7-5,11 0 0,4 3-1,4-4 1,11 5 0,8-5 2,11 1-1,8-3 0,-1-1-3,8 0-1,4-3-3,-4-3 1,-3 0-2,-1-4 2,-3 4-4,-5-4 0,-6 4-1,-5-4 0,-7 1 4,-8-1 3,-7 4-2,-4-4-2,-3 0 8,-1-3 4,-4 0 2,-3 0 1,0 0-2,-4-3-1,0 3-5,0 0 0,0 0-3,0 0 0,0 0-3,0 0 1,0 0-4,0 0-2,0 0 4,0 3 3,-4 4-14,-7 7-6,-4 9 19,-8 17 11,-7 14-8,-4 13-3,-4 10 2,-3 10 4,-8 4-5,0 3-2,4-7-6,-1-6-2,5-8-33,3-15-11,8-15-68,4-9-28,3-14-8</inkml:trace>
          <inkml:trace contextRef="#ctx0" brushRef="#br0" timeOffset="7079.3006">7564 5796 244,'-4'-10'90,"0"4"-70,0-4 2,8 6-6,0-2 2,0-1 6,-1-3 0,5 3 3,-4 0-15,-1 4 6,1 3 5,4 7 8,-5 9-8,1 8-1,0 13-7,-4 6 1,-4 8 6,0 9 4,-3 11-1,-4 2 2,-1 1-6,1 0-3,0-7-10,3-7-3,1-13-5,3-10-3,0-6-9,0-8-3,4-6-14,0-4-7,-4-3 0,4-3 1,4 0-13,4-4-7,-1-6-25,5-4-12,3-3-31</inkml:trace>
          <inkml:trace contextRef="#ctx0" brushRef="#br0" timeOffset="7448.7237">7793 6337 256,'4'-14'96,"0"-3"-75,11-3-5,-7 10-7,-1 0 9,1 0 11,-1 0 18,-3 3 8,0 4-29,3 0 8,-3-1 1,0 1-13,0 3-2,3 0-3,-7 0-2,0 0 1,0 0 3,0 0-11,0 0-2,0 0-6,0 0-3,0 0-1,0 0 0,0 0-33,0 0-12,0-4-62,8-2-24,-8-1-17</inkml:trace>
          <inkml:trace contextRef="#ctx0" brushRef="#br0" timeOffset="8085.4376">8246 5783 352,'-15'17'132,"15"-14"-103,-4 1-8,4-4-11,-4 0-15,1 0 1,-5 3 6,0 4 6,-3-1-4,0 4 13,3 4 6,-3-4-5,3 7-3,5 3-11,-5 0-2,1 0-2,3-3 2,4 0 1,0-1 3,7 1 1,5 0 3,3 0-1,4-1 2,-1-2-4,5 3-2,0-1 0,3 1 1,-3 0-3,-1 0 0,-3-1-1,4 1 1,-8 0-2,-4 3-1,-3 0 3,-1 0 2,-7 0 7,0 1 2,-3-5-1,-1 1 0,-4 0-5,-3 0 0,0 3-5,-8-7-2,4 1-3,0-4 1,-4 0-17,4-4-5,0-2-13,-1-4-3,1-4-19,0 1-8,0-7-15,0-7-7,4-6-21,0-4-26,3 0 55</inkml:trace>
          <inkml:trace contextRef="#ctx0" brushRef="#br0" timeOffset="8501.2218">8197 5850 272,'0'-7'101,"-4"11"-78,0-8 17,4 4 5,-3 0-13,-1-3-3,4 0-9,0 3 0,0-4-11,0 1 3,0 3 4,0 0-2,4 0 0,-1 0-6,1-3-3,4-1 2,3 1 0,0-4 1,4-3 2,4 0-1,0-3 2,4-1-2,-1 1 0,1 3-5,0 0-1,-5 3 1,-2 0 2,-5 4 1,0 0 1,-3-1-2,-1 4 1,-3 0-4,0 0-2,-4-3-7,0 3-4,0-3-19,0-4-6,0-7-42,7-9-17,-7-7-77</inkml:trace>
        </inkml:traceGroup>
        <inkml:traceGroup>
          <inkml:annotationXML>
            <emma:emma xmlns:emma="http://www.w3.org/2003/04/emma" version="1.0">
              <emma:interpretation id="{91268ECE-FA46-4023-8176-AC42AFFB97D8}" emma:medium="tactile" emma:mode="ink">
                <msink:context xmlns:msink="http://schemas.microsoft.com/ink/2010/main" type="inkWord" rotatedBoundingBox="15128,12269 16579,12225 16609,13180 15157,13225"/>
              </emma:interpretation>
              <emma:one-of disjunction-type="recognition" id="oneOf2">
                <emma:interpretation id="interp10" emma:lang="en-US" emma:confidence="1">
                  <emma:literal>Ter</emma:literal>
                </emma:interpretation>
                <emma:interpretation id="interp11" emma:lang="en-US" emma:confidence="0">
                  <emma:literal>Ten</emma:literal>
                </emma:interpretation>
                <emma:interpretation id="interp12" emma:lang="en-US" emma:confidence="0">
                  <emma:literal>Teva</emma:literal>
                </emma:interpretation>
                <emma:interpretation id="interp13" emma:lang="en-US" emma:confidence="0">
                  <emma:literal>Tera</emma:literal>
                </emma:interpretation>
                <emma:interpretation id="interp14" emma:lang="en-US" emma:confidence="0">
                  <emma:literal>Trev</emma:literal>
                </emma:interpretation>
              </emma:one-of>
            </emma:emma>
          </inkml:annotationXML>
          <inkml:trace contextRef="#ctx0" brushRef="#br0" timeOffset="9659.4255">8811 5837 264,'-3'0'101,"3"0"-78,-4 3-5,4-3-5,-4 0-12,0 0-1,1 0 2,-5 0 3,1 0-2,-1 0 14,0 3 5,5 1 5,-1-4 1,0 3-4,0-3-1,4 0-8,0 0-2,8 0-7,11 0-4,11-3 5,8-4 3,3 0-3,8-6 1,4 0-3,3-1 0,1-3-1,-4 7 2,-4 0-1,-4 0 0,-3 3 1,-5 1 1,1-1-3,-8 0-3,-7 4 0,-4 0 1,-4-1-8,-4 1-1,-3 0-18,-8-1-9,0-3-26,-4 4-12,-4-7-81</inkml:trace>
          <inkml:trace contextRef="#ctx0" brushRef="#br0" timeOffset="9991.4226">9072 5843 356,'11'10'132,"-7"-6"-103,7-1-6,-3 1-10,3-1-16,0-3-2,-3 3 2,-1 4 1,5 10 2,-9 6 17,1 11 9,-8 9 4,1 11 2,-1 13-11,-4 0-3,-3 0-8,3-3-2,1-7-4,-1-7-3,1-9-20,-1-15-8,1-5-39,3-11-17,4-14-76,7-16-35,1-10 97</inkml:trace>
          <inkml:trace contextRef="#ctx0" brushRef="#br0" timeOffset="10595.8095">9256 6293 348,'-3'3'129,"10"-3"-100,-7 0-15,0 0-12,4 0-11,3-3 1,1 0 7,3-1 5,4 1-2,0-1 1,4-2 3,8-1-3,-5 0 0,1-3 5,0 0 5,3-3-3,-3-1 2,3-2-3,-3-1 2,-5 0-4,1 0-2,-4-3-2,-3 0 0,-1 0-2,-3-4 2,-1 1 0,-3-4 3,-4 0-10,0 4-4,0 3-1,-4 3 3,0 3 3,-7 14 4,-4 4 2,-4 9-4,-7 4-1,-1 7 3,1 6 3,0 7 3,-1 6 3,1 8 1,3 2 3,8 4-5,4-3-1,3 0-4,8-4-3,8-10-7,11-6-4,7-11-3,8-9-2,7-8-3,5-6-2,-1-3-2,4-10 1,-4-4-17,-3-7-5,-5-3-75,-3-6-50,-4-7 69</inkml:trace>
          <inkml:trace contextRef="#ctx0" brushRef="#br0" timeOffset="11097.9492">9890 6045 352,'0'-4'132,"0"1"-103,4-4-21,-1 4-16,1-4 0,0 0 4,0 1 25,-1-1 11,-3 4-16,0-1 14,0 4 6,0 0-19,4 7-6,-4 0-10,0 3-4,0 3 4,0 4 3,-4 3 1,4 4 2,0 6 0,0 3 1,0 4-4,-3 4-1,-1 2-1,0 4-2,0 0 1,1 0-1,-1-7 0,0-6 2,0-4-1,0-7-1,4-2 1,0-5-1,0-2 4,0-4 2,0 0 6,0-3 3,0-7 5,0 0 2,8-4-3,3-9-1,8-17-6,8-24 0,7-23-7,3-14-3,1-3-23,0-6-11,-1-8-42,-3-2-15,4-1-109</inkml:trace>
        </inkml:traceGroup>
        <inkml:traceGroup>
          <inkml:annotationXML>
            <emma:emma xmlns:emma="http://www.w3.org/2003/04/emma" version="1.0">
              <emma:interpretation id="{605F08DD-787F-4CE5-A422-9B67E666D1CF}" emma:medium="tactile" emma:mode="ink">
                <msink:context xmlns:msink="http://schemas.microsoft.com/ink/2010/main" type="inkWord" rotatedBoundingBox="17037,11863 20307,11762 20345,13008 17075,13108"/>
              </emma:interpretation>
              <emma:one-of disjunction-type="recognition" id="oneOf3">
                <emma:interpretation id="interp15" emma:lang="en-US" emma:confidence="1">
                  <emma:literal>become</emma:literal>
                </emma:interpretation>
                <emma:interpretation id="interp16" emma:lang="en-US" emma:confidence="0">
                  <emma:literal>became</emma:literal>
                </emma:interpretation>
                <emma:interpretation id="interp17" emma:lang="en-US" emma:confidence="0">
                  <emma:literal>becomes</emma:literal>
                </emma:interpretation>
                <emma:interpretation id="interp18" emma:lang="en-US" emma:confidence="0">
                  <emma:literal>Become</emma:literal>
                </emma:interpretation>
                <emma:interpretation id="interp19" emma:lang="en-US" emma:confidence="0">
                  <emma:literal>Cleome</emma:literal>
                </emma:interpretation>
              </emma:one-of>
            </emma:emma>
          </inkml:annotationXML>
          <inkml:trace contextRef="#ctx0" brushRef="#br0" timeOffset="17260.8903">11044 5337 248,'-4'-14'93,"0"11"-72,4-4-2,0 4-6,0-4-9,0 1-1,-4 2 3,4 1 3,0 0-4,0-1 8,-4 4 4,1 0-9,-1 4-2,0 2-4,-3 8 1,-1 9-2,-3 7 2,-1 7 0,-3 10 3,-4 10-1,-7 14 2,-4 13-2,-4 3 0,0 7-3,-4 6-2,8 1-2,4-10 1,7-8 1,4-12 0,7-14 0,8-7 0,4-13-5,7-10-1,12-10 5,3-11 2,8-9 3,8-7 2,-1-7-1,1-3 0,-1-7-6,-3-6 1,0-4 4,-4-3 2,0-4 0,-4-3-1,-8 0-3,-3 7 1,-8 3-2,-3 3-1,-4 7 5,-4 7 4,-8 7-5,-3 10 0,-8 9-4,-4 11-1,-3 10 1,0 10 0,3 3 4,4 0 2,8 1-2,3-1-1,8-3-1,12-4 1,7-6-9,7-7-1,12-6-7,7-14-2,4-7-15,4-10-6,-1-6-70,13-4-64,-13 0 59</inkml:trace>
          <inkml:trace contextRef="#ctx0" brushRef="#br0" timeOffset="17829.9896">11375 6243 252,'4'0'93,"0"0"-72,3 0-8,1 0-10,3-4-4,4 1 2,0 0 4,8-4 4,0 0-4,3-3 8,0-3 6,1-1-4,-5-3 0,1 1-5,-4-4 1,0-1 3,-4 5 1,-4-4 0,-3-1 1,-5 1-4,-3-7 0,-3 4-7,-1 6-3,-4 0-1,-3 7 1,-4 7-1,-4 10-1,-7 6-2,-8 7 1,-4 7 3,0 10 3,4 7 9,1 9 3,2 1-8,9 0-3,7-1-6,7-2-3,12-4-3,7-11 1,8-5-10,11-5-6,8-9 1,3-7-1,1-10-6,3-10-3,0-7-36,1-9-17,-5-8-30</inkml:trace>
          <inkml:trace contextRef="#ctx0" brushRef="#br0" timeOffset="18562.6627">12114 6058 184,'4'-17'71,"4"4"-55,-8-11-22,3 14-12,-3 0 43,0-3 26,-3 6 9,-1 0 4,-4 4-35,1 3-8,-5 3-3,1 8-8,-4-1-3,0 3-7,0 4 0,0 0 6,3 3 4,1 3-3,0 1-2,3-1-7,5 1-1,6-4-12,5-4-6,3-2 5,12-4 2,-1-7 1,9-3 1,-1-6 7,4-11 4,0-3 4,3-4 3,1-6 1,-4 0 3,-4 6-3,0 1 1,-11 3 4,-4 6 4,-3 4 1,-5 4 1,1 2-7,-8 4-2,-8 14-5,-3 9-3,-4 7-3,-4 7 1,0 3 1,4-3 0,4-3-3,3-4 0,8-6-7,4-4-2,7-7-2,8-10 1,7-9 13,5-8 7,2-9 4,1-4 1,4-3-2,0-7 1,-8 3 5,-4-6 2,-3 7-1,-12-1 2,1 4-4,-12 6-1,-4 4-6,-4 3-3,-7 4-16,0 3-5,-4 3-34,-3 1-13,-1-4-101,0-1-51,5-5 110</inkml:trace>
          <inkml:trace contextRef="#ctx0" brushRef="#br0" timeOffset="19803.8521">12457 6055 160,'-15'-7'63,"15"4"-49,-7-4 31,7 7 13,-4-3-14,0-1-2,0 1-12,1-4-4,-1 0-14,0 4 1,4-4 1,0 1-1,0-4 0,4-4-3,3-3 1,1 1-2,0-4 0,3-1-3,0-2-1,0-1-3,5-2-2,2 2 1,1-3-1,0 7-3,0 3 2,4 4 5,-5 0 2,1 3 0,0 3 1,-4 3-2,0 4 0,0 7-1,0 3 0,-3 4-2,3 2-2,-4 1 1,0 3-1,1 4 0,-1-1 0,-3-3 0,-1 1 2,1 2-1,-1 0 2,1 1-7,-1-1-1,-3 1-3,-4-1 2,0-2 2,0-1-1,-4-4 6,1-2 1,3-4-3,0 0 1,-4-3 0,4-4 2,-4-3 3,4-3 2,0-4 3,0-6 1,8-8-3,-1-5-3,4-5-2,1-5-3,3-1-2,0 0 1,0 0 1,0 0 0,0 3 2,0 8 1,-3 2 1,-1 7 0,0 4 0,-3 3 0,-1 3-2,5 4 1,-1 6-4,0 4-2,0 6-1,1 4 0,3 3 3,-4 4 2,0 6-2,1 0 0,-1 0 1,0 0 0,-3 1-3,-1-1 2,-3 0-1,-4 0 0,0-3-5,-4-4 0,1 1 1,-1-7 3,0-4 2,-3-3 1,-1-3 0,1-4 0,-1-3 4,4-3 2,0-4 6,4-3 5,4-7-9,4-6-2,7-7-4,4-11-2,0-2 1,7-1-1,-3 7-5,-5 7 1,-2 7 4,-1 9 4,-4 8-8,0 6-2,1 13 3,-5 4 1,1 10-1,-5 3 2,1 3-4,-4 1-1,4-1-11,-4-2-3,0-5-23,0-2-10,0-7-43,4-4-16,-1-6-7</inkml:trace>
          <inkml:trace contextRef="#ctx0" brushRef="#br0" timeOffset="20302.7486">13407 6014 240,'-7'7'90,"11"-3"-70,-4-4 4,0 0-5,3-4-10,1-3-3,4 1 5,-1-4 5,5 0-8,-1-4 11,4 1 7,0-7-5,4-4-2,0 1-3,3-4 0,1-7 0,0 1 3,-4-7-5,-4 3 2,-4 0-5,0 3 1,-3 4-9,-4 3-2,-4 7 1,0 3 3,-4 4 0,0 6 0,-4 7-6,-3 7 1,-4 10 2,-8 9 3,1 11 0,-5 10 2,1 10-4,3 0 0,5 0-1,6-3-2,9 0-2,14-4 1,11-6 1,12-7 0,12-7 0,10-10 0,8-10-14,4-13-3,0-18-66,0-15-28,-15-28-47</inkml:trace>
        </inkml:traceGroup>
      </inkml:traceGroup>
    </inkml:traceGroup>
    <inkml:traceGroup>
      <inkml:annotationXML>
        <emma:emma xmlns:emma="http://www.w3.org/2003/04/emma" version="1.0">
          <emma:interpretation id="{D0A734A4-89CE-4FB0-8243-29487464A66E}" emma:medium="tactile" emma:mode="ink">
            <msink:context xmlns:msink="http://schemas.microsoft.com/ink/2010/main" type="paragraph" rotatedBoundingBox="7269,13478 16544,13493 16541,14944 7267,14928" alignmentLevel="1"/>
          </emma:interpretation>
        </emma:emma>
      </inkml:annotationXML>
      <inkml:traceGroup>
        <inkml:annotationXML>
          <emma:emma xmlns:emma="http://www.w3.org/2003/04/emma" version="1.0">
            <emma:interpretation id="{1BCDAF71-9ACC-4E39-8A22-1FEC73A88762}" emma:medium="tactile" emma:mode="ink">
              <msink:context xmlns:msink="http://schemas.microsoft.com/ink/2010/main" type="line" rotatedBoundingBox="7269,13478 16544,13493 16541,14944 7267,14928"/>
            </emma:interpretation>
          </emma:emma>
        </inkml:annotationXML>
        <inkml:traceGroup>
          <inkml:annotationXML>
            <emma:emma xmlns:emma="http://www.w3.org/2003/04/emma" version="1.0">
              <emma:interpretation id="{BAFF5C2F-F8CE-4DCC-823A-C36A8C9D0E7D}" emma:medium="tactile" emma:mode="ink">
                <msink:context xmlns:msink="http://schemas.microsoft.com/ink/2010/main" type="inkWord" rotatedBoundingBox="7269,13478 16544,13493 16541,14944 7267,14928"/>
              </emma:interpretation>
              <emma:one-of disjunction-type="recognition" id="oneOf4">
                <emma:interpretation id="interp20" emma:lang="en-US" emma:confidence="0">
                  <emma:literal>difficulties</emma:literal>
                </emma:interpretation>
                <emma:interpretation id="interp21" emma:lang="en-US" emma:confidence="0">
                  <emma:literal>difficult e LHCB</emma:literal>
                </emma:interpretation>
                <emma:interpretation id="interp22" emma:lang="en-US" emma:confidence="0">
                  <emma:literal>#difficult e LHCB</emma:literal>
                </emma:interpretation>
                <emma:interpretation id="interp23" emma:lang="en-US" emma:confidence="0">
                  <emma:literal>•difficulties</emma:literal>
                </emma:interpretation>
                <emma:interpretation id="interp24" emma:lang="en-US" emma:confidence="0">
                  <emma:literal>*difficult e LHCB</emma:literal>
                </emma:interpretation>
              </emma:one-of>
            </emma:emma>
          </inkml:annotationXML>
          <inkml:trace contextRef="#ctx0" brushRef="#br0" timeOffset="25565.9545">883 7306 236,'0'-13'88,"3"6"-69,-3-7 0,4 11-7,-4-4-2,0 1 1,0-1 3,0 0 4,0 1-10,0-1 7,0 3 2,0 1-1,0 0 1,4 3-9,-4 0-3,7 3-3,1 4-2,3 3 1,1 3-1,-1 11 0,0 6 2,4 7-1,0 6 2,-3 4-2,-1 0-1,0 0 3,1 4 0,-1-8-1,-4 1-2,-3-1 1,-4-2-1,0-8 0,4-3 0,0-3 0,-4-7 2,3-3-1,-3-3-1,4-4 1,4-7 1,3-6 3,4-7 2,8-10 5,3-11 3,8-9-6,0-7-3,4-7-1,3-3 1,1-6-3,7-8 0,-8 7-1,1 7 1,-1 7-2,-7 7-1,-4 6-13,-3 3-4,-1 4-44,-3 6-20</inkml:trace>
          <inkml:trace contextRef="#ctx0" brushRef="#br0" timeOffset="26734.0861">2164 7524 80,'0'-27'33,"8"14"-26,-8-11 27,0 14 10,0-3 1,-4-1 3,0-2-12,-3-5-2,-1 1-19,-3 4 0,0-1 1,-4 0-4,0 0 1,-1 4-4,1 3 2,0 3 3,-4 4 3,-3 6-7,-1 7-3,-3 10-9,-1 7-1,-3 10-1,0 7 2,-4 6 1,4 4 1,4 3 0,3-4 2,8-2-3,7-4-2,5-7 2,10-7 0,4-6-2,8-10 2,4-10-6,7-11 0,4-9 3,7-7 2,1-7 2,-1-3 2,1-7-1,-4-3 2,-4-4 4,-4-6 4,-8-7 2,-3 0 3,-7 0-5,-5 0-1,-3 0-4,-4-4 1,0 4-4,-4 3 0,0 7 1,4 11 0,0 5 4,-3 8 5,3 3-3,-4 3 2,4 10-9,0 7-4,0 17-3,4 3 0,-1 10 3,-3 7 2,0 10-2,0 10 0,0 14 3,4 3 3,0-1-4,0-2-1,3-7-2,1-1 0,-1-12 2,5-8 2,-1-9-6,0-7-1,4-7-5,0-10 1,0-7-2,0-6 2,-3-11 5,3-9 2,-4-7 2,0-7 0,1 0 4,3 0 2,-4 7-2,-3 0-1,-5 9 3,1 8 3,0 3-2,0 10 1,-4 10-5,0 10 0,0 10-3,0 11-1,4-1 1,3 3 0,4 4-3,1-3 0,3 0-12,0-4-2,0-7-14,0-2-5,-4-11-34,1-14-13,3-16-33</inkml:trace>
          <inkml:trace contextRef="#ctx0" brushRef="#br0" timeOffset="26919.1564">2481 7219 436,'-19'17'162,"19"-14"-126,0 0-48,0-3-30,4-3-120,0-4-46,0-3 93,-1-7 50</inkml:trace>
          <inkml:trace contextRef="#ctx0" brushRef="#br0" timeOffset="27520.5002">3103 7021 320,'12'-14'121,"-9"8"-95,1-4 0,-4 3-5,0-3-15,-4 0-1,-3-7-3,-1 4-2,-3 3 1,-4 3 3,0 3 2,-4 4 2,4 7 0,-4 3-7,0 4 0,4 9-1,0 4 2,0 3-1,0 7-1,3 3 3,-3 11 2,4 6 2,0 6 1,3 8-2,4-1 1,4 1-2,4 3 0,4-1-3,-1 4 1,5-3 4,-1-3 4,0-8-6,1 1-1,-5-7 2,-3-6 3,-4-1 2,-4-10 1,-3-3-4,-5-3 0,-10-4-3,-1-3 0,-7-7-8,0-4 0,-4-5-21,0-5-9,0-2-19,7-11-7,5-7-41,11-12-16,11-18-1</inkml:trace>
          <inkml:trace contextRef="#ctx0" brushRef="#br0" timeOffset="27088.3791">2749 7350 204,'0'20'77,"4"-20"-60,11-10-91,-4 3-45</inkml:trace>
          <inkml:trace contextRef="#ctx0" brushRef="#br0" timeOffset="28401.2037">3529 7356 288,'0'7'107,"4"-7"-83,-8-3-1,4-1-5,0-2-20,0-8-3,-3-6 2,-1-7 3,0-3 1,4 0 4,0 0 1,0-4 2,0 4 2,0 3-3,0 7-2,0 6 6,0 4 3,-4 7 1,-3 6 1,-8 11-8,-4 3-3,0 3-1,-4 7 2,1 9 1,-1 8 3,-3 6-3,7 7-2,4 4-5,3 3 0,9-1 0,3 8 2,3 3-3,5 3 0,-1-4 1,5-2 2,3-7 1,-4-4 1,4-10-2,-7-6-2,-1-7 3,-3-10 2,-4-7 0,-7-3 0,-5-7-12,-10-7-3,-1-6-6,-7-7-3,-4 0-5,-4-4-2,0-3 7,5 1 4,2-1 9,5-3 3,0 3 3,7 0 0,4 4 0,3-4 2,5-3 1,7 0 3,7-4 3,5-3 5,7 1-4,3-1 2,8 0 2,4 0 1,4 4-6,0-1-1,3 4-2,1 0-1,-5 3-3,1 4 1,-4 3 0,-4 3 1,0 3-2,-3-2 1,-1 2-2,0 1-1,1 0 1,-1-1 1,1 4-1,-1-3-1,0 3 3,-3 0 2,-4 0 0,0 0 2,-4 0-2,-4 3 0,0 1-1,-3 2 2,0 4-1,-5 1 0,1 2-1,-4 0 0,0 1-2,0-1 1,0 1-4,0-4 0,0-4-4,0-6-1,4-3-41,7-14-17,8-16-106</inkml:trace>
          <inkml:trace contextRef="#ctx0" brushRef="#br0" timeOffset="28570.0825">4019 7212 488,'-30'20'181,"26"-20"-141,-7-3-116,11-4-62,-4-10-39,-7-16-8</inkml:trace>
          <inkml:trace contextRef="#ctx0" brushRef="#br0" timeOffset="29102.7186">4344 7397 276,'3'-17'104,"-3"10"-81,-3-3-6,3 7-9,-4-1 0,-4 1 5,-3 6 2,-4 11 1,-8 6-8,1 10 4,-5 10 3,-3 11 4,0-1 1,4 4-9,-5-1-4,9 1-4,7-4 0,7-3-2,12-7 2,4-6 0,10-11 3,9-9-1,7-11 0,7-13-8,8-10 0,0-7-19,4-3-8,4-4-48,-8-9-20,-4-7-28</inkml:trace>
          <inkml:trace contextRef="#ctx0" brushRef="#br0" timeOffset="29896.423">4608 7541 340,'3'0'129,"1"0"-100,0-10-33,0 10-22,-1-4 0,-3 4 6,4 10 26,0 7 13,-4 7-9,0 3 13,0 3 4,0 0-12,0-3-6,0 0-5,4-4-4,0-6-2,-1-4-1,5 1 4,-1-8 3,1-2 3,3-8 3,1-6 1,3-6 1,0-5-4,0-5-3,0-5-2,0 1 0,-4 0 2,1 0 4,-5 3-2,1 3-2,-1 4 0,-3 7 1,0 3-3,-4 3 0,0 7-8,0 10-2,0 7-1,-4 10 0,0 3 5,0-3 1,4 3-1,0 0 2,0 0 1,0-3 0,0-3-3,4-7 2,4-4-1,-1-6-2,5-11 7,-1-6 3,4-7 1,4-13 3,0-7-3,3-13-2,1-14-2,0-6 0,-5 3 0,-3 0 1,-7 10-2,0 3 1,-8 7 4,-4 10 6,-4 4-5,-7 12 0,0 8-6,-4 10-2,-3 9 0,-1 8 0,-3 9-3,3 14 2,0 10-1,4 14 0,4 6 2,12 3 0,3 1-3,7-1 2,8-10 1,8-3 2,3-6-1,8-11 2,0-10-15,0-6-7,0-11-10,0-13-3,-4-7-20,0-13-9,4-13-84</inkml:trace>
          <inkml:trace contextRef="#ctx0" brushRef="#br0" timeOffset="30597.9693">5384 7266 396,'-49'43'148,"38"-33"-115,-4 0-20,7-6-18,1-1-36,-1-3-9,1 0 24,-1 0 11,4 4 11,4-4 18,12 3 8,10-3 18,20-3 7,18-8-9,8-2-3,7 0-5,1-4-1,-1-3-1,1 0 0,-1 3-13,-7 3-6,-12 4-6,-14 0 0,-12 4-26,-11-1-12,-8 3-20,-11-2-6,-11-1-46,-12-3-22,-3-3-8</inkml:trace>
          <inkml:trace contextRef="#ctx0" brushRef="#br0" timeOffset="30272.126">5282 7219 272,'-7'10'104,"3"-10"-81,4-10-13,4 3-9,0-6-10,-1-4 1,1 0 16,4-3 8,-1 7-7,1 2 20,-4 5 7,-1 2-7,5 8-5,-4 9-11,-1 7-6,-3 10 2,0 14 2,-3 10 5,-1 3 2,0 3-1,0-3 0,1-3-7,-5 0-4,4-11-3,1-6-3,3-7-2,0-6 1,0-4-6,0-7-3,3-3-5,1-6-2,4-8-19,3-9-7,0-17-94</inkml:trace>
          <inkml:trace contextRef="#ctx0" brushRef="#br0" timeOffset="31936.2342">6436 7769 316,'-15'7'118,"19"-14"-92,0 7-18,-4 0-15,3-3-6,5-1 3,-1 1 6,5-1 2,-1 1 2,4 0 13,0-1 6,4 1 2,4 3-1,-1 0-8,1-3-5,3-1-4,1-2-3,3-4 12,-7-4 6,3-3 0,-3-6 1,-5-7-6,-2-4 0,-5-6-6,-4-10-2,1-1-2,-8 1-3,-4 3 1,0 10-1,-3 7 2,-4 6 3,-5 8-4,-6 12-3,-8 14-6,-4 17 0,-4 17 8,-3 13 5,-1 13-5,1 1-1,7 6 6,0-3 4,11-1-4,16-2-3,10-4 1,16-13 0,11-14-4,16-7 1,6-12-2,9-11-2,10-10-2,-3-4 1,-4-6-10,-3-3-3,-9-4-40,-3-6-14,-7-4-78</inkml:trace>
          <inkml:trace contextRef="#ctx0" brushRef="#br0" timeOffset="33259.9269">7496 7225 288,'-4'0'107,"11"-3"-83,-7 3-3,0 0-7,0 0-10,0 0-3,4 3 4,-4-3 4,8 11-5,-8 2 13,0 7 6,0 4 0,0 9-2,-8 7-5,1 4 0,-1 3-5,1 0-1,-5 3-2,1-10 2,-4 1-3,4-4-2,3-4 0,-3-3-1,3-3-2,1-7-2,3-3 3,0-4 0,0-2 3,4-1 3,0-4 0,4-2 2,0-1-6,3 0-1,1 1-2,3-1 1,4 0-2,0 1-1,0-1 1,1 1 1,-1-1 1,3-3 3,1 0 1,0 0 3,0 0-3,4 0 1,-1-3-5,1-1-2,0 1 0,-1-1 1,-3 1-1,-4 0-1,0 3-2,-4 0 1,-3 0-1,-4 0-2,-4 0-28,0-4-12,0 1-34,0 0-16,0-7-69</inkml:trace>
          <inkml:trace contextRef="#ctx0" brushRef="#br0" timeOffset="33727.8809">7907 7209 292,'15'-20'110,"0"16"-86,-4-6 11,-3 7-1,-1-1-15,4 1-1,-3 3 1,-4 0 0,3 0-10,-3 7 10,4-1 7,-1 5-8,1 5 0,-1 4-6,-3 11-2,4 6 0,-1 6 4,-3 7-4,0 4 2,-4 0-1,3-1 1,-3-6-6,0-3-2,-3-7-9,-1-4-2,0-6-16,-3-7-8,3-3-3,0-3 0,-4-11-27,5-6-18,-5-7-8,1-7-47</inkml:trace>
          <inkml:trace contextRef="#ctx0" brushRef="#br0" timeOffset="34044.1395">7956 7628 364,'3'0'134,"5"-7"-104,-1 4-19,1 0-15,3-4-8,1-3 3,3 0 13,0 3 8,0 4-6,0-1 12,4 1 5,-4 3-9,4-3-5,0 3-2,3-4 0,1 4-1,-4 0 1,0 0-2,-4 0 0,0 0-3,-4-3-2,0 0-15,-3-4-7,-4 3-18,-1-6-7,-3-6-26,0-1-9,4-10-38</inkml:trace>
          <inkml:trace contextRef="#ctx0" brushRef="#br0" timeOffset="34375.6746">8261 7236 256,'-8'3'96,"8"-3"-75,0 0-1,0 0-4,0 0-3,0 0 4,4 0 11,0 0 4,4 0-16,-1 3 6,1 4 5,-1 0-6,1 6 0,-1 4-3,1 6-2,-1 8 0,1 5 0,-4 8 0,-1 0 3,1 3-7,-4 3-2,0-6-1,0-1-1,0 1-4,0-7-3,0-4-27,0-9-12,0-8-32,0-6-13,4-10-33,11-13-13,-4-4 17</inkml:trace>
          <inkml:trace contextRef="#ctx0" brushRef="#br0" timeOffset="34876.7368">8857 7467 324,'19'-10'121,"-8"-4"-95,12-12-6,-12 16-11,0-7-9,0 0 2,1 0 14,-5 1 7,1-1-11,-4 0 9,-4 0 5,0 4-12,-4-1-2,-4 1-8,1 3-1,-5 0 1,-3 0 0,-7 3-5,-8 7 1,-1 7 0,1 6 0,-4 11-3,0 9 2,-3 11 7,-1 16 6,4 7 7,4 0 3,7 7 2,8-3 2,4-4-10,11-4-4,4-6-7,7-6-4,12-11 0,7-13-1,7-14-20,9-13-7,6-17-26,5-13-9,3-7-93,4-3-72,-7-7 88</inkml:trace>
          <inkml:trace contextRef="#ctx0" brushRef="#br0" timeOffset="35493.6489">9486 7185 356,'4'0'134,"4"4"-104,-1-1-6,-7-3-11,8 3-9,-4 4 2,-1 3 12,-3 7 8,0 10-13,-3 10 13,-1 6 4,-4 7-9,1 7-4,-1 1-8,1 2-4,-1-3-2,1 0-3,-1-3-4,0-1 0,5-9-16,-1-7-4,0-10-26,0-7-10,4-7-19,0-13-6,4-7-49</inkml:trace>
          <inkml:trace contextRef="#ctx0" brushRef="#br0" timeOffset="36221.3522">9581 7494 156,'-4'-10'57,"8"-4"-44,-1 1 3,1 6-2,0 0 17,0 1 12,3-1 9,1 0 3,-1 1-30,1-4-1,-1 3-2,5 0-8,-1-3-3,4 3-4,0 1-2,4-1 8,4 4 6,-1-1 1,1 1 3,0 0-2,3 3-1,0 0-6,1 0-4,-5 0-3,1 3-2,0 4-6,-5-1-1,-2 1 1,-5 0 0,-4-1-6,-3 5 0,-4 2-4,-4 0 0,-3 4-3,-4 0 1,-5 3 5,1 0 2,0 0 4,0 0 3,4-6 0,0-4 2,3 0 2,0-3 2,5-4 1,3-3 2,0 0-5,7 0-1,5-3 2,3 3 1,3-4-3,5 1-1,-4 0-1,0 3 1,0 3-2,0 4 2,-1 3-2,1 3 2,0 4 2,0 3 4,-4 0-4,0 0-1,-4 0 0,1 1 2,-9-1-1,-3 0 2,-7-3 0,-4 3 3,-12-4-7,-7 1-4,-8 0-5,0-4-1,1-6-16,-1-7-5,0-3-50,-7-17-21,-4-11-68</inkml:trace>
        </inkml:traceGroup>
      </inkml:traceGroup>
    </inkml:traceGroup>
    <inkml:traceGroup>
      <inkml:annotationXML>
        <emma:emma xmlns:emma="http://www.w3.org/2003/04/emma" version="1.0">
          <emma:interpretation id="{602A2FF5-415D-4CA4-812A-B9BD99CEA433}" emma:medium="tactile" emma:mode="ink">
            <msink:context xmlns:msink="http://schemas.microsoft.com/ink/2010/main" type="paragraph" rotatedBoundingBox="8945,15784 18450,15782 18451,17408 8946,17410" alignmentLevel="2"/>
          </emma:interpretation>
        </emma:emma>
      </inkml:annotationXML>
      <inkml:traceGroup>
        <inkml:annotationXML>
          <emma:emma xmlns:emma="http://www.w3.org/2003/04/emma" version="1.0">
            <emma:interpretation id="{00A30346-29F4-4139-AD27-DA0A629584F3}" emma:medium="tactile" emma:mode="ink">
              <msink:context xmlns:msink="http://schemas.microsoft.com/ink/2010/main" type="line" rotatedBoundingBox="8945,15784 18450,15782 18451,17408 8946,17410"/>
            </emma:interpretation>
          </emma:emma>
        </inkml:annotationXML>
        <inkml:traceGroup>
          <inkml:annotationXML>
            <emma:emma xmlns:emma="http://www.w3.org/2003/04/emma" version="1.0">
              <emma:interpretation id="{4ABCB96C-400F-4C88-992B-E673B2AB2D5D}" emma:medium="tactile" emma:mode="ink">
                <msink:context xmlns:msink="http://schemas.microsoft.com/ink/2010/main" type="inkWord" rotatedBoundingBox="14047,15874 18450,15873 18451,17408 14048,17409"/>
              </emma:interpretation>
              <emma:one-of disjunction-type="recognition" id="oneOf5">
                <emma:interpretation id="interp25" emma:lang="en-US" emma:confidence="0">
                  <emma:literal>LHCheoBellelI</emma:literal>
                </emma:interpretation>
                <emma:interpretation id="interp26" emma:lang="en-US" emma:confidence="0">
                  <emma:literal>LHchnoBellelI</emma:literal>
                </emma:interpretation>
                <emma:interpretation id="interp27" emma:lang="en-US" emma:confidence="0">
                  <emma:literal>LH€heoBellelI</emma:literal>
                </emma:interpretation>
                <emma:interpretation id="interp28" emma:lang="en-US" emma:confidence="0">
                  <emma:literal>LH€hooBellelI</emma:literal>
                </emma:interpretation>
                <emma:interpretation id="interp29" emma:lang="en-US" emma:confidence="0">
                  <emma:literal>LH€heo/BellelI</emma:literal>
                </emma:interpretation>
              </emma:one-of>
            </emma:emma>
          </inkml:annotationXML>
          <inkml:trace contextRef="#ctx0" brushRef="#br0" timeOffset="68796.0037">7869 9460 300,'-4'0'112,"4"0"-87,0 0 7,0 0-5,0 0-15,0 0-4,0 0-8,4 6 0,-4-6 0,4 10 6,-4 7 4,0 13 3,0 17 5,-4 17-4,0 13 2,-3 10-5,-5 17-1,1 4-4,-4-1 1,0-10-2,-4-6 0,0-7-3,0-4-2,0-16-15,4-10-7,0-14-11,4-7-3,3-9-7,1-11-2,-1-9-12,5-11-3,3-6-45</inkml:trace>
          <inkml:trace contextRef="#ctx0" brushRef="#br0" timeOffset="69578.6288">7782 10120 280,'-7'-23'107,"-1"6"-83,8-16-5,0 16-6,0-10-12,0-13-3,4-4 3,3-10 3,1-6-1,-4 16 7,7-13 5,0 4 2,1 2 1,3 8 4,0-1 3,0 7-9,0 0-4,0 7-3,0 3 1,0 4-3,0 6-2,0 4 0,0 3-1,1 3-2,-1 4-2,3-1 1,1 8-1,-4 6 0,1 0 2,-1 3-1,-4 7-1,0 7-2,-3 7 1,-4 13 1,-1 10 0,-3 3-3,-7 4 0,-5-1-1,-3-5 3,0-5-5,-4-3 0,4-9 3,0-8 1,0-6-1,4-7 2,3-3 1,1-4 2,3-6-3,0-3 0,4-4 1,4-4 2,7 1-3,1-1 0,3-2 1,4-1 2,3-3-1,1 0-1,3 3 1,1 0 1,-5 1-1,1-1 2,-1 4 0,1-1 1,0 4-2,-1 0 1,1 4 2,-4 2 2,0 4-6,-4 1-2,4 2 2,-4 7 1,-4 7 0,-3 6-2,-5 8 1,1 6 1,-4-4-1,-4 11 2,-3-7-2,-8 0-1,-4-3 1,-11 2 1,-4-2 1,-8-4 1,-7 1-2,-4-5 1,4-5-2,4-8 2,4-6-7,3-10 1,4-7-21,4-10-7,4-7-46,7-13-20,4-11-46</inkml:trace>
          <inkml:trace contextRef="#ctx0" brushRef="#br0" timeOffset="70381.9659">8525 10432 228,'0'7'85,"4"3"-66,-1-17-8,-3 7-6,4 0 6,4 0 7,-1 0 6,1 0 5,-1-3-15,5 3 1,-1-3 1,4-4-4,0 0 1,0 1-4,4-4 2,0-4 3,0-3 1,0-3-4,-4-7 1,0-6-5,0-7 1,0-4-5,-4 4-2,1 3 0,-5 0-1,1 3 0,-5 4 0,-3 3 2,0 7 1,-3 0 1,-1 3 2,-4 4-3,-3 3 0,0 6-6,-4 8 0,0 9-1,0 14 2,-4 13 1,0 11 1,4 9 2,0 0 3,0 1-2,7-8 0,1-6-1,7-10-2,7-6-10,12-11-6,15-14-1,15-12 0,15-14-8,8-14-2,3-3-42,-3 0-18,-5 7-32</inkml:trace>
          <inkml:trace contextRef="#ctx0" brushRef="#br0" timeOffset="71741.6641">8823 10535 220,'0'0'82,"4"-4"-64,-1 8 0,1-1-3,4-3-2,-1 0 2,4 0 9,1-3 5,3-4-15,4-3 3,0-3 3,3-4-2,1-3-1,3-4-3,1-2-1,-5-1-5,5-7-3,3-3 6,0-6 3,0-4-3,0-7-1,0-3-6,4-10-3,-3-3 0,-5-4-1,-3-3 0,-1 7 0,-7 3 2,-7 6 1,-4 11 1,-4 10 2,0 6-1,-8 7 2,-3 4-9,-8 6-3,0 7 3,-4 0 2,5 3-1,-5 4-2,4 6-1,0 8 0,4 9 3,-4 13 2,4 14 0,-4 13-1,4 14 3,0 0 2,4 3 7,3 3 2,8 1-3,8-7-1,7-7-6,4-7-1,3-7-3,1-2-1,0-11-6,3 0-3,0-3 1,1-3 3,-5-4-15,1 3-3,3-9-28,-3-4-11,7-10-88</inkml:trace>
          <inkml:trace contextRef="#ctx0" brushRef="#br0" timeOffset="72512.3981">9426 10548 228,'0'4'88,"0"-4"-69,8 0-5,-5 0-7,5 0 1,-1-4 5,1 1 13,0 0 9,3-1-19,0-3 0,0 4-1,5-7-4,-1 0 1,3-7 2,1-10 1,4-9-4,0-5 1,-5-12-5,1-1 1,0-6-3,0-4 0,-4-10-6,0-3-1,0-3 1,0-4 2,0 7 2,-3 7 1,-1 6 2,-3 7 1,-1 7-1,-3 9 1,0 11 0,-4 4 1,-4 2-4,-4 11-3,-7 3-3,-4 10-1,-3 6-1,-5 11 0,-3 13 3,-4 14 0,0 13 1,4 10 2,0 7-3,4 3 0,7 3 3,4 7 1,15-3 1,11-4 0,19-9 0,15-14 2,16-14-8,10-19 0,12-18-22,4-12-9,-4-8-23,-8-2-10,-3-1-77</inkml:trace>
          <inkml:trace contextRef="#ctx0" brushRef="#br0" timeOffset="73952.2249">10124 10237 264,'0'10'101,"3"-10"-78,1 0-7,-4 0-8,8-4-6,-1 1 1,4-4 5,1 0 3,3 1-6,0 2 8,0-2 6,0-1-1,0-3-1,0 0-5,4-3-2,0-4 2,0 0 3,-4-6-6,4-1-1,-8-3 0,-3-3 2,-5 0-5,-3-7-3,-3 4-1,-5 2 1,-3 5-3,-4 2-2,3 11-3,1 3 1,0 6 3,-4 11 1,0 10 1,0 10 0,-4-1 2,-4 11 3,-3 14 2,-1 12 3,8-16 4,-3 27 3,3-7-7,8-3-3,7-4-4,8 0 0,7 4-2,12-10 2,7-4-7,15-10 1,12-13-4,3-17 0,11-13-14,-3-14-4,0-10-44,0-13-18,-11-11-59</inkml:trace>
          <inkml:trace contextRef="#ctx0" brushRef="#br0" timeOffset="75945.0419">10855 10813 268,'-8'13'101,"1"-9"-78,3-4 0,4 0-4,0 0 0,0 0 3,0 6 8,0-6 4,0 0-18,8 4 4,-1-4 1,5-4-7,-1-2-3,8-1 0,11-3 0,11 7 17,16-4 6,11 4 2,7-1 1,4-2-9,8-5-3,7 1-14,1-3-4,-1-4-7,-11 1-1,-4-1-43,0 0-20,4-6-107,-11-11-47,-16-40 63</inkml:trace>
          <inkml:trace contextRef="#ctx0" brushRef="#br0" timeOffset="75370.9922">11028 9854 384,'-18'-23'143,"18"16"-112,-4-16-8,0 16-10,-4-6-3,1-1 3,-4 4 11,-1 4 7,1-1-16,0 0 1,-1 4 0,5-1-10,3 1-6,0 0-3,4-4 2,12-3 0,6-7 1,9-3 0,11-3 2,3-4 5,8 3 4,0 1-9,0 3 0,-4 3 0,-3 4 1,-4 3-4,3 3-1,-7 4-6,4-1-2,-1 4-11,5 0-4,-1 0-13,5 4-4,3-1-4,0 0 1,-4 1 9,4 2 5,-8-2-9,-7 2-4,-7 1-67</inkml:trace>
          <inkml:trace contextRef="#ctx0" brushRef="#br0" timeOffset="74522.121">11258 9707 324,'0'0'123,"4"0"-95,-4 3 3,0-3-4,0 0-5,0 0 4,0 0-3,0 7-2,0 0-11,0 3 2,-4 3 4,1 11-4,-1 9-2,-4 11 3,1 16 2,-5 14 0,1 10 4,0-1-9,0-2-1,3-4-10,0-7-1,5-9-20,-1-8-8,0-13-13,0-13-6,4-7-6,0-16-2,4-4-6,4-14-2,-1-9-56</inkml:trace>
          <inkml:trace contextRef="#ctx0" brushRef="#br0" timeOffset="74870.3565">11488 9717 368,'0'0'140,"0"3"-109,4-6-2,-4 3-7,4-3-12,0-1 0,-4 4-2,7 0 0,-3 4-4,0-1 6,4 10 5,-4 8-3,3 9-2,1 10 1,-4 10 3,0 4-2,-4 13 3,0 3-4,3 4-1,-3 0-9,0-7 0,0-10-1,0-4 0,0-12-9,0-11-4,0-7-26,-3-9-10,3-14-26,-4-20-10,8-17-69</inkml:trace>
          <inkml:trace contextRef="#ctx0" brushRef="#br0" timeOffset="62206.5432">3009 9624 160,'-4'0'60,"4"0"-47,0 3 10,0-3 1,0 0-3,0 0-1,0 0 3,0 0 0,0 4-12,0-1 4,0 4 5,-4-1-5,1 1 2,-1 7-8,0 2-3,0 8-3,1 3-3,-5 10 1,0 3 1,-7 7-1,-3 6-1,-9 8 1,-3 6 1,-4 7-1,-4-4-1,1-3 1,3-6-1,0-11 0,4-6 2,3-8 1,5-2 1,3-11-2,4-6 1,3-3-2,5-4-1,3-4-2,0 1 1,4-7-1,0 0 0,8 0 4,-1 0 1,5 0-1,-1 0 1,4-3 0,4-1 1,0-2 4,7 2 3,4-2-2,4-4 0,0-4-1,4 1 2,0-4-7,-1 0-2,-3-3-3,0 7 0,-4 3 2,1 3 0,-9 4 0,-3 3 2,0 0-1,-4 6 2,-4 1-2,-3 6-1,-1 4-4,-3-3-2,-4-8 0,0 4 2,0-3-18,0-7-8,8-10-97,-5-14-1</inkml:trace>
          <inkml:trace contextRef="#ctx0" brushRef="#br0" timeOffset="62697.3669">3401 9617 160,'0'-10'63,"8"7"-49,3-7 16,-7 6 3,-1 1-7,1 0-3,0-1-5,0 1 1,0 3-10,-4 0 10,0 0 7,-4 3-5,8 4-2,-4 6-11,0 11-3,0 6 3,0 4 5,0 3-1,0 6 1,3 4-1,-6 7 0,3 6-4,0 4-3,0 3-2,0 0 0,0-7-4,0-6-2,-4-7-7,4-7-4,0-6-21,-4-11-8,4-9-34,-4-7-14,12-14-18</inkml:trace>
          <inkml:trace contextRef="#ctx0" brushRef="#br0" timeOffset="63084.051">3503 10137 220,'-23'10'82,"23"-6"-64,4-4 9,-4 0 0,0-4-14,4-3-4,0 1-6,-1-4-3,1 0 1,4 0 3,-1 0 5,5-1 4,-1 1 2,4 0-2,8 0 2,-1 0-4,5 0-1,3 0-2,0 0 0,0 0-7,-4 3 0,1 1-1,-5 2 2,-6 1-1,-1-1-1,0 1-10,-8 0-6,1-1-23,-4 1-10,-4 0-47,0-4-45,0-6 48</inkml:trace>
          <inkml:trace contextRef="#ctx0" brushRef="#br0" timeOffset="63431.2643">3838 9584 252,'-7'3'93,"7"-3"-72,0 0-4,0 0-7,0 0-8,0 0 1,4 7 7,-1-1 5,1 4-7,0 4 7,0 6 4,0 10-4,3 10 0,1 7-3,-5 7 2,1 13-5,-4 10-1,-4 7 2,1 0 4,-1-3-4,0-8 0,0-9-6,1-10-3,-1-11-16,0-6-5,8-17-43,3-13-19,8-27-52</inkml:trace>
          <inkml:trace contextRef="#ctx0" brushRef="#br0" timeOffset="64087.5046">4525 9959 184,'7'-16'71,"1"6"-55,-5-7 13,1 3 4,0-2-10,-4-15-4,0-2-4,4-7 0,-4-1-8,-4 1 2,0 3 2,0 4-2,-3 6 2,-1 3-4,-3 4 1,-4 7-10,0 9 0,-4 8-2,0 9 2,0 11 3,1 6 4,-1 10 2,0 7 1,0 7 2,4 3 1,0 10-1,4 0 1,3 0 0,4-3 1,8-7 0,7-4 0,8-6-2,4-10-1,11-3-5,0-7-1,7-7 1,4-7 0,4-3-7,0-6 0,0-4-17,-3-7-4,-5-3-59,-3-14-25,-16 1-19</inkml:trace>
          <inkml:trace contextRef="#ctx0" brushRef="#br0" timeOffset="65104.3533">5056 9255 124,'-7'-14'46,"10"11"-35,-3-10 12,0 13 2,0-4 6,0 1 4,4 0-4,-4 3 1,0 0-18,0 0 1,0 16 6,0 8-5,0 13-2,-4 6-1,-3 14-1,-4 21 2,-4 19-5,-4 17-3,-8 23-3,1 4-3,0-13 3,3-17 0,8-21 3,4-16 1,7-17-6,8-13 0,3-8-6,8-15-1,4-8 0,4-6 4,3-7 1,0-4 1,5 1 4,-1-4 5,0-3-7,-4 0-3,1-3 0,-5-1 2,-3-2 2,-4 2 3,-3-6 1,-5 0 1,-3-7-2,0-3 1,-4-7-4,0-7 0,0-6-1,-4 0-2,4 3 1,0 6-1,0 11-3,0 7 0,0 6-1,-4 7 3,0 13-7,-3 14 1,-8 13 3,3 11 4,-3 2 7,4 1 6,0-1-1,3-9 3,4-4-6,4-3-3,4-7-6,4-3-2,3-4-8,4-3-2,8-3-9,-1-7-4,-3-3-41,8-4-18,-9-10-40</inkml:trace>
          <inkml:trace contextRef="#ctx0" brushRef="#br0" timeOffset="66347.9457">5829 9832 324,'-4'3'123,"4"-6"-95,0 3-8,0 0-9,0 0-12,0 0 0,0 0 1,8 3 0,-4 7 0,-1 14-3,1 9 2,-4 14 10,0 17 3,-4 13-3,1 4-3,-1-4 1,0-7 2,4-9-2,0-8-2,0-6-2,0-13-3,0-7 1,0-7-1,0-3 2,4-7 1,3-10 5,1 0 5,0-7-3,-1-3 0,1-7-6,-1 0-1,1 1 1,-1-5 0,-3 1-2,-4 0-2,0-3 1,-4-1 1,0 1-3,1-4-2,-1-3 4,0 0 1,0-4 0,1 0-2,-1 1-2,4-1-1,0 4 2,0 0 2,0 0 0,0 3 2,0 3 2,-4 1 4,0 3-4,1 0-3,-1 0-1,-4 3-1,-3 0-3,0 7 2,3 0 1,-3 3 2,-1 4-3,1 3 0,0 10-1,0 17-2,-1 13 3,5 20 2,-1 14 4,4 3 4,4-3 2,4-7 1,7-10-4,5-10 0,6-17-1,16-13 1,18-37-18,16-34-5,19-33-68,10-34-28,-3-16-55</inkml:trace>
          <inkml:trace contextRef="#ctx0" brushRef="#br0" timeOffset="67470.7239">6523 9869 280,'-4'3'104,"8"0"-81,-4 8-6,4-5-9,-4 4-6,3 7 1,-3 7 7,0 9 4,-3 11-7,-1 13 9,0 3 6,0 1-9,1-1-2,3-6-7,0-11-3,0-9 0,3-7-1,1-4 0,0-3 0,3-6 0,5-8 2,-1-9 3,4-4 2,4-10 3,4-16 1,3-7-5,0-11-2,-3-2 0,-4-8 2,-4 11 8,-8-7 3,1 0-6,-4 7-2,-4 6-3,-8 7-1,-3 4-3,-8-4-2,-11 10-8,-12 7-3,-3 10-1,4 10 0,3 3 7,0 4 2,8 3 0,4-4 2,7 1-1,8 0 0,7 0 2,8-1 0,7-2 4,8-4 2,11-4 4,8-2 1,3-4-3,4-1 0,-11 5-5,8-8 0,-8 1-1,-4 3 1,-8 0-2,5 3-1,-8 4 3,0-1 0,-4 4-1,4 0 1,-1 4-2,1 6-1,0 0 3,0 3 0,0 7 1,0 4 2,3 3 1,1 6 1,-4 1 2,0 6 1,-4 4 3,0 3 4,0-4 3,0-3 2,-4-6-6,4-7 0,0-7-8,0-7-1,8-16-11,7-20-5,12-31-100,11-50-42,-12-17-51</inkml:trace>
        </inkml:traceGroup>
      </inkml:traceGroup>
    </inkml:traceGroup>
  </inkml:traceGroup>
</inkml:ink>
</file>

<file path=ppt/ink/ink1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50:29.428"/>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C4D11EB0-9BE4-473C-A2B9-12923D91FCD5}" emma:medium="tactile" emma:mode="ink">
          <msink:context xmlns:msink="http://schemas.microsoft.com/ink/2010/main" type="writingRegion" rotatedBoundingBox="23610,4332 23325,8578 22023,8491 22308,4244"/>
        </emma:interpretation>
      </emma:emma>
    </inkml:annotationXML>
    <inkml:traceGroup>
      <inkml:annotationXML>
        <emma:emma xmlns:emma="http://www.w3.org/2003/04/emma" version="1.0">
          <emma:interpretation id="{80CA5FBC-3D7E-4AD5-9BC9-58711685CFAE}" emma:medium="tactile" emma:mode="ink">
            <msink:context xmlns:msink="http://schemas.microsoft.com/ink/2010/main" type="paragraph" rotatedBoundingBox="23610,4332 23325,8578 22023,8491 22308,4244" alignmentLevel="1"/>
          </emma:interpretation>
        </emma:emma>
      </inkml:annotationXML>
      <inkml:traceGroup>
        <inkml:annotationXML>
          <emma:emma xmlns:emma="http://www.w3.org/2003/04/emma" version="1.0">
            <emma:interpretation id="{F5C7C120-68EB-4BA5-BD17-0E6F506559CB}" emma:medium="tactile" emma:mode="ink">
              <msink:context xmlns:msink="http://schemas.microsoft.com/ink/2010/main" type="line" rotatedBoundingBox="23610,4332 23325,8578 22023,8491 22308,4244"/>
            </emma:interpretation>
          </emma:emma>
        </inkml:annotationXML>
        <inkml:traceGroup>
          <inkml:annotationXML>
            <emma:emma xmlns:emma="http://www.w3.org/2003/04/emma" version="1.0">
              <emma:interpretation id="{F50C63AA-E051-4340-9E64-35BB82EDD8DA}" emma:medium="tactile" emma:mode="ink">
                <msink:context xmlns:msink="http://schemas.microsoft.com/ink/2010/main" type="inkWord" rotatedBoundingBox="23610,4332 23325,8578 22023,8491 22308,4244">
                  <msink:destinationLink direction="with" ref="{0D93A366-C3E5-44CF-9A59-FC923B19CFE2}"/>
                </msink:context>
              </emma:interpretation>
              <emma:one-of disjunction-type="recognition" id="oneOf0">
                <emma:interpretation id="interp0" emma:lang="en-US" emma:confidence="0">
                  <emma:literal>--84.7</emma:literal>
                </emma:interpretation>
                <emma:interpretation id="interp1" emma:lang="en-US" emma:confidence="0">
                  <emma:literal>5&gt;84.7</emma:literal>
                </emma:interpretation>
                <emma:interpretation id="interp2" emma:lang="en-US" emma:confidence="0">
                  <emma:literal>--8477</emma:literal>
                </emma:interpretation>
                <emma:interpretation id="interp3" emma:lang="en-US" emma:confidence="0">
                  <emma:literal>=8,=,</emma:literal>
                </emma:interpretation>
                <emma:interpretation id="interp4" emma:lang="en-US" emma:confidence="0">
                  <emma:literal>=8.=,</emma:literal>
                </emma:interpretation>
              </emma:one-of>
            </emma:emma>
          </inkml:annotationXML>
          <inkml:trace contextRef="#ctx0" brushRef="#br0">-739 1645 104,'0'-10'38,"0"7"-29,0-1 19,0 1 9,0 0-3,0-1 1,0 1-12,0 0-1,0-1-13,0 1 1,0 3 3,0 0-3,0 0 2,0 0-9,0 10-4,4 0-3,0 3 3,-1 4 0,1 3 3,0 0-3,3 4 0,1-1 3,0 1 1,-1 3-1,1-1 1,-5-2-2,1-1 2,0 1-2,-4-1-1,4-3 1,-4 4 1,0-4 1,0-3 3,0-1-1,0-2 0,0-4-3,0-3 1,0-1-2,3-2 2,-3-4 4,0 0 4,4-4 2,0-2 3,0-8-7,3 1-3,1-7-3,-1-4 0,1-3-4,-1-6 0,1-4 1,3 0 2,-3 0-1,-1 4 2,1-1-15,-1 4-7,5 0-114</inkml:trace>
          <inkml:trace contextRef="#ctx0" brushRef="#br0" timeOffset="820.6844">-207 2054 68,'0'0'27,"0"-3"-21,3-1 18,-3 4 9,4-3 3,-4 0 2,0-4-9,0 0-3,0 0-4,-4 1 1,1-1-13,-1 0 3,-4 1 1,1-1-3,-5 4 1,-3-1-1,0 4 3,-4 0-3,1 4-1,-1 2-4,0 4-1,0 4-6,0 6 1,4 3-2,0 4 0,8 3 4,7 4 1,15-7 7,11-7 6,12-7-6,7-9-1,8-8-10,3-6-1,5-7-29,3-6-11,0-1-85</inkml:trace>
          <inkml:trace contextRef="#ctx0" brushRef="#br0" timeOffset="-2781.2373">-177 948 128,'-4'-13'49,"0"6"-38,4 0-3,0 4-4,0 0 7,0-1 5,4 1 14,-4-1 8,4 1-7,-4 0-1,4-1-17,-1 4-8,-3 0-3,0 0-2,8 4 2,-4 2-3,3 1 0,-3 3 1,4 7 0,-1 3-3,1 4 2,-5 2 1,5 5 2,-1-1-1,1 0 2,0-3 0,-1 3 1,1 0-2,-1-3-2,1-4 3,-1-3 2,1 0 2,-1-3 3,1-3 1,-1-4 3,1-4 2,-1-2-1,1-4 6,0-7 1,3-6-7,4-7-2,0-11-7,8-5-2,-1-11-2,5-4 1,-1 4-2,-3 4-1,-1 6-4,1 0-2,-4 7-28,0 3-10,-4 4-60,0 6-62,0 4 52</inkml:trace>
          <inkml:trace contextRef="#ctx0" brushRef="#br0" timeOffset="-3452.6378">57 13 32,'0'-3'13,"0"3"-10,3 0 6,-3 0 2,0 0 27,0-4 12,0 1 1,0 0-1,0-1-19,0 1-6,0 3-9,0 0 0,0 0-9,0 0-4,0 0 0,0 7-4,0-1 0,0 8-1,0 2 0,0 5 2,0 2 2,0 4-1,0 3 2,-3 0 2,3 4 4,-4 9 0,0 11 2,0 3-2,1 7 2,-5-4-2,0-3 0,5-7-1,-1-6 0,0-4 0,0-3 2,1-4-3,-1 1 1,0-1-1,4 1 1,0-1-4,4-3-1,0 1-1,-1-5 1,1-2-2,0-7 2,0-4-2,-1-3 2,-3-3-4,0-7-2,-3 0-25,-1-4-11,0 1-31,4 0-11,-4-1-21</inkml:trace>
          <inkml:trace contextRef="#ctx0" brushRef="#br0" timeOffset="19376.5897">121 1675 140,'0'-3'55,"0"6"-43,0-3 8,0 0 0,0 0-10,0 0-1,0 0-5,3 7-3,-3 0 0,0 3 3,0 3 5,0 1 1,4-1 4,-4 0 2,0 4-1,4 0-1,-4 3-1,0 0-3,0 0-1,4 4-3,-4-1 1,4 1-6,-4 2-1,0 1 0,0 3 0,0 4 2,3-1 3,-3 1 0,0 6 2,0-3-4,0 3-2,0-3 2,0 0 2,0-4-4,0-2-1,0-5 0,0-2 2,0-4-3,4-3 0,0-4 1,0 1 2,-1-4 1,1-4 1,0 1-2,3-4 1,1-3 0,0 0 3,-1-3-3,1 0 0,-1-4-1,1 0-2,-1-3 1,1 0-1,-1 0-3,1 0 0,-1 0 4,1-3 1,-1-1-3,1 1 1,-4-1 0,0 1 0,-1 0 0,1-1 2,-4-3-1,0 1 2,0-4-4,0 3 0,0 0 1,0 4 2,0-1-3,-4 4 0,1 0 1,-1 3 2,0 1-1,-4 2-1,1 4 1,-1 0-1,1 4 0,-1 2 2,1 1-3,-1 0-2,1 3 2,3 0 0,4-3 1,0-1 2,4 1-3,7 0 0,0-4 3,8-3 3,4-3 0,3-7 0,8 0-6,8-7-1,-1-3-41,8 0-17,8-4-59</inkml:trace>
          <inkml:trace contextRef="#ctx0" brushRef="#br0" timeOffset="21601.5859">-392 2530 64,'0'-7'27,"0"4"-21,0 0 12,0 3 3,4 0 2,-4-4 3,0 4-5,0 0-1,0 0-5,0 0-1,0 0-8,3 4 3,5-1 3,0 0-2,-1 4 0,1 3-2,-1 3 2,1 1-1,-1 6 2,1 0-2,-1 3 2,-3 8 0,0-1 1,0 10 0,-1-3 0,1 0 5,0 0 1,-4-4-7,4-3-2,-4-6-1,0-1 2,3 1-5,-3-8-3,0-2-1,4-4 1,-4-3-1,0-1-1,0 1 1,0 0-1,4-4-7,-4-3 0,0 3-15,0-3-5,0 0-13,0 0-5,0 0-44,0 0-35,0 4 48</inkml:trace>
          <inkml:trace contextRef="#ctx0" brushRef="#br0" timeOffset="22166.5294">-464 2956 184,'-11'-11'68,"11"11"-52,4-3-1,-4 3-1,7 0-10,-3 0 0,4-3-2,-1-1 1,-3 4 2,3 0-2,5 4 5,-1 2 4,0 1 0,1 7 3,3-1-8,0 0-2,-4 4-3,4 0 1,0 3-2,0 3 2,-3 4-2,-1 0-1,0-3 1,1-1 1,-1-3 3,0-3 4,-3 0 0,-1-4 0,1-3-1,-1-3 2,1-4 6,0-6 4,3-4-4,4-6 1,4-11-8,3-3-1,1 1-4,0-5-1,-1 5-3,1-5-1,-4 5-19,-4 2-9,0 11-111</inkml:trace>
          <inkml:trace contextRef="#ctx0" brushRef="#br0" timeOffset="22935.2085">-72 3770 248,'-3'-7'93,"6"7"-72,5-3-8,-8 3-10,0 0-4,0 0 0,0 0-2,0 0 0,4 7 2,-8 6-2,-4 10-1,-7 11 3,-4 10 2,-3-1 4,-5 4 2,-3-3-1,0-4-1,0-3-1,0-4 2,3-6-3,1-4-2,0-6-11,3-3-4,4-4-24,0-4-10,4-2-17,0-8-34,4 1 28</inkml:trace>
        </inkml:traceGroup>
      </inkml:traceGroup>
    </inkml:traceGroup>
  </inkml:traceGroup>
</inkml:ink>
</file>

<file path=ppt/ink/ink1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07:03.989"/>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07938" units="cm"/>
      <inkml:brushProperty name="height" value="0.07938" units="cm"/>
      <inkml:brushProperty name="color" value="#FF0000"/>
      <inkml:brushProperty name="fitToCurve" value="1"/>
    </inkml:brush>
  </inkml:definitions>
  <inkml:traceGroup>
    <inkml:annotationXML>
      <emma:emma xmlns:emma="http://www.w3.org/2003/04/emma" version="1.0">
        <emma:interpretation id="{43D69CD4-0BE4-4054-B2DD-0AF4329BF9E3}" emma:medium="tactile" emma:mode="ink">
          <msink:context xmlns:msink="http://schemas.microsoft.com/ink/2010/main" type="writingRegion" rotatedBoundingBox="14217,5095 15628,5095 15628,7025 14217,7025"/>
        </emma:interpretation>
      </emma:emma>
    </inkml:annotationXML>
    <inkml:traceGroup>
      <inkml:annotationXML>
        <emma:emma xmlns:emma="http://www.w3.org/2003/04/emma" version="1.0">
          <emma:interpretation id="{B2D7388C-CD1B-475A-A0A0-5B5949BAA47F}" emma:medium="tactile" emma:mode="ink">
            <msink:context xmlns:msink="http://schemas.microsoft.com/ink/2010/main" type="paragraph" rotatedBoundingBox="14217,5095 15628,5095 15628,7025 14217,7025" alignmentLevel="1"/>
          </emma:interpretation>
        </emma:emma>
      </inkml:annotationXML>
      <inkml:traceGroup>
        <inkml:annotationXML>
          <emma:emma xmlns:emma="http://www.w3.org/2003/04/emma" version="1.0">
            <emma:interpretation id="{83C49F3B-68B8-4488-B9C0-6A59B3E78443}" emma:medium="tactile" emma:mode="ink">
              <msink:context xmlns:msink="http://schemas.microsoft.com/ink/2010/main" type="line" rotatedBoundingBox="14217,5095 15628,5095 15628,7025 14217,7025"/>
            </emma:interpretation>
          </emma:emma>
        </inkml:annotationXML>
        <inkml:traceGroup>
          <inkml:annotationXML>
            <emma:emma xmlns:emma="http://www.w3.org/2003/04/emma" version="1.0">
              <emma:interpretation id="{E2D58298-08C9-41FA-8BBA-06DBD0C014C2}" emma:medium="tactile" emma:mode="ink">
                <msink:context xmlns:msink="http://schemas.microsoft.com/ink/2010/main" type="inkWord" rotatedBoundingBox="14217,5095 15628,5095 15628,7025 14217,7025">
                  <msink:destinationLink direction="with" ref="{BA0DABCC-03B6-45BC-AC11-2AE9D02872CE}"/>
                </msink:context>
              </emma:interpretation>
              <emma:one-of disjunction-type="recognition" id="oneOf0">
                <emma:interpretation id="interp0" emma:lang="en-US" emma:confidence="0">
                  <emma:literal>y</emma:literal>
                </emma:interpretation>
                <emma:interpretation id="interp1" emma:lang="en-US" emma:confidence="0">
                  <emma:literal>Y</emma:literal>
                </emma:interpretation>
                <emma:interpretation id="interp2" emma:lang="en-US" emma:confidence="0">
                  <emma:literal>B</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1117 1129 124,'25'7'49,"-13"1"-38,5-5 1,-9-3 1,0 4 0,1 0 2,-1-1 7,0-3 6,0 4-15,1-4 4,-1 4 1,4-4-10,1 7-2,-1-3-2,1-1 0,-1 5-2,0-1 1,1 4 4,-1 0 4,1 0 0,-1 0 1,-4 4-6,1-4-2,-5 4 2,0-1 3,0 1 0,-4 3 0,0 1-5,-4 3-1,0 0-1,0 4-2,-1-1 1,1 1 1,-4 0-3,4 3 0,-4 1 3,3-1 1,-3 1 1,0-1 0,-5 0 0,1 1 0,-4-1-2,-1 1 1,5-8-2,-9 11-1,0 0 1,1 0-1,-5 0 0,0 0 2,4 4-1,-4-4-1,1 4 1,-1-4 1,0-4 1,0 1 1,-4-1-2,4-3-2,1 0 1,-1-1 1,0-3-1,0 0-1,0-3 1,0 3-1,1-4 2,-1 4 1,0 0-1,4 1-2,1-1 1,-1-4-1,-4 0 0,4 1 2,1-1-1,-1 1 2,-8-1-2,4 0-1,0 1 3,1 3 0,-1-4-1,0 0-2,0 5 1,0-1 1,1-4 1,-1 0 3,0 1-1,0-1 0,4 1-1,1-5 2,-1 5-1,0-5 2,5 5-2,-1-1 0,1-3-3,-1 3 1,5 1 0,-1-1 3,1-3 1,0-1 3,-1 1-3,5 0-2,0 0-2,-1-4 0,1 0-2,0 0-1,-1-4-8,5-3-3,-4-1-18,4-3-9,0-3-18,0-8-7,0-4-37,-1-7-49,5-8 47</inkml:trace>
          <inkml:trace contextRef="#ctx0" brushRef="#br1" timeOffset="-3.20036E10">502 1231 144,'0'0'55,"5"0"-30,0 0-18,1 0 15,-1-2-13,0 0-5,2-3-9,1-1-5,-1-1 6,-2 0-5,-2 0-2,-1 1 9,-2-3 3,-2 2 4,-1-2 4,-2 5 2,-2-1 3,-3 3-7,0 6-2,-6-1-1,-4 1 0,0 5-2,0-2-2,0 2-2,0 2 1,0 0 5,2 0 2,-2 0-2,3 1-3,4-3 0,3-1 1,0-1-1,5 0-1,5 0-2,2 2-1,3-3 4,3 5 1,2-2 0,3 0-2,-1-2-2,3 2-1,3 0 4,2 0 1,-3 0-3,1 0 1,-3-3 0,0 1 0,-2 0 2,-1-1 1,-2-1 1,-2-1 0,-1-4 2,-1 5 1,-4-1 3,-4 1 1,-4 2-5,-1-3-4,-1 3 3,-9 2 1,-3-3 6,0 5 5,-6-2-7,4 3-1,-11-1-3,0-2-1,1-3-8,2 1 0,-1 0-10,1 0-2,0-1-10,-3 1-2,3 2-27,3-2-10,4-3-13</inkml:trace>
        </inkml:traceGroup>
      </inkml:traceGroup>
    </inkml:traceGroup>
  </inkml:traceGroup>
</inkml:ink>
</file>

<file path=ppt/ink/ink1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07:04.71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BA0DABCC-03B6-45BC-AC11-2AE9D02872CE}" emma:medium="tactile" emma:mode="ink">
          <msink:context xmlns:msink="http://schemas.microsoft.com/ink/2010/main" type="inkDrawing" rotatedBoundingBox="14159,6667 14817,7072 14586,7447 13928,7042" semanticType="callout" shapeName="Other">
            <msink:sourceLink direction="with" ref="{E2D58298-08C9-41FA-8BBA-06DBD0C014C2}"/>
          </msink:context>
        </emma:interpretation>
      </emma:emma>
    </inkml:annotationXML>
    <inkml:trace contextRef="#ctx0" brushRef="#br0">-33 2754 104,'-4'-4'41,"4"4"-32,0-3 6,0 3 3,0-4-4,0 0 0,0 1 5,-4-1 2,0 0 7,-1 1 3,1-1-17,0 0 7,4 1 3,-4 3-1,4 0-2,0 0-3,0 0-1,0 0-5,0 0-2,-4 3-2,0 1 2,0 3-3,-5 4 1,-7 4-5,3 4-2,-3 3 4,-1 0 1,-3 3-2,3 5-3,0-4 0,5-1-1,0-3 0,3-3 0,1-1 2,0 0 1,0-3-1,3 0-2,1-4 3,4 0 0,0 0-4,0-4 1,0 1 0,4 3 0,1 0 0,3 0 0,4 0 0,1-4 2,3 1 3,5-1 2,0 0-1,3-3 1,1 0-2,4-4 2,-4 0-2,-4 3 2,4-3-4,-1 4-2,1 0 0,0-1-1,0 1 2,0 0 1,4-1 1,0 1 2,-1-4-1,1 4 2,-4-4-2,4 3 2,0 1-4,-4 0 0,0-1-1,-5 1 1,-3 3-4,0 1-2,-1-5 2,-3 5 2,-5-1 0,0-3-1,0 0-2,1-4 1,-1 0-23,0-4-12,5-15-67,3-6-31,5-5 4</inkml:trace>
  </inkml:traceGroup>
</inkml:ink>
</file>

<file path=ppt/ink/ink1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50:14.058"/>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28E234D8-174D-4A39-94AB-B838DD8C3F6D}" emma:medium="tactile" emma:mode="ink">
          <msink:context xmlns:msink="http://schemas.microsoft.com/ink/2010/main" type="inkDrawing" rotatedBoundingBox="21006,5842 21077,5324 21429,5373 21359,5890" semanticType="callout" shapeName="Other">
            <msink:sourceLink direction="with" ref="{0D6DEA8E-6AD4-4789-BAC1-6A9855EC2F45}"/>
            <msink:sourceLink direction="with" ref="{D23893AC-A9F4-4FCE-B292-4487AAA26E9B}"/>
          </msink:context>
        </emma:interpretation>
      </emma:emma>
    </inkml:annotationXML>
    <inkml:trace contextRef="#ctx0" brushRef="#br0">-1836 1065 112,'0'-6'44,"4"2"-35,-4-2 1,3 2-4,-3 1 4,4 0 4,0-1-3,-4 1-1,0 3-4,0 0 1,0 0-4,0 0 0,0 7 3,0-1-1,0 4 2,0 4-2,0 2 0,0 5-3,-4-1 1,0 0 0,1 3 1,-1 1-2,0 3-2,0-4 5,-3 4 4,3-4-3,-4 1 2,1-1-3,-1 1 0,1-1-3,-1-3 1,1 0-2,3 0 2,0-3-4,0 0 0,1-4 3,-1 1 1,0-4-1,0-4-2,4 1 3,0 0 2,0-4-2,0-3-2,0 0 2,4 4 2,4-4 4,-1-4 2,5 1-3,-1-4 0,0 0-3,4-3 0,0 0-6,0 0-1,1-3 1,-1 0 0,0-1 5,0 4 2,4-3-2,-1-1-3,1 1 0,0 3-1,4 0 0,-1 0 2,1 0-8,-4 3-1,0 0 8,-4 1 4,-4 2-2,0 1-2,-3 3 0,-8 0-1,0 0 0,-4 3 2,-3 1-3,-1-1 0,1 4-17,-1-4-5,4-3-44</inkml:trace>
  </inkml:traceGroup>
</inkml:ink>
</file>

<file path=ppt/ink/ink1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50:19.552"/>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66B2F9C6-DCB4-4970-B040-849C74BC3CFF}" emma:medium="tactile" emma:mode="ink">
          <msink:context xmlns:msink="http://schemas.microsoft.com/ink/2010/main" type="writingRegion" rotatedBoundingBox="19710,5350 20808,7619 19286,8355 18188,6087"/>
        </emma:interpretation>
      </emma:emma>
    </inkml:annotationXML>
    <inkml:traceGroup>
      <inkml:annotationXML>
        <emma:emma xmlns:emma="http://www.w3.org/2003/04/emma" version="1.0">
          <emma:interpretation id="{82F88365-6C96-41B3-8A8D-7E890123ADD6}" emma:medium="tactile" emma:mode="ink">
            <msink:context xmlns:msink="http://schemas.microsoft.com/ink/2010/main" type="paragraph" rotatedBoundingBox="19710,5350 20808,7619 19286,8355 18188,6087" alignmentLevel="1"/>
          </emma:interpretation>
        </emma:emma>
      </inkml:annotationXML>
      <inkml:traceGroup>
        <inkml:annotationXML>
          <emma:emma xmlns:emma="http://www.w3.org/2003/04/emma" version="1.0">
            <emma:interpretation id="{5BA505B8-8F54-46A3-AFE3-4FAB95CB800D}" emma:medium="tactile" emma:mode="ink">
              <msink:context xmlns:msink="http://schemas.microsoft.com/ink/2010/main" type="line" rotatedBoundingBox="19710,5350 20808,7619 19286,8355 18188,6087"/>
            </emma:interpretation>
          </emma:emma>
        </inkml:annotationXML>
        <inkml:traceGroup>
          <inkml:annotationXML>
            <emma:emma xmlns:emma="http://www.w3.org/2003/04/emma" version="1.0">
              <emma:interpretation id="{0D6DEA8E-6AD4-4789-BAC1-6A9855EC2F45}" emma:medium="tactile" emma:mode="ink">
                <msink:context xmlns:msink="http://schemas.microsoft.com/ink/2010/main" type="inkWord" rotatedBoundingBox="19710,5350 20808,7619 19286,8355 18188,6087">
                  <msink:destinationLink direction="with" ref="{28E234D8-174D-4A39-94AB-B838DD8C3F6D}"/>
                </msink:context>
              </emma:interpretation>
              <emma:one-of disjunction-type="recognition" id="oneOf0">
                <emma:interpretation id="interp0" emma:lang="en-US" emma:confidence="0">
                  <emma:literal>rise</emma:literal>
                </emma:interpretation>
                <emma:interpretation id="interp1" emma:lang="en-US" emma:confidence="0">
                  <emma:literal>air</emma:literal>
                </emma:interpretation>
                <emma:interpretation id="interp2" emma:lang="en-US" emma:confidence="0">
                  <emma:literal>rias</emma:literal>
                </emma:interpretation>
                <emma:interpretation id="interp3" emma:lang="en-US" emma:confidence="0">
                  <emma:literal>rims</emma:literal>
                </emma:interpretation>
                <emma:interpretation id="interp4" emma:lang="en-US" emma:confidence="0">
                  <emma:literal>vi?</emma:literal>
                </emma:interpretation>
              </emma:one-of>
            </emma:emma>
          </inkml:annotationXML>
          <inkml:trace contextRef="#ctx0" brushRef="#br0">109 1340 132,'-4'-10'49,"4"6"-38,0-2 6,0 6 1,0 0-4,0 0 0,0 0-13,0 16-3,0 8 1,-3 9 11,-5 4 8,-3 7 0,-4-1-1,0 1-5,-4-1-2,0 1 2,0-4 3,0-3-8,4-3-2,0-8-1,0-6 0,0-6-38,0-11-14,3-6-49</inkml:trace>
          <inkml:trace contextRef="#ctx0" brushRef="#br0" timeOffset="2564.6051">1146 1604 296,'0'7'110,"0"-10"-86,0 6 5,0-3-3,0 0-17,0 0-5,0 0 0,0 0-1,0 3-1,-4-3-2,0 4 1,1-1 1,-5 1 3,1-1-9,-1 4-4,0-1-21,5-2-6,-1-1-33,0-3-14</inkml:trace>
          <inkml:trace contextRef="#ctx0" brushRef="#br0" timeOffset="3765.6074">1138 1497 200,'-3'-10'77,"3"3"-60,0-6-7,3 6-6,1-3-4,0 0 0,0 0 0,-1 0 2,1 0-1,0 0 6,4 0 3,-1 0-1,4 0 0,1-4-1,-1 1 0,4 3 0,0-3 0,0 2-7,0 5 0,0 2-1,0 4 0,-3 0 0,3 7 0,-4 3-3,1 4 2,-1 2 1,0 1 2,0 3 1,1 0 1,-1 0-2,0 4-2,1-1 1,-5 1 1,1-1 3,-1 1 2,1 3-1,-4-1 1,-1 5-2,-3-1 2,-3 3-4,-5 1-2,1 3 0,-9 3 1,-2 0-1,-5 0-1,-3 0 7,-5-6 3,1-4-3,0-6-2,0-4 0,4-4 1,-1-6-1,8-3 2,0-3 2,4-8 2,0-3-3,4-3 0,0-3-3,3 0 0,4-1-3,1-3 1,3 1-2,3 2-1,1 1 1,4-1-1,-1 4-3,5 0 2,-1 0 1,4 4 0,4 2-3,3 4 0,5 7 2,3 3 0,4 0 3,0 0 1,-4 4-1,0-1-2,-3 4 1,-1-1-1,-3-2-5,-5-1-1,1-3-17,0 0-5,-8 0-17,1-3-4,-1 0-12,-3-4-4,-1-3-13,1 0-12,-1-3 39</inkml:trace>
          <inkml:trace contextRef="#ctx0" brushRef="#br0" timeOffset="4623.4163">1161 1681 92,'-4'-3'35,"4"3"-27,0-3 13,0 3 4,0 0 2,0 0 1,0 0 0,0 0 2,-4 0-7,1 0-4,-1 0-11,0 0-1,4 0 0,-4 0-6,1 0 0,-1 3-1,0 0 2,-3 1-1,-1-1-1,0 1-2,5-1 1,-1 0 3,0 1 1,0-1 5,1-3 3,-1 0-2,0 0 2,0-3 0,4-1 1,0 1-4,0 0-3,-3-1-2,3 1 0,0-1-2,0 1-1,0 0 1,0-1-1,0 4-3,0 0 2,0 0-1,0 0 0,0 0 2,0 0 2,0 7-3,0-7 0,0 7-1,0-7 0,0 0 2,0 0 2,3 3-3,1-3 0,-4 0 1,4 0 0,-4 0 0,0 0 2,4 4-1,-4-4-1,0 0 1,0 0 1,0 0-1,0 0-1,0 0-2,0 0 1,0 0 1,0 0 2,3 3-8,1 0-3,0 1-37,3-1-17,1 0-41</inkml:trace>
          <inkml:trace contextRef="#ctx0" brushRef="#br0" timeOffset="-3687.9449">0 29 228,'-4'-6'88,"8"6"-69,0-7-3,-1 7-6,1-4-8,0 1-2,3 0-2,1-1-1,-4 4 2,3 0-2,1 0 1,-1 4 2,1 2 0,3 1 4,0 3 5,1 4-5,-1 6-2,0 7-4,4 3 1,1 13 1,-5 1 2,0 3-1,0-4-1,-3 1 1,0-4 1,-1-3-1,1-3 2,-5-4-2,1-4 2,0-2 0,-4-1 3,0-2-1,0-5 2,0-2-4,0-4-2,0-4 0,0 1 1,0 0 5,0-7 4,0 0-2,0 0 2,0 0-4,0 0-2,4-4 2,0-2 0,-1-4-1,5-4-1,3 1-3,0-7-2,1-4 1,-1-6 1,4-3-1,0-8 2,0-2-2,0-4 2,0 0 0,1 3 1,-5 4 0,4 3 0,-4-3-2,1 10 1,-1 3-2,-4 4 2,1 3-4,-1 6 0,-3 1-26,0 3-9,0 3-193,7 7 102</inkml:trace>
          <inkml:trace contextRef="#ctx0" brushRef="#br0" timeOffset="-2862.2979">490 498 116,'15'-16'46,"-11"12"-35,3-9-2,-3 10 0,4-1-4,-1 1 2,1 0-4,-5 3 0,1 0 5,-4 0 3,4 6-6,0 4 15,-4 4 6,0 2-9,-4 1-2,4 3-7,-4 0 0,0 1-3,4-1 0,0-4-3,0 1 1,0-3-4,4-1 0,0-3 1,0-3 2,0-1-1,-4-6-1,0 0 5,7-3 4,1-4-1,-1-3 1,4-3-5,1-1-1,-1-2 1,0-4 2,1 0 1,-5 3 1,1 0-4,-1 0-1,1 4 1,-4-1 2,-1 4-3,1 4 0,0-1-3,0 4-3,-4 3 2,0 0 2,3 10 0,1 0-1,4 0 1,-1 0 1,5 0-3,-1 0-2,0 0-1,1 0 3,-5-3-22,1-1-9,-1 1-50</inkml:trace>
          <inkml:trace contextRef="#ctx0" brushRef="#br0" timeOffset="-2209.4642">1082 411 148,'-4'-6'55,"8"6"-43,-4-4 1,0 4 0,0 0-5,0 0 1,0 0 3,-4 4 5,0-1-9,1 0 4,-5 7 2,-3 4 4,-1-1 3,-3 4-7,0 0-1,0-4-5,0 0 0,4-2-5,3-1-2,1 0 2,-1 0 0,4-4-6,4 4-2,0-3 4,4 3 2,4 0 5,-1-3 1,4 3-1,-3 0 1,3-3-4,-3 3-2,-1-3 0,1 3-1,-4 0 0,-1 0 0,1 0 0,-4 0 2,0 0 1,0 0 1,0-3 0,-7-1 4,-8 1 0,0-4-1,-8-3 0,-3 0-6,-1 0-1,1-3-13,-1-4-7,1 1-108</inkml:trace>
          <inkml:trace contextRef="#ctx0" brushRef="#br0" timeOffset="423.5293">-102 1336 104,'7'-16'41,"1"9"-32,3-10 9,-3 10 3,3-3 1,4 0 2,0 0-7,4-3-2,4-1-9,3 4-2,1 0 2,3 4-3,-4 2-2,4 8 0,-7 2 1,0 8 1,-1 6 3,-3 10 3,-4 10 5,0 7-2,-3 0 3,-5 0 3,1 0 1,-5-7-4,1-3 1,-4-4-7,0-2-3,4-5-3,-4-2 0,4-1-2,-4-6-1,0-3-28,0-4-14,0 0-71</inkml:trace>
          <inkml:trace contextRef="#ctx0" brushRef="#br0" timeOffset="1291.3177">614 1611 120,'-3'0'46,"3"3"-35,-4 1 12,4-4 5,0 0-7,-4 0-2,0 0-7,0 3 0,1-3-7,-1 4 4,0-4 1,-3 0 1,3 0 1,0 0-4,0-4 0,1 1-1,3-1 1,0-2-2,0-1 1,0 0-2,0 1 2,3 2-2,-3 1 0,4 0-3,-4-1 1,0 4-7,4 0-1,0 0 2,3 4 1,1-1 2,3 0 2,0 1-3,4-1 0,0 4 1,4-4 0,0 4 4,-4-1 5,0 1-12,-3-3-4,-1-1 5,-4 0 3,1-3 8,-8 0 5,4-3 4,0-4 3,-1-3-7,1 0-3,0-7-6,0 4-2,-4-4-1,0 0-2,3 1 1,-3-1-1,0 0 0,4 0 0,0 4 0,-4 0 0,0 2-7,0 1-3,0 4-30,0-1-11,0 4-69</inkml:trace>
          <inkml:trace contextRef="#ctx0" brushRef="#br0" timeOffset="2094.11">637 1658 56,'-8'-3'22,"8"3"-18,-3 0 11,3 0 5,-4 3 26,0-3 13,0 3-11,1 1-3,-1-1-17,-4 0-6,4 1-12,1-1-4,-1 4-2,0 0-5,0 3 1,1 0 0,-1 6 0,-4 1 0,5 0 0,-1 3-16,0 0-6,0 0-58,0-3-44,4 0 42</inkml:trace>
        </inkml:traceGroup>
      </inkml:traceGroup>
    </inkml:traceGroup>
  </inkml:traceGroup>
</inkml:ink>
</file>

<file path=ppt/ink/ink1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4:30.789"/>
    </inkml:context>
    <inkml:brush xml:id="br0">
      <inkml:brushProperty name="width" value="0.07938" units="cm"/>
      <inkml:brushProperty name="height" value="0.07938" units="cm"/>
      <inkml:brushProperty name="fitToCurve" value="1"/>
    </inkml:brush>
  </inkml:definitions>
  <inkml:traceGroup>
    <inkml:annotationXML>
      <emma:emma xmlns:emma="http://www.w3.org/2003/04/emma" version="1.0">
        <emma:interpretation id="{A0442292-8329-4C24-8181-01D31F64559A}" emma:medium="tactile" emma:mode="ink">
          <msink:context xmlns:msink="http://schemas.microsoft.com/ink/2010/main" type="writingRegion" rotatedBoundingBox="10396,6537 12242,6537 12242,7721 10396,7721"/>
        </emma:interpretation>
      </emma:emma>
    </inkml:annotationXML>
    <inkml:traceGroup>
      <inkml:annotationXML>
        <emma:emma xmlns:emma="http://www.w3.org/2003/04/emma" version="1.0">
          <emma:interpretation id="{4A87DC3E-5BE0-4271-90F2-B0AC92A7D252}" emma:medium="tactile" emma:mode="ink">
            <msink:context xmlns:msink="http://schemas.microsoft.com/ink/2010/main" type="paragraph" rotatedBoundingBox="10396,6537 12242,6537 12242,7721 10396,7721" alignmentLevel="1"/>
          </emma:interpretation>
        </emma:emma>
      </inkml:annotationXML>
      <inkml:traceGroup>
        <inkml:annotationXML>
          <emma:emma xmlns:emma="http://www.w3.org/2003/04/emma" version="1.0">
            <emma:interpretation id="{1EDD239B-86B3-4E49-B1E2-D4574C9A75AC}" emma:medium="tactile" emma:mode="ink">
              <msink:context xmlns:msink="http://schemas.microsoft.com/ink/2010/main" type="line" rotatedBoundingBox="10396,6537 12242,6537 12242,7721 10396,7721"/>
            </emma:interpretation>
          </emma:emma>
        </inkml:annotationXML>
        <inkml:traceGroup>
          <inkml:annotationXML>
            <emma:emma xmlns:emma="http://www.w3.org/2003/04/emma" version="1.0">
              <emma:interpretation id="{3634CD3D-5F3C-498A-81F4-A55468481A6D}" emma:medium="tactile" emma:mode="ink">
                <msink:context xmlns:msink="http://schemas.microsoft.com/ink/2010/main" type="inkWord" rotatedBoundingBox="10396,7318 10611,7318 10611,7721 10396,7721"/>
              </emma:interpretation>
              <emma:one-of disjunction-type="recognition" id="oneOf0">
                <emma:interpretation id="interp0" emma:lang="en-US" emma:confidence="0">
                  <emma:literal>in</emma:literal>
                </emma:interpretation>
                <emma:interpretation id="interp1" emma:lang="en-US" emma:confidence="0">
                  <emma:literal>, w</emma:literal>
                </emma:interpretation>
                <emma:interpretation id="interp2" emma:lang="en-US" emma:confidence="0">
                  <emma:literal>) w</emma:literal>
                </emma:interpretation>
                <emma:interpretation id="interp3" emma:lang="en-US" emma:confidence="0">
                  <emma:literal>an</emma:literal>
                </emma:interpretation>
                <emma:interpretation id="interp4" emma:lang="en-US" emma:confidence="0">
                  <emma:literal>y w</emma:literal>
                </emma:interpretation>
              </emma:one-of>
            </emma:emma>
          </inkml:annotationXML>
          <inkml:trace contextRef="#ctx0" brushRef="#br0">-3730 3377 44,'-4'-7'16,"0"3"-8,0 4-3,4 0 6,-4 0 5,0 0 4,0 0 14,0 0 6,0-3 3,0-1 1,0 1-20,0-1-7,0 4-10,0 0-7,0 0-1,4 0 1,-4 0 0,4 0 4,0 0 5,0 0-3,0 0 2,8 7-3,4 0 2,4 0-2,0 0 2,0 0 0,0 1 1,0 2-4,-1 1-3,1 3 0,-4 0-1,-4 0 4,0 0 5,-4 8 4,-4-5 2,-4 8-4,-4 7-1,-4 0 2,-4-4 3,1-3-2,-5-4 0,0-3-3,4-1-1,0-3-8,0-3 0,4 0-3,0-4 0,4-4-27,0-3-13,0 0-27,-16-3-80</inkml:trace>
          <inkml:trace contextRef="#ctx0" brushRef="#br0" timeOffset="-6906.0463">-3130 2588 124,'4'-7'46,"4"7"-24,0 0-19,-4-3 10,0 3 5,0 0 3,0 0 3,-4 0 0,4-4-13,0 1 7,-4 3 2,4 0-2,-4 0 2,0 0-7,0 0-3,0 3-3,0 8-2,-4 3-1,0 14 0,0 1 0,4-1 2,0 7-3,0 1-2,4 3 0,4-4-1,0-3 2,4 7 1,0-11-1,4-7-2,0-3 5,8-4 1,-1-3 0,1-8-1,-4-6-6,0-5 1,4-2 2,0-4 3,0-8-2,0-2-2,3-5 0,5-2 1,-4-12-1,0 4 2,-4 4-2,-4 3-1,-4 7 1,-1 4-1,-3 7 4,-4 3 2,-4 4 0,-4 4 1,0 3-2,-4 7 0,4 14-3,0 0-2,4 1 1,4 2 1,8 5 1,12 2 3,4 1-1,12-4 0,-1-3-1,9-4 0,0-10-5,3-4-1,5-7-28,0-10-12,-5-8-48,-3-10-19,-8-18 4</inkml:trace>
        </inkml:traceGroup>
      </inkml:traceGroup>
    </inkml:traceGroup>
  </inkml:traceGroup>
</inkml:ink>
</file>

<file path=ppt/ink/ink1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4:29.753"/>
    </inkml:context>
    <inkml:brush xml:id="br0">
      <inkml:brushProperty name="width" value="0.07938" units="cm"/>
      <inkml:brushProperty name="height" value="0.07938" units="cm"/>
      <inkml:brushProperty name="fitToCurve" value="1"/>
    </inkml:brush>
  </inkml:definitions>
  <inkml:traceGroup>
    <inkml:annotationXML>
      <emma:emma xmlns:emma="http://www.w3.org/2003/04/emma" version="1.0">
        <emma:interpretation id="{C37ED50E-8246-43D5-A9CB-B13FFD745F24}" emma:medium="tactile" emma:mode="ink">
          <msink:context xmlns:msink="http://schemas.microsoft.com/ink/2010/main" type="inkDrawing" rotatedBoundingBox="5280,7120 5596,7230 5486,7548 5170,7438" semanticType="callout" shapeName="Other">
            <msink:sourceLink direction="to" ref="{C0734E31-23B3-490B-8441-5AD760E34646}"/>
            <msink:sourceLink direction="from" ref="{C0734E31-23B3-490B-8441-5AD760E34646}"/>
          </msink:context>
        </emma:interpretation>
      </emma:emma>
    </inkml:annotationXML>
    <inkml:trace contextRef="#ctx0" brushRef="#br0">-8933 3200 80,'-12'-3'33,"12"6"-18,-8 4-18,4 0 6,0-3-1,0 3 3,-4-4 15,4 1 10,1-1-1,-1 1 3,0 0-3,4-4 2,0 0-17,0 0-1,0 0 0,8 0-7,-1 0-1,5 0-3,0 0 1,4 3 0,0 1 3,4-1-5,0-3-1,4 0-2,4 7 0,-5 0 2,5-10 0,-4 6 2,-4-6 1,0-1 1,0 4 0,-4 0-2,-4 0 5,-4 0 3,-4 14 3,-4 1-2,-8-1-1,-4 3-4,0 5 1,-4-1-2,-12 0 2,0 0-4,0 0 0,1-3-3,3 0-3,0-4-20,0 4-10,4-8-47,0-3-61,4 0 35</inkml:trace>
  </inkml:traceGroup>
</inkml:ink>
</file>

<file path=ppt/ink/ink1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4:27.231"/>
    </inkml:context>
    <inkml:brush xml:id="br0">
      <inkml:brushProperty name="width" value="0.07938" units="cm"/>
      <inkml:brushProperty name="height" value="0.07938" units="cm"/>
      <inkml:brushProperty name="fitToCurve" value="1"/>
    </inkml:brush>
  </inkml:definitions>
  <inkml:traceGroup>
    <inkml:annotationXML>
      <emma:emma xmlns:emma="http://www.w3.org/2003/04/emma" version="1.0">
        <emma:interpretation id="{7B5C9ED9-40AD-46A5-BE2B-25C76F1BF828}" emma:medium="tactile" emma:mode="ink">
          <msink:context xmlns:msink="http://schemas.microsoft.com/ink/2010/main" type="inkDrawing" rotatedBoundingBox="6315,5685 9861,5776 9818,7458 6273,7367" semanticType="callout" shapeName="Other">
            <msink:sourceLink direction="with" ref="{C0734E31-23B3-490B-8441-5AD760E34646}"/>
          </msink:context>
        </emma:interpretation>
      </emma:emma>
    </inkml:annotationXML>
    <inkml:trace contextRef="#ctx0" brushRef="#br0">-7915 3377 72,'-7'3'30,"7"-3"-16,-4 0 8,4 0 15,0 0-11,0 0-4,0 0-7,0 4 0,-4-1-8,0 1 0,0 0 0,0-1 3,0 1 4,0-4 1,0 0 3,0 0 1,0 0 3,4-4-1,0-3-1,0-4-4,0-6-2,0-8-8,0 0-2,0-3 0,4-7 0,0-11-2,4-7 1,0-4-2,4-3-1,-1 0 1,1 0 1,8-7-1,4 6 2,0 5-4,-4 10-2,0 3 2,-4 12 0,0 2-2,-4 8 2,-1 7-1,1 7 0,-4 3 2,0 1 0,0 3-3,4 3 0,4 1 2,-4 0 0,0-4 3,4 0 1,4-4-4,0 0 1,0 1 0,-5-4 0,1 0 0,0-11 0,-4-3 0,0 0 0,4-1 0,0-2 2,4-5-1,4-2-1,4-5 1,3 1 1,13-15-3,-4 4 0,0 4 1,-5 3 2,-3 4-3,0 3-2,-4 4 2,-4 6 0,-4 5 1,-8 3 2,0 7-1,0 3-1,-5 4-2,1 7 1,0 7 1,-4 4 0,4 7 0,4 3 2,0-3-3,4-1 0,0-2 1,0-1 2,0-3-3,0-4 0,4-4 1,0-3 0,3-7 2,5-3 1,0-4-1,4-14-2,12-8 3,3-6 0,1-8 1,0-10 0,0 4-5,-1 7-1,-7 3 3,-8 7 1,-4 7 0,-8 7-2,-4 4-2,-5 7 1,1 7 1,0 4 2,0 3-3,4 10-2,12 5 2,4 2 0,8-6 1,7-4 0,1-3 2,0-4 1,-4 0-4,-1-3-1,-7-1 1,0 1 0,-4-4 3,-8 3 3,-5-3-2,1 4-2,-8-4 0,-4 0-1,0 0 0,4 3 0,-8-3 0,4 0 0,0 0 0,0 0 2,0 0-1,0 0-1,0 0 1,0 0 1,-8 0-1,0 0-1,0 0 3,4 7 0,0 4-1,-4 3-2,4 4 1,4 3-1,4 4 0,3 6 0,1-2-3,4-1 2,0-3 1,0 0 0,-4-1 0,0-3 0,-4-3 0,-4 0 0,0-4 2,-4-3 3,0 3-2,-4-7 0,0 0-1,0-7 1,0 0-2,0 0-1,4-4 1,4 1-1,0-4-3,0-4 0,7 4 2,-3 0 0,0 3 1,-4 1 2,0-1-3,8 8-2,0 3-1,4 4 3,0 6 0,4-3 1,4 1 0,3-5 0,5 1 2,0-1-1,0 5 2,0-5-2,-5 8 2,-7 7-2,-4-4 2,-8 0 2,-4 4 4,-8-1-4,-4 1-1,0 0-2,0-4 1,0 4-2,4 0 2,0-8-4,4 5 0,8-5 1,4-3 2,4-3 1,4-4 1,0 0-2,3-3 1,5-1-2,-4 1 2,-4-1-4,-4 1 0,0-1 1,-8 1 2,0-1-3,-5 1 0,1-1 1,0 5 0,-4-1 0,0 3 2,0 1-1,0 3 2,0 0-4,0 0 0,0 4 1,0 0 0,-4-4 0,0 7 2,0-3-1,0-1-1,0 5 1,0 2 1,8 1-1,0 0-1,4 3 1,4 0-1,0 1 0,8-5 0,8 1 2,-9-7 1,1 0 1,-4-4 2,0 3 1,0-3 1,-4-3-4,-4-4-1,-4 0 1,0 0 0,0-3 0,-8-4 2,0 7-3,0-4 0,0 1-10,-4 0-3,4-1-19,-4 1-7,4 6-34,0 4 5,-4 4 0,0 10-38,-8 4-27,-8 11 60</inkml:trace>
  </inkml:traceGroup>
</inkml:ink>
</file>

<file path=ppt/ink/ink1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07:13.418"/>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880CAEA1-251C-4202-8EF9-E5A0513C8B8C}" emma:medium="tactile" emma:mode="ink">
          <msink:context xmlns:msink="http://schemas.microsoft.com/ink/2010/main" type="writingRegion" rotatedBoundingBox="16136,7695 24728,7377 24784,8886 16192,9205"/>
        </emma:interpretation>
      </emma:emma>
    </inkml:annotationXML>
    <inkml:traceGroup>
      <inkml:annotationXML>
        <emma:emma xmlns:emma="http://www.w3.org/2003/04/emma" version="1.0">
          <emma:interpretation id="{0184A926-028C-46B5-9631-78E739D8E21C}" emma:medium="tactile" emma:mode="ink">
            <msink:context xmlns:msink="http://schemas.microsoft.com/ink/2010/main" type="paragraph" rotatedBoundingBox="16136,7695 24728,7377 24784,8886 16192,9205" alignmentLevel="1"/>
          </emma:interpretation>
        </emma:emma>
      </inkml:annotationXML>
      <inkml:traceGroup>
        <inkml:annotationXML>
          <emma:emma xmlns:emma="http://www.w3.org/2003/04/emma" version="1.0">
            <emma:interpretation id="{7CE540E2-EF3E-48A7-9826-2E463176CA59}" emma:medium="tactile" emma:mode="ink">
              <msink:context xmlns:msink="http://schemas.microsoft.com/ink/2010/main" type="line" rotatedBoundingBox="16136,7695 24728,7377 24784,8886 16192,9205"/>
            </emma:interpretation>
          </emma:emma>
        </inkml:annotationXML>
        <inkml:traceGroup>
          <inkml:annotationXML>
            <emma:emma xmlns:emma="http://www.w3.org/2003/04/emma" version="1.0">
              <emma:interpretation id="{BE5B70C9-93EF-4258-97D7-163C377EEDE3}" emma:medium="tactile" emma:mode="ink">
                <msink:context xmlns:msink="http://schemas.microsoft.com/ink/2010/main" type="inkWord" rotatedBoundingBox="16223,7606 20626,7847 20553,9182 16150,8941"/>
              </emma:interpretation>
              <emma:one-of disjunction-type="recognition" id="oneOf0">
                <emma:interpretation id="interp0" emma:lang="en-US" emma:confidence="0">
                  <emma:literal>mtfimsm</emma:literal>
                </emma:interpretation>
                <emma:interpretation id="interp1" emma:lang="en-US" emma:confidence="0">
                  <emma:literal>mtfimgm</emma:literal>
                </emma:interpretation>
                <emma:interpretation id="interp2" emma:lang="en-US" emma:confidence="0">
                  <emma:literal>mtfinsm</emma:literal>
                </emma:interpretation>
                <emma:interpretation id="interp3" emma:lang="en-US" emma:confidence="0">
                  <emma:literal>mtfimfm</emma:literal>
                </emma:interpretation>
                <emma:interpretation id="interp4" emma:lang="en-US" emma:confidence="0">
                  <emma:literal>mtfim5m</emma:literal>
                </emma:interpretation>
              </emma:one-of>
            </emma:emma>
          </inkml:annotationXML>
          <inkml:trace contextRef="#ctx0" brushRef="#br0">-4202 236 208,'-9'0'79,"9"0"-61,0 4-5,0-4-5,0 0-1,0 0 4,0 0 13,0 7 8,0 1-17,0-1 3,0 8 2,0 7-2,-4 4-1,0 7-3,4 11 1,0-7-8,0 3-4,0-3-2,4-1 1,5-6-10,-1-8-4,0-7-14,0-8-6,-4-14-19,5-12-5,-5-10-54</inkml:trace>
          <inkml:trace contextRef="#ctx0" brushRef="#br0" timeOffset="178.6945">-4318 16 296,'-4'11'110,"8"-11"-86,0 7-4,0-3-9,0-1-12,0 1 1,1 0-9,3-1-2,0 1 6,0 0-26,1-4-12,3 0-68</inkml:trace>
          <inkml:trace contextRef="#ctx0" brushRef="#br0" timeOffset="900.8458">-4115 313 156,'0'12'57,"0"-1"-44,0 3-4,0-6-4,0 3 3,-5 0 5,1 3-13,4 1-6,-4-4 2,4 0 19,0 0 12,0-3 2,4-1 1,-4 0-9,0-7 0,0 0-10,0 0-4,0 0-2,0 0-1,4-3 0,1-5 2,3-3-3,0-4 0,4-3 1,5 0 0,4-4-2,-5 3-2,1 5 3,-1 3 2,-3 3-2,-1 1-2,-4 3 0,1 4-1,-1 0 0,4 4 0,-7 3 0,3 4 0,0 8 0,0 3 2,-3 3-1,3-3 2,0 1-2,-4-1 2,0-4-4,0 0 0,-4 1 5,0-5 5,0-6 15,0-8-11,-4 0-4,0-4-1,4-3 1,0-8 0,4-3 0,5-4-8,-1 0 0,0-1 1,0 5 1,1 0 1,-1-1 2,0 5-5,1 3-1,-1 3 0,0 5 2,-4 3 1,4 3 3,-3 5-3,3 3-2,0 3 0,0 8 1,5 0-12,3-3-3,5-1-18,0-3-6,-1-4-11,1-7-3,4-12-73</inkml:trace>
          <inkml:trace contextRef="#ctx0" brushRef="#br0" timeOffset="1485.5321">-2924-14 244,'37'-7'93,"-24"7"-72,3-4-6,-16 4-8,0 0 4,0 0 7,-8 4 0,-9 3-1,-8 4-9,-8 0 15,-4 4 6,-8 0-10,-1 3-3,-4 0-10,1 1-4,-1-1-1,9 1 1,8-1-3,8 0-2,8 1 8,5 3 6,8 0-3,4 4-2,8-1-1,0-3 1,-4-3-3,9 7-2,8 7 0,-1 3 1,5-2 3,4 2 4,0-6-2,0 6 1,4-2 1,-4-1 2,0-4-1,-8 1-1,-5-1-3,-8 4-1,-16 0 1,-8 8 3,-9-1-2,-12-3 1,-9-4-5,-4-4-2,-3-7 2,3-3 0,5-8-10,3-4-5,9-7-10,8-7-1,13-8-12,12-7-3,8-4 0,13 1 1,4-1-8,8-4-2,0-6-29,4 2-12</inkml:trace>
          <inkml:trace contextRef="#ctx0" brushRef="#br0" timeOffset="2400.5147">-2837 229 220,'29'-4'82,"-17"4"-64,1 0 7,-5 4-3,0-4-1,0 0 4,1 4 9,-1-1 5,0 1-20,-4 0 3,0 3-1,1 4 0,-5 11 2,-5 7-11,-3 8-4,0 7-5,0 4-3,-1 0 1,1 0-1,4-8-3,4 1 2,0-8 1,0-4 0,0-3 0,4-4 0,-4-7 0,0-4 0,0-4-3,0 0 0,0-14-1,0-11 0,4-8 3,4-7 0,1-4 3,3-7 1,5 0 3,-1 0-3,1 0-2,-1 3 0,1 4-1,-1 1-3,1 6 2,0 4 1,-1 4 0,1 4 0,-1 7 0,1 4 2,3 3 1,-3 4 1,-1 11 2,1 4 1,0 7 1,-5 7-2,0 4-1,-3 0-3,-1 8 1,0-4 0,-4-4 1,0 0 0,1-4 0,-1-3-5,0-4-1,0 0-2,0-7 3,0-1 0,0-3 1,1-3-5,3-4 1,-4-4-3,4-4 2,1-11 3,3-3 3,0-8 0,1-3-1,-1-12 3,9-7 2,-5 1-2,5 2-2,0 5 4,-1 7 1,1 3 0,0 8-1,4 8-3,-5 3-2,-3 11 3,4 11 0,-1 18 3,-3 15 3,-5 19-2,1 3-2,-1 7-2,0 5 0,5 3-4,-5-8-2,1-10-31,-1-16-13,9-25-139</inkml:trace>
          <inkml:trace contextRef="#ctx0" brushRef="#br0" timeOffset="-2342.2653">-6266 413 220,'0'3'82,"4"5"-64,-4 3-2,0-4-5,0 1-6,0-1 0,-4 4 8,-1-4 3,1 1-7,0-1 14,0 0 7,0-3-11,4 0-3,0-4-4,0 0 0,0 0-2,0-4-1,4 0-1,4-7 2,1-3-3,3-5 1,0 1-5,1-4-2,-1 0 2,1 0 0,-1 3-1,0 5-2,1-1-4,3 4 0,1 3 4,4 1 4,-5 3-3,1 1-3,-5 3 3,0 3 3,-3 5 1,-1 6 0,0 5-1,-4 3 0,1 0-2,-1 7-2,-4-7 1,0 1-1,4-5-3,-4 0 2,0-3 1,0-4 2,0-4-1,0 1 2,0-5-2,0 1 2,0-4-7,0 0-1,0 0 4,0 0 2,4-4-2,0-3-1,4-4 1,1-4 2,3-3 2,0-4 1,5-4 2,0 0 3,-5-3-2,0 11 1,1-1-3,3 5 0,-3 2-6,-1 5-1,1 3 1,-1 4 2,0 4 0,1 7-1,-5 8 3,4 6 0,-3 8-1,-5 0-2,0 1-4,0-1 0,-4-4-5,0-3 1,0-4-9,0-7-2,-4-8-12,4-3-5,0-12-12,4-10-3,0-12 1,5-3 1,-1-11-23,4-4-35,5-7 30</inkml:trace>
          <inkml:trace contextRef="#ctx0" brushRef="#br0" timeOffset="-1936.6932">-5315-422 220,'12'-7'82,"-8"7"-64,1 3 11,-5-3-1,0 0-3,4 8 0,-4-1-6,0 4 1,-4 0-11,-5 4 3,1 7 2,-4 7-3,-1 8-1,-3 11-2,-5 3 0,0 8-2,-3 7 1,-1 8-2,0 11 0,0-1 3,4-3 3,5-11-4,-1 0 1,5-15-3,4-4 0,-1-14-6,5-4 1,4-11-7,0-3 0,4-8-4,5-8 2,3-6 0,0-5 1,5-6-9,0-1-3,-1-7-4,1-8 3,3-3-29,1-7-12,4-4-53</inkml:trace>
          <inkml:trace contextRef="#ctx0" brushRef="#br0" timeOffset="-1622.4141">-5514-80 300,'-24'4'112,"24"-4"-87,4 3-7,-4-3-9,0 0-7,0 0 3,8 4 7,0 0 2,5-1-7,-1-3 11,5 0 5,-1 0 0,5 0 0,-5 0-10,5 0-3,-4 0-6,-1 0-3,5 0-3,0 0-1,3-3-16,9-5-7,5-6-34,-1-5-11</inkml:trace>
          <inkml:trace contextRef="#ctx0" brushRef="#br0" timeOffset="-1081.1298">-4670-172 272,'9'0'101,"-5"0"-78,0-4-2,0 4-8,0-7-7,0-4-1,-4-4 1,0-3 1,0-4-3,0-8 8,0 8 5,-4 0 2,0 4 3,0 3 1,0 4 1,0 0-9,-5 4-2,1 7-12,-4 4-3,-1 10 1,-3 8 0,-5 8 1,-4 6 2,0 9-1,0 2 2,5 5-2,-1 3 2,0 0-2,5 4-1,-1 0 1,5 3-1,-1 5 2,5-5 1,4-3 3,0-4 1,4-14-1,0 6 7,0-6 0,-4-8-7,0-4-3,-5 1 0,1-5 0,-4 5-4,-1-8 1,-3 0-2,-5 0 0,5-4-18,-1-3-9,0-4-10,5-4-1,8-18-66,8-14-2,4-16-42,5-7 45</inkml:trace>
          <inkml:trace contextRef="#ctx0" brushRef="#br0" timeOffset="-615.5489">-5133 299 280,'-4'-4'104,"4"8"-81,0-4-2,0 0-7,0 0-6,0 0 0,0 0 2,0 0 1,0 0-5,8 0 7,0 0 4,5 0 2,3 0 1,9-4 0,4 0 0,8 1-5,1-1 1,-1 4-5,0 0 1,0 0-1,-4 0 1,-8 0-2,-4 4 1,-5-4-2,-3 0 0,-1 0 1,-4 0 1,-3 0-1,-1 3-1,0-3-1,0 4 2,0-4-5,-4 0-1,4 4-2,-4-4 1,0 0 0,4 3 3,1 1-5,-1 0-3,0-1 1,-4-3 2,0 0 0,0 0-1,0 0-2,0 0-1,0 0-29,-4-3-14,-5-5-42,5-10-20,0-4-61</inkml:trace>
        </inkml:traceGroup>
        <inkml:traceGroup>
          <inkml:annotationXML>
            <emma:emma xmlns:emma="http://www.w3.org/2003/04/emma" version="1.0">
              <emma:interpretation id="{87BAD53A-7CE5-48AE-914F-7A5C2C89BE13}" emma:medium="tactile" emma:mode="ink">
                <msink:context xmlns:msink="http://schemas.microsoft.com/ink/2010/main" type="inkWord" rotatedBoundingBox="22445,7927 24745,7842 24769,8477 22468,8563"/>
              </emma:interpretation>
              <emma:one-of disjunction-type="recognition" id="oneOf1">
                <emma:interpretation id="interp5" emma:lang="en-US" emma:confidence="0">
                  <emma:literal>720.04</emma:literal>
                </emma:interpretation>
                <emma:interpretation id="interp6" emma:lang="en-US" emma:confidence="0">
                  <emma:literal>720-04</emma:literal>
                </emma:interpretation>
                <emma:interpretation id="interp7" emma:lang="en-US" emma:confidence="0">
                  <emma:literal>in-oy</emma:literal>
                </emma:interpretation>
                <emma:interpretation id="interp8" emma:lang="en-US" emma:confidence="0">
                  <emma:literal>Fr-oy</emma:literal>
                </emma:interpretation>
                <emma:interpretation id="interp9" emma:lang="en-US" emma:confidence="0">
                  <emma:literal>n-oy</emma:literal>
                </emma:interpretation>
              </emma:one-of>
            </emma:emma>
          </inkml:annotationXML>
          <inkml:trace contextRef="#ctx0" brushRef="#br1" timeOffset="-1.84042E10">0 151 128,'4'-20'49,"0"10"-38,3-4 8,-3 8 1,0-1-4,3 0 3,1-3 3,3 0 1,1 0-12,3 0-2,3 0-2,1 0-3,4 0-1,0 3 1,-1 0 2,1 4 1,-1 3 1,1 3 2,0 7 1,-1 4 3,1 3 2,-4 3-3,0 7 0,-1-4-5,1 4 0,-4 0-1,0 3 3,1 0-1,-1-3 2,-4-4-6,0-3-1,1 0-2,-1-3-2,-4-3 1,1-4-1,-4 0-25,0 0-8,-4-4-65,3-2-61,5-4 47</inkml:trace>
          <inkml:trace contextRef="#ctx0" brushRef="#br1" timeOffset="-1.84042E10">483-117 212,'-8'-7'82,"4"7"-64,8-7-9,-4 7-7,4-3-6,0 0 2,3-1 3,1 1 4,-1 0-2,1-1 5,0 1 2,3 0-1,0-1 2,4 1-6,0 3-1,0 0-2,0 3-2,1 4-2,-1 0 1,-4 3 1,-4 3 2,1 0-1,-4 4-1,-4 0 12,-4 0 6,0-1-5,0 1 0,-3-3-5,3-1 0,0-3-1,1-3 1,3-1 2,0-2 4,0-4-2,7 0 1,1-4-5,7-2 0,4-1-5,3 0 0,1-3-1,-1 0-2,1 0 1,0 4-1,3-1-18,-3 0-8,3 0-59,8-3-25,-4 0 0</inkml:trace>
          <inkml:trace contextRef="#ctx0" brushRef="#br1" timeOffset="-1.84042E10">988 406 124,'-4'3'46,"4"4"-35,0-1 7,0 1 2,0-7 1,-4 3 4,4-3 2,-3 4 3,-1-4-16,0 0 7,-3 0 3,-1-4 1,4 1 0,-3 0-12,3-4-3,0-6-8,0-1-2,4 1 0,0-1 2,4-2-3,0-1 0,4 0 1,-1 4 0,1-4 0,-1 3 0,1 1 0,-1 3 2,1 0-1,-1 3 2,5 4-7,-5 3 1,4 0 1,1 3 3,-1 1-2,0 6 0,5-4 1,-1 1 2,0 0-3,0-1-2,0-2 2,-4-1 2,0-3 4,1-3 4,-5-4 7,1-6 4,-4-7-4,-1-7 1,1-7-6,-4-3 1,0-3-7,0 0-3,0 3-1,-4 4 1,4 2-19,0 1-8,0 0-42,0 3-18,4 7-39</inkml:trace>
          <inkml:trace contextRef="#ctx0" brushRef="#br1" timeOffset="-1.84042E10">1501 134 312,'0'7'115,"7"-7"-89,1 0 8,-8 0-1,7-4-15,1 1 0,-1-4-10,5 1-3,-1-1-3,-3 0-6,-1 1 0,1 2-25,-1 4-8,-3 4-27,0 2-10,3 4-45</inkml:trace>
          <inkml:trace contextRef="#ctx0" brushRef="#br1" timeOffset="-1.84042E10">1727-44 168,'-4'-6'63,"4"2"-49,0-2 7,4 2 2,-4 1-5,0 0 1,4 3 3,-4 0 1,0 0-12,0 0 0,0 6 2,0 8-5,0 9 0,-4 7-2,0 4-1,4 3-3,0 0-2,0-4 1,4-3 1,4-6-3,-1-4 0,1-7 3,3 1 1,0-8 3,1-6 1,3-6 1,0-8 0,-4-6 0,0-10 2,1-4-3,-5-2-2,-3-5-2,-4 8 0,0 3 0,-4 3 3,-3 7-3,-1 3-2,1 4 0,-1 3-1,0 0-7,5 3-3,-1 3-27,0 4-14,4 0-66,4 7-38,0 0 70</inkml:trace>
          <inkml:trace contextRef="#ctx0" brushRef="#br1" timeOffset="-1.84042E10">2010-164 224,'-15'-4'85,"11"1"-66,0 3-3,4 0-5,0 0-6,0 0 2,0 0 5,0 0 4,0 3-8,0 4 2,0 3 3,0 0 2,0 4 0,0 2-3,4 1 0,0 3-7,-1 0-1,9 1-2,-5-5 1,1-2 0,3-1 3,0-3 1,1-3 3,3-7-3,0 0-2,4-7-5,0-3 0,0-3-18,-1-1-5,-3 1-24,1-1-10,-1 1-41,0 0-41,4-1 51</inkml:trace>
          <inkml:trace contextRef="#ctx0" brushRef="#br1" timeOffset="-1.84042E10">2289-238 204,'-8'0'77,"8"-7"-60,-4 7-3,4 0-3,0 4-4,0 2 3,0 4 8,0 1 3,-3 5-10,-1 8 20,0 6 8,-3 13-4,3 11-3,0 6-14,0 7-4,1 4-19,3-4-7,0 0-71,3-3-33,5-21-9</inkml:trace>
        </inkml:traceGroup>
      </inkml:traceGroup>
    </inkml:traceGroup>
  </inkml:traceGroup>
</inkml:ink>
</file>

<file path=ppt/ink/ink1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4:28.777"/>
    </inkml:context>
    <inkml:brush xml:id="br0">
      <inkml:brushProperty name="width" value="0.07938" units="cm"/>
      <inkml:brushProperty name="height" value="0.07938" units="cm"/>
      <inkml:brushProperty name="fitToCurve" value="1"/>
    </inkml:brush>
  </inkml:definitions>
  <inkml:traceGroup>
    <inkml:annotationXML>
      <emma:emma xmlns:emma="http://www.w3.org/2003/04/emma" version="1.0">
        <emma:interpretation id="{D6616BCD-FC7B-4C39-BC8C-8D4A8B80160A}" emma:medium="tactile" emma:mode="ink">
          <msink:context xmlns:msink="http://schemas.microsoft.com/ink/2010/main" type="inkDrawing" rotatedBoundingBox="7915,7208 8314,7454 8081,7833 7682,7588" shapeName="Other"/>
        </emma:interpretation>
      </emma:emma>
    </inkml:annotationXML>
    <inkml:trace contextRef="#ctx0" brushRef="#br0">-6383 3342 136,'4'0'52,"0"0"-28,-4 0-15,0 0 16,0 0-8,0 0 1,8 3-2,0 1-1,0-1-7,0 4-1,4 0 0,-1 0-1,1 4-1,4 0 1,0-1 1,4 1-1,0-1-1,4-3-1,0 1 0,0-5-5,-1 1 1,-3-1 4,0-3 2,4 0 0,-4 0 1,4 0-4,-4 0 0,0 0-1,-4 4-2,-5 3 3,1 0 2,-4 3 4,-4 5 5,-4-1-4,-8 0 2,0 7-5,-8 7 1,-7 1-5,-5-1-2,-4-3-3,0-4-1,0 0-18,0-3-7,-3-4-12,-1-3-5,4-1-4,0 1-2,4-1-27</inkml:trace>
  </inkml:traceGroup>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2:09:23.60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66AF2109-B758-44DC-A0DC-3F73E1E50BF2}" emma:medium="tactile" emma:mode="ink">
          <msink:context xmlns:msink="http://schemas.microsoft.com/ink/2010/main" type="writingRegion" rotatedBoundingBox="7023,5785 24347,5069 24479,8261 7155,8977"/>
        </emma:interpretation>
      </emma:emma>
    </inkml:annotationXML>
    <inkml:traceGroup>
      <inkml:annotationXML>
        <emma:emma xmlns:emma="http://www.w3.org/2003/04/emma" version="1.0">
          <emma:interpretation id="{244B4433-7A39-40FC-BBCA-A714D658A0DC}" emma:medium="tactile" emma:mode="ink">
            <msink:context xmlns:msink="http://schemas.microsoft.com/ink/2010/main" type="paragraph" rotatedBoundingBox="12480,5559 24347,5069 24421,6868 12555,7358" alignmentLevel="2"/>
          </emma:interpretation>
        </emma:emma>
      </inkml:annotationXML>
      <inkml:traceGroup>
        <inkml:annotationXML>
          <emma:emma xmlns:emma="http://www.w3.org/2003/04/emma" version="1.0">
            <emma:interpretation id="{17F5E5F4-1950-48A4-94CD-F535A666997A}" emma:medium="tactile" emma:mode="ink">
              <msink:context xmlns:msink="http://schemas.microsoft.com/ink/2010/main" type="line" rotatedBoundingBox="12480,5559 24347,5069 24421,6868 12555,7358"/>
            </emma:interpretation>
          </emma:emma>
        </inkml:annotationXML>
        <inkml:traceGroup>
          <inkml:annotationXML>
            <emma:emma xmlns:emma="http://www.w3.org/2003/04/emma" version="1.0">
              <emma:interpretation id="{CF5DD2A7-D331-4342-A15F-BCE912EA21C5}" emma:medium="tactile" emma:mode="ink">
                <msink:context xmlns:msink="http://schemas.microsoft.com/ink/2010/main" type="inkWord" rotatedBoundingBox="12489,5780 17414,5576 17479,7155 12555,7358"/>
              </emma:interpretation>
              <emma:one-of disjunction-type="recognition" id="oneOf0">
                <emma:interpretation id="interp0" emma:lang="en-US" emma:confidence="0">
                  <emma:literal>apomict</emma:literal>
                </emma:interpretation>
                <emma:interpretation id="interp1" emma:lang="en-US" emma:confidence="0">
                  <emma:literal>appended</emma:literal>
                </emma:interpretation>
                <emma:interpretation id="interp2" emma:lang="en-US" emma:confidence="0">
                  <emma:literal>apneal</emma:literal>
                </emma:interpretation>
                <emma:interpretation id="interp3" emma:lang="en-US" emma:confidence="0">
                  <emma:literal>append</emma:literal>
                </emma:interpretation>
                <emma:interpretation id="interp4" emma:lang="en-US" emma:confidence="0">
                  <emma:literal>appams</emma:literal>
                </emma:interpretation>
              </emma:one-of>
            </emma:emma>
          </inkml:annotationXML>
          <inkml:trace contextRef="#ctx0" brushRef="#br0">4 363 92,'0'0'35,"-4"0"-27,17-4 2,-13 4 2,0-3 3,0-1 5,0 0-4,0-3 1,-4 0-1,4-4 2,0-1-10,-5 1-4,5-3-1,5-1 0,-1 0 3,4-3-3,4-8 0,5 1 1,-1-1 0,1 0 0,4 0 2,-1 4-1,5 0 2,0 4-6,0 0-1,0 3 4,0 4 2,-1 7-2,-3 4-3,-4 8 2,-5 3 0,-4 7 1,1 8 0,-5-1-2,0 1 1,-4 0-2,0 3 2,0 1-2,4-1 2,0 0-4,4 1-2,1-5 2,-1-2 2,0-5 0,1 0 2,-5-3 2,0-4 4,-4-4-2,0 1-2,0-5 4,-4-3 2,0 0-11,-1-3-4,-3-5 2,0 1 0,0 0 2,3-1 0,1 1 2,0 0 3,0-4-2,4 0 0,0-4-1,8 0 1,1-3-2,-1-1-1,4 1 1,1-4 1,3 0-1,1-4-1,-1 1 1,5-1 1,0 4-3,-5 3 0,1 1-1,-1 3 0,5 4 2,-4 4 0,-5 0 0,1 7-3,3 3 2,-3 5 1,-1 3 2,-4 0-8,5 3-3,-5 5 11,0-1 5,0 1-5,1-1 0,-5 0-2,4 1 0,-4-5-7,0 1-3,-4-4 12,0 0 5,0 0-11,-4 0-4,0 0-35,0 0-14,0-4-39</inkml:trace>
          <inkml:trace contextRef="#ctx0" brushRef="#br0" timeOffset="1258.5341">890 98 164,'-4'4'63,"8"-8"-49,0 4-4,-4 0-3,0 0 3,4 4 3,1 0 0,-5-4 2,4 3-8,-4 5 0,4-1 0,0 0-1,4 5-1,1-1-1,3 0 0,5 0-2,-1-4 1,1 0-2,3 1 2,1-5 4,0 1 4,-1-4-2,1-4 2,0-3-8,0 0-4,-1-8 8,5-7 8,4-4-8,-4-3-1,0-4-4,0 0-2,-5 0 3,1 7 0,-5 4-1,-3 3-2,-1 5-2,-3 3 1,-1 7-1,0 4 0,-4 4 0,0 7 0,1 3 2,3 5 0,0 3 0,0 0 0,1 0-3,-1-4 2,4 1 1,1-1 0,3-3 2,1-1 3,4-6-4,-1-1-1,1-3 0,4-4 0,0-8 0,0-3 2,-1-7 1,-3 0 1,0-8-2,-5-7 1,1-4-2,-5-3 2,1-4-2,-1 0 2,-4-4-2,1 0 2,-5 4 2,0 11 4,0 4 0,-4 7 0,0 3-5,0 4-1,0 4-3,0 4-3,-4 3-3,0 4 1,-4 4 1,-1 7-1,5 4 1,0 7 3,4 4 2,4 7 2,0 7-4,5 11 1,3 8 0,0 4 0,1 3-3,3-4 2,5-7 1,4-7 0,0-4 0,4-11 0,0-7 0,0-8 0,0-7 2,0-3 1,0-8 1,0-8 0,4-6-2,0-12-2,0-7 1,4-11-1,0-15 0,1-3 2,-5-1-3,-4 4 0,-4 1 1,-5-1 0,-3 4 0,-5 3 0,-8 5 0,-4 6 0,-4 8 0,-4 7 0,-4 8-3,-5 7 2,-4 7 1,1 4 0,-1 8 0,0 6 0,0 5 0,1 6 0,-1 8 4,5 8 5,3 7-5,9 7-2,12 4 1,13 3 0,8-14-1,16-8 1,18-10-11,7-16-4,13-17-38,4-16-15,4-14-57</inkml:trace>
          <inkml:trace contextRef="#ctx0" brushRef="#br0" timeOffset="6064.6173">-2045 209 64,'17'-15'27,"-9"8"-21,1-4 18,-5 0 7,0 0 6,4-4 2,-4-4-4,0-3-1,5-3-13,-5-5-3,4 1-10,0 0-1,-4-1 0,1 4-3,-5 4-1,0 0 1,0 4 2,-5 3 1,1 4 3,-4 4-1,0 7 2,-5 7-8,-3 8-2,-5 11-3,-4 7 0,0 7-3,1 8 1,-1-4 4,4-4 4,5-3-1,7-4 0,5-7-6,8 0 0,9-4 3,3-4 4,9-3-1,4-4 0,4-8 5,0-6 3,5-5-2,-1-3 0,-4-7-1,0 0 2,-8-4-5,-4 0-3,-5 3-1,1 5 1,-9-1-1,0 4-1,0 3 1,-3 5-1,-5-1-3,0 11 0,0 8 2,0 7 0,-5 0-2,1 0 2,0 0-1,4 0 0,4-3 2,5-1 0,3-3 0,5-8 0,3-3 0,5-4 2,8-8-1,9-3-1,-1-7 1,0-4-1,1-7 0,-1-8 2,-4-4-3,-3-3 0,-5 0 3,-5 0 3,-3 4 2,-4 3 3,-5 4-1,-4 4 2,-4 7-4,1 3-2,-1 1-2,-4 7-3,0 4-2,0 3 1,0 11-1,0 12-2,-4 25 3,-5 14 0,-3 20-2,-1 21 2,-7 26 1,-1 7 2,0 0-3,5-11 0,-1-3-1,9-8 0,4-14 2,4-16 2,0-13-1,0-12-1,0-19 3,0-6 0,-4-8-1,0-11 1,-1-15 0,-3-11 1,0-10 0,0-8 0,-5-8-2,1-6-2,4-1 5,-1-4 1,5-3-2,8-11-1,5-11-1,7-4-2,5 4 1,4 11 1,-1 3-3,1 5 0,4 10 1,0 4 2,0 0-3,-4 3-2,0 5 4,-4-1 1,-1 7-3,-3 5 1,-1 3 0,-3 7 2,-1 0-3,1 8 0,-1 0-1,0 7 0,1 3 2,-1 5 0,1 6-3,-1 5 2,-4 6 1,1 1 2,-9 4-3,0 3-2,0 0-1,-4 0 3,-1 0 2,5-7 2,-4-4-1,4-4-2,0-3 3,0-4 0,0-4-4,0-7 1,0-4 0,0-7 0,4-7-3,5-4 2,-1-4 1,0-3 0,5-4 0,-1-8 0,5-3-3,-1-4 2,1-3 1,3 0 2,1-1-1,4 4-1,0 4-2,0 4 1,-1 3-1,-3 11-2,-4 4 3,-5 4 0,1 3 3,-1 4 1,-4 4-4,1 3-1,-1 4-2,0 8 3,0 3 0,1 7 1,-1 11 0,0 8 0,0 11 0,1 3 0,-1 1 0,0-1 0,5 1 0,-1 3 2,-4 4-1,1 3 2,-1 8-2,0 3-1,-4 1 1,1-1 1,-5-10-3,0-5 0,0-6 1,0-4 0,-5-4 0,-3-8 2,0-3 1,-5-3 3,1-8-3,0-4-2,-1-7 0,5-3 1,-5-8-1,5-8 2,0-3 0,4-7 1,4-11 0,4-12 0,8-14 0,9-7 0,0-8-2,-1 4 1,1 3-2,0 4-1,0 1 3,-5 10 2,1 0 2,-1 0 1,1 8-4,3 0-1,1 3-6,4 4 0,0 3 1,-4 8 1,3 8-2,-3 3 2,0 3 1,-5 8 0,-3 8-3,-9 6 2,-4 8 3,-4 0 1,-5 0-1,-3 4-2,-5-4-8,-3 0-3,-1-7-23,0-4-10</inkml:trace>
        </inkml:traceGroup>
        <inkml:traceGroup>
          <inkml:annotationXML>
            <emma:emma xmlns:emma="http://www.w3.org/2003/04/emma" version="1.0">
              <emma:interpretation id="{1EF11BCB-358A-4759-AF83-A29C97F2EE8C}" emma:medium="tactile" emma:mode="ink">
                <msink:context xmlns:msink="http://schemas.microsoft.com/ink/2010/main" type="inkWord" rotatedBoundingBox="18014,5711 20154,5623 20187,6433 18047,6522"/>
              </emma:interpretation>
              <emma:one-of disjunction-type="recognition" id="oneOf1">
                <emma:interpretation id="interp5" emma:lang="en-US" emma:confidence="1">
                  <emma:literal>Test</emma:literal>
                </emma:interpretation>
                <emma:interpretation id="interp6" emma:lang="en-US" emma:confidence="0">
                  <emma:literal>test</emma:literal>
                </emma:interpretation>
                <emma:interpretation id="interp7" emma:lang="en-US" emma:confidence="0">
                  <emma:literal>That</emma:literal>
                </emma:interpretation>
                <emma:interpretation id="interp8" emma:lang="en-US" emma:confidence="0">
                  <emma:literal>Tert</emma:literal>
                </emma:interpretation>
                <emma:interpretation id="interp9" emma:lang="en-US" emma:confidence="0">
                  <emma:literal>Tent</emma:literal>
                </emma:interpretation>
              </emma:one-of>
            </emma:emma>
          </inkml:annotationXML>
          <inkml:trace contextRef="#ctx0" brushRef="#br0" timeOffset="2251.0337">3361-115 240,'-20'-22'90,"20"15"-70,4-4-1,0 4-3,4-8-6,5-3 2,7-1 2,9 1 2,4-1-9,9 1 5,3 3 1,1 1 0,-5 3 2,5 0-6,-1 0-1,-3 0-6,-1 0-2,0 3-7,-3 1-3,-5-4-45,4 0-19,0 4-48</inkml:trace>
          <inkml:trace contextRef="#ctx0" brushRef="#br0" timeOffset="1966.3981">3663-320 156,'0'-15'60,"5"8"-47,3-4 6,-8 7 0,0-3 0,0-1 1,-4-3 4,0 4 2,-1 0-13,5-1 1,0 4 0,0 1-5,0 3-3,5 3-10,-1 9-3,0 6 13,0 15 5,-4 18-8,-4 19 0,-9 11-1,1-4 3,0 0-2,-1-7-2,1-4-3,4-7 1,-1-8 1,1-7 2,0-10-3,-1-9 0,1-10-37,0-8-14,4-14-56</inkml:trace>
          <inkml:trace contextRef="#ctx0" brushRef="#br0" timeOffset="2942.974">3759 87 252,'-4'0'96,"12"4"-75,-4 11-5,4-12-9,5 5-7,3-1 2,5-7-1,8 0 2,0-4-2,0 1-3,0-5 1,0-3 3,0 4 3,0-4 0,0 0 0,-4-7 1,-1-4 3,1-4-2,-4-3 1,-5-5-3,1-2 0,-5-1-6,1 0 1,-5 1 0,-4 10 2,-4 4 1,-4 3 1,-4 8-5,-9 11 1,-8 15-2,-8 14 0,-4 16 2,0 10 0,-5 3-3,1 5 2,4-8 1,8-4 2,4-7-1,8-10-1,5-5 1,8-7 1,8-4-3,13-7 0,7-7 3,18-11 3,7-8 0,9-7 0,0-4-6,0 1 1,-4-1 4,-8 4 5,-9 3-1,0 5 3,-8 3-2,-4 3 0,-4 1-3,-1 3-1,-3 4-6,0 0-1,-1 8 1,1 3 2,-1 0-2,-3 7 0,-5 0 1,0 4 0,-8 4 0,-8 4 2,-9-1-1,-8 4-1,-8-4-4,-4 1 0,-4-4-9,-1-4-2,9-11-5,8-4-3,9-11-47,12-14-21,16-8-13</inkml:trace>
          <inkml:trace contextRef="#ctx0" brushRef="#br0" timeOffset="3679.7919">4644-276 240,'25'-48'90,"-12"33"-70,7-3 21,-11 11 4,3-1-19,1-3-4,-1 0-12,5 0-4,-5 4-3,0-1 6,1 5 6,-1-1-5,1 4-1,-1 4-5,0 7-1,-3 4-1,-1 3-2,0 11 1,-4 12-1,1 14 0,-5 7 0,0 8 0,4-4 0,0-3 0,4-5 2,0-6-3,1-8 0,3-7 1,-8-8 0,0-7-11,-4-4-5,0-7-8,5-7 0,-1-8-22,4-7-8,0-7-34,0-11-44,1-4 41,-5 0 87,0 3 48,0 1 7,-4 3 1,0 0-7,-4 4-2,-4 4-6,-1 0 0,1 3-21,-4 0 2,-1-3 2,-7-1-7,3 1-2,5 3-2,-1 1 1,1-1-3,8 4 1,4 0-3,8 4 2,9-1-2,7-3 0,14 4-3,-1 3 1,4-3 2,1 3 4,-5 1 9,0-1 3,0 0-2,1 0-1,-5 1-4,0-5-1,-4 5-5,-4-5-3,-5 5 0,1-5-1,-4 5 2,-1-1 1,-3 0-3,-5 1-1,0-1-1,-4 0-2,-4 4 1,5 0-1,-5 0 0,0 0 0,0 0-3,0-3 0,0 3-3,0-4-1,0 0-12,0 1-3,4-8-41,8-4-17,0-3-70</inkml:trace>
        </inkml:traceGroup>
        <inkml:traceGroup>
          <inkml:annotationXML>
            <emma:emma xmlns:emma="http://www.w3.org/2003/04/emma" version="1.0">
              <emma:interpretation id="{F07570E0-4307-4BA3-9997-49507ED85FF3}" emma:medium="tactile" emma:mode="ink">
                <msink:context xmlns:msink="http://schemas.microsoft.com/ink/2010/main" type="inkWord" rotatedBoundingBox="20974,5209 24347,5069 24417,6760 21044,6899"/>
              </emma:interpretation>
              <emma:one-of disjunction-type="recognition" id="oneOf2">
                <emma:interpretation id="interp10" emma:lang="en-US" emma:confidence="0">
                  <emma:literal>PCNT)</emma:literal>
                </emma:interpretation>
                <emma:interpretation id="interp11" emma:lang="en-US" emma:confidence="0">
                  <emma:literal>(ANT)</emma:literal>
                </emma:interpretation>
                <emma:interpretation id="interp12" emma:lang="en-US" emma:confidence="0">
                  <emma:literal>GANT)</emma:literal>
                </emma:interpretation>
                <emma:interpretation id="interp13" emma:lang="en-US" emma:confidence="0">
                  <emma:literal>GANTI)</emma:literal>
                </emma:interpretation>
                <emma:interpretation id="interp14" emma:lang="en-US" emma:confidence="0">
                  <emma:literal>HANT)</emma:literal>
                </emma:interpretation>
              </emma:one-of>
            </emma:emma>
          </inkml:annotationXML>
          <inkml:trace contextRef="#ctx0" brushRef="#br0" timeOffset="24051.3387">6567 136 192,'12'-11'71,"5"3"-55,16-3 11,-17 8 3,9-1-7,8-3 1,4-4 2,5 0 3,-1-4-15,0 0 3,5-3 1,-5-1-2,1 1 1,-1-4-5,-4 0 0,9 0-5,-9 0-2,0 0-5,-4 3 0,-4 5 0,-4 3 2,-4 0-1,-1 0-1,-3 3-2,-1 5 1,-3-1 1,-1 0 2,1 0-3,-5-3 0,0 0-1,1-1-2,-1 1-26,-4 0-12,4-1-100</inkml:trace>
          <inkml:trace contextRef="#ctx0" brushRef="#br0" timeOffset="23645.0161">7030-357 116,'8'-11'46,"5"11"-35,-9-7 1,0 7-3,0 0 1,-4 0 4,0 0 5,0 0 3,0 0-3,0 0-1,-4 7-10,-4 4 4,-1 7 1,1 5-4,0 6-3,-5 8-6,1 7 0,-1 15 0,1 3 0,-4 4 0,-1 1 2,-4-1 1,1 0 3,-1-4 1,0-6 3,1-5 1,3-7 3,0-11-7,1 0-4,4-11 0,-1-7 0,5-4 3,0-3 3,-1-5-2,5-6 1,0-5-1,-4-3 1,4-4-4,-5-3-3,1-11 2,4 3 0,0-4-1,0 1 1,0-4-2,-1-4-1,5-3 1,0-4 1,5-4-1,3-4 2,0 12-2,9-23 2,3 1-4,1 3-2,8 8-1,0-8 0,0 7 5,4 1 1,-4 3 0,0 8-2,0 3 1,-4 11-1,-5 4 0,1 7 0,0 4-3,-5 8 0,5-1-1,0 8 3,-5-1 0,5 5 3,-1-1-1,-3 8-1,4-1 1,-5 5 1,1 3-3,-1 0 0,1 4-1,-1 7 0,-3 7 2,3 8 0,1 3 0,-5 8 0,1-4 0,-1-3 2,1-8 3,-5 0 2,0-7-1,-4 0-1,-4-8-1,0 0 0,-4-3 2,0-4 1,0 0-3,0-3-1,0-1-1,-1-3-2,1-4 1,0-4 1,0 1-3,0-5-2,0-3-34,-5 0-12,1-3-60,-4-1-49,-1 0 59</inkml:trace>
          <inkml:trace contextRef="#ctx0" brushRef="#br0" timeOffset="26828.8981">6922-894 84,'-33'-18'33,"21"11"-26,-5 3 22,9 4 11,-4 0 3,-5 0 4,-4 7-6,-3 8-3,-10 11-21,-3 14 7,-8 15 4,3 4 0,1 4 1,0 3-12,-5 7-5,5 19 1,3 15 2,5-1-11,4-3-1,13-7 1,12 3 5,12-3 1,9-8 4,12-7-5,12-15-1,21-7-2,21-22-1,28-26-32,34-30-12,33-17-123</inkml:trace>
          <inkml:trace contextRef="#ctx0" brushRef="#br0" timeOffset="24470.4176">7820-320 144,'4'0'55,"-4"0"-43,4 0 36,-4 0 16,0 0-17,0 0-6,0 0-11,0-4-2,0 4-16,0 0-5,0 0-2,-4 0-6,0 8 1,-4 10-2,-1 15 0,-3 15 0,0 11-2,-1 7 3,1-4 0,-1-3 1,1-4 2,4-3-1,-1-8-1,1-7 1,0-4-1,0-7-5,3-8-1,-3-7-30,0-7-12,0-8-72</inkml:trace>
          <inkml:trace contextRef="#ctx0" brushRef="#br0" timeOffset="24949.2581">7791-199 260,'0'-15'99,"0"15"-77,0 0-7,0 0-5,0 0-11,0 0 0,0 0 3,4 4 1,0 4-1,5-1 1,3 8 0,4 3-1,1 8-2,4 7 1,4 4 1,-1 3-3,1 4 0,-4 0-1,0 0-2,-5-3 5,1-1 1,-1 1-3,-3-5 1,-1-2 2,0-9 1,1-3 14,-5-7 6,0-8 8,5-7 6,-1-11-14,1-7-3,3-11-10,-3-12-4,-1-7 8,0-10 5,5-12-8,-1-4-1,-3 1-6,3 6-1,-3 9-1,-1 6-2,-4 4-2,1 12 1,-1 2-17,0 1-8,5 4-26,3 0-12,13 3-85,13-7-41,3-4 99</inkml:trace>
          <inkml:trace contextRef="#ctx0" brushRef="#br0" timeOffset="25431.5184">8465-276 176,'0'-11'66,"0"4"-52,4-4 17,5 7 2,-1-3-5,0-1-2,0 1-3,1-1-3,-1 5-10,4-1-4,1 0 0,-1 4 6,5-3 4,8-1 1,8 0 1,4-3-3,4 0-1,9-1-4,0 1-1,-1 0-1,1-1 0,4 1-2,-5 0 1,-3-1-6,-5 5-1,-8-1 4,-4 0 2,-4 1-7,-4-1-1,-5 0-2,-3 0 2,-1-3-28,0 0-9,1-4-43,-1-4-15,9 4-20</inkml:trace>
          <inkml:trace contextRef="#ctx0" brushRef="#br0" timeOffset="25821.9439">8875-405 104,'-17'8'41,"9"-1"-32,-4-3 4,12-1 2,0 1 24,0 0 12,0-4 0,4 3-1,0 1-10,4 0-2,0-1-22,1 5-7,-1-1-4,0 4-3,-4 8-2,0 10 7,-4 15 3,0 8 1,-4 14 1,0-4 0,4 1 2,0-4-3,4-1 1,5 1-1,-1-4 3,0-7-7,-4-4-4,0-11-2,1-11 1,-1-7-23,4-11-11,8-15-124,5-19-61,4-43 106</inkml:trace>
          <inkml:trace contextRef="#ctx0" brushRef="#br0" timeOffset="26212.053">9268-684 116,'20'-15'46,"9"8"-35,9-1-2,-22 8 0,5 0 22,4 0 15,-1 4 0,1 3 2,0 12-9,0 7-4,-4 7-19,3 11-3,1 0-2,0 4-2,0 14 0,-4 15 1,-1 12 4,-3 3-4,-9-8 2,-4-7-5,-8 4-2,-8 8-5,-9 2-2,-16-2 3,-13-8 3,-16-4-12,-17-11-5,-8-15-42,-16-14-18,-9-15-58</inkml:trace>
        </inkml:traceGroup>
      </inkml:traceGroup>
    </inkml:traceGroup>
    <inkml:traceGroup>
      <inkml:annotationXML>
        <emma:emma xmlns:emma="http://www.w3.org/2003/04/emma" version="1.0">
          <emma:interpretation id="{CF4E78E5-CB2B-4DAB-821F-350937C6ED56}" emma:medium="tactile" emma:mode="ink">
            <msink:context xmlns:msink="http://schemas.microsoft.com/ink/2010/main" type="paragraph" rotatedBoundingBox="7104,7356 15087,7197 15116,8661 7133,8820" alignmentLevel="1"/>
          </emma:interpretation>
        </emma:emma>
      </inkml:annotationXML>
      <inkml:traceGroup>
        <inkml:annotationXML>
          <emma:emma xmlns:emma="http://www.w3.org/2003/04/emma" version="1.0">
            <emma:interpretation id="{8DC45A2C-3557-4DEF-A946-85877982E845}" emma:medium="tactile" emma:mode="ink">
              <msink:context xmlns:msink="http://schemas.microsoft.com/ink/2010/main" type="inkBullet" rotatedBoundingBox="7117,7996 7148,7995 7150,8127 7120,8128"/>
            </emma:interpretation>
            <emma:one-of disjunction-type="recognition" id="oneOf3">
              <emma:interpretation id="interp15" emma:lang="en-US" emma:confidence="0">
                <emma:literal>•</emma:literal>
              </emma:interpretation>
            </emma:one-of>
          </emma:emma>
        </inkml:annotationXML>
        <inkml:trace contextRef="#ctx0" brushRef="#br0" timeOffset="1.73857E7">-7556 1886 240,'4'4'90,"1"7"-70,7 7-5,-12-7-8,0 4-10,-4 0 2,0-1 5,0-3 2,-1 0-2,1-3 10,0-1 8,4-3-7,0-1-1,-4-3-8,4-3-2,0-1-9,0 0-4,0 1-28,4-8-12,4-4-62</inkml:trace>
      </inkml:traceGroup>
      <inkml:traceGroup>
        <inkml:annotationXML>
          <emma:emma xmlns:emma="http://www.w3.org/2003/04/emma" version="1.0">
            <emma:interpretation id="{D6C00696-A8B7-4D60-B296-74FE7AD3D3ED}" emma:medium="tactile" emma:mode="ink">
              <msink:context xmlns:msink="http://schemas.microsoft.com/ink/2010/main" type="line" rotatedBoundingBox="7147,7355 15087,7197 15116,8661 7176,8819"/>
            </emma:interpretation>
          </emma:emma>
        </inkml:annotationXML>
        <inkml:traceGroup>
          <inkml:annotationXML>
            <emma:emma xmlns:emma="http://www.w3.org/2003/04/emma" version="1.0">
              <emma:interpretation id="{F7E8E093-764F-4EAB-BFBF-AA70F272BFE7}" emma:medium="tactile" emma:mode="ink">
                <msink:context xmlns:msink="http://schemas.microsoft.com/ink/2010/main" type="inkWord" rotatedBoundingBox="7155,7618 7236,7702 7227,7709 7147,7626"/>
              </emma:interpretation>
              <emma:one-of disjunction-type="recognition" id="oneOf4">
                <emma:interpretation id="interp16" emma:lang="en-US" emma:confidence="0">
                  <emma:literal>•</emma:literal>
                </emma:interpretation>
                <emma:interpretation id="interp17" emma:lang="en-US" emma:confidence="0">
                  <emma:literal>4</emma:literal>
                </emma:interpretation>
                <emma:interpretation id="interp18" emma:lang="en-US" emma:confidence="0">
                  <emma:literal>.</emma:literal>
                </emma:interpretation>
                <emma:interpretation id="interp19" emma:lang="en-US" emma:confidence="0">
                  <emma:literal>]</emma:literal>
                </emma:interpretation>
                <emma:interpretation id="interp20" emma:lang="en-US" emma:confidence="0">
                  <emma:literal>\</emma:literal>
                </emma:interpretation>
              </emma:one-of>
            </emma:emma>
          </inkml:annotationXML>
          <inkml:trace contextRef="#ctx0" brushRef="#br0" timeOffset="1.73854E7">-7448 1592 192,'-21'-11'74,"21"7"-58,-4 0 14,4 4 1,0 0-14,-4-3-2,0-1 0,0 0 0,-1 1-8,1-5 2,0 1 2,0 0-6,0 3-1,0 0-2,0 1-2,-5-5-13,5 5-4,0-1-73,4 8-59,0 3 49</inkml:trace>
        </inkml:traceGroup>
        <inkml:traceGroup>
          <inkml:annotationXML>
            <emma:emma xmlns:emma="http://www.w3.org/2003/04/emma" version="1.0">
              <emma:interpretation id="{1047A2C7-D68C-47B8-A5AB-B5DB9B9AB4D4}" emma:medium="tactile" emma:mode="ink">
                <msink:context xmlns:msink="http://schemas.microsoft.com/ink/2010/main" type="inkWord" rotatedBoundingBox="10388,7290 15087,7197 15116,8661 10417,8754"/>
              </emma:interpretation>
              <emma:one-of disjunction-type="recognition" id="oneOf5">
                <emma:interpretation id="interp21" emma:lang="en-US" emma:confidence="0">
                  <emma:literal>Sm-max</emma:literal>
                </emma:interpretation>
                <emma:interpretation id="interp22" emma:lang="en-US" emma:confidence="0">
                  <emma:literal>Sm-may</emma:literal>
                </emma:interpretation>
                <emma:interpretation id="interp23" emma:lang="en-US" emma:confidence="0">
                  <emma:literal>son-max</emma:literal>
                </emma:interpretation>
                <emma:interpretation id="interp24" emma:lang="en-US" emma:confidence="0">
                  <emma:literal>Son-max</emma:literal>
                </emma:interpretation>
                <emma:interpretation id="interp25" emma:lang="en-US" emma:confidence="0">
                  <emma:literal>SM-max</emma:literal>
                </emma:interpretation>
              </emma:one-of>
            </emma:emma>
          </inkml:annotationXML>
          <inkml:trace contextRef="#ctx0" brushRef="#br0" timeOffset="1.73903E7">-4284 1577 80,'0'0'33,"0"0"-26,0 0 11,0 0 6,0 0 7,0 0 5,0 0-6,-4 0-3,4 0-15,0 0-8,0-4-2,0 1 9,0-1 5,0 0 0,0 1 3,0-1-1,0 0-2,0 1-6,0-1-4,0 0-6,4 1-2,-4 3 3,0 0 1,0 0-3,4 0 1,-4 0 0,0 0 0,0 0 0,0 0 2,5 7-3,-1 0 0,4 4 3,-4 4 1,4 4-6,1 3 0,-1 3-1,0 8 2,1 4 1,-1 4 1,0-5 2,-4 1 1,-4-4-1,0-3 1,-4-1 2,0-3 2,-4-4-3,-1 0-1,-3-4 1,4-3 0,-1-4-2,1 0-2,0-4 1,4-3-1,0-4 0,4-4 2,0-7 1,4-3 1,0-8 0,4-4 0,0-3-5,1-5 1,3-2 2,1-5 1,-1 1 1,4-1 0,1 1-2,0 7 1,-1 3-2,1 5-1,-1 3 1,1 3-1,-5 4-3,1 4 2,-1 4-1,0 3 0,1 8 0,-1 0-2,1 3 3,-1 4 2,0 8 2,1-1 1,-1 8-5,1 3-1,-1 4 1,-4 8 0,1-5 3,-9 5 1,0-1-4,-5-3 1,-3 0 2,0-4 1,0-4-1,-1-3-2,1-8-2,0-3 1,4-4 3,0 0 1,-1-3-1,1-5-2,4-6 1,0-8-1,4-4 2,5-7-1,3 0 2,1-8-4,3-6 0,1-1 1,3 0 2,1 0-3,4 4-2,-5 0 4,5 7 3,-4 1-3,-4 6-1,-5 4 0,0 1 2,1 3-1,-1 3-1,1 5-2,-5-1 1,0 8-1,0 3 0,1 11 2,-1 8 2,0 11-1,-4 3 2,0 1-2,1 3 2,-5 0-2,0-3 2,-5-5-11,1-3-2,-4 0-39,0-7-18,0-4-53</inkml:trace>
          <inkml:trace contextRef="#ctx0" brushRef="#br0" timeOffset="1.7391E7">-3258 1658 140,'4'0'52,"0"0"-41,1 0 2,-5 0-3,4 0-4,0 0 1,0-4 2,-4 1 5,0-5-8,0 1 8,-4-4 3,0 4-1,0-1 1,-1 1-5,-3 3-2,0 4-6,-4 4-1,-1 3 1,-3 4 2,-1 8-5,-4 3-1,1 7 0,3 1 2,1 3-3,3-4 0,5 0 1,0-3 0,3 0 0,5-4 2,5-4-1,-1-3-1,4 0 5,0-4 1,1-4 2,-1-3 2,0-4-3,0 0 1,1-4 1,-1 1 5,0-9-6,0 1-2,1-3-3,3-1 0,1-3-2,-1 3 2,0 0-2,-3 1 2,-1 3-2,0 3-1,0 4-2,1 1-1,-1 6 2,0 5 0,5 3 1,-5 0 0,4 7 0,1-3 0,-1 0-3,1-1 2,3-3-10,1-3-3,-1-8-26,5-4-9,0-7-59</inkml:trace>
          <inkml:trace contextRef="#ctx0" brushRef="#br0" timeOffset="1.73914E7">-2952 1548 200,'-12'3'74,"8"8"-58,-5 0-2,9-3-5,-4-1-1,0 1 3,0-1 9,4 0 5,0 1-13,0-5 0,0 5-1,4-1-4,0 0 1,5 4-1,3 4 1,0 0-7,5 3 0,4 8-1,-1-4 2,1 0-3,0 0 0,-1 0 1,1 0 2,0-3-1,-5-5 2,1 1-7,-1-4-1,1 0-25,-9-4-8,0-3-44,-8-4-48,0 0 37</inkml:trace>
          <inkml:trace contextRef="#ctx0" brushRef="#br0" timeOffset="1.73917E7">-2608 1511 188,'0'0'71,"0"4"-55,0-1 4,0-3 0,0 8 5,-5-1 5,1 0-3,-4 8 1,-8 3-16,-9 12-5,-4 10 0,-8 4-4,3 4-2,-3-4-3,4 1 1,4-5-19,8-3-9,5-4-89</inkml:trace>
          <inkml:trace contextRef="#ctx0" brushRef="#br0" timeOffset="1.73867E7">-6025 1452 160,'8'-18'60,"-8"18"-47,8-19 2,-8 12-5,0 0-4,-4-4-1,-4 0 1,-4 0 1,-5 0-3,0 0 6,-3 3 5,-1 4-3,-8-3-2,0 7-5,-4 0-4,0 4-3,4 7 1,-4 0 1,4 4 0,0-4-3,0 3 2,0-3 1,4 4 2,9-4-1,-1 4-1,5-4-2,4 4 1,3-1 1,5 1 2,9 0-3,-1-4 0,4 0 1,5 3 0,-1 1 0,5-4 0,-4 4-3,3 0 2,-3-1 1,4 1 0,-1 3 0,1 1 0,0-1 0,-1 1 2,1 3 1,-4-4 1,-5 0-7,0 1 0,1-1 1,-5 1 3,0-5-2,-4 1 0,-4 0 3,-4-1 3,0 1-2,-8 0-2,-1-1 4,-7-3 4,-5 1-3,-4-1 2,0 0-1,0-4 1,0 0-2,0-3-1,0 3-3,4-3-2,0 0 1,1-4-1,3-4 0,0 4 0,5-4 0,3 1 2,5-5-17,4-3-4,8-7-37,4-4-14,9-8-15</inkml:trace>
          <inkml:trace contextRef="#ctx0" brushRef="#br0" timeOffset="1.73879E7">-5810 1518 148,'4'-7'57,"-4"7"-44,4-4 16,-4 4 4,0 0-5,0 0 0,4 0-4,-4 0-1,0 0-12,0 0-2,0 0-2,0 0-1,0 0-1,0 0-3,4 8 1,1-1-4,-1 4-2,0 7 2,0 4 0,-4 4 1,4 4 0,-4 6 0,0 1 0,0 7 2,-4-3 1,0-4-4,-4-4 1,-1-4 0,1-3 2,0-8-1,4-3 2,0-4-2,-1-4 2,1 1-2,0-5-1,-4-3 3,0-3 0,3-5-4,1-3 1,4-4 0,4-3 2,1-4-1,-1-4 2,0-3-2,0-1 2,0 1-2,4 0 2,-3-4-2,3 3 2,0 4-2,0 1 2,1-1-2,3 4-1,-4 3 3,5 1 0,-1 0-4,1 3 1,-1 0 0,0 4 0,1 0 0,3 4 0,1 0-3,-1 3 2,-3 0 1,-1 0 0,1 4 0,-1 4 2,0 0-1,-3 3-1,-1 4-2,0 4-1,1 3 2,-5 1 0,0 3 1,0 0 0,0 4 0,4-1 2,-4 1-3,1-4 0,-1-4 1,0 12 0,-4 3 2,0-4 1,0 1-4,-4-8 1,0-4 0,4-3 2,0-4-1,-5-4 2,1 1 0,0-1 1,0-3-2,0-4-2,4-4-2,0-3 1,0-4 1,4-4 0,0-7 0,4-7 2,5-5-3,-1-2 0,5-8 1,4 7 0,-1 4 0,1 3 0,0 5-3,-1 2 2,-3 5 3,-1 0 1,-3 3 1,-1 0 0,1 4-2,-5 4-2,0 0-2,0 3 1,1 0 1,-1 4 2,0 0-3,0 4 0,1 3-1,-1 4 0,0 4 2,-4 7 0,5 4 0,-5 7 2,-4 4 1,0 3 1,0 0-2,0 5 1,-4-9-2,0-3 2,-1-3-2,1-4 2,0-8-11,0-3-4,0-8-49,4-3-20</inkml:trace>
          <inkml:trace contextRef="#ctx0" brushRef="#br0" timeOffset="1.73888E7">-4941 1798 216,'-9'3'82,"9"1"-64,-4 3-2,4-3-5,-4 4 1,4-5 2,0-3 1,0 0 1,4 0-8,4 0-1,5-3 0,3-5-1,5 1-1,0-4-3,-1 0 1,1 0-4,-4 0-2,-1 3-16,-3 1-5,-1 0-63,0 3-54,1-3 47</inkml:trace>
        </inkml:traceGroup>
        <inkml:traceGroup>
          <inkml:annotationXML>
            <emma:emma xmlns:emma="http://www.w3.org/2003/04/emma" version="1.0">
              <emma:interpretation id="{14FFA3DC-2DF7-45D6-B1AE-26424BC0F7D2}" emma:medium="tactile" emma:mode="ink">
                <msink:context xmlns:msink="http://schemas.microsoft.com/ink/2010/main" type="inkWord" rotatedBoundingBox="12376,7488 15046,7162 15220,8588 12550,8913"/>
              </emma:interpretation>
              <emma:one-of disjunction-type="recognition" id="oneOf6">
                <emma:interpretation id="interp26" emma:lang="en-US" emma:confidence="0">
                  <emma:literal>CANFF</emma:literal>
                </emma:interpretation>
                <emma:interpretation id="interp27" emma:lang="en-US" emma:confidence="0">
                  <emma:literal>CANF</emma:literal>
                </emma:interpretation>
                <emma:interpretation id="interp28" emma:lang="en-US" emma:confidence="0">
                  <emma:literal>CAIVF</emma:literal>
                </emma:interpretation>
                <emma:interpretation id="interp29" emma:lang="en-US" emma:confidence="0">
                  <emma:literal>CANVFF</emma:literal>
                </emma:interpretation>
                <emma:interpretation id="interp30" emma:lang="en-US" emma:confidence="0">
                  <emma:literal>CANVF</emma:literal>
                </emma:interpretation>
              </emma:one-of>
            </emma:emma>
          </inkml:annotationXML>
          <inkml:trace contextRef="#ctx0" brushRef="#br0" timeOffset="1.73926E7">-2021 1445 160,'4'-11'63,"-4"7"-49,0 4 14,0 0 2,0-4-6,4-3 0,0 3-4,-4-3-1,0 3-10,0 1 1,0-1 3,0 0-5,-4 4 0,0 0-2,-4 4-1,0 7-3,-5 0-2,-3 7-2,-5 4-1,0 8 2,-4 7 2,1 10-2,-1 5 0,4 3 1,5 8 0,-1-12 0,9 1 0,4-8 2,8-4 3,4-7 2,9-3 3,3-8-3,5-8 1,4-3-7,4-3-3,4-12-15,1-3-6,-1-8-19,4-3-9,-4-4-56</inkml:trace>
          <inkml:trace contextRef="#ctx0" brushRef="#br0" timeOffset="1.73972E7">14 1095 220,'54'0'85,"-29"4"-66,20 4 5,-20-1-1,8 4 2,4 7 7,5 12 0,-1 6 1,-4 12-18,-8 4 2,-8 21 1,-13 30-10,-16 15-4,-17 0 3,-20 25 3,-21 8-5,-13-4-1,-16-11-26,-9-11-13,-7-15-119</inkml:trace>
          <inkml:trace contextRef="#ctx0" brushRef="#br0" timeOffset="1.74201E7">-1421 1430 140,'-8'-4'55,"8"4"-43,4 4 1,-4-4-3,0 0 5,0 0 2,0 4 0,-4-1 0,-1 1-9,1 0 6,0-1 3,0-3-1,0 8 3,0-1-4,0 4-1,-5 4-6,1 3-3,0 4-5,0 11 0,-1 4 2,1 7 1,0 4-1,4 4 1,-1-8-2,1 0-1,0-7-2,0-1 1,0-3 1,0-3 2,0-4-1,-5-1-1,1-6 1,0-1-1,4-3 0,-1-4 0,1-4 0,0-3 2,0-4-1,4-4-1,4-7 1,0-3-1,5-9 0,3-6 2,0-4-1,5-4 2,0-3-2,-1-4 2,1-1 0,-1 1 1,5 4-2,4-4-2,4 3-2,4 1-1,0-1 4,4 5 1,-4 3 4,-4 3 1,-4 4 3,-4 8 1,-5 3-3,1 8-3,-5 0 2,-4 3 2,1 4-2,-5 7-2,-4 8-2,0 3-3,0 1 1,0 7 1,-4 7-1,4 7 2,0 4 0,0 8 1,4-1-2,0 4-2,0-7 1,0-4 1,-4 0-1,0-7 2,0-7-2,0-8-1,4-4-2,-4-3 1,0-8-6,0 0 0,0-18-46,4-7-1,-4-4-5,5 0-16,-1-4-46,0 0 25</inkml:trace>
          <inkml:trace contextRef="#ctx0" brushRef="#br0" timeOffset="1.74205E7">-1429 1735 160,'-13'4'60,"9"0"-47,0-1 13,0 1 3,4-4 0,0 4 3,0-4-9,0 0-3,0 0-12,0 0 6,0 0 5,4 0-6,4 0-2,5 0 0,-1 0 0,0-4-1,5 4-1,-1-4-3,1 1-1,0-1-3,-1 0-2,1 1 3,-1-1 0,1-3-8,-1 3-4,-3-3-15,-1-1-5,1 1-20,-1-1-9,4 1-51</inkml:trace>
          <inkml:trace contextRef="#ctx0" brushRef="#br0" timeOffset="1.74209E7">-834 1548 188,'0'0'71,"4"-4"-55,0 4 0,-4 0-5,0 0-5,0 0-1,5 0 3,-5 0 5,0 0-7,4 4 10,-4 7 6,0 11-5,-4 7-2,-5 12-6,1 3-1,0 4-7,0-4-1,3 4 0,1-4 0,0-8 0,0-2 0,0-9-7,0-3-3,0-3-19,-1-8-6</inkml:trace>
          <inkml:trace contextRef="#ctx0" brushRef="#br0" timeOffset="1.74213E7">-685 1511 260,'-4'4'96,"12"3"-75,-4 4-5,-4-4-9,0 4 1,0 4 5,0 4-4,-4-1-3,0 4-3,4 0-3,0 0 3,0 4-2,0 0 2,0 7-2,0-4 2,4 0-4,5 5 0,-1-1 1,4-8 2,1-3-3,-1-3 0,5-4 3,-5-4 3,0-4 4,-3-3 5,-1-8 7,-4-7 7,0-11-9,5-11-1,-1-11-10,8-12-5,-3-2-7,-1-5-2,1-3-6,-1 0 0,5 7-7,-1-4-3,1 8-24,3 0-10,5 0-67</inkml:trace>
          <inkml:trace contextRef="#ctx0" brushRef="#br0" timeOffset="1.74219E7">-180 1496 164,'0'0'63,"4"0"-49,-4 4 18,0-4 5,0 0-8,0 0-2,-4 0-13,0-4-4,4 4-6,0 0 6,0-3 5,4-1-7,4 0-4,0 4-3,5-3-1,3-1-3,1 0 2,4 1 3,-1 3 1,-3 0 1,3 0 2,1 0-3,0-4 0,-5 4-3,1 0-1,-5 0-6,1 0 0,-1-4-19,1 0-6,-1 1-5,-4-5-3,5 5-15,-5-1-42,0 0 14</inkml:trace>
          <inkml:trace contextRef="#ctx0" brushRef="#br0" timeOffset="1.74224E7">113 1459 156,'-4'4'57,"0"0"-44,8-4 10,-4 0 0,0 0-5,0 0 0,0 0 1,0 0 2,0 0-11,0 0 1,-4 4 0,0-1 0,-4-3 1,0 0-6,-1 0-2,-3 4-2,4-4-2,-1 0 1,-3 0-8,4 0 0,3 0-6,-3 0-2,4 0-5,-4 0 0,0 0-11,-1 0-5,1 0-3,-4 0-17,3 0 18,1 4 9,0-1 6,-1-3 0,1 4 0,4-4 8,0 4 4</inkml:trace>
          <inkml:trace contextRef="#ctx0" brushRef="#br0" timeOffset="1.74228E7">-73 1511 176,'0'-4'66,"0"12"-52,4-8 19,-4 0 4,9 3-6,-1 1-1,-8-4-5,8 4-2,-4-1-12,5-3 2,-9 0 3,8 4-6,0-4-3,-8 0 2,0 0 4,0 0-1,0 0 3,0 0-4,0 0-1,0 0-2,0 0 0,0 0 0,0 0 0,0 0-4,0 0-1,0 0 3,0 0 3,4 4 0,-4-4 0,9 7-5,-9 0-1,0 1 1,-4 18 0,-1-4-2,-3 47 1,-4 23-7,-5 15 1,-4 22-30,1 14-13,-1 4-69,-4 0-30,0-25 22</inkml:trace>
          <inkml:trace contextRef="#ctx0" brushRef="#br0" timeOffset="1.7425E7">-2 1452 80,'-9'0'30,"14"-4"-24,-18 4 2,13 0-1,-4 0-4,-4 0-2,-1 0 0,1 0-1,0 0 0,0 4 0,-1 0-7,1-1-3,0 1 3,0 0 2,-1 3 3,1-3 1,4 0 7,0-1 4,0 1 14,4 0 8,0-4 0,0 0 3,0 0-8,0 0-2,0 0-5,0 0-1,0 0-10,-5 0 3,1 0 2,0 0-3,-4 3 1,-5 1-7,1 3-3,-4 1 1,-1-1 2,5-3 0,-1-1 2,5 1-6,0 0-1,-1-4 6,5 0 4,0 3 3,0-3 5,0 0-8,4 0-1,0 0-5,4 0-1,4-3-1,9-5-2,3 1 1,5 0 1,8-1-3,5 1-2,-5 3 2,12 1 0,1 3-13,-1 0-5,5 0-28,-5 0-10,5-8-56</inkml:trace>
        </inkml:traceGroup>
      </inkml:traceGroup>
    </inkml:traceGroup>
  </inkml:traceGroup>
</inkml:ink>
</file>

<file path=ppt/ink/ink1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3:58.616"/>
    </inkml:context>
    <inkml:brush xml:id="br0">
      <inkml:brushProperty name="width" value="0.07938" units="cm"/>
      <inkml:brushProperty name="height" value="0.07938" units="cm"/>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F667D4A8-5227-4FBB-9092-A7AD5C5DF437}" emma:medium="tactile" emma:mode="ink">
          <msink:context xmlns:msink="http://schemas.microsoft.com/ink/2010/main" type="writingRegion" rotatedBoundingBox="8730,3317 23434,2885 23485,4625 8782,5057"/>
        </emma:interpretation>
      </emma:emma>
    </inkml:annotationXML>
    <inkml:traceGroup>
      <inkml:annotationXML>
        <emma:emma xmlns:emma="http://www.w3.org/2003/04/emma" version="1.0">
          <emma:interpretation id="{EFB16E5C-A5E2-43A0-8A07-E0A7A95AB488}" emma:medium="tactile" emma:mode="ink">
            <msink:context xmlns:msink="http://schemas.microsoft.com/ink/2010/main" type="paragraph" rotatedBoundingBox="8730,3317 23434,2885 23485,4625 8782,5057" alignmentLevel="1"/>
          </emma:interpretation>
        </emma:emma>
      </inkml:annotationXML>
      <inkml:traceGroup>
        <inkml:annotationXML>
          <emma:emma xmlns:emma="http://www.w3.org/2003/04/emma" version="1.0">
            <emma:interpretation id="{8E3668A6-35C6-4053-ABE8-38BC5B81804B}" emma:medium="tactile" emma:mode="ink">
              <msink:context xmlns:msink="http://schemas.microsoft.com/ink/2010/main" type="inkBullet" rotatedBoundingBox="8758,4248 9130,4237 9144,4701 8771,4712"/>
            </emma:interpretation>
            <emma:one-of disjunction-type="recognition" id="oneOf0">
              <emma:interpretation id="interp0" emma:lang="en-US" emma:confidence="0">
                <emma:literal>C</emma:literal>
              </emma:interpretation>
              <emma:interpretation id="interp1" emma:lang="en-US" emma:confidence="0">
                <emma:literal>c</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-1642-137 212,'-4'-18'82,"16"11"-44,0-7-42,-4 10 13,4-3-5,0-11 0,4-3 2,11-4 1,9-3-3,4-4 10,12 1 6,-1-12-2,5-3 0,4 0-10,-1 4-5,1-1-5,0 4 1,-1 4-1,-3 7 0,-4-1-18,-8 8-9,-5 0-69,-3-4-46,-8-3 59</inkml:trace>
      </inkml:traceGroup>
      <inkml:traceGroup>
        <inkml:annotationXML>
          <emma:emma xmlns:emma="http://www.w3.org/2003/04/emma" version="1.0">
            <emma:interpretation id="{36C3B675-A6EC-4340-96D3-0044C42CA764}" emma:medium="tactile" emma:mode="ink">
              <msink:context xmlns:msink="http://schemas.microsoft.com/ink/2010/main" type="line" rotatedBoundingBox="11027,3249 23434,2885 23485,4625 11078,4989"/>
            </emma:interpretation>
          </emma:emma>
        </inkml:annotationXML>
        <inkml:traceGroup>
          <inkml:annotationXML>
            <emma:emma xmlns:emma="http://www.w3.org/2003/04/emma" version="1.0">
              <emma:interpretation id="{5F3AAC78-0F45-4A3F-BEF6-AD9B788FC423}" emma:medium="tactile" emma:mode="ink">
                <msink:context xmlns:msink="http://schemas.microsoft.com/ink/2010/main" type="inkWord" rotatedBoundingBox="11027,3249 14977,3134 15027,4831 11077,4947">
                  <msink:destinationLink direction="with" ref="{8282CAF9-E885-4BFA-9B23-D47944AC6EC0}"/>
                </msink:context>
              </emma:interpretation>
              <emma:one-of disjunction-type="recognition" id="oneOf1">
                <emma:interpretation id="interp5" emma:lang="en-US" emma:confidence="0">
                  <emma:literal>New</emma:literal>
                </emma:interpretation>
                <emma:interpretation id="interp6" emma:lang="en-US" emma:confidence="0">
                  <emma:literal>new</emma:literal>
                </emma:interpretation>
                <emma:interpretation id="interp7" emma:lang="en-US" emma:confidence="0">
                  <emma:literal>Dew</emma:literal>
                </emma:interpretation>
                <emma:interpretation id="interp8" emma:lang="en-US" emma:confidence="0">
                  <emma:literal>hew</emma:literal>
                </emma:interpretation>
                <emma:interpretation id="interp9" emma:lang="en-US" emma:confidence="0">
                  <emma:literal>wow</emma:literal>
                </emma:interpretation>
              </emma:one-of>
            </emma:emma>
          </inkml:annotationXML>
          <inkml:trace contextRef="#ctx0" brushRef="#br0" timeOffset="840.7895">-1578-109 124,'-4'-4'49,"4"4"-26,-4 0-27,4 0 10,-4 4-5,4-4 2,0 0 4,0 0 6,0 0 6,0 0 5,8 0-12,0 0 2,0 0 0,3 0-1,5 0 0,0 0-5,4 3-3,0 1 2,0-1 0,4 5-1,4-1 1,-1 3-4,5 1 0,4-1 1,0 1 2,4 7 3,-1-4 2,1 7-1,0-3 1,-4-4-2,0-4 2,-5 1-4,5 0-2,0-1 2,-4-3 0,-8-3-3,0-1-1,-5 1 1,1-4 0,0 0 0,0 0 2,0 4-3,0-4-2,0 3 0,4-3-1,-1 4 0,1-4 0,0 3 0,0-3 0,4-3 0,-4-1 2,0 4-3,0 4 0,-5-4 5,1 3 2,-4 1 0,0-1-1,-4 1-3,0-1-2,-4 1-2,0-1-1,0 1 4,4-1 1,-4 1 2,0-1 0,4 5-2,0-1 1,-4 0-2,7 0-1,1 0-2,-4-4 1,0-3-34,0-14-129</inkml:trace>
          <inkml:trace contextRef="#ctx0" brushRef="#br0" timeOffset="6861.3355">1 110 64,'0'0'27,"4"-3"-14,-4 3-7,0 0 9,0 0 3,0 0 3,0 0 2,0 0 3,0 0 1,0 0 3,0 0-10,0 0-4,0 0-9,0 0-5,0 0 1,0 7-4,0 0 0,0 3 1,0 1 0,4-1 0,0 5 2,0-1-1,0 0-1,7 0 1,1 0 1,8-3 5,-4-1-5,4-6-3,-4-1 0,4-3 2,0-3 2,0-4 3,0 0-5,3 0-1,-3 0 2,8 0 1,0 0-1,-4-4-2,-4 0 7,-4 1 5,0-4 0,-5-8 1,-3-6-7,-4 3-4,0 4 3,0 3 1,-4 4-2,0 0-3,0 4 0,0 2 1,0 5 1,0 3 1,0 11-7,0 17 6,0 0 3,4 0 1,0 1 1,4-5 0,0-2-2,4-1-1,4-7-3,8-3 1,4-11-9,4-7-1,11-15-23,5-17-10,4-3-34,-8-4-58,-5 0 29</inkml:trace>
          <inkml:trace contextRef="#ctx0" brushRef="#br1" timeOffset="59436.642">3258-449 124,'0'-7'46,"-4"7"-24,8-3-26,-4 3 8,0 0 15,0 0 10,0 0-1,0 0 0,0 0 0,0 0 2,0 0-16,0 7 3,0 0 1,-4 7-4,0 4 0,-4 3-4,-4 14 1,0 8-4,-7 10 1,-5 3-3,0 19 0,4-8-3,4-7-2,4-7 1,0-4-1,4 1 0,0-8 0,0-6-3,0-15-20,4-7-9,0-17-83,0-12 2</inkml:trace>
          <inkml:trace contextRef="#ctx0" brushRef="#br0" timeOffset="-3978.7237">-5194 301 20,'-4'-21'8,"4"21"-4,-8-4 13,4 8 9,-4-8 0,-4 4-1,-4 0 0,0 4-1,1-4-5,-5 10 1,-8 5-2,0-1 0,4 0-5,0 3-3,4 5-5,0-1-4,5 11 2,3 0 0,8 6 1,4 12 9,12-4 6,3-7-10,17-4-2,0-3-3,8-11 0,0-7-7,11-7-2,1-7-31,0-3-12,0-18-35</inkml:trace>
          <inkml:trace contextRef="#ctx0" brushRef="#br0" timeOffset="-1756.7152">-3106 976 12,'-12'4'8,"8"-4"-4,4 0 4,0 0 5,0 0 24,-4 0 11,0 0-13,0 0-8,-4-4-10,4 4-3,0 0 3,1 0 1,-1-3-9,0-1 10,4-6 4,4-8-7,3-3-2,5-4-6,8-3-3,0-1-5,4-10 0,4-10 2,8 3 3,-4 4 2,-5-1 1,1 4 0,4 4 0,0 0-2,-8 6 1,-4 5-4,-1 6 0,-3 4-3,4 0-1,0 7 1,4 7 0,-4 0-3,0 3 0,0 1 2,4 6 2,-1-3 2,1-3 3,-4-1-3,0 1 0,0-4-1,0 0 1,0 0-2,0 0-1,-4-4 3,-1 1 0,5-1-1,-4 1 1,8-8-4,0 4 0,0-4 1,0-3 0,0-3 4,-1-5 5,1 5-5,0-4 0,-4-1-2,4 5 1,-4 2-2,0 1 2,-4 0-4,-1 7 0,1 0 1,-4 4 2,0-1-1,-4 0-1,0 4-2,0 0 1,0 4 1,0 0 0,0-1 0,0 1 0,0 3 0,0-4 0,0 4 0,0-3 0,0-1 0,0-3 0,4 0 4,0-3 5,-1-4 1,1-4 2,0-3-4,0-4 0,4-10-5,0-7 0,0-1-3,4 1-1,0 3-1,0 4 0,0 3 0,-5 4 0,1 7-3,0 3 1,0 4-40,4 7-16,0 4-64</inkml:trace>
        </inkml:traceGroup>
        <inkml:traceGroup>
          <inkml:annotationXML>
            <emma:emma xmlns:emma="http://www.w3.org/2003/04/emma" version="1.0">
              <emma:interpretation id="{D23893AC-A9F4-4FCE-B292-4487AAA26E9B}" emma:medium="tactile" emma:mode="ink">
                <msink:context xmlns:msink="http://schemas.microsoft.com/ink/2010/main" type="inkWord" rotatedBoundingBox="19324,3130 23437,3010 23485,4625 19371,4746">
                  <msink:destinationLink direction="with" ref="{0D93A366-C3E5-44CF-9A59-FC923B19CFE2}"/>
                  <msink:destinationLink direction="with" ref="{28E234D8-174D-4A39-94AB-B838DD8C3F6D}"/>
                </msink:context>
              </emma:interpretation>
              <emma:one-of disjunction-type="recognition" id="oneOf2">
                <emma:interpretation id="interp10" emma:lang="en-US" emma:confidence="0">
                  <emma:literal>Notsoims,b</emma:literal>
                </emma:interpretation>
                <emma:interpretation id="interp11" emma:lang="en-US" emma:confidence="0">
                  <emma:literal>Not single</emma:literal>
                </emma:interpretation>
                <emma:interpretation id="interp12" emma:lang="en-US" emma:confidence="0">
                  <emma:literal>Not soins,b</emma:literal>
                </emma:interpretation>
                <emma:interpretation id="interp13" emma:lang="en-US" emma:confidence="0">
                  <emma:literal>Notsoins,b</emma:literal>
                </emma:interpretation>
                <emma:interpretation id="interp14" emma:lang="en-US" emma:confidence="0">
                  <emma:literal>Not soims,b</emma:literal>
                </emma:interpretation>
              </emma:one-of>
            </emma:emma>
          </inkml:annotationXML>
          <inkml:trace contextRef="#ctx0" brushRef="#br1" timeOffset="62648.8517">5446-392 208,'8'0'79,"0"0"-42,0 0-43,-4-4 14,0 4-7,0-3-1,0-1 3,-4 1 2,0-4-2,-4 0 5,-4 0 4,-4 0 3,-4 0 0,-4-1-3,-4 5-2,-4 3-4,0 3 1,1 5 0,-1-5 1,0 4-4,4 4-3,4-1 2,4 4 0,4 1 1,8 2 0,0 1 0,20 10 0,0-7 2,0 1 1,0-1-1,0 0-1,4 0-1,0 4 2,0-4-3,-1 4-2,-3 0 0,0 0-1,-4-4 0,0 14 2,-4 0-1,0-3-1,-4-3 3,-4-8 0,-4 0 5,-4-3 5,0-4-3,-4-4 2,0 1-5,-4-4 1,0-3-3,4-4 2,1-4-2,-1 1 2,-8-5-6,-4 1-3,0-3-4,0-1-1,4-3-7,0 0-4,4 3-4,1 1 1,-1-4-34,8-1-15,0 1-25,8 0-39,8 0 46</inkml:trace>
          <inkml:trace contextRef="#ctx0" brushRef="#br1" timeOffset="63114.0936">5720-113 172,'4'0'66,"-4"-3"-36,0-4-22,0 7 18,0-4-6,-4 1-2,0-4-2,0 3 3,0 1-11,0-1 0,0 0 2,0 4-6,-4 0 0,0 8 0,4 2 0,-3 4 0,3 7 0,0 1-2,4 6-2,4 4 1,4 0-1,3-4 4,1-3 2,4-4 0,0-3 1,8-4-2,0 0 0,0-7 5,4-7 4,3-7-3,1-18 1,8-3-1,-8-4 3,-4-3-5,-4-1-1,-9 1-2,-3 3 1,-8 4 5,-12 3 4,-11 7-8,-9 8-2,-12 3-6,-8 3-3,4 8-14,1 3-4,3 0-53,8 0-22,8-4-38</inkml:trace>
          <inkml:trace contextRef="#ctx0" brushRef="#br1" timeOffset="63821.6402">6452-243 200,'16'17'77,"-16"-17"-42,4 0-37,-4 0 17,0 4 0,0 3 5,-8 3-1,0 8 0,0 0-10,-4 3 3,4 4 2,-4 3-1,4 7 0,4 4-7,0-3-2,0-5 0,12-2 0,0-1 0,4-7 0,0-7-2,4-7 1,0-7-40,4-28-16,8-11-71</inkml:trace>
          <inkml:trace contextRef="#ctx0" brushRef="#br1" timeOffset="64046.7082">6504-438 316,'8'11'121,"0"3"-66,-4-7-93,-4-4 8,0-3-47,0 0-14,0 0 28,4-3 14,0-1 25,4-3 13,-4 0-22,4 0-7</inkml:trace>
          <inkml:trace contextRef="#ctx0" brushRef="#br1" timeOffset="64810.2672">6599 53 200,'0'0'74,"0"0"-40,0 0-27,0 0 18,0 0-7,0-7 2,0 0-2,0 0-2,0-3-8,4-1-3,4 0 1,0-3-1,4 0 2,0-4-2,0 1 2,4 3-4,4 0 0,-4-1 1,8 5 0,-5-1-2,1 4-2,-4 4 3,0 3 0,-4 0-1,0 3 1,0 4-4,0 0 0,-4 4 1,0 3 2,0 4-1,-4-1 2,0 5-2,-4 6 2,0-3-2,0-1 2,0-2-2,0-5-1,0-3 1,0 1-1,0-5 0,0-3 2,8-7-1,0-7 2,4-7-2,3-11 2,1 0-2,4 1-1,12-5 1,-12 5 1,0 2-1,-4 1-1,0 7-2,-4 4 1,-1 2-1,1 5-2,-4 3 5,4 7 1,0 4-3,-4 3 1,4 3 0,0 15 0,0 4 0,-4-1 2,0-3-1,0-4-1,-4-3-2,0-8 1,-4-2-28,0-8-13,0-7-40,0-7-18,4-18 4</inkml:trace>
          <inkml:trace contextRef="#ctx0" brushRef="#br1" timeOffset="65426.4084">7892-180 128,'24'-10'49,"-16"2"-26,4 1-16,0 4 13,-4-8 7,0 1 8,-1-8-1,-3 4 2,-8 3-20,1 1 2,-5 3 0,-4-1-10,-8 12-2,0 3-2,-4 7 2,-4 0-1,0 1 2,4 2-2,5 1 2,-1 7-2,4-4 2,4 0-4,4 0 0,4 0 1,4-3 0,4 0 4,4 7 3,4 6-4,0-2-2,0-1-2,0 0-3,-4-3 1,-1 0 1,-3-4-1,0-3-1,-4-1 1,-8-3 1,-3 1 3,-1-5 2,0-3-6,0-3 0,-4-1 1,0-3 1,-4-3-17,4-4-5,0-4-22,4 1-9,0-5-33,4 1-12,0 0 4</inkml:trace>
          <inkml:trace contextRef="#ctx0" brushRef="#br1" timeOffset="65816.4418">8067 234 160,'16'14'60,"-8"0"-32,4 11-24,-8-18 15,0 4 15,4 3 8,0 0-2,0 0-1,0 0-22,-8 0 1,4 4 0,-4 10-2,0-3 1,-4 3-5,-4 8 0,0 2-9,-4-2-2,-4-4 1,-4-4 1,-8-3-8,4-11-2,-4-4-20,8-6-8,1-25-26,-1 0-11,8-8-39</inkml:trace>
          <inkml:trace contextRef="#ctx0" brushRef="#br1" timeOffset="66762.495">8636-898 176,'8'-28'68,"-4"21"-36,8 0-29,-8 7 17,0 0-10,-4 0-1,11 0 8,-3 7 4,-4 0-11,-4 4 1,0 3 0,-4 7 2,-4 4 3,-7 10-5,-9 11-1,0 7-6,-4 14-1,0 1-1,0 9 1,4-2 0,5-5 3,3-3-3,8-6 0,4 2-1,4 1 1,4-11 0,12-7 3,-4-7 1,7-11 1,1-10 2,8-4 4,-4-7-6,0-7-2,0-11-1,0-6-1,-1-1-2,-3-3 1,0-4-2,-4 0 2,-4 0-2,0 1-1,-4 3 1,-8 3 1,-4 4-1,-4 3 2,-4 4-2,0 4-1,-4 6 1,0 4-1,-4 4-3,5 3 2,3 0-1,12 0 0,8 0 4,11-3 3,9-1-2,16-6-2,8 0-5,11-8-2,-15 4-15,32-14-6,-5-4-70,5-3-29,-5-11 14</inkml:trace>
          <inkml:trace contextRef="#ctx0" brushRef="#br1" timeOffset="60066.8718">3234-254 192,'-8'-21'74,"16"17"-40,-4 4-40,4-7 16,0 0-6,-4 3 1,-4-3-1,4 4-2,-4 3 5,0 0 5,0 0 3,0 14 9,0 0-4,0 4-15,0 3-5,0 4-1,0 7 0,0-4 1,0 4 0,4 3 2,0 7 1,-4 1-4,4 3-1,0-4 1,0 1 2,0-1 0,4-3-1,0-4 1,-4-6-1,4-5 0,0-6 2,0-4 3,8-7 15,4-10 3,-5-11-7,1-4-5,0-7-6,0-3-2,0-11 1,0-7 2,-4 0-1,0 4 2,0-1 0,0 4 3,0 0-5,0 8-1,-4 2 2,0 5 3,0 2 5,-5 5 1,1 3-8,0-1-9,4 1-16,0 0-3,0-7-11,4 0-4,0 0-12,0-4-3,8 4-10,-4-4-4,8 0-22</inkml:trace>
          <inkml:trace contextRef="#ctx0" brushRef="#br1" timeOffset="60577.2418">3891-350 188,'4'4'71,"0"-8"-38,0 12-43,-4-8 9,0 7-5,0-7 4,0 7 3,-4 3 4,-4 1-2,-4 7 3,0-1 0,-4 4 2,-8 8 2,-4 6-5,0-3-3,4 0-1,5 17-1,3-6 0,8-4 0,4-4-3,12-7 2,8 4 3,-1-11 1,5-3 5,4-8 3,0-2-2,8-8 0,-4-8-1,4 1 2,-1-14 6,-3-7 4,0-4 1,-4-3-1,-4-4-8,-4 0-5,-4 4 0,-4-4 0,-4-4 5,-4 1 5,-4 10-3,-8 7 0,-8 8-11,-12 6-3,-8 7-10,-8 12-2,-3 6-6,-1 3-4,12-2-28,8-1-12,13-4-56</inkml:trace>
          <inkml:trace contextRef="#ctx0" brushRef="#br0" timeOffset="-690.3194">-2601-332 172,'-4'-10'66,"4"2"-36,0 12-31,0-4 12,0 0 4,0 0 4,0 0 0,0 4-2,0-1-9,0 1-3,-4-1 1,0 18 1,0 1-1,0 2-1,1 8-3,3 3 1,0 4-2,0 4 2,0 6-2,0-10-1,0-7 1,0-4-1,0-7 2,0-3 1,0-4 1,0-3 0,0-4 2,0-7 3,0-11-2,3-6 1,5-5-5,0 1 0,0 0-1,4 0-2,0 3 1,0 0-1,0 4 0,-4 4 0,0 3-3,0 0 2,-4 3-1,-4 4 0,4 4 0,-4 3 0,4 3 0,0 1 0,0 3 0,0 4 0,4-1 2,0 8 2,8-4-3,-4-3 0,-1-4 3,-3-3 1,0-4-1,0 0-2,0-25 5,0-3-1,4-4 1,8-7-1,0-3 0,-4-4 2,4 0 1,0-7-6,4 0 0,-5 4 1,1 3 1,-4 0-21,0 7-8,-4 4-42,-4 7-17,0 0-15</inkml:trace>
          <inkml:trace contextRef="#ctx0" brushRef="#br1" timeOffset="61898.3194">4086-353 148,'-24'-4'57,"0"4"-30,4 0-29,8 0 11,-4 0 14,-4 0 9,4 0 4,0 4 2,0-4-20,4 0-4,5 3 0,3-3-4,4 0 2,8 0 2,3 4 3,13-4-5,4 0 1,4 0-4,4 0 2,8 4 0,-1-1 3,1 1-3,4 3 1,-1 3-5,-7 1-2,0-1-2,-4 1-3,-4-7 1,-8 3-1,-1-4 0,-3 1 2,-8-8-12,0-3-6,0-3-24,0-1-10,-4-7-25,8 1-8,0-1-21</inkml:trace>
          <inkml:trace contextRef="#ctx0" brushRef="#br1" timeOffset="61447.6096">4264-806 188,'4'-10'71,"4"10"-38,-4 3-39,-4-3 12,0 0-6,0 0 0,4 7 2,0-3 1,8-1-1,-4 1 5,0 3 3,0 4 1,-4 3 3,0 7-5,-8 7-1,-4 22-2,-8 10-1,-8 11 1,-7 6 1,-1 8-1,0 7-1,4 4 1,4-8 3,0-7-2,4-6-2,5-8 0,3-11-1,4-10 4,8-7 5,0-11 2,4-6 0,4-5-5,8-6-4,3-4-1,1-3 1,4-4-5,0 0-3,0 0 3,-4-8 1,4 1 0,0 4 1,3-4-7,-3 0 1,0-4-1,0 1-3,0-1 0,0-3-7,0 0-4,-5-4-10,1-3-5,0-4-4,-4 0-3,8-3-8,-8-11-5,0 4-20</inkml:trace>
        </inkml:traceGroup>
      </inkml:traceGroup>
    </inkml:traceGroup>
  </inkml:traceGroup>
</inkml:ink>
</file>

<file path=ppt/ink/ink1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5:55:13.88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FFE2CEBE-FFA2-4725-AF3B-E185668C8C19}" emma:medium="tactile" emma:mode="ink">
          <msink:context xmlns:msink="http://schemas.microsoft.com/ink/2010/main" type="writingRegion" rotatedBoundingBox="15348,4059 22702,3718 22785,5508 15431,5849"/>
        </emma:interpretation>
      </emma:emma>
    </inkml:annotationXML>
    <inkml:traceGroup>
      <inkml:annotationXML>
        <emma:emma xmlns:emma="http://www.w3.org/2003/04/emma" version="1.0">
          <emma:interpretation id="{CD861311-6145-4A73-9175-3FE275386290}" emma:medium="tactile" emma:mode="ink">
            <msink:context xmlns:msink="http://schemas.microsoft.com/ink/2010/main" type="paragraph" rotatedBoundingBox="15348,4059 22702,3718 22785,5508 15431,5849" alignmentLevel="1"/>
          </emma:interpretation>
        </emma:emma>
      </inkml:annotationXML>
      <inkml:traceGroup>
        <inkml:annotationXML>
          <emma:emma xmlns:emma="http://www.w3.org/2003/04/emma" version="1.0">
            <emma:interpretation id="{448B0813-88CC-49D5-A80F-63DD811C5818}" emma:medium="tactile" emma:mode="ink">
              <msink:context xmlns:msink="http://schemas.microsoft.com/ink/2010/main" type="line" rotatedBoundingBox="15348,4059 22702,3718 22785,5508 15431,5849"/>
            </emma:interpretation>
          </emma:emma>
        </inkml:annotationXML>
        <inkml:traceGroup>
          <inkml:annotationXML>
            <emma:emma xmlns:emma="http://www.w3.org/2003/04/emma" version="1.0">
              <emma:interpretation id="{708CFEE7-B011-422C-A7A2-1D1E87BE5844}" emma:medium="tactile" emma:mode="ink">
                <msink:context xmlns:msink="http://schemas.microsoft.com/ink/2010/main" type="inkWord" rotatedBoundingBox="15376,4661 16378,4614 16433,5803 15431,5849"/>
              </emma:interpretation>
              <emma:one-of disjunction-type="recognition" id="oneOf0">
                <emma:interpretation id="interp0" emma:lang="en-US" emma:confidence="0">
                  <emma:literal>sin</emma:literal>
                </emma:interpretation>
                <emma:interpretation id="interp1" emma:lang="en-US" emma:confidence="0">
                  <emma:literal>is</emma:literal>
                </emma:interpretation>
                <emma:interpretation id="interp2" emma:lang="en-US" emma:confidence="0">
                  <emma:literal>gin</emma:literal>
                </emma:interpretation>
                <emma:interpretation id="interp3" emma:lang="en-US" emma:confidence="0">
                  <emma:literal>if</emma:literal>
                </emma:interpretation>
                <emma:interpretation id="interp4" emma:lang="en-US" emma:confidence="0">
                  <emma:literal>in,</emma:literal>
                </emma:interpretation>
              </emma:one-of>
            </emma:emma>
          </inkml:annotationXML>
          <inkml:trace contextRef="#ctx0" brushRef="#br0">0-2 88,'0'3'33,"0"1"-26,0-4 7,0 0 1,0 0 3,0 0 3,0 0-7,0 0-1,0 0-5,4 7 0,-4 4-5,0 4 0,0 4 1,0 3 2,0 0 1,0 0-3,0 0-1,4 0 1,0-4 2,0 1 3,0-1 2,1-3-3,-1-1-3,0-3-2,4 0 0,0-3 0,1-1 3,-1-3 1,0 0 1,5-4-7,-5 0-2,0-4 2,0 0 1,5-3 6,-5-4 3,5 0-4,-1-4-2,-4 4-5,5 0 0,-1 0 0,-4 0 2,5 0-1,-1 0-1,-4 3-2,5 1 1,-5 3-1,0 1 0,5 3 2,-5 3 0,0 5-3,-3 3 0,-1 4 4,4 3 1,0 0 0,-4 1-2,5 3 1,-5-4-1,4 1-3,-4-5 2,0-3 1,-4 0 2,4-3-1,-4-5 2,0-3-2,5 0-1,3-7 3,0-4 0,0-4-1,5-3 1,-1-4-2,1 0-1,3 0 1,-3 3-1,-1 1 0,0 3 0,1 4 2,-1 4 1,-4-1-1,5 5-2,-1 3 1,1 3-1,3 1 4,1 3 5,-1 1-7,5-1-3,0 1-3,-5 3 0,1 0-22,-5-4-10,-4 0-67</inkml:trace>
          <inkml:trace contextRef="#ctx0" brushRef="#br0" timeOffset="287.4233">54-194 296,'-9'-33'110,"9"30"-86,4 3 5,-4 0-5,0 0-19,0 0-2,0 0-2,0 0-1,0 0 0,0 0 2,0-4 1,0 0-17,0 1-7,5-1-45,-1-3-20,8 7-21</inkml:trace>
          <inkml:trace contextRef="#ctx0" brushRef="#br0" timeOffset="17791.9706">103 626 152,'-12'-3'57,"4"3"-44,-5-4-4,5 0-4,-5 1-5,-7-1 2,-1-3 10,-4-1 4,0 1-7,1 0 3,3-1 2,0 1 4,1 0 1,-1-1 3,0 1 1,5 0-4,-1-1-1,1 1-4,-1-1 1,0 5-2,5-1 0,0 0-5,3 1 0,1-1-5,4 4 0,-4 0-1,8 0-2,0 0 3,8 0 0,4 0-1,5 0 1,4 0 0,8 4 1,4-1-5,0 1 1,4 0 2,4-1 1,-3 1-1,3 3-2,-4 1 1,0-1 1,1 1-1,-5-1 2,0-3-2,-4 3-1,0 0 1,-4 1-1,-1 3 0,1 0 2,0 0-1,0 3-1,-4-3-2,-5 4 1,1 0 3,-9 0 1,-8 3 3,-8 0 3,-9 4-4,-16 4-3,-13 0-6,-20 3 0,-16 8-31,-14 4-12,-15 3-95</inkml:trace>
        </inkml:traceGroup>
        <inkml:traceGroup>
          <inkml:annotationXML>
            <emma:emma xmlns:emma="http://www.w3.org/2003/04/emma" version="1.0">
              <emma:interpretation id="{FE3E04F8-BBBC-40F4-9CEB-7B3C79B902B8}" emma:medium="tactile" emma:mode="ink">
                <msink:context xmlns:msink="http://schemas.microsoft.com/ink/2010/main" type="inkWord" rotatedBoundingBox="16675,3998 20872,3803 20929,5036 16732,5231"/>
              </emma:interpretation>
              <emma:one-of disjunction-type="recognition" id="oneOf1">
                <emma:interpretation id="interp5" emma:lang="en-US" emma:confidence="0">
                  <emma:literal>Pharmed</emma:literal>
                </emma:interpretation>
                <emma:interpretation id="interp6" emma:lang="en-US" emma:confidence="0">
                  <emma:literal>Thanda</emma:literal>
                </emma:interpretation>
                <emma:interpretation id="interp7" emma:lang="en-US" emma:confidence="0">
                  <emma:literal>•charmed</emma:literal>
                </emma:interpretation>
                <emma:interpretation id="interp8" emma:lang="en-US" emma:confidence="0">
                  <emma:literal>•chamids</emma:literal>
                </emma:interpretation>
                <emma:interpretation id="interp9" emma:lang="en-US" emma:confidence="0">
                  <emma:literal>•chamid</emma:literal>
                </emma:interpretation>
              </emma:one-of>
            </emma:emma>
          </inkml:annotationXML>
          <inkml:trace contextRef="#ctx0" brushRef="#br0" timeOffset="4444.6288">4422-83 148,'16'-11'57,"-12"7"-44,5-3 18,-5 3 6,-4 0-4,0 1 1,0-5-11,-4 1-3,-5 0-12,1-1 1,-4 5 4,-1-1-7,-3 0-1,-1 4-3,1 0 1,-1 4-4,1 3 0,-1 4 1,1 4 0,3 3-3,1 4 2,3 4-1,1 0 0,4 0 2,0-1 2,4 1-1,4-4-1,4 0-2,5-3 1,-1-5 1,1-3 2,3 0-3,1-3 0,-1-1 1,1-7 2,-1-4-1,5-3-1,0-11 3,-1-4 2,1-8-2,0-10-2,-1-8-3,-3-7 1,-5 0 1,1 0 2,-5 3-3,-4 1 0,-4 6 5,0 9 5,0 10 1,-4 4 4,4 7-7,-4 4-4,0 11-5,0 7 1,-1 12 3,5 10 1,0 15-1,5 8 1,3 10 0,0-3 3,5-4-5,3-7-1,1-4 0,3-7 0,9-7-7,-4-8 0,-4-8-17,4-3-7,-5-7-21,1-8-7,-4-3-46</inkml:trace>
          <inkml:trace contextRef="#ctx0" brushRef="#br0" timeOffset="4910.443">4914 27 76,'0'7'30,"0"-3"-24,0 3 19,0-7 8,0 0 9,0 0 4,0 0-11,0 0-4,4-3-16,0-5-4,5-3-7,-1-3-3,4-5 2,-3 1-4,3-8 0,5 0 1,-9-3 2,0 0-1,-4 3 2,0 4 7,-4 3 5,0 1 4,-4 3 1,0 8-7,-8 0 0,-9 18-8,0 3-1,1 8 0,-1 8 0,0 3-2,5 4-2,3-1 1,9-2 1,4-1-3,13-8 0,3-3 1,9-7 0,8-7-3,4-5 0,9-6-18,-1-1-9,-3-7-26,7 0-10,-3-4-31</inkml:trace>
          <inkml:trace contextRef="#ctx0" brushRef="#br0" timeOffset="2777.2877">2676 145 108,'13'-8'41,"-9"1"-32,4-11 6,-4 14 1,0-7-1,0 0 4,1 0 2,-5-4 4,0 0-2,0 4-2,0 0-11,-5 0 0,1 4 1,0 3-4,0 4 1,-4 0-3,-1 4 2,1 3-4,0 1 0,0 3-1,-1 3 1,-3 1-4,0 4 0,-1-1 3,1 0 1,3 1-6,1-1 0,4-3 3,0 0 2,0-4 0,4 0-2,0-4 1,0-3 1,0-4-1,4 3-1,4-3 1,0 0 1,5-3-1,-1-5 2,1 1-2,3-4 2,1-4-2,-1 0-1,1 1 3,-1-1 2,-3 0-2,-1 4 0,-4 0-1,1 4-2,-1 3-4,0 8 0,-4 3 4,5 8-2,-5-4 1,4 4 1,5-4 2,-5 3-3,0-3 0,0 1 1,5-5 2,-1 0 1,1-3 1,-1 0-5,0-4 1,1 0 0,-1 0 0,1 0 0,-1-4 2,5 0-1,-1-3-1,-3-4 1,-1 0 1,0-4-1,1-3 2,-1-1 0,1 1 1,-5 3 2,0 1 3,0 3-2,-3 3 1,-1 4-7,0 4-1,0 8 0,4 3-3,1 0 2,3 4 1,4-1 0,5-3-7,4 0-3,0-3-19,4-5-6,4-6-75,4-1-34,0-3 71</inkml:trace>
          <inkml:trace contextRef="#ctx0" brushRef="#br0" timeOffset="3796.5355">3458 141 64,'4'11'27,"-8"-7"-21,0-4 21,4 0 9,-4 3-4,0-3-1,-5 0-2,5 0-1,-4 0-9,0 0-1,-5 0-11,1-3 0,-1-1 0,5 0 5,0 1 5,0-5 0,3 1-1,1 0-2,4-4 1,0 0-6,0-4-3,4 0-3,1 1 0,-1-1-2,4 4 2,4 0-2,1 0 2,-1 0-2,1 3-1,3 5-2,-3-1 1,-1 4 1,0 4 0,1 3-3,-5 0 2,4 8 1,1 0 0,-5 3 0,0 1 0,1-5 0,-5 1 2,0 0-3,0-4 0,0 0 3,-4-4 1,4-3-1,-4-1 1,0-3-2,0 0 2,0 0-2,0 0 2,0 0-4,5-7 0,-1-4 1,4-4 0,0-3 2,0 0 1,1-1-1,-1 1-2,0-1 1,1 5 1,-1-1-3,0 4 0,0 0-1,1 4 0,3 3 0,-4 0-2,1 4 3,-1 8 2,0 3-2,-4 3 0,0 5 1,1 3 0,-5 0 0,0 0 0,0 0 0,0-4 0,0-3 0,0-4 2,0-4-1,0 1-1,0-5 3,0-3 0,0 0-4,8-7 1,4-4 0,5-7 0,-1-4 0,5-4 0,0-4 0,-1 5 2,-3-1 3,0 8 2,-5-1-1,4 5 1,-3 2-6,-5 5-3,0 0-2,1 3 3,-5 4 0,-4 0 3,0 0-12,8 7-3,-4 1-14,5 3-5,-1-4-12,0 1-5,0 3-26,5-4-37,-1 0 36</inkml:trace>
          <inkml:trace contextRef="#ctx0" brushRef="#br0" timeOffset="1921.694">1981-399 156,'0'-8'57,"0"8"-44,4 0-4,-4 0-2,0 0 7,5 8 6,-5-1-4,4 4-1,-4 4-9,0 7-4,0 11 1,0 11-2,-4 15 2,-1 3-2,1 4-1,0-3 3,0-4 0,0-8 1,0-7 2,4-7 6,0-4 2,0-7-5,0-4-1,0-4 2,0-7 1,0-3 3,0-8 2,4-4-7,4-7-3,5-4-3,-1-3-3,4-4-2,1-4 1,0 0 1,3 1 0,1 3 0,0 3 0,-5 5-3,1 3 0,-1 3-1,1 1 3,-1 3 2,1 1 2,-5 6-4,1 8-1,-1 0 3,1 4 1,-5 3 0,0 1-2,4 3-2,-3-4 1,-1 1-4,0-1-1,1-3-28,-5-4-13,0 0-44,4-8-34,5 1 48</inkml:trace>
          <inkml:trace contextRef="#ctx0" brushRef="#br0" timeOffset="14412.4585">1253-727 220,'-8'-18'82,"8"11"-64,-4-8 2,4 8-4,-4-5-7,0 1 0,-9-3-1,-3-1 2,-1 0-5,0 4-1,1 0 2,-1 0-8,5 4 0,0-4 0,3 7 1,1 0 1,4 1 0,4 3 2,0 0 1,8 3-6,5 5 0,3 3 7,9 0 7,0 4 1,4-1 1,4 5-5,0-1-3,0 4-2,-4 4-3,-4 0 1,-5 3-1,-3 0 0,-5 1 2,1-4-1,-9-1-1,-4 1 3,-4-4 2,-9 4 4,-11-4 2,-10 0-3,-11 0-3,-9 0-16,-4 0-5,-4-3-56,-8-5-25,-9-6-12</inkml:trace>
          <inkml:trace contextRef="#ctx0" brushRef="#br0" timeOffset="1050.7205">1630 20 136,'-17'-8'52,"13"5"-41,-4 3 4,8 0-1,-4 0-9,-1 0-3,-3-4-1,-4 4 1,3 0-1,-3 0 2,0 0 0,-1 0-4,1 0-1,-1 4 7,1-1 4,4 1 2,-1 0 1,1 3-4,0 4-3,0 0 2,-1 8 2,1-1 0,-4 4 2,-1 0-4,1-4-2,4 1 4,-1-1 2,5-3-2,0 0 0,4-1 6,4 1 4,4-4-5,5 0-1,-1 0-3,5-4-1,3 1-8,9-4 0,5-4 1,3 0 1,4-4-10,0 0-5,5-3-27,4-4-13,-5 0-58</inkml:trace>
        </inkml:traceGroup>
        <inkml:traceGroup>
          <inkml:annotationXML>
            <emma:emma xmlns:emma="http://www.w3.org/2003/04/emma" version="1.0">
              <emma:interpretation id="{8227C45B-11C7-4BE3-844B-88ECF1173EFC}" emma:medium="tactile" emma:mode="ink">
                <msink:context xmlns:msink="http://schemas.microsoft.com/ink/2010/main" type="inkWord" rotatedBoundingBox="21178,4521 22735,4449 22781,5439 21224,5511">
                  <msink:destinationLink direction="to" ref="{7A41E73B-B978-4A51-88CD-0E1C8C4AFA04}"/>
                  <msink:destinationLink direction="with" ref="{13CE6B65-8085-403D-8793-515A1AA79566}"/>
                </msink:context>
              </emma:interpretation>
              <emma:one-of disjunction-type="recognition" id="oneOf2">
                <emma:interpretation id="interp10" emma:lang="en-US" emma:confidence="0">
                  <emma:literal>any</emma:literal>
                </emma:interpretation>
                <emma:interpretation id="interp11" emma:lang="en-US" emma:confidence="0">
                  <emma:literal>cays</emma:literal>
                </emma:interpretation>
                <emma:interpretation id="interp12" emma:lang="en-US" emma:confidence="0">
                  <emma:literal>wys</emma:literal>
                </emma:interpretation>
                <emma:interpretation id="interp13" emma:lang="en-US" emma:confidence="0">
                  <emma:literal>cay</emma:literal>
                </emma:interpretation>
                <emma:interpretation id="interp14" emma:lang="en-US" emma:confidence="0">
                  <emma:literal>way</emma:literal>
                </emma:interpretation>
              </emma:one-of>
            </emma:emma>
          </inkml:annotationXML>
          <inkml:trace contextRef="#ctx0" brushRef="#br0" timeOffset="6409.3161">5592-127 192,'13'-19'74,"-5"12"-58,-4-8 16,0 12 4,-4-1-9,0 0-1,-4 1-11,-4 3-4,-4 3-6,-1 5-4,-3 3 0,-1 0-4,1 7 2,3 4 1,1 0 0,-1 0 0,5 4 0,0-4 0,8 0 0,0 0 0,8-4 0,4-3 0,5-4 0,4 0-3,4-7 2,3-4-1,1-4-2,5-7 3,-1-3 0,0-5 1,-4-3 0,0-4 0,-5 1 0,-3 3 0,-4 3 2,-5 1-1,-4 3 2,-8 4-2,-4 4-1,0 3 1,-4 4-1,-5 4-3,1 3 2,0 8-1,-1-1 0,1 1 2,3-4 0,1 0 0,4 0 0,0-3 0,4-1 0,0-7 2,4 4 1,4-1-1,1-3-2,3 0 1,0-3 1,5-5-3,0 1 0,3-4 1,1 0 0,0-4 6,-1-3 4,1-1-3,0 1 1,-5 0-1,1-1 1,-1 5-2,-3-1 1,-5 4-4,0 0-2,-4 3 0,0 5-1,1-1-3,-5 4 0,0 7-1,0 8 3,0 0 0,0 3 1,4 1 0,-4-1 0,0 0 0,4-3 0,4 0 0,5-4 0,-5 0 0,0-4 2,0-3-1,5-4 2,-1-4-2,5-3 2,-1-8-2,1-3 2,-1-4-2,1-4 2,-1 0-4,1 0 0,0 1 1,-5 3 0,0 3 2,-3 5 1,-1 3-6,-4 3 0,-4 4-1,0 4-1,0 0 4,0 4 0,0 4 3,0-1 1,0 0-4,0 4-1,0-3-2,0-1 3,4 4 2,0-4 2,-4-7-1,9 4 1,-1-4-4,0 0 0,5 0 1,-1-4 0,0-3 2,1-8 1,-1 1 3,5-1 1,-5-4-1,5 1 1,-5-4-4,1 4 0,-5-1 3,0 8 3,0 0-2,1 4 1,-5 3-10,0 0 0,-4 4-2,0 12 2,0 2 1,0 8 1,0 11 0,0 12 0,4 10-3,0 4 2,0-1 1,0 5 2,1-4-1,-1-4-1,-4 0 1,4-4 1,-4 1-3,0-1-2,0 1 4,-4-1 1,0 1 0,-1-12-2,1-7 1,0-3 1,-4-8-3,0-7 0,-1-4 3,1-8 1,4-10 5,0-11 5,4-12-1,4-10 1,4-8-10,9-4-3,3-3-1,9-7 0,0-4 1,4-4 0,5-4 0,-1 8 0,0 7 0,0 8 0,1 10 0,-5 8 2,-4 7-3,0 1 0,-5 10 1,1 8 0,-4 7-3,0 7 2,-5 8 1,-3 7 0,-5 0-3,-4 0 2,-8 0-17,-13 4-5,-8-4-33,-8-4-14,-8 4-65</inkml:trace>
        </inkml:traceGroup>
      </inkml:traceGroup>
    </inkml:traceGroup>
  </inkml:traceGroup>
</inkml:ink>
</file>

<file path=ppt/ink/ink1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5:55:27.880"/>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CC0C4D30-3D86-44A2-B3D5-458C1A52ADA3}" emma:medium="tactile" emma:mode="ink">
          <msink:context xmlns:msink="http://schemas.microsoft.com/ink/2010/main" type="inkDrawing" rotatedBoundingBox="4094,3397 16881,3289 16891,4479 4104,4587" shapeName="Other"/>
        </emma:interpretation>
      </emma:emma>
    </inkml:annotationXML>
    <inkml:trace contextRef="#ctx0" brushRef="#br0">-6 1254 96,'-9'-7'38,"9"7"-29,0-7 1,0 7 2,0-4 1,0 0 4,5-3-7,-1 3-3,0-3-2,4-4 1,9-4-3,3-3 0,13-4 3,13-8-3,12-3 0,12-3-1,5-5 1,3-3-4,13-7 0,13-1 3,7 4 1,1 4 1,0 0 2,12 4-3,16 3-2,5 11-3,-4 0 1,16-3-1,9 3-2,-1 0 3,9 1 2,8-1 4,0 0 4,-4 0-4,16 1-1,-4-1 0,1 4 0,11 0 0,5 0 0,-12 0-2,11 0 1,-3 3-2,-17-3-1,13 0-2,-1 4-1,-12 3 4,1-3 1,7-1 2,-8 8 0,-8-7-2,4 0 1,41 3 2,-28 4 2,-13-4-3,8 4-1,-8 7-3,-12 1-1,-1-1 3,18 0 1,-10 8-1,-11-8-2,8-3-2,-1 7-1,-11 4 4,-13-4 3,-1 0-3,10 7-3,-14 8 7,-3 7 6,-13-4-3,5 4 0,3 4-2,-8 3 1,-8 1-6,-8-1-1,4 1 0,12-1 2,-4-7-1,-8 0-1,-4 0 3,-5-3 0,5-1-1,-4 4-2,-5 0-2,-8 0 1,-12 4 1,-5-4 2,-3-4 1,-9 1 1,0-1-2,5 1-2,-1-1 1,0 0 1,-4 4-3,-4 0 0,-4 4 1,-4 0 2,0 0 1,-4-1 1,-1 1 0,5 4 0,0-5 0,0 1 2,-1-4-1,1 0 2,0 0-2,-9-3 0,-3 3-3,-5-4-2,-4 0 3,0 1 0,0-1-1,0-3 1,-4 0 2,0-4 2,0-4-1,-4-3-1,0-1-3,0-3 1,-5 4-2,1-4-1,0 0 1,-5-4-1,1-7-36,-5 4-13,1-8-76</inkml:trace>
  </inkml:traceGroup>
</inkml:ink>
</file>

<file path=ppt/ink/ink1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5:55:31.152"/>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2DEF0EB3-7D0B-4CEF-880E-A7DEBA5B34F4}" emma:medium="tactile" emma:mode="ink">
          <msink:context xmlns:msink="http://schemas.microsoft.com/ink/2010/main" type="inkDrawing" rotatedBoundingBox="4858,5734 15857,5422 15875,6064 4876,6376" shapeName="Other"/>
        </emma:interpretation>
      </emma:emma>
    </inkml:annotationXML>
    <inkml:trace contextRef="#ctx0" brushRef="#br0">65 852 88,'-13'-7'35,"9"7"-27,0-4 7,4 4 0,-4-3-8,0-1-4,0 0 2,-1-3 1,-3 0 6,0-1 3,0-3-2,4 4 2,-1 0-8,1-1-4,0-3-2,0 4 7,0 0 5,4-5-2,0 1-1,0 4-4,4 0 1,0-1-6,4-3-3,1 0-2,3 4 3,5-4 0,7 0 3,5-4-1,9 1 2,3-5-2,5-3 2,-1 0 0,1 0 1,-1 0-2,5 0-2,8 0 3,8 0 0,0 0-1,0 3 1,0-3-4,0 7 0,-3-3 1,-1 0 2,0-1-1,0 1-1,4 0 1,0 3-1,0 4 2,0 0 3,-4 3-2,1 1-2,-6 0 0,1-1-1,0-3 0,8 0 2,-4 4-1,1 0 2,3-1-2,-4 5 2,-4-1-2,0 4-1,-5 0 1,-3-4 1,0 1 1,3-1 1,5 0-5,4 1 1,9-1 0,-1 4 2,-4 0-1,5 4-1,-1-4 1,-8 0-1,0 0-3,4 0 2,4 0 3,9 0 3,0 0-2,-1 3 0,-3 1-1,-5-4 1,0 0 0,1-4 1,3 1-2,5-1 1,-1 0-2,1 0-1,-9 1 1,-4-1 1,-4 0-1,-4 1 2,0-1-2,0 4-1,0 0 1,4 0-1,0 0 2,0 4 1,-4 3-4,0 0-1,0 1 1,-8-1 0,12 1 1,-9-1 0,1 0 0,4-3 0,4 0 0,0-1 2,0-3 3,-4 4 4,0 0-6,-4 3-2,-4 0 1,-1 1 3,-3-1-4,-1 0-3,1-3 1,3 3 0,5-3-2,0 0 2,4 3 1,0 0 0,0 1 0,-5 3 0,-3 0 0,-4 0 0,3 0 0,-3 0 0,-1 0 2,5 0 1,8 0-4,4-4 1,4 1 2,0-1 3,-4 1 0,0-1 2,-4-3-2,-4 3 0,0-3-3,4 3-2,4 4 3,8 0 0,4 4-4,1-4 1,-1 0 0,-7-4 0,-1 0 0,-4-3 0,8 0 2,5-4 3,3 0-2,1 0-2,-5 0 0,1 0 1,-9 0-1,0-4-1,0 0 1,5-3 1,3 0 1,5-4 3,3 0-5,-7 0-1,-9 0 0,0 0 2,-4 0-1,-4-4 2,0 0-4,0 4 0,4 0 1,0 0 2,0 4-1,0-1 2,-4 1-4,0 3 0,-4 1 1,-1-5 0,-3 1 0,0 0 2,8-4-3,-5 3 0,1 1 3,4 3 1,-4 0-1,-4 4-2,-1 0 1,-3 0-1,-5 0-3,0-3 2,5-1 1,-1-3 2,1-4-1,4 3-1,-1-3 7,1 4 3,4 0-8,-1 3 0,-3 0-2,0 1 0,-9-1 0,-4 0 2,5 1-1,-9-1-1,-4 0 3,0 1 0,0-1 3,0-3 1,0-4-3,4-1-1,0 1 1,4 0 2,0 0-3,0 4 0,-4 0-3,1-1-3,-5 5-1,-1-1 3,-3 0 0,-4-3 3,-4 0-17,-5 3-6,0-3-23,-3 3-10,-1 0-9,0-3-3,0-1-26,-3 5-18,-5-1 52</inkml:trace>
  </inkml:traceGroup>
</inkml:ink>
</file>

<file path=ppt/ink/ink1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52:48.142"/>
    </inkml:context>
    <inkml:brush xml:id="br0">
      <inkml:brushProperty name="width" value="0.13333" units="cm"/>
      <inkml:brushProperty name="height" value="0.13333" units="cm"/>
      <inkml:brushProperty name="color" value="#7030A0"/>
      <inkml:brushProperty name="fitToCurve" value="1"/>
    </inkml:brush>
    <inkml:context xml:id="ctx1">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1" timeString="2019-02-14T00:53:33.597"/>
    </inkml:context>
  </inkml:definitions>
  <inkml:traceGroup>
    <inkml:annotationXML>
      <emma:emma xmlns:emma="http://www.w3.org/2003/04/emma" version="1.0">
        <emma:interpretation id="{B21C1FDB-770E-49BF-B3F3-56AFC4106683}" emma:medium="tactile" emma:mode="ink">
          <msink:context xmlns:msink="http://schemas.microsoft.com/ink/2010/main" type="writingRegion" rotatedBoundingBox="5711,12850 14432,9811 15343,12427 6622,15466"/>
        </emma:interpretation>
      </emma:emma>
    </inkml:annotationXML>
    <inkml:traceGroup>
      <inkml:annotationXML>
        <emma:emma xmlns:emma="http://www.w3.org/2003/04/emma" version="1.0">
          <emma:interpretation id="{B18DDF4F-97F9-418A-BFB2-5F7DA66E3947}" emma:medium="tactile" emma:mode="ink">
            <msink:context xmlns:msink="http://schemas.microsoft.com/ink/2010/main" type="paragraph" rotatedBoundingBox="5711,12850 14432,9811 15343,12427 6622,15466" alignmentLevel="1"/>
          </emma:interpretation>
        </emma:emma>
      </inkml:annotationXML>
      <inkml:traceGroup>
        <inkml:annotationXML>
          <emma:emma xmlns:emma="http://www.w3.org/2003/04/emma" version="1.0">
            <emma:interpretation id="{02F45BC3-49A0-438E-980E-5BA874C2430C}" emma:medium="tactile" emma:mode="ink">
              <msink:context xmlns:msink="http://schemas.microsoft.com/ink/2010/main" type="line" rotatedBoundingBox="5711,12850 14432,9811 15343,12427 6622,15466"/>
            </emma:interpretation>
          </emma:emma>
        </inkml:annotationXML>
        <inkml:traceGroup>
          <inkml:annotationXML>
            <emma:emma xmlns:emma="http://www.w3.org/2003/04/emma" version="1.0">
              <emma:interpretation id="{7A1F092D-E880-425C-A158-B9490D1B72EA}" emma:medium="tactile" emma:mode="ink">
                <msink:context xmlns:msink="http://schemas.microsoft.com/ink/2010/main" type="inkWord" rotatedBoundingBox="8131,13793 9935,12818 10566,13986 8761,14960"/>
              </emma:interpretation>
              <emma:one-of disjunction-type="recognition" id="oneOf0">
                <emma:interpretation id="interp0" emma:lang="en-US" emma:confidence="0">
                  <emma:literal>TB</emma:literal>
                </emma:interpretation>
                <emma:interpretation id="interp1" emma:lang="en-US" emma:confidence="0">
                  <emma:literal>43</emma:literal>
                </emma:interpretation>
                <emma:interpretation id="interp2" emma:lang="en-US" emma:confidence="0">
                  <emma:literal>ups</emma:literal>
                </emma:interpretation>
                <emma:interpretation id="interp3" emma:lang="en-US" emma:confidence="0">
                  <emma:literal>upas</emma:literal>
                </emma:interpretation>
                <emma:interpretation id="interp4" emma:lang="en-US" emma:confidence="0">
                  <emma:literal>$73</emma:literal>
                </emma:interpretation>
              </emma:one-of>
            </emma:emma>
          </inkml:annotationXML>
          <inkml:trace contextRef="#ctx0" brushRef="#br0">-4072-1238 196,'-12'3'74,"8"-3"-58,-1 4 3,1 0-2,0-1-11,0-3 10,-8 0 2,-1 0-10,5-3 10,0-5 2,-1 1-6,5-4-3,4-4-9,4-3-1,5-1-3,3 1 0,1 0 2,3 3 0,-4 4 2,5 4 3,-5 7 0,1 3 0,-1 8-6,5 4 1,-1 3-9,9 4-2,-4 1-3,4-1-1,8-4 1,8-3 1,9-8 8,4-3 2,-1-4 5,-3-8 1,-5-3 16,-3-7 10,-5-8 7,-4-7 3,-8-4-6,-8-7-3,-5-7-10,-4-4-2,-8-1-7,-4 5-1,-4 7-13,0 3-3,-5 8-13,1 0-3,3 11-26,1 0-11,12-4-82</inkml:trace>
          <inkml:trace contextRef="#ctx0" brushRef="#br0" timeOffset="719.8718">-2583-1779 264,'0'0'101,"0"0"-78,0 0 2,0 0-3,0 0-10,0 0 1,-4 4-4,0 0 2,-4 3-6,0 0-1,-5 12 2,1 14-5,-9 11-1,0 11-2,-4 11 0,1 4 0,-1 4 0,0 3-7,0 0-4,0-7 0,1-11 0,3-4-10,-4-15-3,0-10-52,0-8-59,1-19 36</inkml:trace>
          <inkml:trace contextRef="#ctx0" brushRef="#br0" timeOffset="1065.1923">-3000-1691 272,'0'-18'101,"4"14"-78,8-7-5,-4 8-7,5-8-9,3 3-2,1-3 7,4 0 3,3 4-5,-7 3 8,-1 0 6,1 8-6,0 4 0,-1 3-7,1 3-4,-1 5-4,1 6 1,3 8 3,1 8 1,4 3-1,0 8-2,4 6 1,0 5-1,0-4 0,0 0 0,0-4 0,-1-8 0,-7 1 2,-4-7 1,-1-5-28,-3-10-10,-9-7-89,-4-23-52,-4-11 78</inkml:trace>
          <inkml:trace contextRef="#ctx0" brushRef="#br0" timeOffset="2071.6007">-2756-2327 172,'4'-3'66,"4"-1"-52,0-3 3,-4 3-2,5 0-2,3-3 3,0 0-1,1-5 4,-1 5-11,1-4 4,-1 4 4,-4-1-2,5 1 0,-1 3-8,1 1-2,3 3-4,5 0-3,0 3 2,3 1 2,1 0 0,-4 3 2,0 4-2,-5 4 2,-3 11-7,-13 7-1,-9 3-12,-3 5-1,-13 3 0,0-4 3,0 1 9,1-8 3,-1-4 5,8-7 3,1 1-2,3-9 0,5-3 5,4-3 3,4-8-2,4-4 2,4-3-2,5-1 0,3 1-5,1-4-3,-1 3 2,1 1 2,-1 0-2,1-1-2,-1 1 2,1 3 0,0 1-4,3-1 1,1 0 6,0 1 4,3 3 1,-3 0 1,4 3-2,-4 5-1,-5 6-3,1 5-1,-9 3 3,0 7 3,-8 4-4,-8 4-2,-9 4 4,-3-1 2,-5-7-2,-4 0 0,4-3-10,0-12-1,5-14-49,7-34-20,9-25-70</inkml:trace>
        </inkml:traceGroup>
        <inkml:traceGroup>
          <inkml:annotationXML>
            <emma:emma xmlns:emma="http://www.w3.org/2003/04/emma" version="1.0">
              <emma:interpretation id="{B06CB630-CD14-4BC9-8154-49902AE6D00D}" emma:medium="tactile" emma:mode="ink">
                <msink:context xmlns:msink="http://schemas.microsoft.com/ink/2010/main" type="inkWord" rotatedBoundingBox="-932,7220 10294,-3951 19230,5028 8003,16199"/>
              </emma:interpretation>
              <emma:one-of disjunction-type="recognition" id="oneOf1">
                <emma:interpretation id="interp5" emma:lang="en-US" emma:confidence="0">
                  <emma:literal>the.</emma:literal>
                </emma:interpretation>
                <emma:interpretation id="interp6" emma:lang="en-US" emma:confidence="0">
                  <emma:literal>Van:</emma:literal>
                </emma:interpretation>
                <emma:interpretation id="interp7" emma:lang="en-US" emma:confidence="0">
                  <emma:literal>Vale:</emma:literal>
                </emma:interpretation>
                <emma:interpretation id="interp8" emma:lang="en-US" emma:confidence="0">
                  <emma:literal>wk.</emma:literal>
                </emma:interpretation>
                <emma:interpretation id="interp9" emma:lang="en-US" emma:confidence="0">
                  <emma:literal>ah.</emma:literal>
                </emma:interpretation>
              </emma:one-of>
            </emma:emma>
          </inkml:annotationXML>
          <inkml:trace contextRef="#ctx1" brushRef="#br0">1987-5489</inkml:trace>
          <inkml:trace contextRef="#ctx1" brushRef="#br0" timeOffset="663.3801">1987-5489</inkml:trace>
          <inkml:trace contextRef="#ctx0" brushRef="#br0" timeOffset="-2236.0651">-6239-1477 100,'0'-8'38,"-5"8"-29,5-7 17,0 7 5,0-4-1,0 1 2,-4-1-9,4-3-2,-4 3-12,0 0 8,0 1 3,4-1 3,0 0 1,0 4-7,0 0 0,0-3-8,0 3-3,0 0-6,0 0 0,0 0 0,4 11 2,0 3 1,0 5-1,-4 6-2,0 12 1,0 7-1,0 8 0,0 3 2,4 11-3,1 0 0,3 0-1,4-7 0,5-7 2,4-4 0,-1-8 0,-3-14 0,-5-4 0,5 0 2,-1 0-1,1-4 2,-5-3-2,1-4 2,-1 0-2,-4-4-1,1-3 1,-1-4 1,0-4-3,5-7 0,3-3 3,1-12 3,3-3 0,5-5 0,0-6 1,0-8 1,-5-3 3,1-4 4,0-4-4,-1-4 2,-3 8-3,0 0 0,-5 7-3,0 8 1,1 3-4,-1 4-2,1 3 0,-1 12 1,0 0-19,1 3-6,3 0-19,5 1-6,8 2-76,0-2-47,-8-1 77</inkml:trace>
          <inkml:trace contextRef="#ctx0" brushRef="#br0" timeOffset="-1500.5607">-5383-1124 212,'0'-11'79,"8"11"-61,-12-4 10,4 4 3,0 0-4,0 0 4,0 0-17,0 7-6,0 1-5,0 3-3,0 11 3,0 7-2,-4 8-1,4 7 1,-4 0 1,4 0-1,4-3-1,4-1-2,5-7-1,-1-3-1,5-5 3,-1-6 0,1-4 3,-1-8-3,1-7-2,-1-7 6,-3-8 3,-1-4 1,-4-6 3,1-8-1,-1 0 0,-4 3-5,0 1-1,0 3 1,-4 8 0,0 3-2,0 4 1,4 3 0,1 5 1,3 6-7,0 5-2,5 3-7,7 0-3,5-4-13,8-3-5,4-4-29,5 0-13,-1 0-22</inkml:trace>
          <inkml:trace contextRef="#ctx0" brushRef="#br0" timeOffset="-856.3568">-4932-1385 236,'16'-4'88,"-7"4"-69,-1-4 0,-8 4-7,4-3-4,-4-1 2,0 0-5,0 1-3,0-1-1,0 0 7,0 0 5,0 1-4,0 3-1,0 0-6,0 0-2,8 3 0,1 5 2,3 3-1,0 4 2,1 3 0,-1 11 1,1 8-2,-1 11-2,0 18 3,-3 4 0,3 11-8,-4-8-2,1-3 2,-1-7 0,4-12 0,1-7 4,-1-7 0,-4-11 3,5-4-1,-5-11-1,0-11 7,1-11 3,-1-11-1,0-15 2,0-3-8,-3-8-2,-1-11 1,-4 11 3,-4 8 0,-1 7 2,1 3 7,0 12 5,0 7-5,-4 11-3,4 18-6,-1 8-4,1 3 0,4 5-1,0-1-3,4 0 2,5-4-1,7-3 0,5-8-14,8-10-6,12-16-31,5-10-11,-1-15-62</inkml:trace>
        </inkml:traceGroup>
      </inkml:traceGroup>
    </inkml:traceGroup>
  </inkml:traceGroup>
</inkml:ink>
</file>

<file path=ppt/ink/ink1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53:03.24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7A41E73B-B978-4A51-88CD-0E1C8C4AFA04}" emma:medium="tactile" emma:mode="ink">
          <msink:context xmlns:msink="http://schemas.microsoft.com/ink/2010/main" type="inkDrawing" rotatedBoundingBox="17386,13740 21598,5185 25067,6894 20855,15448" semanticType="callout" shapeName="Other">
            <msink:sourceLink direction="to" ref="{8227C45B-11C7-4BE3-844B-88ECF1173EFC}"/>
            <msink:sourceLink direction="to" ref="{3441FF57-95BE-44CE-95B8-5341E3DBDE88}"/>
          </msink:context>
        </emma:interpretation>
      </emma:emma>
    </inkml:annotationXML>
    <inkml:trace contextRef="#ctx0" brushRef="#br0">48 7877 272,'-12'-8'101,"8"8"-78,4-4 0,0 1-6,0-1-12,-4 0-1,0 1-7,-1-5 0,1-3 1,0 4 3,0 0 2,0 3 5,0 0 3,4 4-9,0 0-2,0 0-4,8 8 3,4-1-2,13 4-1,8 4 3,17-1 0,16 1 1,4 0 0,13 0 0,8-1 0,13 1-3,7 3 2,1-3 1,4 0 2,-5 0 1,-3-4 3,4 0-3,-13 0-2,-4-4 2,-8-3 0,-8-4 5,-1 0 3,1-4-2,-1 0 2,5-3-6,12-4-1,-4-7 0,4-5 0,5-2-5,3-1 1,13-3 0,-4-5 0,-5 1 0,5 8 0,-5-1 0,1 0 0,4 0 2,-13 1 1,-12 3-1,-13-8-2,-8 4 1,-4-3 1,-8 0 3,0-4 2,0-1-1,0 1-1,3 0-3,6-3-2,3-1 1,0-4 1,0-3 1,0-4 3,0 1-1,-3-1 0,-6-4-1,-3-3 0,-8 4 0,-1-1 2,-3 4-3,-5 4 0,0 4-1,4-4-2,5 0 1,-5-8-1,1 1 0,3-1 2,-4 1-3,1-4-2,-1-4 4,1 4 1,-1 3 0,0 1 1,1-1-2,-5-3-1,-4-4 1,0 0 1,0 0-1,4-3-1,-8-1 1,0 1 1,-4 3-1,0 0-1,0 0 1,-5 1-1,1-1 0,-4 0 2,-1 4-1,-3 0 2,3-12-2,-3 5-1,-5-1-2,0 8 1,0 4-1,1 3 0,3-3 0,1-5 0,-1 1 4,0-4 1,5 4-1,-5-4-2,5 1 5,-5-1 1,1 0-5,-1 7-2,-4 1 0,1 3 2,-5-3 0,-4-1-1,0 1-2,0-1 1,0-3 1,0 0 0,0 0 0,0-8 0,0 4 0,0 4 0,0 0 0,0 0 0,0-4 0,-4-3 2,-1-1-3,1-3 0,0 0 1,0 0 0,-4-1-3,0 9 2,-1-1-1,1 0 0,0 0 0,-1-3 0,1-1 2,0 1 2,0 3-3,-1 0-2,1-4 2,0 8 2,0 4-2,3-1 0,-3-3 1,0-4 2,0 0-6,-1 1 1,1 2 1,0 1 1,4 4-2,-1-1 2,1 1-4,0 3 1,0 0-3,0 0 2,4-3 5,-4-4 4,0 3-1,0 1-2,-1-1-5,-3 5-2,-4 2-2,-5 1 2,-4 4 2,-3-4-1,-1 7 4,0 4 0,0 0 1,0 0 2,1 3 1,3 1 3,-4-1-3,4-6 0,1 6-3,3-3-1,-4 4 3,1 3 1,-1 0-4,0-3-1,-3-1 3,-1 1 1,-4 0 2,-8-1 0,-5 4-5,-3 1-1,-1 3 1,5 0 0,4 3 1,12 5 0,4-1-3,9 4 0,3 3 4,1 1 3,4 0-1,0 3-2,0 0 2,0 1 0,4 3-4,-5 0-1,1 0 1,4 0 2,-4 0 0,4 0-1,-4-4 3,4 4 2,0 0-7,0 0 0,0 0-2,0 0 2,-4 4 1,0-1 3,0 1-3,0 0 0,-5-1 1,-3-3 2,-1 0 1,-3 4 1,-1-4-2,1 0-2,3-4 5,5 4 1,4 0 2,8-7 2,13 0-3,20-8-2,21-3 2,16-4 2,9-8 2,16-7 3,13-3 6,8-1 4,-13 5-10,-7 3-3,-22 0-9,-11 3-2,-18-3-27,-12-7-9,-8-5-42,-4-2-17,-4-9-71</inkml:trace>
  </inkml:traceGroup>
</inkml:ink>
</file>

<file path=ppt/ink/ink1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53:03.68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13CE6B65-8085-403D-8793-515A1AA79566}" emma:medium="tactile" emma:mode="ink">
          <msink:context xmlns:msink="http://schemas.microsoft.com/ink/2010/main" type="inkDrawing" rotatedBoundingBox="21712,6426 22306,7173 22221,7241 21628,6493" semanticType="callout" shapeName="Other">
            <msink:sourceLink direction="with" ref="{8227C45B-11C7-4BE3-844B-88ECF1173EFC}"/>
          </msink:context>
        </emma:interpretation>
      </emma:emma>
    </inkml:annotationXML>
    <inkml:trace contextRef="#ctx0" brushRef="#br0">-5 0 276,'0'4'104,"0"-4"-81,21 4-10,-9-4-12,5 3 4,4 1 9,3 3 10,5 4 6,0 4-16,4 11 12,1 7 4,-1 11 0,0 11 2,0 8-12,-4 6-2,8 12-10,8 8-3,13-9-43,13-6-17,11-26-120</inkml:trace>
  </inkml:traceGroup>
</inkml:ink>
</file>

<file path=ppt/ink/ink1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52:50.817"/>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F93CAE5E-7580-4AA6-9439-71883B832093}" emma:medium="tactile" emma:mode="ink">
          <msink:context xmlns:msink="http://schemas.microsoft.com/ink/2010/main" type="writingRegion" rotatedBoundingBox="10496,12731 20692,12322 20846,16157 10650,16566"/>
        </emma:interpretation>
      </emma:emma>
    </inkml:annotationXML>
    <inkml:traceGroup>
      <inkml:annotationXML>
        <emma:emma xmlns:emma="http://www.w3.org/2003/04/emma" version="1.0">
          <emma:interpretation id="{A413F22D-2EDB-41E4-8D59-8163C0F06ED6}" emma:medium="tactile" emma:mode="ink">
            <msink:context xmlns:msink="http://schemas.microsoft.com/ink/2010/main" type="paragraph" rotatedBoundingBox="10240,13653 16726,11929 17180,13639 10695,15363" alignmentLevel="1"/>
          </emma:interpretation>
        </emma:emma>
      </inkml:annotationXML>
      <inkml:traceGroup>
        <inkml:annotationXML>
          <emma:emma xmlns:emma="http://www.w3.org/2003/04/emma" version="1.0">
            <emma:interpretation id="{6DA0B8BB-C480-4395-B50F-5BEC0ECC38B8}" emma:medium="tactile" emma:mode="ink">
              <msink:context xmlns:msink="http://schemas.microsoft.com/ink/2010/main" type="inkBullet" rotatedBoundingBox="10240,13653 10982,13456 11327,14755 10586,14953"/>
            </emma:interpretation>
            <emma:one-of disjunction-type="recognition" id="oneOf0">
              <emma:interpretation id="interp0" emma:lang="en-US" emma:confidence="1">
                <emma:literal>i</emma:literal>
              </emma:interpretation>
              <emma:interpretation id="interp1" emma:lang="en-US" emma:confidence="0">
                <emma:literal>j</emma:literal>
              </emma:interpretation>
              <emma:interpretation id="interp2" emma:lang="en-US" emma:confidence="0">
                <emma:literal>&lt;</emma:literal>
              </emma:interpretation>
              <emma:interpretation id="interp3" emma:lang="en-US" emma:confidence="0">
                <emma:literal>f</emma:literal>
              </emma:interpretation>
              <emma:interpretation id="interp4" emma:lang="en-US" emma:confidence="0">
                <emma:literal>;</emma:literal>
              </emma:interpretation>
            </emma:one-of>
          </emma:emma>
        </inkml:annotationXML>
        <inkml:trace contextRef="#ctx0" brushRef="#br0">-1805-849 364,'17'-7'134,"-9"7"-104,8 4 5,-7-1-6,3-3-17,0 4-4,5 3-5,-9 4 0,1 4-2,-5 7-3,-4 11 1,-9 11-1,-7 8-2,-5-1-13,-4 12-4,1-4-27,-1-4-9,8-15-71,5-10-48,8-19 79</inkml:trace>
        <inkml:trace contextRef="#ctx0" brushRef="#br0" timeOffset="268.7301">-1445-1830 444,'-8'-8'165,"8"12"-129,0 0-9,0-4-15,0 0-23,0 0-3,0 0-22,0 0-9,0 0 24,-5 0-29,1-4-8,4-7-80</inkml:trace>
      </inkml:traceGroup>
      <inkml:traceGroup>
        <inkml:annotationXML>
          <emma:emma xmlns:emma="http://www.w3.org/2003/04/emma" version="1.0">
            <emma:interpretation id="{D601FBC2-EDBD-4768-A761-0E80EBF97D70}" emma:medium="tactile" emma:mode="ink">
              <msink:context xmlns:msink="http://schemas.microsoft.com/ink/2010/main" type="line" rotatedBoundingBox="12310,13291 16773,12104 17180,13639 12718,14825"/>
            </emma:interpretation>
          </emma:emma>
        </inkml:annotationXML>
        <inkml:traceGroup>
          <inkml:annotationXML>
            <emma:emma xmlns:emma="http://www.w3.org/2003/04/emma" version="1.0">
              <emma:interpretation id="{3441FF57-95BE-44CE-95B8-5341E3DBDE88}" emma:medium="tactile" emma:mode="ink">
                <msink:context xmlns:msink="http://schemas.microsoft.com/ink/2010/main" type="inkWord" rotatedBoundingBox="12271,13311 16655,11881 17211,13588 12828,15018">
                  <msink:destinationLink direction="to" ref="{7A41E73B-B978-4A51-88CD-0E1C8C4AFA04}"/>
                </msink:context>
              </emma:interpretation>
              <emma:one-of disjunction-type="recognition" id="oneOf1">
                <emma:interpretation id="interp5" emma:lang="en-US" emma:confidence="0">
                  <emma:literal>VeanR</emma:literal>
                </emma:interpretation>
                <emma:interpretation id="interp6" emma:lang="en-US" emma:confidence="0">
                  <emma:literal>Vennie</emma:literal>
                </emma:interpretation>
                <emma:interpretation id="interp7" emma:lang="en-US" emma:confidence="0">
                  <emma:literal>Veanp</emma:literal>
                </emma:interpretation>
                <emma:interpretation id="interp8" emma:lang="en-US" emma:confidence="0">
                  <emma:literal>VeaniR</emma:literal>
                </emma:interpretation>
                <emma:interpretation id="interp9" emma:lang="en-US" emma:confidence="0">
                  <emma:literal>Vanir</emma:literal>
                </emma:interpretation>
              </emma:one-of>
            </emma:emma>
          </inkml:annotationXML>
          <inkml:trace contextRef="#ctx0" brushRef="#br0" timeOffset="1048.4457">19-2033 364,'-12'-14'137,"12"14"-106,-4 0-7,4 0-11,0 0-11,0 0-2,0 0-4,0 0 0,0 11 2,4 7-1,0 12 1,0 14 0,0 15-2,0 10 3,0 12 0,1 8 1,3-5 2,0 1-1,0-4-1,5-4-2,-1-11 1,9-4 3,0-10 1,3-12-4,-3-7-1,0-14 9,0-12 5,-1-14 8,1-19 4,-5 8-8,13-63-2,0-15-4,4-14 1,5-8-6,-5 1-1,-4 6-4,0 16-1,-9 17-19,1 16-7,0 7-37,-1 18-16,-3 19-73</inkml:trace>
          <inkml:trace contextRef="#ctx0" brushRef="#br0" timeOffset="1527.4528">938-1091 268,'8'-44'101,"-8"29"-78,-4-3-2,4 6-8,-4-2-1,-9-1 5,1 4 11,-5 0 6,-4 4-17,-3 7-1,-1 3 1,4 5-7,0 3-3,5 3-2,-1 1-1,9 4-5,0-1-1,8 8-2,4 7 3,4 0-2,13 4 1,4-1 0,4-3 0,0 1-9,4-5-3,4-3-33,4-12-14,5-10-37,-1-8-55,1-3 42</inkml:trace>
          <inkml:trace contextRef="#ctx0" brushRef="#br0" timeOffset="2144.3646">1252-1161 180,'0'-7'68,"0"3"-52,4-7 1,0 3 0,0-3 4,0-3 5,1-5 8,-1-3 5,0-3-20,0-5 9,-4 1 3,0 7-3,0 3 0,-4 5-2,0 3-1,0-1-17,-1 9-6,1 3-9,-4 15-3,0 10 2,0 12 5,-1 7 0,5 8 1,0 3 0,4 4 0,4 3-3,4-3 1,5-4-3,-1-7 2,1-8 1,-1-7-1,0-7 1,1-7 3,-1-12 2,1-11 2,-1-10 1,0-16 0,1-3 0,-1-7 0,1 3 2,-1 4 3,-4 7 7,1 4 2,-5 4 2,-4 10 2,-4 12-10,-5 14-4,-3 12-5,0 6-3,3 1-2,9-4 1,4-3-15,17-8-4,16-8-14,17-17-4,8-19-11,13-19-2,11-10-18,5-12-9,1 1-29</inkml:trace>
          <inkml:trace contextRef="#ctx0" brushRef="#br0" timeOffset="3059.9207">2001-1658 132,'4'-3'49,"4"10"-38,-8-7 26,0-4 10,0 4-5,0 0-3,0 0-10,0 0-4,0 8-14,0-1-2,-4 1 1,0 3-2,0 0 1,-5-4-3,1 4-1,-4 0-1,-1 4 0,-3-1 2,-5 1 1,0 0 5,1-4 5,3-4 4,1 1 2,3-5-1,1-3-2,3-3-6,5-8-1,4-8-8,9-10-1,7-4-4,5-4-1,4-4-1,4 5 0,0-1 2,0 8 0,-5 6 0,1 9 0,4 6-3,-4 12 0,0 11-1,0 7 3,4 11-2,-5 0 1,1 4 4,0-8 1,4 1-6,-4-8 0,4-4 1,-4-3 3,-1-4 4,1-8 2,-4-3 16,-5-7 10,-3-11-6,-1-12-1,1-6-17,-1-12-8,0-18-17,1-1-5,-5-2-29,5-1-10,-5-4-35,0 4-15,-4 4-27</inkml:trace>
          <inkml:trace contextRef="#ctx0" brushRef="#br0" timeOffset="2519.0938">1980-1540 116,'-8'0'46,"4"-4"-35,4 4-8,0 0-4,0 0-47,-5-3-21</inkml:trace>
          <inkml:trace contextRef="#ctx0" brushRef="#br0" timeOffset="3824.4358">3713-2132 324,'4'-11'121,"0"7"-95,1 4 3,-1 0-8,-4 0-10,0 0 1,0 0-7,0 8-3,0 3-1,-4 7 3,-1 12 5,-3 6-5,-4 12-2,-5 4-6,1 7 0,-5 7 8,0-4 5,1 4-7,-1-7 0,0-4-20,1-7-5,-5-7-13,0-8-5,-8-8-25,0-6-10,0-12-32</inkml:trace>
          <inkml:trace contextRef="#ctx0" brushRef="#br0" timeOffset="4246.2425">3237-2110 252,'0'-11'93,"9"4"-72,-5-4-2,0 7-3,4-3-14,5-8-3,-1 4 13,9-4 8,-1 4-9,9 0 10,-4 4 2,4 3-3,4 8-1,0 3-9,5 4-2,7 8 0,1 3 0,-1 11 4,9 7 3,-9 12 5,1 10 2,-5 4-5,-8 15-2,-4-3-9,-8 2-4,4-10-12,4-7-4,12-19-75,13-37-32,4-54-32</inkml:trace>
          <inkml:trace contextRef="#ctx0" brushRef="#br0" timeOffset="5838.0622">3593-2753 224,'-4'-15'85,"8"11"-66,0 1 12,-4 3 3,0 0-11,0 0-4,0 0-10,4 0-6,5 0-2,3 0 7,9 0 7,12-4-3,8 0 1,9-3-8,12 0-1,0-1 0,-4 5 2,-4-1-1,-5 8 0,-7 7-1,-9 3 0,-8 8-2,-13 8-2,-12 7-4,-8 3 0,-13 4 4,-8-3 2,-4-5 8,4 1 4,0-11-1,8-4 0,9-4 6,4-3 2,16-4 18,9 0-1,3-4 0,1 1-10,0-1-3,-1 4-12,5 0-3,0-3-6,4-1-1,8-7-17,13-4-7,20-18-56,34-18-25,15-12-90</inkml:trace>
        </inkml:traceGroup>
      </inkml:traceGroup>
    </inkml:traceGroup>
    <inkml:traceGroup>
      <inkml:annotationXML>
        <emma:emma xmlns:emma="http://www.w3.org/2003/04/emma" version="1.0">
          <emma:interpretation id="{E02B6A4E-1102-48B1-8BAB-C0D622738505}" emma:medium="tactile" emma:mode="ink">
            <msink:context xmlns:msink="http://schemas.microsoft.com/ink/2010/main" type="paragraph" rotatedBoundingBox="12352,15042 20788,14704 20846,16157 12410,16495" alignmentLevel="2"/>
          </emma:interpretation>
        </emma:emma>
      </inkml:annotationXML>
      <inkml:traceGroup>
        <inkml:annotationXML>
          <emma:emma xmlns:emma="http://www.w3.org/2003/04/emma" version="1.0">
            <emma:interpretation id="{CE7A0614-CA73-4200-9D3B-64E58F4B8392}" emma:medium="tactile" emma:mode="ink">
              <msink:context xmlns:msink="http://schemas.microsoft.com/ink/2010/main" type="line" rotatedBoundingBox="12352,15042 20788,14704 20846,16157 12410,16495"/>
            </emma:interpretation>
          </emma:emma>
        </inkml:annotationXML>
        <inkml:traceGroup>
          <inkml:annotationXML>
            <emma:emma xmlns:emma="http://www.w3.org/2003/04/emma" version="1.0">
              <emma:interpretation id="{4FC42920-B19D-46E3-800C-DCDB92930D44}" emma:medium="tactile" emma:mode="ink">
                <msink:context xmlns:msink="http://schemas.microsoft.com/ink/2010/main" type="inkWord" rotatedBoundingBox="12399,15098 16168,15225 16129,16376 12360,16249"/>
              </emma:interpretation>
              <emma:one-of disjunction-type="recognition" id="oneOf2">
                <emma:interpretation id="interp10" emma:lang="en-US" emma:confidence="1">
                  <emma:literal>insofar</emma:literal>
                </emma:interpretation>
                <emma:interpretation id="interp11" emma:lang="en-US" emma:confidence="0">
                  <emma:literal>Insofar</emma:literal>
                </emma:interpretation>
                <emma:interpretation id="interp12" emma:lang="en-US" emma:confidence="0">
                  <emma:literal>inform</emma:literal>
                </emma:interpretation>
                <emma:interpretation id="interp13" emma:lang="en-US" emma:confidence="0">
                  <emma:literal>insofan</emma:literal>
                </emma:interpretation>
                <emma:interpretation id="interp14" emma:lang="en-US" emma:confidence="0">
                  <emma:literal>info</emma:literal>
                </emma:interpretation>
              </emma:one-of>
            </emma:emma>
          </inkml:annotationXML>
          <inkml:trace contextRef="#ctx0" brushRef="#br0" timeOffset="-3.3588E9">41 23 192,'-19'-20'74,"15"20"-58,1-4 14,3 4 1,0 0-3,0 0 1,-4 0-10,0 0-4,4 0-8,0 0-5,-4 4-1,4-4-1,0 6 0,-3-2-3,3 2 0,0 1 2,0 3 2,0 0-22,0 7-8,3 6-48,-3 8-57,8 5 33</inkml:trace>
          <inkml:trace contextRef="#ctx0" brushRef="#br0" timeOffset="-3.3588E9">-49 398 136,'-4'-3'52,"4"9"-41,0-9 13,0 3 5,0 0-2,0 0 2,0 0-5,0 0-1,0 0-12,0 0 4,0 0 3,0 0-4,0 0 2,0 0-7,0 0-3,0 7-1,4 3 1,-1 7-1,1 6 2,0 4-2,0 3 0,-1 0-1,1 0 0,0 0-2,0-3-2,0-3 1,-1-4-1,1 0-3,0-3 2,0-4-8,-1-3-4,-3-3-26,4-4-10,-4-3-54,4-3-35,3-7 59</inkml:trace>
          <inkml:trace contextRef="#ctx0" brushRef="#br0" timeOffset="-3.3588E9">207 780 120,'0'-10'46,"4"3"-35,-8-3 18,4 4 9,0-4-12,0-4-3,0-6-4,0 0-3,4-4-8,-1 1 1,1 0 4,0 2-3,0-2 2,3 3-1,1 3 1,-1 0-2,1 4-1,0 3-5,-1 0-1,1 3-1,-1 4 1,1-1-2,-1 4-1,5 0 1,-1 4-1,4 2 0,-4 5 2,4-1-1,0 3-1,4 4 1,-7 3-1,3 0 0,-4 3 2,0 4-1,1 0-1,-1 0 3,-4 0 0,1-1-1,-4-2-2,-1-4 1,-3-3-1,0-7 0,0 0 0,0-3 2,0-4 1,0-3-1,-3-7 1,3-3 0,0-7 1,3-3-5,-3 0 1,4-3-2,0-1 0,0 4 2,0 0 2,-1 3-1,1 4 2,0 0-2,3 2-1,-3 1 3,4 4 0,-4-1-1,3 0-2,1 4 5,-1 0 1,4 3-2,1 3-1,3 4-1,0 3 1,0 3-2,0 4 2,-4 3-2,1 0-1,-1 4 1,0-4 1,-3-4-1,-1-2 2,1-4-11,-4 0-4,-1-3-52,1-7-22,4-4-31</inkml:trace>
          <inkml:trace contextRef="#ctx0" brushRef="#br0" timeOffset="-3.3588E9">1613 462 132,'-3'-20'49,"3"3"-38,-4 3 17,0 4 4,0 0-2,0-3 0,-3 0-2,-4-1 2,-1 1-16,-3-1 3,0 4 3,0 0-2,0 4 1,0 2-4,0 1 1,-4 3-3,0 0 0,0 3-5,0 4-3,-3 0-2,3 3-3,4 0-2,0 3-1,3 4 2,1 0 0,4 3-2,3 3 2,4 4-1,4-4 0,3 4 2,4 3 2,1 1-3,3-1 0,0 0-1,0 0 0,0 0 4,0 0 1,-7 1-1,-1-5-2,-3-2 1,-4-4 1,0 0-1,-4-3 2,-7 0-2,0-4 2,-12-3 0,4 0 1,-7-3 2,-1-4 1,-3 0-3,0 1-1,0-4-1,0 0-2,3 0 3,5-4 0,-1 1-8,4-4-4,4 1-20,4-4-8,3 0-25,5 0-9,3-1-44</inkml:trace>
          <inkml:trace contextRef="#ctx0" brushRef="#br0" timeOffset="-3.3588E9">1866 539 152,'0'-7'57,"4"10"-44,-8-9 21,4 6 7,0 0-2,0-4-1,0 4-8,0 0-2,-4-3-15,0 0 3,1-1 2,-1 4-4,0 0 0,0 4-6,0 2-3,1-2-5,-1 13-2,-4 13-2,5 7 3,-1 3 0,0 0 1,4-3-3,0-10 2,0-4 1,8 1 0,-5-4-3,5-4 2,7 5 1,-4-11 0,1-4-3,3-6 2,7-6 1,-7-4 2,1 3-1,-1-10-1,7-10 3,-10 7 0,-1 3 1,-7-9 0,-1-11-2,-3 7 1,-3 3 9,-5 3 7,-3 8-6,-1 5 0,5 1-9,-8 4-3,4-1-6,-5 0 1,5 4-33,0 0-16,0-1-47,7 4-22,4 0 18</inkml:trace>
          <inkml:trace contextRef="#ctx0" brushRef="#br0" timeOffset="-3.3588E9">2499 706 124,'-3'-6'49,"3"-1"-38,0-3 19,0 7 6,0-1 6,0 1 4,0 3-11,0-3-6,0-1-17,0 1-5,0 3-1,7-4 3,4 1 5,4 3-2,1-3 3,2-1 1,5 1-1,3 0-3,1-1 0,-1 4-1,1-3 3,-1 0-3,-3-1 1,-1 1-1,1 3 1,-4-3-4,-4 3 0,0-4-1,-4 4 3,0 0-5,-3-3-1,0 3 0,-1-3 0,-3 3-7,3 0-2,1 0-31,-1 0-14,1 0-27,0 0-12,-1 6-43</inkml:trace>
          <inkml:trace contextRef="#ctx0" brushRef="#br0" timeOffset="-3.3588E9">2748 361 208,'4'-17'77,"0"4"-60,-1 0 13,1 3 3,0-4-4,-4-6 1,0-3-9,-4-8 0,4-2-12,-4-1 1,1-2 3,-1 2 2,-4-3 0,1 4 4,-1 2 2,1 8-2,-5 3 0,1 0-4,4 6 1,-1 4-5,1 4-1,-1 2-9,4 11 0,0 10-1,1 10 0,-1 6-5,4 14 1,4 7 4,3 9 4,1 11-3,3 3-1,0 4 0,1 6 2,-1-7-3,0-6 0,1-4 1,-1-9 0,-4-11 0,1-7 2,-4-9 1,-4-4 1,-4-3-2,-4-4-2,1-3 3,-8 1-2,0-5 2,0-2-2,-4-1-1,0-6-2,-4-7-1,4 0-18,1-7-9,-1-10-24,4 1-11,3-5-25,5 1-8,-1 0-14</inkml:trace>
          <inkml:trace contextRef="#ctx0" brushRef="#br0" timeOffset="-3.3588E9">3212 576 152,'0'-10'57,"4"6"-44,-4 1 16,0 0 6,0 3-6,0-4-2,-4 1-2,0 0 1,-3-1-14,-1 1 2,-3-1 11,-1 1-2,-3 3-6,4 0 0,-4 3-4,0 4 0,0 7-7,0 6-4,0 10-1,0 7-1,-1 3 0,5 0 2,4-3-1,3 0-1,0-7-2,4-7 1,4-2-1,0-5 0,-1-2 0,5-8 0,-1-2 0,1-4 0,0-7 2,-1-6 2,1-7-1,-1-4-1,1 1 1,-1-4 1,-3 3 1,0 4 1,0 0-5,-1 3-1,1 4-2,0 3 3,0 3 2,-4 1 2,3-1-4,1 4-1,4 3-2,-1 3 3,5 7 0,3 3 3,0 7-3,4 1 0,-1-1 1,1 0 2,0 0-1,-4-3-1,0-4 1,-3-3-1,-1 0 0,0-7 0,1-3 0,-5-3 0,1-7 0,-1-7 2,1-6-1,-5-4-1,5 0 1,-4 0-1,0 1 0,3-1 0,-3 0-3,0 7 2,-1 3 1,1 4 2,0-1-3,3 4-2,1 4 2,0-1 2,-1 4-2,1 3 0,-1 0 1,5 6 0,3 8 0,-4-1 2,0-3-3,4 10 0,-3-3 1,3 6 2,0-2-1,4-1 2,-4-4 0,4-2 3,-4-4 1,0-3 3,0-4-5,4-10-1,-4 0-13,4-13-7</inkml:trace>
        </inkml:traceGroup>
        <inkml:traceGroup>
          <inkml:annotationXML>
            <emma:emma xmlns:emma="http://www.w3.org/2003/04/emma" version="1.0">
              <emma:interpretation id="{C2B84B37-2547-4A63-A169-586BF1406D93}" emma:medium="tactile" emma:mode="ink">
                <msink:context xmlns:msink="http://schemas.microsoft.com/ink/2010/main" type="inkWord" rotatedBoundingBox="16516,15792 17180,15662 17251,16026 16588,16156"/>
              </emma:interpretation>
              <emma:one-of disjunction-type="recognition" id="oneOf3">
                <emma:interpretation id="interp15" emma:lang="en-US" emma:confidence="0">
                  <emma:literal>an</emma:literal>
                </emma:interpretation>
                <emma:interpretation id="interp16" emma:lang="en-US" emma:confidence="0">
                  <emma:literal>as</emma:literal>
                </emma:interpretation>
                <emma:interpretation id="interp17" emma:lang="en-US" emma:confidence="0">
                  <emma:literal>a</emma:literal>
                </emma:interpretation>
                <emma:interpretation id="interp18" emma:lang="en-US" emma:confidence="0">
                  <emma:literal>on</emma:literal>
                </emma:interpretation>
                <emma:interpretation id="interp19" emma:lang="en-US" emma:confidence="0">
                  <emma:literal>am</emma:literal>
                </emma:interpretation>
              </emma:one-of>
            </emma:emma>
          </inkml:annotationXML>
          <inkml:trace contextRef="#ctx0" brushRef="#br0" timeOffset="-3.35879E9">4430 582 132,'-4'-3'49,"4"3"-38,0-7 15,0 7 3,0-6-3,0-1 8,-4-3-10,0-7-13,-3 0-2,-1 1 1,1-1 7,-1 3 4,-7 1-2,4 6-1,-4 1-4,0 6-1,0 0-3,-4 10 1,-4 6-6,-3 8-1,3 3-2,0 6 1,5 1-2,-1 3-1,7-4-2,5 1 1,3-4-1,0-7 0,4-3 0,4-3 0,4-3 0,-1-4 0,5-4 2,-1-6 0,4-3 0,0-4 0,-4-3 0,1-3 0,-1-4-3,-4-3 2,1 0 3,0 0 1,-5 0-4,5-1 1,-4 5 0,-1-1 0,1 7 0,0 0 2,0 3-3,0 4 0,-4 3 1,7 10 0,1 7-3,-1 3 2,4 3 1,1 1 0,-1-1 0,4-3 0,0 0-5,0-3 1,-3-4 2,-1-6 3,0-3-2,1-4-2,-1-4 2,-4-6 2,5-7 0,-1-6 2,0-4-4,1-3-2,3-4 2,0 4 2,4 3 0,0 1-1,-1 6 1,-3 6-1,-3 4 0,7 7 0,-4-1 8,7 8 5,-3-1 0,4 10 0,-4 1-7,-1 6-2,-2-3 0,-5 3 2,0-3-1,-7-1 0,0 1-6,-8-3-1,0-1-52,-7-3-22,0-3-58</inkml:trace>
        </inkml:traceGroup>
        <inkml:traceGroup>
          <inkml:annotationXML>
            <emma:emma xmlns:emma="http://www.w3.org/2003/04/emma" version="1.0">
              <emma:interpretation id="{2C1836BB-9D00-4462-B096-F4490B7AA7BB}" emma:medium="tactile" emma:mode="ink">
                <msink:context xmlns:msink="http://schemas.microsoft.com/ink/2010/main" type="inkWord" rotatedBoundingBox="17596,14968 19619,14654 19822,15961 17799,16274"/>
              </emma:interpretation>
              <emma:one-of disjunction-type="recognition" id="oneOf4">
                <emma:interpretation id="interp20" emma:lang="en-US" emma:confidence="1">
                  <emma:literal>rates</emma:literal>
                </emma:interpretation>
                <emma:interpretation id="interp21" emma:lang="en-US" emma:confidence="0">
                  <emma:literal>nates</emma:literal>
                </emma:interpretation>
                <emma:interpretation id="interp22" emma:lang="en-US" emma:confidence="0">
                  <emma:literal>mates</emma:literal>
                </emma:interpretation>
                <emma:interpretation id="interp23" emma:lang="en-US" emma:confidence="0">
                  <emma:literal>rate</emma:literal>
                </emma:interpretation>
                <emma:interpretation id="interp24" emma:lang="en-US" emma:confidence="0">
                  <emma:literal>sates</emma:literal>
                </emma:interpretation>
              </emma:one-of>
            </emma:emma>
          </inkml:annotationXML>
          <inkml:trace contextRef="#ctx0" brushRef="#br0" timeOffset="-3.35879E9">5357 840 164,'-7'-10'63,"3"4"-49,0-11 14,4 10 2,0-6-4,0-4 2,0-6-7,0-8-1,0 1-11,0-3 1,4-4 3,0 0-3,-1 4 2,5 2-3,0 5 0,3-1-3,-4 3-1,5 1-3,-1 3 1,4 0-2,4 3 2,4 0-2,-1 4 2,1 3 0,-1 3 1,1 10-2,0 7 1,-1 7 0,-3 10 1,0 10-2,-4 6 1,-4-2-2,1-5-1,-5 1 1,1-7-1,-1-3-16,1-7-4,-4-3-14,-1-3-7,5-8-19,-1-6-8,1-3-25</inkml:trace>
          <inkml:trace contextRef="#ctx0" brushRef="#br0" timeOffset="-3.35879E9">6055 465 100,'3'-13'38,"-6"9"-29,3-2 21,0 2 8,0-6-1,-4 4 1,4-5-6,0 1 0,-4 0-18,0 0 3,1 0 3,-5 0-2,1 0-1,-1 3-1,-3 1 3,-1 2-7,1 4 1,-4 4 1,-4 6 1,0 3-8,0 7-2,-3 7-5,3 7-1,4-1 1,4-3 0,-1 0-3,5-3 2,3-3-1,4-4 0,4-3 0,-1-7-2,1 0 3,8-4 0,-5 1 1,8-7 0,4-3 0,0-4 0,0-3 0,0-3 0,-4-8 0,-4-2 0,0-4 0,-3-3 2,-1 3-1,-3 4 2,0 3-2,0 6-1,-4 1 1,0 3 1,3 0-3,1 6 0,-4 4-1,4 7 0,0 0 0,3 20 0,1-7 2,7 10 0,0 10-3,11-3 2,-3-7-1,0-6-2,-4-8-11,3-6-5,1-6-9,-8-8-5,0 1-41,4-10-16,-4 3-2</inkml:trace>
          <inkml:trace contextRef="#ctx0" brushRef="#br0" timeOffset="-3.35879E9">6353-477 268,'-12'-20'101,"12"20"-78,4-10-9,-4 7-8,4-1-6,-4 1 2,0 0-1,0 3-1,4 17 1,-4 19 10,0 21 7,0 17-5,0-4-2,0-13 2,-4 51 4,0 32 0,4-12-1,4-14-8,3-41-5,-3-12-5,11-4 1,-4-14-34,5-16-17,-1-3-86</inkml:trace>
          <inkml:trace contextRef="#ctx0" brushRef="#br0" timeOffset="-3.35879E9">5862-272 260,'-30'-7'99,"30"7"-77,-4-3 0,4 3-3,0 0-9,0 0 2,0 0-7,0 0-1,4 0-2,-4 0 1,19 0 0,0 0 7,26-7 4,-7 0-3,22-6 1,-7 3-3,22-10 0,-14 3-5,22-6-3,-15 2 0,15-2-1,-19 3-51,3 3-23,-14 4-57</inkml:trace>
          <inkml:trace contextRef="#ctx0" brushRef="#br0" timeOffset="-3.35879E9">6662 455 104,'-8'17'38,"8"-17"-29,-7 10-3,7-10-3,3 7 1,1-4 5,0 0 4,-4 1 2,7-1 0,-3 0 4,4-6 2,-1 3 2,1-7-12,-1 1-2,5-8 1,-1-9-4,-3-4 2,-5 3-3,-3-2 0,-3-1 1,-5-3 1,1 3-3,-5 3-3,-3 1 8,-4 6 4,0 4-2,4 9 1,4 1 2,-8 16 3,0-3-3,0 21 2,1-5-5,3 18-1,-1-7-6,9 6-3,-1-2 0,8-1-1,0-7-3,15-2 2,-3-8-4,14-10-1,-3 1-6,11-14 0,-4 0 1,4-7 5,-4 0-17,4-6-5,-4 3-67,0-3-45,-3 3 57</inkml:trace>
          <inkml:trace contextRef="#ctx0" brushRef="#br0" timeOffset="-3.35879E9">7314 167 184,'0'-4'68,"0"4"-52,-8-6 14,8 6 4,-7-4-4,3 1 0,-7 0-4,0-1 1,-5 4-15,1 0 2,-3 0 2,2 0-6,-6 7-1,3 0-3,-4 10-1,4-4-3,-3 14 1,-5 10-2,9-1-1,3 5-2,7-8 1,4-6-1,4 7 0,0-4 2,0 0 2,0-3-1,0 3-1,0-7 1,0 1 1,0-4 1,-7 3 1,-8 4 0,0-7 0,-1-3 2,-6-4 3,-12 4-4,4-10-3,7 0-6,-11-7-2,4 0-35,-4-11-13,8 1-84</inkml:trace>
        </inkml:traceGroup>
        <inkml:traceGroup>
          <inkml:annotationXML>
            <emma:emma xmlns:emma="http://www.w3.org/2003/04/emma" version="1.0">
              <emma:interpretation id="{677FAE59-4C77-415E-BAC8-1124058107F3}" emma:medium="tactile" emma:mode="ink">
                <msink:context xmlns:msink="http://schemas.microsoft.com/ink/2010/main" type="inkWord" rotatedBoundingBox="19169,15892 20537,15075 20937,15743 19568,16560"/>
              </emma:interpretation>
              <emma:one-of disjunction-type="recognition" id="oneOf5">
                <emma:interpretation id="interp25" emma:lang="en-US" emma:confidence="1">
                  <emma:literal>go</emma:literal>
                </emma:interpretation>
                <emma:interpretation id="interp26" emma:lang="en-US" emma:confidence="0">
                  <emma:literal>got</emma:literal>
                </emma:interpretation>
                <emma:interpretation id="interp27" emma:lang="en-US" emma:confidence="0">
                  <emma:literal>so</emma:literal>
                </emma:interpretation>
                <emma:interpretation id="interp28" emma:lang="en-US" emma:confidence="0">
                  <emma:literal>god</emma:literal>
                </emma:interpretation>
                <emma:interpretation id="interp29" emma:lang="en-US" emma:confidence="0">
                  <emma:literal>Go</emma:literal>
                </emma:interpretation>
              </emma:one-of>
            </emma:emma>
          </inkml:annotationXML>
          <inkml:trace contextRef="#ctx0" brushRef="#br0" timeOffset="-3.35879E9">7766 385 180,'12'-17'68,"-1"3"-52,15-6 3,-22 20 1,8-10-8,6-6-2,-3-8 6,-3 1 1,-1-4-8,-3 0 1,-5-3 1,-3 0-6,-3 0-1,-5-1-4,-7 5-3,0 2 17,4 7 10,-1 4-1,-7 3-1,4 0-6,-7 10-2,3 0-8,-11 13-4,7-3-1,-7 17 1,-12 13-3,9 1-2,6-1 2,8-3 2,8-1-2,7-12 0,0-4-1,12-3-2,-4 0 3,11-7 0,-4 0-2,12-7 0,-4 0 2,3-6 2,-3 0 0,4-7-1,-4 0 5,-4-7 1,0 3-5,-4-6-2,0 4 6,1-5 4,-5 5-2,5-4-2,-5 3-2,1 3-3,-1 4-2,1 4 1,-1-1 1,5 17 2,3 13 3,3 11 4,-2 6 0,2 10 0,1 11-8,-4-1 0,-3 7 3,-1-7 2,-4-3-7,-3-6-1,-4-8 2,-7-6 2,-5-3 2,-14-8 0,-12 1 0,-7-3 0,-11-8 0,-9 1 2,-2-7 8,14-3 5,8-4-5,-31-3-1,-26 0-7,4 0-4,8-3-15,7 0-6,11-1-39,4-2-17,8-1-85</inkml:trace>
          <inkml:trace contextRef="#ctx0" brushRef="#br0" timeOffset="-3.35879E9">8219 80 260,'-8'-7'96,"8"7"-75,-7 3 6,7-3-2,-4 7-16,4-4-2,-8 17-3,5-3 0,-5 20-2,-3 13-2,3 1 3,5-1-2,3-17-1,0-2-2,7-1-1,1-7 2,7 1 0,-4-8 1,12-9 2,-5 0-3,9-17 0,-4 3 3,3-16 1,-3-1 5,-5-13 5,5 7 4,-15-7 4,-5 7 13,-10-3 8,-1 6-7,-18 7-3,7 3-14,-15 14-6,-11 6-14,0 7-6,7 0-69,8 0-31,7-10-58</inkml:trace>
        </inkml:traceGroup>
      </inkml:traceGroup>
    </inkml:traceGroup>
  </inkml:traceGroup>
</inkml:ink>
</file>

<file path=ppt/ink/ink1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24:59.37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3FACE926-DFF1-42D5-AABA-20FB73EBD2ED}" emma:medium="tactile" emma:mode="ink">
          <msink:context xmlns:msink="http://schemas.microsoft.com/ink/2010/main" type="writingRegion" rotatedBoundingBox="7486,15532 17390,16028 17300,17818 7396,17322"/>
        </emma:interpretation>
      </emma:emma>
    </inkml:annotationXML>
    <inkml:traceGroup>
      <inkml:annotationXML>
        <emma:emma xmlns:emma="http://www.w3.org/2003/04/emma" version="1.0">
          <emma:interpretation id="{7050D272-ADC5-4813-8DA9-F8B52BD16CB8}" emma:medium="tactile" emma:mode="ink">
            <msink:context xmlns:msink="http://schemas.microsoft.com/ink/2010/main" type="paragraph" rotatedBoundingBox="7486,15532 17390,16028 17300,17818 7396,17322" alignmentLevel="1"/>
          </emma:interpretation>
        </emma:emma>
      </inkml:annotationXML>
      <inkml:traceGroup>
        <inkml:annotationXML>
          <emma:emma xmlns:emma="http://www.w3.org/2003/04/emma" version="1.0">
            <emma:interpretation id="{8F60F1D1-EE4E-4CF6-AB1B-7B65AC773539}" emma:medium="tactile" emma:mode="ink">
              <msink:context xmlns:msink="http://schemas.microsoft.com/ink/2010/main" type="line" rotatedBoundingBox="7486,15532 17390,16028 17300,17818 7396,17322"/>
            </emma:interpretation>
          </emma:emma>
        </inkml:annotationXML>
        <inkml:traceGroup>
          <inkml:annotationXML>
            <emma:emma xmlns:emma="http://www.w3.org/2003/04/emma" version="1.0">
              <emma:interpretation id="{D1161801-29BE-44A4-9C8C-5CA18DEFE700}" emma:medium="tactile" emma:mode="ink">
                <msink:context xmlns:msink="http://schemas.microsoft.com/ink/2010/main" type="inkWord" rotatedBoundingBox="7473,15798 9831,15916 9770,17138 7411,17020"/>
              </emma:interpretation>
              <emma:one-of disjunction-type="recognition" id="oneOf0">
                <emma:interpretation id="interp0" emma:lang="en-US" emma:confidence="0">
                  <emma:literal>also</emma:literal>
                </emma:interpretation>
                <emma:interpretation id="interp1" emma:lang="en-US" emma:confidence="0">
                  <emma:literal>[also</emma:literal>
                </emma:interpretation>
                <emma:interpretation id="interp2" emma:lang="en-US" emma:confidence="0">
                  <emma:literal>coho</emma:literal>
                </emma:interpretation>
                <emma:interpretation id="interp3" emma:lang="en-US" emma:confidence="0">
                  <emma:literal>Coho</emma:literal>
                </emma:interpretation>
                <emma:interpretation id="interp4" emma:lang="en-US" emma:confidence="0">
                  <emma:literal>cols</emma:literal>
                </emma:interpretation>
              </emma:one-of>
            </emma:emma>
          </inkml:annotationXML>
          <inkml:trace contextRef="#ctx0" brushRef="#br0">1091 134 116,'0'0'46,"0"0"-35,0 0 3,0 0 1,0 0-9,0 0-3,0 0-2,0 0 1,0 0-1,4 0 10,-4 0 6,0 0-1,0 0 3,0 0-1,0 0-2,0-3-6,0-1-4,-4 1 1,0 0 0,0-1-3,0-2-1,1 2 1,-1-3 0,0 4-2,0 0-2,1-1 1,-1 1 1,0 0 1,0-1 1,-3 4 0,-1 4 2,1-1-3,-1 7-2,-3 4 2,-1 6 0,1 3-1,0 7-2,3 4 3,1-1 0,-1 1-1,4-1-2,4 1-2,0-4-1,4 0-1,-4-6 3,4-4 0,0-4 3,0-2-3,3-4 0,-3 0 1,0-3 0,3-4 0,1-3 2,-5-3-1,1-1 2,0-6 2,0-3 4,0-7-6,-1-4-2,1-2-1,0-1 0,0 0-5,-1 3 1,-3 4 2,0 4 3,4 6 2,-4-1 1,0 8 0,4 3 0,-4 0 0,0 7 0,4 0 0,-4-1 2,4-2-3,-4-4-2,3 3-3,5-3 1,-1 0-1,5 0 0,3-3 0,4 3-2,-1 3-22,5 4-7,7 3-77</inkml:trace>
          <inkml:trace contextRef="#ctx0" brushRef="#br0" timeOffset="916.673">1291 516 52,'0'7'22,"7"-11"-18,-3-2 4,3 6 0,1-4-4,0-2-1,-1-1 12,1 0 5,-1 1 14,1-5 6,-1 1-2,5 0 0,-1-3-15,0-7-4,0-4-11,1-2-1,3-8 3,0-6-4,-4-4 2,-3-3-1,-4-10 1,-1-3 0,-3-7 0,-3-10-7,-1 0-2,-4 7 0,-3-1 2,0 4 2,-1 7 1,1 10-5,0 9 1,-1 11 13,1 7 8,0 9-10,-1 14-6,-3 17-12,0 13-4,0 20 4,4 11 3,0 6 5,-1-4 2,5 1-1,7-4 1,0-6-4,7-4 0,5-3-4,3-6 1,4-8-14,3-6-5,8-4-2,0-3 3,1-6-6,-1-1-2,0-3-12,-4 0-48,-3 0 9</inkml:trace>
          <inkml:trace contextRef="#ctx0" brushRef="#br0" timeOffset="1339.262">1611 392 172,'-11'3'66,"11"-3"-52,0 0-3,0 0-6,4-3-10,-1-7 1,5-3 2,3-8 3,4-2 0,0-4 8,4 0 6,4-3-1,-1 3 2,1 1 2,0 2 3,3 4-5,-3 7-1,-1-1-5,1 4 1,-4 7 0,-4 10 3,0 6-5,-8 7-3,-3 10-3,-4 7-3,-4 3-2,-3 4-1,-4-4 2,-1-3 0,1-4-4,0-6-1,-1 0-17,-3-10-8,4 0-25,3-7-10,1-7-20</inkml:trace>
          <inkml:trace contextRef="#ctx0" brushRef="#br0" timeOffset="1918.3982">2131 298 96,'4'-6'38,"-4"2"-29,8 4 1,-8 0 2,0 0 3,0 0 5,0 0 7,0 4 4,0 2-15,0 4-4,0 7-8,3 0-1,1 3 3,0 0-1,0 0 2,3 0-6,1 0-3,3-3 1,0-4 0,5-2-2,-1-5 2,0-6 1,4-3 2,-1 0 3,1-8 4,-4-5 5,0-8 1,-3-6 3,-1-7 1,-3-3-4,-5-4 1,-3 1-5,-7 3-1,-5 3-6,-3 10-1,-3 4 8,-5 12 2,-7 8-11,-4 13-3,-4 10-5,4 7 1,4 3-13,4 4-5,3-4-98</inkml:trace>
          <inkml:trace contextRef="#ctx0" brushRef="#br0" timeOffset="-1049.0175">389 40 208,'-7'4'79,"7"-4"-61,-4 3-1,4-3-5,0 0-6,0-3-1,-4-1-3,-3-3 1,-1 1-2,-3-1-1,-4 4 1,0-1-1,-4-2 2,-7 2-3,-1 1 0,-3 3 1,4 0 0,-1 7 8,1 3 7,3 0-7,1 3-4,3 4-1,0 0 0,4 3-1,0 0-2,3 3 3,5 4 0,3 3-1,4 7-2,4 3 5,3 1 1,5-1 2,3 0 0,7-3-4,1-4-1,0-2-1,3-1 1,-3 0-4,3-10-2,-3-3-14,7-4-6,0-6-37,-4-7-16,5-7-15</inkml:trace>
        </inkml:traceGroup>
        <inkml:traceGroup>
          <inkml:annotationXML>
            <emma:emma xmlns:emma="http://www.w3.org/2003/04/emma" version="1.0">
              <emma:interpretation id="{CC022203-F304-4857-AB51-3861F2268E27}" emma:medium="tactile" emma:mode="ink">
                <msink:context xmlns:msink="http://schemas.microsoft.com/ink/2010/main" type="inkWord" rotatedBoundingBox="11350,16245 11482,17444 10510,17551 10378,16352"/>
              </emma:interpretation>
              <emma:one-of disjunction-type="recognition" id="oneOf1">
                <emma:interpretation id="interp5" emma:lang="en-US" emma:confidence="0">
                  <emma:literal>A.</emma:literal>
                </emma:interpretation>
                <emma:interpretation id="interp6" emma:lang="en-US" emma:confidence="0">
                  <emma:literal>A</emma:literal>
                </emma:interpretation>
                <emma:interpretation id="interp7" emma:lang="en-US" emma:confidence="0">
                  <emma:literal>AS</emma:literal>
                </emma:interpretation>
                <emma:interpretation id="interp8" emma:lang="en-US" emma:confidence="0">
                  <emma:literal>As</emma:literal>
                </emma:interpretation>
                <emma:interpretation id="interp9" emma:lang="en-US" emma:confidence="0">
                  <emma:literal>At</emma:literal>
                </emma:interpretation>
              </emma:one-of>
            </emma:emma>
          </inkml:annotationXML>
          <inkml:trace contextRef="#ctx0" brushRef="#br0" timeOffset="3136.6742">3142 37 268,'-15'3'101,"18"-6"-78,-3-7-13,0 10-13,0 0-1,0 0 1,0 0 0,4 6 2,-4 5 1,0 9 0,0 13 2,0 17-1,0 11-1,0 9 1,-4 11-1,1-1 0,-1 0 0,-4 4 2,1-10 3,-1-7-2,1-10-2,-1-10 2,1-10 0,3-10-8,0-7-4,0-7 2,1-13 4,-1-13 4,0-14 4,0-10 2,1-7 3,-1-6-3,4-7-2,0-7 0,0-3 1,0-6-3,4-1 0,3 4 1,1 3 2,3 3-3,0 7 0,1 3-1,-1 11-2,4 6 7,-4 3 3,4 8 1,0-1 1,4 10-6,-4 0-2,0 4 0,1 3 2,2 3-1,-3 4 2,1 6-4,2 4 0,-3 6 1,1 7 2,-1 7-3,0 10 0,0 3-1,0 7-2,0 3 1,4 7-1,-4 0 0,0 0 0,0 4 2,0 2 1,0 1-6,0 10 0,-3-4-4,-1 0 0,0-6-1,-3-4 2,-4-6-7,-1-7-2,-3-7-16,-3-6-8,-1-4-37,-4-7-16,1-9-2</inkml:trace>
          <inkml:trace contextRef="#ctx0" brushRef="#br0" timeOffset="3521.9824">3255 630 236,'-23'13'88,"16"-13"-69,3 4 8,4-4-1,0 0-12,0 0-3,0 0-4,0 0-2,4-7-3,0 0 1,-1-3 2,1 4 2,4-4-1,-1-1 1,1 5 2,3-4 2,0 3-3,1-3 0,-1 3-3,-4-6 2,5 6-4,-1 0-2,-3 1 0,-1-1-1,1 4-9,-1-4-2,1 4-25,-1-1-11,5-2-80</inkml:trace>
          <inkml:trace contextRef="#ctx0" brushRef="#br0" timeOffset="4107.6475">3983 395 312,'-19'17'115,"19"-13"-89,0-1-6,0-3-8,0 0-19,0 0-5,0 0-5,0 0 0,0 0 9,-4 0-7,4 0-1,0 0-30,0 0-12</inkml:trace>
        </inkml:traceGroup>
        <inkml:traceGroup>
          <inkml:annotationXML>
            <emma:emma xmlns:emma="http://www.w3.org/2003/04/emma" version="1.0">
              <emma:interpretation id="{74A645B6-BCF3-4817-B2D8-CBE4366F9EC0}" emma:medium="tactile" emma:mode="ink">
                <msink:context xmlns:msink="http://schemas.microsoft.com/ink/2010/main" type="inkWord" rotatedBoundingBox="12234,15986 13588,16910 12800,18065 11446,17141"/>
              </emma:interpretation>
              <emma:one-of disjunction-type="recognition" id="oneOf2">
                <emma:interpretation id="interp10" emma:lang="en-US" emma:confidence="1">
                  <emma:literal>Sim</emma:literal>
                </emma:interpretation>
                <emma:interpretation id="interp11" emma:lang="en-US" emma:confidence="0">
                  <emma:literal>him</emma:literal>
                </emma:interpretation>
                <emma:interpretation id="interp12" emma:lang="en-US" emma:confidence="0">
                  <emma:literal>sim</emma:literal>
                </emma:interpretation>
                <emma:interpretation id="interp13" emma:lang="en-US" emma:confidence="0">
                  <emma:literal>Sin</emma:literal>
                </emma:interpretation>
                <emma:interpretation id="interp14" emma:lang="en-US" emma:confidence="0">
                  <emma:literal>Him</emma:literal>
                </emma:interpretation>
              </emma:one-of>
            </emma:emma>
          </inkml:annotationXML>
          <inkml:trace contextRef="#ctx0" brushRef="#br0" timeOffset="4808.4694">4835 54 124,'37'-91'49,"-10"44"-38,-1-13 10,-15 33 4,1-6 3,-1-1 3,-3 4 3,-5 3 2,-6 7-20,-5 3 6,-11 7 5,-7 3-11,-4 7-3,-4 10-2,-8 4 3,5 6-8,-1 7-1,4 3-1,0 3 0,4-2 0,3 2 2,1 4-5,3 0-1,5 0 0,3 3 0,-1-3-3,9 0 2,-1-4-1,8 1 0,4-1 2,4 1 2,7-1-3,0 4 0,4 0 1,3 0 0,1 3 0,-4 0 0,0 0 0,-4-3 0,0-3 0,-8 3 2,-3-7-1,-4 0-1,-7 0 1,-5 0 1,-7 1 1,-3-1 1,-5-3 4,-3-1 5,-4-2-3,-3-1 0,3-3-2,0-3 2,4-7-12,3 0-3,1-6-16,3-8-4,1-6-47,3-10-20,4 0-29</inkml:trace>
          <inkml:trace contextRef="#ctx0" brushRef="#br0" timeOffset="5325.2641">5197 442 312,'-4'4'118,"4"-1"-92,0 0-5,0-3-9,0 0-10,0 0 1,0 0-4,4 4 0,-4 6 1,3 10 0,-3 10 0,0 10 2,0 7 3,0 10 0,0 3 0,0 1-6,0-8 1,4-6 0,0-10 2,0-7-21,-4-10-7,0-6-60,3-17-24,-3-21 6</inkml:trace>
          <inkml:trace contextRef="#ctx0" brushRef="#br0" timeOffset="5547.8824">5227 144 356,'-30'30'134,"26"-20"-104,-4 4 9,5-8-3,3 1-32,0-4-11,0 1-30,-4-4-12,4 0 25,0 0-23,0 0-5,0 0-7,0 0-3,0 0-18,0 0-16,7 6 45</inkml:trace>
          <inkml:trace contextRef="#ctx0" brushRef="#br0" timeOffset="6466.7886">5427 938 232,'-12'17'88,"12"-14"-69,-3-3 6,3 0 0,0-3-18,0-4-6,0-3 3,0-3 2,0-7-3,0 0-2,0 0 2,0-4 2,3 1 2,-3 3 3,4-1 4,4 1-2,-8 0 3,3 0-4,1-3 1,4-1-5,-5 1 1,1-4-5,0 7-2,4 3 0,-5 4-1,5 3 6,3 3-3,-3 4 1,3 3 0,-3 6 2,3 4-1,0 0 0,0 4-6,5 3 1,-1 3-2,0 0-2,0 3 3,-4 4 2,0 3 0,1 0-1,-5 1 1,1-5-1,-4-2 0,-1-4 0,1-3 0,-4-4 0,0-3-5,0-3 1,0 0-3,-4-7 0,1-4 1,-1-6 4,0-7-1,0-6 1,1-4 2,3-3 2,3-4-1,1 1-1,0-4-2,0 4 1,3-1 3,1 7 1,-1 4 1,1 3 0,-4 3-2,-1 3 1,1 4 0,0 4 3,3 2-1,1 8 2,-1 9-2,5 11 0,-1 6-3,0 7 1,1 10-2,-1 6-1,0 4-2,-3-3 1,-1-4-8,1-6-4,-4-11-29,-4-6-10</inkml:trace>
        </inkml:traceGroup>
        <inkml:traceGroup>
          <inkml:annotationXML>
            <emma:emma xmlns:emma="http://www.w3.org/2003/04/emma" version="1.0">
              <emma:interpretation id="{AC6669E4-DDEB-480B-875C-7C3FCBBB238D}" emma:medium="tactile" emma:mode="ink">
                <msink:context xmlns:msink="http://schemas.microsoft.com/ink/2010/main" type="inkWord" rotatedBoundingBox="13819,15850 17390,16028 17302,17793 13731,17614"/>
              </emma:interpretation>
              <emma:one-of disjunction-type="recognition" id="oneOf3">
                <emma:interpretation id="interp15" emma:lang="en-US" emma:confidence="0">
                  <emma:literal>(km'18</emma:literal>
                </emma:interpretation>
                <emma:interpretation id="interp16" emma:lang="en-US" emma:confidence="0">
                  <emma:literal>(km', 8</emma:literal>
                </emma:interpretation>
                <emma:interpretation id="interp17" emma:lang="en-US" emma:confidence="0">
                  <emma:literal>[km', 8</emma:literal>
                </emma:interpretation>
                <emma:interpretation id="interp18" emma:lang="en-US" emma:confidence="0">
                  <emma:literal>(km'i8</emma:literal>
                </emma:interpretation>
                <emma:interpretation id="interp19" emma:lang="en-US" emma:confidence="0">
                  <emma:literal>{km', 8</emma:literal>
                </emma:interpretation>
              </emma:one-of>
            </emma:emma>
          </inkml:annotationXML>
          <inkml:trace contextRef="#ctx0" brushRef="#br0" timeOffset="7686.6047">6833 338 228,'-15'-3'88,"15"0"-69,0-7-5,0 3-7,0-3-3,-4-7 2,0-3-2,1-3-1,-1-4-1,-4 3 1,1 1 0,-5-1 5,1 8 5,0 2-3,-4 1 2,-4-1-7,-4 4-1,-3 4-4,-4 6-1,-1 3 1,1 7 2,0 7 1,0 10 1,4 10 2,-1 6 1,1 11-1,-1 6 1,5 4 0,-1 3 1,4 0-2,4 3-1,8-6-3,3-4 1,8-3-2,7-3-1,8-1-2,4-9 1,7-1 1,7-9 0,5-7-9,3-7-4,4-7-20,-4-9-6,1-11-81</inkml:trace>
          <inkml:trace contextRef="#ctx0" brushRef="#br0" timeOffset="8391.549">7153 30 288,'0'-3'110,"0"3"-86,4 3-6,-4-3-8,4 7-11,0 3 0,-1 10 1,5 10 2,-4 14-1,0 13 2,-1 10 2,1 13 4,0 11 5,-4 6-4,0 7 0,0-4-6,0-6-1,-4-10-1,0-10 1,1-14-7,-1-10 1,0-6-10,0-14-2,0-7-1,4-6 2,-3-3 10,3-8 5,0-9 6,0-4 4,3-6 0,1-14 1,0-3 0,4-10 0,-1-1-2,8-9 1,4 0 0,0-4 1,4 1-4,-1-4-3,5 0 0,-1 3-1,0 4-2,-3 3 1,0 3-2,-1 4 2,-3 7-2,0 2-1,-4 8 1,-4 3-1,1 3-11,-5 4-3,-3 3-13,0 3-3,-4 4-22,0-1-6,0 4-54,0 7-33,0 0 62</inkml:trace>
          <inkml:trace contextRef="#ctx0" brushRef="#br0" timeOffset="8739.0777">7357 915 288,'0'7'110,"4"-4"-86,0-10-6,3 4-10,1-4-8,-1-3 2,4 0-1,1-3-1,-1 3 1,0 0 1,1 3 1,-1 3 10,0 8 3,4 6 4,1 7 2,-1 6-8,0 4-3,0 3-2,0-3-1,-4 0-2,0 3-1,1-3-3,-1-1-2,-3-5-10,-5-1-6,1-7-19,0-3-7,-4-3-16,0-7-6,4-10-51</inkml:trace>
          <inkml:trace contextRef="#ctx0" brushRef="#br0" timeOffset="9733.6557">7779 466 316,'0'17'118,"-3"-14"-92,-1-3-9,4 0-12,0 0-11,0 0-1,0 0-1,0 0 2,0 0 4,0 0 7,0 7 5,0 3 3,0 6 3,4 8-9,-1 9-4,-3 1-2,0 6 1,0 4 1,-3-1 3,-1 1-1,0-4 2,0-3-6,0-4-1,1-6 0,-5-7 0,4-3-3,1-4 2,-1-2-6,0-5 0,0-6 3,1-6 2,-1-11 2,4-10 2,0-10-1,0-3 2,0-4-2,4-6 2,-1-4-2,5 1 2,-1 3-2,1 3 2,-1 0 0,5 6 3,-5 5 1,1 5 1,-1 8 0,1 3 2,-1 3-3,1 4 1,0 3-1,-5 3 1,5 4-4,-8 3-3,7 6 0,5 4-1,-1 7 0,0 0 2,1 3-1,-1 7-1,0 0-2,1 6-1,-1 1 2,0-1 2,-3 7 0,-5-3-1,1 0-2,0 0-1,-4-4-3,0-2 1,0-5 1,0-5-1,-4-5-3,4-2-2,0-4 0,-4-4 4,4-2 1,0-8 3,0-2 3,0-8 2,0-6 1,0-3 2,4-7-3,4-11-2,-1-2 0,1-4-1,3-3-3,1-4 2,-1 7 3,0 4 1,0 2-1,1 8-2,-5 6 5,1 7 4,-1 3-3,1 4-1,-1 3 2,1 6 0,3 4-3,1 7-1,3 10 1,0 10 0,4 6-5,-4 7 1,4 7 0,-1 4 2,-3 2-3,-3 11-2,-5-4-9,1 4-3,-4-4-14,-1 0-4,-3-6-38,4-4-17,-4-9-35</inkml:trace>
          <inkml:trace contextRef="#ctx0" brushRef="#br0" timeOffset="11548.3354">8846-432 280,'-3'-10'107,"3"6"-83,0-2-1,0 6-3,0 0-8,0 0 1,0 0-5,0 0 0,0 3-5,-4 7-2,-4 17 2,-3 20 2,-8 16 2,-4 18 10,-3 6 4,0 7-14,-1 6-5,1-9-11,3-11-3,4-9-37,8-18-16,4-19-70</inkml:trace>
          <inkml:trace contextRef="#ctx0" brushRef="#br0" timeOffset="12769.1858">9054 369 116,'3'-4'46,"-3"4"-35,0 0 20,0 0 8,0 0-10,-3-3-2,3 0-7,0-1-1,-4 1-10,0-1 1,4 1 3,0 0 4,0-1 4,0 1-5,0 0 1,0-1-1,0 1 2,0 0-1,0 3 1,0 0-5,0 0-3,0 0 3,0 0 4,0 6-5,0 11-2,0 10-5,-4 13-4,-3 17 6,-5 10 3,-3 14-1,0-1 0,0-3-10,0 0-1,0-6 0,0-11 1,4-6-26,3-11-11,4-3-28,4-3-10,4-10-57</inkml:trace>
          <inkml:trace contextRef="#ctx0" brushRef="#br0" timeOffset="13580.3318">9619 754 228,'-4'3'88,"16"-6"-69,-1-14 0,-3 7-7,3-10-8,4-13-3,4-11-5,0-6-2,-4-7 3,0 3 1,0-3 4,-4 4 8,1 2 3,-5 8 9,-3 6 4,-4 0-6,0 7 1,-4 3-6,-3 7-1,-1 0-6,-3 6 0,-4 8-5,0 2 0,-4 8-1,-4 2 1,-3 8-2,-1 3 2,1 6-2,-4 4 2,3 3 2,1 3 2,3 4-3,4 0-1,1 3-6,3-3 0,3 0 3,5 0 2,3-3-3,8-4-1,3 0 1,5 3 2,6-6 2,5 0 3,3 0-3,1 3 0,-1-3-1,4-4 1,1 1-2,-5-1-1,0-3-2,1 0-1,-1 0 2,-3-3 2,-1 3 0,-3-3-1,4 7 3,-8-1 2,-4 0-9,-3 4-2,-4 0-4,-4 7 1,-8-4 5,-3 0 4,-4 0-1,-8 4 0,-3-4-4,-5-3-1,5-4 5,-4-3 2,3-6 16,5-8 6,3-6-9,4-13-3,4-11-7,7-9-1,8-11-1,14-9 1,5-14-2,11-7-1,7-6-4,8-18 0,12-22-77,-5-24-33,-14-34-27</inkml:trace>
        </inkml:traceGroup>
      </inkml:traceGroup>
    </inkml:traceGroup>
  </inkml:traceGroup>
</inkml:ink>
</file>

<file path=ppt/ink/ink1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1T09:33:09.552"/>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F03095FB-EB03-4480-BA33-12C7D6CAC4BD}" emma:medium="tactile" emma:mode="ink">
          <msink:context xmlns:msink="http://schemas.microsoft.com/ink/2010/main" type="writingRegion" rotatedBoundingBox="17272,16032 23941,14737 24465,17439 17796,18734"/>
        </emma:interpretation>
      </emma:emma>
    </inkml:annotationXML>
    <inkml:traceGroup>
      <inkml:annotationXML>
        <emma:emma xmlns:emma="http://www.w3.org/2003/04/emma" version="1.0">
          <emma:interpretation id="{834001A8-A9E7-4088-A59F-10751B6E1BDD}" emma:medium="tactile" emma:mode="ink">
            <msink:context xmlns:msink="http://schemas.microsoft.com/ink/2010/main" type="paragraph" rotatedBoundingBox="17723,15891 24001,14971 24170,16123 17892,17043" alignmentLevel="1"/>
          </emma:interpretation>
        </emma:emma>
      </inkml:annotationXML>
      <inkml:traceGroup>
        <inkml:annotationXML>
          <emma:emma xmlns:emma="http://www.w3.org/2003/04/emma" version="1.0">
            <emma:interpretation id="{53B2F373-543E-48D7-838D-C745DCDC59E0}" emma:medium="tactile" emma:mode="ink">
              <msink:context xmlns:msink="http://schemas.microsoft.com/ink/2010/main" type="inkBullet" rotatedBoundingBox="17876,16932 17896,16929 17900,16959 17880,16962"/>
            </emma:interpretation>
            <emma:one-of disjunction-type="recognition" id="oneOf0">
              <emma:interpretation id="interp0" emma:lang="en-US" emma:confidence="0">
                <emma:literal>•</emma:literal>
              </emma:interpretation>
            </emma:one-of>
          </emma:emma>
        </inkml:annotationXML>
        <inkml:trace contextRef="#ctx0" brushRef="#br0">-1003 1239 228,'0'-4'88,"0"4"-69,0 0 8,0 0 1,0 0-6,0 0-1,0 0-7,0 0-1,0 0-8,0 0-3,0 0-1,0 0-1,0 0 0,5 4-3,-5-4 2,0 3 1,0-3 2,0 0-1,4 4-1,-4-4-2,0 0 1,0 7 3,0-7 3,0 0-4,0 0-1,0 0 2,0 0 1,0 0-4,0 0-1,0 0 5,0-3 3,0-1-1,0 0 2,4 1-2,-4-1 0,0 4-3,0 0 1,0 0 0,0-4 1,0 4-5,0 0-1,0 0-2,0 0 0,0 0 0,0 0 0,0 0-2,0 0-1,4 4-1,0 0 2,-4-4 2,0 7 2,0-7-1,0 0 1,0 0 4,0 0 1,0 0 3,0 0 1,0 0 8,0 0 2,0-4 0,-4 1 0,0-1-5,0 0 0,4 1-3,0-1 2,0 4-4,0 0-2,0 0-5,0 4 0,0-4-18,0 3-8,0 1-61,4 3-26,0 4-15</inkml:trace>
      </inkml:traceGroup>
      <inkml:traceGroup>
        <inkml:annotationXML>
          <emma:emma xmlns:emma="http://www.w3.org/2003/04/emma" version="1.0">
            <emma:interpretation id="{C7FB8670-9396-4F7C-8A62-43EFEEE01BE7}" emma:medium="tactile" emma:mode="ink">
              <msink:context xmlns:msink="http://schemas.microsoft.com/ink/2010/main" type="line" rotatedBoundingBox="18343,15800 24001,14971 24170,16123 18512,16952"/>
            </emma:interpretation>
          </emma:emma>
        </inkml:annotationXML>
        <inkml:traceGroup>
          <inkml:annotationXML>
            <emma:emma xmlns:emma="http://www.w3.org/2003/04/emma" version="1.0">
              <emma:interpretation id="{D71F4FB0-7B33-4068-A18B-F0B0A4467937}" emma:medium="tactile" emma:mode="ink">
                <msink:context xmlns:msink="http://schemas.microsoft.com/ink/2010/main" type="inkWord" rotatedBoundingBox="18383,15773 22191,15399 22306,16567 18498,16941"/>
              </emma:interpretation>
              <emma:one-of disjunction-type="recognition" id="oneOf1">
                <emma:interpretation id="interp1" emma:lang="en-US" emma:confidence="0">
                  <emma:literal>6k</emma:literal>
                </emma:interpretation>
                <emma:interpretation id="interp2" emma:lang="en-US" emma:confidence="0">
                  <emma:literal>TGV'</emma:literal>
                </emma:interpretation>
                <emma:interpretation id="interp3" emma:lang="en-US" emma:confidence="0">
                  <emma:literal>6k.</emma:literal>
                </emma:interpretation>
                <emma:interpretation id="interp4" emma:lang="en-US" emma:confidence="0">
                  <emma:literal>TGs</emma:literal>
                </emma:interpretation>
                <emma:interpretation id="interp5" emma:lang="en-US" emma:confidence="0">
                  <emma:literal>#GV'</emma:literal>
                </emma:interpretation>
              </emma:one-of>
            </emma:emma>
          </inkml:annotationXML>
          <inkml:trace contextRef="#ctx0" brushRef="#br0" timeOffset="2175.4172">-246 470 152,'-4'-7'57,"4"7"-44,-4-7 23,4 7 6,0 0 0,-4-4 1,0 4-10,0 0-5,0 0-16,-5 0 3,1 0 3,0 4-6,-1-4-2,1 3 1,0-3 0,0 4-3,-1 3-3,1 1-2,0 3 0,0 3-2,-1 1-1,1 3-2,0 4-1,-1 4 2,1 4 2,4 6 0,0-2-1,0-5-2,4 22 1,0-10-1,0 10-2,0-7-6,4 1-4,0-9 3,4 1 2,1-7 2,3-1 3,-4-7-3,5 0 0,-1-4-1,9-3 2,-5 0 2,9-4 2,-4 0-4,8-4 2,-4 1 2,8-8 1,-8 0 5,3 0 5,-3 0 4,-4-8 2,0 5 0,-9-5 4,1 1-2,-9-4-1,-4 0-2,-9-8-1,1 1 1,-13-15 2,1 7-9,-5-14-4,4 7 2,-8 3 4,9 5-3,-9 10 2,8 4-21,-4 14-5,4 1-27,1 15-9,-1 6-49,13-6-19,0-5 11</inkml:trace>
          <inkml:trace contextRef="#ctx0" brushRef="#br0" timeOffset="2792.8842">-72 40 280,'13'-11'104,"-13"11"-81,12-7 12,-12 7-2,4 0-14,-4 0-1,4 3-6,-4-3-2,4 11-6,1 0-3,3 19 0,-4-4-4,8 21 2,-3-6 1,7 14 2,-3-7-1,3 11 2,-3-12-9,-1 12-1,0-11-7,1-4-2,-5-7-2,0-8-2,-4-3-26,1-11-10,-5-4-57</inkml:trace>
          <inkml:trace contextRef="#ctx0" brushRef="#br0" timeOffset="3767.0792">19 294 228,'-21'14'88,"21"-14"-69,0 4 22,0-4 6,5 0-10,-1 0-1,4-7-1,0-1 1,5-14-20,-1 4 4,5-8 3,-5 4-3,5-7 0,-5 7-11,5-4-3,-1 8-11,5-1-2,4-3-25,4 4-9,4-1-21,4 5-6,4-8-79</inkml:trace>
          <inkml:trace contextRef="#ctx0" brushRef="#br0" timeOffset="3346.4662">189 99 160,'4'-15'63,"0"8"-49,0-1 11,-4 8 5,0 0 4,0 0 6,0 0-12,0-3-5,4 3-13,0-4-6,1 4-1,-5 0 2,0 0 2,0 0-1,8 11 1,-4-4 2,8 23 2,-3-8-1,3 15-1,0-4-5,5 7-3,-5-7 0,1 0 1,-1-3 1,-3-4 1,-1-4-5,0-4 1,-4 0 0,0-10 0,0-1 0,-4-11 0,0 1 0,0-5 0,0-3-3,5 0 2,-1 0-1,4-3 0,-4 3 2,4 0 0,1 3 0,7 8 0,-3 0 2,7 8 3,-3-1-2,12 8 0,-8-4 1,7 11 2,-3 0-3,8 7 0,-8-3-1,4 0 1,-8-4-2,0-8-1,-5 1-8,-4-11-5,1 0-26,-9-19-10,0 4-83</inkml:trace>
          <inkml:trace contextRef="#ctx0" brushRef="#br0" timeOffset="7323.4911">3014 121 324,'4'4'123,"4"-4"-95,-3 0 0,-5 0-6,0 0-7,0 0 4,0 0-16,0 0-3,0 0-1,4 11 0,0 7 1,4 8 0,0 3 0,5 1 4,-1-1 5,1-3-1,-1-4 1,0 0-5,1-4-3,-5 1 0,0-1-1,1 0 0,-1 4 0,0-3 0,5-1 0,-1-3 0,-4-4 2,1 0 14,-1-4 7,0-7 2,0-3 2,1-12-11,-1-11-4,4-18-7,1-33-4,-1-11-40,9-26-16,8-30-134</inkml:trace>
        </inkml:traceGroup>
        <inkml:traceGroup>
          <inkml:annotationXML>
            <emma:emma xmlns:emma="http://www.w3.org/2003/04/emma" version="1.0">
              <emma:interpretation id="{58E33743-3902-4C4A-B0B5-12CAF5D0A72A}" emma:medium="tactile" emma:mode="ink">
                <msink:context xmlns:msink="http://schemas.microsoft.com/ink/2010/main" type="inkWord" rotatedBoundingBox="19953,15567 21877,15762 21761,16897 19838,16702"/>
              </emma:interpretation>
              <emma:one-of disjunction-type="recognition" id="oneOf2">
                <emma:interpretation id="interp6" emma:lang="en-US" emma:confidence="0">
                  <emma:literal>Flan</emma:literal>
                </emma:interpretation>
                <emma:interpretation id="interp7" emma:lang="en-US" emma:confidence="0">
                  <emma:literal>Flon</emma:literal>
                </emma:interpretation>
                <emma:interpretation id="interp8" emma:lang="en-US" emma:confidence="0">
                  <emma:literal>Fla.</emma:literal>
                </emma:interpretation>
                <emma:interpretation id="interp9" emma:lang="en-US" emma:confidence="0">
                  <emma:literal>Flat</emma:literal>
                </emma:interpretation>
                <emma:interpretation id="interp10" emma:lang="en-US" emma:confidence="0">
                  <emma:literal>Fla</emma:literal>
                </emma:interpretation>
              </emma:one-of>
            </emma:emma>
          </inkml:annotationXML>
          <inkml:trace contextRef="#ctx0" brushRef="#br0" timeOffset="4397.6101">1045 128 252,'4'0'96,"0"0"-75,0 4 12,-4-4 2,0 7-8,0 1-1,0-1-8,0 4-1,0 0-10,0 4 2,5 3 4,-1 4-3,4 4 2,0 7-3,1 4 2,-1 3-4,0 15-2,0 15 2,1 19 0,-5-1-1,0-11-1,0-11-3,0-25-2,0-8-4,0-4-2,1-3-15,-5-8-4,0 1 2,-5-8 1,1 0-27,0-4-13,0 0-71</inkml:trace>
          <inkml:trace contextRef="#ctx0" brushRef="#br0" timeOffset="4802.9911">1095 161 220,'0'-3'85,"0"-1"-66,4-11 5,-4 12 1,4-8-5,0 0 3,4-4-4,1 4 0,-1 0-10,4 0 10,5 0 4,-1 0 2,1 0 0,4 3-8,-1 1 0,1-4-8,0 4-3,-1-1-6,1 1 0,-4 3 0,-1 1 0,1-1-3,-1 0 0,-3 4-16,-1 0-5,-4 0-21,1 0-7,-9 0-32,4 8-13,0 3-4</inkml:trace>
          <inkml:trace contextRef="#ctx0" brushRef="#br0" timeOffset="5076.7726">1244 558 264,'4'37'101,"0"-29"-78,4-5 6,-8-3-2,8 0 0,-3 0 4,3 0-4,0 0 1,4-3-16,-3-1 2,3 0 2,1 1-4,-1-1-2,-4 0-8,5 1-1,-5-1-6,4 0-1,1 1-26,-1-5-9,5 4-21,-5-3-6,5 3-63</inkml:trace>
          <inkml:trace contextRef="#ctx0" brushRef="#br0" timeOffset="5643.3091">1603 709 156,'0'33'60,"9"-22"-47,-1 4-5,0-8-7,1 1 0,3-1 1,-4-3 19,0-1 9,5-6-15,8-5 14,-5 1 7,1 0-6,3-8 0,-3 0-4,4-7-1,3-7-6,-3-1-1,0 1-2,-1-8 0,-3 0 0,0-7 3,-5-3-11,0-16-2,-3 1-2,-1-5 0,-8 5-2,0 3-2,0 8 1,-4 10-1,0 4 2,0 8 1,-5 7 12,1 7 5,-4 4-2,-1 7 2,1 4-11,-1 8-3,1 6-6,0 9-1,3 13 1,5 19 0,0 12-3,4-1 0,8 0-5,5 8 0,3 10-3,5-3 2,0-11 3,-1-26 3,-3-7-25,3-8-10,1-3-6,4-11 0,-4-4 4,3-15 4,10-11 8,-1-7 4,-4-7-24,0-1-8,-5-3-22,1 0-19,-4 0 43</inkml:trace>
          <inkml:trace contextRef="#ctx0" brushRef="#br0" timeOffset="6183.8295">2311 433 212,'0'8'82,"4"-5"-64,-4 1 11,0-4-1,0 0-3,0 0 0,0 0-3,-4-4-2,0 1-10,0-1 0,-1 0 3,1 1 2,0-1 0,0 0-1,0-3-1,0 3 1,0 4 2,-1 4-3,1 3 0,-4 1-7,4-1-2,-4 4 0,3 4 0,-3 3-7,4 4-2,0 8-3,0 3 2,0-4-1,4-3 0,0-4-7,0-7-2,4-4 7,0-4 2,0-7 5,4-4 1,-4-3 5,5-4 2,-1-4-5,0 1 0,1-5-8,-1-10 0,0-4-21,5-4-9,-1 0-25,0 8-11,-3-1 30,-1 16 16,0 6 42,-4 12 18,0 7 8,5 11 3,-5 0-7,4-3 0,0-5-12,1-3-6,-1 0-10,-4-3-4,0-1-14,4-3-7,1-1-24,-1-3-10,0 0-16,1 0-6,3 4-16,0-4-14,1 0 48</inkml:trace>
          <inkml:trace contextRef="#ctx0" brushRef="#br0" timeOffset="6257.5525">2547 496 104,'0'-4'41,"0"-3"-32,-5-8-7,5 12-3,0-5-43,0-3-16</inkml:trace>
          <inkml:trace contextRef="#ctx0" brushRef="#br0" timeOffset="6483.0868">2584 349 252,'8'0'96,"-4"4"-75,4-1 30,-3 5 7,-1-5-10,0 1-1,-4 3-16,4 4-7,0 0-13,0 4-7,5 7-1,-1 0-2,4 4-1,9 0-2,-9-8 1,1-3-1,12-1 0,-5-2 2,13-9 0,13-6-18,-5-12-5,1-18-141,-13-15-69,-9-15 111</inkml:trace>
        </inkml:traceGroup>
        <inkml:traceGroup>
          <inkml:annotationXML>
            <emma:emma xmlns:emma="http://www.w3.org/2003/04/emma" version="1.0">
              <emma:interpretation id="{16E77449-8E40-4443-B317-3440573E0E34}" emma:medium="tactile" emma:mode="ink">
                <msink:context xmlns:msink="http://schemas.microsoft.com/ink/2010/main" type="inkWord" rotatedBoundingBox="22544,15232 24008,15018 24156,16028 22692,16242"/>
              </emma:interpretation>
              <emma:one-of disjunction-type="recognition" id="oneOf3">
                <emma:interpretation id="interp11" emma:lang="en-US" emma:confidence="0">
                  <emma:literal>Fa</emma:literal>
                </emma:interpretation>
                <emma:interpretation id="interp12" emma:lang="en-US" emma:confidence="0">
                  <emma:literal>Fe</emma:literal>
                </emma:interpretation>
                <emma:interpretation id="interp13" emma:lang="en-US" emma:confidence="0">
                  <emma:literal>For</emma:literal>
                </emma:interpretation>
                <emma:interpretation id="interp14" emma:lang="en-US" emma:confidence="0">
                  <emma:literal>Ka</emma:literal>
                </emma:interpretation>
                <emma:interpretation id="interp15" emma:lang="en-US" emma:confidence="0">
                  <emma:literal>Fee</emma:literal>
                </emma:interpretation>
              </emma:one-of>
            </emma:emma>
          </inkml:annotationXML>
          <inkml:trace contextRef="#ctx0" brushRef="#br0" timeOffset="8374.7366">3668-442 312,'12'15'115,"-4"-15"-89,9 7-1,-9-3-7,0 3-9,1 1 0,-1 3-5,-4 4-1,0 10-1,0 8-2,0 11 3,9 19 0,-9 18 3,4 18 3,-4 0 2,1-10-1,3-8-1,0-12-5,0-6-3,-3-8-25,3-14-9,0-12-10,0-11-3,1-7 3,-1-7 1,-4-8-42,0-7-42,0-11 46</inkml:trace>
          <inkml:trace contextRef="#ctx0" brushRef="#br0" timeOffset="8917.0178">3783 99 284,'-12'70'107,"16"-45"-83,4 1 10,1-15 2,-1-3-9,0-5 1,5-3-9,3-7-4,1-4-8,-1 0-3,1 0 0,-1 3-5,1 1 1,-1 0 0,1 3 2,-5 0-8,5 1-3,-5-1-11,1 0-5,-1 1-24,1-1-11,3-3-72</inkml:trace>
          <inkml:trace contextRef="#ctx0" brushRef="#br0" timeOffset="8679.3922">3759-103 272,'-9'-8'101,"13"5"-78,-4 3 13,0 0 2,5 0-9,3-4-2,0 0 0,0 1 2,1-5-15,-1-3 7,4 0 6,1 0-11,-1-4-1,-4 1-7,1 3-3,-1 0-5,0-4 0,1 8-9,3-1-2,0 5-23,-3-1-8,3 0-13,0 4-4,-3 0-50,-1 0-59,0 0 52</inkml:trace>
          <inkml:trace contextRef="#ctx0" brushRef="#br0" timeOffset="9562.6723">4160 176 88,'4'11'35,"4"-15"-27,5-10 5,-5 6 1,0-6-17,5-1-7,-5 0 0,8 1 3,-3 3 32,-1 3 16,-3 4 15,-1 1 8,-4-1-15,0 4-5,0 0-25,-4-4 4,-4 1 1,0-5-4,0-3-1,-4 0-11,-1 0-5,-3-3-2,-1 3 1,-3 0-1,8 3 2,-5 5 4,1 3 4,-1 3 0,1 8 3,0 11-5,-1 8-3,1 10-6,3 4-2,1 0 1,4 1 2,0-9-2,4-3 0,0-7 1,4-7 2,0-1-1,4-7 2,1-4-4,-1-3 0,4-4 1,1-4 2,-1 1-1,1-5-1,-5 1 1,0 0 1,0-4 1,-3-1 3,-5 1-1,0 0 2,0-3-4,-5-1-2,1 0 0,4 1-1,0 3-3,0 3 2,0 1-10,4 3-3,5 4-13,-5 4-3,8 3-4,1 4 1,-5 0 5,0 0 2,1 0-7,-1-3-2,0-5-69</inkml:trace>
        </inkml:traceGroup>
        <inkml:traceGroup>
          <inkml:annotationXML>
            <emma:emma xmlns:emma="http://www.w3.org/2003/04/emma" version="1.0">
              <emma:interpretation id="{72816C2E-A56C-4589-9BFD-15B29BD25F4D}" emma:medium="tactile" emma:mode="ink">
                <msink:context xmlns:msink="http://schemas.microsoft.com/ink/2010/main" type="inkWord" rotatedBoundingBox="23404,15868 23807,15044 24250,15261 23847,16084"/>
              </emma:interpretation>
              <emma:one-of disjunction-type="recognition" id="oneOf4">
                <emma:interpretation id="interp16" emma:lang="en-US" emma:confidence="0">
                  <emma:literal>it</emma:literal>
                </emma:interpretation>
                <emma:interpretation id="interp17" emma:lang="en-US" emma:confidence="0">
                  <emma:literal>A</emma:literal>
                </emma:interpretation>
                <emma:interpretation id="interp18" emma:lang="en-US" emma:confidence="0">
                  <emma:literal>a</emma:literal>
                </emma:interpretation>
                <emma:interpretation id="interp19" emma:lang="en-US" emma:confidence="0">
                  <emma:literal>at</emma:literal>
                </emma:interpretation>
                <emma:interpretation id="interp20" emma:lang="en-US" emma:confidence="0">
                  <emma:literal>It</emma:literal>
                </emma:interpretation>
              </emma:one-of>
            </emma:emma>
          </inkml:annotationXML>
          <inkml:trace contextRef="#ctx0" brushRef="#br0" timeOffset="10103.0921">4627-41 356,'-12'44'132,"12"-22"-103,0 4 5,0-15-5,0 4-19,0-4-3,0 0-5,0 0-2,0 0 1,0 4-4,0-1 0,4 1-1,0 0 3,0-1-2,0-3 1,5 1-3,-5-9-1,12-6 3,1-9 3,-1-6 1,1-4-1,0-4 3,-1-3 2,1-8-9,3-3-2,1-8-8,0-7-4,-1-11-6,9-4 0,-8-4 11,0 8 4,-9 7 9,5 11 4,-9 8 21,-4 3 8,-4 8 17,0 3 6,-4 4-8,0 4-4,0 3-19,0 4-5,-1 3-12,-3 8-5,8 15-11,8 22-5,1 22-11,3 14-5,0 8-2,5 4 1,-5-1-1,9-6 0,0-16 12,-1-14 6,1-15-9,4-18-5,0-15-24,0-19-10,-5-18-62</inkml:trace>
          <inkml:trace contextRef="#ctx0" brushRef="#br0" timeOffset="10285.4213">4946-136 544,'8'11'203,"33"-19"-158,9-14-17,-29 7-19,4-18-52,-1-25-16,-3-20-157,8-14-69</inkml:trace>
        </inkml:traceGroup>
      </inkml:traceGroup>
    </inkml:traceGroup>
    <inkml:traceGroup>
      <inkml:annotationXML>
        <emma:emma xmlns:emma="http://www.w3.org/2003/04/emma" version="1.0">
          <emma:interpretation id="{6232042F-9184-4E93-8554-AC42B9ED760D}" emma:medium="tactile" emma:mode="ink">
            <msink:context xmlns:msink="http://schemas.microsoft.com/ink/2010/main" type="paragraph" rotatedBoundingBox="17544,17438 24148,16156 24400,17452 17796,18734" alignmentLevel="1"/>
          </emma:interpretation>
        </emma:emma>
      </inkml:annotationXML>
      <inkml:traceGroup>
        <inkml:annotationXML>
          <emma:emma xmlns:emma="http://www.w3.org/2003/04/emma" version="1.0">
            <emma:interpretation id="{D3212563-33B2-4037-80B0-7A989A3970DA}" emma:medium="tactile" emma:mode="ink">
              <msink:context xmlns:msink="http://schemas.microsoft.com/ink/2010/main" type="line" rotatedBoundingBox="17544,17438 24148,16156 24400,17452 17796,18734"/>
            </emma:interpretation>
          </emma:emma>
        </inkml:annotationXML>
        <inkml:traceGroup>
          <inkml:annotationXML>
            <emma:emma xmlns:emma="http://www.w3.org/2003/04/emma" version="1.0">
              <emma:interpretation id="{3BB81FC0-3AEF-4E2F-8678-211E8BE4CB52}" emma:medium="tactile" emma:mode="ink">
                <msink:context xmlns:msink="http://schemas.microsoft.com/ink/2010/main" type="inkWord" rotatedBoundingBox="17544,17438 17832,17382 17965,18066 17677,18122"/>
              </emma:interpretation>
              <emma:one-of disjunction-type="recognition" id="oneOf5">
                <emma:interpretation id="interp21" emma:lang="en-US" emma:confidence="1">
                  <emma:literal>,</emma:literal>
                </emma:interpretation>
                <emma:interpretation id="interp22" emma:lang="en-US" emma:confidence="0">
                  <emma:literal>'</emma:literal>
                </emma:interpretation>
                <emma:interpretation id="interp23" emma:lang="en-US" emma:confidence="0">
                  <emma:literal>I</emma:literal>
                </emma:interpretation>
                <emma:interpretation id="interp24" emma:lang="en-US" emma:confidence="0">
                  <emma:literal>l</emma:literal>
                </emma:interpretation>
                <emma:interpretation id="interp25" emma:lang="en-US" emma:confidence="0">
                  <emma:literal>]</emma:literal>
                </emma:interpretation>
              </emma:one-of>
            </emma:emma>
          </inkml:annotationXML>
          <inkml:trace contextRef="#ctx0" brushRef="#br0" timeOffset="-944.7911">-1052 1676 124,'4'0'46,"-4"4"-35,0-4 20,0 0 8,0 0-6,0 7-2,0-7-4,0 11 0,0-3-15,0-1 13,0 4 5,0-4 2,0 12 1,0 3-5,-4 7-3,0 15-5,-1 15-2,-3 7-4,0 1 1,-4-5-4,-1-3 1,5-15-7,-5 4-3,1-4-8,0-4-4,-1-6-16,5-16-9,0 0-14,-1-10-7,-3-12-76,4-14-45,-1-12 82</inkml:trace>
        </inkml:traceGroup>
        <inkml:traceGroup>
          <inkml:annotationXML>
            <emma:emma xmlns:emma="http://www.w3.org/2003/04/emma" version="1.0">
              <emma:interpretation id="{41D394AE-08E4-4B2A-B33A-8B3559DACE99}" emma:medium="tactile" emma:mode="ink">
                <msink:context xmlns:msink="http://schemas.microsoft.com/ink/2010/main" type="inkWord" rotatedBoundingBox="19444,17115 24157,16200 24400,17452 19686,18367"/>
              </emma:interpretation>
              <emma:one-of disjunction-type="recognition" id="oneOf6">
                <emma:interpretation id="interp26" emma:lang="en-US" emma:confidence="0">
                  <emma:literal>KEKFIEBIM</emma:literal>
                </emma:interpretation>
                <emma:interpretation id="interp27" emma:lang="en-US" emma:confidence="0">
                  <emma:literal>KEKFIEBIMM</emma:literal>
                </emma:interpretation>
                <emma:interpretation id="interp28" emma:lang="en-US" emma:confidence="0">
                  <emma:literal>KEKFEBIM</emma:literal>
                </emma:interpretation>
                <emma:interpretation id="interp29" emma:lang="en-US" emma:confidence="0">
                  <emma:literal>KEKFFEBIM</emma:literal>
                </emma:interpretation>
                <emma:interpretation id="interp30" emma:lang="en-US" emma:confidence="0">
                  <emma:literal>KEKFFEBIMM</emma:literal>
                </emma:interpretation>
              </emma:one-of>
            </emma:emma>
          </inkml:annotationXML>
          <inkml:trace contextRef="#ctx0" brushRef="#br0" timeOffset="11199.3727">623 1397 340,'-4'18'126,"12"-10"-98,-4 3 6,-4-4-4,0 0-15,0 4-1,-4 4-10,0 7-5,4 11 0,4 15-2,0 15 1,5 25-7,3 15-4,5 3-24,-1-6-9,1-16 11,-1-14 7,-3-15 6,-1-14 2,-4-12-47,-4-7-59,1-22 23</inkml:trace>
          <inkml:trace contextRef="#ctx0" brushRef="#br0" timeOffset="11452.9455">739 1985 272,'12'-29'101,"-3"-1"-78,7-14 15,-3 22 4,-1-7-8,0-4 3,5-4-10,4-4-2,-1-3-14,5 4-4,-4-1-3,-1 12-5,1 7 1,-4 7-5,-1 4 1,1 4-11,-1 3-6,1 4 1,-5 0-1,1-4-35,-1-3-13,1-4-61</inkml:trace>
          <inkml:trace contextRef="#ctx0" brushRef="#br0" timeOffset="11753.6698">925 1845 304,'0'4'112,"4"-4"-87,-4 0 4,0 0-4,0 0-2,4 0 6,5 7-7,-1-3-3,0 3-11,5 1 6,-1 7 5,5 10-10,-1 12-5,5 11-2,-1 0-2,5-1-7,0-2-3,0 2-19,0-10-6,0-7-13,-5-8-5,1-11-7,-5-11 0,1-15-49</inkml:trace>
          <inkml:trace contextRef="#ctx0" brushRef="#br0" timeOffset="12052.6377">1426 1588 280,'4'-4'107,"0"8"-83,-4 0 17,0-1 4,0 8-17,-4-3-4,0-1-3,4 4-1,-5-3-11,5 3-1,0 0-1,0 3-1,5 8-1,3 4-6,0 3 1,5 8-5,-1 7 1,0 1-16,1-1-6,-1-8-20,1-10-7,-5 0-53</inkml:trace>
          <inkml:trace contextRef="#ctx0" brushRef="#br0" timeOffset="12342.3764">1483 1397 348,'0'18'132,"0"-14"-103,5-11 3,-1 3-6,4-3-16,0-5-3,1 1-4,-1-3 0,0-1-2,0 4-1,1 0 1,-1 0-4,4 0 2,5 4 1,-1-1 0,1 5-7,-5-5-3,1 4-16,-1 1-7,-4-1-26,-3 0-13</inkml:trace>
          <inkml:trace contextRef="#ctx0" brushRef="#br0" timeOffset="12868.8659">1612 1849 252,'-4'30'93,"8"-12"-72,0 19 14,0-15 0,0 7-5,4 4 2,1-3-7,3-1-3,5-7-12,-1-3 7,5-8 3,0-4-2,3-11 2,-3-7-13,0 4-5,-5-8-21,1-3-8,-1-4-32,-3-4-13,3-3-74</inkml:trace>
          <inkml:trace contextRef="#ctx0" brushRef="#br0" timeOffset="12638.3222">1608 1651 212,'0'0'79,"4"0"-61,0 3 10,-4-3 0,0 0 3,0 0 4,8 4-2,0 0 0,1-4-18,3 0 13,5-4 8,3 0-13,1-3-2,0 0-13,-1-1-3,-3 1-5,-5 3-1,-3 0-23,-1 4-10,-8 0-20,0 4-6,-4 3-54,0 5-50,-5 2 58</inkml:trace>
          <inkml:trace contextRef="#ctx0" brushRef="#br0" timeOffset="24814.8504">2075 1224 156,'0'0'60,"0"4"-47,0-4 4,0 0-1,0 0 1,0 0 4,0 0 0,0 0-1,0 0-10,0 0 2,0 0 4,0 0-2,0 0 2,0 0-7,4 7-3,0 0-3,5 4-3,-1 4 1,0 4-1,0 6 0,5 8 0,-1 8 0,1 3 0,-1 4 2,-4 0 1,1-1-4,-1-3-1,0 1 1,-4 2 2,-4-6 0,0-4 2,0-1-4,0-3-2,0-3 2,0-1 2,0-3 0,0 0-1,0-8 1,0 1-1,0-1-3,0-7 2,0 0 1,0-4 2,0 1-3,0-8-2,0 0 2,0-8 0,0-3 1,0-7 2,0 0-1,0-1 2,0-7-2,0 1-1,0-1 1,0-3-1,0-1 0,4 4 2,1 1-1,3 3-1,0-1-2,0 1 1,1 0 1,-1-3 2,4-1 3,1 0 2,-1-3-1,5-1 1,-5-3-4,5 0 0,-5 0-1,0 0 1,1 11-2,-5 0-1,0 3 3,1 1 0,-1 3-4,0 1-1,-4 3 1,5 0 2,-5 3 0,4 1-1,0-4-2,1 3 1,-5 1 1,0 0 0,0-1-11,0 1-5,0 0-17,-4 3-4,4 0-18,-4 1-7,5-1-25</inkml:trace>
          <inkml:trace contextRef="#ctx0" brushRef="#br0" timeOffset="25281.751">2344 1540 148,'0'11'57,"0"-7"-44,0 0 16,0-4 6,4 3-4,0 1 2,0 3-10,0-3-4,1 7-11,-1-4 4,0 4 1,4 4-4,0 4-1,5 3-4,-1 7-3,5 8 4,-1 7 1,5 4 9,-4-1 2,-1 9-4,1-5-3,-5-7-1,-4-7 1,-4-4-5,-4-7-1,-4-8-13,-4-3-7,-4-11-40,-1-15-16,5-11-53</inkml:trace>
          <inkml:trace contextRef="#ctx0" brushRef="#br0" timeOffset="26031.3749">2803 1139 192,'-4'0'71,"0"4"-55,4-4 0,0 0-5,0 0-7,0 0-3,-4 0 4,0 0 1,4 0-2,-5 0 10,5 0 8,0 0 4,0 0 4,0 7-10,0 5-2,0 6-10,0 8-5,0 10 0,0 12 2,5 7-2,-5 1 0,4-5-1,-4 0-2,0-3 1,0-7 1,0-5-12,0-2-3,-4 2-56,-1-10-22,5 0-17</inkml:trace>
          <inkml:trace contextRef="#ctx0" brushRef="#br0" timeOffset="26438.3489">2729 1382 140,'-5'-7'52,"10"-1"-41,-5-6 9,4 6 2,0-3-9,0-3 0,0-5 2,0-3 2,5 0-9,-1-4 0,0 4 2,0 4 11,1 0 7,3-1-3,0 4-1,1 1-11,-1 3-3,-3 0-4,-1 3-1,4 1-3,-3 3-2,-1 1 3,0-1 0,0 4-4,1-4-1,-1 1-17,0-1-5,0 0-32,-3 1-12,3-5-32</inkml:trace>
          <inkml:trace contextRef="#ctx0" brushRef="#br0" timeOffset="26736.6217">2890 1404 184,'0'4'71,"4"-4"-55,0 0 11,-4 0 3,4 0-5,0-4 3,1 1 1,3-5 2,0 1-16,0-4 0,5 3-1,-1 1-7,1 0-2,3 3-5,1 4-1,3 0 1,1 0 0,-4 0-11,3 0-5,-3 4-25,-1-4-11,1 0-66</inkml:trace>
          <inkml:trace contextRef="#ctx0" brushRef="#br0" timeOffset="27668.0169">3366 1121 128,'-9'0'49,"9"-4"-38,0 4 19,0 0 8,0 0-6,0-3 1,0-1-7,0 0-2,0-3-13,-4 0-2,4 3-2,-4-3 1,4 3 2,0 4 1,0 0 3,0 0-5,0 4-1,0 3 0,0 8 0,0 7-4,0 3-3,0 5 4,0 3 1,0 4-2,0 3-1,0 1-1,0-1 1,-4 1-2,4-1-1,-4-3-8,0 0-5,0-4-2,-5-8-1,1-3-11,0-3-5,-5-8-30,9-11-12,0-8-16</inkml:trace>
          <inkml:trace contextRef="#ctx0" brushRef="#br0" timeOffset="28510.9821">3498 1434 300,'-12'58'112,"12"-36"-87,0 12 0,4-23-5,0 0-12,0-4 0,0 4 0,4-7 0,1-1-4,-1-3-3,0 0 2,-4 0-2,1 0 2,-5 0-4,0 0 0,4 0-10,4 0-3,-4 0-17,4 0-8,1 0-30,-1-3-13,4-12-17</inkml:trace>
          <inkml:trace contextRef="#ctx0" brushRef="#br0" timeOffset="28221.1054">3448 1150 228,'-4'15'85,"8"-7"-66,0-5-8,-4-3-6,0 0-10,0 0 1,0 0 0,5 0-1,-1 0 4,4-3 9,-4-1 4,4 4 12,1-4 5,-1 4-7,0 0-2,1-3-12,-1-1-3,0 0-5,-4 4-1,0 0-12,-4 0-7,5 0-33,-5 0-14</inkml:trace>
          <inkml:trace contextRef="#ctx0" brushRef="#br0" timeOffset="27953.7577">3440 893 228,'0'0'85,"4"0"-66,-4 4 5,0-4 1,0 0-10,0 0 0,4 0-5,0-4-1,1-3-5,3-1-1,-4 1 1,0 0-2,4 3 1,1 0-2,-1 1-1,0 3 1,1 0 1,-1 0-1,0 3-1,0 1-4,1 0-2,-9-4-50,0 0-23,8 0-25</inkml:trace>
          <inkml:trace contextRef="#ctx0" brushRef="#br0" timeOffset="29543.7413">3887 1051 196,'0'8'74,"4"-16"-58,0 5 5,-4 3-3,0-8-7,0 1-1,0-4 2,0 3 3,0 1-8,4 0 16,-8 3 8,0 0-2,4 4 0,0 4-12,0 3-3,0 4-8,0 4-2,0 4-4,0 6-1,4 1 1,0 3 2,5 8-3,-5 7 0,0 0 1,0 4 0,0-4 0,0-3 0,0-8 0,-4-4 0,0-7 0,0-3 0,0-8-9,-4 0-2,4-8-5,-4-3-1,0-7 5,-4-4 3,-1-4 2,1-3 5,0-8-1,-5-3-1,9-1 3,0-3 2,0 0-2,0 0-2,4 0 2,4-4 2,0-3 0,4-1 2,5 1-4,-1 0 0,1 3 10,-1 0 5,0 0 0,1 4 0,-1 4-8,1 7-4,-5 3-1,0 8-1,1 4 2,-1 7 3,0 4-2,0 7 0,1 3-1,-1 5 1,0-1-2,0 4 2,-3 0-4,-1 4 0,-4 0-4,0 7 1,-4 0-5,-1 4-1,1-4 0,0-4 4,0-3 3,0-4 2,0-7 3,0-4 1,4-4-1,0-3-2,0-4 1,0 0-1,0-8 0,0 5 2,0-5-1,4 1-1,4 0 3,0-1 0,5 1 3,-1 0 3,1-1 5,-1 5-6,4-1-2,-3 0-3,-1 4-3,1 0 1,-1 8 1,1 3 1,-1 3 1,-4 8-2,0 8-2,-3 6 5,-1 5 4,-4 3 4,-4 0 2,-5-7 0,-3 3 1,-5-3-6,-7-4-4,-1-7-6,-4 3-2,0-7-8,-4-3-4,4-8-6,0-7 0,0-8-35,4-3-17,9-8-68</inkml:trace>
          <inkml:trace contextRef="#ctx0" brushRef="#br0" timeOffset="30147.2322">4495 720 264,'-8'-7'101,"12"3"-78,0-10 0,0 10-6,0-3-1,-4-1 2,8 1 4,-3 3 1,-5 4-12,0 11 7,0 15 2,0 11-8,0 10-4,-5 9-10,-3 2-3,8-2-9,-4-5-2,0-7-26,0-3-13,0-12-187,12-14 129</inkml:trace>
          <inkml:trace contextRef="#ctx0" brushRef="#br0" timeOffset="30789.5154">4917 889 184,'-4'-7'71,"4"-4"-55,-4-7 6,4 10 2,-5-6-6,1-1-1,0 0-3,-8 0 1,12 4-8,-4 4 13,-1 0 7,1 7-3,0 7 0,0 11-9,-4 8-2,4 11-5,4 7-3,0 4 2,0 3 0,-4 5 3,-1 10 4,1-4-8,0-3-3,0-4-2,0-11-1,0-11-25,0-7-8,-1-7-21,1-8-8,4-4-20,0-7-6,13 0 3</inkml:trace>
          <inkml:trace contextRef="#ctx0" brushRef="#br0" timeOffset="31464.1911">5103 1426 192,'21'4'74,"-9"-4"-58,9-7 5,-13 3-1,9-3-8,-5-4 1,0-4-6,5-4-2,-5-3-2,9-3 2,-9-1 1,-3 0 0,7-3 1,-3 3-4,-1-7 0,0 0-1,-3-4-2,-1-3 3,-8-5 2,0-2 4,0-1 5,0 0 1,-4 4 0,-4 3-3,-1 5-2,1 3 2,-4 3 3,-1 4-2,-3 4 2,3 8-4,-3 3-1,-5 3-4,0 5-1,5 6-3,-1 5 1,1 3-4,3 3 0,1 5-1,4 3-2,4 7 0,4 4 3,0 0 0,0 4 1,4 0 2,-4-4 3,4 0-4,4-3-3,-8-8 1,12-8 0,-3-3 3,-1-3 1,4-8-1,1-4-2,-1-7 3,1-4 0,-1 1-1,-4-1-2,1 0-2,-1 1 1,0 2 3,0 5 1,1 3 1,-9 1 2,8 3 3,-4 3 5,4 5 3,-3-1 4,-1 8-2,8 3-2,-4 12-3,1 6 1,-9 20 1,0 24-1,-5 23-7,-3 0-5,-8 4-11,7 0-5,-3-12-37,0-14-18,7-33-118</inkml:trace>
        </inkml:traceGroup>
      </inkml:traceGroup>
    </inkml:traceGroup>
  </inkml:traceGroup>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2:09:35.20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A6C3B9D-BBFA-442E-8547-91E15F77C761}" emma:medium="tactile" emma:mode="ink">
          <msink:context xmlns:msink="http://schemas.microsoft.com/ink/2010/main" type="writingRegion" rotatedBoundingBox="14272,9416 18589,8422 20250,15633 15934,16627"/>
        </emma:interpretation>
      </emma:emma>
    </inkml:annotationXML>
    <inkml:traceGroup>
      <inkml:annotationXML>
        <emma:emma xmlns:emma="http://www.w3.org/2003/04/emma" version="1.0">
          <emma:interpretation id="{4C48C1D0-B256-4D29-9422-AF57FB4EECA8}" emma:medium="tactile" emma:mode="ink">
            <msink:context xmlns:msink="http://schemas.microsoft.com/ink/2010/main" type="paragraph" rotatedBoundingBox="16639,8871 18589,8422 18805,9363 16856,9812" alignmentLevel="2"/>
          </emma:interpretation>
        </emma:emma>
      </inkml:annotationXML>
      <inkml:traceGroup>
        <inkml:annotationXML>
          <emma:emma xmlns:emma="http://www.w3.org/2003/04/emma" version="1.0">
            <emma:interpretation id="{C2F678B7-55DA-4A4B-8FE3-EF3CF25F5462}" emma:medium="tactile" emma:mode="ink">
              <msink:context xmlns:msink="http://schemas.microsoft.com/ink/2010/main" type="line" rotatedBoundingBox="16639,8871 18589,8422 18805,9363 16856,9812"/>
            </emma:interpretation>
          </emma:emma>
        </inkml:annotationXML>
        <inkml:traceGroup>
          <inkml:annotationXML>
            <emma:emma xmlns:emma="http://www.w3.org/2003/04/emma" version="1.0">
              <emma:interpretation id="{29A33655-0727-4025-8ECF-3A4F492EEF71}" emma:medium="tactile" emma:mode="ink">
                <msink:context xmlns:msink="http://schemas.microsoft.com/ink/2010/main" type="inkWord" rotatedBoundingBox="16639,8871 18589,8422 18805,9363 16856,9812"/>
              </emma:interpretation>
              <emma:one-of disjunction-type="recognition" id="oneOf0">
                <emma:interpretation id="interp0" emma:lang="en-US" emma:confidence="1">
                  <emma:literal>NT</emma:literal>
                </emma:interpretation>
                <emma:interpretation id="interp1" emma:lang="en-US" emma:confidence="0">
                  <emma:literal>Nt</emma:literal>
                </emma:interpretation>
                <emma:interpretation id="interp2" emma:lang="en-US" emma:confidence="0">
                  <emma:literal>NJ</emma:literal>
                </emma:interpretation>
                <emma:interpretation id="interp3" emma:lang="en-US" emma:confidence="0">
                  <emma:literal>NI</emma:literal>
                </emma:interpretation>
                <emma:interpretation id="interp4" emma:lang="en-US" emma:confidence="0">
                  <emma:literal>NZ</emma:literal>
                </emma:interpretation>
              </emma:one-of>
            </emma:emma>
          </inkml:annotationXML>
          <inkml:trace contextRef="#ctx0" brushRef="#br0">2280 2699 236,'0'-11'88,"4"11"-69,0-3 2,-4 3-3,0 0-3,0 0 3,0 0-8,0 0-1,0 0-5,0 0 2,0 0 3,0 0-3,-8 18-1,-4 11-2,-5 8-3,-4 14 3,1 8 0,-1 0 3,0-4-3,5 0-2,-1-7-3,5-4 1,-1-7 1,5-8 2,4-3-8,0-8-1,0-3-27,-5-8-10,1-7-75</inkml:trace>
          <inkml:trace contextRef="#ctx0" brushRef="#br0" timeOffset="462.118">2157 2740 136,'29'-19'52,"-13"16"-41,5-1 9,-13 0 0,5 4 7,-1 8 6,1 3-2,-1 3-1,5 8-17,-1 4-6,1 3-2,-1 5-3,5 2-2,0 5 1,-1-5 1,1 1-1,0-4-1,4-3 1,-5-1-1,1-3 0,0 3 2,-5-3-1,1-4-1,-5-4 9,-4-3 4,1-4 2,-1 0 4,-4-7 6,0-4 5,5-8-10,-1-10-2,0-15-10,5-15-3,3-11-3,1-7-2,3-4 1,1 1-1,4 6 0,-9 12 0,1 7-11,0 7-3,-1 8-31,1 3-10,-1 0-76,5 8-36,4-1 84</inkml:trace>
          <inkml:trace contextRef="#ctx0" brushRef="#br0" timeOffset="1379.6669">3481 2659 232,'-4'11'88,"8"-15"-69,5 12 4,-5-1-4,4 0-6,0 4 0,5 0-3,-1 0-1,-4 4-5,1 3 4,-5 12 2,-4 14 3,-8 15 3,-5 7-9,-3 7-2,-5 1-1,0-5 2,1-2-5,3-9-1,5-10-5,3-11 1,5-11-84,4-15-36,8-22 14</inkml:trace>
          <inkml:trace contextRef="#ctx0" brushRef="#br0" timeOffset="1094.1195">3163 2692 260,'-9'0'99,"13"-4"-77,1 4-9,3-3-9,0 3-3,5-4 1,7-3-3,5-8-1,4 0 1,0-3 0,4-1 3,4 1 1,5 0 3,-1 3-1,1 4 0,-1 0-1,0 0 0,-3 4 0,3 3 0,0 0 2,1 1 3,-5 3-4,0 0-1,1-4-2,-9 4 1,-9-4-7,-3 4-1,-5-3-16,1-1-6,-5 0-26,-8 4-9,-4 0-33</inkml:trace>
        </inkml:traceGroup>
      </inkml:traceGroup>
    </inkml:traceGroup>
    <inkml:traceGroup>
      <inkml:annotationXML>
        <emma:emma xmlns:emma="http://www.w3.org/2003/04/emma" version="1.0">
          <emma:interpretation id="{B467BA61-DEFD-4E45-ABE5-9FDC31F065FA}" emma:medium="tactile" emma:mode="ink">
            <msink:context xmlns:msink="http://schemas.microsoft.com/ink/2010/main" type="paragraph" rotatedBoundingBox="16642,10446 18345,9883 18574,10574 16870,11137" alignmentLevel="2"/>
          </emma:interpretation>
        </emma:emma>
      </inkml:annotationXML>
      <inkml:traceGroup>
        <inkml:annotationXML>
          <emma:emma xmlns:emma="http://www.w3.org/2003/04/emma" version="1.0">
            <emma:interpretation id="{A823FDFC-B374-4624-B88D-27F5B7BE2F1E}" emma:medium="tactile" emma:mode="ink">
              <msink:context xmlns:msink="http://schemas.microsoft.com/ink/2010/main" type="line" rotatedBoundingBox="16642,10446 18345,9883 18574,10574 16870,11137"/>
            </emma:interpretation>
          </emma:emma>
        </inkml:annotationXML>
        <inkml:traceGroup>
          <inkml:annotationXML>
            <emma:emma xmlns:emma="http://www.w3.org/2003/04/emma" version="1.0">
              <emma:interpretation id="{4D7193B9-DA5F-4FB7-8748-7BA2DAEA5769}" emma:medium="tactile" emma:mode="ink">
                <msink:context xmlns:msink="http://schemas.microsoft.com/ink/2010/main" type="inkWord" rotatedBoundingBox="16642,10446 18345,9883 18574,10574 16870,11137"/>
              </emma:interpretation>
              <emma:one-of disjunction-type="recognition" id="oneOf1">
                <emma:interpretation id="interp5" emma:lang="en-US" emma:confidence="1">
                  <emma:literal>NT</emma:literal>
                </emma:interpretation>
                <emma:interpretation id="interp6" emma:lang="en-US" emma:confidence="0">
                  <emma:literal>N T</emma:literal>
                </emma:interpretation>
                <emma:interpretation id="interp7" emma:lang="en-US" emma:confidence="0">
                  <emma:literal>H T</emma:literal>
                </emma:interpretation>
                <emma:interpretation id="interp8" emma:lang="en-US" emma:confidence="0">
                  <emma:literal>• T</emma:literal>
                </emma:interpretation>
                <emma:interpretation id="interp9" emma:lang="en-US" emma:confidence="0">
                  <emma:literal>I T</emma:literal>
                </emma:interpretation>
              </emma:one-of>
            </emma:emma>
          </inkml:annotationXML>
          <inkml:trace contextRef="#ctx0" brushRef="#br0" timeOffset="4580.6809">2397 4194 200,'-8'0'74,"8"4"-58,0 0-2,0-4-5,0 7 4,-5 4 3,1 7-1,-4 4 1,-4 12-9,-9 6 5,-4 0 1,-4 8-2,0 0-1,0 0-6,4-4-3,5 0 0,-1-4 1,4-3-3,5-8 0,0-7-10,3-3-3,5-5-24,0-6-10,4-12-8,4-11-1,4-7-15</inkml:trace>
          <inkml:trace contextRef="#ctx0" brushRef="#br0" timeOffset="4921.2526">2405 4227 204,'4'8'77,"5"-1"-60,-5 8 8,0-4 2,0 11-10,0 4-2,-4 7-2,0 7-1,0 0-6,0 5-2,0-1 0,0 0 0,4 0 0,0-4-2,1-7-2,3-3 1,-4-8 1,0-4 5,4-7 4,1-4 2,-1-7 5,0-7-4,5-11 0,3-12-4,1-10 1,8-12-6,-1-6-1,1-8-2,-4-1-2,4 5-10,-5 3-4,1 4-17,0 11-8,4 7-54,-5 8-64,1 11 42</inkml:trace>
          <inkml:trace contextRef="#ctx0" brushRef="#br0" timeOffset="5327.7369">2877 4352 260,'0'0'96,"4"0"-75,4 0 6,-8 0-2,5-3-12,3-1-2,4-7-4,9-4-2,8-7-3,8-7-2,13-1 1,8 1-1,4 0 2,0-1-1,0 5-1,0-1 3,-4 7 0,-4 1-1,-4 7 1,-5 4-2,-8-1 2,-3 5-2,-6-1-1,-3-3-2,-4 3-1,-9 0-20,1 1-8,-13-5-59,0-3-24</inkml:trace>
          <inkml:trace contextRef="#ctx0" brushRef="#br0" timeOffset="5570.1116">3452 4110 264,'-8'7'99,"8"1"-77,4 6 2,-4-3-2,0 11 1,-4 8 3,-4 10-2,-5 8-1,-3 3-12,-1 1-4,1-5-1,3-2-3,1-5-2,4-3-7,3-8-4,1-3-56,4-8-24,9-7-40</inkml:trace>
        </inkml:traceGroup>
      </inkml:traceGroup>
    </inkml:traceGroup>
    <inkml:traceGroup>
      <inkml:annotationXML>
        <emma:emma xmlns:emma="http://www.w3.org/2003/04/emma" version="1.0">
          <emma:interpretation id="{1CFBFF2E-A145-41E1-B06F-7A0E400E21C1}" emma:medium="tactile" emma:mode="ink">
            <msink:context xmlns:msink="http://schemas.microsoft.com/ink/2010/main" type="paragraph" rotatedBoundingBox="15076,12721 17926,12221 18125,13355 15275,13855" alignmentLevel="1"/>
          </emma:interpretation>
        </emma:emma>
      </inkml:annotationXML>
      <inkml:traceGroup>
        <inkml:annotationXML>
          <emma:emma xmlns:emma="http://www.w3.org/2003/04/emma" version="1.0">
            <emma:interpretation id="{81C21673-7EC9-4E11-8E31-9EE640301C03}" emma:medium="tactile" emma:mode="ink">
              <msink:context xmlns:msink="http://schemas.microsoft.com/ink/2010/main" type="line" rotatedBoundingBox="15076,12721 17926,12221 18125,13355 15275,13855"/>
            </emma:interpretation>
          </emma:emma>
        </inkml:annotationXML>
        <inkml:traceGroup>
          <inkml:annotationXML>
            <emma:emma xmlns:emma="http://www.w3.org/2003/04/emma" version="1.0">
              <emma:interpretation id="{D13C7EF8-7FFE-411C-B8CB-5090EC254478}" emma:medium="tactile" emma:mode="ink">
                <msink:context xmlns:msink="http://schemas.microsoft.com/ink/2010/main" type="inkWord" rotatedBoundingBox="15076,12721 17926,12221 18125,13355 15275,13855"/>
              </emma:interpretation>
              <emma:one-of disjunction-type="recognition" id="oneOf2">
                <emma:interpretation id="interp10" emma:lang="en-US" emma:confidence="0">
                  <emma:literal>ANT</emma:literal>
                </emma:interpretation>
                <emma:interpretation id="interp11" emma:lang="en-US" emma:confidence="1">
                  <emma:literal>A NT</emma:literal>
                </emma:interpretation>
                <emma:interpretation id="interp12" emma:lang="en-US" emma:confidence="0">
                  <emma:literal>ANWT</emma:literal>
                </emma:interpretation>
                <emma:interpretation id="interp13" emma:lang="en-US" emma:confidence="0">
                  <emma:literal>ANTT</emma:literal>
                </emma:interpretation>
                <emma:interpretation id="interp14" emma:lang="en-US" emma:confidence="0">
                  <emma:literal>ANNT</emma:literal>
                </emma:interpretation>
              </emma:one-of>
            </emma:emma>
          </inkml:annotationXML>
          <inkml:trace contextRef="#ctx0" brushRef="#br0" timeOffset="19470.3392">792 6681 156,'-4'-15'60,"8"8"-47,-4-4 17,0 7 5,4 0-6,-4 1-2,0 3-9,0 0-3,0 0-9,0 0 7,0 0 6,0 0-4,0 3 2,0 8-10,-4 4-2,-4 7-3,-1 8 1,-3 6 0,0 8 1,-5 4-5,0-4-1,1-3-2,3-1 3,1-3 0,0 0 3,-1 0-1,1-1 2,-1 1-4,1 4 0,0-5-1,-1-3 0,1-3 2,4-4 0,-1-4 0,-3-8 2,4-3-1,3-3 2,1-5-2,0-3 2,4-11-2,4-3 2,5-8-2,7-8 2,-3-3 0,3-4 1,5-3 0,4-1 0,-1-6-2,1-1-2,0-4 3,4 1 0,0-4-1,0 0-2,0-1 5,0 5 1,0 3 0,0 8-1,0 7-1,-5 7 2,-3 4-3,0 3 0,-5 8-3,1 0-3,-5 8 2,1-1 2,-5 4-2,4 4 0,-3 7 3,-1 7 3,0 4-4,1 11-3,-1 11 3,0 8 1,-4 3 0,-4 4 1,0 0 2,0-1 2,-4 1 1,0 0 0,0-4-2,0-7-1,0-4-3,-1-11 1,1-7-2,0-8 2,-4-7-15,0-7-5,-1-8-31,1-10-11,4-8-36,-4-4-13,3 0 7</inkml:trace>
          <inkml:trace contextRef="#ctx0" brushRef="#br0" timeOffset="19828.8036">800 6960 208,'-37'8'79,"16"-5"-61,-4 12 4,13-11-4,-5 3-5,5 0 2,0-3 12,3 0 7,5-1-18,0 1 0,12-4 12,5-4-4,3 1-8,9-8-2,0 0-9,4-4-1,0 4-2,0-4 1,0 0 0,0 4 1,4 0-2,0 0-2,0 0 1,0-3-1,4 3-3,1-4 0,-1 0-14,4-3-4,1-1-29,-5 1-10,0 3-70</inkml:trace>
          <inkml:trace contextRef="#ctx0" brushRef="#br0" timeOffset="20235.9029">1549 6729 148,'12'-26'57,"1"7"-44,12-14 12,-17 19 4,4-5-11,5-3-2,-1 0-1,-3 4 3,-5 7-10,0 0 13,1 3 6,-5 5-8,-4 3-1,4 7-6,-4 8 0,0 10-3,-4 16 0,-5 7-1,1 7 2,-4 4-1,-9 3 2,4-7-6,5 1-3,0-5-1,-1 0 1,1-3-8,-1-7-1,5-12-36,0-7-14,4-7-70</inkml:trace>
          <inkml:trace contextRef="#ctx0" brushRef="#br0" timeOffset="20671.0847">1710 6721 296,'4'4'112,"5"0"-87,7 3-7,-8-3-7,1-1-10,-1 1-1,0 3 1,-4 1-1,1-1 0,-5 0 0,4 4 0,0 4 0,0 3 2,4 12-1,0-1-1,5 1 1,8 3-1,3-4 0,5-3 0,0 0 0,-4-4 0,0-4 2,-4-7 1,-1 0 10,-3-3 3,-1-8 6,1-4 1,-5-3 1,1-8 2,-1-15-10,1-10-4,-1-19-5,0-14 0,5-12-6,0 8-3,-1 3-4,-4 4 1,1 4-28,-1 4-13,1 7-64,-1 7-27,-4 4 18</inkml:trace>
          <inkml:trace contextRef="#ctx0" brushRef="#br0" timeOffset="21408.2819">2463 6563 220,'-4'0'82,"4"4"-64,0-1-9,0-3-7,0 0 7,0 0 6,0 0 4,0 0 1,8 0-11,9-3 6,3-1 2,9-3-1,9-4 1,7-4-9,5 4-3,4 0 1,8 0 3,-5 4 5,1-1 3,-4 1 0,-4 3-1,-5 1-6,1-1-4,-9 0-6,-4 4 0,-4-4 2,-4 1 1,-4-1-8,-5 0-2,-3 4-18,-1-3-9,-4-1-18,1 0-7,-5 4-65</inkml:trace>
          <inkml:trace contextRef="#ctx0" brushRef="#br0" timeOffset="21696.1332">2910 6515 332,'4'4'126,"17"7"-98,12 11-3,-21-11-10,5 0-9,-1 4-1,-3 0 1,-1 7 1,-4 7-3,-8 11 8,-8 12 7,-4 10-4,-9 8 2,-4 4-8,0 10-3,5 1-6,7-8-2,9-14-32,12-15-15,13-26-114</inkml:trace>
        </inkml:traceGroup>
      </inkml:traceGroup>
    </inkml:traceGroup>
    <inkml:traceGroup>
      <inkml:annotationXML>
        <emma:emma xmlns:emma="http://www.w3.org/2003/04/emma" version="1.0">
          <emma:interpretation id="{CC4CCBB9-37B9-424E-87A1-D2E6C90A7A97}" emma:medium="tactile" emma:mode="ink">
            <msink:context xmlns:msink="http://schemas.microsoft.com/ink/2010/main" type="paragraph" rotatedBoundingBox="16150,16519 16167,16519 16167,16574 16150,16574" alignmentLevel="1"/>
          </emma:interpretation>
        </emma:emma>
      </inkml:annotationXML>
      <inkml:traceGroup>
        <inkml:annotationXML>
          <emma:emma xmlns:emma="http://www.w3.org/2003/04/emma" version="1.0">
            <emma:interpretation id="{33323664-4151-4FC5-8B32-2F95E8A0CECA}" emma:medium="tactile" emma:mode="ink">
              <msink:context xmlns:msink="http://schemas.microsoft.com/ink/2010/main" type="inkBullet" rotatedBoundingBox="16151,16518 16167,16573 16162,16575 16145,16520"/>
            </emma:interpretation>
            <emma:one-of disjunction-type="recognition" id="oneOf3">
              <emma:interpretation id="interp15" emma:lang="en-US" emma:confidence="0">
                <emma:literal>in</emma:literal>
              </emma:interpretation>
              <emma:interpretation id="interp16" emma:lang="en-US" emma:confidence="0">
                <emma:literal>on</emma:literal>
              </emma:interpretation>
              <emma:interpretation id="interp17" emma:lang="en-US" emma:confidence="0">
                <emma:literal>me</emma:literal>
              </emma:interpretation>
              <emma:interpretation id="interp18" emma:lang="en-US" emma:confidence="0">
                <emma:literal>or</emma:literal>
              </emma:interpretation>
              <emma:interpretation id="interp19" emma:lang="en-US" emma:confidence="0">
                <emma:literal>m</emma:literal>
              </emma:interpretation>
            </emma:one-of>
          </emma:emma>
        </inkml:annotationXML>
        <inkml:trace contextRef="#ctx0" brushRef="#br0" timeOffset="22895.9897">1466 10409 288,'0'8'107,"4"-5"-83,-4 1-3,0-4-4,0 0-9,0 0 1,0 4-5,0-4-1,0 0-1,4 3 5,-4-3 5,0 4 0,0-4 3,-4 4-4,4-4 1,0 0-9,0 0-2,0 0-1,0 0 2,0 0-1,0 0-1,0 0-2,0 0-1,0 0 2,0 0 2,0 0-13,0 0-7,0 0-17,0 0-5,4 3-31,1 8-14,-1 0-16</inkml:trace>
      </inkml:traceGroup>
    </inkml:traceGroup>
  </inkml:traceGroup>
</inkml:ink>
</file>

<file path=ppt/ink/ink1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3:49:55.198"/>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596BEEB8-2B46-42E1-A193-78A58D11305F}" emma:medium="tactile" emma:mode="ink">
          <msink:context xmlns:msink="http://schemas.microsoft.com/ink/2010/main" type="inkDrawing"/>
        </emma:interpretation>
      </emma:emma>
    </inkml:annotationXML>
    <inkml:trace contextRef="#ctx0" brushRef="#br0">-3167 2516 152,'-2'16'57,"-9"-16"-30,4 0-32,7 2 10,0 3-1,-5-3 2,2 0 13,1 0 7,2 3-13,0-1 2,0 1 1,0-1 1,2 3-1,1 2-4,2 0 0,2 2-5,-4 9-2,2 2 0,-2 1 1,-3 1 1,2 1 3,-2-3-3,5-2-2,-5 3 0,0-8 1,0 3-3,0-4 0,0 4 3,-7-5-5,4-2-1,-5 0 0,3-2 2,3-2-3,-3 0 0,2-3 1,1 1 2,2-1-1,-5-2 2,2 0-4,3-2 0,0 0 7,-5-2 4,3 0-5,2-5-3,0-4-1,-3 2 1,3-2-1,-5 0-1,5 0 1,0 0-1,-2-1 0,2-1 2,0 0-1,0-1-1,2 1 1,-2-3 1,0 5 1,0-5 1,5 3 0,-2-3 0,-3-2-2,0 5 1,2-3-4,3 3 0,-5 0 1,3-1 2,2 3-3,0 0 0,0 0 3,2 2 1,-4 0-1,5-2-2,-1 2 1,1 0 1,-3-5-1,0 3-1,2 2 1,1 2-1,-6 1 2,6 1-1,-6 1-1,3 2 1,-2-1 1,-1 3-1,3 0-1,-5 0 1,3 7-1,2-2 2,0 6-3,0 0 0,-5 0 3,2 0-3,-2 0 0,0 1 1,0-1 0,0 0 0,-2 0 0,2 0 0,-5 3 2,2-3-1,1 2-1,-3 1 1,2-3 1,-4-2-3,4 0 0,-4 0 3,-1-3 1,1 1-4,4 0-1,-4-1 3,2 1 1,2-2-5,1-1 0,2-2 1,-5 1 1,5-1 1,0-2 0,0 0 0,5 0 0,0 0 0,0 0 0,-5-2 0,2-1-3,3 1 2,-2 0 1,4 0 0,-4-1-3,2 3 2,2-2 1,-4 2 2,4 0-1,1-2-1,-3 2 1,0 0-1,3 0 0,-1 0 0,-2 2 0,0 0 0,3 1-3,-6 1 0,6 1 4,-6 1 1,3 1 0,-2 2 1,2 4 0,-5-2 1,0 3-5,0-3 1,-5 2 2,2 5 1,3 0-4,-7-2 1,-1-3 0,1 1 2,-1-1 1,-2 0 1,0-1 2,0-1 1,-3 0 5,-4-2 3,4-2-4,-2-1-1,5 1-9,-5-5-2,5 0-3,-5-2 0,5-2-13,0-2-4,2-1-16,-2-1-4,-2-1-31,7 0-12,-3-2-32</inkml:trace>
    <inkml:trace contextRef="#ctx0" brushRef="#br0" timeOffset="901.7326">-2845 2715 132,'12'-7'52,"-4"5"-28,-1-2-22,-2 2 12,-2-3 2,-1 1 22,-2-8-3,0 1-18,0 0 2,-2 0-1,-1 0 5,3 0 3,-7-1-9,2 1-5,2 2-3,-7 3 1,5 1-1,-2 1 0,2 1-1,-3 1 0,1 2-4,-3 2-3,5 3-3,2-1 1,-5 3 1,6 2 0,-6 0 0,1-2 0,-3 4 2,5 2-3,2 1 0,3-1 1,0-2 0,3 0 0,2-2 0,-3 0-3,1 0 2,2 0-1,2 0 0,-4 0 2,4 0 2,1-2-3,0-1-2,2 3 2,-3-2 2,1 0 0,2-1-1,-3 1 1,-4 0-1,4-1 0,-4 1 2,2 0-1,-3 4 2,3 0-2,-5 0-1,0 3 1,-5-3 1,3 0-1,2 0 2,-8 0 0,3 1 1,0-1 0,-2-2 2,-1 0-1,1-3 2,-3 1 7,0 0 3,-6 0-2,-1-3-1,2 5-8,2-7-2,-2 0-7,5 1 0,-5-3-19,5-3-8,-3-1-20,3-3-6,3-2-49,2-2-54,0 0 56</inkml:trace>
    <inkml:trace contextRef="#ctx0" brushRef="#br0" timeOffset="2268.967">-2667 2583 140,'3'0'55,"-1"-2"-30,-2 2-7,0 0 18,0 0-1,0 0 2,0 0-14,0 0-4,0 0-11,0 0 4,0 0 1,0 0-4,0 5-1,0-1-2,0 3-1,0-1-3,0 3 1,5 5 0,-5 1 1,0 1-2,3 2-2,2 0 3,-5 0 0,0 2-1,0 0-2,0 0 1,-5-4-1,2-1 2,3 1 1,-5 4-1,3-4-2,-1-3-2,3-2 1,-5-2 1,3 0 2,2-4-1,-5-1-1,2-2-2,1 1 1,-1-3-1,3 0 0,0-7 2,0-4-3,3 0 2,-1-1-4,1 1 1,2-2 2,-5-3 3,7-2 0,-4-2-1,4 2 1,-4-6 1,2-1-3,0 3 0,0 2-1,2 2 0,1 2 2,-6 1 2,6 1 1,-5 3 1,4 0-5,1 0-1,-1-1 1,3 1 2,-2 2 0,-1 3 2,1 1 0,-3 3 1,0-5 0,2 7 0,-4 0-2,4 0-2,-7 5 3,3-1 2,2 3-2,0 2 0,0 0-1,3 2-2,-6 0-2,3 5 1,0 4 1,0 0 2,3 0-1,-8 0-1,2 0 3,1 0 0,-3-2 1,0-2 0,-3 0-2,1-3-2,2-2 3,-5-2 0,2-2-4,3-1 1,-5-1 0,3-3 0,-1-2-3,3 0 2,-5-2-1,5-3 0,-2-1 2,2-1 0,0-4-3,2 0 2,3-3 1,-5-4 0,3 1 2,4-4 1,-4-1-4,2 2 1,2 2-2,3 0 0,-2 0 2,-3 5 0,2 0 0,-2 1 0,0 6 0,3 1 0,0 3 4,-3 4 2,5 3 2,-3 1 0,-2 1 0,0 2 0,3 4 0,-6 5 0,3 2-4,0 0-3,0 3 0,-2 1-1,2 1 0,-5-3 2,2 5-3,-2-2 0,0-5 1,0-5 0,0-1-36,0-5-15,0-18-117,3-5 39</inkml:trace>
    <inkml:trace contextRef="#ctx0" brushRef="#br0" timeOffset="2883.0581">-2199 2836 88,'0'0'33,"-5"-2"-18,-3 4 0,16-2 15,-8 0 1,0 2 2,0 0-3,0 1-1,0-3 19,2 6-27,3-1 10,5-1-10,0-2 0,0-4-10,3 0-2,0 0-3,2-1 1,-3 1-2,1 2 2,-3-2-2,0 2 2,-3-2-4,1 2 0,-1 0-1,1-2 1,-8-1-55,0 1-24,0-5-50</inkml:trace>
    <inkml:trace contextRef="#ctx0" brushRef="#br0" timeOffset="4412.9766">-1581 2550 196,'3'-2'74,"-1"2"-40,-2 2-31,0-2 17,0 0 1,0 0 4,0 0-2,0 2 0,0 3-12,0-1 0,0 3 2,0 2-5,5 2 0,-5 0-2,3 9 1,2 2-4,-5 1 0,2-1 1,1 3 2,-1-3-1,1 0 0,-1 5-3,-2-7-2,0 3 1,0-3 1,0-5-1,-2-1-1,-1-3 3,3-2 0,-2-2-1,-1-1 1,1-1-4,2-1 0,-5-2 1,2-2 0,3 0-3,-5-2 0,3 0-1,-1-11 0,-4-1 3,1-1-2,6-3 1,0-2 2,0-3 2,0-4-3,6-4 0,-6 4 1,2 1 0,3 1 4,5 0 5,-2 3-7,-1-5-3,3 0 2,3 5 1,-1 2 0,1 2 1,0 2-2,-1 1 2,1 4 4,2-1 4,0 4-2,-3 1 2,-2 2-4,0 3-2,1 2 2,-4 2 2,1 3-2,-1-1 1,-4 3-5,2 2-2,-3 4 0,-2 1 1,0 1 1,-2 1 1,-6 0-2,-4-1-2,-1-1-6,0-3-4,1 0-25,-3-4-10,0-3-50,-3-6-19,6-5-4</inkml:trace>
    <inkml:trace contextRef="#ctx0" brushRef="#br0" timeOffset="3558.9755">-1712 2615 148,'3'-9'57,"-1"2"-30,-4 0-29,2 5 9,-3-2 3,1-3 4,-1-2 8,-4-4 4,2 1-14,0 1 4,-3 0 2,-2 0-2,3 4 3,-1 3-6,1 4-3,-4 9-3,1 2-2,3 2-1,-3 1 0,2 1 6,1 5 4,-1 5-1,3 0 0,0 1-3,5 1 1,0 0 0,0-2 3,0-3-5,5 2-3,8-3-3,-3-4-3,5-1 1,-5-5-1,0-2 0,0-4 2,3-3-1,-8 0 2,2-4-13,1-3-3,-3-1-27,0-1-9,0-2-37,2-2-13,-4-3 2</inkml:trace>
    <inkml:trace contextRef="#ctx0" brushRef="#br0" timeOffset="5645.0416">-1108 2465 152,'-8'-2'57,"6"2"-30,-3-3-12,2 3 20,0 0-10,1 0-3,-3 0-6,0 0 0,2 0-9,-2 0 2,3 0 2,-1 0 2,1 0 3,-1 3-7,3-1-3,0 2-1,0 17 5,3-1 0,-1 0-1,1 2 1,-1 3 1,3 1 3,-5-1-1,3 0 2,-3-1-2,0 1 0,0-1-7,0-1-2,0-1-7,-3 0-2,3 3 2,-5-3 3,3-4 1,-1-2 2,1-5-2,-1-2-1,1-2-6,2-3-4,-5-2-16,2-2-9,3-6-19,0-6-8,0 1-9,0 0-4,0 2-5</inkml:trace>
    <inkml:trace contextRef="#ctx0" brushRef="#br0" timeOffset="6111.3966">-1161 2776 132,'0'-12'52,"0"6"-28,2-3-17,1 4 15,-1-1 4,1-1 7,4-4-3,-4-1 2,2-1-18,0 0 3,0-1 3,3 3-7,-6 2-2,6 0-4,-1 3-2,1-1 3,-1 0 3,1 3 2,2 1 5,0 3-4,-3 3 2,3 1-3,-5 7 2,-2 5-6,0 2-1,-9 2-4,1 0-3,-2 0 0,-1-2 1,1-2-8,-1-3-3,1-4-17,-1-7-7,1-6-37,-1-10-15,1-12-33</inkml:trace>
    <inkml:trace contextRef="#ctx0" brushRef="#br0" timeOffset="7028.4475">-965 2532 92,'-3'-2'35,"3"0"-18,3 2-5,-3 0 13,0-3-5,0-1 1,-3-1-8,3 1-3,0-1 8,0 1 5,0 2-3,0-5 0,0 3-2,3 4 14,-3 0-5,5 13 9,-3 0-18,1 3-6,-1 0-5,3 1 0,1 6 0,-4 1 1,3 1-4,0 0-1,-2-1-3,-1-2-1,1 1 1,-3-1 2,2-2 1,-2 0 1,-2 0-2,-1 1-2,1-6 1,-1-1 1,3-1-3,-5-4 0,3-2 1,-1-1 0,1-1-3,2-3 2,0-2-1,0-7 0,2 1 2,3-5 0,0-1-3,0 1 2,0 0 1,0 2 2,0 0-1,0 2 2,0 1-4,0 1-2,3 3 4,-1 2-3,3 0 1,0 2 1,1 0 0,-1 3 4,0-1 2,0 3 0,0 2 1,2 4-4,-4 1-2,-1-1 0,-2-2-1,0-2-14,0 0-5,-2-4-23,2-1-11,0-19-76,3-5 22</inkml:trace>
    <inkml:trace contextRef="#ctx0" brushRef="#br0" timeOffset="7765.0509">-560 2805 68,'0'-3'27,"0"3"-14,0-2-4,0 2 9,0 0-2,-3 0 3,3-2 5,-2 0 2,-1-1-2,1 1-3,-1 0 0,0 0-1,1-1-11,-1 3 6,1 0 2,-1 3-5,1 1-2,-1 1-3,1 1 0,-1 3-2,-2 2 2,3 5-2,-6 0 0,3-1-3,5-1 1,0-1 0,0-2 1,3-2-9,-1-2-2,1-3 6,2-1 5,0-1-2,0-4-1,0-3 0,0-2-1,0-4 0,3-2 0,-3-3 0,2 1 2,-2-1-1,3 3 2,-3-1-2,0 3 2,0 2 0,0 2 3,-3 3 1,1 2 3,-3 2-1,2 4 0,1 5-5,2 0-1,-3 2-3,6 0-1,-1 3 1,3-1 2,1-2-3,-1-4-2,-3-7-27,3-7-12,0-2-67,0-4-41,0-5 68</inkml:trace>
    <inkml:trace contextRef="#ctx0" brushRef="#br0" timeOffset="8228.9118">-211 2617 112,'0'0'44,"0"0"-24,0 2-21,-3-2 7,1 2 20,-1 1 10,-4-1 1,-1 7 3,-2-3-9,0 6-4,0-1-15,0 0 1,3 0 3,-3 3-2,2-1 2,0 0-7,1 1-1,2-1 0,0 3 0,2-5-7,1 0 0,2 0 3,2-2 2,1-2 0,2 0-1,0 4-3,0-2 1,0-3-2,0 8 2,-3-1 0,1-2-4,-3 1 1,0-1-9,-3-2-2,1 2-7,-3-2-4,-3 0 5,-2-3 3,0 1-25,0-5-10,0-2-56</inkml:trace>
    <inkml:trace contextRef="#ctx0" brushRef="#br0" timeOffset="8888.5602">-324 2925 112,'5'0'44,"0"5"-24,0-3-4,-3 0 16,6 0-2,0 1 13,4-3-11,-2 0-17,0 0-2,-2 0-2,-1-3-4,1 3 1,-3-2 1,0 0 2,2 0-3,-2-3 0,3-2-1,0-1 1,2-1-2,0-3 1,-3 1-4,1 2-2,-1 3 2,1-1 2,-3 0 2,2 1 1,-4-1-2,-1 2 1,-2 1-2,0-1 0,-2-1-3,-1 1-2,-2 1 1,3 2 1,-1-1 3,-2 3 4,0 0-2,0 3-2,0 1 2,3 5 0,-1 7 1,3 1 2,3 4 4,2 5 1,2 6 0,16 1 1,-3-2-8,5-4-3,5-4-3,3-6 1,5-8-2,2-9-1,0-15-50,-5-16-24,-5-21-88</inkml:trace>
    <inkml:trace contextRef="#ctx0" brushRef="#br0" timeOffset="-3167.1587">-48 1996 116,'0'0'44,"0"0"-24,0 0-15,0 0 13,0 0 7,0 0 5,0 0-3,0 0-2,0 0-13,-2 0 3,-1 0 5,-2 2-2,0 2-1,-5 5-7,0 3-2,0 1 0,-2 5 0,-1 0 2,-2 2 4,-3 4 5,1 1 3,-8 0 0,2 1 1,-2 3 2,-3-2 2,0-2-8,3-3-4,3-4-11,2-2-2,2-1-2,0-4 0,3 1 2,3-3 1,-1 2-4,3-5 1,0 1-5,3 0 1,2-3 0,0 1-1,2-1-10,0-4-31,6-2-4,2-5-35,3-4-10,2-2-18</inkml:trace>
    <inkml:trace contextRef="#ctx0" brushRef="#br0" timeOffset="-2354.982">-392 2170 88,'0'-7'35,"0"7"-18,0-2-5,0 2 35,-3 0-6,3 0-5,0-7-2,-2 7-11,-1 0-4,3 3-11,0-3 1,-5 4 2,3 1-2,-1 1 2,-2 3-2,0 2 0,-2 3-5,-1-1-1,-2 5 1,0 2 0,0-2-2,0 0 1,0 2-2,2 0 2,1 0-2,-1 0 2,1 0-2,-1 1 2,1-4-4,2 6 0,0-5 1,2 0 2,1-5 1,-1-2 3,1-2-3,2-2 0,0-1-3,2 1-3,1 0 4,2-5 1,0-2 4,0 2 1,0-2 1,0 0 0,0-2-2,5 2-1,-3 0-1,1 0 2,2 2-3,0-2 0,3 3 1,-1-3 0,1 0 2,-1 0 1,1 2-1,-1 0 1,-1 0-4,-1-2 0,-3 0-1,3 0 1,-7 0-4,2 0-2,-5 0 4,0 0 3,0-2-19,0 0-9,-3-3-46,1-6-19,-1-7-36</inkml:trace>
  </inkml:traceGroup>
</inkml:ink>
</file>

<file path=ppt/ink/ink1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3:49:23.266"/>
    </inkml:context>
    <inkml:brush xml:id="br0">
      <inkml:brushProperty name="width" value="0.07938" units="cm"/>
      <inkml:brushProperty name="height" value="0.07938" units="cm"/>
      <inkml:brushProperty name="color" value="#7030A0"/>
      <inkml:brushProperty name="fitToCurve" value="1"/>
    </inkml:brush>
  </inkml:definitions>
  <inkml:traceGroup>
    <inkml:annotationXML>
      <emma:emma xmlns:emma="http://www.w3.org/2003/04/emma" version="1.0">
        <emma:interpretation id="{2C9E9FCE-CB85-477E-A960-C6233425C4D4}" emma:medium="tactile" emma:mode="ink">
          <msink:context xmlns:msink="http://schemas.microsoft.com/ink/2010/main" type="inkDrawing"/>
        </emma:interpretation>
      </emma:emma>
    </inkml:annotationXML>
    <inkml:trace contextRef="#ctx0" brushRef="#br0">1714 937 100,'-5'-3'38,"5"3"-20,0 0-1,0 0 16,0 0-2,0 0 2,0 0-8,0 0-1,0 0-13,0 0 0,0 0 2,0 0-1,0 0 3,0 0-2,0 5 0,3-1-1,-3 5 0,0 7-6,0 2-2,-3 0 0,1 4 0,-1 7 2,1 2 1,-1 1-6,-4-1 0,2-2-1,0-2 2,2 0-1,1-7-1,4-2 1,1-3-1,2-4 0,0-2 0,0-2 0,2-5 0,1-2 0,-1-2 0,3-2 0,0-3 2,1 0-3,-1 0 0,0-1 1,2 1 2,1 0-1,-3-2-1,2 3-2,-2-1 1,-2 0 3,0 3 1,-3-1-1,2 1 1,-4-1-2,-1 1-1,-7-5 3,-2 2-4,-1 3 0,0 4 5,1 0 2,-1 2-5,3 2 0,0 3-1,0 4 2,3-4-1,2 2 2,0 0 0,2-2 1,3-1-5,0 1 1,3-3 2,2-1 1,0-6-8,5-6-2,0-8-53,3-17-25,2-2-34</inkml:trace>
  </inkml:traceGroup>
</inkml:ink>
</file>

<file path=ppt/ink/ink1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3:49:07.863"/>
    </inkml:context>
    <inkml:brush xml:id="br0">
      <inkml:brushProperty name="width" value="0.07938" units="cm"/>
      <inkml:brushProperty name="height" value="0.07938" units="cm"/>
      <inkml:brushProperty name="color" value="#7030A0"/>
      <inkml:brushProperty name="fitToCurve" value="1"/>
    </inkml:brush>
  </inkml:definitions>
  <inkml:traceGroup>
    <inkml:annotationXML>
      <emma:emma xmlns:emma="http://www.w3.org/2003/04/emma" version="1.0">
        <emma:interpretation id="{526DF6FC-CABF-4AD0-AF36-F5374B1ADD19}" emma:medium="tactile" emma:mode="ink">
          <msink:context xmlns:msink="http://schemas.microsoft.com/ink/2010/main" type="inkDrawing" rotatedBoundingBox="2347,6160 12593,5966 12597,6193 2351,6387" semanticType="underline" shapeName="Other">
            <msink:sourceLink direction="with" ref="{FECA8442-0C9B-4017-B40E-B3221350A9B4}"/>
          </msink:context>
        </emma:interpretation>
      </emma:emma>
    </inkml:annotationXML>
    <inkml:trace contextRef="#ctx0" brushRef="#br0">-2101 1656 56,'-5'0'22,"5"0"-12,0 2-8,0-2 9,0 0-1,0 0 2,0 0-6,0 0-4,0 0-1,0 0 1,0 0 5,5 3 6,-5-3-5,0 0 0,0 0 0,0 0 2,0 4-1,0-2 2,2 1-2,3-1 0,-5-2-3,0 2 1,0-2-4,3 4-2,-3-4 2,0 0 2,2 3 4,3-1-2,-2 0 1,-3-2-1,5 2 1,0 1-2,0-3-1,2 2-1,-4 0 2,2-2 3,-2 0 2,4 0-3,1 0-3,-3 2 0,0 1-1,2-3-2,1 2 1,2 0 0,-3 0 3,1 1 1,2-1-1,-3 0-1,-1 0-1,1 5 0,1 0 0,-1-3 0,3 1-5,0-3 1,3 0-2,-6 0 0,3 1 8,-2-3 6,2-5-6,-2 1-1,-3 1-3,2 1 1,3 0-2,5 0-1,-2 2 1,-1 0 1,-2-3 1,3 1 3,-5 2-3,2 0-2,-3-2 0,3 2-1,-2 0 0,-1 0 0,3 0 0,0 0 2,0 0-3,0 0 0,3 0 1,0 0 2,2-2-1,0 2-1,-3 0 3,3 0 2,1 0-2,1 0 0,-2-3-1,3 3 1,-1 0-4,1-2 0,2 2 3,3 0 1,-3 0 1,2-2 0,-4 0-2,0 0-2,-1-1 1,1 1 1,-1 0-1,4 0-1,-1-1 1,-3 3 1,1 0-1,-1 0-1,1 0 3,0 0 0,-1 0-4,1 0 1,-1 0 0,1 0 2,2 0-1,3 0 2,-1 0-2,1 0 2,0 0 0,-3 0 3,0 0-3,0 0-2,3 0 0,-1 0-1,-2 0 2,0 0 3,0 0-2,1 0-2,-1 0 2,2 0 0,-2-2-4,1 0 1,1 0 0,3 2 2,0 0-1,-2 0 2,0 0-2,-1 0 2,1 0-4,2 0 0,3 0 1,-3-3 0,0 3 0,3 0 0,-1 0 0,3 0 2,-2 0-1,10-2-1,-3 0 1,-2 0-1,-3-1 0,0-1 0,0 2 2,3 0 1,-1-1-1,-4 1-2,2 0 1,0 0-1,-2-1 0,2 1 2,3 0-3,0 0 0,-1-1 1,1 1 0,2 0 0,0 0 0,1 0 0,-1 2 2,0 0-1,0 0 2,0-3 0,3 1 1,-3 0-2,0 0 1,3-1 0,2 1 1,-2 0-5,0 0 1,2-1 0,0 1 2,0 0 1,3-3 1,-3 1-5,-2-3 1,2 3 2,3-1 1,-3 1-1,3-1-2,0 1 1,4-5-1,1 2 0,-3 3 0,-2-1-3,5 3 2,0 0 1,2 0 2,-2-1-1,2-3-1,-2-1-2,-1 3 1,1-1 3,0 1 1,-5-1-1,2 1-2,0-1-2,0 1-1,1-3 2,-4 3 2,-1-1 0,-4-2-1,6 3 1,-5-1 1,-1 1-3,-1 0 0,1 1 1,-4 3 0,7-2 0,-2 0 0,0 0 0,-1 2 0,6 2-3,0 0 2,-5 0 1,-1 1 2,1-1-1,2 0-1,0 2-2,-2-1 1,2-1 1,-2 0 2,5 0-1,-3 1-1,0-3 1,0 2 1,-2 0-3,0-2 0,2 0 1,-5 0 0,3 0 2,-5 0 1,4 0-6,1 0 0,-5 0 1,-1 0 3,1 0 0,0 0 2,-3 0-2,5 2 2,-2-2-4,-1 0 0,-1 0-1,-1 0 0,2 3 2,1-1 2,0 0-3,-1-2 0,4 0 1,-4 0 0,11 0 0,-3 0 2,0 5-3,1-5 0,4 4 1,0-2 2,3-2-1,0 2 2,2 3 0,-2-3 1,-1 5-2,4-3 1,-1 1-2,-2-1 2,2-2-2,-5 1-1,8-3 1,-5 0-1,-3 2 0,-5-2 2,5 2-1,-2-2-1,-3 0 1,-2 0 1,-3 0-3,-2 0 0,7 0 1,-2 0 2,-3 0-1,0 0-1,0 0 1,3 0-1,-3 0-3,1 0 2,1 0 1,-2 0 0,3 0 0,0 0 2,-3 0-1,0 0-1,-2 2 1,12 7 1,-5-2-3,3-2 0,0-1 1,2-2 0,5-2 0,-2 2 0,-8-2-3,6 3 2,1-1 1,-1-2 2,-1 0-1,-5 0-1,0 0 3,0 0 0,-2 0 1,-5 0 0,-3 0 0,-2 0 2,2 2-3,3 0 0,-3 1-1,0-3 1,3 0-2,-1 0-1,-4 0 3,-1-3 0,4 1-1,-4 0 1,-2 0 0,1-1 1,-4 1-5,1 2 1,4 0-2,4 0 0,-1 0 2,0 0 2,0 0-3,0 0 0,-2 0 1,0 0 2,-6 0-1,6-2 2,-6-2-4,1 4 0,-3-5 1,0 1 2,0 1-3,6-1-2,4-5 2,-5 2 2,-3 3 0,1-3-1,0 5 1,-1 0-1,-2-1 0,1 1 2,-4 2-1,-2 0-1,3 0 3,2 0 0,-2 0-4,-1 0 1,-2 0 0,3 0 2,-3 0 1,2 0 1,1 2-2,-3 1 1,5 3-4,3-1 0,-3-1 1,-2-2 0,-1 1 2,-2-1 1,3 0 1,-3-2 2,0 7-3,3-7-2,-3 7 0,0-10 1,5 8-3,2-3 0,-1 0-1,-1 3 0,2-3 2,-4 0 2,2 0-1,-2-2-1,4 0-10,8 0-6,1-8-28,1-10-9,3-5-38,11-10-17,-1-16-29</inkml:trace>
  </inkml:traceGroup>
</inkml:ink>
</file>

<file path=ppt/ink/ink143.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8-08-23T13:15:06.202"/>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D785568A-E0EC-4973-8C16-387BA48912A8}" emma:medium="tactile" emma:mode="ink">
          <msink:context xmlns:msink="http://schemas.microsoft.com/ink/2010/main" type="inkDrawing" rotatedBoundingBox="22211,6601 22226,6601 22226,6616 22211,6616" shapeName="Other"/>
        </emma:interpretation>
      </emma:emma>
    </inkml:annotationXML>
    <inkml:trace contextRef="#ctx0" brushRef="#br0">6432-2411</inkml:trace>
  </inkml:traceGroup>
</inkml:ink>
</file>

<file path=ppt/ink/ink1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22:44:33.310"/>
    </inkml:context>
    <inkml:brush xml:id="br0">
      <inkml:brushProperty name="width" value="0.07938" units="cm"/>
      <inkml:brushProperty name="height" value="0.07938" units="cm"/>
      <inkml:brushProperty name="color" value="#7030A0"/>
      <inkml:brushProperty name="fitToCurve" value="1"/>
    </inkml:brush>
  </inkml:definitions>
  <inkml:traceGroup>
    <inkml:annotationXML>
      <emma:emma xmlns:emma="http://www.w3.org/2003/04/emma" version="1.0">
        <emma:interpretation id="{D996915D-A284-4EDF-B008-686D670AC0C2}" emma:medium="tactile" emma:mode="ink">
          <msink:context xmlns:msink="http://schemas.microsoft.com/ink/2010/main" type="inkDrawing" rotatedBoundingBox="9645,3672 11042,2997 11110,3138 9713,3813" semanticType="underline" shapeName="Other">
            <msink:sourceLink direction="with" ref="{12406CF3-3662-4D8E-9CFE-F88D927124C2}"/>
          </msink:context>
        </emma:interpretation>
      </emma:emma>
    </inkml:annotationXML>
    <inkml:trace contextRef="#ctx0" brushRef="#br0">9220 1533 80,'0'-4'33,"0"8"-26,0-8-2,0 4 0,0 0 2,0 0 6,0 0 4,0 0 2,-4 0-2,0 0 0,0 0 6,1 0 5,3 4-6,-4-4-1,4 0-12,0 0 6,4-10 6,3-4-7,1 1-4,3-7-4,0-4-4,4 1 1,0-1 2,0 1 2,4-1-3,-4 4-3,1 4-3,-1 2 1,-4 4 1,0 0 0,-3 3-3,-1 4 2,1 3 1,-1 0 0,1 3-3,-1 4 0,1 3-1,0 0 0,3 0 5,0-3 1,4 0-3,0-4 1,4 0 0,0-3 0,0-3 2,0 0 1,0-4 7,-1-3 4,1-4-1,0-2 0,0-1-5,-4-3 0,0 0-3,0 0 2,0 0-4,-3 3 0,-1 0-3,0 4-1,1 3 1,-5-1 0,1 5-3,-1-1 0,1 4-1,-1 3 3,1 0-7,-1 3 1,5 0-2,-1 4 3,0 0 4,1 0 1,-1-4 1,0 4 0,1-7 0,-1 0 0,4 0 2,0-4 3,0-2 0,0-1 2,0-3-2,0 0 2,4-4 0,0 1 1,0-1-4,0-2-1,0-1-1,3-3 1,1 3-2,-1 0-1,-3 1 1,0 2-1,0 4-3,-4 3 2,0 4 1,0 3 0,0 3 0,4 1 0,0 2 0,0 1 0,3 0 0,5-7 0,7-7-16,4-6-4,3-14-83,8-10-65,-8-3 61</inkml:trace>
  </inkml:traceGroup>
</inkml:ink>
</file>

<file path=ppt/ink/ink1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22:44:30.781"/>
    </inkml:context>
    <inkml:brush xml:id="br0">
      <inkml:brushProperty name="width" value="0.07938" units="cm"/>
      <inkml:brushProperty name="height" value="0.07938" units="cm"/>
      <inkml:brushProperty name="color" value="#7030A0"/>
      <inkml:brushProperty name="fitToCurve" value="1"/>
    </inkml:brush>
  </inkml:definitions>
  <inkml:traceGroup>
    <inkml:annotationXML>
      <emma:emma xmlns:emma="http://www.w3.org/2003/04/emma" version="1.0">
        <emma:interpretation id="{288F83DE-C50B-44CC-B911-A77043CF606B}" emma:medium="tactile" emma:mode="ink">
          <msink:context xmlns:msink="http://schemas.microsoft.com/ink/2010/main" type="inkDrawing" rotatedBoundingBox="7895,3712 11688,3682 11689,3787 7896,3816" shapeName="Other"/>
        </emma:interpretation>
      </emma:emma>
    </inkml:annotationXML>
    <inkml:trace contextRef="#ctx0" brushRef="#br0">7391 1452 80,'-4'0'30,"4"0"-24,0 4 8,0-4 3,0 0-3,0-4 2,0 1-3,4 0 0,-4-1-3,0 1 1,0 3-2,0 0 2,0 0-6,0 0 1,0 0 1,0 0 1,0 0 0,4 3 2,3-3 1,-3 4-1,4-1-1,-1 0-3,1 1-1,3-1-1,-3-3 0,3 3 0,0-3 0,1 4 2,3-1 1,0 0 1,0-3 0,4 4-7,-1-4 0,1 3 1,0 0 1,4 4-1,-1-4 1,1 4-2,0 0 2,-1-4-2,1 1 2,3-1 2,1 0 2,-1 1-1,4-1-1,-3-3 1,-5 0 1,1 0-1,-1 0-1,-3-3-1,0 3 0,0 0-2,4-4 1,-8 4-2,0 0 2,0-3-2,0 3-1,-4 0 3,4 0 0,-3 0-1,-1 0-2,0 0 3,1 0 0,3 0-4,0 0 1,0 0 0,0 0 2,0 0-1,0 0-1,0 0 3,0 0 0,0 0-4,0 0 1,1 0 0,2 0 2,-3 0-1,4-3-1,-4-1 1,4 4-1,0 0 0,-4-3 2,4 3-1,0-3-1,-4-1 1,0 1 1,0 3-1,0 0-1,0 0-2,0 0 1,-3 0 1,3 0 2,0 3-3,0 1 0,4-1 1,0-3 2,3 0-1,1 0-1,-1 0 1,5 0-1,-1 0 0,4 0 0,1 0 0,-1 0 2,0 0-1,4 0-1,0 0 1,0 0-1,0 0 0,-4 0 0,0 0-3,-4 0 2,1 0 1,-1 0 0,1 3 0,3-3 2,0 4-1,0-4-1,0 0 1,0 0 1,1 0-1,-1 3-1,0-3 1,-8 0-1,-3 0 0,8 3 2,7 1-3,0-4 0,-4 3 3,0-3 1,-4 0-4,1 0 1,-1-3 0,0-1 2,1 1-1,-1 0 2,4-4-2,1 0 2,-1 0-2,0 1-1,-4-1 1,1 4-1,-1-1 0,0 1 2,-3 0-3,0-1 0,-4 4 1,-1-3 0,1 0 0,0-1 2,0 4-1,0 0-1,0 0-2,0 0 1,-1 4 1,-3-4 2,4 0-1,-4 0-1,0 0 1,1 0 1,-1 0-1,-4-4-1,4 4 1,-4 0-1,1 0 0,3 0 2,-4 0-1,0 0 2,1 0-4,-1 0 0,0 0 1,4 0 0,-3 4-3,3-1 2,0-3 1,0 3 0,0-3 0,0 4 2,0-4-1,0 3-1,0-3 1,4 3-1,0-3 0,0 0 2,-4 0-1,0 0-1,4 0 1,-4 0 1,0 0-1,4 0-1,-4 0 1,0 0-1,0 0 0,0 0 0,-3 0 0,-1 0 0,0 0 0,0-3 2,1 3-1,-1 0-1,-3 0 1,3 0-1,0-3 0,1 3 0,-1 0-3,0 0 2,1 0 1,-1 0 0,0 0 0,4 3 2,0-3-3,0 3 0,0 1 3,1-1 1,-1-3 3,0 0 1,0 3-3,0-3-3,-4 0 0,0 0 1,1 0-1,-1 0-1,-3 0 1,-1 0 1,-7 0-10,0-3-2,0 0-17,-4-4-8,-7-3-63,0-7-28,-4-6 21</inkml:trace>
  </inkml:traceGroup>
</inkml:ink>
</file>

<file path=ppt/ink/ink1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22:43:23.905"/>
    </inkml:context>
    <inkml:brush xml:id="br0">
      <inkml:brushProperty name="width" value="0.07938" units="cm"/>
      <inkml:brushProperty name="height" value="0.07938" units="cm"/>
      <inkml:brushProperty name="color" value="#7030A0"/>
      <inkml:brushProperty name="fitToCurve" value="1"/>
    </inkml:brush>
  </inkml:definitions>
  <inkml:traceGroup>
    <inkml:annotationXML>
      <emma:emma xmlns:emma="http://www.w3.org/2003/04/emma" version="1.0">
        <emma:interpretation id="{92BF176D-9FDE-4CE5-8384-ADE6D3A21D20}" emma:medium="tactile" emma:mode="ink">
          <msink:context xmlns:msink="http://schemas.microsoft.com/ink/2010/main" type="writingRegion" rotatedBoundingBox="536,2258 9122,2706 9056,3959 471,3510"/>
        </emma:interpretation>
      </emma:emma>
    </inkml:annotationXML>
    <inkml:traceGroup>
      <inkml:annotationXML>
        <emma:emma xmlns:emma="http://www.w3.org/2003/04/emma" version="1.0">
          <emma:interpretation id="{0CF0F845-4072-4A0F-8F0A-FBA847E9F577}" emma:medium="tactile" emma:mode="ink">
            <msink:context xmlns:msink="http://schemas.microsoft.com/ink/2010/main" type="paragraph" rotatedBoundingBox="536,2258 9122,2706 9056,3959 471,3510" alignmentLevel="1"/>
          </emma:interpretation>
        </emma:emma>
      </inkml:annotationXML>
      <inkml:traceGroup>
        <inkml:annotationXML>
          <emma:emma xmlns:emma="http://www.w3.org/2003/04/emma" version="1.0">
            <emma:interpretation id="{D7D526CF-2EB5-4155-B55D-57DCB2C43129}" emma:medium="tactile" emma:mode="ink">
              <msink:context xmlns:msink="http://schemas.microsoft.com/ink/2010/main" type="line" rotatedBoundingBox="536,2258 9122,2706 9056,3959 471,3510"/>
            </emma:interpretation>
          </emma:emma>
        </inkml:annotationXML>
        <inkml:traceGroup>
          <inkml:annotationXML>
            <emma:emma xmlns:emma="http://www.w3.org/2003/04/emma" version="1.0">
              <emma:interpretation id="{B18DFFFF-E221-409F-8F97-ABF645A73A46}" emma:medium="tactile" emma:mode="ink">
                <msink:context xmlns:msink="http://schemas.microsoft.com/ink/2010/main" type="inkWord" rotatedBoundingBox="536,2258 5779,2531 5714,3784 471,3510"/>
              </emma:interpretation>
              <emma:one-of disjunction-type="recognition" id="oneOf0">
                <emma:interpretation id="interp0" emma:lang="en-US" emma:confidence="0">
                  <emma:literal>RDCAAMFAM</emma:literal>
                </emma:interpretation>
                <emma:interpretation id="interp1" emma:lang="en-US" emma:confidence="0">
                  <emma:literal>RDCAAAMAM</emma:literal>
                </emma:interpretation>
                <emma:interpretation id="interp2" emma:lang="en-US" emma:confidence="0">
                  <emma:literal>RDCAAMAM</emma:literal>
                </emma:interpretation>
                <emma:interpretation id="interp3" emma:lang="en-US" emma:confidence="0">
                  <emma:literal>RDCAAMFM</emma:literal>
                </emma:interpretation>
                <emma:interpretation id="interp4" emma:lang="en-US" emma:confidence="0">
                  <emma:literal>RDhi?nnomally</emma:literal>
                </emma:interpretation>
              </emma:one-of>
            </emma:emma>
          </inkml:annotationXML>
          <inkml:trace contextRef="#ctx0" brushRef="#br0">148 115 84,'8'0'33,"-4"3"-26,-1 1 5,-3-4 0,0 0-5,4 3-2,0 4 4,3-4 4,-7 4-1,0 0 3,0-1 5,0 1 2,0 0-5,0 3-2,-7 0-9,3 3 3,0 4 1,1 0-1,-1 3 0,0 0-1,0 3 0,0 1-2,1-1-1,-1 4 1,0 0 3,0 0 0,1 0 0,-1-1-1,0 1 0,0 0-4,4 0-3,-7-4 0,3 1 1,0-4-6,0 0-1,4 0 8,0 0 7,-3-3-4,3 0-3,-4-4-2,4 0 1,0-2-1,-4-1 2,0-4-2,4 1 2,0 0-2,-3-1-1,3 1 1,0 0 1,0-4-1,0-3-1,0 3 1,0-3-1,0 0-3,0 0 2,0 0 1,0 0 2,0 0-1,0 0 2,-4 0-2,0 0 2,0-3-2,1 0-1,-1-1 1,0-2-1,0-1-3,-3 0 2,3-3 1,0 0 0,0 0-3,1-3 2,-1-1 1,0 1 2,0-4-1,1 0-1,-1-3-2,0 4 1,0-5 1,4 5 0,0-4-3,0-4 2,0 1 3,0-1 1,0 1-4,4-4 1,0 0-2,3-3 0,1 0 2,3-4 0,4-3 2,-3 4 1,3-1-1,0 4-2,0 0 1,0 3-1,-4 4-3,0 3 2,1 0 1,-1 3 0,0 3 2,1 1 1,-1 3-4,0 3-1,1 1 1,-1-1 0,0 0 1,1 4 0,3-1-3,0 1 2,0 3 1,0 0 0,0 0 0,-4 3 0,1 1-3,-5-1 2,1 4 1,-1-4 2,1 1-1,-1 2-1,-3 1 1,4 0-1,-1 3 0,1 0 0,-5 0 0,5 0 0,-4 7-3,0-4 2,-4 0 1,0 1 2,-8 3-1,0 3-1,-7 3 3,0 4 0,-4 3-4,-3 0 1,-1-3-2,4 0-2,1-4 5,2-2 1,1-5 0,0 1-2,4-4 1,0 1 1,3-4-3,1 0-2,-1-3 2,4-1 2,0-2 0,1 2 2,-1-2-4,0-1 0,0 0 1,4-3 2,0 4-3,0-4-2,0 0 2,0 0 0,0 0 3,0 0 1,0 0-4,4 0-1,4 0 1,-1-4 2,1 1 2,-1 0 3,1 3-1,-1-4 0,-3 4-3,0 0-2,-4 0 1,4 7-1,3 0 0,1 3 0,-1 0-3,1 0 2,-1 3 1,5 4 2,-1 0-1,0 3 2,1 0-2,-1 0 2,0 4 0,1-1 3,-1-3 1,0 0 1,1 0-2,-5 1 1,1-5-2,-5 1 0,1 0-3,-4-4 1,0 1-2,0-4 2,0-4-7,0 1-1,0-4-25,-4 1-10,4-4-28,-3-4-10,-1-2-24</inkml:trace>
          <inkml:trace contextRef="#ctx0" brushRef="#br0" timeOffset="23959.6558">616 561 56,'0'-10'22,"0"6"-18,0 1 15,4 3 8,-1-3-9,1-1 0,0 4-1,0-3 1,-4 3-4,0 0 2,3 0 0,1 0-1,-4 0-7,11 0 1,-7 7 2,0-1 0,0 1 1,0 3-4,-1 4-3,5 2 4,-4 11 4,3 7-3,1 13 2,-5-1-3,5 1 0,0-3-5,-1-4-1,1-3 1,-1-3 0,1-8 0,-1-2 0,1-4-2,-1-7 1,-3-3-2,4 0-1,-8-3 1,0-4-1,-8 1-18,4-8-5,-3 1-31,-1-7-13,1-3-19</inkml:trace>
          <inkml:trace contextRef="#ctx0" brushRef="#br0" timeOffset="24780.9697">540 702 88,'-7'0'33,"3"0"-26,0 3 18,4-3 8,-3 0-8,3 0-3,0 0-3,0 0-3,0 0-8,0-3 1,0-1 2,0 1-6,3-1-1,1-2 2,4-4 1,-1 3-3,4 0-1,1-3 3,3 0 3,0 0 0,0-3 0,4 3-1,3-4 0,-3 4-4,4 0-1,0 0-1,-1 3-2,1 1 3,-1-1 2,1 4-4,0-1-3,-4 1 1,-1 0 2,-3 3 2,1 0 1,-1 3-2,-4 0 1,0 4-2,1 0 2,-1-1-2,0 4-1,0 1-2,1-1 1,-1 3 1,0 0 2,1 4-1,-1 0 2,0 3-2,-3 3-1,-1 1 1,-3 3 1,-4 0-8,-4 3-1,-3 0 10,-8 0 5,0 0-3,-8-3-3,-7 0 3,-8 0 1,-3-1 0,-4-2-1,-1-4-1,1 0 2,4 0-10,-1-3-2,8-4-15,4 1-6,0-4-35,3-3-12,5-1-17</inkml:trace>
          <inkml:trace contextRef="#ctx0" brushRef="#br0" timeOffset="25623.5121">1351 470 96,'-4'-6'35,"0"6"-27,-3 0 11,3 0 5,0 0-4,-3 3 0,-1 0-7,-3 4 0,0 0-2,-1-1 3,-3 4-7,0 4 0,-4-1 3,0 4 0,1 3 2,3 7-2,-1 3 1,1 4-6,0 9-3,4-3-4,0 1 1,-1 2 3,5-3 1,3 1-1,0-5 1,4 1 0,0-3 1,4-4 2,4 0 1,3-3-1,0-4 1,4 1-4,0-4 0,0-3-1,4-4-2,0-3 1,0-3 1,0-4-14,0-3-5,0-3-24,-1-7-11,1 0-37</inkml:trace>
          <inkml:trace contextRef="#ctx0" brushRef="#br0" timeOffset="26109.6701">1268 799 104,'-8'-10'41,"5"6"-32,-1 1 11,4 3 4,-4 0 0,0 0 1,1 3-8,-1 1-2,0-1-9,4 4-4,0-1 1,4 1 4,0 3 4,3 0-2,4 4 2,8-1-2,4 0 0,0 1-3,3 3 1,4-1-2,-3 1 2,3 0-4,-4 3-2,0-3 2,-3 0 0,-4-1-4,-4-2 1,-4-1 2,1-3 1,-5 0-12,-7-3-4,-4-4-27,-3-3-12,-1-6-36</inkml:trace>
          <inkml:trace contextRef="#ctx0" brushRef="#br0" timeOffset="28170.3106">1257 1030 72,'-27'17'27,"16"-11"-21,-4 4 14,11-3 4,0 0-1,-3 0-2,-1-4 0,5-3 1,-1 0-3,0 0 0,0 0-10,0-3-3,1-1 0,-1 1 3,4 3 2,0-3-5,0 3-4,0-4 1,4 1 2,-1-1-2,5 1-2,0 0 2,3-4 2,4 0 0,4 4 2,0 0-2,3-1 2,1-2 2,3 2 2,1-2 1,-1-1 0,-3 0-4,-1 0 0,-3 1-5,-4-1-2,0 0 0,-3 1-1,-1-1 0,-4 0 2,-3 1-6,0 2-1,0-3-47,0 1-18,-1-1-32</inkml:trace>
          <inkml:trace contextRef="#ctx0" brushRef="#br0" timeOffset="26457.4442">1415 735 192,'-15'10'74,"11"-7"-58,0 4-2,4-7-3,0 4-8,0-1 0,0 0 3,0 1 1,0-1-3,0 4-5,0 3 0,-3 3 3,-1 7 1,0 4 10,0 2 3,-3 5-1,-1-1 1,-3 0-5,0 0 1,3-3-7,-3 0-1,3-7-2,1 0 1,3-7-15,0-3-5,4-3-22,8-7-8,-1-13-52</inkml:trace>
          <inkml:trace contextRef="#ctx0" brushRef="#br0" timeOffset="29600.0624">1423 601 56,'3'-3'24,"-3"3"-18,4 0 15,-4 0 9,0 0 4,0 0 1,0 0-7,4 0-5,3 0-11,1 0-3,0-4-5,-1 1-1,1 3 1,-1-3 0,-3 3 0,0-4-2,-1 4 1,5-3-2,-8 3 2,4 0-2,3 0-1,-3 0 1,4 0 1,-1 0 3,4 0 2,1 0 1,-1 0 0,0 0-2,1 0-1,-1 0-1,0 3 0,1 1-2,-1-1 1,0 0 0,1 1 1,-1 2-2,0 1-2,1-4 3,-1 4 2,0 0-2,0 0 0,1-1 1,-1 1 2,0 0-1,1-1 2,-5 1 0,1 0 1,-1 6-4,1 1-3,-1 2 2,1 4 2,-4 7 0,-1 3 2,1 4-4,0-1-2,-4 4 2,-4 3 0,-3 1-1,-5 2 1,-3 4-2,-4 3 2,-3 4-2,-5-4 2,1-3-24,-4-13-8,0-14-94</inkml:trace>
          <inkml:trace contextRef="#ctx0" brushRef="#br0" timeOffset="27651.958">1592 819 52,'-7'0'22,"-1"3"-18,4 1 2,4-1 1,-3 0 5,-1 1 2,0 2-3,0-2 7,-3 2-3,3-2-1,0 2 0,0-2 2,1-1-1,-1-3-5,0 0-4,0 0-1,4-3-1,-3-1-2,3-2-13,0-1-4,0 0-33,0 1-31,0-1 26</inkml:trace>
          <inkml:trace contextRef="#ctx0" brushRef="#br0" timeOffset="31698.8165">2079 517 132,'-4'0'52,"4"0"-41,0-3 13,0 3 2,0 0-6,0-3 1,0-1-1,0 4 2,0 0-12,0 0-3,0 0-3,0 0-5,0 0 1,0 0 0,0 0 0,0 0-3,7 7 2,1 0 1,0-1 0,-5 4 4,1 4 2,4 2 4,-5 5 1,1 5-3,0 8 0,-4 6-5,0 4-2,0 3 4,-4 0 1,0-1 0,-3-2-1,-1-4-3,1-3 1,-1-7-2,1-6 2,-1-4 0,1-3 1,-1-4-2,4-3 1,0-3-2,1-4 2,-5-3-2,4-3-1,1-11 1,-1-2-1,4-8 0,0-3 2,0-6-3,0-7-2,0-4 2,4 0 2,3-2-2,4 2 0,-3 4 1,3 3 0,1-3 0,-1 6 2,0 1-1,1 6-1,-1 0-2,4 4 1,0-1-1,-4 7 0,1 1 0,-1 2-2,0 4 5,1 3 1,-5 1-3,1 6 1,-1 0 0,1 6 2,-1 1-1,5 3-1,-1 4 1,0-1 1,1 4-1,-1 0-1,0 3 5,0 3 1,1 7-2,-5 7-1,1 7 1,-1 9 0,1-2-2,0-1-2,-1-3 1,-3 0 1,0-4-1,-4-3 2,0 1 0,0-1 1,-4-3-5,0 0 1,0 0 0,1-4 2,-1-6-1,0 0-1,0-11-8,0-6-5,1-3-9,-5-10-3,4-7-29,-3-4-13,3-2-13,0-8-23,0 4 38</inkml:trace>
          <inkml:trace contextRef="#ctx0" brushRef="#br0" timeOffset="32502.2363">2147 1057 88,'-16'3'35,"13"-6"-27,-5 3 24,8 0 12,0 0-9,-4-4 0,4 1-14,4-4-3,0 1-10,3-4-3,1-4 1,0 1-1,-1-4 0,4 0 1,1-3 1,-1 0 1,0 0 0,1-3-4,3 2-1,0 1-1,0 0 1,0 0-2,0 3-1,0 1 1,4 2 1,0 1 1,0 3 3,0 3-5,-1 4-1,1-1 2,0 4 1,0 4-4,0 2 1,-4 4 4,0 4 2,-4 3 0,1 3-1,-5 0-3,1 3 1,-1-3-2,1 4 2,-1-1-2,1 1 2,-4-1-2,-1 1-1,1-4-2,0 0 1,-4-3 1,0-4 2,0-3 1,0 0 1,0-3-2,0-4-2,-4-10 9,0-6-5,1-4-1,-1-6-2,4-4-1,0-3 0,0 0 0,0 0 0,4-4 2,7 1-3,0 2-2,4 1-1,0 7 3,4-1 0,0 8 1,0 5 0,0 5 0,-4 6 0,-4 6 0,0 8 4,1 3 2,-5 3-2,1 3-3,-4 1 2,-1 2 0,1-2-1,0-1 1,0-2-2,-4-1 2,0-7-24,0-3-8,0-3-41,0-7-18,3-7-11</inkml:trace>
          <inkml:trace contextRef="#ctx0" brushRef="#br0" timeOffset="33003.2899">2908 695 176,'-7'7'66,"7"-7"-52,0 0-3,0 0-4,0 0-6,0 0-1,-4 0 7,0 0 5,0 0-6,0 3 8,1 0 3,3 4-9,0 3-2,0 7-4,0 6 1,0 4 0,3 3 1,5 0-5,0 1 1,-1-5-2,4-2 0,1-4 4,3-7 3,0-3 7,0-3 2,0-7 1,0 0 4,0-7-7,4-6-2,-8-11-1,4-12-1,-3-11 0,-1-4 2,0 5-5,-3 2-3,-8 4-1,-4 10 1,-7 6 1,-12 11 3,-14 6-5,-1 14-3,0 9-2,0 8 0,4 9-11,4-2-2,8-1-34,7-7-14,15-16-46</inkml:trace>
          <inkml:trace contextRef="#ctx0" brushRef="#br0" timeOffset="34582.4341">2897 929 108,'0'4'41,"4"-1"-32,-4 0 2,0-3 1,0 4-6,0 3 2,0-7 10,0 0 6,0 0-1,0 0-2,0 0-7,0-4-4,0-3-5,3 1-6,1-4-2,4-4 6,-1 1 3,5-4 1,3-6 3,0-1-3,0 1 1,0-1-7,0 4-1,0 3 0,0 4 0,-4 3 0,-3 0 2,-1 3-3,-3 1 0,0 2-1,0 1 0,-4 3 2,4 3 0,-4-3 0,3 7 0,5 3 0,3 0 0,0 0 2,5 0 3,-1-3 0,0 0 2,0-1-2,0-2 2,0-1-2,-4 0 2,-3 1-2,3-4 0,0 0-3,1 3-2,-5 0 1,1 1-1,-1-1 2,1 4 1,-1-1 1,-3 1 0,0 0-5,0 6 1,3 4 0,1 3 0,-4 4 0,-1-1 0,1 4 0,-4 3 2,-4-3 1,-3 0 3,-4-1-1,-5-2 0,1-4-1,0 0 2,0-6-3,4-1 0,0-6 3,-1-4 1,5-3-1,3-7 1,4-3-2,0-7 0,4 1-3,0-4 1,-1-4-2,1 1-1,0-1 1,0-3-1,-1 1 0,1-1 2,-4 0-3,4 4 0,0-1 1,3 1 0,1 2 0,3 1 0,0 4-3,1 2 2,-1 4 1,0 3 0,1 4 0,-1 3 0,0 10 0,-3 7 0,-1 10 0,1 6 0,-1 7-3,1 4 0,-4 0 4,-1-4 1,1 0-3,0-3 1,4 0 0,-1-7 0,-3-3 0,3-4 0,-3-6 2,0-4 1,0-3-1,-4-3-2,0-7 3,0-7 0,0-3-1,0-3 1,0-7-4,4 0 0,-1-7 1,1 0 0,4-6 0,-1 2 0,4 1 0,5-3 0,-1-1-3,3 7 0,5 4-1,0 6 3,-1 7 0,1 3 1,0 7 0,-1 7 0,1 7 0,-4 2 0,-4 4-3,0 7 2,-4 3 3,0 1 1,-3-1-1,-4-3-2,-4-1 1,0-2 1,0-7-21,0-4-7,0-3-27,0-10-9,7-3-46</inkml:trace>
          <inkml:trace contextRef="#ctx0" brushRef="#br0" timeOffset="36660.2204">3836 919 116,'7'-6'46,"-3"2"-35,0 4 9,-4 0 5,0 0-3,7 0-1,-3-3-9,4 0-3,-1 3-5,-3-4 2,0 1 0,3 0 2,-3-1 0,0 1 4,-4 0 3,0-1-2,0 1 0,0-1-5,0 1 0,-4 0 1,0-1 2,0 1-1,1 0 1,-5 3-4,1 6 1,-1 4-5,0 4 0,1 3-3,-1 3-1,5 0-1,-1 3 0,0 1 0,0-4 0,4 0 4,4-3 3,4-4-4,-1 1-1,1-4-2,3-4-2,0-2 5,1-4 1,-1-4 8,0-6 4,1-7-10,3-6-1,-4-4-3,0 0 2,1-3 1,-5 0 1,1 3 0,-1 0 0,-3 4-2,4 3 1,-5 6-4,1 4 0,0 4-1,-4 6 0,0 6 2,4 8 0,-4 3-3,3 3 2,1 0 1,0 3 0,7-3 0,-3 0 0,3-3 0,0 0 0,4-4-3,1-3 2,2-6 1,5-1 2,0 1-1,-1-8 2,5-3-2,-5-3 2,1-3-4,0-7 0,-5-4 3,1-2 1,-4-5-1,-3 1-2,-1 0 1,-4 0-1,-3 0 0,0 0 0,-4-1 0,-4-2 2,0 3-1,1 0-1,-5-4 1,-3 1 1,0-4-3,-1-3 0,-3-1 1,0 4 0,0 4 0,0 6 0,0 7 0,0 3 0,0 7-5,3 7-1,1 6 3,0 7 1,3 7-1,1 3 2,3-3 3,-4 20 1,5 3-6,-1 4 0,0 6 1,0 7 3,0 6-2,1 8-2,3-7 4,0-1 1,3-6 0,5-7-2,3-9-2,4-8 1,4-6-1,4-7 0,0-3 6,3-7 5,4-7-3,4-6-1,-4-7 0,4-10-1,0-7 0,-4-7 0,0-6-2,-3-3-2,-1-8 3,-3 1 0,-4 3-4,-1 4 1,-6-4 0,-1 6 2,-7 1 1,0 0 1,-4 3-2,-4 0-2,0 0-2,-3 4 1,-1 3-1,0 6 0,5 4 4,-5 7 3,4 3-2,1 6 0,-1 8-3,0 6-3,0 7 2,-3 6 0,-1 7 1,1 4 0,-1 6 0,-3 7 0,0 6-3,3 11 2,4 6-1,0-6 0,4 0 2,8-11 0,0-6 0,3-10 0,4-7 0,0-6 2,4-7-3,0-4 0,3-10 5,5-6 2,3-10 0,0-11 1,0-13-4,-3-3 0,-1-3-1,-3-1 1,-1 7-2,-7 4 2,0 6-2,-3 7-1,-5 6-2,-3 4 1,0 10-1,0 7 0,-1 6 0,1 4 0,4 3 0,-1 0 0,4-3 2,1 0 0,-1 0 0,0-4 0,1 0 0,-1-3 2,0-3-1,1-4-1,-1-3 1,0-3 1,4-7-1,-3-7-1,-1-3 1,0-3 1,4-4 1,0 0 3,-3 0-3,-1 4 0,0-1-3,1 8-1,-5 2 1,1 4 0,-1 7-3,1 6 0,-4 11 2,-1 9 2,1 21 0,0 6-1,3 3 1,1 4 1,0-3-3,-1 3 0,-3 0 1,-4 3 0,-4 1 6,-3-4 6,-9-4 3,-2-9 3,-13-11-4,-6-6 0,-8-10-8,-16-7-4,-3-7-12,-4-6-4,4-4-11,4-3-4,-1-7-20,-3-6-8,0-7-76,0 0-44,0-11 81</inkml:trace>
        </inkml:traceGroup>
        <inkml:traceGroup>
          <inkml:annotationXML>
            <emma:emma xmlns:emma="http://www.w3.org/2003/04/emma" version="1.0">
              <emma:interpretation id="{4DD8D719-E6C4-4CDC-97A1-99B455476D83}" emma:medium="tactile" emma:mode="ink">
                <msink:context xmlns:msink="http://schemas.microsoft.com/ink/2010/main" type="inkWord" rotatedBoundingBox="6236,2823 7311,2879 7271,3655 6196,3599"/>
              </emma:interpretation>
              <emma:one-of disjunction-type="recognition" id="oneOf1">
                <emma:interpretation id="interp5" emma:lang="en-US" emma:confidence="0">
                  <emma:literal>*</emma:literal>
                </emma:interpretation>
                <emma:interpretation id="interp6" emma:lang="en-US" emma:confidence="0">
                  <emma:literal>x</emma:literal>
                </emma:interpretation>
                <emma:interpretation id="interp7" emma:lang="en-US" emma:confidence="0">
                  <emma:literal>H</emma:literal>
                </emma:interpretation>
                <emma:interpretation id="interp8" emma:lang="en-US" emma:confidence="0">
                  <emma:literal>s</emma:literal>
                </emma:interpretation>
                <emma:interpretation id="interp9" emma:lang="en-US" emma:confidence="0">
                  <emma:literal>#</emma:literal>
                </emma:interpretation>
              </emma:one-of>
            </emma:emma>
          </inkml:annotationXML>
          <inkml:trace contextRef="#ctx0" brushRef="#br0" timeOffset="83509.1974">5717 909 120,'-8'-3'46,"12"3"-35,-4 0-4,0 0-3,0 0-7,0 0 0,0 0-1,0 0 3,0 3 9,0 1 6,0-4 0,0 0 2,0 0-7,0 6-1,4-2-4,4 2-3,-5-2 0,5 2 5,-1 1 6,1 0-4,-1 0 0,1-4 2,3 4 1,1-1 1,3-2 0,0 2-4,4-2 0,7-1-1,4-3 3,4-3-3,0-1 1,4 1-3,-1-4 2,-3 1 0,0-1 1,-3 0-4,-5 1-1,0 2-1,-3 1-2,-4-1 3,0 4 0,-1 0-4,1 0 1,0 4 0,0-1 0,0 4 0,-4 0 2,0-1-1,0 1 2,0-4-4,0 1 0,-3-1-12,-1 0-7,0-3-33,1 0-14,-5 0-25</inkml:trace>
          <inkml:trace contextRef="#ctx0" brushRef="#br0" timeOffset="84189.8208">6053 1154 40,'-4'-7'16,"0"7"-12,-4 4-4,5-4 0,-5 0 11,-3 0 7,0 0 17,-1 0 8,1 3-5,-4-3-3,0 3-15,3 1-5,1-1-7,0 0-3,3 1-2,1-1-3,3-3 3,0 0 2,0 3 2,4-3 1,0 0 2,0 0-1,8 0 2,0 0-6,-1-3-3,4 3-1,1 0 1,3 0-1,0 0-1,4 0 5,3 0 1,5 0 2,3 0 2,0 0-1,4-3 0,0-1-3,0-2-1,0-1-3,3 0 1,-3 1-2,0-1 2,0 0 0,-4 4 1,-7-1-5,0 4 1,-8 0 0,0 0 0,-4 0 0,-3 4 2,-1-1-1,-7-3-1,0 0-2,4 7 1,-4-7-19,0 0-9,0 0-40,0 0-60,0-7 26</inkml:trace>
          <inkml:trace contextRef="#ctx0" brushRef="#br0" timeOffset="84917.9201">6362 598 140,'0'-10'55,"0"10"-43,3-4 10,-3 4 1,0 0-5,0 0 2,0 0-9,0 0-2,-3 0-5,-1 4 2,0-1 0,0 0 2,1 1 0,-1-1-4,0 4-1,0-1-1,1 1 1,3 0-2,0 3-1,0 0 3,3 0 0,5 0-1,-1 3 1,5-3 2,3 1 2,4 2-1,0 0 1,3 1-4,5-1-2,-1 1-3,0 2 1,1-2 1,-1-1 2,-3 1-1,-4-1 2,-4-3-2,0 0-1,-4-3 3,0-1 0,1 1-1,-1 0 1,-3 0-2,-1-1 2,4 1-2,1 0-1,-1-1-2,4 4-1,-4-3 4,1 3 1,-5-3 2,-3 6 4,-8 4 3,-11 7-4,-11 2-2,-12 4-2,-7 7-3,-8 7 1,-4 6 1,1 4-34,-4 6-16,-1-6-68</inkml:trace>
        </inkml:traceGroup>
        <inkml:traceGroup>
          <inkml:annotationXML>
            <emma:emma xmlns:emma="http://www.w3.org/2003/04/emma" version="1.0">
              <emma:interpretation id="{AA8C1DC7-4543-4019-B9C3-F320D5A6AF0F}" emma:medium="tactile" emma:mode="ink">
                <msink:context xmlns:msink="http://schemas.microsoft.com/ink/2010/main" type="inkWord" rotatedBoundingBox="8633,2965 9107,2990 9077,3564 8603,3540"/>
              </emma:interpretation>
              <emma:one-of disjunction-type="recognition" id="oneOf2">
                <emma:interpretation id="interp10" emma:lang="en-US" emma:confidence="0">
                  <emma:literal>k</emma:literal>
                </emma:interpretation>
                <emma:interpretation id="interp11" emma:lang="en-US" emma:confidence="0">
                  <emma:literal>u</emma:literal>
                </emma:interpretation>
                <emma:interpretation id="interp12" emma:lang="en-US" emma:confidence="0">
                  <emma:literal>U</emma:literal>
                </emma:interpretation>
                <emma:interpretation id="interp13" emma:lang="en-US" emma:confidence="0">
                  <emma:literal>K</emma:literal>
                </emma:interpretation>
                <emma:interpretation id="interp14" emma:lang="en-US" emma:confidence="0">
                  <emma:literal>h</emma:literal>
                </emma:interpretation>
              </emma:one-of>
            </emma:emma>
          </inkml:annotationXML>
          <inkml:trace contextRef="#ctx0" brushRef="#br0" timeOffset="70779.1234">8145 735 116,'0'-7'46,"4"4"-35,0-4 1,-1 4 0,1 0-6,0-1-1,0 1 0,-4 0-1,0-1-2,0 1 5,0 3 3,0 0 1,0 3 3,0 7-1,0 7 2,-4 3-4,0 10-1,-3 7-6,-1 7-1,-3 3-1,3 0 1,1-7 0,-1-3 1,4-4-5,1-3 1,3-3-2,3-3 0,5-4 6,-1-4 2,5-5 0,3-5-1,4-6 1,3-3 1,5-4-1,-1 0-1,1-3-3,-1 0-2,-3-3 7,-1 0 3,-3-4-1,-4 0 2,-4 0-4,1 0-2,-5 1 0,-3 2 1,-4 1 3,-4 6 5,0 4-8,-3 6-1,-4 7-5,-1 7-1,1 6 1,0 4 2,3 7 1,8 3 1,11 0-5,8-1-1,11-2 1,4-17 0,4-17-26,7-14-9,8-19-86</inkml:trace>
        </inkml:traceGroup>
      </inkml:traceGroup>
    </inkml:traceGroup>
  </inkml:traceGroup>
</inkml:ink>
</file>

<file path=ppt/ink/ink1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22:44:54.681"/>
    </inkml:context>
    <inkml:brush xml:id="br0">
      <inkml:brushProperty name="width" value="0.07938" units="cm"/>
      <inkml:brushProperty name="height" value="0.07938" units="cm"/>
      <inkml:brushProperty name="color" value="#7030A0"/>
      <inkml:brushProperty name="fitToCurve" value="1"/>
    </inkml:brush>
  </inkml:definitions>
  <inkml:traceGroup>
    <inkml:annotationXML>
      <emma:emma xmlns:emma="http://www.w3.org/2003/04/emma" version="1.0">
        <emma:interpretation id="{12406CF3-3662-4D8E-9CFE-F88D927124C2}" emma:medium="tactile" emma:mode="ink">
          <msink:context xmlns:msink="http://schemas.microsoft.com/ink/2010/main" type="writingRegion" rotatedBoundingBox="11317,3172 9799,4025 9646,3753 11164,2900">
            <msink:destinationLink direction="with" ref="{D996915D-A284-4EDF-B008-686D670AC0C2}"/>
          </msink:context>
        </emma:interpretation>
      </emma:emma>
    </inkml:annotationXML>
    <inkml:traceGroup>
      <inkml:annotationXML>
        <emma:emma xmlns:emma="http://www.w3.org/2003/04/emma" version="1.0">
          <emma:interpretation id="{12177D26-4755-442C-A6C5-E572CD217111}" emma:medium="tactile" emma:mode="ink">
            <msink:context xmlns:msink="http://schemas.microsoft.com/ink/2010/main" type="paragraph" rotatedBoundingBox="11317,3172 9799,4025 9646,3753 11164,2900" alignmentLevel="1"/>
          </emma:interpretation>
        </emma:emma>
      </inkml:annotationXML>
      <inkml:traceGroup>
        <inkml:annotationXML>
          <emma:emma xmlns:emma="http://www.w3.org/2003/04/emma" version="1.0">
            <emma:interpretation id="{1ACDDE36-AEF4-4596-A25D-DDECFADFDA88}" emma:medium="tactile" emma:mode="ink">
              <msink:context xmlns:msink="http://schemas.microsoft.com/ink/2010/main" type="line" rotatedBoundingBox="11317,3172 9799,4025 9646,3753 11164,2900"/>
            </emma:interpretation>
          </emma:emma>
        </inkml:annotationXML>
        <inkml:traceGroup>
          <inkml:annotationXML>
            <emma:emma xmlns:emma="http://www.w3.org/2003/04/emma" version="1.0">
              <emma:interpretation id="{972B2211-3BCD-4BC0-A031-CA32B6192CAB}" emma:medium="tactile" emma:mode="ink">
                <msink:context xmlns:msink="http://schemas.microsoft.com/ink/2010/main" type="inkWord" rotatedBoundingBox="11317,3172 11068,3312 10920,3048 11169,2908"/>
              </emma:interpretation>
              <emma:one-of disjunction-type="recognition" id="oneOf0">
                <emma:interpretation id="interp0" emma:lang="en-US" emma:confidence="0.5">
                  <emma:literal>ode</emma:literal>
                </emma:interpretation>
                <emma:interpretation id="interp1" emma:lang="en-US" emma:confidence="0">
                  <emma:literal>ole</emma:literal>
                </emma:interpretation>
                <emma:interpretation id="interp2" emma:lang="en-US" emma:confidence="0">
                  <emma:literal>@</emma:literal>
                </emma:interpretation>
                <emma:interpretation id="interp3" emma:lang="en-US" emma:confidence="0">
                  <emma:literal>Ode</emma:literal>
                </emma:interpretation>
                <emma:interpretation id="interp4" emma:lang="en-US" emma:confidence="0">
                  <emma:literal>ale</emma:literal>
                </emma:interpretation>
              </emma:one-of>
            </emma:emma>
          </inkml:annotationXML>
          <inkml:trace contextRef="#ctx0" brushRef="#br0">10622 802 108,'4'-3'41,"3"-1"-32,1 1-2,-4 0-4,0-1-1,-1 1 1,1 0 12,0-4 5,0 4-4,-1-4-1,1 4-7,0-4-3,0 0-2,0 0 2,-1 1 1,1-1 0,0 4-1,0-1 5,-1 1 4,-3 0-5,0-1-1,0 4 7,-3-3 2,-1 0-2,-4 3-1,-3 0-2,0 0 0,-4 3-4,-1 4-3,1-1 0,0 1-1,4 3-2,0 0 1,3 0-4,4 0-2,1 0-1,3 4 3,3-1 2,1 0 2,4 1-4,-1-1 1,1 1 0,-1-1 0,1-3 0,-1 0 0,1-3-3,-4-4 2,-1-3 5,5 0 2,0-6 2,-1-8 2,1-3-1,-1-3 2,1-3-4,-1-1 1,1 4-5,-4 0-2,-1 3 2,-3 4 0,0 3-1,-3 0 1,-1 3-4,-4 4 0,1-1 1,-5 4 2,1 4-3,-4 6 0,0 0-1,0 3 0,4 1 2,-1 3 2,5-1-3,-1 1 0,4 0-1,1 0 0,3-1 2,3 1 0,5-4-3,3 1 2,4-4 1,0-3 0,4-4 0,0-3 2,0 0-1,-4-3 2,0-1-2,-7-2 2,-1-1-2,1-3 2,-4-4 0,-4 1 1,0 0 0,0-4 0,0 0-2,-4 0 1,0 4 0,-4 0 1,1-1-2,-1 1-2,1 3 1,-4 0 1,-1 3-3,-3 4 0,0 3-1,0 3 0,0 4 2,0 3 0,0 3-3,3 4 0,1 0 2,4 3 0,3 0 1,4-3 0,0 3-3,4-4 2,3 1 1,4 0 2,4-4-1,1 1 2,-1-4-2,0 0-1,0 0-2,0-7-1,-4 1 4,1-4 1,-1-4 0,-4-2 1,-3-8-2,0-3 2,0 1-2,-4-4-1,-4-1 3,0-2 0,0 3 1,1 0 0,-1 3-5,0 4 1,0-1 0,1 7 2,-5 1-3,0 2-2,1 4 2,-1 4 0,-3 6-2,0 7 2,-1 3-1,5 3-2,-1 1 0,1-1 3,3 1-2,0-4 1,4 0-3,4-4 1,4 1 2,-1-7 3,1 0 0,3-3-1,0-4 1,1-3 1,-1-3 1,0-7 1,1-3 0,-1-4 2,-4-7 1,1 1 1,-4-4-4,-4 0-1,0 0-1,0 4 1,-4 3-2,0 3 2,-3 4-4,-5 3-2,1 3-1,-4 4 0,-4 3 0,-4 6 0,1 4 3,-1 4 0,1 3-2,3-1 0,0 4 2,4 1 2,3-5-5,5 1-1,3 0-3,4-4 0,4-6 0,0 0 0,3-4 2,1-3 2,3 0-1,0-7 4,1-3 2,-5-3 4,1-4 7,-4-3 2,-1 0-1,-3 0 0,0 0-3,-3 3-1,-1 0-3,0 4 1,0 3-4,-3 3-2,-1 4-3,-3 9-1,0 4-14,-1 7-4,5 0-20,-1 3-7,4-3-67,4-4-47,4-10 69</inkml:trace>
        </inkml:traceGroup>
        <inkml:traceGroup>
          <inkml:annotationXML>
            <emma:emma xmlns:emma="http://www.w3.org/2003/04/emma" version="1.0">
              <emma:interpretation id="{A3DC875D-641A-4253-8C12-EDC1D4E76708}" emma:medium="tactile" emma:mode="ink">
                <msink:context xmlns:msink="http://schemas.microsoft.com/ink/2010/main" type="inkWord" rotatedBoundingBox="10032,3827 9770,3974 9646,3753 9908,3605"/>
              </emma:interpretation>
              <emma:one-of disjunction-type="recognition" id="oneOf1">
                <emma:interpretation id="interp5" emma:lang="en-US" emma:confidence="0">
                  <emma:literal>EO</emma:literal>
                </emma:interpretation>
                <emma:interpretation id="interp6" emma:lang="en-US" emma:confidence="0">
                  <emma:literal>EOE</emma:literal>
                </emma:interpretation>
                <emma:interpretation id="interp7" emma:lang="en-US" emma:confidence="0">
                  <emma:literal>EOO</emma:literal>
                </emma:interpretation>
                <emma:interpretation id="interp8" emma:lang="en-US" emma:confidence="0">
                  <emma:literal>coo</emma:literal>
                </emma:interpretation>
                <emma:interpretation id="interp9" emma:lang="en-US" emma:confidence="0">
                  <emma:literal>ooa</emma:literal>
                </emma:interpretation>
              </emma:one-of>
            </emma:emma>
          </inkml:annotationXML>
          <inkml:trace contextRef="#ctx0" brushRef="#br0" timeOffset="-2177.6722">9412 1616 108,'-4'-3'41,"4"0"-32,0-4-5,0 7-4,0-3 1,-4-1 3,1 4 19,-1 0 9,0-3-10,0 0-2,1-1-6,-1 1-1,0-4-7,0 1 0,0-1 4,1 0-4,-1 0 2,0 1-1,0-1 3,1 4-3,-5-1-2,1 4-2,-1 0-3,0 0 1,1 0 1,-1 4 1,1-1 1,3 0-2,-4 1-2,5 2 1,-1-2-1,4 3-3,0 3 0,0 0-1,4 0 3,-1 0 0,5 0 3,0-4-3,-1 1 0,1 0 1,3-4 2,-3 1-1,-1-4 2,1 0 0,-1-4 1,1-2 4,-5-1 5,1 0-3,0-3 2,-4-3-3,0-1 0,0-2-8,0-1 0,0 0-1,0 0 2,0 0 1,0 4 1,0 0-2,0 3-2,-4 0 1,0 3 1,1 0-3,-5 4 0,1 3-1,-5 3 0,1 4 2,0 0 0,-1 3-3,5 0 2,-1 3-1,4 0 0,1 1 0,3-1 0,3 1 2,5-1 2,3 1-3,4-4 0,4 0-1,0-4 0,0 1 2,0-7 0,0 0 2,0 0 1,-4-3-1,-4-1 1,0 1-2,-3-7 2,-4 0 2,-1-4 4,-3-2 0,-3-1 0,-1-3-8,-4 0-2,1-4 2,-5 1 1,1 3 0,0 3-2,-1 4-2,-3 2 1,0 5-1,0 2-2,-4 4 3,1 10 0,-1 4-4,0 3 1,4 3 2,0 0 3,0 3-2,3 1 0,1 3 1,3-7 0,5 0-3,-1 0 2,4-3 1,4-1 0,-1-2 0,5-1 0,3-3 0,1-3 0,3-4 0,0-3 2,0-3-1,0 0-1,-4-4 3,1-3 0,-5 0-1,1 0-2,-5-4 1,1 1 1,0 0 3,-4-4 2,-4 0-6,0 0 0,1 1 1,-1 2 1,-4 1-1,1-1-2,-1 4 1,-3 4 1,0 2-3,-1 1 0,1 3-1,0 7 0,-1-1 2,1 4 2,0 4-3,3-1 0,1 4-1,3-4 0,0 1 2,4 2 0,0 1-3,4-3 0,3-1 2,1 0 2,3-3-2,1 1 0,-1-5-1,0-2 0,0-1 4,1-6 3,-5-4 0,1-3 2,-1-7 0,-3 0 1,0-3 0,0 0 0,-4-3 0,0 3 0,-4-1 0,0 5 2,0 2-3,-3 4-2,-1 7-5,-3 6-2,0 7-6,-1 4 0,1 6-3,-4 0 0,4 7-16,-1 0-6,5-4-37,3-3-18,8-3-19</inkml:trace>
        </inkml:traceGroup>
      </inkml:traceGroup>
    </inkml:traceGroup>
  </inkml:traceGroup>
</inkml:ink>
</file>

<file path=ppt/ink/ink1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3:50:59.797"/>
    </inkml:context>
    <inkml:brush xml:id="br0">
      <inkml:brushProperty name="width" value="0.07938" units="cm"/>
      <inkml:brushProperty name="height" value="0.07938" units="cm"/>
      <inkml:brushProperty name="color" value="#C00000"/>
      <inkml:brushProperty name="fitToCurve" value="1"/>
    </inkml:brush>
    <inkml:context xml:id="ctx1">
      <inkml:inkSource xml:id="inkSrc2">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1" timeString="2018-08-25T02:18:16.932"/>
    </inkml:context>
    <inkml:brush xml:id="br1">
      <inkml:brushProperty name="width" value="0.13333" units="cm"/>
      <inkml:brushProperty name="height" value="0.13333" units="cm"/>
      <inkml:brushProperty name="fitToCurve" value="1"/>
    </inkml:brush>
    <inkml:brush xml:id="br2">
      <inkml:brushProperty name="width" value="0.13333" units="cm"/>
      <inkml:brushProperty name="height" value="0.13333" units="cm"/>
      <inkml:brushProperty name="color" value="#00B0F0"/>
      <inkml:brushProperty name="fitToCurve" value="1"/>
    </inkml:brush>
  </inkml:definitions>
  <inkml:traceGroup>
    <inkml:annotationXML>
      <emma:emma xmlns:emma="http://www.w3.org/2003/04/emma" version="1.0">
        <emma:interpretation id="{2DA79DBE-0257-49C1-9CE2-538729BCB9CA}" emma:medium="tactile" emma:mode="ink">
          <msink:context xmlns:msink="http://schemas.microsoft.com/ink/2010/main" type="writingRegion" rotatedBoundingBox="13981,4522 20180,4932 19991,7793 13792,7382"/>
        </emma:interpretation>
      </emma:emma>
    </inkml:annotationXML>
    <inkml:traceGroup>
      <inkml:annotationXML>
        <emma:emma xmlns:emma="http://www.w3.org/2003/04/emma" version="1.0">
          <emma:interpretation id="{276CA50E-4F18-4678-AFA2-3EBF732F69A4}" emma:medium="tactile" emma:mode="ink">
            <msink:context xmlns:msink="http://schemas.microsoft.com/ink/2010/main" type="paragraph" rotatedBoundingBox="14242,4539 20180,4932 20088,6328 14150,5935" alignmentLevel="1"/>
          </emma:interpretation>
        </emma:emma>
      </inkml:annotationXML>
      <inkml:traceGroup>
        <inkml:annotationXML>
          <emma:emma xmlns:emma="http://www.w3.org/2003/04/emma" version="1.0">
            <emma:interpretation id="{F9F0312F-8F2F-47AB-9E43-7C3D7524B6F0}" emma:medium="tactile" emma:mode="ink">
              <msink:context xmlns:msink="http://schemas.microsoft.com/ink/2010/main" type="line" rotatedBoundingBox="14242,4539 20180,4932 20088,6328 14150,5935"/>
            </emma:interpretation>
          </emma:emma>
        </inkml:annotationXML>
        <inkml:traceGroup>
          <inkml:annotationXML>
            <emma:emma xmlns:emma="http://www.w3.org/2003/04/emma" version="1.0">
              <emma:interpretation id="{124AEA44-46B1-4C75-935F-444606302DC4}" emma:medium="tactile" emma:mode="ink">
                <msink:context xmlns:msink="http://schemas.microsoft.com/ink/2010/main" type="inkWord" rotatedBoundingBox="5723,4441 20149,4837 19863,15253 5436,14857"/>
              </emma:interpretation>
              <emma:one-of disjunction-type="recognition" id="oneOf0">
                <emma:interpretation id="interp0" emma:lang="en-US" emma:confidence="0">
                  <emma:literal>ChaiarmingPenguim</emma:literal>
                </emma:interpretation>
                <emma:interpretation id="interp1" emma:lang="en-US" emma:confidence="0">
                  <emma:literal>[harmingpenguim.:.</emma:literal>
                </emma:interpretation>
                <emma:interpretation id="interp2" emma:lang="en-US" emma:confidence="0">
                  <emma:literal>[harming0enguim.:.</emma:literal>
                </emma:interpretation>
                <emma:interpretation id="interp3" emma:lang="en-US" emma:confidence="0">
                  <emma:literal>[harming0emguim.:.</emma:literal>
                </emma:interpretation>
                <emma:interpretation id="interp4" emma:lang="en-US" emma:confidence="0">
                  <emma:literal>[harming0enguim.:€</emma:literal>
                </emma:interpretation>
              </emma:one-of>
            </emma:emma>
          </inkml:annotationXML>
          <inkml:trace contextRef="#ctx0" brushRef="#br0">10017 291 104,'-3'0'41,"3"2"-22,0-4-14,0 2 13,0 0-6,0 0 1,0 0 1,0 0 1,0 0-2,0 0 0,0 0-7,0 0 0,0 0 4,0 0-2,0 0 1,0 0-3,0 0 1,0-9 5,0 2-3,0 1 1,0 1 2,-2-6 7,-1 0-6,-2 2-2,0 0-2,0 0-3,0 0 1,-3 0-2,1 2 2,-1 1 5,-4-1 2,-3 0-7,0 3-2,-1 2-1,1 2 0,-2 4-5,2 3 1,0 0 0,2 6 0,-2 5-3,5 0 2,0 2 1,2 0 0,-4 2 0,7 5 0,-3 2 0,3 0 0,0 2 0,5 3 0,-5-3 0,5 9 2,0-4-3,5-2 0,0-3 3,3-4 3,2-3 0,2-6 2,3-4 0,3-3 3,7-4-3,-2-3 1,-1 0-3,1-4 0,0 0-6,-3 0 1,0 0 0,-5 3 0,-3 1 2,1-2 1,-3 3-4,-2-1 1,-3 1-13,0-1-5,-3-1-14,-2-3-8,0 0-7,0 0-1,0 0-5,0 0 1,-2-3-27</inkml:trace>
          <inkml:trace contextRef="#ctx0" brushRef="#br0" timeOffset="978.6977">10175 253 180,'-3'11'68,"6"-22"-36,2 18-35,-3-3 11,-2-4 2,5 5 6,-2-3 7,-1 2 6,1 1-16,0-1 2,2 3 1,0 2-8,0 4-2,0 10-4,0 4 1,0 4-2,0 2-1,0 10 3,0-1 2,2 1-2,3-3 0,0 2-3,3 3-1,-3-7 1,-2-2 0,-1-5 2,-2-4 3,0-5-2,-2-6 0,-1-3-1,1-2-2,-1-4 3,-2-2 0,0-5-1,0-3 1,0-1-4,0-1 0,0-1 1,0-3 2,0-11 3,0-3-4,0 8-1,0-3 0,0 4 0,3-1 0,-1 1 0,3 1-3,3 2 2,-1 2 3,3 2 1,0 0-4,1 5 1,1 2 2,-2 5 1,3 1-1,-3 3-2,0 9 1,2 2 1,-2 0-3,3 0 0,-5 1-6,4-1-3,-2-2-10,-2-5-5,-3-2-17,0-2-9,0-4-30,0-5-35,0-5 42</inkml:trace>
          <inkml:trace contextRef="#ctx1" brushRef="#br1">10401 813</inkml:trace>
          <inkml:trace contextRef="#ctx1" brushRef="#br1" timeOffset="-376.4486">10401 813</inkml:trace>
          <inkml:trace contextRef="#ctx1" brushRef="#br1" timeOffset="6533.8298">10401 813</inkml:trace>
          <inkml:trace contextRef="#ctx1" brushRef="#br1" timeOffset="12828">10414 747</inkml:trace>
          <inkml:trace contextRef="#ctx1" brushRef="#br1" timeOffset="12260">10414 747</inkml:trace>
          <inkml:trace contextRef="#ctx0" brushRef="#br0" timeOffset="1865.0356">10733 724 96,'-3'-2'38,"3"2"-20,0-4-15,0 2 10,0-1-2,0 1 3,0 0 10,-2 0 7,-1-1-7,1 3-5,-6 0-10,1 0 5,-6 3 11,3 1-6,0 3-3,0 2-3,2 4-3,1 1 1,-1 6-6,3 0-1,0 0-4,3 2-1,-1-4 1,1 0 2,2-2-1,2-3 2,1-2-4,-1 0 0,8-4-12,0 4 13,3-9 6,-3 1-5,-2-3 1,-1 0-7,1 0 1,-3-3 0,0 1 2,0-2 10,0-3 4,-3-2 1,1 0 0,-3-2-7,0 0-4,0 2-1,0 0 1,0 2 3,0 3 2,0-1 3,0 5 1,0 5-8,2 1-3,1 6-1,4 1 0,3 0 1,6 5 0,1-2-3,11-5 2,-1-9-8,1-4-2,0-7-18,-1-9-7,-1-15-38,1-5-16,-4-16 2</inkml:trace>
          <inkml:trace contextRef="#ctx0" brushRef="#br0" timeOffset="2660.4995">10929 984 80,'-8'26'33,"13"-21"-18,-5-1-11,0 1 10,0-5 7,0 0 7,0 0-2,0 0 13,0-11-11,3 0-15,-3-1-3,2 1 0,1-2-2,-1-1 1,1-1 1,0-1 1,-1 0-1,3 1-1,0-3-1,-2-2 0,2 2 2,0 0 1,2 5-1,1 1 1,-3 4-4,2 5 3,1 17-4,4 1-1,1 8 0,2-3-1,-2 0-5,2 4 1,-3-1-2,3 1 0,-2-3 0,-1-6 0,1-4-5,2-11 0,-2-6-24,-1-3-7,-2-5-29,-2-1-10</inkml:trace>
          <inkml:trace contextRef="#ctx0" brushRef="#br0" timeOffset="3966.5544">11246 1006 88,'-18'20'33,"16"-15"-18,-1-3-22,3-2 5,-2 2 22,-1 0 11,1-2 2,2-6 1,0-8-8,0 1-4,0 2-12,0-3-2,0 1-1,0-1 3,0-1 4,2-3-4,1 2 0,-1 1-2,1-3 0,4-2-2,1 2 1,-1 0 0,6 7 1,-3-1-2,2 4 1,-2 3-4,0 1 0,1 4 1,-1 0 0,0 6-2,0 5-2,-3 1-2,3 1 1,0 3 1,0-1 0,-2 1-5,-1 2-1,1-3 0,2 3 4,-2-2-8,-1 9-12,-2-8 3,-5-1 7,-2-2 5,-1-6 2,1 1 4,-1-4-7,1-1-2,-1-4 3,1-2 2,-1-7 5,1 2 4,-1-10 5,1 1-2,-1-2-2,1 0 4,2 3 2,0 1-2,0 1 2,0 2-2,2 2 2,-2 0-6,3 2-1,-1 3 0,3-1 2,3 3-1,-1 2 0,3 2-6,-2 3 1,-1-1-2,1 3-2,2-1 3,0 3 0,-3 0 3,4 0 1,-4 0-4,1 0 1,-1 0-5,1 4-1,-3-1 5,0 8 0,-3-7-3,-2 1-2,0-6 0,0 1-1,0-2 2,-2-2 1,-1-1 2,1-2 5,2-2 3,0 0 0,0-15 1,0-1-2,2 0 4,1-2 2,2 1-4,0-1-2,2 0-5,1 2 0,-1 1 2,3-3 1,3 4-1,-3 5 1,0 5-4,3 2 0,-1 4 1,1 5 0,-3 2 0,0 4 0,0 0-3,0 3 2,-2 2-1,-1 2 0,1-9-7,-3 3-4,0-3-18,-3-2-5,1-14-38,-3-2-9,0 1-12,-3-5 43</inkml:trace>
          <inkml:trace contextRef="#ctx0" brushRef="#br0" timeOffset="4316.4302">11776 754 176,'5'6'68,"0"-1"-36,0 10-33,3-4 15,-1 1 3,1 1 4,2 5 3,-3-2 2,-2-1-14,0 1 0,0-1-1,-2 6-4,-1-6-2,1 5-2,-1-4-3,1-3-15,-1-4-5,1-20-56,0-4-21,-1-6-18,1-10 52</inkml:trace>
          <inkml:trace contextRef="#ctx0" brushRef="#br0" timeOffset="4509.5638">11758 380 316,'-2'34'121,"4"-14"-66,1 2-86,-1-10 8,1-1-13,-3 0 1,2-2 9,1-3 5,-3-1 13,0-5-18,0-2-4,-3-3-49</inkml:trace>
          <inkml:trace contextRef="#ctx0" brushRef="#br0" timeOffset="5902.713">11967 903 100,'3'0'38,"-3"0"-20,2 0-21,-2 0 8,3 0 11,-1-2 9,1 2 12,-1-2 4,1 2-6,-3 0-4,0 0-17,2-3 0,-2 1 0,3 0-5,-3-2-1,2-1 0,1-2 0,4 1-2,1-3-1,-1-2 5,3-1 4,0-1-5,0 2-3,1 2-1,-1 2 1,0 7-1,0 0 0,0 0-1,-3 2 2,1 1-3,2 6 0,0 0 1,-3 4-5,6 0 1,0 1 0,-3-1 2,-3 1-1,6-1-1,-8 5-4,-3-3 0,6-1-3,-8 2 4,0-3 2,0-4-4,0-2 1,0-1-3,0-1 2,-8-10 1,3-4-1,0-2 4,8-2 0,-6-3 3,6-2-1,-1-2-1,1-2 1,-1-5 1,1 2-1,4 1 2,1 6 2,-1 0 2,-2 5 1,1 2 0,-1 4-2,0 2-1,0 5-3,0 5 1,0 13-4,0 0 0,2 2 1,1 0 0,-1 2-3,1-2 0,-1-2-5,1-5-2,-1-1-6,-2-3-3,1-5-18,-1-6-9,0-5-15,-3-4-5,-2-2-17</inkml:trace>
          <inkml:trace contextRef="#ctx0" brushRef="#br0" timeOffset="5141.5006">12078 751 108,'5'5'44,"-3"-5"-24,3-2-26,-5 2 6,3 0-1,-3 0 2,0 0 13,0 0 6,2 0 7,-2 0 6,3-3-7,-3-1-1,0 2-14,0-1-2,0 1-2,0 0-3,2 0-3,-2-1 2,0 1 0,0 0 7,0 0 4,0 2-5,0 0-3,0 0-3,0 0-3,0 0-2,0 0 1,0 0-4,0 0-1,0 0-6,0 0 0,0 0-10,0 0 0,-2 0-13,2 0-6,-3 0-19,1 0-23,-1 0 31</inkml:trace>
          <inkml:trace contextRef="#ctx0" brushRef="#br0" timeOffset="6939.827">12543 738 148,'2'-2'57,"1"6"-30,-3-4-18,0 0 16,0 0-5,2-2 0,1 0 6,-1-3 4,1 1-16,-3-1 7,0 1 6,2-1-4,-2 3-1,-2 0-8,-1 0-4,-2 2-1,0 2-1,0 2-2,-2 3-1,-1 4-3,1 9 1,-1 0-2,0 0-1,1 3 1,2-1-1,2-2-3,1-2 2,-1-2-1,3-3-2,3-2-2,2-4 1,0 4 1,2-9-1,1 1 4,0-3 0,-1-3 1,1 1 0,-3 0 2,0-2 3,0-1 0,-3 1 0,1-3-1,-1 0 0,1 0-2,-1 3 1,1 0 0,-1-1 3,-2 3 1,0 0 3,0 2 1,0 0 1,8 4-4,-3 3-5,0 2 1,0 0-8,2 0 1,1 6 3,0 8 2,2-3-3,0 2-1,0 0-2,2 3 3,1 8-5,-1-1 0,1-1 3,-3 0 3,-2 1-1,-1-1-2,-2 7-3,-2-7-1,-6 0 4,1-4 1,-3-2 2,-3-3 0,-2-2-3,-3-2 2,-9 2 3,-1-4 1,1-3 7,1-8 4,1-3-7,0-4-2,3-3-1,-1-1 2,3-6-3,2 1-2,-2 0 0,3 0 1,4-5 3,6 1 2,2-1 5,2 3 3,1 1-6,2 3-1,0 3-6,5 1-4,-3 3-4,1 0 1,2 4-6,0-4-1,0 0-15,8-7-43,4-5 0,-2-1-48,0-6-43,1-12 61</inkml:trace>
          <inkml:trace contextRef="#ctx0" brushRef="#br0" timeOffset="8214.24">13020 689 228,'3'-9'88,"-1"0"-48,3-18-49,-2 14 14,2-3-3,-3-2 1,3-2 5,0 0 5,0 0-7,0-5 12,0-4 5,0 2-3,1 1 1,-1 3-10,2 1-4,1 2-4,-1-5-3,1-2 1,-1 3 1,1 4 5,2 0 4,2 2-4,6 0 1,-3 2-3,3 3 0,-1-1-3,-2 5 1,0 3-2,1 1-1,4 3 1,-3 2 1,6 2-3,-3 3-2,0 4 2,0 2 0,0 11-2,0 1 0,-2 1-1,-3 3 3,-5 4-2,-2 3 1,-6-1 2,-4 1 0,-6-3 2,1-2 3,-3-7-4,-1-4-1,-4-4-18,3-5-5,-8-7-16,2-4-3,1-7-30,1-9-12,1-5-6</inkml:trace>
          <inkml:trace contextRef="#ctx0" brushRef="#br0" timeOffset="7674.5655">13146 166 220,'-3'-9'85,"3"4"-46,0 1-46,0 4 16,0 0-4,0 0 2,0 0 5,0 4 5,0 1-9,0-1 13,-5 3 6,5 0-10,0 2-4,5 15-11,-2 3-3,4 0 0,1 6 0,5 8 3,-3 6 3,0 4 4,-3 9-2,1 1 1,-1 6-7,-2 0-1,3-2-2,-3-3-2,-3-8-2,1-10 1,-1-10-6,1-3-3,-3-6-17,0-7-5,-3-9-36,-2-3-14,-5-8-1</inkml:trace>
          <inkml:trace contextRef="#ctx0" brushRef="#br0" timeOffset="9072.3547">13410 800 196,'-5'38'74,"5"-29"-40,-3 5-46,3-8 10,0 1 2,0 0 5,0 0 9,0-1 5,3-1-9,-1-1-1,3 1 1,0-1-4,3-2-1,2 1-2,3-3-3,-1 0 3,1-3 2,2-1-2,2-1 0,6-1 5,-5-3 3,-1-2-6,-2-5-3,0-4 5,-5-2 3,0-3-1,-2 3 2,-3-1-6,-2 3-3,-3 5-6,-3-6 0,-2 6 6,-10 13 6,0 4 5,0 4 2,0 10-8,2 13-2,3 7 1,0 2 1,5 13-1,2-6 1,3-3-2,3-4 0,7-4-3,0-1-2,5-8-4,3-9-2,-1-10-4,3-3 1,1-6-11,4-3-2,-5-3-6,2 0 0,-1-16-12,-6 3-2,-3 2-54,-2-3-30,0 3 64</inkml:trace>
          <inkml:trace contextRef="#ctx0" brushRef="#br0" timeOffset="9911.0831">13789 1053 108,'0'2'41,"0"-2"-22,0 2-14,0-2 13,0 0 16,0 0 19,-5 0-14,0 0-21,0-2 7,0 0 4,3-12 0,4-3-13,1-1-4,2-2-4,0 0 0,0-1-2,0 1 1,0 2-2,5 3 2,-2-3 2,-3 5 5,2 1-4,1 1 0,-3 4-9,2-1 0,-2 3-1,3 7 0,-1 3 0,1 4 0,-1-3-3,1 6 2,-1 1-1,6 3 0,2-1-3,-2 5-1,-1 3 0,1-3 4,-3 0-1,0-4 1,-3-1-5,1-4 0,-5-2-4,2 0 2,-3-4 0,1-1 3,-3-4 2,0 2 2,-3-6 7,1-7-2,-1-5-1,-2 1-1,2-1-1,1 0 4,-1-2 2,3-2-2,3 2-1,-1 0 5,1-2 3,2 5-2,0-3 0,0 9-5,0 0-3,0 9-3,0 7-1,0 2-1,0 4 3,3 3-7,-1 2 1,1 8-6,2-1 1,2 0-10,1-3 0,2-4-16,-2-3-5,-1-3-13,-2-6-4</inkml:trace>
          <inkml:trace contextRef="#ctx0" brushRef="#br0" timeOffset="10855.0502">14335 836 160,'0'0'63,"15"-4"-34,-8-3-21,-4 3 18,-1-1 0,-2-4 4,-5 0-5,0 2-1,0 1-13,-2 1 2,-3 3 3,0 7-4,-3 3-2,3 1 1,-2 5 3,1-3-8,-1 9-3,-1 0-5,3-2-1,3 4 2,2-1 2,5 1-5,2-2 1,3-7 1,3 1 1,2-5 1,0-3 2,0-8-3,10-2-2,-5-5 4,0 0 1,-2 0 2,-3 0 0,0 2 0,-3-2 2,1 3-1,-3-1 2,0 0 2,0 1 2,0-1-1,-2 2-1,-1 1 1,1-1 1,-1 1 1,3 2 2,-2-1-5,-1 1-3,-2 0-3,0 2-3,0 0 1,0 0 1,0 0-1,3 4 2,2 5-7,0 3-1,2 12-5,1 5 1,2 5 0,5 10 1,5 1 2,-2 0 2,-3 4-1,-3 2 4,1-4-2,-6-7 1,-2 1 8,-2-10 6,-3 2 3,-3 1 3,-12-9 1,0-5 1,-2-5-11,-8-4-3,-13-2-11,0-9-4,-2 0-15,0-11-5,-11-2-20,4-1-9,-4 1-46,1-3-63,-3 3 47</inkml:trace>
          <inkml:trace contextRef="#ctx0" brushRef="#br0" timeOffset="11880.3964">14569 894 168,'0'2'63,"2"1"-34,-2-1-30,0-2 12,0 0 6,0 0 4,0 0 8,3 0 7,-1 0-19,1 0 4,-3 0 2,0 0-6,0 0-2,0 2-4,0 3-2,0 1-3,0 3-1,0 7-1,0 6 0,0 3-2,0-3-2,0 3-2,2-3 1,3 3 3,0 2 3,3-5-4,-1-4-3,3-5-4,0-4-1,0-9-3,0-7 1,1-2 5,1-2 4,6-2-1,-3-3-2,-3-4 4,-2-2 1,-2-3-3,-1 3 1,-1 0 0,-4 1 0,-2 6 0,3 1 0,-1 3 6,-2 2 4,0 3 1,0 1 3,-5 5-3,5 5 1,3 1-5,-1 5 1,1 5-5,-1 0-2,3-1 2,3 1 0,-1-3 1,3-1 2,0-6-8,0 1 0,0 0-2,0-1 2,6 1-10,-4 0-4,6-1-28,-3 1-15,-3 0-9,1-3-50</inkml:trace>
          <inkml:trace contextRef="#ctx0" brushRef="#br0" timeOffset="12634.6708">14832 666 348,'0'23'132,"3"-12"-72,5 5-77,-6-8 20,1-1-20,-1 0-2,1-3 1,-1 1 3,-2-5 9,0 0 8,3-2 6,-1-3-11,-2-2-4,0-2-41,0-2-19,-2-9-42</inkml:trace>
          <inkml:trace contextRef="#ctx0" brushRef="#br0" timeOffset="12223.8474">14905 914 192,'0'14'74,"10"-10"-40,-2 3-38,-6-5 26,4 9-1</inkml:trace>
          <inkml:trace contextRef="#ctx0" brushRef="#br0" timeOffset="12403.2598">14941 977 376,'2'13'32,"3"3"-1,-2 4-6,-1 0-4,1 7-7,2 4-1,0-2-4,0-2 0,0-2-8,0-3 0,0-2-6,0-6 1,2-5-16,-2-9-6,0-7-16,-5-16-6,0-10-25,0-1-11,-2-17-2</inkml:trace>
          <inkml:trace contextRef="#ctx0" brushRef="#br0" timeOffset="13604.9359">15137 1017 132,'0'5'52,"-3"-1"-28,3 5-28,0-2 8,0-5 4,-7 5 7,2-1 15,0 1 6,-1 0-19,-4-1 6,3 1 4,-1 0-11,1 0-1,-1-1 2,3 1 3,0-3-8,3 1-2,2-5-4,0 0 1,2-2 2,3-3 5,5-4-8,3-2-1,-1 0-3,-2-2 1,1-3-2,1 2 2,-4-1-4,-1 1 0,1 8 3,-1-3 3,1 4 0,-1 3 2,1 0-4,-1 2 0,1 0-1,2 7 1,0-1-2,5 3-1,3 0 3,-3 0 0,0 2-4,-3 0 1,1 3-2,0-1-2,-3 5 0,0 4 0,0-1 3,-3-4 0,-2-1 1,0-3 0,-2 1-3,-1-3 0,1 0-3,-1-4 1,-2-3 1,0-4 2,0 0 1,-2-2 1,-1-11 0,1-5 0,2-2 0,0-5 2,0 1 1,2-10 3,3 3-3,0 4-2,3 2 2,0 5 2,2 5 4,0 4 2,5 4-5,2 2-2,3 5 2,-2 7 1,0 9-1,2 4 1,-3 4-6,1 1-3,0 4-8,2 5-4,0-5-12,-3-5-4,-4-4-72,2-20-75</inkml:trace>
        </inkml:traceGroup>
      </inkml:traceGroup>
    </inkml:traceGroup>
    <inkml:traceGroup>
      <inkml:annotationXML>
        <emma:emma xmlns:emma="http://www.w3.org/2003/04/emma" version="1.0">
          <emma:interpretation id="{E922DD54-F053-429E-B660-E0066EC8FA80}" emma:medium="tactile" emma:mode="ink">
            <msink:context xmlns:msink="http://schemas.microsoft.com/ink/2010/main" type="paragraph" rotatedBoundingBox="13835,6488 18891,6334 18926,7499 13871,7652" alignmentLevel="1"/>
          </emma:interpretation>
        </emma:emma>
      </inkml:annotationXML>
      <inkml:traceGroup>
        <inkml:annotationXML>
          <emma:emma xmlns:emma="http://www.w3.org/2003/04/emma" version="1.0">
            <emma:interpretation id="{0A584882-004E-4A97-99BD-0D0F3632A98C}" emma:medium="tactile" emma:mode="ink">
              <msink:context xmlns:msink="http://schemas.microsoft.com/ink/2010/main" type="line" rotatedBoundingBox="13835,6488 18891,6334 18926,7499 13871,7652"/>
            </emma:interpretation>
          </emma:emma>
        </inkml:annotationXML>
        <inkml:traceGroup>
          <inkml:annotationXML>
            <emma:emma xmlns:emma="http://www.w3.org/2003/04/emma" version="1.0">
              <emma:interpretation id="{5A7DA0B6-63D6-4FEC-8077-599769A5308A}" emma:medium="tactile" emma:mode="ink">
                <msink:context xmlns:msink="http://schemas.microsoft.com/ink/2010/main" type="inkWord" rotatedBoundingBox="13859,6504 15201,6677 15115,7348 13772,7174"/>
              </emma:interpretation>
              <emma:one-of disjunction-type="recognition" id="oneOf1">
                <emma:interpretation id="interp5" emma:lang="en-US" emma:confidence="0">
                  <emma:literal>VE</emma:literal>
                </emma:interpretation>
                <emma:interpretation id="interp6" emma:lang="en-US" emma:confidence="0">
                  <emma:literal>YE</emma:literal>
                </emma:interpretation>
                <emma:interpretation id="interp7" emma:lang="en-US" emma:confidence="0">
                  <emma:literal>WE</emma:literal>
                </emma:interpretation>
                <emma:interpretation id="interp8" emma:lang="en-US" emma:confidence="0">
                  <emma:literal>VEE</emma:literal>
                </emma:interpretation>
                <emma:interpretation id="interp9" emma:lang="en-US" emma:confidence="0">
                  <emma:literal>YEE</emma:literal>
                </emma:interpretation>
              </emma:one-of>
            </emma:emma>
          </inkml:annotationXML>
          <inkml:trace contextRef="#ctx0" brushRef="#br2" timeOffset="3.16737E10">9385 2030 152,'0'-4'57,"4"4"-44,-8-3 12,4 3 1,0 0-6,0 0-1,0 0-5,0 0-1,4 0-7,0 0-2,-4 0 2,0 0 1,4 0 3,4 0-3,1 3-2,-5-3 0,4 4 1,4 0-1,5-1 2,-5 1 0,1 0 3,-1-1-1,-3 1 2,-1 0-2,0-1 0,-8-3-3,8 4 1,1 0-2,-5 3 0,0 4-6,4-4 1,0 4 0,1 1 2,-1-1-1,-4 0-1,4 3 1,1 1 1,-1-4-3,-4 0 0,4 0 1,-3 0 0,-1 0 2,0 0 1,0 0 1,0 0 0,0-3-2,4 3-2,-3-4 1,-1 0 1,4 1-3,-4-1 0,0 0 1,0 1 2,1-1-1,-1 0-1,0 1 1,0-1-1,0 1-3,0-1 0,-4 0 4,4 1 1,1-1-3,-1 0 1,-4 4 0,0 0 2,0-3-3,4-1 0,-4 0 5,0 1 2,0-1-5,0 4-2,0 0 0,0 0 2,0 0-2,0 0 0,0-3 1,0 3 2,0-4-3,-4 0 0,4 1 1,-4-1 0,4 0 0,-5-3 2,1 0-1,0-1 2,0 5-4,0-1 0,0-3-1,0 0-2,-1-1 3,1-3 0,0 0 3,0 0 1,4 0-1,0 0-2,0-3 1,0-1 1,0 0-1,0 0-1,0-7 3,0 4 0,0 0-1,4-1 1,-4-3 2,4 0 2,-4 0-3,4-3-1,1-1-3,-1 0-1,0-3 1,0-1 2,4 1 1,1 0 3,-1-1-3,0 5-2,0-1 2,1 0 0,3-3-1,0-1-2,1 1 1,-5 0 1,0-1-1,1 4 2,-1 1 2,0-1 2,1 0 1,-1 1 2,0-1-3,0 0-2,1 1-5,-1-1-2,0 0 3,0-3 1,5-4-20,-1-4-8,5 0-27,-1 0-11,1 1-79</inkml:trace>
        </inkml:traceGroup>
      </inkml:traceGroup>
    </inkml:traceGroup>
  </inkml:traceGroup>
</inkml:ink>
</file>

<file path=ppt/ink/ink1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3:50:17.435"/>
    </inkml:context>
    <inkml:brush xml:id="br0">
      <inkml:brushProperty name="width" value="0.07938" units="cm"/>
      <inkml:brushProperty name="height" value="0.07938" units="cm"/>
      <inkml:brushProperty name="color" value="#00B0F0"/>
      <inkml:brushProperty name="fitToCurve" value="1"/>
    </inkml:brush>
    <inkml:brush xml:id="br1">
      <inkml:brushProperty name="width" value="0.07938" units="cm"/>
      <inkml:brushProperty name="height" value="0.07938" units="cm"/>
      <inkml:brushProperty name="color" value="#7030A0"/>
      <inkml:brushProperty name="fitToCurve" value="1"/>
    </inkml:brush>
    <inkml:brush xml:id="br2">
      <inkml:brushProperty name="width" value="0.10583" units="cm"/>
      <inkml:brushProperty name="height" value="0.10583" units="cm"/>
      <inkml:brushProperty name="color" value="#7030A0"/>
      <inkml:brushProperty name="fitToCurve" value="1"/>
    </inkml:brush>
  </inkml:definitions>
  <inkml:traceGroup>
    <inkml:annotationXML>
      <emma:emma xmlns:emma="http://www.w3.org/2003/04/emma" version="1.0">
        <emma:interpretation id="{211D74C4-C673-4019-A4F3-A9D96A9B7C27}" emma:medium="tactile" emma:mode="ink">
          <msink:context xmlns:msink="http://schemas.microsoft.com/ink/2010/main" type="writingRegion" rotatedBoundingBox="7805,5844 12821,1543 13500,2335 8484,6636"/>
        </emma:interpretation>
      </emma:emma>
    </inkml:annotationXML>
    <inkml:traceGroup>
      <inkml:annotationXML>
        <emma:emma xmlns:emma="http://www.w3.org/2003/04/emma" version="1.0">
          <emma:interpretation id="{46CC03D2-4456-41F4-A733-BCFAF3B0DF3C}" emma:medium="tactile" emma:mode="ink">
            <msink:context xmlns:msink="http://schemas.microsoft.com/ink/2010/main" type="paragraph" rotatedBoundingBox="7805,5844 12821,1543 13500,2335 8484,6636" alignmentLevel="1"/>
          </emma:interpretation>
        </emma:emma>
      </inkml:annotationXML>
      <inkml:traceGroup>
        <inkml:annotationXML>
          <emma:emma xmlns:emma="http://www.w3.org/2003/04/emma" version="1.0">
            <emma:interpretation id="{EBDA738A-78F4-4788-AC31-779D0745237C}" emma:medium="tactile" emma:mode="ink">
              <msink:context xmlns:msink="http://schemas.microsoft.com/ink/2010/main" type="line" rotatedBoundingBox="7805,5844 12821,1543 13500,2335 8484,6636"/>
            </emma:interpretation>
          </emma:emma>
        </inkml:annotationXML>
        <inkml:traceGroup>
          <inkml:annotationXML>
            <emma:emma xmlns:emma="http://www.w3.org/2003/04/emma" version="1.0">
              <emma:interpretation id="{94420187-B367-4737-A445-9004E9365A8E}" emma:medium="tactile" emma:mode="ink">
                <msink:context xmlns:msink="http://schemas.microsoft.com/ink/2010/main" type="inkWord" rotatedBoundingBox="8004,6077 8335,5794 8607,6111 8276,6394"/>
              </emma:interpretation>
              <emma:one-of disjunction-type="recognition" id="oneOf0">
                <emma:interpretation id="interp0" emma:lang="en-US" emma:confidence="0">
                  <emma:literal>to.</emma:literal>
                </emma:interpretation>
                <emma:interpretation id="interp1" emma:lang="en-US" emma:confidence="0">
                  <emma:literal>co.</emma:literal>
                </emma:interpretation>
                <emma:interpretation id="interp2" emma:lang="en-US" emma:confidence="0">
                  <emma:literal>85</emma:literal>
                </emma:interpretation>
                <emma:interpretation id="interp3" emma:lang="en-US" emma:confidence="0">
                  <emma:literal>do.</emma:literal>
                </emma:interpretation>
                <emma:interpretation id="interp4" emma:lang="en-US" emma:confidence="0">
                  <emma:literal>8.</emma:literal>
                </emma:interpretation>
              </emma:one-of>
            </emma:emma>
          </inkml:annotationXML>
          <inkml:trace contextRef="#ctx0" brushRef="#br0">3961 1323 96,'-2'0'35,"2"0"-18,0 0-2,0 0 24,-3 0-10,1 0-6,-1 0-5,1 0-10,-1 2-1,1-2 3,-1 0-2,1 0 3,-1 0-4,1 0 1,-1 0 1,1 0 5,-3 0-6,0 0 0,-3 0 0,1 0 2,-3 0-3,0 3-2,-3-3 2,0 2 0,1-2-3,-1 0-3,-2 2-3,-2-2 1,-1 0 3,5 0 1,1 0 3,2 0 1,0 2-3,2-2-1,1 0 1,-1 0 0,1 0 0,2 0 0,-1 3 0,1-3 2,0 4-5,-2 1 1,2-1 1,0-2 1,0 3 0,0-3-5,2 0 1,1 0 0,2 7 2,0-4 1,0-1-4,0 1 1,0-1 0,0 1 0,2 1 2,-2 1 1,3 0-1,-3 0 1,2-1-2,-2 1 2,3-3-2,-3 3 2,0 0-2,0-3-1,0 3 3,0-3 0,0 3-1,0-2-2,2 1 1,-2-1 1,3-1-1,-1 1-1,1-1 3,-3-4 0,2 5-1,-2-5-2,0 6 1,3-1-1,-3-1 0,2 1 0,-2-1 2,3 1-3,-3-3-2,0-2 2,0 7 2,0-3 0,2 1-1,-2-1 1,0 1-1,0-5 0,0 4 2,0-4 1,0 0 3,3 2-5,-3-2-1,2 2 2,-2-2 1,0 0-1,0 0 1,0 0-4,0 0 0,0 0-1,0 0 0,3 3 4,-3-3 1,0 0-1,2 2-2,1 0-2,-3-2-1,0 0 2,0 0 0,0 2 3,0-2 3,3 3-4,-3-3-3,0 0 1,0 0 2,0 0-2,0 0 0,0 0 1,0 0 2,2 2-1,-2-2 2,0 0-4,3 2 0,-1 0 1,3 1 0,-5-3-3,8 2 2,-3 0 3,0 0 1,0 3 1,0-5 0,-3 2 0,1-2 0,-3 0 0,2 2 4,6 0 0,-1 1 1,1 1-1,-1 1-4,1-1-1,0 1 3,2-1 3,0 1-2,2-3-2,1 0-5,-1 0 0,-2-2 0,0 0 0,1 0 0,-4-2 2,-2 0-1,0 0-1,0-3-13,-2 1-6,-1-1-4,-2 1-1,0-1-2,0 1-1,-2-1-12,-1 1-3,1-3-21,2 3-10</inkml:trace>
          <inkml:trace contextRef="#ctx0" brushRef="#br0" timeOffset="1229.7787">3894 1406 132,'-3'-5'52,"3"-8"-28,-2 4-11,2 9 19,0-2-7,-3 2 0,1-2-8,-1-5-2,0 2-9,3 1 5,0 2 2,0 0-4,0-1-1,0 1 0,3 0 0,0 0 0,-1-1 2,3 1-3,0 0 1,0 0-5,0-1-2,0 1 4,3 0 4,-3 2-3,5 0 2,-3 0-3,1 0 2,2 0-4,-3 0-2,1 0 2,0 0 0,-1 0 1,-2 0 0,0 2 0,0-2 2,0 2-1,0 1 0,0-3-1,0 2 2,-5-2-1,3 7 4,-1-3-1,1 1-4,-1-1 0,1 3 0,-1-1 0,1 1-5,-1 0 1,3-1 2,-2 1 3,-1 0-7,1 0 0,-1-1 6,-2 1 7,0 0-5,0-1-1,0 1-3,0 0 1,0 0-2,0-1 2,0 1-2,0-3-1,0 1 1,0 2-1,0-1 0,0-1 0,0 4 2,0-3-1,0 1-1,0-2-2,0-1 1,0-2 1,0 3 2,0 1-1,0-1 2,-2-1-2,2 1 2,0-3-4,0 0-2,0-2 2,0 3 2,-3-1 0,3 0-1,-2 0 3,-1 0 0,1 1-4,-1-1 1,3-2 2,-2 2 3,-1 0-2,1 1-2,-1-1 2,1 0 0,-1 0-1,-2 1 1,0-1 0,0 0 1,3 0-2,-6 5 1,1-3 0,-3 1 1,0-1-5,2 1 1,0-1 0,3-1 0,-2-1-3,2 0 2,0-2 1,-3 0 2,-2 0-1,-2 2 2,-6 1 7,0-1 3,1 0-2,-11 2 1,6-1-9,-1-1-2,5 0-1,1-2 0,2 0-16,2-4-6,6-3-22,-1-4-8,6-7-5,2-7-3,2 5-10,3 0-6,-2 0-25,7 2-14,-3 3 60</inkml:trace>
          <inkml:trace contextRef="#ctx0" brushRef="#br0" timeOffset="3256.0552">3909 1457 128,'2'0'49,"-2"0"-26,3 0-14,-3 0 14,0 0 0,0 0 1,0 0-2,0 0-2,0 0-10,0-2 9,0 0 4,0 0-3,-3 2 1,1-3-10,-1 1-2,1 2 1,-1-2 1,1 2 1,-1-2 0,1 2-2,-1 0-1,1 2-1,-3 0 0,-1 3-4,1 1-1,-2 3-1,-1 7 1,1 4-4,-3-2 0,2 0 1,3-3 2,3-1-3,-1-1-2,3-2 2,3-2 0,2 0 1,2-7 0,3-2 0,0-2 2,0 0-3,0-5 0,1 3 1,-1-5 0,-3 0 0,1 0 2,-1-4 1,1 1-4,-1-1 1,1 2 0,-3 0 0,0 0 0,0-3 2,-3 3-1,1 0 2,-1 2-2,-2 0-1,0 0 3,-5-2 0,0 2 1,0 0-2,0 2-2,0 3 3,-2-1 2,-1 3-2,1 0-2,-3 0 0,0-1 1,0 1-1,-1 2-1,1 0 3,3 0 2,-1 0-7,1 7 0,-3-1 0,2 1 3,3 0 0,0 2-1,0 0-2,3 0 1,-1 2 1,3 0 2,0 0-3,0-2-2,3 0 2,2 2 0,0-2 1,0-2 0,0 0-3,0-7 2,0 4 1,2-6 2,-2 0-1,3-3-1,-3 1-2,0-3 1,0 0 1,0 1 2,0-1-1,0-2 2,0-2-4,0 0 0,0-3 1,-2 1 0,-1-5 0,-2 4 2,-2 1-1,-1 2-1,-2 0 1,-2 2 1,-1 0 1,-2 2 1,-3 0-2,1 3 1,-3 2-4,0 2 0,2 0 3,3 2 3,-3 2-7,1 5 0,2 5 2,0-1 2,2 1-3,3 3 1,0-1 0,3 0 2,-1-1-1,3-1 2,0-1-4,0-2-2,5 3 4,0-5 1,0 0 0,0-3-2,3 1 1,-1-2-1,3-8-3,0 1 2,1-2 3,-1-1 1,2 1-4,1-3 1,-3 0-2,2 1 0,-2-1 2,-2-2 2,-1 0-1,-1 2 2,-1 1 0,-3 1 1,1 1-2,-3-1 1,0 1-2,-3-3-1,1 3 1,-3-5-1,-3 2 0,0 0 2,-2 3-3,0 6 0,-5 0 1,0-2 0,3 2 0,-4 1 0,4 3 0,2 1 0,0 2 0,2 2 0,1 3 0,2-1 2,2 3-3,3 2-2,5-1 2,0-1 0,-2-3 1,4 1 0,1-3 0,-3-2 0,0-2 0,0-3 2,2-2-1,-2-2-1,3 0-2,0-2 1,-1-2 1,1-5 2,2-5-1,0 1-1,0-1-2,-3 1-1,1 2 4,-1 0 1,-2 2 0,1 2-2,-4 0-2,1 3 1,-3-1 3,0 1 3,-3 2-2,1 2-2,-4 0 0,1 0-1,0 2 0,-2 2 0,-1 1-3,1-1 2,-1 1-1,3 2 0,0 4 2,0-2 0,3 4 0,-1-2 2,3 0 1,0 1 1,3-1-2,2-2-2,0 0-4,0-3-2,7-3-39,1-12-15,-3-14-93</inkml:trace>
          <inkml:trace contextRef="#ctx0" brushRef="#br0" timeOffset="-1653.859">4022 1355 190,'0'-5'27,"0"1"-9,-3 1-7,1 1-7,2 0 4,-3 0 4,1-3 0,-6 3 3,1 0-4,-3 2 3,0-3 1,-1 3-4,1 0-1,0 0 0,0 3 1,0-1 1,0 0 0,3 0-2,-1-2-1,1 0-8,-1 3 0,3-3-1,0 2 2,0-2-1,2 0 2,1 2-2,-1 0 2,1 5 2,-1-2 2,1-1-3,-1-2-3,1 0 0,-1 7 3,3-2 2,0 0 0,0-1 1,0 1 0,0-2 1,0-1-2,0 1 1,-2 1-2,2-3 0,0-1-3,0 2 1,0-2 0,0 3 3,0-1-3,0-1 0,-5 1-1,5 1-2,-3-3 1,3 2-1,-2 1 0,-1-3 0,3 0 2,0 0 1,-2 1-1,-1-1 1,3 0-2,-2-2-1,2 2 3,0-2 2,-3 0-4,3 3-3,-2-1 1,2-2 2,0 2-2,-3-2 0,1 2 3,2-2 1,0 0-1,0 0-2,-3 0 1,3 3-1,0-3 0,0 0 0,0 0-5,0 0-1,0-3-28,0-1-10,5-5-57,0-13-65,3-7 48</inkml:trace>
          <inkml:trace contextRef="#ctx0" brushRef="#br0" timeOffset="-2328.9187">4022 1359 64,'0'0'24,"0"0"-12,0 0 3,0 0 15</inkml:trace>
        </inkml:traceGroup>
        <inkml:traceGroup>
          <inkml:annotationXML>
            <emma:emma xmlns:emma="http://www.w3.org/2003/04/emma" version="1.0">
              <emma:interpretation id="{413F8EAB-3ABF-4F82-9992-2CEAD885F654}" emma:medium="tactile" emma:mode="ink">
                <msink:context xmlns:msink="http://schemas.microsoft.com/ink/2010/main" type="inkWord" rotatedBoundingBox="10008,5205 10026,5190 10052,5220 10034,5235"/>
              </emma:interpretation>
              <emma:one-of disjunction-type="recognition" id="oneOf1">
                <emma:interpretation id="interp5" emma:lang="en-US" emma:confidence="0">
                  <emma:literal>•</emma:literal>
                </emma:interpretation>
                <emma:interpretation id="interp6" emma:lang="en-US" emma:confidence="0">
                  <emma:literal>V</emma:literal>
                </emma:interpretation>
                <emma:interpretation id="interp7" emma:lang="en-US" emma:confidence="0">
                  <emma:literal>/</emma:literal>
                </emma:interpretation>
                <emma:interpretation id="interp8" emma:lang="en-US" emma:confidence="0">
                  <emma:literal>v</emma:literal>
                </emma:interpretation>
                <emma:interpretation id="interp9" emma:lang="en-US" emma:confidence="0">
                  <emma:literal>y</emma:literal>
                </emma:interpretation>
              </emma:one-of>
            </emma:emma>
          </inkml:annotationXML>
          <inkml:trace contextRef="#ctx0" brushRef="#br0" timeOffset="-3694.9231">5575 590 397,'0'0'4,"0"0"0,0 0 0,0 0 2,0 0 3,0 0 2,0 0-5,0 0-4,0 0 1,0 0 2,0 0 0,0 0 0,0 0-1,0 0 0,3 5 0,-3-1 0,2 1-2,-2-5-2,0 2 1,0-2 1,0 0-1,0 0-1,0 0-2,0 0 1,0 2 1,0-2 0,0 0 0,0 0 2,0 0-1,0 0-1,0-2 1,0 4 1,0 1-10,-2-3-2,2-5-17,0 1-8,0-3-17,-3 0-7,3 0-21,-2 1-25,-1-3 41</inkml:trace>
        </inkml:traceGroup>
        <inkml:traceGroup>
          <inkml:annotationXML>
            <emma:emma xmlns:emma="http://www.w3.org/2003/04/emma" version="1.0">
              <emma:interpretation id="{2BEDE751-4A65-4F74-80C2-A47C772D3D7D}" emma:medium="tactile" emma:mode="ink">
                <msink:context xmlns:msink="http://schemas.microsoft.com/ink/2010/main" type="inkWord" rotatedBoundingBox="10367,3648 12821,1543 13500,2335 11046,4440"/>
              </emma:interpretation>
              <emma:one-of disjunction-type="recognition" id="oneOf2">
                <emma:interpretation id="interp10" emma:lang="en-US" emma:confidence="0">
                  <emma:literal>start)</emma:literal>
                </emma:interpretation>
                <emma:interpretation id="interp11" emma:lang="en-US" emma:confidence="0">
                  <emma:literal>star)</emma:literal>
                </emma:interpretation>
                <emma:interpretation id="interp12" emma:lang="en-US" emma:confidence="0">
                  <emma:literal>stela)</emma:literal>
                </emma:interpretation>
                <emma:interpretation id="interp13" emma:lang="en-US" emma:confidence="0">
                  <emma:literal>ctlg,</emma:literal>
                </emma:interpretation>
                <emma:interpretation id="interp14" emma:lang="en-US" emma:confidence="0">
                  <emma:literal>ct,efa)</emma:literal>
                </emma:interpretation>
              </emma:one-of>
            </emma:emma>
          </inkml:annotationXML>
          <inkml:trace contextRef="#ctx0" brushRef="#br1" timeOffset="1.36329E10">6597-1522 108,'0'-3'44,"4"-1"-35,0 1 9,-4 3 4,3 0-7,1 0 2,0 0-4,0 0 0,-4 0-7,3 0-2,5 3 2,-1 4 1,1 3 3,3 0-1,1 3 2,6 1 0,1-1 1,4-3 0,7 0 2,-3 0 2,3-3-1,-4 0-3,0-1 0,5-2-3,-5-1 2,4-3-4,-3 4-2,-1-1 0,0 0-1,5-3-2,-5 4 1,0-1-2,1 4-1,-1-4 5,0 4 1,-3-4-2,0 4-3,-1 3 4,1-7 1,0 4 0,-1-4 1,1 1 0,-4-1 1,0 0-2,-4 1 1,0-4-4,-4 0-2,0 0 0,-3 0-1,-4 0-9,-4 0-4,0-4-24,-4-2-11,-4-4-83</inkml:trace>
          <inkml:trace contextRef="#ctx0" brushRef="#br1" timeOffset="1.36329E10">6676-1502 72,'-4'0'30,"4"0"-24,0 3 2,0-3-3,0 0-3,0 0 1,0 4 2,-3-4 2,-1 0 8,0 3 4,4-3 8,-4 0 4,4 3-2,-3-3 2,-1 4-8,4-4-2,-4 0-12,4 0-3,0-4-2,0-2 2,4-4 1,3-4 1,5-6 0,6-7-4,5 1-1,4-1 1,3-3 2,4-4-1,0 1 0,-1-1-1,1 0 0,-3 1-2,-1 3 1,0 0-9,0 3-1,-4 0-23,8-3-8,-3 0-57,2 0-33,-2-1 58</inkml:trace>
          <inkml:trace contextRef="#ctx0" brushRef="#br1" timeOffset="1.36329E10">7709-1539 168,'0'3'66,"0"-3"-52,4 0 12,-4 0 1,4-3-11,0 0-2,-1-1-2,1-2 0,0-1-6,3 4 3,1-1 3,-1 1-4,5 0-2,3 3 1,0 0 2,0 3-2,0 4-2,0-1-5,-3 4 0,-1 0 0,-4 4 2,1 3-1,-8 3-1,-4 3 1,-3 4-1,-5 0 0,-3 3 2,-4-3 1,-3-4 3,-1 1-1,4-4 0,0-3-3,4-4 1,0 0-2,4-3-1,3-3-2,1 0 1,7-7 1,7 0 2,5-3 1,7-1 3,3-3-3,5 1 0,3-8-1,-4-2-2,4-1 5,-7-3 1,-4-4 2,0-3 0,-8-3-2,0-7-1,-3 1-1,-8-1 0,0 0 0,-4 3 0,-4 1-20,-3-1-9,0-3-115</inkml:trace>
          <inkml:trace contextRef="#ctx0" brushRef="#br1" timeOffset="1.36329E10">7287-1716 52,'0'0'22,"4"0"-18,-4 0 11,0 0 5,0 0 4,4-4 3,-4 4 1,0 0 0,0 0-2,3 0 1,5-3-11,-1-4-2,5-3-8,-1 0-2,4-7 2,4-6 1,-4-7 1,0-4-4,4-3-1,-4-6-1,0-4 1,-4-4-2,1 1-1,-1 0 1,-3 3 1,-1 7 1,1 0 3,-5 9 3,-3 5 2,0 9-3,0 7 0,-3 10-7,-5 10-1,-3 13 0,-4 18 2,-4 16 1,4 3 3,3 4 3,5-4 5,3-3-10,4-10-5,8-7 5,3-7 2,8-12-52,7-15-20,8-22-43</inkml:trace>
          <inkml:trace contextRef="#ctx0" brushRef="#br2" timeOffset="1.57891E10">8159-2569 60,'-8'-4'24,"8"1"-18,-4-1 7,4 4 1,0 0 4,0 0 1,-3 0 1,-1 0 0,0 0-5,0 0 1,1 4-5,-1 3 1,-4-1-7,1 4 4,-1 0 1,-3 7-1,-4 0 2,0 3-2,0 3 0,-4 4-3,4 0 1,0-4-2,0 1 0,-1-4-1,1 0 2,4 0-3,0-3 0,3 0-1,1 0-2,3-1 1,0-2-1,0 2 0,4-2 0,0-1 2,4 1 3,4-1 0,-1-3 0,1 4-3,-1-1-2,1 0 1,-1 1-1,1-1 0,-1 1 0,1-1 0,0 0 0,-5 1 0,5-1 2,-1-3-1,1 0-1,-1 0 1,1 0 1,0 0 3,-1-3 4,-3-3 0,0-1 2,3 0-4,-3 1-2,-4-4-2,7 3 0,-3 0-2,0 1 2,4-1-2,-1 0-1,1 1-2,-1-1 1,1 0 1,-5-3 0,1 0 0,0 4 2,-4-4-1,8 3 2,-8-3-2,0 0 2,0 0-4,0 0-2,0 0-5,3 0 0,1 0-49,0-3-19</inkml:trace>
          <inkml:trace contextRef="#ctx0" brushRef="#br2" timeOffset="1.57891E10">8264-2362 132,'-11'4'49,"7"-1"-38,0-3 10,4 0 4,0 3-8,0 1 1,0-4-11,0 0-4,0 0-2,0 0-1,0 0 2,0 0 1,8 0 1,3 0 2,1 0 1,-1-4-1,4 1-1,0 0-1,4-1 2,0 1-3,0 0 0,-1-4-1,1 0 1,-4 0-4,1 4 0,-5-4 1,0 4 2,-3 0-1,-5-1 2,1 1-2,0 3 2,-4 0-2,0 0-1,0 0 1,0 0 1,0 0-3,0 0 0,-4 0 1,0 0 0,1 0 0,-1 3 0,-4 1 0,1 2 0,-4 1-3,-5 3 2,1 4 1,0-1 0,0 0 0,0 4 0,0 0 0,0 0 0,4-1 0,-1 1 2,5-3-1,-1-1-1,4 0-2,4 1 1,0-4 1,4 0 2,4 0-1,-1-3 2,5-1-4,-1 1 0,0 0 1,1-1 2,-5-2-1,4-1 2,1 1 0,-5-1 3,1-3-1,-1 0 0,1 0-1,-1-3 0,1-1-2,0-3-2,3-3-21,0-3-9,4-4-69</inkml:trace>
          <inkml:trace contextRef="#ctx0" brushRef="#br2" timeOffset="1.57891E10">8521-2630 128,'-8'-10'49,"8"10"-38,4-3 6,-4 3-1,0 0-1,4 0 1,-4 0-2,0 0-1,7 0-7,5 3 5,3 4 2,7 3 7,5 3 4,10 1-3,1-1-3,4 4-8,-1 0-4,0 3 1,-3 0 0,-4 7-3,-8-1-3,-7 5 2,-11 2 0,-12 7-6,-11 14-2,-11 13-51,-8 7-23,-8-1-21</inkml:trace>
          <inkml:trace contextRef="#ctx0" brushRef="#br1" timeOffset="1.36329E10">6454-661 96,'0'-3'35,"0"3"-27,0-7 9,0 7 2,0 0-3,0 0 1,4-3-3,-4 3 1,0 0 3,0 0 3,-4 0-11,0 0 1,0 3 0,-3 1-9,-5 6 0,1 3 2,0 0 2,-1 4 2,1 7 0,4 2 0,3 1 2,4 7 4,0-7 3,7-4-3,1 0 2,3-2-5,4-5-1,0-6-2,4-3 2,4-10-5,3-7-3,1-7-12,-1-7-6,0-2-58,1-5-26,-8-2 0</inkml:trace>
        </inkml:traceGroup>
      </inkml:traceGroup>
    </inkml:traceGroup>
  </inkml:traceGroup>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07T15:34:30.29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41FA450E-A20E-4228-916A-115E97FEDFAE}" emma:medium="tactile" emma:mode="ink">
          <msink:context xmlns:msink="http://schemas.microsoft.com/ink/2010/main" type="inkDrawing"/>
        </emma:interpretation>
      </emma:emma>
    </inkml:annotationXML>
    <inkml:trace contextRef="#ctx0" brushRef="#br0">320-49 240,'-5'-4'39,"0"-1"-13,5 1-8,0 4-12,0 0 3,0 0 1,0 0-1,-5 9 6,5 0-1,0 0-3,0 0 0,-5 0-2,5 4 2,-5 0-4,5 5 1,-5 5-1,5 3 3,0 6-3,-5-6-2,0 10 0,0 9-1,0-5 0,0 5 2,0-9-1,0-1 0,0-3 1,5-6 3,0-3 0,0-1 2,0-4-8,0 0-2,0-5-1,0 1 2,0-1-1,0-4-1,0 4 3,0 1 2,0 4-2,0 0-2,0 4 0,0 0-1,0-4 0,0 0 0,0-5 0,0 1 2,0-1 1,0-4 1,0 0 2,0-4 1,0-5-1,0 0 1,0 0 0,0 0 3,0 0-7,0 0-2,0 0-1,0 0 2,0 0-1,0 0-1,0 0-2,0 0 1,0 0 1,0 0 0,0 0 0,0 0 0,0 0 0,0 0 0,0 0 0,0 0 0,0 0 0,0 0 0,0 0 0,0 0 2,0 0-1,0 0-1,0 0-2,0 0-1,0 0 4,0 0 1,0 0 0,0 0-2,0 0 1,0 0-1,0 0 0,0 0 0,10 0-3,-10 0 2,10 0 1,0 0 2,5 0-3,0-5-2,0 1 2,-5-1 0,10 5 1,0 0 0,-4 0 2,4 0-3,-5 0 0,0 0 1,0 0 0,0 0 0,0-4 0,5 4 0,0 0 2,0-5-1,-5 5-1,1 0-2,-1 0 1,0 0 1,0 0 0,5 0 0,5 0 0,0 0 0,5-4 0,1 4 0,-1 0 2,0 0-3,0 0 0,0 0 1,-5 0 2,5 0-3,-4 0 0,-1 0 1,10 0 2,0 0-3,0 0 0,1 0 1,-1 0 0,5 0 0,0 0 0,-5 0 0,1 0 0,-1 0 0,0 0 2,5 0-3,0 0 0,-4 0-1,4 4 0,-5 1 2,0-1 2,-5-4-1,0 5 2,-4-5-2,-1 4-1,-5-4 1,0 0-1,0 0 0,5 5 0,5-1 0,-5 0 0,-4-4-3,-1 0 2,0 5 1,-5-5 2,0 0-1,0 0-1,5 0 1,0 0-1,5 0 0,1 0 0,4 0 0,0 0 0,0 0 0,-5 0 2,5 0-3,0 0-2,1 0 2,-1 0 2,-5 4 0,-5 1 2,0-1-4,0-4-2,-5 0 2,0 5 0,0-5 1,1 4 0,-6-4 2,5 0 1,-5 0-1,0 0 1,0 0 0,0 0 1,0 0-2,-5 0 1,0 0-2,-5 0 2,5 0-4,5 0 0,-10 0 1,0 0 2,5 0 1,5 0 1,-10 0 0,0 0 0,0 0-5,0 0 1,5 0 0,-5 0 0,0 0 0,0 0 2,0 0-6,5 9 1,0 0-34,-5-9-13,5-4-116</inkml:trace>
  </inkml:traceGroup>
</inkml:ink>
</file>

<file path=ppt/ink/ink1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16:06.501"/>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BE8B3E12-2646-4FC5-9D5A-ECEE4ED0AF49}" emma:medium="tactile" emma:mode="ink">
          <msink:context xmlns:msink="http://schemas.microsoft.com/ink/2010/main" type="writingRegion" rotatedBoundingBox="15789,9005 24375,9278 24322,10945 15736,10672"/>
        </emma:interpretation>
      </emma:emma>
    </inkml:annotationXML>
    <inkml:traceGroup>
      <inkml:annotationXML>
        <emma:emma xmlns:emma="http://www.w3.org/2003/04/emma" version="1.0">
          <emma:interpretation id="{6097E6F0-E681-4179-87BF-49ECB8B85D8C}" emma:medium="tactile" emma:mode="ink">
            <msink:context xmlns:msink="http://schemas.microsoft.com/ink/2010/main" type="paragraph" rotatedBoundingBox="15789,9005 22383,9214 22345,10396 15751,10187" alignmentLevel="1"/>
          </emma:interpretation>
        </emma:emma>
      </inkml:annotationXML>
      <inkml:traceGroup>
        <inkml:annotationXML>
          <emma:emma xmlns:emma="http://www.w3.org/2003/04/emma" version="1.0">
            <emma:interpretation id="{AA116411-136E-460C-9D3A-EBAA5D9EB185}" emma:medium="tactile" emma:mode="ink">
              <msink:context xmlns:msink="http://schemas.microsoft.com/ink/2010/main" type="line" rotatedBoundingBox="15789,9005 22383,9214 22345,10396 15751,10187"/>
            </emma:interpretation>
          </emma:emma>
        </inkml:annotationXML>
        <inkml:traceGroup>
          <inkml:annotationXML>
            <emma:emma xmlns:emma="http://www.w3.org/2003/04/emma" version="1.0">
              <emma:interpretation id="{DFDCE165-626F-47BC-B7E4-72AAE804D74E}" emma:medium="tactile" emma:mode="ink">
                <msink:context xmlns:msink="http://schemas.microsoft.com/ink/2010/main" type="inkWord" rotatedBoundingBox="15789,9005 16415,9024 16395,9643 15769,9623"/>
              </emma:interpretation>
              <emma:one-of disjunction-type="recognition" id="oneOf0">
                <emma:interpretation id="interp0" emma:lang="en-US" emma:confidence="0">
                  <emma:literal>L,</emma:literal>
                </emma:interpretation>
                <emma:interpretation id="interp1" emma:lang="en-US" emma:confidence="0">
                  <emma:literal>Ly</emma:literal>
                </emma:interpretation>
                <emma:interpretation id="interp2" emma:lang="en-US" emma:confidence="0">
                  <emma:literal>C,</emma:literal>
                </emma:interpretation>
                <emma:interpretation id="interp3" emma:lang="en-US" emma:confidence="0">
                  <emma:literal>a,</emma:literal>
                </emma:interpretation>
                <emma:interpretation id="interp4" emma:lang="en-US" emma:confidence="0">
                  <emma:literal>c,</emma:literal>
                </emma:interpretation>
              </emma:one-of>
            </emma:emma>
          </inkml:annotationXML>
          <inkml:trace contextRef="#ctx0" brushRef="#br0">69-5 108,'0'0'41,"4"0"-32,-4 0 0,0 0-1,0 0-5,0 0 0,0 0 12,0 0 5,0 0-2,0 0 2,0 0-2,0 0 0,0 0-9,0 0-5,0 0-3,3 6-4,-3 4 2,0 1 1,-3 2 2,-1 7 3,0-3 2,0 3 5,1 0 3,-5-3 0,0 0 1,1-1-8,3 4-5,0-3-5,1 0 1,-1-4 1,0 1 2,0-1-1,1 1-1,-1-4 1,0 0-1,4-4 0,0 1 0,0-7 0,0 3 2,0 1 1,0-1 1,0 0-2,0-3-2,0 4-2,0-1-1,0-3 2,0 3 0,0-3 1,0 0 2,0 7-3,4 0 0,-4-7 1,4 3 2,3 1-1,1-1 2,-5 0 0,5 1 1,-1-4-5,1 3 1,0-3 0,3 3 0,0 1 0,0-4 2,1 3-3,3 0 0,0 1 3,0-1 1,0 4-1,0-4-2,0 1 3,0-1 2,0 0 0,1 1 0,-1-1-1,0-3 2,0 3-3,4-3-2,-1 4 0,-2-4 1,-1 3-1,0-3-1,0 0 1,-4 0-1,0 3-3,1-3 2,-5 0 3,1 0 1,-4 4-4,-1-4 1,-3 0 0,0 0 0,0 0 0,0 0 0,0 0-3,0 0 0,0 0-12,0 0-2,0 0-27,0-4-10,0 1-44</inkml:trace>
          <inkml:trace contextRef="#ctx0" brushRef="#br0" timeOffset="717.3904">389 316 132,'-3'-3'49,"3"3"-38,3 0 4,-3 0 0,4-3-14,0-1-4,0 1-2,-1 0 3,-3-4 1,0 4 7,0-1 6,0 4 3,0 0 3,0 0-8,0 0-1,0 0-3,0 0-1,0 0-1,0 0 2,4 7-1,-4-7 0,4 3-3,3 1 1,-7-4-2,8 3 2,0 4 2,-1-4 2,1 0-3,-1 1-3,1-1 2,-1 0 0,1 1-1,-1-1 1,1 4-2,-1-4 2,1 4-2,0 0-1,-1-4 1,1 4 1,-1-1-3,4 1 0,-3-4 1,3 1 0,-3 3 0,3-4 0,-3 0 0,-1 1 2,1 2-1,-4-2-1,-1-1-2,1 4 1,-4-1 5,0-2 2,0 2 2,-4 1 2,1 0-3,-5 0-2,0 3 0,1 0 1,-4 0-3,-1 0 0,1 0 3,0 0 1,-1 0 3,1-3 1,0-1 1,-1 1 0,5-4-4,-1 1-3,1-4-2,3 0-3,0 0-4,0 0 0,1 0-3,-1 0 0,0 0-7,0 3-4,1 4-23,-5 3-11,-3 3-42,-1 4-30,1 0 52</inkml:trace>
        </inkml:traceGroup>
        <inkml:traceGroup>
          <inkml:annotationXML>
            <emma:emma xmlns:emma="http://www.w3.org/2003/04/emma" version="1.0">
              <emma:interpretation id="{79F85FD1-ADB7-4F49-AE40-CA1FE6B2019A}" emma:medium="tactile" emma:mode="ink">
                <msink:context xmlns:msink="http://schemas.microsoft.com/ink/2010/main" type="inkWord" rotatedBoundingBox="16414,9298 18700,9371 18673,10215 16387,10143"/>
              </emma:interpretation>
              <emma:one-of disjunction-type="recognition" id="oneOf1">
                <emma:interpretation id="interp5" emma:lang="en-US" emma:confidence="0">
                  <emma:literal>Because</emma:literal>
                </emma:interpretation>
                <emma:interpretation id="interp6" emma:lang="en-US" emma:confidence="0">
                  <emma:literal>Became</emma:literal>
                </emma:interpretation>
                <emma:interpretation id="interp7" emma:lang="en-US" emma:confidence="0">
                  <emma:literal>because</emma:literal>
                </emma:interpretation>
                <emma:interpretation id="interp8" emma:lang="en-US" emma:confidence="0">
                  <emma:literal>Beane</emma:literal>
                </emma:interpretation>
                <emma:interpretation id="interp9" emma:lang="en-US" emma:confidence="0">
                  <emma:literal>Bedance</emma:literal>
                </emma:interpretation>
              </emma:one-of>
            </emma:emma>
          </inkml:annotationXML>
          <inkml:trace contextRef="#ctx0" brushRef="#br0" timeOffset="3608.8123">1498 595 172,'-4'-14'66,"4"7"-52,-4 1 12,4 2 1,-4 1-7,1 0-1,-1-1-7,-4 1 0,-3 3-7,0 3-1,-1 4 0,-3 3 6,0 4 4,4 2-5,-4 4-3,0 4 1,4 6 2,-1 0-4,1 0-1,3 4-2,5-1-2,3-2 1,3-1 1,5-7-3,3-3 0,1-3-4,-1-4 1,4-3-20,0-6-7,0-4-30,0-7-12,4 0-14</inkml:trace>
          <inkml:trace contextRef="#ctx0" brushRef="#br0" timeOffset="4242.3114">1716 769 140,'0'0'55,"0"0"-43,0 0-3,0 0-5,4-3-7,0-1 2,0 1 14,0-7 8,-4 3-10,0 4 16,0-1 7,0 1-10,-4 0-1,0-1-7,0 1-2,-3 3-11,-8 3-1,3 4-2,-3 3 0,-4 7 0,1 0 0,-1 3 2,0 3 3,-4 4-4,4 0-1,4 0 0,0-4 2,4-3-3,3-3 0,5-4-4,3 1-1,0-4 0,3-4 2,5-2-1,-1-4 1,1-4 5,3-2 1,1-4 2,-1-4 0,-4-6-5,1-3 1,0-1 0,-1 4 0,1 0-3,-1 3 2,1 1 3,-5 2 3,1 4 9,0 3 3,0 1-4,-4 6-3,0 0-3,4 10-2,-4 3-1,0 4 0,0 3-2,0 0-2,0 4 1,3-1-1,1-3 0,0 0 0,3 0-3,1-3 2,-1 0-8,1-4-4,-4-3-11,0 0-3,-1-3-16,1-4-5,-4-3-32,4-3-30,3-4 44</inkml:trace>
          <inkml:trace contextRef="#ctx0" brushRef="#br0" timeOffset="4830.9151">1826 853 152,'4'-10'57,"-4"10"-44,3-4 14,-3 4 5,0-3-7,0 0-2,0-1-2,0 1-1,0-1-11,0 4 6,0 0 2,0-3-5,0 3 1,0 0-6,0 0 1,0 3-7,0 8-1,0 2 0,0 4 2,0 3-1,4 3-1,-4 1-2,4 3-1,3-4 2,1 0 0,3-2-2,1-1 2,-1-4-1,-4-5 0,1-1 0,0-7 0,-1-3 4,-3-7 3,0-6 2,3-4 1,1-10-2,-1-3-1,1-3-6,-1 2 1,1 1 0,-1 3 0,1 4 0,-4 6 0,-1 7 2,5 7 1,-4 3-1,0 6 1,-1 8 0,1 6 3,0 3-3,3 1-2,1 3 2,-1-4 2,1 1-4,0-4-3,-1 0-2,-3-3 3,0-4-2,-1-3-1,1-3-11,-4 0-5,0-4-5,0-3 0,0 3-15,-4-3-4,4 0-32,-3 0-36,3 0 38</inkml:trace>
          <inkml:trace contextRef="#ctx0" brushRef="#br0" timeOffset="5618.3476">2143 1024 212,'-4'-4'79,"0"4"-61,0 0 4,4 0-2,0 0-10,0 0-1,0-3 4,0 0 3,4-1-8,4 1 2,-1-1 1,4 1 0,4 0 3,1-4-5,-1 4-1,0-1-2,4 4-1,-4 0-3,0 4-2,0-1 1,-4 4 1,-3 3-3,-1 3 0,-7 1-4,-4 2 1,-3 5-3,-4-1 0,-5 0 4,1 0 3,0-3 1,0-7-1,4 0 1,0-4-1,3-2-3,1-1 2,-1-3 1,4 0 2,0-3-1,4-1 2,0 1 0,8-4 1,0 1 0,3-1 0,4-3-2,4 0-2,0 0 1,3 0-1,5-4-3,-1 4 0,4 0-1,0 0 3,1 0 0,-1 0 3,-4 0-3,-3 3 0,-4 1 1,-1-1 2,-3 0 1,-3 0 1,-5 1 0,1-4 0,-1 0 0,-3-4 2,-4 1-3,0-4-2,0 4 0,0-4 1,-4 4-1,1-1 2,-1 4 2,0 0 2,0 7-3,-3 3-1,-1 3-3,1 7-1,-5 10 1,-3 4 0,0 2-3,4 1 2,3 3 1,5 1 2,6 2 3,12 1 2,4-1 1,11-6 2,8-4-10,4-9-4,7-11-12,7-6-2,-3-7-37,0-7-17,0-6-53</inkml:trace>
          <inkml:trace contextRef="#ctx0" brushRef="#br0" timeOffset="2313.2738">778 397 200,'-4'-3'74,"8"6"-58,-4-3 1,0 0-6,0 0-10,0 0-2,0 0 4,0 0 5,0 7-4,0-1 7,0 1 2,0 0 0,0 3 0,0 0-5,3 0-3,1 3 0,-4 4 1,4 3-1,-4 4 0,0 2 3,0 5 3,0-1-2,0 0 0,-4 0-5,0 0-1,1-3-3,-1 0-1,0-7 1,0-3 2,4-4-1,-3 0-1,-1-6 3,4 0 2,0-7-2,-4 3 0,4-3 3,-4 0 1,0 0-6,4-3 0,-3-4-1,3-3 0,0 0-3,0-3 0,0-4 2,0 4 0,0-8 1,0 1 2,0 0-1,0 0 2,3-3-4,1-1 0,0 4 3,0-3 3,0-1-4,3 1-1,1-1-2,-1 1-2,1 3 3,-1 0 2,1-4 0,-1 4-1,1 0 1,3 3 1,-3 0-3,-1 4 0,1 0 1,-1 2 0,1 5 0,-1-1 2,1 0-3,0 4 0,-1 0 1,1-1 0,-5 4 0,5 0 0,-1 0 0,1 4 2,0-1-3,-1 4-2,-3 3-1,0 0 3,-1 3 0,1-3 1,0 4-3,-4-1 2,0 1-1,0-1 0,-4 4 0,-3-1-2,-8 5 0,-1-1 3,-2 0 0,3 0 1,-1-3 2,1-4 1,0-3-4,4 0 1,3-3 0,1 0 0,3-4 0,0-3 0,1 0-3,-1 0 2,4 0 1,0 0 2,0-3-1,0 3-1,4-4 1,-1 4-1,-3-3-3,4-1 2,0 4-1,3 0 0,1 0 2,0-3 0,-1 3 2,1 0 3,3 0-2,0 3-2,1 1 0,-5-1-1,1 4 2,-1 0 3,1-1-4,-1 4-1,-3 4 0,0-1 2,-4 4 1,0 3 3,-4 0-1,0-3 2,0 0 0,-3-1 3,-1 5-5,-3-5-3,0-2 1,-4 2 0,-4 1-6,-4 0 0,-3 0-6,-1-4 1,-3-3-5,4 0 1,-4-6-21,7-4-5,4 0-58,0-4-52,1-6 50</inkml:trace>
          <inkml:trace contextRef="#ctx0" brushRef="#br0" timeOffset="3103.8621">921 859 160,'-8'0'60,"12"0"-47,-4 0-3,0 0-3,0 0-8,4-3-2,0 3 13,3-3 5,-3 3-7,0 0 9,0-4 5,3 4-7,1 0-3,-1 0-7,1-3-2,3 0-1,4-1-2,0-2-2,4-1 1,0-3 3,0 0 3,0-4 0,-4 1 2,0-4 2,-4-3 5,0 3-6,1-3-2,-5-3 1,1-1 0,-4 1-1,-1-1-1,1 1-3,0 3 1,-4 3-4,0 0 0,-4 4 3,0-1 1,1 8-1,-1-1-2,-4 0 3,1 4 0,-5 6-1,1 4-2,-4 6-2,0 4 1,4 3 1,-4 7 2,3 3-1,1 4-1,0-1-2,3 1-1,4-4 2,4 4 2,4-8-2,4 1 0,3-3-4,4-8 1,4-2-14,0-4-3,3-3-40,1-7-17,7-4-13</inkml:trace>
        </inkml:traceGroup>
        <inkml:traceGroup>
          <inkml:annotationXML>
            <emma:emma xmlns:emma="http://www.w3.org/2003/04/emma" version="1.0">
              <emma:interpretation id="{E3A88DE3-29BF-4C84-80D5-B7C99B751365}" emma:medium="tactile" emma:mode="ink">
                <msink:context xmlns:msink="http://schemas.microsoft.com/ink/2010/main" type="inkWord" rotatedBoundingBox="18775,9488 19471,9510 19445,10304 18750,10282"/>
              </emma:interpretation>
              <emma:one-of disjunction-type="recognition" id="oneOf2">
                <emma:interpretation id="interp10" emma:lang="en-US" emma:confidence="1">
                  <emma:literal>of</emma:literal>
                </emma:interpretation>
                <emma:interpretation id="interp11" emma:lang="en-US" emma:confidence="0">
                  <emma:literal>•f</emma:literal>
                </emma:interpretation>
                <emma:interpretation id="interp12" emma:lang="en-US" emma:confidence="0">
                  <emma:literal>off</emma:literal>
                </emma:interpretation>
                <emma:interpretation id="interp13" emma:lang="en-US" emma:confidence="0">
                  <emma:literal>Of</emma:literal>
                </emma:interpretation>
                <emma:interpretation id="interp14" emma:lang="en-US" emma:confidence="0">
                  <emma:literal>If</emma:literal>
                </emma:interpretation>
              </emma:one-of>
            </emma:emma>
          </inkml:annotationXML>
          <inkml:trace contextRef="#ctx0" brushRef="#br0" timeOffset="7114.7782">2987 769 200,'8'3'77,"-8"-6"-60,3 3-5,-3 0-4,4 0-9,0-3 0,-4 3 7,7 0 4,-7 0-5,0 0 10,0 0 7,0 0 0,0 0-1,0 6-14,-3 4-4,-1 4-7,0 2 0,0 5 2,1 2 1,3 0-2,0-2 0,0-1 2,0-4 0,3-2 3,1-1 3,4-3-4,-1-3-1,5-4 0,3 1 0,0-4-5,0 0 1,-4-4 0,-3 1-1,-1 0-3,-3-4 0,-4 4 6,-4-4 6,0-7 4,-3 1 6,-4-4 5,3 1 3,-3-5-7,3-2-4,-3-4-4,3 0 0,5-3-4,-5-3-2,8 3 0,-4 3-1,0 3-3,4 4 2,0 3 1,0 4 2,0 0-3,4 3-2,4 3 2,3-3 2,4 3-2,0-3-2,4 0 2,0 0 0,4 0 1,-1 0 0,1 0 2,-1 3 1,-3 0-1,0 4-2,-4 3 3,0 7 0,-3 3-1,-1 3-2,-4 7 3,1 4 0,-4 3-1,0 3-2,-1 3 1,1 4-1,0 3 0,0 4 2,-1-4-1,5 0 2,-1-3-4,1 0-2,0 3 2,-1-3 0,1 3 1,-1-3 2,-3 0-3,0-3 0,-1-4 1,1-3 2,0-7-3,0-4 0,0-2 1,-1-4 0,1 0 0,0-3 0,3-4 2,1-6 3,3-4 0,4-6 0,4-11 1,8-3 1,3-6-1,0-1 1,0 1-4,-4 3 0,-7 3 1,-4 3 0,-3 1 0,-5 6 2,-3 4-3,-8 3 0,-7 3-8,-4 4-2,-4-1-16,0 1-8,0-1-58,-7-26-84</inkml:trace>
        </inkml:traceGroup>
        <inkml:traceGroup>
          <inkml:annotationXML>
            <emma:emma xmlns:emma="http://www.w3.org/2003/04/emma" version="1.0">
              <emma:interpretation id="{39D93755-6C56-4273-B781-659219BC51F8}" emma:medium="tactile" emma:mode="ink">
                <msink:context xmlns:msink="http://schemas.microsoft.com/ink/2010/main" type="inkWord" rotatedBoundingBox="19764,9274 22378,9357 22351,10204 19737,10121"/>
              </emma:interpretation>
              <emma:one-of disjunction-type="recognition" id="oneOf3">
                <emma:interpretation id="interp15" emma:lang="en-US" emma:confidence="0">
                  <emma:literal>BBDZ</emma:literal>
                </emma:interpretation>
                <emma:interpretation id="interp16" emma:lang="en-US" emma:confidence="0">
                  <emma:literal>BDDZZ</emma:literal>
                </emma:interpretation>
                <emma:interpretation id="interp17" emma:lang="en-US" emma:confidence="0">
                  <emma:literal>BBDZZ</emma:literal>
                </emma:interpretation>
                <emma:interpretation id="interp18" emma:lang="en-US" emma:confidence="0">
                  <emma:literal>BBDEZ</emma:literal>
                </emma:interpretation>
                <emma:interpretation id="interp19" emma:lang="en-US" emma:confidence="0">
                  <emma:literal>BDDZ</emma:literal>
                </emma:interpretation>
              </emma:one-of>
            </emma:emma>
          </inkml:annotationXML>
          <inkml:trace contextRef="#ctx0" brushRef="#br0" timeOffset="8827.1414">4039 541 132,'0'-10'49,"0"3"-38,0 1-1,0 2-1,0 1 3,0-1 2,0 1 10,0 0 5,0-1-15,0 4 7,0-3 6,0 3-4,0 0 1,0 0-4,0 0-3,0 0-7,4 7-4,0 3-3,-4 7 0,0 3-2,0 6-1,0 5 1,0 6 1,0-1 3,0 8 2,3 6-3,-3-3-1,-3-3-1,-1-1-2,0-3 1,0-3-1,-3-6 0,3-5 2,0-2 1,0-7 1,1-4-2,-1-3-2,0-3 1,0-7 1,1-4 3,-1-2 2,0-4-3,0-7-1,4 0-3,0-3-1,-4 3 1,1-6 0,3-4-5,0 0 1,-4 0 4,4 4 4,-4-4-1,4 0-2,0 0-3,0 4 1,0-4-1,0 0 0,0 4 2,4-1 0,0 1 0,-1 3 0,5 0 0,0 3 0,-1 0 0,1 0 0,-1 1 2,4 2 1,1 1-4,-1 3 1,0-4-2,1 4 0,3 0 4,0 0 1,-4 4-4,4-1 1,-3 4 2,3-1 3,-4 1-2,0 3 0,1 0-1,-5 3-2,1 1-2,-1 2 1,-3 4-1,3 4 0,-3-1 2,0 4 0,0 3-3,-4 3 2,0 4 1,0 0 0,-4 0-3,0 0 0,-3-4 2,-1 1 0,1-4 3,-5 0 1,1-7-1,3 1-2,-3-4 1,4-4-1,-5 1-3,1 0 0,3-1 2,1 1 2,-1 0 0,1-4-1,-1 1-2,5-4 1,-1 3 1,4-3 0,0 0 0,7 0 0,1 0 2,3 0 1,-3 0-1,3 0-2,0 0 3,4 0 0,-3 3-1,3 1-2,-4-1-2,0 0 1,1 4 1,-1 3 0,0 4 0,1 2 0,-1 4-3,0 0 0,1 1 4,-5-1 1,1 0 2,-5-3 2,1-1 3,-4 1 2,0-3-1,-4-4 1,-3 0-4,-1-4-2,-3 1-7,-4-4-1,-8-3-10,1-3-4,-1 3-5,0-3 1,1 3-8,3-4-2,0 1-32,4 0-11</inkml:trace>
          <inkml:trace contextRef="#ctx0" brushRef="#br0" timeOffset="9996.427">4382 863 140,'-7'-7'55,"3"4"-43,0-4 10,4 7 1,-4-3 4,0-1 6,1 1 2,-1 0 0,0 3-18,0-4-1,4 4 0,-3 0-4,3 0-2,0 0-5,0 0-4,0 0 0,0 0 1,7 0-1,1 0 2,3 0 0,0 0 3,8 4-1,4-4 2,3 0-2,4-4 2,0 1-4,4-1-2,-3 1 2,3-4 2,-4 4-2,0-4 0,-4 4-1,1 0-2,-9 3 1,-2 0-1,-5 0 0,0 0 2,-3 0-3,-1 0 0,-3-4 1,0 4 2,0 0-3,-1 0-2,-3 0-3,4 0 1,-4 0 1,4-3-1,0 0-3,-4-1 0,0 1-9,0 0-2,-4-1-12,4-2-3,-4-1 2,-3-3 5,-5 3 2,5 0 0,-5 1 10,5 2 4,-1-2 7,1-1 4,-1 0 12,1 0 4,-1 1 6,1-1 1,-1 0-1,1 1-2,-5-1-2,5 0 1,-1 1-6,1-1-3,-1 0 1,4 0 0,1 4 1,-1 0 2,0-1-5,0 1-1,4 3-2,0 0 1,0 0-4,0 0-2,0 0 0,0 0-1,0 0-3,0 0 2,8 3 1,-1 1 2,1-1 3,3 0 2,0 4-1,5 0-1,-1 3-3,0 0-2,0 3 1,0 4-1,-4 3-3,4 0 2,-3 4 1,-1-1 2,0 1-3,1-1 0,-5 1 5,1-1 2,-5-3 0,-3 0 1,0-3 0,-3 0 3,-1-4-1,0 1 0,-3-4-5,-1-4-1,0 1-10,-3-4-3,0-3-11,0 0-4,3 0-13,0 0-6,1-3-53,7 3-60,0 0 49</inkml:trace>
          <inkml:trace contextRef="#ctx0" brushRef="#br0" timeOffset="11165.5927">4838 702 244,'-7'-4'90,"7"1"-70,4-4-5,-1 1-8,1-1-12,4-6 1,-1-1 2,1 1 3,3-4 0,0 0 10,1 4 8,-1-1 1,0 1 3,4 0-7,0 3-1,0 0-9,1 0-4,2 3 1,1 0 2,4 0 0,0 1 2,-1 2 0,1 1 3,3 3-1,-3 0 2,-1 0-6,1 3-1,0 4-2,-1 0-2,1 3 3,-4 3 2,0 4-2,-4 0-2,0 3 0,0 0 1,-4 3-3,-3 4 0,-1 3 5,1 1 5,-4 2-5,-4 4-2,0 0-1,-4-4-1,-4-3 2,-3 1 3,0-8 0,-4 1 2,-4-4-4,-4-4-2,-3 1-5,-5-3 0,1-1-7,0 0-3,4-3-8,-1 1-1,1-5-39,7-2-16,0-1-48</inkml:trace>
          <inkml:trace contextRef="#ctx0" brushRef="#br0" timeOffset="10592.119">5117 484 136,'0'-20'52,"0"13"-41,0-3 18,0 7 3,0-1 0,0 1 3,0 0 1,0 3-1,0 0-18,0 0 1,0 0 0,0 0-6,0 6-2,4 1-1,-4 0-1,4 3-2,0 3-1,-1 4 1,1 10 1,4 6 1,-1 8 0,1-1 0,-1 3 2,-3 1-3,0 0-2,0-4 0,-4-3-1,0-4-2,0 1-2,0-4 1,0-3 1,-4-4-3,0-6 0,4 0-4,-4-7 1,1 0-7,-1-4-3,0-2-6,0-4-2,0-4-13,1-2-2,-1-8-21,4-2-5,-4-1-18,0 0-26,4 0 40</inkml:trace>
          <inkml:trace contextRef="#ctx0" brushRef="#br0" timeOffset="12538.999">5570 568 44,'0'0'19,"0"0"-15,0 0 17,0 0 8,0 0-2,0 0 1,0 0-6,-4 0-2,4 0 6,-4 0 6,4-4-4,0 1 0,0 0-15,0-1-1,0 1 1,0 0-1,0 3 1,0 0 1,0 0 2,0 0-1,0 0 4,0 0-11,0 0-2,0 0-2,8 0 2,3 0-1,4 0 0,4 0-1,0-4 2,3 1-1,1 0 0,3-1-1,-3 1 2,0 0-1,-4-1 2,-4 1 0,3 0 1,-2-1-4,-1 1-1,-4-1-3,0 1-1,4 3-1,0-3 0,1-1 4,2 1 1,-3 0-1,1-1-2,-1 1-2,0 3-1,-4 0 2,0 0 0,-3 0 1,-1 0 0,-7 0-5,0 0-1,0 0 0,-3 0 2,-5 0-3,1 0 2,-5 3 1,-3 1 2,0-4-1,-4 3 1,0 0 2,1 4 0,-1 0 0,4 3 0,-1 3 0,-2 1 2,-1 2 1,4 5 3,0 2-1,0 4 0,-1 0-1,5 3 2,4 0 1,3 0 1,0 4-2,4-1 1,0 1-2,4-1 2,0-3-2,-1 0 0,5 1 1,-1-5 3,1-5-6,0-5-2,-5-6-10,5-3-4,3-10-31,4-7-11,8-14-91,11-16-42,-4-10 97</inkml:trace>
          <inkml:trace contextRef="#ctx0" brushRef="#br0" timeOffset="13596.49">6033 578 220,'-3'-4'82,"3"4"-64,0-3-4,3 3-6,1-3-5,0-4 1,0 4 4,0-1 3,3 1-6,4-4 8,1 1 6,3-1-4,0 0 2,0 4-8,0 0-3,0-1 3,0 4 4,0 0-3,4 4 0,-4-1-4,4 4-1,0-1-1,0 4 0,3 0-2,-3 4-2,0-1 5,0 1 1,0-1 0,0 0-1,0 1-1,-4-1 0,-4 1 0,0 2 0,-3 1-2,-4 3-2,-8 0-4,-4 7 0,1-3 2,-5 2 1,-3 1-2,-4 0 0,1-3-1,-5-1 3,0-3 0,4-3 3,1 0-1,-1-4-1,4 0-2,0-3 1,3-3 3,5 0 1,-1-4 1,4 1 0,1-1 0,3-3 0,0 0 4,0 0 3,3 0-6,1 0-3,4-3-1,-1-1 1,1 1-10,3 0-2,0-1 9,5 4 7,-1-3-4,3-1-1,5 1-1,0 3 0,3-3 0,1-1 2,-1 1-1,0 0-1,-3-4 1,0 0 1,-5 1 3,-3-4 2,-3-4 1,-1-3 0,0-3-2,-7-10-1,0-7-3,-4-3 1,0-7-4,0 7 0,0 3 1,0 0 2,0 4-1,0 2-1,0 5-4,-4-1-2,4 3-2,-4 1 0,1 3-22,-1-4-8,-7 1-66,-8-7-30,-4-4 19</inkml:trace>
        </inkml:traceGroup>
      </inkml:traceGroup>
    </inkml:traceGroup>
    <inkml:traceGroup>
      <inkml:annotationXML>
        <emma:emma xmlns:emma="http://www.w3.org/2003/04/emma" version="1.0">
          <emma:interpretation id="{2E4DF9FC-BEF7-4EE6-B166-7D71940E45CE}" emma:medium="tactile" emma:mode="ink">
            <msink:context xmlns:msink="http://schemas.microsoft.com/ink/2010/main" type="paragraph" rotatedBoundingBox="20945,10068 24291,9845 24363,10926 21017,11149" alignmentLevel="2"/>
          </emma:interpretation>
        </emma:emma>
      </inkml:annotationXML>
      <inkml:traceGroup>
        <inkml:annotationXML>
          <emma:emma xmlns:emma="http://www.w3.org/2003/04/emma" version="1.0">
            <emma:interpretation id="{0B4A66E6-83CC-4D92-AB27-4474A73BA348}" emma:medium="tactile" emma:mode="ink">
              <msink:context xmlns:msink="http://schemas.microsoft.com/ink/2010/main" type="line" rotatedBoundingBox="20945,10068 24291,9845 24363,10926 21017,11149"/>
            </emma:interpretation>
          </emma:emma>
        </inkml:annotationXML>
        <inkml:traceGroup>
          <inkml:annotationXML>
            <emma:emma xmlns:emma="http://www.w3.org/2003/04/emma" version="1.0">
              <emma:interpretation id="{AD9283F3-C505-477A-9551-17E2618FADAB}" emma:medium="tactile" emma:mode="ink">
                <msink:context xmlns:msink="http://schemas.microsoft.com/ink/2010/main" type="inkWord" rotatedBoundingBox="20945,10068 24291,9845 24363,10926 21017,11149"/>
              </emma:interpretation>
              <emma:one-of disjunction-type="recognition" id="oneOf4">
                <emma:interpretation id="interp20" emma:lang="en-US" emma:confidence="1">
                  <emma:literal>anomaly</emma:literal>
                </emma:interpretation>
                <emma:interpretation id="interp21" emma:lang="en-US" emma:confidence="0">
                  <emma:literal>am omally</emma:literal>
                </emma:interpretation>
                <emma:interpretation id="interp22" emma:lang="en-US" emma:confidence="0">
                  <emma:literal>an omally</emma:literal>
                </emma:interpretation>
                <emma:interpretation id="interp23" emma:lang="en-US" emma:confidence="0">
                  <emma:literal>am omatly</emma:literal>
                </emma:interpretation>
                <emma:interpretation id="interp24" emma:lang="en-US" emma:confidence="0">
                  <emma:literal>am omahly</emma:literal>
                </emma:interpretation>
              </emma:one-of>
            </emma:emma>
          </inkml:annotationXML>
          <inkml:trace contextRef="#ctx0" brushRef="#br0" timeOffset="18918.7475">5509 1345 124,'-3'-16'49,"3"12"-38,0-2 1,0 6 1,0-4 4,-4 1 4,0-4 1,0 4-2,1-4-10,-5 4 0,0-1 3,-3 1-5,0 3-2,0 3-6,-1 1-2,-7 2 3,-3 4 3,-1 7 1,1 3 0,-5 4-1,4 3 0,1-1-5,3 1 1,4-3 0,0-1 2,4-3-1,3-3 2,4-4-4,4 1-2,4-4 4,4 0 1,3-3 0,4-4-2,0-6-2,4-1 1,0-6-1,3 0 0,-3-3 2,0-7 0,0-4 2,0 1 1,-4-1-1,0 4-2,0 0 5,-4 3 1,1 4 2,-1-1 2,-4 4 4,1 4 3,-4 2-5,0 1-2,-4 3-8,0 7-3,0 6-3,-4 4 3,0 6 2,0 1 2,0 3-1,4-4 1,4-3-2,0 0-1,7-3 1,4-4-1,4-6-3,0-3 2,4-4-12,-1-4-7,1-3-16,0-3-7,-5-3-52,1-4-30,-4-3 56</inkml:trace>
          <inkml:trace contextRef="#ctx0" brushRef="#br0" timeOffset="19732.6344">5709 1553 76,'-4'3'30,"1"-3"-24,-1 0-18,-4 4-12,1-1 38,-4 1 18,-1-1 25,5-3 10,-1 0-27,1-3-12,-1-1-16,4 1-4,1-4-4,3-3-1,7 0 3,4-3-1,4-1 0,1-3 1,2 1 1,9-1 1,-5 0 2,5 0 4,-5 4 1,1 0-4,0 3 1,-5-1-5,1 5-2,-4 2-2,1 4 0,-5 7-2,-4 3 2,1 7-4,-4 3-2,-1 4 2,-3-1 2,0 4-2,-3 0-2,-1-1 2,4 1 2,0-3-2,0-4 0,0-3 1,0-4 2,0-3-3,0-3-2,0-4-1,-4-3 0,4-3 7,0-7 3,4-4-3,3 1 0,1-4-1,0-3 1,-1 0-2,1 0 2,-1 3-2,4-6-1,1 2-2,-1 5 1,0-1 7,1 4 4,3 2-5,0 5-1,0 2 0,0 4 0,4 4-5,0 2 1,-4 5 0,0 2 2,0 4-1,0 3-1,-4 0-4,1 3 0,-5-3-5,1 1-1,-4-5-9,-1-2 0,1-4-12,0 0-5,-4-3-19,0-7-7,0 0-22</inkml:trace>
          <inkml:trace contextRef="#ctx0" brushRef="#br0" timeOffset="20247.9773">6411 1469 236,'0'7'88,"0"-7"-69,0 0 2,0 0-5,0 0-11,0-3-3,0 3 1,0 0 0,0 0-1,0 6 1,0 1 2,0 3 2,0 7 1,-4 3-7,4 0-2,0 0 0,0 0 0,0 0 3,4 1 1,-1-1-1,5-4-2,-1-2 1,5-1 1,3-3 1,0-3 1,4-4 0,0-6 0,-1-7 4,5-7 3,0-3-2,3-7 2,0-3-2,-3-3 0,0-1-1,-8 1 0,0 2 2,-8 5 4,-7 2-6,-7 11 0,-12 6-6,-4 10-2,-11 14-2,-7 3-2,-4 4-2,-1 2-1,5 1-12,3-3-5,8-4-34,7-3-12</inkml:trace>
          <inkml:trace contextRef="#ctx0" brushRef="#br0" timeOffset="21489.3921">6614 1526 168,'0'-3'66,"0"3"-52,0 0 17,0 0 4,4-3-15,0-1-3,-1-2-5,5-5 0,-1-2-6,1-4 3,0 1 3,3-1-4,0 0-2,4 0-3,-3 1-3,-1-1 1,0 3 1,1 1 3,-1 0 2,0 3 3,0 3 1,1 3-3,3 4-3,0 4 0,-4 3-1,1 3 0,-1 3 2,0 0-5,0 7-1,1 4 0,-5-1 0,1 4-3,-1-3 2,-3-1 1,-4 1 0,-4-4-5,1 0 1,-1-3 2,0-4 1,-3 0-2,-1-3 2,0-3 1,1-4 2,3 1-1,0-4 2,1 0 4,-1-7 4,4 0-2,0-3 2,4-3-4,3-4 1,1 0-5,-1 1 0,1-1-3,-1-3-1,1 3 1,-1 4 2,1-1-1,-1 1-1,1 3 3,0 3 0,-5 0 3,5 1 3,-1 2-6,1 1-2,0 3-1,3 0 2,0 3-1,0 4 2,1 3-4,-1 4 0,0 2-4,1 1 1,-5 0 0,-3 3-1,0 3-1,0 1 1,-4-1-2,-4-3 2,4 0-2,0-3 2,-4-3 1,4-4 2,-4-4-1,0 1 1,1-7 6,-5-3 2,1-4 2,3-3-2,4-7-1,4-3-1,3-10 0,8-7-2,0 0-2,4 7 1,0 0-1,0 3 0,0 4 2,0 3-1,-4 3-1,0 3 1,0 11 1,-4 10 3,0 3-2,1 3 0,-5 7-3,1 0-1,-1 1-6,-3-1 0,0-4-10,0-2-2,-1-1-23,-3-3-8,0-3-71</inkml:trace>
          <inkml:trace contextRef="#ctx0" brushRef="#br0" timeOffset="23509.453">7511 1382 160,'12'-13'63,"-5"3"-49,5 0 7,-5 6 0,-3-2-5,0-4 3,-1 3 5,-3-3 2,0 3-13,0 0 1,0 1 0,-3-1-3,-1 4-1,-4-1-6,1 4-1,-1 7-3,-3 3-3,0 3 2,-4 4 0,3 7 3,-3-4 3,4 0-2,0 3 0,-1-3 3,5 1 1,3-5-3,4 1-1,0-4-3,4-2-3,3-1 2,1-4 0,3-2-2,0-8 2,1-2 3,3-8 1,0-3 1,0-6 0,0 0 0,0-1 0,-4 1 4,1 6 3,-1 0 0,-3 4 3,-1 3-5,-3 0-3,0 6-8,-4 8-3,0 9-3,-4 4 2,0 3 2,0 3-1,4 1 1,0-1 3,0-3-2,4 0-1,0-3-4,3-3 0,5-4 2,-1-4 3,4 1 2,0-4 1,0-3 0,8-3 0,-8 0 2,0-4 1,0-6 1,0-1 2,0-3 3,0 1 2,-3-4-1,-1-1 1,0-2-4,-3-4-2,-1-3-2,1-7 0,0-3-2,3-4-1,0 1-2,0-1 1,1 4 1,-5 3 2,1 7-1,-1 0 2,1 0-7,-4 3 1,-4 7 3,0 3 4,0 4 1,0 3 2,-4 3-4,0 0 0,0 4-8,-3 3-4,-1 3 5,-3 7 1,3 4 5,-3 2 1,4 4-4,-5 4 1,5 3-2,-1 3-2,1 7 5,-1 3 1,1 7 0,-1 0-2,1 3 1,3 0 1,0 4-3,4-7-2,0-7 4,4-6 1,3-8-3,1-2 1,3-7-5,4-7-1,0-7 0,4-6 4,4-7 1,3-10 1,1-7 0,3-7 2,0-3-1,0-3-1,-4-3 1,1 2 1,-5 4-1,-3 4-1,-4 6 5,-3 4 1,-1-1 2,-3 4 0,-1 3 0,-3 1 0,-4-1-4,0 3-3,0 1-3,0 0 1,0-4-1,-4 0-2,4 0 0,0 4 0,-4 3 5,4 0 1,-3 3-3,-1 4-1,0-1 1,-4 8 0,-3 6-6,0 3 0,-4 7 3,-4 7 2,0 7 4,0 6 1,0 7 1,1 0 2,2 0-1,5 0 0,4-7-3,3 0-2,4-10 3,7-6 2,5-4-2,3-3 0,0-4 1,7-10 0,1-6-5,7-7 1,0 0 0,-3-4 2,-5 1 1,-3 0 3,0-1 1,-4 1 3,0-1 4,-3 4 1,-5-3-4,1 3 1,-1 3-3,-3 0 0,0 1-1,0 2 0,-4 1-4,3 0-3,-3-1-3,0 4-1,0 0-5,0 4 0,0 6-3,0 3 2,0 1 0,0 2 3,0-2 2,0-1 2,0 4-4,0-4 2,0-3 4,4-3 2,0 0-5,3-4-2,1-6-1,3-1 2,4-2 4,0-4 2,4-4 0,-4 1-2,0-4 1,0 4-1,-3-4 4,-1 7 2,-3 0 4,-1 3 1,-3 0-3,0 4 0,-1 0-5,-3 3 0,0 0-3,0 0-1,8 6 1,0 4 2,-1 4-3,4 9-2,-3 7 2,0 4 0,-1 3 3,-3 3 1,-4 7 3,-4 7 3,-3 3-2,-5 0 1,-3-4-5,-8-6 0,8-7 1,-7-6 0,-1-7-2,-3-7 1,-4-14-15,-16-22-5,1-11-24,-4-13-11,0-14-50,0-6-22,4-21-12</inkml:trace>
        </inkml:traceGroup>
      </inkml:traceGroup>
    </inkml:traceGroup>
  </inkml:traceGroup>
</inkml:ink>
</file>

<file path=ppt/ink/ink1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3:49:18.296"/>
    </inkml:context>
    <inkml:brush xml:id="br0">
      <inkml:brushProperty name="width" value="0.07938" units="cm"/>
      <inkml:brushProperty name="height" value="0.07938" units="cm"/>
      <inkml:brushProperty name="color" value="#7030A0"/>
      <inkml:brushProperty name="fitToCurve" value="1"/>
    </inkml:brush>
    <inkml:brush xml:id="br1">
      <inkml:brushProperty name="width" value="0.07938" units="cm"/>
      <inkml:brushProperty name="height" value="0.07938" units="cm"/>
      <inkml:brushProperty name="color" value="#C00000"/>
      <inkml:brushProperty name="fitToCurve" value="1"/>
    </inkml:brush>
    <inkml:brush xml:id="br2">
      <inkml:brushProperty name="width" value="0.07938" units="cm"/>
      <inkml:brushProperty name="height" value="0.07938" units="cm"/>
      <inkml:brushProperty name="color" value="#00B0F0"/>
      <inkml:brushProperty name="fitToCurve" value="1"/>
    </inkml:brush>
  </inkml:definitions>
  <inkml:traceGroup>
    <inkml:annotationXML>
      <emma:emma xmlns:emma="http://www.w3.org/2003/04/emma" version="1.0">
        <emma:interpretation id="{7FA290AC-538D-46E7-85E6-AC463F8CC450}" emma:medium="tactile" emma:mode="ink">
          <msink:context xmlns:msink="http://schemas.microsoft.com/ink/2010/main" type="writingRegion" rotatedBoundingBox="3173,3809 13983,4993 13689,7680 2879,6496"/>
        </emma:interpretation>
      </emma:emma>
    </inkml:annotationXML>
    <inkml:traceGroup>
      <inkml:annotationXML>
        <emma:emma xmlns:emma="http://www.w3.org/2003/04/emma" version="1.0">
          <emma:interpretation id="{5DD96260-BB36-4F06-9920-BEC1B48A7584}" emma:medium="tactile" emma:mode="ink">
            <msink:context xmlns:msink="http://schemas.microsoft.com/ink/2010/main" type="paragraph" rotatedBoundingBox="4455,4376 9888,4399 9880,6309 4446,6286" alignmentLevel="2"/>
          </emma:interpretation>
        </emma:emma>
      </inkml:annotationXML>
      <inkml:traceGroup>
        <inkml:annotationXML>
          <emma:emma xmlns:emma="http://www.w3.org/2003/04/emma" version="1.0">
            <emma:interpretation id="{FECA8442-0C9B-4017-B40E-B3221350A9B4}" emma:medium="tactile" emma:mode="ink">
              <msink:context xmlns:msink="http://schemas.microsoft.com/ink/2010/main" type="line" rotatedBoundingBox="4455,4376 9888,4399 9880,6309 4446,6286">
                <msink:destinationLink direction="with" ref="{526DF6FC-CABF-4AD0-AF36-F5374B1ADD19}"/>
              </msink:context>
            </emma:interpretation>
          </emma:emma>
        </inkml:annotationXML>
        <inkml:traceGroup>
          <inkml:annotationXML>
            <emma:emma xmlns:emma="http://www.w3.org/2003/04/emma" version="1.0">
              <emma:interpretation id="{BEA4A1FA-9451-458E-B37C-B4D79C22297A}" emma:medium="tactile" emma:mode="ink">
                <msink:context xmlns:msink="http://schemas.microsoft.com/ink/2010/main" type="inkWord" rotatedBoundingBox="4455,4376 9888,4399 9880,6309 4446,6286"/>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9</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3640-33 80,'0'0'33,"2"2"-18,-2-2 0,0 0 13,0 0-2,0 0-1,0 0-11,0 0-4,0 0 9,0 0 5,0 0-12,0 0 2,0 0 0,3 5-3,-1-1 1,3 1-3,-2 6 2,2 4-6,-3 6-1,3 5-2,-2 1-2,2 5 9,-3 1 4,1-2 0,-1-4 0,-2 0-3,5-7 1,-2-2-6,-1-5-1,1-2-2,-1-4-2,1-2 1,2-5-1,0-3 2,0-3 1,5-5-4,3-7 1,-1 0 0,-2 0 0,0 0 0,0 2 0,0 1 0,-2 4 2,0-1-3,-1 3 0,1 1 1,-3 1 0,0 2 0,0 1 2,0 2-1,2-1-1,-2 3 5,0 5 1,0 4-5,0 2 0,0 2-1,0 5 0,3 5 0,0-3 0,-1-5 0,1-1 0,-1-3 2,1 0 1,-1-4 1,1-3 0,-1 1 4,3-7 14,0-16 5,-2-7-7,0-4-8,-3-7-6,2-6-6,1-3 0,-1-6-5,1-1 1,-1 5-18,1 3-8,-1 4-50,1-5-24,-1 2-18</inkml:trace>
          <inkml:trace contextRef="#ctx0" brushRef="#br0" timeOffset="-5780.6752">118 1625 36,'-2'2'13,"-8"3"-6,2-3 5,6 0 10,-1 3 6,1-1 6,-1 0-4,1-1 2,-1-1-9,1 0-2,-1 0-6,3 1-1,0-3-8,0 0-2,0 2 2,0-2 6,0 0 2,-3-2-1,1-1 2,-1 1 3,1-2 1,-1-3-4,-2 0 1,0-2-3,0-2 0,0-7-7,0-2-2,0-2 4,0-3 5,0-2-7,0-8-1,0 1-5,0 3-1,0 0 3,0 2 1,3 2 1,-1 2 0,1 5 0,2-2 2,0-1-3,0 1-2,0 4 0,2 3 1,1 3-3,-1 1 0,1 4 1,-3 1 0,0 1 0,0 1 0,2 2 0,1-1 0,-3 3-5,2 0 1,3 5 0,0-5-1,3 0 1,-1-2 3,3-1 0,0-1 3,0-1-3,0-1 0,1-3 1,-1 0 2,2-2-3,-2-7 0,0-5 1,0-1 2,3-5-1,-3 0 2,-3 0-2,1-5-1,0 3 1,-1 0-1,1-1-3,-1 6 2,-2 1 1,0 0 2,0 3-3,-2 4 0,-1 5 1,1 2 0,-1 2 0,1 2 0,-3 7-5,2 4 1,1 1 2,-1 2-1,1-3 1,2 1 0,0-3 0,5 0 2,3 0 0,-1-2 2,-2-2-3,0-7 0,0-4 1,0-1 2,-2 1-1,-1 0 2,1-5-2,0-2-1,-1-3-2,3 1 1,0-7 1,0 2 0,0-2 0,-2 2 2,-1 5-1,1-1-1,-1 6 1,-2-6-4,0-1 2,1 4 3,-1 4-1,-3 5-1,1 2-2,-3 9-1,2 11 2,-2 0 2,0 0-2,0 0 0,0-2 1,3 0 2,-1 0-3,1-2-2,-1-3 2,3-1 2,3-3 0,2-3-1,0-3-2,0-3 1,5-7 1,-2-4 2,-1 0-1,3 0 2,0 0-2,0 0-1,3 2-2,2 2 1,-2 5 1,-3 2 0,0 2 0,-3 3 0,1 4 0,-1 2 0,1 5 0,0-1 0,-1 1 0,1 0 2,-1 0-3,1-1 0,2-1 1,3-1 0,-1-2 0,3-2 0,0-2 0,0 0 0,-2 0 0,0-3 2,-1 1-1,-2-1 2,5 1-2,1-1-1,-1 1 1,-3 2 1,1-3 1,-3 1 1,0-1 0,0 3 0,0 0-2,0 0-2,0-1 1,0 3-1,3 0 0,0 3 0,-1 1-3,1 3 2,-1-1 1,4 1 0,-1 0 0,0-3 0,-3 1 0,6-3 2,0-2-3,-1 0 0,-2-2 1,3 0 2,0-3-1,2 1 2,0-3-2,2 0-1,6-2 1,0 0 1,0 0-1,4 1-1,1-1-2,0 0 1,-3-3 1,0 4 2,-2 1 1,-6 0 1,-4 3 2,-3-3 1,-2 5-1,-1-1-1,-2 3-3,3 3 1,-3-1 0,0 5 1,0-3-5,0 3 1,3 0 0,-1 1 0,4-1 0,1 2 0,1-2-3,-1 0 0,1-3 2,0 0 2,-1-1 0,1-3 2,0-3-2,4 1-1,1-2 1,2-1 1,0-1-1,0-3 2,3-5-2,5-1-1,-3-3-2,0 4-1,0 1 2,3-1 2,-8 6 0,-7 3-1,-6 3 5,-4 6 1,-6 14 4,-2 2 1,0 3-5,-2-1-4,0 0-4,2 1 1,5-3-1,5-2 0,2 2 0,3-5 0,3-1 2,2-5 2,13 0-1,-3-5-1,0 1 3,-2-10 0,0 10-4,-6-3-1,1-2 1,0 0 2,-1 0 0,-2 0-1,3 0 1,-5 0-1,-1 2 0,-2-2 2,10 11-3,-4-4 0,-1 2 1,-3-2 2,1-1-3,-3 1 0,-2 0 5,-3-1 2,0 1 0,-3 0-1,-2 0-3,-2-1 1,0 1-2,-3 2 2,2 0-2,1 6-1,4 3-2,6-2 1,-1 0-1,1-1 0,0 5 0,-1-2 0,-2 0 4,0-2 3,0-1-2,3 1 0,-3-3-1,3 5 1,-3 5 0,-3-5 1,-2-3-2,0-4-2,-2-2 1,-3-2-1,0 0 2,0-3 1,-2-2-1,2 3 1,-3-1-4,1 1 0,-3-5 1,0 6 0,0 1-3,0 0 2,0 0 1,0 4 0,-3-2 0,1 6 0,-1 5 0,1-2 2,-1-2-3,1 0 0,-1-3 3,-2 9 1,3-6-4,-1 2 1,-5 0 0,3-3 2,0-1-3,0 4 0,3-5 1,-1 5 0,-7-2 0,5-1 0,0-1 2,0-5 3,0-1-4,0-1-1,3-2-2,-1-1 0,3 3 2,-2-3 0,2 1 0,0-5 0,0 0-3,0 0 2,2-2 1,6 4 0,-1-2-3,-2 2 2,0 2 1,-2 1 2,-3-5-1,2 4-1,6-1 1,-3 1-1,0-2 0,0 5 0,0 0 2,0-3 1,3 1-1,-1-1-2,1 7 3,-1-2 2,-2 5 0,0-3 2,0-2-4,0 0 0,3 0 1,-6 0 2,1 6-1,-1-1 0,1 1-1,-1 1 0,1 0-2,2-1 1,-3 5 4,3 7 6,-2-2-12,2-3-2,-2-2 0,-1-2 2,1-2-2,-1-3 0,1-4-8,-3-9-4,2-9-53,3-31-21,-2-23-90</inkml:trace>
          <inkml:trace contextRef="#ctx0" brushRef="#br1" timeOffset="98983.0181">3979 655 328,'-2'0'7,"-1"0"-2,3 0-2,0 0 0,0 0-2,0 0 2,0 2 0,0-2 1,0 0-2,0 0-2,0 0-2,0 0 1,0 0-1,0 0 0,0 0 2,0 0 2,0 0-3,0 0 0,0 0-4,-3 0-1,3 0-19,-2 0-9,-1 0-86,1-9 30</inkml:trace>
          <inkml:trace contextRef="#ctx0" brushRef="#br0" timeOffset="-1709.4586">5002 1066 116,'3'-2'46,"-1"4"-24,1 1-13,-3-3 16,0 0 1,0 4 4,0 0-3,0-4-2,0 0-13,0 5-3,0-5 1,0 0 0,0 4 9,0 5 2,0 0-6,0 11-8,0-2-3,0-2-2,0 0-2,2-1 3,1 1 2,2-1-2,0-1-2,2-3 2,1 0 0,2-4-1,0 0 1,2-5 0,3-2 1,-2-2 4,0-3 3,2-2-2,-3-1 0,-2-4-3,0-3-1,0-5-6,0 2 1,-2 0 2,-3 0 1,0 0-1,-2 5-2,-1 2 1,-2-1-1,0 6 4,3-1 2,-1 2 4,1 3 1,-3 2-5,2 5-4,3 1 1,3 1 0,4 2-4,8-4 1,1-1-2,-1-2-2,2-2-2,1-4 1,-1-7-32,6-10-13,5-14-90</inkml:trace>
        </inkml:traceGroup>
      </inkml:traceGroup>
    </inkml:traceGroup>
    <inkml:traceGroup>
      <inkml:annotationXML>
        <emma:emma xmlns:emma="http://www.w3.org/2003/04/emma" version="1.0">
          <emma:interpretation id="{6DC911C0-DFB5-48D4-BE7B-001B509528CA}" emma:medium="tactile" emma:mode="ink">
            <msink:context xmlns:msink="http://schemas.microsoft.com/ink/2010/main" type="paragraph" rotatedBoundingBox="2971,5652 13781,6836 13689,7680 2879,6496" alignmentLevel="1"/>
          </emma:interpretation>
        </emma:emma>
      </inkml:annotationXML>
      <inkml:traceGroup>
        <inkml:annotationXML>
          <emma:emma xmlns:emma="http://www.w3.org/2003/04/emma" version="1.0">
            <emma:interpretation id="{ED0F108E-4D9B-4D5B-B51D-8E2344B2F215}" emma:medium="tactile" emma:mode="ink">
              <msink:context xmlns:msink="http://schemas.microsoft.com/ink/2010/main" type="line" rotatedBoundingBox="2971,5652 13781,6836 13689,7680 2879,6496"/>
            </emma:interpretation>
          </emma:emma>
        </inkml:annotationXML>
        <inkml:traceGroup>
          <inkml:annotationXML>
            <emma:emma xmlns:emma="http://www.w3.org/2003/04/emma" version="1.0">
              <emma:interpretation id="{E96F23C0-7E37-48F1-A171-19C462C0B73D}" emma:medium="tactile" emma:mode="ink">
                <msink:context xmlns:msink="http://schemas.microsoft.com/ink/2010/main" type="inkWord" rotatedBoundingBox="2949,5855 3174,5879 3144,6162 2918,6137"/>
              </emma:interpretation>
              <emma:one-of disjunction-type="recognition" id="oneOf1">
                <emma:interpretation id="interp5" emma:lang="en-US" emma:confidence="0">
                  <emma:literal>C</emma:literal>
                </emma:interpretation>
                <emma:interpretation id="interp6" emma:lang="en-US" emma:confidence="0">
                  <emma:literal>c</emma:literal>
                </emma:interpretation>
                <emma:interpretation id="interp7" emma:lang="en-US" emma:confidence="0">
                  <emma:literal>[</emma:literal>
                </emma:interpretation>
                <emma:interpretation id="interp8" emma:lang="en-US" emma:confidence="0">
                  <emma:literal>•</emma:literal>
                </emma:interpretation>
                <emma:interpretation id="interp9" emma:lang="en-US" emma:confidence="0">
                  <emma:literal>(</emma:literal>
                </emma:interpretation>
              </emma:one-of>
            </emma:emma>
          </inkml:annotationXML>
          <inkml:trace contextRef="#ctx0" brushRef="#br0" timeOffset="-3332.0695">-1284 1283 120,'-3'-2'46,"1"2"-24,2-2-17,0 2 11,-5-3 8,0 1 5,0-2 2,-3-1 1,0 1-17,1-1 0,-3 1-1,-3 2-3,1-1 1,-6 6-3,1 3 0,-4 5-5,-1 5-3,2 13 2,-5 0 0,7 0 7,3 0 6,5 2-10,10 1-4,7-8-3,11-4-1,7-6 2,10-14 0,-2-7-18,15-6-5,-1-7-71</inkml:trace>
        </inkml:traceGroup>
        <inkml:traceGroup>
          <inkml:annotationXML>
            <emma:emma xmlns:emma="http://www.w3.org/2003/04/emma" version="1.0">
              <emma:interpretation id="{8BF0C775-86CF-4E6F-B7FC-8E95EEF38D86}" emma:medium="tactile" emma:mode="ink">
                <msink:context xmlns:msink="http://schemas.microsoft.com/ink/2010/main" type="inkWord" rotatedBoundingBox="4288,6085 4611,6120 4574,6462 4251,6426"/>
              </emma:interpretation>
              <emma:one-of disjunction-type="recognition" id="oneOf2">
                <emma:interpretation id="interp10" emma:lang="en-US" emma:confidence="0">
                  <emma:literal>is:</emma:literal>
                </emma:interpretation>
                <emma:interpretation id="interp11" emma:lang="en-US" emma:confidence="0">
                  <emma:literal>s:</emma:literal>
                </emma:interpretation>
                <emma:interpretation id="interp12" emma:lang="en-US" emma:confidence="0">
                  <emma:literal>so:</emma:literal>
                </emma:interpretation>
                <emma:interpretation id="interp13" emma:lang="en-US" emma:confidence="0">
                  <emma:literal>shoo</emma:literal>
                </emma:interpretation>
                <emma:interpretation id="interp14" emma:lang="en-US" emma:confidence="0">
                  <emma:literal>iou:</emma:literal>
                </emma:interpretation>
              </emma:one-of>
            </emma:emma>
          </inkml:annotationXML>
          <inkml:trace contextRef="#ctx0" brushRef="#br1" timeOffset="31901.7057">-163 1518 179,'0'4'17,"-3"1"2,3-1 0,-2-2-4,2 0-1,-3 1-8,3-1 3,-2 0 1,-1-2-1,3 0 0,0 2-5,0 1-1,0 1 1,0-4 0,0 5 0,0-1-2,3-2 1,-3-2 0,2 3 1,3-1 2,0 0 1,0-2 1,0 0 2,0 0-3,5-4 1,-5 4-3,5-3 2,0 1 0,3 0-3,-3 0-1,0-1 1,0 1 2,-2 0-1,-1 0 2,1-5-2,-3 2 0,0 1-3,0 2-2,0 0 1,0-1 1,3 1-1,-1 0 2,1 0-2,-1-1 2,1-1-2,-1 2 2,-2-1 0,0 1 1,0 0-2,0 0-2,0 2 1,0-2 1,0 2 3,-2-3 2,-3 3-6,2 0 0,1-2-1,-1 2 2,1 2 1,-1-4 1,-2 2-2,3 0-2,0-2 1,-1 2-1,-2 0 0,0 0 2,3 0-1,-1 0-1,-2 0 1,0 0 1,3 0-1,-3 0-1,5 0 3,-5 0-2,5 0-1,0 2 3,-3-2-2,1 0 2,-1 2 0,-2-2 1,0 0 0,0 0 0,0 0 0,3 3 0,-3-3-2,0 0 1,2 4 0,-2-4 1,3 4-2,-3-4 1,2 3-2,1 6 4,-3 2-1,0 0-2,0-2 2,0 0-3,0 0-1,0 0 1,0 0-1,0 2 0,5 0 0,-5 0 0,5 0 0,-5 3-3,0-3 2,0 0 1,0 0 2,-3-2-1,3 5-1,-2-3 1,-1-2-1,1 4 2,2 1-1,-3-6-1,3-1 1,0 0 1,0 0 1,-2-3 3,-1 0-1,1-1 0,2-3-1,-3 2 0,3-2-2,-2 2 1,-1-2-2,1 0 2,2 0-2,-3 0-1,1 0 1,-1 0-1,1 0-3,-1 0 2,1 0 1,-1 0 2,1 0-3,-3 0 0,-1 0 1,1 0 0,0 0 4,0 0 2,0 0-2,0 0-1,0 0 1,-2-2 0,2 2-2,-3 0 1,3 0-2,-2 0-1,-1 0-2,1 0-1,2-5 2,0 5 2,-1 0 0,1 0 2,0 0-2,0 0 2,0 0-4,3-4 0,-1 4 1,1 0 2,-1 2 1,-2-2 5,0-4-2,0 4-3,0-5 1,-2 1-3,-1-1 2,1 1-4,2 2 0,0-1 1,0 1 2,-1 7-1,4-3-5,-1-4 2,1 6 3,-1-6-2,1 4 0,-1 3 1,3-1 0,0-2 0,0 1 2,0-3-1,-2 2-1,-1 0 1,3-2-1,-2 2 0,2 0 0,0 1 0,0-3 0,-3 0 0,-2 2 2,5 0-1,0 0-1,-2 1 1,-1-1-1,1 0-3,2-2 2,0 0 1,0 2 0,0 1 0,0-1 2,0-2-1,0 0-1,0 0 1,-3 0-1,1 2 0,2-2 2,-3 0-1,3 0-1,0 0-2,0 0 1,0-2 1,0 0 0,-2-1 0,2 1 0,-3 0 2,3 0 1,0-1-4,0 1 1,-2 0-2,2 0 0,-3-1 4,3-3-1,0-1-3,0-2 1,0 0 1,0 3 0,3-1 0,-3-2 0,2 2 2,-2 0-1,3 1-1,-1-1 1,1 0-1,-3-2 0,2 3 0,-2-3 0,3 0 2,-1 2-1,-2 0-1,3 1 1,-3-1-1,0 0 0,0 1 0,0 1 0,2 1 0,-2 1 0,5 1 2,-5 0-1,0 0-1,0-3-2,0 5 1,0 0 1,0 0 2,0 0-1,3 0-1,-1 0 1,-2-2 1,3 2-3,-3 0 0,0-2-1,0 0 0,2-1 2,1 3 2,-3-2-1,0 2-1,0-2 1,2 2-1,1 0 0,2 0 0,0 0 0,5 0 0,-2 0-3,-1 0 2,1 0 1,2 0 0,-3-2 0,1 2 0,-1 0 0,1-3 0,-1 3 0,1 0 2,-3 0-3,0 0 0,0 0 1,-2 0 2,-1 0-1,1 0-1,-3 0 1,2-2-1,-2 2 0,0 0 0,0 0 0,3 0 0,-3 0 0,2 0 0,1 0 0,-1 0 0,1 0 0,-3 0 0,0 0 0,0 0 0,0 0 0,2 0 0,-2 0 0,0 0 0,3 2 0,-1 1 2,-2 1-3,0 1 0,0-1 1,0 5 0,0-2 0,0-1 2,0 1-1,0 2-1,0-2 1,0-1 1,0 1-3,0 0 0,-2-3-1,2 1 0,0-1 2,0 1 2,-3-3-1,3 0-1,0 0 1,0 1-1,0-1-3,0 0 2,0 0 1,0-2 0,0 0 0,0 0 2,0 0-1,0 0-1,0 0 1,0 0-1,0 0 0,0 0 2,0-2-1,0 0 2,0 0-4,-2-1 0,2-1 1,0 2 0,-3-3 0,3 3 0,0-2 0,0 1 0,0 1-3,0-2 0,0 1 2,0 1 2,0 0-2,0 2 0,0 0 1,0 2 0,0 3-3,0 1 2,0 1 1,0 0 0,0-1 0,0 1 0,0-2 0,0-1 2,0-4-3,3 2 0,-3-2-1,2 3 0,3-3 0,0-3 0,0 1 2,0-2 0,3-1-3,-3 1 2,0-3 1,0 0 2,0 1-1,0 1-1,-3 1 1,1-1 1,0 3-3,-3 0 0,0-1 3,0 1 1,0 2-1,0 0-2,-3 0-2,0 0 1,1 2 1,-3 1 2,0 1-1,0 3-1,0 0-2,0-1 1,0 1 1,0 0 0,0-1-3,2-1 2,1-1-1,2 1 0,0-3 0,0 2 0,0-4 2,0 0 0,5 3 0,0-3 0,0 0 0,0 0 0,0-3 0,-3 1 0,1 0 2,-1 0 1,1-3-4,-1-1-1,1-1 1,2-2 2,-3 0 0,1 0-1,0 2-2,-1 1 1,1-1 1,-3 3 2,2 1-3,-2 1 0,0 2 1,0 0 0,0 0-3,0 5 2,0-1-1,0 0 0,0 1 2,0-1 2,0-4-3,0 0 0,0 0 1,0 0 0,0 0-3,0 0 2,0 0 1,0 0 0,3 0 0,-3 0 0,2 0 0,1 0 0,-3 0 0,0 0 0,0 0 2,2-2-1,1 2-1,-3-2 1,0 0-1,0-3 0,0 3 0,0 0 0,0-3 0,0 3 0,0 0 2,0 0-1,0-1 2,0 1-2,-3 2-1,1 0 1,-1 0-1,1 0-3,2 0 0,0 2 2,-3 1 0,3-1-2,0 2 2,0 1 1,0 1 0,0-1 0,0 2 0,0-3 0,3 1 0,-3-1 0,0 0 2,0-4-1,0 0-1,0 0-2,0 0-1,0 0 2,0 0 2,0 0 0,2-2-1,-2 0-2,3-5 1,-1 1 1,1-6 0,2 1 0,-5 0 2,0 2-3,5 0 0,-3 0-1,-2 5 0,0-1 2,3-4 2,-3 7-1,-3 0 2,1 0-2,-1 2 2,1 0-4,-1 0 0,3 0-1,-2 0 0,-1 0 2,1 0 2,-1 2-1,1 0-1,-3 0 1,0 3-1,-1 2-5,1-1 1,3 5 0,-1-4 2,1 0-1,2-3 1,0 1 0,0-5 0,0 0 2,2 0 2,3 0-1,0-2-1,1-1-2,-4-1 1,1-1 1,-1 1 2,1-3-1,-3 3-1,0-3 1,0 3 1,0-1-1,0 1 2,-3 1-2,1 1 2,-1 0 4,-2 2 4,0 0-6,0 2-3,0 3-1,2-1-1,1 1-11,-1-1-3,1 3-28,2-3-13,0 1-26,0-1-12,0 1-34</inkml:trace>
          <inkml:trace contextRef="#ctx0" brushRef="#br1" timeOffset="27655.82">-158 1515 88,'-3'0'35,"3"0"-18,-2 3-13,2-3 10</inkml:trace>
        </inkml:traceGroup>
        <inkml:traceGroup>
          <inkml:annotationXML>
            <emma:emma xmlns:emma="http://www.w3.org/2003/04/emma" version="1.0">
              <emma:interpretation id="{F1450B5A-81F0-42EF-8EF0-CE3C7B95B310}" emma:medium="tactile" emma:mode="ink">
                <msink:context xmlns:msink="http://schemas.microsoft.com/ink/2010/main" type="inkWord" rotatedBoundingBox="6661,6270 7160,6325 7112,6759 6614,6704"/>
              </emma:interpretation>
              <emma:one-of disjunction-type="recognition" id="oneOf3">
                <emma:interpretation id="interp15" emma:lang="en-US" emma:confidence="0">
                  <emma:literal>(d,</emma:literal>
                </emma:interpretation>
                <emma:interpretation id="interp16" emma:lang="en-US" emma:confidence="0">
                  <emma:literal>(0,</emma:literal>
                </emma:interpretation>
                <emma:interpretation id="interp17" emma:lang="en-US" emma:confidence="0">
                  <emma:literal>Id,</emma:literal>
                </emma:interpretation>
                <emma:interpretation id="interp18" emma:lang="en-US" emma:confidence="0">
                  <emma:literal>(r,</emma:literal>
                </emma:interpretation>
                <emma:interpretation id="interp19" emma:lang="en-US" emma:confidence="0">
                  <emma:literal>(d</emma:literal>
                </emma:interpretation>
              </emma:one-of>
            </emma:emma>
          </inkml:annotationXML>
          <inkml:trace contextRef="#ctx0" brushRef="#br0" timeOffset="8452.1557">2286 1681 44,'-3'0'16,"3"2"-8,-2-2 8,2 0 11,0 0 3,-3 0 4,1 0-5,-1 0-3,1 0-8,-1 2-1,-4 0-1,-1 3-1,-2 2-7,0 8 1,0 3 4,0 2 2,0 3 0,0 8 6,2 0 3,6-2-10,-1 0-3,6-2-7,2-2-1,5-5-8,5-5-4,0-3-46,3-10-19,2-9-26</inkml:trace>
          <inkml:trace contextRef="#ctx0" brushRef="#br0" timeOffset="9382.9507">2457 1835 56,'-3'-2'22,"-9"-1"-12,4 1-1,8 2 11,-2 0 2,-3 0 2,0-2-2,0 0-2,0-1-2,0 3 1,0 0-4,-1 0 1,4 0-9,-3 0 2,0 5 2,0-1-4,0 5-2,0 7-2,-3 4 0,3-2 0,0 0 1,3 0-2,-1-3 1,3-1-2,0-3 2,3-2-2,-1-2 2,3-3 2,0 1 2,0-5-3,0-5-1,0 1 1,0-1 2,0-6-1,5 0 0,-2-5-1,0 0 0,2 1 4,-3-5 3,1 0-4,-1-5-2,1-2 0,-3 3 1,0 1-3,0 3 0,-3 5 3,1 1 3,-3 1 0,0 4 0,0 0-1,0 2 2,0 3-3,0 1 1,0 1-3,0 2 0,0 0-3,2 2-2,1 3 1,-1 2-1,3 4 0,0 7 2,1 2-1,-1 0 2,0 2-2,0 1 2,0-6-4,2 4-2,-2-6-25,-2-8-92,-3-7-51,2-5 54</inkml:trace>
          <inkml:trace contextRef="#ctx0" brushRef="#br0" timeOffset="9732.7865">2630 1947 124,'13'17'49,"-8"-14"-26,0-1-16,-5-2 13,5 2 10,-3 0 6,3 1 0,-2 1 1,-1 1-20,-2 4 3,0-1 1,0 4-3,-2 1 2,-3 0-11,0 5-5,-5 2-6,2-2 1,-4-4-10,2-3-3,2-2-31,1-18-94</inkml:trace>
        </inkml:traceGroup>
        <inkml:traceGroup>
          <inkml:annotationXML>
            <emma:emma xmlns:emma="http://www.w3.org/2003/04/emma" version="1.0">
              <emma:interpretation id="{F8CCFA4A-92A7-40D7-A890-65F5D8C8CE47}" emma:medium="tactile" emma:mode="ink">
                <msink:context xmlns:msink="http://schemas.microsoft.com/ink/2010/main" type="inkWord" rotatedBoundingBox="7249,6239 7583,6276 7547,6606 7213,6570"/>
              </emma:interpretation>
              <emma:one-of disjunction-type="recognition" id="oneOf4">
                <emma:interpretation id="interp20" emma:lang="en-US" emma:confidence="0">
                  <emma:literal>5)</emma:literal>
                </emma:interpretation>
                <emma:interpretation id="interp21" emma:lang="en-US" emma:confidence="0">
                  <emma:literal>s)</emma:literal>
                </emma:interpretation>
                <emma:interpretation id="interp22" emma:lang="en-US" emma:confidence="0">
                  <emma:literal>s</emma:literal>
                </emma:interpretation>
                <emma:interpretation id="interp23" emma:lang="en-US" emma:confidence="0">
                  <emma:literal>S)</emma:literal>
                </emma:interpretation>
                <emma:interpretation id="interp24" emma:lang="en-US" emma:confidence="0">
                  <emma:literal>s}</emma:literal>
                </emma:interpretation>
              </emma:one-of>
            </emma:emma>
          </inkml:annotationXML>
          <inkml:trace contextRef="#ctx0" brushRef="#br0" timeOffset="10449.1302">2859 1737 108,'8'-5'44,"-8"-6"-24,5 2-13,-5 7 15,0 0 4,0-1 5,-3 1-2,1 0 2,-1 2-17,-7 0-4,2 0 1,-2 2-3,0 0 3,0 3-2,3 4 0,-1 4-3,1 1-1,2-3-3,0 0-2,0-2 3,2 0 2,1 0-2,2 0 0,0 0 1,2-3 0,6 1-2,-1-3 1,3 1 2,0-1 2,0 1-6,0-1 0,0 3-3,0-3 0,0 1 2,1 2 2,1-1 1,-2-1 1,-2 4 0,-1-3 2,-2 1 1,0 0 1,0 2 0,-2 0 0,-6-3-2,1 1-1,-3 0-3,0-3 1,-3 1-2,1-3-1,-1-2-15,1 0-7,-1-2-27,-2-12-11,0 3-48,0-4-27,2-3 64</inkml:trace>
          <inkml:trace contextRef="#ctx0" brushRef="#br0" timeOffset="10786.4227">3027 1641 172,'0'6'66,"3"-1"-36,-1 1-22,1-1 16,-1-1-3,3 1 2,0 1 2,3-1 2,0-1-14,2 3 1,0 0 2,0 0-2,-3 10 2,1 1-7,-3 2-1,-5 3-4,-5 6-3,-3 4-9,-4-1-3,-8-1-34,-3-4-15,-2-5-57</inkml:trace>
        </inkml:traceGroup>
        <inkml:traceGroup>
          <inkml:annotationXML>
            <emma:emma xmlns:emma="http://www.w3.org/2003/04/emma" version="1.0">
              <emma:interpretation id="{710CF64D-A527-4F89-BFBF-A6AF585E7937}" emma:medium="tactile" emma:mode="ink">
                <msink:context xmlns:msink="http://schemas.microsoft.com/ink/2010/main" type="inkWord" rotatedBoundingBox="8459,6411 10496,6634 10424,7289 8387,7066"/>
              </emma:interpretation>
              <emma:one-of disjunction-type="recognition" id="oneOf5">
                <emma:interpretation id="interp25" emma:lang="en-US" emma:confidence="0">
                  <emma:literal>45M</emma:literal>
                </emma:interpretation>
                <emma:interpretation id="interp26" emma:lang="en-US" emma:confidence="0">
                  <emma:literal>ism</emma:literal>
                </emma:interpretation>
                <emma:interpretation id="interp27" emma:lang="en-US" emma:confidence="0">
                  <emma:literal>475M</emma:literal>
                </emma:interpretation>
                <emma:interpretation id="interp28" emma:lang="en-US" emma:confidence="0">
                  <emma:literal>435M</emma:literal>
                </emma:interpretation>
                <emma:interpretation id="interp29" emma:lang="en-US" emma:confidence="0">
                  <emma:literal>455M</emma:literal>
                </emma:interpretation>
              </emma:one-of>
            </emma:emma>
          </inkml:annotationXML>
          <inkml:trace contextRef="#ctx0" brushRef="#br2" timeOffset="65471.0655">5542 2204 104,'5'0'41,"-3"-3"-22,1 3-9,-3 0 14,0 0 2,0-2 4,0 0-5,-3-5-1,1 3 26,-6-1-27,-4 3 7,-1 0-1,1-1-10,-3 3-3,0 3-7,-3-1-4,0 2-2,1 3-3,2 2 5,0 0 1,0 0-2,2 0-1,3 0 1,0 4 2,2-2-5,3 3-1,0-1 0,3 1 0,-1-3 0,8 2 0,0-2-3,3 1 0,2-1 4,0 0 1,2 0 4,1-2 1,0 0-3,-1-2-3,-2-1 2,0 1 0,0 0-1,-2-3 1,-1 1-2,-2-1 2,0 1-2,-2 1-1,0 3 1,-3 0 1,0 0-1,-3 5-1,0-1 1,-2-2 1,0 0 1,-2 0 3,-6 1 1,1-1 5,-3-2 5,0-3 0,-3 1 1,-2-2-5,0-1-3,2-2-16,-2-2-7,2-2-22,1 0-8,4-5-19,3-2-9,5-9-65</inkml:trace>
          <inkml:trace contextRef="#ctx0" brushRef="#br2" timeOffset="66943.8982">5663 2224 208,'12'0'77,"-27"4"-42,10-2-37,5-2 25,5 3-3,0-1 2,0 0 4,0 3-14,-2-1 4,-1 0 4,6 1-5,-8 6 0,5 5-5,-5-1 1,0 3-2,0 2 0,5 0-3,-3 1 1,-4 1-2,-1 0 2,3 1-2,-2-3 2,-1-2-6,1-3-1,2-1 2,-3-3 1,-4-2-8,-1-3 3,3 1 0,0-2 2,3-1 2,-3 1-8,2-3-3,0-2 0,1 0 0,2-2 6,0-3 1,2-6 2,6-2 0,-3-3 0,0 2 2,5-1-1,-2-3 2,-1 0-4,1 0 0,-1 0 1,1 0 2,-1-4-1,1-2-1,2 1 1,0 3 1,0 2-1,0 3 2,0 1-2,-2 3 2,-1 2 2,1 2 4,-3 3-2,0-1-2,0 3 2,0 4 2,-3 1-2,1 1-2,-1 3 0,1 0 1,-1 4-3,1 2 0,2 0-3,-2 1-1,-3 2-1,0-1 0,0 1 2,2-1 2,-2 1-3,0 0 0,0-3 1,0-2 2,0-2-1,0 0-1,0-2-2,0-3 1,-2 1-1,-1-1 0,-2-1 2,5-1 0,-3 0 0,1 0 0,2-2-3,0 0 0,0 0-1,0-2 3,0 0 0,0-3 3,0-1-1,2-3-1,1-3 1,2-1-1,-2-3 0,2-4 0,2-2 0,1 2 0,2 2-3,0 0 2,0 5 1,0-1 0,0 3 0,0 2 2,-2 0-1,-1 5-1,1 2 3,-1 2 2,1 2 0,-1 2 0,-2 3 1,0 4 3,0 5 0,-2-1 2,2 3 0,-3 5 1,-2 1-6,0 3-2,0 4 2,-2-2 1,-1 0-6,1-2 0,-1-2-1,1-3 2,-1-2-3,1-4 0,-1-3-10,1-4-5,-1-2-14,1-3-4,-1-4-22,1-2-9,-1-2-38,-2-5-17,0 0 17</inkml:trace>
          <inkml:trace contextRef="#ctx0" brushRef="#br2" timeOffset="63790.0197">4005 1788 184,'-2'2'68,"4"-2"-36,3 5-37,-2-3 10,-1 0-1,1 0 2,-1 3 2,-2-5 0,0 4-4,0 1 6,0-1 5,0 3-1,0 2 2,3 0-5,-1 0-1,1 6-6,2 3-1,0 0 8,0 0 2,0 0-4,2 0-3,1 0-1,0 2-1,-1-5-2,6-1 1,-1-3 2,3 0 2,0-2-1,-2-2-1,2-1-1,0 1 0,3-2-2,2-1-2,0 5 1,0-2 1,5 2-3,0 0-2,-2 2 4,0-4 1,-1-1 4,1 1 1,-3 0-1,5-3 1,0 3-4,-2-3 0,2 1 1,-2-5 2,-3 2-1,1-2 2,-1 0 2,-3 0 5,1 0-4,-3 0 0,3-2-4,-3 2-1,5 0-6,-3 0 1,1 2 0,0 0 2,-1 0 1,1 1 1,-3-1-2,0 0-2,0 0 1,-2 1 1,2-1-1,-3 0-1,-2-2 1,-2 0 1,-1-2-1,4 2 2,-4 0-4,-2 0 0,0 0-4,0-2 1,-2-3-9,-1 3-4,1 0 0,-1-1 2,-2 3 0,-2-4 0,-1-1-10,1-3-4,-1-1-15,-7-7-51,0 3 9,0-1-3</inkml:trace>
          <inkml:trace contextRef="#ctx0" brushRef="#br2" timeOffset="64180.384">4798 1976 172,'2'-3'66,"-2"6"-36,0-1-24,0-2 15,0 0-5,0 0 3,0 0-6,0 0 0,5 0-8,-2 0 6,-3 0 4,2 0 2,4 0-1,-1 0-2,2 2-1,3 0-3,0 3-1,5 2 3,5-3 3,-2 3 0,2 2 4,0 0-7,0 2 1,-2 0 3,-3 0 2,0 0-3,-2 9 1,-6 0-9,-2 1-2,-2 1-1,-6 0 2,-2 5-1,-2 2 2,-6-2-4,0-3-2,-2 1 0,-5-5-1,0-4-20,0-7-9,-3-5-36,1-8-16,-11-14-67</inkml:trace>
        </inkml:traceGroup>
        <inkml:traceGroup>
          <inkml:annotationXML>
            <emma:emma xmlns:emma="http://www.w3.org/2003/04/emma" version="1.0">
              <emma:interpretation id="{C3FFA638-C970-40D3-8F97-3D4D8776B108}" emma:medium="tactile" emma:mode="ink">
                <msink:context xmlns:msink="http://schemas.microsoft.com/ink/2010/main" type="inkWord" rotatedBoundingBox="10600,6723 11468,6818 11418,7272 10550,7177"/>
              </emma:interpretation>
              <emma:one-of disjunction-type="recognition" id="oneOf6">
                <emma:interpretation id="interp30" emma:lang="en-US" emma:confidence="0">
                  <emma:literal>CP</emma:literal>
                </emma:interpretation>
                <emma:interpretation id="interp31" emma:lang="en-US" emma:confidence="0">
                  <emma:literal>-CP</emma:literal>
                </emma:interpretation>
                <emma:interpretation id="interp32" emma:lang="en-US" emma:confidence="0">
                  <emma:literal>CCP</emma:literal>
                </emma:interpretation>
                <emma:interpretation id="interp33" emma:lang="en-US" emma:confidence="0">
                  <emma:literal>MCP</emma:literal>
                </emma:interpretation>
                <emma:interpretation id="interp34" emma:lang="en-US" emma:confidence="0">
                  <emma:literal>KCP</emma:literal>
                </emma:interpretation>
              </emma:one-of>
            </emma:emma>
          </inkml:annotationXML>
          <inkml:trace contextRef="#ctx0" brushRef="#br2" timeOffset="67469.0745">6110 2438 124,'-3'5'49,"3"-3"-26,0 0-12,0-2 15,0 0 8,0 0 3,0 0-4,0 0 0,0 0-19,0 0 1,0 0 1,5 2 3,1 1 1,4-3-3,0 0 0,2 0-3,3 0-1,0 0 1,0 0 4,1 2-10,-1 0-2,-3-2-4,1 0-15,-8-2-72,-8-7-16</inkml:trace>
          <inkml:trace contextRef="#ctx0" brushRef="#br2" timeOffset="68114.5224">6595 2268 204,'10'-20'77,"-7"16"-42,-1-7-41,1 6 14,-3-2-5,0 3 3,-3-3 12,1 3 6,-3-1-12,-3 5 15,1 0 7,-3 3-5,-3 3 0,0 3-14,1 7-4,-6 6-5,-7 3 1,5 4 0,5 0 3,0-2 6,5 4 4,2 0-4,6-4 1,-1-7-6,11 2-1,4-1-2,6-4 2,2-3-3,5-3-2,0-2-2,0-2-3,3-1 1,-3-1-1,-2-1-11,-6-1-5,-2-3-25,-2-3-9,-3-1-49,-2-5-19,-3-2-9</inkml:trace>
          <inkml:trace contextRef="#ctx0" brushRef="#br2" timeOffset="68954.4519">6801 2217 268,'-2'4'101,"4"3"-54,-2-2-33,0-1 28,0 1-19,0-1-4,0 0-8,3 1 0,-3 4 0,5 0 3,0 2 2,0 0 2,-8 3-8,6 1-3,-1 5-4,1 0 0,-8 5-2,2 4-1,1 0 1,-1-2-1,3 0-3,-2-5 2,-1 0 3,3-4 1,-2-2-1,-1-3 1,1-2-2,-1-2-1,-2-2 1,3-2-1,-3-3-5,0 0-1,0-2 0,2-2 2,1-3-1,-1-4 4,1-2-2,2-2-1,0-5 3,0-2 0,2 0 1,1 0 2,-3 0-3,2-1 0,1 1 1,-1 0 0,1 2-3,-1 0 2,3-8 5,0 3 5,0 3-5,3 0-2,-1 2-4,6 0 1,-1 3 1,-2 1 0,1 3 4,1 2 2,1 0 2,-1 3 0,-2-1 0,3 2 0,-3 3-4,2 0-3,1 2 2,-3 2 2,0 0 0,0 3 2,-2 2 2,2-1 2,-5 3-3,-3 0-3,-2 5-2,-2 3 0,-3-1-4,-3 0 0,-2-3-10,-2-2-3,-6-2-17,0-2-8,-9-3-19,-1 1-6,3-3-15,0-9-5,2-6-27</inkml:trace>
        </inkml:traceGroup>
        <inkml:traceGroup>
          <inkml:annotationXML>
            <emma:emma xmlns:emma="http://www.w3.org/2003/04/emma" version="1.0">
              <emma:interpretation id="{17DF8389-9EA4-4291-AF2C-64AC09CE9A14}" emma:medium="tactile" emma:mode="ink">
                <msink:context xmlns:msink="http://schemas.microsoft.com/ink/2010/main" type="inkWord" rotatedBoundingBox="11820,6621 13781,6836 13689,7680 11727,7465"/>
              </emma:interpretation>
              <emma:one-of disjunction-type="recognition" id="oneOf7">
                <emma:interpretation id="interp35" emma:lang="en-US" emma:confidence="0">
                  <emma:literal>phase</emma:literal>
                </emma:interpretation>
                <emma:interpretation id="interp36" emma:lang="en-US" emma:confidence="0">
                  <emma:literal>Phase</emma:literal>
                </emma:interpretation>
                <emma:interpretation id="interp37" emma:lang="en-US" emma:confidence="0">
                  <emma:literal>phases</emma:literal>
                </emma:interpretation>
                <emma:interpretation id="interp38" emma:lang="en-US" emma:confidence="0">
                  <emma:literal>phaser</emma:literal>
                </emma:interpretation>
                <emma:interpretation id="interp39" emma:lang="en-US" emma:confidence="0">
                  <emma:literal>phrase</emma:literal>
                </emma:interpretation>
              </emma:one-of>
            </emma:emma>
          </inkml:annotationXML>
          <inkml:trace contextRef="#ctx0" brushRef="#br2" timeOffset="70019.3524">7364 1998 220,'0'2'85,"3"3"-46,-1-1-41,1 1 14,-1-1 5,-2 1 4,0 1 4,3 1 2,-1 2-14,1 0 8,-3 6 5,2 10-3,-2 6 1,0 14-7,0 4-2,0 5-1,0 11 4,0 2-1,0 6 1,0-3-7,-2-8-4,-1-4-2,1-4-1,-1-12-5,1-6 1,-1-9-33,-2-9-13,0-12-21,0-10-9,0-5 9,0-2 5,0-5-40,0-2-20</inkml:trace>
          <inkml:trace contextRef="#ctx0" brushRef="#br2" timeOffset="72540.5778">8483 2248 276,'2'2'104,"-2"-2"-56,0 3-52,-2-1 18,-1 7-10,-2-2-1,0 4 10,0 0 3,-2 0-7,-1 0 8,1 3 3,-1-1-4,3 0-1,0 1-7,2 2 0,3-3-3,3 0 2,4 1 0,4 1 3,1-1-1,1 6 2,-1-2-2,1 0 0,2-3-3,-5 1-1,-3 0-3,-1-3 1,-6 0-2,-3-1-1,-5 3 1,-4-1-1,-6-3-3,1 2 0,-3-6-3,-6-3-1,1-1-10,3-6-3,4-1-6,1-1 1,1 1-13,6-3-3,5-4-27,3-2-9,4-5-32</inkml:trace>
          <inkml:trace contextRef="#ctx0" brushRef="#br2" timeOffset="72992.8264">8375 2559 228,'-3'15'88,"6"-6"-48,-3 0-40,0-4 18,0-1-8,5-2 0,2 1 7,1-3 4,2-3-11,0-1 1,2 0 2,4-3-3,1 0 2,-2 0-5,3-8 1,2-3-3,0 2 0,0 1 1,-2-1 3,-6 0 0,1 1 2,-3-1-2,0 3 0,-5 1 3,0 4 3,-5-1-4,0 2 1,-8 2-3,1 3 0,-6 0-3,1 2-1,-3 4-3,0 3-2,0 2-2,2 2-1,0 14-1,8 2 3,0-7 4,23 11 3,10 3 2,9 1 2,17-1-3,6-10-2,13-8-5,3-9-2,12-16-26,2-11-9,3-21-60,-7-10-28,2-18-14</inkml:trace>
          <inkml:trace contextRef="#ctx0" brushRef="#br2" timeOffset="70439.7588">7364 2496 160,'-2'-31'63,"2"26"-34,2-1-27,1 4 12,2-5 4,0-2 3,0-2 9,5-3 6,5-1-19,0-1 8,3-4 3,-1 2-7,3 2-1,-2 1-4,5 1 3,4 5-7,1 5-2,0 2-1,-1 6-1,1 5 9,-3 5 4,-2 1 4,-3 3 2,-3 2-8,-7 3-4,-5 1-6,-7 3-4,-6-3-9,-7-1-3,5-5-5,-20-5 0,0-6-25,-3-3-8,0-1-4,3-3 0,0-7-16,8-7-7,1-3-40</inkml:trace>
          <inkml:trace contextRef="#ctx0" brushRef="#br2" timeOffset="71313.0671">7912 2072 244,'0'0'90,"3"0"-48,-1 0-49,-2 0 16,0 0-2,0 0 4,0 0 11,3 4 8,-1 3-15,1 6-2,-1 3 1,-2 4-6,3 5 0,-1 6 0,-2 9 0,0 3 4,0-1 3,0 7 3,0 0 1,-2-6-2,2-5 2,-3 0-6,1-7-3,-3-2-8,0-4-1,-3-5 1,3-5 1,0-1-4,-2-5 1,-1-3-7,0-1 0,1-3-4,2-4 2,0 0 0,2-1 3,3-6 2,3-2-1,2-2 4,2-3 0,1-2-2,0 1 2,2-4-1,0-1 0,0 2 2,5 2 2,-3 2-1,3 3 2,1 4 2,-4 2 2,-2 3-1,0 4 1,-2 0 5,-1 16 2,1 1-1,-3-1 0,0 2-7,0 0-4,-3-3-4,1 6 1,-3-6-4,-3-8-23,1-3-10,2-4-40,0-4-15,0-7-50</inkml:trace>
          <inkml:trace contextRef="#ctx0" brushRef="#br2" timeOffset="72063.1248">8252 2434 132,'5'0'49,"-3"0"-26,1 0-25,-1 0 9,1-3 6,2 1 6,-3 0 14,3 0 7,-2-1-21,-1-1 9,-2 0 3,0-1-10,0 3-2,3 0 0,-3-1 2,-3 1 4,-2 2 2,0 2-10,0 3-5,-2-1-7,-1 3-4,-5 0 0,-2-1-1,3 8 4,-1-1 2,3 5-9,0 0-3,3-2 3,-1-1 3,3-1 5,3-1 2,-1-2-6,3 0 0,0-4-1,3 0 0,-1-3 2,6 1 1,-3-5-1,0-2 1,5-1-2,-3-3-1,3-3-4,-2-3 0,-1-3 0,1-1 2,-1 1-1,1 3 1,-3 3 2,0 3 0,0 1 2,-2 16 3,-1 3 2,-2 2-1,3 1-1,-1-1-6,3-3 1,0 1-2,0-5 0,3-7-20,-1-4-10,3-7-39,5-9-17,6-7-38</inkml:trace>
        </inkml:traceGroup>
      </inkml:traceGroup>
    </inkml:traceGroup>
  </inkml:traceGroup>
</inkml:ink>
</file>

<file path=ppt/ink/ink1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5:36:35.18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22FE850-5F2A-4501-8975-89DB085E597E}" emma:medium="tactile" emma:mode="ink">
          <msink:context xmlns:msink="http://schemas.microsoft.com/ink/2010/main" type="writingRegion" rotatedBoundingBox="1144,10308 24782,12118 24319,18176 680,16366"/>
        </emma:interpretation>
      </emma:emma>
    </inkml:annotationXML>
    <inkml:traceGroup>
      <inkml:annotationXML>
        <emma:emma xmlns:emma="http://www.w3.org/2003/04/emma" version="1.0">
          <emma:interpretation id="{22285D06-6403-45B7-BA13-641493E52B5C}" emma:medium="tactile" emma:mode="ink">
            <msink:context xmlns:msink="http://schemas.microsoft.com/ink/2010/main" type="paragraph" rotatedBoundingBox="1144,10308 24782,12118 24432,16701 793,14892" alignmentLevel="1"/>
          </emma:interpretation>
        </emma:emma>
      </inkml:annotationXML>
      <inkml:traceGroup>
        <inkml:annotationXML>
          <emma:emma xmlns:emma="http://www.w3.org/2003/04/emma" version="1.0">
            <emma:interpretation id="{7AA9AFE6-EE88-46F5-81E7-9CE079E40D49}" emma:medium="tactile" emma:mode="ink">
              <msink:context xmlns:msink="http://schemas.microsoft.com/ink/2010/main" type="line" rotatedBoundingBox="1144,10308 24782,12118 24616,14287 978,12478"/>
            </emma:interpretation>
          </emma:emma>
        </inkml:annotationXML>
        <inkml:traceGroup>
          <inkml:annotationXML>
            <emma:emma xmlns:emma="http://www.w3.org/2003/04/emma" version="1.0">
              <emma:interpretation id="{5CB946B4-BC72-44CD-996A-9005378A0442}" emma:medium="tactile" emma:mode="ink">
                <msink:context xmlns:msink="http://schemas.microsoft.com/ink/2010/main" type="inkWord" rotatedBoundingBox="1038,11269 5598,11473 5544,12677 984,12473"/>
              </emma:interpretation>
              <emma:one-of disjunction-type="recognition" id="oneOf0">
                <emma:interpretation id="interp0" emma:lang="en-US" emma:confidence="0">
                  <emma:literal>screen</emma:literal>
                </emma:interpretation>
                <emma:interpretation id="interp1" emma:lang="en-US" emma:confidence="0">
                  <emma:literal>Screen</emma:literal>
                </emma:interpretation>
                <emma:interpretation id="interp2" emma:lang="en-US" emma:confidence="0">
                  <emma:literal>Screven</emma:literal>
                </emma:interpretation>
                <emma:interpretation id="interp3" emma:lang="en-US" emma:confidence="0">
                  <emma:literal>screevers</emma:literal>
                </emma:interpretation>
                <emma:interpretation id="interp4" emma:lang="en-US" emma:confidence="0">
                  <emma:literal>screens</emma:literal>
                </emma:interpretation>
              </emma:one-of>
            </emma:emma>
          </inkml:annotationXML>
          <inkml:trace contextRef="#ctx0" brushRef="#br0">1598 455 200,'0'-33'74,"5"15"-58,-10-4 3,5 14-2,-4-3 0,-4 0 2,-4 0-4,-1 4-1,1 3-8,-5 1 3,1 3 3,-1 7-2,1 4 2,-1 4-3,-4 7 0,1 4-1,3 7 0,1 0-4,3 3-3,1 1 2,4 0 0,3-4-4,5 4 1,5 0-5,3-4 1,8 0 4,5-4 2,4 1 0,0-8-2,4-4 3,4-3 0,0 0-1,4-8-2,0-3-4,-4-1 0,0-3-7,-4-3-1,-4-5-15,0-3-8,-4 0-58,-1-7-52,1-4 54</inkml:trace>
          <inkml:trace contextRef="#ctx0" brushRef="#br0" timeOffset="784.1987">1975 330 240,'-4'0'90,"8"0"-70,0 0 8,-4 0-2,0 0-12,0 0-3,0 0 0,0-3 0,0 3-5,0 0 3,0 0 3,0 7-6,0 0-1,0 4-1,4 4 2,0 0-1,0 11 2,1 3-2,-1 4 0,0 0-1,0 4 0,0 3-5,4 4 1,-3 1 0,3-1 0,-4 0-3,0-7 0,0-4-7,-4-4-2,-4-3-4,0-4-1,0 0 3,-4-7 1,3-1 8,1 1 4,-4-11 2,4-4-1,0-8 1,0-6-1,-1-8 0,5-8 0,0-3 2,0-4 1,5-3 1,-1-4 2,0-4-1,0-3 2,0-5 0,4 1 1,1 4 0,-1-4 0,0-1-2,5-2-1,-1 6-1,5 8 0,-1 7 0,1 4 2,-5 4-1,5 7 2,-1 3-2,1 5 0,3 3-1,1-1 2,4 5-3,-4 3-2,-1 4 2,1 0 2,-4 8 2,-1 3 1,-8 4-4,1 3-3,-9 0 2,-5 8 2,-3 0-2,-4 0 0,-5-1-3,1 1-1,-5-4-10,0 0-5,1-3-17,-5-5-6,4-6-17,0 3-7,5-11-37,-1-8-38,9 1 54</inkml:trace>
          <inkml:trace contextRef="#ctx0" brushRef="#br0" timeOffset="1637.9591">2446 764 188,'5'0'71,"3"4"-55,0 0 2,-8-4-3,8 0-8,1 0-2,-1-4 0,0 0 1,9-3-5,3-1-3,1-3 5,0 0 5,4 0-4,-1-3-2,1-1 3,0 4 1,0-4 2,-4 1 0,-1 2 2,-3-2 1,-9-1-3,0-3-3,-8-4-2,0 0 0,-4-1-2,-4-2 2,-4 3-2,-1 0-1,1 3 7,-1 8 5,1 0 0,0 8 1,-5 10-10,0 8-1,-3 10-2,-1 8 0,-4 8 0,5 7 0,-1 3 0,4 1 2,5-12 1,4 12 3,4-8-3,8-4-2,4-3 0,4-8 1,5-3-8,4-4-3,-1-11-4,5-7 0,4-8-13,0-11-3,4-10-51,4-5-56,-4-3 36</inkml:trace>
          <inkml:trace contextRef="#ctx0" brushRef="#br0" timeOffset="2044.4058">3150 419 280,'-13'3'104,"17"-3"-81,-4 4-4,0-4-6,0 7-6,0 1 3,0-1 1,-4 8 1,4-4-2,-4 11-6,4 7-2,0 1 1,0 3-2,4 3-1,0 1 1,1 0 1,3 0-1,0-4-1,0 0 7,1-7 3,-5-4-3,0-4-2,0-3 2,4-4 0,1-4 3,-1-7 4,0-7-4,0-12 2,1-10-5,-1-8-2,0-11 0,1-3-1,3-11-5,0-1 1,1 0-11,-1 5-3,5 3-17,-5 7-8,1 7-28,-1 16-10,-4 6-45</inkml:trace>
          <inkml:trace contextRef="#ctx0" brushRef="#br0" timeOffset="2585.3158">3493 724 220,'4'3'82,"0"1"-64,0 0-4,-4-4-6,0 0-7,0 0-1,0 0 3,9-4 0,-1-3-1,4-1 5,5-3 3,-1 0-3,5-3 1,0-5-1,4-3 1,-5-4 2,1-3 1,-4-4-1,-5 0-1,0 3-3,-3 5-1,-5 3-3,-4 3-2,-4 5-4,-5 6-2,-7 8 0,-5 11 4,-4 8 1,1 10 3,-1 0 1,8 4 3,5 1 3,3 6 2,9 0-5,13 1-4,8-1-1,3-7-1,5-3-5,4-4 1,1-8-7,3-3-1,0-8-9,4-7-1,1-4-27,-5-7-8,0-3-38</inkml:trace>
          <inkml:trace contextRef="#ctx0" brushRef="#br0" timeOffset="3320.2363">4027 834 148,'-21'22'57,"17"-11"-44,-9 0-1,9-3-5,0-1-1,-4 0 3,0-3 9,-1-4 3,1 0-10,0-4 9,-1 1 3,1-5-3,4 1 1,0-4-3,0-4-2,4-3-2,0-4-1,4 0-5,4-4-3,0 0 2,1 0 2,3 1 2,1-1 1,-1 8-6,5-1-4,-1 1 1,1 3 0,-1 0-4,1 4 1,3 0 0,1 8 2,0 3 1,-1 3 1,1 5 0,0 3 2,0 3-3,-5 1 0,1 3-1,-1 1-2,-3-1 3,-1 1 2,-4 3-4,-4 0-3,-4-4-4,0 0 1,-4-3-4,0 0-1,0-4 2,0 0 3,0-4 5,0-3 2,-1-4 0,1 0-2,4-4 7,0-3 5,4-4-6,5-7-1,-1-8-3,4-4 1,5 1-4,-1 0 0,5-1 1,0 4 2,0 4-1,-1 4 2,5 3-2,-4 12 2,-1 3 2,1 7 2,-4 11-1,-1 8-1,-3 11-1,-1 11 0,-4 3-9,1 1-4,-5-1-28,-4-7-12,-4-7-95</inkml:trace>
          <inkml:trace contextRef="#ctx0" brushRef="#br0" timeOffset="-1588.526">444 562 156,'-16'-4'57,"12"1"-44,-5-1 7,5 4 3,0-4-12,-4-3-3,-5 3 3,-3-3 5,-1 7-8,-3 4 2,-1-4 1,0 0 0,1 3 3,-1 5-5,-4 3-3,0 0-1,0 3 1,1 8-1,-1 4 0,4 4-6,0 6 1,1 5-2,3-1 0,1 1 4,3-1 1,5 1-4,0-5 1,8 1-2,0-4 0,4 0 2,4-7 2,0-4 1,5-4 1,3-3-5,-3-4-1,-1-3-2,1-5 3,-1-3 0,0 0 1,1-3 0,-1-8 0,5-1 0,-5-2 0,5-5 4,-5 1 2,5-4-2,-1-4-3,-3 0 0,3 1 1,-3-8-1,-1 3 2,-4 4 2,1 1 4,-5-1 5,-4 0 1,-4 1-6,-1 2-3,-3 1-1,0 0-1,-5 4 0,1-4 2,0 4-3,-1-1-2,1-3 2,-1 0 2,1 0 0,4 0 0,-9 0-1,5 0 2,-1 0-5,1 0-1,0-4 0,7 0 0,-7 0 0,4 1 2,4 3 1,-1-4 1,5 4-5,0 0 1,0 0 0,5 3 0,-1 1 0,4 0 2,4 3-3,-3 0-2,3 0 2,5 1 0,-1-1 1,5 0 2,4 4-3,0 0 0,-1 4 1,5 0 2,0-1-1,0 1-1,0-1 1,0 1 1,0 0-1,-4-1 2,-4 5-4,-1-1 0,-3 4 1,-1 0 0,1 0-3,-5 0 2,1 0 1,-1 0 2,1 0-1,-1 0-1,0 0-2,-3 4 1,-1-1-4,4 1 1,-3 3-14,-1 1-5,4 3-17,-3 4-7,3 3-28,-8 4-10,4 7-4</inkml:trace>
        </inkml:traceGroup>
        <inkml:traceGroup>
          <inkml:annotationXML>
            <emma:emma xmlns:emma="http://www.w3.org/2003/04/emma" version="1.0">
              <emma:interpretation id="{5314B50B-4CD0-499A-85C1-B6BFD601D6CD}" emma:medium="tactile" emma:mode="ink">
                <msink:context xmlns:msink="http://schemas.microsoft.com/ink/2010/main" type="inkWord" rotatedBoundingBox="6403,11276 9782,11597 9664,12832 6285,12511"/>
              </emma:interpretation>
              <emma:one-of disjunction-type="recognition" id="oneOf1">
                <emma:interpretation id="interp5" emma:lang="en-US" emma:confidence="0">
                  <emma:literal>FTI,</emma:literal>
                </emma:interpretation>
                <emma:interpretation id="interp6" emma:lang="en-US" emma:confidence="0">
                  <emma:literal>TTI,</emma:literal>
                </emma:interpretation>
                <emma:interpretation id="interp7" emma:lang="en-US" emma:confidence="0">
                  <emma:literal>titi,</emma:literal>
                </emma:interpretation>
                <emma:interpretation id="interp8" emma:lang="en-US" emma:confidence="0">
                  <emma:literal>TTT,</emma:literal>
                </emma:interpretation>
                <emma:interpretation id="interp9" emma:lang="en-US" emma:confidence="0">
                  <emma:literal>ITT,</emma:literal>
                </emma:interpretation>
              </emma:one-of>
            </emma:emma>
          </inkml:annotationXML>
          <inkml:trace contextRef="#ctx0" brushRef="#br0" timeOffset="4866.6911">5375 404 280,'-8'4'107,"8"-8"-83,8 8 2,-8-4-6,0 0-5,8 0 1,5-4 0,-1 0 0,5 0-8,3 1-1,5-5 3,4 1 0,0 3 2,0 1 0,0-1 0,0 0-6,0 1-4,0-5-1,4 5-1,0-5-7,0-3 0,0-7-26,0 3-10,1 0-31,-5 1-11,-1-1-34</inkml:trace>
          <inkml:trace contextRef="#ctx0" brushRef="#br0" timeOffset="4147.105">5499 271 212,'17'-11'79,"-17"11"-61,0 0 15,0 0 1,0 0-13,0 0-4,0 8-6,0-1 0,0 4-6,4 4 4,-4 14 3,0 8-2,4 4 0,-4 3-4,4 3-1,0 5-3,5-1 1,-5 1-4,0-1 0,-4-7 1,4 1 0,-4-9-20,0-3-7,0-10-10,0-5-3,-4-7-68,4-11-36,0-7 72</inkml:trace>
          <inkml:trace contextRef="#ctx0" brushRef="#br0" timeOffset="4536.3223">5756 426 208,'4'4'79,"0"-12"-61,4 12 1,-8-4-1,4 0-6,1 4 3,-1-1-4,-4-3 1,4 4-7,4 0 8,-4 3 4,4 4-1,1 7 3,-1 8-4,0 4-1,-4 3-4,5 7-1,-1 4-1,0 0 2,1 0-5,-1-3-1,0-4-4,0-8-1,1-3-4,-5-8 1,0-3-20,-4-8-9,0-7-8,0-3 0,0-8-15,0-8-6,0-3-7,0 0-22,0 4 28</inkml:trace>
          <inkml:trace contextRef="#ctx0" brushRef="#br0" timeOffset="5842.813">6049 290 332,'13'0'126,"3"-4"-98,26-7-3,-22 7-10,5-3-11,4-4-1,4-4-1,0-3-2,5 0 1,3-1 1,0 1 1,5 3-1,3 4-2,1 4-10,0 3-4,4 4-26,-9 7-12,-4 4-52,-7 8-49,-6 3 54</inkml:trace>
          <inkml:trace contextRef="#ctx0" brushRef="#br0" timeOffset="5241.7996">6285 268 252,'-8'3'96,"8"1"-75,0 0 3,0-4-2,0 0-5,0 0 1,0 0-3,0 3 1,0 5-9,0 3 0,4 4 0,0 7 3,0 3 4,0 8-4,5 4 2,-1 0-5,0 0-2,-4 0 0,1-4 1,-1 0-3,0-4 0,0-3-8,0-4-2,-4-4-29,0-7-14,0-3-23,-4-5-9,4-10-29</inkml:trace>
          <inkml:trace contextRef="#ctx0" brushRef="#br0" timeOffset="5558.1964">6463 282 280,'0'4'107,"4"4"-83,0-1 4,0-3-2,-4 3-13,0 0 0,5 4 2,-5-3 0,0-1-8,0 8 2,4-1 2,0 5-6,0 7-1,4 3 2,1 4 1,-1 0-6,0 4 0,5 0-1,-5-1 0,0 1 0,0-4 2,-4-3-17,1-5-6,-1-6-21,-4-4-9,0-8-38,-4-11-16,-5-7 9</inkml:trace>
          <inkml:trace contextRef="#ctx0" brushRef="#br0" timeOffset="6114.6844">6922 694 268,'9'19'101,"3"3"-78,0 7 2,-3-10-5,-1 3-13,-4 3-2,0 5-3,0-1 1,-8 4-2,0 0 2,-8 15 0,-5-4-8,-4-3-2,-8-1-16,-4-3-5,0-8-30,0-7-13,0-7-22</inkml:trace>
        </inkml:traceGroup>
        <inkml:traceGroup>
          <inkml:annotationXML>
            <emma:emma xmlns:emma="http://www.w3.org/2003/04/emma" version="1.0">
              <emma:interpretation id="{A9015209-9F92-4765-90F4-ED58FDF8BFFB}" emma:medium="tactile" emma:mode="ink">
                <msink:context xmlns:msink="http://schemas.microsoft.com/ink/2010/main" type="inkWord" rotatedBoundingBox="8428,11238 9950,11725 9593,12839 8071,12352"/>
              </emma:interpretation>
              <emma:one-of disjunction-type="recognition" id="oneOf2">
                <emma:interpretation id="interp10" emma:lang="en-US" emma:confidence="0">
                  <emma:literal>k,</emma:literal>
                </emma:interpretation>
                <emma:interpretation id="interp11" emma:lang="en-US" emma:confidence="0">
                  <emma:literal>kk,</emma:literal>
                </emma:interpretation>
                <emma:interpretation id="interp12" emma:lang="en-US" emma:confidence="0">
                  <emma:literal>K,</emma:literal>
                </emma:interpretation>
                <emma:interpretation id="interp13" emma:lang="en-US" emma:confidence="0">
                  <emma:literal>KIK,</emma:literal>
                </emma:interpretation>
                <emma:interpretation id="interp14" emma:lang="en-US" emma:confidence="0">
                  <emma:literal>Kk,</emma:literal>
                </emma:interpretation>
              </emma:one-of>
            </emma:emma>
          </inkml:annotationXML>
          <inkml:trace contextRef="#ctx0" brushRef="#br0" timeOffset="6711.5248">7332 253 272,'-9'0'104,"9"4"-81,5-4-4,-5 0-6,0 0-8,0 0 0,0 7-6,0 0 1,0 4 0,0 8 0,-5 10 2,1 8 3,0 7 2,-4 4 1,0 0 2,4 3-1,-1-3 0,1-4-1,0-3 2,0-8-3,0-4 1,0-3-5,0-8 0,-1-3-1,1-4 1,4-4-9,0-3-3,0 0 2,4-4 4,5-4 2,-1-7 3,4-4 5,1-7 6,3-4-1,5 1 3,-4-5-2,3 1 0,-3-8-5,3 4 0,-3-4-5,0 4-2,-1 4-3,1 3 1,-1 0-1,1 8-2,-1 0-8,1-1-3,-1 1-23,1 3-8,-1 4-20,1 0-7,-5 0-39</inkml:trace>
          <inkml:trace contextRef="#ctx0" brushRef="#br0" timeOffset="7031.655">7539 562 228,'8'4'88,"-4"-1"-69,-4 1 6,0-4-2,4 4-7,-4-4 1,4 7-1,0-3 3,5 3-11,-1 0 7,0 4 2,0 0 2,5 4 3,-1 0-10,1 3-4,-1 1 8,1-5 4,-1 1-10,0 0-3,1-4-5,-5 0 1,0-4-33,-4-3-12,1-8-28,3-7-11,0-7-47</inkml:trace>
          <inkml:trace contextRef="#ctx0" brushRef="#br0" timeOffset="23691.1509">7936 360 88,'8'-8'33,"-4"5"-26,0-1 9,0 0 5,-4 1 10,0-1 5,0 0-1,0-7-1,0 4-6,0 3-3,0 1-13,0-1 1,0 0 3,0 1-4,0-1 1,5 0-4,-5 4 2,0 0-6,4 4-1,-4 3-2,4 8 1,-4 3 0,4 1 1,0-1-5,-4 8-1,4-4 1,-4 4 0,0-4 1,0 0 2,0 0-1,-4-4-1,0-3 1,0 0 1,0-4-3,0 0 0,-1 0 3,1-4 1,0 0-4,0-3 1,0 0 0,4-4 2,0 3-6,0 1 1,0-4 1,0 0 3,0 0 0,0 0-1,0 0 1,0 0-1,0 0 0,0 0 0,0 0 0,4 7 0,0-3-3,-4-4 2,0 0-1,4 7-2,-4-7 3,4 4 0,1 0-2,-1 3 2,0-3 1,0 0 0,0-1 0,0 1 0,0 3 0,5 1 0,-1-1 0,-4-3 2,0 10-1,-4 8-3,0 0 1,0-3 1,0 14 0,0 7 0,0-3 2,0-4-3,0-3 0,0-1 1,0-11 2,0-3-1,4-4 2,-4 0 2,0-3 2,0-8-3,0 0-1,4 0 1,1-4 0,-5 0-2,4 1-2,0-1-2,0-3-1,-4-1-5,4 1 0,0-4-12,5-4-4,3-7-42,4-7-18,1-4-11</inkml:trace>
          <inkml:trace contextRef="#ctx0" brushRef="#br0" timeOffset="24248.9203">8105 845 136,'0'-11'52,"0"4"-41,4-1 15,-4 8 4,0-7-9,0-4 1,5-7-7,3-1 1,0-3-9,0-4 0,1 4 3,-5 4-6,8-15 0,5-11-2,-1-4 1,5 0-2,0 0 2,3 8-4,1-1 0,0 5 3,0 3 1,0 7-1,-5 7 1,1 5 0,-4 3 3,-1 7-8,-3 0 0,-1 4-16,-4 4-5,1 3-28,-5 4-10,-4 0-19</inkml:trace>
          <inkml:trace contextRef="#ctx0" brushRef="#br0" timeOffset="24593.038">8238 650 108,'-4'-3'44,"4"-5"-35,4 4 25,0 4 10,4-3-4,0-1 1,1-3-10,-1 3-2,0 0-16,0 1-1,1 3-1,-5 0 0,4 3 3,0 1-1,1 3 2,-1 8-4,4 4 1,5 3-3,-1 0 0,1 3-3,0 1 1,-1 0-4,-4-8-2,1-3 0,-1 3 1,1 1-12,-5-5-3,0-3-36,-4-3-13,-4-8-63</inkml:trace>
          <inkml:trace contextRef="#ctx0" brushRef="#br0" timeOffset="24906.238">8614 915 232,'0'15'88,"0"-8"-69,8 8 11,1-4-2,-1-4-8,0 0-1,0 1-7,1-1-2,-1 8-6,4 7 2,1 4 3,-5-1-3,-4 8 2,-8 1-5,0 2 0,-8 8-12,-5 1-4,-4 2-29,-3 1-11,-5-4-40,0-7-43,0-4 48</inkml:trace>
        </inkml:traceGroup>
        <inkml:traceGroup>
          <inkml:annotationXML>
            <emma:emma xmlns:emma="http://www.w3.org/2003/04/emma" version="1.0">
              <emma:interpretation id="{525C69E5-46AD-4559-BB4C-C2E87AECCD4F}" emma:medium="tactile" emma:mode="ink">
                <msink:context xmlns:msink="http://schemas.microsoft.com/ink/2010/main" type="inkWord" rotatedBoundingBox="10450,11640 13467,11871 13352,13377 10335,13146"/>
              </emma:interpretation>
              <emma:one-of disjunction-type="recognition" id="oneOf3">
                <emma:interpretation id="interp15" emma:lang="en-US" emma:confidence="0.5">
                  <emma:literal>phase,</emma:literal>
                </emma:interpretation>
                <emma:interpretation id="interp16" emma:lang="en-US" emma:confidence="0">
                  <emma:literal>phase;</emma:literal>
                </emma:interpretation>
                <emma:interpretation id="interp17" emma:lang="en-US" emma:confidence="0">
                  <emma:literal>Phase,</emma:literal>
                </emma:interpretation>
                <emma:interpretation id="interp18" emma:lang="en-US" emma:confidence="0">
                  <emma:literal>Phase;</emma:literal>
                </emma:interpretation>
                <emma:interpretation id="interp19" emma:lang="en-US" emma:confidence="0">
                  <emma:literal>phase.</emma:literal>
                </emma:interpretation>
              </emma:one-of>
            </emma:emma>
          </inkml:annotationXML>
          <inkml:trace contextRef="#ctx0" brushRef="#br0" timeOffset="38914.4755">9516 345 132,'0'-7'52,"4"3"-41,-8-3 15,4 7 6,0-8-5,0 5-1,-4-1 1,0 0 0,-1 1-14,1 3 8,0 0 5,0 0-8,0 0-2,0 3-5,-4 8 0,3 4-2,1-8-5,0 15 0,-4 15 0,4 7 0,0 0-2,-1 4 1,1 4-2,4 3 2,0 7-2,4-3-1,1 4 1,-1 3 1,0-4-1,4 1-1,-4-8 1,5 0-1,-1-3-3,0-1 2,0-3 1,-4-4 0,1-3 0,-1-5 2,0-3-1,0-7-1,-4-4-2,0-7 1,0-4-6,0 0-3,0-7-1,-4-4-1,0-4 4,0-7 5,-1-4 4,-3 1 2,0-5 1,0-3 2,-1 0 1,1-4 1,0-3 0,0-1 0,-1-3-2,1-3-1,4-1-3,0 0 1,4 4-4,4 0 0,4 0-1,0 0 0,5 0 0,-1 7 0,-3 4 2,7-8 0,9 1 0,0 3 0,0 4 0,3 0 0,-3 7 2,4 1 1,0 3-4,0 0-1,0 3 1,-4 1 2,0 3 0,-5 4 2,1 4-2,-4 3 2,-5 1-4,0 3 0,1 3 1,-9 5 2,-4 3-1,-4 0-1,-13 4-2,1-1 1,-5 5-4,-8-1 1,-4 4-7,0-3-3,-4-1-12,0 4-6,-5 0-19,1 0-7,-1-7-44</inkml:trace>
          <inkml:trace contextRef="#ctx0" brushRef="#br0" timeOffset="39666.075">10074 452 180,'0'3'68,"9"-10"-52,-5 11 3,-4-4-1,0 0-5,4 7 0,0 0 1,4 4 2,1 4-9,-5 3 2,0 5 4,0 2-1,0 5 1,0 3-5,0 4-3,0 3 0,-4 4-1,0 0-5,0-11-1,0-3 1,0 7 0,0 10 1,-4 1 2,0-11-1,4-4-1,0-7 1,0-4-1,0-8-7,0 1 0,0-7 3,0-8 2,4 0 6,0-11 2,1-8-2,3-7-1,0 1 1,0-5 0,1 1-5,-1-1 1,4-3-2,1 8 0,-1 3 2,-4 3 0,5 4 0,-1 4 0,1 8 2,-1 6 3,1 8 2,3 8 1,1 7-4,-1 3-1,5 8-1,0 0 1,-1-4-2,-3 0-1,-1-4-4,1 1 0,4-5-25,-5-3-10</inkml:trace>
          <inkml:trace contextRef="#ctx0" brushRef="#br0" timeOffset="40446.8178">10873 882 72,'12'-22'30,"-8"11"-24,0-4 21,0 11 10,-4-3 0,0 0 0,0-4-12,0 0-2,0 0-5,-4 0-2,0 3-8,0 1-3,0-1-1,-4 1 4,-1 0 5,1 3-3,-4 4 2,-1 4-7,1 7-3,-5 7-1,1 8 1,3 7 1,1 0 1,0 4-5,-1 0 1,5 7-2,0-7 0,3-4 2,1-8 2,0-3-3,4-3 0,0-4 5,0-4 5,4-8-3,-4-3-1,4-3-2,1-8 0,3-4-2,0-4-1,0-3 1,-3-3-1,3-1 2,0 0 1,0 4-4,1 0-1,-1 7 1,-4 4 2,4 4-2,1 7-2,-5 7 4,4 8 1,0 3 0,1 8 1,-5-4-2,4 4-1,-4 0-4,4-1-2,-3-6-6,-1-1-3,0-3-20,0-4-8,0-7-111,4-15 59</inkml:trace>
          <inkml:trace contextRef="#ctx0" brushRef="#br0" timeOffset="40927.0575">11307 617 244,'-8'7'90,"4"1"-70,-1-1 8,1 1 0,0-1-15,-4 0-2,-4 4-7,3 0-1,-3 4-1,-1 0-2,5 3 1,0 0-1,8 5 0,0 2 2,4 1 1,4 0 5,1-1 3,3 5-2,0-1 2,-3 1 0,-1-1 3,0 1-3,0-1-1,-3 0-2,-5-3 0,0 0 0,-5-4 0,1 0 2,-8 0 1,0-4-1,-5 1 1,-4-4 0,1-4 1,-1 0-6,0-4-2,1-3 0,3-4 0,-4 0-16,5-4-4,-1-3-14,1-1-6,-1-3-21,5 0-6,3 0-44,9-4-48,5 1 54</inkml:trace>
          <inkml:trace contextRef="#ctx0" brushRef="#br0" timeOffset="41498.0948">11290 1202 96,'-12'3'38,"4"-6"-29,-9 6 19,13-3 9,-4 0 4,-5 0 5,5-3-8,0-1-3,4 0-19,0 4-3,4-3-2,4-5-4,4 5-2,4-5 0,5-3 1,0 4-1,3-8 2,5-3-4,0 3 0,4-3-1,0-4 1,0 0 0,0 0 3,0 0-3,-5-4-2,-3 0 2,0 4 0,-5 4 5,-3-1 3,-5 1-2,-4 3 2,-4 0-4,0 1 1,-4-1-3,0 4 2,-4 0 0,-1 4 1,1-1 0,0 5 0,-5 3-4,1 7-3,0 4-3,-1 11 1,1 7 3,-5 8 3,5 11-4,-1 11-1,1-4 2,4 4 1,4-4-1,4 0 1,0-3-2,8-8-1,4-8 5,9-10 1,4-11-2,12-15-3,8-15-16,9-11-7,8-10-33,0-12-13,-4-18-72</inkml:trace>
          <inkml:trace contextRef="#ctx0" brushRef="#br0" timeOffset="42564.6498">12172 1272 72,'-5'0'27,"5"0"-21,0 0 3,0 0 2,0 0-9,0 0-3,0 3-5,0-3 1,-4 4 14,0 0 6,4-4 12,0 0 6,0 0 0,0 0 2,0 0-6,0 0-3,0 0-14,0 0 1,0 0 3,0 0 3,0 0 3,4 7-1,5 0-1,-1 4 1,0 8-1,0 6-3,1 9 2,-5 6 1,0 4 2,-4 8-10,-4-1-4,-4 8-5,-1-4-3,-3 0-6,-5 0-4,-3 1-12,-5-5-4,0-3-21,0-11-10,-4-12-74</inkml:trace>
          <inkml:trace contextRef="#ctx0" brushRef="#br0" timeOffset="42911.7248">12387 1091 328,'4'8'123,"8"-12"-95,-8 11 0,5-3-6,-1-4-13,0 0-1,-8 0-9,0 0-1,0 0 0,0 0-12,0 0-6,-4 0-49,-4-4-68</inkml:trace>
        </inkml:traceGroup>
        <inkml:traceGroup>
          <inkml:annotationXML>
            <emma:emma xmlns:emma="http://www.w3.org/2003/04/emma" version="1.0">
              <emma:interpretation id="{88E8E0DF-3965-4F4B-87CD-12DBECABCB2C}" emma:medium="tactile" emma:mode="ink">
                <msink:context xmlns:msink="http://schemas.microsoft.com/ink/2010/main" type="inkWord" rotatedBoundingBox="18216,11549 21720,12755 21087,14595 17583,13390"/>
              </emma:interpretation>
              <emma:one-of disjunction-type="recognition" id="oneOf4">
                <emma:interpretation id="interp20" emma:lang="en-US" emma:confidence="0">
                  <emma:literal>vair-odd</emma:literal>
                </emma:interpretation>
                <emma:interpretation id="interp21" emma:lang="en-US" emma:confidence="0">
                  <emma:literal>fir-odd</emma:literal>
                </emma:interpretation>
                <emma:interpretation id="interp22" emma:lang="en-US" emma:confidence="0">
                  <emma:literal>Yir-odd</emma:literal>
                </emma:interpretation>
                <emma:interpretation id="interp23" emma:lang="en-US" emma:confidence="0">
                  <emma:literal>tp-odd</emma:literal>
                </emma:interpretation>
                <emma:interpretation id="interp24" emma:lang="en-US" emma:confidence="0">
                  <emma:literal>in-odd</emma:literal>
                </emma:interpretation>
              </emma:one-of>
            </emma:emma>
          </inkml:annotationXML>
          <inkml:trace contextRef="#ctx0" brushRef="#br0" timeOffset="45626.2622">16953 1000 288,'5'0'107,"3"3"-83,0-6-3,0 3-7,1 3-8,-1 1 1,0 0 0,0-1 3,5 8-5,-1 4 6,5 7 2,-1 4-4,5 3-1,0 4-4,4 4-3,-1 0 0,1 3 1,0-3-1,0 0-1,-4-4 5,-1-7 1,-3-4 6,-1-8 3,-3-3 0,-1-3 4,1-8 2,-1-4 4,0-11-9,1-10-4,3-8-7,1-8-4,8-14-11,4-4-4,4-7-20,4 3-5,-4 1-9,0-1 0,0 5-58,0 6-23,-8 12 23</inkml:trace>
          <inkml:trace contextRef="#ctx0" brushRef="#br0" timeOffset="46301.5338">17197 1834 252,'5'-11'93,"-1"7"-72,0-10-2,0 6-3,-4 1-10,0-4 2,-4-4-12,0-3-2,-5 0 3,1 3 8,-4 0 4,-5 4 2,-3 7 1,-1 8 2,-4 7 2,-4 8-3,0 3 0,-4 3-5,4 8 0,0 8-1,4 3 3,9 4 1,3-4 3,5 0-7,8-4-4,8-3-5,5-7 1,3-5 5,5-6 2,4-8-9,4-4-3,0-11-10,0-3-5,4-8-14,0-7-2,-4-3-14,0-5-5,0 1-54,0-1-21,0-3 68</inkml:trace>
          <inkml:trace contextRef="#ctx0" brushRef="#br0" timeOffset="44140.417">17375 352 208,'0'-7'77,"0"0"-60,4-1 2,1 5-2,3-5-2,0 5 0,0-5 6,1 1 1,-1 3-11,0 1 2,-4 3 3,1 0 1,-1 0-1,4 0 0,-8 0 0,4 3-4,0 5 0,-4 6-3,0 8 0,0 4-3,-4 11 1,0 0 0,0-1 1,-4 1 0,3 0 0,-3-4-2,4-4 1,0-3-2,0-4 0,0-3-3,-1-5-2,1-3-2,0-3-1,0-1-16,0 0-5,0-3-6,0-4-1,-5 0-8,5 0-2,0 0-7,-4-4 0,0 1-16,-1-1-48,1 0 18</inkml:trace>
          <inkml:trace contextRef="#ctx0" brushRef="#br0" timeOffset="45116.0798">17458 308 252,'12'-3'93,"-7"3"-72,3-4-2,-4 4-6,4 4-7,-8-4 7,9 11 0,-5 11-7,-8 3-1,-1 16 1,-3 3 3,0 4 2,0 3 6,-5 4 1,5 4 6,0 0 2,-1-4-5,5-3-2,0-8 0,0-7 0,0-8-6,0 0 0,4-10-6,-4-4 1,4-4-5,0 0-2,0-4 0,-5 0-1,5-3-7,-4 0 0,0-4-26,0 0-8,0 0-30,0-4-12,0-7-58</inkml:trace>
          <inkml:trace contextRef="#ctx0" brushRef="#br0" timeOffset="46873.438">17425 1797 212,'8'-7'82,"-4"0"-64,5 7 20,-5 0 5,0 0-9,4-4-2,-4 0-7,0 1-2,1 3-12,-1-4 2,-4 4 1,0 0 1,0 0 1,4 7-2,0 4-1,0 8-5,-4-1 0,0-3-5,4 14-2,0 15 0,5-3-1,-1-1 0,4-10 0,-7-5 0,3 1 2,0 4-3,0-5-2,1-3 4,-5-7 3,-4 0-6,0-8 0,0-3-5,-8-4 0,-1-4-5,1-3-3,-4-4 2,-5-4 2,5-7 5,3-7 1,5-5 3,4-6 1,4 0 3,5-5 3,3-2 0,9-1 2,-1-4-2,5 1 0,0 3 1,0 4 1,0 7-1,-1 4 1,1 11 2,0 7 5,-4 4-2,4 11 1,-1 8-3,-3 3 1,-4 0-4,-5 7 1,5 12-5,-5-5 0,-4 1-6,-8 0-2,0-4-9,-8 0-4,0-4-19,-5 1-6,-3-5-27,-5 1-10,0 0-56</inkml:trace>
          <inkml:trace contextRef="#ctx0" brushRef="#br0" timeOffset="47507.8822">17988 2092 348,'12'0'129,"0"0"-100,13-4 0,-12 4-5,3-4-18,1 1-6,3-5-3,1 4 2,0-3 0,-1 3-8,1 1-2,-4-1-16,-1 0-6,5 1-17,-9-1-9,-3 0-59</inkml:trace>
          <inkml:trace contextRef="#ctx0" brushRef="#br0" timeOffset="48026.6898">18596 1967 280,'-4'-4'107,"4"4"-83,0 0-3,0 0-7,0 0-8,0 0 1,0 0-9,-5 4 0,1 7 0,0 3-1,0 8-1,0 4 3,0 0 0,4 0-2,0-1 2,4-3 7,0-7 4,0-4-3,9-4 1,3 1-7,9-5-3,-4-6-2,3-1 3,1-7-2,0 0 1,0-4 4,-9 4 3,-3 4 7,-1-11 4,5-12-4,-5 4 1,-4 4-6,1-14-2,-5 3-2,-4-15 0,-4-15-4,-9 8-2,1 11 2,-1 18 0,5 4-17,-17 15-8,-8 10-13,0 20-6,0 10-30,8 0-15,5-8 1</inkml:trace>
          <inkml:trace contextRef="#ctx0" brushRef="#br0" timeOffset="49334.4555">19299 1989 220,'16'-4'82,"-3"0"-64,-1-3 0,-4 3-6,1-3-11,3-4 0,-4-4 1,5 0 1,-5-3-1,-4 0 7,0-1 4,-4 5 5,0 3 3,-4-4-2,0 4-2,-8 3-5,-5 5-2,-4-1-9,-3 8 0,-5 3-1,-4 4 2,0 11 1,-5 8 1,1 10 0,0 8 0,4 3-2,4 1-2,4-1 1,13-14-1,-1-8 0,9 5 0,0 2 0,8-6 0,4-12 0,9-7 0,4-11-3,3-4 2,5-7-1,0-3 0,0-8 4,0 0 3,0-11-2,-4-4-2,0-4 4,-5 8 1,-3 7 0,0-14-1,3-15 1,1 0 1,-13 3 1,0 8 0,-3 7 9,-1 8 4,0 3-5,-4 8-1,0 3-14,0 4-3,-4 4-1,4 3 1,-4 11-4,-1 12 2,1 7 2,4 7 1,0 7 3,9 4 1,3 4-6,5 0-2,3-4 2,5 0 1,0-7-5,0-4-3,4-7-3,-5-4 0,5-11 0,0-4 1,-8 0-2,0-10-1,-1-1-1,5-11 0,8-10 6,-8-1 6,-4-4 5,0 1 2,-1 0 3,-3-1 3,-1 5 2,-3 2 3,-5 5 8,0 3 4,-4 4-1,-4 4 0,-4 3-17,-8 4-4,-9 11-5,-4 8-1,-4 6 4,9-2 1,3-5-4,-4 11-1,-3 8 1,3-4 0,9 0-6,3-3-3,9-5-8,9-3-3,7-7 8,9-4 8,4-7 3,0-4 2,8-4 0,0-7 2,1-7 3,-5-8 2,4-3-3,-4-4-3,0-4 2,-4 0 2,-8-3-2,-5-1 0,-3 1 5,-5-1 3,-8 1 0,0 3 1,-8 4-2,3 4 1,1 6-6,0 5-1,4 3 2,0 8 1,-4 3-8,4 12-4,0 10 0,-4 11 3,0 8 1,0 7 3,0 8-1,8 7-1,4 3 1,4-3-1,5-4-11,4-3-5,3-12-14,5-7-4,4-14-2,9-12 2,3-11-10,1-7-4,-1-7-67,-3-12-32,-5 1 74</inkml:trace>
        </inkml:traceGroup>
        <inkml:traceGroup>
          <inkml:annotationXML>
            <emma:emma xmlns:emma="http://www.w3.org/2003/04/emma" version="1.0">
              <emma:interpretation id="{9FD3A7AA-2E3D-423D-935D-CEDE764108F6}" emma:medium="tactile" emma:mode="ink">
                <msink:context xmlns:msink="http://schemas.microsoft.com/ink/2010/main" type="inkWord" rotatedBoundingBox="21683,12787 24616,12508 24738,13798 21806,14077"/>
              </emma:interpretation>
              <emma:one-of disjunction-type="recognition" id="oneOf5">
                <emma:interpretation id="interp25" emma:lang="en-US" emma:confidence="1">
                  <emma:literal>phase</emma:literal>
                </emma:interpretation>
                <emma:interpretation id="interp26" emma:lang="en-US" emma:confidence="0">
                  <emma:literal>phage</emma:literal>
                </emma:interpretation>
                <emma:interpretation id="interp27" emma:lang="en-US" emma:confidence="0">
                  <emma:literal>phaser</emma:literal>
                </emma:interpretation>
                <emma:interpretation id="interp28" emma:lang="en-US" emma:confidence="0">
                  <emma:literal>phases</emma:literal>
                </emma:interpretation>
                <emma:interpretation id="interp29" emma:lang="en-US" emma:confidence="0">
                  <emma:literal>phrase</emma:literal>
                </emma:interpretation>
              </emma:one-of>
            </emma:emma>
          </inkml:annotationXML>
          <inkml:trace contextRef="#ctx0" brushRef="#br0" timeOffset="51735.6833">20920 1639 252,'-4'-11'96,"4"8"-75,4-1 1,-4 0-5,0 1-4,0-5 3,0 5 4,0-5 2,0 4-11,0 1 7,0 3 2,0-4-8,0 4-2,0 0 0,0 7 4,0 12-8,0 3-1,5 11-1,-1 7 0,0 12-2,0 7 1,0 11-2,4 3 2,1 1-4,-1-1 0,0-3 1,-4 0 0,-4-11 0,0 0 0,-4-8-3,0 1 2,-4-8-6,-5 0-3,-3-4-5,-1-3-4,5-8 6,-1-3 5,1-7 5,0-5 2,-1-6-2,5-1 2,-4-7-1,3-4 0,1-7 2,4-3 2,0-8-1,8-8-1,4-7 3,0 8 0,1 3-1,7-22-2,5-14 1,4-1 1,0 1-1,-1 7-1,1-4 3,4 11 0,0 8-1,0 3 1,0 7 2,0 8 4,0 8 2,0 6 1,-4 5-2,4 3-1,0 7-5,-5 4-1,1 7-3,-4 4-1,4 1 3,-9 2 1,1 5-4,-5-5-1,-3 5 1,-5-4 0,-8 7-2,-5-4 0,-7-3-7,-5-8-4,-4 1-14,-4-8-5,0-8-18,4-3-6,1-7-13,-1-8-4,4-22-15</inkml:trace>
          <inkml:trace contextRef="#ctx0" brushRef="#br0" timeOffset="52323.7632">21665 1356 312,'8'4'118,"1"0"-92,-1 3-7,-8-7-10,4 4-9,0-1 0,0 5 2,0 3 3,0 7-2,-4 8 0,0 3 1,0-7 2,-4 30 1,-4 25 1,0 0 0,-5 4-4,5-4-1,0-3 3,0-12 3,-1-7 2,1-7 1,0-11-4,4-15-3,-1-4 0,1-3 1,0 0-5,0-8-1,0-3-2,4-4-2,0-7-2,4-8 1,0 4-4,9-19-1,7-10 9,1-1 5,4 5-4,0 6 1,-1 5-3,-3 6 0,0 4 2,-1 4 2,1 8 1,0 3 1,0 11 0,-1 7 0,1 8 0,0 3 0,-5 4-2,1 1-2,-5 2 1,0-6 1,1-1-8,-5-7-3,0-7-17,1 0-7,-9-4-26,0-4-10</inkml:trace>
          <inkml:trace contextRef="#ctx0" brushRef="#br0" timeOffset="52863.6168">22356 1867 220,'0'-7'82,"0"3"-64,4-7 2,-4 11-4,0-3-3,-4-1 3,0-4-7,-5 5-1,-3-1-4,-5 0 6,1 4 3,-1 4 2,1 3 4,-1 1-11,1 3-2,-1 4-4,5 3 1,-1 0-2,1 4-1,4 0 1,4 1-1,-1-5 2,5 0 1,0-3 3,5-4 1,-1-4 1,0 1 0,4-5-4,0-3-3,-4 0 2,9-3 0,8-8 1,-1-4 2,5-3 3,0-1 2,-4 5-5,-1-1-2,1 4 0,-5 3 2,-3 1-5,-1 3-1,1 4-2,-5 4 0,0 7-7,-4 4-4,5 7-4,-1 0-3,0 0-10,0-4-6,1-3-12,-1-4-3,0-4-1,1-7 2,3-3-32</inkml:trace>
          <inkml:trace contextRef="#ctx0" brushRef="#br0" timeOffset="53299.401">22736 1661 244,'9'-18'90,"-1"18"-70,-4-4 13,-4 4 1,0 0-5,0 0 1,0 0-11,0 8-4,0-1-4,-4 11-7,-4 4-2,3 4-1,1 0 1,4 3 1,4 4 1,5 4 2,3 0 3,5 3 2,3 1-1,5-1 1,0 1-4,0-4-2,-4-4-2,-5-4-3,-8-3 3,-8-4 2,-12 0-2,-13 4 0,-12-8 1,-13 4 0,-16-4-7,-4-3-2,-5-4-7,5-7-3,0-8-7,8-3-1,12-1-6,9-3 1,3-3 2,9-1 3,9 0 4,7 1 4,9-5 0,8 5 2,9-5-17,3 4-8,5 1-57</inkml:trace>
          <inkml:trace contextRef="#ctx0" brushRef="#br0" timeOffset="53776.1746">22592 2114 220,'4'3'82,"0"-3"-64,8 4 7,-3-4-3,7 0-10,1-4-2,3 1 1,5-5 3,0 1-8,4-4 6,4-4 1,4 0 0,0-7 0,1 0-1,-5 0 0,0 0-2,0 0 1,-8 0-4,-9 0 1,-3-4-5,-5 8-2,-4 0 4,-4 3 4,-4 0-5,-4 4 0,-5 4 0,-3 3 0,-5 8 0,-8 3 2,4 8 6,0 7 2,1 4-3,3 7-1,4 7-4,9 1 1,4 6 2,12-3 5,13-3 3,12-4 2,8-4-4,17-11 1,9-7-5,3-8-1,0-7-13,5-11-5,3-15-29,1-14-12,8-8-42,0-15-20,-9-6-40</inkml:trace>
        </inkml:traceGroup>
      </inkml:traceGroup>
      <inkml:traceGroup>
        <inkml:annotationXML>
          <emma:emma xmlns:emma="http://www.w3.org/2003/04/emma" version="1.0">
            <emma:interpretation id="{619C632E-64D7-4E51-85CB-F1CC0E161C46}" emma:medium="tactile" emma:mode="ink">
              <msink:context xmlns:msink="http://schemas.microsoft.com/ink/2010/main" type="line" rotatedBoundingBox="1755,11866 7087,12579 7010,13159 1677,12446"/>
            </emma:interpretation>
          </emma:emma>
        </inkml:annotationXML>
        <inkml:traceGroup>
          <inkml:annotationXML>
            <emma:emma xmlns:emma="http://www.w3.org/2003/04/emma" version="1.0">
              <emma:interpretation id="{143EE79E-6D8D-4621-8C8F-CA50E1439AEA}" emma:medium="tactile" emma:mode="ink">
                <msink:context xmlns:msink="http://schemas.microsoft.com/ink/2010/main" type="inkWord" rotatedBoundingBox="1741,11974 2086,12020 2034,12410 1689,12364"/>
              </emma:interpretation>
              <emma:one-of disjunction-type="recognition" id="oneOf6">
                <emma:interpretation id="interp30" emma:lang="en-US" emma:confidence="1">
                  <emma:literal>=</emma:literal>
                </emma:interpretation>
                <emma:interpretation id="interp31" emma:lang="en-US" emma:confidence="0">
                  <emma:literal>☹</emma:literal>
                </emma:interpretation>
                <emma:interpretation id="interp32" emma:lang="en-US" emma:confidence="0">
                  <emma:literal>E</emma:literal>
                </emma:interpretation>
                <emma:interpretation id="interp33" emma:lang="en-US" emma:confidence="0">
                  <emma:literal>:</emma:literal>
                </emma:interpretation>
                <emma:interpretation id="interp34" emma:lang="en-US" emma:confidence="0">
                  <emma:literal>[</emma:literal>
                </emma:interpretation>
              </emma:one-of>
            </emma:emma>
          </inkml:annotationXML>
          <inkml:trace contextRef="#ctx0" brushRef="#br0" timeOffset="-689.3645">697 1025 216,'0'0'82,"8"-3"-64,-4-1 2,4 4-2,1 0-8,-1-4 0,0 1-2,5-5 2,-1 5-5,0-1 4,1 0 1,-1 0-1,1 1 0,-1 3-5,5 0-1,-1 0-1,1 0-2,-1 0 1,5 0 1,0 0-1,-1 0-1,1-4 3,0-3 0,-1-1-26,1-6-11,0-5-85</inkml:trace>
          <inkml:trace contextRef="#ctx0" brushRef="#br0" timeOffset="-997.8128">763 672 144,'-4'0'55,"4"4"-43,-4 0 8,4-4 2,0 0-4,0 0-1,0 0-3,0 0 1,4 0-8,4 0 2,0 0 4,1-4-3,-1 4 2,4-4-3,1 1 0,-1-1-5,5 4-1,-9 0-1,4 0-2,1 0-2,-1 0 1,1 0-1,-1 0-2,0 0-6,1 0-4,-1 0-6,-4 0-2,1 0-17,-9 0-5,0 0-32</inkml:trace>
        </inkml:traceGroup>
        <inkml:traceGroup>
          <inkml:annotationXML>
            <emma:emma xmlns:emma="http://www.w3.org/2003/04/emma" version="1.0">
              <emma:interpretation id="{2917D08A-A602-4E5E-9E1B-47874314D8BE}" emma:medium="tactile" emma:mode="ink">
                <msink:context xmlns:msink="http://schemas.microsoft.com/ink/2010/main" type="inkWord" rotatedBoundingBox="4520,12236 7087,12579 7010,13159 4442,12816"/>
              </emma:interpretation>
              <emma:one-of disjunction-type="recognition" id="oneOf7">
                <emma:interpretation id="interp35" emma:lang="en-US" emma:confidence="0">
                  <emma:literal>t]</emma:literal>
                </emma:interpretation>
                <emma:interpretation id="interp36" emma:lang="en-US" emma:confidence="0">
                  <emma:literal>5]</emma:literal>
                </emma:interpretation>
                <emma:interpretation id="interp37" emma:lang="en-US" emma:confidence="0">
                  <emma:literal>any)</emma:literal>
                </emma:interpretation>
                <emma:interpretation id="interp38" emma:lang="en-US" emma:confidence="0">
                  <emma:literal>an)</emma:literal>
                </emma:interpretation>
                <emma:interpretation id="interp39" emma:lang="en-US" emma:confidence="0">
                  <emma:literal>~]</emma:literal>
                </emma:interpretation>
              </emma:one-of>
            </emma:emma>
          </inkml:annotationXML>
          <inkml:trace contextRef="#ctx0" brushRef="#br0" timeOffset="4.15694E7">3530 1066 116,'-8'0'46,"8"0"-35,-8 14 1,4-6-3,-1-1 1,5-3 4,0-1 3,-4-3 4,4 0-2,0 0-2,9 0-9,3 0 6,0 4 5,9 3-10,4 1-2,4 3-5,0 4-2,4-1 1,0 1-1,4 0 2,5-1 1,3 1 5,9 4 3,4-1 0,8 0 1,4 1-9,-4-1-1,-3 0 2,-1 1 5,0-1-1,-4-3 3,4 0-2,-9-1 2,1-3-4,0 0-2,-4-3 0,-1-5-1,1 1-2,-5-4 1,-3 0 0,-1 0 3,-4 0-3,-4 0 0,-4 0-1,0 0-2,-4 4 1,-4-1-1,-1 1 2,1 3 1,0 1-4,0-1-1,-1 1 1,1 3 0,0-4 1,3 0 0,1 1 0,8-1 0,-4 0 0,4-3 2,0 0-1,1-1 2,-6-3-4,1 4 0,-4-4 3,0 0 1,-8 0-4,-1 0 1,-3 0 0,-1 0 0,0 0 0,1 0 0,-1 0-3,5 0 2,-5 0-4,5 0-1,-1 0-4,-3 4-1,-1-1-5,0-3-1,1 0-6,-5-3 0,0-1-6,1-7-41,-1-7 1,-4-1-12</inkml:trace>
          <inkml:trace contextRef="#ctx0" brushRef="#br0" timeOffset="4.157E7">5599 1187 200,'-5'-4'74,"5"4"-58,-4-7 1,4 7-6,0 0-5,-4 0-1,0-4 3,4 4 5,-4 0-7,4 0 6,0 0 3,0 0-1,0 0 0,0 0-11,4 8-1,4-1-9,1 4-3,7 0 14,5 0 7,-1-4 1,5 5 1,4-1-3,4 0 1,0 0-4,5 3 1,-1 5-5,-4 3 0,0 0-1,0 0 1,-4 0-2,0 0 2,-8-4 0,-5 1 3,-3-1 6,-9 4 2,-12 4-1,-5 0 0,-12 3-3,-8 4-1,-8 0-3,-5 0 1,-3 0-4,-5-7-2,-8-7-20,-4-5-10,-5-14-80,-3-22-36,-1-18 28</inkml:trace>
        </inkml:traceGroup>
      </inkml:traceGroup>
      <inkml:traceGroup>
        <inkml:annotationXML>
          <emma:emma xmlns:emma="http://www.w3.org/2003/04/emma" version="1.0">
            <emma:interpretation id="{50386E42-FEC1-49CB-AC92-95513ED24EDA}" emma:medium="tactile" emma:mode="ink">
              <msink:context xmlns:msink="http://schemas.microsoft.com/ink/2010/main" type="line" rotatedBoundingBox="3543,13332 9563,12200 9902,14000 3881,15132"/>
            </emma:interpretation>
          </emma:emma>
        </inkml:annotationXML>
        <inkml:traceGroup>
          <inkml:annotationXML>
            <emma:emma xmlns:emma="http://www.w3.org/2003/04/emma" version="1.0">
              <emma:interpretation id="{A138237A-0657-41C0-AEA1-6F28146FC986}" emma:medium="tactile" emma:mode="ink">
                <msink:context xmlns:msink="http://schemas.microsoft.com/ink/2010/main" type="inkWord" rotatedBoundingBox="3543,13332 5816,12904 6154,14705 3881,15132"/>
              </emma:interpretation>
              <emma:one-of disjunction-type="recognition" id="oneOf8">
                <emma:interpretation id="interp40" emma:lang="en-US" emma:confidence="0">
                  <emma:literal>LI</emma:literal>
                </emma:interpretation>
                <emma:interpretation id="interp41" emma:lang="en-US" emma:confidence="0">
                  <emma:literal>I</emma:literal>
                </emma:interpretation>
                <emma:interpretation id="interp42" emma:lang="en-US" emma:confidence="0">
                  <emma:literal>LII</emma:literal>
                </emma:interpretation>
                <emma:interpretation id="interp43" emma:lang="en-US" emma:confidence="0">
                  <emma:literal>LXI</emma:literal>
                </emma:interpretation>
                <emma:interpretation id="interp44" emma:lang="en-US" emma:confidence="0">
                  <emma:literal>it</emma:literal>
                </emma:interpretation>
              </emma:one-of>
            </emma:emma>
          </inkml:annotationXML>
          <inkml:trace contextRef="#ctx0" brushRef="#br0" timeOffset="77513.6853">4258 1970 208,'-12'-14'79,"8"6"-61,4-3 10,-4 7 0,4 1-5,-5-1-2,1 0 0,0-3-1,0 3-11,0 4 10,0 0 4,0 8 8,0 6-7,-5 9-5,1 6-2,-4 4-1,-1 7 0,-3 5 0,-1-1-6,1 4-4,3 3-8,1-11-1,-1 1 1,1-4 1,-1-4-30,1-4-12,-5-3-33,1-4-13,-1-4-45</inkml:trace>
          <inkml:trace contextRef="#ctx0" brushRef="#br0" timeOffset="78217.6024">3129 2077 316,'8'4'118,"1"3"-92,3 4-7,-4-4-8,5 8-8,-1 0 3,0 7-3,1 7-2,3 8 0,-3 7 1,3 0 3,1 4 0,-1 11 2,1 7-4,4 4 0,-5 3-1,1 1-2,-5-4 3,1-4 2,-1-7 0,0-8 2,1-7 2,-1-10 2,-3-5-3,3-7 0,0-4-3,5-7 0,-1-7 8,5-8 3,8-3-3,4-8 0,0-10-8,0-5-1,0-7-2,1 1-2,3-1 1,0 0-1,0-3 0,5 7 0,-1-1 0,9 1 0,3 4 0,5 3 2,-4 0-3,0 4 0,-5 0 1,1 4 0,-4 0 0,-5 7 2,-4 0 3,0 3 2,-3 1 1,-10-1 0,-3 5-2,-4-1-1,-1 0-3,-3 4-2,-5 0-4,-4 0 0,-4-3-33,0-1-13,-4 0-39,0 1-14,0-1-40</inkml:trace>
          <inkml:trace contextRef="#ctx0" brushRef="#br0" timeOffset="77003.6447">3807 1761 264,'0'-4'101,"0"8"-78,5-1-2,-5-3-8,0 8 2,0-5 2,0 5-2,-5 3-1,1 3-8,-4 8 3,0 4 1,-5 11 1,-3 11 1,-5 11 2,-8 7 2,-4 4-7,4 0-1,0-4-2,0-4 1,0-7-2,4-3 0,5-4-3,3-4 1,5-11-2,-1-4-1,5-7-2,0-3-1,4-5-7,0-3-4,4-3-8,0-8-1,8 0-19,0-8-6,9-6-86</inkml:trace>
          <inkml:trace contextRef="#ctx0" brushRef="#br0" timeOffset="82090.9111">3071 3750 348,'-66'11'129,"33"-4"-100,0 1-4,20-5-7,1 1 1,-1 0 6,5-1-13,4-3-7,4 0-3,12 0-2,13-3 2,17-8 8,16-11 3,20-15 2,26-15 1,16-10-6,0-8-2,4-7 11,8 3 5,4 4-6,-3 4-3,-5 4-2,-4-1-1,0 8-2,-4 3-1,-12 8-5,-17 4-1,-13 7-1,-11 3 1,-14 8 0,-11 4 1,-9 3 0,-8 4 2,-5 0-1,-3 4 0,-5 3-1,1 0 0,-5 1-2,-4-1-2,0 0 3,-4 4 0,4-3-1,-4 3-2,0 0-2,0 0 1,0 0-19,0-4-7,-4 0-32,0 1-13,-4-5-52,-5 1-24,-16 0-3</inkml:trace>
        </inkml:traceGroup>
        <inkml:traceGroup>
          <inkml:annotationXML>
            <emma:emma xmlns:emma="http://www.w3.org/2003/04/emma" version="1.0">
              <emma:interpretation id="{34373EE6-844B-4EFA-B50D-12CB14AC9054}" emma:medium="tactile" emma:mode="ink">
                <msink:context xmlns:msink="http://schemas.microsoft.com/ink/2010/main" type="inkWord" rotatedBoundingBox="7482,13122 9659,12712 9812,13526 7635,13936"/>
              </emma:interpretation>
              <emma:one-of disjunction-type="recognition" id="oneOf9">
                <emma:interpretation id="interp45" emma:lang="en-US" emma:confidence="0">
                  <emma:literal>ICD</emma:literal>
                </emma:interpretation>
                <emma:interpretation id="interp46" emma:lang="en-US" emma:confidence="0">
                  <emma:literal>JCD</emma:literal>
                </emma:interpretation>
                <emma:interpretation id="interp47" emma:lang="en-US" emma:confidence="0">
                  <emma:literal>RCD</emma:literal>
                </emma:interpretation>
                <emma:interpretation id="interp48" emma:lang="en-US" emma:confidence="0">
                  <emma:literal>QCD</emma:literal>
                </emma:interpretation>
                <emma:interpretation id="interp49" emma:lang="en-US" emma:confidence="0">
                  <emma:literal>DCD</emma:literal>
                </emma:interpretation>
              </emma:one-of>
            </emma:emma>
          </inkml:annotationXML>
          <inkml:trace contextRef="#ctx0" brushRef="#br0" timeOffset="4.15655E7">7295 2110 136,'-9'15'52,"5"-12"-41,4 5 2,-4-1 0,-4 0-27,-5 4-9,-3 0 13,-5-3 9,-4-1 30,0-3 14,-4 0-8,-4-4-6,0 0-12,-4-4-4,0 0-7,-5 0-2,-3 1 0,-5-5-2,1 1-2,7-4 3,1-4 2,0-3 4,7-4 2,1 0 1,0-4 0,8 0-2,9 1 1,-1-1-8,5 0-2,8 0-1,0 1 0,4 3 0,8 3 0,0 1 4,5-1 5,3 5-1,1-1 1,-1 4-1,9 0 0,0 4 0,8 3 0,0-3-4,4-1-3,1-3-3,-1 4 1,-4 0 3,4-1 1,-4 1 1,0 3 0,0 0-2,-4 4 1,0 0 2,-4 4 2,0 0-3,0 3-1,0-3-3,-1 3-1,-3 1 3,0-1 1,-1-3-4,1 3 1,0-3 0,0 3 2,-5 0 1,1 1 1,-5-1-2,-4 0-2,5 4 5,-1 0-3,-4 4 1,1 0-1,-5 3 1,0 1-4,0-1-2,0 4 4,0 0 3,0 0-6,1 0 0,-5 0 0,0 0 1,-9 4 1,1 0 0,-4 3 0,-5 1 0,1-1-5,-9 1 1,0 3-5,-4 7-1,0-7 2,0-3 5,0-5 0,0 1 1,4-8 4,5-3 1,3-8-1,1 1-2,3-8-4,1-4 0,-1-3 4,1-4 2,0-4 0,3 0-2,1-3 1,0 0-1,-1-4 0,5-1 2,0 1-3,4 0 0,0-11 1,4 0 2,5-4-3,-1 1 0,4 3-1,-3 3 0,3 1 2,-4 7 2,5 0 1,-5 3 1,4 4-2,1 4 1,-1 0 0,1 0 3,-1 4-5,0 3-1,1 8 4,-1 11 5,1 10-7,-1 16-1,0 7-1,1 7 2,-1 4-1,1 0-1,3 3-2,5-14-1,4-8-27,8-7-10,8-18-44,5-22-16,3-26-10</inkml:trace>
          <inkml:trace contextRef="#ctx0" brushRef="#br0" timeOffset="4.15664E7">7981 2051 108,'17'-4'44,"-13"1"-35,8-1 9,-8 4 2,5-4-4,-5-3 3,0 0 7,0-4 6,0 0-17,0-4 3,1-3 0,3-5-4,-4-6 2,0-4-5,-4-4-1,0 0-4,0 1 1,-4 3-2,-4-1 2,-5 5 0,1 3 3,-1 4 1,-3 4 1,-1-1-2,1 8 1,-1 8-4,-3 3-2,-5 7-5,-4 12 0,0 3 0,-4 14 2,0 8-1,4 8-1,0 3-2,4 4 1,4 0-1,9 0 0,4-4 0,8-4 0,8 1 2,4-8 0,13-7 0,0-1 2,0-6-3,4-4 0,4-8-1,0-3 0,4-8-20,4-11-10,1-14-59,3-15-59,-3-8 43</inkml:trace>
          <inkml:trace contextRef="#ctx0" brushRef="#br0" timeOffset="4.15672E7">8325 1683 208,'-9'-22'77,"9"11"-60,-4-7 2,4 11-4,0-1-2,4-3 5,5-7-6,-1 3 1,4-3-8,5 3 10,3 0 5,9 4 3,4 4 3,1 3-5,3 4-1,0 8-5,0 6-1,1 8-6,-5 8 0,-4 18-1,-5-4 1,-7 4-4,-5 3-3,-3 4 2,-9 0 2,-9 0 2,-11 1 1,-18-5 2,-7-3 1,-5-4-3,-4-11-3,-3-11-20,-1-14-10,-4-20-38,-17-24-15,-12-16-69</inkml:trace>
          <inkml:trace contextRef="#ctx0" brushRef="#br0" timeOffset="4.15668E7">8519 1595 208,'-4'-7'77,"4"-1"-60,-8 5 8,8 3 2,-5-4-10,1 0 1,0 1 4,0-1 6,0 4-15,0 0 4,0 0 1,-1 4-4,1-1 0,4 5-6,0 3 0,0 11-3,0 4 0,0 7-1,0 7 0,-4 8-2,0 3 1,0 5-2,0-1-1,-5 0 1,1-4-1,0-7-9,0-7-4,-1-4-15,1-7-8,-4-4-20,-1-7-10,1-8-46</inkml:trace>
        </inkml:traceGroup>
      </inkml:traceGroup>
    </inkml:traceGroup>
    <inkml:traceGroup>
      <inkml:annotationXML>
        <emma:emma xmlns:emma="http://www.w3.org/2003/04/emma" version="1.0">
          <emma:interpretation id="{A18DB87F-6A59-41D1-8FCC-9C9D3DBBC221}" emma:medium="tactile" emma:mode="ink">
            <msink:context xmlns:msink="http://schemas.microsoft.com/ink/2010/main" type="paragraph" rotatedBoundingBox="3089,13838 23421,15221 23230,18036 2898,16654" alignmentLevel="2"/>
          </emma:interpretation>
        </emma:emma>
      </inkml:annotationXML>
      <inkml:traceGroup>
        <inkml:annotationXML>
          <emma:emma xmlns:emma="http://www.w3.org/2003/04/emma" version="1.0">
            <emma:interpretation id="{6484A7D7-A221-4497-B757-A24042D23AF0}" emma:medium="tactile" emma:mode="ink">
              <msink:context xmlns:msink="http://schemas.microsoft.com/ink/2010/main" type="line" rotatedBoundingBox="3089,13838 23422,15221 23230,18036 2898,16654"/>
            </emma:interpretation>
          </emma:emma>
        </inkml:annotationXML>
        <inkml:traceGroup>
          <inkml:annotationXML>
            <emma:emma xmlns:emma="http://www.w3.org/2003/04/emma" version="1.0">
              <emma:interpretation id="{51D6862B-2CAB-4B46-AB9B-3DC477AD038F}" emma:medium="tactile" emma:mode="ink">
                <msink:context xmlns:msink="http://schemas.microsoft.com/ink/2010/main" type="inkWord" rotatedBoundingBox="3043,14516 6899,14778 6786,16437 2930,16175"/>
              </emma:interpretation>
              <emma:one-of disjunction-type="recognition" id="oneOf10">
                <emma:interpretation id="interp50" emma:lang="en-US" emma:confidence="0">
                  <emma:literal>Lattice</emma:literal>
                </emma:interpretation>
                <emma:interpretation id="interp51" emma:lang="en-US" emma:confidence="0">
                  <emma:literal>Latia</emma:literal>
                </emma:interpretation>
                <emma:interpretation id="interp52" emma:lang="en-US" emma:confidence="0">
                  <emma:literal>Valtice</emma:literal>
                </emma:interpretation>
                <emma:interpretation id="interp53" emma:lang="en-US" emma:confidence="0">
                  <emma:literal>Latria</emma:literal>
                </emma:interpretation>
                <emma:interpretation id="interp54" emma:lang="en-US" emma:confidence="0">
                  <emma:literal>Latha</emma:literal>
                </emma:interpretation>
              </emma:one-of>
            </emma:emma>
          </inkml:annotationXML>
          <inkml:trace contextRef="#ctx0" brushRef="#br0" timeOffset="79119.2794">2037 3698 188,'-12'-40'71,"12"11"-55,0-12 2,0 23-1,4-4-5,0 0 3,-4-4 1,4 4-1,0 3-7,0 5 8,0-1 4,0 4-4,1 4-1,3-1-5,4 5 1,1 10-2,3 4 2,5 11 0,0 15 3,-5 14-5,1 8-1,-5 15-4,-4 18-3,-3 10 0,-5 5 1,-5 3-1,-7 4 2,0-3-2,-5-12 2,0-3 0,1-16 3,-1-10-5,1-14-1,3-12 4,1-8 2,0-6 0,-1-12-1,1-7 1,4-7 3,-1-8-4,5-3-3,0-8-4,4 0-1,0-7 2,4 0 0,4 0-2,1 4 2,3 0 1,0-1 2,1 4-3,3 1 0,5 3-1,4 0 0,4 0 2,4 3 2,0 5-3,8-1 0,1 0 5,-5 4 2,-4 4 0,0 0 1,0 3-4,-4-3-2,0 3 0,-4-3 1,-4-1-8,-1 1-3,1-4-24,0 0-11,-1-4-15,1 1-6,0-5-59,4-6-27,-1-5 79</inkml:trace>
          <inkml:trace contextRef="#ctx0" brushRef="#br0" timeOffset="79691.3077">3133 4445 96,'8'-8'35,"-3"5"-27,-1-5 22,-4 8 8,0-3-5,-4-5 0,-1-3-5,1-3-3,-4-1-13,0-3 1,-5-1 3,-3-7-4,-1-3-2,1 0 1,-1 3 3,-4 4-2,1 3 3,-5 5-6,4 6-3,-4 12-3,1 11 0,-1 7-4,4 11 0,0 4-1,5 7 0,-1 7 2,9 1 0,4-4-3,4-4 2,0-8 1,4-2 0,4-9 2,5-3 1,-1-7 3,5-8 3,3-7-2,5-7 1,0-11-3,4-8 0,-4-7-1,0-4 0,-5-3-2,1 3 1,-4 0 0,-5 4 1,-4 4 0,0 6 0,1 5 2,-5 3 3,0 4-2,0 4 1,0 3-10,-4 4-3,9 8 3,-1 6 0,4 5 2,1-1 0,3 1-3,5 3 0,0-4-7,3 0-4,1-3-12,0-4-6,0-11-23,4-7-10,-8-12-45</inkml:trace>
          <inkml:trace contextRef="#ctx0" brushRef="#br0" timeOffset="80036.4053">3373 3592 364,'-4'11'137,"8"-4"-106,8 8-9,-3-4-12,3 7-10,1 4 2,3 11-3,5 8 0,4 10 1,-1 8 0,5 4 2,0 7-1,0-1 2,-4 1-2,0 4-1,0-8 1,-5-7-1,1-8-3,-4-3 0,-5-11-14,0-8-6,-3-7-21,-1-7-10,-4-8-18,0-14-7,0-15-17</inkml:trace>
          <inkml:trace contextRef="#ctx0" brushRef="#br0" timeOffset="80619.1954">3977 3331 276,'4'-22'104,"0"22"-81,-4 3 16,0 5 1,0 3-20,-4 11-3,0 7-7,0 8-1,0 7-5,0 0-1,-1 8 3,1-1 1,4 8 1,4 11 4,5 3 3,3 1-2,5 3 0,-1-7-3,5-4 1,0 4-4,-1-7-2,1-5-5,0-6-2,-1-8-6,1-4 0,-4-10-29,-5-8-13,0-7-16,1-8-5,-1-11-1,1-7 2,3-7 15,-3-4 6,3-4 28,-3 0 12,-5 1 9,0 3 14,0-1 6,1 1 18,-5 4 11,0 7 2,0 0 4,0-4-13,-4 4-5,0 0-21,4 0 3,-4 4 2,0-1-3,0 5 2,4 3-7,1 3-3,-1 12-3,4 4 0,0 3-2,5 3 0,-1 5-1,5-1 0,-1 4-2,1 0-2,-1-3-4,1-1-2,-1-7-33,1-3-11,-5-5-57,1-14-65,-5-7 49</inkml:trace>
          <inkml:trace contextRef="#ctx0" brushRef="#br0" timeOffset="80821.1866">4511 3761 384,'-17'4'143,"17"-4"-112,0 3-8,0-3-12,4 8-14,-4-1 0,0 4-25,0 4-11,0 3 20,0 0-37,0 5-14,4 2-51</inkml:trace>
          <inkml:trace contextRef="#ctx0" brushRef="#br0" timeOffset="81463.3252">4953 4011 268,'9'-11'101,"-5"0"-78,-4 0 11,0 7 1,0 0-12,-4 1-1,-5-5-7,1 1-1,-4 3-8,-5 4-2,-4 4 2,1 7-1,-5 8 2,0 6-4,0 8 0,0 8-1,5 3-2,-1 4 1,9 0 1,3-1-3,5-3 0,4 1-1,8-9-2,9-3 3,12-11 0,8-10-2,5-9 2,3-10-1,1-8 0,-1-7 2,1-4 0,3-3 0,-3-8 2,-1 0 1,-8 1 1,-3-1 4,-10 0 3,-7-3 2,-9 7 5,-4 3-4,-8 1 0,-8 7 0,-9 7 4,-4 8-8,0 7-1,-4 7-5,1 8-3,3 7-3,4 7-1,4 8 2,9 3 0,8 1-4,17-1-1,12 1 3,12 3 1,13-4 2,16 1 2,5-8-3,-5-4 0,-4-7-1,0-3-2,-12-8-4,-4-8 0,-5-6-5,-3-12-2,-9-11-18,-4-11-6,-9-10-44,-7-12-17,-13-11-29</inkml:trace>
        </inkml:traceGroup>
        <inkml:traceGroup>
          <inkml:annotationXML>
            <emma:emma xmlns:emma="http://www.w3.org/2003/04/emma" version="1.0">
              <emma:interpretation id="{1E520644-6D3E-43CC-AFB3-AA3B8FF6F5FB}" emma:medium="tactile" emma:mode="ink">
                <msink:context xmlns:msink="http://schemas.microsoft.com/ink/2010/main" type="inkWord" rotatedBoundingBox="12378,15621 16067,15872 15966,17365 12277,17114"/>
              </emma:interpretation>
              <emma:one-of disjunction-type="recognition" id="oneOf11">
                <emma:interpretation id="interp55" emma:lang="en-US" emma:confidence="0">
                  <emma:literal>sing</emma:literal>
                </emma:interpretation>
                <emma:interpretation id="interp56" emma:lang="en-US" emma:confidence="0">
                  <emma:literal>sins</emma:literal>
                </emma:interpretation>
                <emma:interpretation id="interp57" emma:lang="en-US" emma:confidence="0">
                  <emma:literal>sims</emma:literal>
                </emma:interpretation>
                <emma:interpretation id="interp58" emma:lang="en-US" emma:confidence="0">
                  <emma:literal>Sing</emma:literal>
                </emma:interpretation>
                <emma:interpretation id="interp59" emma:lang="en-US" emma:confidence="0">
                  <emma:literal>Sims</emma:literal>
                </emma:interpretation>
              </emma:one-of>
            </emma:emma>
          </inkml:annotationXML>
          <inkml:trace contextRef="#ctx0" brushRef="#br0" timeOffset="2.20751E7">12362 4809 212,'0'0'82,"0"-4"-64,0-3 4,0 3-3,-4 4-10,0-4-1,0 4 7,-5-7 2,-3 3-8,-1-3 6,-3 3 2,-1 1-3,-3-5 0,-1 1-6,0 0-3,1-1-2,-5 5-3,0-1-2,-4 4 1,0 0-4,-4 4-1,-4 7 0,-5 3 2,1 5-3,0 6 0,-1 1-3,-3 0 1,8 0 3,4-1 3,8 1 2,8 4 3,5-1-6,8-3 1,12-1-4,0-2 2,9-5 7,3-3 4,1-1-1,4 1 0,4-4-1,4 0 0,-4 0-2,0 4-2,-4 0-2,-1-1 1,1 1 1,0 3 2,4 1-3,0 3 0,0 4 1,0-1 2,-4 1-3,-5 0 0,-3-4 1,-5 4 2,-7-4-1,-10-4-1,-11 0 1,-17 4 1,-13-3-6,-12 3 1,-12 4 1,-4-1 3,-9 1 13,4-4 6,5-3 7,8-8 6,8-4-18,4-7-8,8-4-5,9-3 0,4 0-8,8-1-3,9 1-11,3-1-5,5 1-17,4 3-9,0 1-69</inkml:trace>
          <inkml:trace contextRef="#ctx0" brushRef="#br0" timeOffset="2.20756E7">12759 4967 272,'4'0'104,"-4"4"-81,0-4-2,0 0-4,0 3-15,0 8-1,-4 8 3,-4 6 2,-5 12-2,1 11 4,0 3 2,-1 5-1,1 2 0,4 1-5,-1-4-3,5 4 0,0-4 1,0-3-3,4-8 0,-4-7-10,4-8-5,-4-10-50,-1-8-19,1-15-24</inkml:trace>
          <inkml:trace contextRef="#ctx0" brushRef="#br0" timeOffset="2.20758E7">12449 4721 396,'-13'0'148,"18"3"-115,-1 1-16,-4-4-13,8 0-37,0 0-8,5 0-32,-1-4-11</inkml:trace>
          <inkml:trace contextRef="#ctx0" brushRef="#br0" timeOffset="2.20769E7">13148 5563 160,'-25'14'60,"17"-6"-47,0-5 8,8-3 0,0 0 4,0-3 5,0-5-10,0-3-2,0-3-10,0-8 6,0-4 3,4-7-3,0-4 2,0-11-7,4 0-1,5-7-4,-1 0-3,5 0 2,3 7 2,-3 8 0,4 3 0,-1 7 1,-3 5 3,3 3-4,-3 7-1,0 4-4,3 4-1,-3 7-1,-1 3 0,1 5 2,-1 3 0,1 3 0,0 5 2,-1 3-3,5 3 0,-5 5 1,1 3 2,-1 4-1,-3 3-1,-1 4 1,-8 4 1,0-4-1,-4 0-1,-8-3-2,0-1 1,0-7-1,-1-7-2,1-4 3,0-3 2,0-5 0,3-6-1,1-1 1,4-3-1,0-8 2,0-3 3,4-8-4,5-7-3,-1-8 1,4-3 0,1-11 1,3 0 2,1-4 1,4 0 1,-1 1-2,1 3 1,0-1-2,-1 5 2,5 3 0,0 4 1,-4 7 0,-5 4 0,1 4-2,-1 7-2,1 4 3,-5 7 2,1 7 0,-1 11 0,0 15-1,1 15 0,-1 11 0,1 4 0,-1-1-2,-4-3-2,1-4 3,-5-4 2,0-3-4,-4-15-3,-4-7-39,-5-7-15,1-8-91</inkml:trace>
          <inkml:trace contextRef="#ctx0" brushRef="#br0" timeOffset="2.20784E7">14199 4915 252,'-17'0'96,"29"0"-75,-3 0-1,-1 4-7,4-4-5,5 0 0,0-4 0,3 1 2,5-5-5,8 1 6,0 3 2,0 1 5,5 3 3,-5 0-7,0 3-3,-4 1-4,0 3-2,0 8-3,4 4-2,0 6 1,0 5 1,0 6-1,0 9-1,0 2-2,0 1 1,0 4 1,0 3 0,1-4 0,-6-3 0,-3 4 0,-8-5 0,-9 5 2,-4-1 3,-8-3-2,-4 0 0,-9-4-1,-3 0-2,-9-3 5,-4-5 1,-5-3-5,1-3 0,-8-4-3,-1-1 0,1-6 0,3-5 0,9-3 8,4-7 6,9-8 11,3-10 6,9-16-11,12-21-3,12-15-7,9-8-3,8-10 2,5-8 0,-5-11 8,4-8 4,-4 8-5,0 8-1,-8 3-5,-4 7 0,-1 4-5,-3 8-2,-1-1-20,1 12-10,8-1-51,12 5-21,13 2-76</inkml:trace>
        </inkml:traceGroup>
        <inkml:traceGroup>
          <inkml:annotationXML>
            <emma:emma xmlns:emma="http://www.w3.org/2003/04/emma" version="1.0">
              <emma:interpretation id="{25434E18-0013-4FB5-BA8C-86EA3B5F5150}" emma:medium="tactile" emma:mode="ink">
                <msink:context xmlns:msink="http://schemas.microsoft.com/ink/2010/main" type="inkWord" rotatedBoundingBox="18082,15664 21690,15910 21581,17510 17974,17265"/>
              </emma:interpretation>
              <emma:one-of disjunction-type="recognition" id="oneOf12">
                <emma:interpretation id="interp60" emma:lang="en-US" emma:confidence="0">
                  <emma:literal>10.956!</emma:literal>
                </emma:interpretation>
                <emma:interpretation id="interp61" emma:lang="en-US" emma:confidence="0">
                  <emma:literal>10956!</emma:literal>
                </emma:interpretation>
                <emma:interpretation id="interp62" emma:lang="en-US" emma:confidence="0">
                  <emma:literal>10.95b!</emma:literal>
                </emma:interpretation>
                <emma:interpretation id="interp63" emma:lang="en-US" emma:confidence="0">
                  <emma:literal>10.556!</emma:literal>
                </emma:interpretation>
                <emma:interpretation id="interp64" emma:lang="en-US" emma:confidence="0">
                  <emma:literal>810.956!</emma:literal>
                </emma:interpretation>
              </emma:one-of>
            </emma:emma>
          </inkml:annotationXML>
          <inkml:trace contextRef="#ctx0" brushRef="#br0" timeOffset="2.20807E7">17438 4971 312,'-21'-8'115,"21"5"-89,-13-1-6,5 8-8,-4-1-15,-9 1-2,0 3 4,-3 1 5,-1 3-2,-4 3-3,4 8 0,-4 8 1,0 10 2,0 15-1,0 8 2,-4 7-4,4 3 0,4 12-1,5 3 0,7-3 4,9-12 1,8-7-4,9-14 1,7-4 6,5-11 4,4-12 6,0-10 2,4-11 2,4-15 0,1-15-5,3-15-1,0-10-2,1-8 0,-1-11 2,-4-7 4,-4-11-4,0-8 2,-8 4-7,-4 8-1,-9 10 2,-3 12 1,-13 14-1,-5 7 1,-7 12-15,-13 7-4,-8 11-8,-9 4-3,1 3-9,7 4-5,9-4-18,9 1-7,3-5-57,34-7-24,7-10 27</inkml:trace>
          <inkml:trace contextRef="#ctx0" brushRef="#br0" timeOffset="2.20812E7">17872 5684 260,'33'11'99,"-21"-4"-77,1 1 0,-9-5-3,-4-3 13,0 0 10,0 4 2,-4 0 1,0-4-25,-5 0 8,1 0 3,0-4-8,4 0 0,4-3-8,0-4 1,0 0-9,4-4-4,0 1-2,0-1 1,0 4-1,-4 0-1,0 3 1,0 5 1,0-1-1,0 0 2,0 4 0,-4 0 1,-4 0-24,0 8-9,-1-1-30,1 0-13,4 4-104,0 0-51,0-7 114</inkml:trace>
          <inkml:trace contextRef="#ctx0" brushRef="#br0" timeOffset="2.2082E7">18343 5279 296,'42'-22'112,"-21"4"-87,7-11 2,-15 14-4,3-7-13,1-4-1,4-7 1,-5-4 1,-3 0-5,-5-3 7,-4-4 4,-4 0-1,-4 3 3,0 5-8,-5 2-2,-3 5-10,0 3-1,-5 8-2,5 3 2,-5 4-4,1 4 2,-5 7 0,-4 11-1,-8 7 1,0 12 0,0 6 3,4-2 0,4-1-2,4 0 2,5 0 1,3 0 0,9-4 0,4-3 0,4-4 2,5-3 1,3-5 3,1-3 1,-1-3 1,0-5 2,1-3-1,-1-3 2,1-1-6,3-3-1,1-1-2,3 1 1,1-4 0,8 3 1,-4-3 0,0 4 2,-5 3-1,1 4 0,-4 0-6,-1 0 1,-4 4 0,-3 0 0,-1-1 0,0 5 0,1-1 0,-5 4 2,4 4-1,0 3-1,1 8 1,3 7 1,0 11 1,1 8 1,-5 3 2,0 0 1,-4 0 3,1 8 1,-5-4-1,0-1 1,0-3-6,-5-3-1,1-8-4,0-3-1,0-12-8,0 0-2,4-10-14,0-5-4,-4-6-25,4-8-10,8-8-72,13-10-63,-1-8 72</inkml:trace>
          <inkml:trace contextRef="#ctx0" brushRef="#br0" timeOffset="2.20826E7">19150 4864 272,'8'-11'104,"1"15"-81,-9-4-2,0 3-4,0-3-4,0 4 8,-9 11-4,-3 3-9,0 0 2,-5 1 0,-4 3-1,5 0 0,-1 0-3,1 0-1,-1 0-6,5 0-1,3 0 1,9 0 0,9 0 5,3 0 2,5 4 9,3-4 2,5 0-2,0 0-1,0-3 0,0-1 2,-1 4-7,1 0-1,-4 4-2,4 0 1,0-4-4,-1 7 0,1-7 1,0 4 0,0 0 2,0 0 3,0-1-2,-5 5 1,1 3-1,-9 0 1,-8 4 4,-8-1 3,-12 1-6,-13 0-3,0 0-3,-4-4-3,-4-7-6,-5-4-4,1-8-14,-1-14-5,5-11-27,8-14-9,13-16-28,12-10-11,12-12-30</inkml:trace>
          <inkml:trace contextRef="#ctx0" brushRef="#br0" timeOffset="2.20829E7">19274 5059 360,'-16'4'134,"16"-4"-104,-4 0 3,4 0-5,0 0-19,0-4-2,4 0-1,4-3 3,4-4-4,1-4 6,3-3 2,5-4 2,4 3 4,4 1-2,4-1 1,4 1-5,9 3-3,-1 4-3,5 0 0,-1 0-4,5-3-2,-4-1-7,-5 4-4,-3-4 3,-9 0 2,-4-7-30,-9 0-14,-3-7-72,4-1-30,-5-3 8</inkml:trace>
          <inkml:trace contextRef="#ctx0" brushRef="#br0" timeOffset="2.20836E7">20536 4566 192,'8'7'71,"-8"-3"-55,0-4 20,-4 0 6,-4 0-17,-1 0-3,1 0 1,-4-4 3,3 1-14,1-1 6,0 0 3,0 1-5,-1-1-1,5 4-5,0 0 1,0 0-4,0 4 1,0 3-5,0 4 0,-5 8-1,-3 6 1,-9 12-2,-4 7 2,-12 11-2,-8 19 2,-5 18-4,0 18 0,1 0-1,3-7 0,9-3 2,12-5 0,9-6 4,7-12 5,9-11-3,9-7 2,11-11 1,9-8 2,13-14 3,7-12 4,1-10-4,0-11 2,-5-12-5,5-3 1,-5-7 2,1-4 3,-5 0-5,-4 3-2,-8 1-3,0 3-2,-8 4-3,-5 4-2,-3 3 1,-9 0 1,-12 8-3,-13 3-2,-12 8-1,-13 7 0,-7 0-2,-5 4-1,0 3-29,8-7-12,13-11-134,12-22-75,13-59 115</inkml:trace>
          <inkml:trace contextRef="#ctx0" brushRef="#br0" timeOffset="2.20793E7">15754 5673 280,'-12'4'104,"7"-4"-81,-7 0 3,8 0-4,-4-4-10,-5-3-2,1-4-1,-1-4 1,1-4-5,0-3 6,-1-7 4,5-8-5,4 0-1,0-3-3,4-4-1,0 3-3,4 1-2,4 0 7,0-1 3,5 1-5,3 7-1,5-1-4,0 9-1,-1 3 3,1 7 1,0 8-6,-1 7 0,1 11 1,-4 11 1,-1 14-8,1 9-4,3 6-7,1 1 0,4-5 0,0-3 2,4-7 12,-5-4 6,-3-11 12,4-7 7,-4-11 18,-1-12 12,1-14-13,4-22-6,0-11-17,8-11-6,-8-4-3,-1 4 0,-3 0-2,-4 7-2,-5 7-2,-8 8 1,0 7-12,-4 8-5,0 3-8,0 8-1,0 3-4,4 4 0,5 4-3,3 3 1,5 0-28,3 4-11,5 11-39</inkml:trace>
          <inkml:trace contextRef="#ctx0" brushRef="#br0" timeOffset="2.20798E7">15651 6247 272,'4'3'101,"4"-6"-78,9-1 15,-9-4 2,0 8-20,0-7-6,1-4-8,-1 4-5,4-4 0,1 3 3,-1-3 2,5 0 4,3-3 4,5-1-4,4 0 0,4 0-6,9-3-3,7 0-5,1-4-2,0 3 5,-1 1 5,5-1 2,0 5 4,-9 3-1,-3 3 2,-9 1 3,-9 3 1,-3-3-2,-4 7 2,-5 0 5,1 0 2,-5 0 0,-4 0-2,-4 0-4,0 0-2,0 0-8,0 0-4,0 0-1,0 0-1,0 0-5,0 0-1,-4 7-15,0-7-6,-5 0-19,1 0-9,0 0-52,0 0-23</inkml:trace>
          <inkml:trace contextRef="#ctx0" brushRef="#br0" timeOffset="2.20853E7">22004 6180 496,'4'4'184,"1"-4"-143,-1 4-7,-4-4-15,0 0-15,0 0-3,0 0-7,0-4-1,0 0 3,-4-3-22,-1-4-8,-3-4-53,4-11-23,0-14-58</inkml:trace>
          <inkml:trace contextRef="#ctx0" brushRef="#br0" timeOffset="2.2085E7">22430 3882 408,'-24'15'151,"24"-15"-118,4 4-4,0-1-12,-4 5-16,0 3-2,0 0 0,-4 3 2,4 8 0,-4 12-3,-9 13 1,1 9-1,-9 21-2,-4 22 0,-4 19 0,-4 10-13,0 19-4,0 15-11,4-7-5,13-19 6,3-22 6,9-15-12,8-14-3,4-19-76</inkml:trace>
        </inkml:traceGroup>
      </inkml:traceGroup>
    </inkml:traceGroup>
  </inkml:traceGroup>
</inkml:ink>
</file>

<file path=ppt/ink/ink1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5:37:30.24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BE311A3A-9F5D-4521-8C82-AFA0815A2AEA}" emma:medium="tactile" emma:mode="ink">
          <msink:context xmlns:msink="http://schemas.microsoft.com/ink/2010/main" type="writingRegion" rotatedBoundingBox="15620,14315 19894,13904 19999,14991 15724,15402"/>
        </emma:interpretation>
      </emma:emma>
    </inkml:annotationXML>
    <inkml:traceGroup>
      <inkml:annotationXML>
        <emma:emma xmlns:emma="http://www.w3.org/2003/04/emma" version="1.0">
          <emma:interpretation id="{7B7D0F77-CF0F-4CFB-926F-221442F08434}" emma:medium="tactile" emma:mode="ink">
            <msink:context xmlns:msink="http://schemas.microsoft.com/ink/2010/main" type="paragraph" rotatedBoundingBox="15620,14315 19894,13904 19999,14991 15724,15402" alignmentLevel="1"/>
          </emma:interpretation>
        </emma:emma>
      </inkml:annotationXML>
      <inkml:traceGroup>
        <inkml:annotationXML>
          <emma:emma xmlns:emma="http://www.w3.org/2003/04/emma" version="1.0">
            <emma:interpretation id="{A1461F3B-45E8-4CE4-AC8F-48318408617A}" emma:medium="tactile" emma:mode="ink">
              <msink:context xmlns:msink="http://schemas.microsoft.com/ink/2010/main" type="line" rotatedBoundingBox="15620,14315 19894,13904 19999,14991 15724,15402"/>
            </emma:interpretation>
          </emma:emma>
        </inkml:annotationXML>
        <inkml:traceGroup>
          <inkml:annotationXML>
            <emma:emma xmlns:emma="http://www.w3.org/2003/04/emma" version="1.0">
              <emma:interpretation id="{EED57094-8D71-44D8-925C-1039F4450760}" emma:medium="tactile" emma:mode="ink">
                <msink:context xmlns:msink="http://schemas.microsoft.com/ink/2010/main" type="inkWord" rotatedBoundingBox="15620,14315 19894,13904 19999,14991 15724,15402"/>
              </emma:interpretation>
              <emma:one-of disjunction-type="recognition" id="oneOf0">
                <emma:interpretation id="interp0" emma:lang="en-US" emma:confidence="0">
                  <emma:literal>V~730</emma:literal>
                </emma:interpretation>
                <emma:interpretation id="interp1" emma:lang="en-US" emma:confidence="0">
                  <emma:literal>VN 730</emma:literal>
                </emma:interpretation>
                <emma:interpretation id="interp2" emma:lang="en-US" emma:confidence="0">
                  <emma:literal>r 730</emma:literal>
                </emma:interpretation>
                <emma:interpretation id="interp3" emma:lang="en-US" emma:confidence="0">
                  <emma:literal>Vn730</emma:literal>
                </emma:interpretation>
                <emma:interpretation id="interp4" emma:lang="en-US" emma:confidence="0">
                  <emma:literal>in 730</emma:literal>
                </emma:interpretation>
              </emma:one-of>
            </emma:emma>
          </inkml:annotationXML>
          <inkml:trace contextRef="#ctx0" brushRef="#br0">14641 3073 316,'-4'-3'118,"4"3"-92,4 0 2,-4 0-7,0 0-12,0 0-3,8-4-3,1 0 0,-1 1-2,4-1 2,5 0 2,4 4 0,3 4 0,5 3 3,4 4 3,0 8-4,13 3-2,-5 7-2,1 4-3,-9 4 1,4 3 1,-8 8 1,0 4 1,-4 3-2,-5-4 1,-7 5-2,-1-5-1,-8 0-4,1 1 0,-5-4 4,-5-4 2,1-7 0,-4-4-2,0-8 3,-1-2 2,1-9 4,0-3 5,0-7 3,-1-4 2,1-7-6,4-4-3,4 0-3,0-15-2,0-18-3,4-4-2,0-4 3,5 1 0,3-1 1,0-3 0,1-4-2,7 4-2,5 0-2,0 4 1,0 3 1,4 4 0,0 3 0,4 8 2,4 0-1,-4 4-1,0 3-2,-4 0 1,0 1-1,0 2 0,0 1-11,0 0-7,-4 4-18,-4 0-8,-1 3-25,1 0-10,0-3-60</inkml:trace>
          <inkml:trace contextRef="#ctx0" brushRef="#br0" timeOffset="868.4229">15961 3673 260,'-4'7'99,"4"-3"-77,-5-1 2,1 1-4,0 3-5,-4-3 1,0 0 5,-1-4 3,1 0-12,0 0 6,-1-4 5,5-3-10,0-4-2,0 0-5,4-8 1,4-6-2,0-5 2,5 1-4,3-1 0,0-3-1,1 7-2,3 4 1,1 4-1,-1 3 0,1 4 0,0 4 0,3 3 0,1 4 0,0 8 2,3 6-1,10 1-1,3 7-2,0 0 1,0 8-1,-4-8 0,0 0 2,0-4 0,-4-7 2,0 0 1,0-7-4,-4-4 1,-4-4 2,0-7 1,-1 0-1,1-4 1,0-7 0,-5-3 3,1-9-3,-1-2 0,1-5 1,-1 1 0,-3 7 0,-1-8 0,1 8 0,-5 0 0,0 7 2,-4 4 3,-4 8 7,0-1 4,0 4-8,0 3-2,0 1-11,0 3-1,-4 1-9,0-1-3,0 4-6,4 0 0,-4 0-16,0 0-6,-1 4-11,1 3-5,0 0-12,0 4-6,-4 4-34</inkml:trace>
          <inkml:trace contextRef="#ctx0" brushRef="#br0" timeOffset="1693.078">17197 3018 264,'-8'-4'99,"4"4"-77,0-3-7,4 3-5,0 0-5,0 0 2,0 0 5,0 0 3,0 0-8,4-4-2,4 0 1,5 1-1,3-5 0,5 1-3,4 0 1,0-4-2,-5 3 2,-3 5-2,12-5 2,-4 1-2,4 0 2,8-1 2,-4 5 2,-4-5-1,-4 5-1,-5-1-3,-3 0 1,-5 0 2,1 1 2,-5 3-1,-4 0-1,0-4 1,0 4 1,-4 0 1,0 0 2,0 0-5,5 0-1,-5 0 2,0 0 1,0 0-1,0 0 1,0 0 0,0 0 1,0 0 0,0 0 2,0 0-5,0 0-1,4 7-2,0 1-2,0 7 5,0 7 4,-4 3-1,0 1 3,0-4 0,0 19 1,0 21-2,-4 4 1,0-3-6,4-1-3,0 1-4,0-4 1,0-8-4,0-7-1,0-11-30,0-3-12,0-8-37,0-4-16,4-3-50</inkml:trace>
          <inkml:trace contextRef="#ctx0" brushRef="#br0" timeOffset="3586.9664">18000 3106 116,'-4'-3'46,"4"-1"-35,-4 4 7,4 0 2,0-4 3,-4 1 3,-1-1-2,1 4-1,4-4-12,0 1 9,0-1 6,0 4-10,9-7 3,3-1-6,0 1-6,5-4-1,-1 4-2,5-8 0,0 4 2,4-4 3,4 0-2,0 1-2,-5 3-2,1-4 0,0 8 0,-4-4 1,-1 3-2,-3 5 1,-5 3-2,1 3 2,-1 12-7,-8 7-1,-4 7 2,0-3 1,0-4 2,-4 15 0,-4 14 0,-5-3 2,1-4 3,0-7 4,-5-4-2,1-3 1,-5-8-3,4-4 0,1-3-1,-1-4 2,5-4-3,4-3 0,3 0 1,1-4 0,0 0-5,4 0 1,0-4-2,4 0 0,9-3 0,-1-1 0,5 1 2,-1 0 0,1-1 0,-1 1 0,5 3 2,0 1 3,-1-1-2,1 4-2,0 4 4,-1 3 1,5 4 0,0 4-1,-4 3 1,-1 1 1,1-1 3,-4 0 1,-5 1 1,-4 3 0,-8-4 0,-8 12 0,-4-5-4,-9 1 0,-8 0-3,4-4 2,4-4-2,-3 4 0,-14 0-6,5-7 1,4-4-13,0-4-5,0-3-21,13 0-8,-1-1-17,5-10-7,4-8-64</inkml:trace>
          <inkml:trace contextRef="#ctx0" brushRef="#br0" timeOffset="4444.8329">18745 2757 248,'4'4'93,"-4"-4"-72,0 0-2,0 0-6,0 0-3,-4 3 1,-5-3-1,1 4-1,0 3-5,-5 4 2,1 8 0,-5 7-2,1 7-1,-1 3-1,1 1-2,-1 0 1,9-4-1,4-3 0,4-5 2,0-3-1,8-3 2,9-5 2,-1-3 4,5-7-2,4-8-2,8-3-2,0-8 0,0-7 2,0 0 2,-4-7 3,-4-1 1,-5-3-1,-7 8-1,-1 3 1,-3-4 1,-5-11 6,-8 11 1,-5 4-9,-7 8-3,-9 6-13,-8 8-5,-4 11-16,-5 8-5,1 6-62,0 5-28,-1-8 2</inkml:trace>
        </inkml:traceGroup>
      </inkml:traceGroup>
    </inkml:traceGroup>
  </inkml:traceGroup>
</inkml:ink>
</file>

<file path=ppt/ink/ink1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3:06:23.069"/>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7 1 60,'-9'0'24,"13"0"-18,-4 0 9,0 0 3,0 0-4,0 0 2,0 0-9,0 0-4,0 0-9,0 0-4,0 0-16,0-4-7,0 4 0,0 0 2</inkml:trace>
</inkml:ink>
</file>

<file path=ppt/ink/ink1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3:06:20.43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D64A3C1-93D4-4D6E-8E4F-B13731EAC337}" emma:medium="tactile" emma:mode="ink">
          <msink:context xmlns:msink="http://schemas.microsoft.com/ink/2010/main" type="writingRegion" rotatedBoundingBox="12823,3877 22104,2369 22679,5907 13398,7414"/>
        </emma:interpretation>
      </emma:emma>
    </inkml:annotationXML>
    <inkml:traceGroup>
      <inkml:annotationXML>
        <emma:emma xmlns:emma="http://www.w3.org/2003/04/emma" version="1.0">
          <emma:interpretation id="{1360EB2B-DB35-4BD8-8EB6-6FF107476CDD}" emma:medium="tactile" emma:mode="ink">
            <msink:context xmlns:msink="http://schemas.microsoft.com/ink/2010/main" type="paragraph" rotatedBoundingBox="12823,3877 22104,2369 22645,5702 13365,7210" alignmentLevel="1"/>
          </emma:interpretation>
        </emma:emma>
      </inkml:annotationXML>
      <inkml:traceGroup>
        <inkml:annotationXML>
          <emma:emma xmlns:emma="http://www.w3.org/2003/04/emma" version="1.0">
            <emma:interpretation id="{403C3977-0E9B-4770-A594-EB3CCDCF0C6F}" emma:medium="tactile" emma:mode="ink">
              <msink:context xmlns:msink="http://schemas.microsoft.com/ink/2010/main" type="line" rotatedBoundingBox="12823,3877 22104,2369 22645,5702 13365,7210"/>
            </emma:interpretation>
          </emma:emma>
        </inkml:annotationXML>
        <inkml:traceGroup>
          <inkml:annotationXML>
            <emma:emma xmlns:emma="http://www.w3.org/2003/04/emma" version="1.0">
              <emma:interpretation id="{2BF384D3-0E39-4D83-8AB0-2A84C05C9D26}" emma:medium="tactile" emma:mode="ink">
                <msink:context xmlns:msink="http://schemas.microsoft.com/ink/2010/main" type="inkWord" rotatedBoundingBox="12846,4018 19979,2859 20497,6051 13365,7210"/>
              </emma:interpretation>
              <emma:one-of disjunction-type="recognition" id="oneOf0">
                <emma:interpretation id="interp0" emma:lang="en-US" emma:confidence="0">
                  <emma:literal>Piconol</emma:literal>
                </emma:interpretation>
                <emma:interpretation id="interp1" emma:lang="en-US" emma:confidence="0">
                  <emma:literal>Preoral</emma:literal>
                </emma:interpretation>
                <emma:interpretation id="interp2" emma:lang="en-US" emma:confidence="0">
                  <emma:literal>Paeony</emma:literal>
                </emma:interpretation>
                <emma:interpretation id="interp3" emma:lang="en-US" emma:confidence="0">
                  <emma:literal>Pocono/</emma:literal>
                </emma:interpretation>
                <emma:interpretation id="interp4" emma:lang="en-US" emma:confidence="0">
                  <emma:literal>Paroral</emma:literal>
                </emma:interpretation>
              </emma:one-of>
            </emma:emma>
          </inkml:annotationXML>
          <inkml:trace contextRef="#ctx0" brushRef="#br0">-853-523 176,'-5'4'68,"10"0"-52,-1 3 3,-4-3-1,0 3-3,0 4 1,0-3-4,-4 3 0,-1-4-7,1 4 8,0 0 4,-4 4-1,0 3 1,-1 1-5,1 3-2,0 0-4,0 7 1,-1 4-2,1 0 0,0-7 1,-1 22 1,1 3-1,0 8 1,0 4 0,-1 6 1,5-2-4,-4-1-1,4-7 1,-4-4 2,-1 0-3,1 0 0,0-3-1,4-1 1,-1-3-4,1-8-2,0 1 4,0-8 1,0-4-3,0-3 1,0-8 0,-1-3 0,1 0-7,0-4-3,0-4-8,0-3-1,0-8-23,0-7-8,0-11-69</inkml:trace>
          <inkml:trace contextRef="#ctx0" brushRef="#br0" timeOffset="610.6447">-1147 147 132,'-4'-15'52,"8"4"-41,0-11 0,0 11-4,0-8-5,0-6-2,1-8 3,-1 3 0,4-3-1,0 0 1,1-4 0,-1 0-1,4-3 1,1 0 0,-1-1 1,5 1 4,-1 3 5,5 0 2,0 0 0,3 1-1,5 3-1,0 3-1,4 4 2,5 1-1,-1-1 2,0 0-6,0 4-1,-4 0 0,-4 4 0,-4 3-2,-4 4-1,-1 4-1,-3-1 0,0 5 0,-5 3 0,0 3 0,1 5 2,-1-1-3,-4 4-2,1 0 0,-1 7-1,0 4 0,1 0 2,-1 8-1,0-4-1,-4 3 1,-4 4 1,-4 0 1,-4 0 1,-5 4 0,-7 4 0,-5 3-2,-8 3 1,-13-2-2,1-5 2,-1-3-4,1-4-2,-1 0 2,5-7 0,4-4-10,4-7-5,0-4-17,4-4-4,0-7-20,0-4-9,12-3-19</inkml:trace>
          <inkml:trace contextRef="#ctx0" brushRef="#br0" timeOffset="3204.329">-274 414 80,'0'0'30,"0"4"-24,4-4 19,-4-4 6,0 4-5,0 0-1,0 0-8,0 0-2,4 4-7,-4-4 0,0 0-5,0 0-2,0 0 2,0 0-2,0 0-1,4 0 1,4 0 1,1 0 1,-1-4 3,4 0 1,1 1 1,-1-5 0,5 5 2,3-8-1,1 3 0,0 5-5,-1-5-1,1 1 1,0 0 0,0-1-2,3 1 1,-7 0-2,4-1 2,-5 1 0,1-1 1,-1 5-2,1 3-2,-5-4 3,1 0 0,-1 4-1,0-3-2,-3 3 1,-1 0 1,0 0-1,0 0-1,-3 0 1,-1-4 1,0 4-1,0 0 2,-4 0-4,8 0 0,-8 0 1,9 0 0,-5 4 0,0-4 2,0 0-1,0 0-1,0 0 7,0 0 3,5 0-12,-5 0-5,0-4-26,0-3-9,0-8-60</inkml:trace>
          <inkml:trace contextRef="#ctx0" brushRef="#br0" timeOffset="3357.1916">73 10 128,'-12'-8'49,"8"8"-38,-5-3 15,5 3 5</inkml:trace>
          <inkml:trace contextRef="#ctx0" brushRef="#br0" timeOffset="3979.0066">32-1 296,'-8'0'37,"3"0"-19,-3 0-4,4 0-3,0 0-2,0 0 0,4 0-3,0 0-1,0 0-3,0 0 1,0 0-2,0 0 2,4 3-2,0 1-1,4 0 3,1 3 2,3 0-2,0-3-2,1 3-3,-1 1 1,1-1 3,3-3 3,1 3-2,-1 0 0,5 1 1,0-1 2,-1 1-5,1-1-3,4 0 1,0 1 0,-1 3 3,1 0 1,-4-4-1,0 0-2,-1 4-2,-3 0 1,-1-3 1,-3-1 2,-1 4-1,-4-3-1,1-1 3,-5-3 0,0 3 1,0 0 2,0 1-3,-4-8-2,0 3 2,0-3 2,0 8-2,-4-1-2,0 0-3,4 4 1,0 0 1,-4 0 0,0 4 0,-5 4 2,-3 3-1,0-4 2,-1 0-2,-3 4 2,-1-3 0,1 3 1,-1-4 2,1 1 3,-1-1-6,-4 0-2,5 1-3,-1-4-2,1-1 5,-1 1 1,-4 0-3,5-1-1,-1-3-10,1 0-3,3-3-21,5-5-7,0-3-153,12-14 80</inkml:trace>
          <inkml:trace contextRef="#ctx0" brushRef="#br0" timeOffset="5838.3044">2059-798 124,'4'0'46,"0"3"-35,-4 1 18,0-4 9,0 0-8,0 0 0,0 0-8,0 0-4,0 0-10,-4 0 1,0 0 2,0 0-2,-1 0 0,-3 0-1,-4 4 2,-5-1-5,-3 8-3,-5 0-4,-12 4 1,-9 0 1,-4 3 2,-8 1 1,-4 6 1,-4 5 6,4 7 6,0-4-2,4-4 2,4 4-7,5-7-3,3-4-6,5-4 0,8 1 0,4-8 0,8 0 0,5-4 2,3 1-1,5-1-1,4-3 3,8-1 0,8 1-1,5-4 1,4 4-4,-1-4 0,5 3 3,0-3 1,0 0-4,4 4-1,0 0 3,0-1 1,0 5 0,0-1-2,-5 0-2,1 1 1,-4-1-1,0 4 0,-1 0 4,-3 0 1,-5-3-1,1 10-2,-5-3 1,0-1 1,-8 1 1,-4 0 1,0 3 2,-9 0-3,-3 1 0,-5 7-1,-4 3 1,-4 4 0,0 4 3,1 7-3,-1-4-2,0 1 0,0 3-1,-4 0 0,-1 0 0,6-3 0,3-4 0,0-8 4,8 0 2,5-7-7,4-3-4,-1-5 0,1-2 3,4-1 1,0-4 3,4 0 1,0 1 3,0-1-3,4 0-2,0 1-3,4-1 1,1 0 1,-1 1 0,4-1 2,-3 0-1,3 1-1,0-1 3,5 1 2,0-1-2,3-3 0,5-1 1,4 1 2,8-4-3,9 0 0,7-4 1,5 1 0,9-1-2,3-3 1,-4-1-2,4-3-1,1 4 1,3-4-1,-3 3 0,-5 1 2,-8 3-1,0 1 2,-9 3 0,-7-4 3,-9 4-3,-4 0 0,-5 0 1,-3 0 2,-4 0-1,-5-4 2,-4 4-2,1 0 2,-9 0-4,4 0 0,4 0 1,-8 0 0,0 0-2,0 0-2,0 0 3,0 0 0,0 0-4,4-3-1,-4 3 1,0 0 2,0 0 0,0 0-1,0 0 1,0 0-1,0 0 0,0 0 0,0 0 0,0 0 0,0 0 0,0 0 2,0 0-3,0 0 0,0 0 1,0 0 0,0 0 0,0 0 0,0 0 0,0 0 0,0 0 0,0 0 0,0 0 0,0 0 0,0 0 0,0 3 0,0-3 0,0 4 0,-4-4 2,0 4 1,0-4-1,4 3-2,0-3 1,-4 0-1,-1 0 0,5 0 0,-4 4-3,4-4 2,-4 0 1,4 0 0,0 0-3,-4 0 2,0 0-8,0 0-4,-5 0-11,1-4-5,0 1-15,0-1-7,-5-3-24,1-4-10,-1-4-36</inkml:trace>
          <inkml:trace contextRef="#ctx0" brushRef="#br0" timeOffset="19846.3814">3209-666 96,'0'-11'38,"0"4"-29,-4 3 8,4 4 4,0-4 3,-5 1 3,1-1-3,0 0-1,0 4-6,-4-3-2,-1 3-9,1 0 5,0 0 4,0 3-1,-1 1 0,-3 3-4,0 1-1,-5-1-1,5 4 2,-1 0-3,1 0 1,-1 4-5,1 7 0,0 4-3,-1 3-1,1 8-1,-1 0 0,1 3 2,4 0 2,4 5-3,4-5-2,0-7 2,4 0 2,4 0 0,0-3 2,9-1-4,3-3 0,1-4-8,4 0-2,0-4 10,4-3 5,0-4-1,0-7 0,0-4-1,0-4 1,4 0-2,-9-3 2,1-4-2,0 0 2,0-4 2,-4-3 2,-1-4-1,-3-4-1,-1-3 1,-3-4 1,-1-4-1,-4-4-1,-3-3-1,-5 0 0,-5 0 0,-3 4 2,-4 3 1,-9 0 3,-4 8-3,-4 3-2,-4 8-2,0-1-3,0 12-4,0-1-2,4 1-24,8 0-10,17-4-92</inkml:trace>
          <inkml:trace contextRef="#ctx0" brushRef="#br0" timeOffset="20901.7257">3809-295 184,'0'4'68,"0"3"-52,0 1-1,0-1-4,0-7-1,4 8 1,-4-8 3,0 7 2,0 0-9,-4 4-2,-1 8 1,-3 3-5,0 3-1,0 5 2,-1 7 3,5-1-2,0 5 0,8 3 3,0-7 1,0-4 1,5 0 0,-1-7-2,0-4-1,5-8-3,-1-3 1,0-7-4,1-4 0,-1-7-8,1-4-4,-5-4-4,0 0 0,1-3 0,-1-4 1,0-4 4,0 0 5,1 1-9,3-5-2,0 5-24,1 2-35,-1 5 15,5-4 29,-5 4 18,1 3 17,-1 0 9,-4 4 32,1 0 15,-5 7-4,0-3 0,-4 3-17,0 4-5,0 0-19,0 0 8,0 0 2,0 0 0,0 0-2,0 8-3,4 3-1,-4 4-5,0 3 0,0 11-5,-4 15-2,-4 8-2,-1 10 0,1-3-2,0 0 2,-1-7-7,5-5-1,0-6-23,0-8-8,4-11-40,0-7-16,8-8-9</inkml:trace>
          <inkml:trace contextRef="#ctx0" brushRef="#br0" timeOffset="21636.3468">4491 213 168,'0'4'63,"0"-4"-49,0 0 11,0 0 2,0-4-11,0-3-2,-4-5-6,4-2-3,0-1-2,-4-3 2,0-1 1,0-3 4,-1 4 1,1-1-3,-4 5 0,0-1 1,-1 0 2,1 1 3,-4 6 2,-1 1-7,-3 3-3,-1 4-1,1 4-1,-9 7-5,8 7 1,1 1-2,-1 3 0,1 0 4,3 0 1,1 0-4,4-4 1,3 1-2,1-8-2,4 0 5,0 0 1,4-4 0,1-3-2,3 0 1,0-4-1,5 0 0,-1 0 0,0-4 0,1 0 2,-1 1 1,-4-1 1,1 0 0,-1 0 0,4 4-2,-3 0 1,-1-3-2,0 3 2,-4 0-2,5 0-1,-1 0 1,-4 3-1,4 5 0,-4 3 2,1 4-1,-1 10 2,-4 12 0,0 4 1,0 3-2,0 3-2,0 1 1,0 0 1,0-4-1,0-7 2,4-8 0,0 1 1,4-12-2,5-14-2,7-19-10,13-22-4,13-10-75,12-38-32,0-7 8</inkml:trace>
          <inkml:trace contextRef="#ctx0" brushRef="#br0" timeOffset="22745.3745">3705-802 228,'4'-4'85,"-4"12"-66,0-8-3,4 0-7,-4 0-3,0 0 8,9-15-3,-1-3-6,0-4-3,0-4 1,1 0 2,-1 0 4,0-3 0,5 0 0,-5-1-1,0 1 2,1-1-1,-1 1 2,0-1-2,0 5 0,1 3-1,-1 3 0,-4 5 0,0-1 2,0 4-3,-4 3 1,0 1-5,0 0 0,0 3-3,0 4-3,0 0 4,4 11 3,1 4-3,3 7-3,4 7-2,1 8 3,3 7 2,1 4 4,3 3 2,1 1 1,-4-1-4,-1 1-3,1-1 0,-5-3 1,-4-4 3,-3-3 2,-5-5 5,-9 1 5,-7-7-5,-9-1-2,-8-7-5,-4-3-2,-1-5-1,-3-3 1,0-7-13,3-8-6,5-10-60,9-16-25,3-14-47</inkml:trace>
          <inkml:trace contextRef="#ctx0" brushRef="#br0" timeOffset="31326.2972">5860-1449 176,'0'7'68,"0"-7"-52,4 8 3,-4-1-1,0 0 2,0 4 2,0 0-3,0 4-1,-4 0-10,0 3 8,0 4 4,0 4-2,0 7 0,0 11-4,-1 4-1,1 14-3,0 8-1,0 8 3,0 13 3,4 20-4,0 14 1,4 18 2,4 26 3,1 15-3,-5 22 0,0 11-8,-4-4-4,0 1 1,-4-23 0,0-26-15,-1-21-6,5-23-42,-4-25-16,4-19-71</inkml:trace>
        </inkml:traceGroup>
        <inkml:traceGroup>
          <inkml:annotationXML>
            <emma:emma xmlns:emma="http://www.w3.org/2003/04/emma" version="1.0">
              <emma:interpretation id="{FC499FC9-C474-40B0-A6FD-682C95A6E075}" emma:medium="tactile" emma:mode="ink">
                <msink:context xmlns:msink="http://schemas.microsoft.com/ink/2010/main" type="inkWord" rotatedBoundingBox="21108,2531 22104,2369 22347,3866 21351,4028"/>
              </emma:interpretation>
              <emma:one-of disjunction-type="recognition" id="oneOf1">
                <emma:interpretation id="interp5" emma:lang="en-US" emma:confidence="1">
                  <emma:literal>¥</emma:literal>
                </emma:interpretation>
                <emma:interpretation id="interp6" emma:lang="en-US" emma:confidence="0">
                  <emma:literal>Z</emma:literal>
                </emma:interpretation>
                <emma:interpretation id="interp7" emma:lang="en-US" emma:confidence="0">
                  <emma:literal>I</emma:literal>
                </emma:interpretation>
                <emma:interpretation id="interp8" emma:lang="en-US" emma:confidence="0">
                  <emma:literal>E</emma:literal>
                </emma:interpretation>
                <emma:interpretation id="interp9" emma:lang="en-US" emma:confidence="0">
                  <emma:literal>z</emma:literal>
                </emma:interpretation>
              </emma:one-of>
            </emma:emma>
          </inkml:annotationXML>
          <inkml:trace contextRef="#ctx0" brushRef="#br0" timeOffset="33133.3506">6965-1953 112,'-4'-7'44,"8"7"-35,-4 3 3,0-3 0,0 0 12,0 0 7,0 0-12,0 0-3,0 0-4,0 0 2,4 0-7,8 0 9,1-3 4,7-5 3,9 1 1,9-4-9,7-4-4,9-3-2,8-4 1,8 0-1,-4 0 0,1 0-3,-5 0 1,-4 3-2,4 1 2,-9 3-4,-3 0-2,-9 4 0,-3 0-1,-9 4 2,-5 3 1,-3-3-4,-4 3 1,-5 1-2,0-1 0,-3 4-11,-5 0-5,-8-4-19,0 4-6,-9 0-35,-3 0-51,-1-3 32</inkml:trace>
          <inkml:trace contextRef="#ctx0" brushRef="#br0" timeOffset="35145.1994">7374-1975 72,'0'-15'30,"4"12"-24,1-8 17,-1 7 5,0 0 0,-4 1 1,0 3-3,0 0-1,0 0-1,4-4 0,-4 0-13,0 1 2,0 3 1,0 0 4,0-4 1,0 4-2,0 0 0,0 0-5,0 0-2,0 0-2,0 0 2,0 0-3,4 7 1,-4 4-3,4 8 2,0 10 0,-4 8 1,4 18-2,1 8 1,-1 6 0,0 12 1,-4 4 0,0 3 0,-4 8 0,0 3 0,4-3 2,-5-12 4,-3-7-6,4-10 0,0-9-2,0-6 1,0-8-4,0-7 0,-1-8-1,1-7-2,0-3 3,0-1 2,0-7-4,0 0-3,0 0-6,-1-4 0,-3 1-16,0-1-7,0-3-23,-1 0-9,1-4-59,4-4-41,0-4 68</inkml:trace>
          <inkml:trace contextRef="#ctx0" brushRef="#br0" timeOffset="35699.2509">7606-1100 132,'0'0'52,"4"0"-41,-4 0 22,0 0 6,0 0-13,0 0-4,0 0-7,4-3-2,0-1-7,9 0 0,-5 0 4,0 1 0,1-1 4,3-3 2,0-1 2,5 1-1,-1 0-1,5-1-2,4-3-1,4 0-1,4 0 2,0 0-3,0 0 1,0 4-7,-4-4-1,0 3-2,-4 1 1,-4 3-2,-5-3-1,-3 0-8,-5 3-3,-4 0-10,-4 1-1,-4 3-16,-4 0-3,-1 0-18,-7 3-7,-1 5-29</inkml:trace>
          <inkml:trace contextRef="#ctx0" brushRef="#br0" timeOffset="36046.8629">7689-809 156,'-17'25'57,"13"-14"-44,0-7 14,4-4 5,0 0-5,0 0 1,0 0-4,8-4-3,-4 4 8,9-7-16,-1 0 3,5-1 0,-1 5 1,5-5-1,-1 1-4,5 0 0,0-1-3,0 5 0,0-5-1,4 5 2,-4-1-3,-1 4 1,1 0-7,-4 0-1,0 4 2,-1-4 1,-3 3-4,-5-3 1,1 0-5,-1 0 1,-4 0-20,1-3-7,-5-5-11,-4 1-3,-4-4-23,4 0-8</inkml:trace>
        </inkml:traceGroup>
      </inkml:traceGroup>
    </inkml:traceGroup>
    <inkml:traceGroup>
      <inkml:annotationXML>
        <emma:emma xmlns:emma="http://www.w3.org/2003/04/emma" version="1.0">
          <emma:interpretation id="{2F4DAC16-FCEA-4E86-9647-A2809270C228}" emma:medium="tactile" emma:mode="ink">
            <msink:context xmlns:msink="http://schemas.microsoft.com/ink/2010/main" type="paragraph" rotatedBoundingBox="15405,5662 18681,5598 18701,6641 15425,6705" alignmentLevel="2"/>
          </emma:interpretation>
        </emma:emma>
      </inkml:annotationXML>
      <inkml:traceGroup>
        <inkml:annotationXML>
          <emma:emma xmlns:emma="http://www.w3.org/2003/04/emma" version="1.0">
            <emma:interpretation id="{8DB13627-8BC7-4FCB-B1E3-75FE403D7468}" emma:medium="tactile" emma:mode="ink">
              <msink:context xmlns:msink="http://schemas.microsoft.com/ink/2010/main" type="line" rotatedBoundingBox="15405,5662 18681,5598 18701,6641 15425,6705"/>
            </emma:interpretation>
          </emma:emma>
        </inkml:annotationXML>
        <inkml:traceGroup>
          <inkml:annotationXML>
            <emma:emma xmlns:emma="http://www.w3.org/2003/04/emma" version="1.0">
              <emma:interpretation id="{E8BA77FB-53E1-4CB3-9BEF-240B66011514}" emma:medium="tactile" emma:mode="ink">
                <msink:context xmlns:msink="http://schemas.microsoft.com/ink/2010/main" type="inkWord" rotatedBoundingBox="15405,5662 18681,5598 18701,6641 15425,6705"/>
              </emma:interpretation>
              <emma:one-of disjunction-type="recognition" id="oneOf2">
                <emma:interpretation id="interp10" emma:lang="en-US" emma:confidence="0">
                  <emma:literal>1=3,456</emma:literal>
                </emma:interpretation>
                <emma:interpretation id="interp11" emma:lang="en-US" emma:confidence="0">
                  <emma:literal>J:3y4,5,6</emma:literal>
                </emma:interpretation>
                <emma:interpretation id="interp12" emma:lang="en-US" emma:confidence="0">
                  <emma:literal>3=314,566</emma:literal>
                </emma:interpretation>
                <emma:interpretation id="interp13" emma:lang="en-US" emma:confidence="0">
                  <emma:literal>J~.3y4,5,6</emma:literal>
                </emma:interpretation>
                <emma:interpretation id="interp14" emma:lang="en-US" emma:confidence="0">
                  <emma:literal>1=314,565</emma:literal>
                </emma:interpretation>
              </emma:one-of>
            </emma:emma>
          </inkml:annotationXML>
          <inkml:trace contextRef="#ctx0" brushRef="#br0" timeOffset="8475.7967">1430 1305 88,'-8'-4'35,"8"8"-27,0-4 11,0 0 3,0 0 1,4 0 3,0-4-8,0-3 0,4-8-7,1 4-1,-1-4-6,0 1 4,0-5 2,1 5-1,-1-5 0,0 1 1,1 3 1,-1 0 1,-4 1 0,0 3-2,0 0-1,0 3 1,-4 1 4,0 0-4,0 3 0,0 0-4,5 4 1,-5 0-2,0 0 0,0 0-6,0 0 1,0 0 0,4 8 2,0 3-1,0 0 2,0 7-2,-4 0-1,0 5 1,0 6-1,0 4 0,0 4 2,-4 3-3,0 1 0,0-1 1,0 1 0,-5 3 0,5-4 2,-4-3-1,0 0-1,-1-4 1,1-4-1,0-3 0,-1-4 0,1 0 0,0-4 2,-4 1 3,-1-4 2,1-4-6,-1 0 0,1-4 1,-5-3 3,5-4 2,0-4 3,-5-3-3,5 3 1,-1-7-5,1 0-2,3 0 0,1 3-1,0-3 0,0 4-9,-1 0-2,5-1-14,0 1-4,0-4-23,8 4-9,4-4-47</inkml:trace>
          <inkml:trace contextRef="#ctx0" brushRef="#br0" timeOffset="8938.9259">1777 1430 128,'-4'-4'49,"13"4"-38,-1-3 10,0-1 2,-4 0-5,5-3 0,-1 0-4,0-5-1,5 1-7,3 4 5,-8 0 2,1-1 0,3 1 2,0 0-2,5-1 0,4 1-5,-1 0 0,-3-1-1,4 1 3,-5 0-3,1-4 1,-5 3-5,0 1-2,-3 3 0,-1 0 1,-4 1-1,0-1-1,-4 0-21,0 1-11,0 3-48,-4 0-54,0 7 38</inkml:trace>
          <inkml:trace contextRef="#ctx0" brushRef="#br0" timeOffset="9223.4979">1885 1456 148,'-12'18'57,"7"-3"-44,1-1 16,4-6 4,0-1-7,9 1-3,-9-5-7,4 1 0,-4-4-9,8 4 5,-4-1 1,0 1-2,5 0 1,3 3-3,-4 0 2,5 1-4,-1-1 1,0 0-3,1 1 2,-5-8-4,0 0-2,1 0-5,3-4-2,1-7-28,-1-4-10,0-3-73</inkml:trace>
          <inkml:trace contextRef="#ctx0" brushRef="#br0" timeOffset="10021.9766">2241 1169 148,'4'0'55,"0"0"-43,4 0 8,-8 0 0,4 0-4,5-4 3,-5 1-8,4-1-2,0 0-5,1 0 2,-1 1 0,4-1 2,-3 4 0,3 0-4,-4 0-1,5 0 1,-5 0 2,0 0 1,1 4 1,-5-1-4,0 1-1,-4 4-1,-4 3-2,-5 0-6,1 3-1,-4 5 1,-1-1 3,1 0 0,-1 1 1,5 3 2,0-7 2,0-1-3,4-3 0,-1 0 1,5-3 2,5-1-1,-1 0 2,4 1 2,4-1 2,5-3-1,-1-1-1,1 1-3,4 0 1,-1 0 0,1-1 1,-4 1 0,-1-4 2,1 4-3,-1-1-2,-3 5 0,-1-1-1,0 0 0,-3 1 0,-1 3 0,-4 0 2,0 0 1,-4 0 3,-4 7-3,0 1 0,-4-1 1,-5 0 2,-3 1-1,-1 3 2,1-4-2,3-3 0,1-4-3,-1 0 1,1-4-11,4-3-4,-1 0-19,1-4-5,-4 0-74</inkml:trace>
          <inkml:trace contextRef="#ctx0" brushRef="#br0" timeOffset="11742.6156">2758 1478 76,'-4'0'30,"4"0"-24,0 3 10,0-3 3,0 0 2,0 0 4,0 0-9,0 0-4,0 0-5,0 0 0,0 0-4,0 0 0,0 0 3,0 0-3,0 0 0,0 0 1,0 0 2,0 0 1,0 0 3,0 0-5,0 0-3,0 0-1,0 0 1,0 0 1,0 0 1,0 0 0,0 0 0,0 0-2,0 0 1,0 0-4,0 0 0,0 0 3,0 0 1,0 0 1,0 0 0,0 0-2,0 0-2,4 0 5,0 0 1,4 0 0,-8 0 1,4 0 0,1 4 3,-1 0-1,4 3 0,-4 4 3,0 8 5,0 10-5,-4 8-2,-4 7-3,0 0-2,0 7-8,-4-3 0,-5 0-6,1-4-1,-1-3-24,1-1-10,4-11-48,-9 1-34,5-1 53</inkml:trace>
          <inkml:trace contextRef="#ctx0" brushRef="#br0" timeOffset="12863.4013">3027 1139 136,'-4'-11'52,"8"11"-41,-4-3 13,0 3 2,0 0-3,0 0-2,0 0 2,4 0 0,-4 0-12,0 0 4,0 0 3,0 0-4,0 0 0,0 0-4,4 3 1,-4 8-2,0 0 2,0 1-6,0 2-1,0 5-2,4-5-2,0 1 3,0 3 0,5-3-1,-1 0-2,0-4-2,5 4-1,-1-4 4,0 0 1,1 0 0,-1 0-2,5 0-2,-5 0 1,1-4 1,-1 0 2,0 1-1,1-5 2,-1-3-7,-3-3 1,-1-1-6,0-3-1,4-1 0,-3-3 1,-1-3-1,0-1 1,1-3-2,-1-4 0,0-1-3,0 5-1,-3-4 1,-1 4 3,0 3 5,0 0 3,-4 4 6,0 0 6,0 4 4,0-1 2,0 1 0,0 3 4,0 1-5,0-1 2,0 0-3,-4 4 2,4 0-4,0 0-1,0 0-9,0 4-2,0 3 4,-4 4 5,4 4-2,-4 4-1,4 3 0,-5 3 1,5 5-3,0-1-2,0 8-3,0-4-1,0 0 2,0 0 2,0 0-9,-4-3-2,0-5-24,0-2-8,0-5-18,0-3-7,-5-4-30</inkml:trace>
          <inkml:trace contextRef="#ctx0" brushRef="#br0" timeOffset="13253.0928">3444 1551 124,'0'8'46,"5"-5"-35,-1 1 18,-4-4 9,4 7-10,0 1-4,0-1 0,0 4-1,0 0-12,5 0 2,-1 4 1,-4 3-1,0 1 0,0 3-3,1 0-1,-5 0-5,0 0-1,0 0-1,-5 0-2,-3 0-4,-4 0-2,-1-3-24,-3-5-10,-1-3-34,1-3-51</inkml:trace>
          <inkml:trace contextRef="#ctx0" brushRef="#br0" timeOffset="14023.2576">3676 1268 208,'17'-7'79,"3"-1"-61,5-6-1,-17 6-2,9 1-7,-5-4 1,1 0-1,-1 0 2,1-4-5,-1 4-1,0 0 0,1 0-5,-1 0 1,1 0-2,3 0-2,1 0-22,-1 0-7,-3 0-59,3 4-29,1 3 58</inkml:trace>
          <inkml:trace contextRef="#ctx0" brushRef="#br0" timeOffset="13769.5243">3726 1231 140,'-13'4'55,"9"-4"-43,0 4 10,4-1 3,-4-3-8,0 4 1,0-4-5,0 0 0,-1 0-7,1 0 0,4 0 4,0 0-2,0 0 3,0 0-4,0 0-2,0 7 0,0 1 1,4-1 1,-4 1 1,0-1-2,5 8 1,3-4 0,0 3 3,5 1-5,-1 3-1,0 1 0,1 3 2,-1 0 1,1 0 1,-1 0-4,-4 0-1,1 0 1,-1-3 2,0-5-3,-8 5 0,0-5 1,-4-3-24,-4-7-12,-5-4-43,1 0-19,-5-11-4</inkml:trace>
          <inkml:trace contextRef="#ctx0" brushRef="#br0" timeOffset="14456.1862">4019 1658 208,'0'26'77,"0"-12"-60,-4 16-1,0-16-1,0 12-9,-4 7-1,-5 0-5,1 4 0,0-4 0,-1 4-25,1-8-10,-1-3-44,5-7-28,4-12 49</inkml:trace>
          <inkml:trace contextRef="#ctx0" brushRef="#br0" timeOffset="15058.6037">4503 1066 160,'5'-11'60,"-5"-4"-47,4 0 10,-4 4 3,0 0-9,0 4 1,-4 0 0,-1-1 3,1 1-11,0 3 1,0 1 2,0 3-5,0 7 0,-4 4-6,-5 11-4,1 4 3,-5 7 1,-4 7-3,1 4 1,-1 12 0,-8 2 0,13 5-3,-1-4 2,9 0-1,4-8 0,8-7 0,4-7-2,4-8 3,5-7 0,4-3 1,-1-8 2,1-4 3,0-3 2,-5-8 1,1-3 0,-1-4 4,-3-4 3,-1-3-2,-4-4 0,-3 3-5,-5 1 0,-5 0-5,-3 3-2,0 4-7,-4 3-1,-5 8-28,-4 8-9</inkml:trace>
        </inkml:traceGroup>
      </inkml:traceGroup>
    </inkml:traceGroup>
  </inkml:traceGroup>
</inkml:ink>
</file>

<file path=ppt/ink/ink1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3:06:59.337"/>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159EFE84-75EB-4CEB-A18A-9D2936E9FF71}" emma:medium="tactile" emma:mode="ink">
          <msink:context xmlns:msink="http://schemas.microsoft.com/ink/2010/main" type="writingRegion" rotatedBoundingBox="22242,5381 22911,1549 25327,1971 24657,5803"/>
        </emma:interpretation>
      </emma:emma>
    </inkml:annotationXML>
    <inkml:traceGroup>
      <inkml:annotationXML>
        <emma:emma xmlns:emma="http://www.w3.org/2003/04/emma" version="1.0">
          <emma:interpretation id="{95EF0D3C-7CB8-42B3-94AF-5B5713428036}" emma:medium="tactile" emma:mode="ink">
            <msink:context xmlns:msink="http://schemas.microsoft.com/ink/2010/main" type="paragraph" rotatedBoundingBox="22425,5403 22671,2640 23266,2693 23019,5456" alignmentLevel="1"/>
          </emma:interpretation>
        </emma:emma>
      </inkml:annotationXML>
      <inkml:traceGroup>
        <inkml:annotationXML>
          <emma:emma xmlns:emma="http://www.w3.org/2003/04/emma" version="1.0">
            <emma:interpretation id="{3E250E3F-1002-4BDC-B189-4D0B6923D7DF}" emma:medium="tactile" emma:mode="ink">
              <msink:context xmlns:msink="http://schemas.microsoft.com/ink/2010/main" type="line" rotatedBoundingBox="22425,5403 22671,2640 23266,2693 23019,5456"/>
            </emma:interpretation>
          </emma:emma>
        </inkml:annotationXML>
        <inkml:traceGroup>
          <inkml:annotationXML>
            <emma:emma xmlns:emma="http://www.w3.org/2003/04/emma" version="1.0">
              <emma:interpretation id="{B6997513-F3F7-4B57-9AA9-11DD6D0A71E9}" emma:medium="tactile" emma:mode="ink">
                <msink:context xmlns:msink="http://schemas.microsoft.com/ink/2010/main" type="inkWord" rotatedBoundingBox="22425,5403 22671,2640 23266,2693 23019,5456"/>
              </emma:interpretation>
              <emma:one-of disjunction-type="recognition" id="oneOf0">
                <emma:interpretation id="interp0" emma:lang="en-US" emma:confidence="0">
                  <emma:literal>O*</emma:literal>
                </emma:interpretation>
                <emma:interpretation id="interp1" emma:lang="en-US" emma:confidence="0">
                  <emma:literal>or*</emma:literal>
                </emma:interpretation>
                <emma:interpretation id="interp2" emma:lang="en-US" emma:confidence="0">
                  <emma:literal>o*</emma:literal>
                </emma:interpretation>
                <emma:interpretation id="interp3" emma:lang="en-US" emma:confidence="0">
                  <emma:literal>s*</emma:literal>
                </emma:interpretation>
                <emma:interpretation id="interp4" emma:lang="en-US" emma:confidence="0">
                  <emma:literal>J*</emma:literal>
                </emma:interpretation>
              </emma:one-of>
            </emma:emma>
          </inkml:annotationXML>
          <inkml:trace contextRef="#ctx0" brushRef="#br0">8532 202 176,'0'4'68,"0"-4"-52,5-4 3,-5 4 1,0 0-1,0 0 1,0 0 4,0 0 5,4 0-16,0-4-3,-4-3 1,4-4-1,0-8 4,4-3-1,1 0 0,-5-3-5,0 2-3,0 1 0,0 4 1,0-4 1,1 7 1,-1 4-4,0 0-1,0 4 1,0-1 0,-4 1-2,4 0-2,-4-1 3,0 5 0,0-1-4,4 0 1,-4 1 0,0-1 0,0 0 0,0 1 0,0 3 0,0 0 0,0 0-3,0 0 2,0 0-1,0 0-2,0 0-2,0 0 1,0 0 3,0 0 3,0 0-2,0 0 0,0 0-1,0 0 0,0 0 2,0 0 2,0 0-3,0 0 0,0 0 3,0 0 1,0 0-1,0 0 1,0 0 0,0 0 3,0 0-3,0 0-2,0 0-3,0-4 1,0 4 3,4-4 1,1 1-4,-1-1 1,-4 0 2,4 1 1,-4 3-1,0 0-2,0-4 3,4 4 2,-4 0 0,0 0 0,0 0 3,0 0 3,0 0-6,4 4-1,0 3-4,5 4-1,-1 4 1,0 3 2,0 8-3,5 3 0,-1 12-1,5 3 0,-1 4 2,-3 3 0,-1 8-3,1-8 2,-1 5 1,-4-5 2,0 1-1,-3-1-1,-5-3 1,-5-4-1,-3-4 2,0 1 1,-4-8-1,-1-4 1,1-7-2,-5-3-1,-8-5 3,1-2 2,-5-5 2,0-7 1,0-4 2,0 1 1,0-5-3,4-3-3,0 0-5,4 0 0,1 4 0,-1-4 2,5 3-1,-1 1-1,0 0-4,5-1-2,4 1-8,-1 3-2,5 1-4,0-1-1,4 0-15,0-3-4,4-1-34,9-3-15,3-7-26</inkml:trace>
          <inkml:trace contextRef="#ctx0" brushRef="#br0" timeOffset="-1148.7087">8810-1817 96,'12'-3'35,"-8"-1"-27,4 0 18,-3 0 7,-1 1-4,4-5 0,-4 1-5,0 0-3,0-1-11,1-3 0,-1 0 3,0-3-3,0 3 0,0 3 0,0-3 4,0 4-2,-4 0 1,0 3-3,0 0 1,0 0-2,0 4 0,-4 4-5,-4 7-3,-4 4-3,-9 7 1,-8 11 1,0 0 2,-4 4-1,0 3-1,-9 1 3,9 3 2,0-4 0,0 1 2,4-1-2,4-7 2,5-3-4,3-4 0,1-8-1,3-3-2,5-4 3,4 0 0,4-4 1,8-3 2,4-1-1,5 1 0,0 0-1,3-4 0,5 3-2,0-3 1,4 0 0,-4 0 1,-1 0 0,5 0 0,0 0-5,0 0-1,-4 0 1,-4 4 0,-5 0 1,-3-1 0,-1 1 0,-4 0 2,1 3-3,-1 0 0,-4 1-1,0 3 0,-4 4 2,0-1 2,-4 5-1,0 10-1,0 1 1,-4 3-1,-1 0 0,-3 0 0,-5 4-3,5-1 2,-5-3 1,1 8 2,-1-8 1,1 0 1,-1-4 0,1 1 0,-5-4-2,0 3 1,1-3-2,-1 0-1,0-1-2,5-3 1,3-3 1,1-1 2,4-3-1,3-4-1,1-4 1,4 1 1,0-8 1,9 7 3,3-7-1,5 0 0,-1 0-1,5 0 2,-1 0 1,1 0 1,0 0-2,4-7 1,4 3-4,-5 0 0,-3 0-1,0 1 1,-5-1-2,-3 0 2,-1 1 0,1 3 1,-1 0 0,0 0 2,-3 0-1,-1-4 2,0 4-2,0 0 0,1 0-3,-1 0 1,0 0-2,1 0 2,-1 0-2,0 0-1,0 0-2,1 0 1,-1 0-6,-4-4 0,0 1-24,0-1-9,-4-3-56,-4-1-24,0 5-52,0 6 53</inkml:trace>
        </inkml:traceGroup>
      </inkml:traceGroup>
    </inkml:traceGroup>
    <inkml:traceGroup>
      <inkml:annotationXML>
        <emma:emma xmlns:emma="http://www.w3.org/2003/04/emma" version="1.0">
          <emma:interpretation id="{4F2E3E9F-C1C5-402C-AFD0-938BE3352A75}" emma:medium="tactile" emma:mode="ink">
            <msink:context xmlns:msink="http://schemas.microsoft.com/ink/2010/main" type="paragraph" rotatedBoundingBox="22969,5508 23639,1676 25327,1971 24657,5803" alignmentLevel="1"/>
          </emma:interpretation>
        </emma:emma>
      </inkml:annotationXML>
      <inkml:traceGroup>
        <inkml:annotationXML>
          <emma:emma xmlns:emma="http://www.w3.org/2003/04/emma" version="1.0">
            <emma:interpretation id="{11ADB53D-86C4-4BC2-A061-51287CE67CBF}" emma:medium="tactile" emma:mode="ink">
              <msink:context xmlns:msink="http://schemas.microsoft.com/ink/2010/main" type="line" rotatedBoundingBox="22969,5508 23639,1676 25327,1971 24657,5803"/>
            </emma:interpretation>
          </emma:emma>
        </inkml:annotationXML>
        <inkml:traceGroup>
          <inkml:annotationXML>
            <emma:emma xmlns:emma="http://www.w3.org/2003/04/emma" version="1.0">
              <emma:interpretation id="{9DE90C29-85EC-4F25-B81E-2EB3DDCF43A3}" emma:medium="tactile" emma:mode="ink">
                <msink:context xmlns:msink="http://schemas.microsoft.com/ink/2010/main" type="inkWord" rotatedBoundingBox="22969,5508 23639,1676 25327,1971 24657,5803"/>
              </emma:interpretation>
              <emma:one-of disjunction-type="recognition" id="oneOf1">
                <emma:interpretation id="interp5" emma:lang="en-US" emma:confidence="0">
                  <emma:literal>$Irgs,</emma:literal>
                </emma:interpretation>
                <emma:interpretation id="interp6" emma:lang="en-US" emma:confidence="0">
                  <emma:literal>$Irgs</emma:literal>
                </emma:interpretation>
                <emma:interpretation id="interp7" emma:lang="en-US" emma:confidence="0">
                  <emma:literal>'"as,</emma:literal>
                </emma:interpretation>
                <emma:interpretation id="interp8" emma:lang="en-US" emma:confidence="0">
                  <emma:literal>"a'a</emma:literal>
                </emma:interpretation>
                <emma:interpretation id="interp9" emma:lang="en-US" emma:confidence="0">
                  <emma:literal>$Irgo,</emma:literal>
                </emma:interpretation>
              </emma:one-of>
            </emma:emma>
          </inkml:annotationXML>
          <inkml:trace contextRef="#ctx0" brushRef="#br0" timeOffset="1561.9648">9711 404 236,'9'29'88,"-1"-14"-69,1 11 15,-1-11 3,0 3-1,1 4 0,-1 8-15,5 6-5,-1 1-10,1 11 3,0-4 1,-5 0-3,-4 0-2,0 0-5,-4-3-2,0-4-10,-8-4-5,0-4-18,-5-7-5,5-7-25,-5-4-9,5-7-32</inkml:trace>
          <inkml:trace contextRef="#ctx0" brushRef="#br0" timeOffset="892.3028">8954 529 212,'-8'22'79,"8"-7"-61,-4 7 8,4-11 1,0 4-5,0-4-1,0 0-3,4-4-1,0-3-9,5-4 1,-1-4 4,4 0-1,5-3 1,-1-4 1,1 0 2,-1 4-5,1-1 1,4 1-1,-1 0 1,1-1-4,0 1 0,-1 0-3,-3 3 0,-1 0-3,1 0-2,0 1 1,-5-1-1,5-3 0,-5 3 0,-4 0-11,0 1-5,-3-1-17,-5-3-4,-5-1-20,1 1-6,0-4-60</inkml:trace>
          <inkml:trace contextRef="#ctx0" brushRef="#br0" timeOffset="538.1957">8868 485 96,'0'4'35,"4"3"-27,0-7 0,-4 0 0,0 0-1,0 0 3,4-4 8,0 1 19,0-8-5,0 0-5,5 0-2,-1-4-14,0 0-2,0 0 1,5 4 0,-1-3 4,1 3 2,-1 3 2,1 1-1,-1 0-1,4-1 3,-3 5 0,3-1-4,1-3-1,0-1-8,3 1-2,-3-1 0,-1 1 2,1 0-3,-1-1-2,-3 1 0,-1 0-1,1 3-3,-5 0 2,0-3 1,-4 3 2,0 1-19,-4-1-6,-4 0-26,-4 1-11,-4-1-43,-1 4-33,-3 4 57</inkml:trace>
          <inkml:trace contextRef="#ctx0" brushRef="#br0" timeOffset="1293.2857">9505 58 256,'4'0'96,"0"0"-75,-4 0 6,0 0-4,0 0 2,0 0 5,0 0-8,0 0 0,0 4-13,0-4 1,0 4 3,0 3-3,0 1 0,0 3-6,0 3-3,4 8-3,0 4-1,0 7 2,0 0 2,1 0-16,3 0-6,0 1-12,-4-5-3,0 0-7,0-3 0,1-4-23,-5-3-11,4-5-9</inkml:trace>
          <inkml:trace contextRef="#ctx0" brushRef="#br0" timeOffset="2279.9895">9819 161 220,'4'0'85,"4"0"-66,1-3 5,-5 3 1,4-4-10,0 0 0,5-3-3,-1-4 0,1-4-6,3 1 3,1-1 1,-1 0-3,9 0-2,-4 4 0,4 0 1,-1 0-1,-3 4 2,0 0 0,-1 3 3,-3 0-3,-1 4-2,-3 8 0,-1 3 1,1 0-1,-5 3 0,-4 1-3,0 4-2,-4-1-2,0 4-1,0 0-1,-4 0 3,0 0-2,0 0 1,-4 4 4,-1-4 3,1 4-2,-4-4-2,3 0 2,1-7 0,0-1 3,8-3 1,0-7 3,4 0 1,4-4-3,5-4 0,-1 0-3,0 1 0,5-1 1,4 0 1,-1-3 3,5 3 4,0 4-4,4 0 0,4 0-6,-4 4-3,4-4 0,-4 0 1,-4-4-8,-4 1-3,-5-8-50,-4-23-22,-16-13-81</inkml:trace>
          <inkml:trace contextRef="#ctx0" brushRef="#br0" timeOffset="4315.6848">9538-1923 104,'0'-19'41,"0"8"-32,-4-7 20,4 10 8,0-3-3,-5-3 3,1-5-12,0 1-3,0-4-13,0 3 8,-4 1 5,-1 3-2,1 1-2,0-1-4,-1 4-1,1 0-3,0 4-1,-4 3-5,-1 0-1,1 4-1,-1 8 1,1 10-2,-1 11-1,1 8-2,0 11-1,3 18 2,-3 22 2,-5 15-7,1 8-1,3 3-5,5 0 0,4-11 6,4-12 5,8-17 0,5-8-2,7-14 2,5-12 0,4-14 1,0-11 2,4-15-1,-4-11-1,4-15 1,0-11-1,0-14 0,1-12 2,-5-14 1,-1-15 3,-3-7-1,0-4 0,-8 0-1,-1 0 2,-3 26 1,-9-30 3,-4 15 1,-4 11 1,-5 15-2,-3 11-1,0 11-10,-5 7-4,-8 11-22,-4 8-9,-4 10-20,-8 8-5,-9 8-46</inkml:trace>
          <inkml:trace contextRef="#ctx0" brushRef="#br0" timeOffset="5345.7291">9935-2431 116,'8'4'44,"-4"-1"-35,0-3 12,-4 0 3,0 0 4,0 0 3,4 0-3,5-3-3,-5-1-13,0-3 1,0-1 3,-4-3 1,4-3-1,0-1-6,1-3-2,-1-1 0,0-3 2,-4 0 1,4 0 3,4-4-1,-4 1 0,1-5-5,-1 1 0,4 3-1,-4 0 1,0 4-2,0 4-1,0 3-3,1 0 1,-1 4-2,0 4 2,-4 0-4,4 3 0,4 4 1,1 7 0,3 4-3,0 4 2,1 7 1,3 4 2,1 3-3,-1 4 0,1 0 1,0 4 0,3 4 0,1 3 2,-5 7-1,5 1-1,0-1 1,-5-3-1,-3-4 0,-1-3 2,-4-5 3,-8-3 4,-4-3 2,-4-4 1,-9-4-2,-3 0-1,-1-4-3,0-3-1,-3-4-6,3-7 1,0-8-16,-4-7-4,-4-8-36,5-6-14,-1-1-70</inkml:trace>
          <inkml:trace contextRef="#ctx0" brushRef="#br0" timeOffset="8449.5306">9927-1148 160,'12'-11'63,"-4"11"-49,5-7 5,-13 7 0,8 0-5,-4 0 2,4 0 2,-8 0 1,0 0-10,0 0 3,4 4 4,-4 7-4,0 3-2,-4 8-8,0 8-3,0 3 0,-4 4 2,4 3 0,-1 1 2,1-8-2,0 0-1,-4-4 1,4-3 1,0-4-1,0-4-1,4-3 3,0-4 0,0-3 1,0-8 0,0 0 4,4 0 3,4 0-6,0 0-1,0-4-2,5 4-2,-1-4 3,5 4 0,-1-3 3,5-1 1,-4 0-3,-1 0-1,5-3-1,-5 3-2,5 1 1,0-5-1,-1 5 2,-3-8 1,0-4-4,-1 4-1,-4 0-6,1 4 0,-5-1-14,-4 1-3,-4 0-16,-4-1-6,0 4-2,-4 1 0,-5-1 14,1 4 2,-5 0 17,1 4 16,-1-4 7,5 3 13,-1-6 7,1 3 10,4-4 4,4 0-10,4 1-4,-4-1-16,4 0 0,0 1 2,0-1-1,4 0 3,0 1 1,0 3 2,0 0-4,4 3 2,-4 5 4,5 3 2,-5 3 0,4 1 1,0 4-13,1 6-6,-1 5 0,0 7 1,1 3-2,-5 4 0,0 8-3,4-8-1,0-4-6,1-7 0,-5-7-19,4-19-56,0-14-3,5-19-43</inkml:trace>
          <inkml:trace contextRef="#ctx0" brushRef="#br0" timeOffset="9256.8961">10444-743 128,'4'4'49,"0"7"-38,-4-11-3,0 0-2,0 0-3,0 0 1,0-4-5,0-3 1,0-1 0,0 1 4,0-1 2,0 1 6,0 0 3,4-4 0,0 0 1,0-4-2,5-3-1,-1-4 1,0-1 4,-4-2-4,4-5 0,-3 1-4,-1 0 1,0-5-6,0 5-1,-4 0 2,0 3 1,-4 4 1,0 3 2,0 5 1,-1 6 1,1 1-4,0 7-3,-4 11-5,0 11 0,-5 11 2,1 11 1,-5 4-1,5 0 1,-1-4-2,5-4-1,4-3 3,0-7 0,0-8-1,4 0-2,0-8 1,0-2-1,0-5-5,4-3 1,-4-4 2,8 0 1,-4-4 5,5 0 2,-1 1 0,4-9 1,1-2-2,-1 3 0,1-4-1,-1 0 2,0 1-1,5 3 0,-5 0-6,1 3 1,-1 1 0,1 3 2,-5 0 1,0 4 3,0 4 3,1 11 2,-1 3-3,0 12 0,0 6-5,1 12-2,-1 4 2,0 10 2,5-7-11,-1-3-3,0-8-20,5-11-7,4-11-25,-1-18-9,5-23-49</inkml:trace>
        </inkml:traceGroup>
      </inkml:traceGroup>
    </inkml:traceGroup>
  </inkml:traceGroup>
</inkml:ink>
</file>

<file path=ppt/ink/ink1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3:07:11.79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F0D5E8CD-3623-478F-8E45-3F06196E5E70}" emma:medium="tactile" emma:mode="ink">
          <msink:context xmlns:msink="http://schemas.microsoft.com/ink/2010/main" type="writingRegion" rotatedBoundingBox="827,4460 7760,2337 9215,7088 2282,9211"/>
        </emma:interpretation>
      </emma:emma>
    </inkml:annotationXML>
    <inkml:traceGroup>
      <inkml:annotationXML>
        <emma:emma xmlns:emma="http://www.w3.org/2003/04/emma" version="1.0">
          <emma:interpretation id="{A585F210-6F5C-40C6-8238-7EB9797D1007}" emma:medium="tactile" emma:mode="ink">
            <msink:context xmlns:msink="http://schemas.microsoft.com/ink/2010/main" type="paragraph" rotatedBoundingBox="1096,4295 5533,3624 5730,4924 1293,5594" alignmentLevel="1"/>
          </emma:interpretation>
        </emma:emma>
      </inkml:annotationXML>
      <inkml:traceGroup>
        <inkml:annotationXML>
          <emma:emma xmlns:emma="http://www.w3.org/2003/04/emma" version="1.0">
            <emma:interpretation id="{BCE13C9D-6A89-495C-BABC-DF732E924A8F}" emma:medium="tactile" emma:mode="ink">
              <msink:context xmlns:msink="http://schemas.microsoft.com/ink/2010/main" type="line" rotatedBoundingBox="1096,4295 5533,3624 5730,4924 1293,5594"/>
            </emma:interpretation>
          </emma:emma>
        </inkml:annotationXML>
        <inkml:traceGroup>
          <inkml:annotationXML>
            <emma:emma xmlns:emma="http://www.w3.org/2003/04/emma" version="1.0">
              <emma:interpretation id="{676A8049-84E1-4A04-854D-9E6522130C53}" emma:medium="tactile" emma:mode="ink">
                <msink:context xmlns:msink="http://schemas.microsoft.com/ink/2010/main" type="inkWord" rotatedBoundingBox="1096,4295 3408,3945 3605,5245 1293,5594"/>
              </emma:interpretation>
              <emma:one-of disjunction-type="recognition" id="oneOf0">
                <emma:interpretation id="interp0" emma:lang="en-US" emma:confidence="1">
                  <emma:literal>EWP</emma:literal>
                </emma:interpretation>
                <emma:interpretation id="interp1" emma:lang="en-US" emma:confidence="0">
                  <emma:literal>EWWP</emma:literal>
                </emma:interpretation>
                <emma:interpretation id="interp2" emma:lang="en-US" emma:confidence="0">
                  <emma:literal>EWPW</emma:literal>
                </emma:interpretation>
                <emma:interpretation id="interp3" emma:lang="en-US" emma:confidence="0">
                  <emma:literal>EWPP</emma:literal>
                </emma:interpretation>
                <emma:interpretation id="interp4" emma:lang="en-US" emma:confidence="0">
                  <emma:literal>ENWP</emma:literal>
                </emma:interpretation>
              </emma:one-of>
            </emma:emma>
          </inkml:annotationXML>
          <inkml:trace contextRef="#ctx0" brushRef="#br0">1 5 208,'4'-4'79,"0"0"-61,0 4 4,-4 0-4,0 0-3,0 0 1,0 0 3,0 0 0,0 0-10,0 0 1,4 8 3,0-5-7,0 8-1,1 8 1,-1 3 1,0 11 3,0 11 1,0 15-3,0 15 0,0 10-3,-4 1 2,0-4-4,0-4 0,0 0-1,-4 0 1,0-3-2,0-8-1,0-7 1,0-8 1,0-10-1,-1-12-1,1-7-21,0-7-9,0-8-18,0-10-8,0-16-62,4-10-28,4-8 76</inkml:trace>
          <inkml:trace contextRef="#ctx0" brushRef="#br0" timeOffset="1024.7211">191 1031 112,'-46'33'44,"26"-15"-35,3 1 25,13-12 7,0 0-10,4 1-6,0-1 3,0-7 2,8 4-16,5-4 1,3 0 1,-3 0 1,3 0 1,1-4-3,3 0-1,-3 1-4,-1-1 1,1 0-4,0 1 1,-5-1-5,4 0-2,-3 1 0,-1-1 1,1 0-1,3-3 2,1-4-13,-1-4-6,1-3-46,-1-4-22,1-4-32</inkml:trace>
          <inkml:trace contextRef="#ctx0" brushRef="#br0" timeOffset="388.9639">121 325 104,'-5'-41'41,"5"27"-32,0-9 9,0 16 3,-4-4 5,0 0 5,-4-4-4,0 1 1,-1 3-16,-3 0 2,0 0 2,3-1-4,1 1 1,0 0-8,4 4-3,-1 0-1,5-4-1,9 0 0,3-4 0,5-3 2,7-1 3,5 1 0,0-1 2,0 1 2,0 0 2,0-1-3,0 5 0,0 3-5,-4-1 0,0 1-1,0 4 1,-5 3-2,1 1-1,0 3-2,-5 0 1,1 3 1,-1 1 2,-3 0-19,3 3-6,-12 4-32,1 0-15,-1 4-25</inkml:trace>
          <inkml:trace contextRef="#ctx0" brushRef="#br0" timeOffset="720.1065">203 435 164,'-24'22'63,"19"-11"-49,-3 4 7,8-8 2,0 0-5,4-3 1,-4 4 1,4-8 0,5 0-11,3-8 1,5-3 3,3-4-5,1 1 0,4-1-2,0 0-1,-1 1 1,5-1 3,0 4-2,0 0-2,-4 3 0,0 1-1,-4 3-2,-1 4 1,-11 0-2,3 0 2,-4 4-9,-4 0-1,-4-4-25,0 11-9,-4 0-25,0 4-11,-4 7-8</inkml:trace>
          <inkml:trace contextRef="#ctx0" brushRef="#br0" timeOffset="2144.0065">902 64 136,'9'-8'52,"-5"12"-41,0-4 22,-4 0 8,0 0-2,4 7 1,-4-7-9,0 8-2,0-1-16,0 4 1,0 0 2,0 4-4,0-1-2,0 9-3,0 2 0,0 12-4,0 15 0,0 10-3,4 4-1,0 8 1,5-4 2,-1-4-3,4-4 0,1-3 1,-1-4 0,1-3 0,-5-12 0,0-7 0,0-7 2,1-8-1,-1 1 2,-4-16 2,0-10 2,0-11-3,0-4-1,5-8-1,-1-3-2,0-4-2,1 1 1,-1-1 1,0 4 0,0 0 0,1 7 0,-1 4-3,0 7 2,0 4 1,1 4 2,-1 3-3,4 4 0,1 7-1,-1 5-2,1 2 0,-1 8 3,0 0-2,1 0 1,-1 0 2,1 1 0,-1-1-3,1 0 0,-1-4 2,4-3 2,-3-4 0,-1 0-1,1-4 1,-1-7 1,1-4-1,-1-3-1,0-4 3,-3-4 0,-5-7 1,0-7 0,-4-12 2,0-6 3,-4-12-4,4-7-3,0-1-1,0-2 1,0-1-10,4-7-2,4-1-26,5-3-9,3 4-56,5 4-56,-1 10 52</inkml:trace>
          <inkml:trace contextRef="#ctx0" brushRef="#br0" timeOffset="2927.6725">1635-76 112,'0'22'44,"0"-15"-35,0 4 16,0-11 4,0 0-3,0 0 2,0 0-10,0 0-3,4 8-8,0 3-3,0 3 2,0 1 3,4 7 5,1 0-2,-1 4 1,4 3-1,5 4 2,-1 8-1,1 7 2,4 7-6,-1 7-1,1-3-2,-4 0 1,-5 0-2,0-4 2,-3 0-6,-1-3-1,-4-1 0,0-3 0,-4-8 2,0-3 1,-4-4-1,0-7 1,0-4 0,0 0 1,0-7-2,-5-8 1,1-3-2,0-8 2,-1-7 0,1-4 1,0-10-5,0-1 1,-1-3 0,1-5 2,0-2 1,0-5 1,-1-3 0,1-4 0,0-7-2,4-4-2,-1 1-2,5-5 1,0 4 1,5 4 2,3-4-3,0 11 0,0 4 1,5 4 2,-1-1-1,1 5-1,3 3 1,1-1 1,3 5-1,1 0-1,0 3 1,-1 0 1,1 4-1,0 0 2,4 4-2,-5 3 2,1 0-2,0 8-1,-1 3 1,1 8-1,0 3-3,-5 8 2,1 3 1,-1 4 0,1 0 0,-1 4 2,-3 0 3,-5 0 2,-4-1 3,-4 1 1,-4 0-1,-4-4 1,-9-4-8,-3 1-2,-9-1-21,-9-7-7,-3-4-41,0-7-17,-9-11-45</inkml:trace>
        </inkml:traceGroup>
        <inkml:traceGroup>
          <inkml:annotationXML>
            <emma:emma xmlns:emma="http://www.w3.org/2003/04/emma" version="1.0">
              <emma:interpretation id="{81F0C6C1-3D44-4C9A-B52F-206F40F12E52}" emma:medium="tactile" emma:mode="ink">
                <msink:context xmlns:msink="http://schemas.microsoft.com/ink/2010/main" type="inkWord" rotatedBoundingBox="3882,4185 5579,3928 5710,4793 4013,5050"/>
              </emma:interpretation>
              <emma:one-of disjunction-type="recognition" id="oneOf1">
                <emma:interpretation id="interp5" emma:lang="en-US" emma:confidence="0">
                  <emma:literal>so</emma:literal>
                </emma:interpretation>
                <emma:interpretation id="interp6" emma:lang="en-US" emma:confidence="0">
                  <emma:literal>50</emma:literal>
                </emma:interpretation>
                <emma:interpretation id="interp7" emma:lang="en-US" emma:confidence="0">
                  <emma:literal>€0</emma:literal>
                </emma:interpretation>
                <emma:interpretation id="interp8" emma:lang="en-US" emma:confidence="0">
                  <emma:literal>30</emma:literal>
                </emma:interpretation>
                <emma:interpretation id="interp9" emma:lang="en-US" emma:confidence="0">
                  <emma:literal>5&gt;0</emma:literal>
                </emma:interpretation>
              </emma:one-of>
            </emma:emma>
          </inkml:annotationXML>
          <inkml:trace contextRef="#ctx0" brushRef="#br0" timeOffset="19127.2037">2756 258 88,'-13'0'35,"9"0"-27,0 0 13,0 0 4,0 0 0,-1 0 2,1 0-2,-4 0 2,0 0-9,0 0-3,3 0-8,1 0 2,0 0 1,4 0-10,0 0-2,13 0 5,3 0 5,5-3 0,4-5 1,4-3-3,4-3-1,4-5-1,4 1 0,5-4-2,-1 0-2,1 3 3,-1 1 0,-8 3-1,-3 1-2,-5 3 1,-5 3-1,-3 5 0,0-5 2,-5 8-6,-3 0-1,-5 4-16,0-4-4,0 4-20,-8-4-7,0 0-29</inkml:trace>
          <inkml:trace contextRef="#ctx0" brushRef="#br0" timeOffset="19611.7888">2838 413 132,'-8'11'49,"8"-7"-38,-4 3 15,4-7 5,0 0-8,0 0-4,0 0-6,0 0-3,0 0-6,0 0 2,0 0 0,8 0 2,0 0 0,5-4-2,3 1-1,1-5-3,4-3 1,3-3-2,10-1-1,-1 0 1,4 0-1,4 4 0,-4 0 2,5-3-1,-5 6 2,-4 1 0,0 3 3,-8 1-5,0-1-3,-4 0 3,-5 1 1,-3-1-3,-1 0 1,0 1-18,-3-5-5,-5 1-73,4-8-33,-8 0 61</inkml:trace>
          <inkml:trace contextRef="#ctx0" brushRef="#br0" timeOffset="20436.546">3149-197 132,'-21'0'49,"13"3"-38,-5-6 15,9 3 5,-4 0-8,0 0-1,-5 0-7,1 0 1,-5 0-9,5 0 5,-1 0 3,1 0-7,4 0-2,-1 0-2,1 0 0,4 0 2,0 0 1,0 0-3,4 0-1,0 0 1,8 7 0,4 0-2,5-3 1,4 3 0,8-3 1,0 0-2,4-1 1,0 5-2,4-1-1,0 0 1,0 1-1,1-1 0,-1 4 2,-4 0-1,0 0-1,4 0-2,-4 0 1,0 4 1,1 0 2,-1-1-3,-4-3 0,-5 0 1,1 0 2,-4 0 1,-5 1 1,-3-5-5,-5 0 1,0 1 4,-3-5 2,-5-3 4,0 8 1,-5-1-5,1 0-2,-4 1 0,0 3 2,-5 0-1,1 0 0,-1 3-3,-3 5 1,-1 3-2,1 4 2,-5-1 0,5 5 3,-1-4-3,1-1 0,-1 5 1,0-8 2,1-4-5,-1-3-1,5 0 0,-5-1 2,1 1-3,-1 3 0,-3 1-1,-5-1 0,0 4-5,0 4-3,0 0 3,1-1 4,-1-3-16,4-3-4,0-4-46,1-4-18,3-15-19</inkml:trace>
          <inkml:trace contextRef="#ctx0" brushRef="#br0" timeOffset="21315.5493">4042-205 108,'8'-7'44,"-4"3"-35,1-3 12,-5 7 1,4-4-4,-4 0 2,0-3 2,0 0 1,0-1-12,4 1 0,-4 3 2,0 1-1,-4-1 1,4 0 1,0 1 4,0 3-4,-4 0 2,4 3-7,-5 1-1,5 3-4,-4 4-1,0 4-1,0 7-2,0 8 1,0 3-1,0 3 0,0 1 0,4 4 0,0-5 0,0 1 0,4-4 0,4-3 0,4-5 0,1-3 2,3-7 1,5 0-4,0-8-1,8 1 1,-5-8 0,1 0 1,0-4 0,0-3 0,-4-4 2,-1 0 3,1-8 2,0 1-1,-5-8 1,-3 0 2,-5-3 2,-4-1-1,-4-3 1,-4-3-2,-4-1 2,-9 0-4,-4 4-2,-8 4-2,-8 3-3,-4 7-4,-1 8-2,-3 4-8,8 0-2,4-1-48,8 1-21,0 0-33</inkml:trace>
        </inkml:traceGroup>
      </inkml:traceGroup>
    </inkml:traceGroup>
    <inkml:traceGroup>
      <inkml:annotationXML>
        <emma:emma xmlns:emma="http://www.w3.org/2003/04/emma" version="1.0">
          <emma:interpretation id="{10BD8663-62AE-40CA-B611-6174C31ABC33}" emma:medium="tactile" emma:mode="ink">
            <msink:context xmlns:msink="http://schemas.microsoft.com/ink/2010/main" type="paragraph" rotatedBoundingBox="1299,6000 8232,3877 8640,5211 1707,7333" alignmentLevel="1"/>
          </emma:interpretation>
        </emma:emma>
      </inkml:annotationXML>
      <inkml:traceGroup>
        <inkml:annotationXML>
          <emma:emma xmlns:emma="http://www.w3.org/2003/04/emma" version="1.0">
            <emma:interpretation id="{C91C3A7F-B258-4211-BA57-6042A9648738}" emma:medium="tactile" emma:mode="ink">
              <msink:context xmlns:msink="http://schemas.microsoft.com/ink/2010/main" type="inkBullet" rotatedBoundingBox="1359,6195 2259,5919 2513,6751 1613,7026"/>
            </emma:interpretation>
            <emma:one-of disjunction-type="recognition" id="oneOf2">
              <emma:interpretation id="interp10" emma:lang="en-US" emma:confidence="0">
                <emma:literal>:</emma:literal>
              </emma:interpretation>
              <emma:interpretation id="interp11" emma:lang="en-US" emma:confidence="0">
                <emma:literal>=</emma:literal>
              </emma:interpretation>
              <emma:interpretation id="interp12" emma:lang="en-US" emma:confidence="0">
                <emma:literal>;</emma:literal>
              </emma:interpretation>
              <emma:interpretation id="interp13" emma:lang="en-US" emma:confidence="0">
                <emma:literal>!</emma:literal>
              </emma:interpretation>
              <emma:interpretation id="interp14" emma:lang="en-US" emma:confidence="0">
                <emma:literal>i</emma:literal>
              </emma:interpretation>
            </emma:one-of>
          </emma:emma>
        </inkml:annotationXML>
        <inkml:trace contextRef="#ctx0" brushRef="#br0" timeOffset="25240.1545">141 1954 288,'-16'3'110,"20"-3"-86,0 0-4,-4 0-7,0 0-10,0 0 0,0 0 1,0 0 0,0 0-2,-4 0-2,4 0 1,0 0-1,0 0 0,0 0-5,0 0 1,0 0-9,0 0-2,4 0-14,4 4-7,1-4-46,11-7-49,1-8 41</inkml:trace>
        <inkml:trace contextRef="#ctx0" brushRef="#br0" timeOffset="25972.3784">911 2490 284,'4'4'107,"0"-4"-83,0 7 6,-4-7-3,0 0 0,0 8 6,0-8-5,0 7-2,0-3-14,0-1 3,-4-3 3,0 0-4,0 0 0,0 0-13,4-3-3,-5-1 1,5 4 2,0 0-9,-4 0-2,0 0-24,0 0-8,0-4-29,0 1-10</inkml:trace>
        <inkml:trace contextRef="#ctx0" brushRef="#br0" timeOffset="25550.6131">919 1615 220,'0'11'85,"4"-7"-66,4 3-6,-8-7-6,4 4-7,1 0 0,-1-4 0,-4 0 2,4 0-1,0-4 2,0 0 0,0 1-1,0-1-2,1 4 1,-1 0 1,-4 0-1,0 0 2,0 0-4,4 0 0,4 0-32,0-4-13,5-3-43</inkml:trace>
      </inkml:traceGroup>
      <inkml:traceGroup>
        <inkml:annotationXML>
          <emma:emma xmlns:emma="http://www.w3.org/2003/04/emma" version="1.0">
            <emma:interpretation id="{6583BDE8-5921-4043-A414-3646F323C86A}" emma:medium="tactile" emma:mode="ink">
              <msink:context xmlns:msink="http://schemas.microsoft.com/ink/2010/main" type="line" rotatedBoundingBox="2725,5563 8232,3877 8640,5211 3134,6897"/>
            </emma:interpretation>
          </emma:emma>
        </inkml:annotationXML>
        <inkml:traceGroup>
          <inkml:annotationXML>
            <emma:emma xmlns:emma="http://www.w3.org/2003/04/emma" version="1.0">
              <emma:interpretation id="{A0F8290F-76F2-45D4-BBDA-80129CB69F95}" emma:medium="tactile" emma:mode="ink">
                <msink:context xmlns:msink="http://schemas.microsoft.com/ink/2010/main" type="inkWord" rotatedBoundingBox="2785,5758 3759,5460 3965,6134 2992,6433"/>
              </emma:interpretation>
              <emma:one-of disjunction-type="recognition" id="oneOf3">
                <emma:interpretation id="interp15" emma:lang="en-US" emma:confidence="1">
                  <emma:literal>No</emma:literal>
                </emma:interpretation>
                <emma:interpretation id="interp16" emma:lang="en-US" emma:confidence="0">
                  <emma:literal>N0</emma:literal>
                </emma:interpretation>
                <emma:interpretation id="interp17" emma:lang="en-US" emma:confidence="0">
                  <emma:literal>NV</emma:literal>
                </emma:interpretation>
                <emma:interpretation id="interp18" emma:lang="en-US" emma:confidence="0">
                  <emma:literal>Nu</emma:literal>
                </emma:interpretation>
                <emma:interpretation id="interp19" emma:lang="en-US" emma:confidence="0">
                  <emma:literal>Nv</emma:literal>
                </emma:interpretation>
              </emma:one-of>
            </emma:emma>
          </inkml:annotationXML>
          <inkml:trace contextRef="#ctx0" brushRef="#br0" timeOffset="26589.4732">1622 1476 200,'-4'-8'77,"8"8"-60,0 0-3,-4 0-3,0 0 1,0 0 2,4 8 1,1 3 4,-1 11-11,4 11 2,0 11 1,1 11-6,-1-4-3,0 1 3,0 3 1,1-3-2,-1-5-3,0-2 0,0-5-1,1-3-7,-5-8 0,-4-3-30,0-8-13,-4-7-54</inkml:trace>
          <inkml:trace contextRef="#ctx0" brushRef="#br0" timeOffset="27094.5294">1659 1637 176,'5'-18'68,"7"11"-52,4-8-3,-7 4-5,-1 4-4,0 3 0,1 0 4,-1 0 3,0 4-6,0 4 6,1 4 2,-1 3-4,4 7-1,1 4-4,3 0-1,1 4-3,4 0-3,3-4 2,5 3 0,0-3 1,9-3 2,-5 3-3,0-4 0,-8 1 1,-1-8 2,-3 0-1,-4 0 2,-1-4-2,-3 0-1,-5-3 9,0-4 4,-4-4 7,-4-7 2,0-3-5,0-8-2,-4-8-5,0-7-1,4-7-3,-4-4 1,0 1-4,4-8-2,0 7 0,0 4-1,0-1 0,0 5 0,0 3-3,4 4 2,0 4-17,0 3-5,4 4-29,1 0-9,-1 4-47</inkml:trace>
          <inkml:trace contextRef="#ctx0" brushRef="#br0" timeOffset="27510.5296">2305 1406 124,'0'3'49,"4"1"-38,0 3-1,0 1-3,0-1 1,0 4 3,5 4-4,-5 0 1,4 7-5,0 3 3,1 5 3,3 3-7,0 4-1,5-8 1,0-3 1,-1-4-1,1-4 1,-1-3 9,1-4 4,3-7 1,-3-4 2,-1-8-1,1-6-2,0-8 3,-1-8 2,-3-3 2,-5-4 1,-4-7-2,-4 7-2,-8 4-6,-5 0-1,-3 7 1,-5 1 1,-4 3-11,0 7-4,1 0-18,3 4-6,0 4-30,5-4-13,12 0-57</inkml:trace>
        </inkml:traceGroup>
        <inkml:traceGroup>
          <inkml:annotationXML>
            <emma:emma xmlns:emma="http://www.w3.org/2003/04/emma" version="1.0">
              <emma:interpretation id="{FF35EF01-F1E8-45F6-8B66-3143985A8624}" emma:medium="tactile" emma:mode="ink">
                <msink:context xmlns:msink="http://schemas.microsoft.com/ink/2010/main" type="inkWord" rotatedBoundingBox="4225,5104 8232,3877 8640,5211 4633,6437"/>
              </emma:interpretation>
              <emma:one-of disjunction-type="recognition" id="oneOf4">
                <emma:interpretation id="interp20" emma:lang="en-US" emma:confidence="0">
                  <emma:literal>DI-then</emma:literal>
                </emma:interpretation>
                <emma:interpretation id="interp21" emma:lang="en-US" emma:confidence="0">
                  <emma:literal>DI-them</emma:literal>
                </emma:interpretation>
                <emma:interpretation id="interp22" emma:lang="en-US" emma:confidence="0">
                  <emma:literal>DI-theme</emma:literal>
                </emma:interpretation>
                <emma:interpretation id="interp23" emma:lang="en-US" emma:confidence="0">
                  <emma:literal>DI-thank</emma:literal>
                </emma:interpretation>
                <emma:interpretation id="interp24" emma:lang="en-US" emma:confidence="0">
                  <emma:literal>DI-open</emma:literal>
                </emma:interpretation>
              </emma:one-of>
            </emma:emma>
          </inkml:annotationXML>
          <inkml:trace contextRef="#ctx0" brushRef="#br0" timeOffset="29981.1019">3248 939 96,'4'-4'35,"0"4"-27,-4 0 16,0 0 4,0 0-4,0 0 0,0 0 0,0 0 0,0 0-13,0 0-2,0 0 1,4 4 0,5 3 4,-5 8 2,4-1 2,0 5-4,-4 7 2,0 10-3,1 12 2,-1 4-6,-4 3-1,0 4-2,0-1 1,0 5-4,0-4 0,0-4 1,0-4 0,-4-3-2,-1-11-2,1-11 1,0-1 1,0-6-14,0-4-5,-4-8-26,-1-7-11,1-11-35,0-7-38,4-8 46</inkml:trace>
          <inkml:trace contextRef="#ctx0" brushRef="#br0" timeOffset="30650.5185">3318 950 180,'4'-4'68,"-8"4"-52,4 0 6,0 0 1,0 0-8,0 0 0,0 0-1,0 0 2,0 0-9,0 0 0,0 0 0,0 0-3,4 0-3,5 4 0,-1 7 1,0 0-1,5 0 2,-1 4-2,4-1-1,1 5 1,0 3 1,-1 0-1,5 4 2,-1 3-4,5 0-2,0 1-1,0 3 3,0-4 4,-5-3 6,1 0-7,0-4-3,-1 0 0,-3-4 2,0-3-2,-5 0 0,0-1 5,-3 1 2,-1 0 2,-4-1 0,-4 1-4,-4 4-1,0 3-1,-4 0-2,-1 0 3,1 0 0,0 4-4,-1-4-1,1 0 1,0-4 0,0-3 3,-1-1 3,1 1-2,-4-4 0,-1-3 3,1-5 1,-1 1-1,-3-4-1,-1 0-3,1-4-2,-1 4 1,-3 0-1,-5 0-9,0 0-4,0 0-2,0 4-1,0-4-11,5 0-3,-1 0-26,5 0-9,3-7-23</inkml:trace>
          <inkml:trace contextRef="#ctx0" brushRef="#br0" timeOffset="31587.3486">3653 1141 156,'0'-15'57,"8"1"-44,9-9 5,-5 16-1,1-8-4,3-3 2,1 0 1,-1-4 2,5 0-10,0-4-2,4 0-2,0 4 2,3-4 1,1 4-1,0 0-1,4 0-1,-4 0 0,0 4 2,-4-1 3,0 5-2,-4-1-2,-1 4-2,1 0-3,0 3 1,-5 1 1,1 0-19,-5 7-8,1 0-40,-5 3-58,-4 5 23</inkml:trace>
          <inkml:trace contextRef="#ctx0" brushRef="#br0" timeOffset="31902.9833">3881 1442 148,'4'-3'55,"4"3"-43,0-4 12,1 0 5,3 1-8,5-5-2,-1-3 0,1 4 2,3-4-11,1 0-1,0-4-2,-5 4 5,1 0 3,-1 0-4,1 0 1,-5 0-5,1 4-2,-1-4-2,5 3-3,-5 1-2,1-4 1,-5-4-23,0 1-10,5-9-79</inkml:trace>
          <inkml:trace contextRef="#ctx0" brushRef="#br0" timeOffset="31211.6731">3988 828 152,'9'-3'57,"-1"3"-44,-4 0 5,-4 0-1,0 0-2,4 3 1,0 1 0,-4-4 0,4 4-8,1 3 6,-1 4 5,4 8-6,-4 6 0,0 8-7,0 8-2,5 3-2,-1 0 1,0 0-2,0 0 2,1-3-2,-1-4 2,0-4-2,-4-8 2,1-3-9,-5-3-3,0-4-26,0-4-10,-5-4-54</inkml:trace>
          <inkml:trace contextRef="#ctx0" brushRef="#br0" timeOffset="32472.527">4278 1229 180,'-4'15'68,"8"-15"-52,0 4 8,0-1 2,4-3-4,1 0-1,3-3-7,5-5-1,-1-3-8,5 0-1,0-4 2,-1 1-3,1-1 0,0 4-1,-5 0-2,5 0-2,-5 0 1,5 0 1,0 0 2,-1-4-10,1 0-4,4-3-8,-4 0-2,-1-1 3,1 1 3,0 0-32,-5-5-55,5-6 14</inkml:trace>
          <inkml:trace contextRef="#ctx0" brushRef="#br0" timeOffset="32191.0966">4348 1009 156,'0'3'60,"4"1"-47,0 0 6,-4-4 0,0 0 4,0 0 6,9 0-5,-1-4 0,0 0-13,5 1-2,3-5-2,1 1 1,-1 0 0,1-1-2,-1-3-1,1 4-3,-1-4-2,1 3-2,0 1 1,-1 0-26,-8-1-11,1 1-34,-5 3-50,0 1 30</inkml:trace>
          <inkml:trace contextRef="#ctx0" brushRef="#br0" timeOffset="33158.1714">5076 281 176,'4'0'68,"5"3"-52,-5 1 10,-4-4 4,4 7-5,0 1 0,0-1-11,-4 8-6,0-1-5,0 5 2,0 7 1,0 7 0,0 7-1,0 12 1,0 3 1,0 4 3,0 7 1,-4 7-8,0 8-1,-4 0-2,-1 0 0,-3-4-11,4-11-5,-1-7-19,1-15-7,4-11-64</inkml:trace>
          <inkml:trace contextRef="#ctx0" brushRef="#br0" timeOffset="32820.1256">4861 406 72,'8'-26'30,"-3"15"-24,-1-8 17,0 12 5,0 0 9,0-1 7,0 5-9,-4-1-3,0 4-10,0 0-1,0 11-12,0 7 1,0 8 3,0 4-5,0-1-2,0 0-1,0 4 1,0-7-3,0 0-2,0-4-9,0-4-5,0-3-24,0-4-11,-4-3-48</inkml:trace>
          <inkml:trace contextRef="#ctx0" brushRef="#br0" timeOffset="33583.3816">5229 1233 132,'25'0'52,"-13"-11"-41,9 0 0,-13 7-4,5 0 8,-1 1 5,1-1-6,-1 4-1,0 0-7,-3 4 0,-1 7 4,0 4-2,-4 7 3,-4 3-2,5 1 2,-5 0-2,0 0 0,-5-4 1,5 0 4,0-4 1,-4 0 0,4-3-3,0-4 0,0 0-1,0-3 1,4-1 0,5-3 2,-1-4-3,4-4-1,5-3-4,-1-1-1,5-3-3,0 0 1,0-4-7,-1 1-1,5-12-29,4-7-13,0-8-63,8-10-47,-4-4 62</inkml:trace>
          <inkml:trace contextRef="#ctx0" brushRef="#br0" timeOffset="34174.1658">5717 582 192,'9'15'71,"-1"-4"-55,0-4-5,0-3-5,1 0-4,-5-4 1,4 0 5,0-4 3,1-4-6,-1-3-3,4 0 1,-3-3-2,3-5-1,0 1-2,1-4 1,-1-4 3,1-3 1,-5-4 1,0 0 0,1-4-7,-1 4 0,-8 0 1,0 3 1,-4 1 1,-5 3 2,-7 8-1,-1-1-1,-3 12 3,-1 3 0,0 8 5,1 11 3,-1 7-9,0 11 0,1 11 4,7 7 6,5 1-8,4-4-2,4-4-2,4-4 2,4-3-1,5-8-1,3 1 1,5-8 1,-1-7-8,5-1-1,-4-3-7,4 0-2,0-3-33,-5-5-15,5-6-18</inkml:trace>
          <inkml:trace contextRef="#ctx0" brushRef="#br0" timeOffset="34774.4207">6023 556 188,'0'0'71,"0"0"-55,5 0-5,-1-7 14,0-8-13,4-3-6,5-1-1,-1-3-4,0 4 2,1 0 2,-1 3-4,5 4-1,-5 4 0,5 7 2,-1 3-3,1 8 0,-1 4 1,1 3 2,-1 1-3,1-1 0,0 1 3,-1-1 3,1 0 2,-5-3 1,-4-4-2,5-4 1,-9-3 0,-4-4 1,0 0-4,-4-7-1,0-1-1,-5-6 1,5-5-4,0-3 0,4-4 1,4-3 0,9-4 0,-1 4 2,5-1-1,3 1-1,9 3 5,-4 8 4,4 3-1,-4 0 1,0 8-3,-5 3 1,1 4-4,-4 11-2,-5 0 2,0 4 0,1 3-1,-5 4-2,0-3-8,-4-5-3,1-3-10,-1-3-1,0-1-7,-4-7-1,0-3-33,0-5-53,4-10 24</inkml:trace>
          <inkml:trace contextRef="#ctx0" brushRef="#br0" timeOffset="35253.4702">6681-363 244,'4'0'93,"5"0"-72,3 7 3,-4 1-5,1 3-8,-5 4-1,0 10-4,0-3 1,0 8-4,0 7-2,5 3 2,-1 4-4,0 0-2,4 0 2,1 0 2,-1 1 2,-3-9 1,-1 1-5,0-7 1,0-5 6,1-3 4,-5-7-5,0-4-1,0-4 0,-4-7 2,0-3-1,0-5 0,4-3-6,0-3 1,5-1 0,-1 0 0,4 1 0,1-1 0,-1 4 0,5 0 0,3 3 0,-3 1 2,4 3-1,-1 4 2,1 0-2,0 8-1,-1-1 1,-3 0-1,-1 4-3,-3-3 0,-1 3-36,-4-4-16,5-7-69</inkml:trace>
        </inkml:traceGroup>
      </inkml:traceGroup>
    </inkml:traceGroup>
    <inkml:traceGroup>
      <inkml:annotationXML>
        <emma:emma xmlns:emma="http://www.w3.org/2003/04/emma" version="1.0">
          <emma:interpretation id="{5EFFB196-1EAA-412D-8DE8-5E323E1CE66D}" emma:medium="tactile" emma:mode="ink">
            <msink:context xmlns:msink="http://schemas.microsoft.com/ink/2010/main" type="paragraph" rotatedBoundingBox="2822,6803 7679,5401 7962,6382 3105,7784" alignmentLevel="2"/>
          </emma:interpretation>
        </emma:emma>
      </inkml:annotationXML>
      <inkml:traceGroup>
        <inkml:annotationXML>
          <emma:emma xmlns:emma="http://www.w3.org/2003/04/emma" version="1.0">
            <emma:interpretation id="{54FC3A67-39A6-4EF8-AE28-2D03639E5BAD}" emma:medium="tactile" emma:mode="ink">
              <msink:context xmlns:msink="http://schemas.microsoft.com/ink/2010/main" type="line" rotatedBoundingBox="2822,6803 7679,5401 7962,6382 3105,7784"/>
            </emma:interpretation>
          </emma:emma>
        </inkml:annotationXML>
        <inkml:traceGroup>
          <inkml:annotationXML>
            <emma:emma xmlns:emma="http://www.w3.org/2003/04/emma" version="1.0">
              <emma:interpretation id="{DB6D1D8E-9799-4F0F-8D4E-E7EAFE76FAD2}" emma:medium="tactile" emma:mode="ink">
                <msink:context xmlns:msink="http://schemas.microsoft.com/ink/2010/main" type="inkWord" rotatedBoundingBox="4453,6332 7679,5401 7957,6365 4731,7296"/>
              </emma:interpretation>
              <emma:one-of disjunction-type="recognition" id="oneOf5">
                <emma:interpretation id="interp25" emma:lang="en-US" emma:confidence="0">
                  <emma:literal>monotint</emma:literal>
                </emma:interpretation>
                <emma:interpretation id="interp26" emma:lang="en-US" emma:confidence="0">
                  <emma:literal>momotmt</emma:literal>
                </emma:interpretation>
                <emma:interpretation id="interp27" emma:lang="en-US" emma:confidence="0">
                  <emma:literal>monotony</emma:literal>
                </emma:interpretation>
                <emma:interpretation id="interp28" emma:lang="en-US" emma:confidence="0">
                  <emma:literal>marmot-met</emma:literal>
                </emma:interpretation>
                <emma:interpretation id="interp29" emma:lang="en-US" emma:confidence="0">
                  <emma:literal>mfmotmt</emma:literal>
                </emma:interpretation>
              </emma:one-of>
            </emma:emma>
          </inkml:annotationXML>
          <inkml:trace contextRef="#ctx0" brushRef="#br0" timeOffset="41605.4504">3442 2711 36,'-8'4'16,"8"-1"-12,-4-3 18,4 0 8,0 0 11,-4 0 7,0-3-11,-1-1-2,1 0-14,0 1-3,0-5-10,0 1 1,-4-4 4,3 0-3,-3 0 2,4-4-7,0-3-1,4-1 0,0-3 0,4-3-2,4-1 1,1 0-2,-1-3-1,4 3 1,1 0-1,3 0 0,1 4 0,3 4 0,1 3 2,0 4-1,0 4 2,-1 7 2,-3 7 2,3 4 1,-3 8 0,0-1-2,-1 4 1,-4 0-4,-3 4-2,-1 0 0,-4-1 1,0 1-1,-4-4 2,0-3-2,0-5-1,0-3 1,-4 0 1,0-3-1,0-5 2,0-3-2,0-3-1,4-8-4,0-8 0,0 1 0,0-4 2,0-4 1,4 0 1,0 1 0,4-5 0,5 1-3,-1-1 2,0 5 1,1 3 2,-1 3-1,1 5-1,3 6-2,1 4 1,-1 8 5,1 7 5,-1 8-3,1-1-1,-1 4 0,-3 4-1,3 0-2,-3 3 1,-5-3-4,0-4 0,1-4-23,-5-7-10,-4-4-77,8-14-46,0-8 73</inkml:trace>
          <inkml:trace contextRef="#ctx0" brushRef="#br0" timeOffset="42030.2149">4216 2075 224,'-13'29'85,"9"1"-66,0 14-1,0-26-3,0 12-11,-4 6-2,-5-6-1,5-1 1,0-3-1,-5-4 2,5-4 0,4 1-4,0-1 1,4-3 0,0-4 0,4-4 4,4 1 5,4-5 1,1-6 2,-1-1-4,1-3 0,-1-4-1,1-4 3,-1-3 1,-4-8 1,0-4-2,-3-3-1,-5 0-5,-5 0-3,1-7 0,0 7-1,-4-1-3,0 5 2,-1 7-12,1 0-5,0 4-19,0 3-9,3 4-52,1-4-40,4 4 57</inkml:trace>
          <inkml:trace contextRef="#ctx0" brushRef="#br0" timeOffset="42382.0829">4307 1685 172,'12'-7'66,"-4"7"-52,-3 3 17,-5-3 4,4 4-2,4 3 1,0 1-13,1 3-5,-1 0-9,0 4-1,0 7 4,1 3-2,-1 9 3,0 6-2,0 4 0,-3 8-5,3 6-1,0 5-1,0-1-2,1-3 1,-1-4-1,-4-14 0,4-8 2,1-7-10,-1-8-2,0-11-6,0-10-1,5-8-17,-1-11-7,1-8-32,-5-3-53,4-4 30</inkml:trace>
          <inkml:trace contextRef="#ctx0" brushRef="#br0" timeOffset="42667.153">4547 1906 168,'-25'-8'63,"12"1"-49,-3 0 18,12 7 7,-4-4-7,-1 4-1,1-4-17,0 4-7,4-3-4,-1-1 2,5 0 4,5 1-5,3-5 0,8-3 0,1 0 0,8 0 0,0 0 2,4 0-1,-1 4 0,-3-1-1,0 1 2,0 0-3,-4-1-2,-1-3-11,-3 0-4,-1-3-97,5-5-56,0 1 70</inkml:trace>
          <inkml:trace contextRef="#ctx0" brushRef="#br0" timeOffset="43814.9337">5142 2023 168,'9'4'66,"-5"0"-52,0-4 10,-4 0 0,0 0 3,0 0 4,-4 0-13,0 0-5,0-4-8,-5 4 5,1 0 5,0-4-1,-1 1 2,1-1-3,0 0 0,0 1-5,3-1-3,1-3 2,0-4 2,4 0-2,0-4-2,4-3-2,5-1-3,-1-3 1,4 0-1,1 0 0,3 4 0,1-1-3,3 1 2,1 3 1,-4 4 2,-1 0-1,5 4-1,-5 3-2,1 0 1,0 8-1,-1 3 0,-3 1 2,3 3 0,-4 3 2,1 1 1,-1 0-1,1 3-2,-1-3-2,1 0 1,-5-1 1,0 1 2,-4-4-1,0 0 2,-4-4-4,0 1 0,0-1-4,0-3 1,0 3 0,0-7 2,0 0 1,0 0 1,0-11 0,4-4-3,1 1 2,-1-5 3,4-3 1,0-3-4,5-5 1,-1 1 0,1-1 0,-1 5 0,0 3 2,5 3-3,-5 4-2,1 4 2,-1 4 0,1 3-2,-1 8 2,0 3 1,1 8 2,-5 0-3,4 3 0,1 1 1,-5-1 0,0-3 2,1-1 1,-1 1-4,0-4 1,-8-3 0,4-1 0,-4 0 0,0-7 0,0 0 2,0 0 1,0-7-4,0 0 1,0-1-2,0-3 0,0-4 0,9-3-2,-1-4 3,0 0 0,5-4 1,-1 4 2,0-4 1,5 4 1,0 4-2,-1-4 1,1 7 0,-5 4 3,0 4-3,-3 3-2,-1 4 0,0 4-1,-4 3 0,1 4 0,-1 4-9,-4 7-2,4 0-14,-4 0-6,4 0-26,-4-7-9,4-4-38</inkml:trace>
          <inkml:trace contextRef="#ctx0" brushRef="#br0" timeOffset="45263.9245">5821 2020 160,'-13'3'63,"18"-3"-49,-1 4 11,-4-4 5,0 0-12,0 0-2,4 0-7,4-4-1,4 1-5,1-8 3,3 3 0,1 1 0,0 0 1,3-4 2,1 3 5,0-3-2,3 4 1,1-4-3,0 0-1,0 0-1,4 0 2,0 0-1,0 0 0,0 0-5,-5 0-1,1 0 1,0 0 0,-4 3 2,-1-3 1,1 4-1,8-4-1,-8 0-3,-1 0-2,1 0 1,0 0 1,0 0-1,-1 0 2,-3 0 0,-1 3 1,1 1 0,-5 0 0,1 3 0,-5 0 2,0 0-3,-4 1 0,1-1 3,-1 4 3,0 0-2,-4-4-2,0 4 0,0 0-1,0 0-2,0 0 1,0 0-2,0 0 2,0 0 0,0 0 1,0 0-2,0 0 1,0 0-2,0 0-1,4 0 1,-4 0 1,4-3-3,-4-1 0,0 0-26,-4-3-9,4-8-110,-4-3-64,-13-4 95</inkml:trace>
          <inkml:trace contextRef="#ctx0" brushRef="#br0" timeOffset="44436.7751">6197 1398 240,'4'4'90,"0"3"-70,5 1 4,-9-8-5,4 7-10,0 0-1,-4-7-4,0 0-1,0 8-1,0-8-2,0 7 3,0 8-2,0 3-1,0 8 5,-4 7 4,0 8-3,0 6 2,4-3-3,0 1 2,0-5 0,0 0 1,0-3-4,0-7-3,4-1-3,-4-7 1,4-4 3,0 1 1,0-4-1,0-1-2,-4 1 1,4 0-1,1-1 0,-1 1 0,4 0 0,0 0 0,1-4-3,-1 0 2,4 0 3,1-4 1,-1 0-1,9 1 1,-9-5-2,1-3 2,-1 0-2,0 0 2,1-3-2,-1-1 2,1 0-7,-1-7 1,0 0-8,1 0-3,-1-3-14,1-5-8,3-3-22,1-4-9,-1-3-13,1 3-20,-5 0 39</inkml:trace>
          <inkml:trace contextRef="#ctx0" brushRef="#br0" timeOffset="39955.4439">1792 3027 68,'-4'0'27,"4"4"-21,0 0 16,0-4 8,0 0-5,0 0 0,0 0-1,0 0 0,0 0-7,0 0-2,0 0-9,0 3 0,0 1 1,-5 0-1,1-1-1,0 1 3,0 0 3,-4-1-4,4-3 1,-5 0-1,5 0 3,-4 0-1,4-3 2,0-5-6,0 1-1,-1-4-2,1-4-2,4-3 1,0-4-1,4 0 0,5-4 2,-1 0-3,0 0 0,5 1-1,-1 3 0,0 0 2,1 3 2,-1 1-1,1 3-1,-1 0 1,1 4-1,-1 0-3,0 4 2,1 3 1,3 4 2,1 0-1,-1 8-1,1 3-2,4 3 1,-5 5 1,1 3 2,-1 0-1,1 4-1,-5-1 1,5 5 1,-5-4-3,1-1 0,-5-3 1,0 0 2,-4-3-1,-4-1 2,0-7-2,0 0 2,0 0-2,-4-3 2,0-1-2,0-3 2,0-4-4,0-4 0,-1-3 3,1-8 1,0-3-1,4-5-2,0-2 1,4-1-1,0-3 0,5 3 0,-5-4-3,4 5 2,0 3 1,1 0 0,-1 3 0,0 1 0,1 3 0,-1 0 0,0 4 0,0 4 0,1 0 0,-1 7 0,0 0-3,0 7 2,1 4 1,-1 4 2,0-1-3,1 5 0,-1-1 1,0 4 0,0 0 0,1 0 2,-1 4-1,-4-7-1,0-5 1,-4 1 1,0-4-3,0-4 0,0 1 3,0-8 3,0 0-2,0 0-2,0-8 0,0-3 1,0-7-1,0-4-1,0-11-2,4 0 1,0 0 1,5-1 2,-1 5-1,4 3-1,1 4-2,-1 0-1,1 8-1,-1 2 3,0 5 0,1 3 1,-1 4 2,1 4 1,3 3 1,1 5 0,-1 6-2,1 8-2,-1 3 1,1 4-1,-1 0-29,-3 0-10,-1 0-74</inkml:trace>
          <inkml:trace contextRef="#ctx0" brushRef="#br0" timeOffset="40635.0927">2813 2593 212,'0'-7'82,"5"7"-64,-5 0 0,0 0-6,0 0-4,0 0 2,0 0-5,0 0-1,0 11-2,0 4 3,0 7 1,0 7 0,0 8-1,0 11-6,0 3 1,0 4 0,0 1 0,0-5 0,4-3 0,0-8 0,4-7 2,0-7-1,5-4-1,-1-7 1,1-8 1,3-7-3,1-7-2,-1 0 4,1-8 1,-1 0 0,-3-7-2,-1-4 3,-3-7 2,-1-7-2,0-1 0,-4 1-1,-4 7-2,0 0 1,-4 11 1,0 3 1,0 8 3,-4 8-3,-1 3 0,1 7-1,4 8-2,0 3 1,0 0-1,-1 4-3,5 1 2,5-5 1,3-3 0,4-4-5,5-8 1,3-14-25,14-11-10,3-18-68</inkml:trace>
        </inkml:traceGroup>
      </inkml:traceGroup>
    </inkml:traceGroup>
    <inkml:traceGroup>
      <inkml:annotationXML>
        <emma:emma xmlns:emma="http://www.w3.org/2003/04/emma" version="1.0">
          <emma:interpretation id="{46D5115F-00ED-4137-AB89-B90248AE785F}" emma:medium="tactile" emma:mode="ink">
            <msink:context xmlns:msink="http://schemas.microsoft.com/ink/2010/main" type="paragraph" rotatedBoundingBox="3111,7852 7471,6473 7795,7497 3435,8877" alignmentLevel="2"/>
          </emma:interpretation>
        </emma:emma>
      </inkml:annotationXML>
      <inkml:traceGroup>
        <inkml:annotationXML>
          <emma:emma xmlns:emma="http://www.w3.org/2003/04/emma" version="1.0">
            <emma:interpretation id="{A087ECA4-B6F6-4F45-9D94-2FA5BCCC15EC}" emma:medium="tactile" emma:mode="ink">
              <msink:context xmlns:msink="http://schemas.microsoft.com/ink/2010/main" type="line" rotatedBoundingBox="3111,7852 7471,6473 7795,7497 3435,8877"/>
            </emma:interpretation>
          </emma:emma>
        </inkml:annotationXML>
        <inkml:traceGroup>
          <inkml:annotationXML>
            <emma:emma xmlns:emma="http://www.w3.org/2003/04/emma" version="1.0">
              <emma:interpretation id="{89BF8CA6-A861-4E7C-B8F2-F7E80BB970F5}" emma:medium="tactile" emma:mode="ink">
                <msink:context xmlns:msink="http://schemas.microsoft.com/ink/2010/main" type="inkWord" rotatedBoundingBox="3126,7901 4080,7599 4309,8324 3355,8626"/>
              </emma:interpretation>
              <emma:one-of disjunction-type="recognition" id="oneOf6">
                <emma:interpretation id="interp30" emma:lang="en-US" emma:confidence="0">
                  <emma:literal>NO</emma:literal>
                </emma:interpretation>
                <emma:interpretation id="interp31" emma:lang="en-US" emma:confidence="0">
                  <emma:literal>No</emma:literal>
                </emma:interpretation>
                <emma:interpretation id="interp32" emma:lang="en-US" emma:confidence="0">
                  <emma:literal>NOT</emma:literal>
                </emma:interpretation>
                <emma:interpretation id="interp33" emma:lang="en-US" emma:confidence="0">
                  <emma:literal>Not</emma:literal>
                </emma:interpretation>
                <emma:interpretation id="interp34" emma:lang="en-US" emma:confidence="0">
                  <emma:literal>N0</emma:literal>
                </emma:interpretation>
              </emma:one-of>
            </emma:emma>
          </inkml:annotationXML>
          <inkml:trace contextRef="#ctx0" brushRef="#br0" timeOffset="53082.3054">2102 3704 88,'0'-4'33,"0"8"-26,0-4 5,0 0 0,0 0-1,0 0 3,0 0 4,0 0 1,0 0-4,0 0 1,0 0 0,4 0-1,0 0-7,-4 0 1,0 0 2,0 0-2,0 0 0,0 0-3,0 0 1,0 0-2,0 0 0,4 3-1,-4 5 2,0 3 1,0 7 3,0 4-3,0 4-2,0 3 0,0 5 1,0 2 1,0 1 1,-4 0-4,0 0-1,0-1 3,0-3 3,4 1-2,-4-5-2,0 0-2,-1-3-3,5-4 1,0 0-1,0-7 0,0 0 2,5-1-1,-5-6-3,4-1 1,0-3-15,-4-4-4,4-4-47,4-7-19,-4-11-9</inkml:trace>
          <inkml:trace contextRef="#ctx0" brushRef="#br0" timeOffset="53701.3304">2201 3781 40,'4'-7'16,"1"7"-12,-5 3 27,0-3 12,0 0 2,0 0 0,0 0-11,0 0-6,0 0-8,4 8 0,-4 3-11,0 0-3,4 3 0,-4 1-3,4 4 0,0-1 3,0 4 1,0 4-6,1 3-2,3 1 0,0-1 2,0 0 0,1 1-1,-1-4 1,0-1-1,0-3 0,1 0 0,-1-7 0,0-4 2,-4 0-1,1-3 2,-1-5-2,-4-3-1,4 0 3,0-3 0,0-8-1,4-4-2,1-7 3,-1-8 2,0-3 0,0-7 0,1-4 3,-1-4 5,0-4-5,1-3 0,-1-4-4,0-3-1,0 3-1,1 4 1,-1 7-2,0 4-1,-4 4 1,0 10-1,-4 4-20,0 4-9,5 4-58,-1 3-57,4 8 45</inkml:trace>
          <inkml:trace contextRef="#ctx0" brushRef="#br0" timeOffset="54274.5262">2731 3630 104,'4'0'38,"0"4"-29,-4 0 17,0-4 18,0 11-10,-4 0-11,-4 7-6,3 4-11,-3 8 0,0 3 1,0 0 1,4 0 0,-1 4-2,1-1 1,4-3-4,0-3 0,4-4-1,1-4-2,3-4 1,0-7 1,4-4-1,1-7-1,-1-3-2,5-5-1,-1-3 4,1-7 1,-1-4 2,-3-4 0,-1-7 6,1-7 4,-1-8-1,-4-4 2,-3-3-6,-5-4-1,0 1-2,0-1-1,-5 4-1,1 10 0,0 12-2,0 8-2,-4 10 3,-5 8 0,-3 14-19,-9 15-9,-8 15-36,0 7-16,0 4-19</inkml:trace>
        </inkml:traceGroup>
        <inkml:traceGroup>
          <inkml:annotationXML>
            <emma:emma xmlns:emma="http://www.w3.org/2003/04/emma" version="1.0">
              <emma:interpretation id="{6AC38353-7ED2-46D8-BF2F-1C36B99535C9}" emma:medium="tactile" emma:mode="ink">
                <msink:context xmlns:msink="http://schemas.microsoft.com/ink/2010/main" type="inkWord" rotatedBoundingBox="4548,7517 5511,7149 5862,8071 4900,8438"/>
              </emma:interpretation>
              <emma:one-of disjunction-type="recognition" id="oneOf7">
                <emma:interpretation id="interp35" emma:lang="en-US" emma:confidence="0">
                  <emma:literal>8,8</emma:literal>
                </emma:interpretation>
                <emma:interpretation id="interp36" emma:lang="en-US" emma:confidence="0">
                  <emma:literal>8.8</emma:literal>
                </emma:interpretation>
                <emma:interpretation id="interp37" emma:lang="en-US" emma:confidence="0">
                  <emma:literal>88</emma:literal>
                </emma:interpretation>
                <emma:interpretation id="interp38" emma:lang="en-US" emma:confidence="0">
                  <emma:literal>8=8</emma:literal>
                </emma:interpretation>
                <emma:interpretation id="interp39" emma:lang="en-US" emma:confidence="0">
                  <emma:literal>8+8</emma:literal>
                </emma:interpretation>
              </emma:one-of>
            </emma:emma>
          </inkml:annotationXML>
          <inkml:trace contextRef="#ctx0" brushRef="#br0" timeOffset="55928.6993">3587 3318 80,'8'-11'30,"1"3"-24,-1-10 4,-4 11 1,4-4 2,1 0 4,-1-4 2,0-4 3,0 1-1,-4 3 8,1-3-7,-5 0-11,0-1-1,0 4 3,-5 1-1,-3 3 1,0 0-1,-4 3 2,-1 5-3,-3 3 1,-5 7-3,0 4 0,1 4-3,-1 7 1,0 0-4,0 0-2,5 0-3,4 0 1,-1 0 1,5 0 0,4 0 0,4 0 0,4 0 0,4-3 0,5-1 2,-1 1 3,4-1-2,1 0 0,0 1-1,3 3-2,1-4 1,0 1 1,-1 3 1,-3-4 1,-1 0-5,1 1-1,-1-1 3,1 1 1,-5 3 0,1 3-2,-5 1-2,0 3 1,-3 1-1,-5-4 0,0-1 2,-5-3 2,-3-3 1,0-1 1,0-3-2,-5-4-2,-3 0 3,-5-4 2,4-3 7,-3 0 2,3-8 1,1 0 4,-1-7-9,5-3-1,3-8-5,5-4-1,4-7-1,9-8-2,3-3-2,4-4 1,5-3-1,4-1 0,0-3-3,4 7-1,0 4-24,0 0-8,0-7-84,4-4-52,-8 3 76</inkml:trace>
          <inkml:trace contextRef="#ctx0" brushRef="#br0" timeOffset="56329.0937">4083 3656 216,'5'11'82,"-1"0"-64,0 7 7,-4-7-1,0 0-11,0 8 0,0 3-3,0 0-1,-4 4-5,0-1-3,-5 1 0,1 0-1,0-4 2,-1 0-17,-3-4-4,0-7-51,-1-3-61,9-8 27</inkml:trace>
          <inkml:trace contextRef="#ctx0" brushRef="#br0" timeOffset="57061.8643">4212 3388 108,'20'-41'41,"-7"23"-32,-1-15-2,-4 22-2,1-8 0,-1-3 2,0-7 1,1-1 2,-1 1 4,-4 0 3,0-1 6,0 4 6,-4 1-16,0 3 6,-4-1 4,0 5 1,-4 3 1,-1 1-8,-3 3 0,-5 3-6,1 8-1,-5 4-9,1 3 0,-1 4-3,4 4 0,1 3 2,-5 1 0,9 3 0,-1 0 0,5 4-3,4-4 2,0 4-1,4-4 0,0-4 2,8 0 0,0 1 0,5-1 0,-1 0 2,9-3 1,-1 0-4,1 0 1,0-4 0,4 0 0,-1 3 0,5-3 0,0 4 2,0 0 1,-4 0-1,0 3-2,-4 0 1,-5 1 1,1-1-1,-5 0-1,-4 5 1,-8 2 1,-4 1-1,-4 0-1,-4-1 1,-5 1 1,-4 0-1,-3-8-1,-5 1 3,0-5 0,0-6 5,0-5 3,4-6 7,4-5 6,5-6-9,-1-16-3,9-6-7,4-12-4,4-4-7,4-7-1,8 4-17,9-7-7,4-8-67,8-11-75,0 0 49</inkml:trace>
        </inkml:traceGroup>
        <inkml:traceGroup>
          <inkml:annotationXML>
            <emma:emma xmlns:emma="http://www.w3.org/2003/04/emma" version="1.0">
              <emma:interpretation id="{86EEED3D-A82B-4B30-896A-52C618E61FB9}" emma:medium="tactile" emma:mode="ink">
                <msink:context xmlns:msink="http://schemas.microsoft.com/ink/2010/main" type="inkWord" rotatedBoundingBox="5921,7083 7408,6462 7671,7091 6184,7712"/>
              </emma:interpretation>
              <emma:one-of disjunction-type="recognition" id="oneOf8">
                <emma:interpretation id="interp40" emma:lang="en-US" emma:confidence="0">
                  <emma:literal>enh</emma:literal>
                </emma:interpretation>
                <emma:interpretation id="interp41" emma:lang="en-US" emma:confidence="0">
                  <emma:literal>end</emma:literal>
                </emma:interpretation>
                <emma:interpretation id="interp42" emma:lang="en-US" emma:confidence="0">
                  <emma:literal>en</emma:literal>
                </emma:interpretation>
                <emma:interpretation id="interp43" emma:lang="en-US" emma:confidence="0">
                  <emma:literal>Onh</emma:literal>
                </emma:interpretation>
                <emma:interpretation id="interp44" emma:lang="en-US" emma:confidence="0">
                  <emma:literal>Inh</emma:literal>
                </emma:interpretation>
              </emma:one-of>
            </emma:emma>
          </inkml:annotationXML>
          <inkml:trace contextRef="#ctx0" brushRef="#br0" timeOffset="58051.1698">4869 3127 124,'-8'11'49,"4"0"-38,0 3 8,4-6 3,0-1-11,0 4-1,0-4 5,0 1 2,0-1-8,0 0 6,0-7 4,8 4-6,0-4 0,5 0-3,-1-4-1,5 1-3,-1-8-1,1 0-3,-1-4 1,1-3 0,-5-1 3,1-3-1,-1-4 0,-4-3-6,-3-4 1,-1 0 4,-4 0 2,0 0-5,-4 0-2,-5-1 0,1 9 2,-4 6 0,-1 5-1,-3 6 7,-5 12 3,0 11-3,1 14-2,-1 15-2,4 4 0,5 3-2,4 1 2,4-4-4,8-8-2,4-3 2,4-8 0,5-7-2,4-3 0,3-8-1,1-4 3,4-7-11,0-3-4,0-5-25,0-3-9,-4 0-49</inkml:trace>
          <inkml:trace contextRef="#ctx0" brushRef="#br0" timeOffset="58729.1982">5271 3163 128,'-9'15'49,"5"-11"-38,4-1 8,0 1 3,-4-4 4,0 4 5,0-8-11,0-3-4,0-1-9,-5-3 2,9 0 3,0-3 0,9-1 1,-1-4-3,0 1-1,0 0-5,5-1-1,-1 1 1,-4 0 2,1 3-3,3 0-2,1 4 0,-5 0-1,0 4-3,4 3 2,-3 8 1,-1 3 2,4 8-1,1 3-1,-1 1-2,1 3 1,-1 0 1,0 0 0,1-4 2,-1-3 1,-3 0-1,-1-4-2,-4-4 3,-4-7 0,0 0-1,4-4 1,-4-3-4,0-4 0,0-8-1,0 1 0,0-8 2,4-3 0,5-4 0,-1-4 0,4 0 0,9 1 0,4-1-3,0 7 2,-1 5 3,1 6 3,0 8 0,0 7 2,0 8 0,-5 7 3,1 8-3,-9 3-2,5 3-5,-9 5 0,1-4-9,-5-4-2,0-4-3,0-3 1,-4-8-20,0-3-5,0-4-25,-4-8-54,0-6 21</inkml:trace>
          <inkml:trace contextRef="#ctx0" brushRef="#br0" timeOffset="59215.1764">5846 2259 280,'8'14'104,"4"5"-81,1 7 1,-9-15-5,4 3-13,0 1-1,-3 0-3,3-1-2,-4 1 1,4 4-1,0 3 0,1 7-3,-1 8 2,0 3 1,1 4 0,-1 4 0,0 0 2,0 0-1,1-4-1,-1-7 1,-4-8-1,0 0 0,0-10 2,-4-4 3,4-8 4,-4-7-4,5-7-1,-1-8-2,4-7-2,4-8-2,1 5-1,3-1 2,1 0 0,-1 4-2,1 4 2,0 7 1,-1 0 2,5 7-1,-1 4-1,1 4 1,0 3 1,0 0-3,-1 4 0,1 0-10,0-3-5,-1-8-65,1-8-29,0-10 8</inkml:trace>
        </inkml:traceGroup>
      </inkml:traceGroup>
    </inkml:traceGroup>
  </inkml:traceGroup>
</inkml:ink>
</file>

<file path=ppt/ink/ink1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22T05:08:47.43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71833E9-2006-43B3-A8B4-AB4001450D84}" emma:medium="tactile" emma:mode="ink">
          <msink:context xmlns:msink="http://schemas.microsoft.com/ink/2010/main" type="inkDrawing"/>
        </emma:interpretation>
      </emma:emma>
    </inkml:annotationXML>
    <inkml:trace contextRef="#ctx0" brushRef="#br0">198 17 280,'-3'-17'104,"3"14"-56,3 3-47,-3 0 19,0 0-13,0 0-4,0 0-5,0 0 1,3 3 1,-3 10 0,0 4 0,-3 17 4,-5 2 2,-6 8 2,2 10 2,1-1-1,0 8 2,-1 6-2,-2 10 0,0-5-5,0-1-1,0-7-1,-1-1 1,4-6-2,0-10-1,0-7 1,2-10-1,3-3-9,1-3-4,2-11-40,0-6-17</inkml:trace>
    <inkml:trace contextRef="#ctx0" brushRef="#br0" timeOffset="417.7656">57 369 192,'5'-54'71,"4"47"-38,2-13-32,1 10 14,-1-3-8,6-4-2,0-3-5,-1-7 0,2-6 0,1 2-3,-2 5 2,1 2 12,-5 4 5,1 3 5,7 4 4,-2 6-7,-2-3-3,0 7-6,0 3-1,0 3-3,3 7 2,-4 4-4,2 12-2,-7 4 0,-5 1 1,-6-1-1,-6 0-1,-5 10-2,-15 0 1,1 1 3,-6-5 1,-1 1 3,-4-3 1,2-4-6,5-7 0,7-2-19,2-6-5,9-15-60,19 0-23,4-13 9</inkml:trace>
    <inkml:trace contextRef="#ctx0" brushRef="#br0" timeOffset="1601.8527">577 171 208,'2'0'77,"15"0"-42,-11 0-39,-3 3 13,3 1-7,-3 2 1,-1 4 4,-2 0 4,0 4-6,0 6 10,-5 7 7,-1 3 0,0 3-1,-5 11-7,5 3-4,1 6-5,-1 10-4,1-3 0,-4-3-1,3-10 0,0 4 0,1-11 2,-1-3 1,1-7-4,-1-7 1,1-13-49,-1-10-4,0-3-2,0-4 13,-2-3 9,5-3 15,0-4 8,0-3 7,3-20 2,0 0 12,3-4 7,3-3 6,2 4 5,4-1-9,5-6-2,5 0-1,1 0 1,-1 7-4,1-8 0,-1 4 0,1 0 4,2 7-1,1 3 1,-4 11-3,-1-1-1,-2 7-8,-2 6-2,-3 4-2,0 7 1,-3 6-2,1 11 2,-3 12-2,-7 5 2,-2-1-4,-2 3 0,-4 7 1,-3 4 2,-5 0-3,-3-1 0,-3-6 1,1 0 2,-1-4-3,0-6 0,1-4 1,-2-3 2,2-7-1,-1-3 2,0-6 0,4-4 3,4-4-5,-2-2-3,8-4 1,6-4 2,0 1 2,6-1 3,5 5-1,1-1 0,-1 3-3,0 4 1,0 0-4,4 3 0,-4 6 3,0 5 1,0 4 1,-2 5 0,0 11-2,-1 9-2,0 3 3,-2-9 0,2 3-1,1-4-2,0-3-2,-4-3-1,6 0-1,-5-3 3,5-8-33,1-12-85,-1-4-7,3-7 14</inkml:trace>
    <inkml:trace contextRef="#ctx0" brushRef="#br0" timeOffset="2203.9233">1068 164 264,'6'-20'99,"-1"-3"-54,4-21-46,-3 34 18,-1 0-12,1 0-3,-1 3-4,-2 0 1,0 4 1,-3 3 6,0 0 4,0 14-1,6 9 0,-4 0-1,-2 8 2,0-8-5,-2 7-3,-4 7 1,6 3 2,-3 4-2,-2 3 0,-1 3 1,1 0 2,-4 10-1,0-7 0,-2 1 1,3-4 1,-6-6-3,2-4-1,-2 0 1,8-3 2,1-7-1,-1-6 2,4-4-2,-1-7 2,-3 1-2,6-1 0,6-6-1,-3-4 0,-1 0 2,7-3 3,-1-3 0,0 0 2,1-1-2,3 1 0,-4-4-5,3 1-3,6-1 0,-3 4-1,-3-1 0,1 8 0,11-8 2,-9 8 1,-3-1-4,0 0 1,1 1-16,-1-1-6,-3 10-29,0-3-12,-2 0-49,0 1-65,-6-15 53</inkml:trace>
    <inkml:trace contextRef="#ctx0" brushRef="#br0" timeOffset="3102.2019">1500-161 204,'0'-7'29,"0"4"9,0 0 4,0-1-9,0 1-3,0 6-17,-3 1 3,-2-1 4,5 4-9,-8 6-3,2 4-5,0 6 0,-3 4-4,-2 13 0,3 11 1,2-1 0,-2 4-44,-1 3-20,1 3-48</inkml:trace>
    <inkml:trace contextRef="#ctx0" brushRef="#br0" timeOffset="2929.9975">1506-137 108,'0'-7'44,"-6"7"-24,6-10-21,0 10 9</inkml:trace>
    <inkml:trace contextRef="#ctx0" brushRef="#br0" timeOffset="8477.1256">1878 121 140,'0'-31'52,"0"8"-28,0 6-15,0 11 16,0-1-5,0 0-2,0 0 1,0 1 2,0 2-11,-3-2 12,3 2 5,0 1-1,-3 6 8,-2 7-10,-4-3-8,7 27-5,-7 2-3,0 11 2,-2 7-3,-6 3-2,3 7-2,-3 9-3,0 8 1,3-12 1,-1-5-1,4-7-1,-3-10 1,0-10-1,14-11-82,9-9-60</inkml:trace>
    <inkml:trace contextRef="#ctx0" brushRef="#br0" timeOffset="9002.8216">2113 70 272,'-6'-23'104,"6"46"-56,0-36-58,0 13 16,-3 7-8,3-1 0,-5 1 0,10-4 0,-2-9 2,3-1-5,-1 4 1,12-1 8,3 1 7,2 0-1,7-1 0,-1 1-2,0 0 0,1-1-2,2 1 1,-5-1-4,-4 4-2,-5-3 2,0 3 0,-6 0-1,0 0 1,-2 0 4,0 0 4,-6 0 2,-3 0 5,0 3-6,0 11 1,0 9-4,0 7 2,-6 11 0,-9 12 3,1 14-3,-2 10 1,-10 31-7,1 1-1,2 2-7,0-1 0,3 18-70,1 9-30,2-9-50</inkml:trace>
  </inkml:traceGroup>
</inkml:ink>
</file>

<file path=ppt/ink/ink1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12:03:42.741"/>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5C630C62-397D-4F25-B0D0-2BBA8B93A97B}" emma:medium="tactile" emma:mode="ink">
          <msink:context xmlns:msink="http://schemas.microsoft.com/ink/2010/main" type="inkDrawing"/>
        </emma:interpretation>
      </emma:emma>
    </inkml:annotationXML>
    <inkml:trace contextRef="#ctx0" brushRef="#br0">11 156 104,'-11'-3'38,"11"3"-29,0 3-1,0-3 0,0 0-3,0 0 0,0 0-3,4-3 1,3 0 4,1-1 4,3-2-2,-4 2 2,12-6-4,11-3-2,8-1-2,4 1-3,-8 3 3,-4 0-2,11 0-1,16-4 1,-8 1-1,-4 3 0,-7 3 0,-8 4 0,-4-1 2,-3 1-10,-8 0-2,-4 3-52,-7 0-26,-4 0 44</inkml:trace>
    <inkml:trace contextRef="#ctx0" brushRef="#br0" timeOffset="454.5204">328 73 80,'-4'6'33,"4"1"-26,0 3 5,4 0 2,0 3-6,-1 4 0,5 3-2,-1 4 1,5 3-4,-1-1-2,0 5-3,1-1 1,-1 0 1,0 7 2,1-4-1,-1 1 2,0-7 0,-3-7 3,-1 7 8,-3-4 3,-4 4 5,0-7 3,-4 3-4,-7 4-1,-4-7-11,-4-6-1,-4-4 2,-3-7 0,0-3 4,-5-3-1,5-7 2,-4 0-6,4-4-3,3 1-6,4-1 0,0 4 2,4 0 1,4 4-6,3-1 0,1 0-1,3 4 2,0-1-6,0 4 1,4 0-2,0 0 1,4 4-15,4-1-8,-1 1-63</inkml:trace>
    <inkml:trace contextRef="#ctx0" brushRef="#br0" timeOffset="1206.8998">863 130 148,'0'-11'57,"4"1"-44,0 0-1,-4 7-5,0 0-3,3-4 0,-3 0 6,4 1 6,0 2-8,-4 1 9,4-1 3,0 1-8,-4 3-2,0 0-6,0 0-3,3 7 0,1 0 1,-4-1 1,4 11 1,-4 10-5,0 3 1,-4 3 0,0 4 0,1 4 0,-1 2 2,0 4-1,0-3 2,0-1-4,1-3-2,-1-6 4,0-7 1,0-7 0,1-3 1,-1-4 7,4-6 3,0-7-6,0 0-4,4-4 4,-1-2 3,1 2-5,4-6-3,3-7-1,0 7-1,-3 0-3,7 0 2,4-3 1,0 0 0,-1 2 0,1 1 0,0 4 0,4 2 2,-1 1-1,1 0 2,0-1-4,-1 1-2,1 3 2,-4 0 2,0-3 2,-1 3 1,-2-4-7,-1 4 0,-4-3-59,0 3-23,-3 0-12</inkml:trace>
    <inkml:trace contextRef="#ctx0" brushRef="#br0" timeOffset="2269.5239">1346 378 116,'-4'20'46,"4"-10"-35,0 3 3,0-6-1,4-1-8,-4 1-1,0 0 2,4-4 3,-4-3-4,0 0 12,0 0 9,0 0-8,3-3 0,1-4-6,0-3 0,0-7-3,3-3 2,1-3-2,-1-1 0,1-6-1,-1 0 0,1-3 0,-1-4 0,1 0 0,-1-3 0,1-4-4,0 0-3,-1 4 0,1 3 1,-1 7 1,1 3 1,-1 4-7,1 3 0,-1 6 1,1 1 1,-1 6-2,1 4 2,-1 3-1,5 7-2,-1 6 3,0 7 0,1 7-2,-1 3 2,0 4 1,4-1 2,-3 1-1,-1-1 2,0 1-4,-3-4 0,-1 0 1,-3-3 2,0-4-1,-4-3 2,0 1-2,0-1-1,0-4 1,0-2 1,0-4-6,-4 0 1,0-3-19,1-1-8,-1 1-9,-4-7-3,1 0-10,-1 0-40,-3 0 14</inkml:trace>
    <inkml:trace contextRef="#ctx0" brushRef="#br0" timeOffset="2554.5737">1421 297 116,'-19'-3'46,"12"3"-35,-5-4 20,9 4 10,-1 0-11,0-3-5,0 0-6,1-4-2,3 0-9,3-3-1,1 0 0,4-3-1,3-1-1,4 1-1,4 0 2,0-1-3,3 1 0,1-1-1,3 1-2,1 0 1,-1-1-1,4 1 0,1-1 0,-5-2-5,0 2 1,1 1-18,-5 3-8,1 0-26,-4 0-52,-4 3 16</inkml:trace>
    <inkml:trace contextRef="#ctx0" brushRef="#br0" timeOffset="3530.0821">1885-192 140,'4'-10'55,"-1"6"-43,-3 4 10,0 0 3,0 0-10,0 0-3,0 0-1,0 0 0,4 0-5,0 7-4,0 3-1,-4 4-1,4 2 2,-1 4-1,1 7 2,0 3 2,3 4 2,-3-1-1,0 4 1,0-3-2,-1 3 0,1-4-3,-4 1 1,-4-8-2,1-2-1,-1-4 3,-4 0 0,1-3 1,-1-4 0,1-3 0,-1-3 2,1-7-5,-1-3-1,4-7 0,1-4 2,-1-6-1,0-7-1,0-3 1,4-3 1,0-4-1,0-3 2,4-1-2,0-6 2,0 7 0,3 3 1,1 0-2,3 7-2,0 4 3,4 2 0,0 1-1,-3 9-2,-1 1-2,4 3 1,4 0 1,0 0 0,0 3 0,0 4 0,-4 3 0,0 6 0,0 1 0,0 3 2,-4 3-3,1 8 0,-5 5-1,-3-2 0,-4 6 4,-4 0 3,0 4-4,-3-4-3,-5 0 3,1-3 1,0 0 0,0-7-2,-1-4 1,1-2-1,3-1 0,1-6 2,-1-4-1,4-3 2,1 0-2,3-3-1,0-4-2,3 1 1,5-4-1,0-1 0,-1 1 2,4 0 0,1 0 0,-1 0 0,4 0 0,0 0 0,0 3 0,4 4 2,0 0-3,0 3-2,-4 6 2,0 5 0,0 5-2,-4 8 0,4 3 2,-7 6 2,-4 1 2,-4-1 1,-4 1-2,-11-1 1,4-3 0,-8-3 3,-4 0-1,-3 3 2,-4-6-4,-4-4-2,4-4 0,-1-6 1,5-3-25,0-10-12,7-7-81</inkml:trace>
    <inkml:trace contextRef="#ctx0" brushRef="#br0" timeOffset="4488.8003">569 914 212,'0'-4'79,"4"1"-61,-4 3-5,0 0-7,0 0-6,0 0 2,0 0-3,0 7-2,4 6 2,-4 1 0,0-1 3,0 0-3,0 14 0,0-3 1,0 12 0,-4 21-3,0-16 2,0-8 3,1 11 3,-5 9-2,0-6-2,1-6 0,-1-15 1,1-2 5,-1-4 6,1-3-1,-1-4 3,4-3-4,1-3 1,-5-4-5,4-3-2,4 0 0,0 0-1,0-3-2,4-1-2,0 1 1,7-4 1,4-3-3,4 0 0,0 0 3,0 4 1,0-1-1,-4 0-2,4 0 1,-1 1-1,5 2-3,-8 1 2,0 0-4,4-4-1,-4 4-17,8-4-8,-4 4-60,3-1-46,5-6 56</inkml:trace>
    <inkml:trace contextRef="#ctx0" brushRef="#br0" timeOffset="5094.9712">1048 1229 216,'-8'-4'82,"8"1"-64,-7 6-2,3-3-5,0 0-10,-3 0-1,-1-3 0,-3 0 0,0 3 0,-1 3 2,-3 0 1,0 4 7,0 3 4,0 0-7,7 0-4,1-3-2,-1 6-1,5-3 0,-1 4 0,4 3-3,0-1 2,4-2 1,3-4 2,-3-3-1,7-1-1,4 1 1,0-4 1,0 1 1,0-4 1,-3-4-2,-1 1 1,0-7 2,-3-4 4,3-2-4,-3-1-1,-1-3-4,1-4-1,-1 4 3,1 0 1,-4 3-1,0 4 1,-1 3-2,1 0-1,-4 7-2,0 3 1,0 0-1,4 6 0,3 4 2,1 4 0,-1-4 0,5 3 2,-1-3-1,4 0-1,0-3-2,-3 0 1,3-4-10,-4-3-5,0 0-14,1-3-6,-5-1-34,1-2-46,-1-4 33</inkml:trace>
    <inkml:trace contextRef="#ctx0" brushRef="#br0" timeOffset="5743.3008">1259 786 208,'-4'-13'79,"4"6"-61,0 4-1,0 3-5,0 0-6,0 0-1,0 0-3,0 0 1,0 7-2,0-1 2,0 8 0,0 2 3,0 5 3,0 5 0,0 8 0,0 9-5,4 4-1,0 0-3,7 0-1,-3 0 1,-1-7 0,5-3 0,-1-3 2,0-7-3,0-7 0,1-4 3,-5-2 3,5-7 0,-1-7 2,0-7-4,4-7 0,0-6-3,0-6-1,4-11 1,0-4 2,0-2-1,-4-1 2,0 1-2,0 3-1,-3 3 1,-1 6-1,-4 1 0,1 7 2,0 6-1,-5 4 2,1-1-2,-4 8 2,4 2-4,-4 4-2,0 0 2,4 7 0,-1 3 1,1 7 2,0 3-1,3 3-1,-3 11 1,4-4 1,-1 4-1,1-1 2,-1-3-2,1 0-1,-1-3 1,1-3-1,-4-8 2,0-2 1,-1-4-1,1-3-2,4-11 1,-1-6-1,1-10-33,3-7-13,0-6-70</inkml:trace>
    <inkml:trace contextRef="#ctx0" brushRef="#br0" timeOffset="5974.7901">1760 877 172,'-7'0'66,"3"-3"-52,0 3 8,4 0-1,-3 0-7,-1 0 2,0 0-3,4 0 2,-4 0-8,4 0 0,0 0 0,0 0-3,-3 3-3,-1-3-3,4 0 1,0 0-12,0 0-7,0 0-80</inkml:trace>
    <inkml:trace contextRef="#ctx0" brushRef="#br0" timeOffset="8058.9092">1101 723 224,'-15'-10'85,"18"3"-66,-3 4 5,0 3 1,4 0-16,0-4-5,3 1-5,5-4 0,-1 0 1,4-3 0,4 0 2,4 0-3,3-3-2,8-7 10,7-4 5,1-2-5,3-1-2,0-3-3,1 3 1,-1 0-9,-4 0-3,5 0-101,-1 4-48,-4-7 75</inkml:trace>
    <inkml:trace contextRef="#ctx0" brushRef="#br0" timeOffset="6622.8807">1809 917 200,'-3'-7'74,"3"7"-58,0-3 3,0 3-2,0 0-13,0 0-2,0 0-4,3 3 0,1 4 2,0 6 0,0 1 0,0 3 2,-1 3 3,1 3 2,0 1 3,3-1-1,1-3 2,0 0-6,-1-3-3,1-3-1,-1-4 1,4-4-1,1-9-1,3-10-54,4-11-26,7-6-11</inkml:trace>
    <inkml:trace contextRef="#ctx0" brushRef="#br0" timeOffset="7539.9905">2168 736 184,'3'-13'68,"-3"6"-52,0 0 8,0 7 0,0-3-10,-3-4-3,-1 1-6,-4-1-4,5 3 0,-1 1 1,-7 3 3,-5 3 4,-2 8 2,-1 2 1,0 4 2,0 3-7,0 0-2,4 3-3,4 4 1,3 0-2,4 0-1,8 0-2,8-1 1,3 5 1,3-11 0,5-4 2,4-2 3,3-4-4,4-7-3,0-6 3,-1-4 1,1-6 0,0-4-2,-4-6 3,1-8 0,-1-2 1,0-4 0,0-7-2,-3-2 1,-5-5-4,-3 1 0,-4 6 1,-4 11 0,-3 6 2,-8 4 1,-4 9-1,-7 8 1,-4 6-2,-4 13-1,0 7 1,0 7-1,0 6 0,8-6 0,4-3-3,-1 6 2,0 7 1,5-4 2,3-3-3,7-6 0,5-4 1,-1-3 2,8-4 3,0-3 2,3-3-1,5-7 1,3 0-6,0-3-1,-4-4 2,4-7 1,1-9-19,-5-7-9,0-7-23,-3-7-9,3 1-52</inkml:trace>
    <inkml:trace contextRef="#ctx0" brushRef="#br0" timeOffset="6854.4298">1938 615 264,'-27'7'99,"27"-3"-77,-3-1 0,3-3-5,0 0-12,0 0-3,0 0-1,0 0 1,0-3-1,0-4-5,0 3 0,3 1-38,-3 3-14,0 0-16,0 0-39,8 7 28</inkml:trace>
    <inkml:trace contextRef="#ctx0" brushRef="#br0" timeOffset="9545.8242">30 2382 128,'0'-10'49,"4"3"-38,3-10 8,-3 7 3,0-3-13,3-4-5,1-3-2,-1-7-2,-3 0 0,0 0 0,0 1 0,-1-1 0,-3 3 2,0-3 14,0 4 9,-3 3-1,-1 0-2,-4 3-4,-3 4-1,-4 3-7,0 6-2,4 1-4,-12 6-1,-15 7-1,1 10-2,-1 7 1,-4 10-1,5 3 0,3 4 0,4-4-3,7 0 2,4 0 1,4-3 0,8-3-3,3-4 2,8-7 1,7-2 2,4-5-1,8-2-1,3-4 1,0-3-1,1-7 0,-5-4 2,-3 1-1,4-7-1,3-7 1,-7 4 1,-4 3 3,0-11 2,0-5-3,-3 2-1,-5 4 3,1 0 1,-5 3-3,1 4-1,-4 3 1,0 3 2,0 0-3,0 4-2,0 0 0,0 3-1,8 6-3,-1 11 2,5 3-1,3 7-2,0 0 3,0 3 0,0 0-2,0-3 2,-4-4 1,4 14 2,4 17-3,-4 0 0,-3-1 3,-9 1 3,-3-7 0,-3-7 2,-5-3 7,-7-7 3,-4 0-4,4-13 0,4-4-6,-8-3 1,-15-3-3,4-7 0,0-3-6,0-7-1,-1-4-6,5-6-2,3-3-17,1-8-8,7 1-3,3-3-2,5 3-11,7 10-5,0 3-32</inkml:trace>
    <inkml:trace contextRef="#ctx0" brushRef="#br0" timeOffset="10049.3477">264 2640 192,'-23'3'71,"12"-3"-55,-4-3 4,11-1 0,-4-2-8,1-4 1,-1-7-10,4-7-2,4-9-1,4-7-3,4 3 0,-1 7 4,8-14 1,1 11 6,6-8 3,1 8-2,3-1 2,4-3-6,-3 11-3,-5 5-4,-7 15 1,0-1 5,1 7 2,-1 10 0,-4 4-1,-4-4-3,5 13-2,3 11 1,-4-8-1,1-6 0,-1 4 2,0-4-1,0 0 2,5 0-13,-1-3-6,-4-7-27,0-7-12,-3-6-40</inkml:trace>
    <inkml:trace contextRef="#ctx0" brushRef="#br0" timeOffset="10534.5394">705 2127 208,'-12'7'79,"12"-7"-61,-3 3-1,3-3-2,0 0-11,0 0-2,0 7-1,0-4-1,0 7 0,0-3-3,0 10 2,0 9-1,0 5 0,3-1 4,1-10 1,0-3-4,4 6 1,-1-3 0,4-3 0,1-4 0,-1-3 0,4 4 6,-7-8 6,-1 1 0,1-10 3,-1-1-2,1-9 2,-4 3-8,3-20-2,1-17-3,-1-3-2,-3 3-2,0 17 1,0 3 1,-4 3 0,-4-3 0,0 14 2,0-4-3,-3 17 0,-8 14-4,0 2 1,-1 5 0,1-1-1,4-4-18,3-6-8,5 1-74</inkml:trace>
    <inkml:trace contextRef="#ctx0" brushRef="#br0" timeOffset="11812.1207">1003 2006 172,'3'4'66,"1"-1"-52,0 7-3,0-3-4,0 3-6,-4 0-1,0 7 1,3 3-1,1-4 0,0 1 6,0 0 4,3-4-3,1 1-2,-1-4-2,1 0-3,-4-3 12,3-4 6,-3-6-3,3-4 0,1-3-7,-1-4 0,5-6-3,-5 0 0,1 0-6,-1-3 1,1 3 0,-1 3 2,-3 3 3,0 1 2,0 3-6,-4 3-2,0 7 0,0 0 2,0 7 0,4 0-1,-1-1-2,1 1 1,0 0-1,0-1 0,-1 1 4,5-4 1,-1 1-4,1-4 1,0 0 0,-1-4 2,1 1-1,3-4-1,0 1-2,8-4 1,-4-4 1,0 1 0,0-4 0,0 0 2,-3-6-3,-1-4 0,-3-3 3,-1 0 3,-3-4-2,0-3 0,-4 4 1,0 6 0,0 4 2,-4 2 1,4 8-1,0 3-1,0 3-6,0 7-1,0 7-4,0 6 1,0 4 5,0 7 4,0-1-3,4 7-1,-1 0-2,1 4 0,4 3 2,-1 3 0,-3 7 0,4 10 0,-1 7 0,1 9 2,-5 1-3,1 0 0,0 3 1,0 3 0,-4 4-3,0-3 2,0-4 1,-4-7 2,0-6-1,-3-11 2,-1-6-2,1-10-1,-1-10 3,1-7 2,-1-7-2,-3-6-2,-1-7-3,1-10 1,0-7-1,-1-10 0,1-13 6,4-10 5,3-7-7,4 0-1,4 3-1,3-6 2,4 0-1,5-4-1,2 0-2,5 1 1,3 6 1,1 6 0,-1 8 0,-3 6 2,-1 4-3,1 9-2,-4 7 2,0 4 2,-4 6 0,-4 7 2,0 7 0,-3 3 1,0 7 0,-5-1 2,-3 5-1,-7-1 2,-5 3-2,-6 1 2,-9 2-4,-3-2-2,0-1-3,0-6 1,3-7-8,5-3-2,-1-10-29,8-11-14,4-9-67</inkml:trace>
  </inkml:traceGroup>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7-26T19:10:42.212"/>
    </inkml:context>
    <inkml:brush xml:id="br0">
      <inkml:brushProperty name="width" value="0.10583" units="cm"/>
      <inkml:brushProperty name="height" value="0.10583" units="cm"/>
      <inkml:brushProperty name="color" value="#C00000"/>
      <inkml:brushProperty name="fitToCurve" value="1"/>
    </inkml:brush>
  </inkml:definitions>
  <inkml:traceGroup>
    <inkml:annotationXML>
      <emma:emma xmlns:emma="http://www.w3.org/2003/04/emma" version="1.0">
        <emma:interpretation id="{7B19DC97-9231-489C-AAD9-FABF1D08060E}" emma:medium="tactile" emma:mode="ink">
          <msink:context xmlns:msink="http://schemas.microsoft.com/ink/2010/main" type="inkDrawing" rotatedBoundingBox="19435,15460 21576,15347 21583,15473 19441,15587" shapeName="Other"/>
        </emma:interpretation>
      </emma:emma>
    </inkml:annotationXML>
    <inkml:trace contextRef="#ctx0" brushRef="#br0">1 201 160,'0'-4'63,"0"-13"-34,0 7-30,0 7 15,0 3-10,0-3 0,0 3-2,0-4-2,0 4 5,0-10 1,4 0 4,-4 4 4,0-1-2,4 0 1,-4 4-1,3-1 0,1 1-2,0 0 1,0-1 0,3 1 1,1 0-2,3-1-1,0 1-1,1-4 0,3 4-2,0 0 1,4-1 2,0 1 5,3 3-8,8-4-3,-3 4 0,-1-3 2,4 0-2,-3 3 0,-1 0-1,1 0 1,10-4-2,1 4-1,0 0 3,-1 0 2,1-3-4,0 0-1,3 3 2,4-4 1,4 1-1,-3 3 1,-1-3 0,0-1 1,-3 1-2,7 0-2,-4-1 1,0 1 1,0 0-3,1-1 0,-5 1 1,1 3 2,3 0-1,0-4 2,0 4 0,1 0 1,-5 0-2,-3 0-2,3 4 3,1-4 0,-5 0-1,1 0-2,-4 0 5,0 3 4,-4-3-7,0 0-1,0 0 1,1 0 1,-5 0 1,12 0 0,-8 0 0,0 0 2,-4 0-3,1 0 0,-5 0-1,1 0-2,0 0-2,-4 0-1,-4 0-3,0 0 1,-4 0-17,0 4-8,-3-4-20,-8 0-8,0 0-40,-11 0-50,-5 3 43</inkml:trace>
  </inkml:traceGroup>
</inkml:ink>
</file>

<file path=ppt/ink/ink1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7:27:40.27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C4F61FDF-23BB-4001-BFA2-E176082A5CBE}" emma:medium="tactile" emma:mode="ink">
          <msink:context xmlns:msink="http://schemas.microsoft.com/ink/2010/main" type="writingRegion" rotatedBoundingBox="2305,17254 17909,16830 17951,18372 2347,18796"/>
        </emma:interpretation>
      </emma:emma>
    </inkml:annotationXML>
    <inkml:traceGroup>
      <inkml:annotationXML>
        <emma:emma xmlns:emma="http://www.w3.org/2003/04/emma" version="1.0">
          <emma:interpretation id="{FF343985-6DDB-4A95-A9EF-13E8998ECCD9}" emma:medium="tactile" emma:mode="ink">
            <msink:context xmlns:msink="http://schemas.microsoft.com/ink/2010/main" type="paragraph" rotatedBoundingBox="2305,17254 17909,16830 17951,18372 2347,18796" alignmentLevel="1"/>
          </emma:interpretation>
        </emma:emma>
      </inkml:annotationXML>
      <inkml:traceGroup>
        <inkml:annotationXML>
          <emma:emma xmlns:emma="http://www.w3.org/2003/04/emma" version="1.0">
            <emma:interpretation id="{147E95A9-5036-4085-9570-665EAEEC5628}" emma:medium="tactile" emma:mode="ink">
              <msink:context xmlns:msink="http://schemas.microsoft.com/ink/2010/main" type="line" rotatedBoundingBox="2305,17254 17909,16830 17951,18372 2347,18796"/>
            </emma:interpretation>
          </emma:emma>
        </inkml:annotationXML>
        <inkml:traceGroup>
          <inkml:annotationXML>
            <emma:emma xmlns:emma="http://www.w3.org/2003/04/emma" version="1.0">
              <emma:interpretation id="{122103A8-325B-4347-A1C5-2D374140750B}" emma:medium="tactile" emma:mode="ink">
                <msink:context xmlns:msink="http://schemas.microsoft.com/ink/2010/main" type="inkWord" rotatedBoundingBox="2305,17254 5129,17177 5162,18388 2338,18465"/>
              </emma:interpretation>
              <emma:one-of disjunction-type="recognition" id="oneOf0">
                <emma:interpretation id="interp0" emma:lang="en-US" emma:confidence="0">
                  <emma:literal>carbo</emma:literal>
                </emma:interpretation>
                <emma:interpretation id="interp1" emma:lang="en-US" emma:confidence="0">
                  <emma:literal>Cabo</emma:literal>
                </emma:interpretation>
                <emma:interpretation id="interp2" emma:lang="en-US" emma:confidence="0">
                  <emma:literal>Calao</emma:literal>
                </emma:interpretation>
                <emma:interpretation id="interp3" emma:lang="en-US" emma:confidence="0">
                  <emma:literal>•also</emma:literal>
                </emma:interpretation>
                <emma:interpretation id="interp4" emma:lang="en-US" emma:confidence="0">
                  <emma:literal>capno</emma:literal>
                </emma:interpretation>
              </emma:one-of>
            </emma:emma>
          </inkml:annotationXML>
          <inkml:trace contextRef="#ctx0" brushRef="#br0">1424 141 116,'-7'-17'46,"-5"7"-35,16 7 3,-8 3-1,1-4-6,-5 1 1,-3 0 10,0 3 6,-1 0-12,-3 0 9,0 0 5,4 0-5,-4 0 0,0-4-3,0 1-2,-1 0-11,1-1-2,0-2-5,0-1 0,0 0 8,-4 0 4,4 1-14,0-1-4,4 4 16,-1-1 9,-3 4-6,4 4-1,0 2-6,-4 8-1,3 3-1,1 6-2,0 4 1,-1 3 1,5 4-3,-1-1 0,5 4 1,-1 3 0,4-3-3,0-7 2,4-6-1,3 2 0,1-2 2,3-7 0,4-1-3,0 1 2,4-3 1,0-4 2,0 6-3,0-6 0,-1-3 1,1-4 0,8-3-3,-8-6 0,-1-8 4,1-2 1,0-18 2,4 4 2,-4-10-1,-4 0 0,-4-1-3,0 4-2,-3 4 1,-1 3 1,-3 6-1,-4 8 4,-4 2 4,1 7-3,-1 4 2,0 3-7,0 3-1,4 4 0,8 0 0,-1 3-3,5 7 2,3-1 1,0 5 2,4-1-3,-1 6 0,1 1-1,0 0 0,0 0 0,0-4-2,0-3 3,-4 1 2,0-11-5,0-4 1,0-9-1,0-4 2,0-10-4,0-9 2,0-8 4,4-9 2,0-14 2,0-4 2,4-6 1,-5-6 1,1 2-2,-4 1-1,-7 6-3,-1-3-2,-3 10 1,-4 7 1,-4 10-1,-3 6 2,-4 14 2,-1 3 4,1 7-9,-4 7-2,0 10-1,0 9-2,0 4 1,3 11 0,1 9 0,3 10 3,5 7-2,3 13 1,3 4 0,5 0 0,3 3 2,4-7 2,4-3-3,4-6 0,0-8 1,3-9 0,4-7-7,-4-7 0,5-13-30,-5-14-11,0-16-68</inkml:trace>
          <inkml:trace contextRef="#ctx0" brushRef="#br0" timeOffset="742.8797">1994 560 192,'-8'-14'74,"12"11"-58,-4-14 3,0 11-2,4-11-5,-1-3 1,1-7-3,0-3 1,0 6-6,0 1 6,-1 6 4,1 7 2,0 0 1,0 0 0,3 0 0,4 0-5,1 0 0,3 0-6,0 0-2,0 0 0,0 10 1,0 0-3,0 0-2,4 10 2,4 3 2,-8 7-2,0 10 0,-4 4 1,0 3 0,-3 10-2,-4-7 1,-4 7-2,0-7-1,-4-3 1,0-4 1,-3-2-14,-1-8-7,1-6-10,-1 0-3,1-7-11,-1 0-3,0-10-41,-3 0-45,4-4 45</inkml:trace>
          <inkml:trace contextRef="#ctx0" brushRef="#br0" timeOffset="1358.9142">2465 345 260,'-4'7'96,"8"-7"-75,-4-7-5,0 7-9,4 0-7,-1 7 0,5-4 0,0 4 0,-1 3 0,1 4 4,-1 6 2,1 13 0,-1-3 1,1 11-4,3-5-2,0 1 0,5 0-1,-1-3 2,3-8 1,1-2-4,0-11-1,4 1 3,-1-11 1,1-6 2,0-11 2,-1-9 6,1-11 2,-4-2 1,-4-8 1,-4-6-2,-7-1-1,-4-2 1,-4 6 2,-7 10-1,-4-3 4,-8 6-7,-7 4-2,-4 13-5,-7 7-4,-5 7-11,1 6-6,-4 4-23,8 3-10,3 0-60</inkml:trace>
          <inkml:trace contextRef="#ctx0" brushRef="#br0" timeOffset="-1552.3581">470 81 224,'-3'-4'85,"-1"-2"-66,0 2-1,4 4-6,-4-3-15,1-4-3,-1 0-10,-4 1-3,1-1 10,-1-3 5,-3 3 3,0 1 12,-1-1 5,1 7 5,0-3 2,-1-1-8,1 4-4,0 0-4,-1 0-2,1 0-3,-4 4-2,0-1-2,-4 4 1,0-1-1,-3 4 0,-9 4 2,5-1 2,0 7 3,-1 4 2,5 3 8,-1 3 2,4 3-2,0-3 1,8 4-3,0 6 2,3 0-8,8-3-2,4 0-3,3 3-2,5-6 1,3-1-1,4 1 0,7-4 0,0-3-5,8-7 1,0 3-29,8-6-13,-4-4-38,-1-2-15,5-1 4</inkml:trace>
        </inkml:traceGroup>
        <inkml:traceGroup>
          <inkml:annotationXML>
            <emma:emma xmlns:emma="http://www.w3.org/2003/04/emma" version="1.0">
              <emma:interpretation id="{5EDF15AA-4547-4F6B-B853-FEF98E0A867D}" emma:medium="tactile" emma:mode="ink">
                <msink:context xmlns:msink="http://schemas.microsoft.com/ink/2010/main" type="inkWord" rotatedBoundingBox="5626,17314 9121,17219 9151,18329 5656,18424"/>
              </emma:interpretation>
              <emma:one-of disjunction-type="recognition" id="oneOf1">
                <emma:interpretation id="interp5" emma:lang="en-US" emma:confidence="1">
                  <emma:literal>Stefan</emma:literal>
                </emma:interpretation>
                <emma:interpretation id="interp6" emma:lang="en-US" emma:confidence="0">
                  <emma:literal>Stefany</emma:literal>
                </emma:interpretation>
                <emma:interpretation id="interp7" emma:lang="en-US" emma:confidence="0">
                  <emma:literal>Stefano</emma:literal>
                </emma:interpretation>
                <emma:interpretation id="interp8" emma:lang="en-US" emma:confidence="0">
                  <emma:literal>Stefani</emma:literal>
                </emma:interpretation>
                <emma:interpretation id="interp9" emma:lang="en-US" emma:confidence="0">
                  <emma:literal>Steam</emma:literal>
                </emma:interpretation>
              </emma:one-of>
            </emma:emma>
          </inkml:annotationXML>
          <inkml:trace contextRef="#ctx0" brushRef="#br0" timeOffset="2428.9125">4033 124 244,'-3'-17'90,"-1"4"-70,0-10 6,4 9-1,-4-6-14,1-10-1,-5 0 3,0-4 1,-3-3-7,0 4 7,-4-1 3,-4 4 2,-4 3 3,-3 0-3,-1 4-2,1 3-1,-8 3 0,-7 4-4,-1 3-2,5 6-9,3 4-2,3 0 0,5 4 0,3-1 1,8 4 2,4 3-3,3 3 0,8 4-4,4 3 1,8 4-3,3 9 2,7 4 3,8 10 3,1-4 0,-1 4-1,0 4-2,0-1-1,0 0 2,0 0 2,-7-3 0,0-3-1,-8-4 1,-4-3 1,-3-3 1,-12-1 3,-4 4-3,-7-4-2,-7 1 0,-5-4 1,-7-3 8,-7-4 3,-4-6 0,-1 0 2,1-4-8,4-9-4,3 2-2,4-12-1,4 6-3,3-7 2,5-3-1,3 7 0,0-1-3,8 1 1,-1-4-11,5 7-6,-1 0-8,5-3-3,3-1-13,3-6-4,5 4-49,3-8-65,4-6 44</inkml:trace>
          <inkml:trace contextRef="#ctx0" brushRef="#br0" timeOffset="3398.7059">4395-117 220,'-11'0'82,"3"0"-64,1 0-2,3-7-5,0-3-10,1 0-1,-5-7 11,4 4 5,-3-4-8,3 4 11,-4-4 7,1 4-5,-1-1-2,1 1-5,-1 3-1,1 0-1,3 3 0,0 0-2,0 1-1,4 2-3,0 1-1,0-1-1,0 1 0,0 3 2,4-3 1,-4 3-1,0 0-1,0 0-1,0 0 0,0 0-2,4 6-2,0 5 1,3 2 1,1 4-1,-4 6-1,-1 11 1,1 6-1,0 13 0,0 8 0,-1 6-5,1 3 1,0 1 4,0 9 2,0-10 0,-4-6-2,0 0 1,3-7 1,1-10-6,4-7 1,-1-7-6,1-9 1,3 3-12,0-7-2,1-3-12,-1-1-7,0-6-13,1-3-3,-1-4-27,0-6-36,-3-10 40</inkml:trace>
          <inkml:trace contextRef="#ctx0" brushRef="#br0" timeOffset="3957.0709">4135 255 292,'-26'13'110,"22"-16"-86,0 0-6,4 3-8,-4-7-14,1 4 1,-1-4 1,0 0 1,0 0 1,1-3 8,3 7 7,0 0 4,3-4 3,5 0-6,3 1-1,8-1-3,4 0 2,3-3-5,8 0-1,-4-3-4,0 6-1,1-3-1,2 0-2,1 3-10,0-3-4,0 0-22,0-3-9,0-1-86,-4-3-53,-3 1 82</inkml:trace>
          <inkml:trace contextRef="#ctx0" brushRef="#br0" timeOffset="4861.1428">4818 453 212,'0'6'79,"7"-9"-61,-3 0-3,-4 3-4,7 0-2,1 0 5,-4-4 1,3 1 0,1 0-7,-1-4 4,1-3 1,-1 0 0,1 0 2,0-4-6,-1 1-3,1-4-6,-1-3 0,-3 0 4,-4-7 2,0-3 0,-4-7 1,-3-3-4,3-7-2,0 3 0,0 4-1,1 7-5,-1-1 1,-4 14 2,1 3 1,-1 4 3,1 9 1,-5 8-1,1 9-2,0 14 3,-1 10 2,-3 10 0,4 3 0,-4 10-1,4 4 0,3 0-5,4 3 1,1 3 0,6-9 2,5-5-3,7-5 0,8-14-1,3-1 0,0-9-3,8-10 1,0-14-3,4-13 2,3-16-21,1-21-11,3-7-68,-3-20-52,-12-3 62</inkml:trace>
          <inkml:trace contextRef="#ctx0" brushRef="#br0" timeOffset="5590.0148">5628-70 252,'0'0'93,"4"0"-72,-4-4-4,0 4-5,0 0-7,-4-3 2,0 0 0,4-1 3,-3-2-5,-5-4 8,1 0 4,-1-1-1,1-2 3,-1 6-12,0-6-5,1 3 3,-1 3 1,1 1 2,-1 2 0,1 1 2,-5-1 1,1 4-1,-4 4 1,0 6-6,0 3-1,-4 7-2,0 0-2,0 4-2,4 3-1,4 6-3,3 8-1,5 2 4,3 7 3,7 1-1,4 12 0,5-2 1,2-1 0,1-3-7,0 0 0,0-7-2,0-3 1,0-3-6,0-4-2,-1-7 2,-3-6 1,1-10 12,-5-4 5,0-6 10,-3-7 5,-1-7 6,-3-3 4,-4-6 0,-4-5 2,0-5-6,-3 6-3,-8-1-6,0 1-2,-4 4-8,-4 2-2,-3 1-2,-4 3 1,-4 0-13,0 6-3,4 8-18,0 2-8,3 8-26,8 2-11,8 1-76</inkml:trace>
          <inkml:trace contextRef="#ctx0" brushRef="#br0" timeOffset="6568.3564">6017 339 419,'-4'-7'25,"4"0"3,-4 1-2,0-1 1,-3 0-4,3 4-2,-7-1 2,-1 1-13,-3 6-3,-4 1-3,1 6 2,-1 7-5,0-1-3,0 15-2,4-1 3,0 3-7,7-3 1,1 1-2,3-5 3,4-2-3,8-4 1,-1-7 2,4-3 3,4-3-3,1-4 2,2-3 6,1-10 4,0 4 1,0-8 3,-4 1-3,0-1 1,-4 1-5,-3 0 0,-1 3-1,1 0-2,-4 3 3,0 0 0,-4 4-1,3-1 1,1 1-2,-4 3 2,4 3 0,3 4 1,1 3 0,3 4 2,-3 2-5,3 1-3,0 3-6,1 0-2,-1 0-13,0-3-5,1-3-18,3-8-9,0-9-28,4-10-12,-4-11-7</inkml:trace>
          <inkml:trace contextRef="#ctx0" brushRef="#br0" timeOffset="6095.085">6032 379 244,'0'-7'90,"0"7"-70,-4-10 2,4 7-6,0-1-11,-4-6-3</inkml:trace>
          <inkml:trace contextRef="#ctx0" brushRef="#br0" timeOffset="7284.8811">6235 546 156,'-4'-3'57,"4"3"-44,0 0 25,0-3 10,0-1-9,0 1-2,0 0-13,-3-7-2,-1 6-13,0 1-1,4-7-1,-4 7-3,4-4-1,0-3-1,4-4-2,0-2 7,3-1 3,1-3 1,3 0 1,1 10-4,-1-4-3,0 4 2,1 3 2,-1 4 0,0 3 2,1 3 3,3 4 1,-4 7-8,0 2-4,1 4-7,-1 7 0,0-3 0,0-1 2,1 1-1,-1-1 1,0-3 0,1-3-2,-5-4 3,1-3 2,-4 4-7,-1-11-1,-3-3-3,0 0 1,0-3 3,0-11 1,0 4 5,4-6 2,4-1 4,3-3 1,0 0 1,1-4 0,3 4 0,0 7 2,0 3 6,0 3 2,0 7-5,0 7 0,0 6-6,0 0-2,0 14-5,4-3-2,0-1-13,0 1-2,0-8-14,0-6-3,-1-13-13,5-14-5,0-20-85</inkml:trace>
          <inkml:trace contextRef="#ctx0" brushRef="#br0" timeOffset="8329.2182">5436 252 228,'-19'3'85,"8"-3"-66,-1 7 1,9-4-4,-5 0-7,1 1 2,-5-4 7,1 10 3,0-7-10,3 0 11,1 1 7,7-4-11,0 0-2,7 0-10,4 0-2,8-4 4,4 1 3,3 0-6,4-1-1,1-2-7,3 2 0,3-9-32,5 3-12,-5-14-95</inkml:trace>
        </inkml:traceGroup>
        <inkml:traceGroup>
          <inkml:annotationXML>
            <emma:emma xmlns:emma="http://www.w3.org/2003/04/emma" version="1.0">
              <emma:interpretation id="{ACED28D5-8D7B-4D4E-A1CE-EA02DC18C031}" emma:medium="tactile" emma:mode="ink">
                <msink:context xmlns:msink="http://schemas.microsoft.com/ink/2010/main" type="inkWord" rotatedBoundingBox="9531,17248 17914,17020 17951,18372 9568,18600"/>
              </emma:interpretation>
              <emma:one-of disjunction-type="recognition" id="oneOf2">
                <emma:interpretation id="interp10" emma:lang="en-US" emma:confidence="0">
                  <emma:literal>meindekri.kki"i9</emma:literal>
                </emma:interpretation>
                <emma:interpretation id="interp11" emma:lang="en-US" emma:confidence="0">
                  <emma:literal>meindeki:kki"i9</emma:literal>
                </emma:interpretation>
                <emma:interpretation id="interp12" emma:lang="en-US" emma:confidence="0">
                  <emma:literal>meindekr^ikki"i9</emma:literal>
                </emma:interpretation>
                <emma:interpretation id="interp13" emma:lang="en-US" emma:confidence="0">
                  <emma:literal>meindek=i.kki"i9</emma:literal>
                </emma:interpretation>
                <emma:interpretation id="interp14" emma:lang="en-US" emma:confidence="0">
                  <emma:literal>Meinecke."</emma:literal>
                </emma:interpretation>
              </emma:one-of>
            </emma:emma>
          </inkml:annotationXML>
          <inkml:trace contextRef="#ctx0" brushRef="#br0" timeOffset="3.22825E9">11179 414 124,'4'4'46,"-4"0"-35,8-8 5,-4 4 2,1-4 1,3-3 1,0-8-5,0 1-1,1-1-8,-1-3 0,0-1 4,-4-3-2,5-4 1,-5-3-3,0 0 1,-4-4-2,4-1 2,-4 5-4,0-4 0,-4 11 3,4-4 1,-4 4 3,0 4 1,-5 3-1,1 4-1,-4 0-3,-1 4-1,-7 3-3,-5 8 1,-4 3-2,0 8-1,0 3 5,0 8 4,4 3-3,4 8-1,5 7-2,8 0-3,3 0 3,10 4 0,7-4 1,9 0 0,4 0-2,3-3-2,6-4 1,-5-4 1,4-7-3,0-4-2,0-8-18,0-10-7,0-4-71,4-7-54,-4-12 57</inkml:trace>
          <inkml:trace contextRef="#ctx0" brushRef="#br0" timeOffset="3.22825E9">11837-299 240,'-17'4'90,"-4"3"-70,13 1 10,4-1-1,-4 0-11,-1 1 0,-3 3-7,4 3-1,-5-3-6,5 0-3,0 0 0,-1 11 1,5 4 3,0 7-2,0 11 0,0 15-3,0 4-1,4 3 1,-4 4 0,0-8 0,-1-3 2,5-7-1,0-1 2,0-14-4,0-4-2,0-11-3,0 0-1,0-7-1,0-8 5,5-10 3,-1-5 7,4-7 4,0-7-2,5-11 0,3-3-5,5-9-1,0 1-1,-1 0-2,5-4 3,-4 4 0,-1 0-1,1 4-2,0 3 3,-5 4 0,1 3-1,-5 5-2,1 6 1,-1 5-1,1-1 0,-5 4 0,0 3-16,0 1-4,1 3-17,-5 1-6,0 3-30,-4 0-14,8 7-4</inkml:trace>
          <inkml:trace contextRef="#ctx0" brushRef="#br0" timeOffset="3.22825E9">11932 187 228,'-9'3'85,"9"-3"-66,0 0 8,0 0-2,0 0-7,5 0 0,-1 0-6,0 0-2,0 0-6,0 0 4,0 0 2,0 0 3,5 8 3,-1-1-3,4 8 2,1-1-6,-1 5-3,5-1-3,-1 4 0,1 0-2,-1-3-1,-3-1 1,-1-7 1,1 4-10,-5-8-4,0 0-27,-4-18-70,0-7 3,1 0 1</inkml:trace>
          <inkml:trace contextRef="#ctx0" brushRef="#br0" timeOffset="3.22825E9">12362-126 152,'-4'0'57,"4"0"-44,0-4 10,0 4 2,0 0-8,0 0 12,-4 0-6,4 0-12,0 0 5,0 0 3,0 0 3,4 8 4,4 3-10,-8 3-4,0 1-3,8 3 1,-4 8-3,5 0 1,-5 0-3,4-1 0,0-3-6,-3 4 1,-1-4 0,0-3 2,-4-1-1,0-3-1,0-4-13,-4 7-6,0-7-15,-1 4-43,1-4 4,0-4-27</inkml:trace>
          <inkml:trace contextRef="#ctx0" brushRef="#br0" timeOffset="3.22825E9">12465-181 228,'4'3'85,"1"-3"-66,-10 0 1,10 0-2,-5 0-8,0-3 2,0-1-5,0-3-2,0-1-2,4 8-3,4-7 3,0-4 0,1 7 3,-1-3-1,-4-4 2,4 4-2,1-1 0,-1 1-3,4 0 1,1-1-2,-1 1 2,0 0-2,1-1 2,3 1-4,-3-1 0,-1 1-23,1 3-12,-5 1-155,4-5 79</inkml:trace>
          <inkml:trace contextRef="#ctx0" brushRef="#br0" timeOffset="3.22825E9">12486 209 148,'-4'11'57,"4"-8"-44,-4 1 14,4-4 3,0 0-9,4 0-1,0 0-4,0 0 3,4 0-11,1 0 4,-1 7 4,0-3-2,1 0 0,-1-1-4,0 5 1,0-1 3,1 0 1,-1 4-4,0-3 1,0-1-7,1 0-1,-5 1 0,4-1 0,-4-3 0,5 3 0,-5-7-5,4 8-1,-4-8 1,4 3 0,-3 1 1,-1 0 2,0-4-3,0 0 0,-4 0 3,0 0 1,4 0-8,0-4-4,-4-11-55,4-18-22,0-11-34</inkml:trace>
          <inkml:trace contextRef="#ctx0" brushRef="#br0" timeOffset="3.22825E9">12478 36 164,'-4'3'63,"4"1"-49,4-4 18,-4 0 7,0 0-13,0 0-3,8 0-4,0 0-3,-4 0-8,5 0 1,-5 0 2,4 0-4,-4 0 1,5 0-3,-9 0 2,4 0-6,4 0-3,-4 0 1,4 0 2,1 0-2,3 0 0,0 0-1,1 0-2,-1-4-15,-3 1-7,-1-1-25,0 0-10,0 1-33</inkml:trace>
          <inkml:trace contextRef="#ctx0" brushRef="#br0" timeOffset="3.22825E9">12569-52 96,'-13'18'38,"9"-7"-29,0 4-16,4-12-8,-4 5-22,0-1-9</inkml:trace>
          <inkml:trace contextRef="#ctx0" brushRef="#br0" timeOffset="3.22825E9">12871-266 192,'-9'0'74,"9"-3"-58,0 3 12,0 0 2,0 0-3,0 0 4,0 0-2,0 0 2,0 0-17,0 0 3,0 0 3,5 3-5,-1 5 0,-4-1-5,4 11 1,0-3-8,0 3-4,0 12 4,0 3 5,1 7-6,3 8-1,4 4-1,-8-5 0,1-6 0,-1 3 0,0-11-5,-4-11-1,0-3-13,0-1-5,-4-7-20,0-4-10,-1-7-15,1-3-5,0-1-22</inkml:trace>
          <inkml:trace contextRef="#ctx0" brushRef="#br0" timeOffset="3.22825E9">12900 190 164,'4'0'63,"4"0"-49,0-3 14,-3-1 4,-1-7-9,0-4-1,4-3-4,0-4 0,5-4-9,-5 0 3,4 0 2,1 1-1,3-1 0,-3 4-5,3 0 0,1 3-1,-1-3 1,1 4-4,0 0-3,-1-1-3,1 1-1,-1 3 2,1 0 0,-5-3-8,5 11-2,-5-8-38,0 4-16,-3 0-45</inkml:trace>
          <inkml:trace contextRef="#ctx0" brushRef="#br0" timeOffset="3.22825E9">13086-49 236,'-17'26'90,"13"-19"-70,4 8 4,0-8-5,4 1-4,-4-1 1,4 0-4,1 4-2,3 0-6,-4 4 4,4 4 2,1 3 6,-1 0 2,0 3-1,4 1 0,-3 4-7,-1-5-2,0 1-4,1 0-1,-1-8-10,-4 1-3,0-8-33,0-4-11,0-11-59,5-10-47,-1-9 60</inkml:trace>
          <inkml:trace contextRef="#ctx0" brushRef="#br0" timeOffset="3.22825E9">13520-336 280,'-4'8'104,"12"-8"-81,-8 3 5,0-3-2,0 0-8,4 4-1,1 3-1,-1 4 0,0 8-8,0 7-1,0 7 0,-4 3 1,0 9 2,0 6-3,0 8-2,0 0-2,0 0-3,0-1 1,0-10-1,0 0-7,0-11-3,0-8-14,0-7-5,0-3-25,-4-5-10,0-10-52,4-11-32,-4-8 69</inkml:trace>
          <inkml:trace contextRef="#ctx0" brushRef="#br0" timeOffset="3.22825E9">13545-100 228,'-4'0'85,"8"-4"-66,-4 0 3,0 4-3,4-3-10,0-1-1,0-3-4,-4-1-3,5-3 0,-1-3 3,4-1 2,0 0-2,1 0-1,3-3 1,0 7 0,5-4 2,-1 1 1,-3 3-3,3 0-1,1 0-1,-5 3-2,1 1 1,-1-1-1,1 1-14,-5 0-5,-4-1-54,4 1-23,1-4 4</inkml:trace>
          <inkml:trace contextRef="#ctx0" brushRef="#br0" timeOffset="3.22825E9">13632-56 304,'-17'22'112,"13"-15"-87,0 4 0,4-11-7,0 0-13,0 0-1,4 4-2,4 0-2,-3-1 1,3 1-1,-4 0 0,4-1 2,-4 5 1,5-1-1,-1 0 1,4 1-4,-3-1 0,7-3-4,-3-4-14,-1 0-8,0-4-30,1-3-12,-1-4-38</inkml:trace>
          <inkml:trace contextRef="#ctx0" brushRef="#br0" timeOffset="3.22825E9">14000-247 228,'8'-4'88,"-4"4"-69,1 0 6,-5 0-2,0 0 0,0 0 6,0 0-3,0 0-1,4 7-13,0 4 3,0 0 3,0 0-2,0 0 3,5 8-4,-1 3-1,0 4-6,-4 7 0,0 3-1,0 12 1,1 0-7,-5 0-2,0-4 0,0-4 0,0-3-13,0-11-5,-5 0-15,1-8-6,0-7-20,4-4-10,-4-10-55</inkml:trace>
          <inkml:trace contextRef="#ctx0" brushRef="#br0" timeOffset="3.22825E9">14070-133 168,'-4'-8'63,"4"1"-49,-4 3-4,4-3 56,0 0-25,0-5-2,4-2-8,0 3-18,0-4 1,1 0 0,3 1 1,0 3 1,0 0-4,1 0-2,3 0-4,1-1 1,-5 5-6,0 0-1,4-1-2,-3-3 0,3 8 2,1-5 0,-1-3-3,0 0 0,1 0-1,-1 4 0,-8 0-8,5-4-5,-1 3-18,-4 1-7,0 3-16,-4 0-6,0 1-34</inkml:trace>
          <inkml:trace contextRef="#ctx0" brushRef="#br0" timeOffset="3.22825E9">14211-108 188,'-8'4'71,"12"-4"-55,-4 0 11,0 0 3,0 0-3,-4 4 4,4-4-4,-4 7 1,4 0-16,0-3 2,4 7 0,0-4-1,-4 1 0,4-1-7,-4 1-4,8-5-4,-4 5 1,1-1-10,-5-7-3,0 0-20,0 0-5,4 4-22,4-4-9</inkml:trace>
          <inkml:trace contextRef="#ctx0" brushRef="#br0" timeOffset="3.22825E9">14683-560 192,'-5'-18'74,"5"10"-58,0 1 14,0 7 1,0 0 4,0 0 3,0 0-7,0 0-2,0 4-16,0 3 1,-4 8 2,0 3-4,0 4 1,0 8-8,0-1-1,-5 8-15,1 0-8,0 3-19,-4 0-8,-1 1-80,5 3-41,0 0 79</inkml:trace>
          <inkml:trace contextRef="#ctx0" brushRef="#br0" timeOffset="3.22825E9">14968-314 500,'-4'23'21,"-4"2"0,-1 8-8,-3 0 0,-1 8-8,1 3-3,-4 4-4,3 0 1,-3-1-17,3-6-8,1-4-24,-1-8-11,1-7-170,8-7 126</inkml:trace>
          <inkml:trace contextRef="#ctx0" brushRef="#br0" timeOffset="3.22825E9">14989-328 252,'-9'0'96,"9"-8"-75,-4 8 10,4 0-2,0 0-6,-4 8-2</inkml:trace>
          <inkml:trace contextRef="#ctx0" brushRef="#br0" timeOffset="3.22826E9">15208 109 104,'4'-7'41,"4"-4"-32,5-7 0,-5 6-3,0-2-2,1-1 2,-1-3 12,4-1 8,1 1 9,-1 3 5,5-3-10,-1-1-3,5-3-16,4 0 0,-1-7 0,5-1-6,0 1-1,-4-4 7,0 4 4,0-1 2,-4 4 1,-9-3 4,-4 11 1,0-4-6,-3 3 0,-10 1-4,-3 3 2,-4 0-8,-9 1-4,0-1-2,-8 11 1,-4 1 1,0 3 1,-4 7-2,0 8 1,0 7-2,-1 3 2,5 5-4,0 10-2,4 1 2,4-1 2,5-3 0,7 3-1,5-6-4,4-5 0,4-7 2,4-4 1,0-3-4,4-4 1,5-4 0,3-7-1,5-3 4,0-12 0,-1 8-2,1-8 2,4 0-1,0-3-2,0 0 5,-1-1 1,1 1-3,4-8 1,-4 15 0,-4-4 2,-1 4-1,-3 0 2,-5 4 2,1 3 2,-5 1 3,-4 3 1,0 0 3,-4 0 2,0 3-1,-4 1 1,0 7-4,-4 4-2,-1 7-4,1 3 1,-4 12 2,-5 15 2,-3 14-5,-5 7-2,0 8-2,0 0 1,0 0-15,5-7-7,3 10-21,0-14-10,1 0-22,4-15-9,3-14-63</inkml:trace>
          <inkml:trace contextRef="#ctx0" brushRef="#br0" timeOffset="10934.4504">7212-117 236,'0'0'88,"0"-4"-69,4 8 2,-4-4-5,0 0-3,3 0 5,1 10 3,0 0 2,0 7-12,-4 3 0,0 7 2,0 10-7,0 6-3,0 7 0,0 7 2,0 7 0,0 3 2,3 0-4,1-7-2,-4-3-3,4-13 1,-4-11-8,4-6-2,-1-7-12,-3-3-3,0-7 12,0-10 5,0-3 8,0-7 3,0-7 0,0-6-2,0-8 5,0-5 4,0-1-7,0-4-3,0 5 0,0-5 2,0 8 2,0-7 1,4 6 0,0 4 2,0-4 1,3 4 3,1 0-3,-1 3 1,1 4-5,-1-1 0,1 4-1,3 4-2,-3 2 3,-1 4 0,1 0 5,-1 3 3,1 7-4,0 7-2,3 6-5,-4 8 0,5 9-2,-5 10 0,1 0-5,-1 10 0,1 1 1,-1 2 3,-3-2 0,0-8 1,0 7 0,0-9 0,-1-11-3,1-3 1,-4-7-11,0-4-6,0-2-2,0-7 2,0-4 13,0-3 9,0-3 1,0-8 1,0-5 1,0-8 2,0-9-1,4-7 2,3-14-2,5-3 2,3-10-6,4-3-1,-1 3 0,5-1 2,3 8 3,-3 13 2,0 7 5,-1 10 3,-3 6 5,4 4 2,-4 10-9,3 7-3,-3 13-6,0 10-1,-4 7-3,4 20-3,0 13 8,-4 7 6,0 7-5,0 10-1,-4-1-12,1-2-3,-5-1-4,1-13-1,-1-10-21,-3-13-9</inkml:trace>
          <inkml:trace contextRef="#ctx0" brushRef="#br0" timeOffset="11734.4813">8132 463 228,'3'6'88,"5"-6"-69,3 0-7,1 7-7,-5-4-5,5 1 0,-1-1 2,-4-3 3,5 0-2,-1 0 7,4 0 3,0 0 2,0-3 1,0-4-2,4-6 1,-4-4-2,0-3 0,-3-4-5,-5 1-3,1-1 2,-5-2 0,-3-1-1,-3-3-1,-5 6-1,1-3 2,-5 7-5,1 3-3,0 4 3,-1 3 1,1 3 0,0 1-2,-1 6-2,1 10-1,0 6-3,3 8 1,1-1 3,-1 24 1,4 10-2,4 10 2,4 10 1,4-3 0,3-7-3,4-3 2,4-11-1,4-12 0,-1-5-5,5-15-3,3-11-1,4-10-1,0-10-11,0-17-5,0-10-23,-4-7-10,-4-3-33</inkml:trace>
          <inkml:trace contextRef="#ctx0" brushRef="#br0" timeOffset="12082.1296">8660 221 264,'0'10'101,"0"-3"-78,3 3-5,1-3-7,0 3-7,-4 10 0,4 7 11,-4 13 7,0 10-11,0 14 10,0 6 2,0 1 2,3-4 2,-3-7-13,8-3-3,-1-10-12,1-10-4,0-10-15,3-11-7,0-12-4,1-18-1,-5-6-15,1-20-8,-5-17-63</inkml:trace>
          <inkml:trace contextRef="#ctx0" brushRef="#br0" timeOffset="12320.4597">8735-198 420,'-26'57'156,"14"-40"-121,5 0-16,7-10-15,-4-1-32,4-2-7,-4-1-11,4 0-1,-4 1 25,1-1-17,-1 0-5,0 1-51,4-4-42,0 6 54</inkml:trace>
          <inkml:trace contextRef="#ctx0" brushRef="#br0" timeOffset="13262.943">8965 717 144,'-4'0'55,"8"0"-43,-4-3 5,0 0 0,4-4 9,-4-3 6,3-4 6,1-6 1,0 4-21,4-4 3,-5-4 2,1-3-6,0-6-2,0-4-6,3 0-1,1-3-5,-1 10-2,1-4 0,-1 11-1,5 3 6,-5 3 6,1 0-2,-1 4 0,1 9 2,3-2 3,0 6-8,1 6-2,-1 4-1,0 4 0,4 6-5,4 7 1,-7 3 0,-1-3 0,0 13-7,1-7-3,-5 8-1,1-5 1,-5-2 4,1-4 3,-4-3-5,0-7-2,-4-3-3,1-4 0,-1-3 7,0-10 3,0-6 3,1-8 0,-1-9 2,4-7 1,0-11-1,4-2 1,3-1 0,4 1 3,1-4 3,3 3 2,0 11 1,0-1 2,0 4-3,0 3 1,0 10-1,0 11 3,4 2-5,0 14-1,0 14-6,0 13-4,0 10-4,-4 3 1,0 14-2,0-7 2,-4-4-4,0-6-1,1-7-13,-1-6-5,0-11-27,-3-13-12,3-13-14,1-10-4,-1-18-1</inkml:trace>
          <inkml:trace contextRef="#ctx0" brushRef="#br0" timeOffset="14248.0361">9681 550 236,'-3'23'90,"3"-16"-70,0-4-7,0-3-10,3 4-24,5-4-9,-1-4 11,1-2 8,3-1 7,1 0 16,-1-3 9,4 0 5,0 0 4,4-3-7,0-4-4,0 0-7,-4 0 0,0-3-7,-4-3-1,-3 3-2,-5 0 1,-3-4-4,-3 1 0,-1-1 1,0-3 2,-3 1-3,-1-1 0,0 3 1,1 1 0,-1 3 2,1 6 3,-4 4 4,-1 4 5,1 6-6,0 6-2,-1 8-6,-3 9 0,0 4-2,4 10 0,-4 3-3,3 10 1,1 7 0,4 7-1,-1-4 4,4-6 0,4-4 1,4-10 2,7-3-1,4-10-1,4-17 5,8 0 4,3-13 1,4-14 4,7-6-5,1-8-1,-1-5 0,-3-5 2,0-2-1,-5-4 0,-2-3 3,-9-7 3,1-7 0,-4-3 1,0 0-6,-1 0-2,-2 0 0,-1 0 0,-4 3-4,-4-3-3,1 7 0,0 6 1,-8 7-1,0 10-1,-4 7 3,-4 7 2,-3 6-11,-8 10-3,0 11-18,-11 9-8,4 10 19,-1 8 8,-3 16 1,4 13 3,3 17 6,8 20 6,11 14 2,16 9 4,10 11 4,8-4 1,8-16-6,11-17-3,15-24-8,8-29-1,15-38-25,-1-37-12,8-49-102,-7-31-80,-15-27 80</inkml:trace>
        </inkml:traceGroup>
      </inkml:traceGroup>
    </inkml:traceGroup>
  </inkml:traceGroup>
</inkml:ink>
</file>

<file path=ppt/ink/ink1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6:12:03.757"/>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4BCEDFAE-6B4B-47B3-A8E8-A0E31D9FC840}" emma:medium="tactile" emma:mode="ink">
          <msink:context xmlns:msink="http://schemas.microsoft.com/ink/2010/main" type="writingRegion" rotatedBoundingBox="20486,12701 24349,12211 24800,15765 20937,16255"/>
        </emma:interpretation>
      </emma:emma>
    </inkml:annotationXML>
    <inkml:traceGroup>
      <inkml:annotationXML>
        <emma:emma xmlns:emma="http://www.w3.org/2003/04/emma" version="1.0">
          <emma:interpretation id="{9CAD9619-A896-4562-A1E7-739D4D38BA19}" emma:medium="tactile" emma:mode="ink">
            <msink:context xmlns:msink="http://schemas.microsoft.com/ink/2010/main" type="paragraph" rotatedBoundingBox="20905,12648 24194,12231 24303,13096 21015,13513" alignmentLevel="1"/>
          </emma:interpretation>
        </emma:emma>
      </inkml:annotationXML>
      <inkml:traceGroup>
        <inkml:annotationXML>
          <emma:emma xmlns:emma="http://www.w3.org/2003/04/emma" version="1.0">
            <emma:interpretation id="{45245935-5DCF-45D9-B2FF-3F54C3082B57}" emma:medium="tactile" emma:mode="ink">
              <msink:context xmlns:msink="http://schemas.microsoft.com/ink/2010/main" type="line" rotatedBoundingBox="20905,12648 24194,12231 24303,13096 21015,13513"/>
            </emma:interpretation>
          </emma:emma>
        </inkml:annotationXML>
        <inkml:traceGroup>
          <inkml:annotationXML>
            <emma:emma xmlns:emma="http://www.w3.org/2003/04/emma" version="1.0">
              <emma:interpretation id="{5D9EFCBF-612C-4FBD-B70E-4A503F95B406}" emma:medium="tactile" emma:mode="ink">
                <msink:context xmlns:msink="http://schemas.microsoft.com/ink/2010/main" type="inkWord" rotatedBoundingBox="20905,12648 24194,12231 24303,13096 21015,13513"/>
              </emma:interpretation>
              <emma:one-of disjunction-type="recognition" id="oneOf0">
                <emma:interpretation id="interp0" emma:lang="en-US" emma:confidence="0">
                  <emma:literal>Season</emma:literal>
                </emma:interpretation>
                <emma:interpretation id="interp1" emma:lang="en-US" emma:confidence="0">
                  <emma:literal>Seeaho</emma:literal>
                </emma:interpretation>
                <emma:interpretation id="interp2" emma:lang="en-US" emma:confidence="0">
                  <emma:literal>Seeds</emma:literal>
                </emma:interpretation>
                <emma:interpretation id="interp3" emma:lang="en-US" emma:confidence="0">
                  <emma:literal>Gelato</emma:literal>
                </emma:interpretation>
                <emma:interpretation id="interp4" emma:lang="en-US" emma:confidence="0">
                  <emma:literal>gelato</emma:literal>
                </emma:interpretation>
              </emma:one-of>
            </emma:emma>
          </inkml:annotationXML>
          <inkml:trace contextRef="#ctx0" brushRef="#br0">538 264 148,'4'-7'55,"0"0"-43,0-4 1,1 7-3,-1-3 0,-4-1 1,0-6-1,0-5-1,0 1-5,-4-1 4,-1-3 4,-3 0-2,-4 0 2,-1 4-3,-3-1 2,-5 1-4,-8 3 1,0 4-5,-4 8 0,0 3 5,0 3 5,0 1-7,0 3-3,4 4 0,4 0 2,0 0-4,4 4-3,5 0 3,3 0 3,9 3-6,4 4 0,4 0 2,5 0 2,7 11-3,5-3-1,0-1 1,3 0 0,1-3 1,4 4 0,-4-1 2,0 0 3,-4 1-7,-1 3 0,-3 0 2,-5-4 2,-4-3-3,-3 0 1,-10-4 9,-3 0 5,-8-4 0,-1 1 0,-4-8 3,-3 0 1,-1-4 2,0-7 0,0-3-9,0-1-2,0-3-5,1-1-1,-5-3-3,0 0-1,4 0-6,0 0 0,4 0-6,5 4-2,3-1-20,1 1-10,12-4-67,4-4-47,13 1 63</inkml:trace>
          <inkml:trace contextRef="#ctx0" brushRef="#br0" timeOffset="871.7596">596 610 148,'4'-4'55,"0"4"-43,0 4 8,-4-4 0,9 0-6,-1 0 2,4-4 0,1 1-1,-1-5-7,0 1 1,5-4 4,0 0-3,-5-7 2,0-1-3,1-3 0,-1-4-3,1 1 1,-1-1-6,-4 0-1,5 0 0,-9 4 0,0 0 4,-4 4 2,0 3-2,-4 4-1,0 0-3,-9 7-1,1 4-1,-5 11-2,-3 8 0,3 3 3,-4 4 0,9 3 1,4 4-3,4 4 2,8 0 1,8-4 0,5 0 0,3-4 0,1-3 0,4-8 0,12-3 2,0-8 3,5-3 2,-1-8 1,5-3-2,-1-8-1,-4-3 1,1-4 1,-5-4-3,0-7-1,1-7 1,-5-4 0,-4-4-2,-5 0 1,-3 8-2,-4 3-1,-5 7 3,-4 5 2,-4 6 0,1 1 2,-5 10-6,-9 12-3,-7 15-2,-5 3 3,0 3-2,5 8-1,-1 1 3,9-5 2,4 0-2,4-3 0,8 0 1,0 0 0,5-4-3,8 0 2,-1 0 1,5-4 0,4-3-11,4-4-3,4-4-28,1 1-11,3-5-56</inkml:trace>
          <inkml:trace contextRef="#ctx0" brushRef="#br0" timeOffset="1981.7238">2068 294 60,'-8'-11'24,"8"7"-18,-4-11-9,4 12-2,0-5 10,0-3 6,0-3 19,0-5 10,0 5-3,0-5 1,0 4-9,-4 1-1,0 3-4,0 3-3,0 1-5,-13 11-9,-4 7-4,-8 7-2,-4 8-1,4 11 0,-8-1 0,8-3 2,4-3-3,0-1 0,5-7 1,3 0 2,5-3-3,4-5 0,3-2 1,5-5 2,5 0-1,3-7-1,8 0 5,5-7 4,0-4-5,4 0 0,4-8 2,4-3 3,-4 0 0,-5 0 0,-3 0-3,0 4 1,-5-1-6,-3 5-1,-1 3 2,-4 0 1,-3 3 1,-1 1 0,4 3-2,-8 4-2,0 0-4,4 8 0,-4 6-3,0 5 2,0 3 1,0 4 2,0-1 1,0-3 1,4 0-3,0-3 2,0-5-1,1-3 0,3-3 2,0-1 2,5-7-1,3-7 2,5-8 2,4-11 4,4-14-2,4-12-2,4-14 0,4-11 1,1 0-3,-5 0-2,0-8 0,-4 4-1,-4 8 2,-12 10 1,-5 12 3,-4 14 3,1 7 0,-9 19 2,-9 19-13,-3 18-3,0 14 0,7 4 2,5 8 0,9 3 1,7 0-11,9-4-5,8-3-21,4-7-8,1-12-63,3-7-33,-4-11 70</inkml:trace>
          <inkml:trace contextRef="#ctx0" brushRef="#br0" timeOffset="2369.6931">2478 242 216,'12'-18'82,"-3"7"-64,7-15 2,-3 15-2,3-4-8,9 1 2,0-1-5,4-3 1,4-1-5,4 1 3,4 3 0,-3 4-2,-1 4-1,0 3-1,-4 4 1,-4 4 0,-4 7 1,-4 4 0,-5 7 0,-7 3-5,-9 5-1,-9 6-15,-7 9-4,-9-9-31,-4 1-14,0-4-3,0-7-22,0-4 25</inkml:trace>
          <inkml:trace contextRef="#ctx0" brushRef="#br0" timeOffset="2837.5316">3049 114 168,'8'-4'66,"5"4"-52,-1-4-1,-4 4-3,1 0-7,-5 0 0,-4 0 3,4 4 3,-4 3-4,0 8 1,0 3 1,-4 4-3,4 4-3,4-4 0,4 0-1,0-3-3,1-5 2,3 1 1,5-8 0,-1-7 2,5-7 3,-1-4 4,-3-7 2,0-8 1,-5-7 0,-4-8 0,-4 5 0,-8-1 9,0 0 6,0 8-1,-4 3-1,-1 4-9,-3 4-3,0 6-9,-5 9-5,-4 6-20,1 12-7,-5 7-27,0 4-12,0 3-47</inkml:trace>
        </inkml:traceGroup>
      </inkml:traceGroup>
    </inkml:traceGroup>
    <inkml:traceGroup>
      <inkml:annotationXML>
        <emma:emma xmlns:emma="http://www.w3.org/2003/04/emma" version="1.0">
          <emma:interpretation id="{EE4D78FB-2E18-4E4C-8C8D-1536A1EB341A}" emma:medium="tactile" emma:mode="ink">
            <msink:context xmlns:msink="http://schemas.microsoft.com/ink/2010/main" type="paragraph" rotatedBoundingBox="20612,13661 24477,13214 24584,14139 20720,14587" alignmentLevel="1"/>
          </emma:interpretation>
        </emma:emma>
      </inkml:annotationXML>
      <inkml:traceGroup>
        <inkml:annotationXML>
          <emma:emma xmlns:emma="http://www.w3.org/2003/04/emma" version="1.0">
            <emma:interpretation id="{B3E2B797-393E-421E-AB97-B63347A8D8AE}" emma:medium="tactile" emma:mode="ink">
              <msink:context xmlns:msink="http://schemas.microsoft.com/ink/2010/main" type="line" rotatedBoundingBox="20612,13661 24477,13214 24584,14139 20720,14587"/>
            </emma:interpretation>
          </emma:emma>
        </inkml:annotationXML>
        <inkml:traceGroup>
          <inkml:annotationXML>
            <emma:emma xmlns:emma="http://www.w3.org/2003/04/emma" version="1.0">
              <emma:interpretation id="{7E27A06B-08B6-457F-B8BB-46228E81006C}" emma:medium="tactile" emma:mode="ink">
                <msink:context xmlns:msink="http://schemas.microsoft.com/ink/2010/main" type="inkWord" rotatedBoundingBox="20612,13661 24477,13214 24584,14139 20720,14587"/>
              </emma:interpretation>
              <emma:one-of disjunction-type="recognition" id="oneOf1">
                <emma:interpretation id="interp5" emma:lang="en-US" emma:confidence="0">
                  <emma:literal>Tianeew</emma:literal>
                </emma:interpretation>
                <emma:interpretation id="interp6" emma:lang="en-US" emma:confidence="0">
                  <emma:literal>Tian new</emma:literal>
                </emma:interpretation>
                <emma:interpretation id="interp7" emma:lang="en-US" emma:confidence="0">
                  <emma:literal>Tian few</emma:literal>
                </emma:interpretation>
                <emma:interpretation id="interp8" emma:lang="en-US" emma:confidence="0">
                  <emma:literal>TianeeW</emma:literal>
                </emma:interpretation>
                <emma:interpretation id="interp9" emma:lang="en-US" emma:confidence="0">
                  <emma:literal>Tian lew</emma:literal>
                </emma:interpretation>
              </emma:one-of>
            </emma:emma>
          </inkml:annotationXML>
          <inkml:trace contextRef="#ctx0" brushRef="#br0" timeOffset="3706.998">-335 1312 220,'-4'0'85,"8"0"-66,0 0-6,0 0-4,5 0 1,-1-3 3,13-5 0,-1-3 0,9-3-7,4-5 3,9 1 1,3-1 1,1-3 1,-1 4-2,-3 0 1,-5-1-4,0 4-2,-4 4-2,-4 0 0,-4 0-2,4 0 2,-4 0-11,0 4-2,-5 0-15,-3 3-4,-5 0-40,1 1-16,-5 3-8</inkml:trace>
          <inkml:trace contextRef="#ctx0" brushRef="#br0" timeOffset="4029.3556">170 1121 272,'-21'11'101,"25"-4"-78,-8 12-2,4-8-8,0 7-3,-4 12 4,-8 6-6,-5 9-2,-4 2-3,1 9 6,-1-5 6,0 1-1,1-8 0,3-4-8,1-7-4,3-3-1,1-5-1,3-6-18,1-5-5,4-3-18,12-11-44,1-7 7,7-8-23</inkml:trace>
          <inkml:trace contextRef="#ctx0" brushRef="#br0" timeOffset="4389.9667">266 1489 228,'0'3'88,"4"1"-69,-4 0-3,0-4-6,4 7-6,0 4 2,-4 4 8,0 0 3,0 3-8,0 0 6,0 1 4,0 3-10,0 0-2,0 0-5,4-4 1,1 1-13,3-5-6,0-3-31,5-7-15,-1-8-40,9-7-22,8-7 61</inkml:trace>
          <inkml:trace contextRef="#ctx0" brushRef="#br0" timeOffset="4579.0952">505 1158 312,'-46'15'115,"34"-4"-89,-9 7-8,13-7-7,-4 4-41,-5 3-14,1 1-80,-1-5-34</inkml:trace>
          <inkml:trace contextRef="#ctx0" brushRef="#br0" timeOffset="5464.9191">914 1261 212,'-12'-4'82,"8"0"-64,0 1 0,4 3-3,-4-4-13,-1 0-1,1 1-1,-4-1 0,0 4 0,-1 0 2,-3 4 1,-4 3 12,-1 8 7,-4 7-5,1 4 1,-5 3-11,4 4-2,5 8-1,-1-5 0,5 1-7,3-4 0,5-7 1,0-4 3,4-4 2,0-3 3,0-4-10,4-3-4,4-5-5,1-6-2,3-9 8,-4-6 3,5 0 10,-5-8 6,0 0-2,1-3 2,3-4-7,-4 7-3,5 4-1,-5 4 1,0 3-1,1 7 2,-5 1 0,0 7 3,4 7 1,0 8 1,-3-4-4,7 15-1,0 3-8,1 4-4,3 1-13,1-9-6,-1-3-36,1-3-14,4-8-19</inkml:trace>
          <inkml:trace contextRef="#ctx0" brushRef="#br0" timeOffset="6199.1088">1245 1581 52,'0'3'22,"4"-3"-18,-4 4-4,0-4-5,0-4 8,-4 1 7,-4-1 27,-4 0 13,-1-3 2,-3 3 2,-5-3-13,0 0-5,1-1-20,-1 1 1,0-4 3,5 0-5,-1 0 0,5 0-7,3-4 0,5-3-5,4-1 0,9 1-3,3-4-1,5 0 1,3 0 2,5 3 1,4 5 1,0 3 2,0 3 1,0 5-3,0 6-3,-4 5 0,0 10 1,-9 4-3,1 7-2,-1 5-3,-8-1 1,1 7 1,-1-10 2,-4-1 1,0-7 1,-4 0 0,4-7 2,-4-4 1,0-4 1,0-7-5,5-11 1,-1-7-2,0-8 0,4-7 4,-4 0 1,4 0 1,-3 0 0,-1 7 0,0 8 2,0 3-3,8 7 3,5 5 0,4 6 2,-1 5 2,5 3-1,4 4 2,4-1-6,0 5-1,0 3-15,0 3-6,-4-2-26,-4-1-13,-8 0-76</inkml:trace>
          <inkml:trace contextRef="#ctx0" brushRef="#br0" timeOffset="7850.5955">1882 1577 144,'9'-4'55,"-5"-7"-43,4-7 1,0 7 0,5-4 0,-1-7 2,5-4-2,-1-10 2,1-5-8,-1 1 5,1-8 3,-1 0 4,1 0 3,-5 1-1,-3 2 2,-1 1-2,-4 8-1,-4 2 3,4 9 2,-4 6-2,0 5-2,-4 6-11,-4 8-6,-9 11-3,1 8 1,-5 3-1,4 7-1,1 8-2,12 7 1,12 4-1,9 0 0,7-1-7,9-6-2,9-8-5,8-7-1,7-12-1,5-6-2,1-8-17,3-4-6,-8 0-46,-9-3-49,-7 3 47</inkml:trace>
          <inkml:trace contextRef="#ctx0" brushRef="#br0" timeOffset="8333.1194">2399 1342 176,'13'0'66,"-1"0"-52,5-8 1,-9 5-4,0-5-3,1-3 2,-1 0-1,0-3 0,-4-5-5,0 1 6,1-1 3,-5 1-2,-5-4-1,1 0-9,-4 4-2,0-1 4,-5 4 5,1 1 2,-5 6 4,-3 1-3,-5 7-1,0 7 0,-4 8 4,0 11-8,0 3-1,4 4 3,5 8 5,7-1-3,9 1 0,8 3-6,13-4-1,8-3-3,12 0-1,8-11-10,13-12-3,8-10-15,5-11-4,-1-12-49,5-10-63,-5-15 36</inkml:trace>
          <inkml:trace contextRef="#ctx0" brushRef="#br0" timeOffset="9473.2971">2846 834 300,'-4'0'112,"8"4"-87,0-4-9,-4 0-9,0 0-7,0 0 2,0 0-3,4 7-2,1 4 2,-1 11 0,0 8 3,0 3 1,0 0 3,0 4-1,5 0 0,-1-1-3,4 1-2,-4-4 1,5-7-1,-5-4 0,0-4 0,1-3 2,-1-4 1,0-4 1,1-7 0,3-3 2,-4-8 3,5-8-2,-1-3 1,5-7-1,-1-1 3,1 5-7,3 3-2,1 0-3,0 3 0,-5 5 0,1 3 0,-1 7 0,1 0-2,-1 8-4,-3 3 0,-1 4 2,1 4 3,-1 0 2,-4 3 1,1 0-3,3-3 0,0 0 2,-3 0 0,3-4 1,-4-4 0,1-7 0,-1 0 0,4-7 0,-3-8 0,-1-7 4,0-4 2,-4-14 2,0-8 2,1-11-3,-1-7 1,0-8-5,4 8 0,0 4-6,1 6-2,-1 1-42,4 4-17,9-4-71</inkml:trace>
        </inkml:traceGroup>
      </inkml:traceGroup>
    </inkml:traceGroup>
    <inkml:traceGroup>
      <inkml:annotationXML>
        <emma:emma xmlns:emma="http://www.w3.org/2003/04/emma" version="1.0">
          <emma:interpretation id="{DD5DE757-F3F8-4516-8902-4AF88CCEF597}" emma:medium="tactile" emma:mode="ink">
            <msink:context xmlns:msink="http://schemas.microsoft.com/ink/2010/main" type="paragraph" rotatedBoundingBox="21258,14632 24271,14245 24380,15090 21367,15477" alignmentLevel="1"/>
          </emma:interpretation>
        </emma:emma>
      </inkml:annotationXML>
      <inkml:traceGroup>
        <inkml:annotationXML>
          <emma:emma xmlns:emma="http://www.w3.org/2003/04/emma" version="1.0">
            <emma:interpretation id="{2C0A5D63-6D95-404C-BECA-EC13DE6544F7}" emma:medium="tactile" emma:mode="ink">
              <msink:context xmlns:msink="http://schemas.microsoft.com/ink/2010/main" type="line" rotatedBoundingBox="21258,14632 24271,14245 24380,15090 21367,15477"/>
            </emma:interpretation>
          </emma:emma>
        </inkml:annotationXML>
        <inkml:traceGroup>
          <inkml:annotationXML>
            <emma:emma xmlns:emma="http://www.w3.org/2003/04/emma" version="1.0">
              <emma:interpretation id="{F9D29869-3E2D-4F2E-A25C-80A9622174B3}" emma:medium="tactile" emma:mode="ink">
                <msink:context xmlns:msink="http://schemas.microsoft.com/ink/2010/main" type="inkWord" rotatedBoundingBox="21258,14632 24271,14245 24380,15090 21367,15477"/>
              </emma:interpretation>
              <emma:one-of disjunction-type="recognition" id="oneOf2">
                <emma:interpretation id="interp10" emma:lang="en-US" emma:confidence="0">
                  <emma:literal>LATI</emma:literal>
                </emma:interpretation>
                <emma:interpretation id="interp11" emma:lang="en-US" emma:confidence="0">
                  <emma:literal>LATI 19</emma:literal>
                </emma:interpretation>
                <emma:interpretation id="interp12" emma:lang="en-US" emma:confidence="0">
                  <emma:literal>LSATI 19</emma:literal>
                </emma:interpretation>
                <emma:interpretation id="interp13" emma:lang="en-US" emma:confidence="0">
                  <emma:literal>LATII</emma:literal>
                </emma:interpretation>
                <emma:interpretation id="interp14" emma:lang="en-US" emma:confidence="0">
                  <emma:literal>LAT, 19</emma:literal>
                </emma:interpretation>
              </emma:one-of>
            </emma:emma>
          </inkml:annotationXML>
          <inkml:trace contextRef="#ctx0" brushRef="#br0" timeOffset="11288.5215">468 1875 236,'-13'0'88,"13"0"-69,0 0-3,0 0-6,0 0-11,0 0 1,0 0 0,0 0 0,4 7 0,-4 4-3,0 4 2,-4 7 1,0 7 2,-4 8 1,0 4 3,-5-1 6,1 4 2,-1-7-7,1-4-2,0-3-1,-1-5 0,5-3 2,0-3 3,-1-5-2,5-3-2,0 0 0,0-3-1,0-4-2,4-1-2,0-3 1,0 0-1,0 0 4,8 4 2,0-4 4,5 0 4,-1-4-4,5-3 0,3-1-4,1 1 1,4 0-4,0 3 0,-5 0 1,1 1 2,0 3-5,-9-4-3,1 4 1,-5 0 0,0 0-10,-8 0-5,4 4-8,0 3-2,-4-7-19,4 7-7,5 1-62</inkml:trace>
          <inkml:trace contextRef="#ctx0" brushRef="#br0" timeOffset="11983.0055">832 2423 140,'-9'11'55,"9"-8"-43,0-3 14,0 0 4,0 0-6,0 0 0</inkml:trace>
          <inkml:trace contextRef="#ctx0" brushRef="#br0" timeOffset="12250.7211">832 2430 353,'12'-15'27,"0"-3"-2,5-8-4,0-7 1,3-7-10,5-8-2,0-4-6,4-6-1,0-9 1,0 5 0,0 7-2,-4 7 1,-1 8 0,-3 6 3,-4 9-3,-1 6 0,1 8 1,-1 8 2,1 3-3,-1 7 0,1 8-1,4 7-2,-5 3 1,1 5 1,-5-1-1,0 1 2,1-5-2,-5 5-1,0-8-4,-3 0 0,-1 0-7,-4-4-3,-4-3-10,-1 4-3,-3-8-14,-4 3-6,-5-3-19,-3 0-9,-1 0-3</inkml:trace>
          <inkml:trace contextRef="#ctx0" brushRef="#br0" timeOffset="11822.3205">856 2261 88,'13'-11'33,"-1"4"-26,5-8 11,-9 8 6,0-5 0,1-2 1,-1-1-3,0 0 1,-4 4 0,5 0 3,-5 0-14,-4 4 0,4 0-1,-4 3-4,0 0-2,0 1-2,0-5-3,0 8 1,0 0-1,0 0-3,0 0 2,0 0-4,0 0 1,0 0-16,0 0-6,0 0-31,0 11-47,0-3 23</inkml:trace>
          <inkml:trace contextRef="#ctx0" brushRef="#br0" timeOffset="12504.7619">1005 2209 212,'-4'-3'79,"4"-1"-61,-4 0 21,4 4 5,0 0-11,4-3-4,0-1-11,1-3-3,-1-1-9,4-3-2,0 4 2,0-4-1,5 0 2,3 0-4,5-4-2,4-7-5,4 0 0,4-4-31,4-3-14,5 0-81,3-1-36,-4 1 87</inkml:trace>
          <inkml:trace contextRef="#ctx0" brushRef="#br0" timeOffset="13016.6065">1365 1919 160,'4'0'63,"-4"0"-49,5-4 11,-5 4 5,0 0-3,4 0 4,4-3-6,0-1-3,1-3-12,-1-4-2,4 0-1,1-4-3,3-4-3,5 1 0,4 0-1,-1-1 0,5 1 0,5 3 8,-1 1 7,-9 2-1,14 1 0,-1 0-8,-4 4-4,-4 0-1,0 3-1,-8 0-3,-5 1 0,-3-1-16,-1 4-5,-4 0-10,-4 0-2,-4 0-20,0 0-9,0 0-20</inkml:trace>
          <inkml:trace contextRef="#ctx0" brushRef="#br0" timeOffset="13321.7315">1754 1761 212,'4'0'82,"0"4"-64,5-4 11,-5 0-1,4 0-8,0 3 1,1 1-6,-1 3 1,0 1-9,0 6 9,1 5 6,-5 6-5,0 5-2,0 3-4,0 0-2,0 0-5,-4-3-1,0-5-1,0-3-2,0-3-8,0-8-5,0 0-18,-4-4-7,0-7-24,0-7-11,4-4-34</inkml:trace>
          <inkml:trace contextRef="#ctx0" brushRef="#br0" timeOffset="13888.0513">2222 1743 220,'0'-4'85,"4"-4"-66,0 1 8,0 7 0,0-4-3,0 1 3,0-1-2,-4 4 2,0 0-15,0 0 4,0 0 2,0 0-6,5 7 1,-5 12-4,-5 7 2,1 7-4,0 7-2,0 1-2,0-1-3,0-3-21,0-4-9,-1-7-36,1-8-15</inkml:trace>
          <inkml:trace contextRef="#ctx0" brushRef="#br0" timeOffset="14414.8548">2763 1713 244,'0'0'93,"0"0"-72,0 4 9,0-4-1,5 3-9,-5-3 8,4 15-8,-4 4-10,0 6 0,0 5 1,-4 6-6,-1 5-3,1-4-1,0 3-1,4 4-11,-4-3-5,0-8-30,0 4-10,0-12-66,-1-3-28,1-7 75</inkml:trace>
          <inkml:trace contextRef="#ctx0" brushRef="#br0" timeOffset="15058.2771">3119 1941 208,'21'-7'77,"-9"-1"-60,26-14-5,-26 15-6,4-8-6,1 1 0,0-1 4,-5 0 5,0 0-5,1 1 7,-5-1 4,-4 0-3,0 1-2,-4 3-3,0 0-2,-4-1 5,0 1 6,-4 4 1,0 0-1,-5-1-6,1 5-2,-5-1-4,1 0-3,-5 4-5,-4 4 0,-4 7 0,4 4 2,-4 7-1,5 4 1,-1-1 4,8 1 1,1-4-4,3-3-1,5-1-2,4-7 3,4 0 0,4-7 3,4-4-3,9-8-2,3 1 2,5-4 0,0 0-4,0 0-1,0 0 3,0 0 1,-1 3 2,1 1 2,-4 0-1,-5-1-1,-3 5 3,-1-1 0,-3 0 7,-1 4 6,-4 8 1,-4 6-1,-4 8-4,0 8 0,0 7-3,-1 7 2,1 7-6,0 4-1,4 4-2,0-4 1,4-3-20,0-4-8,5-8-56,3-7-24,0-18-15</inkml:trace>
        </inkml:traceGroup>
      </inkml:traceGroup>
    </inkml:traceGroup>
    <inkml:traceGroup>
      <inkml:annotationXML>
        <emma:emma xmlns:emma="http://www.w3.org/2003/04/emma" version="1.0">
          <emma:interpretation id="{DDBCDCD0-239C-4291-A7B8-2D2231BFBD69}" emma:medium="tactile" emma:mode="ink">
            <msink:context xmlns:msink="http://schemas.microsoft.com/ink/2010/main" type="paragraph" rotatedBoundingBox="21257,15127 23644,15397 23536,16350 21149,16079" alignmentLevel="1"/>
          </emma:interpretation>
        </emma:emma>
      </inkml:annotationXML>
      <inkml:traceGroup>
        <inkml:annotationXML>
          <emma:emma xmlns:emma="http://www.w3.org/2003/04/emma" version="1.0">
            <emma:interpretation id="{F9861672-6A3C-480F-9DDB-54ABFB62554E}" emma:medium="tactile" emma:mode="ink">
              <msink:context xmlns:msink="http://schemas.microsoft.com/ink/2010/main" type="line" rotatedBoundingBox="21257,15127 23644,15397 23536,16350 21149,16079"/>
            </emma:interpretation>
          </emma:emma>
        </inkml:annotationXML>
        <inkml:traceGroup>
          <inkml:annotationXML>
            <emma:emma xmlns:emma="http://www.w3.org/2003/04/emma" version="1.0">
              <emma:interpretation id="{BF1C8D00-AA16-4496-AD32-7D5EE1188ED6}" emma:medium="tactile" emma:mode="ink">
                <msink:context xmlns:msink="http://schemas.microsoft.com/ink/2010/main" type="inkWord" rotatedBoundingBox="22471,15264 23644,15397 23570,16051 22397,15918"/>
              </emma:interpretation>
              <emma:one-of disjunction-type="recognition" id="oneOf3">
                <emma:interpretation id="interp15" emma:lang="en-US" emma:confidence="0">
                  <emma:literal>TCF</emma:literal>
                </emma:interpretation>
                <emma:interpretation id="interp16" emma:lang="en-US" emma:confidence="0">
                  <emma:literal>TCK</emma:literal>
                </emma:interpretation>
                <emma:interpretation id="interp17" emma:lang="en-US" emma:confidence="0">
                  <emma:literal>YCF</emma:literal>
                </emma:interpretation>
                <emma:interpretation id="interp18" emma:lang="en-US" emma:confidence="0">
                  <emma:literal>HCF</emma:literal>
                </emma:interpretation>
                <emma:interpretation id="interp19" emma:lang="en-US" emma:confidence="0">
                  <emma:literal>HCK</emma:literal>
                </emma:interpretation>
              </emma:one-of>
            </emma:emma>
          </inkml:annotationXML>
          <inkml:trace contextRef="#ctx0" brushRef="#br0" timeOffset="16649.3274">1800 2680 156,'-9'0'60,"5"-4"-47,-4-3 15,4 3 4,0-3-5,-5 0-1,-3-4-6,-5 0-2,1 0-10,-5 0-3,-4 3-1,-4 5 9,0 6 6,-4 5 3,4 3 2,5 3-7,3 5-2,0 3-12,5 7-3,3 4-4,5 8 3,0-4 4,4-1 6,4 5-3,0-1 2,4 1-1,4-5 3,0-3-3,5-3-2,3-4-5,1-8 0,3-3-5,1-8 1,4-3-9,-4-8-4,-1 0-13,-3-3-6,-1 0-12,-3-1-3,-5 1-60</inkml:trace>
          <inkml:trace contextRef="#ctx0" brushRef="#br0" timeOffset="17430.2923">2040 2658 224,'0'0'85,"0"4"-66,4-4 8,-4 0 0,0 0-7,0 0-2,0 0-2,0 0 3,0 3-11,0 5 2,0-1 3,0 4-5,0 4 0,0 7-2,4 7-1,-4 1-3,0 3-2,0 4 1,0-1 1,0 5-1,0-4 2,0-1-2,0 1-1,0 0 1,0-4-1,-4-4-3,4-3 2,0-4 1,0-3 0,-4-5-5,4-6 1,-5-1-3,5-3 0,-4-4 1,4 0 4,-4-4 1,4 0 3,0-3-3,-4 3-2,4-3-3,-4 3 1,0 1 3,4-5 1,-4 1 1,4 0 0,0-4 2,0-1 1,0-2-4,0-1-1,0-3 1,0 3 0,4 0 1,0 1 2,0-5-3,4-3 0,5 0 3,-1-4 1,5-3 3,-1-1 1,5-3 1,4 0 0,0 4-4,3-1-1,1 1 1,5 0 0,-1 3 0,-4 8 0,0-1-5,-5 4 1,1 4 0,-4 4 2,0 3-8,-5 1-3,-4-1-22,1 4-10,-9-4-33,0 4-16,-4 0-10</inkml:trace>
          <inkml:trace contextRef="#ctx0" brushRef="#br0" timeOffset="17821.5066">2176 2941 228,'0'-3'85,"4"3"-66,9-4 1,-5 0-2,4 0-1,1 1 2,-1-1 1,5 0 0,-5 1-11,5 3 8,-1 0 3,1 0 1,3 3-1,1 1-2,0 3-1,4 5 2,-1-1 2,1 0-7,0 0-1,-4 0-3,-1 0 1,1 0-4,-4 0 1,-1-4-5,-3 0 0,-5 1-1,0-5-2,-8-3 1,0 0 1,0 0-14,0 0-7,0 0-21,-4 0-10,-4-3-59,-1-5-27,-3-3 13</inkml:trace>
          <inkml:trace contextRef="#ctx0" brushRef="#br0" timeOffset="20449.5313">472 2732 72,'-25'-19'27,"13"12"-21,-13-4 32,16 7 12,-3 0-7,-4-3 0,-1 3-13,-4 1-4,1-1-15,3 0 9,1 1 6,-1 3-5,5 0 0,3 0-10,1 0-4,4 0-2,0 0-1,4 0 4,0 0 3,0 0-2,8 3 0,4 1-1,5 0 2,4-1-3,-1 1-2,5 0-2,0-1-3,4 5 3,0-1 0,-4 1-6,4 3-2,0 0-18,-5 3-5,1 1-17,0 0-4,-4-4-9,-1-4-4,-3-3-26</inkml:trace>
          <inkml:trace contextRef="#ctx0" brushRef="#br0" timeOffset="20807.4048">459 2504 160,'0'-4'63,"0"4"-49,0-4 22,0 4 7,0 0-6,0 0 1,0 0-11,0 0-2,5 4-14,-1 3 2,0 12 3,-4 14 5,-4 15 2,-5 10-10,-7 9-3,-1 17-6,-3 12-3,3 3-16,5 0-5,3-7-83,9-7-36,0-15 24</inkml:trace>
        </inkml:traceGroup>
      </inkml:traceGroup>
    </inkml:traceGroup>
  </inkml:traceGroup>
</inkml:ink>
</file>

<file path=ppt/ink/ink1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34:41.62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13762ECA-D230-4268-AFE3-246A92CD409B}" emma:medium="tactile" emma:mode="ink">
          <msink:context xmlns:msink="http://schemas.microsoft.com/ink/2010/main" type="writingRegion" rotatedBoundingBox="3429,1072 24057,619 24129,3895 3501,4348"/>
        </emma:interpretation>
      </emma:emma>
    </inkml:annotationXML>
    <inkml:traceGroup>
      <inkml:annotationXML>
        <emma:emma xmlns:emma="http://www.w3.org/2003/04/emma" version="1.0">
          <emma:interpretation id="{CD6D927F-6EF8-4F93-A58E-1AF486587C18}" emma:medium="tactile" emma:mode="ink">
            <msink:context xmlns:msink="http://schemas.microsoft.com/ink/2010/main" type="paragraph" rotatedBoundingBox="3429,1072 19431,720 19483,3064 3480,3415" alignmentLevel="1"/>
          </emma:interpretation>
        </emma:emma>
      </inkml:annotationXML>
      <inkml:traceGroup>
        <inkml:annotationXML>
          <emma:emma xmlns:emma="http://www.w3.org/2003/04/emma" version="1.0">
            <emma:interpretation id="{BB868070-8F4C-4618-963B-A72AE0AAC589}" emma:medium="tactile" emma:mode="ink">
              <msink:context xmlns:msink="http://schemas.microsoft.com/ink/2010/main" type="line" rotatedBoundingBox="3429,1072 19431,720 19483,3064 3480,3415"/>
            </emma:interpretation>
          </emma:emma>
        </inkml:annotationXML>
        <inkml:traceGroup>
          <inkml:annotationXML>
            <emma:emma xmlns:emma="http://www.w3.org/2003/04/emma" version="1.0">
              <emma:interpretation id="{06DA1799-B6DC-434B-B0CB-FA46902B6DAA}" emma:medium="tactile" emma:mode="ink">
                <msink:context xmlns:msink="http://schemas.microsoft.com/ink/2010/main" type="inkWord" rotatedBoundingBox="3429,1072 19431,720 19483,3064 3480,3415"/>
              </emma:interpretation>
              <emma:one-of disjunction-type="recognition" id="oneOf0">
                <emma:interpretation id="interp0" emma:lang="en-US" emma:confidence="0">
                  <emma:literal>TianleWang[RBluk2Cts]</emma:literal>
                </emma:interpretation>
                <emma:interpretation id="interp1" emma:lang="en-US" emma:confidence="0">
                  <emma:literal>Tianhe Wang {RBCUKOCD)</emma:literal>
                </emma:interpretation>
                <emma:interpretation id="interp2" emma:lang="en-US" emma:confidence="0">
                  <emma:literal>Tianhe Wang {RBCUKOCD]</emma:literal>
                </emma:interpretation>
                <emma:interpretation id="interp3" emma:lang="en-US" emma:confidence="0">
                  <emma:literal>Tian-ew-argh-RBC-ukases]</emma:literal>
                </emma:interpretation>
                <emma:interpretation id="interp4" emma:lang="en-US" emma:confidence="0">
                  <emma:literal>Tianhe Wang {RBCUKOCD}</emma:literal>
                </emma:interpretation>
              </emma:one-of>
            </emma:emma>
          </inkml:annotationXML>
          <inkml:trace contextRef="#ctx0" brushRef="#br0">8904-139 212,'0'-4'82,"4"8"-64,-4-4-4,0 0-8,0 0-4,-4 0 3,-1-4-2,-3 0-2,-4 1 0,-5-1 12,-4 0 6,1 0-3,-5 1 1,-4 3-10,0 3-4,0 1-2,0 4 1,0-1 8,9 4 3,3 0-4,0 4-1,9 3 0,0 0 2,4 4-1,0 4 2,4 4-2,4 3 2,0 0-6,0 4-1,0-1-2,4 1-2,-3 0 1,-5 3 1,4 4-1,0 4-1,-4 4 1,4 3 1,0 0-1,0 0-1,0-3 5,1-5 4,-5-2-7,0-5-1,0-3 5,0 0 6,0-4-6,0 0-3,-5-4-2,1-3-1,4 0 0,-4-4 0,0 0 0,0 0 0,4 4 0,0-8 0,-4 4 0,0 0 0,-5 4 0,1 0 0,0-1 2,-1 1 1,1-4-4,0 0-1,0 0 1,4 0 2,-5-3 0,1 3-1,4-4 1,0 0-1,0 1 0,4-4 2,0-1 1,0-3 3,0 0-3,4-3 0,0-1 1,0 0 0,4 1-2,1-1-2,-1 0 1,4 1 1,-4-1 1,5 1 3,-1-5-3,5 5-2,-1-1 0,1 0-1,4-3-5,-1 0 1,5-4-9,0-8-2,0-3-32,4-11-12,-4-11-81,-1-4-46,-3-7 88</inkml:trace>
          <inkml:trace contextRef="#ctx0" brushRef="#br0" timeOffset="1111.3253">9338 423 236,'0'-18'90,"4"10"-70,4 5-7,-8 3-8,4-4 15,1 4 8,-5 0-2,-5 0-1,1 0-14,0 0 2,0 4 3,0 3-6,0 4-1,0 0-5,-1 7-3,5 5 0,0 6 1,5 8-1,-5 7-1,4 4 1,-4 10 1,0-2-3,0 2 0,-4 1 1,-5 4 0,1-4 0,-4-4 2,-1 0-1,-3-15-1,3-7 1,1-3 1,-1-8-1,5-11-1,0-7 1,8-8 1,0-11-3,4-10 0,4-9 1,5-6 0,-1-11 0,1-8 0,-1 0 0,0 0 2,1 0-3,-1 4 0,1 4 1,-5-1 0,0 4 0,5 8 2,-1-1-1,5 8 2,-1 0-2,1 0-1,7-4 1,10 8-1,3 0 0,4 3 0,0 0 0,1 4 0,-1 4 4,-8 7 2,-4 3-2,-4 5-1,-4 6-1,-13 8 1,-4 4-7,-8 3 1,-4 4 5,-5 4 6,-7 4-4,-5 3-2,-4 11-1,-4 0-1,0 0-7,0 0-3,-5-3 10,1-1 6,0-3-2,0 0-2,-5-4-1,-3-4 1,3-3 1,5-8 1,8-3-5,4-4-1,5-4 1,7-3 2,5-4-2,8-4-2,8-3-1,5 0 3,7-1 0,1 1 1,0 3 0,0 4 0,3 0 0,-3 4 0,0 0 2,4 3 1,-5 4 3,1 0 1,4 0-1,0 4-1,-1-1-3,5 1 1,0 4-4,0 3 0,-4 0 1,0 11 2,0 4-1,-5 7 2,-3 0 2,-5-4 4,-3 1 0,-5-5 2,-4-2-4,-4-9 1,-1-6-5,1-5 0,0-6-23,4-12-12,4-11-25,9-14-12,3-12-25,13-3-11,4-3-1</inkml:trace>
          <inkml:trace contextRef="#ctx0" brushRef="#br0" timeOffset="2326.8251">10153 456 180,'-13'-18'68,"5"14"-52,-4-3 6,3 3-1,-3 0 2,0 1 6,-5-1 6,5-3 5,-1 3-21,5 4-4,0 0-1,-1 0-8,1 11-1,4-4-1,0 8 0,-4 4-2,3 3 1,1 7 0,0 4 1,0 8-2,0 3-2,-4 7 1,3 4-1,-3 0 2,4 4 1,4 0-4,0 0-1,8-4 3,1 0 1,-1-11 0,0-3 1,0-12 0,1-3 1,-5-8 0,0-7 0,-4-11 0,4-3 0,-4-8 0,4-8 0,0-3-2,1-4-2,-5 1-2,4-5 1,0 5 1,4-1 0,0-7-3,1 7 0,3-3 2,0-1 2,-3 1 0,-1-1-1,-4 1 3,0 0 0,-4-5-1,0 1-2,0-3 1,0-5 1,0 1 1,4-1 1,1 1 0,3 7 0,0 3-2,0 5 1,1-1-4,3 7 0,0-3-1,5 4 0,0 0 4,3-1 1,1 5-4,0-1-1,-5 4 3,1 3 3,-5 1-3,1 3-3,-5 4 3,0 0 1,-4 8 0,0 3 1,-4 3-4,0 5 0,0 3-1,4 0 0,-4 4 2,5 7 2,-5 0-1,0 4-1,-5-1 1,1 5-1,-4-1 0,-4-3 2,-9 4-1,-4-8 2,-4 0-2,0-4-1,0-7 3,0-7 0,0 0-4,5-4 1,3-8 0,4-3 0,5-3 0,4 3 2,4-4-3,-1 0-2,1 1-1,4-1 0,0 4 3,0 0 0,9 0-2,-1 4 2,4-1 1,5 1 0,3 0 2,5-1 1,4 1 1,4 0 0,0-1-2,5 5 1,-5-1-2,0 0 2,0 4-2,-4 0 2,-4 4-2,-5 4 2,-7 3 2,-9 11 2,-4 11-1,-8 0-1,-5 4-1,-3 0 2,-1-1-1,-4-6 0,1-4 3,-1-8 3,0-7-4,1-4 1,-1-3-5,0-7-2,1-12-18,-1-4-9,0-3-13,-4-3-3,-3-8-29,-6-4-11,1 8-54</inkml:trace>
          <inkml:trace contextRef="#ctx0" brushRef="#br0" timeOffset="2851.5736">10968 581 248,'0'0'93,"4"0"-72,-4-7 3,0 3-5,-4-7-10,0-7-3,-5-4 5,-3-4 3,-1 0-7,-3 4 7,-1 0 3,-3 0-7,-1 7-3,0 4-2,-4 8 1,-3 6-1,-6 12 0,-3 25 5,-4 16 4,-5 13 4,1 16 1,3 0-2,5 7 2,8 3-6,4-3 0,13-7-4,4-12 0,8-14-3,8-15-1,9-11-3,7-11-2,5-14-2,4-16-1,9-17-29,7-16-12,1-3-10,-4 4-5,-5-1 4,-4 4 1,-4 8-2,-4-4-1,-4 11-28</inkml:trace>
          <inkml:trace contextRef="#ctx0" brushRef="#br0" timeOffset="3227.4965">11133 890 184,'-33'11'71,"29"-7"-55,-4 3 15,4-3 5,4-1-7,0-3-2,0 4-2,0-4 1,0 0-14,8 0 4,4 0 2,5-4 1,-1 4 1,5-3-3,0 3 0,-1 0-1,1 0 0,0 0 0,-1 0 0,-3 3-11,-1 1-2,5-4-3,0 0 2,0 0 1,-1-4 1,1 1-18,0-8-5,-5-4-26,-3-3-9,-1-4-36,-4 0-15,-4 0-10</inkml:trace>
          <inkml:trace contextRef="#ctx0" brushRef="#br0" timeOffset="3933.522">11551 548 240,'21'-7'90,"-9"-1"-70,5-6-1,-9 10-3,0-3-3,0-1 2,1 1 5,-5 3 2,0 1-11,0-1 9,0 4 3,-4 0-11,0 0-5,0 7-2,0 8-1,0 7 0,4 7 0,-4 12-2,4 7-2,5 3 3,-1 4 0,4-3-4,1-4 1,3-4 0,1 0 2,-5-7-1,1-4 2,-1-8-2,1-2-1,-5-9 3,4-10 2,1-8-2,3-10-2,5-16-3,4-7-1,4-7-1,4-11 3,0-11 0,0-4 1,-4 4 2,-4 11 1,-5 7 1,-7 11 0,-5 11 6,-8 8 6,-4 11-6,-8 14-1,-5 8-7,0 7-2,5 7 2,4 4 3,4 4-2,4 3 0,4 5 1,4-5 2,4 1-1,5-1 2,8 0-4,0 1 0,4-1-3,0-3-1,0-8-1,-1-3 0,-3-15-22,8-11-10,0-14-70,9-16-32,-1-21 1</inkml:trace>
          <inkml:trace contextRef="#ctx0" brushRef="#br0" timeOffset="4451.2699">12589 236 388,'-12'22'145,"20"-11"-112,4 7-28,-7-11-17,-1 4-5,-4-3 7,4-1 7,-4 1 2,0-1 1,0 0 0,0 4 2,-4 4 1,-5 7 3,1 18-5,0 5-1,0 6 0,-1 4 0,5 0 0,4 4 2,0-4-1,0-7-1,4-7 14,1-8 5,-1-4-7,0-7-2,0-3-6,-4-5-1,0-6 3,0-8 3,0 0-4,0-4-1,0-11-2,4-7-2,0-7 1,4-8-1,9-7-5,4-8 1,8-3 4,4 0 2,4 4-3,4 3 1,-3 7 0,-1 8 0,-4 8 2,-4 2 3,-8 5-4,-1 0-3,-3 7-2,-5 3 3,1-3-24,-5 4-9,0 3-39,-4-3-17,-8 7-45</inkml:trace>
          <inkml:trace contextRef="#ctx0" brushRef="#br0" timeOffset="4746.2254">12643 629 312,'-12'26'115,"7"-12"-89,10 1-8,-1-7-9,0 3 4,4 0 8,9 3 5,-1 5 2,9-1-15,0 0 1,4 5 0,-4-5 1,8 11 4,-4-3-5,0 3 0,4 1-6,0-1-3,4-3-2,-4 0 0,4-8-4,1-10-2,7-12-34,1-11-12,3-11-25,1-10-6,-5-9-8,-3-2-2,-1-1-6</inkml:trace>
          <inkml:trace contextRef="#ctx0" brushRef="#br0" timeOffset="5644.0066">13698 890 252,'0'22'93,"0"-18"-72,4 7 7,0-4-2,-4 1-12,4-1-1,0 0-3,1 1 1,-5-1-6,0 0 4,-9 4 1,-7 4-1,-13 0 2,-4-1-8,-5 5-4,-3-4 0,0-1 2,3-3 6,5-7 4,4-8 5,5-3 2,3-4-7,4-4-2,1-7-5,8-4-1,-1-3-1,5-8 1,0-7-2,4-11-1,0-8 1,4-3 1,4 4-1,5-1-1,7 8-4,9 0 0,5 7 2,7-3 3,4 10 0,1 8-1,-5 4 5,-3 10 1,-5 5-2,-4 6-3,-5 5 2,-3 3 0,0 3-1,-9 8 1,1 4-2,-1 0-1,0 3 1,1 4 1,-1 4-3,-4 11 0,1 14-1,-1 4 0,0 4 2,-4 4 2,-4-5-1,-8 1-1,-4-4 3,-5 1 0,-3-5-1,-5-3-2,-4-8 1,-4-7 1,4-7-1,0-4 2,4-14-2,4-12 2,1-7 0,-1-8 1,4-6 0,1-5 2,-1-10-1,5-8 0,4-7-1,-1 0 0,5 0-7,8 7 0,5 7-1,7 12-1,-4 7 1,30 15 3,8 7 0,7 11 3,-11-4-3,37 19 0,-9 3 1,-4-3 2,-8 0-3,1-4 0,-14-8-17,-7-3-5,-14-7-86,-3-8-38,-8-10 10</inkml:trace>
          <inkml:trace contextRef="#ctx0" brushRef="#br0" timeOffset="6079.6068">14405 350 280,'-4'-8'107,"4"12"-83,-8 0 6,-1 3-3,-3 4-9,-17 7 0,-4 12-6,0 7 0,0 3-7,4 8 8,4 3 6,4 1 1,5-1 0,3-3-2,9 3-1,4-3-3,9 4-1,3-1-5,13-3-3,4-4-2,8-3-3,8-19 1,5-11-1,0-11-27,4-11-9,-5-8-48,1-6-19,-5-12-43</inkml:trace>
          <inkml:trace contextRef="#ctx0" brushRef="#br0" timeOffset="7078.8026">14335 662 308,'-4'-29'115,"16"25"-89,9-3-3,-9 3-9,9 0-8,4 1-1,8-1 5,8-3 4,9-1-7,8 5 5,8-5 3,4 5 4,5-1 1,7 4-7,-3 7 0,-21 1-2,12 25 1,-12 11 5,-12 4 1,-13 3-7,-17 4-2,-12 8-5,-12 3-1,-13 0-3,-7-3-1,-10-12-4,-3-14 1,-9-11-14,1-15-3,-1-11-11,5-15-3,7-11-36,9-7-17,21-7-52</inkml:trace>
          <inkml:trace contextRef="#ctx0" brushRef="#br0" timeOffset="6739.7623">14819 489 144,'0'0'55,"0"0"-43,0-3-1,0 3-4,0 0 23,4-4 15,0 0-1,-4 1-1,4-1-24,-4 4 0,0 0 1,0 0-5,9 11 0,-5 4-5,0 7 1,0 11 3,0 11 3,-4 7 2,0 5 1,4-1-7,0 0 0,0 0-2,1 0 1,-5 0-4,0-3-3,4-4-5,-4-8 0,0-11 2,0-6 3,0-9-15,0-6-8,-4-12-31,-5-7-11,-3-8-81,-9-3-50,-8-3 89</inkml:trace>
          <inkml:trace contextRef="#ctx0" brushRef="#br0" timeOffset="7820.8939">14939 4 332,'-25'11'126,"33"-7"-98,9 10-14,-9-6-15,0-1-8,5 0 0,3 1 6,5-5 3,12-3 1,8 0 6,9 0 5,4-3 0,4 3 1,4 0-3,0 0 1,-4 3-2,-4 1 2,-5 0-6,-3 3-1,-9 1-2,-4-1-2,-8 0 1,-4 4 1,-5 0-1,-4 0 2,1 4-11,-5 0-4,0-1 17,-3 8 10,-5 4-5,-5 0 0,-3 0-4,0 7-1,0 7 3,3 8 3,1-8-2,4 19 0,9 0-8,-1-4 0,4-7 1,5 0 3,8-4 2,-1-4 1,1 1-4,4 3-1,0 8 3,-4 6 3,4 12-2,-8-4-2,-5-3 2,1-4 0,-5-4 5,1-4 5,-5-3-7,-4 0-1,-8 0-1,-9 0 0,-11 3-4,-18 1-3,-16-1 0,-4-14 1,-8-8-8,-13-14-3,-8-15-35,-8-15-16,0-7-75,4 0-31,4-7 19</inkml:trace>
          <inkml:trace contextRef="#ctx0" brushRef="#br0" timeOffset="-25265.2469">6 180 44,'-4'4'19,"4"0"-15,-5-1 19,5-3 7,0 0 13,0 4 8,0-4-12,0 0-3,9 0-10,3 0-4,5-4-12,8 1 0,12-5 1,8-3-4,9 0 1,4-3-3,8-5 2,4 1 2,5 0 5,-1 3-6,-3 0-2,-1 4 1,-12 4 0,-8 3-6,-5 0 0,-8 4-1,-4 0 0,-8 0 0,-4 0 2,-5-3-1,-3-1-1,-1 0-8,-3 1-3,-1-1-43,0-3-19,0-1-31</inkml:trace>
          <inkml:trace contextRef="#ctx0" brushRef="#br0" timeOffset="-24860.9043">705 151 136,'4'0'52,"0"4"-41,0-1-2,-4-3-3,0 0 17,0 0 9,0 0 2,4 4 2,1 3-20,-1 1 2,-4-1 0,0 8-2,-4 3 1,-5 4-9,-3 8-3,-5 10-1,-8 23 0,-3 25-2,-10 7 1,1 1 0,4 7 3,0 18-1,0 1 0,4-12 1,0-14 1,8-19 1,5-15 0,3-14-2,1-11-1,4-11-8,3-12 0,5-17-19,5-16-8,7-17-33,5-12-14,3-4-29</inkml:trace>
          <inkml:trace contextRef="#ctx0" brushRef="#br0" timeOffset="-24305.1277">1218 986 228,'0'0'85,"0"0"-66,4-4-1,-4 4-6,0 0 5,0 0 6,0 0-8,-4 0-1,0-4-8,0 4 3,-1 0 1,1 0 3,-4 4 3,0 7-12,-5 7-4,-3 16 0,-5 17 1,0 4-2,1 4 0,-1 0 1,0-4 0,5-4 0,-1-3 0,5-7 0,-1-8 0,1-7-14,4-8-3,-1-3-31,5-12-11,4-6-54</inkml:trace>
          <inkml:trace contextRef="#ctx0" brushRef="#br0" timeOffset="-24059.1796">1338 703 224,'4'-15'85,"4"11"-66,-4-3 3,0 7-1,-4 0-2,0-4 3,0 4-6,-4 0-1,4 0-9,0 0-2,0-4 2,0 1-5,0-1-3,0 0-19,4-3-7,5-4-91</inkml:trace>
          <inkml:trace contextRef="#ctx0" brushRef="#br0" timeOffset="-23237.9583">1904 1147 36,'13'4'13,"-5"0"-10,9-4 15,-9 0 5,0 0 11,1-4 5,-1-3 0,0-4-2,0-4-14,1 0-4,-5-3-5,0 0-1,-4-4-7,-4 3 3,0 1 1,-5-1-1,1 1 0,-4 0-1,-1 3 0,-3 0 2,-1 8 4,1 3-6,-5 4 0,0 7-4,1 8-3,-5 4-3,0 10 1,0 11-1,0 12 0,-8 3 2,12-3 2,1-1-1,7-3-1,5-4 1,4-7-1,4-4 2,8-7 3,1-4 0,3-11 2,4-4 0,1-11 1,4-3-2,-1-11 1,1-8-4,4-11-2,-4-3 0,-1-1-1,1 1 0,-4 3 0,-1 0 0,1 4 2,-5 4-1,0 7-1,1 3 1,-5 5-1,0 3-3,-8 11 2,5 14 1,-5 8 2,0 11-3,0 8 0,4 3 1,4 4 0,4-8-5,1 1 1,7-8-9,1-4-4,8-7-16,4-14-6,4-12-67</inkml:trace>
          <inkml:trace contextRef="#ctx0" brushRef="#br0" timeOffset="-22382.7394">2359 1375 44,'9'4'16,"-9"0"-12,0-1 14,0-3 8,-4 4 14,-1-4 8,-3 0-3,0-4-3,0 1-12,-5-1-4,1-3-15,-1-4-2,5-4-2,0 0 1,0-3 0,3-4-2,5-4-1,0 0-1,5-3 2,-1 0-1,4-1 2,4 1-2,1 3 2,3 4-4,1 4-2,-1-5 0,1 9 1,0-1 1,-1 8 1,1-1-2,-1 5 1,1 3-4,-1 3 0,1 5 1,-1 3 0,1 0 0,-1 7 2,-3 8-1,-1 3-1,1 8-2,-1 4-1,-4 3 2,1-4 2,-5-3 2,-4 0 1,0-4-2,-4-4 1,0-3-4,-5-4 0,1-4 3,0-3 1,-1-4-1,1-4-2,4-10 3,4-5 2,4-10-4,9-11-1,3-12 0,5-7 0,4-3 0,-5 3 2,1 4-3,0 7-2,-5 8 2,1 3 0,-1 8-2,1 3 2,-1 4 1,5 0 2,4 0 1,-4 7 3,-1 0-5,1 8-1,-4 4 2,-5 14 3,-4 7 2,-4 8 1,0 7-4,-8 4-3,0-4-3,0 0 1,-4-7-50,8-8-20</inkml:trace>
          <inkml:trace contextRef="#ctx0" brushRef="#br0" timeOffset="-21543.2284">3245 1515 140,'8'8'55,"0"-5"-43,5 1 3,-9 0-1,4-4 10,4 0 8,5-8-6,4-7-3,8-10-13,4-5-2,4-6 2,0-12-2,0-7 1,1-4-3,-1-7-1,0-4 1,0-19 3,1-10-13,-1-11-4,0 3 9,-8 1 9,-4-1-5,-9 0 0,-7 15 10,-9 12 5,-9 13-2,-11 20 0,-5 21-10,-4 22-5,0 23-5,0 17-1,0 8-1,4 12 3,9 17-2,3 12-1,9 7 3,12-11 2,9-4 0,4-11 2,12-7-13,4-8-6,8-7-2,1-7-2,-1-4-16,1 0-4,-13-3-67</inkml:trace>
          <inkml:trace contextRef="#ctx0" brushRef="#br0" timeOffset="-20972.6728">4262 1074 92,'-16'11'35,"12"-4"-27,-9 4-4,9-3-3,-4-1 10,-5 0 7,5 1 11,0-1 6,0-3-1,3-1 0,5-3-17,0-3-5,5-1-8,3-3-1,4-4 1,5-4 0,-1-3 0,5-4 2,4-8 1,0 1-1,-1-1 1,1-6 0,-4-9 3,0-6 1,-5-8 1,-3 0-6,-5 4-2,-4 11 2,-4 7 3,-4 8 0,-4 14 2,-9 15-6,-4 19-3,-8 17-1,0 16-1,-4 7 0,-4 3 0,4 4 0,8 4 0,13 7 2,8 1 3,8-9-2,12-6-2,17-8 2,9-11 0,12-14-4,8-12-1,0-18-15,8-15-6,0-10-105</inkml:trace>
          <inkml:trace contextRef="#ctx0" brushRef="#br0" timeOffset="-20102.1228">5214 258 208,'0'7'79,"4"0"-61,0 4-1,0-3-2,-4 6 0,-4 5 3,-8 14-9,-1 15-5,-3 22-3,-5 7 1,-4 4 3,0 0-2,5-1 0,-1 5 1,4 3 0,5 1 2,4-12 3,4-11-4,4-11-1,4-11 2,4-11 3,0-11 0,5-3 2,-1-16 0,0-10 1,1-11-4,-1-12 0,5-10-5,-5-4 0,5 0-1,-5 3-2,5 4 1,-5 4 1,-4 8-3,1-1-2,-1 11-1,-4 4 3,0 4-2,-4 7 1,4 11 0,-4 7 0,0 12 2,5-1 2,-1 4-1,4 4-1,0 0-2,5-4 1,-1-4 1,0 1 2,1-8-1,3 0-1,1-4 1,4-7-1,-1-11 2,5-11 1,0-7-4,0-15 1,0-8 4,4-10 2,0-8-2,4-11-3,8-22-3,4-18 1,5-1 3,0 5 1,-5-1-4,5 4 1,-5 4 0,-7 18 0,-5 15-3,-4 11 2,-5 11-28,1 10-10,-4 12-96</inkml:trace>
          <inkml:trace contextRef="#ctx0" brushRef="#br0" timeOffset="-19320.5851">6405 1019 160,'17'-11'60,"-9"3"-47,0-3 6,-4 8 0,-4-8-11,0 0-4,0-4 14,-4-3 8,-4 3-13,0-4 6,-5 5 2,1-1-11,-1 4-3,-3 4-3,-5 3 0,-4 11-2,-4 8-2,-4 7 1,-8 7-1,-5 12-3,1 10 0,-1 16 2,5-1 0,8 0 1,8-4 0,9-6-3,7-12 2,9-7 5,9-8 5,7-7-1,5-11 1,8-11-3,0-11 1,0-11-2,4-7 2,0-16-4,0-6 0,-4-4 1,-4 3 0,0 8 0,-5 7 2,-3 8-3,-5 11-2,-4 7-5,-8 11 0,-8 22 2,0 18 1,0 12 1,-1 6 2,9-2-1,9-5 2,3-7-11,13-11-2,12-7-26,9-15-9,7-15-70</inkml:trace>
          <inkml:trace contextRef="#ctx0" brushRef="#br0" timeOffset="-18285.6777">6571 1386 108,'4'4'41,"0"-8"-32,0-10 9,4 3 3,5-4-3,-1-7 1,9-7-6,-1-5-3,1-2-5,0-1 1,-5 0 0,1 4 9,-1 4 2,1-1 0,-1 4 2,1 8-6,4 3 0,-1 4-4,1 4 0,0 3 10,-5 4 5,1 8-10,-5 10-3,-3 8-5,-9 14 1,0 1-4,-5 3-2,-3-4 0,4-3 1,0 0 1,0-8 1,4-7-7,4-3 0,4-8 1,5-8 1,3-6 1,5-12 0,4-11 0,4-3 0,-1-4 0,-3-4 0,-4 4 2,0 7 3,-9 4 0,0 7 2,-3 4-6,-5 8-1,-4 3 0,-4 11 0,0 3-3,4 5 2,4-1-1,8 1 0,5-1 2,8-3 2,-1-4-1,9-4 2,5-7-2,-1-4-1,0-3-2,0-4 1,1-4 3,-1-7 3,4-4-2,-4 1-2,1-5-5,-5 1 0,0-12 4,-4 5 2,-4-1 0,-9 4-2,-3 3 3,-5 8 0,-8 0 3,-8 8 1,-5 3-1,-8 3 1,-3 8-2,-5 8 2,-4 6-6,-5 5-3,1 3-2,4 3 3,0 9 0,4 6 1,4 8 0,5 14 0,3 4 0,9 4 2,8 0 1,4-4 3,4-3 3,5 3 2,7 8 1,1 3 0,0 0-2,-9-11-1,-8-7 1,-12-7 1,-17-8 8,-16-4 2,-21-3-4,-29-4-2,-21 0-9,-8 0-4,-4-7-21,0 0-10,0-1-49,12 1-22,13-11-58</inkml:trace>
        </inkml:traceGroup>
      </inkml:traceGroup>
    </inkml:traceGroup>
    <inkml:traceGroup>
      <inkml:annotationXML>
        <emma:emma xmlns:emma="http://www.w3.org/2003/04/emma" version="1.0">
          <emma:interpretation id="{046D1284-735C-4760-AC0C-009A5F1BD2E8}" emma:medium="tactile" emma:mode="ink">
            <msink:context xmlns:msink="http://schemas.microsoft.com/ink/2010/main" type="paragraph" rotatedBoundingBox="12113,2997 24083,2498 24138,3817 12168,4316" alignmentLevel="2"/>
          </emma:interpretation>
        </emma:emma>
      </inkml:annotationXML>
      <inkml:traceGroup>
        <inkml:annotationXML>
          <emma:emma xmlns:emma="http://www.w3.org/2003/04/emma" version="1.0">
            <emma:interpretation id="{1F3F6E3F-58DF-4DDF-B815-34F7C5B336CB}" emma:medium="tactile" emma:mode="ink">
              <msink:context xmlns:msink="http://schemas.microsoft.com/ink/2010/main" type="line" rotatedBoundingBox="12113,2997 24083,2498 24138,3817 12168,4316"/>
            </emma:interpretation>
          </emma:emma>
        </inkml:annotationXML>
        <inkml:traceGroup>
          <inkml:annotationXML>
            <emma:emma xmlns:emma="http://www.w3.org/2003/04/emma" version="1.0">
              <emma:interpretation id="{469227B6-0F02-49D0-A5B1-17C3B26762ED}" emma:medium="tactile" emma:mode="ink">
                <msink:context xmlns:msink="http://schemas.microsoft.com/ink/2010/main" type="inkWord" rotatedBoundingBox="13779,3173 17199,3030 17234,3877 13815,4019"/>
              </emma:interpretation>
              <emma:one-of disjunction-type="recognition" id="oneOf1">
                <emma:interpretation id="interp5" emma:lang="en-US" emma:confidence="0">
                  <emma:literal>euarthropod</emma:literal>
                </emma:interpretation>
                <emma:interpretation id="interp6" emma:lang="en-US" emma:confidence="0">
                  <emma:literal>eupatorine</emma:literal>
                </emma:interpretation>
                <emma:interpretation id="interp7" emma:lang="en-US" emma:confidence="0">
                  <emma:literal>equatorial</emma:literal>
                </emma:interpretation>
                <emma:interpretation id="interp8" emma:lang="en-US" emma:confidence="0">
                  <emma:literal>elastomeric</emma:literal>
                </emma:interpretation>
                <emma:interpretation id="interp9" emma:lang="en-US" emma:confidence="0">
                  <emma:literal>eL.AT72o/8Prol</emma:literal>
                </emma:interpretation>
              </emma:one-of>
            </emma:emma>
          </inkml:annotationXML>
          <inkml:trace contextRef="#ctx0" brushRef="#br0" timeOffset="9413.182">10558 2137 312,'13'7'118,"-5"-7"-92,0 11-5,-4-4-9,-4 1-10,0-1 1,0 4 7,-4 0 5,-4 4-7,-5 11 4,-7 10 4,-5 16-8,0 7-2,4-1-4,-3 1 1,7-4-2,1-3 2,3-8 7,1-4 3,3-3 5,1-11 3,4-4-7,4-4-3,8-3-4,9-8-5,8-3 2,4-4-3,8-4-1,0-3 1,4 0 1,1-1-1,-1 5-1,-4-5 1,1 5 1,-5-5-3,-8 1-2,-5-8-38,5-3-15,4-8-120</inkml:trace>
          <inkml:trace contextRef="#ctx0" brushRef="#br0" timeOffset="9961.6732">11046 2942 280,'4'-22'104,"9"3"-81,8-10-4,-5 11-8,5-8-12,4-15 1,8-3 2,4-15 3,4-7-2,1-4 3,3 1 0,1-1-2,-1 3-1,-4 5 3,-3 10 1,-1 16 1,-4 6 2,-8 5-1,0 6 0,-5 8-1,-3 7 2,-1 8 4,-3 7 3,-1 4-7,-3 7-1,-1 7-1,0 12 0,0 10-2,5 12 1,-1-4 0,-4-1 1,1 1 0,-5-18 2,0-8-3,-4 4 1,-4 7-3,-4-8 0,-1-10-12,-7-7-5,-1-8-34,1-11-15,-1-15-26,-4-3-10,5-8-28</inkml:trace>
          <inkml:trace contextRef="#ctx0" brushRef="#br0" timeOffset="9584.2073">11224 2802 240,'-12'22'90,"8"0"-70,-5 8-69,1-16-37</inkml:trace>
          <inkml:trace contextRef="#ctx0" brushRef="#br0" timeOffset="10238.7545">11261 2581 280,'5'8'104,"7"-12"-81,4 0-6,-7 4-9,-1 4 0,0 0 5,1 0 16,3 3 8,9 0-19,3 1 10,5-1 3,0-3-14,4-1-7,5-3-4,-1-3-2,8-8-9,-3-4-2,-1-7-12,-4-8-3,-3-6-34,-1-1-14,-4 0-74</inkml:trace>
          <inkml:trace contextRef="#ctx0" brushRef="#br0" timeOffset="10839.2035">12271 2096 288,'0'7'107,"-9"5"-83,-11 2-3,7-3-4,1-3-2,0-1 3,-1 0-5,5-3 0,4 0-8,4-1 6,8 1 2,4-4 0,9 0 2,8 0-4,8 0 1,5 0-3,3 0 0,1 0 1,3 0 1,1 0-1,-5 0-1,-7 0-8,3 0 0,0 0 1,-8-4 1,1 1-4,-5-5 1,4 1 0,-4-4 2,0 0-6,-5 0-1,-3-4-25,-4 0-8,-5 1-40,-8-1-17,-8 0-43</inkml:trace>
          <inkml:trace contextRef="#ctx0" brushRef="#br0" timeOffset="11108.8937">12515 2173 296,'0'8'110,"4"-1"-86,4 11 2,-4-7-5,-4 4-8,0 7 2,0 4 7,0 7 4,-4 15-14,-4 3 11,0 1 6,-1 3-6,-3 0-1,4-3-9,-1-5-3,1-6-3,4-8 0,4-4-13,8-14-5,9-15-42,12-18-15,8-19-104</inkml:trace>
          <inkml:trace contextRef="#ctx0" brushRef="#br0" timeOffset="11770.3825">13185 2184 248,'0'4'93,"0"3"-72,-4-7-4,4 0-7,0 0 18,0 0 13,0 0-11,4-3-7,4-5-14,5 1-2,7-4 0,9-4-3,8 1-3,9-5 6,-1 1 3,5 3 6,4 4 2,-5 0-5,-3 4 0,-5 3-4,-8 0 0,-4 1-10,-8-1-1,-4 0-16,-5 1-3,5-1-13,-9-3-4,-4-1-13,-4 1-3,0 0 7,-4-1 3,0 1-16,-5 3-46,-3 4 17,4 4 199,-9 11-49,5 3-8,-1 0-18,1-3-12,4 0 10,-1-4 6,1 0-21,0 3 1,0-2 0,-1 2 0,1 5 3,-4 6 1,-1 8 1,-3 15-2,-5 15-2,0 10-2,-3 1 1,-1-4-1,4-4 0,4-7-5,1-4-3,4-11-8,-1-7-1,5-12-12,0-10-3,3-11-33,5-11-14,9-19-48,7-7-18,1-15 1</inkml:trace>
          <inkml:trace contextRef="#ctx0" brushRef="#br0" timeOffset="8782.5533">8713 2585 284,'-8'11'107,"16"-3"-83,9 6-5,-9-6-6,4 3-8,9 0 2,4-4 0,8 0 3,4-3-5,9 0 1,-1-8 4,5-3-2,4-8 3,-5-3-2,1-8 0,-4-7-5,-5-8-3,0-6 4,-8-1 1,-4 4-5,-8-1 0,0 5 1,-13 11 3,-12 3 4,-4 7 2,-17 8-3,-13 4-3,-7 11-2,-9 7-3,-4 7 3,-4 8 0,0 14-1,8 19 1,5 0 2,12 4 4,16-5 11,17 1 5,16-4-9,13 1-2,12 2-4,9-6-1,7-8-5,10-11-1,7-11-1,8-11 1,5-11-7,0-7 1,-9-8-30,5-7-11,-5-11-76,1-15-33,-9-3 12</inkml:trace>
          <inkml:trace contextRef="#ctx0" brushRef="#br0" timeOffset="13855.5138">14132 2331 160,'4'-7'60,"0"0"-47,9-1-3,-5 5-5,0-1 10,5-3 7,-1-1 7,5 1 2,-1-4-16,5 0 4,0 0 4,3 0 1,5 0 3,0 0-4,4 0-2,5 3-7,-1 5-1,-4 3-6,0 0-2,-4 3 4,-4 5 2,0 3-4,-9 3-2,-3 12 4,-5 7 2,-4 15-4,-4 4 1,-8-1-5,-5 4 0,-3-3-3,-5-4-3,-4-4 2,-8 0 2,0-4 0,-4-7-1,0-3 1,-1-5 1,1-6 1,4-4 1,4-8-2,4-7 1,9-4-2,3-3 2,9-8-2,4 0 2,9-7-2,7 4-1,5-4 1,4 4-1,8-5 0,4 5 2,4 3-1,5 1-1,3 3 5,5 3 1,0 1-5,-4 3 0,-1 1-1,-3-1 2,-9 4-1,9-4 2,-9-3-2,-4-4-1,-4 0 3,-4-4 0,-5-3 1,1-4 0,-4 0-5,-1-4 1,1 0 2,-1 0 1,1 4-4,-1 0-1,-3 4 1,-1 3 0,-4 4 1,1 4 0,-5 3-3,-4 8 2,-9 11 7,-7 7 4,-5 11-5,-4 3-3,-4 1-1,1 4-1,-1-1 0,4-3 0,8-4-3,9-4 0,8 1-1,8-8 3,9 0 0,8-7 3,12-1-1,8-6 2,9-1-4,4-7 0,0-4 5,-4-7 5,-1-3 1,-3-8 2,-9-4-4,-3-11 0,-9-7-3,-5-4 0,-11 0 1,-9 1 1,-8 2 3,-13 5 1,-12 3-5,-12 8-2,-17 3-13,-4 11-4,0 8-3,8 7 2,9 7-34,12 8-13,12 7-4,21 0 1,21-3 12,16-8 4,17 0 17,8-4 8,12-7 9,1-4 7,-1-3-82,1 0-37,-5-4 64</inkml:trace>
          <inkml:trace contextRef="#ctx0" brushRef="#br0" timeOffset="14184.9523">16105 2052 328,'0'7'123,"-4"8"-95,-4 0 0,4-4-6,-5 4 0,1-1 6,-4 5-2,-1 6 2,-3 8-16,-5 15 9,-8 22 5,-4 4-5,-4-1 0,4-3-12,4 0-3,8-4-6,5-3-1,7-8-8,5-11-2,4-11-10,0-11-1,8-11-29,9-15-11,4-7-15,8-14-2,4-12-39,8-15-34,9-10 66</inkml:trace>
          <inkml:trace contextRef="#ctx0" brushRef="#br0" timeOffset="14826.1211">16635 2137 316,'8'-4'121,"-4"0"-95,-4-10-4,0 10-10,-4-4-13,0-3 1,-4 0 11,-1 0 5,-3 4-8,0 0 4,-9 3 2,0 4-1,-4 7 2,1 4-6,-5 4-3,0 3-6,4 5 0,0-1 0,8 0 2,1 3 5,8 1 6,4 0-3,4 7 2,8 0-5,12 8-2,9-5 0,9 1 1,3 0-1,5 0 2,-1-1-2,5-3 0,-5 1-3,-3-1-2,-1-4 1,-8 0-1,-4-3-3,-4-4 2,-9 0-4,-3 0 1,-9-3 0,-4 3-1,-8 0 1,-5-4 0,-3 4 5,-1-7 1,1-4 0,3 0-2,5-7 14,0-4 7,3-4 3,5-7 1,5-7-10,3-4-2,4-11-7,1 3-2,-5 1-4,4 3-1,-3 0 1,-1 0 2,0 4-1,5 0-1,7 0-4,13-3-2,17-9-17,20-6-5,9-4-17,12-4-6,4 0 11,4 1 7,-4-1 1,-4 4 1,-12-4-43,-4 0-16,-22 0-27</inkml:trace>
          <inkml:trace contextRef="#ctx0" brushRef="#br0" timeOffset="15928.0087">18289 1644 240,'0'-11'90,"9"7"-70,-5 0 17,-4 4 4,4 0-15,0 4-3,0-4-9,0 0-1,5 4-8,-5 3 8,0 4 6,0 8-4,0 17 0,0 12-3,-4 7 2,0 4-5,0 7-1,0 1 0,-4 2 0,0 5-2,4-1-1,0 1-6,4-4 1,4-11 0,1-8 2,-1-10-1,-4-8 2,0-11-13,-4-4-6,0-7 0,-4-3 1,-4-5-4,-5-6-1,-3-8 6,-5-8 6,-4-7 5,1-3 2,-1-8-2,4-7 2,0-4 5,9 0 5,4-10-5,8-1 0,4 0 4,8-4 5,5-3-7,4-4-1,3 4 3,5 4 5,4 3-3,0 7 2,1 5-3,3 6 0,-4 8-1,0 4 2,-4 10-3,0 8-2,-4 0 0,-5 8 1,1 6-1,-4 5 0,-5 6-1,-4 8 2,-4 11-3,-4 8 0,-4 10-1,-4 1-2,0-1-4,-5-7 0,1-3-42,4-12-19,4-3-113,8-8-49,8-10 118</inkml:trace>
          <inkml:trace contextRef="#ctx0" brushRef="#br0" timeOffset="16763.9427">18649 2298 336,'0'26'126,"9"-11"-98,7 7-12,-8-15-13,1 1-9,3-1 4,5-3 3,3-4 2,1-8-1,0-6 12,3-9 5,5-10-5,5 0-3,-1 0-6,4 0-4,-4 0-3,0 7 1,0 4 1,-4 8 2,-4 2 12,-4 9 6,-5-1-2,-3 15 2,-5 4-11,-4 3-3,-4 1-4,-4-1-2,0 0-21,0-3-11,4-4-11,0 0-1,0-11 8,0 0 5,8 0 2,4-7 3,5-4-9,8 0-3,4-11-51,4 0-30,0 0 51,0 0 211,0-1-51,-8 9-11,-9 6-33,-3 8-15,-9 8-14,-8 6-4,-5 5-9,-3 7-4,0-1-1,-1 5-1,5-5 2,4 1-3,12-4 0,4-3-1,5-5 0,8-3 4,8-7 3,8-8 0,1-7 2,-1 0 0,0-3 1,-3-8 2,-9-4 4,-5-4 7,-7-3 5,-9 4 3,-8-1 5,-4 5-2,-8-1 3,-13 8-17,-8 3-8,-9 4-15,-3 0-7,4 3-19,3 1-5,9 0-21,13-1-9,12 1-6,12 0-3,17-4 14,8 0 8,8 0-3,5 0-35,3 0 17</inkml:trace>
          <inkml:trace contextRef="#ctx0" brushRef="#br0" timeOffset="17060.9229">20362 1699 320,'-33'11'121,"20"7"-95,-28 19 11,20-15 0,-12 8 5,-8 10 9,-5 4-14,-3 8-7,-5-1-17,-4 8-9,-8 22 0,0 18-1,4 0 1,12-14 13,25-8 6,21-18-7,21-7-2,20-16-6,25-21 0,29-22-25,21-26-8,12-23-45,12-10-18,5-11-47,-5-15-17,-12-15 21</inkml:trace>
        </inkml:traceGroup>
      </inkml:traceGroup>
    </inkml:traceGroup>
  </inkml:traceGroup>
</inkml:ink>
</file>

<file path=ppt/ink/ink1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35:43.250"/>
    </inkml:context>
    <inkml:brush xml:id="br0">
      <inkml:brushProperty name="width" value="0.13333" units="cm"/>
      <inkml:brushProperty name="height" value="0.13333" units="cm"/>
      <inkml:brushProperty name="color" value="#0070C0"/>
      <inkml:brushProperty name="fitToCurve" value="1"/>
    </inkml:brush>
  </inkml:definitions>
  <inkml:trace contextRef="#ctx0" brushRef="#br0">3 2 116,'0'-3'46,"-4"6"-35,8-3-4,-4 0-3,0 0-9,0 0-1,0 0-44,0-3-16</inkml:trace>
</inkml:ink>
</file>

<file path=ppt/ink/ink1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0:36.73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892F1A72-C4FC-4088-A131-B9270F2C9A08}" emma:medium="tactile" emma:mode="ink">
          <msink:context xmlns:msink="http://schemas.microsoft.com/ink/2010/main" type="inkDrawing" rotatedBoundingBox="12893,3072 15181,4733 14930,5078 12642,3418" semanticType="callout" shapeName="Other">
            <msink:sourceLink direction="with" ref="{0B4467A4-14E4-480F-8F2D-E197B60F6C20}"/>
          </msink:context>
        </emma:interpretation>
      </emma:emma>
    </inkml:annotationXML>
    <inkml:trace contextRef="#ctx0" brushRef="#br0">-5 1 152,'0'7'57,"12"-3"-44,0 3-1,-3 0-5,-1 1 3,4 3 6,5 4-2,4-1 2,8 5-9,4 3 5,4 0 3,8-4 4,13 1 1,13-1-9,11 0-2,5 1-3,4 3 1,4 4-2,5 3 0,3 4-6,0 7-1,1 1 3,-9 3 3,-8 0 3,-9 8 3,1 6-1,-9 9 0,-8-5-5,0 4-1,-4 1 1,-8-5 0,0-3 0,-9 3 2,-4 1-1,9-1 0,-9 1 1,0-1 1,-4-3-1,0-4-1,-8-3-3,0-4-2,-4-8 1,-1-3 1,-3-4-3,-5-11 0,1-4-1,-1-3-2,-4-4-15,1-7-5,3-8-26,5-22-10,-1-7-52</inkml:trace>
  </inkml:traceGroup>
</inkml:ink>
</file>

<file path=ppt/ink/ink1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0:37.23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0B4467A4-14E4-480F-8F2D-E197B60F6C20}" emma:medium="tactile" emma:mode="ink">
          <msink:context xmlns:msink="http://schemas.microsoft.com/ink/2010/main" type="inkDrawing" rotatedBoundingBox="15308,4299 15829,5819 15248,6018 14727,4498" shapeName="Other">
            <msink:destinationLink direction="with" ref="{892F1A72-C4FC-4088-A131-B9270F2C9A08}"/>
          </msink:context>
        </emma:interpretation>
      </emma:emma>
    </inkml:annotationXML>
    <inkml:trace contextRef="#ctx0" brushRef="#br0">162 18 176,'-29'-15'68,"21"12"-52,-4 3-3,8 0-3,-5 3-9,-3 1-1,-1 3 2,1 1 3,0 3-2,-1 3 5,1 1 2,-1 3-1,5 4 2,4 4-6,4 0-3,4 3-4,4 4 1,9 4 5,8 7 5,8 0 4,12 1 4,9 6 2,4 1 1,-4 3-5,0 0 1,4 0-5,-5 0 1,-3 8-1,-5 3 1,-3 4-2,-9 3-1,-4-3-1,-4-4 2,-9-7-3,-8-4 1,-8-3-3,-4-1 2,-8-3 5,-9-4 2,-8-3-7,-8-5-2,0-6-3,-9-8-2,-12-4-6,5-10-4,-5-5-27,4-6-12,8-5-1,5-6 3,8-9-71</inkml:trace>
  </inkml:traceGroup>
</inkml:ink>
</file>

<file path=ppt/ink/ink1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0:38.11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E824953D-B826-474E-AAE2-05DCD74BB8C7}" emma:medium="tactile" emma:mode="ink">
          <msink:context xmlns:msink="http://schemas.microsoft.com/ink/2010/main" type="inkDrawing" rotatedBoundingBox="16753,6376 17081,3780 17866,3879 17538,6475" semanticType="callout" shapeName="Other">
            <msink:sourceLink direction="with" ref="{33EF3A22-E34E-4D4C-AF1D-C1E5A46B2A5F}"/>
          </msink:context>
        </emma:interpretation>
      </emma:emma>
    </inkml:annotationXML>
    <inkml:trace contextRef="#ctx0" brushRef="#br0">158-8 212,'16'0'79,"5"4"-61,4 18 1,-13-7-1,5 3-8,-1 11 2,1 8-1,0 11 1,-5 18-6,4 15 7,-3 11 6,-1 11-6,-3 18-2,-5 23-6,-4 7-2,-4 7-3,-5 11-1,-3 4 1,-9-4 2,-4-4 1,1-7 3,-1-11-5,-4-18-3,4-19 1,0-18 2,4-18-2,5-15 0,4-19 3,-1-10 3,1-12-7,-1-14-3,-3-15-4,3-19-2,1-18 3,0-22 5,-1-14 2,9-12 1,0-3-3,0-8 2,4-3-1,0-4 0,4 4 4,4-4 1,9 0 1,3-4 0,9 8-2,4 3 1,9 12 0,3 10 3,5 15-1,-5 11 2,1 4 0,-1 18 3,1 12-3,4 6 1,3 12-1,-3 11 1,0 10 0,-5 16 0,-4 14 0,-3 18 0,-13 8-4,-9 7-1,-8-3-1,-8-4 1,-12 3-2,-9 1 2,-8-1 0,-8-3 1,-4-3-2,-5-12 1,-3-11-2,-14-7-1,-3-12-13,0-10-4,8-11-7,9-12 0,15-17-51,22-20-23,8-6-18</inkml:trace>
  </inkml:traceGroup>
</inkml:ink>
</file>

<file path=ppt/ink/ink1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0:40.401"/>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9FABEC0B-7110-47E1-B570-9913D1D3C009}" emma:medium="tactile" emma:mode="ink">
          <msink:context xmlns:msink="http://schemas.microsoft.com/ink/2010/main" type="writingRegion" rotatedBoundingBox="17883,3986 22938,3669 23211,8032 18156,8348"/>
        </emma:interpretation>
      </emma:emma>
    </inkml:annotationXML>
    <inkml:traceGroup>
      <inkml:annotationXML>
        <emma:emma xmlns:emma="http://www.w3.org/2003/04/emma" version="1.0">
          <emma:interpretation id="{AE8CC1E6-C783-433C-924A-5A285F397474}" emma:medium="tactile" emma:mode="ink">
            <msink:context xmlns:msink="http://schemas.microsoft.com/ink/2010/main" type="paragraph" rotatedBoundingBox="17814,4053 21867,3551 22197,6222 18145,6724" alignmentLevel="1"/>
          </emma:interpretation>
        </emma:emma>
      </inkml:annotationXML>
      <inkml:traceGroup>
        <inkml:annotationXML>
          <emma:emma xmlns:emma="http://www.w3.org/2003/04/emma" version="1.0">
            <emma:interpretation id="{108B6022-329C-4458-8807-F73CDFDDBFA5}" emma:medium="tactile" emma:mode="ink">
              <msink:context xmlns:msink="http://schemas.microsoft.com/ink/2010/main" type="line" rotatedBoundingBox="17814,4053 21867,3551 22197,6222 18145,6724"/>
            </emma:interpretation>
          </emma:emma>
        </inkml:annotationXML>
        <inkml:traceGroup>
          <inkml:annotationXML>
            <emma:emma xmlns:emma="http://www.w3.org/2003/04/emma" version="1.0">
              <emma:interpretation id="{33EF3A22-E34E-4D4C-AF1D-C1E5A46B2A5F}" emma:medium="tactile" emma:mode="ink">
                <msink:context xmlns:msink="http://schemas.microsoft.com/ink/2010/main" type="inkWord" rotatedBoundingBox="17814,4053 21867,3551 22197,6222 18145,6724">
                  <msink:destinationLink direction="with" ref="{E824953D-B826-474E-AAE2-05DCD74BB8C7}"/>
                </msink:context>
              </emma:interpretation>
              <emma:one-of disjunction-type="recognition" id="oneOf0">
                <emma:interpretation id="interp0" emma:lang="en-US" emma:confidence="0">
                  <emma:literal>opening</emma:literal>
                </emma:interpretation>
                <emma:interpretation id="interp1" emma:lang="en-US" emma:confidence="0">
                  <emma:literal>opens in</emma:literal>
                </emma:interpretation>
                <emma:interpretation id="interp2" emma:lang="en-US" emma:confidence="0">
                  <emma:literal>opus in</emma:literal>
                </emma:interpretation>
                <emma:interpretation id="interp3" emma:lang="en-US" emma:confidence="0">
                  <emma:literal>opinion</emma:literal>
                </emma:interpretation>
                <emma:interpretation id="interp4" emma:lang="en-US" emma:confidence="0">
                  <emma:literal>apus in</emma:literal>
                </emma:interpretation>
              </emma:one-of>
            </emma:emma>
          </inkml:annotationXML>
          <inkml:trace contextRef="#ctx0" brushRef="#br0">141 974 104,'25'-4'41,"-17"1"-32,0 6 2,-8-3 1,0 0 20,0-3 14,0-5-10,0 1-4,-4-4-14,0 0-6,0-4-7,-5 0-4,1 4 2,4 0-4,-4 4 0,-1 0 1,5 3 0,-4 15 0,-4 7 2,-1 8 3,1 7 0,-1 11 0,1 4-6,-5 0 1,5 0 0,0-4 0,3-4 0,5-7 0,0-7 0,0-4 0,4-7 2,4-4 1,4-7 3,1-8 1,3-7 1,9-7 2,4-8-3,4-11-2,4-3-5,0-1 0,0 4 0,-4 4 2,-4 4-3,-5 3 0,-3 8 1,-1 7 2,-12 18 3,-4 12 0,-8 3 0,0 3-3,-4-3-2,-1 0 1,5-3-1,0-4 0,3-1 2,5-6-3,9-5 0,7-6-4,13-12 1,4-7-9,9-8-2,-1-6 6,0-5 2,1-7 5,-1-3 1,1-8 3,-9-3 1,0-5 7,-4-10 4,0-7-3,0-5-1,0 5-4,-5 7-1,-3 7 3,-9 11 3,1 7 2,-1 8 3,-3 4-7,-1 10-3,-4 8-3,0 8 0,-4 14-7,0 14 1,-4 19-1,0 30 2,0 18-1,0 11 1,-1 22 2,-3 22 2,0 15-1,-5 10-1,1 16 1,-5 7-1,-3 3-3,-1 1 2,0-8 1,1-15 2,-1-10-3,0-15 0,5-19 1,-5-15 2,5-17-1,3-19-1,1-12 3,4-17 2,-1-12-2,1-14-2,-4-22-7,-5-19-1,0-11-2,-3-14 3,3-1 4,-3-14 3,3-8 0,0-10-1,5-12-2,8 1-1,4-8 2,8-8 0,13-3 3,12-3 3,12 6 0,9 5 2,4 3 0,8 4 3,5 10-1,-5 8 2,0 12-4,-4 13-2,-4 16 0,-8 11 1,-9 10 1,-4 12 1,-8 7-2,-8 11-1,-5 11-3,-7 11 1,-9 4-2,-9 3-1,-7 1 1,-5-1 1,-4-3-1,-4 0 2,-8-4-4,0-4 0,-4-7 1,3-3 0,1-8-5,4-4-1,4-3-11,8-4-3,1-4-8,7-3 0,5-4 4,8-4 2,4-3 8,4-1 6,5-3-2,3 4 2,9-1 4,4 1 2,4 0 2,9-1 0,3 1-3,1-1 2,3-3 7,1 0 4,-5 0 3,1 0 5,-5 4-10,-8-1-2,-8 1 2,-8 0 5,-5-1-1,-8 1 1,-8-4-3,0 3-1,-4 1-5,-1 3-1,1 1-1,0 3-2,4 3-2,0 1 1,-1 3-1,1 4 0,0 8 0,0 10 0,0 8 0,0 14 0,-4 12 2,3 6 0,1 1 0,4-4 0,4-3 0,1-8 0,-1-7 0,4-8 2,0-7 1,0-3 1,1-8 6,3-8 4,1-6 1,3-12 4,5-7-13,4-11-4,-1-11-1,5-8 1,0-3-1,4-4 2,-4 4-2,0 7 2,-4 8-2,-4 10 2,-5 5-4,-3 10 0,-1 11-4,-8 15 1,-4 11 2,0 15 1,0 7 1,0 8 0,0-4-3,5-1 2,3-3 1,4-3 0,1-4 0,3-4 0,1-4 0,3-7 0,1-3 2,0-8 1,-1-11 5,5-8 3,0-14-4,4-11-2,4-11-2,4-7-3,-4-8 1,5-7 1,-5-1-1,-4 9 2,-9 10-2,-3 7 2,-5 8-2,-3 11 2,-9 4-4,0 3 0,-5 8 1,-3 3 0,-4 8-3,-1 3 0,1 8 2,8 7 0,8 7-4,17 8 1,16 3 6,17 8 6,12 4-2,8-1 2,9 1-1,8-1 1,-4 1-4,-4-1-1,-25-3 1,-17-4 0,-25 11 2,-28-3 1,-29-1-6,-21 4-2,-33-11-14,4-7-2,0-15-23,12-14-9,25-23-51,38-26-24,28-17-3</inkml:trace>
          <inkml:trace contextRef="#ctx0" brushRef="#br0" timeOffset="543.3851">2834 820 280,'33'18'107,"-8"11"-83,8 19-7,-21-18-9,5 10-6,-1 8 3,-3 0 2,-1 3 1,0-3-4,5-4-1,-5-7 1,1-8 0,-5-10 0,9-8 0,3-19-38,1-14-16,4-26-72</inkml:trace>
          <inkml:trace contextRef="#ctx0" brushRef="#br0" timeOffset="1457.1807">3222 1147 172,'-8'37'66,"4"-26"-52,0 3-8,4-6-5,0-5 1,-4-3 6,0-3 13,0-8 7,-1-4-14,1-11 7,0-3 3,0-8-8,0 0-4,4 4-5,0 0 0,4 0-9,0 0 0,9 3 2,-1 1 4,4 3 5,1 1 5,4 3-2,-1 3 3,1 8-6,-4 4-3,-1 3-1,1 11 1,-5 4-3,1 8-2,-5 3 0,0 4 1,0 3-1,1 0-1,-1-3 1,0-4 1,0-3-1,1-1 2,-1-7-2,0 0-1,1-4 1,-1 1-1,-4-4 2,0-4 1,0-8-4,5-7-1,-1-7-2,4-11 3,5 0 4,-1 0 3,5 0 2,4 4 2,4-1-3,0 8 1,4 0-3,-4 7 2,0 1-2,-4 10 2,-1 8-2,-3 10 0,0 5-3,-5 3-2,-3 4 3,-1-4 0,0 0-4,1-4-1,-1-3-6,1-8 0,3-11-20,5-10-7,4-16-94,4-3-63,-4-4 80</inkml:trace>
          <inkml:trace contextRef="#ctx0" brushRef="#br0" timeOffset="723.0824">3140 136 336,'-21'7'126,"17"4"-98,0 11-16,8-7-14,-8 0-27,4-1-9,0-3-44,8-3-20,4-8 7,9-11 5</inkml:trace>
        </inkml:traceGroup>
      </inkml:traceGroup>
    </inkml:traceGroup>
    <inkml:traceGroup>
      <inkml:annotationXML>
        <emma:emma xmlns:emma="http://www.w3.org/2003/04/emma" version="1.0">
          <emma:interpretation id="{9F561C34-355A-4121-AD99-DF3951A34B09}" emma:medium="tactile" emma:mode="ink">
            <msink:context xmlns:msink="http://schemas.microsoft.com/ink/2010/main" type="paragraph" rotatedBoundingBox="18851,6374 23090,6109 23211,8032 18971,8297" alignmentLevel="1"/>
          </emma:interpretation>
        </emma:emma>
      </inkml:annotationXML>
      <inkml:traceGroup>
        <inkml:annotationXML>
          <emma:emma xmlns:emma="http://www.w3.org/2003/04/emma" version="1.0">
            <emma:interpretation id="{A5A15279-5446-4B84-BAA5-4021DF5DFE21}" emma:medium="tactile" emma:mode="ink">
              <msink:context xmlns:msink="http://schemas.microsoft.com/ink/2010/main" type="line" rotatedBoundingBox="18851,6374 23090,6109 23211,8032 18971,8297"/>
            </emma:interpretation>
          </emma:emma>
        </inkml:annotationXML>
        <inkml:traceGroup>
          <inkml:annotationXML>
            <emma:emma xmlns:emma="http://www.w3.org/2003/04/emma" version="1.0">
              <emma:interpretation id="{1B265782-AC38-48F8-A3B5-B425786EFE54}" emma:medium="tactile" emma:mode="ink">
                <msink:context xmlns:msink="http://schemas.microsoft.com/ink/2010/main" type="inkWord" rotatedBoundingBox="18851,6374 23090,6109 23211,8032 18971,8297"/>
              </emma:interpretation>
              <emma:one-of disjunction-type="recognition" id="oneOf1">
                <emma:interpretation id="interp5" emma:lang="en-US" emma:confidence="1">
                  <emma:literal>progress</emma:literal>
                </emma:interpretation>
                <emma:interpretation id="interp6" emma:lang="en-US" emma:confidence="0">
                  <emma:literal>progun</emma:literal>
                </emma:interpretation>
                <emma:interpretation id="interp7" emma:lang="en-US" emma:confidence="0">
                  <emma:literal>prog-on</emma:literal>
                </emma:interpretation>
                <emma:interpretation id="interp8" emma:lang="en-US" emma:confidence="0">
                  <emma:literal>program</emma:literal>
                </emma:interpretation>
                <emma:interpretation id="interp9" emma:lang="en-US" emma:confidence="0">
                  <emma:literal>prog-us</emma:literal>
                </emma:interpretation>
              </emma:one-of>
            </emma:emma>
          </inkml:annotationXML>
          <inkml:trace contextRef="#ctx0" brushRef="#br0" timeOffset="3093.4893">1076 2504 184,'-9'-37'71,"9"26"-55,0 0 15,0 7 5,0 0-11,0 4-5,0 0-5,0 0-2,0 4-7,0 3-2,0 5 0,4 2 4,1 8 3,-1 8 0,4 10 1,4 12-6,-3 17-2,-1 9 0,0-16 2,-4-10-3,-4 36-2,0 41 0,-4-8-1,-4-3 0,0-12 2,-1-3-1,-3-7-1,4-12 1,-1-10 1,1-12-1,0-6-1,0-12-6,-1-8-4,1-6-1,0-8-1,0-7 7,-1-8 2,1-7 0,0-11 0,4-11-1,4-15 3,4-11-5,4-10 2,4-1 0,5-15 2,4-3 3,3-4 4,10 0 4,-1 4 2,4 0-5,0 7-2,4 0 4,1 4 5,3 3-5,1 8 0,3 4 2,1 7 1,0 7-5,-5 7-2,1 8 0,-1 11 2,-12 4 3,0 7 2,-8 7-5,-8 8-2,-5 7-2,-12 4-2,-4 3 1,-4-7-1,4-3-3,-13 10 2,-8 8 1,5-4 0,-1-4-11,4-7-5,1-7-17,3-4-4,-3-4-33,8-3-15,4 0-24</inkml:trace>
          <inkml:trace contextRef="#ctx0" brushRef="#br0" timeOffset="3827.8589">1849 3037 280,'8'-4'107,"1"0"-83,7-3-3,-7 7-7,-5-4-10,0 1-1,4-5-3,4-6-1,5-5 1,4 1 2,-5 3 3,1 4 7,3 0 2,5 4-3,-4 3 1,0 11-3,-5 8 0,-3-4-3,-1 22-1,0 19-3,1 3-2,-1 0 1,1-3-1,3-8 0,1-8 0,-1-6-7,5-15 0,4-15-13,8-15-2,8-15-12,5-3-7,-1-7 7,1-12 5,-1-3 15,-3 7 5,-5 4 7,-4 4 3,-8 10 2,-5 5 3,-3 6 12,0 5 6,-5 6-1,-4 5 0,5 3-8,-9 7-4,-4 0-4,0 4-2,0 4-1,0 3 2,-4 5-3,0 6 0,-5 4-3,5 4-1,0 0 3,0-1 1,0-3-1,4-3-2,0-4-2,4-8-1,4-7 6,13-7 5,-1-12-2,1-3 2,-4 4-3,8-19 2,12-18-2,-4-11 0,0-8-1,-12 12 0,-5 10 2,-12-10 1,-4-11 1,-12 14 2,-13 15-7,-8 14-2,-4 16-3,-5 10 0,1 8-11,8-1-7,0-3-18,16-3-6</inkml:trace>
          <inkml:trace contextRef="#ctx0" brushRef="#br0" timeOffset="4579.3916">3371 2629 256,'5'-4'96,"-1"0"-75,4-3-8,-8 7-7,4-4-4,0 1 3,0-1 4,-4 0 5,0 1-8,0-1 12,0-3 5,0 3-3,-4 0 1,0 1-10,-4 3-2,-5 3-5,-7 12-1,-1 3-3,-4 12-1,0-1 1,1 4 0,3 4 0,8-8 0,1-3-3,0 4 2,3 6-1,1-6-2,8-5 5,4-2 1,5-9 0,3-3 1,4-7-2,1-4 2,-5 0 2,13-11 2,13-11 1,-1-4 2,-4 0-1,-4-3 2,0 3-6,-9 4-1,1 4-4,-4 3-1,-5 4 3,-4 18 1,1 12-1,-1 10-2,0 12 3,0 6-2,5 12 2,-1 7-4,5 12 0,3-1-1,1 4 0,0 7 4,0-7 1,-5 0-4,-8 0-1,-4 0 1,-8-1 2,-8 1 0,-9 0 2,-4-11 2,-8-11 2,-8-8 1,0-6 0,-1-12 0,1-8 2,0-10-1,3-8 2,5-10-6,0-16-1,4-14-20,4-11-9,5-11-16,3-7-7,13-5-34,8-14-15,13-10-32</inkml:trace>
          <inkml:trace contextRef="#ctx0" brushRef="#br0" timeOffset="5765.9801">3620 3199 256,'-13'-22'96,"13"10"-75,13-10-8,-9 19-9,12-12-8,13-18 3,0-4 0,0 0 3,4 4-1,-4 4 19,-4 3 9,0 11-6,-9 4 0,1 4-12,-5 11-4,1 10-4,-5 9-3,0 2 1,1 1-1,3 3-3,5 1 2,-1-4 3,5-1 1,-1-3-4,5 0 1,-4-3-2,0-1 0,-5-3 2,1 0 2,-5-4-1,1-4 2,-5-3 0,4-8 1,1-7 9,-1-4 3,-4 4-10,5-15-5,3-14 1,1-8 0,-5 0 0,-3 4-2,-5 4 1,-4 3-1,-4 4 0,-5 4 0,1 3 0,0 7 2,-5 5-3,1 3-2,-1 7-1,1 4 3,0 7-2,3 8 1,5 11 0,0 3 0,8 4 0,4-7-2,1-4 0,7 4 3,9 3 2,4-3 2,4-8-1,-4-3 1,4-7 0,-4-8 1,4-8-2,-4-7 1,0-10-2,0-5 2,0-6 0,0-5 3,0 1-1,-4-1 2,0 4-4,-1 4 0,-3 8-10,-4 6-3,-1 4 11,1 12 6,-1 10-5,-3 12 0,-1 10-2,1 4 0,-1 8 0,-4-1 0,1 0 0,-5-10 0,0-4-3,0 3 2,-4 4 3,0-11 1,0-3-1,0-1-2,-4 0 3,4-3 0,0-8 3,0-7 3,8-3-2,4-8 1,1-4-7,3-3-1,1-8 2,4 0 1,8 0-1,-5 1-2,1-1 3,-4 4 2,0 3-4,-1 5-1,1 3 0,0 3 2,-1 5-3,1 10 0,0 8 5,-1 10 2,-7 9 0,-9 10 1,-12 11-13,-13 11-3,-25 4-42,-20 0-17,-12-19-93</inkml:trace>
        </inkml:traceGroup>
      </inkml:traceGroup>
    </inkml:traceGroup>
  </inkml:traceGroup>
</inkml:ink>
</file>

<file path=ppt/ink/ink1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1:02.66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836A67D-C15A-4FDC-A24E-FF24A25D1D26}" emma:medium="tactile" emma:mode="ink">
          <msink:context xmlns:msink="http://schemas.microsoft.com/ink/2010/main" type="inkDrawing" rotatedBoundingBox="14868,15781 18595,15795 18594,15933 14867,15919" shapeName="Other"/>
        </emma:interpretation>
      </emma:emma>
    </inkml:annotationXML>
    <inkml:trace contextRef="#ctx0" brushRef="#br0">60 125 196,'-9'-4'74,"9"4"-58,-4-4 9,4 4 0,0 0-9,0 0-1,-4-3-5,0-1 1,0 0-6,0 1 4,0-1 1,-5 4 3,5 0 3,0 0-7,0 0-3,0 0-1,4 0-1,4 0-5,4 0 1,0 0 4,9-4 2,4 4 0,8-3-1,4-5-3,4 1 1,9 0 2,-1-1 2,9 1-3,0 0-1,-1-1-1,-3 1 1,0 3 0,-1 1 1,1 3-2,0 0-2,3 0 1,1 0 1,4 0 1,0-4 3,0 0-1,0 1 2,0-1-2,-5 0 2,1-3-4,-4 3-2,-1 0 2,-3 4 0,-5 0-6,-3 4 0,-1 0 3,-4 0 4,4 3-1,-4 0-2,0 1 2,0-1 0,0 0-1,1-3-2,-5 3 1,-1-3 1,1 0-12,-4-4-3,0 0 17,0 0 8,-4 0-2,3 0-1,1 0-7,0 0-2,4 3 2,0 1 1,4 0-4,0-1 1,4 5-2,1-5 0,-1 1 4,4-4 1,1 0-1,-5 0-2,4 0 1,-4 0 1,-4 0-1,1 0 2,-5 0-2,4 4-1,0-4 5,0 3 1,8-3-2,-4 0-3,1 0 2,-1 0 2,0 0-2,-4 0-2,0-3 0,0 3-1,-8-4 2,4 0 1,-4 4 1,4 0 0,0-3-5,0 3 1,0-4 4,-4 4 2,4 0-2,-5-4-3,1 1 0,0-1 1,8 0-1,-4 1 2,-4-1-2,0 0 2,-5 1-4,1-1 0,0 4 3,-5 0 1,1 0-4,-5 4 1,5-4 0,-1 3 2,1 1-1,-5-4 2,5 4 0,-1-1 3,1-3-3,-1 0 0,5 4 1,0 0 0,-5-1-2,1 1 1,-1-4 2,-3 4 2,-1-1-6,1 1 0,-1 0 3,5-1 2,-5 5 0,-4-5 1,1 1-4,-1 0 0,0-1-1,-8-3-2,8 0-2,-8 0-1,5-3-25,-5-1-9,0-3-54,8-4-21,-12-4-52</inkml:trace>
  </inkml:traceGroup>
</inkml:ink>
</file>

<file path=ppt/ink/ink1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1:03.881"/>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0CEC3C9C-E5F2-4A9E-8111-8C072672A5CD}" emma:medium="tactile" emma:mode="ink">
          <msink:context xmlns:msink="http://schemas.microsoft.com/ink/2010/main" type="writingRegion" rotatedBoundingBox="16285,16385 23427,14703 23707,15895 16566,17577"/>
        </emma:interpretation>
      </emma:emma>
    </inkml:annotationXML>
    <inkml:traceGroup>
      <inkml:annotationXML>
        <emma:emma xmlns:emma="http://www.w3.org/2003/04/emma" version="1.0">
          <emma:interpretation id="{08FEFA1F-FA07-4D94-8044-A49B9AF96B25}" emma:medium="tactile" emma:mode="ink">
            <msink:context xmlns:msink="http://schemas.microsoft.com/ink/2010/main" type="paragraph" rotatedBoundingBox="16285,16385 23427,14703 23707,15895 16566,17577" alignmentLevel="1"/>
          </emma:interpretation>
        </emma:emma>
      </inkml:annotationXML>
      <inkml:traceGroup>
        <inkml:annotationXML>
          <emma:emma xmlns:emma="http://www.w3.org/2003/04/emma" version="1.0">
            <emma:interpretation id="{7E09D560-43A9-457A-B55B-8FF45DD5AB98}" emma:medium="tactile" emma:mode="ink">
              <msink:context xmlns:msink="http://schemas.microsoft.com/ink/2010/main" type="line" rotatedBoundingBox="16285,16385 23427,14703 23707,15895 16566,17577"/>
            </emma:interpretation>
          </emma:emma>
        </inkml:annotationXML>
        <inkml:traceGroup>
          <inkml:annotationXML>
            <emma:emma xmlns:emma="http://www.w3.org/2003/04/emma" version="1.0">
              <emma:interpretation id="{CB1DBC11-85ED-487B-9738-C3618CB489F3}" emma:medium="tactile" emma:mode="ink">
                <msink:context xmlns:msink="http://schemas.microsoft.com/ink/2010/main" type="inkWord" rotatedBoundingBox="16334,16592 17340,16355 17546,17230 16540,17467"/>
              </emma:interpretation>
              <emma:one-of disjunction-type="recognition" id="oneOf0">
                <emma:interpretation id="interp0" emma:lang="en-US" emma:confidence="0">
                  <emma:literal>D</emma:literal>
                </emma:interpretation>
                <emma:interpretation id="interp1" emma:lang="en-US" emma:confidence="0">
                  <emma:literal>y</emma:literal>
                </emma:interpretation>
                <emma:interpretation id="interp2" emma:lang="en-US" emma:confidence="0">
                  <emma:literal>B</emma:literal>
                </emma:interpretation>
                <emma:interpretation id="interp3" emma:lang="en-US" emma:confidence="0">
                  <emma:literal>H</emma:literal>
                </emma:interpretation>
                <emma:interpretation id="interp4" emma:lang="en-US" emma:confidence="0">
                  <emma:literal>•</emma:literal>
                </emma:interpretation>
              </emma:one-of>
            </emma:emma>
          </inkml:annotationXML>
          <inkml:trace contextRef="#ctx0" brushRef="#br0">790-2 280,'-17'3'107,"22"1"-83,-10-4-1,5 0-3,0 0-5,0 0 0,0 0-1,0 0 1,9 4-8,-1 0 2,0-1 4,1 1-1,-1 0 1,0 3-5,0 0-3,1 4 0,-5 4 1,4 3-1,-4 8 0,4 4-3,1 3 1,-1 0-2,0 0 2,5 0 0,-1-4 1,5 1 0,-5-5 0,0 5 0,-3-1 0,-1 1-2,0-1 1,-4 1 0,-4-5 1,0 1 6,-4-4 4,-4 0 1,-4 0 4,-5-3-5,-12-5 0,0 5-4,-8-1-1,-4 0-3,-9 5-1,-4-1-3,-4 3 1,-8-3-7,-4 8-1,-1-4-14,1-1-3,0-3-10,4-14-5,3-5-35,10-10-14,3-15-50,13-7-43,8-8 76</inkml:trace>
          <inkml:trace contextRef="#ctx0" brushRef="#br0" timeOffset="-554.4896">484-65 312,'-8'8'115,"12"-8"-89,-4 3-3,0-3-9,0 0-10,0 0-3,0 0 0,0 0-1,4 8 0,0-1 6,0 0 6,0 1 0,5 6 1,-5 5-1,4 7 2,0 3 2,1 4-1,-1 4-3,0 3 0,0 1-3,5 7 0,-1-1-1,1 1 0,-1 4-4,0-5-3,1-2 0,3-9 1,-3-3-8,-1-7-3,-4-7-26,1-8-10,-1-11-30,0-8-12,1-10-47</inkml:trace>
        </inkml:traceGroup>
        <inkml:traceGroup>
          <inkml:annotationXML>
            <emma:emma xmlns:emma="http://www.w3.org/2003/04/emma" version="1.0">
              <emma:interpretation id="{18CBC25E-E059-4D15-943B-B5FC4A7C04DF}" emma:medium="tactile" emma:mode="ink">
                <msink:context xmlns:msink="http://schemas.microsoft.com/ink/2010/main" type="inkWord" rotatedBoundingBox="17786,16031 20068,15494 20347,16679 18065,17216"/>
              </emma:interpretation>
              <emma:one-of disjunction-type="recognition" id="oneOf1">
                <emma:interpretation id="interp5" emma:lang="en-US" emma:confidence="1">
                  <emma:literal>want</emma:literal>
                </emma:interpretation>
                <emma:interpretation id="interp6" emma:lang="en-US" emma:confidence="0">
                  <emma:literal>wants</emma:literal>
                </emma:interpretation>
                <emma:interpretation id="interp7" emma:lang="en-US" emma:confidence="0">
                  <emma:literal>wont</emma:literal>
                </emma:interpretation>
                <emma:interpretation id="interp8" emma:lang="en-US" emma:confidence="0">
                  <emma:literal>wait</emma:literal>
                </emma:interpretation>
                <emma:interpretation id="interp9" emma:lang="en-US" emma:confidence="0">
                  <emma:literal>won't</emma:literal>
                </emma:interpretation>
              </emma:one-of>
            </emma:emma>
          </inkml:annotationXML>
          <inkml:trace contextRef="#ctx0" brushRef="#br0" timeOffset="12866.2816">1539-32 184,'-9'-3'68,"9"3"-52,0-4 8,0 4 2,0 0-4,0-4-1,0 1 0,-4-1-1,0 0-11,0 1 3,0-1 2,4 0-5,-4 1-3,0 3 3,4 0 2,-5 0 0,5 0 3,-4 3-7,4 5-2,-4 6-3,0 8-2,0 12-2,0 2 1,0 12 1,0 0 2,4 0-1,0-1 2,0 1-4,4-7 0,0-4-1,0-4 0,4-4 2,0-3 0,1-8 0,-1-3 2,4 0-1,1-8-1,-1-3 3,1-4 0,3-4-1,1-7-2,-1-4 3,1-3 0,4-8-1,-1 4-2,-3 0 1,-1 0-1,-3 0 0,-1 3 2,1 1-3,-1 0 0,-4-1 1,0 5 2,1-1-3,-5 4 0,0 3-1,0 5 0,-4 3-3,0 3 1,0 12-3,-4 7 0,4 0 1,0 0 2,0 0 2,4 0 1,0 1-2,9-1 2,-1 0 1,5 0 0,3 0 2,1-8 1,4 1-4,4-4 1,-4-3 4,-1-5 2,-3-3 0,4-3 1,-8-5 5,-1-3 2,-4-7-5,1-8-3,-5-7-3,0-4 0,-3-7 0,-5-4 3,-5-3-3,1 3 0,-4 0-3,-4 4-3,3 7-9,-3 4-5,4 4-16,-5 3-6,5 8-21,0-1-10</inkml:trace>
          <inkml:trace contextRef="#ctx0" brushRef="#br0" timeOffset="14577.8398">2565 167 224,'4'-4'85,"4"1"-66,-12-8 3,4 7-1,0-3-9,0-4-2,-4-1 3,0-2 4,-1-1-9,1-3 2,0-1 3,-4 1-5,0 0-2,-5-1-3,1 4-3,-1 4-2,1 4-1,-5 3-1,-3 12 3,-1 10-2,0 12 1,-3 6 2,3 5 0,0 10-9,1-3-2,3 0 6,5 0 4,3-8 2,5-3-1,4-8 1,0-3 1,4-8-1,5-3 2,3-8 0,0-7 1,5-7 0,4-8 0,-1-7-5,5-11 1,4-7 0,0-8 2,0-7 1,-4 7 1,-5 4-2,-3 7-2,-5 4 1,1 11-1,-5 4 0,-4 7 2,0 3-6,1 8 1,-1 11 1,0 8 1,0 3 1,-4 7 0,4 4 0,0 0 0,0 0 2,5 0 1,-1 1-4,-4-9-1,4-3 1,-4-3 0,5-5-2,-5-3 2,0 1-10,0-5-5,-4-3-1,0-4 2,4-4 4,0 0 2,5-11 1,-1 1 22,0-8 10,0 7 6,1-11 2,-1-7-15,0 7-5,1 4-4,-1 4 0,0 3 0,-4 4 0,5 4 0,-5 3 2,0 4-7,4 8-2,0 3-3,1 7 0,-1 4 0,0 4-2,0 0 0,1 3 0,-1-7 3,0 0 2,1-4 0,-1 1-1,0-4 1,-4-4-1,0-4 0,0-3 0,-4-4 6,5-4 6,-1-3-2,4-12 0,0-7-6,5-3-1,-1-4-1,1-8-2,3 5 1,1 3-1,-1 0 2,-3 3 1,-1 8-4,-4 4 1,1 3 2,-1 4 1,-4 4-4,0 3-1,-4 4-4,0 15 1,0 3 3,0 4 1,4 0-4,0 0-1,1 0 3,3 0 1,0-3 2,4-1 0,1-3-5,-1-1-1,1-2 0,-1-9 4,1-3-4,-1-3 2,-4-1-3,0 0 0,1-3 1,-5-4 2,0-4-1,0-3 4,0-8 0,0-7 3,5-8 1,-1-6 1,4-5 2,-3-3 1,3-11 3,-4-8 1,1-3 1,-9-4 2,0 0-1,-5 4 0,1 7-5,0 4 0,0 3-3,0 8 0,4 8-6,0 2-1,0 12-2,0 8 3,0 6 0,8 19-2,0 19 2,1 10-1,-1 15-2,4 19 0,1 18 0,-1 7 3,1 4 2,-1 0 4,-4 3 2,-4-7-3,1-3-1,-1-8-1,0-11 1,0-10-4,-4-12 0,0-15-4,0-7-1,0-7-17,0-11-5,0-12-15,4-6-3,-4-9-10,0-6-5,0 0-18,0-4-38,-4 3 32</inkml:trace>
          <inkml:trace contextRef="#ctx0" brushRef="#br0" timeOffset="14847.9367">3235-197 288,'-54'-7'107,"37"3"-83,-16-3 17,21 7 4,-1-4-4,-7-3 2,7 3-12,1 0-7,4-3-13,-1 3 4,5 0 2,4 1-5,4-1-2,5-3-1,7-1 1,5 1-3,8 0 1,0-4-5,8 0 0,0 0-3,1 0-1,3 0-1,-4-4 0,0 0-14,1-7-6,-5 0-22,0-4-10,0-3-20,4-1-6,0 1-10,1-4-4,-1 3-3</inkml:trace>
        </inkml:traceGroup>
        <inkml:traceGroup>
          <inkml:annotationXML>
            <emma:emma xmlns:emma="http://www.w3.org/2003/04/emma" version="1.0">
              <emma:interpretation id="{E1214D06-84F0-4FF2-8EAF-7231C70FFB84}" emma:medium="tactile" emma:mode="ink">
                <msink:context xmlns:msink="http://schemas.microsoft.com/ink/2010/main" type="inkWord" rotatedBoundingBox="20536,15498 21361,16119 21019,16574 20194,15954"/>
              </emma:interpretation>
              <emma:one-of disjunction-type="recognition" id="oneOf2">
                <emma:interpretation id="interp10" emma:lang="en-US" emma:confidence="1">
                  <emma:literal>to</emma:literal>
                </emma:interpretation>
                <emma:interpretation id="interp11" emma:lang="en-US" emma:confidence="0">
                  <emma:literal>To</emma:literal>
                </emma:interpretation>
                <emma:interpretation id="interp12" emma:lang="en-US" emma:confidence="0">
                  <emma:literal>•o</emma:literal>
                </emma:interpretation>
                <emma:interpretation id="interp13" emma:lang="en-US" emma:confidence="0">
                  <emma:literal>Do</emma:literal>
                </emma:interpretation>
                <emma:interpretation id="interp14" emma:lang="en-US" emma:confidence="0">
                  <emma:literal>no</emma:literal>
                </emma:interpretation>
              </emma:one-of>
            </emma:emma>
          </inkml:annotationXML>
          <inkml:trace contextRef="#ctx0" brushRef="#br0" timeOffset="15853.764">4025-605 428,'-13'7'162,"18"-7"-126,-10 0-6,5 0-12,0 0-17,0 0-2,0 0-7,0 0 0,0 0 4,9 0 2,-1 0 4,8 0 5,1 0 6,4 0-5,4-4-2,-1 1-3,1-1 0,0 4-2,4 0-1,-8 0-2,-5 0 1,1 0-1,-5 0-2,-4-4 0,1 1 0,-1 3 3,0-4 2,0 0-2,1 1 0,-1 3-1,0 0-2,1 0 0,3 0 0,-4 0 0,5 3 0,-1 5 0,0 3 3,-3 0-7,-1 4 1,0 7 1,1 3 1,-1 8-2,0 4 2,5 0-2,-5 0 0,4-1 4,1-6 3,3-4 1,5-8 2,4-7 0,8-4 1,0-7-2,4-3 1,4-8 4,-3-4 4,-5 0 11,-8-3 6,-9 0 5,-8-5 3,-12-2-12,-12-1-1,-9 4-16,-12 4-5,-13 3-1,-4 7-1,0 5-7,1 3 0,3 0-17,9-4-4,8-3-46,12-4-16,21-15-93</inkml:trace>
          <inkml:trace contextRef="#ctx0" brushRef="#br0" timeOffset="15223.5707">3996-955 324,'0'-3'123,"4"6"-95,8-17-2,-3 10-5,-5 0-11,0 1 0,0-1 0,-4 4 4,4 0-8,-4 0 6,4 7 3,0 4-1,5 8 2,-5 3-5,0 11 1,0 7-7,0 12-3,-4 10 1,4 8 0,-4 7-1,5-7 1,-1-3-2,0-9-1,4-2-4,-4-16 0,0-7-20,1-11-7,-1-7-57,4-11-23,0-16-30</inkml:trace>
        </inkml:traceGroup>
        <inkml:traceGroup>
          <inkml:annotationXML>
            <emma:emma xmlns:emma="http://www.w3.org/2003/04/emma" version="1.0">
              <emma:interpretation id="{F2F4F8E7-D28E-4A1A-94A4-8ABA0A259E82}" emma:medium="tactile" emma:mode="ink">
                <msink:context xmlns:msink="http://schemas.microsoft.com/ink/2010/main" type="inkWord" rotatedBoundingBox="21411,15614 23336,14878 23709,15853 21784,16590"/>
              </emma:interpretation>
              <emma:one-of disjunction-type="recognition" id="oneOf3">
                <emma:interpretation id="interp15" emma:lang="en-US" emma:confidence="1">
                  <emma:literal>add</emma:literal>
                </emma:interpretation>
                <emma:interpretation id="interp16" emma:lang="en-US" emma:confidence="0">
                  <emma:literal>ad</emma:literal>
                </emma:interpretation>
                <emma:interpretation id="interp17" emma:lang="en-US" emma:confidence="0">
                  <emma:literal>odd</emma:literal>
                </emma:interpretation>
                <emma:interpretation id="interp18" emma:lang="en-US" emma:confidence="0">
                  <emma:literal>adds</emma:literal>
                </emma:interpretation>
                <emma:interpretation id="interp19" emma:lang="en-US" emma:confidence="0">
                  <emma:literal>and</emma:literal>
                </emma:interpretation>
              </emma:one-of>
            </emma:emma>
          </inkml:annotationXML>
          <inkml:trace contextRef="#ctx0" brushRef="#br0" timeOffset="17956.3194">5303-458 216,'-4'-4'82,"4"8"-64,8-19 7,-4 8-3,0-8-12,5-3-3,-5-4 4,0-8 3,0 1-7,0-4 7,-4 3 3,0 1-1,0 3 3,-4 4 3,0 4 1,-4 3-8,-1 4-4,-3 4-6,-9 7-4,-4 7-5,-3 8 0,-6 7 0,5 11 2,1 7 1,3 1 1,4 3-3,9 0 2,7 0 1,5-3 0,9-8 0,7-4 2,9-3 3,4-8 2,0-7 1,0-7 0,0-11 0,-4-5 0,4-2 0,-4-12 2,-5 0-5,1-3-1,0-1-2,-5 1 1,1 3-2,-5 1-1,0 6 1,-3 4-1,-1 4-3,0 4 0,1 3-3,-5 12-1,0 3-1,4 11 2,0 0-3,5 4 1,3-1-5,5 1 1,8-4-1,4-7 3,4 0 1,1-4 3,3-8 6,-4-3 4,0-3 3,-4-8 1,1-4 2,-5-7 4,-1-8-4,-3-3 0,-4-3 2,-4-1 3,-1 0-4,-4 0 1,-7 8 2,-5-1 3,-5 8-7,1 0-1,-8 8-7,0 3-4,-9 7-6,-8 11 0,-8 8 2,-5 11 3,1 10-5,0 9 1,3 2-2,5 1 3,4 0-1,4-4 2,9-7-8,3-4-2,9-7 8,4-1 6,4-10-1,5-4 1,7-11 1,5-11 2,0-11 1,12-15 1,0-10-2,4-9 1,0-6 0,-4-4 1,1-4 2,-1 0 3,-4-7 5,-5 3 1,-3 1 0,-4 3 4,-5 11-7,-4 11-2,-4 11 6,-4 8 3,-4 7 0,0 4-2,0 3-14,-4 7-4,-5 5-7,1 10-2,0 12-4,3 17-1,1 12 3,4 15 5,4 6-3,8 9 0,5 3-4,7 7 1,5 0 0,0-7 1,4-11 9,0-8 4,0-14 2,0-7 1,0-12 4,4-14 5,4-15-3,8-19 0,5-14-9,4-15 0,-9-10 1,1-9 1,-5 1-4,-4 4 1,-12 7 2,-4 3 3,-9 8 7,-7 11 2,-10 7-7,-3 4-2,-8 7-5,-5 12-1,-8 10-6,-4 11-3,-9 8 1,5 7 0,-4 4-1,8 3-1,0 5 1,8-1 4,8-4-2,5-3 3,8-4 1,4-7 2,4-4-1,4-7 1,5-4 6,-1-11 2,5-8 0,-1-6-1,9-12-8,0-11 0,0-7-1,-1-8-1,1-17 6,0-9 3,0-6 3,0-4 3,-5 7 1,1 11 1,-4 7 0,-1 8 0,-3 7 0,-5 8 2,-4 7-1,0 11 0,-4 3-10,-4 12-1,-4 14-9,-9 15 0,-4 19 3,1 18 2,3 18-1,5 11 2,8 0-1,8 4 0,12 4 0,13-4-2,9-8 7,11-10 5,5-15 0,4-19 3,4-14-11,8-26-4,5-33-51,3-26-24,-3-29-109</inkml:trace>
        </inkml:traceGroup>
      </inkml:traceGroup>
    </inkml:traceGroup>
  </inkml:traceGroup>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7-26T19:10:43.370"/>
    </inkml:context>
    <inkml:brush xml:id="br0">
      <inkml:brushProperty name="width" value="0.10583" units="cm"/>
      <inkml:brushProperty name="height" value="0.10583" units="cm"/>
      <inkml:brushProperty name="color" value="#C00000"/>
      <inkml:brushProperty name="fitToCurve" value="1"/>
    </inkml:brush>
  </inkml:definitions>
  <inkml:traceGroup>
    <inkml:annotationXML>
      <emma:emma xmlns:emma="http://www.w3.org/2003/04/emma" version="1.0">
        <emma:interpretation id="{3B2F8197-DAC6-4818-8213-E953296C6336}" emma:medium="tactile" emma:mode="ink">
          <msink:context xmlns:msink="http://schemas.microsoft.com/ink/2010/main" type="inkDrawing" rotatedBoundingBox="19500,15606 22420,15448 22429,15614 19509,15772" shapeName="Other"/>
        </emma:interpretation>
      </emma:emma>
    </inkml:annotationXML>
    <inkml:trace contextRef="#ctx0" brushRef="#br0">0 181 180,'0'0'68,"4"-3"-36,0 3-33,-4 0 12,0 0-5,0 0-1,0 0-1,4 0 2,0 0-3,3 0 7,1 3 5,-1 0 2,1 1 1,-1-1 0,5 1-2,3-1-6,0 0-4,4 1-1,7-1 1,0-3-3,4 3 0,1-3 1,-1 4 0,0-4 0,15 0 0,-3 0-2,-1 0 1,1 0 2,3 3 4,0-3-4,4 3-3,4 1-1,-4-1-1,-4 0 2,0 1 1,-3-1-1,3 0-2,0 1 1,1-1 1,-1 0-3,0 1 0,-3-4 3,-1 0 3,1 0 0,3 0 0,-4 0 1,1-4 1,-5 1-3,-3 0-1,-3-4-1,-1 0 1,4 1-2,-4-1 2,4 0-2,-4 1 2,0-1-2,0 0 2,0 0-2,1 4-1,-1-4 1,0 4-1,4-4 0,4 1 2,-5 2 1,1-6 1,0 4-2,0-1-2,-4 0 3,1 0 2,2 1-2,5 2 0,-4 1-1,4 0-2,-4-7 3,0 10 0,3 0-1,-3-10 1,12 10-2,-12-7-1,7 10 3,-3-6 0,-4-1 1,0 1 0,-4 0 0,0 9 0,0-6-2,4 4 1,0-1 0,-4 1 1,0-1 0,-3-3 0,-1 0 0,-3 0 2,-1 0-5,-3 0-3,0 0 1,-4 0 2,-4 0-9,1 0-4,-9-10-49,-3-7-53,-3-10-27,-5-3 21</inkml:trace>
  </inkml:traceGroup>
</inkml:ink>
</file>

<file path=ppt/ink/ink1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1:47.960"/>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90D8D337-0FD2-45B6-87E4-F5680F00D9CF}" emma:medium="tactile" emma:mode="ink">
          <msink:context xmlns:msink="http://schemas.microsoft.com/ink/2010/main" type="writingRegion" rotatedBoundingBox="9019,11033 10913,11033 10913,13934 9019,13934"/>
        </emma:interpretation>
      </emma:emma>
    </inkml:annotationXML>
    <inkml:traceGroup>
      <inkml:annotationXML>
        <emma:emma xmlns:emma="http://www.w3.org/2003/04/emma" version="1.0">
          <emma:interpretation id="{DA485373-0C22-4D36-811D-F50DCCC529C0}" emma:medium="tactile" emma:mode="ink">
            <msink:context xmlns:msink="http://schemas.microsoft.com/ink/2010/main" type="paragraph" rotatedBoundingBox="9019,11033 10913,11033 10913,13934 9019,13934" alignmentLevel="1"/>
          </emma:interpretation>
        </emma:emma>
      </inkml:annotationXML>
      <inkml:traceGroup>
        <inkml:annotationXML>
          <emma:emma xmlns:emma="http://www.w3.org/2003/04/emma" version="1.0">
            <emma:interpretation id="{FBD45735-044C-4987-92B0-BF58A20C11BB}" emma:medium="tactile" emma:mode="ink">
              <msink:context xmlns:msink="http://schemas.microsoft.com/ink/2010/main" type="line" rotatedBoundingBox="9019,11033 10913,11033 10913,13934 9019,13934"/>
            </emma:interpretation>
          </emma:emma>
        </inkml:annotationXML>
        <inkml:traceGroup>
          <inkml:annotationXML>
            <emma:emma xmlns:emma="http://www.w3.org/2003/04/emma" version="1.0">
              <emma:interpretation id="{6C1D17BE-D256-46D1-8338-7C8736DF7742}" emma:medium="tactile" emma:mode="ink">
                <msink:context xmlns:msink="http://schemas.microsoft.com/ink/2010/main" type="inkWord" rotatedBoundingBox="9019,11033 10913,11033 10913,13934 9019,13934"/>
              </emma:interpretation>
              <emma:one-of disjunction-type="recognition" id="oneOf0">
                <emma:interpretation id="interp0" emma:lang="en-US" emma:confidence="0">
                  <emma:literal>pts</emma:literal>
                </emma:interpretation>
                <emma:interpretation id="interp1" emma:lang="en-US" emma:confidence="0">
                  <emma:literal>p,</emma:literal>
                </emma:interpretation>
                <emma:interpretation id="interp2" emma:lang="en-US" emma:confidence="0">
                  <emma:literal>pt.</emma:literal>
                </emma:interpretation>
                <emma:interpretation id="interp3" emma:lang="en-US" emma:confidence="0">
                  <emma:literal>tp</emma:literal>
                </emma:interpretation>
                <emma:interpretation id="interp4" emma:lang="en-US" emma:confidence="0">
                  <emma:literal>top</emma:literal>
                </emma:interpretation>
              </emma:one-of>
            </emma:emma>
          </inkml:annotationXML>
          <inkml:trace contextRef="#ctx0" brushRef="#br0">-2-2 240,'0'3'90,"4"5"-70,0 3-3,0-4-5,0 4-5,1 0 3,-1 8-5,-4 3-3,4 3-1,0 5-1,4 3 2,1 4-6,3 3 1,0 4 1,5 0 3,4 0 2,3-3 3,1-4-8,4-4 0,0-7 6,0-4 7,0-8 6,4-6 2,4-8-2,5-4 2,-1-7-1,5-7-2,7-8-4,5-4-2,0-6-2,4-1 2,-4 4-7,-4 0-2,-9 0-1,-3-1 2,-5-2-23,-4-8-11,0-8-52,4-3-23,-12 3-10</inkml:trace>
          <inkml:trace contextRef="#ctx0" brushRef="#br0" timeOffset="-449.964">515-668 264,'0'0'99,"0"4"-77,4 3-4,-4 1-8,0-1 0,-4 8 4,0 3-5,-4 8-1,-1 3-4,-3 4 8,-1 8 5,1 7-1,-5 14 1,1 19-7,-5 7-2,1 4 0,-1 4 0,0-8 0,1 0 0,3-7-4,5-7-3,3-16 0,1-10-1,4-11-22,0-11-10,0-15-15,4-15-4,0-11-10,0-10-4,4-5-33</inkml:trace>
          <inkml:trace contextRef="#ctx0" brushRef="#br0" timeOffset="886.1991">-652 737 304,'-4'0'115,"4"3"-89,0 12-10,0-4-9,0 4-7,-4 3 0,0 4-3,-4 8 2,-1 7 1,1 10 2,0 12 1,0 7 3,4 12 1,-5 2-6,1 9 0,0 3-1,4 7 0,-1 4 0,1-4 2,0-7-3,4-4 0,0-14 3,0-8 1,-4-7-4,4-15 1,-4-7 0,4-8 2,-4-7-1,0-7 2,-5-8-7,1-7-1,-4-11-3,3-7 2,1-8 2,0-11 2,4-10-1,4-12-1,8-11 3,4-7 0,9-8-2,4 1 2,4-1 1,4 8 2,4 7-1,0 4-1,5 3 1,3 4-1,-3 8 2,-1 7 1,0 11 1,-3 7 2,-5 8-3,-4 7 0,0 3 1,-5 8 2,-3 8 1,-8 3 1,-5 3-2,-8 5-1,-8 3-3,-5 0 1,-8 3-2,-8 5 2,-8-4-11,-4-4-2,-5 0-15,5-4-6,0-7-33,8-3-13,8-8-29</inkml:trace>
        </inkml:traceGroup>
      </inkml:traceGroup>
    </inkml:traceGroup>
  </inkml:traceGroup>
</inkml:ink>
</file>

<file path=ppt/ink/ink1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1:49.83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451364B4-0267-4E50-816C-6D7E72482B5C}" emma:medium="tactile" emma:mode="ink">
          <msink:context xmlns:msink="http://schemas.microsoft.com/ink/2010/main" type="writingRegion" rotatedBoundingBox="9250,12337 12302,11884 12784,15131 9732,15584"/>
        </emma:interpretation>
      </emma:emma>
    </inkml:annotationXML>
    <inkml:traceGroup>
      <inkml:annotationXML>
        <emma:emma xmlns:emma="http://www.w3.org/2003/04/emma" version="1.0">
          <emma:interpretation id="{C200866C-A8E3-4A1A-ADB1-2BBE53346E49}" emma:medium="tactile" emma:mode="ink">
            <msink:context xmlns:msink="http://schemas.microsoft.com/ink/2010/main" type="paragraph" rotatedBoundingBox="9658,12449 12199,11855 12517,13217 9976,13811" alignmentLevel="1"/>
          </emma:interpretation>
        </emma:emma>
      </inkml:annotationXML>
      <inkml:traceGroup>
        <inkml:annotationXML>
          <emma:emma xmlns:emma="http://www.w3.org/2003/04/emma" version="1.0">
            <emma:interpretation id="{9ECA9B3D-A3E4-4F84-99FC-462F05D91F27}" emma:medium="tactile" emma:mode="ink">
              <msink:context xmlns:msink="http://schemas.microsoft.com/ink/2010/main" type="line" rotatedBoundingBox="9658,12449 12199,11855 12517,13217 9976,13811"/>
            </emma:interpretation>
          </emma:emma>
        </inkml:annotationXML>
        <inkml:traceGroup>
          <inkml:annotationXML>
            <emma:emma xmlns:emma="http://www.w3.org/2003/04/emma" version="1.0">
              <emma:interpretation id="{CB831E8E-021A-4D9E-A786-B9F679470471}" emma:medium="tactile" emma:mode="ink">
                <msink:context xmlns:msink="http://schemas.microsoft.com/ink/2010/main" type="inkWord" rotatedBoundingBox="9682,12551 11100,12219 11394,13479 9976,13811"/>
              </emma:interpretation>
              <emma:one-of disjunction-type="recognition" id="oneOf0">
                <emma:interpretation id="interp0" emma:lang="en-US" emma:confidence="1">
                  <emma:literal>RA</emma:literal>
                </emma:interpretation>
                <emma:interpretation id="interp1" emma:lang="en-US" emma:confidence="0">
                  <emma:literal>RAA</emma:literal>
                </emma:interpretation>
                <emma:interpretation id="interp2" emma:lang="en-US" emma:confidence="0">
                  <emma:literal>RAN</emma:literal>
                </emma:interpretation>
                <emma:interpretation id="interp3" emma:lang="en-US" emma:confidence="0">
                  <emma:literal>RAY</emma:literal>
                </emma:interpretation>
                <emma:interpretation id="interp4" emma:lang="en-US" emma:confidence="0">
                  <emma:literal>RAP</emma:literal>
                </emma:interpretation>
              </emma:one-of>
            </emma:emma>
          </inkml:annotationXML>
          <inkml:trace contextRef="#ctx0" brushRef="#br0">133-1 236,'25'8'90,"-8"-1"-70,3 4 2,-11-4-6,-1 4 0,-4 4 2,-4 7 4,-4 7 1,-4 12-12,-5 3-4,-3 8-1,-1 10-1,-4 8 0,5 0-3,-1 3-2,1 5-2,3-5 1,5-3 1,0-8 2,4-6-3,0-9 0,-1-10 1,1-7 2,0-1-10,0-14-2,0-8-15,0-11-4,0-10 6,-1-12 6,1-7 8,0-8 3,0-3 1,0-4 4,4 4 0,0 0 3,0 0 1,4-4 1,0-3 4,4-1 3,1 1 2,-1-4 5,0 0-1,5-4 1,-1 7-7,1 4-4,-1 8-4,0 7-3,1 3 3,3 8 2,1 0-2,4 4-2,-1 3-3,1 4 1,0 4 5,3 3 5,1 1-5,0 3-2,0 0 1,0 3 0,-1 5-1,-3 3 1,0 3 0,-9 5 1,-3 6-2,-5 5-2,-4 3-2,-4 4-1,-5 3 2,-3 4 0,-5 0 1,-3 1 0,-1-12 0,-4 0 0,0-4 0,0-7 2,-3-3-1,-1-1-1,-5-3 1,1-4 1,0 0-3,4-4 0,5-3 1,3-1 0,4 1 0,9-4 0,4 0-3,4 0 2,4-4-1,8 1 0,5 3 2,4-4 2,-1 4 1,5 4 1,0 3-2,0 4-2,-5 8 5,5 3 4,0 7-7,0 8-1,4 3-1,0 1 0,0-5-3,4-2 2,0-9-12,0-6-5,0-8-34,0-4-14,0-11-59</inkml:trace>
          <inkml:trace contextRef="#ctx0" brushRef="#br0" timeOffset="614.8295">828 1047 256,'-4'7'96,"4"-7"-75,4-3 1,-4 3-5,-4 0-8,0-4 0,0 0-3,0-7-1,0-7-3,-1-15 5,5-8 5,5-14 0,7-7 1,9-8-3,-1-7-1,9-8-3,-4-7 1,8 0-2,0 0 0,-4 8 1,-4-1 3,-4 4 11,-1 4 7,1 7-5,-8 8-3,-1 7-7,0 7-2,-3 7-6,-1 12-1,-4 11 1,0 3 0,0 11-5,0 12-1,-4-8-4,5 29 1,3 15 1,0 0 2,0 8-1,5 3 1,3 11 2,1 11 2,-1 4-1,1 4-1,-5-1 1,-3-3-1,-5 4 0,-4-1 0,-8-3 2,-1-7 3,-3-12-4,-1-10-3,1-12-13,0-10-2,-1-12-14,5-11-5,0-10-3,-1-12 1,5-7-1,0-8 2,0 1-18,-4 0-4,4-1 0,-9 4-34,1 1 16</inkml:trace>
          <inkml:trace contextRef="#ctx0" brushRef="#br0" timeOffset="840.2679">990 547 260,'-29'-7'99,"29"3"-77,0 0 11,0 4 0,0-3-7,12-1 2,-8-3-5,4-4-2,1 3-11,-1-3 2,4 0 4,5 0 1,-5 4 1,1-1-3,-1-3 1,1 4-9,3 0-4,1-1-5,-1-3 1,5 0-6,4 0 0,0-3-24,3-9-7,6-2-18,3-8-5,4-4-79</inkml:trace>
        </inkml:traceGroup>
        <inkml:traceGroup>
          <inkml:annotationXML>
            <emma:emma xmlns:emma="http://www.w3.org/2003/04/emma" version="1.0">
              <emma:interpretation id="{395F22E0-3D79-4B6B-A123-AE86FDB23B83}" emma:medium="tactile" emma:mode="ink">
                <msink:context xmlns:msink="http://schemas.microsoft.com/ink/2010/main" type="inkWord" rotatedBoundingBox="11422,12036 12199,11855 12480,13058 11703,13239"/>
              </emma:interpretation>
              <emma:one-of disjunction-type="recognition" id="oneOf1">
                <emma:interpretation id="interp5" emma:lang="en-US" emma:confidence="1">
                  <emma:literal>in</emma:literal>
                </emma:interpretation>
                <emma:interpretation id="interp6" emma:lang="en-US" emma:confidence="0">
                  <emma:literal>inn</emma:literal>
                </emma:interpretation>
                <emma:interpretation id="interp7" emma:lang="en-US" emma:confidence="0">
                  <emma:literal>ink</emma:literal>
                </emma:interpretation>
                <emma:interpretation id="interp8" emma:lang="en-US" emma:confidence="0">
                  <emma:literal>ion</emma:literal>
                </emma:interpretation>
                <emma:interpretation id="interp9" emma:lang="en-US" emma:confidence="0">
                  <emma:literal>i</emma:literal>
                </emma:interpretation>
              </emma:one-of>
            </emma:emma>
          </inkml:annotationXML>
          <inkml:trace contextRef="#ctx0" brushRef="#br0" timeOffset="1189.9828">1738-12 308,'13'15'115,"-9"-4"-89,4 7-1,-8-7-5,4 4-16,-4 7-2,0 4 7,-4 7 5,0 4-6,0 3 4,0 1 2,0-8-1,-1 0 2,5-4-10,0-3-3,0-8-11,0-7-4,5-7-29,3-15-12,8-29-91</inkml:trace>
          <inkml:trace contextRef="#ctx0" brushRef="#br0" timeOffset="1370.431">1771-604 424,'-24'19'159,"19"-12"-124,10 4-13,-5-4-15,4 4-38,-4 4-11,4-4-118,4-4-52,0-7 100,5-7 49</inkml:trace>
          <inkml:trace contextRef="#ctx0" brushRef="#br0" timeOffset="2176.8271">2032 418 200,'-25'22'77,"13"-14"-60,-5-1 19,9-3 7,-4-4-11,-1 0-3,1-4-13,-1-3-5,1-8-6,4 0-4,-1-7 2,1-3 2,4-12 2,0 0 1,4-7 0,4-4 0,4 0 2,0 0-3,5 4 1,3 4-5,1-1-2,4 5 0,-1 3 1,1 7-1,-4 4 2,-1 3-2,1 8-1,-1 8 3,-3 10 0,-1 8-1,0 3 1,1 8-2,-1 7-1,1 4-2,3 3-1,1 4-1,-1 8 3,1-4 0,-1-4 1,1-4 0,-1-3 2,-3-8-1,-5-3-1,0-8-6,-8 1-1,0-8-4,-4-4 2,-4-7 3,0-7 3,-1-8 6,5-11 3,4-7 0,4-7 1,5-8-2,3 0 2,1 1-4,3-1 0,-3 4 1,-1 7 2,0 4 3,-3 11 2,-1 3-1,0 8 1,-4 4-6,5 14-5,3 4-1,0 11 1,1 8 2,-1 10-3,5 12 0,3 7-12,1 3-5,0 1-8,0-1-4,-5 1-65,1-8-27,-9-4 7</inkml:trace>
        </inkml:traceGroup>
      </inkml:traceGroup>
    </inkml:traceGroup>
    <inkml:traceGroup>
      <inkml:annotationXML>
        <emma:emma xmlns:emma="http://www.w3.org/2003/04/emma" version="1.0">
          <emma:interpretation id="{D76A5A50-5031-4AB0-9B03-662259EF5390}" emma:medium="tactile" emma:mode="ink">
            <msink:context xmlns:msink="http://schemas.microsoft.com/ink/2010/main" type="paragraph" rotatedBoundingBox="9503,14040 12268,13630 12497,15174 9732,15584" alignmentLevel="1"/>
          </emma:interpretation>
        </emma:emma>
      </inkml:annotationXML>
      <inkml:traceGroup>
        <inkml:annotationXML>
          <emma:emma xmlns:emma="http://www.w3.org/2003/04/emma" version="1.0">
            <emma:interpretation id="{7F9B0927-A515-49A4-9666-63226D471129}" emma:medium="tactile" emma:mode="ink">
              <msink:context xmlns:msink="http://schemas.microsoft.com/ink/2010/main" type="line" rotatedBoundingBox="9503,14040 12268,13630 12497,15174 9732,15584"/>
            </emma:interpretation>
          </emma:emma>
        </inkml:annotationXML>
        <inkml:traceGroup>
          <inkml:annotationXML>
            <emma:emma xmlns:emma="http://www.w3.org/2003/04/emma" version="1.0">
              <emma:interpretation id="{B6F4D9DA-A2BD-49C7-AC47-06C70FA72276}" emma:medium="tactile" emma:mode="ink">
                <msink:context xmlns:msink="http://schemas.microsoft.com/ink/2010/main" type="inkWord" rotatedBoundingBox="9503,14040 12268,13630 12497,15174 9732,15584"/>
              </emma:interpretation>
              <emma:one-of disjunction-type="recognition" id="oneOf2">
                <emma:interpretation id="interp10" emma:lang="en-US" emma:confidence="0">
                  <emma:literal>KK</emma:literal>
                </emma:interpretation>
                <emma:interpretation id="interp11" emma:lang="en-US" emma:confidence="0">
                  <emma:literal>Ktk-</emma:literal>
                </emma:interpretation>
                <emma:interpretation id="interp12" emma:lang="en-US" emma:confidence="0">
                  <emma:literal>Ktk"</emma:literal>
                </emma:interpretation>
                <emma:interpretation id="interp13" emma:lang="en-US" emma:confidence="0">
                  <emma:literal>Ktk~</emma:literal>
                </emma:interpretation>
                <emma:interpretation id="interp14" emma:lang="en-US" emma:confidence="0">
                  <emma:literal>ktk~</emma:literal>
                </emma:interpretation>
              </emma:one-of>
            </emma:emma>
          </inkml:annotationXML>
          <inkml:trace contextRef="#ctx0" brushRef="#br0" timeOffset="3017.8681">-82 1816 316,'-12'11'121,"12"-8"-95,4 5-2,0-5-6,-4 5-12,0-1 2,0 8-3,0 3 0,-4 8-3,0 11-2,0 14 3,-5 12-2,1 10 2,-8 4-2,3 8 2,5 0-4,0-1 0,-1-7 3,1-3 1,4-8-4,0-7 1,0-11-2,4-12 0,0-10 0,0-7-2,8-12 7,0-11 3,0-14 3,5-15 2,3-19-3,5-10 0,0-8-5,4-4 0,4 5-3,0-1-1,4 3-1,4 9 0,0-1 2,0 7 0,5 8 0,-5 4 2,0 10-3,-4 5 0,-4 3 1,-4 7 2,-4 4-8,-1 3-3,-3 5-20,-5 3-8,1 3-30,-5 5-10</inkml:trace>
          <inkml:trace contextRef="#ctx0" brushRef="#br0" timeOffset="3346.9378">92 2216 324,'-17'15'123,"22"-4"-95,3-7-6,0 3-8,0 1-9,5 3 0,3-4-1,1 0 0,-1 4-2,5 0 5,0 4 3,-1 3-3,1 4-2,-4 4 0,3 4-1,1 6-5,-4 5-1,3 3-4,1-4-1,0-7-25,-1-7-11,5-15-49,8-18-18,4-23 4</inkml:trace>
          <inkml:trace contextRef="#ctx0" brushRef="#br0" timeOffset="3693.0905">522 1771 296,'-8'8'112,"16"-4"-87,-4-4-4,0 3-10,5-3-5,3 0 1,5-3 3,3-1 4,5 0-8,4 0 3,0-3 2,0 0-2,4-1 2,0 1-6,0 0-1,5-1-4,-1 1-1,0 0-4,0-1 1,5 1-5,-5-4 1,0 0-5,-4 0-2,-4 0-22,-4-4-9,4-14-82</inkml:trace>
          <inkml:trace contextRef="#ctx0" brushRef="#br0" timeOffset="3962.5154">1035 1246 348,'-16'22'129,"20"-8"-100,-8 23-9,4-15-10,-5 22-8,-3 15 1,-8 7-4,-1 8 1,-8 11 0,5 6 0,3 1 2,0-3-1,5-8-1,4-8-21,8-10-9,4-19-56,8-15-23,9-29-2</inkml:trace>
          <inkml:trace contextRef="#ctx0" brushRef="#br0" timeOffset="4518.7506">1627 1529 324,'0'29'123,"0"-10"-95,-5 14-2,1-11-5,0 3-15,0 9-3,-4-1 2,-5 11 1,-3 15-2,-1 14 2,-3 8 3,-1 4-3,4-1 2,-3 1-7,3 10-3,1-6-2,3-8 0,5-12 3,4-10 2,0-11-7,-1-11-3,5-8-4,0-10 0,0-12 2,5-14 2,3-19 8,4-15 2,1-6 1,-1-5 1,5-3-2,-1-4-1,1 0-2,-1 4 1,1 0 7,4 0 6,-5 11-2,1 3 2,-1 8-7,5 4-1,-5 3-2,5 4 1,0 4-4,-1 3 0,1 4-4,0 0-1,-5 3-11,1 5-1,-1 3-13,-3 0-5,-5 3-43,0 8-16,1 1-6</inkml:trace>
          <inkml:trace contextRef="#ctx0" brushRef="#br0" timeOffset="4806.167">1722 2367 340,'-13'19'129,"17"-8"-100,1 3-4,-1-6-10,0-1-9,0 0 1,4 4 2,1-3 2,-1 3-5,4 0 3,-3 0 1,3 4-3,0-1-2,1 1-2,-1 3 0,1 1-9,-1-1-1,0-3-31,1-4-13,-1-8-69,9-10-63,0-11 61</inkml:trace>
          <inkml:trace contextRef="#ctx0" brushRef="#br0" timeOffset="5076.5778">1970 1680 364,'4'3'134,"13"5"-104,7-1-4,-7-3-7,4-1-13,12-3 2,0 4-5,4-4 0,0 0-1,1-4-2,-1 1 3,0-1-2,0-3 2,-4-1-22,5-6-7,3-9-132</inkml:trace>
        </inkml:traceGroup>
      </inkml:traceGroup>
    </inkml:traceGroup>
  </inkml:traceGroup>
</inkml:ink>
</file>

<file path=ppt/ink/ink1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1:55.90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A3135605-B51D-494D-8ACA-D0F9E7D43611}" emma:medium="tactile" emma:mode="ink">
          <msink:context xmlns:msink="http://schemas.microsoft.com/ink/2010/main" type="writingRegion" rotatedBoundingBox="17466,11077 18537,11077 18537,14284 17466,14284"/>
        </emma:interpretation>
      </emma:emma>
    </inkml:annotationXML>
    <inkml:traceGroup>
      <inkml:annotationXML>
        <emma:emma xmlns:emma="http://www.w3.org/2003/04/emma" version="1.0">
          <emma:interpretation id="{EB32E6A9-8907-49D2-B39F-F2BDDD042896}" emma:medium="tactile" emma:mode="ink">
            <msink:context xmlns:msink="http://schemas.microsoft.com/ink/2010/main" type="paragraph" rotatedBoundingBox="17466,11077 18537,11077 18537,14284 17466,14284" alignmentLevel="1"/>
          </emma:interpretation>
        </emma:emma>
      </inkml:annotationXML>
      <inkml:traceGroup>
        <inkml:annotationXML>
          <emma:emma xmlns:emma="http://www.w3.org/2003/04/emma" version="1.0">
            <emma:interpretation id="{26E78BA5-A319-478B-B365-64D0CD5CA7B8}" emma:medium="tactile" emma:mode="ink">
              <msink:context xmlns:msink="http://schemas.microsoft.com/ink/2010/main" type="line" rotatedBoundingBox="17466,11077 18537,11077 18537,14284 17466,14284"/>
            </emma:interpretation>
          </emma:emma>
        </inkml:annotationXML>
        <inkml:traceGroup>
          <inkml:annotationXML>
            <emma:emma xmlns:emma="http://www.w3.org/2003/04/emma" version="1.0">
              <emma:interpretation id="{6F2E9D02-A90D-4C99-9703-BDB990B72D2D}" emma:medium="tactile" emma:mode="ink">
                <msink:context xmlns:msink="http://schemas.microsoft.com/ink/2010/main" type="inkWord" rotatedBoundingBox="18233,10974 18668,14218 17900,14321 17466,11077"/>
              </emma:interpretation>
              <emma:one-of disjunction-type="recognition" id="oneOf0">
                <emma:interpretation id="interp0" emma:lang="en-US" emma:confidence="0">
                  <emma:literal>tsp</emma:literal>
                </emma:interpretation>
                <emma:interpretation id="interp1" emma:lang="en-US" emma:confidence="0">
                  <emma:literal>"p</emma:literal>
                </emma:interpretation>
                <emma:interpretation id="interp2" emma:lang="en-US" emma:confidence="0">
                  <emma:literal>bp</emma:literal>
                </emma:interpretation>
                <emma:interpretation id="interp3" emma:lang="en-US" emma:confidence="0">
                  <emma:literal>isp</emma:literal>
                </emma:interpretation>
                <emma:interpretation id="interp4" emma:lang="en-US" emma:confidence="0">
                  <emma:literal>'sp</emma:literal>
                </emma:interpretation>
              </emma:one-of>
            </emma:emma>
          </inkml:annotationXML>
          <inkml:trace contextRef="#ctx0" brushRef="#br0">-5-1 228,'-4'-4'85,"8"8"-66,-4-4 3,0 0-3,0 0-10,0 0-3,0 0-6,0 0 0,0 0 0,8 4 2,0-1 1,5 1 16,-1 0 10,0-4-9,5 7-1,4 0-11,-1 8-5,5 7 6,0 4 4,0 7-4,0 4-3,0 3 3,3 8 2,1 3 0,5 8 3,-1 4-1,-4 7 0,0-4-3,-1 7-1,-3-6-3,-4-1 1,0-4 2,-5-3 2,-3-4 3,-1-7 2,-4-7-7,1-8-3,-1-4-3,0-7-3,0-4 1,1-3 1,-5-7-1,0-1 2,-4-7-7,4-4-1,0-7-20,0-7-7,5-12-34,-1-3-15,0-7-34,0-4-58,5-8 54</inkml:trace>
          <inkml:trace contextRef="#ctx0" brushRef="#br0" timeOffset="391.5963">777 536 260,'0'0'96,"0"3"-75,-5-3 17,5 0 3,0 4-9,-4 0-1,0 0-2,-4-4-1,0 3-15,-1-3-3,1 4 0,0 0-2,-1-1 3,1 5-11,0 6-2,4 1-4,0 3 1,4 4 3,4 8 1,4-1 5,0 4 5,5 0-3,-1 8 2,5 7-1,-1 3 1,1 8 0,-5 0 0,1 0-2,-5 0-1,-4-4 1,-4 0 3,-4-11-2,-9-4 1,-3-3 4,-1-4 2,-7-7-3,-1 0-1,-4-4-6,0-4-1,0-3-6,0-4 0,0-7-30,0-1-13,0-3-34,-4-3-14,4-1-69</inkml:trace>
          <inkml:trace contextRef="#ctx0" brushRef="#br0" timeOffset="1261.0665">599 2110 324,'-9'-4'121,"9"4"-95,0 0 9,0 0-4,0 0-15,0 0-4,0 0-10,0 0-1,5 7-1,-1 4 6,0 8 4,0 10 3,-4 19 5,4 11-8,0 14-1,0 4-7,0 8-2,5 0 2,-1 3 1,4 0-4,1-3-1,-1-8 1,1-11 2,-5-11 0,0-11-1,0-7 3,-3-11 0,-5-8 1,-5-3 0,-3-11-2,0-12-2,-4-6-8,-5-12-3,0-11 1,-3-7 1,-1-4 1,0-3 2,5-1 6,3 1 2,5-1 2,0-7 0,4 4-2,8-4 1,4-3 2,5-1 4,7-3 0,5 7 0,8 1-1,4 6 0,1 8-2,3 3 1,-4 8 5,0 4 2,-3 3-5,-1 8-1,-4 3-4,-5 8-3,1 3 0,-4 4-1,-5 4-3,1 7 2,0 4-1,-9 10 0,-4 8 0,-4 4-2,-8 4 0,-9 3 0,1-4 3,-9-3 0,-4-8-8,-4-3-4,0-8-20,0-7-8,4-14-30,8-16-10,13-17-65</inkml:trace>
        </inkml:traceGroup>
      </inkml:traceGroup>
    </inkml:traceGroup>
  </inkml:traceGroup>
</inkml:ink>
</file>

<file path=ppt/ink/ink1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1:58.108"/>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2E556BC6-4A34-4BAD-8E55-5AB0B977F850}" emma:medium="tactile" emma:mode="ink">
          <msink:context xmlns:msink="http://schemas.microsoft.com/ink/2010/main" type="writingRegion" rotatedBoundingBox="18219,12965 22225,12330 22655,15042 18649,15678"/>
        </emma:interpretation>
      </emma:emma>
    </inkml:annotationXML>
    <inkml:traceGroup>
      <inkml:annotationXML>
        <emma:emma xmlns:emma="http://www.w3.org/2003/04/emma" version="1.0">
          <emma:interpretation id="{890197C8-77A7-4BE1-934A-3E5FF5DE1CE2}" emma:medium="tactile" emma:mode="ink">
            <msink:context xmlns:msink="http://schemas.microsoft.com/ink/2010/main" type="paragraph" rotatedBoundingBox="18784,12688 21977,12766 21939,14358 18745,14281" alignmentLevel="1"/>
          </emma:interpretation>
        </emma:emma>
      </inkml:annotationXML>
      <inkml:traceGroup>
        <inkml:annotationXML>
          <emma:emma xmlns:emma="http://www.w3.org/2003/04/emma" version="1.0">
            <emma:interpretation id="{DB17C355-BCC6-422D-B27B-D6137318FF2A}" emma:medium="tactile" emma:mode="ink">
              <msink:context xmlns:msink="http://schemas.microsoft.com/ink/2010/main" type="line" rotatedBoundingBox="18784,12688 21977,12766 21939,14358 18745,14281"/>
            </emma:interpretation>
          </emma:emma>
        </inkml:annotationXML>
        <inkml:traceGroup>
          <inkml:annotationXML>
            <emma:emma xmlns:emma="http://www.w3.org/2003/04/emma" version="1.0">
              <emma:interpretation id="{F249EFC2-F01F-461A-BA25-532D7CB7BA7C}" emma:medium="tactile" emma:mode="ink">
                <msink:context xmlns:msink="http://schemas.microsoft.com/ink/2010/main" type="inkWord" rotatedBoundingBox="18784,12688 21977,12766 21939,14358 18745,14281"/>
              </emma:interpretation>
              <emma:one-of disjunction-type="recognition" id="oneOf0">
                <emma:interpretation id="interp0" emma:lang="en-US" emma:confidence="0">
                  <emma:literal>RAim</emma:literal>
                </emma:interpretation>
                <emma:interpretation id="interp1" emma:lang="en-US" emma:confidence="0">
                  <emma:literal>RA; m</emma:literal>
                </emma:interpretation>
                <emma:interpretation id="interp2" emma:lang="en-US" emma:confidence="0">
                  <emma:literal>Rai m</emma:literal>
                </emma:interpretation>
                <emma:interpretation id="interp3" emma:lang="en-US" emma:confidence="0">
                  <emma:literal>RAin</emma:literal>
                </emma:interpretation>
                <emma:interpretation id="interp4" emma:lang="en-US" emma:confidence="0">
                  <emma:literal>Rail m</emma:literal>
                </emma:interpretation>
              </emma:one-of>
            </emma:emma>
          </inkml:annotationXML>
          <inkml:trace contextRef="#ctx0" brushRef="#br0">40 126 300,'17'11'112,"-17"-11"-87,21 7 0,-13 0-7,0 1-7,-4 3 1,-4 3 5,0 5 3,-4 3-10,0 4 12,0 3 5,0 4-1,0 4 2,4 11-10,0 10-3,0 5-6,0 7-1,0 0-5,0 3-2,0 4 0,0-3-1,0 0 0,0-5 0,-4-6-3,-1-12 2,1-10 3,-4-8 1,0-11-15,-1-7-6,1-4 2,-4-15 2,3-11 3,5-10 2,0-8 1,4-8 0,0-7 5,0-7 1,4-7 2,0-8 0,5-7 0,3-4 0,5-8 6,-1 8 4,5-3-3,0 3 1,3 0-5,1 11-2,-4 8 4,0 10 4,-1 8 1,5 11 4,-4 7-5,-1 4-3,5 8-3,0 3 0,0 7-2,0 8 2,-5 7-2,1 7-1,-4 8-2,-1 7-1,-3 11 2,-1 0 0,-4 4-4,-8 7-1,-4 4-4,-4-4-1,-9 0 3,-3-3 3,-5-5-2,-4-2 2,0-9 1,0-6-1,0-8 4,0-8 0,4-6 3,5-8 3,3 0 0,0-4 2,1-3-4,4-1-2,-1 1 2,5 3 0,0 1-4,3 3-1,1 0 3,4 0 3,0 0-3,4 3-3,9 5 5,3-1 3,5 4 1,4 4 1,0 0-2,4 7-1,0 3-1,4 5 2,-4 3-1,-5-4 2,1 4-6,-4 0-1,-4-3-7,-1-1 0,1-3-35,-5-4-12,5-11-109,3-11-66,5-7 99</inkml:trace>
          <inkml:trace contextRef="#ctx0" brushRef="#br0" timeOffset="975.6707">698 934 324,'-66'-3'123,"49"-5"-95,5 8 22,12 0 4,4 0-27,4-3-7,9-1 0,8-3 4,12-1-13,9-3 5,3 4 4,1 0 2,4-1 2,-5 5-9,-3-1-4,-5 4-6,-4 0-4,-4 0 0,-4-4-1,-4 1-25,-4-1-8,0-3-25,3-4-11,5-4-7,0-4-4,4 1-48,5-4-40,-1-7 74</inkml:trace>
          <inkml:trace contextRef="#ctx0" brushRef="#br0" timeOffset="676.079">897 968 280,'20'40'107,"-15"-18"-83,3 15-12,-4-15-10,-4 7-5,0 8 1,0 4 10,-4-1 5,-4 0-6,-1-3 22,1 0 10,-4 0-6,-1-12-4,5-2-15,0-5-6,3-7-8,-3-4-2,8-3 1,0-8 0,8-7 5,1-11 5,-1-11-3,0-18 2,5-5-3,-1-6 0,-4-8-3,1-11 1,-1-11-2,0-11 2,0 0 2,1 0 2,-1 4-1,4 0-1,-3 11-3,3 7 1,1 11-2,-1 11 2,0 11-2,1 4 2,-5 15-4,0 7 0,1 3 1,3 12 0,0 7-3,1 7 2,3 12 3,1 10 1,-1 15 3,1 4 1,4 7-3,-1 15-1,1 15 1,0 7 2,-1-1-3,1-2 0,-4-8-1,-1-1 1,1-6-4,-1-8 0,-3-11 1,-1-11 2,-4-7 1,-4-7 1,1-8-7,-5-8-2,0-3-14,-5-7-5,1-4-20,-4-4-8,0-7-18,0-7-7,-1-4-62</inkml:trace>
          <inkml:trace contextRef="#ctx0" brushRef="#br0" timeOffset="1294.3709">1902 372 316,'16'11'118,"5"-4"-92,8 8 6,-21-8-4,1 8-12,-1 7-1,0 11 2,-4 11 1,-4 11-9,-4 8 6,0 0 2,0-1-1,0 1 3,0-8-8,-1-4-4,5-7-4,0-7 0,5-11-42,3-12-16,4-14-36,5-18-13,4-22-33</inkml:trace>
          <inkml:trace contextRef="#ctx0" brushRef="#br0" timeOffset="1486.7645">1985-91 472,'8'11'178,"4"3"-138,-3 16-11,-5-16-16,-4 5-35,0-4-8,0 3-27,0-3-11,0-4 36,4-4-54,4-7-18,5 0-14</inkml:trace>
          <inkml:trace contextRef="#ctx0" brushRef="#br0" timeOffset="2267.6439">2407 898 164,'-5'48'63,"1"-37"-49,-8 7 22,8-11 10,0 1-6,-1-1 1,1-3 1,0-1 1,0-6-23,4-5 4,-4-3 3,0 0-6,4-11 0,4-7-8,-4-1-3,0-3-1,0-4 1,0 1-1,4-8 0,0 3-5,4 4-3,5 1 0,-1 3-1,5 3-3,-5 4 2,1 4 5,-1 8 2,0 3 2,1 3 0,-1 8-2,5 8-1,-5 6-8,1 8 0,3 11-1,1 4 2,-1 4-1,5 3 1,0 0 2,-1 4 0,1-4 0,-4-4 2,-5-3-6,-4 0 1,-4 0-4,-4-4 0,-4-4 1,0-7 2,-4-3 4,0-5 2,-1-6 2,1-8 0,0-8-2,8-6 1,4-9-4,8-10-2,9-14-1,4-9 3,8-6 0,0 3 1,0 0 0,0 8 2,-8 10 3,-4 12 2,-5 3 3,-3 8 1,-1 7-5,0 7-4,1 8-1,-1 7-1,1 7 0,3 4 0,5 4-3,4 3 0,0 1-1,-1 7 0,5 3-22,-4 0-7,-4-3-44,-5 0-17,-3 3-57</inkml:trace>
        </inkml:traceGroup>
      </inkml:traceGroup>
    </inkml:traceGroup>
    <inkml:traceGroup>
      <inkml:annotationXML>
        <emma:emma xmlns:emma="http://www.w3.org/2003/04/emma" version="1.0">
          <emma:interpretation id="{936ECC84-2C39-4101-8BB0-646B32B25F32}" emma:medium="tactile" emma:mode="ink">
            <msink:context xmlns:msink="http://schemas.microsoft.com/ink/2010/main" type="paragraph" rotatedBoundingBox="18483,14628 22489,13993 22655,15042 18649,15678" alignmentLevel="1"/>
          </emma:interpretation>
        </emma:emma>
      </inkml:annotationXML>
      <inkml:traceGroup>
        <inkml:annotationXML>
          <emma:emma xmlns:emma="http://www.w3.org/2003/04/emma" version="1.0">
            <emma:interpretation id="{7A33C0A6-1306-4F6E-AFB4-48ADD3161E32}" emma:medium="tactile" emma:mode="ink">
              <msink:context xmlns:msink="http://schemas.microsoft.com/ink/2010/main" type="line" rotatedBoundingBox="18483,14628 22489,13993 22655,15042 18649,15678"/>
            </emma:interpretation>
          </emma:emma>
        </inkml:annotationXML>
        <inkml:traceGroup>
          <inkml:annotationXML>
            <emma:emma xmlns:emma="http://www.w3.org/2003/04/emma" version="1.0">
              <emma:interpretation id="{4EDB9A79-A2CA-49AB-95CD-E101092D94D3}" emma:medium="tactile" emma:mode="ink">
                <msink:context xmlns:msink="http://schemas.microsoft.com/ink/2010/main" type="inkWord" rotatedBoundingBox="18483,14628 22489,13993 22655,15042 18649,15678"/>
              </emma:interpretation>
              <emma:one-of disjunction-type="recognition" id="oneOf1">
                <emma:interpretation id="interp5" emma:lang="en-US" emma:confidence="0">
                  <emma:literal>1 t</emma:literal>
                </emma:interpretation>
                <emma:interpretation id="interp6" emma:lang="en-US" emma:confidence="0">
                  <emma:literal>it</emma:literal>
                </emma:interpretation>
                <emma:interpretation id="interp7" emma:lang="en-US" emma:confidence="0">
                  <emma:literal>It</emma:literal>
                </emma:interpretation>
                <emma:interpretation id="interp8" emma:lang="en-US" emma:confidence="0">
                  <emma:literal>TIt/T~</emma:literal>
                </emma:interpretation>
                <emma:interpretation id="interp9" emma:lang="en-US" emma:confidence="0">
                  <emma:literal>Tht/t~</emma:literal>
                </emma:interpretation>
              </emma:one-of>
            </emma:emma>
          </inkml:annotationXML>
          <inkml:trace contextRef="#ctx0" brushRef="#br0" timeOffset="3603.0683">-195 2141 400,'-21'0'151,"21"0"-118,8 0-11,-4 0-14,5-4-9,3-7 2,9-4 0,4-3-1,8-4 1,8-4 3,9-7 2,8 0 0,12-4 1,8 0-6,5 0-1,0 1-2,4-1-2,0 7-4,0 5 0,-5 3-25,-3 0-8,-1 3-116,-11-3-55,-14-4 106</inkml:trace>
          <inkml:trace contextRef="#ctx0" brushRef="#br0" timeOffset="2972.7266">148 2192 244,'-21'-11'93,"17"7"-72,0 1 16,4-1 4,0-3-9,-4-4 1,4-4-7,-4-4-4,4 5-12,0-1 13,0 4 9,0 7-1,0 1 2,0-1-13,0 4-4,4 7-3,4 8-1,0 3-4,1 4 0,3 12-3,1 6 0,-1 8-3,0 3 1,1 4-15,-1-3-5,1-4-4,-1-4-1,0-7-14,-3-8-4,-1-3-17,0-8-4,0-7-24,1-3-9</inkml:trace>
          <inkml:trace contextRef="#ctx0" brushRef="#br0" timeOffset="3309.5663">727 1788 376,'4'22'140,"0"0"-109,1 7-4,-1-11-11,0 5-10,-4 6-1,4 4 8,0 7 3,0 5-7,0-1 6,0 4 2,5 3-7,-1 4-1,4 0-5,-3-3-1,3-8-6,-4-7 0,1-8-19,-5-7-6,-4-7-12,0-4-5,-4-7-4,0-12 0,-5-14-37,5-11-17,-4-7 2</inkml:trace>
          <inkml:trace contextRef="#ctx0" brushRef="#br0" timeOffset="4056.6442">1372 1655 288,'5'4'107,"-1"0"-83,0-1 17,0 1 2,4 0-21,5 3-5,-1 0 14,9 1 9,4-5-21,3 1 1,10-4 1,-1 0-6,0 0 0,0 0-7,-3 0-3,-1 0-5,-9 0 0,1 4-13,-8-4-5,-1 3-21,-3-3-8,-5 0-28,-4 0-12,4-7-56</inkml:trace>
          <inkml:trace contextRef="#ctx0" brushRef="#br0" timeOffset="4369.0832">1583 1508 332,'-4'7'123,"8"-3"-95,-4 0-8,4 3-9,5-3-4,-5 3 6,4-3 4,0 3 4,1 1-11,-1 6 14,-8 8 8,-4 11-3,0 15-2,-5 11-9,1 7-3,-4 4-9,3 4-4,1-8-10,4 0-5,4-11-31,8-11-11,9-11-78,12-18-33,4-19 35</inkml:trace>
          <inkml:trace contextRef="#ctx0" brushRef="#br0" timeOffset="4727.5475">2274 1743 312,'0'11'115,"17"-11"-89,-17 4-3,4 0-9,-4-4 1,0 0 4,0 0 2,0 7-1,0 4-10,0 8 11,0 14 8,-4 7 0,0 12 1,-1 6-11,1 5-4,0-1-8,0 5-3,0-1-4,0-4-3,0-3-18,-1-11-9,1-15-31,0-7-13,4-15-93</inkml:trace>
          <inkml:trace contextRef="#ctx0" brushRef="#br0" timeOffset="5314.5199">2150 1762 400,'4'7'148,"0"-3"-115,9 0-9,-5-1-11,0 1-12,1-4 2,3 0 2,0 0 4,1-4-4,7 1 8,1-1 6,0-4-8,0-3-1,7 0-6,6-3-3,7-5-20,9-3-10,3 4-32,1-4-11,4 0-88,-4 0-38,0-8 100</inkml:trace>
          <inkml:trace contextRef="#ctx0" brushRef="#br0" timeOffset="5028.6502">2423 1688 380,'0'4'143,"4"-4"-112,-4 4-6,0-4-11,4 7-10,-4 4 0,0 4-2,-4 7-2,4 4 1,0 7 7,0 7 7,0 12 2,0 3-1,-4 0-4,4 4-2,0-8-6,0 1-3,0-8-5,0-7 0,0-8-22,0-7-11,0-7-29,-4-8-11,4-14-45,8-15-46,0-11 61</inkml:trace>
          <inkml:trace contextRef="#ctx0" brushRef="#br0" timeOffset="5704.6304">3077 1600 272,'-13'7'104,"13"-7"-81,4 0 7,-4 0-3,0 0-2,0 0 2,9 0 8,3 4 4,5-4-20,7 0 18,14-4 7,7 1-6,9-1-2,12 4-18,4-7-9,5-4-19,4-11-8,-1-12-62,1-13-25,-17-16-80</inkml:trace>
        </inkml:traceGroup>
      </inkml:traceGroup>
    </inkml:traceGroup>
  </inkml:traceGroup>
</inkml:ink>
</file>

<file path=ppt/ink/ink1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12:14.65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07F93163-2F84-4E75-9A3F-C92290874D09}" emma:medium="tactile" emma:mode="ink">
          <msink:context xmlns:msink="http://schemas.microsoft.com/ink/2010/main" type="writingRegion" rotatedBoundingBox="6330,2964 19538,3716 19417,5836 6210,5084"/>
        </emma:interpretation>
      </emma:emma>
    </inkml:annotationXML>
    <inkml:traceGroup>
      <inkml:annotationXML>
        <emma:emma xmlns:emma="http://www.w3.org/2003/04/emma" version="1.0">
          <emma:interpretation id="{3C1CFA59-3DC5-454F-AF04-7170FA3C9593}" emma:medium="tactile" emma:mode="ink">
            <msink:context xmlns:msink="http://schemas.microsoft.com/ink/2010/main" type="paragraph" rotatedBoundingBox="6330,2964 19538,3716 19417,5836 6210,5084" alignmentLevel="1"/>
          </emma:interpretation>
        </emma:emma>
      </inkml:annotationXML>
      <inkml:traceGroup>
        <inkml:annotationXML>
          <emma:emma xmlns:emma="http://www.w3.org/2003/04/emma" version="1.0">
            <emma:interpretation id="{16D48CA1-331D-412C-8BDA-22FDDCFBE3BD}" emma:medium="tactile" emma:mode="ink">
              <msink:context xmlns:msink="http://schemas.microsoft.com/ink/2010/main" type="line" rotatedBoundingBox="6330,2964 19538,3716 19417,5836 6209,5084"/>
            </emma:interpretation>
          </emma:emma>
        </inkml:annotationXML>
        <inkml:traceGroup>
          <inkml:annotationXML>
            <emma:emma xmlns:emma="http://www.w3.org/2003/04/emma" version="1.0">
              <emma:interpretation id="{8CBD4101-02B5-4B1A-A6AC-E4CA42463E0D}" emma:medium="tactile" emma:mode="ink">
                <msink:context xmlns:msink="http://schemas.microsoft.com/ink/2010/main" type="inkWord" rotatedBoundingBox="6317,3198 10334,3426 10227,5312 6210,5084"/>
              </emma:interpretation>
              <emma:one-of disjunction-type="recognition" id="oneOf0">
                <emma:interpretation id="interp0" emma:lang="en-US" emma:confidence="0">
                  <emma:literal>LHC</emma:literal>
                </emma:interpretation>
                <emma:interpretation id="interp1" emma:lang="en-US" emma:confidence="0">
                  <emma:literal>LHCC</emma:literal>
                </emma:interpretation>
                <emma:interpretation id="interp2" emma:lang="en-US" emma:confidence="0">
                  <emma:literal>LHc6</emma:literal>
                </emma:interpretation>
                <emma:interpretation id="interp3" emma:lang="en-US" emma:confidence="0">
                  <emma:literal>Lttc6</emma:literal>
                </emma:interpretation>
                <emma:interpretation id="interp4" emma:lang="en-US" emma:confidence="0">
                  <emma:literal>Lthc6</emma:literal>
                </emma:interpretation>
              </emma:one-of>
            </emma:emma>
          </inkml:annotationXML>
          <inkml:trace contextRef="#ctx0" brushRef="#br0">430-4 244,'-8'-3'90,"8"10"-70,4-7-7,0 7-10,1 1-4,-1 3 0,0 0 7,-4 3 6,0 5-6,0 7 3,-4 18 4,0 22-5,-9 18 0,1 5-2,-9 3-1,-4 7-6,-4 4 1,-8 0 0,-4-4 2,3-11-1,1-14 2,0-12-2,4-10 2,0-12 0,8-7 3,4-7 3,5-8 5,-1-3-4,9-11 4,8-4-6,8-4-4,5-3-3,11-4 0,10 3-1,-1-3-3,4 8 2,0-1-1,0 0 0,1 4 2,3 4 0,-4 0 0,5-1 2,-1 1-1,4 3 2,1 1-2,-1-1 2,1-3-2,-1 0-1,-7-4 1,-1 3-1,-4-3-20,-8 0-9,-5-3-51,1-1-24,-8-15-3</inkml:trace>
          <inkml:trace contextRef="#ctx0" brushRef="#br0" timeOffset="360.1849">972-48 252,'9'-4'96,"3"19"-75,9-4-8,-13-3-7,4 6-4,1 1 1,-1 3 7,1 8 4,-1 11-7,0 14 11,-3 16 5,-1 10-3,-4-7 1,0-1-8,0 1-3,1 8-5,-5 2-2,0 5-1,0-8-2,0-3 1,-5-15-1,1-12-22,0-10-8,0-11-45,0-11-18,4-23-21</inkml:trace>
          <inkml:trace contextRef="#ctx0" brushRef="#br0" timeOffset="693.0491">1072 548 296,'0'-8'112,"16"1"-87,9 7-4,-13 0-10,5 4-12,-1-1 1,5 5 0,8-1 0,4 4 0,4 0 0,1 0 2,-9-3 3,16-1 2,-8 0-3,1 1-1,-9-1-3,4 0-1,0 1 1,-8-8 2,-5 0-19,-3-4-6,-5 0-15,-8-18-37,-4-7 10,0 7-13,-4-19-16,-4-3 38</inkml:trace>
          <inkml:trace contextRef="#ctx0" brushRef="#br0" timeOffset="975.4996">1498-63 220,'0'-29'85,"8"29"-66,-4 0-6,-4 0 27,8 4-17,1 3-1,-1 4-4,0 11-10,0 8 4,5 6 3,-5 19 2,5 23-1,-1 14 0,0 3 3,1 8-2,-5 19 1,0 6-5,-8-3 0,4-11-8,-4-11-1,5-15-2,-1-14-2,4-15-4,0-15 0,1-15-29,3-18-11,9-22-39,12-33-15,12-33-23</inkml:trace>
          <inkml:trace contextRef="#ctx0" brushRef="#br0" timeOffset="1365.2752">2664 191 256,'0'-18'96,"8"10"-75,1 5-5,-9 3-7,-4-4-15,-5 0-3,-7-3-6,-9 3-4,-8 1 11,-4-1 15,-5 4 10,-7 4 1,-5 3-1,0 4-5,0 11 0,1 19-5,-5 14-2,4 11 4,4 4 2,5 3-2,7 12 2,14 7 3,11 0 3,13-4-3,13-3 0,11-12-4,10-7-1,7-7-3,4-11 1,9-11-2,8-12 0,9-10-8,7-11-2,5-19-42,0-22-17,4-18-79</inkml:trace>
          <inkml:trace contextRef="#ctx0" brushRef="#br0" timeOffset="3301.7467">3438-316 192,'4'-26'74,"-4"15"-58,4-7 3,-4 10-2,0 1 0,4 0 4,-4-1-2,0 4-2,0 1-9,-4 6-5,0 12-2,-4 18 3,-1 22 5,-3 19-3,-9 11-1,1 21-2,-1 19 0,0 8-2,5-8 2,3 0-2,9 3-1,8-6 1,9-16-1,3-10 0,5-15 0,4-15 2,4-11 3,0-7 0,0-15 2,4-7-2,0-12 0,4-6-1,0-12 2,0-14-1,5-12 0,-1-14-3,-4-15 1,-4-7-2,-4 4-1,-8 3 1,-4 4-1,-9 7 0,-4 7 2,-8 8 3,-4 8 4,-5 6-4,-3 12-3,-5 7-1,0 7 1,-3 8-1,3 3 2,4 4-7,5 0 1,8 4 1,4 0 3,8 0 0,9 3-1,3-7 1,9 4-1,4-4-3,0-4 0,0 1-1,5-5 3,-1-3-38,0-3-13,5-8-78</inkml:trace>
        </inkml:traceGroup>
        <inkml:traceGroup>
          <inkml:annotationXML>
            <emma:emma xmlns:emma="http://www.w3.org/2003/04/emma" version="1.0">
              <emma:interpretation id="{5E218FFF-5AE1-4C99-9AF0-DC452DE94EC7}" emma:medium="tactile" emma:mode="ink">
                <msink:context xmlns:msink="http://schemas.microsoft.com/ink/2010/main" type="inkWord" rotatedBoundingBox="11074,3234 19538,3716 19430,5611 10966,5128"/>
              </emma:interpretation>
              <emma:one-of disjunction-type="recognition" id="oneOf1">
                <emma:interpretation id="interp5" emma:lang="en-US" emma:confidence="1">
                  <emma:literal>observable</emma:literal>
                </emma:interpretation>
                <emma:interpretation id="interp6" emma:lang="en-US" emma:confidence="0">
                  <emma:literal>observables</emma:literal>
                </emma:interpretation>
                <emma:interpretation id="interp7" emma:lang="en-US" emma:confidence="0">
                  <emma:literal>Observable</emma:literal>
                </emma:interpretation>
                <emma:interpretation id="interp8" emma:lang="en-US" emma:confidence="0">
                  <emma:literal>Observables</emma:literal>
                </emma:interpretation>
                <emma:interpretation id="interp9" emma:lang="en-US" emma:confidence="0">
                  <emma:literal>observance</emma:literal>
                </emma:interpretation>
              </emma:one-of>
            </emma:emma>
          </inkml:annotationXML>
          <inkml:trace contextRef="#ctx0" brushRef="#br0" timeOffset="4143.6078">5188 500 212,'-5'-7'79,"1"3"-61,4 8-1,0-4-2,-4 3-5,-4 5 4,-9-1-3,-3 4 1,-5 7-7,-8 8 4,-9 11 3,1 11-4,-5 11 0,1 7-2,4 4-1,3 3-3,9-3 1,9-4-4,11-11 0,9-3-1,13-12 0,3-7 2,13-7 0,9-7 0,7-8 2,5-4 1,3-7 1,1-7 0,0-8 2,-4-11 3,-1-7 2,-3-11 1,-9-8 2,-8-3-5,-8 4-1,-9 3 2,-4 8 4,-8 3-4,-8 4 2,-8 0-5,-5 11-2,-8 3-5,-4 4-2,0 4-13,4 0-5,4 4-27,8 0-12,9-1-77</inkml:trace>
          <inkml:trace contextRef="#ctx0" brushRef="#br0" timeOffset="4743.4692">6106-371 208,'0'-48'79,"4"29"-61,0 8 8,-4 11-1,0 0-9,0 0-1,-8 19-9,-5 25-2,-7 15-2,-9 18 3,-4 11 1,-5 22 0,-7 23-1,-1 10-6,5-3 1,8 3 0,8-10 2,13-16-1,8-14-1,8-18 1,4-15-1,4-15 2,5-11 3,8-15 0,4-10 2,8-12 0,0-18 1,5-15-4,-1-14-1,0-11-1,1-8 1,-5 4 0,-8 3 1,-8 8 4,-9 11 5,-8 7 2,-8 8 0,-8 7-7,-9 7-3,-8 8-5,-4 7-3,4 3 2,0 1 2,8 4-2,5-5-2,7 1-3,9 0 1,13-1-6,8-6-1,12-5-11,12-6-5,9-5-14,8-6-6,4-1-62</inkml:trace>
          <inkml:trace contextRef="#ctx0" brushRef="#br0" timeOffset="5208.9374">7260 357 296,'-17'3'110,"5"5"-86,-5 14-9,5-8-8,-13 8-7,-8 4 2,-8 0-1,-5 3-1,1 1 1,-1-1 1,5-3 1,8 0 5,4-1 3,4 5-6,4 3-3,9 4-4,8-1 1,4 9 1,8 2 2,9-2 1,3-1 1,1-4-2,0 1 1,-5 3-2,1-4 2,-5-7-2,-8 0 2,-4-3-2,-8-5-1,-9 1 3,-7-4 0,-5-3-1,-13-5 1,5-3-2,-8-7 2,3-4-4,1-7 0,-1-4-10,5-4-3,8-7-31,9-8-10,7-6-25,13-8-54,8-1 31</inkml:trace>
          <inkml:trace contextRef="#ctx0" brushRef="#br0" timeOffset="5884.9181">6780 1221 116,'8'44'46,"1"-26"-35,-1-3 18,0-8 7,0 1 6,1-8 4,7 0-16,1-4-5,8-3-15,4-4-4,4-4 0,0-7-1,4-4 0,-4-7-3,0-4 1,0-7 0,0-4 3,-4-3-1,-4-1 2,-4 5-4,-5 2 0,-3 5 8,-5 11 4,-4 3-1,0 7 0,-4 8-11,-4 4-1,-4 11-4,-4 10 0,-5 8 0,-4 15 0,-4 18 2,-3 4 0,-1 4-3,4-1 2,4 1 1,5-4 0,7-8 0,9 1 0,9-8 0,3-8 2,9-2-1,8-9 2,4-10-2,0-8-1,0-10 1,0-5 1,0-6-1,0-12-1,0-4 3,-4-14 0,0-7-1,-4-4-2,0-4 3,0 0 0,-1 8 1,-3 6 0,0 9-2,-5 10-2,1 11-2,-1 12-1,1 14-1,-5 14 3,1 12 4,-1 7 3,1 4-2,3 0-3,1 0 0,-1-1-1,1-3-3,3-3 2,1-4 3,4-12 1,0-6-4,4-12-1,4-7-19,4-11-9,-8-4-28,0-7-14,-4-11-43</inkml:trace>
          <inkml:trace contextRef="#ctx0" brushRef="#br0" timeOffset="6259.97">8079 864 268,'4'-18'101,"0"14"-78,0 8-5,-4-4-7,0 11 2,0 3 6,0 8-4,-4 12 0,0 6-9,0 4-2,4 4 2,0 0-3,0 0 0,4-4-1,9 3-2,3 1-2,5-4 1,4 0 1,4-3 2,4-4 5,0-4 4,0-11 0,0-7 3,-4-8 4,0-14 3,0-12-7,0-10-3,0-8-6,0-7-4,0-11 0,-5-8-1,-3 1-7,0-1-3,-5 1-14,1 3-5,-1 7-18,5 5-6,0 6-70,8 4-46,0 4 75</inkml:trace>
          <inkml:trace contextRef="#ctx0" brushRef="#br0" timeOffset="6815.889">9237 1070 184,'4'11'68,"5"-4"-52,-5 4-8,-4-3-4,0-1-2,0-3 1,0-1 21,0 5 8,-4-8-15,-1-4 4,1-3 2,-8-1-6,0 1 1,-5 0-5,-4-1 0,-8 8-7,0 4-4,-12 7 1,0 11 0,-13 11-1,4 4-2,5 3-2,3 5 1,9-5-1,8 0 0,13 1 2,4-4 0,12-4 0,12 0 0,-3-11 2,24-7 3,4-4-2,5-8 0,4-3 1,3-7 0,-7-8 2,-1-7 3,-3-11-2,-1 0-2,-4-4 4,-4 0 2,-8 4 0,-4 8 1,-5 3 0,-3 3 0,-5 4-6,-4 4-2,0 8-4,-4 3-3,0 7-1,5 0 0,3 1 3,4 3 0,1 0-15,3 0-6,5-4-14,4 1-2,4-8-26,0 0-12,4-4-34</inkml:trace>
          <inkml:trace contextRef="#ctx0" brushRef="#br0" timeOffset="7821.2752">10031-235 296,'-8'-33'110,"8"33"-86,4 14-9,-4 5-10,-8 21-6,-4 19 0,-9 18 1,-8 30 0,0 25 0,-4 15 0,-4 19 0,-1 10 2,10-14 3,7-11 0,4-19 0,9-14-3,8-15-2,0-19 1,4-10 1,9-23-1,-1-10 2,5-16 2,-1-17 4,9-19-2,4-19 1,4-14-5,4-7-2,5 3 2,-9 0 2,-4 11 0,-5 4 0,-7 8-1,-1 6 2,-3 12-5,-1 7-1,-8 3 0,1 5 0,3-1-3,0-3 2,0 0-1,5-1-2,-1 5 0,5-5 3,3 1-7,5 0 1,4-1-8,8-3-1,5-3 7,-1-1 4,1-3 2,-1-4-1,0-4 5,1-7 3,-1-4-1,0-11 0,-3-14-1,-1-15-2,-4-8 3,-4 1 2,-4-12 7,-5-3 4,-7-4-4,-9 0 1,-4 11-6,-4 15-2,-4 14 6,-9 16 5,-4 21-13,-8 30-3,-4 25-1,0 19 0,0 11-4,4 22 1,4 14 2,9 5 1,7-1-2,9-11 2,13-7 1,12-4 2,4-10-1,12-9-1,5-10 1,3-11 1,5-11 5,0-19 6,4-14-1,4-19 1,8-18-7,0-7-2,9-12-2,-9-10-2,-4-16 1,-4-6-1,-4 3 4,-12 11 2,-9 11 0,-16 11 1,-9 12 0,-12 10 3,-20 19-7,-18 21-2,9 1-3,-37 48-2,0 10 5,8 1 1,13-1-3,11 1 1,22 3 4,29-4 2,40-6 11,34-23 4,42-15-9,45-29-2,37-29-2,37-8 2,21-18-16,0-19-8,-4-29-55,-4-18-25</inkml:trace>
        </inkml:traceGroup>
      </inkml:traceGroup>
    </inkml:traceGroup>
  </inkml:traceGroup>
</inkml:ink>
</file>

<file path=ppt/ink/ink17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42:46.276"/>
    </inkml:context>
    <inkml:brush xml:id="br0">
      <inkml:brushProperty name="width" value="0.15875" units="cm"/>
      <inkml:brushProperty name="height" value="0.15875" units="cm"/>
      <inkml:brushProperty name="fitToCurve" value="1"/>
    </inkml:brush>
    <inkml:brush xml:id="br1">
      <inkml:brushProperty name="width" value="0.10583" units="cm"/>
      <inkml:brushProperty name="height" value="0.10583" units="cm"/>
      <inkml:brushProperty name="fitToCurve" value="1"/>
    </inkml:brush>
  </inkml:definitions>
  <inkml:traceGroup>
    <inkml:annotationXML>
      <emma:emma xmlns:emma="http://www.w3.org/2003/04/emma" version="1.0">
        <emma:interpretation id="{0695EBA6-6F52-466A-B7EA-4228101C624E}" emma:medium="tactile" emma:mode="ink">
          <msink:context xmlns:msink="http://schemas.microsoft.com/ink/2010/main" type="inkDrawing"/>
        </emma:interpretation>
      </emma:emma>
    </inkml:annotationXML>
    <inkml:trace contextRef="#ctx0" brushRef="#br0">-2135-691 6,'0'0'22,"-4"-19"-2,4 19-2,-7-15-3,7 15 0,0 0-3,-17-19-2,17 19-3,0 0-1,0 0-2,0 0-1,0 0 0,-13-14-2,13 14 0,0 0 0,6 20 0,0-3 0,1 12 0,2 9-1,3 17 2,-2 15-2,4 13 2,-14-83-4,21 111-2,-12 7 0,-4-2 0,-2-2 0,0-13-1,-1-12 1,1-12-1,-3 83 3,3-125 2,0-8 0,-2-9 0,-1-18 0,0 0 0,20 7-2,-20-7-1,16-17-2,-16-4-5,13 0-12,-4-4-1,3 1-1,-1 0 0</inkml:trace>
    <inkml:trace contextRef="#ctx0" brushRef="#br0" timeOffset="1104">-1748 284 7,'-2'25'19,"2"-25"1,-8 21-3,8-21-7,-7 15 2,16 0-6,-23-26-5,14 11-1,0 0-2,9-13 0,-16-12-3,7 25 1,9-43-1,-3 18 5,4-2 3,-1-4-1,3 1 0,0 1-1,1 3 2,-1 4-2,1 4 0,-1 4-1,-12 14 0,21-12 0,-21 12 0,18 10 2,-11 4-1,1 6 1,1 5-2,-2 2 2,-1 4-1,0 2 0,0-1 0,-1-3-1,-1-3 0,-1-6 0,0-4 0,-3-16 0,3 21 1,-3-21-1,0 0 1,0 0-1,0 0 1,0 0-1,3-27 1,-3 9-1,1-4 0,1-6 1,2-2-1,1-2-1,1 0 1,4 1-1,-1 3 1,2 3-2,-1 4 2,2 6-2,1 5 2,-13 10-1,24 0 1,-24 0 1,20 24-1,-13-1 1,3 4-1,-2 3 2,-1 1-2,1 0 1,-2-1-1,0-4 0,0-3 0,0-6 0,-6-17 0,8 21 0,-8-21 1,0 0-1,0 0 0,0 0 1,0 0-1,8-27 1,-7 8-1,-1-8 1,2-2-1,1-1-1,0-1 1,3 1-1,0 4 1,1 2-2,1 9 2,-8 15-2,21-7 3,-21 7 0,25 29 0,-12-3 0,2 3-1,1 5 2,1 0-2,-1 2 2,2-3-2,-2-7-1,-1-5-1,6 0-4,-21-21-14,30 9-5,-17-17 1,7-2-1</inkml:trace>
    <inkml:trace contextRef="#ctx0" brushRef="#br0" timeOffset="2320">-988-34 1,'1'-20'21,"-1"20"-1,0 0 2,-1-19-13,1 19-2,0 0 2,0 0-2,0 0 0,0 0 0,12 15-2,4-98-5,-14 111 0,18 25-1,-14-1 0,15 24-1,-12-1-1,12 23 0,-11-4-1,1 115 5,1-119 0,-3-7-1,0-7 1,-5-8 0,3-10 0,-5-11 0,4-13-1,-3-3-1,-2-12-1,2 2-2,-3-21-6,0 0-9,0 0-7,0-13 0</inkml:trace>
    <inkml:trace contextRef="#ctx0" brushRef="#br0" timeOffset="2702">-801 259 22,'30'0'6,"-18"-18"-1,19-32 39,-10-61-41,-21 111 3,28 31-2,-20-10 0,-1 5-2,-8 1 1,-2 3-2,-8-4 0,-2-1 0,-3-4-2,-7-6-3,2 0-12,-8-9-8,0-5-1,-5-4 0</inkml:trace>
    <inkml:trace contextRef="#ctx0" brushRef="#br0" timeOffset="3738">-533 201 11,'-12'14'19,"9"-1"1,3-13 0,-14 21-14,14-21 1,-5 16 2,5-16-1,-118-6-4,139 6-1,-15-27-2,21 8 0,-15-21-2,19 5-1,-10-20-3,15 0 0,108-12 4,-119-8 1,-2-8 1,-7 83 7,5-109-3,-14 0 2,4 14-1,-13 6 0,4 21-1,-13 17 2,3 34 1,-9-71-10,-1 142 5,0 48-1,-5 10-4,5 20-1,-3 3-1,11 3-1,-2-12-1,13-4 1,1-23-2,12-37 1,4-19 2,11-12 2,-1-19-2,12-5-5,-6-15-9,8-1-8,-8-6 1</inkml:trace>
    <inkml:trace contextRef="#ctx0" brushRef="#br0" timeOffset="5005">-3 0 6,'0'0'22,"0"0"2,0 0-9,0 0-1,0 0 1,0 0-6,0 15-3,6 5-4,-6 3-1,6 5-3,-3-2 1,3 4-2,0-2 1,-1-9 0,-2-5 2,-1-1 1,-2-13-1,0 0 0,0 0-3,0 0-2,14 6-11,-14-19-8,0 13-2,3-31 1</inkml:trace>
    <inkml:trace contextRef="#ctx0" brushRef="#br0" timeOffset="5225">-19-292 31,'0'0'24,"0"0"1,0 0 0,0 0-20,0 0-2,4 23 1,-4-23-1,6 15-1,-6-15-4,3 14-7,-3-14-14,0 0-2,0 0 1,15 6-1</inkml:trace>
    <inkml:trace contextRef="#ctx0" brushRef="#br0" timeOffset="6172">567-54 19,'0'0'22,"-14"-16"1,0 7-11,14 9 0,-24-7-2,11 10-1,-6-3-1,4 9-2,-5-2-1,4 11-1,-2 1 1,3 8-2,-3 7 1,8 7-2,0 2 1,4 5-1,9 1-4,1-5-2,11-7-2,4-6 1,7-13-1,2-11 0,9-4-2,-3-11-4,6-3-2,-7-8-12,3 3 0,-9-5 1</inkml:trace>
    <inkml:trace contextRef="#ctx0" brushRef="#br0" timeOffset="6863">1038 68 17,'0'0'7,"-6"-15"1,6 15-2,0 0-1,0 0-1,-13-16-2,13 16 2,0 0 0,-14 1 0,14-1-3,-16 0 2,16 0 0,-23 5 0,7-1 1,0 5-1,-5 4-2,3 7 1,-3-1 2,3 6-3,-1-1-1,6 1 1,1-3-1,6 0 0,3-8 0,3-14 0,6 18 0,-6-18 1,28 3-1,-12-6 0,5-3 0,1-2 1,1-1-1,1-3 0,-7-1 0,3-3 1,-7-2 0,2-1-1,-6 0 1,-2 1 0,-2 0-1,-1 3 1,-2 2-2,-2 13 2,0 0 0,0 0-1,0 0 1,0 0-1,4 24 1,1-5-1,-1 2 2,4 1-2,2-1-1,1-2 1,2-6-2,0-4-1,10-2-10,-8-8-11,4-5-1,-1-7 0</inkml:trace>
    <inkml:trace contextRef="#ctx0" brushRef="#br0" timeOffset="7668">1315-726 5,'12'-18'18,"-12"18"3,0 0 0,0 0-15,13 6 0,-13-6 3,6 35-1,-6-8 0,7 16 0,-7 10-2,6 15 0,-4 5-3,2 16 0,-11-8-4,17 14-1,-13-21-2,15 6 1,-12-23-2,14-4 1,-11-19-1,12-7 2,-1-12 1,-14-15 3,23 3-1,-23-3 1,24-26-1,-11 4-1,-1-3 2,0-8-2,0-1 1,0-1-2,-2 4 2,-2 3-1,-1 5 1,-1 7 0,-6 16-1,0 0 1,0 0 0,10 22 0,-8 0 0,-2 5 2,3 1-1,0 5 0,1-6 0,2-2 0,3-5 0,2-5 1,-11-15-2,25 14 0,-9-16 2,-1-8-4,3-4 0,4-2-3,-5-12-3,9 4-17,-9-7-1,2-1-1</inkml:trace>
    <inkml:trace contextRef="#ctx0" brushRef="#br0" timeOffset="8609">2043-148 0,'-17'10'18,"17"-10"1,-16 12 1,10 1-14,6-13 1,-13 31 1,1-16 2,6 19-4,-5 0-3,7 6-3,-2-1 0,3-1-2,0-2 0,3-4-2,1-2 1,5-14 0,-6-16 6,17 5-1,-17-5 0,21-24 1,-12-1-3,4-5 2,-3-7-1,1-1 1,-5-4-2,-2 2 1,-7 2-1,-3 8 0,-7 8 1,-5 7-2,-3 12-1,-10 3-2,4 16-7,-10-2-12,7 9-2,0-5-2</inkml:trace>
    <inkml:trace contextRef="#ctx0" brushRef="#br0" timeOffset="9298">2099-34 5,'0'0'14,"5"-15"-3,-5 15-2,13-18-1,-13 18-1,20-15-1,-20 15 0,19-6-2,-19 6-1,21 6-1,-21-6 0,21 22-1,-11-5 0,0 2 1,1 2-1,-2 2 2,1-2-2,-1 1 1,0-5-1,1-1 1,-10-16-2,18 21 0,-18-21 1,14 9-1,-14-9 1,0 0-1,15-11 1,-12-4-2,0 2 1,1-9-1,2 1 1,0-6-2,3 4 1,0-4 0,0 5 0,-2 4 2,5 5-1,-12 13 1,17-11-1,-17 11 1,17 15 0,-6 0-1,1 3 1,1 1 0,0 3-1,1 3 2,2-4 0,-2-1-1,1-7-1,2 2-5,-17-15-19,29 0 0,-16-9-2</inkml:trace>
    <inkml:trace contextRef="#ctx0" brushRef="#br0" timeOffset="9882">3000-197 20,'0'0'22,"0"0"-11,-25 1-3,25-1 0,-30 15-2,14-3-2,-8-2 0,3 8 0,-3-3-2,2 4-1,2-1-1,4-2 0,4 2 0,5-2 1,2-1-1,5-15 0,11 24 1,2-14-1,3-1 1,4 1 0,-2-2-1,2 1 1,-2-3 1,0 1-1,-18-7 1,25 16 0,-25-16 1,8 15-2,-8-15 1,-18 18-1,0-9 0,-9-2-2,-1 2-6,-15-3-20,4-3 0,-7-6 1</inkml:trace>
    <inkml:trace contextRef="#ctx0" brushRef="#br0" timeOffset="10713">1406-352 16,'-45'3'14,"9"9"-1,0-13-2,11 7-1,0-12 0,25 6-3,-22-8-1,22 8-2,10-25-2,9 12 0,8-8 0,10 5-1,6-3 0,8 2 0,6 1 1,5 4-2,5 5 1,2-1-1,-1 10-3,-5-10-6,4 11-18,-9-1 1,-3 5 0</inkml:trace>
    <inkml:trace contextRef="#ctx0" brushRef="#br0" timeOffset="11951">3911-177 4,'-21'14'24,"21"-14"0,-19 13 0,6-4-17,5 9 2,-4-2-2,5 9-1,-5-1-1,4 7-2,1 2 0,5 4 0,1-3 0,7 0-2,1-5 1,7 0-1,4-7 0,2-4 0,4-9-1,5-6 1,-3-8-1,3-4 1,-4-6 0,0-5 1,-4-9-2,-3 0 1,-6-5 0,-3-2 1,-9-2-1,-5-1 1,-8 2-2,-3 6 1,-7 3 0,-4 6 0,-1 4-1,-2 1-3,8 16-10,-3-3-14,25 4-1,-21 4-1,21-4 1</inkml:trace>
    <inkml:trace contextRef="#ctx0" brushRef="#br0" timeOffset="12883">4236 450 103,'18'-10'-1,"10"1"0,2-6 0,-112 3 4,117-8 2,9 8-2,-6-5 1,5 7-1,-7-3-1,0 5 0,-5 1 0,-1 1 0,-6 1 0,-3 3-1,-6-1 1,-15 3-1,17-2 1,-17 2-1,0 0 0,0 0 0,0 0 0,0 0 0,0 0 0,0 0-1,0 0 0,0 0 0,0 0-2,0 0-1,3-37-8,-10-80-13,7 117-4,-9 13 1,9-13-2</inkml:trace>
    <inkml:trace contextRef="#ctx0" brushRef="#br0" timeOffset="12453">4734-519 31,'8'-22'27,"-10"-2"2,1 6-2,-13-4-16,14 22-1,-28-28-2,13 23-2,-9 1-2,4 8-1,-4 4-1,3 8 0,0 29-6,2 8-2,7 12 0,-2 8 0,7 10-1,0 3 2,5 15-1,-2 2 1,2-14 5,2 3 1,-1 3 0,-1 1 1,-2-1-1,1-2 0,-2-11-1,1-5 0,-1-10 0,-1-9 1,2-14-1,-2-10 1,0-9-1,0-5 0,-1-6 0,7-14-1,-14 14-2,14-14-20,-22-39-3,16 8 0,-8-15 0</inkml:trace>
    <inkml:trace contextRef="#ctx0" brushRef="#br0" timeOffset="13571">5958-446 10,'-7'-40'24,"-4"1"1,-2 5 2,-12 0-13,5 15-1,-13-4-2,7 18-3,-15 0-2,4 15-1,-6 7-2,1 11 0,-1 7-2,3 11 1,1 8-2,7 8 2,2 2-2,10 2 2,1 1-1,12-108-4,10 115-2,4-8 1,9-3-1,5-10 1,9-6-1,4-8 0,8-6-1,0 98 5,-1-122 1,1-4 0,0 1-2,-4-6-1,3 10-8,-12-8-17,1 2 0,-9-7 0</inkml:trace>
    <inkml:trace contextRef="#ctx0" brushRef="#br0" timeOffset="14075">6201-492 21,'-5'-31'28,"-102"22"-3,107 9-7,0-14-14,0 14-2,8 15 0,-1 10-1,-4 9-2,4 18 0,117 8 4,-112 15 1,-5 10 0,4 8-1,-4 0-1,4 1 0,-2-8-1,-2-6 0,-1-12 0,-2-9-2,1-11-1,-4-13-1,5-5-1,-6-30-4,3 24-8,-3-24-11,-3-20-1,-1-5 2</inkml:trace>
    <inkml:trace contextRef="#ctx0" brushRef="#br0" timeOffset="14765">6208-365 18,'-15'-13'22,"5"-5"0,1 0 2,2-7-12,9 7-3,9-19-6,10 8-2,3-8 0,10 5-1,-1 0 0,7 7 0,0-1-1,3 10-2,-13 13 5,-2 9 0,-4 4-1,-3 11 0,-8 6 0,-4 7 0,-9 3 0,-4 6 0,-7 0-1,-7 0 1,-4-2-1,-6-2 0,-3-5-2,-4-9 0,7 0-6,-9-13-19,13-4 0,-1-16-1</inkml:trace>
    <inkml:trace contextRef="#ctx0" brushRef="#br0" timeOffset="15855">6833-636 38,'-14'1'26,"14"-1"-5,-18 2-1,18-2-17,-14 0-1,14 0-2,0 0-2,0 0-1,0 0-1,0 0 6,15 3 0,3-5 0,7 4 0,5-7 0,7 2-1,7-4 1,5 1 0,-2-4-1,4 1 1,-3-3-1,-1 3 0,-1 0 0,-2 0-1,-7 3 1,-5 2-1,-3 0-1,-7 1 0,-1 3-1,-21 0-3,28 3-4,-28-3-13,0 0-5,0 0 1,0 0-2</inkml:trace>
    <inkml:trace contextRef="#ctx0" brushRef="#br0" timeOffset="16226">7164-658 52,'10'22'22,"-8"-1"-1,8 17-18,-8 10 5,8 20-1,-7 3-2,5 15 0,-5 0-1,3 7-1,-5-4-1,2-6 0,-3-10-2,-1-12 0,2-7-3,-5-15-2,8 1-10,-8-24-14,4-16-1,0 0 0</inkml:trace>
    <inkml:trace contextRef="#ctx0" brushRef="#br1" timeOffset="774398.565">9997 2129 44,'0'0'28,"6"-28"2,-6 28-1,-16-25-20,16 25-2,-33-13-2,10 14 0,-8 2-2,-2 7-1,-8 5 1,-1 9 0,-4 6 0,4 10-1,1 4-1,6 9 0,12 4 0,11-2-1,16-1 0,17-6-2,21-8-2,11-19-5,25-5-21,3-21-2,15-5 0,-7-14-1</inkml:trace>
    <inkml:trace contextRef="#ctx0" brushRef="#br1" timeOffset="777257.8509">11955 2537 28,'-12'13'24,"12"-13"-7,0 0 1,-9-13-1,9 13-3,6-28-3,6 10-3,-6-15-2,7 4-1,-1-14-1,7 3 0,-2-9 0,2 4-1,-1-2 0,1 1-1,-1 3 1,0 6-1,-5 6-2,1 7 0,-4 8 0,-10 16-1,15-12 1,-15 12-1,9 22 0,-6-4-1,1 3 4,1 1-4,1 2 2,1-1-1,-1-5 1,2-2 0,-8-16 0,21 15 0,-21-15 1,25-4-1,-10-8 2,0-1-2,1-10 1,2-2 0,0-4-2,-2-3 1,0 0-1,-1-2 2,0 0-2,-1 0 1,-2 2-2,-1 3 2,1 2 0,-3 3 0,2 5 0,-4 3-1,-7 16 1,18-16-1,-18 16 0,18 8 1,-9 7-1,0 2 0,0 5 0,-2 0 1,2 3-1,-3 0 1,0-2-1,0-3 1,0-3 0,-6-17 0,9 20 1,-9-20-1,0 0 0,13-4 1,-13 4 0,9-25-1,-6 6 1,2-2-1,-1-4 1,1-4-1,-1 0 0,0-4 0,2-2 1,0-1-1,2 0 0,-1-1 0,2 3 1,0 2-1,-1 4 0,-2 5 0,-1 6 0,-5 17-1,11-17 0,-11 17 1,12 15-1,-6 3 0,4 6 0,1 4 0,5 3-2,-3-2 0,5 1 0,-7-11 0,2-5 0,-13-14 0,12-17-1,-14-18-6,10-7-7,-11-17-6,10-8-2,-2-7 0,5 0 1</inkml:trace>
    <inkml:trace contextRef="#ctx0" brushRef="#br1" timeOffset="775690.6939">14496 1951 10,'0'0'23,"0"0"0,3-17 1,-6 3-10,3 14-3,0 0-1,0-13-3,0 13-1,0 0-1,-22-13-2,22 13 1,-26-2-2,10 5 0,-9 0-1,-4 5 0,-6 2 1,-3 2-1,0 6 1,3 1-2,1-1 1,6 1-1,6-1 1,8-2-1,10-1 0,7-2 0,-3-13 1,20 12 0,-5-9 1,6 1-1,-1-1 1,0 2-1,1-2 1,0 3-1,-5 0 0,-2 2 0,-14-8-1,13 24 1,-14-10-1,-7 0 1,-8 3-1,-9-3 0,-5 1-1,-10-4-3,1 8-9,-13-15-16,7 4-1,-4-13-2,10 2 1</inkml:trace>
    <inkml:trace contextRef="#ctx0" brushRef="#br1" timeOffset="779102.0353">12809 1643 19,'0'0'22,"0"0"-1,-4 18-9,4-18 1,0 0 1,-17 9-4,17-9 0,0 0-2,0 0 0,0 0 0,32-24 0,-1-7-1,27-3-2,18-15 1,25-4-1,18-12-1,21-4-2,7-3-3,1-8-30,13 10 1,-17-7-3,-14 6-2</inkml:trace>
  </inkml:traceGroup>
</inkml:ink>
</file>

<file path=ppt/ink/ink17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23.982"/>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BA15E3B3-F2FB-4E8B-A150-84D07A5B0C30}" emma:medium="tactile" emma:mode="ink">
          <msink:context xmlns:msink="http://schemas.microsoft.com/ink/2010/main" type="inkDrawing"/>
        </emma:interpretation>
      </emma:emma>
    </inkml:annotationXML>
    <inkml:trace contextRef="#ctx0" brushRef="#br0">98 118 9,'0'0'20,"-18"-1"2,18 1-1,-18 0-12,18 0-3,-17-5 0,17 5-1,-16-2 0,16 2 1,-13-6 0,13 6 0,0 0-1,-17-9-1,17 9-1,0 0-1,0 0-1,0 0 0,0 0 0,0 0-1,0 0 0,23-3 1,-23 3-1,26-2 1,-8 2 0,0 0 0,5 0 0,-3-3 0,6 3 0,-2-3 1,1 2-1,0-2 0,2 1 0,0-1 0,1 2-1,0-1 1,2 2 0,-2-1-1,1 1 0,-1 0 1,0 1-1,0 1 0,-1-1 0,-1 1 0,2-1 0,-1 1 1,-2-2-1,3 0 0,4 0 0,0-2 1,1 1-1,0-1 0,1 1 1,-1-2-1,3 2 0,-4 1 0,0-2 1,-4 2-1,0 0 0,-1-1 0,-2 1 1,-1 0-1,-2 1 0,1-1 1,-2 0-1,1 0 0,-1 2 0,1-1 1,0 0-1,2-1 0,-1 2 0,-1-1 0,0 1 0,2-1 1,0 1-1,-2-2 0,2 0 1,0-2-1,3 2 0,-2-1 1,3-1-1,0 1 0,-1-1 1,0 1-1,1 1 0,2-1 0,-2 2 0,1-1 0,0 1 0,1-1 1,3 2-1,-2-1 0,1 1 0,-1-2 0,2 1 0,-2-1 1,2 2-1,-1-2 0,1 1 0,0-1 0,0 2 0,2-1 1,0 2-1,-1-1 0,1 1 0,1 0 0,1-2 2,2 1-2,1-1 0,-1 1 0,0-2 0,1 0 1,2 0-1,1-2 0,-2 2 0,1-1 0,0-1 1,-2-1-1,0 2 0,-1-2 0,-3-2 0,-2 2 1,-3-1-1,-1-1 0,-3 3 0,-3-1 0,-2 0 0,-1 1 0,0 2 0,-1-1 0,-2 1 0,2-2 0,-2 4 0,-1-4 0,1 2 0,0 0 0,-3 0 0,1 0 0,1 0 0,-1 0 0,2 0 0,0 2 0,1-1 0,1 1 0,-1-1 0,2 1 0,0-2 0,1 0 0,-3 0 0,1 0 0,0-2 0,3 1 0,-1-1 0,2 1 1,1-2-1,2 1 0,1 1 0,2-1 0,0 1 0,-2-1 0,2-1 0,-3 2 0,1 1 0,-1-2-1,-2 1 2,2-1-1,-2 2 0,1 0 0,-1 0 0,0 0 0,0 2 0,4-2 0,1 0 0,-2 0 0,0-2 0,2 1 0,1-1 0,-1 1 0,0-2 0,-2 1 0,-1 2 0,0-1 0,1 1 0,-6 1 0,2 1 0,-2-1 0,1-1 0,-2 3 0,-2-1 0,2-1 0,-3 1 0,1-2 0,0 1 0,1-1 0,-4 0 0,3 2 0,-2-2 0,1 0 0,1-2 1,2 1-1,-2-1 0,5 2 0,-2-3 0,2 2 0,0-1 0,0 1 0,-2-1 0,2 2 0,0-1 0,4 1 0,-1 0 0,1 0 0,-1 0 0,1-2 1,2 1-1,-2 0 0,1-1 0,-4-1 0,0 0 0,-1 0 0,0 0 0,0 0 0,-2 0 0,-1 2 0,0-2 0,-2 1 0,0-1 0,-1 2 0,-3 1 0,0 0 0,0 0 0,-2 1 0,-13-1 0,24 3 0,-24-3 0,22 6 0,-8-4 0,-14-2 0,21 6 0,-21-6 0,19 3 0,-19-3 0,15 3 1,-15-3-2,0 0-1,19 11-6,-19-11-24,0 0 0,0 0-3,-30 9 1</inkml:trace>
  </inkml:traceGroup>
</inkml:ink>
</file>

<file path=ppt/ink/ink17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39.801"/>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97524225-600D-4C5A-9026-B210ECC555A6}" emma:medium="tactile" emma:mode="ink">
          <msink:context xmlns:msink="http://schemas.microsoft.com/ink/2010/main" type="inkDrawing"/>
        </emma:interpretation>
      </emma:emma>
    </inkml:annotationXML>
    <inkml:trace contextRef="#ctx0" brushRef="#br0">5 382 10,'0'0'18,"6"-13"-8,-6 13 1,0 0-1,0 0 2,0 0-1,0 0 0,-15-13-1,15 13-1,0 0-2,0 0 0,0 0-3,0 0 0,0 0-2,0 0 0,0 0 0,0 0-1,0 0-1,0 0 1,0 0 0,0 0 0,24 3 0,-5-2 0,3-2 0,5 1 1,4-3-1,4 1 0,2-2 1,5 1-1,-1-2 0,4 2 1,1 0-1,3 2 0,2-2 0,4 3 0,1-1 0,4-1-1,0 2 1,-1-1 0,5-1-1,0-1 0,0-1 0,0 1 1,2-2-1,-2-1 0,1 2 0,1-2 0,-2 2 1,0-1-1,1 1 1,-1-2-1,2 0 0,-2 0 1,-2 0-1,2-1 0,-4 1 0,-2 0 0,-3 1 0,-3 2 0,-3 2 0,0-2 0,-3 1-1,-2 2 1,-3 2 0,1-2 1,1 0-1,2-2 0,1 2 0,0-1 0,0-1 0,0-1 0,4-1 0,-4 0 0,-3-1 0,-1 1 2,-5-1-2,0 1 0,-3-2 0,0 1 0,-1 1 0,-2-1 0,-1 3 0,0-3 0,0 2 0,0 0 0,-5 0 0,2 2 0,-2-1 0,2 1 0,-2-1 0,3 1 0,-1 1 0,1-2 0,2 2 1,2-1-1,2-1 0,0 1 0,0-1 0,0 2 0,4-3 0,-4 0 0,0 2 1,0-2-1,-1 0 0,0 0 0,0-1 0,-2 1 1,0 0-1,3 0 0,-1 0 0,1 1 0,1-1 0,-1 2 0,-1-2 0,1 1 0,-1 1 0,-4-2 0,1 1 0,0 2 0,0-1 0,-2 1 0,0 0 0,2 1 0,0 1 0,1-2 0,0 1 0,-1-1 1,0 0-1,1 0 0,-3-1 0,-1-1 0,-1 1 0,-3-1 0,0 1 0,-4 0 0,-1 1 0,0-2 0,0 2 0,-2 0 0,0 0 0,-1-1 0,5 1 0,-1 0 0,0 0 0,2-2 1,0 2-1,3-1 0,0 1 0,0 0 0,-2-2 0,2 1 0,0 1 0,1-2 0,0 2 0,2-1 0,0 1 0,0 0 1,1-2-1,2 2 0,-1 0 0,1 0 0,0 0 0,1 0 0,0 0 0,-1 0 0,0 0 1,0 0-1,-2-1 0,-1 1 1,0-2-1,-4 2 0,0-1 0,-1 1 0,-3-2 0,1 2 1,-1-1-2,-1 1 2,3-2-1,0 2 0,1-1 0,6-1 1,2 1-1,4-1 1,2-1 0,3 0 0,1-1-1,2 0 1,-1 1-1,0 0 1,-1 0-1,-2 0 0,-3 1-3,-9-5-3,15 8-26,-20-11 0,5 4-1,-14-10-1</inkml:trace>
  </inkml:traceGroup>
</inkml:ink>
</file>

<file path=ppt/ink/ink17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46.438"/>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3559D646-A806-4F43-871D-D9E936058585}" emma:medium="tactile" emma:mode="ink">
          <msink:context xmlns:msink="http://schemas.microsoft.com/ink/2010/main" type="inkDrawing"/>
        </emma:interpretation>
      </emma:emma>
    </inkml:annotationXML>
    <inkml:trace contextRef="#ctx0" brushRef="#br0">2413-1417 17,'0'0'24,"4"-19"2,-4 19 0,6-17-14,-10 4-1,4 13-1,0 0-4,0 0-1,0 0-2,0 0 0,-12 24-2,9-4 0,0 6-1,1 2 0,1 3 0,2 0 0,4-1 0,2-1 0,1-5 0,2-2 0,2-8 1,-12-14 0,25 8 0,-8-18-1,-1-11 2,4-11-1,-3-13 0,3-5 0,-2-6 1,-1 2 0,-6 2 1,-1 9-1,-7 9 1,-1 18-1,-2 16-1,-14 21 2,5 11-2,1 14-1,0 9-2,5 0-3,18 3-24,-3-11-1,24-8-2,1-22 0</inkml:trace>
    <inkml:trace contextRef="#ctx0" brushRef="#br0" timeOffset="826.0826">4315-1528 56,'-17'-14'27,"3"13"2,-8-4-2,1 10-24,-9-2 0,0 7 0,-5 2-2,2 3 1,0 3-2,6 1 1,4-1-1,8 2 0,4-2 1,8-1-1,8-3 1,2 0 0,5-1 0,4 2 0,2-2 1,2 2-1,-4 0 0,-1 1 0,-5 0 0,-5 2-1,-7 0 1,-4 0-1,-10-3 0,-5 1 1,-6-1-1,-4-3 0,-5-2 0,1-3-1,0 1-1,-3-11-4,12 3-16,-6-12-7,14 2-1,-2-11 0</inkml:trace>
    <inkml:trace contextRef="#ctx0" brushRef="#br0" timeOffset="1190.119">3885-1721 59,'-15'13'30,"-1"-8"1,16-5-2,0 15-24,16-9-1,4-6-1,8 1 1,6-5-2,9-4-5,15 2-25,-4-9 0,11 4-3,-5-9 0</inkml:trace>
    <inkml:trace contextRef="#ctx0" brushRef="#br0" timeOffset="-1941.1936">3215-504 13,'0'0'18,"0"0"-1,0 0-1,0 0-2,0 0 0,0 0-3,0 0-1,0 0-1,0 0-2,-15 4 0,15-4-2,-3-13 0,3 13 0,-1-31 0,4 10-1,-6-15 0,3-4-1,-6-11 1,0-9-2,-3-6-1,-1-6 1,-1-8-2,1-3 0,2-3-2,1-4-1,13 13-15,-8-7-12,22 11 0,-7-4-3,9 16 1</inkml:trace>
  </inkml:traceGroup>
</inkml:ink>
</file>

<file path=ppt/ink/ink17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53.363"/>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0CB4CB4D-83F0-447E-9006-8126D7673B4C}" emma:medium="tactile" emma:mode="ink">
          <msink:context xmlns:msink="http://schemas.microsoft.com/ink/2010/main" type="inkDrawing"/>
        </emma:interpretation>
      </emma:emma>
    </inkml:annotationXML>
    <inkml:trace contextRef="#ctx0" brushRef="#br0">35 188 15,'0'0'23,"0"0"-1,0 0-12,-19-10 0,19 10 0,0 0-2,0 0-1,0 0-1,0 0-2,-17-11 0,17 11-2,0 0 0,0 0-1,0 0-1,0 0 0,0 0 0,15 0-1,-15 0 1,27 2 0,-9-1 0,4 2 0,5-3 1,4 2-1,2-2 0,3 1 0,1-1 1,3 2-1,2-4 0,2 2 0,0 0 0,0 2 1,4-1-1,1-1 1,0 2-1,0-1 1,-1-1-1,0 2 1,-2-4 0,1 1-1,-2-4 1,0 1 0,-1-2-1,2-2 1,-1 1-1,1-2 0,-1 2 0,0 1 1,1 0-2,0 1 2,-3 4-1,2-1 0,2-1 0,4 3 0,3-1 0,1-2 0,0 0 1,1 0-1,2-1 0,-1 1 0,-3 0 0,-1-2 0,-1 1 0,0 1 0,-1-2 1,0 2-1,1 0 0,1 0 0,1 1 0,2-1 1,0 0-1,2 3 0,1-2 0,2 2 0,-3-1 0,0-1 0,-1 1 0,-2 2 1,-3-1-1,0 0 0,-4-1 0,-1 1 0,0 0 0,0 3 0,-1-5 0,2 4 1,-3-4-1,2 1 0,1 1 0,3 1 0,-1-2 0,2-2 1,0 1-1,2 1 0,1-1 0,0 4 1,-3-4-1,0-1 0,3 2 1,-2 2-1,-1-1 0,0-1 0,0 2 1,1 1-1,1 1 0,1-2 1,0 2-1,3-4 1,0 2-1,0 1 1,0-4-1,-1 2 1,0-4-1,-5 2 0,1-2 1,-5 4 0,-3-2-1,-1-2 1,-4 1-1,2-2 0,-3 2 1,1-1-1,-6 1 0,2-1 0,0-1 0,-2 2 0,-1 2 1,1-1-1,2 1 1,-2 1-1,2 0 1,-1 0-1,1 1 1,3 1-1,-2 1 1,-1-2-1,-2 2 1,-1 2-1,0-2 0,-4 1 0,1-1-1,-5-3-3,10 6-21,-16-9-6,3 4-1,-22-1 0</inkml:trace>
  </inkml:traceGroup>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0:33.292"/>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650BC0EA-5E9D-4D7C-824F-4DB9768F53CB}" emma:medium="tactile" emma:mode="ink">
          <msink:context xmlns:msink="http://schemas.microsoft.com/ink/2010/main" type="inkDrawing"/>
        </emma:interpretation>
      </emma:emma>
    </inkml:annotationXML>
    <inkml:trace contextRef="#ctx0" brushRef="#br0">1735 241 148,'-18'-2'57,"18"-1"-30,-5 1-29,5 2 9,0 0-5,-3 0-2,3 0 3,-5 0 0,3 0-1,2 0 12,-5 0 5,5 0-1,-3 0 0,1 2-6,2 1-2,-5 5 0,5 4-7,0 1-2,0 3-1,0-1 0,0 1 0,0 0 0,5 1 0,-5-1 0,0 2 0,2 2 2,1 0-1,2 0-1,-5 0 3,0 1 0,0-1-1,0-2-2,0-3 3,0 1 0,-5-5 1,2 0 2,1-2-1,2-2 0,-5-3-6,2 1 1,-2-1 0,0-2 2,0 1-1,3-3-1,-6 0-2,3-3 1,0 1 1,5-2 0,-7-1 0,7-1 0,-5-3-3,2 0 2,1-2 1,-1-3 0,3 1 0,0-1 0,0 1 0,3-5 0,2 0 0,0-2 0,2 0 0,3 0 0,-2-7-3,-3 0 2,2 3 3,1 1 1,-1 1-1,1 2 1,2 2 0,-2 2 1,-1 3-2,3 2-2,-2 2 3,-1 0 0,-2 2-1,0 3-2,3-1-2,-6 3 1,3 2 3,0 2 1,0 0-4,3 3-1,-6 2-2,3-1 3,0 1-2,1 0 1,1-1 2,-4 1 2,4 0 1,-4 0 3,2-1-8,0 5 0,0-2 2,-3 7 4,-2-3-1,0 1-4,-2-1 0,-3 1 1,0 1 2,-3 1-3,1 2 0,-1 2 3,0-2 1,1-3-1,-3-3-2,2-1 3,3-2 0,-7-3-4,4 1 1,3-2-2,0-3 0,3 0 2,-6-2 2,6 0-1,2-2 2,0 0-4,0-1 0,5 1 1,0-2 0,-3-1 0,6-6 0,-1 2 0,1 0 0,-1 2 2,3 1 1,0-1 1,0 0-5,3 3 1,-3-1 0,-2 1 0,2 2 2,0 2 1,0 0-4,-3 0 1,1 0 2,-1 2 1,1 2-4,0 1 1,2 2 0,0-1 0,-3 3 0,1-2 0,-6 0 0,1-1 2,-3 3 1,-3 0 1,1 0 2,-6 0 1,1 0-1,-3 2-1,-3 0 1,-2 0 1,0 1-3,-3-1-1,1-2 1,-1-3 0,3-1-5,-3-1 1,1-1-11,-1-6-3,6-1-61,2-5-28,0 0-5</inkml:trace>
    <inkml:trace contextRef="#ctx0" brushRef="#br0" timeOffset="1780.1007">2142 113 235,'-10'-2'11,"2"-2"6,1-1 2,2 1 1,-3 2-9,-2-1-4,2 1-2,-2 0-1,3 0 0,2 2 0,-3 0-2,3-3 1,-2 3-2,2 0-1,0 0 3,2 0 0,-2 0-1,5 0 1,-5 0-2,3 3-1,2-1 1,0-2 1,0 2-1,0 3-1,0-1 1,2 0 1,3 3-1,-5 0-1,3 0 1,-1 2-1,1-1 0,-1 4 2,1 1 3,2-2 2,-5 3-3,2-1-1,-2 3 3,0 4 3,0 0-4,0 0-1,-2-2-2,2 0-2,0-3 3,-5 3 0,2-2-1,3 2-2,0-3 1,0 3 1,0-2-1,3-3-1,-3 1 1,5-1-1,-5 1-3,0 1 2,2 1 1,-2-3 2,5 1-1,-5 1 2,0-4-2,3 1 2,-3-1 0,0-2 3,2 0-3,3 0 0,-5-3 1,0 1 0,0-7 0,0 4 0,0 1 2,0-3 3,0-2-2,0 0-2,0 5-2,0-5-3,0 6-2,0-6 1,0 5 1,3-1 0,2-4 2,-3 5 1,3-1 1,0-2 0,0 1 0,3-1 2,-3 2-3,3-1 0,-1-1-1,-2 0-2,5 0 1,-2 3-1,-6-5-5,6 2 1,-6 0-40,6-4-18,2-7-65</inkml:trace>
    <inkml:trace contextRef="#ctx0" brushRef="#br0" timeOffset="1040.0427">2172 120 148,'-8'0'55,"8"0"-30,-2 0-29,2 0 8,-5 0-2,2-2 1</inkml:trace>
    <inkml:trace contextRef="#ctx0" brushRef="#br0" timeOffset="3483.8883">2378 265 290,'-5'-2'17,"3"0"2,-1 0-6,3 2 0,-5 0-8,10 6 1,-5 6 1,3-1-3,-1 2-1,1 1 1,-1-1 2,1 3 1,2-1 3,-5 5-5,2 0-3,1 1-1,-1-1 1,-2 0-1,3 0 2,-3-2-2,2 0-1,-2-3 3,0-1 0,0-1-1,0-4 1,-2-2-2,-1-3 2,1 1 0,-1-3 1,-4-2-2,2 0 1,-3-2-2,0-1-1,-2-1 1,3-1-1,-1 1-3,3-3 2,0-2 1,0 3 0,3-3 0,-6 0 2,3 0-1,3-2-1,-1-1-2,3-3 1,0-1 1,0-2 2,0 3-1,3-3-1,-1 0 1,3-2 1,3-5-3,-1 5 0,-2 0 1,8 2 2,-6 3-1,3-1 2,1 5-4,-1 0 0,0-1 1,2 3 0,-4 3 0,2-1 0,-3 3-3,1-1 2,2 1 3,-3 1 1,-2 1-4,3 2 1,0 0 0,-1 0 2,1 2-1,-1 1 2,-4 1-4,2 1 0,-3 1 1,1 1 0,2 2 0,-10 4 2,2 3-3,1 2 0,-1 2 1,-2 0 0,0 0 0,-2 2 0,-1 3 0,3-3 2,-8-1-3,8-4 0,-2-1 1,-3-3 0,5-1 0,2-3 2,-4-3-1,4-1 2,1-3-2,-1-2-1,3-2 1,0-1-1,0-1-3,3 0 2,-1-1 1,1 1 2,4-1-3,-4-4 0,2 2 1,0 1 0,0 1-3,2 1 2,1-1 1,2 1 2,-2-1-3,2 3 0,2 0 1,1 0 0,-3 0 0,0 2 2,0 0-1,3 2-1,-8 4 1,2-1-1,1 4 0,-3 0 0,0-3 0,-3 3 2,-2 0-1,-2 0 2,-3 2 0,0 1 3,-3 1-1,-2 0 0,-5 3-3,2 2 1,-4 0 0,-1 2 1,1 0-2,-4-2-2,-1 0 1,-1 0-1,3-7 0,3 0 0,1-4-11,4-5-3,-1-11-35,6-9-15,4-4-53</inkml:trace>
    <inkml:trace contextRef="#ctx0" brushRef="#br0" timeOffset="2329.5485">2386 310 176,'-5'-4'66,"2"-10"-36,3 7-35,0 1 14,0 1-7</inkml:trace>
    <inkml:trace contextRef="#ctx0" brushRef="#br0" timeOffset="4246.7882">2697 397 156,'-5'0'60,"5"0"-32,-5-2-26,5 2 14,-2 0-6,2 0 0,-5 0-2,0 0 2,2 0-5,1 0 6,-1 0 2,3 0-2,0 0-1,0 0-2,0 0 0,5 0-2,3 0-1,-1 0 1,8 0 1,0 0-3,3-2-1,2-1-1,0 1 1,0 0 0,0 2 1,1 0-2,-1 0-2,-3 0 3,1 0 0,-3 0-4,-3 0 1,-1 2 0,-4-2 0,1 0 0,-3 0 2,-3 0-1,-2 0 2,0 0-2,0 0-1,0 0-4,0 0 0,0 0-33,0 0-16,-2 0-49</inkml:trace>
    <inkml:trace contextRef="#ctx0" brushRef="#br0" timeOffset="5047.1184">2836 337 156,'-3'2'60,"3"-4"-32,0 0-28,0 2 13,0 0-14,0 0-3,-3-3-1,3 1 3,0 2 1,-5 0 5,3-2 5,-1 2 8,1 0 4,-3 0-2,5 0-1,-5 0-8,2 0-2,1 0 2,-1 0 1,1 0-3,-1 0 0,1 0 1,-1 0 2,3 0-3,0 0-3,0-2 0,0 2-1,0 0-5,0 0-1,0 0 1,3 0 0,-1 0 1,1 0 0,2 0 2,0 0 3,2-3-2,1 3 0,-1-2-1,4 2-2,-1-2-2,2 2 1,-2 0 3,3 2 1,-1-2-4,1 2-1,-3-2 1,0 0 2,0 0 0,0 3 2,0-1-4,0 0-2,3-2 2,-8 2 2,2-2 0,1 3-1,-3-3 3,0 0 0,-3 2-1,-2-2-2,0 0 3,3 2 0,-3-2 1,0 5 2,0-1-3,0 0-2,0 1 0,-3-1-1,1 3 0,-1 0 2,1 0 1,-1 1 1,-2 8-2,0 0 1,-2-1 2,2 1 2,-5 2-1,2 0-1,1 0-3,-6 0 1,-2-3-4,2 3 0,3-7-26,0-2-11,3-2-87,2-3-45,0-1 81</inkml:trace>
    <inkml:trace contextRef="#ctx0" brushRef="#br0" timeOffset="6601.491">3006 413 172,'-5'-5'66,"5"3"-36,-5-5-33,5 3 11,0-3-11,5 1 0,-5-3-4,5 0 0,0-7 4,0-2 12,6 3 7,-6-1 7,7 2 3,-4 1-7,4 2-1,6 0-7,-3 2 1,0 2-5,-2 0 1,-1 3-7,3 2-1,-2 2 4,-1 4 2,1 1 0,-1 6-1,1 4-3,2 3-2,3 2 1,-3 1 1,-3 1-1,-2 5 2,-7-1-2,-3 4 2,-8 1 0,-4 2 3,-3 3-1,-5 4 0,-11 0-3,1-4-2,0-4 1,3-6 1,-1-6-14,3-4-7,2-5-48,6-2-18</inkml:trace>
    <inkml:trace contextRef="#ctx0" brushRef="#br0" timeOffset="6084.5676">3109 268 200,'-2'-14'74,"-8"12"-40,2 0-40,8 2 14,0-3-7,0 1-1,0 0 3,0 2 0,0-2-1,0 2 7,0 0 4,0 0 0,0 4 0,3 5-3,2 7-1,0-1-1,0 3 0,0 2-4,3 5-3,2 0 4,-5-1 4,2 3-1,-2 0 1,0 0-3,0-3-1,0-1-3,0-3-2,0-2 1,-5-5 1,3-2-1,-1-2 2,-2-2-2,0-3 2,0 1-7,0-5 1,-2 0-19,-1 0-6,3 0-18,-5-3-7,0 1-44</inkml:trace>
    <inkml:trace contextRef="#ctx0" brushRef="#br0" timeOffset="7264.493">3429-1 180,'-5'-6'68,"2"1"-36,1 3-26,-1 0 17,1 2-3,-3 2 0,-3 3-2,-2 1 1,0 3-10,-3 7 8,-2 2 5,0 2-11,0 0-6,0 4-1,8 1-1,-6 0-4,8 1 1,5 1-7,2-2 0,6-3-13,0-4-4,2-5-5,2-1 0,3-6-4,3-1 1,-1-3-29,-1-6-35,1-1 29</inkml:trace>
    <inkml:trace contextRef="#ctx0" brushRef="#br0" timeOffset="8270.0346">3323 346 260,'-2'0'99,"2"0"-54,2 0-46,-2 0 20,5-2-13,0-3-3,5 1-2,-2-5-1,2-5 0,0 1-3,5 2 2,-5 0-6,5-1 0,3-1-10,-3 0-4,5-1-5,0 1-1,-2 2-7,-3-1-2,-3 3-42</inkml:trace>
    <inkml:trace contextRef="#ctx0" brushRef="#br0" timeOffset="7935.4185">3499 134 260,'-2'-3'96,"4"3"-52,-2 0-51,-2 3 29,-3 1-17,0 3-15,0 4-6,-3 7 7,-5 4-6,1 7-2,-1 0 6,1-2 6,-1-2 4,3-3 1,3-4-18,-1-5-8,3-4-61</inkml:trace>
    <inkml:trace contextRef="#ctx0" brushRef="#br0" timeOffset="7697.7995">3399 142 212,'0'0'82,"2"0"-44,1 0-40,-3 0 14,5 3-8,0-1-3,2 2-3,1 1-1,-1-1 2,1 5 2,-3-2 4,2 2 4,-2 0 2,0 0-8,3 0-1,0-3-2,2 3 2,0-2-1,0-2-7,-3-1-1,1 3-24,-3-7-7,-5 0-53</inkml:trace>
    <inkml:trace contextRef="#ctx0" brushRef="#br0" timeOffset="8607.6304">3602 29 216,'8'-3'82,"-1"3"-44,-2-2-42,-5 2 13,5 2-7,0 1-2,5 1 12,-2 5 6,2 9-9,-2 2 11,-6 7 3,1 8-7,-3 12-2,-5 0-10,-3 7-3,-2-3-23,-5-2-8,-3-2-49,1-2-63,-14-9 35</inkml:trace>
    <inkml:trace contextRef="#ctx0" brushRef="#br0" timeOffset="-12067.0812">319 878 148,'-2'-3'55,"2"3"-30,0 0-23,0 0 12,0 0-9,0 0-3,0 0 1,0 0 0,0 0-1,0 0 1,0 0 0,0 0 14,0 0 6,0 3-3,0 1-1,0 0-9,0 3-4,2 0-1,3 2-1,-5 0-2,3 2 1,2 2-2,-2-1 2,-3-1-2,2 4-1,3 5 1,-5-2 1,0 2 1,0-2 3,-5 0-3,3 2-2,2-2 0,-3 4-1,-2-1 0,2-4 0,3-1-3,-7-2 2,4-3-19,-2-2-7,3-3-32,-6 1-57,8-3 20</inkml:trace>
    <inkml:trace contextRef="#ctx0" brushRef="#br0" timeOffset="-11333.6004">118 1164 52,'-7'-9'22,"2"-3"-12,2 3-5,3 5 6,0-5 0,0 0 1,0-7 0,0-1 0,3-1 0,2 0 2,-3 0 4,3 2 3,3-2-5,-3 3-1,2-1-1,4 1 2,1-1-9,1 3-2,2 1-1,0 3-2,2 0 1,-7 3 0,6-1 1,-4-2 0,3 5 2,0-3 1,-2 5 1,2-3-2,-5 5-1,5 0-3,-5 2-2,5 1 1,-5-1 1,5 2 1,-2 3 1,2 2 0,-7 2 0,-1 0-2,3 3 1,-2 1-2,-1 3 2,-4 2 0,4 3 1,-7-1 0,0 0 2,0 5-3,-7-2-2,-3 2 0,0-1-1,-5-1 2,-8 0 1,3-1 1,-5-1 0,0-3 2,-11-2 1,4-3-1,-1-1 1,3-5-6,-3-3-1,-2-1 0,5-3 2,2-2-30,3-2-11,5-1-48,-3 1-44,11 2 47</inkml:trace>
    <inkml:trace contextRef="#ctx0" brushRef="#br0" timeOffset="-12906.829">71 198 88,'0'0'35,"0"0"-18,0 0-9,0 0 13,0 0-8,0 0-2,0 0-4,0 0 0,0 0 2,0 0 5,0 0-6,0 3-2,0 1-3,0 3 0,0-1 2,0 1 0,0 2 2,0 7-6,0 2-1,0 2 0,0 2 2,0 3-1,0 1 2,0 1-2,5 0 2,-5-2-2,0 1 2,0 1-2,0-2 2,0-3-2,0 1 2,0-8 2,0 1 4,-5-3-2,5-2 1,0-2-5,0-2 0,-3 0-3,-4-3-1,7 1 3,-3-3 1,-2 0 1,3-2 0,2 0 0,-8-4 9,5-1-5,-4 1-2,2-1-3,-3-1 0,6-1 0,-1-2 1,-2-2-2,3 0-2,2-3 1,-5 1-1,2-3 0,3 3 0,0 2 0,0-1 0,0-10 0,0 2-3,0-2 2,3 1 3,2 1 1,-5-4-1,10-3-2,-8 5-2,11 2 1,-3-1 1,-2 1 0,-1 2 0,-2 1 2,3-1-3,-1 0 0,1 2 1,-1 1 0,3-1 0,-2 5 0,-1 0 0,1-1 0,-3 3-3,2-2 2,4 0 1,1 0 0,6 0 0,-8 0 0,5 2 0,-5 0 2,0 0-3,0 2 0,-2 0 1,-1 1 2,1 1-1,-1 3-1,-4 0-2,4-1 1,-4 3 1,2 3 2,-3-1-3,3 2 0,-2 3 1,-3 0 2,2 4-1,3 2-1,-5 1-2,0 1 1,0 3 1,0 2 2,-5 1-1,3-1 2,-1 2-4,-4 0 0,2 5 1,2-2 0,-7-3 0,5-2 2,-5-2-1,0-2 2,0-1-2,-3-1-1,3-3 1,3-2 1,-3 0-3,2-3 0,1 1 1,4-2 0,-4-1 0,4-2 2,-4-2-3,2 0 0,2 0 1,3 0 0,-2 3-3,-4-3 2,4 0 3,2 0 1,-5-3-4,5 1 1,-3 0 0,3 0 0,0-1 0,0 1 2,0 0-1,3-3-1,2 1 1,-3 0-1,4 1 2,-4-1-3,1 2 0,2-1 1,-3 1 2,3 0-3,3 2 0,-6 2-1,6 0 0,-8 3 2,10-1 2,-8 3-1,6 0-1,-1-1 1,1 1-1,-1 2 0,-4 4 2,4 1 3,-4 1 4,2 1-2,3 4-2,-8 3-2,2-1 0,1 0-2,2 7-1,-5-2 1,2-5 1,-2-1 3,0-4 2,0-1-1,0-3 1,0-1 0,0-3 1,0-3-4,0-1-3,0-1 0,0-2 1,0-2-23,0 0-11,0 0-45,0 0-18,5-2-2</inkml:trace>
    <inkml:trace contextRef="#ctx0" brushRef="#br0" timeOffset="-5848.1372">634 732 96,'0'-4'38,"0"6"-20,0 0-10,0-2 13,0 0-8,0 3-2,-3 1-6,3 3-2,-5 2 3,3 2 3,-6 7-4,8 0 1,-2-1 1,-6 4 1,3-1 0,2 2-2,3 0-1,0-2-3,8 5-2,-5 2 1,4-7 1,1-2-3,-1-5 0,3-2 1,0-8 2,5-3-3,-2-7-2,4 0-9,-1 1-5,-1-3-16,-8 0-45,11 2 4</inkml:trace>
    <inkml:trace contextRef="#ctx0" brushRef="#br0" timeOffset="-5300.8514">744 862 148,'0'-2'55,"0"2"-30,0 0-27,0 0 11,0 0-8,0 0-1,0 0 0,0 0 2,0 0-1,0 0 4,0 0 1,0 0 6,3 4 3,2 1-8,-5-1-4,7 3-2,-4-1-1,4 1 0,-4 0 0,4 0 0,1-3 2,-5 1-3,4-1 0,1 0 1,-1-1 0,1-1-7,-3-2-3,0 0-36,2 0-46,1-2 17</inkml:trace>
    <inkml:trace contextRef="#ctx0" brushRef="#br0" timeOffset="-4943.8414">837 822 144,'-5'0'55,"5"2"-30,0 0-27,0-2 9,0 0-8,0 0 1,0 0-5,0 0 1,-2 5 2,-8 1 1,-3 1 9,3 2 5,0 0 0,0 0 0,2 2-5,1 0-3,-1-2-5,6 0 0,-6-2-5,3-1 1,3-1-20,-1-3-9,3-2-12,0 0-24,3-2 15</inkml:trace>
    <inkml:trace contextRef="#ctx0" brushRef="#br0" timeOffset="-4457.4632">636 985 164,'-2'2'63,"2"-4"-34,0 2-30,0 0 15,0 0-10,2-2 0,3-1-2,-5 1-2,3-2 1,2-1 5,-3 1 4,6-1 1,-6 1 1,3-3-4,5 0-3,-2-2 0,2 0-1,0 1-5,3-1 1,-3 0-11,2 0-5,3-2-12,3-3-3,0 1-36,-1-1-25,1 3 37</inkml:trace>
    <inkml:trace contextRef="#ctx0" brushRef="#br0" timeOffset="-3915.6809">832 719 136,'5'-2'52,"-5"2"-28,3-3-19,4 3 13,-4 0-6,4 0 1,1 0-6,2 3 1,3 1-5,-3-2 3,2 5 0,3 0 2,3 4 0,-3 7 2,0 2 1,-5 2-3,-2 7-3,-8 5 0,-5 11-1,-5 4-11,-1 4-3,-6-4-17,-6 1-6,-2-6-50</inkml:trace>
    <inkml:trace contextRef="#ctx0" brushRef="#br0" timeOffset="-2808.0867">1081 433 116,'0'-11'46,"0"13"-24,5-4-24,-5 0 9,3-1-5,2 1 1,-3 0 0,6-3 1,-6 1 9,3-1 6,3 1-4,-6-1 2,6 1-10,-1 0 5,-2-1 1,3 1-2,5-1 1,-3-2-3,7 1 0,-2 1-3,-5 1 1,3-1-2,-1 1 2,-2-1-2,1 3 0,-1 0-3,-3 0 1,1-1-2,-3 3-1,0 0 1,0 0-1,-5 0 0,0 0 2,2 5-14,-2-5-7,0 4-32,0 1-15,0-1-16</inkml:trace>
    <inkml:trace contextRef="#ctx0" brushRef="#br0" timeOffset="-2306.9894">1154 525 108,'0'0'41,"0"0"-22,0 0-22,0 0 6,0 0-3,0 0 2,2-3 8,4 3 5,-6-2 4,2 2 14,6-2-7,-1 0-14,3-1 2,-2 1 0,2 0-1,0 0 2,0-1-2,2 1 0,-4 0-5,2 0 0,-2-1-1,2 1 1,-3 0-2,1 2 1,-3 0-4,0 0 0,2 0-3,-7 0-1,3 0-4,-1 0-1,-2 0-30,0 0-12,0 0-46,5 2-26,-2 3 56</inkml:trace>
    <inkml:trace contextRef="#ctx0" brushRef="#br0" timeOffset="-1807.3057">1136 784 104,'0'0'41,"0"0"-22,0-3-11,0 3 11,3-2-5,4 2 2,-7 0 2,8-2 1,-6 0-10,4 0 6,-1 2 6,0-3-4,2 3-5,-4 0 0,7 0 8,-3 0-8,1 0-2,-1 0 0,1 0 4,2 0-6,-3 3 0,-4-3 0,2 0 0,0 2-7,0-2 0,3 0-1,-6 0 2,1 0-3,2 0 0,-5 0-19,7 2-7,-7-2-169,3 0 85</inkml:trace>
    <inkml:trace contextRef="#ctx0" brushRef="#br0" timeOffset="9956.7601">3803 223 184,'-7'0'68,"4"0"-36,-2 0-29,0 0 17,3 0-10,-1 0-3,1 0 0,-1 0 0,1 0-3,2 0 4,0 0 4,2-2-2,6-1 0,2-1-4,2-1 1,1-1 0,9-1 1,-1 0-2,1-2-1,1 1-1,-1-4 0,-1 6 0,-4-1 0,3 0-2,-5 1-2,0 1 1,-5 1-1,3 1 4,-3 1-9,-2 0-1,-1 0-10,-2 2-5,0 0-7,-2 0 0,-6-3-34,3 1 6,0 2-29,0 0 21,-2 0 31,-1 0 20</inkml:trace>
    <inkml:trace contextRef="#ctx0" brushRef="#br0" timeOffset="10326.9574">4057 116 85,'-5'2'50,"0"0"-10,0 0-7,0 3-11,0-1-2,-3 1-2,1-1-2,2 1-8,-5 1-1,2 3 3,1 5-4,-1-1-1,1 1 2,-3 10 0,0 3-1,-3 2-1,-5 2-3,3 7 1,0-2 9,3-2 4,4-5 4,3-3 0,3-3-3,7-3 2,5-7 1,2-2 2,1-4-6,2-5-1,2-2-7,1-2-3,-3-2-2,3-1 0,-3 3-4,0 0 0,-5 2-6,-3 0 0,-1 2-13,-1 2-2,-3 3-10,1 2-3,-6-2-27,1-1-11,-3 1-25</inkml:trace>
    <inkml:trace contextRef="#ctx0" brushRef="#br0" timeOffset="11274.8784">4122 223 192,'3'-5'74,"2"3"-40,0-2-35,0 1 15,0 1-8,3-2 2,-1-1 6,1 1 5,-1 2-9,1-1 1,2 1 2,0 0-1,0 2 1,3 0-7,2 0-4,-3 2-1,1 3-1,-1-1 0,-2 3 2,0-1-3,0 3 0,-2 3 1,-3 5 2,-2 1 1,-3 2 3,0 1-3,-5 1-2,-3-2 2,-2 7 0,-3-3-1,1-3 1,2-4-2,0 1-1,0-4 1,2-1 1,1-2-3,2-2 0,2-2-1,3-3-2,0-4 3,3 0 2,2-2 0,2-2 2,6-3-2,-1-2-1,1-4 3,-1-5 0,3-2 1,-2-3 2,0-6 1,-1-2 3,1-3-1,-6-1 2,1-1-4,-1 2 1,-2 1-1,0-1 3,0 5-3,-2 5-2,-1-1-2,-2 5-3,0 2-8,0 0-5,0 3-55,0 1-23,0-4-37</inkml:trace>
    <inkml:trace contextRef="#ctx0" brushRef="#br0" timeOffset="11975.4092">4520 355 160,'-10'4'60,"7"1"-32,1-3-15,2-2 19,0 0-14,0 0-2,0-2-6,2-1 1,3-1-6,0-3 6,3-4 2,2 0 9,0-5 4,2 3-6,1 2 1,-1 0-8,-2 2 0,3 0-8,0 2-3,-3 0-1,2 3-1,-2 2 2,-2-1-14,-1 1-7,1 0-10,-3 0-3,0-1-20,0 1-6,0-2-41</inkml:trace>
    <inkml:trace contextRef="#ctx0" brushRef="#br0" timeOffset="12260.7026">4595 341 236,'-18'18'88,"8"-7"-48,-7 7-45,9-4 17,-2 4-11,0 2-1,-2 2 0,-4 3 0,-1 1 0,2 3 2,2 3 3,6-6 7,2-3 2,7-5 1,3-3 1,3-6-2,2-9-1,5-9-7,5-6-4,3-5-15,-1-5-4,8-4-26,-2-7-13,2 3-52</inkml:trace>
    <inkml:trace contextRef="#ctx0" brushRef="#br0" timeOffset="13061.6728">4422 382 176,'-21'4'68,"19"-2"-36,-8 3-22,7-3 17,-2 0-13,3 0-3,-1 1-7,1-1-3,-1-2 0,3-2 1,3-1 1,2-1-1,0-3-2,7-4-2,4 0 1,-1-14-28,2 1-10,3-1-49</inkml:trace>
    <inkml:trace contextRef="#ctx0" brushRef="#br0" timeOffset="14231.2673">4713-34 140,'-7'-2'55,"4"-1"-30,1 1-16,2 2 14,-3-2-7,1 0 1,-1 2-4,1-2 2,-4 4-8,4-2 5,2 0 1,0 0-6,0 0-4,0 0-2,0 0 1,8 2 5,2-2 4,0 0-4,2-2-2,3-3 0,5 3-1,0-5 0,1 1 0,-4 1 2,1-4 1,-3 3-3,0 6-1,-2 0-3,-3 0-1,-3 0 1,1 9 6,-3-1 2,0 1-2,-3 0-1,1 0-3,-1 0-2,1 2 1,-3-2-1,0 2 0,0 1 0,0-3 0,0 4 0,0 0 0,0 1 0,0-1 0,0 1 2,0-1-3,0 0 0,0 1 3,0-1 3,2-2-2,1 1 0,-3 1-1,2-2 1,-2 0-4,3-2 0,-1 2 3,1 3 1,-3-3 1,0 7 2,0 0-1,0-3 2,0-1 0,-3-1 1,1-2 2,-3 1-1,-3-1 0,-2 2-3,0 5 1,-2 2-6,-1 2-3,-2-1-6,0-4-2,5-3-88,2-16-36,-2-23 14</inkml:trace>
    <inkml:trace contextRef="#ctx0" brushRef="#br0" timeOffset="26297.6384">3549 891 120,'-5'-9'46,"0"5"-24,3-3-10,2 5 16</inkml:trace>
    <inkml:trace contextRef="#ctx0" brushRef="#br0" timeOffset="19907.8284">1747 1081 236,'-2'0'88,"-6"-2"-48,6-1-45,4 3 15,-2 0-8,0 0-2,0 0 1,-2-2 1,2 2-1,0 5 6,0-1 3,-5 3-1,5 2 0,-3 2-3,3 2-1,0 5-1,-5 0 0,3 0 2,2 2 3,-3 0 5,0 2 3,1 1-3,-1-1 0,3 3-4,-5-1-1,3 3-3,-6-5-1,6-1-6,-6-1 1,3 0 0,0-5 0,0 1-3,3-5 2,-3 0 1,2-2 0,-2-2 2,0 0-1,5-3-1,-7 1-4,7-3 0,-8-2-3,6-2 0,-1-3-3,1-1 1,-1-3 0,3 0 3,0-3 2,0-3-1,3-3 4,-1-2 2,1 0 0,-1 0-1,1 0-2,2-3 1,2 3 1,-4-2 2,4 4-1,1 0-1,-1 0-2,3 2 1,-2 3 1,-6 0 2,6 2 1,-1-1 1,-4 3-2,5 0 1,-1 1-2,1 1-1,-3 0 1,0 0-1,2 1 2,-4 1 1,2 1 1,0 2 0,0-3-2,2 3 1,-4 0 0,4-1 1,-4 1-2,2 0-2,0 0 1,-3 2-1,1 0 2,-1 2 1,4 2-4,-6 3-1,0 0 1,0-1 2,0 3 0,0 3 2,0-1-4,-6 2 0,4 1 1,-1-3 2,1 2-1,-1 1-1,1-1 1,-6 0-1,3 1-3,0-3 2,0 0 1,3-2 2,-3-2-1,2-1 2,1-1-2,-1-3-1,3 0-2,0-2 1,0-2 1,3-2 0,-1-3 0,6 0 0,-6 1 0,3-3 0,5 2 0,-2 0 0,-3 1 0,8-1 0,-6 0-3,3 3 2,0-1 1,0 3 2,3 0-1,-3-1-1,0 3-2,0 0 1,0 0 1,-2 3 2,-1-1-1,-2 2-1,0 3 1,-2 0 1,-1 2-1,-2 0 2,-2 2-2,-1 0 2,-2 2-2,-2 3 2,-3-3-2,-3 10-1,0-3 7,-4 0 3,2 0-3,0-2-2,2 0 0,-7 0-1,2-3 2,1-1 3,4-3 2,-4-4 3,2-3-7,4-2-2,-4-4-5,5-5-3,-2-4-20,7-2-10,-3-5-19,3-4-7,3 2-54,2-1-51,2 4 62</inkml:trace>
    <inkml:trace contextRef="#ctx0" brushRef="#br0" timeOffset="21127.4171">2217 967 212,'-2'-2'79,"2"-1"-42,0 1-43,-5 0 14,2 0-14,1 0-1,-3-1 2,2 1 2,-4 0 2,-4 2 9,-4 0 5,5 0 2,3 0 1,-3 0-2,-3 2 1,6-2 1,2 2-1,-3-2-3,3 0 0,0 3-3,5-3 0,-5 0-5,5 2-3,0 0-3,0 2 1,5 1 3,-5-1 3,3 3 0,-1 0 2,6-1-4,-1 6-2,1 1 0,-1 0-1,1-1 2,2-1 3,-8 0 0,3-2 0,0 0 1,0 0 1,3-3-6,-8 3 0,2 3-1,3-1 2,-5-2 1,3 0 1,0 4-2,-3 0 1,0 1-2,5-1 2,-5 1-2,0-1 2,0 0-2,0 1 2,0-1-2,2 1-1,-2-1-2,5 1 1,-5-1 1,0 0 2,0-2 1,0 5 1,0 2-2,0 0 1,0 0-2,0-3-1,0 1 3,-5 0 0,3-3-1,2 0-2,0-1 3,0-1 0,0-2-1,0 4 1,-5-2 2,2-2 2,3-2-3,-3 2-1,3 0 1,0-2 0,0-1 2,0-1-5,0-1-1,0-2 0,0 1 0,0-3 2,0 4 1,3-2-4,0 1 1,2-1-2,2 0 0,-4-2 4,2 0 1,0 0-10,2-2-5,1-5-38,2-6-18,0-3-81</inkml:trace>
    <inkml:trace contextRef="#ctx0" brushRef="#br0" timeOffset="22863.8952">2446 1081 228,'0'-2'88,"2"2"-48,-2-3-45,0 3 17,0 0-3,0 0 2,0 0 6,0 0 1,0 0-9,0 3 3,0 1 4,0 3-4,5-1-2,-5 6-3,0 1 0,0 5-2,0 2 2,0 0-2,0 3 2,0-1-4,0 0-2,0 1 2,0-3 0,0-2-4,0-3 1,0 1 0,0-1 2,0-3-1,0-1-1,-5 2 3,3-2-2,2 1-1,-5-4-2,2 1 1,-2-2-4,0 0-1,0 0-2,0-1 2,3-1 2,-1-1 2,1-2-1,2-2-1,-5 0-2,2-2-1,3-5 1,-5-1 2,3-6-1,-1 1 4,1-1 0,2-1 1,0-3 2,0 0 1,0 0-4,0-2-1,0 2 1,2 0 2,1 3 0,-1-3 2,3 0-2,-5 0-1,3 5 1,2-8-1,0 1 0,0 5-3,2-1 2,1 3 1,2-3 2,-3 3 1,-2 1 1,3-1 0,-3 2 2,0 2-3,8 2-2,-6 3 0,1-3-1,2 3 2,-5 1-1,2 1 2,-2 0-4,3 6 0,-6 1 1,3 6 2,0 0 1,1-2-4,-4 2 1,1 0 0,-1 3 2,1-1-3,-1 1 0,3 3 1,-5 4 2,0-4-3,0-1 0,0 0 3,0-3 1,0 1-4,0-3 1,0-2 0,0 0 2,0-3 1,-5-1 1,3-1-2,-1-2 1,1 1-2,-1-3-1,1-3 1,2 1 1,-6 0-1,1 0-1,0 0 1,3-1-1,-3 1-3,2 0 2,3 0 1,-5-1 2,5-1-1,0-1 2,5 3-4,3 0 0,-8-5 1,5 3 2,0-1-1,3 1 2,-3-5 0,2 7 1,1-1-5,-1 1-1,1 0 1,2 2 2,0 0 0,2 4-1,-4 1-2,2-1-1,0 1 4,0-1 1,-2 1 0,2-1-2,-5 1 1,0 1-1,-3 1 0,-2 2 2,0 0-3,-2 2 0,-1 0 1,1 1 2,-8 1-1,2 0-1,1-2 3,-9 5 0,1 2 3,3 0 3,-6-2-2,1-3 1,-1-2-1,-2-2 3,0-2-1,2-3 0,1-2-5,-1-2-1,0-2-3,1 0-1,-1-5-15,6 1-4,-1-6-10,6 1-4,-3 0-25,5 2-13</inkml:trace>
    <inkml:trace contextRef="#ctx0" brushRef="#br0" timeOffset="27055.8609">3494 911 349,'-7'13'42,"-1"8"-20,0 8-9,1-3-2,2-1-27,2-3-11</inkml:trace>
    <inkml:trace contextRef="#ctx0" brushRef="#br0" timeOffset="25779.8381">3142 1438 208,'-5'0'77,"-2"-13"-42,-1 4-41,8-4-10,8-1-1,-3-1 12,2-1 10,1 0-1,-1-4 11,3 5 7,0-1 0,0 0-1,3-2-3,2 0 1,3 3-1,2-1-2,-3 3-4,1 2 0,0 2-5,-3 4 1,0 1-5,2 4 0,-2 4 1,3 7 0,-8 3-2,3 1-2,-3 3 1,0 2 1,-8 3-1,1-1 2,-6-2 0,1 11 3,-11-6 1,-2 0 1,0-1-4,-13-1-1,-4-1-6,-1-2 0,-10 2-12,1 1-6,-1-1-4,0-2 0,8-2-52,-5 2-24,-1-2 3</inkml:trace>
    <inkml:trace contextRef="#ctx0" brushRef="#br0" timeOffset="24378.944">2770 1239 184,'-5'-2'68,"-10"4"-36,18-6-31,-6 4 14,1-4-10,-1-1-3,3 1 1,-10 1 0,5-3-1,2-1 14,-2 3 6,3-1 3,-1 3 2,1 0-9,-1-1 0,1 1-9,2 0-3,0 2-3,0 4 0,5-6 0,7 4 1,1-2 2,0 3-3,-1-6 0,3 3-1,0-2-2,3 2 1,-6 0-1,6-2 0,0 0 2,-3 6-3,-3-6 0,1 0 1,2 2 2,-8 0-1,4 0 2,-1 4 0,0-4 1,0 2-2,0-4 1,0 0-2,-5 0 2,2-1-2,-2 3 2,0-2-4,0 2-2,-2 0 2,-3-2 0,0 2-6,0 0-3,-3 0-5,1 0-4,-1 0-5,1 0 0,-1-2 4,3 2 4,-5 0 3,3-3 1,-1 1 7,3 2 2,-2-2 3,-1 0 0,1 0 0,-3-1-3,2 1 2,-2 0 1,3 0 2,-3-3-1,0 3 2,5-3 2,-8 1 4,3-1 0,0 1 0,0 0-1,0-1 2,0 1 1,-3-3 1,6 2-4,-3 1-3,0-1 0,0 1-1,2 0 0,3-1 0,0 1 0,0 1 0,3 1-2,-3 2-2,0 0 1,2 0-1,-2 0 0,3 0 0,2 0 2,0 0 3,0 2 0,0-2 0,0 0-1,0 0 0,0 0-2,3 3-2,2-3 1,-5 0-1,2 2 0,1 0 2,-1 0-1,1 1 2,-1-1-2,1 2-1,-1 1 3,4-1 0,-6 1 1,0-1 0,2 3 0,-4 0 2,2-1-3,0 1-2,-3 0 2,1-1 0,-1-1 1,1 4 0,-1 0 0,1-3 2,-1 3 3,-2 0 2,0 0-3,-2 2-3,-6 1-2,-2 1 0,-5 3-4,-2 1 0,-1 4-6,-7 3 0,0 7-19,0-4-6,2-4-45,3-1-20,0-6-20</inkml:trace>
    <inkml:trace contextRef="#ctx0" brushRef="#br0" timeOffset="26512.8324">3517 864 308,'-13'2'46,"1"5"-13,-1 2-12,3 4-5,0 5-8,0 2-5,2 14-2,3-5-1,3 0-3,-1-2 2,3-3 1,3-4 0,2-2-7,0-4-3,2-3-14,6-4-7,2-3 2,0-6 5,0-3-30,0-1-50,-2-3 20</inkml:trace>
    <inkml:trace contextRef="#ctx0" brushRef="#br0" timeOffset="25311.0311">3210 1219 132,'5'-9'49,"-5"9"-26,0 0-25,0 0 9,0 0 12,0 0 8,0 0 5,3 5 6,-1-1-21,1-1 6,-1 1 4,1-2-6,-1 3 0,-2-1-8,3 3 0,-1 2-6,1 2 1,2 2 1,-3 3 2,3 2-1,-2 4-1,4 3-5,-2-3-3,0 1 0,0-3 1,-2-2-1,-1-3-1,-4-1 1,-1-3 1,1-5-17,-1 1-6,-2 0-17,0-3-4,3-4-45,-6 0-57,3 0 41</inkml:trace>
    <inkml:trace contextRef="#ctx0" brushRef="#br0" timeOffset="27834.7465">3630 949 208,'-5'0'77,"2"0"-42,1 0-34,2 0 14,-3 0-6,1 0 2,-1-2 7,1 2 6,-1 0-13,1-2 3,-1 2 2,1 0-2,2 0 2,0 4-9,0 3-4,-3 2-2,3 0 1,3 8-1,-1 1 2,1 0-4,2-2 0,0 0 1,0-1 2,0-4-3,0 0 0,5-2 3,-8-2 1,1 0-17,4-5-5,-2-2-22,0-2-9,1-5-20,4 0-52,-3-8 24</inkml:trace>
    <inkml:trace contextRef="#ctx0" brushRef="#br0" timeOffset="26985.4883">3497 911 172,'0'-7'66,"0"7"-36,2-2-24,-2 2 15</inkml:trace>
    <inkml:trace contextRef="#ctx0" brushRef="#br0" timeOffset="28422.0272">3750 891 148,'-5'4'55,"0"1"-30,0-1-23,3-1 14,-1-1-8,1 0-2,-1 3 5,-2-3 5,3 2-8,-3 1 7,-3-1 4,3 3 3,0 4 2,-2 0-11,-1 5-5,1 4-3,-1 0 1,3-2-3,-3-2-2,3 1 2,0-3 0,0-3-1,0-2-2,0-2 1,3-3-1,-1 1-3,1-5 2,-1-3-17,3-1-5,-2-1-13,2-1-5,-3 1 0,1-1 0,-3 1 7,0 1 6,0 1 20,2 1 32,1 2 14,-1 0 1,1 5 2,-1-5-12,1 0-3,-1 0-15,3 2 4,0-2 5,0 0 0,0 0 0,3 0-4,2 0-2,0-2-2,0-1 2,0 1-7,0 0-2,0-5-5,5 1 1,2-6-4,3 1-3,0 0-11,1 0-1,-1-3-13,2-1-5,1-1-32,-1 1-11,-4-3-8</inkml:trace>
    <inkml:trace contextRef="#ctx0" brushRef="#br0" timeOffset="28721.9581">3798 862 288,'-2'0'110,"-1"0"-60,3 0-58,0 0 16,0 0-8,0 0 2,0 0-1,-2 0 2,-1 2-2,3 3 6,-5 1 3,5 5 3,0 3 5,-2 4-4,2 2 2,0 9 4,-3-2 2,1 0-9,-1-1-3,-2 1-8,-2 0-2,-4 2-16,-4-4-4,-2-1-98,-6-1-86,-2-6 64</inkml:trace>
    <inkml:trace contextRef="#ctx0" brushRef="#br0" timeOffset="31244.8371">3688 1646 180,'7'0'68,"-4"0"-36,-1-4-31,1 1 16,-1 1-9,3 0 0,0-3-2,0-3 1,0 1-4,0 0 5,3-4 4,2 0 3,3 0 3,-1-3-10,3-4-2,0-2 0,8-9 1,-1 0-3,1-2-1,-3 0 5,0-3 5,0 1-7,-2-3-1,-3 2-3,-2 1 1,-3-1 0,0-1 1,5-1-2,-5 4 1,-3 6 0,-7 3 3,0 3-1,0 5 0,0-1-3,-2 5 1,-1 0 0,1 2 1,-1 2-2,1 0 1,-3 1-2,-3-1-1,3 2 3,0 3 0,-2 0-1,2 2-2,-3 2 3,1 3 0,-1 4-1,1 4-2,-1 9-2,3 7 1,0 7 3,2 4 3,1 5 0,4 4 0,1 0-6,2 3-1,0-8 3,3-3 1,-1-10-31,1-7-15,-1-6-62,3-9-58,-2-9 54</inkml:trace>
    <inkml:trace contextRef="#ctx0" brushRef="#br0" timeOffset="32280.2778">4125 1166 196,'0'-2'74,"2"4"-40,1-7-27,0 3 18,-1 0-18,3-3-5,0 1 2,3-1 4,2 1-4,0-1 13,0 1 9,0 0-1,0 1 0,0 1-7,-3 2-3,1 0-7,2 2-3,-2 1-5,4 5 0,-2 4 2,0 1-1,-2 3-1,-3-1 1,0 3 1,-3 5-1,1-1-1,-3 0 3,-5 1 0,0 1-1,0 5-2,-3-2 5,1-2 1,-1-5-2,1 0-1,-1-5-1,1-1 1,-1-5-2,3 0-1,0-5 1,0 1 1,2-5-1,3-3 2,0-1-2,3-3 2,2-6-4,5-5-2,3 2-1,-1 1 3,3-3 2,0 0 2,0 0-4,1-2 1,1 0 2,-2-2 1,-2-3 1,-1 0 0,1-1 4,-3-1 3,-3-2-4,-4-7-2,0 2-5,-3 3-2,-3 2 1,0 2 0,1 3-35,-3-1-13,2 5-101</inkml:trace>
    <inkml:trace contextRef="#ctx0" brushRef="#br0" timeOffset="34690.7708">4829 884 188,'-8'5'71,"-4"-3"-38,4 2-28,6-1 19,-1-3-15,1 0-5,-1 0 6,1 0 3,-1 0-6,1 0 5,2-3 1,-3 3 0,3-2 2,0 0-6,3 0-1,-1-3-4,6 3-1,-1-2-1,3 1 1,0 1-2,-2 0-1,-1 0 3,1-1 2,-3 3-4,0-2-1,0 2 2,0 0 3,0 0 2,-3 0 1,-2 0-4,3 0-3,2 0 0,-5 0 1,3 2-1,-1 1-1,1 1 1,-1 1 1,1 1 1,-1 5 1,1 1 2,-1 1 1,1 3-1,2 6-1,0 3-1,0-3 0,0 0-2,0 1 1,2-1-2,1-2-1,-3 5 1,0-1 1,0-4 1,0 0 1,0 1 0,-2 1 0,-1 0-2,-2 1 1,0-3 9,-2 0 4,-1 4-3,-2 3-3,-3-2 1,1-3 3,-3-2-4,-3 0 2,1 0-3,-1-2 2,-7 2-6,2-6-3,1-1-8,-3-6-1,0-7-54,2-9-24,3-9-83</inkml:trace>
    <inkml:trace contextRef="#ctx0" brushRef="#br0" timeOffset="35944.052">619 2721 260,'-3'-14'99,"3"14"-54,3-15-53,2 8 16,-3-4-8,6-3 0,-6-3 0,3-6 0,3-4 0,2-2 2,0-4 1,5-1 3,-3-1 1,1-6-3,0 1-1,-1-4 1,-2-6 2,-2 1-3,-1 2 0,-4 3 1,-1-6 0,3 8 0,-5 6 2,0 5-3,0 4 0,-5 3-1,3 8 1,2 3 0,-8 4 3,6 4-5,-6 5-3,1 7 1,4 8 0,-4 6 1,2 5 2,2 10-3,3 18 0,0 8 3,3 1 1,2 2 1,2-1 2,3-1-3,5-7 0,-2-7-1,2-4-2,3-12-4,-3-8 0,2-5-27,1-11-9,-1-5-24,-1-4-8,-4-4-25</inkml:trace>
    <inkml:trace contextRef="#ctx0" brushRef="#br0" timeOffset="36444.1608">983 2388 288,'-5'0'110,"5"0"-60,5 0-58,-2 0 13,2-2-6,0-1 1,0 1 2,2 0-1,3 0 4,-2-1 1,-1 1-5,-2 0 0,8 0-3,-3 2 0,-2 0-3,-1 0 1,3 0-14,-2 2-5,-3 2-28,0-1-10,2 1-36</inkml:trace>
    <inkml:trace contextRef="#ctx0" brushRef="#br0" timeOffset="36693.8393">1076 2544 200,'-7'16'74,"1"-27"-40,4 20-22,2-9 21,0 2 3,0-2 5,0 0 0,0 0-1,0 0-4,2-2-20,4-3-9,1 1-3,-4-3-3,4-2 2,1 2-26,2-2-10,0-2-21,0 0-8,5-2-66</inkml:trace>
    <inkml:trace contextRef="#ctx0" brushRef="#br0" timeOffset="37529.4767">1375 2614 208,'0'2'79,"0"-4"-42,0-1-32,0 3 19,5-2-13,0-2-3,-5-3-1,3-6 0,2-5-3,-5 0 13,0-2 5,0 0-4,0-5 0,0 0-9,0-6-1,0 2-4,0 0-1,0 4-1,0 1-2,0 2 1,-5 1-1,2 6 2,3 4 3,-5 2 2,5 2 1,-2 2-2,2 3-1,0 9-10,0 4 3,2 0 2,3 5 1,-2 2-1,2-3 1,0 1-1,0-2-3,2-1 2,1-2 1,-3 0 2,7-2-3,-1-2-2,-4-3 4,3-1 1,0-3 0,0-3-2,3-1-2,-6-5 1,3-7 3,3-2 1,0 1 1,-6-4 0,3-1 2,-7-2 1,2-3-1,-3 4-1,1 6-1,2 1 2,-10 5 1,2 2 3,1 2-3,2 12-2,-5 6-2,5 4-3,0 3-2,0 5-1,5 3 2,5-1 0,2 0-2,1-1 2,4 1 1,-4-5 0,2-5-11,0-3-5,0-8-23,3-6-10,2-5-47,3-13-21,-6-2 15</inkml:trace>
    <inkml:trace contextRef="#ctx0" brushRef="#br0" timeOffset="37914.8499">1898 2276 288,'10'14'107,"-2"-5"-58,-1 17-46,-4-17 23,-1 2-15,1 3-3,-3 4-5,-3 2 0,-2 2-2,-2 9-1,-9 1 1,1 1-4,3-6 2,-6-2-21,3-5-10,-2-5-83</inkml:trace>
    <inkml:trace contextRef="#ctx0" brushRef="#br0" timeOffset="38600.7569">2054 2274 288,'2'2'110,"-4"0"-60,4-2-58,-2 0 18,5 0-9,-2 0-1,-3 0-2,0 0 1,5 3 1,-3-3 2,3 0 3,0-3-2,3 1 0,7-2 8,-2-5-7,-1 2 1,1-2-1,-1 0 0,-2 2-2,0-6 1,1-5-2,-4 3 2,1 1-2,-3 1 2,0-1-2,0 1-1,-5 0 1,0 1 1,0-1-1,0 4-1,0 0 1,-5 2-1,2 1 0,-2 1 0,0 5 0,0 0 0,-2 5-3,1 1 2,-1 3 1,-3 7 0,5 6 4,-5 3 2,10 4 4,-5 2 1,5 3-3,5-1 0,2 1-5,-2-3-2,10-4 0,8-5-1,2-8-5,10-12 1,8-9-25,5-17-10,7-12-104</inkml:trace>
    <inkml:trace contextRef="#ctx0" brushRef="#br0" timeOffset="33463.5043">4135 1865 156,'-10'13'57,"7"-4"-30,1 0-27,2-6 13,-3 1-5,3-2 1,0 1 8,0-3 6,0 2-12,0 0 5,0-2 2,5 2-2,0-2 3,3-2-6,2 0 0,3-3-6,-1 1 1,3-5-1,3 0 1,2-4-4,0-5-1,0-5 1,0-1 0,0-1 0,1-2 0,-4 1-2,-2 1-2,-2 3 3,-3-3 0,-3 5-1,-2 0-2,-2 2 1,-3 2 1,-3 1-1,-2 1-1,-2 3 3,-1 4 0,-2 3-1,-2 2 1,-3 4-2,2 2-1,-2 12 1,0 0-1,2 4 2,3 4 1,3 3-1,2 11 1,5-2-2,5 2 2,5-5-2,-3-1 2,3-5-15,3-7-5,2-7-29,0-9-10,3-6-64</inkml:trace>
  </inkml:traceGroup>
</inkml:ink>
</file>

<file path=ppt/ink/ink18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56.196"/>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3E6AE24A-ABF3-40C1-909E-DCCD9BE5DD6F}" emma:medium="tactile" emma:mode="ink">
          <msink:context xmlns:msink="http://schemas.microsoft.com/ink/2010/main" type="inkDrawing"/>
        </emma:interpretation>
      </emma:emma>
    </inkml:annotationXML>
    <inkml:trace contextRef="#ctx0" brushRef="#br0">389 245 6,'-39'-11'24,"2"5"1,-3-4 0,-5-4-11,11 12-3,-11-10-2,14 10-2,-6-5-2,13 7 0,-3-5-2,12 7-2,15-2 1,-15 3-2,15-3 0,18 9 1,8-3-1,6 2 0,17 0 0,12 2 0,15-4 1,9 0-1,14-3 0,6-1 1,7-2-1,8-2 1,6-2 0,5 1 0,1-3 1,8 3-1,-3-2 0,6 2 0,0 0-1,4 0 1,-2 0 0,-3-1-1,0-3 0,-4-1 0,1-1 1,-4 0-1,-2-1 0,-2-2 1,-5 2-1,-1 2-1,-4 1 2,-5 1-1,-4 3 0,-4 0 0,-5 2 0,-5-1 0,-4 1 0,-3-1 1,-6-1-1,1 2 1,-4-4 0,-3 5-1,-3-6 1,0 5 0,-2-2 0,2 3 0,0-4 0,-1 4 0,0-2 0,4-2 0,0 1 0,0 0 0,2-2-1,-3-1 1,0 2-1,-4-4 0,-4 3-2,-6-4-2,3 9-14,-16-11-13,-8 7 0,-15-7 0,-5 6-1</inkml:trace>
  </inkml:traceGroup>
</inkml:ink>
</file>

<file path=ppt/ink/ink18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56.916"/>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1BF3AAB5-9727-4E3D-815D-9F1FD450FC4B}" emma:medium="tactile" emma:mode="ink">
          <msink:context xmlns:msink="http://schemas.microsoft.com/ink/2010/main" type="inkDrawing"/>
        </emma:interpretation>
      </emma:emma>
    </inkml:annotationXML>
    <inkml:trace contextRef="#ctx0" brushRef="#br0">172 135 21,'-13'4'23,"13"-4"0,0 0 2,0 0-20,-9 21-1,9-21 0,0 30-2,2-11 1,2 3-2,1 5 2,2-2-2,0-1 2,2-2-2,2-3 3,4-1-1,-15-18 1,28 15-1,-15-21 1,5 0-1,-3-12 0,3 5 1,-5-8-3,2 1 2,-4-1-1,-1 7 0,-5 1-1,-5 13 1,0 0-1,0 0 0,0 0 1,3 22-2,-3-2 1,3 0-1,4 3 1,3-3-1,4-2 0,4-5-1,4 1-1,-1-13-3,12 7-13,-10-17-11,4 1-3,-6-6 2,0-1-1</inkml:trace>
    <inkml:trace contextRef="#ctx0" brushRef="#br0" timeOffset="308.0308">0 61 59,'0'0'33,"0"0"-3,0 0 1,28-19-28,15 11-1,5-1 0,10 2 0,1 3-2,4-4-3,10 8-26,-11-4-1,4 2-1,-8-2-1</inkml:trace>
  </inkml:traceGroup>
</inkml:ink>
</file>

<file path=ppt/ink/ink18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25.503"/>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0AFB5E51-7BE5-468B-8A55-4A0986CC12A0}" emma:medium="tactile" emma:mode="ink">
          <msink:context xmlns:msink="http://schemas.microsoft.com/ink/2010/main" type="inkDrawing"/>
        </emma:interpretation>
      </emma:emma>
    </inkml:annotationXML>
    <inkml:trace contextRef="#ctx0" brushRef="#br0">-7116 2252 13,'0'0'21,"0"0"0,-15-12-11,15 12 0,-15-5 1,15 5-2,-19-5 1,19 5-2,-21-3-2,21 3 0,-24 0-1,24 0-2,-31 12 1,16 3-2,-6 4 0,5 5 0,-2 5-1,2 5 0,2 1 0,5 0 1,5-1-1,7-3 1,7-7-1,10-2 1,2-7 0,9-3 0,5-9 0,4-2-1,2-5-1,1-6-5,12 4-24,-13-11-1,4 7-3,-9-5 0</inkml:trace>
    <inkml:trace contextRef="#ctx0" brushRef="#br0" timeOffset="7516.7516">-2389 1424 18,'-15'-15'24,"15"15"1,0 0 1,-19-22-18,19 22-2,-18-11 2,18 11-2,-21-7-2,21 7 0,-22-1-1,22 1-1,-26 13-1,16 0-1,-4 5 0,3 6 0,2 5-1,0 7 1,3 1-1,3 0 1,3 0-1,3-1 0,4-5-1,2-8 0,10-5 0,1-10 1,4-10 1,-2-8 0,2-9 0,0-13 2,-4-9 0,3-6 0,-11-8 0,-2 0 0,-4-3 1,-1 6-1,-5 2 1,-2 10 0,-2 6 0,-1 11 0,-2 9-1,7 14-1,-17 4 1,10 12-2,-1 10 0,2 6-1,5 7 0,1 2 1,4 5-2,4-1 1,5-1-3,2-10-1,9 3-3,-8-19-8,11 3-13,-3-12 0,4-6 0,-2-11 1</inkml:trace>
    <inkml:trace contextRef="#ctx0" brushRef="#br0" timeOffset="6473.6473">-4755 939 24,'0'0'25,"-7"-15"2,7 15-1,0 0-18,-6-14-2,6 14-1,0 0-1,-5 14-2,5-14 0,0 24-2,2-8 1,4 2 0,1 6 0,7-5-1,-2 3 1,4-1-1,0-4 1,2-1-1,-1-6 1,2-5-1,-4-5 0,1-6-1,2-9 1,-3-4 0,1-5 0,-1-3 0,0-2 0,-1-1 1,-1 0-1,-4 5 2,0 3 0,-2 6-1,-2 2 0,-5 14 1,0 0-1,0 0 0,9 15 0,-6 4-1,1 8 0,2 1-1,9 15-9,1-7-17,10-4-2,2-6 0,11-10-1</inkml:trace>
    <inkml:trace contextRef="#ctx0" brushRef="#br0" timeOffset="7892.7892">-2614 1034 47,'-31'5'30,"4"-5"-1,11 1 1,16-1-24,0 0-1,9-16-3,16 10 0,6-5-1,11 0 0,5-3-2,6-5-7,5 6-20,-2-7-2,7 1-1,-5-5-1</inkml:trace>
    <inkml:trace contextRef="#ctx0" brushRef="#br0" timeOffset="5589.5589">-3805 1714 18,'0'0'23,"0"0"-5,0 0-2,0 0-2,-15-4-3,15 4-2,0 0-3,0 0-1,0 0-1,0 0-2,0 0 2,0 0-2,34-18 1,4 5-1,8-8 1,12-3-1,7-5 1,11-1 0,0-1-1,2 1 0,-5 2-1,-6 4 1,-6 5-1,-5 6-1,-7 7-2,-10-6-8,3 11-19,-13-4-1,1 5-1,-3-4 1</inkml:trace>
    <inkml:trace contextRef="#ctx0" brushRef="#br0" timeOffset="1421.1416">-2301 2337 8,'0'0'20,"-5"-14"2,5 14-10,-13-10-2,13 10 0,-14-10 1,14 10-3,-17-9-1,17 9-1,-18-6-1,18 6-2,-20-3-1,20 3 0,-23 4-1,8 4 0,-2 2 0,1 8-1,-2 4 0,0 6 1,0 5-1,5 4 0,-2 0 0,8 2 0,2-5 0,5-2 0,3-4 0,5-4 0,5-6 0,-1-5 1,6-4-1,0-6 0,-1-3 1,4-6-1,-1-6 1,-1-7-1,-3-6 1,4-8-1,-7-4 1,1-6 0,-4-3 0,0-3-1,-1-3 2,-1 2-1,-4-2 0,-1 8 1,0-1 0,0 5-1,-4 3 2,1 9-1,-3 9 0,3 19-1,0 0 0,0 0 1,3 40-2,0 0 1,3 12-2,2 10 1,4 6-1,0-4-1,12 5-8,-2-17-19,14-6-1,1-18-1,11-14 0</inkml:trace>
    <inkml:trace contextRef="#ctx0" brushRef="#br0" timeOffset="29080.9078">-6741 3711 45,'0'0'28,"0"0"1,15-11-4,6 11-23,6 2-1,6 1-1,7 3-1,4-4-6,7 6-19,1-4-3,6 1 2,2-4-3</inkml:trace>
    <inkml:trace contextRef="#ctx0" brushRef="#br0" timeOffset="28791.8789">-6598 3847 27,'0'0'27,"0"0"-1,0 0 0,0 0-22,-9 13-2,6 1-1,2-1 0,1 5-2,1 1 1,4 0-1,1-1 1,1-2 0,4-1 0,-11-15 0,20 16 0,-20-16 1,21 5 1,-21-5 0,20-8-1,-20 8 1,19-20 0,-10 3 0,4 1 1,-2-5-2,4 4 2,-6-3-2,3 4 2,-7 1-1,-5 15 0,11-15-1,-11 15 1,0 0 0,0 0-1,9 26 0,-6-9 0,3 3-1,3 0 0,0 3 1,3-3-1,1 0-2,0-7 0,4 0-3,-17-13-10,29 5-15,-29-5 1,30-9-1,-19-5 1</inkml:trace>
    <inkml:trace contextRef="#ctx0" brushRef="#br0" timeOffset="37599.7596">-5456 4097 31,'21'-34'27,"4"2"1,2-5 0,10 5-21,-5 1-3,6 9 0,-8 6 1,3 14 0,-8 5-1,2 18-1,-8 9 0,-1 13-1,-7 11 0,-7 10-1,-4 7-1,-4 3 1,-8-1-1,-2-3 0,-7-8 0,-1-7 0,-3-11 0,-2-11-1,0-9-1,-4-17-2,4-1-1,-4-18-2,11 6-6,-9-21-14,12 7-3,1-11 1,6 4 0</inkml:trace>
    <inkml:trace contextRef="#ctx0" brushRef="#br0" timeOffset="37239.7198">-5311 4013 7,'-8'-16'27,"8"16"1,-7-15 1,7 15-15,0 0-4,0 0-1,0 0-3,0 0-1,0 0-2,-3 18 0,1 4-1,4 6-1,-2 9 0,4 6 1,-2 7-2,1 4 1,1-1-1,2-3 0,-2-5 0,2-8-1,0-6-1,-3-9 0,5-1-4,-8-21-15,0 0-8,0 0-2,-9-22 2</inkml:trace>
    <inkml:trace contextRef="#ctx0" brushRef="#br0" timeOffset="38073.807">-4982 3810 26,'-3'18'24,"3"13"-1,-5 6-4,2 1-18,5 4-1,1 1 1,1-3 0,3-8 0,5-2 3,-1-15 0,11-5 1,-4-14 0,7-4 0,-5-14 1,1-2 0,-5-10-2,0-1 0,-10-7-1,-4 5-1,-10 0 0,-5 5 1,-11 2-2,-1 8-1,-7 10-3,-5 1-4,9 17-23,-5 3-1,12 8 0,1 0-1</inkml:trace>
    <inkml:trace contextRef="#ctx0" brushRef="#br0" timeOffset="38630.8627">-4475 4087 22,'0'0'28,"-16"7"0,16-7 1,0 0-13,0 0-12,9 14-1,6-8-1,0-2 1,7 5-1,3-5 1,6 2-1,1-1 0,2-1-1,-1 1 0,-1-1 0,0-1-1,-4-1 0,-3 2-1,-4-5-2,0 3-1,-21-2-2,25-1-2,-25 1-6,0 0-8,8-19-8,-8 19 2,-11-21 1</inkml:trace>
    <inkml:trace contextRef="#ctx0" brushRef="#br0" timeOffset="38873.887">-4174 4019 13,'0'0'27,"-8"-21"0,8 21 1,0-15-12,0 15-4,0 0-5,24 6-1,-24-6-2,23 21-1,-11-3 1,2 8-1,0 4 1,1 9-1,-3 1-1,0 5 0,-7 1-1,-2 0 1,-4-3-2,-4-6 1,-3-3-3,-6-13-1,2 3-6,-12-23-22,11 1-1,-8-20-1,11 2 0</inkml:trace>
    <inkml:trace contextRef="#ctx0" brushRef="#br0" timeOffset="39278.9275">-3781 3988 22,'0'0'30,"13"-12"0,-13 12 1,0 0-13,0 0-13,0 0 0,0 0-2,14 25-1,-11-3 0,1 6 0,2 5-1,2 4 0,-1-1-1,0 1 0,2-2 0,2-1-2,-5-11-2,10 9-12,-16-32-14,16 24-1,-16-24 0,18-2 0</inkml:trace>
    <inkml:trace contextRef="#ctx0" brushRef="#br0" timeOffset="39527.9524">-3543 4026 48,'0'0'30,"0"0"2,0 0-5,0 0-23,5 25 0,-7-4-2,5 7-1,0 5 0,2 4 0,0 6-1,3 0 0,2-3-1,-1-5 0,5 0-3,-7-21-8,9 6-18,-16-20-1,20 0 1,-13-17 0</inkml:trace>
    <inkml:trace contextRef="#ctx0" brushRef="#br0" timeOffset="39763.976">-3861 4010 53,'-32'-3'33,"17"1"-2,15 2 0,-1-17-29,25 6-2,5 1 1,7 0-1,3-1 0,7 4-2,0-4-2,9 14-10,-15-6-16,7 9-1,-13-4 0,3 7 0</inkml:trace>
    <inkml:trace contextRef="#ctx0" brushRef="#br0" timeOffset="40095.009">-3093 3891 36,'1'17'31,"-1"-17"1,-6 26-2,-1-11-19,4 9-9,-2 0-1,2 7 0,0 1 0,2 2-1,-1-4 0,5-2 0,0-3-2,0-7-2,9 3-4,-12-21-15,0 0-7,17-2 0,-4-6 0</inkml:trace>
    <inkml:trace contextRef="#ctx0" brushRef="#br0" timeOffset="40323.0318">-2964 3921 40,'11'-15'30,"-11"15"1,0 0-2,-11 15-22,11 4-4,-4 2 0,2 10 0,1 2-2,2 5 0,4 5-1,1 0 1,1-3-2,5-6 0,6 2-3,-5-17-6,14 2-20,-11-15-1,5-3 1,-6-17-1</inkml:trace>
    <inkml:trace contextRef="#ctx0" brushRef="#br0" timeOffset="40549.0545">-3189 3924 58,'0'0'34,"0"0"0,15-3-2,9-13-31,13 4-1,7 3-2,0-1-1,7 5-2,-10-8-14,12 11-13,-15-4-1,1 6 1,-11-1 1</inkml:trace>
    <inkml:trace contextRef="#ctx0" brushRef="#br0" timeOffset="47837.7832">-3445 3650 37,'0'0'29,"0"0"1,0 0-1,0 0-25,0 0-1,0 0-1,0 0-1,15 7 0,-1-5-1,5-4 0,0-1-1,5 3-4,-4-10-9,6 5-13,-5-3-2,1 0 1,-4-4-2</inkml:trace>
    <inkml:trace contextRef="#ctx0" brushRef="#br0" timeOffset="48021.8016">-3321 3435 41,'-15'-6'30,"15"6"1,-19 6-2,20 10-23,-8 3-3,5 14 0,-2 7-5,-4 3-27,14 9 0,-1-5-2,7-4-1</inkml:trace>
    <inkml:trace contextRef="#ctx0" brushRef="#br0" timeOffset="48607.8603">-2386 3845 55,'0'0'33,"0"0"-1,0 0-9,3 14-18,-3-14-1,21 1-3,0 4-17,2-13-14,10 1-2,0-9-1,7 2 1</inkml:trace>
  </inkml:traceGroup>
</inkml:ink>
</file>

<file path=ppt/ink/ink18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6:08.170"/>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63980301-C571-49F8-A071-B0F419934E6E}" emma:medium="tactile" emma:mode="ink">
          <msink:context xmlns:msink="http://schemas.microsoft.com/ink/2010/main" type="inkDrawing"/>
        </emma:interpretation>
      </emma:emma>
    </inkml:annotationXML>
    <inkml:trace contextRef="#ctx0" brushRef="#br0">-2573 925 51,'18'-37'29,"4"0"1,5 6-1,-3 0-22,15 16-2,-4 3 0,6 19-1,-9 7 0,4 17 0,-8 7 0,-1 14-1,-10 4-1,-5 7 0,-11-1 0,-4 3-1,-10-3 0,-7-7-2,-4-4 1,-2-10-2,0-5 0,-3-13-3,9 3-10,-11-22-17,12-5 0,-2-19-1,10-5 0</inkml:trace>
    <inkml:trace contextRef="#ctx0" brushRef="#br0" timeOffset="-296.0296">-2428 854 52,'0'-14'30,"0"0"1,0 14-1,-2-21-25,2 21-1,0 0 0,0 0 0,0 0-1,6 31-1,-7-3 1,4 9 0,-2 6-2,4 8 1,-5 0-1,4 3 0,-1-7 0,1-2-1,4-4 0,-5-8-3,4-4-1,-8-15-5,13 8-6,-12-22-16,0 0-2,-17 1 1,17-1 1</inkml:trace>
    <inkml:trace contextRef="#ctx0" brushRef="#br0" timeOffset="402.0402">-2065 591 60,'13'-2'31,"-13"2"-2,18 1-1,-18-1-27,6 15-2,-6 3 1,-3 4-1,-1 5 1,-1 5 0,2 4 0,2-1-1,2-1 2,5-6-1,3-4 1,6-9 0,4-8 1,2-13-1,5-7 2,-3-14-1,1-2 1,-7-13 1,-3 4-2,-8-7 2,-4 7-3,-10 2-1,-9 4-7,-6 15-22,-10 1-1,2 12-3,-3 1 1</inkml:trace>
    <inkml:trace contextRef="#ctx0" brushRef="#br0" timeOffset="959.0959">-1578 1137 55,'0'0'30,"-15"3"0,15-3-2,0 0-23,22-2-2,0 7 0,5-5 0,9 3 0,4 0 0,9 1-1,-1-1 1,4 2 0,-3-4-1,5 2-1,-7 0 0,0-2 0,-6 2-2,-5-4-2,1 5-6,-14-10-10,3 6-11,-11-5-2,2 0 1,-17 5-1</inkml:trace>
    <inkml:trace contextRef="#ctx0" brushRef="#br0" timeOffset="1216.1216">-1138 986 65,'17'-15'31,"2"10"-2,2-1 0,9 8-26,-1 4 0,7 10 0,-6 5-1,0 12 1,-8-1 1,-3 11-1,-10 6 0,-6 3-1,-10-2 0,-6-1-1,-8-3-1,-3-6-4,3 3-7,-10-15-21,10-8-1,-1-15 0,22-5-1</inkml:trace>
    <inkml:trace contextRef="#ctx0" brushRef="#br0" timeOffset="1688.1688">-417 830 57,'13'-15'32,"-13"15"-1,0 0 0,0 0-25,0 0-2,8 18 0,-11 4-2,1 11 1,-2 5-2,1 10 1,-2 5-1,4 5 0,-2 3 0,3-2 0,1-6 0,2-2 0,2-8-1,-1-8-2,4-4 0,-4-13-6,10 0-8,-14-18-15,13-6-1,-10-13 0,4-3-1</inkml:trace>
    <inkml:trace contextRef="#ctx0" brushRef="#br0" timeOffset="1884.1882">-398 1143 58,'17'-14'35,"-1"-12"-2,18 1 1,-1-14-17,15-1-12,2-10 1,10 4-3,-7 1-2,-3 4-3,-4 17-7,-23-1-24,6 20 0,-29 5-1,7 21 0</inkml:trace>
    <inkml:trace contextRef="#ctx0" brushRef="#br0" timeOffset="2228.2225">-323 1081 73,'0'0'32,"21"20"0,-21-20-7,31 33-21,-15-8 3,8 14-2,-5-2-1,7 9-1,-4-3 0,2 1-1,-2-4-1,-1-6-4,4 2-5,-10-20-25,16-3 0,-7-16-2,8-3 1</inkml:trace>
    <inkml:trace contextRef="#ctx0" brushRef="#br0" timeOffset="2632.2632">408 843 29,'0'0'28,"0"0"1,0 0 0,0 0-15,0 0-4,0 0-1,0 0-2,16-4-2,3 4-1,2-2-2,9 2 0,3 2 1,1-2-4,3 3-2,-3-5-2,5 13-13,-15-16-13,0 5 0,-24 0 0,25-17 0</inkml:trace>
    <inkml:trace contextRef="#ctx0" brushRef="#br0" timeOffset="2829.2823">595 649 65,'-3'18'33,"-4"1"-3,8 15 1,-11 0-28,11 14 0,-4 7-1,2 4-3,5 6-5,-8-8-24,14-1 0,2-15-2,12-5 1</inkml:trace>
    <inkml:trace contextRef="#ctx0" brushRef="#br0" timeOffset="3305.3305">1118 885 65,'0'0'31,"0"0"0,0 0-1,0 0-27,-3 25-1,0 2 0,-3 4-1,0 9 1,-2 4-1,0 7 3,-3 4-3,2-1 0,0-2 0,0-4 0,2-8 0,2-6 0,1-8 0,2-3-1,2-23 1,0 0 0,0 0 0,0 0 0,12-31 0,-3 2 0,2-6-1,4-5 1,1-3-2,5-3 1,1 1 0,2 3-1,3 3 0,-3 2-3,7 12-4,-15-5-23,13 15 0,-15-3-3,6 17 1</inkml:trace>
    <inkml:trace contextRef="#ctx0" brushRef="#br0" timeOffset="3544.3544">1152 1241 62,'4'14'31,"8"3"1,-12-17-2,32 25-26,-16-12-1,5 5-1,-3-5-1,1 2-1,-1-3-1,1-6-4,10 4-22,-9-17-3,7 0-2,-3-13 1</inkml:trace>
    <inkml:trace contextRef="#ctx0" brushRef="#br0" timeOffset="3733.3733">1695 1006 76,'23'27'36,"-10"-22"-4,12 2 0,2-4-34,2-9-12,9 7-16,-8-6-3,3-1-1,-8-9 0</inkml:trace>
  </inkml:traceGroup>
</inkml:ink>
</file>

<file path=ppt/ink/ink18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30.377"/>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E6255271-FB38-450E-889B-E02BCAB18CFD}" emma:medium="tactile" emma:mode="ink">
          <msink:context xmlns:msink="http://schemas.microsoft.com/ink/2010/main" type="inkDrawing"/>
        </emma:interpretation>
      </emma:emma>
    </inkml:annotationXML>
    <inkml:trace contextRef="#ctx0" brushRef="#br0">-3803 1634 2,'-14'-4'21,"14"4"1,0 0 1,-22-18-12,22 18-1,-15-18 0,15 18-1,-15-31-1,11 15 0,-10-15-1,10 0-1,-5-14 0,9 1-3,3-13 0,4-2-2,1-8 0,7-4 0,2-3-1,3-1 0,-1-4 0,-1-4-1,-5 5-2,-5-2-6,11 7-19,-13-1-1,5 10 0,-5 2-1</inkml:trace>
  </inkml:traceGroup>
</inkml:ink>
</file>

<file path=ppt/ink/ink18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29.531"/>
    </inkml:context>
    <inkml:brush xml:id="br0">
      <inkml:brushProperty name="width" value="0.10583" units="cm"/>
      <inkml:brushProperty name="height" value="0.10583" units="cm"/>
      <inkml:brushProperty name="fitToCurve" value="1"/>
    </inkml:brush>
  </inkml:definitions>
  <inkml:traceGroup>
    <inkml:annotationXML>
      <emma:emma xmlns:emma="http://www.w3.org/2003/04/emma" version="1.0">
        <emma:interpretation id="{47F13B83-CDE9-4B2D-BFBF-93976C183606}" emma:medium="tactile" emma:mode="ink">
          <msink:context xmlns:msink="http://schemas.microsoft.com/ink/2010/main" type="inkDrawing"/>
        </emma:interpretation>
      </emma:emma>
    </inkml:annotationXML>
    <inkml:trace contextRef="#ctx0" brushRef="#br0">-5358 2900 4,'12'-18'22,"-4"5"2,-8 13-10,13-36 0,1 20-1,-9-12-2,9 4-2,-7-7-1,4 3-2,-4-5-1,5 4-2,-3-4-1,1 5-1,-1-2 0,3 3-1,0 7 0,3 2 0,-2 6-1,2 5 1,2 8-1,1 5 0,1 7 0,-1 4 1,3 0-1,-2 0 1,3-1-1,1-3 1,-1-5 0,0-4 0,-1-7 0,0-6 1,1-5-1,-1-7 0,2-6 0,-3-4 1,6-7-1,-1-5 0,2-6 1,1 1-1,0-2 1,-2-1 0,-1 1-1,0 1 2,-4 6-2,-2 6 2,-4 6-2,-1 6 1,-4 7-1,-10 18 1,20-6 0,-20 6-1,16 33 1,-9-8-1,1 5 1,1 4-2,0 1 2,0-1-2,1-3 1,-1-5-1,3-6 1,-2-3 0,-10-17-1,24 13 2,-11-17-1,2-5 0,0-9 1,2-4-1,-2-8 1,-1-4 0,1-5-2,0 1 2,-3-2-2,-1 3 2,-1 1-2,-1 5 2,-2 6-2,1 6 1,-4 5 0,-4 14 0,0 0 0,14-9 0,-14 9-1,13 21 1,-4-3-1,1 1 1,2 5 1,2 0 0,2 1 0,-1-3-2,3-3 2,-2-5-1,2-11 0,1-8 0,1-13 0,2-11-1,8-17-4,-2-21-6,11-8-18,0-14 0,5-6 0,-2-5 0</inkml:trace>
  </inkml:traceGroup>
</inkml:ink>
</file>

<file path=ppt/ink/ink1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4T19:34:47.315"/>
    </inkml:context>
    <inkml:brush xml:id="br0">
      <inkml:brushProperty name="width" value="0.07938" units="cm"/>
      <inkml:brushProperty name="height" value="0.07938" units="cm"/>
      <inkml:brushProperty name="color" value="#FF0000"/>
      <inkml:brushProperty name="fitToCurve" value="1"/>
    </inkml:brush>
  </inkml:definitions>
  <inkml:traceGroup>
    <inkml:annotationXML>
      <emma:emma xmlns:emma="http://www.w3.org/2003/04/emma" version="1.0">
        <emma:interpretation id="{B2E26DD5-192A-4E08-844E-6E2E721E6FAE}" emma:medium="tactile" emma:mode="ink">
          <msink:context xmlns:msink="http://schemas.microsoft.com/ink/2010/main" type="inkDrawing"/>
        </emma:interpretation>
      </emma:emma>
    </inkml:annotationXML>
    <inkml:trace contextRef="#ctx0" brushRef="#br0">20 323 124,'-20'0'49,"24"0"-26,-8-7-20,4 7 12,0-4 2,0 1 4,4-12 0,4 4-1,0-7-10,1 4 2,-1-1 2,-4 4 1,0 4 1,4 0-4,0 3-2,0 0-6,1 1-3,3 3 2,0-4 2,5 0 2,7 1 1,-3-1 4,3-3 3,1 0-2,3-1 0,5-3-3,0 1-1,-5-1-3,1-4 1,0 1 0,-5-1 3,-3 4-1,-1 0 0,0 0-5,-3 0-1,-5 1 3,0 2 1,1 1-1,-5 0 1,0 3-4,0 0 0,9 1 1,-5 3-5,4 0 1,1 0 2,-5 0 3,0 0-2,0 0 0,1 0-1,-5 0 1,0 0-2,0 0-1,-8 0-6,0 0-1,0 0-35,0 0-12,0 0-38,8 0-15</inkml:trace>
    <inkml:trace contextRef="#ctx0" brushRef="#br0" timeOffset="-1305.9681">397-411 84,'0'-22'33,"4"19"-18,-4-5-7,0 5 13,0-1 5,0-3 5,0 3-2,0 0 2,0 1-4,0-1 1,0 1-16,0 3 4,0 0 4,0 7-5,0 0 0,0 4-5,-4 14 1,4 5 0,-4 10 1,-5 3 2,1 4 2,4 4-7,0-3-3,0-1-3,0-4 0,4-3-2,0 0 2,-4-7-2,0-7-1,4-5 3,-4-2 0,-5-5-21,1-3-8,0 0-25,4-4-7,-4-3-34,4-4-36,-4-4 44</inkml:trace>
    <inkml:trace contextRef="#ctx0" brushRef="#br0" timeOffset="-660.7543">114-298 104,'-32'11'38,"19"-8"-20,-15-6-8,20 3 14,-9 0-7,5 0 1,0 0 0,-1-4 1,1 0-10,8 1 10,-4 3 4,4-4-7,0-3-4,0 3-7,4 1-4,12 3 4,-4-11 1,4 3 6,5 1 3,3-7 0,5 3 4,3 0-5,5 0 2,4 0-7,4 0-3,4 0 3,0 0 4,0-3-5,0-1-2,-4 1-1,0-1 1,-1 4-1,-3 0 0,-4 0-1,-4 4 0,-5 0 2,-3 3 3,-5 0-2,0 1-2,1-1-2,-1 1-3,-4-1 1,5 0-1,-5 1 2,0 3 1,0 0-4,1 0-1,-1 0-2,-4 0 3,0 0 0,-8 0 1,0 0-31,0 0-14,0 3-37,-4 5-15,0 2-13</inkml:trace>
    <inkml:trace contextRef="#ctx0" brushRef="#br0" timeOffset="885.8553">1006-549 148,'0'-11'57,"0"4"-30,4-1-16,0 5 15,0-1 1,-4-3 1,4 3 2,-4-3 1,0 3-16,0 1 2,0-1 1,4 0-6,-4 4 1,0 0-8,0 0-1,0 8 0,0 3 2,-4 7-3,0 4 0,-4 3 1,0 0 2,0 15-3,4 0 0,-4 4 1,3-4 0,-3 0 0,0 4 0,0-1-2,0-6 1,4-8 0,0-4 1,-1-3 0,1-4 0,0-3 0,0-4 2,0-4-1,4 0 2,0 0-4,0-3-2,0 0 0,0-4 1,0 3-3,0 5 0,0 3 1,0-11 0,4 7-3,0-4 2,4 1 3,1-4 3,-1 0 2,0 0 1,4 0-2,-4 0-1,1 0-3,3 0 1,0 0-2,0-4-1,1 4 1,-1-3-1,0-1 0,5 1 2,-5-1-1,4-3-1,-4 3 1,5 0-1,-5 1 0,9-1 4,-5 0 0,4 4-2,-3 0-1,-1 0 2,-4 0 0,-3 0-1,-1 0 1,-4 0-2,-4 0-1,0 0-2,-4 0 1,4-3-21,-4 3-8,4-11-67,0-7-136,4-4 94</inkml:trace>
    <inkml:trace contextRef="#ctx0" brushRef="#br0" timeOffset="2071.5546">1382-538 168,'4'-15'66,"-4"12"-36,0-1-20,0 0 20,0 1-9,0-1 0,0 0-3,0 1-2,0-1-8,0 0 4,0 1 1,0-1-2,4 1 1,-4-1-3,5 0 0,-1 1-3,0 3 1,0 0 2,-4 0 2,0 0-1,4 3 1,0 5-4,0-1-2,0 4-2,0 7-3,0 4 3,0 0 0,-4-1 1,0 16 2,0-1-1,0 0 0,0-3-1,-4 0 0,0 0-2,0-4 1,4 3-2,0-6-1,-4 7 7,0-8-6,4-3 0,0-4-1,0-3 2,0-1-1,0-3-1,0 0 3,0-4 0,0 0-1,0 1-2,0-8-2,0 7 1,0-3 1,0 7 0,0-4 0,0-7 2,4 7-1,-4 0-1,4 1 1,0-5 1,-4-3-3,4 8 0,0-1 1,-4-7 2,5 7-1,-5-7 2,0 0-2,0 0 2,0 7-2,0-7-1,0 0 1,0 0 1,0 0-1,0 0-1,0 0 1,0 0 1,0 0-1,0 0 2,0 0 0,0 0 1,0 0-2,0 0 1,0 0 0,0 0 1,0 0-2,0 0 1,0 0-2,0 0 2,0 0-7,4 0-1,0-3 2,0 3 1,0-4 2,4 4 2,0 0 1,0 0 1,1-4-7,3 1 0,-4-1 3,4 4 4,5-3-1,-1-1 0,5 0-1,-1-3 1,0 3-2,1-3-1,-1 3 3,-3 1 0,-5-1-1,0 1-2,-4 3 1,-4 0 1,-4 0 1,0 0 3,0 0-3,0 0-2,-4 3 0,0-3-1,0 0-7,0 0 0,4 4-28,0-4-12,0-4-19,0 1-7,0-1-21,0-7-5,4 0 9</inkml:trace>
    <inkml:trace contextRef="#ctx0" brushRef="#br0" timeOffset="3062.6863">1738-356 160,'-4'-26'60,"4"22"-32,0-17-28,0 13 13,0-3-9,0-3 0,0-1 0,0-3 0,0 4-2,4-1 9,-4 1 8,4-1 3,-4 4 4,0 0-1,4 0 0,-4 0-6,4 4-1,-4 0-4,4 0-1,1-1-5,-5 1 0,0 3-3,0 1 0,4 3 1,-4 0 1,0 0 1,4 7 0,0 4-2,0 3-1,-4 8-3,0 0 1,4 4-2,-4 14-1,0 0 1,0 3 1,0 1-1,0 10 2,0 1-2,0-4-1,0 0 3,0-4 0,0-3-4,0-1 1,0-10 0,4-8 0,-4-3 0,4-7 2,0-1-3,-4-7 0,0-7 1,0 0 2,4-3-1,0-1-1,1-3 3,-1-4 0,0-7-4,0 0-1,0-4 3,8-4 1,0-10-3,5 0 1,-5-4-2,0 3 0,1-10 4,-1 0 1,0 7-4,0 0 1,1 7 0,-5 4 0,0 0 0,0 7 0,0 0-3,-3 8 2,-1-1 1,0 4 2,0 0 3,0 4 2,-4 0-1,0 0-1,0 3-6,0 0 1,4 1 0,-4-1 0,0 0 2,0 4 1,4 0-6,-4 0 0,0 0 3,4 8 2,0 3 0,0 7 1,0 4 0,0 14 3,1 0-1,-1 4 0,0 0-3,0 0-2,0 4 1,0 0 1,0-8-1,0-3 2,0-4-4,0-7-2,0-4-1,1-4 0,-1-3-24,0 0-9,0-4-21,0 1-6,0-1-34,-4-7-48,0 0 45</inkml:trace>
    <inkml:trace contextRef="#ctx0" brushRef="#br0" timeOffset="3857.3419">2642-462 132,'-4'-4'52,"4"1"-28,0-1-6,0 4 18,0-3-3,0-5 1,-4 1-13,0-4-3,0 0-10,0-3-3,-1 3 1,-3-4 1,0 4 1,0 0 0,-8 0 0,-1 4 0,-3 0 0,3 3 0,1 4 0,0 0-4,-1 4-1,5 0-1,-4 3-2,3 0 1,1 4 1,4 0-1,0 0 2,0 0-4,3 0 0,1 3 1,4-3 0,0 0 0,0 0 2,4 0-3,-4 0 0,0 0 3,5 0 1,3 3-1,0-3-2,0 4 1,0 3 1,0 0-1,1 0-1,3 4 1,0 0 1,0 0-1,-3-1-1,-1-3 1,0 1-1,0 6 0,0-3 2,-8 3 3,0-3 4,-4-4-2,-8-3 1,0-1-1,-1-3 1,-3 0-2,0 0 1,-1 0 0,-3-4 1,-1 1-4,1 3-1,4-8-3,-9 1-12,-8-1-4,9-3-25,3 0-11,5-3-39</inkml:trace>
    <inkml:trace contextRef="#ctx0" brushRef="#br0" timeOffset="4578.8414">2826-389 184,'-4'0'68,"-17"7"-36,9-3-26,8-1 17,0-3-5,-4 4-1,0-4-5,-1 0 0,1 0-7,0-7 1,0 7 1,0-8 3,4 5 1,0 6-3,0-6-3,4-1-2,0 1-3,4-1 3,4 0 0,4 1 1,0-1 0,5 0 6,-1-3 6,9 0-2,-1 0 0,-3-1-6,-1 1-3,0 0-2,1-1-3,-1 1 1,1 0-1,-1 0-3,1-1 2,-5 1 1,9 0 2,-5-4-3,5 4-2,-1-1 2,-3 1 2,-5 0-7,0 0-1,-3-1-20,-1 1-10,-4 3-14,-4 1-6,-4-1-46</inkml:trace>
    <inkml:trace contextRef="#ctx0" brushRef="#br0" timeOffset="4953.8181">3002-451 152,'-4'4'57,"4"-1"-30,4 1-32,-4-4 12,0 0 0,0 0 26,4 14 1,0 5-16,-4-1 5,4 0 4,-4 4 2,0 0 3,-4 7-11,4-4-3,-4 4-8,0 4-4,0 0-1,0-4 1,0-4-3,-5 1 0,5-5-1,0-2 1,0-5-4,0-3-2,0-4-38,4-7-101,4-11-26,0-14 69</inkml:trace>
    <inkml:trace contextRef="#ctx0" brushRef="#br0" timeOffset="6064.8221">3350-578 200,'4'0'77,"0"0"-42,0 3-39,-4-3 13,0 0-10,0 0 1,4 4 0,0 3 2,-4 4-1,0 0 17,0 4 8,-4 3-5,0 0 1,0 7-9,0 8 0,-5 0-8,1 3-3,0 1-1,-4-1 1,4 4-1,-1 0 2,1-4 0,0-7 1,0-3 0,0-4 0,0-4-2,3-4 1,-3-3-2,4-3 2,0-1-2,0-4-1,0-3-2,0 0-1,0-10 2,0-1 0,4-8-4,0 1 1,0-4 0,0 1 2,4-1 1,0 0 1,0-3-3,4-8 2,0 4 3,0-4 1,5 0 1,-1 1 2,0-1-3,1 4 0,-1 0 3,4 0 1,-4 3-1,1 8-1,-1 0-3,4 3 1,-3 4-2,3 0-1,-4 4 1,-4 4-1,1-1 0,7 0 2,-4 4 1,0 4 1,-3 0-2,-1-1 1,0 4-2,0 1 2,0-1-2,1 4 2,-1 3-2,-4 1-1,0 0-2,0 3 1,-4-4 1,-4 8 2,0 4-1,0-5-1,-9 5 3,1-4 0,-4-1-1,-1-2-2,1-1 1,0 0-1,-1-3 0,5-1 0,0-3 0,0-4 2,-1-3-3,-3-1 0,8-3 3,0 4 1,4-4-4,-1 0 1,1 0 2,4 0 1,0-4-1,0 4 1,4-3-2,1 3 2,3 0-4,0 0-2,0 0 4,4 0 1,-3 3-3,-1 1 1,8 0 6,-4 7 4,5 0-1,-1-1 0,-4 5-3,1 3-1,-1 0-3,-4 1 1,0-1 0,-4 0 1,0-4-2,0 1 1,-4 0-4,0-1 0,0 1-1,0 3-2,0-7-19,0-4-10,0-3-38,-4-4-15,4-4-43</inkml:trace>
    <inkml:trace contextRef="#ctx0" brushRef="#br0" timeOffset="6590.219">3685-447 144,'0'0'55,"4"0"-30,-8 0-16,4 0 16,0 0-1,-4 0 3,4 0 0,-4 0 1,4 3-15,0 1 3,-4-4 2,0 0-6,4 0-2,0 0-8,0 0-1,4 0 5,12 0 8,0-4 0,5 1-3,-5-1 0,0 0-2,1 1 0,-1-1-1,1 0 2,-5 1-5,0-1-3,0 1-1,1-1-1,-1 0-3,0 1 2,0-1 1,1 0 0,-1 1 0,0-1 2,1 0-3,-1-3-2,-4 0-25,0 3-9,-4 1-43,0-1-18,-4 0-7</inkml:trace>
    <inkml:trace contextRef="#ctx0" brushRef="#br0" timeOffset="7025.8768">3803-389 140,'0'0'55,"0"-18"-30,0 29-3,0-15 23,0 0-8,0 12-1,0-1-9,0-7-5,5 7-4,-5 11-1,0 0-1,0 1 0,0 2 0,-5 1 3,-3 4-5,0 6 0,0 5-4,0-1-1,-5 0-1,1 1 0,4-4-4,0-4-3,0 0 0,4-7-1,0-8-7,-1-3 0,1-4-10,4-7-4,0-3-7,9-5-2,-1-3-4,0-3-1,8 3-30,1-11-10,3-11-16</inkml:trace>
    <inkml:trace contextRef="#ctx0" brushRef="#br0" timeOffset="7415.9139">4180-509 248,'4'0'93,"0"3"-50,-4 1-41,0-4 17,0 0-1,0 7 1,0 4 5,-4 4 5,0 7-16,-13 10 6,5 5 2,-8-1-5,3 4-1,1 4-9,4-1-4,-1-3-1,1-3-1,0-1-5,4-3 1,0-8-16,-1-7-6,1 1-29,4-12-12</inkml:trace>
    <inkml:trace contextRef="#ctx0" brushRef="#br0" timeOffset="8151.3685">4433-458 196,'-4'0'74,"4"0"-40,0 0-33,0 0 16,-8 0-2,8 0 0,-8 0 6,4 0 1,0 3-11,0 1 2,0 0 1,-1-1-1,1 1 0,0 3-5,4 8 0,-4 3-7,4 4-1,-8 3 2,8 4 1,0-3-1,0 3-2,0-4 1,0 8-1,0 3 0,0-3 2,0-4-1,0-7-1,0-4 1,0 0 1,0-3-1,0-4-1,0-4 1,0 4 3,0-11 2,12-7 6,-4-8 3,1-10-4,3-1-1,0-3-6,0-4-1,5-3-3,7-11-1,-3 3 1,-1 4 0,5 4-3,-5-1 0,1 5-23,-1 3-7,5 0-39,3-1-14,1 5-28</inkml:trace>
    <inkml:trace contextRef="#ctx0" brushRef="#br0" timeOffset="8647.1932">4859-556 200,'-4'0'74,"8"0"-40,-8 3-29,4-3 17,0 4-8,0 3 0,-5 0 0,1 4 4,0 0-10,0 4 2,0 7 1,0-1 2,0 12 3,-4-4-7,4 4-1,-5 7-2,5-7 1,0-4-6,0 3-1,0-6-2,0-1 0,0-7 2,4-3 0,0-4-18,-4-4-5,4-18-90,0-11-3</inkml:trace>
    <inkml:trace contextRef="#ctx0" brushRef="#br0" timeOffset="9534.546">4814-102 284,'-17'36'107,"13"-28"-58,-4 3-48,4-4 21,4 0-10,0 0 1,0 1-2,4 3 1,-4-11-6,0 0 7,8 7 4,0-4-1,5-3 1,-1 0-9,4 0-5,1 0-5,-1-3 1,-4-1-15,5-3-6,3-4-44,1-14-18,-5 3-49</inkml:trace>
    <inkml:trace contextRef="#ctx0" brushRef="#br0" timeOffset="9262.3202">4797-324 208,'0'4'77,"8"-11"-42,5 10-34,-5-6 14,0 3-6,0-4 0,5 0 3,-1-3 3,0 0-8,0 7 5,1 0 1,-1 0 0,17 7 2,-5 0-6,-3-3-5,-5 0 0,4-1-8,-3-10-19,-5 0-10,0-1-36,1 5-16,-5-1-4</inkml:trace>
    <inkml:trace contextRef="#ctx0" brushRef="#br0" timeOffset="8978.0649">4818-469 256,'-4'0'96,"8"0"-52,0-7-54,0 3 16,0-7-19,4 0-5,0-3 12,1 3 5,-1 0 2,0 0 6,4 4 5,-4-1 9,5 1 5,7 3-12,-4 1-3,1-1-7,3 0-3,-3 1 0,-1 3-1,-4 0-3,1 0 0,-5 0-16,0 0-7,-4 0-16,-4 0-6,-8 3-45,0 5-24,-13 3 57</inkml:trace>
    <inkml:trace contextRef="#ctx0" brushRef="#br0" timeOffset="11364.4067">5726-127 188,'-25'32'71,"17"-24"-38,-4 21-23,-1-22 17,5 0 4,0 0 6,0 1-3,4-1 0,0 4-19,12-4 2,0 0 3,0 1 2,5-1 2,-1 0-5,0-3-1,4 0-8,1-1-4,3 1-3,1-1-3,-5-3 1,0 0-1,1-3-25,-5-4-8,0-1-38,1-3-17,-1-25-47</inkml:trace>
    <inkml:trace contextRef="#ctx0" brushRef="#br0" timeOffset="11139.8114">5685-313 176,'-4'7'68,"8"-3"-36,0 3-26,0-7 17,4 0-3,4 0 3,5 0 4,-1-3 4,5 3-17,-1 0 10,-4 3 3,1 1-1,-1 0 2,-4-1-12,1-3-4,-5 0-5,0 4 0,-4-4-6,0 0-1,-4 0 0,4 0 2,0 4-14,-4-4-5,4 0-9,-4 0-4,0 0-8,0 0-3,0 0-16,-4 7-6,0 0-6,-4 0-29,-4 4 30</inkml:trace>
    <inkml:trace contextRef="#ctx0" brushRef="#br0" timeOffset="10433.9364">5787-593 216,'0'0'82,"0"0"-44,0 0-40,0 0 14,0 0-2,0 0 1,0 0 8,0 7 2,0 4-10,-4 4 4,0 7 3,0 0 1,-4 18 1,-1 3-3,1 1 2,0-1-6,0 1 0,0 0-8,0 3-1,3-11-4,1-3-3,0-11 2,0-4 2,4-14-35,0-4-17,0-11-36,4-7-15,0-8-4</inkml:trace>
    <inkml:trace contextRef="#ctx0" brushRef="#br0" timeOffset="10794.3925">5746-516 256,'-12'10'96,"12"-10"-52,0 0-45,0 0 20,4-3-20,4-8-5,4 0-1,1-4 4,-1 5 2,0-1 1,5 0 2,-1 3 8,0 1 3,1 0 5,-1 3 1,-4 1-4,5-5-1,-1 5-6,-4-1-3,5 1-5,-1-1 0,-4 0 0,1 4 0,-5 0 0,0 0 2,0 0-3,-4 0-2,0 0-20,0 0-8,-4 0-41,0 0-19,0 0-10</inkml:trace>
    <inkml:trace contextRef="#ctx0" brushRef="#br0" timeOffset="12070.7843">6335-575 292,'-12'8'110,"12"-8"-60,-4 3-56,4 1 17,-4 0-9,-9-1-2,-7 4 1,-1 4-1,1 8 0,0 6 6,-5 11 4,0 4 1,1 4 1,-1 3-6,5 1-4,-9 2-1,1-6-1,3-4-14,5-7-3,3-8-15,1-3-8,4-7-49</inkml:trace>
    <inkml:trace contextRef="#ctx0" brushRef="#br0" timeOffset="11815.1057">6135-560 264,'0'0'99,"0"4"-54,4-4-46,-4 0 18,0 0-12,0 0-1,0 0 0,0 3 0,4 4-2,0 1 14,0 3 9,0 3-2,0 1 1,0 7-9,4-1-2,1 5-5,-5 3 0,0 0-5,0 0-2,8-3-3,0-1 1,-3-3 1,-1 0 0,0-4-3,-4-4-17,-4-3-8,4-4-18,-12-7-62,4-18-47</inkml:trace>
    <inkml:trace contextRef="#ctx0" brushRef="#br0" timeOffset="13076.4574">6331-255 288,'-12'4'110,"12"-8"-60,4 4-43,-4 0 23,0 0-21,8-3-4,0-1-4,4 0 1,1-3-1,3 0-1,0 0 3,1 3-4,-1-3 0,1 7 1,-1-4 2,-4 0-3,0-6 0,1-1-21,7-11-103</inkml:trace>
    <inkml:trace contextRef="#ctx0" brushRef="#br0" timeOffset="12850.3547">6421-531 124,'12'0'49,"-8"0"-26,5 0-25,-1 0 9,-4 0 14,0 0 9,0 4 22,0 3 10,0 0-33,-4 4 0,0 4-1,0-1-10,0 8-2,-4 11-9,0-4-5,-4 4-1,0-1 1,-1 1 3,-3-4 2,0 4-1,4-4 1,0-7 0,-1-4 1,1 4-4,0-11-1,0-4-1,4-4-2,0-13-6,0-5 3,4-3 1,0-8 2,4-10 0,0-8-3,4 1 0,4-4 4,0-1 1,5 1-3,-1 7 1,1 4 0,3-12 0,-4 12 2,5 7 1,-5 4-4,0 10 1,5 8 0,-1 7 2,-3 7 3,-1 4 2,0 3 3,-3 12 1,-1-4-1,0 3-1,-4 4-3,1 0-1,-5 8-3,0 3 1,-4-4-2,-4 8 2,0-8-4,0 0-2,-1-3 4,-3 3-3,-4-7-3,0 1-15,-1-12-7,-7-7-28,4-11-10,3-4-37,-3 0-48,0-7 45</inkml:trace>
    <inkml:trace contextRef="#ctx0" brushRef="#br0" timeOffset="14171.8687">6781-571 224,'0'4'85,"4"-1"-46,0-3-32,-4 0 20,0 0-12,0 0-3,0 0-3,4 8-1,-4-1-4,0 0 4,0 4 4,0 4 3,0 3 3,0 4-6,4 7 1,-4 3-8,0-3-3,0 4 1,0-4 0,0 0-1,0-3 1,0-1-2,-4-7 2,0 1-2,0-9 2,4 1 0,-4-3 3,0-1-3,0-3-2,0-1 0,0 1-1,-1-8-7,1-3 0,0 0 3,4-4 4,0-4-1,0 1 0,0-5 1,4-2 2,0-5-1,1-3 2,3 0-2,0 4-1,0-1 1,0 1-1,9-1 0,-1 4 2,4 4 1,-3 0 1,-5 4-2,0 3 1,1 0-2,-5 3 2,0 1 0,0 4 1,0 3-5,0 0 1,-3 3 0,3 4 2,-4 4 1,0 4 3,0-1-3,0 1-2,0 10-3,0-3 1,0 11 1,0-4 0,1 0 0,-5-7 0,0 0 2,0-4-1,-5 0-1,1-3 1,0-4 1,0-4-3,0-4 0,0-3-1,0 0 0,0-7 2,0 0 0,0-8 0,4-14 0,4 0-5,0-3 1,4-5 2,4 1 1,1 3 1,-1 4 2,0 4 1,0 3 1,1 4-5,-1 3 1,-4 0 2,0 8 1,0 0-1,5 3 1,-5 4 2,0 8 4,0 2-4,0 9-3,1 6 1,-1 1 0,0 14-1,-4 3 1,0 1-4,0-4 0,4 0-1,1 3-2,-1-6-11,0-5-5,-8-10-11,-4-4-4,8-3-12,0-15-5,8-7-21,1-8-6,-1-7-11</inkml:trace>
    <inkml:trace contextRef="#ctx0" brushRef="#br0" timeOffset="14892.284">7349-462 280,'-4'0'107,"0"0"-58,4-4-51,0 1 22,0-1-10,-4 1 0,4-5 2,0 1 5,0 3-9,0 1 2,0-1 3,0 4 6,0 0 3,0 7-9,0 1-3,0 3-8,0 7-2,4 7 2,-4 4 1,0 4-1,0 3 1,-4 1 2,0 6 2,0 5-3,4-5-3,-4 1 0,4-1 1,0-6-3,0-1 0,-4-7 3,4-7 1,0-4-4,0-7 1,-4-4 0,0-7-3,-1-3 0,1-8-1,0-4 0,0-3 0,0-7 3,0-8-5,4 0 2,0 1 2,0-5 1,0 1-2,4-8 0,4 1 4,5-1 1,3 0 0,0 4 1,1 0 0,3 4 1,5 3 0,-5 4 0,5 4 0,-5 7 0,1 3 2,-5 4 1,0 4-1,1 3-1,-5 4-1,0 4 0,0 3-5,1 4-1,-5 4 1,0 3 2,0 0 0,-4 4 2,-4 3 0,-4 8 3,-4-4-5,0 0-1,-9-3-5,-7-5-1,-1-2-6,1-5-3,3 1-11,1-12-4,4 1-37,3-11-14,1-4-57</inkml:trace>
    <inkml:trace contextRef="#ctx0" brushRef="#br0" timeOffset="15492.8798">7644-531 188,'4'-4'71,"0"1"-38,0-5-28,-4 8 17,0 0 8,0 0 6,4 0 5,0 4 4,0 0-24,0 3-3,1 0-3,-1 1-4,0 2 1,-4 1-7,0 4-1,0-1 0,0 19 2,-4 0-3,-5 3 0,1 1-1,0-1 1,-4-3 4,0 10 4,-1-3 0,1-7 1,-8-4-4,3-3-3,1-5-2,0-2-3,-1-5 1,5-3-1,4 4 4,0-8 2,-1-4-5,9 5-2,4-1-3,-4-7 3,0 0 0,13 4 1,-5-1 0,4 1 2,0-4-3,1 0-2,-1 0 4,0 0 1,0 0 2,1 4 2,-1-4-5,0 0-1,1 0-2,-1 0 0,0-4-9,-4 0-3,0-3-24,1 0-8,-1-4-14,0-11-5,4-7-30,-4 3-48,5-3 41</inkml:trace>
    <inkml:trace contextRef="#ctx0" brushRef="#br0" timeOffset="16633.5091">7918-509 232,'-8'14'88,"8"-6"-48,-4-1-29,4-7 23,4 4-9,-4-4-2,4 7-5,-4-7-1,4 3-9,0 1 10,0 0 5,4-1 2,0-3 0,1 4-10,-1-4-2,0 0-9,0 0-5,0 0 2,5 0 1,-5 0-18,0 0-9,0-4-14,0 4-3,0-3-5,-3-1 0,-5 4-1,4 0 2,-4 0-1,-4 4 2,-5-1 20,1 5 12,-4 3 18,0 10 6,-5-2 13,1 2 7,-9 5 4,-3-1 3,3 1-4,1-4 2,3-4 0,5-4-1,4 1-3,3-4-2,1 0-9,4-4 0,4-7-3,4 7 0,-4-7-3,13 4 1,-5-1-7,0-3-1,4 0-4,0-3-1,1-5-10,3-2-5,0-5-45,5-7-20,3-18-84</inkml:trace>
    <inkml:trace contextRef="#ctx0" brushRef="#br0" timeOffset="15868.4357">7869-491 240,'16'-4'90,"-8"4"-48,-8 0-42,0 0 16,0 0 2,0 0 3,0 0 12,0 0 3,4 8-18,0-1 5,1 4 1,-5 0-8,0 7-2,0 7-8,0 4-2,-5 1-2,-3 2-2,0-3 1,4 4-1,0-11 0,0 0 0,0 3-11,0-14-3,-4-4-17,3 1-6,-3-8-22,0 0-10,0-8-43,0-3-29,0-7 64</inkml:trace>
    <inkml:trace contextRef="#ctx0" brushRef="#br0" timeOffset="16139.1534">7836-520 316,'0'4'121,"4"-8"-66,0 4-58,-4 0 24,4-4-15,9-3-1,-1-4-3,4-3 1,-4-1-2,5 4-3,-1 0 1,-4 0 1,1 4 2,-1 0-1,0 3 2,1 1-2,-5-1-1,0 4-2,0 0 1,-4 0-1,-4 0 0,0 0-25,0 0-9,0 0-28,0 0-10,-4 4-34</inkml:trace>
    <inkml:trace contextRef="#ctx0" brushRef="#br0" timeOffset="18135.0008">8004-324 52,'-13'0'19,"9"-3"-10,-4 6-13,4 5 2,0-8-2,0 3 3,0-3 0,0 4 1,-4-4 4,3 3 2,1-3 26,0 0 11,0 0-4,0 4-3,0 0-5,0-4 0,0 3 0,0 1 1,0 0-17,4 3 0,0 0-1,-4 0-1,-1 1 2,-3-5 1,8 5 2,-4-1-6,4-7-2,4 7-5,-4-7-2,4 0 3,-4 0 1,9 4 1,-1-4 2,4 3 6,0-3-2,1 0-1,3-3-3,0 3 1,1-4-4,-5 0-2,0 1-2,0-1-3,1 1 1,-5-1 1,0 0-1,-4 1 2,0 3 0,9 0 3,-13 0 3,8 0 5,0 0-6,4 0-2,0 0-1,1 0-1,-5 0-2,0 0-2,-8 0 1,4 0-1,0 0 0,-4 0 2,0 0-1,0 0-1,0 0 1,0 0 1,4 0-17,-4-4-6,4-3-94,-4-15-54</inkml:trace>
    <inkml:trace contextRef="#ctx0" brushRef="#br0" timeOffset="17585.0382">8155-327 125,'-12'-4'-1,"0"4"-1,-1 0-2,1 0-19,0-4-10,4 4 8,-1 0 4</inkml:trace>
    <inkml:trace contextRef="#ctx0" brushRef="#br0" timeOffset="17460.7087">8200-313 80,'-4'0'33,"4"-3"-18,0-1-18,0 4 6</inkml:trace>
  </inkml:traceGroup>
</inkml:ink>
</file>

<file path=ppt/ink/ink1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4T19:35:04.805"/>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8 0 125,'-8'0'2</inkml:trace>
</inkml:ink>
</file>

<file path=ppt/ink/ink1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9:12:55.981"/>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1E364A24-E5B4-4D08-A79A-59DF9F1BE5C7}" emma:medium="tactile" emma:mode="ink">
          <msink:context xmlns:msink="http://schemas.microsoft.com/ink/2010/main" type="inkDrawing" rotatedBoundingBox="424,13846 3956,14342 3802,15440 270,14944" semanticType="callout" shapeName="Other">
            <msink:sourceLink direction="with" ref="{B95AC065-D840-4D94-A281-4C7FAA884D58}"/>
            <msink:sourceLink direction="with" ref="{1D3BB318-38BE-43F9-9719-257F56B2588E}"/>
            <msink:sourceLink direction="with" ref="{F5D1FDF5-3069-4D6E-A75D-5D3DCED564B8}"/>
          </msink:context>
        </emma:interpretation>
      </emma:emma>
    </inkml:annotationXML>
    <inkml:trace contextRef="#ctx0" brushRef="#br0">2469 401 116,'-7'-3'46,"3"-1"-35,0 1 1,4 3 0,0 0-6,0 0-1,0 0 15,0 0 9,0 0-15,0 0 13,0 0 3,0 0-13,0 0-5,8 3-1,-1 4 0,5-4 1,3 4 2,0 0-3,4 0-1,3-1-2,1 1 2,3 0 1,1-1 3,3 4-1,0-3 0,0 0-3,-4 3 1,5-7-2,-1 4 0,0-4-1,0 1 0,-3-1-4,-5 0-3,1 1 2,-1-1 0,-3-3-1,-4 3-2,-3-3 3,-1 4 0,0-4-1,1 3 1,-5-3-2,1 0 2,-1 0-2,1 0-1,-5 0 1,5 0-1,0-3-7,-5 3-3,1-4-27,0-2-14,3-4-92</inkml:trace>
    <inkml:trace contextRef="#ctx0" brushRef="#br0" timeOffset="1023.289">2503 803 152,'-7'4'57,"7"-4"-44,3 0 16,-3 0 4,0 0-12,0 0-2,0 0-5,0 0-1,0 0-7,0 0 5,0 0 2,0 0 0,0 0 2,0 0-2,0 0 0,0 0-5,0 0-3,0 0-2,8 3-3,-1 0 1,1 1 1,3-4 8,1 0 3,3 0-2,0 0-1,0 0-4,-4 0-1,1 0-1,-5 0 2,1 0-1,-1 0 0,1 0-1,-1 0 0,1 0-2,-1 0 1,1 0-2,3 0 2,0 0 0,1 0 3,-1 0-3,0 0 0,4 0-1,-3 0-2,-1 0 3,0 3 0,-3 0 1,3 1 0,-3-1-2,3 0-2,0 1 1,1-1-1,-1-3 2,4 0 1,0 0 1,0 0 0,0-3 0,0 3 0,1-4-2,-1 1 1,0 3-2,-4 0-1,0 0 1,1 0-1,-1 0 2,0 0 1,1 3-1,-1-3-2,0 0 1,4 0 1,0 0-1,0 0 2,1 0-2,-1 0-1,0 0 1,0 0 1,-4 0-6,0 4-1,-3-4-29,-1 0-13,1 0-44,0-7-87</inkml:trace>
    <inkml:trace contextRef="#ctx0" brushRef="#br0" timeOffset="359.2892">2567 766 4,'-3'4'0</inkml:trace>
    <inkml:trace contextRef="#ctx0" brushRef="#br0" timeOffset="2043.3358">2971 270 172,'-12'-20'66,"12"10"-52,-7-3-3,7 9-6,0-2 1,-4-1 4,0-3 12,1 3 6,-5 1 3,-3-1 3,-1 3-3,5 1 1,-1 0-14,1-1-3,3 1-9,-4 3-2,5 0 0,-1 0 0,0 0-2,4 0 1,0 0-2,0 0-1,0 0 1,0 0 1,0 0-1,4 7-1,3-1 1,1 1 1,0 3 1,3 0 3,0 0-1,4 0 0,0 4-3,0-1-2,0 1 3,1-1 0,-1 0-1,0 4-2,0 0 1,4 0 1,-1-1-1,1 1-1,4 0 3,0 0 2,-1-4-2,5 4 0,3 0-1,4-4-2,-4 4 1,4-4 1,-4-3 1,4 0 1,-4 0-2,0 0-2,-7 1 3,-1-1 2,-3-4-4,-4 1-3,0 0 3,-3-1 1,-1-2 0,-3-1-2,-1 0 1,1 1-1,-5-4 0,-3 0 0,0 0 2,0 0 1,0 0-1,0 0-2,0 0 3,0 0 0,0 0-1,0 0 1,4 3 0,-4-3 3,0 0-3,0 0-2,0 0 0,0 0 1,0 0-1,0 0-1,0 0 3,0 0 0,0 0 1,0 0 0,0 0-2,0 0-2,0 7-2,0 3 1,-4 3 1,-7 11 2,-15 9-3,-12 14 0,-15 14 3,-11 2 1,-7 1-8,-1 0-4,-7-7-39,7-4-19,4-13-95</inkml:trace>
    <inkml:trace contextRef="#ctx0" brushRef="#br0" timeOffset="3545.0902">3287 1068 88,'-3'-7'35,"3"1"-27,0 2 5,0 4-1,0-3 6,0 0 6,0 3-4,0-4-2,0 1 1,0 3 0,-4 0-10,0-4 3,0 4 4,1-3 1,3 3 1,-4 0 4,0 0 1,0 0-8,0 0-4,1 0-2,-1 0-1,0 0-2,-3 3 1,-1 1 2,-3 3 2,-1-1-1,1 8 1,0-4 0,0 3 1,-5 0-2,1 4 1,0 0-2,0 0 2,0 0-4,0-1 1,-4 1-3,4 0 2,0-4-6,4-3-1,-1-3 2,5 0 1,-1-1-6,5-2 0,-1-1-10,0 0-2,0-3-16,0 4-6,1-1-37,3 4-18,-12 0-20</inkml:trace>
    <inkml:trace contextRef="#ctx0" brushRef="#br0" timeOffset="-5119.5624">316 113 48,'0'-4'19,"0"4"-15,0-3 17,0 3 6,0 0 1,0 0 3,0 0-4,0 0-2,0 0-5,0 0 0,0-3-7,0-1 0,0 1-8,0 0-1,0-1 0,0 1 2,0 0 1,0-1 1,-3-2 0,-1 2-2,0-2 1,0-1 2,-7 0 2,3 0 1,1 1 2,-1-1-3,1 0-1,3 1-6,-3-1-3,-1 4 2,-3-1 2,3 1 2,1 3 3,-1 0-3,1 0 1,-1 3-5,0 4 0,1 3-3,3-3-1,-7 3 1,3 0 2,1 3-1,-1 1-1,1 2 3,-1 4 0,1 1-1,-1 5 1,0 1-2,-3 3 2,0 4 0,0 3 1,-1 0-2,1-4-2,0-3 1,-1-3-1,5 0 0,-1-4 2,4 1-1,1-1-1,3-3 3,3-3-4,-3 3 0,4-3 1,-4 0 0,4 0 0,-4-1 2,4-2-3,0-1 0,-4 1 1,3-1 2,1-3-1,0 0-1,0-3-2,7-1 1,-7 1 3,7-4 1,-3 1 1,3-1 0,-4-3 0,5 0 0,-1 0-5,-7 0 1,3 0 0,5 0 0,-5-3 2,5 3 3,-5-4 0,8 1 0,-7 0-3,-1-1-2,5 1 1,-5 0-1,1-1 0,-1 1 2,1 0 1,3 3 3,-3-4-1,-5 4 0,1 0-1,0 0 2,0-3-8,3 3-3,1-3 5,3-1 4,0 1-2,1 0-1,3-1-3,0 4 1,0 0 1,-4 0 2,0-3-1,1 3-1,-5 0 3,1 0 2,-1 0-2,-3 0-2,0 0 0,-4 0-1,0 0 0,0 0 0,8 0-3,-1 3 0,1-3-18,-1 0-7,1 0-18,3 0-9,0 0-72,4 0-36,-3 0 80</inkml:trace>
    <inkml:trace contextRef="#ctx0" brushRef="#br0" timeOffset="-3302.0479">595 136 8,'0'0'5,"0"-3"-4,0 3 2,0 0 3,0 0 10,4-3 7,0-1 5,0 1 3,-1-4-8,-3 4-3,0-4-4,4 0 0,-4 4 3,0 0 2,0-1 2,0 1 3,0-4-14,4 4 4,-4 0 2,4-1-2,-4 1 1,4 0-7,-4-1-2,0 1 0,0 3 2,0-4-1,0 4 0,0 0-3,0 0 1,0 0 2,0 0 2,3 4 1,-3 3 2,4-1-3,0 4-1,-4 4-4,0 2 1,0 1-4,4 3 0,-1 4-1,-3 3 1,4 3-2,-4 3 2,4 1-2,-4-1 2,0 1-4,-4-4 0,0 0 1,1 0 2,3-6 1,0 3 1,0-7-5,0 0 1,0-7 0,0 1 2,0-1-3,0 0 0,0-3 1,0 1 2,0 2-3,0-3 0,0 3 1,0 1 0,0-1 0,3 1 2,1-1-3,0 0 0,-4 1 1,0-1 2,0-3-3,0 0 0,0-3 1,0 0 2,0-7-1,0 0-1,0 0 1,0 0 1,0 0-1,0 0 2,0 0-2,0 0-1,0 0-2,0-4 1,0 1 1,0 0 0,-4-1-5,4-2-1,0 2-2,-4-2 2,1-4 6,-1-1-2,0 1-1,4-3 2,0 3 2,0-3 0,0-1-1,-4-3 1,4 1-1,0-4 0,0-1 0,0 1-3,0 0 2,0-3 1,-3 3 2,3-4-1,0-3-1,0 4 1,0-1-1,0-2-3,0-1 2,3 3 3,1 1 1,-4-1-1,4 1-2,0 3 1,-1 0-1,1 3 0,0 0 0,0 0 0,-1 4 0,1 3 2,0 0 1,4 0-1,-5 0-2,5 0-2,-1 0 1,1 0 1,0 0 2,-1 3-1,1 0-1,-5 1 1,5-1-1,-4 3 0,3 1 0,-3 0 0,4-1 2,-1 1-1,1 0-1,-1-1 1,1 1 1,3 0-1,0-1-1,1 1 1,-1 0-1,0-1-3,1 1 2,-1 0 3,0 3 1,-3 0-4,-1 0 1,5 0 0,-9 0 0,5 0 0,-1 0 0,5 0-3,-1 3 2,0 0 1,4 1 2,1-1-1,-1 0-1,0 1 1,0-1-1,-4 0 0,0 1 0,-3-1 0,-1 0 0,-3 1 2,-4-4 3,4 6 0,-4 1 0,0 3-3,-4 0 1,0 0-2,1 4-1,-5-1 1,1 1 1,-5-4-3,1 3 0,-4 0 5,-4 1 2,0-1-2,-3 1-3,-5-1 0,5 0-1,-1 1-3,0-1 2,4-3-6,1-3 0,-1-4-21,7-3-7,5-10-66,7-6-26,7-8 19</inkml:trace>
    <inkml:trace contextRef="#ctx0" brushRef="#br0" timeOffset="-2190.6389">1334 63 152,'-7'0'57,"3"0"-44,0 0 5,4 0 1,0 0-7,-3 0 1,-1 0-2,0 0 3,0 0-7,-3 0 5,-1 3 3,1 0 4,-1 1 3,1 2-8,3 1-1,0 0-5,0-4 0,0 4-5,1-4 0,-1 0-1,4-3-2,0 0 3,4 7 0,-1-3 5,5-1 3,0-3 2,-1 0 3,4 0-7,1 0-1,3 0-4,0 0-3,0 0 2,0 0 0,0 0-1,0 0 1,4 0 0,0 0 1,0 0 0,3 0 2,5 0 1,-1 0 1,4 0-2,0 0 1,-3 0-4,-1 0 0,-3 0-1,-4 0 1,-4-3-4,0 3 0,-4 0 3,-3 0 1,-1 0-1,-3 0-2,-4 0 3,0 0 0,0 0-1,4-4-2,-4 4-8,0 0-3,4 0-7,-4-3-2,0 3-2,0 0-2,0 0 3,0 0 2,0 0 0,0 0-1,0 0-6,0 0-4,0-4-16,-4 4-9,0 0-28</inkml:trace>
    <inkml:trace contextRef="#ctx0" brushRef="#br0" timeOffset="-1303.4972">1508 133 160,'0'0'63,"0"0"-49,0 0 11,0 0 2,0 0-7,0 0-1,0 0-3,0 0 0,0 0-8,0 0 6,0 0 5,0 3-6,0 1 0,0 2-1,-4-2 0,0 2 0,4 1 0,0-4-4,0 4 0,0 0-7,0 3-1,0 0 2,0 3 3,-3 4-2,3 3-2,-4 4 2,0-1 2,4 4 0,-4 0 2,4 0-2,-4-1 0,4 1-3,0 0 1,0 0 0,0-7 1,0 0-5,0-3 1,0-4 2,4-3 3,0 0 2,0 0 1,0-3-2,-1 0-1,1-1-3,0-2 1,0 3 0,-1-1 1,1 1-2,-4 0-2,0 3 3,0 0 2,0 0-2,0 0 0,0 0 1,0 0 0,0 0-2,0 0-2,0 0 1,-4-3 1,4 0-1,0 3-1,0 0-2,0 0 1,-3 3-1,-1 1-2,0-1-22,0 0-7,1-3-48,3-3-20,-4-10-27</inkml:trace>
  </inkml:traceGroup>
</inkml:ink>
</file>

<file path=ppt/ink/ink1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9:13:16.880"/>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E6A60927-969C-4772-B7FE-107FF48C4427}" emma:medium="tactile" emma:mode="ink">
          <msink:context xmlns:msink="http://schemas.microsoft.com/ink/2010/main" type="inkDrawing"/>
        </emma:interpretation>
      </emma:emma>
    </inkml:annotationXML>
    <inkml:trace contextRef="#ctx0" brushRef="#br0">3099-5963 52,'4'-20'19,"-1"10"-15,1 0 10,0 6 6,0 1 13,-4-1 7,4 1 3,-4 0 3,0-1-12,0 1-3,0 3-18,0 0-3,0 0 0,0 0-2,0 0 1,3 3-3,1 4 1,0 0 0,0 3 1,-1 3 0,1 7 2,0 11 1,0 9 1,-1 0 0,1 7 2,-4 0-3,-4 3 1,1 4-7,-1 6-1,-4 4 0,1-1 0,-1-2-2,1-8-2,-1-2-2,1-11 1,-1-3 1,4-7 2,1 0-1,-1-3 2,0 3-4,4 4-2,0 9 2,4 21 0,0 16 1,-1 11 0,1 9-3,0 1 2,3-1 1,1-13 0,0-9 0,-1-18 2,-3-17-12,0-12-3,-4-31-106,3-17-68,-6-13 76</inkml:trace>
    <inkml:trace contextRef="#ctx0" brushRef="#br0" timeOffset="1111.1398">3148-5893 156,'-4'-3'60,"4"3"-47,-4 0 6,4 3 0,-3-3-5,-1 3 2,0-3 0,0 0-1,1 0-7,3 0 4,0 0 3,0-3-3,0 3 1,0-3-8,3 3-3,5-4-1,3 1 1,4 0 3,8-4 2,3-3 1,8 0 2,0 0-5,0 0-1,0 0 0,0 3 2,0 0-3,-4 1-2,-4 2 0,-3 1-1,-4 0 0,0-1 2,-4 4 1,-4 0 3,0 0-1,-3 0 0,-1 0-1,1 0 2,-4 0-3,-4 0-2,0 0 0,4 0 1,-4 0-3,3 4 0,-3-4 1,4 3 2,-4-3-1,0 0 2,0 0-2,0 0 2,4 3 2,-4-3 2,0 7-1,0 0-1,0-1-3,0 4-2,0 4 3,0 6 2,-4 10 0,4 4 0,0 3-1,0 3 2,-4 0-3,4 0 0,0 0-1,0 1-2,4-1-6,0-3-4,3-4-38,1-6-17,3-7-70</inkml:trace>
    <inkml:trace contextRef="#ctx0" brushRef="#br0" timeOffset="2492.193">3333-4519 176,'-8'-13'66,"4"6"-52,1-3 6,3 3-1,0 1-9,-4-4-1,4-4-3,0 1-1,0-4-3,0-3 5,4 0 3,-1 0 3,5 0 3,-1-1 2,1 1 3,0-3-7,3 6-1,4 0-5,4 1 0,0 2-3,3-3 2,1 4-2,-1 0 0,1 3-1,0 3 0,-1 4 0,1-1 0,0 4 0,-1 4 0,1 2 0,-1 4 2,1 4-1,-4 2 0,0 1-3,0 3 1,-1 7 0,1 0 1,0-4 0,0 4 0,-4 0-2,0 0 1,-4 0-2,1-4 2,-8 1-2,-4-1 2,-4-3 0,-4 0 3,-7 0-1,-4 4 0,-7-1-1,-4 1 0,0 3-2,-4-4 1,0-3-7,0-3-1,-4-4-7,4-6-3,4-7-20,4-3-10,3-4-34,4-6-14,8-1-13</inkml:trace>
    <inkml:trace contextRef="#ctx0" brushRef="#br0" timeOffset="1908.2914">3600-4747 256,'-3'-3'96,"3"-4"-75,0 1 1,0 6-3,0-4-13,0 1-3,0-1 0,0 1 2,0 3-2,0 0 7,0 0 5,0 0-5,0 10-1,0 14-1,0-1 2,0 4-3,3 3-2,-3 4-2,4-1 0,-4 1 0,0-4 3,0 0-1,0 0 0,0-3-3,0 0-2,0-4 1,-4-3 1,1-3-14,-1 0-5,0-4-11,0-3-5,0 0-9,1-3-3,3 0-14,-4-4-3,4 0-19,-4-6-9,4 0 49</inkml:trace>
    <inkml:trace contextRef="#ctx0" brushRef="#br0" timeOffset="17656.1031">3325-5022 44,'0'0'19,"0"0"-15,0 0 4,0 0-1,0 0 3,0 0 4,0 0 5,0 0 3,0 0-3,0 0 1,0 0-7,0 0-3,0 0-3,0 0 0,0 0 0,0 0 3,0 0-5,0 0 1,0 0 1,0 0-1,0 0-1,0 0-1,0 0 2,0 0 3,0 0 5,0 0-8,0 0-3,0 0 0,0 0 2,0 0-2,0 0-2,8 0 2,-1-3 2,-3 3 2,4 0 1,-1 0 0,1 0 0,-1-3-2,1-1 1,-1 1-4,1 3 0,-1 0-1,1 0-2,-1 0 1,5-3 1,-5-1-1,5 4-1,-1 0 1,-4 0 1,5 0 1,-5 0 1,5 0 0,-5 0 0,1 0 0,3 0 0,0 0 0,1 0 0,-1-3 0,0 0 0,-3-1 0,3 4 0,-3-3-2,-1 3-2,1-3-2,-1 3 1,1 0 1,-1 0 0,1 0 2,-1 0 1,1-4-1,-1 4-2,1-3 1,0 0-1,-1-1 0,1 4 2,-1-3-3,1 3 0,-1-3 1,1 3 2,-1-4-1,-3 4 2,4 0 0,-8 0 1,3 0-2,1 0 1,4-3-2,-8 3-1,3-4 3,1 4 0,0-3-1,-4 3-2,8 0 1,-5 0-1,1-3 0,0 3 2,0 0-3,-1 0 0,5-4 3,-4 4 1,3 0 1,-3-3 0,0 3-2,3 0 1,-3-3 0,0 3 3,0 0-3,-4 0 0,0 0-1,0 0-2,0 0-4,0 0 0,0 0-42,3 0-19,-3-10-60</inkml:trace>
    <inkml:trace contextRef="#ctx0" brushRef="#br0" timeOffset="-4773.1979">1685-5122 132,'-4'3'49,"4"-6"-38,0 0-16,0-1-9,0 4-10,0 0 0,0 0 13,0 0 6,0 0 17,0 0 9,0 0 3,0 0 1,0 0-8,0 0 0,0 0-4,0 0 0,0 0-7,0 0 5,0 0 4,0 0-1,0 0 2,-4 0-3,1 0 0,-1 0-7,0 4-4,0-1-1,1-3-1,-1 0 6,0 0 4,0 0-3,1 0 1,-1 0-1,0 0 3,4 0 1,0 0 1,0 0-2,0 0 1,0 0-4,8 0-2,3-3 2,0 3 0,4 0 3,0 0 1,4-4-3,0 4 0,0 0-3,0 0 0,0 0 3,-1 0 3,1 0 0,4 4 1,0-4-2,3 3 1,0-3-2,4 3 0,1-3-3,-1 0 1,0-3-2,0 3 0,-3 0-3,-1 0 1,-3-3-4,-5 3 0,-3 0 1,-3 0 2,-5-4 1,1 4 1,-4 0-16,-4 0-4,0 0-21,-4 0-9,0 0-33,-3 0-12,-1 4-29</inkml:trace>
    <inkml:trace contextRef="#ctx0" brushRef="#br0" timeOffset="-4038.9527">1640-4800 212,'0'0'82,"4"-4"-64,-4 1-2,0 3-7,3 0-3,1-3 1,0-1 3,0 1 4,-4 3-8,7 0 6,1 0 1,-1 0 0,1 0 0,3 0-3,0 3 1,4-3-2,1 0 2,-1 0 0,0 0 3,4-3-1,-1 0 0,1-1-3,0 1-1,-4 0-3,4-1 1,0 1-2,-4-1 2,4 1-2,0 0 2,0-1-2,-1 1 0,-2 0-3,-1-1-2,0 1 5,0 0 1,-4-1 0,0 1-1,-3 0 1,-1 3 1,1 0 1,-4 0 0,0 0-2,-1 0-1,1 0-1,0 0 0,-4 0 0,4 0 0,-1 0-2,-3 0 1,0 0-4,4 0-2,4 0 2,-1 0 0,1 0 1,-1 3 2,-3-3-3,-4 0 0,0 0-26,0 0-9,0 0-24,0 0-10,0-3-79</inkml:trace>
    <inkml:trace contextRef="#ctx0" brushRef="#br0" timeOffset="-5958.7572">720-4505 72,'0'-4'30,"4"-2"-24,-4-1 17,0 4 7,0-4-1,3-3 1,1 0-4,0 0-1,0 0-8,3-4-2,1 1-9,3-4 3,4-3 1,0 0-1,4-4 2,0 1 0,0-1 3,3 1-3,1-1-1,0 8-2,-1 2 0,-3 1-4,0 3-3,4 3 2,-1 7 2,-3 4 0,0 2 0,0 8-1,3 6 0,1 3-2,0 7 1,-1 1 0,1-1 1,-4 0-2,3 0-2,-7 0-2,-3-3 1,-5 3 3,1-6 1,-8-1 3,-4 4 1,-3 3-1,-5 0-1,-3 0-1,-11 1 0,-4-1-5,-4 0 1,-4-3 0,0-4 2,1-3-1,-1-6 2,8-4-15,-4-4-5,7 1-15,1-7-8,3-7-75</inkml:trace>
    <inkml:trace contextRef="#ctx0" brushRef="#br0" timeOffset="-7235.7389">920-4629 96,'-8'-10'38,"4"3"-29,1 0 14,-5 4 6,4-4-8,0-3-1,1 0 7,-1 0 5,0 3-16,0 1 2,1 2 2,3 1-5,0 3 0,0 0-12,3 10-1,1 3 2,0 4 5,-4 6 6,0 4 3,0 7-3,0 3-1,0 0-2,0 3 0,0 3-2,0 4 1,0 0-6,0-3-1,0-4-2,0-10-2,0-3 1,0-7 1,0 0-19,0-10-6,0 0-12,0-3-6,0-7-7,0 3-2,0-3-39,0 0-24,4-6 52</inkml:trace>
    <inkml:trace contextRef="#ctx0" brushRef="#br0" timeOffset="-3047.7643">980-4180 124,'-4'-4'46,"4"1"-35,0-4-2,0 4-2,0 0-5,0-4 1,0 0 7,0 0 5,0-3 8,0 4 6,-4-1-16,1 0 2,3 4 1,-8 0 1,4 3 1,1 0-9,-5 3-3,1 0-4,-1 4-2,0 0 5,1-1 4,-4 1 1,-1 0 4,5 0-3,-1-4 1,1 0-3,-1-3 2,-3 0-2,3 0 0,-3 4-5,0-1-3,-1 0 0,1 1-1,3 2 2,-3 1 1,4 3 1,-5-3 2,5 0-5,-1-1-3,-3-2-2,3-1 0,5-3-24,-1 0-11,0-3-46,8-11-61,7-6 38</inkml:trace>
  </inkml:traceGroup>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0:50.582"/>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DE1E9EB0-478A-4C7D-9CEB-95DF51EBF09D}" emma:medium="tactile" emma:mode="ink">
          <msink:context xmlns:msink="http://schemas.microsoft.com/ink/2010/main" type="inkDrawing"/>
        </emma:interpretation>
      </emma:emma>
    </inkml:annotationXML>
    <inkml:trace contextRef="#ctx0" brushRef="#br0">55 219 140,'-5'-2'52,"-2"-3"-28,-1 3-28,6 2 8,-1 0-4,-4 0 2,2 0 5,0 0 6,5 0-7,-5 0 6,2 0 1,3 0 0,-5 0 2,5 0-4,0 0-1,0 0-4,0 0 1,0 0-2,5 0 0,-5-2-1,8 2 2,-6 0-1,6 0 2,-1 0 0,1 0 1,2 0 0,-3-3-2,3 1-1,-2 0 1,4 2 3,1-2-6,5 2-2,-6 0 1,3 0 3,0 0 0,3-3 0,2 1-1,-2 0 2,-1 2-3,1-2 0,-3 2 1,0-3 0,3 1-2,-3 0-2,2 0 3,1 0 0,-1-1-1,1 3 1,-5-2-2,2 2-1,0 0 1,0 0-1,2-2 0,1 0 2,0 2-1,-1 0 2,-4 0-2,4 0 2,4 0-2,-1-3-1,2 1 1,-2-2-1,3 1 2,-5 1 1,2 0-1,2 0 1,-4-3 0,2 1 1,3-1-5,-8 3 1,2 0 2,1 0 1,0 2-1,2 0 1,-3 0-2,1 0 2,-1-3 0,-2 1 1,3 0-2,0 0 1,-1 2 2,-2 0 2,0 0-3,3 0-1,-8 0-1,5-3 1,-5 3-2,3 0 2,-3 0-4,0 3-2,0-1 4,0 0 1,0-2-3,3 2-1,-6-2 3,3 0 1,3 3-3,-1-1 1,-2 0 0,0-2 0,1 5 0,1-1 2,1 1-3,-1-3-2,1 0 2,2 0 2,0-4 0,3 4-1,-8 0 1,2 1 1,3-1-1,8-2-1,-8 0 1,3 0 1,-1 2-1,-2-2-1,5 0 1,-7 0 1,2 0 1,3 0 3,2 0-5,0 0-1,-8 0 2,3-4 1,1 1-1,-1 1-2,2 0 1,3 0-1,-2 0 0,-3-3 2,0 3-1,0 0 2,0-1-4,5 1 0,-2 0 1,0 0 2,-3-1-1,0 1 2,0 0-2,0 0-1,0 2 3,0 0 0,-2 0-1,-1-3-2,1 1 3,-1 0 0,1 0-1,-1 0 1,-2-1-2,1 1-1,-4 0 1,1 2-1,-1-2 2,1 2 1,-1 0-4,1 0 1,-3-3 0,0 3 0,2 0 0,3 0 0,-5 0-3,3 0 2,0 3 1,-1-3 0,1 2 0,-1-2 2,1 0-3,-1 2 0,1 0 1,-1 1 2,1-1-1,-1-2-1,1 2 1,2 0-1,-2-2 0,2 2 0,0 1 0,0-1 2,-3 0-3,3-2 0,-2 2-1,-1-2 0,1 3 4,-1-3 1,1 0-1,2 0-2,0 2 1,0-2-1,0 0 0,-2 0 0,-1 0 0,8 0 2,-5 0-1,3-2 2,-3-1-2,0 1 2,0 0 0,-2 2 1,-1-2-2,1-1-2,-1 3 1,1 0-1,2-2 0,0 0 0,0 2 2,0 0 1,0-2-4,0 0 1,0-1 0,0 1 2,0 0-3,0 0 0,0-1 1,3 1 0,0 0 0,-1 0 0,1 2 0,-1-3 0,-2 1 0,5 0-3,-2 0 2,0-1 3,-1 1 3,-2 0-2,0-2-2,0 1 0,0-1-1,3 4-3,-3-2 2,-2-1 3,4 1 1,1 0-4,-1 0 1,1-1 0,-1 1 0,3 0 0,1 0 0,-1-1 0,0 1 0,-3 2 2,1 0 1,-3 0-4,2-2-1,-2 2-2,1-2 3,-1 0 2,0 2 2,-3 0-1,6-3-2,-3 1 1,0 0 1,2 2-3,-4 0 0,2 0 1,-2 0 2,-3-2-1,0 2 2,0 0-2,0 0 2,0 0-4,0 0 0,-5 0 1,5 0 0,0 0-20,-3 0-9,6-9-117,-6-9-18</inkml:trace>
  </inkml:traceGroup>
</inkml:ink>
</file>

<file path=ppt/ink/ink190.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8-08-23T09:13:00.107"/>
    </inkml:context>
    <inkml:brush xml:id="br0">
      <inkml:brushProperty name="width" value="0.13333" units="cm"/>
      <inkml:brushProperty name="height" value="0.13333" units="cm"/>
      <inkml:brushProperty name="color" value="#C00000"/>
      <inkml:brushProperty name="fitToCurve" value="1"/>
    </inkml:brush>
    <inkml:context xml:id="ctx1">
      <inkml:inkSource xml:id="inkSrc1">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1" timeString="2018-08-23T09:13:05.965"/>
    </inkml:context>
  </inkml:definitions>
  <inkml:traceGroup>
    <inkml:annotationXML>
      <emma:emma xmlns:emma="http://www.w3.org/2003/04/emma" version="1.0">
        <emma:interpretation id="{969DF7F9-0A66-44F6-B40C-0D19AD55670C}" emma:medium="tactile" emma:mode="ink">
          <msink:context xmlns:msink="http://schemas.microsoft.com/ink/2010/main" type="inkDrawing" rotatedBoundingBox="256,15080 691,8387 1929,8468 1494,15161" semanticType="callout" shapeName="Other">
            <msink:sourceLink direction="with" ref="{1D3BB318-38BE-43F9-9719-257F56B2588E}"/>
            <msink:sourceLink direction="with" ref="{F5D1FDF5-3069-4D6E-A75D-5D3DCED564B8}"/>
          </msink:context>
        </emma:interpretation>
      </emma:emma>
    </inkml:annotationXML>
    <inkml:trace contextRef="#ctx0" brushRef="#br0">1159 1073</inkml:trace>
    <inkml:trace contextRef="#ctx1" brushRef="#br0">558-635 160,'-4'-3'63,"4"3"-49,0 0 11,0 0 5,0 0-14,0-3-3,0-1-4,0 1 1,-4 0-5,0-1 6,1 1 4,-1-4 2,-4 1-1,5-1-6,-1-7-2,0 4-4,0-6-3,4-4 4,-4-7 1,4-3-2,0-1-1,0-2-1,0-4-2,-3 4 3,-1-4 0,0 0 1,0-3 0,1 3 0,-1-3 2,0-4 1,-3-3 1,-1-10-4,0 3-3,1-3 2,-1 4 0,5 3-1,-1-1 1,0 1-2,0 0 2,1-1-4,-1 1 0,4-3 1,0-4 2,0 0-1,0 6-1,4 4-2,-1 1 1,1 5 1,-4-2 0,4 3-3,-4-1 2,0 4 3,0 1 3,0-5-4,0 1-3,0-3 3,0-4 3,0 3-1,0 4-2,0 0 0,0 6 1,0 1-3,0 2 0,0 1 1,0 0 2,4 3-1,-4 1 2,0-1-2,0 3 2,0-3-4,0 1 0,0 2 1,-4-3 2,4 1-1,-4-1-1,0-3 1,1 3-1,-1 0 0,0 3 0,4 1-3,-4 0 2,0 2 1,1 1 2,-1 0-1,0 3-1,0 1 1,1-1 1,-1 4-3,0-1 0,0 4 1,0-3 0,1 3-3,3 3 2,-4-3 3,0 3 1,4 0-1,-4 1 1,4 2 0,0 1 1,0 0-2,0-1-2,0 1 1,-7 0 1,7 3-3,0 0 0,0 3 1,0 0 0,-4 7-3,0 4 2,1 6 1,-5 10 0,-3 10 2,-4 7 1,3 7-1,-7-1 1,4-2 0,0 2 1,0-9-2,0-4-2,4-6-2,0-4 1,3-7 3,4-3 1,0-3-8,1-3-2,3-4-1,0-4 0,0-6-2,7-3 1,1-4-4,3-9 1,0-8-12,8-3-2,-4-3-4,0 0 1,4-4 11,0-2 6,-4-8 5,4 4 5,-4 0 1,4 3 3,0 3-1,0 4-1,-4 3 3,0 4 0,0 3 7,0 3 6,-4 3 1,1 1 1,-1 3-7,0 3-2,-3 1-1,-1 2 0,1 1-2,-1 0-1,-3 3-1,4 0 0,-1 3 4,1 4 3,3 3-2,-3 6 0,3 8-1,0 6 0,-3 7 2,-1 6 1,1 4 1,-4-3 2,3 0-5,-3-4-3,0-7-1,-1-6-1,1-7-18,0-3-5,4-20-101,-1-18-28</inkml:trace>
    <inkml:trace contextRef="#ctx1" brushRef="#br0" timeOffset="1126.3218">629-5611 156,'-7'-4'57,"11"4"-44,-8 0 5,4 0 1,0 0-11,0 0-4,0-3-1,0 0 0,-4 3-1,0 0 7,4 0 4,0 0 0,0 6 0,0 1-3,0 3 1,4 3-4,0 1-2,0 3 0,-1 6-1,1 7 4,0 7 3,0 10 2,-1 7 3,-3 9-3,0 1 2,-3 0-2,-5 6 0,1 7-7,-5 4-4,1-4 1,0-7 0,-4 0 1,-1-9 0,-2-4 0,-1-7 0,4-6 0,0-8 0,3-5-2,1-11-2,0-4-8,3-5-5,1-11-33,3-7-13,4-10-64</inkml:trace>
    <inkml:trace contextRef="#ctx1" brushRef="#br0" timeOffset="2777.637">509-5484 152,'-15'0'57,"11"3"-44,0 1-4,4-4-4,0 3-23,0-3-8,0 0 3,0 0 0,0 0 20,0-3 9,0-1 20,4 1 8,0 0-6,-1-1-4,5 1-14,-1 0-6,5-1-3,-1-2 1,0-1 1,4 3-4,1 1 1,-1 0-2,0-1 0,0-2 2,0-1 2,0 0 3,0 1 2,0-1-1,0 0 1,-3 1 0,-1 2 3,0-3-3,-3 4 1,-1 0-3,1-1 0,-1 1-1,1 0 0,-1-1 0,-3 1 0,4 0 0,-5-1 2,1 1-1,0 3 2,0 0-4,0 0 0,-1 0-1,1 0-2,0-3 1,3 3 1,1 0-1,-1 0-1,5-4 1,-1 1 1,0 0 1,1-1 1,-1 1-2,0-1-2,1 1 3,-5 0 0,1 3-1,-4 0-2,-4 0 5,0 0 1,0 0 2,0 0 0,0 0-4,0 0-1,0 0-1,3 0 1,5 3-2,-1 0-1,5 1 3,-9-1 2,5 4 2,0 3 1,-1 0 0,-3 7 0,0 3-2,-4 3 1,0 7-2,0 1 2,0 2-2,-4 1 2,0-4-4,4 0-2,0 4 0,0-4-1,0-4-16,0 5-4,8-1-34,3 0-13,4 0-55</inkml:trace>
  </inkml:traceGroup>
</inkml:ink>
</file>

<file path=ppt/ink/ink19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0:32:46.362"/>
    </inkml:context>
    <inkml:brush xml:id="br0">
      <inkml:brushProperty name="width" value="0.13333" units="cm"/>
      <inkml:brushProperty name="height" value="0.13333" units="cm"/>
      <inkml:brushProperty name="color" value="#FF0000"/>
      <inkml:brushProperty name="fitToCurve" value="1"/>
    </inkml:brush>
  </inkml:definitions>
  <inkml:traceGroup>
    <inkml:annotationXML>
      <emma:emma xmlns:emma="http://www.w3.org/2003/04/emma" version="1.0">
        <emma:interpretation id="{ACF6AF1F-EA3E-4160-BED2-E6877DBE86A4}" emma:medium="tactile" emma:mode="ink">
          <msink:context xmlns:msink="http://schemas.microsoft.com/ink/2010/main" type="inkDrawing"/>
        </emma:interpretation>
      </emma:emma>
    </inkml:annotationXML>
    <inkml:trace contextRef="#ctx0" brushRef="#br0">9-1 108,'-7'3'41,"7"0"-32,-4 1-2,4-4-4,0 0-10,0 0-3,4 3-34,0-3-14</inkml:trace>
  </inkml:traceGroup>
</inkml:ink>
</file>

<file path=ppt/ink/ink19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4T19:35:24.202"/>
    </inkml:context>
    <inkml:brush xml:id="br0">
      <inkml:brushProperty name="width" value="0.07938" units="cm"/>
      <inkml:brushProperty name="height" value="0.07938" units="cm"/>
      <inkml:brushProperty name="color" value="#7030A0"/>
      <inkml:brushProperty name="fitToCurve" value="1"/>
    </inkml:brush>
  </inkml:definitions>
  <inkml:traceGroup>
    <inkml:annotationXML>
      <emma:emma xmlns:emma="http://www.w3.org/2003/04/emma" version="1.0">
        <emma:interpretation id="{7D0F788F-146E-4B4F-9443-533002695574}" emma:medium="tactile" emma:mode="ink">
          <msink:context xmlns:msink="http://schemas.microsoft.com/ink/2010/main" type="writingRegion" rotatedBoundingBox="19879,7306 24328,7002 24582,10715 20132,11019"/>
        </emma:interpretation>
      </emma:emma>
    </inkml:annotationXML>
    <inkml:traceGroup>
      <inkml:annotationXML>
        <emma:emma xmlns:emma="http://www.w3.org/2003/04/emma" version="1.0">
          <emma:interpretation id="{BF824D88-CEE5-4498-A6BC-3072865E7C02}" emma:medium="tactile" emma:mode="ink">
            <msink:context xmlns:msink="http://schemas.microsoft.com/ink/2010/main" type="paragraph" rotatedBoundingBox="19993,7815 24238,6843 24417,7628 20172,8599" alignmentLevel="1"/>
          </emma:interpretation>
        </emma:emma>
      </inkml:annotationXML>
      <inkml:traceGroup>
        <inkml:annotationXML>
          <emma:emma xmlns:emma="http://www.w3.org/2003/04/emma" version="1.0">
            <emma:interpretation id="{A7C2F9AC-1FC4-4FEE-B8C2-68F8316632B0}" emma:medium="tactile" emma:mode="ink">
              <msink:context xmlns:msink="http://schemas.microsoft.com/ink/2010/main" type="line" rotatedBoundingBox="19993,7815 24238,6843 24417,7628 20172,8599"/>
            </emma:interpretation>
          </emma:emma>
        </inkml:annotationXML>
        <inkml:traceGroup>
          <inkml:annotationXML>
            <emma:emma xmlns:emma="http://www.w3.org/2003/04/emma" version="1.0">
              <emma:interpretation id="{179D80C3-832B-4051-938D-95109D70586F}" emma:medium="tactile" emma:mode="ink">
                <msink:context xmlns:msink="http://schemas.microsoft.com/ink/2010/main" type="inkWord" rotatedBoundingBox="19993,7815 24238,6843 24417,7628 20172,8599"/>
              </emma:interpretation>
              <emma:one-of disjunction-type="recognition" id="oneOf0">
                <emma:interpretation id="interp0" emma:lang="en-US" emma:confidence="0">
                  <emma:literal>SUATWOOD</emma:literal>
                </emma:interpretation>
                <emma:interpretation id="interp1" emma:lang="en-US" emma:confidence="0">
                  <emma:literal>See ATWOOD</emma:literal>
                </emma:interpretation>
                <emma:interpretation id="interp2" emma:lang="en-US" emma:confidence="0">
                  <emma:literal>See ATWOODI</emma:literal>
                </emma:interpretation>
                <emma:interpretation id="interp3" emma:lang="en-US" emma:confidence="0">
                  <emma:literal>SeeATWoox</emma:literal>
                </emma:interpretation>
                <emma:interpretation id="interp4" emma:lang="en-US" emma:confidence="0">
                  <emma:literal>See Atwood,</emma:literal>
                </emma:interpretation>
              </emma:one-of>
            </emma:emma>
          </inkml:annotationXML>
          <inkml:trace contextRef="#ctx0" brushRef="#br0">566 163 252,'5'-18'93,"-1"15"-50,-4-26-46,4 14 16,-4 1-5,0-5 0,-4 5 2,0-1 1,-5 4-5,-3 0 5,-4 4 4,-1 4-5,-15-1-3,-5 8-7,4-1 0,-4 4 0,5 4 0,-1 8-3,0 2 2,5 1-1,3-4 0,5 1 2,7-1 0,-3 0-3,12 0 2,4-3 1,8-1 0,0 1-3,9-4 2,-1-1 1,13 1 0,-5 0 0,9 0 2,-5 0-1,-3 7-1,-5 4-2,1 0 1,-5 7 1,1-4 2,-5-3-1,-8 0 2,-4 4 0,-4-1 3,-12-3 1,-9-4 5,-4-4 3,1-3 3,-5 0 3,0-3-2,1-1 0,-5-4-10,4 1-5,0-4-3,1 4 1,3-4-3,4 0-2,5 0-7,4 0-2,3 0-28,5 0-14,4-4-27,4 0-12,12-3-19</inkml:trace>
          <inkml:trace contextRef="#ctx0" brushRef="#br0" timeOffset="930.9728">432 538 184,'0'0'68,"0"-4"-36,8 8-35,-4-4 11,4 0-9,0 0-1,0-4 3,1 1 1,3 3 0,4 0 14,0 0 6,5-4-2,-1 4-1,1-4-11,7 1-5,9-8-2,-8 4-1,0-4 2,-5-4 1,1 1 1,-1-8 2,-3 0 10,-5 4 7,0-4-8,-3 0-1,-5 0-4,-4 1 1,0-5-6,-4 4-3,0 4-1,-4 4-1,-4-1-3,4 4 2,0 4 1,-5 3 0,-3 4-3,0 7 2,-5 4-1,1 8 0,-4 2 2,-1 12 0,1 18 0,3-7 0,5-4 0,0-4 2,8-3-3,0-4 0,4-7-1,8-1 0,12-2 2,1-9 2,3-6-1,5-4 2,4-7-2,-1-4 2,5-7 0,0 0 1,0-19-2,-5 5-2,-3-1 1,-4 0 1,-1 0 1,-3 1 1,-5 3 0,-4-1 0,-4 9 0,-3 2 2,-5 5-3,0-1 0,-5 8-1,1 0-2,-4 3 3,0 8 0,-4 3-1,-5 4-2,5 4-2,-8 3 1,3 4 3,5 21 1,0-3-1,-1 0-2,5 0 7,4-3 3,12-5-3,1 1-2,3 0-5,0-8 0,0-3 0,5-8 0,-1-10-11,5-4-3,-1-7-28,0-4-13,-3-7-84</inkml:trace>
          <inkml:trace contextRef="#ctx0" brushRef="#br0" timeOffset="1846.9623">1585-7 200,'20'-19'74,"-16"9"-40,0-1-29,-4 7 19,5 0-2,3 1 4,-8 3-1,8-4 2,-8 4-15,0 0 0,4 7 1,0 4-7,-8 4-3,0 3-2,0 15 1,-8 3-1,-1 4 2,1 4-2,-4-1-1,3 5 1,5 2-1,-4-2 0,4-8 0,-4-8 0,-1-2 0,1-12-5,0 0 1,-1-7 0,1 0-1,4-8 4,0-3 0,0-7 3,-1-7 1,9-8-1,0-4 1,0-3 0,5-7 3,3-4 1,4-11 3,0-4-1,9 1 2,7-1-2,5 4 0,4-14-3,-4 10-1,-1 5-1,1 2 2,0 5-1,-1 6 2,-3 8-2,0 4 2,-1 7-4,-3-1 0,-5 9 1,5 6 0,-9 4-5,1 7 1,-5 8 2,4-1 1,-4 12-4,-3 3 1,-1 4 2,0 3 3,-4 4 0,-4 3 2,0 8-4,0 0-2,-4 0 0,0 0-1,-4-4 0,0-3 2,3-8-1,-3 1-1,0-16-2,4 9 1,-4-9-12,0-6-7,-1-15-40,1-4-14,0-3-6,0-8-47</inkml:trace>
          <inkml:trace contextRef="#ctx0" brushRef="#br0" timeOffset="2178.3426">1528 203 296,'-13'4'110,"17"-4"-60,-4 0-56,0 0 17,0-4-7,5 1 2,-1-1 3,4-3 5,8 3-8,-4 1 6,13-1 1,-9 0-2,5 1-1,-1-1-4,1 0-1,3 1-1,1-1 2,-5 4-3,1 0-2,-1 0 0,-4-3-1,1 3-14,-1-22-80,-4 0-22,-7 0-12</inkml:trace>
          <inkml:trace contextRef="#ctx0" brushRef="#br0" timeOffset="2897.756">2137-211 232,'-8'0'88,"12"4"-48,-4-4-42,0 0 14,0 0-8,0 0 4,4-8 2,0 1-5,4 0 4,9 0 3,3-1 5,1 1 2,-1 0 3,0 0 3,5-1-2,4 1-2,-1-4 0,5 0 1,-4 0-8,-1-3-3,5-4-9,-9 3-1,5 4-1,-4 0 2,-5 4-6,0 0 1,1-1-26,-9 1-10,0 0-31,1 0-13,-5-8-47</inkml:trace>
          <inkml:trace contextRef="#ctx0" brushRef="#br0" timeOffset="3258.2154">2395-349 140,'0'0'55,"4"0"-30,4 4-10,0-1 18,0 1-1,0 7 3,1-4 3,-1 4 3,0 3-22,-4 23 3,-4 3 1,0 0-6,0 3 1,-4 16-5,0-5 0,-4 1 1,4-4 2,0-4-9,-1-7-4,1-8 2,0-2 1,4-9-18,0-6-6,0-8-21,4-10-7,5-8-20,-1-8-7,4-10-37</inkml:trace>
          <inkml:trace contextRef="#ctx0" brushRef="#br0" timeOffset="3948.551">2763-345 272,'-4'0'101,"8"3"-54,-4-3-46,0 0 19,0 0-13,0 0-2,0 0 1,0 0 3,0 0-4,4 7 1,0 8 4,0 0-6,0 6 0,0 12-2,-4 3 1,0 1-4,0-1 0,0 0 1,0 4 0,0-3 2,4-1 3,-4-7-2,0-3-2,0-8 0,0-4 1,0-3-1,0-3-1,0-8 5,4-4 1,0-7 4,1-3 1,-1-8-1,8 0-1,0-4-1,0 5 2,5-1-1,-5 4 0,0-1-5,-3 9-1,-1-1-1,-4 3 1,0 5-7,0-1 1,0 4-6,-4 0-1,4 7-4,0 4-1,4-3 3,1 2 5,-1 1 4,0 0 2,0 0-2,0 0 0,0-4-1,1 1 3,-5-8 2,0 0 2,0 0 1,0-4 2,0-3-1,0-4 2,0-7 11,0-22 8,5 0-4,-1-8-1,0-2-8,0-1 0,0-15-8,0 8-3,1 3-15,-1 8-4,-4 4-26,0 6-13,0 8-32,0 4-12,-4 7-24</inkml:trace>
          <inkml:trace contextRef="#ctx0" brushRef="#br0" timeOffset="4578.7226">3266-400 212,'8'-7'79,"0"3"-42,-4 0-28,-4 4 22,0 0-4,0 0 2,0 0-1,0 0 2,0 0-16,0 8-8,0 3-2,0 3-3,0 8-1,0 3 1,-4 19-1,0-4 0,0 0 0,0 0-3,4-4 2,0-3 1,0-4 2,0-7-1,0 0 2,4-8-2,4-3-1,0-3 1,0-8 1,5-8 5,-1-6 4,4-4 0,1-15 3,-1-7-3,5-4-1,-5 1 0,0-5 4,-3 5-4,-5 6 2,-4 1-3,-12 11-2,-1-5-5,1 12-14,-4 4-7,0 3-21,-1 11-8,1 3-45,0 5-20,0-1-4</inkml:trace>
          <inkml:trace contextRef="#ctx0" brushRef="#br0" timeOffset="5029.426">3581-458 276,'0'0'104,"4"0"-56,0 0-56,-4 0 18,0 0-11,0 0-2,4 7 13,-4 4 5,0 4-7,0 3 2,0 4 1,0 3-6,-4 15-3,4 7-1,-4-3 1,4-8-1,0-3-1,0-4-2,4-4 1,4-3 5,0-4 2,4-3 6,5-8 3,-1-7 3,5-7 3,-1-4-2,1-14-2,-1-12-3,5-3 1,-5-3 1,-4-1 2,-7 4-8,-5 4-1,-8-4-1,-5 11 2,-3 10-12,-4 1-3,3 4-7,-11 10-3,3 0-18,1 4-6,4 0-33,-1 0-14</inkml:trace>
          <inkml:trace contextRef="#ctx0" brushRef="#br0" timeOffset="5720.2569">3871-585 280,'8'-15'107,"0"15"-58,9-14-51,-5 6 22,0 1-16,5 0-2,-1-1 9,4 5 7,5 3-9,8 3 15,-5 5 8,1 3-7,0 7-5,-5 11-7,1 0-3,-5 4-4,1 7-1,-5 3-1,-4-3 0,-8 18-2,-4 1 1,-8-8-7,-4-8-1,-25-3-14,-4-7-5,-4-8-18,-4-7-6,-12-7-41,-1-7-16,-3-4-8</inkml:trace>
          <inkml:trace contextRef="#ctx0" brushRef="#br0" timeOffset="5405.4196">3932-557 455,'9'11'37,"-9"18"-14,0 3-7,0 5-10,0-1-2,0 8-2,0 3 1,0-7 0,0-4 1,4-3-5,-4-4 1,0-3-5,0-5-1,-4-6-26,0-4-11,-1 0-38,1-8-16,-4-6-8</inkml:trace>
          <inkml:trace contextRef="#ctx0" brushRef="#br0" timeOffset="5225.9423">3896-575 244,'4'0'93,"8"0"-50,-4 3-37,-8-3 20</inkml:trace>
        </inkml:traceGroup>
      </inkml:traceGroup>
    </inkml:traceGroup>
    <inkml:traceGroup>
      <inkml:annotationXML>
        <emma:emma xmlns:emma="http://www.w3.org/2003/04/emma" version="1.0">
          <emma:interpretation id="{08F0A601-6FD1-4080-AD45-73378BDB0177}" emma:medium="tactile" emma:mode="ink">
            <msink:context xmlns:msink="http://schemas.microsoft.com/ink/2010/main" type="paragraph" rotatedBoundingBox="20222,8713 22109,8584 22153,9224 20266,9353" alignmentLevel="1"/>
          </emma:interpretation>
        </emma:emma>
      </inkml:annotationXML>
      <inkml:traceGroup>
        <inkml:annotationXML>
          <emma:emma xmlns:emma="http://www.w3.org/2003/04/emma" version="1.0">
            <emma:interpretation id="{C223F544-13F2-4C5A-A80B-1A8A806A71E0}" emma:medium="tactile" emma:mode="ink">
              <msink:context xmlns:msink="http://schemas.microsoft.com/ink/2010/main" type="line" rotatedBoundingBox="20222,8713 22109,8584 22153,9224 20266,9353"/>
            </emma:interpretation>
          </emma:emma>
        </inkml:annotationXML>
        <inkml:traceGroup>
          <inkml:annotationXML>
            <emma:emma xmlns:emma="http://www.w3.org/2003/04/emma" version="1.0">
              <emma:interpretation id="{F992F421-E7E1-4CFF-827E-B9519D556468}" emma:medium="tactile" emma:mode="ink">
                <msink:context xmlns:msink="http://schemas.microsoft.com/ink/2010/main" type="inkWord" rotatedBoundingBox="20188,8824 20820,8666 20927,9092 20296,9251"/>
              </emma:interpretation>
              <emma:one-of disjunction-type="recognition" id="oneOf1">
                <emma:interpretation id="interp5" emma:lang="en-US" emma:confidence="1">
                  <emma:literal>+</emma:literal>
                </emma:interpretation>
                <emma:interpretation id="interp6" emma:lang="en-US" emma:confidence="0">
                  <emma:literal>x</emma:literal>
                </emma:interpretation>
                <emma:interpretation id="interp7" emma:lang="en-US" emma:confidence="0">
                  <emma:literal>X</emma:literal>
                </emma:interpretation>
                <emma:interpretation id="interp8" emma:lang="en-US" emma:confidence="0">
                  <emma:literal>=</emma:literal>
                </emma:interpretation>
                <emma:interpretation id="interp9" emma:lang="en-US" emma:confidence="0">
                  <emma:literal>_</emma:literal>
                </emma:interpretation>
              </emma:one-of>
            </emma:emma>
          </inkml:annotationXML>
          <inkml:trace contextRef="#ctx0" brushRef="#br0" timeOffset="6621.1531">149 1337 180,'-12'-18'68,"16"21"-36,0-6-35,-4 3 11,8 0 5,5-8 3,3 1 12,4 7 5,13-7-17,8-4 0,0 4-2,4-1-1,4 1 0,0 0-5,8-1-3,-3 1-5,-5 4 0,-4-1-2,-9 0 0,-3 1-27,-4-1-13,-9 0-75</inkml:trace>
          <inkml:trace contextRef="#ctx0" brushRef="#br0" timeOffset="6921.4489">366 1020 276,'-4'8'104,"24"21"-56,-3-7-56,-9-15 16,0 0-8,0 4 0,-4 4 4,1 3 2,-5 7-2,0 8 8,-5 11 7,1-4-4,0-4 2,4-3-10,-8-4-4,0-4-16,8-3-4,4-7-31,0-5-11,4 1-60</inkml:trace>
        </inkml:traceGroup>
        <inkml:traceGroup>
          <inkml:annotationXML>
            <emma:emma xmlns:emma="http://www.w3.org/2003/04/emma" version="1.0">
              <emma:interpretation id="{D20CD048-F14A-4F00-8468-351020F7B136}" emma:medium="tactile" emma:mode="ink">
                <msink:context xmlns:msink="http://schemas.microsoft.com/ink/2010/main" type="inkWord" rotatedBoundingBox="21033,8754 22096,8533 22229,9175 21166,9396"/>
              </emma:interpretation>
              <emma:one-of disjunction-type="recognition" id="oneOf2">
                <emma:interpretation id="interp10" emma:lang="en-US" emma:confidence="0">
                  <emma:literal>AS</emma:literal>
                </emma:interpretation>
                <emma:interpretation id="interp11" emma:lang="en-US" emma:confidence="0">
                  <emma:literal>As</emma:literal>
                </emma:interpretation>
                <emma:interpretation id="interp12" emma:lang="en-US" emma:confidence="0">
                  <emma:literal>TAS</emma:literal>
                </emma:interpretation>
                <emma:interpretation id="interp13" emma:lang="en-US" emma:confidence="0">
                  <emma:literal>AS.</emma:literal>
                </emma:interpretation>
                <emma:interpretation id="interp14" emma:lang="en-US" emma:confidence="0">
                  <emma:literal>As.</emma:literal>
                </emma:interpretation>
              </emma:one-of>
            </emma:emma>
          </inkml:annotationXML>
          <inkml:trace contextRef="#ctx0" brushRef="#br0" timeOffset="7897.0418">1000 1366 304,'-4'0'115,"20"3"-62,-3-24-64,-5 24 18,0-10-5,4 0 1,5-8 3,-1 4 3,0 0-4,5 4 6,-1 0 4,1 0-1,-1 3 0,0 0-11,5 1-1,4 3-2,-1-4 2,-3 0-3,-1-3-2,5 0-18,-4-4-7,-1-4-64,1-3-28,-1-7 9</inkml:trace>
          <inkml:trace contextRef="#ctx0" brushRef="#br0" timeOffset="7596.2419">1155 1042 433,'9'18'22,"-5"1"-11,0-1-2,0 7 1,-4 4-2,0 8 1,0 6-3,-4-3 1,0 0-2,0-3 2,0-5-2,-5-3 0,5-3-3,0-8-2,0-3 3,0-4 0,0-4-4,-4-7 1,0-4-5,3-7-1,1-7-2,0-11 2,4-11 6,4 0 2,5 0 2,-1 0 0,4-7 0,4-4 0,5 7 0,-1 4 0,9 4 0,4 3 2,-1 4-3,-3 7 0,-5 4 1,1 7 2,-5 4-1,1 14 0,-5 0-1,-3 12 0,-1 13-2,0 5 1,-4 3-2,-4 3 2,0 8 0,-4 0 3,0 0-1,-4-4 2,0 1-6,0-8-1,-4-4-5,0-7-1,0-4-24,-1-6-8,1-5-40,0-7-15,0-10-33</inkml:trace>
          <inkml:trace contextRef="#ctx0" brushRef="#br0" timeOffset="7147.5563">1135 1028 244,'0'3'93,"4"-6"-50,0-1-41,-4 4 19</inkml:trace>
          <inkml:trace contextRef="#ctx0" brushRef="#br0" timeOffset="8467.5574">1990 853 438,'-8'0'24,"-9"7"-12,1 4-5,-5 4-3,1 3-2,-5 11-2,1 8 3,-1-5 0,1-3-1,3-3 1,5-1 0,4-3 1,4 0-5,8-4 1,4 0 0,8-3 0,0-1 2,5-3 3,-1 0 0,4-4 0,5 4-1,-5-3 2,5 10 1,-5-4-1,1 12 1,-9-4-2,-4-1 4,-4-2 4,-8 2-7,0-2-1,-8-1-1,0 0 2,-5 0-3,-3-3 0,-5-1-3,1-3-3,-1 0-20,1-7-8,-1-4-50,-4-8-23,5-3-22</inkml:trace>
          <inkml:trace contextRef="#ctx0" brushRef="#br0" timeOffset="8107.6014">2002 890 248,'0'-11'93,"0"3"-50,-4-3-41,4 8 17</inkml:trace>
        </inkml:traceGroup>
      </inkml:traceGroup>
    </inkml:traceGroup>
    <inkml:traceGroup>
      <inkml:annotationXML>
        <emma:emma xmlns:emma="http://www.w3.org/2003/04/emma" version="1.0">
          <emma:interpretation id="{38DD5FA2-16E7-4241-8CCF-C5C9CD6B80EC}" emma:medium="tactile" emma:mode="ink">
            <msink:context xmlns:msink="http://schemas.microsoft.com/ink/2010/main" type="paragraph" rotatedBoundingBox="20169,9482 24561,9694 24502,10916 20110,10705" alignmentLevel="1"/>
          </emma:interpretation>
        </emma:emma>
      </inkml:annotationXML>
      <inkml:traceGroup>
        <inkml:annotationXML>
          <emma:emma xmlns:emma="http://www.w3.org/2003/04/emma" version="1.0">
            <emma:interpretation id="{1277C3A1-90CA-4E10-9DCA-9E5A800B31E5}" emma:medium="tactile" emma:mode="ink">
              <msink:context xmlns:msink="http://schemas.microsoft.com/ink/2010/main" type="line" rotatedBoundingBox="20169,9482 24561,9694 24502,10916 20110,10705"/>
            </emma:interpretation>
          </emma:emma>
        </inkml:annotationXML>
        <inkml:traceGroup>
          <inkml:annotationXML>
            <emma:emma xmlns:emma="http://www.w3.org/2003/04/emma" version="1.0">
              <emma:interpretation id="{E5029EC1-B21E-4F13-8C19-127DFBAECF35}" emma:medium="tactile" emma:mode="ink">
                <msink:context xmlns:msink="http://schemas.microsoft.com/ink/2010/main" type="inkWord" rotatedBoundingBox="20169,9482 24561,9694 24502,10916 20110,10705"/>
              </emma:interpretation>
              <emma:one-of disjunction-type="recognition" id="oneOf3">
                <emma:interpretation id="interp15" emma:lang="en-US" emma:confidence="0">
                  <emma:literal>p-,.FP2012</emma:literal>
                </emma:interpretation>
                <emma:interpretation id="interp16" emma:lang="en-US" emma:confidence="0">
                  <emma:literal>PTEP 20 12</emma:literal>
                </emma:interpretation>
                <emma:interpretation id="interp17" emma:lang="en-US" emma:confidence="0">
                  <emma:literal>PTEP 2012</emma:literal>
                </emma:interpretation>
                <emma:interpretation id="interp18" emma:lang="en-US" emma:confidence="0">
                  <emma:literal>PTIEP 20 12</emma:literal>
                </emma:interpretation>
                <emma:interpretation id="interp19" emma:lang="en-US" emma:confidence="0">
                  <emma:literal>PTIEP 2012</emma:literal>
                </emma:interpretation>
              </emma:one-of>
            </emma:emma>
          </inkml:annotationXML>
          <inkml:trace contextRef="#ctx0" brushRef="#br0" timeOffset="9833.6893">63 2144 252,'5'3'96,"11"1"-52,-4 0-49,-8-1 15,0 1 5,0 0 7,5 3 6,-5 0 3,0 19-16,0-1 0,-4 8-1,0 7-3,0 18-1,-8 4-4,4 3 1,-5 1-4,-3 10-2,4-7 0,-4-11-1,8-3-3,-5-8 2,1-11-19,0-7-7,0-7-19,0-7-7,0-4-37,-1-11-57,-3-8 38</inkml:trace>
          <inkml:trace contextRef="#ctx0" brushRef="#br0" timeOffset="10193.6469">100 2249 260,'33'-47'96,"-25"29"-52,17-8-51,-17 15 16,8-3-8,1-1 2,-1 1 13,-4-1 7,13 4 2,3 4 0,-3 7-8,-1 4-2,-3 3-7,-5 8-3,-3-1-2,-5 4-3,-4 8 1,0 6 1,-12 1 1,0-4 1,-9-3 0,-3-1 2,-5-3-3,1 0-2,-5-8-11,0 4-4,5-3-15,-1-8-4,1-3-54,-1-8-22,5-7 1</inkml:trace>
          <inkml:trace contextRef="#ctx0" brushRef="#br0" timeOffset="10719.5432">526 2315 180,'0'0'68,"4"0"-36,0 0-24,-4 0 31,12-4-7,4-7-5,5 4-4,16 0-13,-1-1-2,1-6-1,0-1-1,0 4-1,0 0 1,4 0 3,4 4 0,-5 0 2,-3 0-2,-4-4 2,0 4-8,-9-1-4,1 1-5,-9 0 1,1-1-28,-9 1-11,0 0-32,-8 0-13,0-4-3</inkml:trace>
          <inkml:trace contextRef="#ctx0" brushRef="#br0" timeOffset="11020.345">861 2300 296,'-4'15'110,"4"-1"-60,4-3-50,0-4 23,0 1-17,4-1 5,-4 11 2,-4 15-6,0 7 5,-4 3 3,0 5-7,0-1-2,0-3-4,0-1 1,4-6-2,-4-5-1,4-6-19,0-8-19,4-7-7,0-11-20,4-11-9,0-7-33</inkml:trace>
          <inkml:trace contextRef="#ctx0" brushRef="#br0" timeOffset="12160.9198">1372 2649 328,'-8'18'123,"12"-14"-66,-4 3-62,0-7 23,0 0-8,8 7 2,0 1-4,1-1 0,-1-3-5,4 3 0,0-3 1,1-1-5,-1-3-1,0 0-8,0 0-2,1-7-22,-1-4-8,13-7-53,-1-26-21,17-3 14</inkml:trace>
          <inkml:trace contextRef="#ctx0" brushRef="#br0" timeOffset="11350.2203">1499 2027 388,'-16'11'145,"20"-11"-78,-4 4-98,0-4 13,0 0-3,0 0 6,0 7 8,-4 4 4,0 7 2,-1 8 3,5 7 3,0 3-4,0 11-3,0-3 1,0-1 0,0 8 1,-4 0 0,0-11 0,0-3 0,4-8 0,-4-8 0,0-2-29,0-5-10,0-10-41,-4-12-14,-1-13-3</inkml:trace>
          <inkml:trace contextRef="#ctx0" brushRef="#br0" timeOffset="11785.8748">1450 2231 156,'8'4'60,"0"-1"-32,5-3-2,-5 0 25,4 0 4,0 4 1</inkml:trace>
          <inkml:trace contextRef="#ctx0" brushRef="#br0" timeOffset="11920.2338">1540 2249 499,'16'11'39,"-4"-4"-12,5 1-16,-9-5-6,4 5-3,1-5 1,-13-3-20,8 4-8,0-1-27,0 1-12,0-4-26</inkml:trace>
          <inkml:trace contextRef="#ctx0" brushRef="#br0" timeOffset="11651.0183">1503 1962 296,'8'0'112,"0"-4"-60,13-17-63,3 6 18,1 0-7,-9 5 2,1 2 5,-1 5 4,0-1-6,-3 11 1,3 1 4,0-1-8,1-4-3,-1 1 0,-4 0 2,1 7-2,-5-11 0,0 7-12,0-7-5,-4 0-30,-4 7-14,0-10-49,-8 13-24,-4 1 69</inkml:trace>
          <inkml:trace contextRef="#ctx0" brushRef="#br0" timeOffset="12836.2164">2043 2020 284,'-4'0'107,"8"-3"-58,0-5-68,0 8 11,0-3 6,-4 3 8,0 0 17,0 0 9,4 3-17,0 5-2,0 2 1,1 5-8,3 3-1,-4 4-1,0 3 2,-4 12 1,0 3 3,0 3-1,0 1 0,0 0-3,-4 3-1,0 0-6,-4-7 1,3-7 0,-3-4 2,0-4 1,0-6 1,0-5-2,-9-3 1,1-7-2,-4-1-3,3-14 1,5-10-1,0-1-2,3-4 0,5-3 3,8-3 0,9-8 3,-5-8 3,8 5 2,1-5 3,3 1 1,1-4 3,3 8 2,1-1-5,7-3 1,5 7-3,-4 3 0,-4 8-1,-1 7 0,-3 4 2,-1 7 4,-3 0-4,3 8 0,-3-1-11,-1 15-1,1 0 2,-5 7 2,-4 0 0,0 1 1,-7 2-2,-5 1 2,-9 0-4,-3 3 0,-8-3-4,-1-4-1,-20 1-17,4-8-8,1-8-41,-1-6-16,4-16-80</inkml:trace>
          <inkml:trace contextRef="#ctx0" brushRef="#br0" timeOffset="47230.9523">2800 2133 92,'-5'-4'35,"5"4"-18,0 0-20,0 0 21,0-3-4,0-1 4,0 0 1,0 1 5,0-1 5,0 0-7,0-3-1,0 0-12,5 0 1,-1-1 3,8 1-3,0 3 2,0-3-3,5 4 0,-1-1-3,-4 0-1,1 1-1,3 3 0,-4 0 2,1 0 1,3 0-1,0 0-1,-3 3 1,-1 1 3,0 3 0,0 0 0,1 4-5,-5 4-1,0-1-1,-4 5-2,0 17 1,-4 8-1,-4-4-3,-4 0 2,-4 10-1,-5 5 0,-3-4 0,-5-4 0,-12 0-3,5 1 1,-5-5 0,0-6-1,0 3 6,5-8 1,3-3 0,-12-7-2,4-7 5,9-4 1,3-11 0,5-4 1,3 0-2,5-3 0,4-4-1,4 0 0,0-3-2,12-1-2,0-3 1,4 0 1,1 3-1,3 1-1,-4-1 1,0 4-1,1 4 0,3 3 0,5 1 0,-5-1 2,0 1-3,1 3 0,-1-4 3,0 4 3,9 0-2,-5 0 0,5 4-1,-1-1 1,-3 4 0,-1 1 1,-3-1-2,-5 0-2,0 1 1,0 2 1,-3 1-1,-1 0-1,-4 0-6,0-4-1,0 1-6,0-1-2,0 0-16,-4-7-7,0 0-40,0 0-15,4-3 3</inkml:trace>
          <inkml:trace contextRef="#ctx0" brushRef="#br0" timeOffset="48071.6792">3413 2115 180,'-4'-8'68,"4"5"-36,4-1-31,-4 1 16,0 3-7,0-4 2,-4 0-1,0 4 1,4 0-6,0 0 5,-4 0 2,0 0-2,0 4 1,-1 0-9,1 6-2,0 5 3,0 7 2,-4 11-2,0 3-3,-4 0 0,-1 4-1,1 4 0,0 10 2,-1-3-8,1 0-3,4 0 9,-8-4 6,3 1-9,5 10-2,8-11 2,0-3 3,0-4 1,4-8-1,0-6 1,5-8 1,3-4 1,0-3 1,0-3 0,1-8 0,-1-4 4,0-11 5,0-3 2,-3-3 0,-1-9-1,4-6-1,-4-4-1,0-7 0,13-8-4,-5 4-3,-3 4-2,-5 4-3,0-1 1,0-3-1,-4-1 2,0 5 1,-4 3 1,0 7 0,0 4 0,-8 3 2,0 5-1,0-1 0,0 7-12,-1 4-5,1 4-16,0 0-5,4 3-14,0 1-3,0 3-19,0 0-7,4 3-12</inkml:trace>
          <inkml:trace contextRef="#ctx0" brushRef="#br0" timeOffset="48612.1185">3728 2137 152,'4'-4'57,"4"4"-30,0-4-16,-4 1 18,1-1-6,-1 0 1,-4 1 7,0 3 4,0 0-18,0 0 8,0 0 3,0 7-7,0 4 1,0 7-9,-4 18-3,-1 4-3,1 4 0,-8 11 0,4 3 1,0 4 0,0-1 0,-1 1-2,1 11 1,4-8-6,0-10-1,0-8-2,4-3 0,0-12-5,0-6-3,-4-4-16,4-8-7,0-3-13,0-11-4,0 0-4,0-7 1,0-11-44</inkml:trace>
          <inkml:trace contextRef="#ctx0" brushRef="#br0" timeOffset="49212.2106">3990 2235 288,'0'-4'110,"0"4"-60,4-18-52,0 14 20,0-3-11,0 3 1,0-7-3,0 4 0,0 0-3,0 3 7,-4 1 4,4 3 0,-4 0 0,9 3-10,7 1-1,-4 3-2,9 11 0,-5 4 0,0 0 0,1 0 0,-5 0 0,0 3 0,1 0 2,-5 5-3,-4 6 0,-4 8 1,-4-1 2,0 1-1,-9-1-1,-11 1 1,3-4-1,1 0 0,0 0 0,-1-4 2,1-7 3,3 1-2,1-16 0,0-3 3,3-11 1,5 0 1,0-7 2,4-1-3,0-2 1,4-1-3,4-4 2,4 4 0,4 0 1,1 4-2,11 3-1,-3 1-1,11 3 0,-3 7-5,0 0 1,-1 19-2,1 3 0,-1 0 0,1 0 0,0 0-18,-1-4-9,5-3-49,8-11-22,-4-11-41</inkml:trace>
        </inkml:traceGroup>
      </inkml:traceGroup>
    </inkml:traceGroup>
  </inkml:traceGroup>
</inkml:ink>
</file>

<file path=ppt/ink/ink19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3:00:10.350"/>
    </inkml:context>
    <inkml:brush xml:id="br0">
      <inkml:brushProperty name="width" value="0.07938" units="cm"/>
      <inkml:brushProperty name="height" value="0.07938" units="cm"/>
      <inkml:brushProperty name="color" value="#ED1C24"/>
      <inkml:brushProperty name="fitToCurve" value="1"/>
    </inkml:brush>
    <inkml:brush xml:id="br1">
      <inkml:brushProperty name="width" value="0.06667" units="cm"/>
      <inkml:brushProperty name="height" value="0.06667" units="cm"/>
      <inkml:brushProperty name="color" value="#ED1C24"/>
      <inkml:brushProperty name="fitToCurve" value="1"/>
    </inkml:brush>
    <inkml:brush xml:id="br2">
      <inkml:brushProperty name="width" value="0.10583" units="cm"/>
      <inkml:brushProperty name="height" value="0.10583" units="cm"/>
      <inkml:brushProperty name="color" value="#7030A0"/>
      <inkml:brushProperty name="fitToCurve" value="1"/>
    </inkml:brush>
    <inkml:context xml:id="ctx1">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1" timeString="2019-03-24T15:57:59.756"/>
    </inkml:context>
    <inkml:brush xml:id="br3">
      <inkml:brushProperty name="width" value="0.13333" units="cm"/>
      <inkml:brushProperty name="height" value="0.13333" units="cm"/>
      <inkml:brushProperty name="color" value="#7030A0"/>
      <inkml:brushProperty name="fitToCurve" value="1"/>
    </inkml:brush>
    <inkml:brush xml:id="br4">
      <inkml:brushProperty name="width" value="0.13333" units="cm"/>
      <inkml:brushProperty name="height" value="0.13333" units="cm"/>
      <inkml:brushProperty name="color" value="#FF0000"/>
      <inkml:brushProperty name="fitToCurve" value="1"/>
    </inkml:brush>
  </inkml:definitions>
  <inkml:traceGroup>
    <inkml:annotationXML>
      <emma:emma xmlns:emma="http://www.w3.org/2003/04/emma" version="1.0">
        <emma:interpretation id="{58D1483F-4071-47E2-BB2B-78762A516FD2}" emma:medium="tactile" emma:mode="ink">
          <msink:context xmlns:msink="http://schemas.microsoft.com/ink/2010/main" type="writingRegion" rotatedBoundingBox="901,14189 20356,13814 20445,18477 991,18853"/>
        </emma:interpretation>
      </emma:emma>
    </inkml:annotationXML>
    <inkml:traceGroup>
      <inkml:annotationXML>
        <emma:emma xmlns:emma="http://www.w3.org/2003/04/emma" version="1.0">
          <emma:interpretation id="{5BA8B311-2AD0-4A8C-A2D4-F00E3380A104}" emma:medium="tactile" emma:mode="ink">
            <msink:context xmlns:msink="http://schemas.microsoft.com/ink/2010/main" type="paragraph" rotatedBoundingBox="4906,14112 20356,13814 20394,15805 4945,16104" alignmentLevel="2"/>
          </emma:interpretation>
        </emma:emma>
      </inkml:annotationXML>
      <inkml:traceGroup>
        <inkml:annotationXML>
          <emma:emma xmlns:emma="http://www.w3.org/2003/04/emma" version="1.0">
            <emma:interpretation id="{98F574CF-341B-4409-B416-C6CF1A5EEAEA}" emma:medium="tactile" emma:mode="ink">
              <msink:context xmlns:msink="http://schemas.microsoft.com/ink/2010/main" type="line" rotatedBoundingBox="4906,14112 20356,13814 20394,15805 4945,16104"/>
            </emma:interpretation>
          </emma:emma>
        </inkml:annotationXML>
        <inkml:traceGroup>
          <inkml:annotationXML>
            <emma:emma xmlns:emma="http://www.w3.org/2003/04/emma" version="1.0">
              <emma:interpretation id="{B95AC065-D840-4D94-A281-4C7FAA884D58}" emma:medium="tactile" emma:mode="ink">
                <msink:context xmlns:msink="http://schemas.microsoft.com/ink/2010/main" type="inkWord" rotatedBoundingBox="4906,14112 9783,14018 9816,15745 4940,15839">
                  <msink:destinationLink direction="with" ref="{1E364A24-E5B4-4D08-A79A-59DF9F1BE5C7}"/>
                </msink:context>
              </emma:interpretation>
              <emma:one-of disjunction-type="recognition" id="oneOf0">
                <emma:interpretation id="interp0" emma:lang="en-US" emma:confidence="0">
                  <emma:literal>EDRDJX)</emma:literal>
                </emma:interpretation>
                <emma:interpretation id="interp1" emma:lang="en-US" emma:confidence="0">
                  <emma:literal>EDRYDJX)</emma:literal>
                </emma:interpretation>
                <emma:interpretation id="interp2" emma:lang="en-US" emma:confidence="0">
                  <emma:literal>EDRSDJX)</emma:literal>
                </emma:interpretation>
                <emma:interpretation id="interp3" emma:lang="en-US" emma:confidence="0">
                  <emma:literal>EDRPDJX)</emma:literal>
                </emma:interpretation>
                <emma:interpretation id="interp4" emma:lang="en-US" emma:confidence="0">
                  <emma:literal>EDRXDJX)</emma:literal>
                </emma:interpretation>
              </emma:one-of>
            </emma:emma>
          </inkml:annotationXML>
          <inkml:trace contextRef="#ctx0" brushRef="#br0">846 95 23,'0'0'30,"0"0"-1,-3-21 3,3 21-20,0 0-4,0 0-1,0 0-1,0 0-1,0 0-2,0 0 0,6 19 0,-1 2-1,-4 1 0,4 10 0,-1-2 1,2 8-1,-1 2-1,2 1 0,-2-1 0,0-3 0,1-5-1,0-2 1,-1-4-1,1-4 0,-3-4 1,1-3-1,-1-2 0,-3-13-1,5 15 0,-5-15-1,0 0-1,0 0-4,10 13-7,-10-13-20,0 0-1,-1-22 0,1 22 2</inkml:trace>
          <inkml:trace contextRef="#ctx0" brushRef="#br0" timeOffset="599.0599">897 52 35,'0'0'29,"-13"-6"2,13 6-2,0 0-22,0 0-2,0 0-1,0 0-1,0 0-2,0-13 0,0 13 1,19-3-1,-3-2 1,4 5 0,-1-4 0,3 2 1,-1-2-1,1 4 0,-2-3 1,-1 3-1,-6 0-1,1 0 0,-14 0 1,19 4-1,-19-4-1,15 3 1,-15-3-1,0 0 1,16 2 0,-16-2-1,0 0 1,0 0-1,15 4 2,-15-4-2,0 0 1,9 21 0,-9-21 0,2 26 0,-4-8 0,1 3 1,-2 1-2,1 3 1,-2-1-1,1-2 0,1-2 0,1-2-2,2 3-2,-1-21-21,2 20-10,-2-20-1,6 14 0</inkml:trace>
          <inkml:trace contextRef="#ctx0" brushRef="#br0" timeOffset="1456.1456">1569-71 20,'0'0'30,"0"-17"2,0 17-1,-4-18-14,4 18-8,0 0-2,0 0 0,-9-15-3,9 15-1,0 0 0,0 0 0,-18 12 1,18-12-4,-15 21 2,8-5-3,-4 2 3,1 2-1,0 2-1,-1 6 1,1 0-1,1 6 1,-2 2-1,3 1 0,0 1 1,1 2-1,-1-3 0,4-2 1,-1 0-1,1-4 0,1-4 0,1-4 1,1-3-1,2 0 0,-1-1 0,3-2 0,0-1 0,2-3 0,1 2 0,1-2 0,-1 2 0,-6-15 0,19 21 0,-19-21 0,23 22 0,-23-22 0,25 19 0,-12-9 0,2 3 0,0 5 0,2-2 0,-4 2 0,2 1 0,0 0 1,-2 1-2,-1-1 0,3 1-5,-15-20-30,9 33 1,-9-33-3,0 0 3</inkml:trace>
          <inkml:trace contextRef="#ctx0" brushRef="#br0" timeOffset="2215.2215">1891 164 26,'-2'-15'31,"2"15"0,0 0 1,0 0-21,0 0-2,0 0-3,8 25-2,-2 0 0,-5 3 0,5 12-1,-3 3-1,6 7 0,0-6 0,3 3-1,0-1 1,0-5-2,1-5-2,-4-11 0,6 7-4,-15-32-13,15 21-15,-15-21-2,0 0 3,7-18-2</inkml:trace>
          <inkml:trace contextRef="#ctx0" brushRef="#br0" timeOffset="2689.2679">1793 280 30,'-2'-19'31,"5"2"1,-1-10-4,15 17-16,-9-18-3,14 17-1,-1-9-1,12 15-1,-5-5-2,11 14 1,-4 1-2,6 11-1,-3 5 1,1 8-1,-6 4-1,-2 3 0,-6 4 0,-2 2 0,-12-1-1,-6 0 1,-8-3-1,-9-4 0,-6-3-1,-9-4 1,-4-4-1,-11-3-1,4-6-3,-7-9-1,9 7-8,-10-17-21,15 7-1,-3-13-1,13 4 1</inkml:trace>
          <inkml:trace contextRef="#ctx0" brushRef="#br0" timeOffset="-2074.2073">290 19 13,'0'0'25,"0"0"2,0 0 1,-8-13-15,8 13-4,0 0-1,0 0-1,0 0-1,0 0-1,-14-7 0,14 7-1,0 0-1,0 0 0,0 0-1,-11 17 0,11-17 0,-12 36-1,3-4 0,-1 11 0,-5 6 0,0 10 0,-4 1 0,-2 4 1,-3-1-2,0-3 1,1-8-1,2-8 0,0-5 0,3-3 0,6-12 0,2-8-1,10-16-1,-11 16 0,11-16-1,0 0-1,0 0-5,0 0-22,18-14-1,-13 0-2,11 6 3</inkml:trace>
          <inkml:trace contextRef="#ctx0" brushRef="#br0" timeOffset="-1195.1195">294 145 13,'0'0'26,"0"0"0,3-24-9,-3 24-2,0 0-2,0 0-3,0 0-3,0 0 0,0 0-2,0 0-1,0 0 0,0 0-1,14 19-1,-5-1 0,0 1-1,4 6 0,2 2-1,4 1 1,-1 1-1,3 1 1,1-4-1,1-1 0,-1-3 0,0-2 1,-2-3-1,-3-2 1,-2-3-1,-1-3 1,-14-9-1,17 11 1,-17-11-1,0 0 1,0 0 0,9 17-1,-9-17 1,-1 13-1,1-13 0,0 13 0,0-13 0,0 0 0,-2 16 0,2-16 0,0 0 0,0 0 0,0 0 0,0 14 0,0-14 0,0 0 1,0 0-1,0 0 0,0 0 0,0 0 1,0 0-1,-13 10 0,13-10 1,-13 4 1,13-4-2,-20 3 0,20-3 0,-22 5 1,9-4-1,-2 2 0,1-1 1,-1-1-1,-2 1 1,-3 1 0,-1-2 0,-2 1 0,-3-1 0,-2 1-1,-2-2 1,-1-3-2,0 0-2,-3-8-6,8 8-24,-8-10-1,12 6-1,-5-9 0</inkml:trace>
          <inkml:trace contextRef="#ctx0" brushRef="#br1" timeOffset="57353.7348">-72-114 18,'0'0'25,"0"-13"0,0 13-5,0 0-6,0 0-2,-3-22-3,3 22-1,0 0-2,0 0 0,0 0-1,0 0-1,-5-15 0,5 15-2,0 0 0,0 0 0,0 0-1,-16 10-1,16-10 1,-19 20-1,5-6 0,-1 1 0,-4 3 0,-3 1 0,-4 2 1,-2 1-1,-6 0 1,-2 1 0,-7 0 0,3 7 1,-5-3-1,3 4 0,1-5 0,4 1 0,5-5-1,5-2 1,8-6-1,3-6 0,16-8 0,-20 7 0,20-7 0,0 0 0,0 0-1,0 0 1,0 0 0,0 0-1,15 14 1,-15-14 0,24 10 0,-9-7 0,3 6 0,-2-2 0,1 1 0,2-4 0,0 1 0,1-1 0,-1-4 0,0 3 0,-1-2 1,2-1-1,-3 3 0,0 0 0,-2 0 0,-2 5 0,-13-8 0,24 12 1,-24-12-1,19 16 0,-19-16 0,18 12 0,-18-12-1,15 9 1,-15-9 0,13 7 0,-13-7 0,0 0 0,15 3 0,-15-3 0,0 0 0,0 0 1,0 0-1,0 0 1,0 0-1,0 0 1,9 15-1,-9-15 0,0 0 1,-16 19-1,16-19 0,-21 22 0,6-7 0,-3 3 0,-1 3 0,-3 1 0,-4 0 0,-1 6 0,2 0 0,0 8 0,1 3 0,0-1 1,3 7-2,2-4 2,3 2-1,2-7 0,2 1 0,5-11 0,4-3 1,4-1-1,-1-22 1,17 16 0,-1-9 1,6 5-1,8-4 1,6 1-1,4 2 1,6 1-1,3 6 1,4 1-2,0-2 0,-1-1 0,0 3-4,-11-2-31,8 0-1,-15-8-1,-3 0-1</inkml:trace>
          <inkml:trace contextRef="#ctx0" brushRef="#br1" timeOffset="59119.9114">-376 1330 3,'0'0'26,"-6"-20"2,6 20 2,0 0-11,0-16-5,0 16-2,0 0-2,-16-13-3,16 13-1,0 0 0,-11 13-2,11-13 1,-19 31-2,3-4-1,-1 8 0,-5 1-2,22-36 0,0 0 0,-46 85-5,46-85-27,-36 65-1,36-65-1,0 0 0</inkml:trace>
          <inkml:trace contextRef="#ctx0" brushRef="#br1" timeOffset="58751.8746">-738 1395 37,'0'0'30,"-9"-15"3,9 15-2,-11-21-21,11 21-3,0-22-2,0 22-1,0 0-1,22-13-1,-9 16 0,7 0-1,2 4 0,6 6 0,4 5 0,3-1 1,2-3-2,2 10 1,1-5-2,1-5 2,-1 0-1,-3 1 0,-1-3 1,-4-4-2,-3 3-2,-7-8 0,3 9-8,-19 3-22,8-11 0,-14-4-1,0 0 1</inkml:trace>
          <inkml:trace contextRef="#ctx0" brushRef="#br0" timeOffset="3402.3402">2728 429 34,'-16'-4'32,"16"4"1,-18 0-8,0-10-12,18 10-3,-16-2-3,16 2-1,-19-1-1,19 1 0,0 0-2,-17 1-1,17-1-1,0 0 0,0 0-1,15 6 1,0-6-1,4 3 0,5 0 1,4-2-1,7 2 1,3 0 0,0 0-1,0-1 1,-1 1-1,-1 1 1,-3-3-1,-2 2 1,-7-1-1,-3-1 0,-3-1 0,-5 3 0,-13-3 0,18-1-2,-18 1-1,0 0-1,13 0-5,-13 0-6,0 0-20,-12-21-2,12 21 1,-10-13 2</inkml:trace>
          <inkml:trace contextRef="#ctx0" brushRef="#br0" timeOffset="3793.3793">2855 298 41,'-11'-15'32,"11"15"2,0 0-1,0 0-26,0 0-2,20-9 0,-20 9-1,27 5 0,-10-1-1,9 5 1,0 0-1,9 4-1,-6 1 0,6 2 0,-3-1-1,0 2 0,-4-1 0,-1 5 0,-9-5 0,-7 3-1,-9-1 1,-8 3-1,-9-1 0,-10 1 0,-6 3-1,-10-4-1,1 5-3,-10-7-4,9 12-29,-2-13 2,11 5-2,2-14 1</inkml:trace>
          <inkml:trace contextRef="#ctx0" brushRef="#br0" timeOffset="4671.4671">3501 127 31,'3'-15'33,"-3"15"2,3-13-1,-2-5-19,12 29-6,-13-11-3,18 25-2,-7 0 0,5 12-1,0 0 0,8 7-1,-3-2-1,4 3 1,1-4-1,2-7 0,0-8-1,-1-3 0,-2-4-1,-2-7-2,-1 4-4,-22-16-19,22 9-10,-22-9-2,0 0 2</inkml:trace>
          <inkml:trace contextRef="#ctx0" brushRef="#br0" timeOffset="5054.5054">3761 131 32,'7'-19'35,"-7"19"1,8-23 0,-8 23-17,4-17-13,-4 17 1,0 0-2,6 15-1,-13 7-1,-1 12 0,-5 10-2,-2 7 1,-4 8-2,-4 3 2,0 1-3,0-10 1,2 0-4,-1-18-6,13 8-27,-3-21-1,11-4 0,1-18 0</inkml:trace>
          <inkml:trace contextRef="#ctx0" brushRef="#br0" timeOffset="5918.5918">3974-118 32,'0'0'33,"15"-14"1,-15 14 0,0 0-19,31 13-6,-31-13-1,33 43-2,-20-8 0,3 21-3,-7 6 1,-3 9-4,-7 7 0,-8 0-2,-5 16-5,-14-7-31,0 0 2,-9-16-3,1-2 1</inkml:trace>
        </inkml:traceGroup>
        <inkml:traceGroup>
          <inkml:annotationXML>
            <emma:emma xmlns:emma="http://www.w3.org/2003/04/emma" version="1.0">
              <emma:interpretation id="{83718D8B-843C-44CA-850D-5BCFEE890B37}" emma:medium="tactile" emma:mode="ink">
                <msink:context xmlns:msink="http://schemas.microsoft.com/ink/2010/main" type="inkWord" rotatedBoundingBox="10569,14195 15969,14091 16004,15890 10604,15994"/>
              </emma:interpretation>
              <emma:one-of disjunction-type="recognition" id="oneOf1">
                <emma:interpretation id="interp5" emma:lang="en-US" emma:confidence="0">
                  <emma:literal>EEIMLDTX)</emma:literal>
                </emma:interpretation>
                <emma:interpretation id="interp6" emma:lang="en-US" emma:confidence="0">
                  <emma:literal>EEIMLDJX)</emma:literal>
                </emma:interpretation>
                <emma:interpretation id="interp7" emma:lang="en-US" emma:confidence="0">
                  <emma:literal>EELMLDJX)</emma:literal>
                </emma:interpretation>
                <emma:interpretation id="interp8" emma:lang="en-US" emma:confidence="0">
                  <emma:literal>EEIMILDJX)</emma:literal>
                </emma:interpretation>
                <emma:interpretation id="interp9" emma:lang="en-US" emma:confidence="0">
                  <emma:literal>EELMILDJX)</emma:literal>
                </emma:interpretation>
              </emma:one-of>
            </emma:emma>
          </inkml:annotationXML>
          <inkml:trace contextRef="#ctx0" brushRef="#br1" timeOffset="67336.7319">7918 36 23,'0'0'26,"0"0"-2,0 0-6,-7-18-4,7 18-3,0 0-2,0 0-2,0 0-1,0 0-1,-15-9-1,15 9 0,0 0 0,0 0-1,-18 11 0,18-11-1,-12 22 0,5-4-1,-1 1 0,-1 11 0,0-2 1,2 4-1,-2 4-1,1 2 1,1 2 0,1 0-1,-1 2 0,2-7 1,-1 4 0,2-5-1,1-4 1,1-2-1,2-3 0,2-4 0,1-2 0,-3-19 0,10 21 0,-10-21 0,17 16 0,-17-16 0,20 8 0,-6-4 0,-14-4 0,25 7 0,-25-7 0,27 14 0,-27-14-1,25 18 0,-11-2-5,-8-3-2,16 8-26,-18-6-2,8 5 0,-10-6-1</inkml:trace>
          <inkml:trace contextRef="#ctx0" brushRef="#br1" timeOffset="66427.6421">7175 131 10,'0'0'27,"-14"-11"3,14 11 0,-15-14-18,15 14-2,0 0-2,0 0-2,-15-6-2,15 6 0,0 0-1,0 0-1,0 0 0,16 0-1,-2-3 0,3 4 0,4-2 0,3-1 0,4-1 0,2 0 0,-3-1 0,1 4 0,-6-3 0,1 0 0,-5 1-1,-3 2 1,-15 0 0,19-3-1,-19 3 1,0 0 0,0 0 1,0 0-1,0 0 0,0 0 2,0 0-2,0 0 0,0 0-1,9 17 1,-9-17 0,-3 29-1,0-5 1,0 4 0,-2 6 0,1 3-1,0 2 0,-2-2-1,7 2-5,-8-20-30,16-1 0,-9-18 0,17-14-1</inkml:trace>
          <inkml:trace contextRef="#ctx0" brushRef="#br1" timeOffset="67922.7916">8286 275 21,'0'0'30,"-2"-15"1,2 15 1,0 0-20,-9-21-5,9 21 0,0 0-1,0 0-2,0 0 0,-1 19-1,1-2 0,4 9-1,1 8-1,1 3 0,0 9 0,1-1 0,1-1 0,-1 2-1,2-4-1,0-8 0,3 1-4,-9-15-4,16 2-24,-19-22-3,14 12 2,-14-12 0</inkml:trace>
          <inkml:trace contextRef="#ctx0" brushRef="#br1" timeOffset="69047.9041">8805 402 39,'0'0'32,"-13"13"0,13-13 0,0 0-25,0 0-3,0 0 0,0 0 0,15-3-1,-15 3 0,31-3 0,-10 3 0,9 0 1,1 0-2,8 0-1,-1-1 0,4 4 0,-2-3-1,-1 1 0,-3-4 0,-4 2 0,-3 1-2,-9-5-3,1 10-1,-21-5-4,24-3-25,-24 3 0,0 0 0,0 0 0</inkml:trace>
          <inkml:trace contextRef="#ctx0" brushRef="#br1" timeOffset="68395.8389">8141 405 30,'-19'-18'30,"13"5"1,9-1-1,-1-8-24,14 6-1,-1-11 1,12 12-1,-4-7 0,15 12 0,-4-1-1,8 7 0,-5 4-1,4 9-1,-3 10 0,-1 3-2,-6 11 2,-3 1-1,-7 5 0,-4 2 0,-8-2-1,-5-2 1,-7-5-2,-4-1 2,-7-4-3,-5-6 0,-5-5-3,-10-10-1,3 10-6,-23-14-21,12 5-2,-13-10 1,11 6 0</inkml:trace>
          <inkml:trace contextRef="#ctx0" brushRef="#br1" timeOffset="69454.9417">9110 246 37,'0'0'32,"0"0"1,-14-9-1,14 9-24,0 0-2,0 0-2,0 0 0,0 0-1,14 5-1,0-1 1,-1 2-2,8 5 1,1 1-1,4 2 2,-1 4-2,0 3 0,-1 1-1,-5 0 1,-2 5-1,-4-3 1,-5-2-1,-5-1 0,-6-1 0,-6-2 0,-6-1 0,-6-3-2,-3 3 0,-7-5-5,10 8-22,-15-12-6,13 6-1,-7-14 1</inkml:trace>
          <inkml:trace contextRef="#ctx0" brushRef="#br1" timeOffset="70033.0024">9560 171 36,'-10'-22'33,"10"22"1,0 0-1,17-2-21,-17 2-5,15 6-1,-15-6-2,26 31 2,-10-7-3,6 5 0,2 7-1,6 3-1,0 1 0,1-3 0,2 0 0,-1-6-1,0 0-1,-6-9-1,1-3-3,-9-8-2,7 7-11,-25-18-18,21-3-1,-21 3 1,-1-20 1</inkml:trace>
          <inkml:trace contextRef="#ctx0" brushRef="#br1" timeOffset="70357.035">9825 116 42,'13'-6'33,"-8"-12"2,-5 18-1,0 0-26,13-9-2,-13 9 0,-4 14 0,4-14-2,-20 35-1,5-5-1,-1 7 0,-5 1-1,-1 8 0,-3 0-1,-1 2 0,1 1-2,-2-6-3,12 7-29,-13-13-3,13 15 0,-9-8 0</inkml:trace>
          <inkml:trace contextRef="#ctx0" brushRef="#br1" timeOffset="71054.1047">10063-38 51,'27'-2'36,"9"14"-1,-7 5 0,10 21-27,-9 9-2,3 20-1,-16 10-3,-6 14 0,-13 15-6,-29 2-32,1-2 1,-22-17-4,-9-14 1</inkml:trace>
          <inkml:trace contextRef="#ctx0" brushRef="#br1" timeOffset="99454.9417">7097-74 30,'0'0'30,"0"0"2,0 0-8,0-16-16,0 16 0,0 0-3,0 0 0,0 0-2,-16-10-1,16 10 0,-19-5-1,5 4 0,14 1 0,-25 0 0,12 0 0,-4-2 1,4 2-1,-1 2 0,14-2 1,-23 3-1,23-3 0,-18 1 1,18-1-1,0 0 1,-15 2-1,15-2 2,0 0-2,0 0-1,0 0 1,0 0 0,0 0-1,-2 14 1,2-14-2,3 20 2,0-4-1,-1 0 1,1 5-1,0 0 0,0 2 0,0 1 0,0 7 1,0 2-1,0 0 0,0-1 0,0 4 0,0-1 0,-2 2 1,1-1-1,-1-4 0,1 0-1,-4-1 2,2-2-1,-3 1 0,2-6-1,-2 1 2,0-4-1,0 1 0,1 0 0,1-1 0,-1 0 0,2 2 0,-1 3 0,1-3 0,0 2 0,-2-5 0,2-3 0,0 1 0,0-4 0,0-14 1,0 14-1,0-14 0,3 17 0,-3-17 0,0 0 0,6 13 0,-6-13 0,0 0 0,6 16 0,-6-16 0,0 0 0,8 20 0,-8-20 1,6 20-1,-6-20 0,6 18 1,-6-18 0,13 11 0,-13-11-1,21 5 0,-5-3-2,1-14-19,17 8-15,-6-10-2,11-2-1,-5-3-1</inkml:trace>
          <inkml:trace contextRef="#ctx0" brushRef="#br1" timeOffset="65758.5752">7149 116 9,'0'0'26,"0"0"0,0 0-11,0 0-2,0 0-1,0 0-3,0 0-1,0 0-1,0 0-1,0 0-2,0 0 0,0 0-1,0 0-1,0 0 1,0 0-1,-12 15 1,15 4-2,1 8 1,1 4 0,1 9 0,1 1-1,2 7 1,-2 2-2,2-5 2,-1-2-2,-2-5 1,-2-5 0,-1-5-1,0-4 1,-1-7-1,-2-3 0,0-14 0,-2 15 1,2-15-1,0 0 0,0 0 2,0 0-4,0 0 0,0 0-2,0 0-3,0 0-12,0 0-15,15-2-1,-15 2 0</inkml:trace>
          <inkml:trace contextRef="#ctx0" brushRef="#br1" timeOffset="102878.2867">6568-97 36,'0'0'31,"0"0"1,0 0-2,0 0-26,0 0-2,0 0-1,-21 14 0,6-3-1,-5-1 1,-2 3-1,-3-1 1,-3 5 0,-5-6 2,3 7-1,-6-7 2,6 3-1,-1-3 0,7 2 0,-1-4 1,7 0-1,3-5-1,15-4 1,-16 6-2,16-6 0,0 0 0,0 0-1,0 0 0,0 0 0,9 15 0,-9-15 0,24 16 0,-6-8 0,4-1 0,5 1 0,-2 8 0,5-7 1,0-5-1,-1 7 0,1-4 0,-2 3 0,-2 1 0,-2-1 1,-4-5-1,0 2 0,-4 3 0,0-5 1,-16-5-1,21 7 0,-21-7 0,15 6 0,-15-6 0,0 0 0,0 0 1,0 0-1,11 17 0,-11-17 0,0 0 0,0 13 0,0-13 0,0 0 0,-3 16 1,3-16-1,-6 13 0,6-13 0,-9 21 0,9-21 0,-15 25 0,4-7-1,0 1 1,-1 2 0,-3 1 0,-2-1 0,-1 0 1,-1 1-1,-2-3 0,0 1 0,-2-4 0,-1 3 0,-3 1 0,2-4 1,-1-1-1,1-1 0,1-2-1,3 9 2,5-2-1,0-7 0,16-12 0,-23 19 0,23-19-1,-9 18 1,9-18 0,0 0 0,0 0 0,0 0 0,-7 18-1,7-18 2,-6 15-1,6-15 0,-15 25 0,3-12 0,0 5 0,-3 0 0,1 7 1,-3-9-1,2-1 0,3 2 2,2 3-2,5-6 1,5-14 1,6 23 0,8-21-1,8 4 0,9 1 1,11-4-1,12-6-1,5 0-1,17 12-27,-7-12-8,11 9-2,-8 2-3</inkml:trace>
          <inkml:trace contextRef="#ctx0" brushRef="#br1" timeOffset="103719.3709">6179 1373 41,'0'0'33,"-25"-11"3,25 11-2,-27-19-26,27 19-2,-5-13-1,5 13-1,0 0 1,20-2-2,-5 10-1,8 5 0,7 0 0,7-1-1,7 6 1,2 9-2,4-4 0,2-2 2,1-5-3,-6-4 2,-2 9-1,-3 9-1,-7-19 0,-5-8 0,-2 9-4,-11 2-2,-17-14-18,0 0-11,35 38 0,-35-38-1</inkml:trace>
          <inkml:trace contextRef="#ctx0" brushRef="#br1" timeOffset="104028.4017">6600 1307 64,'9'-16'39,"-9"16"-1,6-16 1,-6 16-33,0 0-2,0 0-1,-21 24-1,3 1-1,-5 15 0,-10-3-1,33-37-5,-45 61 4,45-61-3,-50 80-15,50-80-19,-64 80-1,64-80-4,-60 83 3</inkml:trace>
          <inkml:trace contextRef="#ctx0" brushRef="#br0" timeOffset="41872.1868">4926 411 2,'0'0'25,"0"0"1,0 0-8,0 0-2,-15-11-4,15 11-1,0 0-2,0 0-2,-13 2 0,13-2-1,0 0-2,0 0 1,-13 0-2,13 0 0,0 0-1,0 0 0,0 0-1,0 0-1,0 0 1,0 0-1,0 0 1,22-3-1,-22 3 1,27-4-1,-11 2 1,3 1 0,1 2-1,1-4 0,-1 3 1,4 2-1,0-1 0,-2-2-1,4 2-1,-5-2-2,7 5-4,-15-10-11,10 9-14,-23-3-1,26 7 1</inkml:trace>
          <inkml:trace contextRef="#ctx0" brushRef="#br0" timeOffset="42367.2362">4966 583 9,'0'0'29,"0"0"1,-19 6 1,19-6-15,0 0-5,0 0-3,0 0-3,0 0-1,0 0-1,0 0-1,0 0 0,0 0 0,0 0 0,0 0 0,21-9 0,-21 9 1,24-6-1,-6 3-1,-2-3 1,5 5-1,0-2 0,0 0-1,2 1 2,0 1-4,-1 2 1,-3-1-2,7 13-5,-26-13-25,32 11 0,-32-11-3,24 15 2</inkml:trace>
          <inkml:trace contextRef="#ctx0" brushRef="#br0" timeOffset="42879.2875">5027 694 27,'0'0'32,"-16"9"1,16-9 0,-15-11-20,15 11-4,0 0-3,0 0-1,0 0-1,0 0-1,0 0-1,23-8-1,-9 5 1,9 3-1,2 3-1,5-2-3,7 14-2,-7-11-24,16 11-5,-7-13-2,5 5 1</inkml:trace>
        </inkml:traceGroup>
        <inkml:traceGroup>
          <inkml:annotationXML>
            <emma:emma xmlns:emma="http://www.w3.org/2003/04/emma" version="1.0">
              <emma:interpretation id="{FB7DE49E-92C7-4A29-AEF8-6A299C854066}" emma:medium="tactile" emma:mode="ink">
                <msink:context xmlns:msink="http://schemas.microsoft.com/ink/2010/main" type="inkWord" rotatedBoundingBox="16336,14088 20359,14010 20384,15271 16361,15348"/>
              </emma:interpretation>
              <emma:one-of disjunction-type="recognition" id="oneOf2">
                <emma:interpretation id="interp10" emma:lang="en-US" emma:confidence="0">
                  <emma:literal>-115+15×7]</emma:literal>
                </emma:interpretation>
                <emma:interpretation id="interp11" emma:lang="en-US" emma:confidence="0">
                  <emma:literal>FF-ix?]</emma:literal>
                </emma:interpretation>
                <emma:interpretation id="interp12" emma:lang="en-US" emma:confidence="0">
                  <emma:literal>-115-55×7]</emma:literal>
                </emma:interpretation>
                <emma:interpretation id="interp13" emma:lang="en-US" emma:confidence="0">
                  <emma:literal>-115715×7]</emma:literal>
                </emma:interpretation>
                <emma:interpretation id="interp14" emma:lang="en-US" emma:confidence="0">
                  <emma:literal>-115755×7]</emma:literal>
                </emma:interpretation>
              </emma:one-of>
            </emma:emma>
          </inkml:annotationXML>
          <inkml:trace contextRef="#ctx0" brushRef="#br1" timeOffset="72351.2344">10658 371 27,'0'0'30,"0"0"1,2 15-5,-2-15-15,0 0-3,0 0-2,0 0-1,0 0 0,-6 13-1,6-13 0,0 0 0,21-6 0,-5 3 1,2-6-2,6 5-1,0-4 0,6 4 0,-2 1-1,2 1-1,-1 4 0,0 4 0,-3-2 0,0 2-1,-1 3-2,-6-7-3,11 8-28,-13-11-1,5 6-2,-22-5 1</inkml:trace>
          <inkml:trace contextRef="#ctx0" brushRef="#br1" timeOffset="96171.6161">11443-78 34,'-15'4'31,"15"-4"1,-21 9-1,21-9-26,0 0-1,0 0-1,0 0 0,-6 13 0,6-13-1,21 0 1,-4-1 0,2 5-1,0-2 1,4 7-1,-4 0 0,0 6 0,-5 5-1,-4 5 0,-4 2-1,-4 6 1,-2-4-1,-3-2-2,3 4-5,0-31-26,-3 15-1,0-30-2,9-4 0</inkml:trace>
          <inkml:trace contextRef="#ctx0" brushRef="#br1" timeOffset="95667.5658">11412-4 33,'0'0'31,"0"-18"2,0 18-1,0 0-24,0 0-1,0 0-2,0 0-1,0 0 0,0 0-1,0 0-1,0 0 0,0 27 0,4 1-1,-1 8 2,3 9-2,-3 6 0,3 7 1,-3 1-1,5 5 0,-5-7 0,2-5 0,-2-12 0,3-4 0,-3-9-2,2-8 2,-2-6-3,-3-13-2,0 0-3,-6-21-13,6 21-15,3-40-2,3 17 2,-8-13-1</inkml:trace>
          <inkml:trace contextRef="#ctx0" brushRef="#br1" timeOffset="75281.5274">12049-84 11,'0'0'29,"0"0"0,7-16 2,-7 16-16,0 0-6,0 0-1,-16-3-1,14 16-1,-11-3-1,7 20 0,-9 10 0,5 16-2,-7 11 2,4 10 0,-3 5-3,4 2 1,3-2-1,3 2-1,9-10-3,1-16-6,19-5-28,-9-20-1,15-12 0,-8-18-1</inkml:trace>
          <inkml:trace contextRef="#ctx0" brushRef="#br1" timeOffset="76294.6287">12236 272 25,'15'-29'31,"0"-2"3,9 8-1,-5-12-20,18 22-2,-8-12-2,11 19-1,-7 8 0,5 17-2,-5 7-2,0 16-1,-11 2 0,-2 8-2,-9 3 0,-6 7-1,-8-4 0,-6-9-1,-4-4-1,-8-13-2,3 10-8,-15-23-27,8-3 3,-9-20-2,5-1 0</inkml:trace>
          <inkml:trace contextRef="#ctx0" brushRef="#br1" timeOffset="76783.6776">12256-7 49,'0'0'36,"0"0"-2,-20 0 1,20 0-27,0 0-3,0 0 0,20-6-1,-2 5-2,2-4 0,12 5 1,3-3-2,4 2 0,4 4-3,-6-8-13,10 16-21,-15-10 0,1 8-2,-15-14 0</inkml:trace>
          <inkml:trace contextRef="#ctx0" brushRef="#br1" timeOffset="75943.5934">12403 109 42,'0'0'32,"0"0"2,0 0-1,0 0-25,4 28-1,-8-11-2,11 16 0,-7 0-1,8 13 0,-2-3-2,1 0-1,1-5-2,-7-5-1,11-2-5,-15-15-8,12 2-20,-9-18-1,0 0 1,0 0 0</inkml:trace>
          <inkml:trace contextRef="#ctx0" brushRef="#br1" timeOffset="77549.7542">12863 389 54,'0'0'33,"0"0"-1,-13-9-9,13 9-16,0 0-1,23 0-2,-9-2 0,8 2-1,3-7 2,10 4-2,-1-2-1,6 0 0,-3-4 0,1 3-1,-4 0 0,-4 3-1,-4 1-1,-6-1-2,-2 9-3,-18-6-9,16 0-20,-16 0 0,0 0-2,0 0 2</inkml:trace>
          <inkml:trace contextRef="#ctx0" brushRef="#br1" timeOffset="77887.788">13174 174 46,'0'0'34,"0"0"1,0 0-1,15-22-26,1 24 0,-16-2-1,32-1-1,-16 7-2,9 10 0,-7 1-2,6 8 1,-3-2-1,-3 7 0,-9 3-2,0-1 1,-9-2-2,-11-3-1,5 2-4,-22-11-32,10 6 0,-10-15-1,7 1 1</inkml:trace>
          <inkml:trace contextRef="#ctx0" brushRef="#br1" timeOffset="80601.0593">13390-78 40,'0'0'34,"-11"15"0,11-15 1,18 3-25,-18-3-3,44-11 0,-16-1-1,16 6 1,3-5-4,6 8-1,2-2-2,0 5 0,2 6-3,-11-9-11,3 15-21,-12-9-2,-1 4 0,-14-13 0</inkml:trace>
          <inkml:trace contextRef="#ctx0" brushRef="#br1" timeOffset="79968.9959">13859 114 48,'12'-19'35,"-12"19"0,6-18 1,-6 18-27,0 0-2,0 0-1,-21 27-2,9-2-1,-6 6-1,-3 15 0,-6 6-1,-2 9 0,-3 3 0,-3 1-2,2 0-3,-7-13-9,7 9-24,0-26 0,8 5-1,1-29 1</inkml:trace>
          <inkml:trace contextRef="#ctx0" brushRef="#br1" timeOffset="79621.9614">13555 39 45,'0'0'33,"14"6"1,-14-6 0,19 21-26,-12-5-2,11 15 0,-1-1-1,6 11-1,3 4-1,8 3 0,0-2-1,5-1 0,0-5-2,-2-9-1,0 2-3,-10-19-6,4 4-26,-18-13 0,2 1-1,-15-6 1</inkml:trace>
          <inkml:trace contextRef="#ctx0" brushRef="#br1" timeOffset="81192.1184">13945-234 53,'25'-1'36,"-10"-2"-2,14 10 2,-13-5-27,21 14 0,-6-3-3,7 17-2,-9 8 1,0 11-2,-7 12 0,-7 10-3,-9 3 1,-14 6-5,-6 11-6,-21-14-28,-3 0 0,-23-16-2,-6-15 1</inkml:trace>
          <inkml:trace contextRef="#ctx0" brushRef="#br1" timeOffset="82439.2417">14243 300 24,'0'0'28,"0"0"-4,0 0-5,0 0-3,0 0-3,4 16-3,-4-16-1,-1 21-1,-8-6-1,7 17-1,-13-5 1,4 13-2,-13 3-2,0 0 1,-7 7-3,-1-4-3,7 5-12,-8-20-22,10 0 1,-3-19-3,10-1 1</inkml:trace>
          <inkml:trace contextRef="#ctx0" brushRef="#br1" timeOffset="100911.0901">14380-228 22,'15'-4'32,"-15"4"0,0 0 1,0 0-16,0 0-6,0-15-3,0 15-1,0 0-3,0 0 1,0 0-3,0 0 0,0 0 0,17 9 0,-17-9-1,25 3 0,-9-2 0,5 2 0,0 0 0,1 0 0,1 2-1,-1-1 0,-3 3 0,-1-1 1,-1 2-1,-4 1 0,-13-9 0,22 16 1,-22-16-1,14 15 1,-14-15 0,3 16-1,-3-16 1,-5 16-1,5-16 1,-12 20-1,12-20 1,-13 20-2,13-20 2,-14 27-1,8-12 1,1 4-1,-1 0 0,0 4 0,1 3 0,1 1 0,-1 0 0,1 5 0,1 2 0,1 2 0,1-1 0,-1 1 0,4 1 0,-2 3 0,3 3 1,0-6-1,0 0 0,1-4 1,-1 2-2,2-5 2,-4 1-1,2-3 0,-3 0 0,0-1 1,-1 0-1,-2-2 0,-2 3 1,-2 3-1,-2-4 1,-3 4 0,-3-1 0,-3 1 0,-6-3 0,-2 3 0,-7-4-1,-4-14-8,5-7-30,-6-21-1,6-20-1,-5-22-2</inkml:trace>
        </inkml:traceGroup>
      </inkml:traceGroup>
    </inkml:traceGroup>
    <inkml:traceGroup>
      <inkml:annotationXML>
        <emma:emma xmlns:emma="http://www.w3.org/2003/04/emma" version="1.0">
          <emma:interpretation id="{C248E5F2-9F5C-4FBE-BA48-756A891A695D}" emma:medium="tactile" emma:mode="ink">
            <msink:context xmlns:msink="http://schemas.microsoft.com/ink/2010/main" type="paragraph" rotatedBoundingBox="965,16292 8438,16328 8431,17743 958,17707" alignmentLevel="1"/>
          </emma:interpretation>
        </emma:emma>
      </inkml:annotationXML>
      <inkml:traceGroup>
        <inkml:annotationXML>
          <emma:emma xmlns:emma="http://www.w3.org/2003/04/emma" version="1.0">
            <emma:interpretation id="{BE9FBE84-F8AE-4906-B4F0-C06A8243C803}" emma:medium="tactile" emma:mode="ink">
              <msink:context xmlns:msink="http://schemas.microsoft.com/ink/2010/main" type="line" rotatedBoundingBox="965,16292 8438,16328 8431,17743 958,17707"/>
            </emma:interpretation>
          </emma:emma>
        </inkml:annotationXML>
        <inkml:traceGroup>
          <inkml:annotationXML>
            <emma:emma xmlns:emma="http://www.w3.org/2003/04/emma" version="1.0">
              <emma:interpretation id="{1D3BB318-38BE-43F9-9719-257F56B2588E}" emma:medium="tactile" emma:mode="ink">
                <msink:context xmlns:msink="http://schemas.microsoft.com/ink/2010/main" type="inkWord" rotatedBoundingBox="751,16613 1927,16264 2172,17090 996,17439">
                  <msink:destinationLink direction="with" ref="{969DF7F9-0A66-44F6-B40C-0D19AD55670C}"/>
                  <msink:destinationLink direction="with" ref="{1E364A24-E5B4-4D08-A79A-59DF9F1BE5C7}"/>
                </msink:context>
              </emma:interpretation>
              <emma:one-of disjunction-type="recognition" id="oneOf3">
                <emma:interpretation id="interp15" emma:lang="en-US" emma:confidence="1">
                  <emma:literal>At</emma:literal>
                </emma:interpretation>
                <emma:interpretation id="interp16" emma:lang="en-US" emma:confidence="0">
                  <emma:literal>AT</emma:literal>
                </emma:interpretation>
                <emma:interpretation id="interp17" emma:lang="en-US" emma:confidence="0">
                  <emma:literal>at</emma:literal>
                </emma:interpretation>
                <emma:interpretation id="interp18" emma:lang="en-US" emma:confidence="0">
                  <emma:literal>Ft</emma:literal>
                </emma:interpretation>
                <emma:interpretation id="interp19" emma:lang="en-US" emma:confidence="0">
                  <emma:literal>Ay</emma:literal>
                </emma:interpretation>
              </emma:one-of>
            </emma:emma>
          </inkml:annotationXML>
          <inkml:trace contextRef="#ctx0" brushRef="#br2" timeOffset="136913.69">-4550 2263 46,'0'0'30,"0"0"0,-11-17-10,11 17-13,0 0-1,0 0 0,-19-3-2,19 3-1,-12 20 0,9 6-1,-4 4 0,2 14-1,-2 8 0,-1 9-1,-1 9 0,-1 1 1,-3 1-2,-2 1 1,1-3-1,2-8 2,0-13-2,2-6 1,3-12-2,-1-6 2,8-7-2,0-18 1,0 0 0,3-24 0,-1-1 0,-2-5 0,0-1 1,0-3-1,0-4 2,0-1-2,-3-1 2,1 5-1,2 2 1,2-1 0,-1-5 0,2-2 0,5-1 0,0-2-1,3-4 1,2 7 0,1 1 0,1 3 0,-1 1-1,3 8 1,-4 7-1,1 11 1,1 6-1,-1 4 1,1 4 0,2 6-1,1 14 1,1 6 0,0 4 0,2 9 0,0 1-1,0 2 2,-2 2-1,-1 2-1,-3-3 0,0-2 1,-3-8-1,0-4 0,-3-7 0,-4-2 1,0-5-2,-5-19 1,10 19-2,-10-19-2,0 0-1,0 0-7,0 0-21,8-23-1,-8 23 1,0-21 0</inkml:trace>
          <inkml:trace contextRef="#ctx0" brushRef="#br2" timeOffset="137215.7202">-4559 2697 32,'0'0'31,"-17"-2"2,17 2-2,-5-13-19,5 13-4,0 0-3,14-16-2,-14 16-1,24-9 0,-6 6-2,4 1 1,5 5-2,0 0-4,16 9-26,-12-6-1,8 3-1,-6-6-1</inkml:trace>
          <inkml:trace contextRef="#ctx0" brushRef="#br2" timeOffset="137762.7749">-4043 2313 34,'0'0'30,"-13"-1"1,13 1 0,0 0-20,-15-2-4,15 2-3,0 0 0,0 0-2,22 6-1,-5 0 0,4 0 0,4 1 0,3-1-1,4 2 1,-1-2 0,3 7-1,-1-1 0,-2-8-1,0 5-1,-5-12-4,6 19-14,-14-19-11,5 12-1,-23-9 0,20-6-1</inkml:trace>
          <inkml:trace contextRef="#ctx0" brushRef="#br2" timeOffset="138108.8093">-3810 2319 29,'0'0'31,"0"0"0,1 19 1,2 17-17,-9-7-8,11 19-1,-10-1-2,7 16 0,-4-1-3,2 1-2,8 7-11,-7-21-19,8 3-3,-6-24 0,9-9 0</inkml:trace>
        </inkml:traceGroup>
        <inkml:traceGroup>
          <inkml:annotationXML>
            <emma:emma xmlns:emma="http://www.w3.org/2003/04/emma" version="1.0">
              <emma:interpretation id="{F5D1FDF5-3069-4D6E-A75D-5D3DCED564B8}" emma:medium="tactile" emma:mode="ink">
                <msink:context xmlns:msink="http://schemas.microsoft.com/ink/2010/main" type="inkWord" rotatedBoundingBox="2550,16532 3545,16918 3319,17502 2324,17116">
                  <msink:destinationLink direction="with" ref="{1E364A24-E5B4-4D08-A79A-59DF9F1BE5C7}"/>
                  <msink:destinationLink direction="with" ref="{969DF7F9-0A66-44F6-B40C-0D19AD55670C}"/>
                </msink:context>
              </emma:interpretation>
              <emma:one-of disjunction-type="recognition" id="oneOf4">
                <emma:interpretation id="interp20" emma:lang="en-US" emma:confidence="1">
                  <emma:literal>the</emma:literal>
                </emma:interpretation>
                <emma:interpretation id="interp21" emma:lang="en-US" emma:confidence="0">
                  <emma:literal>they</emma:literal>
                </emma:interpretation>
                <emma:interpretation id="interp22" emma:lang="en-US" emma:confidence="0">
                  <emma:literal>then</emma:literal>
                </emma:interpretation>
                <emma:interpretation id="interp23" emma:lang="en-US" emma:confidence="0">
                  <emma:literal>them</emma:literal>
                </emma:interpretation>
                <emma:interpretation id="interp24" emma:lang="en-US" emma:confidence="0">
                  <emma:literal>thee</emma:literal>
                </emma:interpretation>
              </emma:one-of>
            </emma:emma>
          </inkml:annotationXML>
          <inkml:trace contextRef="#ctx0" brushRef="#br2" timeOffset="138919.8903">-3154 2309 39,'5'-24'32,"-5"24"0,0 0 0,0 0-22,0 0-4,6 27-1,-9 2-1,6 14-1,-2 8-1,2 6 0,-1 9-1,2 3 1,1-1-2,0-4 0,3-5-3,-5-10-2,12 0-16,-14-24-12,13-1-1,-14-24 1,0 0-1</inkml:trace>
          <inkml:trace contextRef="#ctx0" brushRef="#br2" timeOffset="139798.9785">-2996 2452 36,'0'0'30,"7"-14"3,-7 14-2,0 0-22,0 0-2,0 0-2,0 0-2,0 0-1,17 22-1,-10-9 0,2 5 0,3 3 0,2 7 0,-1 4 0,0 2 0,1 2 0,-2-2 0,0 0-1,-4 2 1,0-7-1,-4-2 0,-1-8 1,0-2-1,-3-17 1,0 14-1,0-14 2,0 0-2,-13-7 1,13 7-2,-11-27 2,6 11-1,0-2-1,1 1 1,2-1 0,2-2 0,0 7 0,0 13 0,5-15 0,-5 15 0,0 0 0,20 17 0,-8-1 0,2 5-2,2 2 2,2 0 0,3 0-1,1 7 2,2-14-2,0-1 1,3-5 0,2-2 0,1-7 0,0-4 0,1-3 0,-3-11 1,-1 3-1,-1 1 2,-7-5-1,-1-3-1,-9-1 1,-3 1 0,-6-1 0,-2 3 0,-5-2-1,-4 0 1,-4 4-1,1 2 1,-3 2 0,2 4 0,-3 1-1,4 4 1,0 10 0,14-6 0,-19 29-1,14-9 0,4 8 0,4 0 0,4 5 0,7 1 0,2-6 0,5-5 0,4-5 0,3-6-1,5-3 0,0-6 0,1-2-4,-6-14-3,16 9-25,-19-10-2,6 7 0,-16-9-1</inkml:trace>
          <inkml:trace contextRef="#ctx0" brushRef="#br2" timeOffset="140250.0233">-3140 2571 56,'-29'10'35,"-2"-10"-1,15 9-1,-8-16-26,24 7-1,0 0-3,0 0-1,21-9-1,3 6 0,7-2 0,5 0-1,8 3 1,4-1-1,5 0 0,2-1-1,4-1-2,-4-8-8,10 11-23,-8-11 0,8 6-3,-10-11 2</inkml:trace>
        </inkml:traceGroup>
        <inkml:traceGroup>
          <inkml:annotationXML>
            <emma:emma xmlns:emma="http://www.w3.org/2003/04/emma" version="1.0">
              <emma:interpretation id="{C37A2F92-D0FC-488B-87CE-7F33415888FF}" emma:medium="tactile" emma:mode="ink">
                <msink:context xmlns:msink="http://schemas.microsoft.com/ink/2010/main" type="inkWord" rotatedBoundingBox="3919,16518 6036,16529 6030,17732 3913,17721"/>
              </emma:interpretation>
              <emma:one-of disjunction-type="recognition" id="oneOf5">
                <emma:interpretation id="interp25" emma:lang="en-US" emma:confidence="0">
                  <emma:literal>quark</emma:literal>
                </emma:interpretation>
                <emma:interpretation id="interp26" emma:lang="en-US" emma:confidence="0">
                  <emma:literal>quack</emma:literal>
                </emma:interpretation>
                <emma:interpretation id="interp27" emma:lang="en-US" emma:confidence="0">
                  <emma:literal>quak</emma:literal>
                </emma:interpretation>
                <emma:interpretation id="interp28" emma:lang="en-US" emma:confidence="0">
                  <emma:literal>quonk</emma:literal>
                </emma:interpretation>
                <emma:interpretation id="interp29" emma:lang="en-US" emma:confidence="0">
                  <emma:literal>quar.</emma:literal>
                </emma:interpretation>
              </emma:one-of>
            </emma:emma>
          </inkml:annotationXML>
          <inkml:trace contextRef="#ctx0" brushRef="#br2" timeOffset="141174.116">-1540 2682 48,'0'-15'30,"1"2"1,-6-12-5,2 5-23,-8-6 1,4 5-1,-8-6 1,1 8 0,-3-5-1,2 10 1,-6 0-1,4 8 0,-2 8-1,3 13 0,-2 11-2,1 10-2,4 7 1,0 6 1,4 6-2,3-4 1,4 7-1,4-7 1,7-11 0,1-8-1,6-7 1,1-19 1,2-7-1,2-7 1,-2-11 1,1-6-2,-4-3 2,-1-6-1,-3 1 2,-3 8-1,-5-3 1,1 3-1,-7-1 2,2 4-1,-3 3 2,0 4-1,-1 0-1,4 15 0,-6-19-1,6 19 0,0 0 0,0 0 0,6 34-1,-2-1 0,2 19 0,0 10 0,2 10-1,-2 10 3,1 11-2,-1-2 0,2-7-1,-3-11-1,7-5-4,-9-19-30,14-6 1,-8-24-2,9-19 0</inkml:trace>
          <inkml:trace contextRef="#ctx0" brushRef="#br2" timeOffset="141812.1798">-1254 2541 65,'0'0'34,"0"0"-1,0 0-9,-2 17-19,4 5-2,-4 4-1,4 9-2,1 0 0,0 5 1,3 3-2,1 3 1,2-4-1,2-8-1,0-6 0,1-7 0,5-7-1,-17-14 0,26-6 0,-14-14 0,3-4 0,-4-7 1,-1-3 0,-2-6 2,-1 1 0,-3 10 2,-4-3 1,2 4 1,-8 0 0,6 12 1,-7 0-1,7 16 0,0 0 1,0 0-3,-15 32 0,15-2-1,1 5-1,2 2 0,5 15-4,-2-4-4,16-1-25,-12-16-1,10-1-1,-5-24-1</inkml:trace>
          <inkml:trace contextRef="#ctx0" brushRef="#br2" timeOffset="142691.2677">-708 2652 49,'0'0'32,"-3"-13"1,3 13-1,-15-7-25,15 7-3,-19 4 0,19-4-2,-25 22-1,11-4 0,2 3-1,0 3-1,3-1-1,2 1 0,4 1 0,2-7-1,5 0 1,1-5-1,3 0 1,-8-13 0,21 11 0,-21-11 1,24-6 0,-24 6 1,24-16 0,-12 1 0,-3-2 2,1 1-1,-4-5 1,2 4 0,-4-6 0,2 6 1,-6-3-1,0 20 0,4-23-1,-4 23-1,0 0 0,0 0 0,5 19-1,-2-1 0,3 8 0,1 1-1,5 9 0,2 1 2,3-3-2,1-5 2,3-6-1,2-15 1,-3-6 0,1-8 1,-3-18 0,-3-8 0,-5-11 1,-2-3 0,-8-6 1,-2 13 0,-5-1 1,-1 9 0,-2 8-1,10 23 0,-16-6 0,10 23-1,4 12-2,5 8 1,5 1-1,5 8 0,6-9 0,4-9-2,8-1-3,-7-24-21,14 1-8,-12-20-2,7 1 1</inkml:trace>
          <inkml:trace contextRef="#ctx0" brushRef="#br2" timeOffset="143382.3368">-74 2326 40,'-6'-26'33,"6"26"0,-7-23 2,7 23-24,-5-13-2,5 13-3,0 0 1,0 0-3,0 0-2,-5 34 0,5-1-1,0 7-1,1 9 0,2 7 0,0 6 0,1-2 0,1-3 0,1-6-1,-2-5 1,1-12-1,1-8 0,-3-9 1,-3-17 0,3 15-1,-3-15 1,1-17-1,-2-5 1,1-8 0,0-4 0,0-4 0,1-7 0,4-4 0,-1-2 0,2 2 0,2 4 0,2 5-1,5 8-1,-2 2-2,8 24-6,-13-7-23,14 23 0,-22-10-1,31 21-1</inkml:trace>
          <inkml:trace contextRef="#ctx0" brushRef="#br2" timeOffset="143607.3589">120 2569 67,'21'5'37,"-21"-5"-1,27 10 1,-27-10-31,26 22-2,-12-4-2,2 0-2,5 7-5,-9-11-29,18 9-2,-10-15-2,13 6 2</inkml:trace>
        </inkml:traceGroup>
        <inkml:traceGroup>
          <inkml:annotationXML>
            <emma:emma xmlns:emma="http://www.w3.org/2003/04/emma" version="1.0">
              <emma:interpretation id="{32CE8910-5D01-4736-8A10-DAF455D8BAC3}" emma:medium="tactile" emma:mode="ink">
                <msink:context xmlns:msink="http://schemas.microsoft.com/ink/2010/main" type="inkWord" rotatedBoundingBox="6475,16359 8424,16311 8445,17172 6496,17220"/>
              </emma:interpretation>
              <emma:one-of disjunction-type="recognition" id="oneOf6">
                <emma:interpretation id="interp30" emma:lang="en-US" emma:confidence="1">
                  <emma:literal>level:</emma:literal>
                </emma:interpretation>
                <emma:interpretation id="interp31" emma:lang="en-US" emma:confidence="0">
                  <emma:literal>loved:</emma:literal>
                </emma:interpretation>
                <emma:interpretation id="interp32" emma:lang="en-US" emma:confidence="0">
                  <emma:literal>lived:</emma:literal>
                </emma:interpretation>
                <emma:interpretation id="interp33" emma:lang="en-US" emma:confidence="0">
                  <emma:literal>laved:</emma:literal>
                </emma:interpretation>
                <emma:interpretation id="interp34" emma:lang="en-US" emma:confidence="0">
                  <emma:literal>lever:</emma:literal>
                </emma:interpretation>
              </emma:one-of>
            </emma:emma>
          </inkml:annotationXML>
          <inkml:trace contextRef="#ctx0" brushRef="#br2" timeOffset="144373.4359">829 2784 41,'-9'18'31,"0"-5"1,4 4-2,5-17-26,-6 20-1,6-20 0,0 0 1,0 0 0,26-1-1,-13-17 1,5 2 0,0-9-1,3-6-1,-4-8 1,1-4-2,-3-6 0,-4-7 0,-6-2 0,-2-6 0,-7-1 0,0 7 0,-5 2 1,-2 12-1,1 7 1,-1 14-1,11 23 0,-19-4 0,10 28-1,3 17 1,2 15-2,1 10 1,4 9 0,2 4 0,6 1-2,4-3-1,11-2-2,0-23-1,12 0-8,-9-24-21,14-6 0,-5-16-1,7 0 2</inkml:trace>
          <inkml:trace contextRef="#ctx0" brushRef="#br2" timeOffset="144749.4735">1259 2775 42,'-17'9'30,"17"-9"2,-22 11-2,22-11-27,0 0-1,0 0 0,0 0 1,10-20 0,-4 4 0,6 1 1,-4-5-1,4-1 0,-6-7 0,0 1-1,-5 0 1,-1 4 0,-3-1 0,-1 9-1,-4 2 1,8 13-2,-16 6 1,7 16-1,-3 9 0,3 8 0,-1 3-1,2 1 0,2 9-1,5-7 0,7 1-3,0-15-2,14 0-11,-6-25-19,13 0 1,-6-15-2,10-4 2</inkml:trace>
          <inkml:trace contextRef="#ctx0" brushRef="#br2" timeOffset="145088.5074">1425 2532 67,'0'0'37,"-17"-1"-1,17 1-1,0 0-33,0 0-2,3 15 0,6 4 0,2 11 0,4 2 0,3 10 0,5 1 2,-3 1-2,3 2 1,-1-4 0,-1-7 0,-2-13 0,-1-7 0,-3-15 0,3-10 0,-2-14-1,1-14-1,-1-14-2,-4-18-5,12 15-19,-14-23-10,8 12 0,-12 0 0</inkml:trace>
          <inkml:trace contextRef="#ctx0" brushRef="#br2" timeOffset="145989.5975">1856 2713 39,'-21'16'32,"21"-16"2,-9 17-2,9-17-27,0 0 0,9 22-2,-9-22 1,15 10-2,-15-10 0,25 3 0,-6-6 0,2-1 0,2-6-1,-1-1 0,-3-1 1,2-4 0,-6-3-1,0-3 1,-9-2-2,-2 5 1,-4-2 0,-3 2 0,-3-1 0,6 20 0,-20-20-1,5 17 1,-3 7-1,0 3 0,-1 10 0,-1 2 0,4 8-1,-1 5 1,9 4-1,2-2 1,3-1-1,6-1 1,6-7-1,7-5 1,2 3 0,7-15 0,2-7 0,4-5 1,2-5-1,4-7 0,0-5 1,-1-4-2,1-17 2,-4 4-1,0-7 0,-5-4 0,-9-10 1,-7-6-1,-10-3 1,-8-2 0,-11 2 0,-3 7 2,-6 2-3,0 11 3,-1 10-2,1 16 2,6 16-2,3 17 0,5 22 1,5 22-2,4 17 1,3 13-2,6 10 1,4 3-2,8 7-3,3-25-18,21 0-15,4-34 0,16-17-1,4-24 1</inkml:trace>
          <inkml:trace contextRef="#ctx0" brushRef="#br2" timeOffset="149512.9498">2657 2844 53,'20'-6'37,"-20"6"-1,15-8 1,-15 8-29,0 0-3,14-9-1,-14 9-1,0 0-1,0 0 0,13 5-3,-13-5-2,0 0-32,3 15-3,-3-15 1,0 0-1</inkml:trace>
          <inkml:trace contextRef="#ctx0" brushRef="#br2" timeOffset="149212.9198">2742 2518 55,'0'0'36,"0"0"0,0 0-1,0 0-30,0 0 0,0 0-4,-14 0-1,14 0-3,0 0-6,0 0-26,0 0 0,0 0-1,-16 8 0</inkml:trace>
        </inkml:traceGroup>
      </inkml:traceGroup>
    </inkml:traceGroup>
    <inkml:traceGroup>
      <inkml:annotationXML>
        <emma:emma xmlns:emma="http://www.w3.org/2003/04/emma" version="1.0">
          <emma:interpretation id="{26D171AB-E955-4716-846B-F6F9B5AB8E64}" emma:medium="tactile" emma:mode="ink">
            <msink:context xmlns:msink="http://schemas.microsoft.com/ink/2010/main" type="paragraph" rotatedBoundingBox="6342,17607 15746,17131 15814,18461 6410,18937" alignmentLevel="3"/>
          </emma:interpretation>
        </emma:emma>
      </inkml:annotationXML>
      <inkml:traceGroup>
        <inkml:annotationXML>
          <emma:emma xmlns:emma="http://www.w3.org/2003/04/emma" version="1.0">
            <emma:interpretation id="{E45E5003-0249-4B21-94F4-2B6CACD024D9}" emma:medium="tactile" emma:mode="ink">
              <msink:context xmlns:msink="http://schemas.microsoft.com/ink/2010/main" type="line" rotatedBoundingBox="6342,17607 15746,17131 15813,18462 6410,18937"/>
            </emma:interpretation>
          </emma:emma>
        </inkml:annotationXML>
        <inkml:traceGroup>
          <inkml:annotationXML>
            <emma:emma xmlns:emma="http://www.w3.org/2003/04/emma" version="1.0">
              <emma:interpretation id="{33AC748E-FE33-4E6D-8BA3-3133F810CE91}" emma:medium="tactile" emma:mode="ink">
                <msink:context xmlns:msink="http://schemas.microsoft.com/ink/2010/main" type="inkWord" rotatedBoundingBox="6358,17926 8830,17801 8872,18631 6400,18756"/>
              </emma:interpretation>
              <emma:one-of disjunction-type="recognition" id="oneOf7">
                <emma:interpretation id="interp35" emma:lang="en-US" emma:confidence="0">
                  <emma:literal>HTIF</emma:literal>
                </emma:interpretation>
                <emma:interpretation id="interp36" emma:lang="en-US" emma:confidence="0">
                  <emma:literal>it</emma:literal>
                </emma:interpretation>
                <emma:interpretation id="interp37" emma:lang="en-US" emma:confidence="0">
                  <emma:literal>it-it</emma:literal>
                </emma:interpretation>
                <emma:interpretation id="interp38" emma:lang="en-US" emma:confidence="0">
                  <emma:literal>It-it</emma:literal>
                </emma:interpretation>
                <emma:interpretation id="interp39" emma:lang="en-US" emma:confidence="0">
                  <emma:literal>It</emma:literal>
                </emma:interpretation>
              </emma:one-of>
            </emma:emma>
          </inkml:annotationXML>
          <inkml:trace contextRef="#ctx1" brushRef="#br3">718 3926 124,'-4'0'49,"4"0"-38,0-4 17,0 4 4,0 0-6,0 0-1,4 0-3,-4 0-2,0-4-10,0 1 2,0-1 4,0 0 1,0 0-1,0 4-2,0-3 1,0 3-4,0 0 1,0 0-3,0 0 0,0 0 1,4 7 4,-4 12-6,0 6-2,0 12-3,0 3 0,0 8-4,0-4 0,4 1 1,-4-1 2,0 0-10,0-4-2,0 1-11,-4-5-1,0-6-16,0 3-5,-1-11-28,1-7-12,4-8 0</inkml:trace>
          <inkml:trace contextRef="#ctx1" brushRef="#br3" timeOffset="840.4891">734 4076 208,'-4'4'79,"4"-4"-61,-4-4 1,4 4-1,0-3-6,0-1 1,0 0-5,0 1-3,0-5-2,0 1 4,0 0 3,0 3 1,0-4 1,0 8-2,0-3 1,0-1-2,4 0 0,0-3-1,0 7 0,0-7-2,5 3-1,-1-3-1,4 3 0,5 0-2,8 1-2,-5-5 1,5 8-1,0-3 0,4-5 0,0 1 0,4 0 2,0-1-17,0 1-6,0-4-26,-4 0-9,0-4-59</inkml:trace>
          <inkml:trace contextRef="#ctx1" brushRef="#br3" timeOffset="405.0545">1007 3940 216,'-4'0'82,"4"0"-64,-4 0 11,4 0-1,0 0-5,-4 0 0,0 0-6,0 0 0,4 4-10,0 0 0,-5-4 0,5 0 3,0 0 4,-4 0-4,4 3 0,0 1-4,0 11-1,0 3-3,0 4-2,0 11-2,0 0 1,0 0 3,0 4 3,0 0-4,0 0-1,0 3-5,0-3-1,0 0-17,-4-1-8,0-6-8,0 3-1,0-11-13,0-7-5,-5-4-34</inkml:trace>
          <inkml:trace contextRef="#ctx1" brushRef="#br3" timeOffset="1291.3658">1239 3852 216,'-8'4'82,"8"3"-64,4-7-4,-4 0-6,0 0-5,0 0 1,0 0 11,4 0 7,0 0-11,4 0 5,1 0 2,-1 0-2,4 0 3,1-7-6,3 7 0,1 0-6,3 0-2,5-4 0,0 4-1,0 0-2,0 0 1,0 0-2,3 0-1,-3-4 1,4 1-1,-4-5-5,4 8 1,0-3-9,-4-5-2,0 1-8,-5 0 0,-3-4-21,-5-1-7,1-10-55</inkml:trace>
          <inkml:trace contextRef="#ctx1" brushRef="#br3" timeOffset="1648.8572">1495 3767 220,'-24'15'85,"24"-11"-66,-9-8 8,5 4-2,4-4-11,-4-3-1,0 3-3,4 1 1,0-1-6,0 0 6,0 4 2,0-3 2,0 3 4,0 3-5,4 8 0,0 8-4,0-1-1,0 4-8,1 4 0,-1 7-1,0 0 0,4 4-20,-4-4-7,4 0-32,-3-3-13,-1-8-46</inkml:trace>
          <inkml:trace contextRef="#ctx1" brushRef="#br3" timeOffset="2881.0641">1971 3926 200,'-4'-8'77,"0"8"-60,4-3 15,-4 3 4,4 0-7,0-4-2,0 0-9,-5 0-3,1 1-9,0-5 3,0 1 1,4-4-3,0 7 1,4-3-1,0 0 3,5-4-1,7 0 0,1-4-5,8-3-1,4-1 1,-1-3 0,1 0-5,0 0 1,0 0 0,0 4 2,0-1-12,0 1-3,-4-1-45,0 1-19,0-4-48</inkml:trace>
          <inkml:trace contextRef="#ctx1" brushRef="#br3" timeOffset="2114.5091">1946 3837 172,'4'-3'66,"-4"6"-52,9-3 21,-9 0 7,0 0-3,0 0-1,0 0-8,0 0-2,8 0-15,-8 0-3,0 0 0,4 0-2,4 15 7,-4 3-3,1 8-7,-1 4-1,0 6-2,0 1-2,4 4 1,-4-5-1,5-3-7,-5 4 0,4-7-15,-8-5-3,4 1-18,-4-8-5,0-3-54,0-15-42,9-15 58</inkml:trace>
          <inkml:trace contextRef="#ctx1" brushRef="#br3" timeOffset="2447.3326">2273 3628 268,'-12'22'101,"12"-15"-78,-5 8 2,5-8-3,0 4-14,0 0-2,-4 8 0,4-1 1,-4 0-3,4 8 2,0 0 3,0 3-1,0 8 1,0 7-3,0 8 1,4-1-4,0 1 0,1-1-1,-1-3-2,0-4-2,0-4 1,0-6 1,0-5 0,-4-7-20,0-4-9,0-14-45,-4-8-17,4-21-17</inkml:trace>
          <inkml:trace contextRef="#ctx1" brushRef="#br3" timeOffset="3197.2884">2658 3756 232,'4'-3'88,"4"-1"-69,9 8 8,-9-4-1,4-4-3,1 0 1,3-3 0,1 3 2,-1 1-14,5-8 0,0 7 1,4-3-9,8-1-5,4-3-2,8-3 2,13-9-49,9-10-20,-5-7-60</inkml:trace>
        </inkml:traceGroup>
        <inkml:traceGroup>
          <inkml:annotationXML>
            <emma:emma xmlns:emma="http://www.w3.org/2003/04/emma" version="1.0">
              <emma:interpretation id="{E96E4471-042C-4C4F-BD0B-6F0985F568A3}" emma:medium="tactile" emma:mode="ink">
                <msink:context xmlns:msink="http://schemas.microsoft.com/ink/2010/main" type="inkWord" rotatedBoundingBox="10233,17410 12773,17282 12810,18005 10270,18133"/>
              </emma:interpretation>
              <emma:one-of disjunction-type="recognition" id="oneOf8">
                <emma:interpretation id="interp40" emma:lang="en-US" emma:confidence="0">
                  <emma:literal>is</emma:literal>
                </emma:interpretation>
                <emma:interpretation id="interp41" emma:lang="en-US" emma:confidence="0">
                  <emma:literal>+</emma:literal>
                </emma:interpretation>
                <emma:interpretation id="interp42" emma:lang="en-US" emma:confidence="0">
                  <emma:literal>i.</emma:literal>
                </emma:interpretation>
                <emma:interpretation id="interp43" emma:lang="en-US" emma:confidence="0">
                  <emma:literal>i,</emma:literal>
                </emma:interpretation>
                <emma:interpretation id="interp44" emma:lang="en-US" emma:confidence="0">
                  <emma:literal>€</emma:literal>
                </emma:interpretation>
              </emma:one-of>
            </emma:emma>
          </inkml:annotationXML>
          <inkml:trace contextRef="#ctx1" brushRef="#br3" timeOffset="-976.3093">4933 3264 200,'-4'0'77,"8"3"-60,-4-6 6,0 3 1,0 0-11,0 0 0,0 0-5,-4 0 0,0 3-5,-1 1 5,1 0 2,-4 3-3,0 4 1,-5 4-3,1 3 0,-5 4-3,1 4 1,-1 3-2,1-3 2,-5 11-2,0-4-1,1 0 1,-1-3 1,0-1-1,1-3-1,-5-1 3,8-3 0,1-3-1,3-1 1,1-3-4,4 0 0,-1-1 1,5 1 2,0 3-3,0-7 0,4 1 1,0-5 2,4 4-1,4-4 2,1 1-2,-1-5 2,4-3 4,1 8 6,3-8-3,1 0 0,-1 0-2,1 0 2,-1 0-3,5 0-2,0 0-2,0 0-3,-5 3 1,1 1 1,-1-4-1,1 4 2,-5-4-20,1 0-8,-5 0-75,0-8-33,-8-6 25</inkml:trace>
          <inkml:trace contextRef="#ctx1" brushRef="#br3" timeOffset="-1817.8897">7080 3021 76,'-9'0'30,"9"0"-24,-4 0 17,0 0 7,4 0-1,-4 0 3,0 0-5,0 0 1,0 0-7,-5 7-3,1 1-10,0-5-1,-5 8 0,-3-3 3,-1 3 1,-3 0 1,-5 0 0,-4 4 0,0-1 2,-4 1-1,-4 7 0,-1-4-3,-3 1 1,-9-1 0,-8 1 1,-4-1-4,-4 0 0,-4-3-5,-5 3-2,-7 5 0,3-5 1,-4 4-1,-4 0-1,5 4 7,-1-8 5,4 8-2,5-8 2,4-3-5,8 0 1,0-4-3,-1-4 2,1 0 0,5 1 1,3-5-2,0 1-1,-4 0-3,8-4-2,5 7 1,4 1-1,3-5-3,5 8 2,0-3-6,8 6 0,5-10-13,-1 11-2,4-4-8,5-4-4,0 0-23,3 1-9,5-5-49</inkml:trace>
        </inkml:traceGroup>
        <inkml:traceGroup>
          <inkml:annotationXML>
            <emma:emma xmlns:emma="http://www.w3.org/2003/04/emma" version="1.0">
              <emma:interpretation id="{4ECF6B2E-DD84-435A-845F-1A10A7904A55}" emma:medium="tactile" emma:mode="ink">
                <msink:context xmlns:msink="http://schemas.microsoft.com/ink/2010/main" type="inkWord" rotatedBoundingBox="14651,17306 15752,17250 15814,18462 14712,18517"/>
              </emma:interpretation>
              <emma:one-of disjunction-type="recognition" id="oneOf9">
                <emma:interpretation id="interp45" emma:lang="en-US" emma:confidence="0">
                  <emma:literal>t</emma:literal>
                </emma:interpretation>
                <emma:interpretation id="interp46" emma:lang="en-US" emma:confidence="0">
                  <emma:literal>k</emma:literal>
                </emma:interpretation>
                <emma:interpretation id="interp47" emma:lang="en-US" emma:confidence="0">
                  <emma:literal>*</emma:literal>
                </emma:interpretation>
                <emma:interpretation id="interp48" emma:lang="en-US" emma:confidence="0">
                  <emma:literal>#</emma:literal>
                </emma:interpretation>
                <emma:interpretation id="interp49" emma:lang="en-US" emma:confidence="0">
                  <emma:literal>y</emma:literal>
                </emma:interpretation>
              </emma:one-of>
            </emma:emma>
          </inkml:annotationXML>
          <inkml:trace contextRef="#ctx1" brushRef="#br4" timeOffset="-1.84227E10">8970 3043 76,'4'0'30,"0"3"-24,-4 4 8,3-4 3,1 4-5,0 0 1,0-1-8,-1 1-1,5 3 0,-1 0 0,1-3 0,0 10 2,-1 0-3,1-1 0,3 8-1,0 3-2,1-4 5,-1 7 1,0-3-2,0 3 2,1-3 3,-1 0 1,0 0 2,1-4-4,-1 11-3,4-4-2,0-3 0,0-1 0,0 1 1,4-7-5,0 7-1,0-7 1,0 0 2,0 7 0,3-7 2,1 0-2,3 0-1,1-3 3,-1 3 2,4 4 0,0-4 0,1 0-1,-1 0 0,0-3-2,-4 3 1,1-3 2,-5-1 2,1 1-3,-1 0-3,1 0 0,0-1-1,-4 1 0,-1 0 0,5-7 2,-4 7 3,0-4-2,0-3 0,-1 4 1,1-4 2,0 0-1,0 0 0,0-3-1,0 6 0,0-10-2,-4 7 1,0-3 0,-4-7 1,0 7-2,1-4-2,-1 0 3,-3 1 2,-1-4-4,1 6-1,-1-6-2,-3 7 0,-4-7-25,0 0-11,0 0-63</inkml:trace>
          <inkml:trace contextRef="#ctx1" brushRef="#br4" timeOffset="-1.84227E10">9091 3375 124,'-4'0'49,"4"0"-38,0 0-3,0 0-4,0 0-4,0 0 2,0 0-3,4 0 0,-4 0 1,0 0 0,0 0 2,3 0 3,-3 0 2,0 0 1,0 0-2,0 0-1,8 6-3,-4-2-2,-1-1 3,1 1 0,0-4 1,-4 0 9,4 6 3,0-2-5,-1-4-4,-3 0-4,4 0-3,4 0 1,-1 0 1,-7 0-1,8 0-1,-8 0-2,0 0 1,0 0-4,0 0 1,3 3 0,1 0-1,-4-3 1,0 0 3,0 0 0,4 0 1,-4 0-3,0 0 2,0 0 1,0 0 0,0 0 0,8 0 2,-8 0-1,0 0-1,0 0 3,3 0 2,-3 0 0,0 0 0,4 0 1,0 0 3,-4 0 0,0 0 0,4 0-5,-4 0-3,0 0 0,0 0 1,0 0 3,0 0 4,0 0 2,0 0 1,-4 14-2,0-1 1,-3 11-6,-5 6-1,1 7 2,-4 3 1,-4 7-1,4-4 1,0 4-4,0-7 0,3 4-3,1-4-3,0 0-20,3-3-10,1 10-36,-1-3-56,1-1 27</inkml:trace>
          <inkml:trace contextRef="#ctx1" brushRef="#br4" timeOffset="-1.84227E10">9238 3392 40,'-8'-7'16,"4"3"-12,4-2 3,0 6 3,0 0 7,0 0 4,-3 0 5,-1 0 1,4 0-1,-4 0-1,0 0-1,4 0 0,0-4-7,0 4 0,0 0-10,-4 0-2,4-3-1,0 3 2,0 0 3,0 0-2,0 0-2,0 0-5,0 0 0,0 0 4,8 0 2,0 0 0,-1 3 1,1 1-2,3-4 2,0 10 0,1-3 3,3-1-1,0 1 2,4-4-6,-1 7-1,5-3 0,0 0 0,3-1-2,0 1-2,1 0-2,3 0 1,0-1 3,0 1 1,1 0 1,-5-4 0,-3 10-2,-1-9 1,1 9-2,-4-3-1,-1 0 3,-2-3 0,2 0-4,-3-4 1,1 10 0,-1-6 2,4 0-1,-8 0-1,0-1 1,0 1 1,1-4-3,-1 1 0,0-1 1,1-3 0,-5 0-3,1 0 2,-1 0 3,1 0 3,-1 0-4,1 7-1,-4-7-5,-1 0 1,1 3-7,0 0-3,0-3-17,0 0-5,-1 0-71,1-3-33,-4-7 70</inkml:trace>
        </inkml:traceGroup>
      </inkml:traceGroup>
    </inkml:traceGroup>
  </inkml:traceGroup>
</inkml:ink>
</file>

<file path=ppt/ink/ink19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3:01:56.981"/>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69D6CE2C-03D3-4282-9FCB-A4F741782EAA}" emma:medium="tactile" emma:mode="ink">
          <msink:context xmlns:msink="http://schemas.microsoft.com/ink/2010/main" type="writingRegion" rotatedBoundingBox="20906,14354 22150,14354 22150,14878 20906,14878"/>
        </emma:interpretation>
      </emma:emma>
    </inkml:annotationXML>
    <inkml:traceGroup>
      <inkml:annotationXML>
        <emma:emma xmlns:emma="http://www.w3.org/2003/04/emma" version="1.0">
          <emma:interpretation id="{1B544D4F-DE14-4C5F-B7D9-48286C48FEBA}" emma:medium="tactile" emma:mode="ink">
            <msink:context xmlns:msink="http://schemas.microsoft.com/ink/2010/main" type="paragraph" rotatedBoundingBox="20906,14354 22150,14354 22150,14878 20906,14878" alignmentLevel="1"/>
          </emma:interpretation>
        </emma:emma>
      </inkml:annotationXML>
      <inkml:traceGroup>
        <inkml:annotationXML>
          <emma:emma xmlns:emma="http://www.w3.org/2003/04/emma" version="1.0">
            <emma:interpretation id="{2A02329C-A70E-4A05-A5F1-1139839715F7}" emma:medium="tactile" emma:mode="ink">
              <msink:context xmlns:msink="http://schemas.microsoft.com/ink/2010/main" type="line" rotatedBoundingBox="20906,14354 22150,14354 22150,14878 20906,14878"/>
            </emma:interpretation>
          </emma:emma>
        </inkml:annotationXML>
        <inkml:traceGroup>
          <inkml:annotationXML>
            <emma:emma xmlns:emma="http://www.w3.org/2003/04/emma" version="1.0">
              <emma:interpretation id="{E349F881-5774-4C30-AD17-9A562BBADA94}" emma:medium="tactile" emma:mode="ink">
                <msink:context xmlns:msink="http://schemas.microsoft.com/ink/2010/main" type="inkWord" rotatedBoundingBox="20906,14354 22150,14354 22150,14878 20906,14878"/>
              </emma:interpretation>
              <emma:one-of disjunction-type="recognition" id="oneOf0">
                <emma:interpretation id="interp0" emma:lang="en-US" emma:confidence="1">
                  <emma:literal>=0</emma:literal>
                </emma:interpretation>
                <emma:interpretation id="interp1" emma:lang="en-US" emma:confidence="0">
                  <emma:literal>= O</emma:literal>
                </emma:interpretation>
                <emma:interpretation id="interp2" emma:lang="en-US" emma:confidence="0">
                  <emma:literal>= o</emma:literal>
                </emma:interpretation>
                <emma:interpretation id="interp3" emma:lang="en-US" emma:confidence="0">
                  <emma:literal>= 0</emma:literal>
                </emma:interpretation>
                <emma:interpretation id="interp4" emma:lang="en-US" emma:confidence="0">
                  <emma:literal>= ,</emma:literal>
                </emma:interpretation>
              </emma:one-of>
            </emma:emma>
          </inkml:annotationXML>
          <inkml:trace contextRef="#ctx0" brushRef="#br0">15212 565 38,'0'0'32,"0"0"3,0 0-4,26 6-19,-26-6-3,18 4-2,-18-4 0,31 12-2,-15-9 0,10 2-2,-3-4 0,6 4-1,0-4 0,1 1-1,-1-2-1,0-2 0,3 5-3,-10-6-4,14 7-30,-21-2-1,2 5 0,-17-7 0</inkml:trace>
          <inkml:trace contextRef="#ctx0" brushRef="#br0" timeOffset="-405.0405">15230 317 34,'0'0'33,"0"0"1,0 0 1,0 0-21,0 0-5,0 0-1,0 0-2,0 0-2,0 0-1,0 0 0,14 11-1,-14-11 0,24 6-1,-7-2 1,3-5-1,2 5 0,2-1 0,4-1 0,-1-1-1,-2 1 0,-1 1 0,0-2 1,-3 4-1,-2-5-1,-1 1 0,-5-1-1,1 4-3,-14-4-3,24 2-30,-24-2 1,0 0-2,0 0 2</inkml:trace>
          <inkml:trace contextRef="#ctx0" brushRef="#br0" timeOffset="1233.1232">16208 103 13,'0'0'29,"0"0"1,0 0 2,0 0-19,-19-12-4,19 12-3,0 0 0,-16 6-2,2-8 0,14 2 0,-16 3-1,16-3 0,-18 6 0,18-6 0,-19 9-1,19-9 0,-21 13 0,9 2 0,-1-2 0,1 5-1,-3-1 0,3 3-1,-2 1 1,4 3 0,0-5 0,1 0-1,0 1 0,3-3 1,3 3-1,0-3 1,1 3-1,4-4 0,-1 3 0,2-1 0,2-2 0,1 1 1,0 0-1,3-3 0,0-1 0,-9-13 0,23 22 0,-6-14 0,1-2 1,1-2-1,2-2 0,1-1 0,-1-1 0,4-3 0,-2-3 0,-1 3-1,-3-1 1,1-1 0,-2-5 0,-2 3 0,0-5 0,-1 0 0,-1-2 1,2 0 0,0-7 0,4 0 0,-2-3 0,-1 2 0,0-4 1,-4 0-1,-2-5 0,-8 6 0,-8-3 0,-7 4 0,-10 3-1,-12 11 1,-7 0-2,-8-2-3,11 13-34,-15-14 1,12 7-3,-1-13 1</inkml:trace>
        </inkml:traceGroup>
      </inkml:traceGroup>
    </inkml:traceGroup>
  </inkml:traceGroup>
</inkml:ink>
</file>

<file path=ppt/ink/ink1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5:57:52.609"/>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73DEACF1-991D-44A0-A9E3-238DFE78EC87}" emma:medium="tactile" emma:mode="ink">
          <msink:context xmlns:msink="http://schemas.microsoft.com/ink/2010/main" type="writingRegion" rotatedBoundingBox="17491,15891 22986,15426 23057,16259 17561,16723"/>
        </emma:interpretation>
      </emma:emma>
    </inkml:annotationXML>
    <inkml:traceGroup>
      <inkml:annotationXML>
        <emma:emma xmlns:emma="http://www.w3.org/2003/04/emma" version="1.0">
          <emma:interpretation id="{E26824DD-2752-403F-A495-E409D160833F}" emma:medium="tactile" emma:mode="ink">
            <msink:context xmlns:msink="http://schemas.microsoft.com/ink/2010/main" type="paragraph" rotatedBoundingBox="17491,15891 22986,15426 23057,16259 17561,16723" alignmentLevel="1"/>
          </emma:interpretation>
        </emma:emma>
      </inkml:annotationXML>
      <inkml:traceGroup>
        <inkml:annotationXML>
          <emma:emma xmlns:emma="http://www.w3.org/2003/04/emma" version="1.0">
            <emma:interpretation id="{D86BE3D7-835B-4A54-86E3-26DC5931F887}" emma:medium="tactile" emma:mode="ink">
              <msink:context xmlns:msink="http://schemas.microsoft.com/ink/2010/main" type="line" rotatedBoundingBox="17491,15891 22986,15426 23057,16259 17561,16723"/>
            </emma:interpretation>
          </emma:emma>
        </inkml:annotationXML>
        <inkml:traceGroup>
          <inkml:annotationXML>
            <emma:emma xmlns:emma="http://www.w3.org/2003/04/emma" version="1.0">
              <emma:interpretation id="{044E1071-FEAF-4E25-8143-7D879AB9AD52}" emma:medium="tactile" emma:mode="ink">
                <msink:context xmlns:msink="http://schemas.microsoft.com/ink/2010/main" type="inkWord" rotatedBoundingBox="17491,15891 22986,15426 23057,16259 17561,16723"/>
              </emma:interpretation>
              <emma:one-of disjunction-type="recognition" id="oneOf0">
                <emma:interpretation id="interp0" emma:lang="en-US" emma:confidence="0">
                  <emma:literal>n-Krka</emma:literal>
                </emma:interpretation>
                <emma:interpretation id="interp1" emma:lang="en-US" emma:confidence="0">
                  <emma:literal>m-Krka</emma:literal>
                </emma:interpretation>
                <emma:interpretation id="interp2" emma:lang="en-US" emma:confidence="0">
                  <emma:literal>n-kaka</emma:literal>
                </emma:interpretation>
                <emma:interpretation id="interp3" emma:lang="en-US" emma:confidence="0">
                  <emma:literal>27k</emma:literal>
                </emma:interpretation>
                <emma:interpretation id="interp4" emma:lang="en-US" emma:confidence="0">
                  <emma:literal>~&gt;k+K"</emma:literal>
                </emma:interpretation>
              </emma:one-of>
            </emma:emma>
          </inkml:annotationXML>
          <inkml:trace contextRef="#ctx0" brushRef="#br0">2590-103 140,'0'0'52,"0"4"-41,0-4 18,0 0 5,0 0-3,0 0-1,0 0-5,0 0-2,0 0-12,0 0 4,0 0 5,0 0-7,0 0 0,0 0-5,0 0 0,0 0-1,0 0 1,0 0-4,0 0-3,0 0 2,0 0 2,0 0 2,0 0 1,0 0-2,4 7-1,0 5-6,-4 2-1,0 5 1,0 3 2,0 0-2,0 1 0,0-1 3,0-4 1,-4 4-1,4-3-2,-4-1 3,0-3 0,0 0-1,4 0-2,0 0-2,0-4 1,0 4 3,0-1-3,0 1 0,0 0 1,0-4 0,0 4-3,0 0 2,0 0 3,0-1 1,0 1-4,4 4 1,-4 3 0,4 0 0,-4 0-3,0-3 2,0-1 1,0-3 2,0-4-1,0 0-1,0-3 1,0-1 1,0-7-1,0 0 2,0 0 0,0 0 3,0 0-3,0 0 0,0 0-1,0 0 1,0 0-2,4-4 2,4-3-2,1-8 2,-1-3-2,4-5-1,1-2 1,3-1 1,1-4-1,-1 0 2,1 1-2,4-1-1,-1 1 1,1-1-1,0 4 0,-1 0 0,-3 4-3,-1 3 0,1 1 2,0 3 0,-1 4-4,-3 0 1,-1 0-7,0 0-1,-3 3-6,-1 1-2,-4-4-13,4 0-5,1 0-25,-5-1-13</inkml:trace>
          <inkml:trace contextRef="#ctx0" brushRef="#br0" timeOffset="481.5893">2813 156 208,'-4'8'79,"8"-8"-61,0-4 1,-4 4-1,0 0-3,5 0 3,-5 0 1,0 0 1,8 0-11,-4 0 3,4 4 4,9 3-2,-9 1 2,0 3-3,5 0 2,-1 0-4,1 4-1,-1-4 0,0 4 1,1 0-1,-1-1 1,1 1-4,-1 0-2,1 0 0,-1 0 1,0-1-3,1 5-2,-1-1 0,1 1-1,-5-1 2,0-3 1,0-4-1,1 0-2,-1 0-4,0-3 0,-8-8-20,0 0-9,0 0-12,4-4-5,0-7-21,1-4-10,3-7-20</inkml:trace>
          <inkml:trace contextRef="#ctx0" brushRef="#br0" timeOffset="947.929">3227 101 128,'0'-7'49,"4"7"-38,0-12-3,0 9-4,1-1 0,-1 0 2,0 1 15,0-1 6,-4 4 6,4 0 3,0 0-20,-4 0 2,4 0 0,1 0-10,7-4 9,4-3 1,1-1-3,4-3-1,4 0-11,-1 0-3,5 0 1,4 0 3,5-4 1,-5 4 0,0 0-1,0 0 2,-4 3-3,0 1 0,-4 0-3,-5-1-1,-3 4-4,-5 1-1,-3-1-24,-1 0-8,-4 1-29,-4-1-10,-4 0-14</inkml:trace>
          <inkml:trace contextRef="#ctx0" brushRef="#br0" timeOffset="1261.7829">3533-184 192,'-8'-4'71,"16"8"-55,5-4 11,-13 0 0,0 0 4,0 0 6,4 0-11,-4 0-6,0 0-11,8 3 0,-4 5 4,0 3 4,0 4 2,-4 3-8,0 12-2,0 7-5,0 3-1,0 9-1,-4-1 1,4 0-2,0 0-1,0-4-2,4-7-1,-4-3-18,4-8-9,5-12-46,3-14-21,5-18-15</inkml:trace>
          <inkml:trace contextRef="#ctx0" brushRef="#br0" timeOffset="1923.7003">4042-184 172,'4'0'66,"0"3"-52,4 1 17,-8-4 4,5 4-6,3-1-2,-4 5-4,4-1 0,1 1-13,-1-1-1,-4 4 1,4 4 0,-4 3 2,-4 5-4,5 3-3,-5 7-2,0 4 0,0 4 0,-5-4 1,1 0-2,0 3 1,0-10 0,0-4 1,0-4 2,0-7 3,4-4-4,0 0-3,-5-4 1,5-7 0,0 0-1,0-7 1,0-4-2,5-4 2,-1-7 0,4-4 3,0-4-3,5 1-2,3-5 0,1 1-1,-1 0-3,1 0 2,4 3 1,-1 0 0,1 4-3,4 1 0,-5 2 2,-3 5 2,-1-1-2,1 4-2,0 4-12,-1-3-2,1 2-19,-1 1-4,-3 4-23,-1 0-10,-4-1-30</inkml:trace>
          <inkml:trace contextRef="#ctx0" brushRef="#br0" timeOffset="2268.0615">4265 71 236,'-8'18'90,"12"-14"-70,0 0 6,5 0-1,-9-4-7,4 7-1,0-3-1,4-1 3,0-3-11,1 0 4,-1 0 4,0 0-4,5 4-2,-1 0-1,0 3 1,1 1-1,-1-1 2,1 8-11,3-4-2,1 0 3,-1 0 3,1-3-1,-5-1 0,1 0-8,-1-3-2,-4-4-20,5-4-10,-1-3-43,1-15-16,-1-15-18</inkml:trace>
          <inkml:trace contextRef="#ctx0" brushRef="#br0" timeOffset="2747.5652">4836-288 256,'0'4'96,"0"-4"-75,4 0 3,-4 0-4,4 0-7,5-4 2,-1 0-2,0 1 0,5-1-7,-1 0 3,5-3 3,-1-1 0,1 1 3,-1-4-2,5 3 2,0-3-2,3 0 0,5 0-3,9 0 1,-1-4 0,0 4 1,0-4-4,1 4 0,-5 0-5,0 0-2,-4 4 2,0-1 0,-9 4 1,-3 1 0,-1-1-2,-3-3 1,-1 3-2,-4 4 2,-3 0-2,-1-4-1,0 1-6,0-1-1,-4 4-21,0-4-7,-4 0-31,4-7-12,0-11-65</inkml:trace>
          <inkml:trace contextRef="#ctx0" brushRef="#br0" timeOffset="-1754.9721">17 271 104,'-8'-7'41,"8"11"-32,0-4 6,0 0 3,0 0-6,0 0 1,0 0 1,0 0 1,0 0 11,0-4 6,-4 4-16,-1 0 0,5-4-2,0 0-5,0-3-3,5 0-1,3-5-1,0-2-5,9-5-1,-1 4 1,5-3 2,4-4 0,4-1 2,4 1-2,4 0 2,-4 4 0,4-1 1,1 4-5,-5 4 1,0 4 0,0 3 2,-4 4-1,4 4-1,0 3 1,0 4-1,0 0 0,0 4 2,5-4-1,-5 0-1,0 0 1,0 1 1,0-5-1,0 0 2,0 1 0,0-5 3,0 5-5,0-4-1,0-1-2,-4 1 0,-4 0 2,0 3 2,0-3 3,0-1 2,-5 1-3,1 4-1,0-5-1,4 5-2,-1-5 1,1 1-1,0 0 0,0-1 2,0 1 3,-1 0 2,5-4-3,0 4-1,4-4 3,1 3 1,3 1-3,0-4-1,0 0-3,-4-4-1,0 4 3,-4 0 1,-4 0-1,0-3-2,-4 3 1,-1-4 1,-3 0-1,-1 0-1,1 1 1,-5-1-1,1 4 0,-1-4 2,1 1-1,-1 3-1,-4 0 1,1-4-1,-1 0-3,0 1 0,0-1-12,1-4-5,-1 1-9,0-4-3,1-4-28,-1 0-14,0-7-12</inkml:trace>
          <inkml:trace contextRef="#ctx0" brushRef="#br0" timeOffset="-1230.0965">1878-84 132,'-24'11'49,"15"-7"-38,5-4 12,4 0 6,0 0-4,0 0 0,-4-4-9,4 0-3,0 1-7,-4-1 3,4 0 1,0 4 3,0 0 3,0 0 2,0 0 3,0 0-7,0 0-3,0 0-6,0 0-4,8 8 0,5-1 1,-1 4-1,5-4 2,3 1-2,5-1 2,0 1 0,0-5 3,0 1-1,-1 3 2,1-3-6,-4 0-1,4 3 2,-9 1 1,-3-1 5,-5 4 5,-8 4-3,-4 7 0,-4 4-4,-9 7-1,-8 4-3,5 0-2,-5 0 5,0-3 1,0-1-2,4-3-3,5-8-3,3-4 1,1-3-4,4-4 1,-1-3-18,5-5-6,0 1-7,4-8-2,4-3-43,5-4-20,-1 4 8</inkml:trace>
        </inkml:traceGroup>
      </inkml:traceGroup>
    </inkml:traceGroup>
  </inkml:traceGroup>
</inkml:ink>
</file>

<file path=ppt/ink/ink1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6:36.049"/>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EDDD237E-868F-4073-9895-03BB2684C452}" emma:medium="tactile" emma:mode="ink">
          <msink:context xmlns:msink="http://schemas.microsoft.com/ink/2010/main" type="inkDrawing"/>
        </emma:interpretation>
      </emma:emma>
    </inkml:annotationXML>
    <inkml:trace contextRef="#ctx0" brushRef="#br0">-4 220 84,'-4'0'33,"0"3"-26,4 0 11,0-3 6,0 0-9,0 0-3,4 4-3,-4-4-1,7 3-7,1 0 0,0 1 1,-1-1 1,1 0-1,-1 1 3,1-1 4,3-3 1,0 0 4,1 0-3,3 0-1,0-3-6,0 3-3,0-4 0,4 1-1,0 0 0,3-1 0,1 1 0,0 0 2,3-1-1,4 1 2,0 0 0,0-1 1,1 1-2,-1 0 1,0-4 2,4 3 2,0-2-6,0 2 0,-4 1-3,0 0 0,-4-4 4,1 0 1,-1 1-1,4-1-2,1 0 1,-1 1 1,0-1 3,0 0 2,-4 0-6,1 4 0,-1 0-1,1-1 0,-1 1-3,0 3 2,1 0 3,-5 0 1,1 0 1,3-3 0,1-1 0,-1 4 0,1 0-2,-5-3 1,1 3-2,-1 0 2,1 0-4,0 0 0,-1 0 1,1 0 2,3 0-3,1 0 0,-1 0 1,4 0 2,0-3-1,4 3 2,-3 0 0,-1 0 1,0 0-2,0 0 1,4 0-2,0 0-1,-4 0 1,0 0 1,4 0-1,0 0-1,0 0 1,0-4-1,4 1 0,-1 0 2,5-1-1,-4 1-1,-1-1 3,1 4 0,0 0-1,3-3-2,1 0 1,-1-1 1,1-2-3,-1 2 0,0-2 3,1 2 1,7 1-4,-4-4-1,0 4 3,1 0 1,-5-1 2,12 1 0,0 0-5,-4 3 1,0 0 0,-4 0 2,0-4-1,1 1-1,-1-1 1,0 1-1,4 0 0,0-1 2,-4 4-1,1 0 2,-1 0-2,-4 4-1,1-4-2,-1 3 1,1 0 1,-5-3 2,-3 0-1,0 4 2,0-4-4,4 3 0,-4 1-1,3-1 0,1 0 2,-4 4 0,4 0 2,-4-1 1,0-2-1,0-1-2,0-3-2,0 0 1,-1 0 1,-2 0 2,-1-3-1,0-1 2,4 1-2,-4 0 2,4-1 0,0 1 3,0 0-1,-4-1 0,4 1-3,-4 0 1,0-1-2,4 1 2,-7-1-2,-5 4-1,1 0 1,-1 0-1,1 0 0,-4 0 0,-4 0 0,-4 4 0,1-4 0,-1 3 0,0 1 0,-3 2 0,3-2-3,0 2 2,1 1-1,-1 0 0,0-4-3,1 0-1,3 1-37,-4-4-16</inkml:trace>
  </inkml:traceGroup>
</inkml:ink>
</file>

<file path=ppt/ink/ink19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6:55.877"/>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DD24CF78-3CFB-4194-BEBE-568E9D197EDA}" emma:medium="tactile" emma:mode="ink">
          <msink:context xmlns:msink="http://schemas.microsoft.com/ink/2010/main" type="inkDrawing"/>
        </emma:interpretation>
      </emma:emma>
    </inkml:annotationXML>
    <inkml:trace contextRef="#ctx0" brushRef="#br0">0 241 68,'7'-6'27,"-3"6"-21,7-4 3,-7 4 2,4-3-1,-1 0 2,1-1 0,7 1 2,-4 0-1,0-1 2,1 1-6,3 0-1,0-4-4,0 4-3,0-4 0,0 4-1,-4-4 2,4 7-1,1-4-1,-1 4 5,0-3 1,0 3-2,4 0-1,-1 0 3,1-3 1,4-1-1,0 1 1,-1-4 2,-3 1 5,4-1-2,-1 0 3,1 1-4,0-5-1,-1 1-9,1 0 0,-1 0-1,-3 4 2,0-1-3,0 4 0,-4-1 1,4 1 0,-4 0 0,4 3 0,0 0 0,3 0 0,1 0 2,3-4 3,1 1 0,3-1 2,4 1-6,0 0-1,0-1 0,0 1 2,0 3-3,-1 0 0,5 0 1,-4 0 0,0 0 0,-4 3 2,4 1-1,0-1-1,0 0 5,0 1 4,0-1-3,4-3-1,-1 0-2,5 0-3,-1 0 1,1 0 1,-1 0-1,1 0-1,-1 0 1,-3-3-1,0-1 0,3 1 0,0 0 0,-3-1 2,0 1-1,0 0-1,3-1 1,1 1 1,3 0-1,-4-1 2,4 4-2,1 0 2,-1 0-2,0 0-1,0 0 3,1 0 0,-1-3-1,0 0-2,0-1 1,1 1-1,-1 0 0,0-1 2,-3 1-1,-1 3-1,1 0 1,-1 0-1,1 0 0,7 3 2,-4 1-1,-4-1 2,1 0-2,-5 1 2,-3-4-2,0 0 2,4 0 0,0 0 3,-4 0-1,0 0 0,-1 3-3,1 0 1,0-3-2,-3 0-1,-1 0 1,-4 0-1,0 0 0,-3 0 0,3 0 4,1 0 2,-1-3 0,1 0-1,-1 3-3,0 0 1,-3-4-4,0 4 0,3 0 1,-3 4 2,3 2-3,0 1 0,1 3 1,-1 0 0,1 0-3,-1 0 2,0 4 3,-3-4 1,0 0-1,-4 0-2,3 0 1,-7 0-1,-3-3 0,-1-4 0,0 4 0,-3-4 2,-1-3-3,-7 0 0,0-7-4,-4 1 1,1-8-16,-5 1-6,-3-1-60,-12 14-68,-11 0 41</inkml:trace>
  </inkml:traceGroup>
</inkml:ink>
</file>

<file path=ppt/ink/ink1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6:44.66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2932945F-E16C-427B-ABA0-A0317227F5F2}" emma:medium="tactile" emma:mode="ink">
          <msink:context xmlns:msink="http://schemas.microsoft.com/ink/2010/main" type="inkDrawing"/>
        </emma:interpretation>
      </emma:emma>
    </inkml:annotationXML>
    <inkml:trace contextRef="#ctx0" brushRef="#br0">527 6 124,'0'-7'49,"0"7"-38,4-3 6,-4 3-1,0 0-7,0 0-1,0 0-6,4 0-2,3 3 0,1 1-3,-1 2 2,5 1 7,3-4 4,4 1 3,3-1 5,8 1-6,1 2 1,2-2-6,1 2-2,0 1-2,4 0 0,0-1 0,-1 1 1,1 0-2,0 0-2,3-4 3,-3 0 2,0 1 0,-1-1 2,1 4-4,0-1 0,0 1 1,-1 0 0,1-1-5,-4 1 1,0 0 0,0 0 0,0-1 2,-4 1 1,-4-4-4,-3 4 1,-4 0 0,0-4 2,-4 0-1,-4 1 2,-3-1 2,-1 0 2,1-3-1,-1 0 1,-3 0-4,3 0-2,1 0 0,0 0 1,-1-3 1,1 0 1,-1 3-5,1 0 1,-1 0 0,1 0 0,-1 0 0,1 3 2,-4 0-1,3 1 2,1-4-4,-1 3-2,1 1 2,-1-1 0,1 0 1,-1 1 0,1-1 2,-1-3 1,1 3-1,0-3-2,3 4 1,-4-4 1,1 3-1,-4 0-1,3-3-2,-3 0 1,4 0 1,-1 0 2,1 0-1,-1 0 2,1 0 0,-1 0 3,1 0-3,-4 0 0,3 0-1,-3 0-2,0 0-2,-4 0 1,3 0 1,-3 0 2,8 0-1,-4 0 2,3 0 2,-7 0 2,8 0 1,-4 0 0,3-3-2,-7 3-1,0 0-3,8 0 1,-1 0-4,1 0 0,-4 0 1,-1 0 0,5 0 0,-8 0 0,4 0 0,-4 0 2,7 0-1,-3 3-1,-4-3-2,0 0 1,4 0 1,-1 4 0,-3-4-11,8 0-3,0 0-48,-1-4-22,4-6-25</inkml:trace>
  </inkml:traceGroup>
</inkml:ink>
</file>

<file path=ppt/ink/ink1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7:17.047"/>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54B73E61-63EC-4836-8A87-F70616A32630}" emma:medium="tactile" emma:mode="ink">
          <msink:context xmlns:msink="http://schemas.microsoft.com/ink/2010/main" type="inkDrawing" rotatedBoundingBox="11421,5994 15594,5600 15619,5862 11445,6256" shapeName="Other"/>
        </emma:interpretation>
      </emma:emma>
    </inkml:annotationXML>
    <inkml:trace contextRef="#ctx0" brushRef="#br0">0 468 56,'8'-4'22,"-1"4"-18,5-3 2,-5 3 1,5 0-6,3-3-1,7-1 4,1-2 5,3-1 21,4 0 13,4 1-5,8-1-2,3-3-9,8 0-5,3 0-12,9 0-2,10-4-1,4-3-6,8-3 0,3 0-3,1 0 0,3 0 6,8-3 2,-4 2 0,0 5-1,0-1-1,-4 0 0,0 0 2,1 1 1,-1 2 5,-4 1 5,1-4-11,-4 7-4,3-3-3,-7 3-3,0 0 7,-4-1 5,-3 5-4,-1-1-2,-3 0-4,-4 1 1,-4-1 3,0 4 3,-4-1-2,0 1-2,-3 3 0,0 3 1,-5 1 1,1-1 3,-4 0-1,0-3 2,-4 4-2,1-4 0,-1 0-1,-4 0 0,5 0-2,-5 0-2,1 0 1,-1 0 1,0 0-1,8 3-1,-3 0 3,-5 1 2,1-1-2,-5 4-2,-10-4-3,10 7 1,-6-3 1,-1 0 2,-4 3-1,-3-4 2,-4 1-4,3 0 0,-3-1 1,4 8 0,-4-7 0,-1-1 2,-2 1-3,-1-4 0,0-3 1,-4-3 0,0 0-47,-3-7-20</inkml:trace>
  </inkml:traceGroup>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37:22.929"/>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75 39 108,'0'-7'41,"0"7"-32,0-6 20,4 6 8,-4-4-3,0 4 3,3-3-15,1-4-5,0 4-10,0 0-1,-4-1 4,0 1 0,0 3 2,0 0-2,0 0 1,0 0-4,0 0 1,0 0 4,0 7 4,0 3-6,0 3-1,0 7 1,0 14 1,-4 13-1,0 10-1,-3 0-3,-1-4 1,4-6-4,1 0 0,-1-10 1,0-4 2,0-2-5,-7-5-3,3-2 1,1-1 2,3-3-5,-3 1 1,-1-5-23,4-2-11,0-8-42,4-6-17,0-6-7</inkml:trace>
  <inkml:trace contextRef="#ctx0" brushRef="#br0" timeOffset="838.7619">-208 156 112,'-15'0'44,"7"0"-35,-3 4 16,7-1 4,-3 1-5,-1-1 0,5 0-9,-1 1-2,0-4-7,0 3-6,0-3-1,4 0 5,0 0 2,0 0 2,4 0 2,0-3-3,4-1 1,3-2-3,4-1 0,0-3 1,4 0 1,7 0 1,1 0 2,3 0 6,4 0 2,0-1-1,0 1 0,0-3-3,-1 3 1,-2-3-4,-5 2 1,0 1-5,1 0-2,-1 0 0,-3 4 1,-4-1-1,0 4 0,-4-1-6,-4 1 1,-4 0 0,1-1 2,0 1-14,-8 3-5,0 0-13,3 0-6,-3 0-14,4 0-4,-4 0-53</inkml:trace>
  <inkml:trace contextRef="#ctx0" brushRef="#br0" timeOffset="1515.0291">-204 656 200,'-4'3'74,"4"1"-58,0-4 12,0 0-1,0 0-7,0 0 1,0 0-8,0 0-3,8 0-5,-1 0 1,4-4 0,5-3 2,2 1 2,5-1-3,0 0 1,-1 1-1,1-4 3,0 3-1,-1 0 0,1 1-3,-1-1-1,1 3-1,-4-2 0,-4 2 2,0 1 3,0 0-4,0-1-3,4-2 3,0 2 1,-4-2 2,0-1 0,0 4-2,0-1 1,-3 1 2,-1-1 2,-4 1-3,1 3-3,-4 0 0,-4 0-1,0 0-2,-4 0 1,0 0-22,-3 0-7,-1 0-80,4 0-35,1 7 13</inkml:trace>
  <inkml:trace contextRef="#ctx0" brushRef="#br0" timeOffset="2281.7581">546 59 176,'0'-3'66,"0"0"-52,0-1 19,0 4 4,0 0-2,0-3 2,0 0-5,0 3 0,0-4-18,0 1 5,0-1 4,0 4-3,0 0 0,0 0-9,-4 4-4,1 6-4,-1 7-3,0 13 1,-3 13 1,-1 8-1,4-1-1,0-3 1,1-4-1,-1-2 0,-4-8 0,1-3-14,3-3-5,-3-3-10,-1-4-3,0-4-17,1-2-9</inkml:trace>
  <inkml:trace contextRef="#ctx0" brushRef="#br0" timeOffset="2855.0091">497 146 192,'4'-6'74,"0"2"-58,-1 1 16,-3 3 4,4-3-11,0-1-5,0 1-7,3 3-1,-3 0-7,4 0-1,-5 3 2,5 7 1,-1 7 1,5 13-4,-1 7-3,4 7 0,0 3-1,0 6 0,0-6 0,-3-3 0,-1-4 2,0 0-1,1-3-1,-1-3 1,-4-8 1,1-2-3,0-7 0,-5-4 5,1-6 5,0-11 12,0-6 9,3-6-11,-3-11-3,0-7-8,3-9 0,1-14-3,-1-14 0,1 1-3,3 3-2,1 10 3,-1 7 0,0 6 1,0 4 2,1 6-1,-5 8 0,1 5-3,-1 5 1,-3 2-4,0 1 0,0 6-37,3-3-14,1 3-34,3-3-13,4-3-20</inkml:trace>
  <inkml:trace contextRef="#ctx0" brushRef="#br0" timeOffset="4388.2136">1794 6 172,'-7'-10'66,"3"6"-52,-4 4 28,8 0 9,0 0-3,-4 4-1,1-4-13,3 0-6,0 0-16,-4 3-5,0 4-3,0 6 0,1 11 2,-5 16-3,1 20 0,-5 7-1,1 0-2,0-3 1,-1-4-1,5-6-3,-1-7 2,4-7 1,1-7 2,-5-2-1,4-11 2,1-4-4,-1-6 0,-4-10-8,1-6-4,3-8 0,0-2 0,0-4-1,1-7-1,3 0 3,0-3 5,0 0 4,3-4 2,1-3 1,4 0 0,-1-3 0,5 7 0,3-1 0,0 4 0,4 3 0,3 0 2,-3 4 5,0-1 4,0 4 2,0 4 5,0 2-6,-4 4 1,0 3-4,0 7 2,-4 7-2,0 6 0,-3 11-3,-1 13-1,-3 6-3,4 4 1,-4 0-4,3-3 0,-3-1 1,3-6 0,-3-3 0,0-7 0,0-4-3,-1-3 2,-3-3 3,0-4 3,0-3-2,-3-3 0,-1-4-3,0-3-1,-3-6-1,3-8 0,-4-3 0,5-6 0,-1-7-3,4-7 1,0-3 2,7-7 1,1 3 1,3 1 0,0 3 0,5 3 0,-1 6-3,0 8 2,0 3 5,0 7 5,7 2-1,-3 5 1,4 6-5,0 6-1,-1 15 5,1 9 3,-4 17-2,0 3 0,-8 4-8,0-4 0,-3 0-1,-5-6 2,-3-7-17,-3-4-6,-1-6-26,0-7-7,-3-7-69,3-9-56,0-11 65</inkml:trace>
  <inkml:trace contextRef="#ctx0" brushRef="#br0" timeOffset="4822.3947">2254 86 244,'0'-7'93,"4"4"-72,-4 3 11,4 0 3,-1 0-12,-3 0-4,8 0-2,-1 0 2,1 3-11,3 4 0,4 3 2,0 4 0,1 6 2,2 6-6,1 1-2,0 3-2,0 1 1,0-5-2,-4 1-1,0-7-2,-4-3 1,1-3-8,-1-1-4,0-10-18,-3-6-5,-1-7-19,1-7-5,7-6-54</inkml:trace>
  <inkml:trace contextRef="#ctx0" brushRef="#br0" timeOffset="5195.3528">2691-18 176,'4'-10'68,"0"7"-52,4-4 28,-5 7 11,-3 0-2,4 0 2,-4 0-18,0 0-5,0 10-19,-7 4 3,-5 16 4,-7 23 0,-7 24 3,-4 4-4,0 3-2,-4 13-7,0 13-2,4 4-2,-1-13 1,9-17-6,7-17-3,11-17-59,8-20-26,15-37-86</inkml:trace>
  <inkml:trace contextRef="#ctx0" brushRef="#br0" timeOffset="6336.966">3540 120 152,'19'-24'57,"-12"17"-44,1 1 25,-5 2 8,1 1 3,-4 3 3,0-3-9,0-1-1,0 4-24,0-3 1,0 3-1,0 0-4,0 0 0,0 7-8,0 3-2,0 10-7,0 17 0,4 16-1,0 11 2,-4 3 1,4 7 1,-4-4 0,3 4 2,1-4-1,0-3-1,0-10 1,-1-10-1,1-13 0,0-11 0,0-9 17,3-18 9,1-16-13,-1-13-5,1-8-5,-1-2 0,5-7-2,-1-4-1,4-6 1,4-11-1,4-3-3,3 1 2,8 12 1,4 8 0,-1 6 0,1 7 0,-4 3 0,-4 7 2,-3 6-1,-1 1-1,-7-1-28,0 1-11,-4-1-45,0 1-16,-8 3-36</inkml:trace>
  <inkml:trace contextRef="#ctx0" brushRef="#br0" timeOffset="6902.4813">4298 116 128,'0'-10'49,"0"4"-38,3-5 19,1 8 6,0-4 8,0 1 6,-1-1 6,1 0 2,-4 1-31,0 2 9,0 1 4,0 3-8,0 7-1,-4 13-12,-7 30-1,-4 20-7,0 7-1,0 1-6,0 5-3,0-2 0,3-8-1,5-6-3,3-13 2,0-14-32,4-10-15,0-9-20,0-21-6,4-14-28,7-13-11,5-6 15</inkml:trace>
  <inkml:trace contextRef="#ctx0" brushRef="#br0" timeOffset="8171.5397">4407 800 228,'4'13'88,"7"-6"-69,8 6 28,-8-6 10,4 0-8,4 0-1,4-4-19,7-3-5,0-3-14,4-7-4,0-7-2,0-3-2,0-4-2,-4 1-26,0-4-12,0 0-122,-3 7-55,-8 10 111</inkml:trace>
  <inkml:trace contextRef="#ctx0" brushRef="#br0" timeOffset="7386.8164">4633 79 176,'8'-20'66,"-1"14"-52,1-8 25,-1 11 10,1-1-3,-1-2 2,-3 2-6,0 1-2,-4 3-22,0 7-4,-4 6 0,-3 17-2,-1 21 1,-7 12-5,0 1 0,0 0-7,0-1-1,3-9 0,1-7 0,4-7 0,-1-6 2,4-8-6,1-5 1,-1-5-26,0-6-10,4-10-13,8-6-6,3-14-74</inkml:trace>
  <inkml:trace contextRef="#ctx0" brushRef="#br0" timeOffset="7689.4349">4614 96 304,'8'-3'115,"-4"-1"-89,-1 1 3,1 3-4,4-3-15,-1-4-1,5 0-3,3-3 1,0 0-4,0 0 5,0 0 2,0 0 1,0 0 1,-4 3-4,1 1-3,-1 2-5,0 1 0,1 0-2,-5 3 0,1 0-22,-1 0-10,1 0-28,-1 3-12,-7 4-53</inkml:trace>
  <inkml:trace contextRef="#ctx0" brushRef="#br0" timeOffset="7941.4376">4648 384 220,'4'10'85,"4"-6"-66,3 2 14,-4-2 4,1 3-15,-1-4-2,1 0-6,3 1-1,1-4-7,-1 0 3,4 0 1,-4-4-3,1 1 1,-1 0-3,0-1 0,-3 1-3,-1-1 1,1 1-13,-4 0-3,-4-1-34,0 4-12,-4 4-64</inkml:trace>
  <inkml:trace contextRef="#ctx0" brushRef="#br0" timeOffset="9172.3949">5270 73 184,'4'-24'71,"-4"18"-55,0-5 28,0 8 10,0 0-8,0-4 0,0 4-13,0-1-5,0 1-16,0 0 3,0-1 3,0 4-10,0 0-2,0 7-2,4 10 0,-4 16 0,-4 21 0,0 10-2,-3-1 1,-1 1-2,4-7-1,1-7 1,-1-10-1,4-6 0,0-7 2,0-7-3,4-3-2,3-11 4,5-6 3,-1-6-3,4-11-3,-4-7 1,4-2 0,-3-8 1,-1-3 0,0 0-3,1-3 2,-1 10 1,-4 6 2,1 8 3,-4 2 2,0 11-3,-1 10-1,1 13-1,0 7 1,0 3-4,-1 3-2,1 1 4,0-4 1,0 0-3,-1-6 1,1-4-2,4-4 0,3-2 4,8-11 1,7-10 14,8-9 6,8-21 0,3-30 0,4-17-10,0 4-5,-4-11-5,-3-16 0,3-7-33,4 7-12,11-14-153</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1:26.346"/>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8107B88D-E00E-4B5A-8957-C8169B1EEB02}" emma:medium="tactile" emma:mode="ink">
          <msink:context xmlns:msink="http://schemas.microsoft.com/ink/2010/main" type="inkDrawing"/>
        </emma:interpretation>
      </emma:emma>
    </inkml:annotationXML>
    <inkml:trace contextRef="#ctx0" brushRef="#br0">42 1 84,'0'-2'33,"-16"-1"-18,14 3-7,2 0 13,0 0 1,0 0 4,0 0-1,-3 3 0,-4-1-6,2 0-1,2 0-10,-2 0-3,3 1-1,2-1 2,0 0 1,0-2-1,2 5 1,6-3 0,-1-2 10,3 2-3,-2 0-3,7 1 5,-7-1-4,2 0-5,5-2 1,-5 0-3,7 0 2,-7 0 0,8 0 1,5-2-4,-6 2-1,1 0-1,-1 0 1,1 2-2,5 0-1,-3-2 1,-3 3 1,1-3-1,5 2 2,-3 0 0,2-2 1,6 2 0,-5-2 0,-3 0-2,5 0 1,0 0-2,0-2-1,-5 0 1,3 2-1,-6 0 0,4-2 0,1-1 0,-4 3 2,2 0-1,3-2 2,-3 2-2,2-2 2,-2 2-4,3-2 0,-5 2 3,2 0 1,2 0-4,-4 0-1,0 0 1,4 0 2,3 0 0,-7 0 2,2 0-4,3 0 0,-6 0 1,3 0 2,3 0-1,-3 0 2,5 0-2,3 0-1,-3 0 3,0 0 0,-2 0-4,2 0 1,-5 0-2,3 0 0,2 0 2,-5 0 2,2 0-1,-1 0 2,1 2-2,-4-2-1,7 0 1,-5 0 1,0 0-1,0 0-1,3 2 3,2 0 0,-2 1-1,2 1 1,-5 0-4,2-1 0,4-1 3,-6 0 3,2-2-4,3 0-1,-7 0 2,2 0 3,3 0-2,-6 0-2,11 0 2,-5 0 2,-1 0-2,-2 0 0,6 2-1,-4-2-2,1 3 1,-3-1-1,-3-2 0,4 0 0,-4 0 0,1 0 2,-6 0-1,8 0-1,-2 0 1,2-2-1,-2 2 0,-3-3 0,0 3 0,2 0 2,1 0-1,0 0 2,2 0-4,-3 0 0,1 0 1,12 5 0,-10-1 0,3-1 0,2-3 2,-5 2 3,3 0-4,-6-2-1,8 2 0,-2-2 2,0 2-3,-3 1 0,2-1 1,-1 0 0,1 0 0,-2 5 0,0-2 0,-2-1 0,2-2 0,3 1 0,-1-1 2,-2 0 1,1 0-1,-4 0 1,1-2-2,-3 0-1,0-4 3,-3 4 2,1 0-2,0-2 0,2 0-1,-3-1-2,3-1 3,-2-1 0,-1 3-1,1-2-2,0 1 1,2 1-1,-5 0 2,5 0 1,-5-1-4,2 3-1,4 0 1,-4-2 0,1 0 3,-1 0 1,3 2-4,5 0 1,-5 0 0,6-2 2,-9-1-1,3 3 2,0 0-4,-2 0 0,-1-2 1,1 2 0,0 0-3,-1 0 2,3-2 3,3 0 1,-3-1-4,3 3-1,-8 0 3,2 0 1,1 0-3,2 0 1,0 3 0,0-3 2,0 0-1,0 2 2,3 0-2,-3 3 2,0-3-2,5 2-1,0 1 3,-5-3 0,-2 2-1,2-1-2,0-3 3,-3 2 2,1 0-2,0 0 0,-1 3-1,1-3 1,7-4-2,-3 6-1,1 1 1,0-3 1,-1 0-1,3-2-1,0 5 5,1-5 1,-4 4-2,1-4-1,-3 0-1,2 0-2,1 0 1,-3 0-1,-2 0 0,2 0 0,-3 0 0,1 2 0,-3-2 0,0 0 0,0 3-3,3-1 2,-3 0 1,0 0 2,0 1-1,7-1-1,-4-2 1,2 2-1,-5 0 0,0-2 2,-2 0-1,-1 0-1,3 0 1,0 0-1,0 0 0,0 0 2,3-2 1,-3 2 1,0-2-2,0-3-2,0 5-2,-2-4 1,-1-1-15,1-4-4,2 1-39,5-4-14,5-1-96</inkml:trace>
  </inkml:traceGroup>
</inkml:ink>
</file>

<file path=ppt/ink/ink2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7:47.850"/>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-10 7 64,'8'-7'27,"-8"4"-21,0 0 7,0 3 4,0 0 8,0-4 5,0 4 1,0 0 1,0 0-9,0 0-1,0 0-13,0 0-3,0 0-2,0 0-5,0 0 1,0 0-5,0 0 1,0 0-3,0 0 2,0 0-13,0 0-3,0 0-29,0 0-34,3 0 19</inkml:trace>
</inkml:ink>
</file>

<file path=ppt/ink/ink2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8:41.13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5EEFD821-AA42-4981-8988-876059717069}" emma:medium="tactile" emma:mode="ink">
          <msink:context xmlns:msink="http://schemas.microsoft.com/ink/2010/main" type="inkDrawing"/>
        </emma:interpretation>
      </emma:emma>
    </inkml:annotationXML>
    <inkml:trace contextRef="#ctx0" brushRef="#br0">-1 284 108,'3'0'41,"-3"0"-32,4 0 9,4 0 3,-1 0-12,4 0-2,5-3-1,6-4 1,8-3-3,4 0 6,8-3 5,7-4 2,0-3 1,7-4-5,1 4 0,-4 0-2,-1 0 1,1 0-9,0 3-1,-4 0 0,4 0 1,-8 4-1,-3 3-2,-9 3 1,-2 1-1,-5 2 0,-7 1 0,-4 3-14,-7 3-55,-8 4-48,-4 3 30</inkml:trace>
    <inkml:trace contextRef="#ctx0" brushRef="#br0" timeOffset="417.4208">609 247 128,'0'4'49,"4"-1"-38,4 4 6,-5-4 1,5 4 3,0-1 4,-5 4-7,1 4 0,0 3-11,-4 3 7,0 7 5,0 6 1,-4 7 0,4 4-2,-4-1 1,4 1-6,0-4-3,0-3-5,0-3-4,4-4-3,0-7 1,3-3-30,1-6-12,7-8-60,0 1-37,4-4 63</inkml:trace>
    <inkml:trace contextRef="#ctx0" brushRef="#br0" timeOffset="846.3395">1013 572 96,'0'-10'38,"0"7"-29,4-7 1,-4 6 2,3 4-8,-3 0-2,0 0 7,0 7 4,0 7 11,0 6 5,-3 3-4,-1 7-1,0 0-13,0 1 0,0-1 2,4 0-5,0-3-2,0-4-3,0 1-3,0-1 1,4-6 1,0 0-19,-4-7-8,4-4-40,-4-6-43,7 0 31</inkml:trace>
    <inkml:trace contextRef="#ctx0" brushRef="#br0" timeOffset="1509.8536">1126 639 248,'-19'0'93,"11"-3"-72,-3 6-4,4 1-7,-5-4-11,1 3 1,0 0 2,3-3 1,1 0-1,3 0 5,0-3 5,8 0-2,7-4 0,8 0-6,4-3-1,7 0-1,0 3 1,4 1-4,0 2-2,0 1-1,3 3 3,-3 0-24,0 0-9,-4 0-57,1 0-48,-5-3 53</inkml:trace>
    <inkml:trace contextRef="#ctx0" brushRef="#br0" timeOffset="1140.7863">1164 706 132,'3'-3'52,"5"3"-41,-4 3 2,-4-3 0,7 7-7,-3 0 2,0 3 1,-4 3 2,4 4-5,-4 3 9,0 4 5,-4 2 1,0 5-1,4 2-10,0 1-4,0-1-4,0-3 1,0-6-2,4-1-1,0-6-10,-1-10-6,-3-7-25,8-7-9,-1-10-29</inkml:trace>
    <inkml:trace contextRef="#ctx0" brushRef="#br0" timeOffset="2929.1591">1657 616 204,'-33'3'77,"17"1"-60,-2-1 4,10 0-3,1 1-7,-1-1-1,4 0 0,0-3 1,4 0-5,12 0 0,3-3 4,7 0-4,9-1-1,3-2 2,-4-1 2,4 0 0,0-3 2,3-3-6,1-4-3,3-3-21,1-7-10,-4-3-91</inkml:trace>
    <inkml:trace contextRef="#ctx0" brushRef="#br0" timeOffset="2227.7587">1650 535 64,'0'0'27,"-4"-3"-21,4 0 18,4 3 9,-4-4 0,0 1 3,0 0-7,0-1-3,0 1-3,0 0 0,0 3-13,0 0-8,0 0-2,0 0 2,0 10 1,0 3 1,0 0 2,4 4-1,-4 0 0,0 3-1,0 0 0,0 10-2,0 4-2,-4 3 7,0 6 5,4 1 0,0-1 1,0 1-7,4-7-2,0-4-2,-4-9 1,3-4-13,9-10-3,-1-10-40,4-10-18,0-7-25</inkml:trace>
    <inkml:trace contextRef="#ctx0" brushRef="#br0" timeOffset="2644.1778">1820 509 176,'0'-7'66,"0"7"-52,0 0 12,0 0 1,0 0-11,0 0-4,0 0-7,0 0-2,3 3-1,1 4 1,0 3 2,0 3 2,-1 11 3,5 9 4,0 8 1,-5 2-6,5 1-3,-4-1-1,3 1 1,-3-1-3,0-2 0,-1-4-3,-3-7-3,0-7-9,0-6-3,0-4-16,0-13-6,0-6-57,0-11-33,8-7 59</inkml:trace>
  </inkml:traceGroup>
</inkml:ink>
</file>

<file path=ppt/ink/ink2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9:03.72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F4DE8C58-2F9F-4B96-BC65-C49E9DABC990}" emma:medium="tactile" emma:mode="ink">
          <msink:context xmlns:msink="http://schemas.microsoft.com/ink/2010/main" type="inkDrawing"/>
        </emma:interpretation>
      </emma:emma>
    </inkml:annotationXML>
    <inkml:trace contextRef="#ctx0" brushRef="#br0">-7 392 88,'-4'-3'35,"4"3"-27,0 0 5,0 0 1,0 0-8,0 0-1,0 0-3,0 0 1,4 7-7,0-1 1,-1-2 7,5-1 5,-1 0 11,5 1 7,3-1-3,4-3-2,3 0-6,1 0-2,7 0-8,4 0-6,0 0-1,0 0 3,0-3 1,-4-1-1,0 1 1,0 0-4,4 3 0,0-4 1,0 4 2,0 0 5,4-3 4,-1 0-2,5-1 0,3 1-1,0 0 0,1-4-4,-1 0-1,0 0-3,4 1-1,-4-1 1,4 0 0,0 1 0,0-1 0,0 0 0,-3 4 2,-1-1-3,4 1 0,0 0 3,0-1 1,-4 1 1,-3-4 0,3 4-5,0 0 1,0-1-2,1 1 0,-1 0 2,0 3 2,0-4 1,1 4 3,3-3-1,0 0 2,-4-1-4,0 1-2,0 0 2,1-4 0,-1 0-1,0 4-2,0-1 1,4 1-1,-3 0 0,3-1 0,0 1 2,-4 3 1,0-3 1,0-1 0,-3 1 0,3-4 0,-3 1 0,-1-1 0,1 3-5,-1 1 1,1 0 0,-1-1 0,4 4-3,0 0 2,1 0 1,-1 0 0,-4 0 0,1 0 0,-4 0 2,-1 0 1,1 0-4,0 0 1,-4 0 0,3 0 0,-3 0 0,0 0 0,0 0 2,0 0 3,0 0-2,0 0 0,0-3-1,4 0 1,-4-1-2,-1-2-1,-2-1 1,-1 0 1,8-3 1,-5 0 1,1 0-2,-3 3 1,-1 1-4,0-1 0,-4 0 1,1 1 2,-1 2-3,0 1 0,1 0 1,-1-1 2,1-3-3,-1 4 0,4 0 1,0 3 0,-3-4 0,-1 4 2,0 0-1,1 0-1,-8 0-2,0 0 1,-4 0 3,-4 0 3,0 4-4,-3-4-1,-1 0 2,-7 0 1,0 0 1,8 3 0,-8-3 0,7 0 2,5 0-5,-1 0-1,0 0 0,4-3 2,4-1-10,0-2-4,4-4-49,7-7-20,-11-10-38</inkml:trace>
  </inkml:traceGroup>
</inkml:ink>
</file>

<file path=ppt/ink/ink2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3:07.02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365E90F-B29B-4BEE-8AC1-1D9FF88C81DE}" emma:medium="tactile" emma:mode="ink">
          <msink:context xmlns:msink="http://schemas.microsoft.com/ink/2010/main" type="inkDrawing"/>
        </emma:interpretation>
      </emma:emma>
    </inkml:annotationXML>
    <inkml:trace contextRef="#ctx0" brushRef="#br0">15314-906 156,'0'-6'57,"0"2"-44,0 4 14,0 0 5,0 0-7,0 0-2,0 0-7,4 4-2,0 2-8,-4 8 3,0 6 1,0 7-5,-4 13-1,0 7-2,-3 3-2,-1-3 3,1 0 2,3-3-2,0-4-2,0-7 0,-3-2 1,3-5-1,-3-2 2,-1-4-15,1-7-5,-5 1-44,-3-4-20,4-4-9</inkml:trace>
    <inkml:trace contextRef="#ctx0" brushRef="#br0" timeOffset="406.697">15096-637 164,'3'-34'63,"1"21"-49,11-17 9,-3 19 3,-1-5-4,4-4-1,4-4-3,3 1 1,5-1-10,3 4 3,0 3 2,0 4-5,4 0-3,0 2-3,-11 8 0,-4 0-2,7 3 2,-3 0-2,3 3-1,4 7 7,0 4 5,-7 6 0,-4 10 3,-4 13-6,-7-6-1,-1-7-4,-3 14-1,-4 10-3,-4-4-1,-3-3 3,-5-7 1,-3-6-1,0-4 1,-4-3-2,-3-7-1,-1-4 1,-3-2 1,-1-4-6,1-7-1,-1-3-16,5-3-6,3-4-22,0-3-6,4 0-57</inkml:trace>
    <inkml:trace contextRef="#ctx0" brushRef="#br0" timeOffset="1029.1659">15797-1167 184,'0'-7'68,"0"7"-52,-4 0 3,4 0-1,0 7-14,0-7-4,-4 17 2,1-10 0,-5 19 0,1-6-2,-1 17 3,-3 0-4,3 0 0,4-7 1,4-10 2,0-3-3,0 3 0,0-3-1,4-4 0,0-3 6,3-3 2,1 0 2,3-7 0,8-10 7,0-4 2,0-9-8,0-4-3,-4-3-4,-4-7 1,-3-3 0,-8 10 1,0 6 0,-8-3 0,-7 1 4,4 12 5,-1 1-9,-3 9-2,-11 4-15,3 4-5,4 6-96</inkml:trace>
    <inkml:trace contextRef="#ctx0" brushRef="#br0" timeOffset="1710.4984">15899-544 156,'-4'-3'57,"4"3"-44,0 0 14,0 0 5,0-7-7,4 4 0,0 0-3,3-4-2,1 0-10,3 1-2,-4 2 2,1 1-6,7 0 0,-4-1-2,8 1-2,-4-1 1,4 4-1,8 0 0,-9 0 0,-2 0-5,2 4-1,-3-1 7,4-3 4,4 0-2,-4-3 0,0-1-1,-1-2 1,5-1-4,-8-3 0,0 0-23,-3 0-12,-5 3-32,-3 0-54,0 1 25</inkml:trace>
    <inkml:trace contextRef="#ctx0" brushRef="#br0" timeOffset="2096.3477">16219-805 156,'-15'-3'57,"8"3"-44,-5-4 12,12 4 1,-3 0-1,-1 0 2,0 0-4,0 0 0,0 0-12,4 0 0,0-6 0,4 2-4,0 4 1,0 0-5,3 0 0,8-3 1,0 3 0,8 0 2,-4 0 3,0 0 0,0 3 2,-4 7-4,0-6-2,-4 9 2,0 0 0,-3-2-1,0 12 1,-5 14-2,1 3 0,-4 0-1,0-10 2,0-3-1,-7 3 0,-9 7-3,1-3-2,-3-7-2,-5-4-1,0-3-31,-3-6-13,-4-1-91</inkml:trace>
    <inkml:trace contextRef="#ctx0" brushRef="#br0" timeOffset="4216.5418">16762-909 148,'4'-10'57,"0"3"-44,-4 4 10,0 3 0,3 0-5,-3-3 2,0 3-2,0 0-2,0 0-8,0 0-3,0 0 1,4 6-1,-4 4 2,0 4-2,0 3 0,0 3-6,0 3-1,-4 7 3,1 0 1,-1 1 0,0 2 1,0 1-2,-3-1 2,-1-3-2,1 1 2,-1-5-2,1-6-1,-1-3 1,1-3-1,3-1-22,0-3-10,-3-7-55</inkml:trace>
    <inkml:trace contextRef="#ctx0" brushRef="#br0" timeOffset="4516.941">16728-611 140,'4'-10'55,"0"4"-43,3-8 16,-3 8 7,4-5-8,3-2-1,0-4-9,4-3-2,4-3-9,0-1 0,4 1 4,-1 6-4,-3-6-1,0 3-2,-4 3-3,0 3 1,0 4-1,-3 0-3,-1 4 2,-4 2-8,1 1-2,-1-1-23,-3 1-10,-4 3-19,0 0-37,0 0 28</inkml:trace>
    <inkml:trace contextRef="#ctx0" brushRef="#br0" timeOffset="4848.932">16868-711 192,'4'0'71,"-4"0"-55,3 3 11,-3-3 0,4 4-4,0 2-2,0 1-3,-1 3 1,1 3-10,-4 4-1,0 3-1,0 4-6,0-1-2,0 1 0,0-1 2,0-3 2,4 0 1,0-3-5,-1-3 1,1-1-5,0-3-1,4-3-35,-1-4-13,1-3-34,-1-7-34,4-3 47</inkml:trace>
    <inkml:trace contextRef="#ctx0" brushRef="#br0" timeOffset="5554.0906">17166-882 156,'7'-3'60,"-3"-1"-47,0 4 17,-4 0 5,0 0-4,0 0-1,0 0-14,0 0-5,0 0-7,3 4-3,1 2 2,0 8-2,-4 2-1,0 11 1,-4 10 1,0 10-1,1 3-1,-1 1 1,0-1 1,0-3-3,1-7 0,3-6 5,0-8 2,-4-2-2,4-7-3,-4-4-5,0-3 0,1-3 6,-1-4 4,0-3-6,4-7 1,0-3-6,4-3-1,3-4 0,1-3 4,3-7-1,0 0 1,5-3 2,-1 3 2,3 1-3,-2-1 0,2 0 1,1 4 0,0-1 4,0 4 5,0 0 1,3 0 2,1 3-4,0 0 0,-4 4-5,-4 3 0,-4 3-8,-4 7-2,-7 0-27,0 0-13,4 3-24,-4 4-48,-7 7 27</inkml:trace>
    <inkml:trace contextRef="#ctx0" brushRef="#br0" timeOffset="5854.9805">17320-597 176,'4'0'66,"0"0"-52,-1 0 14,-3 0 5,4 3-8,0 4-2,0 0-5,3 3 1,-3 6-10,4 1-1,-1 3 2,1-3 0,3 0 4,0 0-7,1-4-4,-1 0-2,0-3 1,-3-3-1,-1-4-1,-3-3-19,4-3-8,-5-4-13,5-6-2,-4-7-51,7-4-32,0-9 54</inkml:trace>
    <inkml:trace contextRef="#ctx0" brushRef="#br0" timeOffset="6313.9297">17200-1043 180,'-4'0'68,"4"0"-52,0 0 23,0 0 8,0 0-9,0 0 0,0 0-12,4 0-7,-1 0-10,5-7-2,-1 4 0,8 0-1,1-1-1,-1-6-3,3 4-2,5-1 1,0-3-1,3 3-3,-3-3 2,-1 3-39,-3 1-15,0 2-72</inkml:trace>
    <inkml:trace contextRef="#ctx0" brushRef="#br0" timeOffset="8726.9993">17773-527 56,'0'0'24,"0"4"-18,3-1 13,-3-3 5,0 0-1,0 0-2,0 7-7,0-1-4,0 1-5,0-4-2,0-3-1,0 0-2,0 0 1,0 0 3,0 0 5,0 0-1,0 0 1,0 4 3,0-1 3,0 0-8,-3 1-2,-1-1-1,0 0 0,0 1 0,1-1 2,3 1 3,0-4 2,-4 0-1,4 0-1,-4 0-5,0 0-3,0 0-3,1 0 1,-5-4 5,4 1 2,1-1 4,-1 1 4,0-4-2,0-3 3,4 0-4,0-3 1,4-4-7,4-3-1,-1 0-2,1-4 1,-1 4 0,5 0 1,-1 3-5,0 4 1,0-4 2,1 7 3,-1 0-2,0 4-2,4-1-3,1 3 1,-1 1 1,0 3 0,-4 3 0,0 8 2,-3 5-1,-1 11-1,-3 0 1,-4 10-1,0 0-3,0-1 2,0-5 3,0-1 1,0-3-1,4-7-2,0-4 1,3-2-1,1-7 2,-1-4 1,5-6-1,-1-7 1,0-4 0,1-6 3,-1-7 1,0 0 3,-3-3-3,-1-7 1,1 1 4,-4 2 2,-4 0-1,0 4 0,0 4-3,0 2-1,0 4-8,0 3-2,0 0-9,0 4-2,3 0-28,1-4-14,4 10-87</inkml:trace>
    <inkml:trace contextRef="#ctx0" brushRef="#br0" timeOffset="-1804.5262">14036-825 80,'-4'-7'30,"1"7"-24,3-3 17,0 3 7,3-3-3,-3-1-1,0 1-3,0 3-3,0 0-2,-3 0 1,3 0-10,0 0-1,0 0 2,-4 3-4,0 4 2,0 6-5,1 1 0,-1 2 1,0 8 0,0 9-2,1 8-2,-5 6 1,0 3 1,1 0 1,-1 0 1,1-6 2,3-4 1,0-3 1,1-3 2,-1-8-1,0-2 0,0-4-5,0-3-1,1-1-1,3-6 1,-4-3 0,4 0 3,-4-4-3,0-3-2,1 0 0,3-3-1,-4-4 0,4 0 0,0-3 0,0-6 0,0 2-3,0-2 2,0-1 3,4-3 1,-4-4-4,3-3 1,1 1 0,4-8 0,-5-3 0,5 0 0,0-3-3,3 0 2,0 3 1,0-3 2,1 3-1,-1 0-1,0 7 1,1 3-1,-1-3 0,0 3 0,1 4-3,-1 3 2,0-1 1,1 1 0,-1 4-3,0-1 2,0 0 1,1 4 0,-1 3 0,0 0 0,5 3-3,-1 0 2,0 4-1,0 3 0,4 3 0,-8 4 0,0 3 2,-3 0 2,-4 3-1,-4 1 2,0 3-2,-4-1-1,-4 4 1,-3 7 1,-4 3-3,-4 4 0,4-1 3,0-2 1,0-5-4,0-2 1,0-4 2,3-3 1,-3-4-4,4 0-1,0-2 1,-1-1 2,5-4-2,-1-2 0,1-1-1,3-3 0,4 0 2,0-3 0,0-1 0,4 1 0,-4 0-3,3-1 2,1 1 1,4 3 0,-1 0-3,1 0 2,-1 0 1,5 0 2,-1 0-3,0 3 0,1 4 1,3 3 0,0 0-3,-4 3 2,0 4 1,1 3 0,-5 4 0,1-1 2,-4 4-1,-4 0-1,0-4 1,-4 4 1,-4-3-3,1-1 0,-5 1 3,1-4 3,-4 0-2,0-3-2,-4-4 2,0 0 2,-7 1-4,-1-4-1,-3-4 0,4-2 0,-1-4-14,5 0-3,3-7-64,8 0-64,7-6 38</inkml:trace>
    <inkml:trace contextRef="#ctx0" brushRef="#br0" timeOffset="-615.1125">14530-859 124,'4'0'46,"3"4"-35,-10-4 20,3 0 8,0 0-8,0 0-3,0 0-10,3 3-1,1 4-10,0 3 2,0 13 4,0-3-1,-4 11 3,0 9-6,-4 10-1,0-6-6,-4 3-2,1-1 0,-1-2 2,1 0-1,-1-8-1,1-2 1,-1-4-1,1-6 0,-1-4 2,4-3-10,-3-4-4,-1-3-25,1-3-11,-1-4-6,4-3-2,-3-7 24,-1-3 9,5 0 14,-1-3 6,4-4 3,0 0 0,0-3 0,0 0 2,4 0 1,-1-4 12,1 1 5,4-4 7,-1-3 6,5-7-5,3 0 0,3-3-4,1-3-3,4-1-11,3 0 0,1 4 1,-1 3-4,0-10 1,-3 14-5,-4 6-2,0 4-3,-4 3 1,0 6-1,0 4 0,0 7 2,-4 3 0,1 3 0,-1 4 0,0-1 0,1 5 0,-1-1 2,-3 6 1,-1-6-4,-3 7 1,-4 3 2,-4 7 1,-3 10-1,-9 6-2,-2 4 3,-5 4 0,0-4-1,5-4-2,-1-6 1,0-3-1,4-8 0,0-6 0,3-3 2,1-7 3,0-3-2,-1-7-2,5-3 0,-1-7-1,5-4-3,3 1 2,0-4 1,3 0 2,1 0 1,0 4 1,3-4-5,1 7-1,-1 4-2,1 6 3,3 3 0,1 7 1,-1 3 4,4 1 2,0 3 2,0 3 0,0 0 0,0 0 0,0 0-2,1 0-1,-5 0-1,0 0 0,-3-3-2,-1 0 1,-3 0-42,-4-4-18,4 4-64</inkml:trace>
    <inkml:trace contextRef="#ctx0" brushRef="#br0" timeOffset="11993.7754">18772-1060 156,'4'-16'57,"-4"12"-44,0 1 21,3 0 5,-3 3-13,0 0-4,0 0-7,0 3-2,-3 4-7,-1-1-4,-4 8-1,1 6-4,-5 7 2,-3-1 1,0 5 2,0 2-3,0 4 0,0-4 1,0 4 0,0-7 0,0-3 2,3-3-1,1-4-1,4-7 1,3 1-1,0-8 0,4 1 0,0-7 2,8 0 1,-1 0-1,4 0 1,1 0-4,3 0 0,0-7 1,4 4 0,0 0 0,3-1 0,1-2 0,3 2 0,4 1 0,1-4 0,-1 4 0,0 0 0,-4-1 0,-3 1 0,-4-1-5,-4 1 1,-4 3-31,-3 0-14</inkml:trace>
    <inkml:trace contextRef="#ctx0" brushRef="#br0" timeOffset="12342.6791">19013-929 204,'-4'-7'77,"4"7"-60,0-10 10,0 10 4,0 0-4,0 0 2,0 0-8,0 0-2,0 0-11,4 10-5,-4-3-2,0 6 1,-4 4 3,-3 7-2,-1 9 0,1 14-1,-5 3-2,1 4 3,0-4 0,-4-3-1,3 0-2,1-10 1,0 0-1,3-7-9,1-7-4,3 1-35,0-7-14,4-4-52</inkml:trace>
    <inkml:trace contextRef="#ctx0" brushRef="#br0" timeOffset="13130.1262">19405-859 152,'0'-13'57,"4"10"-44,0-7 14,-1 6 3,1 1 2,-4 0 4,0 3-9,0 0-4,0 0-13,0 0 2,-4 3 2,1 7-7,-9 7-4,-6 13 0,-5 17 2,-3 10-2,-5 3-2,-3 0 0,-3 4 1,-1-14-1,8-3-1,0-7 1,7-6-1,4-7-5,4-4-1,4-6-30,3-4-12,8-6-65</inkml:trace>
    <inkml:trace contextRef="#ctx0" brushRef="#br0" timeOffset="12776.5375">19183-882 156,'3'0'57,"1"3"-44,0 1 12,-4-4 4,4 3-6,0 4 1,-4 3-9,3 3-4,1 11-6,7 2-4,-7 5 2,4 2 2,-1 1 4,1-1-4,-1 1-1,1-4 0,-1-3 0,1-4-2,0-6-2,-1 0 1,1-7 1,-1 0-3,1-7 0,-1-3-32,1-3-13,-4-4-54</inkml:trace>
    <inkml:trace contextRef="#ctx0" brushRef="#br0" timeOffset="13592.8806">19639-909 160,'7'0'60,"1"3"-47,0 1 10,-5-1 3,1 4-2,-4 3 3,-4 3-2,1 7 0,-5 11-14,-3 5-2,-4 8 1,0 3-6,-1 0 0,5-4-2,0-2 1,3-8-2,1-3-1,3-6 1,4-4 1,0-7-41,0-3-16,0-10-51</inkml:trace>
    <inkml:trace contextRef="#ctx0" brushRef="#br0" timeOffset="14030.8975">19771-755 112,'7'-6'44,"-7"9"-35,4-3 7,-4 0 0,0 7-1,0-1 1,0 4 0,-4 4 3,1 6-11,-1 3-4,-4 8-3,1-1-1,-1 3 0,4-3-3,1-3 2,3-3 1,3-4 2,1 0-3,8-7 0,-1-6 3,8-7 3,0 0 7,3-7 2,5-9 1,3-8 1,0-6 3,-4-4 2,-3-2 4,-4-1 4,-4 0-11,-4 3-3,-7 4-5,-4 7-1,-4 6-3,-7 3-1,0 4-6,-5 7 1,1 3-20,-3 0-9,-5 7-65,4 6-63,0 1 46</inkml:trace>
    <inkml:trace contextRef="#ctx0" brushRef="#br0" timeOffset="14879.4896">19907-1066 164,'-4'0'63,"4"0"-49,4 0 9,-4 0 1,0 0-1,3 6 1,5-6 0,-1 4 0,1-1-13,3 0 11,8-3 5,4 0-8,7-3-1,0 0-10,4-1-5,-4-6-2,-3 4-1,-5 2-3,-3 1 2,-4 0-50,-7-1-20,-8 4-49</inkml:trace>
    <inkml:trace contextRef="#ctx0" brushRef="#br0" timeOffset="15624.9584">20242-1261 116,'4'-6'46,"3"6"-35,1-4 20,-4 4 10,0 0-5,-1-3 2,9 3-7,-1-7 1,0 4-18,4-4 3,0 0 3,1 1-2,-1 2 1,0-6-6,0 4-3,0-1-3,0 4-2,-4-1-6,1 4 1,-1 4 0,0 6 0,0-7 0,1 10 2,-5 4-3,1 0 0,-4 3 1,-4 3 2,-4 1 1,-4-1 1,1 1-2,-5-1-2,1-3-2,4-3 1,-5-3 1,5-4 2,3-4-1,0 4 2,0-10-2,4 0-1,4 0 1,4-6-1,3-1 0,0 0 0,4 1-3,4-1 2,0 0 1,0 0 2,0 4 1,0 3 1,0 3-2,-4 4-2,0 0 3,-4 3 0,-3 3-1,-8 7-2,-4 0 1,0 4-1,-7-4 0,7 0 0,-7 0 2,-4-3 1,-4 0-12,-4-4-4,-3-3-29,-4 0-13,-4 0-75</inkml:trace>
  </inkml:traceGroup>
</inkml:ink>
</file>

<file path=ppt/ink/ink2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1:06.393"/>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1D4F2E4A-04EB-44E5-BABD-34522C6116D3}" emma:medium="tactile" emma:mode="ink">
          <msink:context xmlns:msink="http://schemas.microsoft.com/ink/2010/main" type="inkDrawing" rotatedBoundingBox="9885,11733 15672,11909 15669,12005 9882,11828" shapeName="Other"/>
        </emma:interpretation>
      </emma:emma>
    </inkml:annotationXML>
    <inkml:trace contextRef="#ctx0" brushRef="#br0">14 20 100,'-11'7'38,"11"0"-29,-4-7-5,4 0-3,0 0-6,0 0-1,0 0 9,4 0 7,0 0 5,3-4 3,1 4 1,3-3 1,0 0-3,1 3 2,3 0-6,4 0 0,3 0-8,5 0 4,3 0 1,0 3-1,4-3 0,0 3-3,0-3-1,4 0-1,-1 0 2,5 0 1,3 4 3,0-4 4,8 3 1,0-3-4,7 0-1,-3 0-2,-5-3 0,1-1-2,4 1-1,-1-4-1,1 1 2,3-1-1,1 4 2,-1-1-2,0 4 2,-3 0-6,-4 0-1,-1 0 0,1 4 0,-4-1 0,4 4 0,0-1 0,3 1 0,-3 0 0,0-1 2,0-2-3,-1-1 0,1-3 1,-4 3 2,0 1 5,0-4 4,0 3-9,0 0 0,0 1 2,-4-4 2,1 3-2,-1-3-3,0 4 0,0-1 1,-3 0-1,-4-3 2,-1 4-4,1-1 0,0 0 1,-1 1 0,1-4 0,0 3 0,3-3 0,1 3 0,-1-3 0,1 4 2,-1-1 1,4-3 1,-3 0 0,-1 0 2,1 0-3,-4-3-2,-1-1 0,5 1 1,-5 3-1,5 0 2,-1 0-4,1 0 0,-1 3 1,1 1 0,-1-1 0,5 0 0,-1 1 0,-4-1 0,1-3 0,-1 0 0,1 0 2,-1 0 1,-3 0-1,0 0-2,-1 0 3,-3 3 0,4-3-4,3 4 1,1-1 2,-4 1 1,-1-4-4,5 3 1,-5-3 0,1 0 2,-4 0-3,0 0 0,-4 0 3,-3 0 1,-1 0-4,-3 0 1,-1 0 0,1 0 2,3 0-1,1 3-1,3 1-2,11-1 1,1-3 1,3 3 0,0-3 0,0 0 2,-3 0-1,-1 0-1,-3 0 1,0 0-1,-1 0 0,5 0 2,-1 4-1,5 2-1,3 1 3,0 3 0,0 0-1,0 0-2,-4 0-2,-4 0 1,-3-3 1,-4-4 2,0-3-17,0-3-6,0 0-30,11-4-12,-3 0-55,7-3-42,0 4 66</inkml:trace>
  </inkml:traceGroup>
</inkml:ink>
</file>

<file path=ppt/ink/ink2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1:15.326"/>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E592A009-A6C3-4378-B401-2E3053A3764D}" emma:medium="tactile" emma:mode="ink">
          <msink:context xmlns:msink="http://schemas.microsoft.com/ink/2010/main" type="inkDrawing" rotatedBoundingBox="10258,14191 16286,14441 16280,14583 10252,14332" shapeName="Other"/>
        </emma:interpretation>
      </emma:emma>
    </inkml:annotationXML>
    <inkml:trace contextRef="#ctx0" brushRef="#br0">44 84 200,'-34'10'77,"30"-7"-60,-3 0-12,7-3-9,0 0-14,7 0-3,5 0 13,3-3 6,7-4 3,8 1 8,12-5 6,7 1 4,7 0 3,12 0 1,0 0 3,4 0-10,7 0-4,8 0 4,3 7 3,4 3-5,1 0-3,-1 0-4,12 3 0,3 4 0,8 3 1,-8 0-2,4-3-1,4 3 1,4 0 1,-1 0-6,-3-7 0,-4-3 1,0 0 3,1 0 2,-5 0 1,-7 0-2,-4 3-1,-4 1-3,0 3 1,-3 3-4,-1 0 0,-3 0 3,-8 3 1,0-3 3,-3 0 1,-5-3-6,5 0-2,-1-1 6,1-2 6,-5-1-3,1 0-2,7 4-1,-4 0-1,-3-4-2,-4 0 1,0 1-2,0-4-1,0 0 1,-4 0-1,0 0 2,-4 0 1,-3 3-4,-1 1-1,4 2 1,1 1 2,3-4 0,0 1-1,-4-1 1,4-3-1,-3 0 0,-5 3 2,-3 1-1,-4-1 2,4 0 0,0 1 3,-4-1-1,3 4 0,-3 0-6,1-4 1,-1 0 0,-4 1 2,-4-4-1,1 0-1,-8 0 1,-4 0 1,0 0-1,-4 0 2,1-4-4,-1 4-2,1 0-7,-1 0-4,0 0-14,1 0-5,3-3-34,0-4-12,0-13-53</inkml:trace>
  </inkml:traceGroup>
</inkml:ink>
</file>

<file path=ppt/ink/ink2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1:45.249"/>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2739183E-7E5D-4D22-B7CB-7318D2FD99E4}" emma:medium="tactile" emma:mode="ink">
          <msink:context xmlns:msink="http://schemas.microsoft.com/ink/2010/main" type="inkDrawing"/>
        </emma:interpretation>
      </emma:emma>
    </inkml:annotationXML>
    <inkml:trace contextRef="#ctx0" brushRef="#br0">189 1 232,'-11'0'88,"3"0"-69,0 4 4,8-4-4,-3 0-12,-1 0-2,-4 0-3,-3 0-2,0 0 1,-1 3 5,1 0 4,-4-3 6,0 4 4,0 2-4,0-2 1,3 2-8,1-2-3,4-1-3,-1 0 0,4 1-4,4-4 0,4 7 1,4-1 0,3 1-3,4 3 2,0 0 1,4 0 0,7 4 0,4-1 0,4 4 2,8-4 3,3 0 0,4 1 2,8-4-2,7 0 0,11 0-3,12 0-2,3-3 3,1-4 2,7 1-2,8-1-2,10 0 2,-3 1 0,-3-4-1,3 0 1,4 0-2,0-4 2,0-2-2,-4-5 2,4-2 0,-4 0 1,0-1-5,-4 1-1,-3-1 3,-5 1 1,1 3 0,-4 0-2,-3 3 1,-1 4-1,-4 0 0,-7-1 0,-4 1 0,1-1 0,-1 1 0,-4 0 0,1-1 0,-1 1 2,-7 0-1,-4-1 2,0 1-4,-4 0 0,-3-1 1,3 1 0,4 3 2,-7 3 1,-4 1-1,-1-1-2,1-3-2,-4 0 1,-3 0 1,-1 0 0,-4 0 2,1 0 3,-1 0 0,4 0 2,1 0-2,-5-3 2,1 3-4,-1 0-2,1 0-3,3 0 1,-4 3 1,1 0 0,-5 1 0,-3-1 0,4 0 2,-4 1 3,0-1 2,0 0 1,0 1-4,0-1-1,0 1 1,3 2 2,1 1-5,-4-4-3,0 1-6,-4-4-2,0-4-24,4-2-10,-7-4-41,3-11-18,-8 1-23</inkml:trace>
  </inkml:traceGroup>
</inkml:ink>
</file>

<file path=ppt/ink/ink20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2:06.486"/>
    </inkml:context>
    <inkml:brush xml:id="br0">
      <inkml:brushProperty name="width" value="0.13333" units="cm"/>
      <inkml:brushProperty name="height" value="0.13333" units="cm"/>
      <inkml:brushProperty name="color" value="#002060"/>
      <inkml:brushProperty name="fitToCurve" value="1"/>
    </inkml:brush>
  </inkml:definitions>
  <inkml:trace contextRef="#ctx0" brushRef="#br0">9-2 188,'0'0'71,"-4"0"-55,0 0-84,0 0-42</inkml:trace>
</inkml:ink>
</file>

<file path=ppt/ink/ink20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2:12.044"/>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FF2A5A34-E3E5-4CDF-9449-6E7C750F79E5}" emma:medium="tactile" emma:mode="ink">
          <msink:context xmlns:msink="http://schemas.microsoft.com/ink/2010/main" type="inkDrawing" rotatedBoundingBox="20183,16315 23166,16199 23170,16323 20188,16438" shapeName="Other"/>
        </emma:interpretation>
      </emma:emma>
    </inkml:annotationXML>
    <inkml:trace contextRef="#ctx0" brushRef="#br0">15982 13737 156,'-12'3'57,"9"-3"-44,-1 0 7,4 0 1,-4-3-5,0 3 1,1 0 2,-1-4 0,0 4-10,0 0 6,0 4 2,1-4-9,3 0-4,0 0-1,0 0 0,0 0-1,3 6 1,5 1 0,7 0 3,4 0-1,4 3 2,7-4-2,4 1 0,7 0 1,4-1 1,1-2-1,6-4-1,1 0-1,4 0 2,3 0-3,4 0-2,4 0 2,4 0 0,-1 0-4,1 0-1,0 0 3,-1 0 1,5 0 2,-1-4 0,0 1-5,1-4 1,3-3 0,-11 0 2,0-3-3,0-1 0,-1 1 1,1 3 0,-4 3 2,1 1 1,-1-5-1,-4 8-2,-7 0 1,-8 3 1,0 0-1,-3 0 2,-5 0 2,-3 0 2,0 0 3,-4 0 4,4 0-6,-3 0-2,-1 0 1,4-4 0,-4 1 1,0 0 0,0-1 0,4 1 2,0 3 1,-4-3 3,0 3-5,0 0-3,1 0 1,3 3 0,-1 0-1,1-3-1,0 0-6,0-3 1,-4 0-11,1-4-5,-5-3-25,0-10-11,-3-7-79</inkml:trace>
  </inkml:traceGroup>
</inkml:ink>
</file>

<file path=ppt/ink/ink20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1:14.070"/>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4205560D-6CB8-47F4-AB6B-EC7FBAB16FED}" emma:medium="tactile" emma:mode="ink">
          <msink:context xmlns:msink="http://schemas.microsoft.com/ink/2010/main" type="inkDrawing" rotatedBoundingBox="2614,12866 24416,14137 24129,19067 2327,17796" rotationAngle="600397816"/>
        </emma:interpretation>
      </emma:emma>
    </inkml:annotationXML>
    <inkml:trace contextRef="#ctx0" brushRef="#br0">11974 11066 160,'-30'6'60,"15"1"-47,-4 0 2,11-1-5,-3 5-13,-4 2-3,-4 0 5,-4 4 2,5 0 1,-1-4 16,4 1 8,0-4-2,7 0 0,0 0-13,5 0-4,3 0-3,3 0 2,5 0 6,0 0 4,3 3-4,0 1-2,4-1-1,4-3-1,0 4 0,0-1 0,0 1 0,-1 2 2,-2-6-3,-5 4-2,-4-1 0,-3 4 1,-8 0-1,-3-1 0,-8 1-1,-8 0 2,-3 0-3,-4-1 0,-8-5-8,-4-5-4,5-2-35,-5-8-14,1-9-69</inkml:trace>
    <inkml:trace contextRef="#ctx0" brushRef="#br0" timeOffset="4266.7599">12513 11240 324,'-4'-3'121,"4"-1"-95,0 1-4,0 3-8,4 0-13,-4-3-1,0 3-5,0 0 1,0 0 2,0 0-1,0 10 4,0 10 1,0 10 0,0 10-2,0 14 1,-4 6-1,0 14-3,1 6 2,-5 1 1,1-1 0,-1-10 0,1-6 2,-1-10-1,0-11-1,5-13 1,-1-6 1,0-7-3,0-11-2,1-9-3,3-10 1,0-4 1,3-10-1,1-13 8,4-10 3,3-7 1,4 0 1,4 0 0,4 3 0,3 0 0,4 4 2,4 3 1,0 7 1,-4 3-2,0 7-1,0 3-3,-3 4-1,-5 3-3,-3 6-2,0 4-8,-4 0-3,-3 0-14,-5 3-4,4 1-16,-3 2-6,0 1-15,-8 3-6,0 10-10,0 3-17,-4 7 39</inkml:trace>
    <inkml:trace contextRef="#ctx0" brushRef="#br0" timeOffset="4584.1286">12747 11692 352,'11'14'132,"4"-1"-103,8 7-8,-8-10-11,-4 4-21,4 3-3,0-1 2,-3 11 3,-1 3 5,4 4 6,-4 3 7,4 3 1,1-7 2,-1-2-6,3-5-4,1-6-6,0-6 0,0-4-16,0-10-4,3-14-34,5-16-13,3-23-45</inkml:trace>
    <inkml:trace contextRef="#ctx0" brushRef="#br0" timeOffset="2175.2178">8716 12091 304,'-11'0'112,"22"-7"-87,-14 11-11,3-4-10,0 0-13,3 3 1,-3-3 4,8 7 2,-1 3 2,1 3 0,-1 11 2,1 9 1,3 8 1,4-1 0,4 0 0,0 0-2,0-3-2,0-3-2,0-8 1,0-9 1,-1-3 0,1-8 2,-4-6 1,0-6 7,-3-11 6,-1-7-6,0-6-3,-3 0-4,-1 0 0,1 3 2,-4 0 2,-1 7 5,5 3 3,0 4-4,-1 3-1,4 0-6,5 6-3,2 11 0,5 7 1,3 6 1,5 3 1,-1 4-5,-4 3 1,0 0-13,-7-3-5,-7-7-14,-5-3-6,-11-7-118,-11-10 30</inkml:trace>
    <inkml:trace contextRef="#ctx0" brushRef="#br0" timeOffset="2507.5196">8200 12011 296,'-34'0'110,"26"-7"-86,1 0-2,7 4-5,0-4-15,4 1-1,-1-4 1,5 3 3,-1-3-2,5 3 0,3 4 3,4 3 1,7 3 3,8 4-5,0 3-3,7-3 1,8-4 0,4-6-12,11-8-4,4-12-71,4-10-32</inkml:trace>
    <inkml:trace contextRef="#ctx0" brushRef="#br0" timeOffset="14092.5861">-977 12664 288,'-15'0'107,"11"-3"-83,4 3-5,0 0-8,0 0-9,-4 3-2,4-3-2,-4 0-1,1 0 2,-1 4 2,0-1 4,0 7 7,1 0 2,-1 10-5,-4 10-3,-3 11-3,-4 9-3,-8 10-8,-7 4-3,-4 0 6,-4 3 4,-7 3 0,0-3-2,0-7 4,-4-6 1,0-11 0,0-6-2,0-7 3,3-9 0,1-8-4,4-6-1,3-7 1,4-7 0,8-3 1,3 0 2,8-4-3,0 1 0,4 0-1,3-1-2,8-2 3,8-1 2,3 0-2,8-3-2,7 0 4,4 0 1,12 0 2,-4-1 2,3 5 1,0 2 1,1 4-2,3 10-1,0 10 1,1 14 1,-5 16-3,1 17-3,-1 7 2,-3 3 0,-4 0-1,0-10 1,0-7-4,0-7 0,-1-6-12,1-13-5,4-14-19,4-10-9,3-14-52,4-9-51,-8-4 52</inkml:trace>
    <inkml:trace contextRef="#ctx0" brushRef="#br0" timeOffset="15554.5771">-461 13284 280,'-3'0'104,"6"0"-81,-3 0 3,0 0-6,0 0-13,0 0-4,0 0-5,4 4 1,-4 6 1,0 3 0,0 7 0,0 10 0,0 11 0,0 9 2,4 14 3,0 9 2,-4 4 3,3 7-3,-3-3-2,0-4-2,0-10-3,0-7-2,-3-10 1,-1-10-10,0-9-5,0-11-14,1-3-4,-1-4-9,0-10-2,-3-3 8,3-6 5,0-4 19,0 3 7,4-3 16,0-4 8,0-2 6,0-5 5,0-2-2,0-4 1,0-3-1,4-3 1,7-4-7,1-4 0,6 1-6,5-3 1,0 2-9,3 1-2,0 3-3,1 0-2,-1 11 1,1 2-1,-1 4 0,-3 3 0,-4 4-3,-4 3 2,0 3-10,-4 0-3,-3 4-24,-1 0-8,-3-4-40,0 0-53,3-3 41</inkml:trace>
    <inkml:trace contextRef="#ctx0" brushRef="#br0" timeOffset="15939.5164">-344 13955 244,'4'-4'90,"7"1"-70,4-7 2,-3 6-4,3-2-3,0-4 0,0 3-1,4 0-1,-4 4-7,0 3 7,0 7 4,-4 6-1,1 10 1,-5 8-5,1 6-2,3 3 0,0 0 1,1 0-1,-1 0 1,0-6-6,1-4-1,-1-6-4,0-4-1,-3 0-21,-1-10-8,5-14-34,-5-9-11,5-24-56</inkml:trace>
    <inkml:trace contextRef="#ctx0" brushRef="#br0" timeOffset="16541.7733">192 13619 256,'-15'0'96,"15"-3"-75,-4-4-16,8 4-12,-4-4-2,0-3 4,0 0 4,3 0 1,1 3 0,0 4 22,-4 3 10,4 7-5,-1 3-1,5 7-13,-1 6-3,1 7-4,0 4-1,-1 6-3,1 4 1,-1 6-2,-3 7 2,0 3-2,0 0-1,-4-3 1,0-3-1,-4-7 2,0-7 1,0-10-1,0-6 1,1-7-7,-1-7-1,0-10-3,0-10 2,1-11 4,3-9 1,0-10 3,3-4 1,1-6 3,4 0 1,3 3-3,0 3-3,1 1 0,-1 6-1,4 3 2,0 8 3,0 2 2,-4 4 1,5 3-4,-5 4-3,4 3 0,0-4-1,0 4-5,4 0 1,0 0-9,0 0-2,-4 4-14,0-1-4,0 4-7,-4-1-3,-3 1-25,-4-1-53,-1 1 23</inkml:trace>
    <inkml:trace contextRef="#ctx0" brushRef="#br0" timeOffset="16850.5766">358 13931 312,'-4'17'118,"4"-17"-92,7 0-18,1 0-15,3 0-10,0-4 0,5 1 1,2 0 2,1 3 8,0 6 5,4 5 6,-1 2 15,5 7 7,-1 4-2,1 2-1,3 1-7,0-3 0,-4-1-10,-3-6-2,-1-4-23,1-6-10,0-17-94,3-20-62,-3-11 77</inkml:trace>
    <inkml:trace contextRef="#ctx0" brushRef="#br0" timeOffset="17485.224">1055 13197 292,'-11'-3'110,"11"3"-86,4 0-11,-4 0-11,3 0-10,5-4 2,3 1 6,4 3 4,4-3-1,4 3 9,-1 0 7,1-4 1,7 4 0,0 0-6,0 0-4,1 4-1,-9-4 1,1 3-5,-1-3-1,1 3-2,0 1-2,-1-4-4,1 0 0,-4-4-18,0 4-6,-4 0-12,-4-3-2,0 3 0,-3 0 1,-4-3-21,-4-1-50,-4 4 20</inkml:trace>
    <inkml:trace contextRef="#ctx0" brushRef="#br0" timeOffset="17832.7693">1142 13482 288,'0'3'110,"4"-3"-86,3-3-24,-3 3-15,3 0-8,1-3 1,-4-1 13,-4 4 5,7 0 3,1 0 18,-1 4 9,5-1 2,3 0 1,7 1-5,5-4-1,3 0-3,0-4-1,0 1-8,0 3-2,1 0-5,-5 0-3,-3 0 0,-5 0-1,-3 0-27,-3-3-11,-1-1-47,0-12-83</inkml:trace>
    <inkml:trace contextRef="#ctx0" brushRef="#br0" timeOffset="18553.3128">1466 12818 196,'-38'7'74,"23"-7"-58,-4 3 18,16-3 6,-5 0-10,1 0 0,-1-3-4,0 0-1,1-1-14,-1 4 2,5 0 1,-1 0-5,4 0-3,0 0-6,4 7 0,3 0 2,8 3 1,4 0 1,7 3 0,8 1-5,4 3 1,7 3 0,4 0 0,0 0 0,0 0 2,-3 0-1,-5-3-1,-3 0 3,0 3 0,-5-4 1,-2 1 2,-5 0 1,-3 0 3,-1-1-1,-3-2 0,0-1-3,-4-3 1,-4 0 0,1 0 1,-5 4 0,-3-1 0,-8 7-4,-3 11-1,-8 9-1,-4 13-2,-11 11 1,-8 6 1,-11 1-3,-4-1 0,-4 1-10,5-8-5,-1-6-32,8-10-11,7-13-98</inkml:trace>
    <inkml:trace contextRef="#ctx0" brushRef="#br0" timeOffset="20234.1622">3706 12892 212,'0'7'82,"3"-7"-64,-3 0-7,0 0-8,0 0 0,0 0 5,0 0 2,0 0 4,0 7-7,-3 3 7,-1 3 5,-8 0-8,1 4-3,-8 0-3,-7 0-1,-4-1 0,-4-2 2,0-4 10,-4-3 7,1-4-6,-1-6 1,0-4-9,4-10-3,4-3-3,0-7 0,0-3-2,7-3 2,8-1-4,4-3 0,7 4 1,4-4 0,7 0-3,9 0 2,2 4 1,13 2 0,-1 5 2,0 2 3,4 4-2,0 3 0,0 4 1,3 3 2,-3 6 1,0 4 1,-4 7 0,1 7 0,-1 9-4,-4-3-1,0 7-1,1 3 1,-1 4-4,1 2 0,-1 8-1,0 3 0,-3 3 4,-4 1 1,-4-5-4,-4 1 1,-7 0-2,-4-3 0,-7 3 2,-5-4 0,-7 1-11,-3-1-3,-1 1 13,-3-7 8,-4 0-3,-8-7 0,0 0-7,-3-6-2,-1-4 2,5-4 3,3-6-1,3-3 0,9-3 1,3-4 0,8-7-3,3-7 2,8-2 1,8-8 2,3-3 1,8 1 1,3-1-2,9 0 1,3 3 2,-1-2 2,1 6-3,0-1-1,0 5-3,4 2-1,0 4 3,-1 4 1,1 2 1,0 4 2,-4 7-5,0 0-1,0 3 2,0 3 1,-1 0-1,-2 4-2,-5 3-2,-3 0-1,-5 1-1,-2-1 0,-9 3 0,-3-3 3,-8 0 0,0 0 3,-7 1-8,0-5-3,-1-2 2,1-4 2,0-4-2,3-2 2,1-4 7,3-7 4,4-6-3,4-7 0,3-4 3,5-3 1,6-3-3,1 0-1,0 3-1,4 0 1,-4 4 0,-1 3 1,1 3 0,-4 4 2,4 3-1,-4 3 2,0 4-6,0 3-1,1 3 0,-1 4 0,0 3-5,-4 0 1,0 6-3,1 1 2,-1 0-2,-4 3 0,1-3 4,0 0 1,-5-4 2,1-3 0,0-3 4,-4-7 2,0 0 4,4-7 1,3-3-3,4-7 0,1 0-5,3 1-2,0-1-3,4 0 1,-4 4 1,0 3 0,0 3 0,0 7 0,0 7-5,0 6 1,-3 7 0,3 10-1,-4 7 4,0 4 0,1-1-6,-9 0-3,1-7-16,-4-12-9,0-5-96,8-19-70,-8-20 78</inkml:trace>
    <inkml:trace contextRef="#ctx0" brushRef="#br0" timeOffset="22444.6063">5176 12426 208,'-15'-13'77,"7"6"-60,5-6 6,3 9 1,0-2-13,0-1-1,0 4 3,0-1 3,0 4-8,0 0 4,3 7 4,1 6-6,0 4-1,0 7-3,-1 6 1,1 3-2,0 8 0,4 5-6,-1 5-1,1 9 5,-1 7 5,1 3-4,-1 4 0,1-3-2,-1-1 1,-3-3-2,-4 0 2,0-7-2,-4-9-1,1-8 3,-1-9 0,0-7-4,0-7-1,0-7 1,1-6 0,-1-7-2,0-4 0,0-2 4,1-8 1,-1-2 2,0-5 0,0-2 0,4-1 0,0-2-2,0-8 1,4-3-2,4-3-1,-1-3 1,1-11-1,-1 4-3,1-1 0,-1 1 4,1 3 3,-4 0 1,3 17 0,1 3-3,-5-10 1,5-16-2,0 6 2,-5 0 2,5 3 2,-1 1-3,1 6-1,0 3 1,-1 4 2,1 3-1,-1 4 0,4 3 1,1 3 1,-1 0-6,0 4-2,4 0 2,1 3 3,-1-1 1,0 5 0,0 2-6,4 1 1,-1 3-5,-2 7-1,-1 3 0,0 3 4,-4 4-1,0 6-1,-3 4 3,-4 3 0,-8 4 3,-4 3 1,-7 3 1,-4-3 2,-3 0-1,-1-7 2,-3-7-20,-4-9-8,-1-8-69,-2-22-30,-9-28-12</inkml:trace>
    <inkml:trace contextRef="#ctx0" brushRef="#br0" timeOffset="23975.5014">5843 13070 272,'4'3'101,"0"0"-78,7 1-7,-3 3-6,7-4-3,4 7 4,3 0 0,8 3 1,4 1-6,8-1 7,3 1 4,4-4-1,4 0 3,3-4-4,5-2-1,-8-4-8,-1-4-4,-3-9-21,-3-7-10,-1-10-104,-4-21-65,-11 1 84</inkml:trace>
    <inkml:trace contextRef="#ctx0" brushRef="#br0" timeOffset="23421.57">5930 12701 224,'-15'0'85,"11"0"-66,4-3 5,0 3 1,0 0-12,0 0-2,0 0-9,8 3-3,3 0 0,4 8 9,4 2 6,0 10-2,3 11 1,5 9-6,3 8-2,0-1 4,4 4 2,0-4-2,-4-3 0,0 0-3,-3-4-1,-1-6-3,-11-7 1,-3-3-22,-1-7-9,-4-3-30,-3-4-11,-4-3-43</inkml:trace>
    <inkml:trace contextRef="#ctx0" brushRef="#br0" timeOffset="23706.4663">6390 12936 252,'-4'-17'93,"4"14"-72,-4-7 0,4 10-4,0 0-8,0 0 2,-3 0-2,-5 6 0,1 4-5,-5 4 4,1 6 2,-4 3-1,0 4 0,-4 3-5,0 4-3,-3-1-3,3 4 1,0-3-10,0-1-5,-4-3-32,1-6-11,-1-4-36,0-3-33,1-7 54</inkml:trace>
    <inkml:trace contextRef="#ctx0" brushRef="#br0" timeOffset="27452.6104">6801 12637 180,'-11'0'68,"7"0"-52,0 0-3,4 0-5,0 0 5,0 0 3,0 0 1,0 0 0,0 0-9,8 0 1,3 4 4,4-4 4,8 3 2,3-3-2,8 0 2,8 0-6,3-3 0,4-1-4,0 1 0,0 0 1,0-1 1,0 1-3,0 0 0,-4-1-7,-7 1-1,-4 0 0,-4-1 2,-4 4-6,-7-3-1,-4 0-14,-3-1-5,-5 1-7,1 3-4,-5-3-16,1-1-7,-4 1-42</inkml:trace>
    <inkml:trace contextRef="#ctx0" brushRef="#br0" timeOffset="27822.4115">7231 12701 244,'0'-3'90,"4"6"-70,-1-3-5,-3 0-8,0 0 1,4 3 7,0 4 6,-4 3 2,0 10-12,0 11 4,0 12 3,4 11-2,-1 9 3,-3 4 3,4 0 1,4 4-8,-4-4-2,3-7-5,1-6 0,-1-7-12,1-10-2,-1-14-24,-3-6-8,4-14-26,-1-10-10,1-9-54</inkml:trace>
    <inkml:trace contextRef="#ctx0" brushRef="#br0" timeOffset="28426.7739">7581 12993 212,'-7'-4'79,"7"1"-61,0 0-7,4 3-9,-1-4 1,-3 4 5,0 0 13,4 7 7,4 3-14,-4 7-4,-1 6 1,5 11-7,-4 3 0,-8 10-2,0 3-2,-3 3-2,-1 8 1,-3-4 1,-1-4 2,5-9 3,-1-7 4,1-10-4,3-7-1,0-7 2,0-6 1,4-11 1,4-9 0,4-10 0,3-11 2,8-9-3,0-4-2,3-4-5,1 4 0,0 4 0,-1-1 0,1 11 2,-4-1 1,0 7 3,-1 4 3,1 6 2,-4 4 1,0 3 0,1 3 0,-1 0-15,-4 4-8,0 0-14,-3-1-7,-1 1-25,1 3-11,-1 0-55</inkml:trace>
    <inkml:trace contextRef="#ctx0" brushRef="#br0" timeOffset="28758.785">7672 13355 292,'0'6'110,"-4"-2"-86,12-4-11,-1 0-9,5 3-2,-1 0 6,0 1 7,0 2 3,1 5-9,3 2 6,-4 7 4,1 3-6,-1 4-2,0 0-6,0 3-4,1-3 0,-1 0 1,-3-4-6,3-3 1,0-3-21,1-3-7,-1-8-15,0-6-4,4-10-33,0-10-53,4-17 30</inkml:trace>
    <inkml:trace contextRef="#ctx0" brushRef="#br0" timeOffset="29293.6723">8162 13150 304,'0'30'112,"4"-23"-87,-8 3-7,4-10-9,4 7-14,3-4 1,-3 4 0,0 0-1,-4-1 4,4 4 4,-4 4 3,0 3 0,0 6 1,0 7-4,-4 4-2,4 3 0,-4 3 1,0 0 5,1-3 6,-5-4-1,1-6 1,-1-3-5,4-8-3,0-2-5,1-8-2,-1 1 1,0-7 2,4-7-2,0-3-2,0-6 6,4-8 3,7-6-1,1-3 2,3-1-4,0 0 0,0 4 1,4 0 2,-1 3-1,5 4 0,-4 3-1,-4 3 2,0 0-1,0 4 0,0 3-3,4-4 1,-4 1-2,0 3-1,0 0-2,-3 3-1,-1 0-9,-3 4-5,-5 0-9,1-4-4,0 4-19,0-1-6,-1-2-64,1-4-36,0 3 74</inkml:trace>
    <inkml:trace contextRef="#ctx0" brushRef="#br0" timeOffset="29615.2963">8241 13438 252,'0'4'93,"8"-4"-72,3-4-11,-3 4-9,-1-3 0,5 0 6,-1 3 10,4 0 7,0 3-13,0 4 7,4 3 5,4 3-3,-1 4-2,1 3 1,3 4 2,1-1-5,-5-3 1,1-3-10,-1-4-2,-3-6-16,0-4-8,0-9-39,0-11-15,-4-17-68</inkml:trace>
    <inkml:trace contextRef="#ctx0" brushRef="#br0" timeOffset="32197.0891">5176 14330 244,'-11'10'90,"7"-10"-70,4 3-7,0-3-8,0 0-14,7 4-2,9-1 15,6 4 8,12-4-5,8-3 12,3 0 4,4 0-5,4-3-3,7 3-2,0 0-1,4 0-4,-3 0 0,-1 0-5,-7 0-2,-8 3 0,-7 0 1,-8 1-1,-7-4-1,-5 0-8,-3 0-3,-7 0-14,0 0-6,-5 0-20,1-4-5,-4-2-45</inkml:trace>
    <inkml:trace contextRef="#ctx0" brushRef="#br0" timeOffset="33653.827">4923 14162 224,'0'-3'85,"-3"3"-66,-1-7-1,4 7-3,0-3-13,-4 0-1,0-1 5,1 1 6,-1 0-6,0-1 12,0 4 5,0 4-3,1-1 1,-1 4-8,0 6-3,4 10-8,0 11-3,0 13 4,4 20 3,0 17 8,-1 13 3,-3 10 0,0 14 2,4 13-8,0-7-4,-4-10-4,4-9-3,0-11-10,-1-13-4,1-14-11,4-16-2,-1-14-25,1-20-11,3-7-40,0-19-41,4-18 54</inkml:trace>
    <inkml:trace contextRef="#ctx0" brushRef="#br0" timeOffset="32497.8083">5610 14337 288,'-12'6'110,"12"1"-86,0-7-9,0 0-8,4 7-7,4 6 0,-1 7 11,1 14 5,-1 16-8,1 10 11,-1 11 4,-3 2 4,-4 8 3,0-1-14,-4 1-4,1-4-8,-1-13-1,0-14-12,0-10-4,0-13-25,1-14-10,3-19-26,3-15-9,5-22-34</inkml:trace>
    <inkml:trace contextRef="#ctx0" brushRef="#br0" timeOffset="34527.6568">6032 14749 236,'-4'7'90,"4"-7"-70,4 3-5,-4-3-6,7 3-4,1 7 2,-1 4 8,1 6 4,0 3-9,-5 17 3,1 1 3,-4 2-2,0 11 0,0-4-8,0-6-4,0-4-1,0-7-1,0-6-3,0-10 2,0 3-6,0-10 0,-4-3 7,4-4 5,0-3 4,0-3 2,4-11 3,4-9 4,3-10-6,4-1 1,4-6-6,4 0 1,-1 3-5,1 0-2,-1 7 0,-3 6 1,0 1-3,0 6 0,-8 7-1,1 0-2,-1 3-6,-4 0-2,1-3-22,-4 4-10,-1-1-52,5-3-23,-4-3 18</inkml:trace>
    <inkml:trace contextRef="#ctx0" brushRef="#br0" timeOffset="34830.1485">6194 15004 288,'-8'33'107,"5"-20"-83,3-2-5,3-1-8,1-4-12,0 4 1,4-3 9,-1 6 3,1 1-5,3-1 7,0 4 5,1 0-6,-1 6-2,8 1-6,-8-1-2,0-3-1,1 7 1,-1-7-9,-4 0-3,1-6-13,-4-4-4,0 0-24,3-17-87,4-20-17,1-6 68</inkml:trace>
    <inkml:trace contextRef="#ctx0" brushRef="#br0" timeOffset="35346.1516">6684 14712 328,'-7'20'123,"10"-13"-95,1 6-17,0-6-13,0 0-8,3 3 4,1 0 1,-1 6 3,1 5 1,-1 2 1,1 7 2,-4 4-1,-1 6 2,1 3-2,-4 8 2,0-1 0,-4 0 3,1-3 1,-5-3 1,1-7 0,-1-7 2,1-7-5,-1 1-1,4-8-11,-3-19-14,3-4 2,0-9 9,4-14 6,4-4 1,3 0 2,5-9 3,-1-4 1,4 7 3,4 0 3,0 3 5,0 3 1,0 7 0,-4 4 1,0 6-2,0 0-1,-4 4-3,0 10 1,1-1-6,-1 1-1,0 0-15,1-1-6,-5 4-2,1 0 1,-1 0-1,1 0-1,-1 0-6,-3-3-4,-4 0-23,0-1-9,-4-3-42</inkml:trace>
    <inkml:trace contextRef="#ctx0" brushRef="#br0" timeOffset="35630.6484">6797 15114 332,'8'24'126,"3"-14"-98,4 3-10,-4-6-12,1 3-5,3 3 1,-4-3 2,0 14 0,1-1-2,-5 4 3,1 7 1,-1-1-5,1 4 0,0-4-3,-1-12 0,1 5-14,-1-12-4,4-4-23,1-14-8,-1-9-37,8-20-51,0-8 38</inkml:trace>
    <inkml:trace contextRef="#ctx0" brushRef="#br0" timeOffset="37548.6338">7167 14209 188,'-4'-10'71,"8"4"-55,-1 2 9,1 1 1,0 3 0,0-4 4,-4 4-1,0 0 2,0 0-17,0 0 1,7 7 1,1-3-4,-1 9 1,1 4-6,0 6 1,3 4-1,0 6 1,0 8 7,5 9 4,-5 10 0,0 7-2,4 7-5,-3 0 0,-1-1-7,0 1-1,-3 3-2,-1-6 1,1-11-4,-4 0-2,-1-13-9,1-3-3,0-11-14,-4-6-7,4-7-18,-4-6-6,3-11-56,5-20-45,-1-3 65</inkml:trace>
    <inkml:trace contextRef="#ctx0" brushRef="#br0" timeOffset="38166.0609">7453 14414 220,'-4'-7'82,"8"7"-64,0 0 13,0 0 1,3-3-8,1-1-2,-1-2-1,5-1-1,-1 4-11,0-1 1,4 1 1,1-1 0,2 4 3,1 0-1,4 0 2,-1 4-4,5-1-1,-5 4-4,5 0 1,-1 3-2,1 0 0,-5 0-1,-3 7 2,-4 6-3,-3 4-2,-5 3-3,-7-3-1,-4 6-3,-3 1 1,-5-7 3,-3-4 1,4-6 3,0-4 1,-1-3 1,5-10 2,-1 0-3,5-6-2,3-4 2,0-7 0,3 7 3,1 0 1,0 0-3,3 3-1,1 7-1,7 3 1,4 7 2,4 7 2,7 0 1,4 0 2,3-1-7,1-2-2,4-4-3,3-7 0,4-10-18,-4-9-7,-4-14-50,1-21-22,3-9-51</inkml:trace>
    <inkml:trace contextRef="#ctx0" brushRef="#br0" timeOffset="39408.0937">9206 14109 176,'-18'20'68,"10"-17"-52,1 4-1,3-4-4,0 1 1,0-1 3,-3 0-2,-5 1 2,1-1-8,-4 4 5,-4-1 1,0-2 9,0-4 4,1 0-3,-1 0-2,0 0-3,4-7-1,3-3-7,1-3-4,7-4-3,4-7 0,8-6-2,7-3-1,8-1-2,3 1 1,0 2 3,1 5 1,-1 2 3,1 4 3,-5 3 0,-3 4 2,-4 3 0,0 3 3,-3 0-5,-1 4-3,0 6-10,4 8-5,0 9-4,0 10-2,4 10 1,4 4 1,0 3 3,-1-1 1,5 1 3,-1-3 4,0-11-1,1-2 1,-1-8 2,0-10 0,1-13 6,-1-10 6,-3-10 3,0-17 3,-5-13-6,-3-10 1,1-4-8,-5-3-1,-4 0 4,1 3 3,-4 7-9,-1 7 0,1 7 7,-4 9 3,0 7-8,0 7-4,0 7-14,-4 3-3,1 0-32,-1 3-13</inkml:trace>
    <inkml:trace contextRef="#ctx0" brushRef="#br0" timeOffset="51044.6386">13821 14514 152,'-7'20'57,"11"-13"-44,-4 0 7,0-1 1,0 1-2,-4-3 3,0 9-1,0-3-1,-3 0-10,-1 3 7,1 1 3,-1-4 3,4 0 1,1-3-2,-1-4-2,0 4-4,0-4-2,0-3-8,4 0-2,-3-3-2,-1-4 1,0-6 2,4-8 2,0-5-1,0-8 1,0-3 0,4-6 1,3-4-2,1-3-1,3-7-1,1-10 0,3-4 0,0 4 0,0-3 2,4 13 1,0 0-3,-1 3-1,1 7-1,-4 4-2,0 6 3,1 7 2,-5-1 0,0 11 2,-3 0-4,3 7 0,-3 3-6,3 0-2,-4 0-3,1 3 2,-1 4-1,1 3 2,0 0 1,3 3-1,-4 4-1,5 3 1,-1 0-2,0 7 2,1 3-2,3 6 0,0 8 1,0 3 4,4 10-1,0 10-1,-1 10 0,5 7 3,-4 3 2,0 0 2,0 3-4,-1 1-1,1-11 5,-4-10 3,0-9-1,1-11 2,-1-13 2,3-11 5,5-16 12,4-20 5,3-17 4,4-13 1,-4-17-13,4-17-6,-4-20-13,0-3-2,-4-7-24,1-6-10,-8-4-17,0 3-7,-8 0-100,-7-3-69,-8 7 94</inkml:trace>
    <inkml:trace contextRef="#ctx0" brushRef="#br0" timeOffset="49271.4347">12690 15191 292,'12'7'110,"3"-4"-86,7-3-2,-7 0-5,4 0 0,0 10 4,0-3-2,0 13 1,0 0-11,-1 10 8,-6-3 3,-1-3-6,0 2-3,1 8-6,-5 0-4,1-8-16,-1-6-5,1-10-25,-1-13-12,5-20-64,3-31-54,-4-13 66</inkml:trace>
    <inkml:trace contextRef="#ctx0" brushRef="#br0" timeOffset="45701.0712">11065 14678 200,'-15'0'74,"11"4"-58,-3-8 5,3 4-3,4 0-11,-4-6-2,4 6 6,0 0 2,0 0-6,4 0 0,4 0 0,3 0-1,0 0 1,4-4 0,4 1 1,0 0 0,4 3 2,7 0 1,4 0 1,11 0 0,8 0 0,7-7 0,12 4 2,-1-4-3,1 0-1,-4-3-4,0 0 1,-4 0-2,-4 3 0,-11 1-6,-4-1-1,-11 0-17,-7 1-7,-8-4-25,-8 10-10,-4-4-22,-7 1-48,-7-1 31</inkml:trace>
    <inkml:trace contextRef="#ctx0" brushRef="#br0" timeOffset="42143.1645">11043 13040 228,'-4'3'88,"8"0"-69,-1-6-5,-3 3-7,0 0-1,0 0 4,4 3 6,4 1 2,-5 2-9,1 1 3,-4 3 4,0 4-4,-4 2 1,-3 8-8,-4-4-1,-8 0-2,-4 0 1,1 0 4,-5-3 4,1-7 9,-1 0 5,1-7-7,3-3 0,1 0-7,-1-3 1,4 0-5,4-4-2,0-3-5,4 0-2,3-4-4,1 1 1,7 0-2,0-4 2,7 0 1,5 4 2,3-4 3,3 4 0,5-1 2,0 1-4,3 3 0,0 0 3,5 0 1,3 3-6,-4 0 0,4 4 3,-8 3 4,0 0 1,-3 7 0,0 3-1,-4 3 2,-4 7-3,-4 7-2,0 6-3,1 1 1,-5 3 1,1 6 2,-1 4 1,-3 7 1,0 0 0,-4-1 2,-4-3-5,0 4-1,-7 0 0,-8-4 2,-4-3 1,-3-7 1,-4-6-5,0-4-1,0-7 3,-1-6 3,5-7-1,0-3 0,3-7-3,4-4-3,4-2-1,4-1 3,3-3 0,4 0 3,4-4-3,4 1 0,7 0-1,5-1-2,6-2 3,5-5 0,3 5 1,4-4 0,3-4 0,-3 4 0,4 3 0,-4 4 0,0 3-3,-4 3 2,4 4 3,-8 6 3,1 0-2,-5 7 0,-3-3 1,0 13 0,-4 0-2,0 0-2,-3 7 1,-1-3 1,-4-4-6,1-3 1,-4-1-1,-1-2-1,-3-4-1,0-3 1,0-4 1,0-3 2,0-3 1,-3-4 1,3-3 0,0 0 2,0-7-6,3 0 1,5-3 1,0-3 1,3-8 1,4 5 0,4-1 0,3 0 0,1 4 6,-4 2 4,0 5-1,0 2 0,-8 4-1,4 4 0,-4 2-4,1 4-3,-1 4-7,0 2-1,-3 1-8,3 3-1,0 0 2,1 0 3,-1 0 0,0 0 2,-3 4 5,-1-4 2,1 0 2,0 0 0,-5-3-5,1-1 1,-4-6 6,0 0 4,0 0-1,0 0 0,0 0-1,4 0 2,3-3 1,1-7 3,3-4 1,1 1 3,3-4-7,0 0-2,0 1-5,0 2-1,0 4 1,0 4 0,0 2 2,0 8 1,0 6-4,0 10-1,0 3-8,0 7-4,1 4-1,2-4-1,-2 0-2,-1-6 1,0-11-24,0-10-11,4-23-89</inkml:trace>
    <inkml:trace contextRef="#ctx0" brushRef="#br0" timeOffset="43192.7138">12189 12926 260,'7'3'96,"-3"0"-75,0-3 1,-4 0-5,7 4-8,1-1 2,-1 4 5,1 3 4,3 7-10,-3 6 5,-4 4 3,-1 10-6,1 3 1,0 7-2,0 0 1,-1 3-4,1 4-3,0-1-2,4 1 0,-5 0-2,1-4-1,0 0 1,-4-3-1,0 0 2,0-4 1,-4 1-4,0-10-1,1-4-2,-1-7 0,0-3 0,0-6 3,-3-4-2,-1-4-1,-3-6 5,3-3 3,-3-7 3,3-3 1,5-11-2,3-6 1,0-7-4,3 0 0,1-6-6,4-1 0,3 4 3,-3 3 2,-1 0 0,1 0-2,-1 4 3,1-1 0,-1 1-1,-3 9 1,0 4 0,3-10 1,1-13-5,0 2 1,-1 4-2,1 1 0,-1-1 2,1 13 2,-5 4 3,9-3 4,-1-11 2,0 4 1,1 3-4,3 0 0,-4 4-5,0-1-2,1 4-3,-1 4 1,4 2 1,-4 1 2,4 3-3,1 0 0,-1 3-1,0 0 0,0 4 2,0 0 0,0 3 0,0 3 0,0 7 0,0 3 2,-3 7-1,-1 4-1,-4 6 1,-3 4-1,-8-1 2,-3 4 1,-12 0-4,-7-4 1,-5-2-2,-3-5 0,1-2-7,-1-11-4,3-3-31,-6-10-11,-1-20-111</inkml:trace>
    <inkml:trace contextRef="#ctx0" brushRef="#br0" timeOffset="44566.761">10537 14176 200,'-26'-7'74,"18"4"-58,5-4 9,3 7 2,0-3-18,0-1-5,0-2-5,0-1-1,3 4 2,1-1 0,4 1 2,-1-1 3,-3 4 2,4 0-1,-1 0 1,1 0-2,-1 4 0,1-1 5,7 1 6,0-1-4,8 0 1,3-3 1,4 0 1,4 0-8,8 0-4,-1 0-2,8 0 1,0 0 1,4 0 3,0 0-1,-4 0 2,0 0-6,0 0-1,-4 4 0,4-1 2,4 0 1,-4 1 1,0-1 0,0-3 0,4 0-2,-1 0 1,-3-3-2,0-1 2,0 1-4,0 0 0,0 3 3,0 0 1,4 0-4,0-4-1,-4 4 3,0-3 1,0 0 2,0-1 0,-4 1-2,0-1 1,4-2-4,-7 2 0,-1 1-1,1 0 0,-1-1 2,-3 4 0,0 0 2,-1 0 1,-3-3 1,0 3 0,0-3-2,-4-1-2,1 4 3,-1-3 0,-4 0-4,1-1 1,-5 4 0,1-3 0,-1 0 0,-3 3 2,0 0-1,0 0-1,4 0 3,-1 0 2,1 0 0,-1 0 0,1 0-1,3 3 2,1-3-3,-4 0-2,-1 0-3,1 0 1,-4-3-17,-4-1-8,0-3-30,-4-9-13,-3-4-64</inkml:trace>
    <inkml:trace contextRef="#ctx0" brushRef="#br0" timeOffset="48954.8593">12521 14802 244,'7'4'93,"-3"-1"-72,0 11 16,-1-8 2,1 8-19,4-1-6,-1 7-6,-3 4-3,0 2-3,0 8 1,-1 10 2,-3 6 2,0 3 1,0 4-2,4-3 1,0 3 0,0-7 3,-1-6-3,1-7-2,0-10-2,-4-4-3,0-6-10,0-4-4,-4-6 2,0-7 3,1-4 2,-1-6 3,0-6-3,0-14 2,1 3-2,-1-7 2,0-3 5,4-6 4,0-4-6,8 3 0,-1 1 4,4 2 4,5 8 1,2-1 1,1 8 2,0 2 1,0 4 1,0 7 0,3-1-4,1 11-3,0-4-2,-5 1 0,1 2-9,-4 1-1,1-1-14,-5-2-4,-4 2-20,1-2-9,-4-4-48,3-7-44,-3 0 57</inkml:trace>
    <inkml:trace contextRef="#ctx0" brushRef="#br0" timeOffset="46071.1677">11540 14665 304,'4'7'115,"-4"-7"-89,4 0-17,-4 0-11,0 0-8,4 10 1,-1-3 12,1 6 5,0 4-3,-4 9 6,0 15 4,0 2 6,0 21 2,0-4 1,0 14 0,0-7 0,0-3 0,0-7-11,0-14-5,0-3-16,4-16-45,3-14-9,1-17-24,3-9-7,8-18-22</inkml:trace>
    <inkml:trace contextRef="#ctx0" brushRef="#br0" timeOffset="47593.7046">11883 14943 156,'0'-6'57,"0"12"-44,0-6 14,0 0 3,0 0-2,4 4 3,-4-1-6,0 0-3,0-3-12,0 0 2,0 7 2,0 0-1,4 3 0,0 3-1,-1 7 0,1 10-4,0 7 0,0 7-1,-4 3 3,0 3 1,-4 4 1,0-1-6,0-2-2,1-5-2,-1-5-2,0-11-15,0-7-5,1-6-21,-1-10-7,0-7-18,4-7-7</inkml:trace>
    <inkml:trace contextRef="#ctx0" brushRef="#br0" timeOffset="48010.3504">11940 15319 252,'-4'13'93,"4"-10"-72,0-3-13,0 0-11,0-3-8,0-4-1,0 1 11,0-4 7,4-7-2,0 7 11,3-7 7,5-7-5,6-6 1,5-7-9,3 1-3,8-8-6,4 11 0,4-1 0,-5 4 0,-3 3 0,0 4 0,-11 6 0,-4 3 0,-4 1-16,-4 3-6,-3 3-22,-8 4-8,-8 0-47</inkml:trace>
    <inkml:trace contextRef="#ctx0" brushRef="#br0" timeOffset="48348.5516">12030 15164 212,'4'0'79,"4"4"-61,-1-4 1,1 0-3,-1 6 2,1 1 3,-1-3 12,1 9 6,3 0-21,1 4 8,3 3 2,0 4-4,4-4 0,3 10-11,1 0-3,-1 0-4,5 0 1,-8-3-4,0 0 0,-4-7-3,-4-3-3,-3-4-25,-5-6-9,-3-7-19,0-7-7,0-13-72</inkml:trace>
    <inkml:trace contextRef="#ctx0" brushRef="#br0" timeOffset="59775.4438">16019 14246 312,'0'0'115,"0"0"-89,0-3-8,0 3-7,0 0-10,0 0 2,4 10 0,0 7-1,3 9 7,1 5 6,-4 5-3,0 11-2,-1 10-1,-3 4-1,0-1-4,0 0-3,0-3 0,0-6-1,-3-11-7,-1 3 0,0-9-8,0-7-1,-3-7-2,-1-3 1,1-4-7,-5-3-1,1-3-16,-4-4-6,0-3-2,0 0 0,0 0 14,0-3 7,0-1 20,3-6 12,1 4 16,3-8 8,5-3 3,-1-6 1,0-4-4,4-10-3,0 4-7,4-1-1,0-3-8,3-3-3,1-3 3,-1 2 2,1-2-2,3 3 2,4-1-6,0 1-1,4 3 0,4 0 2,-1 7-3,-3 3 0,0 1 8,0 6 2,0-1-4,0 5-3,-1 2-3,-2 4-3,-1 0 1,0 3 1,0 1-1,4 2-1,-1 4 1,5 4 1,-4 2-1,0 5-1,-4 5 1,-4 4 1,-3 4-3,-1 3-2,-3 3-1,-4-3 3,-4-1 0,1 5 1,-5-5 0,0-5 0,-3 5-5,0-6-1,-4 1 3,0-1 1,0-4-1,-4-2 2,4-1 1,3-3 0,1-3 0,3-4 0,1 1 0,3-4 2,0-4-6,1-6 1,3 7 1,3-4 1,1 1-2,4-1 0,3-3 2,0 6 0,4 1 1,0 0 2,8-1-3,0 1 0,-1 0 5,1-1 5,0 4-3,-5 0 2,1 7-3,-4 0 2,0 3-4,-3 7-2,-5 9-5,-3 4 0,-4 4 2,-4 10 1,-3 2 1,-5-2 2,-6-4 3,-5 7 2,-3-13 1,-1-7 0,1-4 0,3-6 0,1-7 7,-5-4 2,5-2-4,-1-8-3,0-2-21,1-4-7,3-4-19,0 1-4,0-4-51,4-6-22,0-1 6</inkml:trace>
    <inkml:trace contextRef="#ctx0" brushRef="#br0" timeOffset="63877.2135">16543 15158 260,'-15'0'99,"12"-7"-77,-1 0-9,4 1-7,4-8 5,-1-3 5,5-6 9,-1 0 5,1 6-16,-4 0 1,7-3-1,4-7-5,0 0-3,0 11-1,0-1-1,-3 0-2,-1 10-2,0 1 1,1-1-1,-1 0-3,4 4 2,0 3-1,4 0-2,4 7 3,-1 3 0,5 3 1,-1 14 2,0-4-1,1 7 2,-1-3 4,-3-3 6,-1-8-3,-3-5 2,-4-5-20,0-19-9,1-21-83,-1-33-36,-4-17 10</inkml:trace>
    <inkml:trace contextRef="#ctx0" brushRef="#br0" timeOffset="66821.1816">17282 14484 232,'0'-3'88,"0"3"-69,0-14-36,4 8-19,4-8 8,3-3 8,-3 1 32,-1-1 17,4 4-14,1-1 17,-1 1 5,4 3-6,8 0-1,7-4-11,4 4-1,7-3-2,5 9-1,6-2-3,1 2-2,4 4 2,-4 7 5,-4 6 0,-4 8-1,-8 5-11,-10 11-5,-12 14-3,-11 9-1,-16 4 7,-10 13 5,-8-7 2,-8-3 4,-4-3-3,1-4-1,-4-10-9,3-10 0,1-9-12,-4-15-3,-1-12-17,5-11-6,7-10-29,8-10-12,7-6-52</inkml:trace>
    <inkml:trace contextRef="#ctx0" brushRef="#br0" timeOffset="66388.6996">17441 14233 192,'4'-4'74,"-1"4"-58,-3 0 14,0 0 3,0 0 1,0 0 4,0 0-1,0 0-1,0 0-19,4 7-1,0-4 0,3 4-2,-3 0 0,4 6 0,-1 7 2,1 4-1,-1 3 4,5 9-5,-1 11 2,0 4-5,1 6 1,-1-4-3,0 8 0,-3-8-5,-1-3-3,1-6-5,-4-10-2,-4-8-13,0-2-5,0-7-18,0-4-9,-4-13-36,-4-10-15,-7-14-28</inkml:trace>
    <inkml:trace contextRef="#ctx0" brushRef="#br0" timeOffset="67285.1561">17931 14950 200,'-8'-3'74,"8"3"-58,0-10-87,4-1-46</inkml:trace>
    <inkml:trace contextRef="#ctx0" brushRef="#br0" timeOffset="69096.8467">18168 14588 264,'-7'7'101,"7"-4"-78,0 0-11,0-3-9,0 0 1,0 7 5,0 0 13,0-1 6,0 1-14,0 0 3,0 0 1,0-1-8,0-2-1,4-1-7,3 4-2,5-1 2,3-2 1,7 6 3,5-3 1,3-7-1,4 6 1,3-2-2,1-1 0,-4-3 1,0 0 1,-4 0-1,-7 0-1,-4 0-6,0 0 1,-8 0 0,0 0 2,-3 0-8,-1 0-3,-3 0-6,0-3-2,0-1-6,-1-2 0,1-5-19,4 1-6,-1-3-12,1-4-5,-1 0-15,1 4-23,-4 0 39</inkml:trace>
    <inkml:trace contextRef="#ctx0" brushRef="#br0" timeOffset="69615.0317">18481 14404 268,'-3'0'101,"3"0"-78,-4 0-5,4 0-5,0 0 3,0 0 7,0 0 3,0 0 2,-4 0-15,0 0-3,-3 3 0,-1 0-4,1 4-1,3 0-2,0-1 0,0 1 2,4 3 4,4 0 0,11 4 0,4 2-1,8 1 0,3-3 0,4-1 2,0 0-3,-1 1 1,1-1-5,0-3 0,0 10-1,-4-3-2,-3 0 1,-5 0 1,-3 3-3,-4-3-2,-3-1-3,-1 4-1,-3 0 1,-5-3 4,-3 0 5,-3-4 3,-5 4 0,-3-3 1,-8-1-4,-4 0 0,4 4-6,-18-3 0,-9-1-12,-6-3-6,-1 0-21,0-3-9,4 6-33,8-3-13,7 0-24</inkml:trace>
    <inkml:trace contextRef="#ctx0" brushRef="#br0" timeOffset="61442.1325">15571 13968 212,'-15'-3'79,"11"-1"-61,-4-2 8,5 2-1,3 1-7,0-1 2,0 1 2,0 3 1,0 0-12,0 0 0,0 0 0,3 7-4,1 0 1,4 6-5,-1 4 0,1 6-1,-1 7 1,5 4-2,-5 9 2,1 8-2,-1 2-1,-3 8 3,4 9 0,-5 0-4,1 4-1,-4-3 1,0-1 2,0-10 0,-4-6-1,1-7-2,-5-14 1,0-3 5,-3-6 2,-4-11 6,-4-6 5,0-10-3,-3-1 0,-1-2 7,0-4 4,1-1-2,-5-2-2,1 3-14,0 3-6,-4-3-15,-8 10-6,-11 0-18,-8 14-8,1-4-7,3 3-2,8-3-1,7-3 2,8-10-52</inkml:trace>
    <inkml:trace contextRef="#ctx0" brushRef="#br0" timeOffset="72790.6264">19032 13770 160,'-4'4'63,"4"-8"-49,0 4 7,0 0 0,0 0-7,-4 4 2,4-4 0,-3 0 2,3 0-10,0 0 7,0 0 2,0 0 2,0 0 1,0 0-7,7 3-3,4 0 1,5 4 0,6 0 1,8-1 2,0 1-3,4 0-1,0-1-2,8-2 2,-4-1-1,3 1 2,0-4-2,1 0 2,-4 0-4,-4-4 1,-4 1-10,-4-4 0,-3 0-31,-4-9-11,-1-18-107</inkml:trace>
    <inkml:trace contextRef="#ctx0" brushRef="#br0" timeOffset="70749.5736">19039 14300 256,'0'0'96,"8"6"-75,-4-2 1,-4-4-5,7 7 5,-3 3 6,0 3-3,0 4-3,-1 3-12,1 10 0,0 10 1,0 10 2,-1 7 3,5 4 2,0-4 1,-5 3-4,5-6-1,-1-4-6,1-3 0,-1-14-7,-3-2-1,0-11-13,-4-4-7,0-6 2,0-6 0,-4-8 0,0-2-2,1-8-6,-5 1-1,1-4-10,-1-6-2,4 6 12,-3 4 4,-1-1 13,4-3 13,1 7 8,-1 0 1,4 0 1,0 7 6,0-4 2,0-3 5,4-3 1,3 6 5,1-3 5,3-3-7,0-1-1,4-3-7,1 1-2,-1 2-7,0-2-3,0 9-8,-4-3-1,4 0-3,-4 0 0,1 0-7,-1 0-2,4-4-1,4-3 0,7-3 0,1-3 0,-1 3 0,-3 0 2,-4 3 4,-4 3 1,-4 1-8,-3 3-2,-5 0-8,-6-3 0,-9 9-23,-3 1-8,-7-1-45,-5 4-45,-3 7 50</inkml:trace>
    <inkml:trace contextRef="#ctx0" brushRef="#br0" timeOffset="71097.0006">19153 14595 104,'0'6'41,"0"4"-32,-4 7 39,4-10 16,0 6-11,4 1-4,-1 2-4,9-5 1,-1 5-25,4-2 4,0-1-1,8 0 1,-4 1 2,-1-1-6,1 1-3,0 2-8,0 5-2,0-1-2,-4 3-1,-4-3-6,1-3 1,-5 6-13,1-2-5,-1-5-12,-3-2-4,0-4-11,3-7-2,1-6-5,3-7-3,4-14-18,4-3-46,4-16 27</inkml:trace>
    <inkml:trace contextRef="#ctx0" brushRef="#br0" timeOffset="71651.8244">19579 14400 300,'3'0'112,"-3"-3"-87,4 3-13,0 0-14,0 0 6,-1 0 7,1 0 8,4 3 5,-4 1-12,-1 2-5,1 8 0,4 3-2,-5 13 0,1 3 1,0 4 3,0 3 5,-1 0 1,-3-6-6,4 6-1,0-6-4,0-4-3,0-10 0,-1 3-1,1-6 0,-4-7 2,0 4-3,0-8-2,0-6 2,0-3 0,0-7-2,0-3 2,-4-4 3,4-3 3,0-7 2,4-3 1,4 0-7,3-1 0,0 1 3,4 0 5,4 3-3,-4 4 2,0 3-1,0 6 3,1 1-5,-5 3-3,0 3-8,0 0-1,-3 1-8,0 2-1,-1 1-13,4-4-4,1 1-16,-1-1-4,4-6-34,0 2-12,4-5-4</inkml:trace>
    <inkml:trace contextRef="#ctx0" brushRef="#br0" timeOffset="72021.9279">19695 14601 264,'4'7'99,"4"-4"-77,7 7 7,-4-3-3,4 3 6,0 4 4,4 2-3,0 1 0,0 3-19,0 0-4,0 4 1,-1-1-9,1-3-1,-4-3-19,0-3-8,1-8-33,-1 4-14,3-13-66</inkml:trace>
  </inkml:traceGroup>
</inkml:ink>
</file>

<file path=ppt/ink/ink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07T15:34:33.78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3AD7CD27-3AFD-4D89-B387-F026C94B7EA3}" emma:medium="tactile" emma:mode="ink">
          <msink:context xmlns:msink="http://schemas.microsoft.com/ink/2010/main" type="inkDrawing"/>
        </emma:interpretation>
      </emma:emma>
    </inkml:annotationXML>
    <inkml:trace contextRef="#ctx0" brushRef="#br0">245 23 56,'0'-5'24,"0"5"-12,0-4-1,0 4 12,0 0-3,0 0 0,0 0-11,0 0-5,-5 0 1,5 0 1,0 4 2,-5-4 2,0 0 8,5 0 6,0 0-7,-5 0 1,5-4-11,0-1-4,0 1 0,0 4 0,0-5 1,0 5-2,0 0 1,0 0 2,0 0 2,-5 5 1,0 4 2,0 4 1,-5 10 1,-6 3 0,1 1 2,0 4 8,-5-4 4,-5 5-12,5-6-5,0 1-6,-5 9-11,5-14-7,5 1-26,9-10-10,6-13-25,0-4-43,11-1 32</inkml:trace>
    <inkml:trace contextRef="#ctx0" brushRef="#br0" timeOffset="-5085.33">265 18 60,'5'-4'24,"0"-1"-12,0-4-8,0 5 10,0-1-2,-5-3 3,15-1 5,-5 0 2</inkml:trace>
    <inkml:trace contextRef="#ctx0" brushRef="#br0" timeOffset="469.1857">461-89 188,'-5'9'71,"5"18"-38,0-9-28,5-9 19,0-5-13,-5-4-1,10 5-4,5-1 1,5-4-4,0 0 3,0 0 0,1 4 0,4 1-1,-5 4-3,0 4-2,5 1 1,0 4-1,-5 4-14,5 5-5,11 0-83</inkml:trace>
    <inkml:trace contextRef="#ctx0" brushRef="#br0" timeOffset="2984.8246">355 72 4,'-5'27'5,"10"-5"-2,-5 14-6,-10-18 0</inkml:trace>
    <inkml:trace contextRef="#ctx0" brushRef="#br0" timeOffset="1770.0022">2331 420 136,'-25'9'52,"20"-9"-28,5 0-24,0 0 13,-10 5-9,0-5-2,0 0-1,0 0-1,0 4 2,0 1 3,-1-1 11,6 1 7,0 4-3,0-5-2,0 5-8,5 0-4,0-5-1,0 5 1,5 0 3,5 0 7,1 0-5,4 5-3,10-1-2,-5 0-4,0 1 1,5-1-2,0 5-1,0 0 1,0 4-1,1-4 0,-1 5 0,0-6-3,-5 1 2,0-4 1,0 4 2,-5-5-1,5 0-1,-5 1 3,1-1-2,-6 1-1,0-5 1,0-1-1,0 1-3,5 0 2,-5-4 3,0-1 10,-10-4 7,0 5-1,-5-1-1,-10 1-9,0 4-3,-5 4-5,-5 5-1,-11 27-6,-4-1 0,-20 10-28,-6-9-12,-4-1-70</inkml:trace>
  </inkml:traceGroup>
</inkml:ink>
</file>

<file path=ppt/ink/ink2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2:16.682"/>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6D84ED03-2B41-4FFA-A430-95F7CDF47026}" emma:medium="tactile" emma:mode="ink">
          <msink:context xmlns:msink="http://schemas.microsoft.com/ink/2010/main" type="inkDrawing" rotatedBoundingBox="19765,16565 23458,16321 23466,16442 19773,16686" shapeName="Other"/>
        </emma:interpretation>
      </emma:emma>
    </inkml:annotationXML>
    <inkml:trace contextRef="#ctx0" brushRef="#br0">15529 14092 80,'-3'0'30,"-1"0"-24,4-3-12,0-1-5,0 1 13,4 0 7,-1-4 30,-3 0 14,0 4-3,0-1 0,0-2-17,0 6-8,0-4-14,0 1-5,0 0 0,0 3-5,4-4-3,4 1 1,-1 0 2,1 3 2,3-4 3,8 4-3,3-3-2,9 0 0,-1-1 1,7-2-1,5-1 2,-1 0-2,8-3 2,0 0 0,4 3 3,4 1 1,-1-1 1,5 0-4,-5 0-1,1-3 1,-4 4 2,-1-1 1,1 0 1,0 4-7,0 0 0,3 3-1,1 3 0,-1 0 2,1 1 1,-4-1 1,-4 0 2,-4 1-1,0-4 0,-3 0-3,-1 0 1,1-4-2,-1 1 2,1 0-2,-1-4-1,1 0 1,-1 1-1,0-1 0,-3 0 2,-4 4 1,0-1 1,0 1 0,-4 3 2,0 0-5,0 0-1,-3 0 0,-1 0 2,1 0 1,3 3 1,0-3-2,0 0-2,0 0 1,4 0 1,0 0-1,0 0 2,4 0-2,3 4 2,1-4 0,-5 0 3,1 0-3,0-4-2,0 1 0,-1-4 1,5 1-1,-1-1-1,8 4 1,-4-1-1,4 1 2,0 0 1,0 3-1,1-4-2,-5 1 1,-4 0-1,1-1 0,-5 1 2,-3-4 1,0 4 1,-4-1-5,1 1 1,-1 3-2,0 0-2,11 3 3,-3 4 0,0 0 1,0 0 0,-1-4-7,1-3-3,-4-3-10,-4-4-5,-4-3-28,-3-14-11,-8-19-60</inkml:trace>
  </inkml:traceGroup>
</inkml:ink>
</file>

<file path=ppt/ink/ink2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7:04.097"/>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C2CA07F0-6D03-4B04-B48F-55D90E3508A6}" emma:medium="tactile" emma:mode="ink">
          <msink:context xmlns:msink="http://schemas.microsoft.com/ink/2010/main" type="inkDrawing"/>
        </emma:interpretation>
      </emma:emma>
    </inkml:annotationXML>
    <inkml:trace contextRef="#ctx0" brushRef="#br0">7031 1407 68,'-11'0'27,"11"0"-21,-8-3-1,4 3-3,1 0-2,-1-4 2,-4 1 3,5 0 2,-5-1 10,0 1 6,1-1-3,-1 1-2,1 0-10,-1 3-3,1 0-3,3 0-2,0 0 1,4 0 3,0 0 5,8 3 6,3 0 5,4 1-4,4-1-1,4 1-7,7-4-3,0 0 2,4 0 0,4-4-3,-1 1-3,5 3 2,-1 0 2,4 0-7,-3 0 0,-1 0 4,1 0 4,-1 3-1,5-3 0,-1 0-3,4-3 1,4-1-2,-1 1-1,5 3 1,0 0 1,-5 0-3,5 0 0,-4 0 5,-1 0 2,1 0 0,-4-3-1,-4-1-3,1 1 1,3 0-2,0-1-1,-4 1 1,4 0-1,-4 3 0,4 0 0,0 0 0,0 0 0,-3 3 2,-1-3 1,0 3 1,0-3 0,1 0 0,3 0 2,-4 0-8,0 0 0,0 4 0,-3-1 1,-5 0-2,1 4 2,-4 0 1,0-4 2,0 1-1,4-1-1,-4-3 3,0 3 0,-1-3-1,-2 0 1,-1 0-2,0 0-1,-4 0 1,1 0-1,-1 0-5,-3 0 1,-1 0 2,5 4 1,-1-1-2,1 0 2,-1-3 5,0 4 2,4-1-2,1 0-1,-1-3-1,0 0-2,0 0 5,0 4 1,0-4-2,1 0-3,-1 0 0,4 0-1,0 0 0,0 0 2,7 0-3,-3 0 0,-4 0 1,0 3 2,-4 0-3,0 1 0,0-1 1,-4 0 0,5 1 0,-1-1 2,0-3-3,4 0 0,0-3 3,0-1 1,0 1-1,0 0-2,-4 3-2,0-4-1,-7 4 2,-1 0 2,-3 0 0,0 0 2,-4 0 2,0 4 2,-4-4-3,1 3-1,-1 0-1,0 1 1,1-4-4,-1 0 0,4 0 1,0 3 2,0-3-1,0 0 2,0 0-2,-3 4-1,-1-4-4,4 0 0,0 0-33,-4 0-16,1 3-63</inkml:trace>
  </inkml:traceGroup>
</inkml:ink>
</file>

<file path=ppt/ink/ink2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6:42.655"/>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13333" units="cm"/>
      <inkml:brushProperty name="height" value="0.13333" units="cm"/>
      <inkml:brushProperty name="color" value="#C00000"/>
      <inkml:brushProperty name="fitToCurve" value="1"/>
    </inkml:brush>
    <inkml:brush xml:id="br2">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59CF7ED9-E557-4283-880B-F74706C51243}" emma:medium="tactile" emma:mode="ink">
          <msink:context xmlns:msink="http://schemas.microsoft.com/ink/2010/main" type="inkDrawing" rotatedBoundingBox="81,2669 23992,-2523 26062,7006 2151,12199" shapeName="Other"/>
        </emma:interpretation>
      </emma:emma>
    </inkml:annotationXML>
    <inkml:trace contextRef="#ctx0" brushRef="#br0">520 97 88,'-4'-4'35,"8"4"-27,-4 0 2,0 0 2,0 0 3,0-3 5,0 0-1,0-1-2,0 1-5,0-1-2,0 1-6,0 0 4,0-1 2,3-2-8,1-1 0,8-3 7,3-7 3,3-3 3,9-3 1,11-4-4,7-7 0,8-3-3,7-3 0,4 0-3,8 0-1,-1-7-3,1 3-2,0 1 1,-5-1-1,-3 1 0,4-1 0,-7 4 0,-1 0 0,-3 3 0,-5 3 0,-3 7 0,-3 1 0,-9 5-9,1 5-2,-8 2-18,-3 4-9,-5 4-53</inkml:trace>
    <inkml:trace contextRef="#ctx0" brushRef="#br0" timeOffset="6206.8712">753-936 52,'-3'-13'19,"3"6"-15,0-3 12,0 10 7,0-3-8,0-1-1,0 1-6,0 0 0,0-1-3,0 1 2,0 0 2,0-1 2,0 4-5,0 0-4,0 7 3,0 0 4,0 6-1,0 4 1,0 0-3,0 3 1,0 3-4,0 1 0,3 3 3,1 3-3,0-4-2,0-2 0,3-1-1,-3-2 0,4-1 0,-1-4 4,1-2 5,-1-4-3,1-3-1,3-4 2,-3-3 0,3-3-1,0-4-1,1-3-1,-1 3 0,0-10-5,0 1 1,5-1 0,-5 0 2,0 0-1,0 1-1,1-1 1,-5-3-1,1 3 0,-4-3 0,-1 3 0,1 4 0,0 3 0,0 0 2,-4 3-1,3 3-1,-3 4-2,0 0-1,4 7 2,-4 3 0,4 4 1,0-1 2,0 0 1,3 4 3,4 3-5,5-3-1,2 0 2,5 0 1,3-1-1,5 1-2,-1 0 1,4-4 1,0 1-28,-1-1-11,5-3-48</inkml:trace>
    <inkml:trace contextRef="#ctx0" brushRef="#br0" timeOffset="7256.6339">2115 36 124,'0'-10'49,"0"7"-38,0-7-1,0 6-1,0-2-6,0-1-2,-4 0 0,0-3-1,-4 0 0,1-3 4,-4-1 5,-1 1 10,-3 0 6,0-1-7,0 4 0,-4 0-11,0 7-2,4-1-5,-4 4-1,1 4-1,-1 2 0,0 8 0,4 3 0,0 3 2,3 3 0,5 1 0,-1 2 0,5 5 0,-1-5 0,4 1 0,0-3 0,4-1 2,-1-3 1,5-3-4,-1-4 1,5-3 0,-1-3 0,0 0 2,1-7 3,-1-7 4,4-3 2,-4-3-3,4-7-3,0-4-2,-3-6-3,-1-7 3,0-6 2,1-1-2,-5 4-2,1 3 0,-4 3-1,-1 8 0,-3 2 0,0 4 2,0 3 1,-3 4 1,-1 3 0,4 0-5,0 0-1,0 6-2,0 4 0,0 7 3,4 6 0,-1 4-2,5 7 0,3 9 2,0 7 2,5 4 2,2 0 3,1-1-3,0 1 0,4-4-1,-1-3-2,1-7 1,0-7 1,-5-3-3,1-6 0,0-7-34,-4-7-15,0-7-42</inkml:trace>
    <inkml:trace contextRef="#ctx0" brushRef="#br0" timeOffset="7758.3438">1783-252 108,'-12'-10'41,"12"7"-32,-11-1 6,7 4 3,1-3 3,-1 0 2,4-1 1,0-2 0,0-1-13,0 0 2,7 0 1,1-3-1,3 4 0,0-4-3,5 0-1,6-1-1,5 1 0,3 4-4,4-4-1,7 0-1,1 0 1,3-4-2,0 1 2,0-4-37,-3 0-17,-4-10-49</inkml:trace>
    <inkml:trace contextRef="#ctx0" brushRef="#br0" timeOffset="9486.3187">2729-728 184,'-26'-3'71,"18"3"-55,1 0 11,7 0 0,-4 0-13,0 0-3,4-4-3,0 1 0,0 3-4,0-3-1,4-1 3,3 1-1,5 0 0,3-1 8,4 1 3,7-4-1,4 4 1,4 0-9,4-1-2,3-3-1,5 1 0,-5-1-7,0 0 0,-7-3-28,-3-3-11,-5-4-30,4 0-12,-7-6-2</inkml:trace>
    <inkml:trace contextRef="#ctx0" brushRef="#br0" timeOffset="8716.4574">2869-859 180,'0'-3'68,"3"3"-52,-3 0-1,0 0-1,0 0-12,0 0-1,0 0-1,0 0 0,0 0 0,4 7 0,0-1 2,0 5-1,-1 5-1,1 1 5,0 6 4,0 11 1,-4 10 2,3 2-4,-3 5 0,0-1-5,0-3-2,0-3 2,0-8 0,0-5-4,-3-5 1,3-6-31,-4-6-12,8-4-46</inkml:trace>
    <inkml:trace contextRef="#ctx0" brushRef="#br0" timeOffset="9032.7804">2955-818 192,'0'-7'74,"0"7"-58,0 0-6,0 0-6,4 3-4,0 7 0,3-3-3,-3 6 2,4 4 1,-1 7-3,1 6 2,-1 3-1,1 8 0,-1-1 4,-3 0 1,0-3 3,0 0 3,-1-4 0,1-6 0,4-4-1,-4-6 0,-1-3-4,-3-4-3,0-4-16,0-6-7,4-6-69</inkml:trace>
    <inkml:trace contextRef="#ctx0" brushRef="#br0" timeOffset="9922.8128">3329-919 124,'-16'0'49,"13"0"-38,-5 0 15,8 0 3,0 0-8,0 0 1,0 0-9,0-7 0,4 7-8,3-3 4,1 3 1,3-3-5,4-1-1,4 4 2,4-6 1,3 2 3,4 1 1,1-4-5,3 1-2,-1-1 0,1 0 0,-3 0 0,-1 1 0,-4 2-2,-3 1-2,-4 0 1,-4-1-1,-4 1 0,-3 0 2,-1-1-34,-3 1-13,0-4-57</inkml:trace>
    <inkml:trace contextRef="#ctx0" brushRef="#br0" timeOffset="10311.9682">3517-1103 176,'0'0'68,"0"0"-52,4 3 1,-4-3 0,0 0-11,4 3-1,-1 1-5,1-1-1,4 1 1,-5 2 6,1 8 4,4 2 8,-4 8 6,-1 6 4,1 4 3,0 9-10,0 1-3,-1 19-8,5-6-4,-1 0-3,9-3 0,-1-11-18,0-9-4,4-14-62,11-30-26,4-13 6</inkml:trace>
    <inkml:trace contextRef="#ctx0" brushRef="#br0" timeOffset="-5464.8891">-1709 834 44,'-22'10'19,"7"-3"-15,-8 6 1,12-3 0,-8 0 10,-4 4 5,1 6 18,-5-4 9,5 1-8,-1 3-1,0 4-12,1 3-4,-1 3-13,1 0 1,3 0 3,4 0-5,3-3 0,5 0-4,3-4-3,8-3 2,3-3 0,8-3 1,8-4 0,7-7 0,8-6 0,7-4-7,0-3-2,4-4-25,0 1-10,-3 0-59</inkml:trace>
    <inkml:trace contextRef="#ctx0" brushRef="#br0" timeOffset="-1021.9618">508-4 160,'0'-3'60,"0"3"-47,0 0 4,0 0-1,0 0-8,0 0-2,-3 3-6,-5 4-2,-3 3 1,-1 3-7,-6 4 1,-5 6 3,-3 4 2,-1 3 8,-3 4 6,4-1 3,-1 1 3,-3-1-6,7-2-2,5-1-3,-1 3-2,7-6-6,5 0 1,3 0 2,0 0 1,4-4 3,4 0 1,4-2-3,-5-1-1,5-4-1,-1 1-2,1 0-2,-4 0 1,0-4 1,-1 4 0,-3 0 0,-3-1 2,-1 4-1,-4 1 2,-3-1-2,0 0-1,-1 3 5,1-3 1,-4 0 0,4-3-1,-1 0-3,5-4 1,-1 1 0,4-4 1,1 0-2,3-3-2,-4 3-2,4-4 1,0 1 1,0 0 0,4 3 0,-4 0 2,0 3-3,0 1 0,-4 6 1,0 3 2,-3 7-1,-1 1-1,-3 2 1,-1 4-1,1 0 6,0 0 6,0-4-4,-1-3 0,1-6-4,3-4-3,1-3-9,11-14-119</inkml:trace>
    <inkml:trace contextRef="#ctx0" brushRef="#br0" timeOffset="15361.2538">-495 2607 120,'-18'-4'46,"14"4"-35,-11-3-6,7 3-3,1-3 0,-5 3 1,1-4 7,0 1 4,-1 0 6,5-1 4,-1 1-3,5 3-1,-1-3-11,0 3 1,4-4 3,4 4-7,3-3-1,5 0 1,7-1 1,3 1-3,5-1-1,3 1-1,0-4-2,4 1 3,0-1 2,0-3-2,0 3 0,0 1-1,-1 2-2,1 1 5,0 0 1,0-1 2,0 1 2,0-1-3,-4-2-2,0 2-2,-3-2 0,-5-1-4,-3 4 0,-7-1-12,-5 1-5,1 6-94</inkml:trace>
    <inkml:trace contextRef="#ctx0" brushRef="#br0" timeOffset="14839.3413">-498 2784 104,'0'-10'41,"-4"7"-32,0-7 0,4 7-1,0-1 1,0-2 2,0-1 6,0 0 3,0 0 3,0 1 1,0 2-2,0 1 1,0 0-13,0 3-3,0 3-1,0 7-5,0 3-1,0 4-2,4 3 0,0 0 2,3 1 0,1-1-3,3-4 2,0-2 1,4-1 2,4-3-1,0 0 2,0-6-2,-4-1 2,0-6 0,0-1 3,-3-2 3,-1-4 2,0-4-3,-3-3-3,-1-3-2,-3 0 0,0 0 0,0 0 1,-4 3-2,0 0-2,3 4 1,1 3-1,-4 3-3,4 1 2,0 2-1,3 8-2,1 2 0,-1 8 3,1 2 0,3 5 3,0-1-1,1 0-1,-1 0 1,0 0 1,1 0-3,-1-3 0,0 0 1,1-7 2,-1-4-1,0-2-1,-3-4-10,-1 0-6,-3-4-14,0 1-4,-4-7-59</inkml:trace>
    <inkml:trace contextRef="#ctx0" brushRef="#br0" timeOffset="-3575.1656">1621 1008 64,'0'-7'27,"0"7"-21,0-3 14,0 3 7,0 0-11,0-3-3,0-1-6,0 1-2,0-4-3,3 1-2,-3-1 5,4 4 1,-4-4 4,0 0 4,0 0-2,0 1 1,0-1-7,0-3 0,0-3 4,-4 3 0,1-1 4,-1 1-5,0 0-1,0 4 2,1-1 4,-1 0-6,0 4-2,-4 0-3,1 3-3,-4 3 1,-1 4-1,-3 3-3,0 3 2,0 7-1,0 7 0,0 0 2,0 0 2,3-1-1,5-2-1,-1-1 3,5-3 0,-1-3-1,8-3-2,-1-4 1,5 0 1,3-4-1,1-6 2,-1 0-2,0-3-1,0 0 1,1-1-1,-1 1 0,-3-4 0,-1 1 2,1-1 1,-1 0-1,-3-3-2,0-3 1,3-1-1,1-2 0,-1-5 0,1 1 0,0 0 2,-1 4-3,1-1 0,-1 0 1,1-3 0,-5 3-3,1 0 2,-4 1 1,0-1 2,0 0-1,0 0-1,-4 1 1,1-1 1,3 0 1,-4 0 1,0 1 0,4-1 0,0 3-5,0-2 1,0 2-2,0 4 0,0 3 2,0 1 0,0 2-3,0 4 2,4 7-4,0 0 1,3 6 2,1 4 3,-1 6 4,5 4 4,-1 3 2,-4 7 3,1 7-5,0 6-3,-5 7-3,1-3 0,0-1-4,3-6 0,5-3-8,3-7-4,4-10-66,15-14-65,7-20 39</inkml:trace>
    <inkml:trace contextRef="#ctx0" brushRef="#br0" timeOffset="17432.4212">2914 1782 204,'-12'0'77,"5"-3"-60,7 6 13,0-3 1,0 0-16,0 0-3,4 0-8,-1-3-3,1 0 0,4-1-4,3-2 2,4-1 3,4 0 3,4 0 7,3 1 2,4-1-3,0 0 1,4 1-7,4-4-3,4 0-1,-1-1-1,-3-2 0,-1 0 2,-6-1-3,-5 1-2,-3-1-31,-5 4-13,1 4-66</inkml:trace>
    <inkml:trace contextRef="#ctx0" brushRef="#br0" timeOffset="16712.6614">3038 1722 108,'0'-20'41,"0"17"-32,-4-8 13,4 5 3,4-1-2,0-3 0,-4 0-1,0 0 1,4 3-13,0 0 1,-4 1 2,0 2 2,3 1 3,-3 3-8,0 0-3,4 10-2,0 7-1,0 6 0,-1 4 0,-3 3 0,0 4 0,0 3 0,0-4 0,0 1-5,0-4 1,0-3 0,0-4 2,4-3-1,0-3-1,0-7-15,-1-3-7,5-11-53,3-2-59,4-11 37</inkml:trace>
    <inkml:trace contextRef="#ctx0" brushRef="#br0" timeOffset="17061.4065">3378 1591 196,'-4'4'74,"4"-4"-58,4 3-4,-4-3-4,0 0-9,7 3-2,1 4-7,-1 0-2,1-1 7,-1 4 2,1 4 3,-1 3-3,1 3 2,-1 0 14,1 7 6,0 3 2,-5 0 2,1 0-9,-4 0-1,0-3-5,-4-3-3,1-4-2,-1 0 0,0-7-2,0-3-1,0 0-15,1-6-5,-5-4-72,4-4-42,1-6 58</inkml:trace>
    <inkml:trace contextRef="#ctx0" brushRef="#br0" timeOffset="17836.2189">3694 1564 192,'4'-3'74,"0"3"-58,7-3 5,-3 3-1,-1 0-10,1-4-3,-1 1-7,1 0 0,-1-1 0,5-2 11,7-1 5,3 0 7,8 1 6,4-1-3,4 0-1,3 4-9,1 3-3,-1 0-7,5 3-4,-5 0-1,-3 4-1,-8 0-71,-7 0-31,-12-11-18</inkml:trace>
    <inkml:trace contextRef="#ctx0" brushRef="#br0" timeOffset="24116.5577">8117 1434 188,'-4'0'71,"8"0"-55,-4 0 4,0 0-2,0 0-9,0 0-1,4 0-4,-4 0-1,3-4-1,-3 4-4,0 0 1,0 0 1,0 0 0,-3 0 0,-1 0 2,0 0 1,0-3 3,1 0 1,-5-1 3,4-2-3,-3-4-2,-1 0 2,1-4 0,-1-6 5,1-7 3,-1-3-6,0-10-1,1-7-4,-1-7-1,1-3-1,-1 0-2,1 4 1,-1-1 1,1 0-1,-1 4-1,1 3-2,-1 0-1,-3 0 4,-1 4 1,1 6-3,0 4 1,-1 6-2,5 7 0,-1 3 0,5 7-2,-1 3-2,4 7 1,4 3 3,3 4 1,4 3 1,5 4 0,-1-1-7,0 0 0,4 1 7,-1-4 7,1-3-5,-4-1-1,0-2-1,1-4 0,2-7 0,1-10 2,4-6-1,3-7 2,8-7-2,0-4 2,4-2-4,3-4 0,1-3 1,-1 3 0,1 0 0,-5 0 2,-3 7-1,-4 3-1,-3 10-2,-8 7 1,0 7-1,-8 6 0,-4 10-5,-3 11 0,-4 2 7,-4 4 5,1 4-5,-1 3 1,-4 0-1,5-4 2,-1 0-1,4-2-1,7-5 1,5-2 1,7-4 1,7-7 1,8-6-2,7-7 1,8-10-4,4-4-2,4-3 2,3-3 2,0 0 2,-3 0 1,-4 3-5,-4 4 1,-8 2 0,1 5 0,-1 2 0,-3 4 0,-4 7-3,0 3 0,0 3 2,0 7 2,-1 4 0,-2 2-1,-1 1-2,-8 3-1,-3 4 2,-4 3 2,-7-1 0,-4 1 2,-4-3-2,-4-1-1,0 1 5,0-4 4,1-4-5,3 1 0,0-3-2,3-4 1,5 0-2,-1-4 2,5 1 0,-1 0 1,0-4 0,-3-3 2,-1 0-3,1 0-2,-4 0-3,0 4 1,3-1 1,1 0 2,3 1-3,4 2-2,4 1 2,0 0 0,0-1 1,3 1 0,1 0 0,-4 0 2,-1-1-3,-2 4 0,-1 4-1,-4-1 0,-7 7 2,-4 4 0,-8 6 0,-3 3 2,-8 4 1,-7 0 3,-5 0-1,1-4 0,-4 1-1,4-1 0,4-2-2,3-1-2,8-3 1,4-1 1,3-2-3,5-1 0,3-6 1,7-3 2,4-4-1,4-4 2,1-2-2,2-4-1,1 0 1,0 0-1,-4 0-3,0 0 2,-3 0 1,-1 0 0,0 0 0,-3 0 2,3 0-1,-3 3-1,3 0-2,-4 1 1,1 2 1,-1 4 0,-3 0-3,-4 7 2,0 3 1,-7 4 0,-1 3 4,-3-1 5,-4 1-1,3 0 3,1-3-6,4-4-3,7 0-1,3 0-1,9 0 0,7-3 2,3-4-8,5-3-1,-1-3-12,0 0-3,1-4-26,-5 7-9,-7 10-63</inkml:trace>
    <inkml:trace contextRef="#ctx0" brushRef="#br0" timeOffset="22246.3276">8253 1524 160,'0'-3'60,"7"0"-47,-3-4-3,0 3-3,-1 1-6,1 0-1,-4-1-6,0-2-1,0 2 3,0 1-2,-4 0 1,1 3 1,3 0 2,-4 0 5,4 0 3,0 0 0,0 0-1,-4 0-6,-3 0 1,7 0-27,0 0-49,0 0 3</inkml:trace>
    <inkml:trace contextRef="#ctx0" brushRef="#br0" timeOffset="27067.0162">7416 787 184,'-12'-7'68,"12"7"-52,-7-3 1,3 6 0,-4 1-13,-3 2-5,-4 1 1,-4 0 1,-3 3 0,-5 0-1,1 3 1,-1 4 5,9 0 6,-1 3 3,4 7 0,-1 3-1,5 3-1,7 1-1,4-1 2,12-2-1,10-8 2,16-3-4,15-10-1,7-13-26,8-7-9,4-10-83,3-4-49,-7 1 67</inkml:trace>
    <inkml:trace contextRef="#ctx0" brushRef="#br0" timeOffset="26199.7389">9108 1420 64,'-3'-6'24,"3"2"-18,0 1 9,0 3 3,0 0-2,0 0 1,0-3 2,0 3 0,0 0-2,0 0 2,-4 0-10,0 0-3,-3 3-4,-1 0 5,1 4 3,-1 0-1,0-1 0,1 1-3,3-4 1,0 1-4,4-1 0,0-3 8,0 0 2,0 0 0,0 0 2,0 0-6,0 0-3,0 0-3,0 0-3,0 0 1,4 0 1,-4-3-1,0 3-1,4 0-2,-4 0-1,4 0 2,-4 0 0,0 0 1,0 0 2,0 0-3,0 0 0,0 0 1,0 0 2,0 0-3,0 0 0,0 0 1,0 0 2,0 0-1,0 0-1,0 0 1,0 0-1,3 0-3,-3 0 0,4-4-36,0 1-16,4 3-36</inkml:trace>
    <inkml:trace contextRef="#ctx0" brushRef="#br0" timeOffset="29666.8013">9082 1461 140,'-4'-4'55,"4"8"-43,0-4 5,0 0 0,0 0-13,0 0-1,-3 3-3,-5 0 0,-3 4 0,-4 3 0,-1 3 0,-2 1 4,-1 3 5,0 3 6,0 7 3,4-1-5,0 4 0,4 1-6,-1-1 1,5 0-5,3 0-2,4-3 0,4-4 1,3 1-1,5-4 2,3-3-4,0-4 0,4 1 3,-1-4 1,-2-4-1,2-2 1,-3-1 0,1 0 3,-5-3-1,0-3 0,-3-4-3,-1-3 1,1 0 0,-1-3 3,-3-1 1,0 1 3,-4 3-12,0 3-5,0 1 3,0-1 3,-4 7 0,0 3-2,-3 4 2,-1 3 0,-3 7 1,-4 3 0,0 0 0,0 3 0,0 4 0,3 0 0,1 0 0,7-4 2,0 1-3,8-1 0,4 4 1,3-7 2,4-3 1,4-4 1,4-3 0,3-3 0,0-4-2,1-3-2,-1-6-2,-3-1-1,-4-3 6,0 0 5,-4 0-4,-4-4 0,0-2-9,-7-4-4,-4 6 11,0 1 5,-4-1-2,0 4-3,-3 0-4,-1 4 1,1 2-6,-4 8 0,-1 6 3,-3 6 2,4 8 2,0 9 0,-1 4 11,5 3 5,3 4-6,4-4-3,0-3-4,4-7-3,3-3 3,8-4 0,4-9-12,8-14-4,14-17-109</inkml:trace>
    <inkml:trace contextRef="#ctx0" brushRef="#br0" timeOffset="32670.8337">11258 2191 132,'0'-13'52,"0"6"-41,0-10 2,0 11 0,0-4 0,-4 0 4,0-4 0,-4-3 1,5 1-9,-1-5-1,-4 5 2,1-1-4,-5 4-1,-3 3-5,-3-1 0,-5 5-2,0 2-2,1 4 5,-1 0 1,4 4 0,0 6-2,1 0 1,2 3-1,1 4 0,4 3 2,4 7-3,3 0-2,4 0 2,4-1 2,3-2 2,4-4 3,4-3 1,4-4 3,4-6-1,-4-4 0,3-3-3,-3-7 1,0-6-2,0-4 2,0-10-4,0-3-2,-4-3 0,0-4 1,0-3-3,4 0 0,-8-4 1,0 4 2,1 3-1,-1 7-1,-3 3 5,-1 7 4,1 3-7,-5 7-1,-3 7-3,0 9-2,-3 8 0,-1 6 3,0 3 2,0 4 2,1 3-1,3 0-2,3 4-4,5-1 0,3 1 2,4-1 1,4 1 5,4-7 5,3-4-10,-3-6-1,-1-7-10,-3-3-5,-4-4-9,-3-6-1,-1-4-52,-4 0-41,1-3 45</inkml:trace>
    <inkml:trace contextRef="#ctx0" brushRef="#br0" timeOffset="33125.9716">11182 1769 128,'-30'-10'49,"15"10"-38,-4 0 17,15 0 4,-3 0-11,-1-4-2,1 1-2,3 0-2,0-1-7,0 1 6,4 3 5,4-3-6,0-1 0,7 1-3,4 3 1,4-3-4,4-1 1,3-6-5,4 0-2,8-3 2,0-1 0,-1-2-4,-3 2-1,0 1-21,-4-1-10,1 4-78</inkml:trace>
    <inkml:trace contextRef="#ctx0" brushRef="#br0" timeOffset="28125.6841">10289 874 164,'0'-7'63,"0"7"-49,0-3 5,0 3-2,0-3-6,3-1-1,-3 1 0,0 0 4,0-1-8,4 4 3,-4 0 4,0 0-5,0 0-2,0 7-6,0 3 0,0 3 2,0 1 1,0-1-1,4 7 1,3-3-4,5 0 0,3-4 1,0 1 2,4-4 3,0 0 4,-1-4-4,5-2-1,0-4-2,-4-4-2,-1-2 3,-3-4 2,1-7-2,-5-3 0,-4-4 1,1-2 2,-4 5-1,-4 1 2,0 0-2,0 0 0,0 0-3,0 7-2,0 3 1,0 3-1,0 10-3,-4 7 0,4 0-1,-4 4 3,4 3 0,0-4 1,8 0 2,3 1-1,4-4-1,4-4-2,4 1 1,7-7-15,4 0-6,0 0-16,-4 0-4,0 0-21,-4 4-45,-3 2 24</inkml:trace>
    <inkml:trace contextRef="#ctx0" brushRef="#br0" timeOffset="30857.9096">9278 2372 92,'-7'4'35,"7"-1"-27,0 0 13,0-3 7,0 0-10,0 0 0,0 0-8,0 0-2,0 0-4,0 0-3,0 0 2,0 0 2,3 7 4,-3-7 5,4 7 1,-4-7-2,4 3 2,0 0-2,3 1 2,1-4-4,3 0 1,4-4-3,8-6 2,3-3-4,8-1 1,11-6-1,8-3 1,7-4-4,8-3-1,4 0-1,0 0 1,3-1 0,0-2 3,1 3-3,-5 3 0,-3 0-3,-4 7-1,0 3-4,-7 4-1,0-4-30,3 0-12,4-6-61</inkml:trace>
    <inkml:trace contextRef="#ctx0" brushRef="#br1" timeOffset="403520.1696">15318 606 88,'-4'-17'33,"8"7"-26,0-7 18,0 7 8,3-3 7,5-4 3,3-3-8,3-3-4,9-1-17,-1 1 7,4 3 2,4-1-9,0 8-5,0 3-6,-4 7 0,1 6-2,-5 7 2,-3 7-4,-5 10 0,-3 6 1,-3 7 2,-1 1-1,-3-1-1,-5 0 1,-3-3-1,-3 0 0,-1-4 2,-4-3 1,-3-3 1,-4-3 0,-4-4 0,-4-3-2,1-7-2,-5-4 1,1-2 1,0-4-6,3-4-1,4-2-34,0-4-11,4 0-52,4-1-31,7-2 63</inkml:trace>
    <inkml:trace contextRef="#ctx0" brushRef="#br1" timeOffset="403119.4822">15431 351 136,'4'-10'52,"0"10"-41,0-3 11,-4 3 1,3 0-9,1 0-1,0 0 2,0 3 2,-1 7-9,1 7 7,0 6 4,0 11-4,-4 10 0,0 2-5,-4 1-1,0 0-5,0 0-3,1-3 0,-1-4 1,0 0 1,0-3 1,1-3-2,-1-8 1,0-5-2,0-1-1,0-10-17,1-4-6,-1-6-27,0-3-10,0-7-12,-3-7-21,3 0 35</inkml:trace>
    <inkml:trace contextRef="#ctx0" brushRef="#br1" timeOffset="404050.4908">15899 271 88,'-8'13'33,"4"-6"-26,1 13 7,3-10 3,-4 7-7,4 0-1,0 3-3,0 0-1,0 3 12,4-3 8,-1-3 1,5-3 2,3-8-10,4-2-3,4-8-8,0-6-1,0-3 1,0-7-1,-4-4-1,0-3 8,-4 1 3,-7-8-5,-4 4-4,-8 0-4,-3 3 0,-4 4-4,0 9 0,-4 7-6,0 7-3,0 7-49,1 10-22,3 3-7</inkml:trace>
    <inkml:trace contextRef="#ctx0" brushRef="#br1" timeOffset="405876.0763">16246 656 160,'-12'0'60,"12"4"-47,-3-4 13,-1 3 3,-4 0-11,4-3 0,4 0-4,0 4-1,0-4-7,0 0 5,0 0 2,12 3 2,-5 0 4,1 1-7,3-4 1,0 3-6,1 0 1,-1 1-5,0-1 0,1 0-1,-1 1-2,0-1-2,1 1 1,3 2 1,0-2 0,4-1 0,0 0 2,3-3-1,5 0 2,3 0-2,0 0-1,4-3 1,-4 0-1,0-1 0,-3 1 0,-1 0 0,-7-1 0,0 4 0,-4-3 2,-4-1-1,0 1-1,-3 0-4,-4 3-2,-1-4-13,1 1-5,0 0-12,0-1-4,-4 1-17,0 0-6,0-4-15</inkml:trace>
    <inkml:trace contextRef="#ctx0" brushRef="#br1" timeOffset="406292.7512">16657 526 140,'-19'-4'55,"15"4"-43,-4-3 19,5 3 7,-1 0-6,0 0 1,4-4-14,0 1-4,0 0-9,4-1 5,0 1 2,3 0-4,1-1-1,-1 1-2,5 3 1,-1 0-4,0 3 0,4 4 1,0 0 0,4 3 0,0 0 0,0 0 0,-4 3 2,0 4-1,0 0 0,-4 3-1,1 0 2,-1 4-1,-3-1 0,-1 0-3,-7 4 1,-4-3-2,-3 3 2,-1-4-2,-3 0-1,0-2 1,-1-1-1,-3-4-9,0-2-2,0-4-34,4-3-15</inkml:trace>
    <inkml:trace contextRef="#ctx0" brushRef="#br1" timeOffset="407380.22">17113 589 212,'-8'-13'82,"16"6"-64,-1-6 0,1 6-3,3-3-2,4-3 2,4-1 0,0 1 1,4-1-8,3 4-3,0 4 1,1-1-3,-1 4-2,4-1 0,0 4 1,-3 0-12,-4 0-6,-1 4-62,-3-1-66,4 4 40</inkml:trace>
    <inkml:trace contextRef="#ctx0" brushRef="#br1" timeOffset="406793.6076">17166 546 172,'3'-7'66,"1"4"-52,0-4 10,0 4 0,-1-1-6,1 1 0,0-1-10,0 1-3,0 6-1,-1 8 2,1 2 1,-4 7 3,0 4-3,0-1 1,0 7-5,-4 0 0,1 0 1,-1-3 0,0 0-5,0-3 1,4-1 0,-4-3 2,4-3-14,0-4-5,0-3-33,0-3-15,0 0-24</inkml:trace>
    <inkml:trace contextRef="#ctx0" brushRef="#br1" timeOffset="407110.4021">17347 539 156,'0'0'57,"3"3"-44,1 1 12,-4-4 4,0 0-6,4 6-1,0-2 3,3 2 4,-3 1-16,0 3 0,3 4 0,-3 2-7,0 1-1,0 10-1,-1 0 0,1 0-2,-4-1-2,0 4 3,0-3 0,4-3-1,0-1 1,-4-3-4,0-6-2,0-4-25,0 0-9,-4-10-140,4 0 63</inkml:trace>
    <inkml:trace contextRef="#ctx0" brushRef="#br1" timeOffset="407797.8446">17705 505 168,'11'-13'63,"-3"6"-49,3-6 14,-4 10 4,1-1-9,0 1-1,-1 3-7,-7 0-1,4 10-8,-4 7 3,-4 6 1,0 7 3,-3 7 3,-1 3-9,1 1-4,3-1 2,0 3 1,0 1-5,4 0 0,0-4-1,0-7 2,0-3 1,0-9 1,0-5-29,4-6-10,-4-10-29,8-6-10,-1-8-18</inkml:trace>
    <inkml:trace contextRef="#ctx0" brushRef="#br1" timeOffset="408098.0854">17950 509 176,'7'-4'68,"-7"8"-52,4-1 6,-4-3 1,0 0-8,0 7 2,0 0 3,4 3 2,-4 0-11,4 3 2,-4 4 1,0 6-1,3 1 0,1 6-3,0 0-1,0-3 1,0 3 1,-1-3-5,1 0-2,0-1-2,0-2 1,-1-4-2,1-3 2,0-4-7,0-3-1,3-6-18,1-8-8,-4-2-25,-1-1-12,-3-3-37</inkml:trace>
    <inkml:trace contextRef="#ctx0" brushRef="#br1" timeOffset="408449.2258">17746 566 220,'4'-30'82,"0"16"-64,-4-6 7,0 13-1,0 1-4,-4 2 3,0 1-7,-3 3 1,-1 0-10,1 0 2,-1 3 2,4 1-2,1-1 0,3-3-5,3 0-1,9-3 3,3-1 1,7-2-1,8-4-1,1 0-3,-1-4-2,0 1-8,0 3-3,0 0-38,-7-4-18,0 7-58</inkml:trace>
    <inkml:trace contextRef="#ctx0" brushRef="#br1" timeOffset="411667.4519">18979 442 192,'8'-20'74,"-5"13"-58,5-3 14,-4 7 1,0-1-3,-4 4 1,0 0-12,0 0-5,3 4-7,1 6-2,0 6 3,0 8 1,-4 9 3,0 4-7,-4 3-2,0 1-1,-3-1 2,-1-3-1,4-4-1,0-3 1,1-6 1,-1-4-12,4-3-3,0-7-38,4-7-91</inkml:trace>
    <inkml:trace contextRef="#ctx0" brushRef="#br1" timeOffset="411968.2862">19153 676 96,'22'-10'38,"-14"7"-29,3 0-5,-11 3-3,0 0 8,0 6 3,4 1 19,-4-4 9,0 4-7,-4 0-2,0-1-12,0-2-4,4-1-8,0-3-5,-3 0 1,3 0-2,-4 0-1,4 0-19,0-3-10,0 3-62</inkml:trace>
    <inkml:trace contextRef="#ctx0" brushRef="#br1" timeOffset="412617.3799">19424 318 176,'8'-10'68,"-5"6"-52,1 1 14,-4 3 6,0 0-9,0 0-3,-4 7-17,1 3-4,-9 13-2,1 4-1,-4 7 0,4 2 0,-1 1 0,1 0 0,0-3 0,3-4 0,4-7 0,1 1 0,3-4 0,3-3 2,1-4 1,4-3 3,3-3 1,0-4-3,4-3-3,0 0 0,0-3 1,1-1-1,-1 1-1,0-4 1,0 1-1,0-1-16,4 0-6,-4 1-25,0-5-9,0 1-35</inkml:trace>
    <inkml:trace contextRef="#ctx0" brushRef="#br1" timeOffset="412902.1676">19609 432 200,'-4'-10'74,"4"10"-58,0 0 12,0 0-1,0 0-4,0 6-2,0 8-5,-4 9 0,0 7-9,1 7 9,-5 0 4,1 3-6,-1 1-3,1-1-6,-1 0-2,0 4-1,1-1-2,-1 1-6,5-7-1,-1-1-28,0-12-9,4-4-77,4-7-36,0-6 79</inkml:trace>
    <inkml:trace contextRef="#ctx0" brushRef="#br1" timeOffset="413740.4336">20103 542 192,'-8'-10'71,"12"4"-55,-4-1 11,0 7 3,0 0-5,4 7 0,-4 3-2,-4 6 0,-7 8-13,3 6 1,-11 7 0,-3 3-4,-1 0 1,-3 4-3,-1 6 2,5 0-6,3 1-3,4-8 1,3-9 2,5-7-13,3-11-7,4-6-45,4-6-19,11-11-25</inkml:trace>
    <inkml:trace contextRef="#ctx0" brushRef="#br1" timeOffset="413439.0174">19880 459 196,'0'-17'74,"0"13"-58,0-2 16,0 6 4,0 0-16,0 0-3,4 6-9,0 4 0,3 7-5,1 7-2,3 2 2,0 5 0,5-1 3,2 0 1,1 0 1,0-3-2,0 0 1,0 0-4,-4-7 0,0 0-1,-4-3-2,1-1 1,-1-2 1,-4-4-6,1 0 1,0-3-30,-1-1-13,-3-6-45,3-3-43,5 0 46</inkml:trace>
    <inkml:trace contextRef="#ctx0" brushRef="#br1" timeOffset="414171.9765">20385 552 160,'4'-6'63,"-4"6"-49,0 3 9,0-3 3,0 0 0,0 10 2,0 0-4,0 4-3,0 6-11,0 3 5,-4 7 4,1 0-10,-1 1-5,0 2-2,-3-3-2,3 0-5,0 1 1,4-5-31,0-6-14,0-6-59,8-4-28,3 0 71</inkml:trace>
    <inkml:trace contextRef="#ctx0" brushRef="#br1" timeOffset="414528.1891">20502 660 184,'-3'13'71,"6"-6"-55,-3 3 4,0-4-2,0 1-9,0 3-3,-3 4-6,-1 2-2,0 1 1,0 0 0,0 3 1,1 0 0,3-3 2,0 0 1,0-4 1,3 0-5,5-6-1,3-4 14,4-3 8,4-3-5,0-4-3,0-3 6,4-3 5,-5-7-6,1-4-2,-4 1-4,-3-1-2,-5 1-5,1 3-1,-4 3-1,-4 4-2,-4-1-6,-4 1-4,-3 3-60,-4 3-27,0 7-12</inkml:trace>
    <inkml:trace contextRef="#ctx0" brushRef="#br1" timeOffset="415831.0839">20472 311 136,'-4'-3'52,"4"3"-41,-3 0 24,3 0 7,0 0-5,0 0 1,0 0-13,0 0-6,0 0-10,0 0 3,0 0 1,3 6-2,5-2-1,-1-1-4,5-3 1,3-3-4,4-1-2,0 1-7,3-4-1,1 1-32,-1-1-14,1 0-24,-4 1-45,0-1 29</inkml:trace>
    <inkml:trace contextRef="#ctx0" brushRef="#br1" timeOffset="416632.5676">20653 130 156,'-4'-3'57,"8"-1"-44,-4 1 14,0 3 5,4 0-5,0-3-1,-1 3-1,1-4-1,4 1-13,-1 0 2,1-1 1,-1 1 1,5-4 1,-1 4-4,4 0-2,4-4 0,0 0 1,0 4 1,-4-1 0,-4 4-9,8 0-1,-8 4-2,-3 2 0,-1 1 0,1 3 2,-4 4-3,-1-1 0,-3 0 1,4 4 2,-4 0-1,0 0-1,0-1 1,-4-2-1,1-1 0,-1 4 0,-4-4-3,1 1 0,-1-1-1,1-3 3,3 0 0,0 0 1,0-3 2,1 0 1,3-4-4,0-3 1,0 0 0,3 7 0,5-4-3,-1 1 2,1-1 1,-1 4 0,1-1 0,0 1 0,-1 3 0,1 0 0,-1 4 0,1 2 2,-1 1 5,1 3 4,-4 4-4,-1-1-2,-3 1 0,-3-4-1,-5 0-2,-3 0 1,-12-3 0,4-1 1,-11-2-7,-4-4 0,-4-3-26,1-4-8,-1-3-102,4-7-55,4-6 93</inkml:trace>
    <inkml:trace contextRef="#ctx0" brushRef="#br0" timeOffset="44378.8027">-905 5435 176,'-11'-13'66,"7"9"-52,1-2 1,3 6-1,-4-4-10,0 1-2,0 0 1,0-1 0,1-2-1,-1-1-4,0 0 1,-3 4 10,3 0 3,0-1-1,0 4 1,-3 4-7,-1 6-3,-3 6-1,-4 8 1,-4 9-1,-4 11-1,-3 3 1,-4 6-1,-4-3 2,0-6 1,0-1 3,-4-6 1,4-3-1,0-8-1,4-6 1,-1-3 1,5-10-1,0-4-1,3-6-1,0-7 2,4-4-3,4-2 0,-4 2-1,4 1-2,0 0 1,4 3 1,0 0-6,3 3 1,4 0-1,1 0 2,3-3 3,7-3 2,1 0 1,3-1 2,4 1-1,4-1 0,0 4-6,3 4 1,5 2 0,-1 4 2,1 10-3,-1 4 0,1 6 1,-1 3 2,0 4-3,1 3 0,-1 0 5,4 4 5,1-1 1,-5 4 2,4 0 0,-3 0 0,-1-1-6,-3-2-4,-1-7-1,-3-4 1,-4-6-34,1-10-13,6-11-86</inkml:trace>
    <inkml:trace contextRef="#ctx0" brushRef="#br0" timeOffset="47254.3958">-625 6054 144,'-4'-3'55,"4"3"-43,0 0-1,0 0-4,0 0-5,0-3-2,0 3-2,0 0 1,0 0 1,0 0-3,0 0 2,0 0-1,0 0 0,0 0 8,0 0 4,0 0 1,0 0 1,0 0-2,0 0 1,0 0-2,4 3 2,0 4-2,-1-4 0,1 0-1,0 1 0,0 2 2,-1 1 1,1 3-1,0 3-1,0 4-3,0 3-1,-1 7 3,-3-4 3,0 4-11,0 0-2,0 0 3,0-1 3,0-5-3,0-1-1,4-4 0,0 1 2,0-7-1,-1 0-1,-3-3-13,0-7-4,0 0-26,8-3-13,0-1-36</inkml:trace>
    <inkml:trace contextRef="#ctx0" brushRef="#br0" timeOffset="47686.1821">-308 5987 228,'0'7'85,"4"-4"-66,-1 1-8,-3-4-6,4 3-7,0 4 0,0-4 2,0 4 0,-1 3 0,1 3-3,0 7 2,0 7 1,-4 3 0,0 10 2,0-3 1,0-3 10,0 2 3,0-6-5,0 4-2,0-11-5,0-3-3,0-3 2,0-3 0,0-4-21,0-10-8,0-7-40,0-6-57,3-8 25</inkml:trace>
    <inkml:trace contextRef="#ctx0" brushRef="#br0" timeOffset="48103.3134">-516 6078 116,'-15'6'46,"11"-2"-35,-7-1 3,7-3 1,-3 0-3,-1 0 3,1-3 5,-1-1 4,4 1-12,1 0 4,-1-1 4,4 1-5,0 0 0,0-1-7,4 4 0,3 0-1,4 0 1,1 0 2,3 0 1,0 0-3,0 0-3,4-3 0,0 0-1,0-1-2,0 1-2,-1 0-2,1-1 1,-4 1-21,4 3-8,-4 0-67,4 3-42,0 1 59</inkml:trace>
    <inkml:trace contextRef="#ctx0" brushRef="#br0" timeOffset="49696.455">-112 6111 168,'-4'-3'66,"4"-1"-52,0 4 1,0 0-1,0 0 1,0 0 3,0 0-3,0 0 1,0 0-9,0-3-2,4 0 1,0-1-1,4 1 0,3 0-1,4-1 2,8-2 8,3-1 3,4 0-4,8 1 0,0-1-4,0 0 2,-1-3-6,1 3-3,-4 1-1,0-1-1,0 4-11,-11-4-3,-1 0-79,1 1-66,-4-1 51</inkml:trace>
    <inkml:trace contextRef="#ctx0" brushRef="#br0" timeOffset="48519.2593">-59 6014 184,'-4'-3'71,"4"6"-55,0-3 0,0 0-2,0 0-6,4 3 1,0 4-3,0 0-1,-1 6-3,1 1 1,4 6 2,-1 10 7,-3 3 2,4 7-1,-5 4 2,1-4-4,-4 0 1,0-3-5,0-4-2,0 1-5,-4-4-2,1-7-4,-1-6 1,0-3-30,0-8-12,1-6-31,-1-3-40,0-4 39</inkml:trace>
    <inkml:trace contextRef="#ctx0" brushRef="#br0" timeOffset="48889.831">43 6225 140,'-4'0'52,"4"0"-41,-4 0 20,4 0 5,0 0-9,-3 0-1,3 0-11,0 0-4,0 0-6,0 0-6,0 0 0,3 7 3,5 3 1,0 0-1,-1 6 1,4 8 4,-3 6 4,3 0-4,-3 3-2,-1-2 2,-3 2 0,0-3-1,-4 0-1,0-3-6,0-4 1,-4-2 0,0-5 0,1-2-22,-1-8-8,0-6-34,0-6-11,4-4-7</inkml:trace>
    <inkml:trace contextRef="#ctx0" brushRef="#br0" timeOffset="52261.8495">1066 5874 132,'11'3'49,"-3"-3"-38,7 3 21,-7 1 7,3-1-8,4-3-1,4 0-8,0 0-2,3 0-11,5 0-1,-1-3-1,-3-4-3,3 4-3,-7-1 0,0-2 1,-4 2-1,0 1-1,-3-1-4,-1 1-2,-3 0-59,-1 3-24,1 0 1</inkml:trace>
    <inkml:trace contextRef="#ctx0" brushRef="#br0" timeOffset="51882.8106">1100 5669 116,'-11'7'46,"7"-7"-35,0 3 3,4-3 1,0 0-3,0 0 1,0 0 10,0 0 5,8 0-14,3 0 3,4 0 1,0-3-2,4 0 3,4-1-1,-1 1-2,5 0-4,-4-1 0,-1 1-9,5 0-2,-8-1-1,-1 4 2,-2 0-3,-5 0 0,0 4 1,-3-1 0,-1 0-3,1-3 2,-8 0-23,0 0-12,4 0-41,-4 0-49,7 0 36</inkml:trace>
    <inkml:trace contextRef="#ctx0" brushRef="#br0" timeOffset="53383.8731">1168 5435 136,'-11'-3'52,"7"3"-41,0-3 4,4 3 1,0 0-10,-3 0-1,-1 0 6,4-4 4,0 1-7,-4 0 4,4 3 4,0 0 1,0 0-1,0 0-8,0 0-3,8 0-3,3 3 1,4 0-2,0 1 2,4-1-2,3 4-1,1-4 1,0 4-1,3-1-3,1 1 2,-5 0 1,5 3 2,-1 0-1,0 0-1,-3 0 1,3 3 1,1-2 1,-1-1 3,0 0-3,1 3 0,-4-3 1,3-3 0,-3-1-5,-1 1 1,-3 0 0,0 0 2,-4-1-3,-4 1 0,1 0 3,-1-1 1,-4 1 3,1 0 1,-1-4 1,-3 4 2,0 0 1,-4-7 1,4 6-2,-12 8 1,-3-1-2,-8 7-5,-4 4 0,-3-1-2,-8 7 1,-4 4-2,-3 3 2,-1 6-2,1 7-1,0 1-17,-1 2-6,4-2-66,4-1-69,1-17 41</inkml:trace>
    <inkml:trace contextRef="#ctx0" brushRef="#br0" timeOffset="57091.5884">4105 5181 112,'8'-4'44,"-4"8"-35,-1-11 1,-3 7-4,4 0-2,0 0 0,0 0 9,-1 0 3,5 0 12,-1 0 5,1 0-6,0 0-2,-1 0-14,1 0 2,-1 0 1,1 3-5,-1 1-3,-3-1-3,0 4-3,0-1 1,-1 1 1,1 0-3,-4 3 0,0 0 3,0 0 1,-4 3 1,-3 1 0,-5-1 0,-6 1 2,-5-1-5,0 0-1,-3 1 0,-4-1 0,0-3 0,3-3 0,1 0 0,-1-4 2,5 0-1,-1-3-1,4-3 3,1 0 0,-1-1-4,4-2-1,3-1 1,1-3 0,0 0 1,-1 0 2,1 0-1,4 0-1,-1 0 1,4-7-1,0 0 0,1-3 2,3-4-1,3 1 2,1-4-2,4 0 2,-4 1-4,3 2 0,1 1 1,-1 3 0,4-1 0,1 5 2,-1-1-1,4-3 2,0 6-4,0 1 0,0 0 3,0 3 3,1 0 0,2 3 0,-3 3-3,1 4-2,2 4 1,-2-1 1,-1 4-1,0 3-1,0 3-2,0 4 1,0 3 1,0 4 0,4-4 2,0 3 1,0 4-1,-1 0 1,-3 0-2,4-1-1,-4 5 1,1-5 1,-1 1-1,0-3-1,-4-4 1,-3 0 1,-8 0 3,0 0 2,-4 0-3,-4 4-1,1 3 1,-8-1 0,0 1 0,-1 0 0,1-4-2,0 1 1,-4-1-4,1 1 0,-1-4 1,0-3 0,0-4 0,0 0 2,0 1 1,0-4 1,4-3-2,0-4-2,0-3 3,4-3 0,0-4-1,3 0 1,0-3-2,5 0-1,-1 0-2,4 0 1,0 0-1,4 0 0,3 0 2,5 0 0,-1-4-3,4-2 2,4 2-1,0 1 0,3-4 4,1 4 1,3-4-1,1 3-2,-1 1 1,-3 0 1,-1 3-1,-3 3 2,0 0-4,-4 4 0,4 0-1,-4 6 0,0 0 0,0 4 0,0 3 2,0 0 0,0 3 0,1 1 2,-1 3-3,0-1 0,-4 1 1,0 0 0,-3 0 2,-4 6 1,-4-3-1,-4 4-2,-4-1-6,-3 1-1,-4-4 3,0 0 4,0-3 1,3-4-1,1-3 3,0-3 0,3-4-4,1-3 1,3-7 2,0-3 1,8-6-1,4-8-2,3-3-2,4 0-1,4-3 2,3 0 2,1 0-2,3 7 0,1-1 3,-1 4 1,-3 3-4,-1 7 1,1 0 0,-4 3 0,0 4 0,0 3 0,-4 3 0,4 4 0,-1 3 0,-3 4 0,1 2 0,-1 1 0,0 7-3,0-1 2,-4 7 1,-3-3 2,-1 0-1,-3-4-1,0 1-2,-4-4 1,0-3 3,0-1 1,-4-6-1,4 0-2,0-6 3,0-1 2,-4-3-2,4-7 0,0-3 1,0-3 0,0-4-2,4 0 1,4-3-4,-1 0 0,1-3 1,3-1 0,4 1-3,0 3 0,0-4 2,4 8 2,0 2-2,3 7 0,1 1 1,0 6 2,-1 3-3,1 4 0,0 6-1,-5 7 0,1 7 0,-4 0 0,-3 0-25,-1 3-11,-3 3-100</inkml:trace>
    <inkml:trace contextRef="#ctx0" brushRef="#br0" timeOffset="63641.7948">5485 4705 88,'0'-4'33,"4"4"-26,-4 0 0,0 0-1,0 0-7,0 0 1,0 0 0,0 0 2,0 0-3,0 0 0,0 0 23,4 7 10,-1 0 3,1-1 2,-4 1-14,0 3-6,0 0-10,4 0 2,0 4 3,0 3-4,-1 3 0,1 6 0,0 5 2,3 2-1,-3 4 2,0 0-6,3 6-1,-3-6-2,0 0 1,0-3 4,-4-1 4,0-3-4,0-3-2,0-3 0,0-4-1,0-4-2,0-2-2,0-4 1,0-3 1,0-1-1,0-2-1,0-1-19,-4-3-10,4 0-21,-4 0-8,4 0-27,0-3-19,0-1 44</inkml:trace>
    <inkml:trace contextRef="#ctx0" brushRef="#br0" timeOffset="64384.3642">5515 4849 104,'-7'-10'38,"7"3"-29,0-3 1,0 7 2,0-4-8,4 0-2,-4-3-1,3-3-1,1-1 6,4 1 4,-1-4 1,1-3 1,-1 0 0,1 0 0,3 0-6,0 0 3,1-4 3,-1 1-4,0-1-2,1 4-3,-1 0 0,0 0-2,1 3-1,-1 4 1,4-1-1,0 4 2,-4 0 1,4 4 1,1-1 0,-1 4-2,0-1-2,4 4 1,-1 0-1,5 4 0,-4-1 0,0 4 0,0-1 2,-1 1-3,-2 3-2,-1 3 4,-4 1 1,0 3 2,-3 3 0,-1 0 0,-7 3 2,-3 1-1,3 3 0,-4-4 3,0 1 3,-4 2-2,-7 1 0,-3 0-5,-5 0-1,-7 0 1,0-1 0,-4 1 0,0-3 0,0-4-5,4-7-1,-1-3-46,9-6-17,3-4-30</inkml:trace>
    <inkml:trace contextRef="#ctx0" brushRef="#br0" timeOffset="66502.6291">5602 5067 104,'4'10'41,"0"0"-32,-1 7-2,-3-7-2,0 3-2,0 4 1,0 3 2,0 3 3,-3 1 11,-1-1 5,0 1 2,4-1 3,0-3-5,0 0-3,0 0-12,0 1 2,0-1 2,0 0-3,0-3-1,0-1-2,0-2 0,0-1-2,0-3-1,-4 0-3,4 0-2,-3 0 1,3-3-1,0 0 0,0 3 2,0-3-1,0 3-1,0-4 1,0 1-1,0 3 0,0-3 2,0-4-3,0-3-2,0 0-5,0 0 0,0 0-27,0 0-9,0-7-60</inkml:trace>
    <inkml:trace contextRef="#ctx0" brushRef="#br0" timeOffset="66861.7954">5644 5358 132,'0'-3'52,"0"3"-41,0 3 2,0-3 0,0 0-7,0 0-1,3 4 13,1 2 7,4-2-12,-1 2-3,-3 1 1,3 0-7,-3-1 0,0 5 0,0-1 0,-4 0-33,0 0-15,4 0-38</inkml:trace>
    <inkml:trace contextRef="#ctx0" brushRef="#br0" timeOffset="65758.63">5700 5244 156,'-4'0'60,"4"0"-47,0 0-3,0 0-5,0 0-8,0 0 2,4 7 1,0 0 2,-4-1-1,4 1-1,-4 0 1,0 0 3,0-1 5,3 4 1,-3 0 2,4 0 2,-4 0 2,4 0-5,-4 4-1,0-1-2,0 4 2,0 0-1,0 0 0,-4 3-3,0-4 1,1 1-2,-1-3 2,4-4-2,0-4 2,0 1-4,0-4 0,0 1 1,0-4 2,0-4-12,0-2-3,0-1-45,0-3-16,4 3-27</inkml:trace>
    <inkml:trace contextRef="#ctx0" brushRef="#br0" timeOffset="69547.1627">6130 5362 132,'-11'-4'52,"11"1"-41,0 6 24,0-3 10,0 0-19,7-3-6,4 0-6,5-1-2,2 1-6,9-4-2,-1 0 2,4 1 1,4-4 1,0 0 0,0 0 2,4 0 1,-4-1 1,0 5-2,0-4 1,0 3-4,3 0-2,5 4-5,-1 0 0,1-1 0,-1 1 2,-3 3-3,0 0 0,-5 0 1,-2 0 2,-1 3-3,-8-3 0,1 4 3,-4-1 1,-4 0-1,-4 1-2,-3-1-6,-4-3-1,-1-3-8,-3-1-1,0-6-11,-3-3-3,-1-7-30,0-7-14,0-3-8</inkml:trace>
    <inkml:trace contextRef="#ctx0" brushRef="#br0" timeOffset="69142.9831">6688 4956 116,'-8'-13'46,"5"9"-35,-1 4 9,0 4 3,0-1-11,1 4-2,-5-1 5,0 4 2,1 7-8,-1 3 3,-3 0 2,0 4 1,-4 3 1,0 0-2,-1 3-1,-2 0-3,-1 0 1,-4 0-6,4-3-3,0 0-1,1 0-1,-1-7 0,4 0 0,0-3-11,-1-4-3,5-3-11,0-3-4,0-4 0,-1-3 0,5-3-14,-1-1-41,1 1 13</inkml:trace>
    <inkml:trace contextRef="#ctx0" brushRef="#br0" timeOffset="68807.3835">6269 4939 192,'0'0'74,"0"4"-58,0-4-4,0 0-6,0 0-6,0 0 0,0 0 4,4 3 5,4 0-5,-1 4 7,5 0 4,3-1 2,0 5 1,0 2-5,4 0-3,-1 4-5,5 3-4,4 7 0,-1 3 1,0-3-1,1 3 2,-1 0-4,0-3 0,-3-3 1,-4-4 2,0 0-1,-4-3-1,0-1-6,-4-2-1,1-4 9,-5 0 6,1-3-17,-8-7-5,3 0-10,1-7-2,0-3-22,0-4-8,3-2-24</inkml:trace>
    <inkml:trace contextRef="#ctx0" brushRef="#br0" timeOffset="70590.6859">6533 5298 48,'0'-13'19,"0"9"-15,0 4 12,0 0 7,0 0 5,0-3 3,0 3 1,0 0 0,0 0-11,0 0-3,0 0-8,0 3-2,0 4-4,-3 0-1,-1 3 1,-4 3 0,-3 0 0,0 4 2,-1 0 1,-3 0 3,0 3 4,4 0-6,0 0 0,-1-3-4,5-4-3,-1 1-9,1-8-3,3 1-47,4-7-61,7-7 22</inkml:trace>
    <inkml:trace contextRef="#ctx0" brushRef="#br0" timeOffset="111430.7345">7510 4447 88,'-8'-7'35,"5"4"-27,6-1 0,-3 4-2,0 0-2,0 0 0,0 0 9,0 0 6,0 0 3,0 0 2,0 0-5,0 0-1,0 0-4,0 0 1,4 0-8,0-3-2,3 3-1,1 0 0,3 0 2,4-3 1,4-1 3,4 1-3,3-1 1,1 1-5,-1 0 0,0-1-1,1-2-2,3 2 5,0-2 1,0-1-2,0 4-3,1-1 2,-5 1 0,0 0 1,-3 3 0,0 0-5,-5 0 1,-2 0-2,-1 3-2,-4 0 3,0 1 2,-3-4 0,-1 3 2,1-3-2,-1 0-1,1 0 1,-1 0 1,1-3-6,-4-1-1,0 1-16,-1 0-6,-3 3-28,-7 3-56</inkml:trace>
    <inkml:trace contextRef="#ctx0" brushRef="#br0" timeOffset="112561.2548">7845 4453 52,'0'-3'19,"4"3"-15,0 0 23,-4 0 10,0 0-4,0 0-2,4 0 0,-4 0 0,0 0-3,0 0-3,0 0-13,0 0-3,0 0 1,0 0-4,0 0-1,0 0-5,0 0-2,0 7 3,3-1 1,-3 4 0,4 1-2,0-1 9,0 3 4,0 0 0,-1 4 2,1 3-4,0 0-1,0 0-4,-4 4 1,0-1-2,3 1 2,-3-1-6,0 1-1,4-4 0,-4 0 0,0 0 2,4-6 3,-4-1 0,4 0 2,-1-3-4,1 4 0,0-1 1,-4-3 2,4-3-3,-4 0 0,0-1-1,0-6-2,0 0 1,0 0-1,0 0 0,0 0 2,0 0-17,0 0-6,0 7-26,4 3-9,-1 0-20,-3 4-47,0 2 27</inkml:trace>
    <inkml:trace contextRef="#ctx0" brushRef="#br0" timeOffset="112097.6921">7913 4470 104,'0'0'38,"4"0"-29,-4 0 8,0 0 4,0 0-1,0 0 0,0 0 1,0 0-1,0 3-11,-4 1-1,4-4-1,0 0 3,0 0 1,0 0-3,0 0-3,0 0-2,0 0 0,0 3-2,0-3 2,0 0-2,0 0-1,0 0 1,-4 0 1,1 0-1,-1-3 2,0 3-9,0-4-1,1 1-5,-1 0 0,0-1-14,0 1-5,1 0-11,-1-1-25,4 1 14,0 3 18,-4 0 12,0 0 10,0 0 4</inkml:trace>
    <inkml:trace contextRef="#ctx0" brushRef="#br0" timeOffset="113237.2919">8121 5006 84,'3'-3'33,"-3"0"-26,4-1 16,-4 1 5,4 0-2,-4-7-1,0 6 0,4 1 1,-1-1-1,-3-2 0,4 2-14,-4 1-2,0 3-2,4-3-1,-4 3-1,0 0-6,0 0 1,4 3 6,0 4 6,3 3 0,-3 7 1,3 3-3,-3 3-1,0 1-5,0 2-1,3 5-1,-7-8 1,0 1-4,4-4 0,0-4 3,-4-2 1,0-4-21,7-14-61,5-2-9,3-8-6</inkml:trace>
    <inkml:trace contextRef="#ctx0" brushRef="#br0" timeOffset="113991.8947">8192 5000 180,'-11'3'68,"15"0"-52,-8 1-8,4-4-4,0 3-6,0 0-2,-4-3 5,4 0 3,0 0-1,8-3 7,-5 0 5,5-4 2,3 0 1,1 1-5,-1-4-3,4 3-3,4 0-2,-8 0-3,4 4 1,-3 0 0,-1-1 3,0 1-5,1 0-1,-1-1 0,0 4 2,0 0-3,1 0 0,-1 0-12,4 0-5,0-3-34,-3 3-16</inkml:trace>
    <inkml:trace contextRef="#ctx0" brushRef="#br0" timeOffset="113569.0563">8336 5050 136,'-4'3'52,"4"-3"-41,0 0 9,0 0 2,0 0-18,0 0-3,0 0-4,0 0 1,0 0 1,0 0 1,4 4 2,-1 2 12,1 1 6,-4 0-2,4-1 0,0 4-8,-1 1-4,1-5-3,-4 4 0,4-3-2,0 3-1,-4-3 1,3-4-1,-3-3-18,0 0-8,0 0-48,0-3-35,4-1 45</inkml:trace>
    <inkml:trace contextRef="#ctx0" brushRef="#br0" timeOffset="115292.8579">8641 4909 208,'-15'0'77,"11"0"-60,0 4 4,4-4-1,-3 0-14,-1 0-4,-4 0-1,1 0-1,-1 3 0,1-3 6,-1 0 4,4 0 12,8 0 6,7-3-10,12-4-5,7-3-6,8-4-2,7 1-10,4-4-4,0 0-13,4-3-6,3 4-29,-3-5-14,0 5-22</inkml:trace>
    <inkml:trace contextRef="#ctx0" brushRef="#br0" timeOffset="114396.0924">8633 4929 144,'0'0'55,"0"0"-43,0 0 10,0 0 3</inkml:trace>
    <inkml:trace contextRef="#ctx0" brushRef="#br0" timeOffset="114559.1451">8637 4936 293,'4'10'21,"3"3"-11,-3 8-2,4 5-2,-1 5 0,1 2-1,-4-3-3,-1 4 1,1-4-2,0-7-1,0-3 1,-4-3 1,3-3-30,1-11-13,0-3-50</inkml:trace>
    <inkml:trace contextRef="#ctx0" brushRef="#br0" timeOffset="114893.2547">8860 4892 220,'0'4'82,"0"-1"-64,3 0-2,-3-3-7,4 4-14,4-1-4,-5 4 0,1 0 0,0 3 6,0 3 1,-4 4 2,0 6 6,0 1 4,0-1 6,0 1 2,0-1-9,0-3-3,0-3-4,0 0 1,4-7-2,-4-4 2,0-2-13,0-4-3,3-7-29,1-3-13,4-3-31</inkml:trace>
    <inkml:trace contextRef="#ctx0" brushRef="#br2" timeOffset="238895.8485">-1980 7932 196,'-15'-17'74,"7"14"-58,1-7-4,3 3-6,-4-3-11,1 0-1,-1-3 3,-3-1 1,0 1 2,-1 0 11,-3-1 5,-3 1-2,-5 3 0,0 0-8,-3 3-2,-1 4 0,1 3 0,-4 6 0,0 8 0,0 9-7,-1 4 0,5 6 7,3 8 7,5-4 1,3 3 1,7-3-3,12-4-1,11 1-1,7-4 0,12-3-2,12-7-1,3-7-8,7-10 0,5-9-28,10-11-9,8-20-73</inkml:trace>
    <inkml:trace contextRef="#ctx0" brushRef="#br2" timeOffset="242785.4243">1198 8053 124,'-11'-10'46,"7"0"-35,-3 3-2,3 4-2,-4-4-14,-3 0-5,0 0 1,-4 1 4,-4-1 13,0 0 8,-4 1 8,-3 2 7,-4 4-7,0 0-1,3 4-12,1 2-3,-1 4-4,1 0-4,3 4 1,5-1-1,-1 1 0,4 2 0,3-5 0,5 2 4,3-3 1,8 0 5,3-3 0,8-1 1,1-2-3,2-4-1,5 3-3,3-3-2,1 3 1,-1-3-1,-3 0 0,-1 0 2,-3 4-1,-4 3-1,-3 3 1,-5 3-1,-7 0 4,-4 4 5,-3 3-3,-4 0-1,-5 0-2,1 1 0,-3-5 0,-1-2 3,-4-8-8,0-2-3,1-8-22,-1-2-9,1-4-55</inkml:trace>
    <inkml:trace contextRef="#ctx0" brushRef="#br2" timeOffset="246222.8429">263 7315 104,'-3'0'38,"6"0"-29,-3 0-1,0 0-2,0 0-4,0 0-2,4 0 3,-4-3 2,0 3 4,0 0 2,0 0-1,0 0-1,0 0-1,0 0 2,4 3-5,3 4 4,1 0 1,3 0-1,1-1 2,-1-2 0,4 2 1,0 1-2,4 0-1,0-1-1,3 1 2,5 0-1,-1 0 2,4-1 0,0 1 1,1 0-4,-1-1 0,0 4-5,0-3-2,0 0 2,-3 0 0,-1-1 1,-3 1 0,-1-4 2,-3 1 1,0-4 1,-4 0 0,0 0-2,0 3-1,-3-3-1,-1 3 0,0-3 0,-3 4 0,3-4 0,0 3 0,1 0-2,-1 1 1,-4-4-2,5 3 2,-1-3-4,0 0 0,-3 3 1,-1-3 2,1 0-28,0-3-9,3-4-91</inkml:trace>
    <inkml:trace contextRef="#ctx0" brushRef="#br2" timeOffset="250557.4422">795 6729 192,'-8'-10'74,"8"10"-58,4-3-6,-4 3-8,0 0-6,4 0 0,3 0 0,1-4 0,0 4 3,-1 0-2,1 4 1,-1 2 4,-3 8 3,3 2 4,1 1 5,0 7-6,-1 2-2,1 5-3,3-5 0,0 1-2,1-3-1,-1-1 1,0-6-1,0-4 0,1-3 2,-1-3-3,0-4 0,1-3 3,-1-3 1,0-4-1,1-6 1,-1-4-2,0-6-1,-3-4-2,-4 0 1,-1-3 1,-3 0 2,0 0 1,0 3 1,0 0 2,0 0 1,0 10-3,0 4-1,0 3-1,4 3-2,0 7 3,3 7 2,1 6-2,0 4 0,-1 0-1,1 6 1,-1-3-2,1-3-1,3 0 1,0-4-1,4 1-25,8-4-10,7-7-64</inkml:trace>
    <inkml:trace contextRef="#ctx0" brushRef="#br2" timeOffset="244634.672">-943 8505 84,'-8'-7'33,"8"4"-26,-7 0 16,7 3 5,-4 0-9,0-4-1,-3 1 1,3-4 0,-4 1 3,1-4 1,3-4-12,0-3 4,0-3 3,1-3-8,3-1-1,3-2-3,1-5-1,4 1-3,-1 3-2,1 1 1,-1-1-1,5 3 0,-5 4 2,1 0-1,-1 3-1,1 4-2,-1 3 1,1 3-1,3 4 0,1 3 0,3 7 0,0-1 2,0 4 0,0 0 0,0 4 0,0-1 0,0-3 0,0 0 2,-3-3 1,-1-4 10,0-3 6,-3 0 1,-1-6 3,-3-4-13,0-7-3,0-7-5,7-2-2,-4-5 1,5-5-1,-1-5 0,8-2 0,0-1-3,0 1 2,-1 6 1,5 3 2,0 4-1,-4 7-1,-1 3-2,-3 6-1,-3 4-1,-1 3 0,0 7-2,-3 4 1,-1-1 3,1 4 1,-4 0 1,0-1 2,-1 1-1,5 0 2,-1-4-2,1 0-1,-1-3 7,1-3 5,0 0-2,-1-7 0,1 0-4,-1-4-1,1 1-3,-1-1 1,-3 1-4,0-1 0,0 1 1,-1 3 2,1 3-3,0 1 0,0 2-1,-1 1-2,5 0-2,0 6-1,-5 0-1,5 1 2,-4-1 4,3 4 1,-3-1-2,3 1 2,1-4 1,0 1 2,-1-4-1,4 0-1,1-4 3,-1 1 2,4-4 0,0-3 2,0 0 0,0-6 3,0-1-5,0-3-1,-3 3 0,-1-3 0,-3 3-2,-1 0-2,1 1 1,-1 2 1,1 1-3,-1 3-2,5 0 2,-1 3 2,0 4-5,4 3 1,-3 0 1,3 3 3,-4 4-2,0-1 0,1 1 1,-1 0 2,0-4-3,-3-3 0,-1 0 1,8-7 2,1-9-10,2-11-4,5-13-52,7-14-22,8 0-29</inkml:trace>
    <inkml:trace contextRef="#ctx0" brushRef="#br2" timeOffset="245421.2254">233 7406 92,'-11'-3'35,"11"-4"-27,-4 7 2,4 0 2,-4-3-2,4-1 2,0 1-2,0-1-1,0-2-1,0-4 0,4 0 4,0 0 3,0-4-8,3 1 2,1-7 2,-1 3-4,5-3 1,3 0 1,3-4 2,1 1 1,0-1 0,4 1 0,-1-1 0,1 1 0,0 3 2,-1 3-1,-3-3 0,0 3-5,-4 0-3,0 1-2,0-1-3,0 0-2,4 0-1,-4 1 4,0 2 1,0 1-3,0 3-1,-3 0-4,-1 0 1,-3 3-15,3 0-4,-4 1-23,5-1-8,-1-3-31</inkml:trace>
    <inkml:trace contextRef="#ctx0" brushRef="#br2" timeOffset="249085.1523">1704 7372 32,'-12'-16'13,"12"16"-10,-19-17 13,12 14 4,-4-4 5,-5 4 4,-2-1 0,-5 1 0,0 3-8,1 3 0,-1 1-3,0 2-2,1 4-8,-1 0-3,1 0-1,-1 0 2,0 4 1,5-1-1,2 4-1,1-4-1,8 1 0,7 6 0,4-7 0,7 1 9,0-4 3,4 0-3,4 0-3,0-3-5,0 3-4,0-4 0,-4 1-1,0 0 2,-4 3 1,0 0-4,1-3 1,-5-1 0,1 4 2,-1-3-1,-3 0 2,0-1 0,-4 1 3,-4 0-1,0 0 2,-3-1-2,-8 4 2,0 0-6,-4 4-1,0-4 0,4-3 2,0-1-6,0-2 1,0-4-23,0-4-11,3-2-46,5-5-49,3-2 46</inkml:trace>
    <inkml:trace contextRef="#ctx0" brushRef="#br2" timeOffset="251561.476">1790 6943 164,'0'-10'63,"0"10"-49,8-16-2,-1 12-4,1 1-9,-1 0 1,1-1 2,0 1 3,-1 0-2,1 3 3,-1 6 0,1 4 9,-1 7 2,-7 3-2,4 4-1,0 2-6,0 5-3,-1 5-2,1 5 0,-4 2-4,8-3 0,-5 1 3,5-4 3,-4-4 0,-1 1 2,1-8-2,0-6 0,0-3-1,0 0 0,-1-7 2,-3 0 1,4-3 3,-4-7 4,0-7 5,0-3-8,4-7-1,3-3-6,1-7-1,-1-3-1,1-7 1,3 0-2,1 1-1,-1 5 3,0 1 0,1 3-1,-1 4 1,-4 3-2,1 3 2,-1 4-4,1 3 0,0 0-1,-1 3-2,4 4 0,1-1 3,-1 1-9,0 0-3,1-1-9,-1 4-3,0 0-7,1 0-3,-5 0-20,1 0-10,-1 0-16</inkml:trace>
    <inkml:trace contextRef="#ctx0" brushRef="#br2" timeOffset="251993.9813">2073 7252 132,'4'0'52,"-4"-4"-41,7 1 15,-3 0 6,0-1-16,3 1-4,-3 0-1,0-1 3,0 4-8,-4 0 6,4 4 1,-1 2 2,1 4 4,4 0-2,-5 4 1,5-1-5,-1 1-3,1 2-3,0-2 0,-1-1-4,1 4-2,-1 0 2,1 0 0,-1-1 1,1 1 0,-1-4 2,1 4 1,-1-3-1,-3-1-1,0-6-6,0 3 1,-4-4-11,0-2-3,0-14-66,7-17-42</inkml:trace>
    <inkml:trace contextRef="#ctx0" brushRef="#br2" timeOffset="252564.2698">2352 6870 204,'-8'3'77,"16"-6"-60,-12 3-5,4 0-6,0 0-17,0 0-5,0 0 10,0 0 5,0 0 2,0 0 19,8 0 11,3 0 5,0 0 0,5 0-11,2-4-5,5 1-7,0 3-1,-1 0-9,-3 0-2,0 0-1,0 0 2,-4 0-3,0 0 0,0 3-8,-4-3-2,1 0-10,-1 0-1,-4 4 0,1-4 3,3 0 4,-3-4 2,-1-2-3,1 2-3,0-2-22,-5-1-11,-3 0-22</inkml:trace>
    <inkml:trace contextRef="#ctx0" brushRef="#br2" timeOffset="252896.7751">2544 6766 160,'-3'3'63,"3"4"-49,-4-7 9,4 7 3,-4 3 0,0 3 2,0 4 0,1 6 2,-1 7-16,-4 1 3,1 2 1,3 4-10,-3 3-2,3 4-9,4-1-2,4 1-60,7-7-24,4-14-17</inkml:trace>
    <inkml:trace contextRef="#ctx0" brushRef="#br0" timeOffset="145197.7257">6141 6796 212,'-38'10'79,"27"-10"-61,0 0 8,7 3-1,0-3-15,1 0-6</inkml:trace>
    <inkml:trace contextRef="#ctx0" brushRef="#br0" timeOffset="145351.588">6073 6809 360,'4'-3'-9,"4"0"4,-1-4 5,4 4 3,1-1 3,3 1 1,0 0-3,4-1-1,3 1-1,1 0 1,3-4-11,8 0-2,-3-3-50,6-3-62,1-4 23</inkml:trace>
    <inkml:trace contextRef="#ctx0" brushRef="#br0" timeOffset="147040.4909">6409 6695 100,'-11'4'38,"11"-4"-29,-4 0 1,4 0-1,0 0-3,0 0-1,0 0 3,0 0 5,0 0 4,0 0 4,7 3 4,5-3 4,3 0-15,7 0 1,1-3 1,3-4-8,1-3-4,-1 0-3,4-3-1,-3-1-18,-1-3-5,1 4-68</inkml:trace>
    <inkml:trace contextRef="#ctx0" brushRef="#br0" timeOffset="145050.468">6507 6709 220,'-4'7'85,"4"-7"-66,0 3-3,0-3-7,0 10-7,0-7-2,4 4-2,-4 0 1,4-1 1,-1 1 2,1 3 3,4 4 4,-1 2 5,-3 8-2,0 3 1,-4-1-7,0 5-4,0-5-4,0 1 1,-4 0-8,0-4-2,-3-2-10,-1-8-1,1 0-31,-5-6-13,5-10-14</inkml:trace>
    <inkml:trace contextRef="#ctx0" brushRef="#br0" timeOffset="145783.4109">6914 6578 200,'4'0'77,"0"3"-60,-1 1 10,-3-4 4,0 0-13,8 3-2,-4 4-9,0 0-5,-1 3-1,1 3-1,0 4 2,-4 6 3,0 11 4,-4 9 0,0-2 0,1 2 1,3 1 1,-4-4-8,0 0-1,0-3-2,4-7 0,-4-3-7,4-7 0,0-3-19,-3-7-6,3-3-18,0-11-9,3-9-32</inkml:trace>
    <inkml:trace contextRef="#ctx0" brushRef="#br0" timeOffset="146469.8676">6971 6632 220,'-12'0'82,"9"-4"-64,-5 4 7,4 0-1,1-3-13,-1 0-3,0-4-3,0 0-1,0 1-2,1-1 5,-1 4 3,4-4-1,0 3 2,7 1-4,1 0 1,3-4-5,4 0 0,8 1-1,0-1 1,3 0-22,0-3-7,1-3-47,-1-1-17,1 1-5</inkml:trace>
    <inkml:trace contextRef="#ctx0" brushRef="#br0" timeOffset="146138.0268">7088 6665 200,'0'4'74,"3"-4"-58,1-4-6,-4 4-6,0 0-20,8 4-4,-1-1 8,-7-3 6,4 7 4,0 3 8,-4 3 4,3 4 14,-3 6 10,0 1-3,0 6 2,0 0-15,4 0-5,-4 0-8,4-3-2,-4-3-1,4-7 1,-4-1-2,0-6-1,0 0-13,0-3-4,0-7-9,0-13-72,0-4-37,0-3 52</inkml:trace>
    <inkml:trace contextRef="#ctx0" brushRef="#br0" timeOffset="149730.7395">7736 6280 200,'0'-7'74,"4"4"-58,3-7-2,1 6-5,3-2-7,4-8-2,4 1 1,4-4-1,-1 0 0,1 4 6,3 0 4,-3 3 3,0-1 5,-1 8-6,1 3-2,-4 3-3,0 8-2,-4-1-6,0 6 1,-8 4 2,1 4 1,-8 6-1,-4 7 1,-3 0-2,-9 3-1,-6 4-4,-5-4 0,1 0 0,-4-3-1,0-4 4,0-2 2,3-11 0,5-7 2,-1-6 0,4-11 3,4-9 1,4-10 3,7-1-7,0-6-2,4 0 1,0 3 3,4-3-2,3 6 0,5 1 1,10 6 2,12 4 10,15 6 7,4 4-8,7 3-3,1 0-7,-1 3-4,0 4 0,-3-4 1,0 4-3,-12-1 0,-4 1-34,-7 3-15,-4 0-67,-7 4-45,-12-1 70</inkml:trace>
    <inkml:trace contextRef="#ctx0" brushRef="#br0" timeOffset="144357.6679">5576 6464 192,'19'-10'74,"-8"7"-58,8 3 7,-8 0-1,0 0-6,4 3 1,0 0-1,1 4 3,-5 3-11,0 4 4,0 6 2,-3 7-5,-4 9-3,0 11-3,-4 7-3,0 10 1,0-4 1,0 0-3,0-3 0,3-3 1,5-7 2,-1-10-10,5-7-4,3-7-21,4-9-6,3-11-46,8-10-44,-3-3 45</inkml:trace>
    <inkml:trace contextRef="#ctx0" brushRef="#br0" timeOffset="148122.8063">5153 6142 224,'-11'-13'85,"7"6"-66,1 1 3,3 6-3,0 0-15,-4 0-1,0 3-10,0 7 0,0 14 3,-3 6 2,-4 10 2,-1 7 4,-3 3 2,0 7 11,0 17 6,0 10 3,0 3 2,0 0-11,3-3-5,1-7-5,0 0-2,3-3-3,5-7-2,-1-7-13,4-6-6,4-4-19,-1-10-6,5-3-28,-1 0-9,5-4-6</inkml:trace>
    <inkml:trace contextRef="#ctx0" brushRef="#br0" timeOffset="148893.0239">7495 6256 172,'-15'-3'66,"7"0"-52,-3-4 8,7 4 1,-4-1-5,1-2 1,-1-1-8,1-3-2,-1 0-5,1 3 6,-1 0 3,1 1 5,-1-1 1,4 0-8,1 4-2,-1 0-5,0 3-3,4 6-3,0 11-1,0 6-1,4 14 3,0 7 4,-4 13 6,0 20 1,-4 20 2,-4 10-4,-3 11 0,0 6-5,-1 3-2,5-3-5,3-17 0,8-9-25,3-21-10,5-17-49,3-13-56,0-10 41</inkml:trace>
    <inkml:trace contextRef="#ctx0" brushRef="#br0" timeOffset="143987.4875">5195 6528 88,'0'0'35,"0"0"-27,4-3 0,-4 3-2,0 0-2,7 0 0,1 0 2,3 0 1,4 0 16,0 0 8,12 0 1,3-4 1,0 1-10,4-4-3,7-3-12,5 0 1,6 0 4,5 0-3,-1 0 0,1-4-6,0 4-1,-5 0-1,-6 4-2,-5-1-2,-7 4 1,-4-4 1,-7 4 0,-4-4-27,-4 3-11,-8 4-34,-7 4-41,0 3 36</inkml:trace>
    <inkml:trace contextRef="#ctx0" brushRef="#br0" timeOffset="144726.8049">6092 6876 64,'8'-10'24,"-5"7"-18,1-4 26,-4 7 14,4 0 0,0 0 0,-4 0-6,0 0-2,0 0-4,7 7-19,1 3-4,-1 0 0,1 4-7,0-1 0,-1 0-2,1-3 1,3 4-2,0-4-1,1 3-2,-1 1-1,0-1-14,0-3-4,-3 0-11,0 0-3,-5-3-25,1-4-47,-4-3 22</inkml:trace>
    <inkml:trace contextRef="#ctx0" brushRef="#br0" timeOffset="150680.2886">9470 5972 124,'0'10'49,"4"3"-38,-4 0 1,0-6 1,-4 3-16,1 0-4,-1 0-2,-4-3 0,-3-4 30,0 1 12,-4-4 0,-4-4 0,0 1-7,0 0-2,0-4-13,0-3 4,0-4 5,1-2-9,3-8-3,3 1-10,-3-7-1,11-4 1,4 1 1,0-1 3,8-3 1,7 4 1,4 3 0,0-1 0,7 5 0,-3 2-5,3 7 1,-3 4 0,-1 3 0,-3 3 0,0 4 0,0 3-3,4 7 2,-1 9 1,1 8 0,-1 9-3,1 7 2,3 1 1,1-1 2,-1 0-3,-3 0 0,-1-3 1,1-3 0,0-7 0,-1-7 2,-3-7 10,0-6 4,0-11 4,-4-9 2,4-7-12,-4-14-3,0-6-3,-4-7 0,-3-3-2,-1 0-2,-3 3 1,-4 3 1,-4 4-8,1 3-3,-5-3-33,1 3-15,-12 0-69</inkml:trace>
    <inkml:trace contextRef="#ctx0" brushRef="#br0" timeOffset="183335.6093">11929 6150 180,'-8'3'68,"8"1"-52,0-1-5,0-3-6,0 0-10,0 0-1,0 0 3,0 0 3,0 0 1,0 0 8,0 0 6,0 0 6,0 0 2,0 0-4,0 0-1,0 0-6,0 0 0,0 0-9,0 0-2,4 0-1,3 0 0,5 0 2,-1 0 3,4-3 0,4-1 2,4 1-4,-1 0-2,1-4 0,3 3 1,4 1 1,4 0 3,-4-4-3,1 4 0,-5-1-1,4 1 1,-7 0-2,-4-1-1,0 1 1,-4 3-1,-4-3 0,0-1 2,-3 1-14,-1 0-5,-3-1-20,0 4-6,-4-3-40,-4 0-38,0 3 42</inkml:trace>
    <inkml:trace contextRef="#ctx0" brushRef="#br0" timeOffset="182517.4889">11416 5738 84,'-11'-3'33,"7"-1"-26,-4 4-4,4 0-2,1 0-1,-1-3 0,-4-1 0,1 4 2,-1 0 12,1-3 6,-1 3 7,1 0 6,-1 0-9,1 0-2,-1 0-7,1 0 1,-1 0-9,4 0-4,0 0-2,1 0-4,3 0 2,0 0 1,0 0 0,7 3 2,1 1 1,3-1 5,4 1 3,4-4-2,4 0 0,-1 0-5,5 3-3,-1 0 0,4-3 1,0 0-1,4 0-1,0 0 5,4 0 1,-4 0 0,4-3-1,-1 0-3,1 3-2,0-4 1,-1 1 1,5-1 3,-1 1 2,1 0-3,-5-4-3,5 0 4,-1 1 1,1-1-2,-1 0-3,-3 1 0,0 2-1,-1 1-3,-3 0 2,0-1 1,0 4 2,-4-3-3,1-1-2,-1 1 4,0 0 3,0-1 1,0 1 0,-3 0-3,-1-1 1,0 1-2,-3 0-1,3 3 3,-3-4 0,3 4-4,1-3 1,-1 3 0,-3 0 0,0-3 0,-1 3 2,-3-4-1,0 4 2,0 0-2,-4 0-1,0 0 3,0 0 0,0 0-1,0 0 1,0 0-2,0 0 2,0 0-2,0 0 2,4 0-2,0 0 2,0 0 0,0-3 1,0 3-2,-4-3 1,0 3-4,-4 0 0,0 0 1,-3-4 0,0 1-20,-5 0-9,-3 3-54,0 0-21,-3 13 10</inkml:trace>
    <inkml:trace contextRef="#ctx0" brushRef="#br0" timeOffset="153610.122">11736 5392 108,'-3'-4'41,"3"8"-32,-4-8-5,4 4-2,0-3 0,0 0 3,0-1 18,0-2 7,0-1 2,0-3 3,4 0-13,-1-4-5,5 1-10,-1-7-5,1 0-1,3-7 3,1 0 5,3 0-5,0-3 0,4 0-2,-1 0-2,1 3 1,0 0-1,0 4 8,0 3 5,0 3-2,3-3-1,1 6-4,0 4 1,-1 0-4,-3 4-2,-4 2-3,0 4 1,0 4-1,-3 2 0,-5 4 6,1 7 2,-5 10 2,-3 0 0,0 3-7,-3 0-2,-1 0 0,0 0 2,0 1 0,1-8-1,-1-3 1,0-3-1,0-4 2,1-6 1,3 0-1,-4-7 3,0-4 1,0-2-2,4-8-3,-4 1-3,4-7 1,0 0-1,4-4 0,4 1 2,-1-4 0,5 3 0,-1 1 2,4 0 1,0 2 1,4 5-5,-4 2 1,0-3 0,0 11 0,0-1 0,4 4 0,-4 3-3,-4 6 2,1 4 1,-1 11 0,-3 2 0,-1 4 0,1 6 0,-4-2 0,-4 2 0,0 1 2,0-1-3,0-6 0,-4-4-1,4-3 0,0-3 4,0-3 1,0-4-1,0-4-2,0-6 3,-4-6 0,4-8-4,0-9 1,4-7 0,-4-4 0,4-3 0,-1-3 2,1 10 1,7-10 1,1 3 0,3 3 0,0 1-2,4 9 1,0 8-4,-1 2 0,5 4-1,-4 7 0,0 6 2,0 7 2,-4 7-1,0 6-1,-4 8 1,0 5-1,-3 1-7,-1 0 0,-3 0-6,-4-3-2,0-4-22,0-4-11,4-5-66</inkml:trace>
    <inkml:trace contextRef="#ctx0" brushRef="#br0" timeOffset="152415.2553">11751 4688 108,'8'0'44,"-8"3"-35,4-3 1,-4 0-2,0 0-5,0 0 0,0 0-1,0 0-2,4 4 9,-4-4 4,0 0 13,0 0 6,-4 3-16,-8 4-7,-10 3-6,-8 0-5,-8 0-1,-4-3-1,-3-1 3,-4 1 6,-4 0 5,4-1-1,-3-2 0,-1-4 3,4 0 3,-4-4-4,12-2-1,3-4-6,8 0-1,3-4-1,8 1-2,4-4 1,8 0-1,3-3 0,8 0 0,3-3 0,8-1 2,1 1 1,2-1 1,1 4 0,0 0 2,0 3-1,0 4 0,0-1 3,-1 4 3,1 0-6,4 4-1,-4 2-2,0 4 1,0 4-2,-1 2-1,1 4 1,0 0-1,0 4-3,0 3 0,0-1 4,-1 4 1,5 1-3,0 2 1,-1 7 4,5 0 2,-1 1 0,1 2-1,-1 4-3,0 3 1,-3 0-4,-4 4 0,-4-1 1,0-2 0,-4 6 2,-7-4 1,-8 1 3,-7 3 1,-8 0 1,-4-4 2,-3-6-1,0-3 2,-4-8-4,-1-2 1,1-4-3,0-7 2,0-3-4,3-6 0,1-11-17,3-3-5,5-7-29,3-6-9,3-1-27,5-3-10,7 4 6</inkml:trace>
    <inkml:trace contextRef="#ctx0" brushRef="#br0" timeOffset="155355.498">12909 4413 168,'-4'0'63,"4"0"-49,0 0 5,0 0-2,0 0-8,0 0-3,0 0 1,4 3 0,-4-3-3,4 7 8,-1 0 5,1 3 2,0 3 3,4 4-8,-1 7-1,1 6-5,-1 7-3,-3-1 0,0 5-1,-4 2 0,-4 4 0,0 7-2,-3 3 1,-1 3 0,1-3 3,-5 0-3,5-3 0,-1-7-1,1-11 1,3-5-2,0-8-1,0-3 1,1-6 1,-1-4 3,4-4 2,0-2-3,-4-8-3,4 1 0,0-4-1,-4-3 0,4 0-3,0-3 0,0-4-1,0-3 0,0-4 0,0-2 0,0-1 0,0-3 3,4 0 0,-4-4 1,4-6 0,0 6 2,-1 1-1,1-4-1,0 0-2,0 0 1,-1 0 1,5 4 0,-1-1-3,1 4 2,0 0 3,-1 0 1,1 3-1,-1 0 1,1 0-4,-1 1 0,1-1 3,-1 3 1,1 1-4,-1-4-1,5 4 3,-1 2 3,0 1-3,1 0-1,3 3 0,0 1 0,0-1 0,0 4 0,0 2 0,0 5 2,0-1-3,0 4 0,4 3 1,0 3 0,0 4 0,0 3 0,-8 3-3,0 7 0,1 7 6,-1 7 3,-4 6 3,1 7 2,-4 0-1,-8 0-1,-7-7-5,-4-3-3,-8-4 0,-7-6-1,3-7-29,-3-13-10,8-17-96</inkml:trace>
  </inkml:traceGroup>
</inkml:ink>
</file>

<file path=ppt/ink/ink2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0:52.241"/>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2072EFFB-6560-4E58-845E-26DB53C393BC}" emma:medium="tactile" emma:mode="ink">
          <msink:context xmlns:msink="http://schemas.microsoft.com/ink/2010/main" type="inkDrawing"/>
        </emma:interpretation>
      </emma:emma>
    </inkml:annotationXML>
    <inkml:trace contextRef="#ctx0" brushRef="#br0">1323 7269 100,'0'-4'38,"0"8"-29,4-4-1,-1 0 0,1-4 4,0 1 4,3-4 5,1 0 4,-1 1 0,1 2 2,0-2-15,3-1 2,0 0 0,4 1-3,4 2 1,0 1-3,4-4 2,-1 4-2,-3-1 2,0 1-2,0 0 0,0-1-1,-4 1 2,-4 0-5,-3-1-3,-1 1-4,-3 0 1,0-1-32,-4 1-13,3-4-63</inkml:trace>
  </inkml:traceGroup>
</inkml:ink>
</file>

<file path=ppt/ink/ink2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7:25.235"/>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5642BACC-0F7C-4FFB-9154-0371668DAE91}" emma:medium="tactile" emma:mode="ink">
          <msink:context xmlns:msink="http://schemas.microsoft.com/ink/2010/main" type="inkDrawing" rotatedBoundingBox="16277,5893 16733,3120 17917,3315 17461,6088" shapeName="Other"/>
        </emma:interpretation>
      </emma:emma>
    </inkml:annotationXML>
    <inkml:trace contextRef="#ctx0" brushRef="#br0">12415 3041 280,'-4'4'107,"8"-8"-83,0 8-9,3-1-9,1 0-11,3-3 1,8-3-3,4 0 0,-1-4 4,8 0 3,4 1 5,4-1-7,4 3-3,-5 1 9,5 0 4,-8-1 3,0 4 1,-4 0-6,-8 0-2,-3 0-4,0 4-1,-4-4 3,-4 0 1,-3 0-8,0-4-2,-1-6-40,-3-6-17,0-1-44</inkml:trace>
    <inkml:trace contextRef="#ctx0" brushRef="#br0" timeOffset="-601.0864">12453 2998 152,'0'-17'57,"3"17"-44,1-3 10,-4 3 0,0 0-11,4 0-2,-4 0-2,4 0 0,-4 0-4,0 0 4,4 10 15,-1 0-1,1 3-2,-4 4-3,0 3-7,0 7-4,0 3-3,0 7-3,0 0 1,0-1 1,0 1-3,0-10 0,0-7-12,4-3-7,-4-7-16,0-10-5,4-7-29,-1-6-37,5-7 31</inkml:trace>
    <inkml:trace contextRef="#ctx0" brushRef="#br0" timeOffset="-347.2416">12600 3095 148,'7'-7'55,"-3"7"-43,4-7 14,-1 7 4,1 0-9,-1 0 1,1 0-4,-4 4-2,3-1-8,-3 4-1,0 3 0,-1 3 1,-3 7 2,0 7-3,0 3 1,4 4-5,0 3-2,0-4 0,-1-3 1,1-3-1,0-7-1,0-6 3,-4-1 0,0-6-19,0-14-9,0-6-84</inkml:trace>
    <inkml:trace contextRef="#ctx0" brushRef="#br0" timeOffset="-1252.4758">13256 656 200,'-4'-3'77,"8"6"-60,0 1 4,-4-4-3,3 6-7,1 1-1,0 3 2,-4 7 5,0 3-9,0 3 4,0 7 2,0 11-1,-4 12 2,0 14-6,4 4-1,0 2-4,0-2-3,4-4 0,4-7-1,7-6-18,0-8-5,7-5-73,9-5-58,-5-2 52</inkml:trace>
    <inkml:trace contextRef="#ctx0" brushRef="#br0" timeOffset="-2706.1283">12494 971 140,'4'-7'52,"0"4"-41,-1 3 2,-3 0-3,0 0-6,0 0-1,0 0 10,4 3 6,0 4-10,0 0 6,0 10 5,-1 13 6,-3 10 7,0 10-7,0 4-1,0-1-12,0 8-3,0 2-6,4 4-3,-4-3 0,0 0 1,4-14-3,-4-10 0,0-10-1,0-6 0,0-8-53,0-2-23</inkml:trace>
    <inkml:trace contextRef="#ctx0" brushRef="#br0" timeOffset="-2289.5487">12747 1021 140,'19'-10'52,"-12"7"-41,8 3 2,-11 0 0,4 3-5,-1 1 1,-3 2 6,-4 4 2,0 4-8,0 6 10,-8 3 7,5 8-3,-5-1-1,0 3-6,5 1 0,-1-1-7,4 1-1,0-1-2,0 1 1,0 2-2,0 5 0,0-1-6,0 0 1,0-10 0,0-3 2,0-7-1,-4-3-1,0-7-10,1-7-4,-5-6-59,1-4-24,7-6 0</inkml:trace>
    <inkml:trace contextRef="#ctx0" brushRef="#br0" timeOffset="-1572.2596">13030 827 176,'-4'-3'68,"4"3"-52,4 3 1,-4-3 0,0 0-9,0 0-2,0 0-3,3 0-3,5 0 1,3 0 7,4 0 7,8 3 2,7-3 1,4 0 2,7-3 0,12 0-9,0-1-2,4 1-3,-1-4 1,1 1-6,-5 2-1,-6 1 0,-9-4 0,-6 4-14,-16-7-20,-8 0 0</inkml:trace>
    <inkml:trace contextRef="#ctx0" brushRef="#br0" timeOffset="-1935.4598">12426 1058 224,'-22'10'85,"18"-3"-66,-4-4-3,8-3-5,0 0-8,0 0 0,0 0 8,0 0 4,8 0-7,3-3 2,8 0 3,4-4-3,3-3 2,4 0-5,4 0-2,0 0-5,4 0 0,0 3 0,-5 0 2,1-3-8,-3 0-3,-1 0-39,-4-3-19,4 3-40</inkml:trace>
  </inkml:traceGroup>
</inkml:ink>
</file>

<file path=ppt/ink/ink2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4:36.50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A2485D03-C29B-48BE-B37F-C181806BA9BA}" emma:medium="tactile" emma:mode="ink">
          <msink:context xmlns:msink="http://schemas.microsoft.com/ink/2010/main" type="inkDrawing" rotatedBoundingBox="18536,10449 18637,14044 18532,14047 18431,10452" shapeName="Other"/>
        </emma:interpretation>
      </emma:emma>
    </inkml:annotationXML>
    <inkml:trace contextRef="#ctx0" brushRef="#br0">10 0 160,'-8'10'63,"8"-6"-49,0 2 0,0 1-3,0 3-7,0 0-1,4 4 3,-4-1 1,0 4-3,0 3 6,0 3 5,4-2-1,-4 5 2,0 1-3,0 0 2,0 3-8,0 0-2,3 4-3,1-1 1,0 4-2,3 0-1,-3 0 1,4 3-1,3-3 2,-3 3 3,-1 0-2,1-3 0,-1-3-1,1-1-2,-1-3 1,-3 1 1,0-1-3,0-3 0,-1 3 1,-3 0 2,0 0-3,0 0-2,0 4 4,0-1 1,0 1-3,0-4-1,0 0 5,0-3 3,4 0-3,0 3-2,0-3 0,-1-4 1,1 1-10,0-1-2,0-3 11,-4 0 9,0 0-5,0 1 0,-4-1-3,0-4-2,0 1 3,1 0 2,-1 0 0,0-1 2,0 1-4,1 0 0,3 0-1,0-1 1,0 5-2,0-1-1,0 0 3,0 0 0,0 3 1,0-3 2,0 1-1,0-1 0,0-7-3,0 4 1,0 3-2,0-3-1,0-1-2,0 1 1,0-3-1,0 2 0,0-2 4,3 6 1,1-3-1,-4-1-2,0 5-2,0-1-1,0 0 2,0 0 2,0 3 0,0 1 2,0 3-2,0-1-1,0 1 1,0 0-1,0 0 0,0 0 0,0-1 0,0 1 0,-4-3 0,1-1 0,3 1 0,-4 9 0,0 1-3,0-4 2,1-3 1,-1-1 2,4 1 1,0 0 3,0 0 1,0 3 1,0 4-2,0-1-1,0 7-6,0 4 1,0-1 0,0 4 2,0 7 1,0 3 3,0-3-3,0 3-2,-4 6 0,4 4 1,4 0-8,3-6-1,1-4-23,7-7-8,4 3-48,7 4-23,-7-3 9</inkml:trace>
  </inkml:traceGroup>
</inkml:ink>
</file>

<file path=ppt/ink/ink2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7:17.903"/>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3499A3A2-C2F1-4C88-9B16-48709CA2B32F}" emma:medium="tactile" emma:mode="ink">
          <msink:context xmlns:msink="http://schemas.microsoft.com/ink/2010/main" type="inkDrawing" rotatedBoundingBox="12446,6028 14223,4482 15147,5542 13370,7089" shapeName="Other"/>
        </emma:interpretation>
      </emma:emma>
    </inkml:annotationXML>
    <inkml:trace contextRef="#ctx0" brushRef="#br0">8976 4051 160,'0'-3'63,"0"10"-49,0-11 0,0 4-3,4-3-5,0-4-1,-4-3-3,4-3-2,-4-4 1,0 0-4,0-3 2,-4 0 1,0 0 2,0 3 8,-3 4 3,-4-1 0,-4 4 0,-4 4-5,-4-1-3,4 3 4,-3 4 2,3 4 2,0-1 5,0 4-12,0 3-4,4 7-1,4 3-1,-1 3-3,5 4 2,3 0 1,4 0 0,4-4 0,7 1 0,1-4 2,6-4 1,1-2-1,4-7 1,7-4 0,0-6 1,0-7 0,1-4 0,-1-6-2,0-10-2,-4-10 1,1-7 1,-5-4-10,-3-2-4,0-4 12,-8 7 9,1-1-4,-5 4-2,-3 7-2,-4 10 1,0 3 5,-4 7 4,0 7-9,1 9 0,-5 11-4,1 10-2,-1 6 5,0 7 3,-3 11 5,4 9 2,3 14 1,4-1 0,7 8-4,8-11-3,4 0-5,8-6 0,7-4-16,7-6-6,8-7-49,-7-7-19,3-10-17</inkml:trace>
    <inkml:trace contextRef="#ctx0" brushRef="#br0" timeOffset="-3468.3507">9259 2516 156,'-4'-3'60,"8"10"-47,0-7 8,-4 0 2,0 0-10,8 0-2,-1 0-4,4 0 0,1 3-4,7 4 3,3-1 3,5 1-1,3 0 1,4-1-1,3 1 0,5 3 0,3 0 2,4 0-3,4 4-2,0 3 4,3-1 2,5-2-4,-1 2 1,4-2-3,4-1 0,3 4-3,-3-4 1,0 4-2,4 0-1,-8 0 1,-7-1-1,-5 1 0,-3 0 0,-7 0 0,-5-4 0,-3 4 2,0-4 1,-3 1-4,-5-1-1,-3 0 3,-5-2 1,1-5 0,0 1-2,0 0-8,-4-4-3,0 0-7,-4-3-2,1-3-33,-5-4-13,5 1-28</inkml:trace>
  </inkml:traceGroup>
</inkml:ink>
</file>

<file path=ppt/ink/ink2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9:48.757"/>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271A129E-B020-4B56-AB34-A2277E17550C}" emma:medium="tactile" emma:mode="ink">
          <msink:context xmlns:msink="http://schemas.microsoft.com/ink/2010/main" type="inkDrawing" rotatedBoundingBox="16131,8675 22356,6137 22851,7352 16626,9890" shapeName="Other"/>
        </emma:interpretation>
      </emma:emma>
    </inkml:annotationXML>
    <inkml:trace contextRef="#ctx0" brushRef="#br0">13113 6535 148,'-8'0'55,"4"3"-43,0-3 10,4 0 3,0 0-3,0 0-1,0 0-5,0 0-2,0 0-8,0 0 0,4 7 4,0 0-4,0 3 2,0 3 6,-4 7 5,0 4-9,0 6-6,0 0-2,0 0-2,0 0 2,0-6 1,0-4-4,0-3 1,0-7-11,0 0-3,0-3-26,-4-11-12,0-2-45</inkml:trace>
    <inkml:trace contextRef="#ctx0" brushRef="#br0" timeOffset="323.4826">12909 6602 212,'-11'-3'82,"18"-1"-64,-3 1-4,3-7 0,5-3-7,-1-4 0,4 0 1,-4 0-4,1 4 4,-1 0 4,-3 3 3,-1 3 0,1 0-3,-1 0-2,1 1-9,-1-1-2,1 0-5,7 1 1,8-8-92,3-13-63,-3-16 61</inkml:trace>
    <inkml:trace contextRef="#ctx0" brushRef="#br0" timeOffset="-2306.6374">12095 6173 156,'0'0'60,"0"0"-47,0 0 19,0 0 5,0 0-13,0 0-3,0 0-8,0 0-1,0 0-7,0 0 4,3 7 1,-3-7-3,4 7-2,-4-1 0,4 4 1,0 4 1,-1 3 1,1-1 0,0 4 2,3 1-1,-3 5 0,4 1-5,-1 3-1,-3-6 1,4 9 0,-5 4 0,1 0 2,0 0-1,-4-4 2,0-3-4,0-3-2,-4 0-3,0-7-1,1-3-20,-1-4-10,0-3-14,4 0-6,-4-3-26,4-7-41,0 0 35</inkml:trace>
    <inkml:trace contextRef="#ctx0" brushRef="#br0" timeOffset="-1408.2655">12438 6605 184,'3'0'68,"-3"-3"-52,4 0-1,-4 3-1,4-4-8,0 4 2,-4-3 1,0 3 5,0 0-8,0 0 3,0 0 4,0 0-7,3 7-1,1 6 3,4 4 5,-4 6-3,-1 4 2,1 0-5,4 6 1,-5-6-3,1 3 2,4 1-6,-5-5-1,1-2-2,0-7 0,0-4-7,0-3-2,-1 0-16,-3-10-6,4-3-17,4-7-9,-1-4-26</inkml:trace>
    <inkml:trace contextRef="#ctx0" brushRef="#br0" timeOffset="-772.211">12377 6659 244,'-30'7'93,"23"-7"-72,-1 0 7,8 0-2,0 0-21,0-4-4,0 1-9,4-4 0,3-3 4,5-3 0,-1 0 2,4-1 2,0 1 2,4 3 5,0 0 4,3 0-4,1 0 1,0 3-5,-1 0-2,1 0 0,0 4-1,-5 0-33,1 3-13,0 0-63</inkml:trace>
    <inkml:trace contextRef="#ctx0" brushRef="#br0" timeOffset="-1081.2231">12735 6565 172,'-7'0'66,"3"4"-52,-3-1 12,3 0 1,4 1-11,0-1-2,-4 0-4,4-3 1,0 0-6,0 0 1,0 4 4,0 2-4,4 4 2,0 4-5,-1 3-2,1 3 6,0 10 3,0 0-5,-1 4-1,1-4-2,0 0-2,0 0 1,0-3-1,-4-4-3,0-6 2,0-4-23,-4-3-12,0-6-72,0-11-32,0-10 73</inkml:trace>
    <inkml:trace contextRef="#ctx0" brushRef="#br0" timeOffset="-316.3788">12898 6552 136,'3'-3'52,"-3"3"-41,4 3 18,-4-3 3,0 0-6,0 0-3,0 0-9,0 0-1,4 3-8,0 1-1,-1-1 2,1 4-1,0 3 0,4 6 3,-1 5 5,-3 2-3,3 4 2,1 3-3,-1 0 2,-3 0-8,0-3-2,0-4-1,0-2 0,-1-5-14,-3-6-5,0 0-19,4-3-6,0-7-17,3-7-44,5-6 22</inkml:trace>
    <inkml:trace contextRef="#ctx0" brushRef="#br0" timeOffset="2868.1171">13953 5928 140,'-11'7'52,"3"-1"-41,1 1 11,3-4 1,-3 4-5,-1 0 0,-3 0 3,-1-4 3,1 4-12,0-4 2,-4-3 0,0 0-1,3 0 0,1-3-1,0-4 0,3-3-6,1 0-4,-1-4-1,4 1 1,4-7-3,4-4-2,4-2 4,3-5 1,0-2-3,4-4 1,0-3 2,4-4 1,0 4 1,0 0 0,0 0 0,3 6 0,1 4-2,0 3-2,-4 4-2,-1 6 1,1 4 1,-4 2 0,0 5-3,0-1 2,-3 4 1,-1 3 0,0 3 0,1 4 0,-1-1-3,4 8 2,0 3 1,0 3 2,0 3-3,4 7-2,4 1 2,-4 5 2,0-2 0,-1-4 2,-3 0-4,1-3 0,-1-4 1,0-2 0,-4-1 0,4-7 0,-4 1 0,1-4 2,-1-4 1,0-2 1,1-8 0,3-9-2,0-4-2,4-6 3,3-4 0,-3-7-1,0-3 1,0-3 4,-4-7 4,0 4-2,-4-1 0,-3-3-3,-4 0-1,-1-3-3,-3 7 1,0-1-7,-7 0 1,-1-3-37,-3-3-13,11-7-77</inkml:trace>
    <inkml:trace contextRef="#ctx0" brushRef="#br0" timeOffset="6026.8502">16713 4437 56,'8'-7'24,"-5"4"-18,1-4 9,0 3 3,0 1 5,0 0 3,-1-1 6,1-2 3,-4 6-8,0 0-4,0 0-11,0 0-3,4 6-5,-4 4-3,0 4 0,-4 3-4,-7 3 0,-4 7-1,-4-1 0,-4 1 3,-3 0 0,-1 0 5,-3-4 2,0 1 2,0-7 2,0-4 1,0-3 3,-1-10-5,5-3-1,0-4-4,3-6-3,0-1 0,5-3 1,3-3-3,3-3 0,1-4-1,7-3-2,0 0 3,4-1 0,4 1-2,7 0 2,-3 0 1,3 7 0,1-1 0,-1 4 0,0 3-3,4 0 2,0 1 1,0-1 0,4 4 0,0 2 2,0 5 1,0-1 3,0 0-1,0 4 0,3 3-3,1 0-2,-1 3 1,-3 4 1,0 0 1,0 6 3,0 4 1,-4 3 1,0 3-2,0 8 1,0 2-4,0 4-2,0 7 0,0-4 1,-3 3 1,-1 4 1,0 0 0,1 0 0,-5 0-2,1 3 1,-8 4-2,-4 0-1,-7-1 3,-4 1 0,-8-1-1,-3-9 1,-5-4-2,-3-6 2,1-4 0,-1-7 1,3-3 0,1-6 0,0-7 0,4-4 0,-1-3-2,1-3-2,3-4 3,4 0 0,1-3-4,-1-3 1,4-1 0,3 1 2,1-4-3,4 0 0,3-3 1,4 0 2,4-3-1,3-1-1,1 1-2,7-7 1,4-1-1,3 5-2,5 2 3,-1 4 2,4 0-2,4 3 0,-8 4 1,16-1 0,-1 4 0,1 4 0,-1-1-3,1 4 2,3 3 1,-4 3 2,1 4-3,-8-1-2,-4 4 2,0 4 2,-3-1 0,-1 1-1,-3 2 1,-5 1-1,-2 0 0,-5 3 0,-4 0 2,-3 7 1,-4-4-1,-4-2-2,1 2 3,-5-3 0,-3-3-1,-1-4-2,1-3 1,4-3 1,-1-4-1,1-3-1,-1-3 5,4-4 1,0-9 0,4-8 1,8-9-6,7-11-1,4-3-2,4 4 0,-1 2 2,1 4 0,-1 4 0,1 6 0,0 4-3,-4 3 2,-4 6 1,3 1 0,-2 6-3,-5 4 0,4 3-1,-4 3 3,1 7 0,-1 3 1,0 4 0,0 3 0,1 7 0,-5 0 2,1 6-3,-4 1-2,-4 0 2,-4-1 0,-4 1-2,1-1 2,-5-6 1,1-4 0,0-6 0,0-4 0,-5-6 0,5 0 0,0-7 2,0-3 1,3-4-1,0-7 1,5-2-2,3-4-1,7-7-2,5 0 1,6-7 1,5 8 2,3 2-3,1 4 0,-1 3 1,1 4 0,-5 3 0,1 6 0,-4 4-3,-4 7 2,-4 7 1,-3 9 2,-1 7-1,-3 7 2,-4 7-2,0-4-1,0-3-6,4-4-1,-1-6-43,5-10-17,7-10-54</inkml:trace>
    <inkml:trace contextRef="#ctx0" brushRef="#br0" timeOffset="6852.0253">17848 4272 208,'8'-3'79,"-5"3"-61,-3 0 1,0 0-3,0 0-9,0 0 1,0 7-1,-3-1 1,3 1-4,-4 3 8,0 4 7,4-1-6,0 4 0,0 3-5,0 3-3,0 4-2,4-3-3,-4-4 1,0 3 1,0 1-1,0-1 2,0 4 0,-4 6 1,0 1-2,-3-1-2,-5 1 1,-3 3 1,0 0 1,0 0 1,0-4-2,0-3 1,0 0-2,4-3 2,-1-3-4,5-4 0,-1-3 1,4 3 0,1-4 0,3 1 0,0 0 0,0-4 2,0 1-1,0-1-1,0-3 1,0 0 1,0 0-19,0-3-6,0-7-21,0 3-8,-4-3-40</inkml:trace>
    <inkml:trace contextRef="#ctx0" brushRef="#br0" timeOffset="7360.6407">17705 4507 252,'0'-34'93,"7"11"-72,8-14-6,-7 17-8,3 0-14,1-7 0,3 0-2,0 0 1,4 1 5,7-4 1,0-4 4,8 0 1,4 4 1,0 4 6,-4-1 4,3 3 1,-3 4 1,0 0-2,0 7-1,-4 3-5,0 6-3,1 8-2,-5 6 0,-3 3 0,-5 7 1,-2 7 2,-1 3 1,-8 4-1,-7 2-1,-4 11-1,-7 7 0,-8 6-2,-3 1-2,-9-1 3,-6-3 2,-5-3-2,-7-11-2,-4-6-7,1-10-1,6-14-19,5-13-8,15-16-97</inkml:trace>
  </inkml:traceGroup>
</inkml:ink>
</file>

<file path=ppt/ink/ink2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0:57.992"/>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451FE881-88CC-4E82-992E-099E40F40A3A}" emma:medium="tactile" emma:mode="ink">
          <msink:context xmlns:msink="http://schemas.microsoft.com/ink/2010/main" type="inkDrawing" rotatedBoundingBox="2739,10453 17486,11082 17359,14059 2612,13430" shapeName="Other"/>
        </emma:interpretation>
      </emma:emma>
    </inkml:annotationXML>
    <inkml:trace contextRef="#ctx0" brushRef="#br0">-1381 9641 220,'-7'0'85,"3"4"-66,0-1 1,4-3-2,0 0-12,0 0-3,0 7-5,0 3-1,0 3 2,4 1 0,0 2 1,0 1 0,3 0 0,1 0-3,3-4 2,0 0-1,4 1 0,4-4 2,0 0 0,4-3 0,3-4 0,4-3-3,4-7 0,0-3 2,0-3 0,-4-7 3,-3-7 1,-5-3 10,-3-4 6,-4 1 1,-3-1 3,-1 7 0,-4 4 1,-3 3-7,0 3 0,-4 7-8,0 7-1,-4 9-9,0 11-1,1 10-2,3 6 2,0 8-1,3-1-1,1 0 0,4-3 3,-1-4 0,1-6 3,-1-3-8,1-7-3,-1-4-13,1-3-4,-4-7-8,-1-3-4,-3-6-32,0-11-55,4-10 25</inkml:trace>
    <inkml:trace contextRef="#ctx0" brushRef="#br0" timeOffset="608.1334">-1546 9521 200,'-12'3'77,"12"0"-60,-7 4-3,7-7-5,-4 3-7,0 4-2,0-4 5,1 1 4,-1-1-5,4-3 9,0 0 6,0 0-4,7 0 0,5 0-3,-1 0 2,4-3-3,4-4 1,0 0-5,3-3-2,1 0-2,0 0 0,3 0 0,-3 0 1,-1 0 2,1 3 1,0 4-3,-1 0-3,1 3 0,-1 0 1,1 0 1,0 0 1,-1 0 0,1 0 2,3 0 1,1 0 1,-1 0-2,0 0 1,-3 0-4,0-4 0,-4 4-1,-4-3-2,0 0 3,-4 3 0,0 0-4,-3 0 1,-4 0-35,-4-4-15</inkml:trace>
    <inkml:trace contextRef="#ctx0" brushRef="#br0" timeOffset="1915.104">1873 9232 252,'0'0'93,"4"0"-72,7 4-4,-3-4-7,-1 3-8,1 0-2,-1 1 1,1 3 1,3 3-1,-3 0 13,-1 3 5,1 4 2,-1 3 2,1 3-9,0 1-3,-1-1-4,4 1 0,-3-1-4,3-3 0,-3-3-1,-1-3-2,1-8-10,-1-2-6,1-11-28,-1-10-9,5-10-71</inkml:trace>
    <inkml:trace contextRef="#ctx0" brushRef="#br0" timeOffset="2284.813">2152 8659 236,'0'-3'88,"0"-4"-69,4 7 11,-4 0 1,0 0-17,4 0-2,3 0-2,1 0 1,3 0-5,0-3 5,1 3 4,3-3 2,0-1 1,0 1-7,4-4-2,11-10-45,15-26-18,4-14-83</inkml:trace>
    <inkml:trace contextRef="#ctx0" brushRef="#br0" timeOffset="1551.3219">1862 8894 136,'-4'-13'52,"4"9"-41,-11-6 11,11 7 1,0-1 0,-4 1 1,0-4 6,-3 1 4,3-1-18,-4 0 6,5 4 2,-1 0 1,0-1 0,0 1-10,1 3-4,-1 0-6,8 7-2,-4 6-1,0 7-2,3 10 1,1 7-1,-4 7-3,0 3 2,-4 10 1,1-7 0,-1 0 0,-4 0 0,1-6 0,-1-4 0,1-6 0,3-7 2,-4-7-3,5-4 0,-1-2 1,4-8 2,0-6-1,0-6-1,0-8 1,0-2-1,0-4 0,4-7 2,3 0 3,1-7 2,3 1-3,4-1-3,4-3 0,0 4-1,0-1 0,-1 1 0,1-1 0,0 8 2,-4 2-1,0 4 2,-3 0-2,3 3 2,-4 4-2,0-1-1,1 4-13,3 4-6,-4-1-12,0 4-6,1 3-24,-1 0-11,0 3-31</inkml:trace>
    <inkml:trace contextRef="#ctx0" brushRef="#br0" timeOffset="10195.4612">7540 9423 184,'-4'-10'68,"4"7"-52,0 0-10,0 3-7,0 0-7,0 0 0,0 0 5,0 3 3,-4 0 1,1 1 15,-1-4 9,0 0-9,0 0-3,1 0-8,-1 0-4,4-4 2,-4-2 2,4-8-2,0-2-2,0-1 4,0-7 4,0-2 1,0-8 4,0-3-5,4-6-1,0-8 0,3-2 2,4-4-3,-3 3 1,3 7-1,1 4 1,-1 2 4,0 5 5,1-1-9,-5 10-4,1 0-1,-1 4 2,1 2-2,-1 5 0,1 6-8,-1 3-2,5 10-5,-1 4-3,0 6 2,1 4 2,3 7 2,0 2 3,0 1 4,0 0 3,0-3 0,0-4-1,-4-4 1,1-2 1,3-8 3,0-6 4,0-10 0,4-6 2,0-4-6,7-7-3,4-3 1,0-11 0,1 1 1,-1 0 2,-4 0-1,4 0 0,-3 3-3,-1 3-2,-3 1 1,-1 9-1,-3 4-3,0 7-6,0 6-3,3 7 2,-3 7 1,0 9 1,0 8 0,-4 6-2,0 4 1,-4-1 5,1 1 2,-5-1 2,1-6 0,-1-4 2,1-6 1,-1-3 5,1-4 3,3-10 7,4-7 3,4-7-8,8-6-3,3-6-8,0-8-2,4-3 2,0 0 1,-4-3 1,0 0 2,-3 6-3,-1 4 0,-3 7-1,-5 3-2,-3 3 1,1 7-1,-1 3-3,0 4 2,0 3-1,4 6 0,0 8-3,-1 6 1,1 7 0,-4 3-1,0 3 1,0 11 3,1-4-2,-5 0 1,0 1 4,-3-4 1,-1-4 1,1-6 2,-1-4-1,1-3 0,3-3-3,4-7-2,8-3 5,11-10 4,15-11-3,11-9-1,8-7-5,4-7 0,3-4 0,0 1 2,-3 3-1,-8 11-1,-15 5 1,-11 11-1,-12 10-3,-14 14 0,-20 16 4,-15 10 3,-10 10-1,-9 7-2,1 4 0,7-4 1,11-7-3,12-10-2,18-13-20,20-17-10,18-17-10,23-16-1,15-11-62,7-2-43,-3-5 62</inkml:trace>
    <inkml:trace contextRef="#ctx0" brushRef="#br0" timeOffset="10844.9885">9930 8917 260,'-7'-6'96,"3"6"-75,4 0-1,0 0-4,0 0-8,0 0 1,0 0 1,0 3 1,-4 7-5,1 4-2,-1 6 2,-4 6-3,1 8 0,-5 13-8,5 0-2,-1 0-91,8 0-70,-4-14 55</inkml:trace>
    <inkml:trace contextRef="#ctx0" brushRef="#br0" timeOffset="6317.324">5719 8974 116,'-4'0'44,"4"0"-35,0-3 3,0 3-3,0 0-1,0 0 0,4-3-2,0-1-1,-1-2 3,1-1 3,0 4-6,-4-1-5,0 1-1,0 0-26,0 3-49,0 0 1</inkml:trace>
    <inkml:trace contextRef="#ctx0" brushRef="#br0" timeOffset="22148.8098">6684 8542 212,'-7'-7'79,"7"7"-61,-4-10-7,4 7-7,-4-4-13,0-3-2,1-3 1,-1-1 4,-4-2 3,1 6 17,-5 0 8,1 3 5,-8 3 1,-3 11-7,-9 7-2,-6 12-9,-1 1-4,0 7 1,4-1 0,8 1-1,11-4-1,15-3 3,15-4 5,15-3-1,15-13 3,12-7-17,11-13-8,11-11-79,11-19-36</inkml:trace>
    <inkml:trace contextRef="#ctx0" brushRef="#br0" timeOffset="23213.3631">10605 8847 244,'-7'7'93,"10"-1"-72,1 4-8,0-3-10,0 3-9,0 4 1,-1-1 1,1 4 2,0 0 1,0 3 5,-1-4 2,1 1 6,4-3 5,-1-4-3,5 0 0,-1-4-8,4-6-2,0-6-2,0-4 1,0-7-2,0-3 2,0-7 0,0 0 3,-3 0 1,-1 4 1,0 3 4,1 3 3,-1 0-6,-3 7-1,-1 4-4,1 2-3,3 4 0,0 7-1,1 3 0,-1 7 2,4 6-3,4 4 0,0 0 1,0-4 0,7-3-20,8-10-7,7-13-65,8-20-28,4-14 18</inkml:trace>
    <inkml:trace contextRef="#ctx0" brushRef="#br0" timeOffset="24980.1234">12875 9333 276,'-4'-10'104,"4"7"-81,0-7 1,0 6-5,0 1-11,0-1-2,0 4 3,-4 0 2,4 0-6,0 0-5,0 11-1,-3 9-1,-5 10 0,-3 10 2,0 10 0,-1 7-3,1 4 0,3-1 2,1 0 2,-1-9 0,4-5 2,4-2-4,0-4 0,0-6 1,0-7 0,0-7 0,0-4 0,0-2 2,0-4 1,0-3 1,0-7 2,4-4-3,0-2 0,0-8-3,7-3-3,8-6 4,4-11 1,3-6 0,4-3 1,0-4-2,4 3-1,4 4 1,-4 3 1,-4 0-1,-4 10-1,-3 7 1,-4 3-1,-4 4-18,-4 3-8,1 3-22,-5 4-7,1 0-59</inkml:trace>
    <inkml:trace contextRef="#ctx0" brushRef="#br0" timeOffset="12357.5554">8961 9390 180,'-3'-3'68,"-1"3"-52,0-4-5,4 4-4,-4 0-15,-3 4-4,-5-1 6,1 7 5,-4 3 1,-11 11 5,-4 9 4,-1 11 6,-6 13 3,-1 7-1,0 3 0,4 3-9,4 7-3,8 0-5,10-3-1,12-4 1,8-3 2,11-10-3,7-3-2,8-11-1,7-6 0,1-10 3,-1-7 0,1-6 5,3-8 5,0-6 1,4-13 4,0-7-5,0-10-1,0-7 0,-3-7 0,-9 1-4,-3 2-1,-11 5-8,-8 2-2,-8 4 13,-3 3 5,-8 7 1,-7 7 1,-4 6-10,-4 10-1,-7 7-2,-1 10 0,1 4-3,3 6 2,5 0-1,3 7 0,3 0 0,8 3-2,4-6 3,12-4 0,7-3-2,3-4 0,8 1 2,8-4 0,7-4 1,-3-2 2,-1-4 3,1-3 2,3-4-1,-4-6 1,1-4-2,-1-3 2,-7-7-2,0 0 0,-7-6 1,-8-1 1,-4-2-3,-8-1-1,-3 0-1,-8 0-2,-7-3-4,-4 7-2,-4 6 0,-4 7 2,-3 10-1,-1 10 4,1 7-2,3 9-1,1 15 0,3-1 3,0 3 0,8 4 1,3-3-3,8-4 2,8 0-1,3-6-2,8-4 0,11-3 3,4-7 2,8-10 2,-1-7-4,4-6 1,1-7 4,3-7 5,0-3 1,-12-3 4,-3-4-3,-7 0-1,-5 0-2,-3 4 2,-8 3-3,1-1 1,-5 8 4,-3 3 2,-4 3-10,-4 7-1,0 10-5,-3 7-2,-4 10-4,3 10 0,8 3 4,8 4 4,7 2-1,11-2 0,8-7-10,11-10-5,12-17-43,14-20-19,1-14-45</inkml:trace>
    <inkml:trace contextRef="#ctx0" brushRef="#br0" timeOffset="12914.6724">10330 10737 140,'-4'-3'52,"4"3"-41,0-3-2,0 3-3,0-4 19,4 1 11,0-4 12,0-3 6,3-3-29,4-4 3,1-3 3,7-4-15,7-6-4,12-3-5,7-4-2,8-3-3,11-4-2,7 4 1,1 0-1,0 3 0,-4 7 0,-8 3-3,-7 7 2,-12 3-12,-3 0-7,-8-3-27,-11 3-10,-4 0-56,-4-6-27,-7 0 71</inkml:trace>
    <inkml:trace contextRef="#ctx0" brushRef="#br0" timeOffset="15235.329">11631 9916 208,'-15'-7'77,"15"4"-60,-4 0-5,4-1 11,-4 1-4,0 0 6,4-1 5,0 1-17,0 0 2,0 3 1,0-4-8,4 4-2,4 0-4,3 0-2,8 0 3,3-3 2,1 0 2,3-1 3,5 1 1,-1-4 3,0 0-9,0 1-3,-3-1-2,-5 0 2,-3 1-34,0-1-16,-4-3-88</inkml:trace>
    <inkml:trace contextRef="#ctx0" brushRef="#br0" timeOffset="14764.6841">11929 10141 160,'-8'-10'60,"4"3"-47,1-6-3,3 6-3,-4-3-6,-4-4 2,-3 1 11,0 3 6,-4 0-10,-8 3-1,4 7 1,-4 0 0,-3 3 2,0 4 2,3 3 4,4 4-8,4-1-1,0 4-7,4 0-2,3-1 0,1 1 2,7 0 1,3 0 1,9-1 0,7 4 2,3 1 1,5-1 1,3 0-2,4 3 1,0-3-2,0-3 2,-4 0-2,0 0 2,-8 3-4,-3 0 0,-7 0 3,-9 0 3,-10 4 2,-8 2 1,-12 1-4,-7 0-3,1-4-2,-5-6-3,0-7-6,4-6-1,0-8-21,8-6-9,7-7-21,8-6-8,11-7-40</inkml:trace>
    <inkml:trace contextRef="#ctx0" brushRef="#br0" timeOffset="13646.9248">10477 10687 236,'-23'7'90,"16"-7"-70,-1 3-7,8-3-10,0 0-4,0 0 0,4 3 3,0 4 1,3 3-1,5 4 12,7 2 7,-1 11 5,13 10 2,3-4-2,3 4-1,8 0-10,8 3-4,0 4-2,4 3-1,-1 3 2,1-3 1,-4-3-3,-8-4-3,-4-3-2,-3-4 0,-8-6-9,-4-7-3,-3-3-35,-8-4-14,0-6-181,0-27 107</inkml:trace>
  </inkml:traceGroup>
</inkml:ink>
</file>

<file path=ppt/ink/ink2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0:40.585"/>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175BCF17-5BEF-4AB7-82CD-A5305FB0FF2B}" emma:medium="tactile" emma:mode="ink">
          <msink:context xmlns:msink="http://schemas.microsoft.com/ink/2010/main" type="inkDrawing"/>
        </emma:interpretation>
      </emma:emma>
    </inkml:annotationXML>
    <inkml:trace contextRef="#ctx0" brushRef="#br0">-2323 8596 116,'-4'-7'46,"4"10"-35,-4-3 7,4 0 4,0 0-2,0-3 0,0 3-6,0 0-4,0-3-5,0 3 3,0 0 2,-3-4 1,3 4 1,0 0-6,0 0-4,0 0-4,0 0-1,7 0 2,4 0 2,1 0-2,-1 0-2,4 0 2,4-3 2,4 0 6,-1 3 4,1-4-4,3 4 1,-3-3-3,3 0 0,1-1-1,3 1 2,0-1-1,4 1 2,0 0-2,0-1 2,0 1-4,0 3-2,0 0 0,-1 0 1,5-3-3,4-1 0,3 1 1,-7-4 2,-1 1 1,-3-1 1,0 4 2,0-1 3,0 1-4,0-1-3,0 4-1,0 0 1,0 0-1,0 0-1,0 0 1,-4 0 1,0 0-3,0-3 0,0 0 3,0-1 1,-3 4 1,-5 0 0,1 0-2,0 0 1,-1 0-2,1 0-1,-4 4 3,3-1 0,1 0-1,0 1-2,-1 3 1,5-1-1,3 1 0,0-4 2,4 4-1,4-4 2,-1 1 0,1-4 1,0 0-2,-1 3 1,1 0-2,0 1-1,-4-1 3,0 0 0,0 1-4,0-1 1,0-3 0,3 4 2,1-4-1,0 3 2,-1-3-2,1 0-1,0 3 1,-1-3 1,5 0-1,-4 0 2,-1 0 0,-3 0 1,0 0-2,0 0-2,-4 0-2,0 4 1,1-4 1,-1 3 2,0 0-1,0-3 2,0 0-2,0 0-1,4-3 3,0 0 0,0-1-1,0 1 1,11 0-2,-3-1-1,-8 1 1,0-1-1,-4 1 0,0 0 2,0 3 1,-3 0 1,3 0-2,-4 0 1,1 0-2,-1 3 2,4 0-4,0 1 0,4-1 3,0 1 3,4 2 2,0-2 1,-1 2 0,1-2 2,-4-1-7,0 0-2,-4 4 1,-4-4 1,-7 1-1,0-1-2,-4-3 1,0 0-1,-3 0-7,-5-3 0,4-1-24,1-2-9,3-1-30,0-6-11,4-4-41</inkml:trace>
  </inkml:traceGroup>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1:27.865"/>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338C41D6-562E-410E-BAE5-9E60948B460C}" emma:medium="tactile" emma:mode="ink">
          <msink:context xmlns:msink="http://schemas.microsoft.com/ink/2010/main" type="inkDrawing"/>
        </emma:interpretation>
      </emma:emma>
    </inkml:annotationXML>
    <inkml:trace contextRef="#ctx0" brushRef="#br0">199 36 216,'-8'-5'82,"8"1"-44,-8-1-44,8 5 14,-2-2-9,-3-5 0,2 3 1,-2-1 2,3 3-1,-6 0 10,6 2 6,-6 0-3,3 4 0,-5 3-4,3 2-1,-3 4-8,0 5-2,-6 2 2,1 7 1,3 2 0,2 7 1,-5 2-4,7 11 0,-2 0 1,3 3 2,-1-3 1,5-2 1,3-7-2,8-4 1,-3-5-4,8-4-2,-1-7-1,11-4 3,-3-10 0,3-3 3,2-8-1,-5-4-1,12-4 1,-6-7 1,-1 0-1,0-1 2,-8 1-4,1 2 0,-5 5 5,-1 0 2,-4-1 6,-6 5 5,-2 0 0,-2-6 1,-3 4-5,2 2 0,-4 2-4,-1 0 2,1 5-2,-4 4 0,-4 3-8,5 6 0,0 7-3,0 9-2,-2 2 0,2 4 3,0 3 0,2 0 1,8-3 0,0-4 0,8-9 0,12-13 0,10-12-3,15-15 2,15-18-21,16-15-10,2-17-88,7-5-65,-9-4 70</inkml:trace>
    <inkml:trace contextRef="#ctx0" brushRef="#br0" timeOffset="4535.9513">990 923 96,'-2'0'38,"2"-9"-20,0 13-8,0-4 14,0-2-2,0 2 1,0-2 3,0 0 3,0 2-15,2-3 3,3 1 3,5-5-2,5 1 1,-2-3-8,2 0-2,3-2-1,-1-1 2,1 1-1,-1 2 0,1-2-1,-3 4 0,0 1-4,3 1-1,-8 1-1,7 2-2,1 2 1,0 2-4,-1 2 2,1 3 1,2 2 0,-7 2-3,2-4 2,0 0 1,-3-1 2,3-1-1,0-3 2,-5-2 7,3-2 3,0-3 2,-6-1 4,-4-3-9,4-9-3,-4-2-4,2-1 0,-5 4-2,2-1 2,1 0 0,2 2 1,-5 3-7,7-1 0,-4 3 1,2 5 1,5 1-2,-3 3 2,4 4-4,-1 5 1,5 2 0,-5 0 2,5 11-1,2-2-1,1-3 3,-3-4 2,3-2 2,-1-11 10,-7-5 3,5-1 8,-5-4 2,-2-1-7,-5-3-1,2 1-11,-3-3-2,1 0-5,2 4-1,-5 1-1,7 2 0,-7 2 0,5 2 0,0 1-5,3 1-3,-1 1 1,3 4 3,3 2 3,2 2 2,0 1-4,3-1 1,-6 1 2,3-1 1,0-2 3,0 1 1,-2-3-1,2 0-2,-5-3 5,0-1 1,0 0 4,-2-1 1,-1-2-1,-2-2-1,0-4-3,0 0-1,-2 1-3,2 1-2,-5 0 3,0 2 0,0 0-4,0 0 1,0 3-2,0 1 0,2-2 0,1 5 0,2 0-3,3 2-1,-1 2-4,6 3 1,-1 1 0,1 1 1,2 4 2,-3-2 4,1 0 1,5-2 1,-8 2 0,5-3 2,-5-3-1,0-1-1,0-7 9,2-4 4,-1 1 2,-1-4 1,-3-1 0,-2 0-4,-2-1-2,-1-4-6,3-6-1,-5 6-1,0 0 1,3 2-7,2 3 1,0 2-4,2 2 2,1 2-4,-1 3 1,3 4-1,1 2 3,1 7-3,1 4 1,-1-2 2,-2 1 3,0-1 2,-2-2 3,-1-3-1,1 1-1,2-5 1,-2-2 1,-3-9-10,7-9-2,6-4-30,-3-2-12,2-1-35,1 3-12,0 2-19</inkml:trace>
    <inkml:trace contextRef="#ctx0" brushRef="#br0" timeOffset="5558.2896">1460 293 256,'-10'-3'96,"8"3"-52,2-2-40,-5 2 19,2 0-15,3-2-4,-5 0-1,3-1 2,-1 1-2,3 0 9,-7 0 5,7 2 4,-5 0 4,2 0-7,3 0-3,0 4-6,3 3-10,2 0-4,2 2 4,-4 6 2,4 5-2,-4 0 1,2 1 2,0-4 1,0-1-4,2 0 1,1-3 0,-3-2 2,2-2-3,-2-2 0,6-3-1,-4-1 0,-2-3 11,0-3 3,3-1-1,-6-3-1,3 1-6,-2-1-1,-1-4 1,-2-1 0,0 1-2,0-2 5,0-1 1,0 6-5,0-1-1,0 2-4,5 0 1,-5 3-6,8 2 0,-6 2 3,6 4 2,-1 0-1,1 8 0,2-1-3,-2 0 1,-1-2 5,3 0 4,-2 0-3,2-3-1,-3 1 0,-2-2 2,0 1-1,3-3 2,-8-1 11,0-9 15,-5-6-7,2-3-2,1-2-3,-3 0 2,2-2 0,-4-4-6,2-1-3,0 0-12,-3-6-6,1-5-47,2-4-19,5-11-112,2 2-56,1-7 119</inkml:trace>
    <inkml:trace contextRef="#ctx0" brushRef="#br0" timeOffset="6786.5475">2461 467 212,'-8'-2'79,"3"-3"-42,5 1-48,3 2 13,-1-5-4,3-4 1,-5-3 3,3-4 3,2 3-2,-5 1 9,2 1 7,1 0 1,2-1 3,2 1-2,-2-3-1,8 0-2,-6-1-1,11 1-7,0-2-2,-3-4-2,2-1 1,1 1-2,0 2 2,-1 0 0,-2 2 1,0 0 0,0-2 0,-2 2-4,-1-2-1,-1 2 1,-1 2 2,0 3-3,5 0 0,0-1-1,-3 1 1,1-1-2,2 1-1,-7 0 1,2 1 1,-3 1-3,1 2 0,-3 0-1,0 0-13,-3 3-2,1-1-23,-3 3-7,0-1-41,0 3-19,2 2 6</inkml:trace>
    <inkml:trace contextRef="#ctx0" brushRef="#br0" timeOffset="7745.6385">2561 360 104,'-10'-3'38,"10"-8"-20,-5 5-8,5 6 14,0 0 4,0-3 6,0 3-4,-2 0 2,2 0-18,0 0 5,0 0 2,0 0-3,0 0 0,0 0-4,0 0 1,0 0-2,0 0 0,0 0-5,0 0-3,0 0-2,0 0 0,7 7 0,-2 0 1,3-3 0,2 1 2,2-1 1,-4 5 3,2-2-1,0-1 0,5-1-3,-5-1 1,5-1-2,3 1 2,-3-2-2,0 1 2,3-3-2,4 0 0,-2 2 1,0 0 1,1-2-1,1 0-1,-4 0-3,-1 2 1,1-4-2,2 2 2,0 0 0,-2 0 1,-1 0-2,1 0 1,-5 0-2,2 0-1,0 0 1,0 0 1,0-2-1,-3 2-1,1-7 1,0 7-1,-3-4 0,0-1 2,0 7-1,2-4 2,1 4-2,2-2-1,0 3 1,3-3-1,-8 2 0,2 0 2,1 0-1,-1 1-1,1-1 1,0 0 1,-1 0-3,-4 1 0,2 1-12,2-2-5,1 0-28,-1 1-12,1-3-76,5-3-55,-8-10 79</inkml:trace>
    <inkml:trace contextRef="#ctx0" brushRef="#br0" timeOffset="8899.9485">3029-116 96,'-8'-5'38,"6"5"-20,-1 0 3,3 0 19,0 0-10,-2 0-3,2 0-9,0 0-1,0 0-10,0 0 5,0 0 3,0 0-1,0 0 2,0-2 0,5 0 2,2-3-4,6 1 2,-3-1-7,2 1-1,4-1 0,6-1 0,-7 1-2,5 1 1,-2-1-2,0-1 0,-3-1-3,0 3 1,-3-1 0,-2 3 1,-2 0-2,-1-1-2,-2 6 1,0-3-1,-2 2 0,-3-2-3,0 0 2,0 0 3,2 4 1,-2 1-4,-2-1-1,-3 1-2,-3 1 3,-2 3-2,-5 2 1,0 1 2,3 3 2,-9 1-1,6 4-1,0 2 1,0 1-1,3-3 0,4-2 2,-2-3-1,3-1-1,7-3 3,-5 2 0,10-4 5,-3 0 3,3-2-4,5 0 1,-5-3-1,3 1 1,-1-1 0,3 1 0,3-1 0,-3 0 0,2 1-4,1-1-1,0 1 3,-1-1 1,1 1-1,-1 1 1,1 1 2,-1-2 2,1-1 1,-3-2 2,-2 1-5,-1-1-1,1-2-4,-3-2-1,0-1-1,0 1-2,-5-2-15,2-1-7,1-2-25,4-1-9,-2-1-18,5-3-6,1 1-49</inkml:trace>
    <inkml:trace contextRef="#ctx0" brushRef="#br0" timeOffset="10170.3643">3569 342 192,'-12'-16'71,"12"12"-38,0-3-36,0 5 13,2-3 2,-2 1 2,5-1 8,-5 1 6,0-1-15,0 3 11,0 0 5,0 0-2,0-1-1,0 1-12,5 2-6,0 0-5,0 0-5,0 2 1,0 3 1,0-1 2,0 5-6,0 0-1,0 5-1,-2 6 2,-1 2-1,-2-2 1,-2 3 0,-1-1 0,-2 5 3,3-3 2,-6-1 0,1-5 2,2-5 2,0-2 2,0-2-1,2-2-1,-2-1 1,3-1 1,2-3-1,0 0 1,0-2-4,0 0-2,0 0 0,0 0 1,7 0-3,1 0 0,2-2 1,2-2 0,3-1 0,1-4 0,-1 3 0,7-6 0,1 1 0,-3-2 0,0-1 2,-2 1-1,-1 0-1,-2-7 9,-2-7 4,-3 4 0,-3-1 2,-1 1-4,-4 1-1,-2 2-4,0 0 1,-2 4-6,-4 1-3,-1 1-8,-1 3-4,-4 2-23,-6 0-9,1 0-71,2 3-68,-1-3 57</inkml:trace>
    <inkml:trace contextRef="#ctx0" brushRef="#br0" timeOffset="11305.5842">3911 422 176,'-13'-2'68,"13"2"-36,-2 0-26,2 0 17,0 0-10,0 0 0,0 0-3,0 0-1,0 2-5,-3 0 6,3 3 3,0-1-4,0 3-1,3-2 0,4-3 2,6-2 1,0 0 1,2-5 0,2-1 0,1-1-6,2-4-2,3-5 0,2 0 0,-3 3-2,-4 0-2,-3 4 1,-5 2-1,0 0 0,-2 3 0,-3 2 0,-3-1 0,-2 3-5,0 0 1,0 0 0,-2 3-3,-1-1 2,1 0 5,-1-2 0,1 0 0,-1 0 1,-4 2-1,2-2 0,0 3-5,-3 1 1,0 1-5,-2 6-1,0 0 2,-5 0 5,0 2 0,3 3 1,-1 0 8,-2-1 4,2-1-1,3-1 0,3 3-1,2-3 0,12 3 11,1-3-4,4 1-1,1-3-3,2-2-2,5 0-5,5-3-1,-5 1-3,1-2-1,-1-1-4,0-4-1,0-2-19,0-7-7,3-13-104</inkml:trace>
  </inkml:traceGroup>
</inkml:ink>
</file>

<file path=ppt/ink/ink2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0:57.229"/>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323D3280-2667-4D11-AA41-78F47A67083E}" emma:medium="tactile" emma:mode="ink">
          <msink:context xmlns:msink="http://schemas.microsoft.com/ink/2010/main" type="inkDrawing"/>
        </emma:interpretation>
      </emma:emma>
    </inkml:annotationXML>
    <inkml:trace contextRef="#ctx0" brushRef="#br0">-1811 9172 144,'-23'3'55,"15"1"-43,-3-4-6,7 0-3,1 0-3,-5 0 2,1-4 1,-1 1 3,0 0-3,1-1 14,3 4 8,0 0-2,1 0-1,-1-3-15,0 3-6,0 0-1,0 3 1,4-3-2,0 0 0,0 0-1,8 0 0,3 4 6,4-4 2,4 0 0,4 0-1,7 0-1,4 0 0,8 0 2,3 0 3,-4-4-2,5 4-2,-1-3 0,0 0 1,4-1 1,4 4 1,4-3-2,3 3 1,0-3-2,1-1 2,-1 1-2,-3 0 0,-1-1-3,1 1 1,-1 0 0,5-1 1,-1-3 0,1 1 0,3-1 2,-4 0 1,-3 1-1,-5-1-1,-3 0-3,-3 1 1,-1-1-2,-3 4-1,-1-1 1,1 4-1,-5 0 0,1 0 0,3 0 2,-3 0 1,4 0-1,-1-3 1,1-4-2,-5 4-1,1-1 1,-4 1-1,0 3 0,0 0 0,0 0 0,4 0 2,-8 0-3,0 0 0,0 0 3,0 0 3,1 0 0,-1 0 0,0 0-3,-4-3 1,1-1-2,-1 1-1,1 0 3,-5 3 2,1 0-2,0 0-2,-5 0 0,1 0-1,0 0 0,0 0 0,0 0 0,-4 0 0,4 0 2,-4 3 1,4-3-4,0 0 1,-1 0 2,1 0 3,0 0-2,4 0 0,-1 0 1,-3 0 0,0 0 0,0 0 2,7 0-5,-3 0-3,-4 0 3,0 3 1,-4 1 0,0-1 1,-4-3-2,1 0 2,-1 0-4,0 0 0,1-3-17,-5-1-8,-7 1-33,-4-4-12,-7 1-60</inkml:trace>
  </inkml:traceGroup>
</inkml:ink>
</file>

<file path=ppt/ink/ink2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2:59:57.78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63378FC9-B047-4CFD-9AC5-0F3AFDBAF493}" emma:medium="tactile" emma:mode="ink">
          <msink:context xmlns:msink="http://schemas.microsoft.com/ink/2010/main" type="inkDrawing" rotatedBoundingBox="20092,7426 24659,8384 24352,9845 19785,8886" shapeName="Other"/>
        </emma:interpretation>
      </emma:emma>
    </inkml:annotationXML>
    <inkml:trace contextRef="#ctx0" brushRef="#br0">15827 5472 164,'-7'0'63,"7"0"-49,-4 0 9,0 4 3,4-4-13,-4 3-2,-3 0-5,-1 1-1,1-1-3,-5 0 3,1 4 1,0-4 2,-1 4 0,1-4 0,0 1 2,3-1-5,1 0-1,3 1-2,0-1-2,4 1-2,0-4-1,4 6 4,7-2 1,1-4 4,3 0 1,0 0-3,4-4-3,-1 1 0,5 0-1,3-1 2,5 1 1,-1-1-4,4 4 1,3-3 2,5 3 3,-1 0 0,5 0 0,3-3-1,0-1 0,3-2-2,-3-1 1,0 0-2,0 1-1,0-4 3,4 3 0,0 0 1,0 0 2,0 4-3,-1 0-2,-3-1-3,-3 1 1,-1 0 1,-4-1 2,1 1-1,-1 0 2,-3-1-4,3 1 0,-3 3 1,0 0 0,0 0 2,-4 3 1,3-3 1,-7 4 0,1-4-2,-5 0 1,0 0 0,1 0 3,-5 0-1,5 0 0,-5-4-1,1 4 0,0 0-2,-1 0-2,1-3 1,-4 3-1,0 0-3,-1 0 2,5-3 1,-4 3 0,0 0 0,0 0 0,-1-4 0,1 1 2,0 0 1,4 3 1,-1-4-5,1 1 1,0-1 0,-1 4 2,5 0-1,-5 0 2,5 0-4,-1 0-2,4 4 4,-3-1 1,-1-3 0,0 4 1,1-1-4,-1 0 0,1-3 1,-1 0 0,-3 0 0,-1 0 0,5 0 0,-9 0 2,-2 0-3,-1 0 0,-4 0 3,0 0 1,1 0-1,-1 0-2,-4 0 1,1 0-1,-4 0-3,-1-3 0,1 0-20,-4-4-10,0-7-74,0 1-60,-7-4 57</inkml:trace>
    <inkml:trace contextRef="#ctx0" brushRef="#br0" timeOffset="14453.4466">19254 6277 252,'-11'10'96,"7"-10"-75,0 10-14,4-4-13,0-2-20,0-1-4,0 0 16,0 1 9,0-1 5,4 0 22,-4-3 13,4 4-5,4 2-2,-1 1-5,4 0 0,8-7-4,4 3-2,7-3-9,4 4-5,4-1-2,3 4 1,1-1-14,-1 4-5,-3-3-46,-8 3-19,-4 0-31</inkml:trace>
    <inkml:trace contextRef="#ctx0" brushRef="#br0" timeOffset="13798.4129">19258 6240 176,'8'-7'68,"-8"7"-52,3 0-5,-3 0-4,0 0 0,4 3 4,0 7 7,-4 4 3,0 6-10,0 3 4,0 4 5,0 0-2,0 3 1,0-3-8,0 0-2,4 0-3,0 3-1,-1-3-6,1-4-1,0-3-8,0-3-4,-1 0-28,1-4-10,-4-3-52</inkml:trace>
    <inkml:trace contextRef="#ctx0" brushRef="#br0" timeOffset="14137.0293">19518 6256 248,'4'4'93,"4"-8"-72,3 8-22,-4-4-12,1 3-24,-4 0-4,0 4 24,-1 0 13,-3 3 5,0 0 31,0 0 13,0 0-9,0 3-4,-3 4-12,-1 7-5,0-1-6,0 1-4,0-1-2,1 4 0,-1 0-4,0-4 0,0 1 3,1-4 3,-1-4-13,0-5-5,0-5-22,0-6-8,1-6-65</inkml:trace>
    <inkml:trace contextRef="#ctx0" brushRef="#br0" timeOffset="15130.0904">19907 6220 176,'11'-7'68,"-7"7"-52,-1-4-3,-3 4-3,0 0 6,0 0 7,0 0-3,0 0 0,0 0-11,4 7 3,-4 3 2,0 4 4,0 6 1,0 3-8,0 7-4,0 1-4,0 2 0,-4 1-4,4-1 0,-3 1-1,3-1 0,-4 1-9,0-4-3,4-7-20,-4-3-7,4-3-52,0-3-35,0-14 51</inkml:trace>
    <inkml:trace contextRef="#ctx0" brushRef="#br0" timeOffset="15430.5124">20069 6142 304,'7'-6'112,"5"19"-87,10 7-26,-14-10-18,-1 4-10,1 2 3,-4 5 18,-1 2 10,1 4 0,0 6 12,0 4 8,-1 7-18,-3 3-6,0 6 6,0 8 4,-3-1-3,-1-6-1,0-1-2,-3-6-2,-1-7-4,1-6 0,-1-7-20,0-7-9,1-7-43,-4-9-49,11-11 35</inkml:trace>
    <inkml:trace contextRef="#ctx0" brushRef="#br0" timeOffset="15809.9524">19680 6213 192,'-45'0'71,"34"-4"-55,3 4-22,8 0-12,0-3-23,0 0-6,4-4 25,4 0 13,3-3 43,4 0 20,11 4 8,5-1 3,6 4-28,9-1-9,6-3-17,5 4-7,3 3-3,0 3 1,-3 4 1,0-3-6,-5-1 0,1 4-39,-8-4-16,-3 0-48</inkml:trace>
    <inkml:trace contextRef="#ctx0" brushRef="#br0" timeOffset="15563.2574">19971 6173 4,'7'-10'0</inkml:trace>
    <inkml:trace contextRef="#ctx0" brushRef="#br0" timeOffset="1974.2461">16264 6096 104,'-7'-24'41,"11"14"-32,-4-3 22,0 9 9,0-2-1,0-1-1,0 0-8,-4 0-2,0 1-15,0-1 3,1 0 4,-1 1-2,0-1 1,-3 0-8,3 4-2,-8 0-3,5-1 1,3 4-6,0-3-1,1-1 0,-1 4 0,0 0-3,4 0 0,0 0 2,0 0 2,0 0 2,8 0 1,7 0-2,11 0 1,0 0-2,5 0-1,-1-3-2,4-4 1,7 1 3,4-1 1,1 0-1,6 4 1,1 0 0,8-1 1,-1 1 0,0-4 0,1-3-2,3 3 1,4-3-4,-1-3 0,5 0 3,-4-1 1,7 1-1,-11 3 1,-3 0 0,-5 0 1,1 0-5,-4 3 1,-4 0 2,0 0 1,-4 4-1,0 0 1,-3-1-2,-5 1-1,1 0 1,-4-1 1,-4 4-1,0 0 2,0 0 0,1 0 3,-5 0-3,4-3 0,0 0 1,0-1 2,1 4-8,-1-3 0,0 0 2,4 3 2,-4 0 2,-4 0 0,1 0-5,-1 0 1,-3 0 0,-1 3 2,-3 0-3,0 1 0,-4 2 1,0-2 0,-3-1 0,-5-3 2,-3 0-3,-4 0 0,0-3-21,-4-7-10,-3-7-77,-8-7-77,-8-6 55</inkml:trace>
    <inkml:trace contextRef="#ctx0" brushRef="#br0" timeOffset="17584.9079">18436 5807 4,'8'-3'0,"-1"3"6,1 0 6,-1 0 9,1-3 5,-1-1-1,1 1 0,0 0-14,-1-4-4,1 4-5,-1-1-2,1 1-2,-1-4 1,1 4 1,-1-1 0,5 1 0,-1-4 0,4 1-3,-4 2 2,1 1 3,-1 0 1,0-1 5,1 1 5,-5 0 2,-3 3 3,0 0-4,-1-4 2,-3 4 0,0 0 2,0 0-10,0 0 0,4 0 2,4 0-6,-1 0-2,1 4 1,3-4 0,4 0-1,4 0-2,0 3 1,4 0-1,-1 4-3,5 0 2,-1-1 3,4 1 3,0 3-2,0 0 0,1 0-1,3 0 1,-1-3-2,5 3 2,0-3-2,0-4-1,-1 0 1,5 4-1,-5 0 2,1 0 3,0-4 0,-4 4 2,0-1-4,0 1 0,0 0-1,-4-1 1,0 1-2,0 0-1,0 0 1,-3-1-1,-1 1 0,-3 0 2,-5-4-3,-2 0 0,-1 1 3,-4-4 1,-4 0-1,1 0-2,-8 0 1,8 0 1,-8 0-1,3 0 2,1 3-4,-4-3 0,0 0 1,8 0 0,-8 0 0,7 0 2,-7 0-3,4 0 0,-4 0 3,0 0 3,0 0-4,0 0-3,0 0 1,4 0 0,0 0-6,-4-3-3,3-1 3,1 1 2,0 0 0,0-1 1,-1 1 0,1 0 3,0-1-9,-4-2-3,0-1-40,4-7-50,3-2 23</inkml:trace>
    <inkml:trace contextRef="#ctx0" brushRef="#br0" timeOffset="12344.7484">18470 6508 84,'-4'3'33,"4"-6"-26,-3-1 3,3 4 1,0 0-5,-4 0 2,4 0 6,0 0 3,0 0 5,-4 0 1,4 0-4,0 0 1,0 0-11,0 0 3,0 0 4,0 0-2,4 0 0,3 0-2,5 0 2,-1-3-7,4 3-2,4 0-3,4 0 1,-1 0-2,5 0-1,-1 0 3,0 0 2,1 0-4,-5 0-1,1 3 0,0 1 2,-1-1-3,1 4 0,3-4 1,-3 4 2,-1-4-3,5 4 0,-5-4 3,1 1 1,-4-1-4,-4 0 1,-4-3-11,1 0-3,-5-3-11,-3 0-4,-8-4-13,0 0-4,-7 1 14,0-5 8,-1 1 15,1-3 3,-4-4 4,4 0-40,-1-3-19</inkml:trace>
    <inkml:trace contextRef="#ctx0" brushRef="#br0" timeOffset="12861.5242">18704 6307 317,'0'0'0,"0"0"-2,0 0 2,4 6 2,3-2 4,1-1 1,3 0 1,4 1 2,0-1 1,0 4 1,4-4-4,4 4-3,-1 0 2,1 3 0,0 0-6,-1 0 0,1 3-1,-1 1 2,-3-1-1,0 0-1,-4 1 3,-3 3 2,-1-1 0,-4 1 2,-7 0 0,0 3 1,-3 0-2,-5 3-1,-7 4-1,-8 3 2,-3 1-3,0-5 0,-5 1-3,1 3-1,0-3-6,0 3 0,0 1-4,0-5 2,0 1-15,3-3-4,8-4-57,8-7-50,7-13 44</inkml:trace>
    <inkml:trace contextRef="#ctx0" brushRef="#br0" timeOffset="12491.2928">18734 6317 84,'-15'-7'33,"11"4"-26,-3 3 11,7 0 6,0 0 13,-4 0 7,4 0-12,0 0-7</inkml:trace>
    <inkml:trace contextRef="#ctx0" brushRef="#br0" timeOffset="12429.3748">18809 6323 4,'-7'0'0</inkml:trace>
  </inkml:traceGroup>
</inkml:ink>
</file>

<file path=ppt/ink/ink2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4:59.152"/>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5AECF80D-823B-43B8-A729-7CA5E05B4BC8}" emma:medium="tactile" emma:mode="ink">
          <msink:context xmlns:msink="http://schemas.microsoft.com/ink/2010/main" type="inkDrawing" rotatedBoundingBox="22222,13106 23695,11188 24808,12043 23336,13961" shapeName="Other"/>
        </emma:interpretation>
      </emma:emma>
    </inkml:annotationXML>
    <inkml:trace contextRef="#ctx0" brushRef="#br0">18681 9688 180,'0'4'68,"0"-8"-52,4 4 1,-4 0-2,0 0-6,0 0 0,0 0 1,0 0 1,0 0-5,0 0 0,0 0 1,4 7-1,-4 0 1,0-7-2,4 6 2,-4-6 5,0 0 4,0 0 5,0 0 4,0 0-4,0 0-1,0 0-2,0 0-2,0 0-4,0 0 0,3 4-5,-3-4 1,0 0-10,0 0-3,0 0-28,0-4-14,4-9-96</inkml:trace>
    <inkml:trace contextRef="#ctx0" brushRef="#br0" timeOffset="-1456.0436">18666 9608 280,'4'10'104,"-4"-10"-81,4 0-4,-4 0-6,3 0-8,5 0 2,-4-3-4,-4 3-2,0 0 0,0 0-4,0 0 2,0 0 1,0 0 0,0 0-9,4 6-2,-1-2-21,-3-4-9,0 0-33</inkml:trace>
    <inkml:trace contextRef="#ctx0" brushRef="#br0" timeOffset="-923.4351">18874 9373 172,'-4'4'66,"4"-1"-52,-4 0 3,4 1 0,0 2-7,-4 1 0,0 0 0,1 3 4,-1 3-8,0 1-1,0 2 1,1 4 8,-1 1 3,0-1-4,0 0 0,1 0-6,-1-3 1,4-1-12,0 1-4,0-3 6,4 2 5,-1-6 5,5-3 6,-1-4-6,5 1 0,-1-4-6,4-4-2,0-2-7,4-1-3,0-3-12,0-3-4,0-1-6,-1 1-3,1-4-22,-4-3-49,4 3 20</inkml:trace>
    <inkml:trace contextRef="#ctx0" brushRef="#br0" timeOffset="-637.6419">19013 9383 200,'-7'4'77,"3"-1"-60,4-3-7,0 0-8,0 0-6,0 0 0,4 7 11,-1-1 5,1 8-5,0 6 13,-4 10 7,0 4 3,0 6 2,-4 0-13,0 4-4,1-1-11,-1-6-5,0-3-7,0-4 0,0-7-40,1-6-16,3-4-46</inkml:trace>
    <inkml:trace contextRef="#ctx0" brushRef="#br0" timeOffset="49255.5686">18704 10291 212,'-8'-3'82,"8"0"-64,0 3-2,0 0-5,0 0-8,0 0-2,0 0 4,0 0 4,0 0-5,0 0 16,0 0 6,0 0-5,0 0-1,0 0-15,0 0-2,0 0-3,8 0 0,-1 0 0,1 0 0,0 0-3,3 0 2,0 3 1,0-3 2,5 0-1,-1 0-1,0 0 1,0 0-1,0 0 0,0 0 2,0 0-3,0 0-2,0 0 2,0 0 2,0 3 0,4-3-1,-4 4 1,0-1-1,0 1-3,1-4 2,-5 3 1,0-3 2,-3 3 1,-1-3 1,1 0 0,-8 0 0,4 0 2,-4 0 3,0 0 0,0 0 0,0 0-1,0 0 0,0 0 0,0 0 0,0 0-2,0 0-1,0 0-1,0 0 2,0 0-1,0 0 2,3 4-2,-3 2 2,0 4-6,0 7-1,-3 7-2,-1 12-2,-4 15 3,-7 12 0,0 18 1,0 9 2,7 21-8,8 6-1,8 4 8,3-14 6,4-13-38,8-20-16,15-21-100</inkml:trace>
    <inkml:trace contextRef="#ctx0" brushRef="#br0" timeOffset="29119.211">20348 9377 236,'0'0'88,"0"3"-69,7-6-3,-7 3-4,8 0-3,-8 0 2,0 0 6,7 0 3,-7 0-10,0 0 8,4 0 4,0-4 4,0 4 2,-1-3-7,-3 3-2,4 0-9,-4 0-4,0 0-6,0 0-2,0 0 1,0 0 0,0 0-21,0-3-10,8-1-33,-1-3-13,12-3-50</inkml:trace>
    <inkml:trace contextRef="#ctx0" brushRef="#br0" timeOffset="48368.7306">18440 10844 156,'-4'-6'60,"4"2"-47,4-9 10,0 10 1,-1-4 3,1-6 4,0-4 0,-4 3 1,4 1-17,0 0 4,-1-1 4,1 1-6,0-1-2,0 1-4,-1 0-2,1 2-3,0 1-1,-4 4-3,0-1 1,0 4-2,4-1-1,-4 1 1,0 3-1,0 0 0,0 0 0,0 0 0,0 0 2,0 0-1,0 0-1,0 3-8,0-3-5,0 0-7,0 0 0,0 0-9,0 0-4,0 0-37,0 0-18,0-3-2</inkml:trace>
  </inkml:traceGroup>
</inkml:ink>
</file>

<file path=ppt/ink/ink2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0:01.516"/>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07938" units="cm"/>
      <inkml:brushProperty name="height" value="0.07938" units="cm"/>
      <inkml:brushProperty name="color" value="#C00000"/>
      <inkml:brushProperty name="fitToCurve" value="1"/>
    </inkml:brush>
    <inkml:brush xml:id="br2">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6E6EED4A-8886-46A4-9FBD-9CA1BDAD2486}" emma:medium="tactile" emma:mode="ink">
          <msink:context xmlns:msink="http://schemas.microsoft.com/ink/2010/main" type="writingRegion" rotatedBoundingBox="18718,8715 22959,8375 23381,13644 19141,13984"/>
        </emma:interpretation>
      </emma:emma>
    </inkml:annotationXML>
    <inkml:traceGroup>
      <inkml:annotationXML>
        <emma:emma xmlns:emma="http://www.w3.org/2003/04/emma" version="1.0">
          <emma:interpretation id="{1E3CA649-05D8-43BB-83DE-21F8C27BBE7F}" emma:medium="tactile" emma:mode="ink">
            <msink:context xmlns:msink="http://schemas.microsoft.com/ink/2010/main" type="paragraph" rotatedBoundingBox="19893,8622 22544,8405 22643,9620 19993,9836" alignmentLevel="2"/>
          </emma:interpretation>
        </emma:emma>
      </inkml:annotationXML>
      <inkml:traceGroup>
        <inkml:annotationXML>
          <emma:emma xmlns:emma="http://www.w3.org/2003/04/emma" version="1.0">
            <emma:interpretation id="{B260112F-521B-41CB-BC65-7174729F5DD7}" emma:medium="tactile" emma:mode="ink">
              <msink:context xmlns:msink="http://schemas.microsoft.com/ink/2010/main" type="line" rotatedBoundingBox="19893,8622 22544,8405 22643,9620 19993,9836"/>
            </emma:interpretation>
          </emma:emma>
        </inkml:annotationXML>
        <inkml:traceGroup>
          <inkml:annotationXML>
            <emma:emma xmlns:emma="http://www.w3.org/2003/04/emma" version="1.0">
              <emma:interpretation id="{FC5D748F-8286-4E65-A795-FD2BB2F6520A}" emma:medium="tactile" emma:mode="ink">
                <msink:context xmlns:msink="http://schemas.microsoft.com/ink/2010/main" type="inkWord" rotatedBoundingBox="19893,8622 22544,8405 22643,9620 19993,9836"/>
              </emma:interpretation>
              <emma:one-of disjunction-type="recognition" id="oneOf0">
                <emma:interpretation id="interp0" emma:lang="en-US" emma:confidence="0">
                  <emma:literal>JBMD</emma:literal>
                </emma:interpretation>
                <emma:interpretation id="interp1" emma:lang="en-US" emma:confidence="0">
                  <emma:literal>IBMD</emma:literal>
                </emma:interpretation>
                <emma:interpretation id="interp2" emma:lang="en-US" emma:confidence="0">
                  <emma:literal>JBMP</emma:literal>
                </emma:interpretation>
                <emma:interpretation id="interp3" emma:lang="en-US" emma:confidence="0">
                  <emma:literal>IBMP</emma:literal>
                </emma:interpretation>
                <emma:interpretation id="interp4" emma:lang="en-US" emma:confidence="0">
                  <emma:literal>SBMD</emma:literal>
                </emma:interpretation>
              </emma:one-of>
            </emma:emma>
          </inkml:annotationXML>
          <inkml:trace contextRef="#ctx0" brushRef="#br0">16789 6303 256,'0'-6'96,"3"2"-75,1 1-1,-4 3-7,0 0-14,0 0-1,0 0 0,0 0 1,0 0 1,4 7 2,0 3 3,3 0 9,1 3 5,-1 4-7,5 3-2,-5 0-4,4 7 1,-3 0-4,3 3 0,-3 0-1,-1 4 1,-3-1-4,0 1 0,0-8 1,-4 1 0,0 0 0,-4-4 2,0 4-1,-3-3-1,-1-1 1,1 1-1,-1-8-5,0 1 1,5-3 0,-5-1 2,4-3-1,1-3 1,-1-4 0,0 0-2,0 4 3,-3-7 0,3 0-2,0 0 0,0-3 2,1-4 0,-1 0-2,0-3 2,4-6 1,-4-4 2,4-4-1,0-3-1,0 0 1,0-3-1,0 3 0,0 1 0,4-1-3,-4 0 2,4 0 3,0 4 3,3-1-2,1-3 0,-1 4-1,1 0-2,-1-4 1,1 3-1,-1 1 0,5 3 2,-5 0-1,5 3-1,-1-3-2,0 3-1,1 0 2,-1 0 0,4 1 1,0-1 0,0 4 2,0-1 1,0 1-1,0 3-2,0 3 3,0 4 0,1-1-1,-1 4-2,0 4 1,-4 2 1,0 1-1,1 3 2,-5 3 0,1 1 1,-1-1-2,-3 7 1,-4 1-2,-4 2-1,1 0 1,-5-2-1,0-1 0,1 0 0,-4 0 0,-1 0 2,1-3-1,0-4 2,-1 1-2,1-4-1,3 0-2,1-4 1,3 1-10,-3-4-3,3-3-17,0-3-6,-3 0-35,-1 3-14,0 3-6</inkml:trace>
          <inkml:trace contextRef="#ctx0" brushRef="#br0" timeOffset="598.1039">16936 6545 156,'0'-4'60,"3"4"-47,-3 0 6,0 0-2,0 0-4,4-3 0,4 0-7,-1-1-2,1 1-2,3 0 3,0-1 4,1 1-1,3-1 3,0 4-2,0 0 0,4 0 1,0 4 1,-1-1-1,1 4 1,-4 0-4,1-1 1,-1 1 1,0 0 5,-4 3-6,-3 3-2,-5 1 1,-3 6 0,-3 3-3,-5 4-3,-3 0 0,-1-4 1,-3 4 3,0-7 2,0-3-1,0-4 1,-4-3-6,0-3-1,0-7-9,1-7-2,-1-3-29,-4-3-14,1-1-65</inkml:trace>
          <inkml:trace contextRef="#ctx0" brushRef="#br0" timeOffset="2675.4506">17422 6823 20,'0'0'8,"-4"3"-6,4-3-3,0 0 0,0 0 38,0 0 17,0 0-2,0 0-1,0 0-18,0 0-6,0 0-9,0 0-3,0 0-9,0-3 0,4-4 1,0-3 1,0 0 0,3-7 2,1-3 1,3 0-3,0-7 0,1 0-5,-1 1 0,0-1-1,0 3-2,1 4-2,-1 3-1,0 4 4,1 3 3,-1 0-3,0 3-1,1 1 4,-1 2 2,4 1 0,0 3 1,0 3 0,0 7 3,0 4 1,0 6 3,-3 7-5,-1 6-3,-3 1-3,-1-1-3,1-3-4,-1-3 0,1-10-16,3-4-6,8-13-36,4-13-12,7-11-26</inkml:trace>
          <inkml:trace contextRef="#ctx0" brushRef="#br0" timeOffset="7699.0981">17784 6434 160,'-4'-7'63,"4"1"-49,4-4-8,0 3-6,-1 0-15,5-6-3,0-1 9,-1-2 7,4-1 19,1 0 10,-1-3-3,4 0-2,0 0-10,0 3-3,4 4-5,4-1-1,3 4 3,1 0 1,-1 0 3,0 3 4,1 4 1,-1 0 0,0 3 4,1 3-7,-1 7-2,-3 0-5,3 3-2,-3 1 1,0 6 0,-5 3 0,1 4 0,-4 0-2,-3 3 1,-5-3 0,-3 3 3,-4 0-3,-8 4 0,-3 3 1,-8 3 2,-3 4-3,-1-4 0,0-3-3,-7-7-3,8 0-12,3-10-5,0-7-53,8-9-25,3-11-4</inkml:trace>
          <inkml:trace contextRef="#ctx0" brushRef="#br0" timeOffset="7197.4591">18089 6226 180,'0'4'68,"8"-1"-52,-8 0-1,0-3-1,0 0-4,4 4 2,-1 6 7,1 0 2,0 3-10,3 4 9,-3 10 3,4-4-3,-4 7-1,-1 4-9,1 3-2,0 3-2,0 4-1,-4 2-3,0-2 1,0-4-2,0-3-1,0-7-2,0-3 1,-4-7-15,0-3-6,4-4-9,-4-3-4,1-6-7,-1-8-1,0-6-30,0-6-30,0-5 36</inkml:trace>
          <inkml:trace contextRef="#ctx0" brushRef="#br0" timeOffset="-2690.9246">16268 6367 172,'-4'-37'66,"1"17"-52,-1-3 3,0 9-2,0-3 1,1-6 4,-5-1 10,1-2 3,-9-1-17,5-3 6,0 6 5,0 1-6,-1 3-2,5 3-5,-1 4 1,4 2-4,1 1-1,-1 4-6,0-1-1,0 4-3,4-1-1,0 4-1,0 7-2,0 3 3,0 10 0,0 7-2,0 10 0,4 6 2,4 8 2,-1 2-2,1 4 0,-1 0 1,5 10 2,-5 10-1,4 4-1,-3 3 1,-4-1-1,-4-6-3,-4-6 2,-4-4 3,1-7 1,-4-6-1,-1-11-2,1-9 9,3-7 4,-3-7 0,0-7 0,-1-9 4,-3-11 3,0-3-6,-4-7-3,-3-6-4,-1-4-2,-3-3-3,-1 3 1,1 0-2,0 0-1,-1 4-2,1-1-1,-1 1-3,5 3 1,-1 0-8,1 6-4,3 1-2,0-1-1,4 4-25,7 4-8,16-4-117,3-4 52,8-3 9,11-3 56</inkml:trace>
        </inkml:traceGroup>
      </inkml:traceGroup>
    </inkml:traceGroup>
    <inkml:traceGroup>
      <inkml:annotationXML>
        <emma:emma xmlns:emma="http://www.w3.org/2003/04/emma" version="1.0">
          <emma:interpretation id="{385755B3-E8E1-4BF2-9C01-7B7C5B0E9ADB}" emma:medium="tactile" emma:mode="ink">
            <msink:context xmlns:msink="http://schemas.microsoft.com/ink/2010/main" type="paragraph" rotatedBoundingBox="18958,10679 23117,10346 23293,12538 19133,12871" alignmentLevel="1"/>
          </emma:interpretation>
        </emma:emma>
      </inkml:annotationXML>
      <inkml:traceGroup>
        <inkml:annotationXML>
          <emma:emma xmlns:emma="http://www.w3.org/2003/04/emma" version="1.0">
            <emma:interpretation id="{2F6105D9-6B9D-4E0C-9585-4E7BDBD03316}" emma:medium="tactile" emma:mode="ink">
              <msink:context xmlns:msink="http://schemas.microsoft.com/ink/2010/main" type="line" rotatedBoundingBox="18958,10679 23117,10346 23293,12538 19133,12871"/>
            </emma:interpretation>
          </emma:emma>
        </inkml:annotationXML>
        <inkml:traceGroup>
          <inkml:annotationXML>
            <emma:emma xmlns:emma="http://www.w3.org/2003/04/emma" version="1.0">
              <emma:interpretation id="{3D2132A5-B4D2-421E-8ECA-AEDCEDED372B}" emma:medium="tactile" emma:mode="ink">
                <msink:context xmlns:msink="http://schemas.microsoft.com/ink/2010/main" type="inkWord" rotatedBoundingBox="19058,10664 21361,10675 21355,11923 19052,11912"/>
              </emma:interpretation>
              <emma:one-of disjunction-type="recognition" id="oneOf1">
                <emma:interpretation id="interp5" emma:lang="en-US" emma:confidence="0">
                  <emma:literal>that</emma:literal>
                </emma:interpretation>
                <emma:interpretation id="interp6" emma:lang="en-US" emma:confidence="0">
                  <emma:literal>#at</emma:literal>
                </emma:interpretation>
                <emma:interpretation id="interp7" emma:lang="en-US" emma:confidence="0">
                  <emma:literal>121st</emma:literal>
                </emma:interpretation>
                <emma:interpretation id="interp8" emma:lang="en-US" emma:confidence="0">
                  <emma:literal>Enel</emma:literal>
                </emma:interpretation>
                <emma:interpretation id="interp9" emma:lang="en-US" emma:confidence="0">
                  <emma:literal>#art</emma:literal>
                </emma:interpretation>
              </emma:one-of>
            </emma:emma>
          </inkml:annotationXML>
          <inkml:trace contextRef="#ctx0" brushRef="#br1" timeOffset="5.1379E7">16008 8704 68,'-4'0'27,"1"0"-21,3 0 16,0 0 6,0 0-4,0 0 0,0 0-4,0 0-3,0 0-1,0 0 0,0 0-8,0 0-3,0 0-1,0 0 2,0 0 3,0 0 0,0 0 0,0 0-1,0 0 0,0 0 2,0 6 1,0 1-3,-4 3 0,0 4-1,0 6 3,-3 3-5,-1 4-3,1 0 7,-1 3 4,1-3-6,-1 0-2,4-4-3,0-6-2,1-4-2,-1-3-1,4 0-29,0-3-14,0-4-20</inkml:trace>
          <inkml:trace contextRef="#ctx0" brushRef="#br1" timeOffset="5.13798E7">16238 8660 64,'-7'0'27,"7"3"-21,0 1 10,0-4 4,0 0 2,0 0 4,0 0-3,0 3-2,0 1 0,0-4 1,0 0-6,0 3 1,0 0-10,0 4 0,0 0 0,0-1-1,-4 4 1,-4 4-2,4 3 2,-3 3 0,-1 0 1,1 3 0,-1 1 0,1-4-4,3 0-1,0-3-1,0-1-2,1 1-6,-1-3-4,0 2-16,0 1-7,1 3-22,-1 0-49,4-3 18</inkml:trace>
          <inkml:trace contextRef="#ctx0" brushRef="#br1" timeOffset="5.13805E7">15872 8777 108,'-7'4'44,"7"-4"-35,-4 0 7,4 0 0,0 0-9,0 0-2,0 0 1,0 0 3,0 0-4,0 0 12,0 0 6,0 0-3,0 0 1,4 0-12,0-4-3,3 1-2,1 0 2,3-1-3,0 1-2,4 0 4,4-1 1,0 1 2,4 0 0,-1-1-4,-3 1-1,0 3-1,0 0-2,0 3-21,0 1-11,-4-1-64</inkml:trace>
          <inkml:trace contextRef="#ctx0" brushRef="#br1" timeOffset="5.13825E7">16596 8704 148,'4'0'57,"-4"3"-44,4 0 16,-4-3 6,0 0-2,0 0 1,0 0-4,0 7-1,0 0-16,0-1-3,-4 5-3,0 2-3,1 4-1,-1 3 1,0 0 0,0 3-2,0-3-2,1 1-2,-1-1-1,0-4-23,0-2-7,1-4-26,-1-3-10</inkml:trace>
          <inkml:trace contextRef="#ctx0" brushRef="#br1" timeOffset="5.13815E7">16148 8757 76,'0'-3'30,"3"3"-24,5 0-1,-4 0 0,3-3 0,1-1 4,-1 1 11,1 0 5,-1-1 9,1 4 3,-1 0-8,5-3-5,-5 3-8,1 0 0,3-4-9,0 4-2,1 0 1,-5 0-3,1 0 0,-1 0-1,1 0-2,-8 0 1,8 0 1,-1 0-1,1 0 2,-5 0-4,1 0 0,0 0-12,0 0-5,3 0-78</inkml:trace>
          <inkml:trace contextRef="#ctx0" brushRef="#br1" timeOffset="5.13834E7">16513 8741 164,'4'-7'63,"0"3"-49,3-2-6,-3 2-7,0 1-5,0 0 3,-1-1 15,1 4 11,0 0-13,-4 0 7,4-3 2,3 3 0,1 0 2,-1-3-13,5-1-3,-1 1-5,4 0-2,0-1 1,4-2 1,0-1-3,0 0 0,0 0-17,-1 1-5,5-4-82</inkml:trace>
          <inkml:trace contextRef="#ctx0" brushRef="#br1" timeOffset="5.13829E7">16691 8700 80,'0'-3'30,"3"3"-24,5-3-3,-4 3-2,-1 0 10,1 0 7,0 0 13,-4 0 8,0 0-6,0 0 7,7 6-12,1 4-15,-4 4-7,0-1-3,-1 1-2,5-1 2,-4 0-2,-1 1-1,1-4 1,0 0-1,-4 0-3,0-3 2,0-4-41,0 0-17,0-6-23</inkml:trace>
          <inkml:trace contextRef="#ctx0" brushRef="#br2" timeOffset="272779.4077">14817 9268 148,'-8'0'55,"4"0"-43,1 0 8,3 0 0,0 0-10,0 0-1,0 0-3,0 0 1,0 0-4,0 0-2,0 0 2,0 0 2,0 0 4,0 0 5,3 3 1,1-3-4,4 0-1,-1 0-4,5 4-1,-1-1-1,4 1 2,4-1 1,0 0 1,3 1 2,1-1 4,3 0-4,4 1 0,1-1-4,-1 0-1,4-3-3,0 0 1,-4 0-2,4 0-1,3 0 1,-3 0-1,0 0 2,0 0 1,0 0 1,0 4 0,0-4-2,0 3-2,0 0 1,0-3-1,0 0 2,3 4 1,1-4-1,0 0 1,3 0-4,-3 0 0,0 0 3,3-4 1,-3 1-4,0 0 1,-4-1 0,-1 1 2,-2 0-1,-5-1 2,-3 4-2,-1 0 2,1 0-4,-4-3 0,0 3 1,-1 0 2,5 0-1,0-3 2,3 3-2,-7-4-1,0 1 1,0 0-1,0-4 2,-1 3 1,-3 1-4,1-4-1,-1 4 1,-4 0 2,0 3 0,1-4-1,-1 4 1,0 0 1,0 4-3,1-4-2,-1 0 2,0 0 2,1 0 0,-5 0-1,1 0-2,-4 0 1,-1 0-17,-3 0-8,-3-4-94,-1 1-54,-8-4 78</inkml:trace>
          <inkml:trace contextRef="#ctx0" brushRef="#br2" timeOffset="1.84139E10">14889 8171 116,'-4'-11'44,"8"7"-35,-4-7 16,0 7 6,0-3-6,4 3-2,-4-3-11,0 0-3,0-1-5,0 1 2,0 0 3,0-4-1,0 7 3,0-4 0,0 8 1,0 0-6,0 0-4,-4 0 1,4 0 0,0 0-1,0 12 1,0-1 2,-4 3 2,4 5-1,0 6-1,-4 8-3,-1 8 1,1 3-2,0 4-1,0 3 3,0 1 0,0 3-1,0-7 1,0-4 0,-1-7 1,1-4-2,0 0 1,4 0-2,0-4 2,0 4-2,0 1-1,0 2 1,-4 5-1,4 3 0,0 4 2,0-4-1,0 0-1,0 0 1,0-7-1,0-4 0,4-7 0,0-4-3,0-8 0,1-3-27,-5-3-12,0-12-41,4-11-43,4-7 40</inkml:trace>
          <inkml:trace contextRef="#ctx0" brushRef="#br2" timeOffset="267802.9968">15759 8191 192,'0'-4'74,"0"4"-58,0 0-6,0 0-6,0 0-2,0 0 1,0 0-4,0 0-1,0 0 1,0 0 4,0 0 3,0 7 2,0 0 0,0 0 0,-4-1 0,1 4-4,-1 4-1,-4 2-3,-3 4-1,0 7 1,-4 3 2,-4 0 8,0 4 3,-4 3-4,-3 0-1,-4 3-4,-4-4-3,0-2 2,-4-1 0,1-3-4,-1-3-1,4 0 1,4-7 2,3-7 2,5-2 1,-1-5-5,4-2 1,4-4 6,0-7 4,8-3-5,3-4-1,0 1-2,0-4 1,4 1-2,0-1 2,0 3-4,0 1-2,4 3 2,0 0 0,0 0 1,-1 3 2,1 1-1,0-1-1,7 0-2,-3 1-1,3 2 2,0 1 0,1 3 1,3 0 0,4 3 0,-1 1 0,1-1 0,4 4 0,0-1 2,-5 4 3,1 0-2,0 4-2,0-1 2,-4-3 2,0 4 2,-4-1 1,1 0-4,-1 1-1,0-1-1,-3-3-2,3 3 1,1-2-1,3-1-3,0 0 2,0 0-1,0-4-2,0 1-11,0 0-2,4-1-12,-4 1-4,-4 0-35,4-1-56,-3 1 26</inkml:trace>
          <inkml:trace contextRef="#ctx0" brushRef="#br2" timeOffset="1.84139E10">16999 8108 108,'0'0'44,"0"0"-35,4 0 9,-4 0 4,4 4-2,0 3 0,0 1 1,0 3-1,0 3-11,1 8 3,-1 8 2,0 7 1,0 14 4,0 15 0,-4 12 1,0-1-5,0 7-1,0 5-8,4-1-4,4-4-8,1 1-1,3-12-87,5-10-59,-5-45 56</inkml:trace>
        </inkml:traceGroup>
        <inkml:traceGroup>
          <inkml:annotationXML>
            <emma:emma xmlns:emma="http://www.w3.org/2003/04/emma" version="1.0">
              <emma:interpretation id="{9F1D1B7C-4F1B-428C-A496-A2EF343E408F}" emma:medium="tactile" emma:mode="ink">
                <msink:context xmlns:msink="http://schemas.microsoft.com/ink/2010/main" type="inkWord" rotatedBoundingBox="21691,12595 22268,10370 23373,10656 22796,12881"/>
              </emma:interpretation>
              <emma:one-of disjunction-type="recognition" id="oneOf2">
                <emma:interpretation id="interp10" emma:lang="en-US" emma:confidence="0">
                  <emma:literal>JIEI</emma:literal>
                </emma:interpretation>
                <emma:interpretation id="interp11" emma:lang="en-US" emma:confidence="0">
                  <emma:literal>JEI</emma:literal>
                </emma:interpretation>
                <emma:interpretation id="interp12" emma:lang="en-US" emma:confidence="0">
                  <emma:literal>JFEI</emma:literal>
                </emma:interpretation>
                <emma:interpretation id="interp13" emma:lang="en-US" emma:confidence="0">
                  <emma:literal>JTEI</emma:literal>
                </emma:interpretation>
                <emma:interpretation id="interp14" emma:lang="en-US" emma:confidence="0">
                  <emma:literal>JXEI</emma:literal>
                </emma:interpretation>
              </emma:one-of>
            </emma:emma>
          </inkml:annotationXML>
          <inkml:trace contextRef="#ctx0" brushRef="#br2" timeOffset="294221.1158">18644 8314 72,'-8'-7'30,"8"7"-24,-4-3 6,4 3 0,-4 0 10,1 0 6,-1-3 5,4 3 3,0 0-9,-4 0-4,4 0-13,0 0 2,0 0 2,0 0 1,0 0 1,0 0-2,0 0-1,0 0 1,0 0 2,0 3-5,0-3 1,0 0-7,0 0-1,0 7-2,0 3 1,0 7-4,4 3 0,-4 3 5,0 4 5,0 3-1,0 7 3,0 0-2,-4 6 2,0-2-4,1 2 1,-1 1-3,-4-1 0,5-2-3,-5-5-2,0-2 1,5-7-1,-5-7-7,4-7 0,1-3-21,3-6-9,3-8-21,5-6-6,-1-3-45</inkml:trace>
          <inkml:trace contextRef="#ctx0" brushRef="#br2" timeOffset="299008.1373">17912 8274 64,'-7'-7'27,"3"7"-21,4-3 27,0 3 13,0 0-7,0 0-2,0 0-6,0 0 0,0 0-17,0 0 7,0 0 3,0 0-1,0 0 0,0 0-8,0 0-2,0 0-5,-4 0 0,4 3-5,0-3 0,0 4-3,0-4-1,0 6-1,0 4 0,0 4 0,4-1 0,0 7 0,-1 4 0,5 3 4,-1 3 1,1 7-1,3 6 1,1 4-2,-1 3 2,4 4-2,-4 10-1,-3 9 1,-1 14-1,1 4 2,-4 6 1,-1 4-4,1-1-1,-4-3 3,0 1 1,0-11 0,0-10-2,-4-7 1,1-16 1,-1-7-1,0-10-1,0-7 7,-3-3 3,-8-4 3,0-3 5,-8-3-6,-3 0-2,-5-1-1,-6 1 1,-1 0-3,-3-4-2,3 1-7,4-4-1,4-3-21,3-7-7,1-7-37,7-10-16,8-6-40</inkml:trace>
          <inkml:trace contextRef="#ctx0" brushRef="#br2" timeOffset="295339.7012">18078 9118 108,'-8'7'44,"8"-7"-35,0 0 9,0 0 4,0 0-2,0 0 3,0 0-11,0 0-2,0 0-6,0 0-1,0 0 1,4 0-2,-4 0 1,8 4 2,-1-1 4,1 0 0,3 1 2,4-1 7,4-3 3,4 0-6,3-3-2,8-1-5,0-2-3,4-1 0,3 0 1,4 0-3,1 1 0,-1-1 1,0 4 0,0-1 0,-3 4 2,-4-3-1,-1 3 0,-3 0-3,-4 0-2,-3 0 1,-5 0-1,-3 0-3,-4 0 2,-3 0 1,-5 0 0,1 0-29,-5-3-13,-3-1-58,0 4-38,-3-3 60</inkml:trace>
          <inkml:trace contextRef="#ctx0" brushRef="#br2" timeOffset="293789.5837">18376 8170 40,'-4'-10'16,"4"7"-12,0-4 14,0 7 5,0 0 8,0 0 6,0 0-9,0 0-2,0 0-13,0 0-3,0 0-2,0 0 2,0 0-5,0 0 8,4 3 4,-4 4-5,0 0 1,0-1-4,-4 4 0,0 1-3,1 2-1,-5 4 1,0 6 1,-3 4-1,0 3-1,-4 7-3,0 0 1,-4 3 0,0-3 3,0 3-1,0-6 2,0-4-2,4-7 0,0-3-3,4-6 1,3-1-2,1-3 2,3-3-4,4-4 0,0-3 5,4-3 2,3 0-2,5-7-3,3-1 0,4 1 1,7 0-3,-3 0-2,-1 0 2,5 0 2,-1 0 0,0 0-1,1 3 3,3 1 2,0 2-2,4 1 0,-4 0-1,0-1 1,-3 4-2,-5 0-1,1 0 1,-4 0-1,-4 0-3,-4 0 0,-3-3-12,-1 0-5,-3-1-16,-4-2-5,0-5-22,0 1-50,0-3 21</inkml:trace>
          <inkml:trace contextRef="#ctx0" brushRef="#br2" timeOffset="285834.2987">17916 8224 84,'0'-10'33,"4"7"-26,-8 0 18,4 3 8,0 0-2,0-4 2,0 1-6,0 3 1,0-3-16,0-1 2,0 4 0,0-3-5,0 3-3,0 0 1,0 0 0,0 0 1,0 0 0,0 0-2,0 3 1,-4 1-2,0 2 0,4 1-3,-3 0 1,3-1-4,-4 4 0,0-3 1,4 3 0,-4 0 4,4 0 5,-4 0-3,1 0-1,-1 0 2,4 0 0,-4 0-6,4 0 0,0 0 1,0-3 1,0 0 1,0-1 2,0-2 3,0-1 5,0-3-6,0 3-2,0-3-3,0 0-3,0 0 1,0 0-1,0 0-3,0 0 2,0 0-1,0 0 0,0 0-9,-4 0-5,1 0-12,3 0-5,-4 0-15,4 0-5,0 0-47</inkml:trace>
          <inkml:trace contextRef="#ctx0" brushRef="#br2" timeOffset="299814.5686">17935 8448 124,'-4'-13'49,"0"6"-38,4 0-12,0 4-6,0 0 4,0-1 6,0-2 25,4-1 12,-4 0 4,0 4 1,0 0-17,0-1-4,0 1-14,0-1-4,0 1 0,0 3-3,0-3-2,0-1-3,0 1 1,0 0 1,0-1 0,4 1 0,3-4 2,8-3 1,4 0 3,4-3-1,3-1 2,4-2-2,4-1 0,8 0-1,-1-3 2,1 3-3,7 1-2,-4 2 2,0 1 2,0-1 0,1 1 2,-1-4-2,-4 4 2,-3 3-4,-4 0-2,-4 3 0,0 0 1,-3 1 1,-5 2 1,-3 1 0,0-1 2,-4 1-3,-3 0 0,-1 3-1,0 0 1,0 0 0,1 0 1,-1-4-5,0 4 1,1-3 0,-1 3 0,-3-3 0,-1 3 0,-3-4-11,0 1-5,-8-10-142,-4-11 27</inkml:trace>
        </inkml:traceGroup>
      </inkml:traceGroup>
    </inkml:traceGroup>
    <inkml:traceGroup>
      <inkml:annotationXML>
        <emma:emma xmlns:emma="http://www.w3.org/2003/04/emma" version="1.0">
          <emma:interpretation id="{6A0C68A2-E3E0-4F1D-9D31-9AE358C2ECB1}" emma:medium="tactile" emma:mode="ink">
            <msink:context xmlns:msink="http://schemas.microsoft.com/ink/2010/main" type="paragraph" rotatedBoundingBox="19072,12274 22634,11350 22880,12297 19317,13221" alignmentLevel="1"/>
          </emma:interpretation>
        </emma:emma>
      </inkml:annotationXML>
      <inkml:traceGroup>
        <inkml:annotationXML>
          <emma:emma xmlns:emma="http://www.w3.org/2003/04/emma" version="1.0">
            <emma:interpretation id="{77BB83FB-5503-47AD-A378-41ADED0CD32E}" emma:medium="tactile" emma:mode="ink">
              <msink:context xmlns:msink="http://schemas.microsoft.com/ink/2010/main" type="inkBullet" rotatedBoundingBox="19157,12602 19599,12488 19737,13022 19296,13137"/>
            </emma:interpretation>
            <emma:one-of disjunction-type="recognition" id="oneOf3">
              <emma:interpretation id="interp15" emma:lang="en-US" emma:confidence="0">
                <emma:literal>•</emma:literal>
              </emma:interpretation>
            </emma:one-of>
          </emma:emma>
        </inkml:annotationXML>
        <inkml:trace contextRef="#ctx0" brushRef="#br2" timeOffset="276228.5445">15348 9894 196,'-11'3'74,"11"0"-58,0-6-2,0 3-5,0 0-14,0 0-2,0 0 10,0 0 5,0 0-3,4 3 8,-4-3 4,4 7-5,-1 0 1,-3 3-8,-3 7-3,-5 6-6,-3 7 0,-8 7-3,-4 3 2,-3 4 3,-12-1 3,0-3 11,1 0 7,3-9 1,4-8 3,3-6-11,5-7-4,3-10-8,4-4 0,3-6 0,5-6 2,7-4 1,0-4 1,4 4-5,-1-3 1,1 6 0,0 3 0,0 4 0,-1 4 2,5 6-3,-4 0 0,3 10 3,5 3 1,6 4 3,5 6 3,7 1-4,0-1-1,4 1-2,0-1-2,8-3 1,-8 0 1,0-3-1,-4 0-1,-8-4-15,-3 0-7,-4 1-40,-7-4-15,-4 3-31</inkml:trace>
      </inkml:traceGroup>
      <inkml:traceGroup>
        <inkml:annotationXML>
          <emma:emma xmlns:emma="http://www.w3.org/2003/04/emma" version="1.0">
            <emma:interpretation id="{CA1DD2DE-58CF-4C07-8D89-364E152FA395}" emma:medium="tactile" emma:mode="ink">
              <msink:context xmlns:msink="http://schemas.microsoft.com/ink/2010/main" type="line" rotatedBoundingBox="21001,11774 22634,11350 22880,12297 21247,12720"/>
            </emma:interpretation>
          </emma:emma>
        </inkml:annotationXML>
        <inkml:traceGroup>
          <inkml:annotationXML>
            <emma:emma xmlns:emma="http://www.w3.org/2003/04/emma" version="1.0">
              <emma:interpretation id="{934BCB90-C3FF-4FFE-8FE0-75AF24B0D393}" emma:medium="tactile" emma:mode="ink">
                <msink:context xmlns:msink="http://schemas.microsoft.com/ink/2010/main" type="inkWord" rotatedBoundingBox="22642,12353 22767,11885 22777,11887 22653,12355"/>
              </emma:interpretation>
              <emma:one-of disjunction-type="recognition" id="oneOf4">
                <emma:interpretation id="interp16" emma:lang="en-US" emma:confidence="0">
                  <emma:literal>☹</emma:literal>
                </emma:interpretation>
                <emma:interpretation id="interp17" emma:lang="en-US" emma:confidence="0">
                  <emma:literal>•</emma:literal>
                </emma:interpretation>
                <emma:interpretation id="interp18" emma:lang="en-US" emma:confidence="0">
                  <emma:literal>$</emma:literal>
                </emma:interpretation>
                <emma:interpretation id="interp19" emma:lang="en-US" emma:confidence="0">
                  <emma:literal>y</emma:literal>
                </emma:interpretation>
                <emma:interpretation id="interp20" emma:lang="en-US" emma:confidence="0">
                  <emma:literal>Y</emma:literal>
                </emma:interpretation>
              </emma:one-of>
            </emma:emma>
          </inkml:annotationXML>
          <inkml:trace contextRef="#ctx0" brushRef="#br2" timeOffset="345509.3696">18184 10271 192,'-4'4'74,"4"-1"-58,4-6 9,-4 3 0,0 0-11,0 0-1,0 0-3,0 0 1,0 0-6,0 0-1,0 0 2,3 6 6,1 8 2,0 3-3,0 6-1,-4 7-2,0 4 0,0 9 2,-4 11 1,0 6 1,0 4 0,1 0-4,-1-4 0,0-3-5,0-10 0,0-7-1,1-6-2,-1-8 1,4-6-1,-4-3-14,4-3-3,-4-4-15,4-4-8,0-2-27,0-1-12</inkml:trace>
          <inkml:trace contextRef="#ctx0" brushRef="#br2" timeOffset="279925.7082">16932 9690 140,'-11'20'55,"7"-14"-43,0-2-3,4-4-3,0 3-10,-4-3 1,0 0 3,1 0 2,3 0 0,-4 0 31,0 0 18,4-3-6,-4-1-2,4-2-22,-3-4-10,3-7-7,0-3-1,0-3-2,3-8 2,5-2-2,-1-1-1,1 1 1,3 0-1,1 2 0,-1 5 0,0-1-3,1 4 2,-1 6 1,0 3 0,0 4 0,1 4 2,-1-1-3,4 4-2,0 3 2,0 0 0,0 3 1,4 4 0,0 3-3,0 0 2,-4 3 1,4 4 2,0 3-6,0 0 1,3 0 1,-3 0 3,-4-3 2,0-4 1,-3-3 0,-1-6 0,0-8 13,0-12 6,1-11-3,-1-10 1,0-6-14,1-8-7,-1-6-16,0-3-5,-3-3-38,7-4-16,-7 0-41</inkml:trace>
        </inkml:traceGroup>
      </inkml:traceGroup>
    </inkml:traceGroup>
    <inkml:traceGroup>
      <inkml:annotationXML>
        <emma:emma xmlns:emma="http://www.w3.org/2003/04/emma" version="1.0">
          <emma:interpretation id="{812D6B3E-D95D-4FAB-915D-9A3F5D51194D}" emma:medium="tactile" emma:mode="ink">
            <msink:context xmlns:msink="http://schemas.microsoft.com/ink/2010/main" type="paragraph" rotatedBoundingBox="19035,12351 22501,12719 22368,13969 18902,13602" alignmentLevel="1"/>
          </emma:interpretation>
        </emma:emma>
      </inkml:annotationXML>
      <inkml:traceGroup>
        <inkml:annotationXML>
          <emma:emma xmlns:emma="http://www.w3.org/2003/04/emma" version="1.0">
            <emma:interpretation id="{5E355638-6183-4178-BFE3-DD410219C34B}" emma:medium="tactile" emma:mode="ink">
              <msink:context xmlns:msink="http://schemas.microsoft.com/ink/2010/main" type="line" rotatedBoundingBox="19035,12351 22501,12719 22368,13969 18902,13602"/>
            </emma:interpretation>
          </emma:emma>
        </inkml:annotationXML>
        <inkml:traceGroup>
          <inkml:annotationXML>
            <emma:emma xmlns:emma="http://www.w3.org/2003/04/emma" version="1.0">
              <emma:interpretation id="{C4517545-AC77-4EFC-A426-650A6C067724}" emma:medium="tactile" emma:mode="ink">
                <msink:context xmlns:msink="http://schemas.microsoft.com/ink/2010/main" type="inkWord" rotatedBoundingBox="19917,12445 21666,12630 21534,13881 19785,13695"/>
              </emma:interpretation>
              <emma:one-of disjunction-type="recognition" id="oneOf5">
                <emma:interpretation id="interp21" emma:lang="en-US" emma:confidence="0">
                  <emma:literal>IKWNI</emma:literal>
                </emma:interpretation>
                <emma:interpretation id="interp22" emma:lang="en-US" emma:confidence="0">
                  <emma:literal>\ KWNI</emma:literal>
                </emma:interpretation>
                <emma:interpretation id="interp23" emma:lang="en-US" emma:confidence="0">
                  <emma:literal>\ KWVNI</emma:literal>
                </emma:interpretation>
                <emma:interpretation id="interp24" emma:lang="en-US" emma:confidence="0">
                  <emma:literal>IKWMNI</emma:literal>
                </emma:interpretation>
                <emma:interpretation id="interp25" emma:lang="en-US" emma:confidence="0">
                  <emma:literal>\ KWNNI</emma:literal>
                </emma:interpretation>
              </emma:one-of>
            </emma:emma>
          </inkml:annotationXML>
          <inkml:trace contextRef="#ctx0" brushRef="#br1" timeOffset="5.13854E7">15737 10554 220,'0'-4'85,"3"4"-66,1-3-6,0 0-4,0-1-6,-4 1 3,0 3 8,0 0 3,0 0-8,0 0 1,0 0 3,3 3-5,1 4-2,4 3 1,-1 3 2,1 4-2,-1 0 1,1 0-1,0 3 3,-5-3-3,1-1 1,0 1-7,0 0-1,-1-4 0,1 1 2,0-1-10,0-3-2,-1-3-22,1-1-6,-4-6-34,0 0-12</inkml:trace>
          <inkml:trace contextRef="#ctx0" brushRef="#br1" timeOffset="5.13861E7">15974 10342 184,'0'0'68,"4"4"-52,-4-8-5,0 4-6,0 0-5,0 0 2,0 0 10,0 0 7,4 7-10,-1 0 2,1 0 2,0-1-3,0 4 0,0 0-4,-1 4 1,1-1-2,0 7 0,0 0 1,3 4 3,-3 3-2,0 0 1,-1-1-3,1 1 0,0-3-3,0-4-2,-4 0 1,0-3-1,0-1 0,0-2 0,0-4 0,0-4 2,0 1-1,0-3 2,0-4-7,0 0 1,4-4 3,-1-3 2,1-3 4,4-6 1,-5-4-6,5-4 0,-4 1-3,3-1 0,-3 4 2,0 3 2,3 1-3,1-1 0,-1 0 1,1 4 2,3-1-3,1 1 0,-1 3 1,4-4 0,0 4 0,-4 0 0,1 0 0,3 4 0,-4-1 0,0 0 0,-3 0-11,-1 4-3,-3 0-28,0-1-11</inkml:trace>
          <inkml:trace contextRef="#ctx0" brushRef="#br1" timeOffset="5.13849E7">15608 10410 148,'0'0'55,"0"-4"-43,4 1 1,-4 3 0,0 0 2,0 0 5,0 0 5,0 0 2,0 0-14,0 0 1,0 0 0,0 0-7,0 0-4,4 7-2,0 3-1,-4 6-3,0 4 2,0 7 3,0 3 1,0 1 1,-4-1 2,0 0-3,0 0 0,1-6-3,-1-1-1,0-3 1,0-3 2,1 0-1,-1-4-1,0-3 3,4 0 0,0-3-1,0-4-2,0 1-2,0-4 1,0 0-1,0 0 0,0 0 4,0-4 3,0 1-7,4-4-3,0-3 5,-1-3 1,1-4 3,4-3 2,-1-4-3,1 1-2,-1-1-3,5 1 1,3-1 1,0 1 0,0 3-3,0 0 0,0 0-1,0 3 3,0 4 2,0-1 2,-3 1-1,-1 3 1,0 0-4,1 3 0,-1 0 1,0 1 0,0-1-16,1 3-4,-5 1-17,1-4-4,-1 4-22,1 0-39,-1-1 29</inkml:trace>
          <inkml:trace contextRef="#ctx0" brushRef="#br1" timeOffset="5.13866E7">16023 10661 140,'0'-3'55,"0"3"-43,8-4 3,-5 1 1,5-1 5,0 1 5,-1 0-1,1-4 0,-1 4-14,1-1 4,-1 1 5,1 3-2,-1 0 1,1 0-4,-1 3-1,5 4-4,-1 0-1,0-1-3,1 1-1,-1 3-3,0 0 1,1 0 0,3 0 1,0 0-5,-4 4 1,0-1 2,1-3 1,-1 0-23,0-3-12,1 0-30,-1-4-11,0-6-29</inkml:trace>
          <inkml:trace contextRef="#ctx0" brushRef="#br2" timeOffset="1.84139E10">16362 9932 228,'0'-7'85,"0"10"-66,4 1-6,4-4-6,0 4 4,5 3 5,3 4 5,5 11 2,8 19-12,-4 17 4,4 16 5,8 14-2,0 8-1,4 18-12,1 7-2,-1 8-12,-4 3-2,-8 4-58,-8 4-26,-13-8-21</inkml:trace>
          <inkml:trace contextRef="#ctx0" brushRef="#br2" timeOffset="344613.7375">17011 10985 36,'0'4'16,"0"-8"-12,0 4 7,0 0 3,0 0 19,0 0 11,0 0-10,0 0-5,-4 0-8,0 0-3,1 0-8,-1 4-2,-4-4-4,5 0 8,-5 0 7,1-4 1,-1 1 3,4-4-11,-3 0-4,3-6-3,0-4-1,4-3-2,0-3-2,0-1 1,4 1 1,0-4-1,-1-3-1,5 3-2,0 0 1,-1 0 5,4 1 2,1 2 2,-1 4 0,0 0-4,1 3-1,-1 4-1,0-1-2,1 4 1,-5 4-1,1-1 0,-1 4 2,1 3 3,-1 3 4,1 4-4,-1 3-1,1 3-4,-1 4-1,1 0-4,0 3-1,-1 0 3,1 0 1,-1 0-1,1-3 2,-1 0 3,1-1 1,-1-2-4,1-1-1,-1-3 1,5 4 2,-5-11 0,1 0 2,-1-3-4,1 0 0,-1-3 5,1 0 2,-1-8-2,1 5-1,0-1-3,-1 0-3,1 1 4,-1-4 1,-3 0 6,0 0 3,3-4 0,-3-3 3,0-3-5,0 0-1,-1 0-2,1 0-1,-4 0-3,0 0-2,0 0-2,0 3 1,0 3-10,0 1-5,-4 0-19,1 3-7,-1 3-40,4 0-61,-4-3 34</inkml:trace>
          <inkml:trace contextRef="#ctx0" brushRef="#br2" timeOffset="295778.5702">18523 9293 156,'-8'3'60,"8"0"-47,0-3 4,0 0-3,0 0-9,0 0-3,0 7 1,0 0 2,0 3-2,-3 7 5,-5 6 2,1 7 1,-5 4 1,1 6-4,0 0 0,-1-3-5,1-3-2,3-4 2,1 3 0,-1-9-1,5-4 1,-1-3-4,0-4 0,0 0-17,4-2-8,0-1-24,0-4-50,0 1 13</inkml:trace>
          <inkml:trace contextRef="#ctx0" brushRef="#br2" timeOffset="1.84139E10">14777 9892 208,'-8'0'79,"12"0"-61,0 3 4,-4-3-2,0 0-12,0 0-2,4 8 2,5 3 5,-1 3-7,0 12 3,0 11 4,-3 14 4,-1 19 4,4 15-11,0 7-3,5 11-5,3 3-2,5 1-4,4 0 0,4-8-49,0-11-19,0-11-39</inkml:trace>
        </inkml:traceGroup>
      </inkml:traceGroup>
    </inkml:traceGroup>
  </inkml:traceGroup>
</inkml:ink>
</file>

<file path=ppt/ink/ink2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1:23.359"/>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DDA97869-694D-4A57-BBF4-16BDA56EF48A}" emma:medium="tactile" emma:mode="ink">
          <msink:context xmlns:msink="http://schemas.microsoft.com/ink/2010/main" type="writingRegion" rotatedBoundingBox="17183,11754 18170,11754 18170,13854 17183,13854"/>
        </emma:interpretation>
      </emma:emma>
    </inkml:annotationXML>
    <inkml:traceGroup>
      <inkml:annotationXML>
        <emma:emma xmlns:emma="http://www.w3.org/2003/04/emma" version="1.0">
          <emma:interpretation id="{51A3C807-0B35-4A2D-B54A-AD78790AD399}" emma:medium="tactile" emma:mode="ink">
            <msink:context xmlns:msink="http://schemas.microsoft.com/ink/2010/main" type="paragraph" rotatedBoundingBox="17183,11754 18170,11754 18170,13854 17183,13854" alignmentLevel="1"/>
          </emma:interpretation>
        </emma:emma>
      </inkml:annotationXML>
      <inkml:traceGroup>
        <inkml:annotationXML>
          <emma:emma xmlns:emma="http://www.w3.org/2003/04/emma" version="1.0">
            <emma:interpretation id="{2E67CEA1-4C16-478B-AEFE-2EE45E7E3AEA}" emma:medium="tactile" emma:mode="ink">
              <msink:context xmlns:msink="http://schemas.microsoft.com/ink/2010/main" type="line" rotatedBoundingBox="17183,11754 18170,11754 18170,13854 17183,13854"/>
            </emma:interpretation>
          </emma:emma>
        </inkml:annotationXML>
        <inkml:traceGroup>
          <inkml:annotationXML>
            <emma:emma xmlns:emma="http://www.w3.org/2003/04/emma" version="1.0">
              <emma:interpretation id="{2D9BFD14-1F01-415D-B856-3756305B8B1F}" emma:medium="tactile" emma:mode="ink">
                <msink:context xmlns:msink="http://schemas.microsoft.com/ink/2010/main" type="inkWord" rotatedBoundingBox="17183,11754 18170,11754 18170,12582 17183,12582"/>
              </emma:interpretation>
              <emma:one-of disjunction-type="recognition" id="oneOf0">
                <emma:interpretation id="interp0" emma:lang="en-US" emma:confidence="0">
                  <emma:literal>Y</emma:literal>
                </emma:interpretation>
                <emma:interpretation id="interp1" emma:lang="en-US" emma:confidence="0">
                  <emma:literal>I</emma:literal>
                </emma:interpretation>
                <emma:interpretation id="interp2" emma:lang="en-US" emma:confidence="0">
                  <emma:literal>y</emma:literal>
                </emma:interpretation>
                <emma:interpretation id="interp3" emma:lang="en-US" emma:confidence="0">
                  <emma:literal>:</emma:literal>
                </emma:interpretation>
                <emma:interpretation id="interp4" emma:lang="en-US" emma:confidence="0">
                  <emma:literal>E</emma:literal>
                </emma:interpretation>
              </emma:one-of>
            </emma:emma>
          </inkml:annotationXML>
          <inkml:trace contextRef="#ctx0" brushRef="#br0">12932 9826 192,'0'6'71,"7"-2"-55,1-1 13,-1 0 4,4 1-6,8-4 1,0 0-9,-4 0-1,8-4-11,7 1 0,0 3 3,-3 0-2,-1 3 1,-3 4-3,-1 3 1,-3 0-2,-4 7 0,8 0-3,-8-1-2,4 5 1,0-5-1,3-2-5,5-4-1,3-3-15,0-7-6,0-11-24,-4-5-7,5-8-49</inkml:trace>
          <inkml:trace contextRef="#ctx0" brushRef="#br0" timeOffset="364.8415">13444 9289 288,'-3'7'110,"-1"-4"-86,8-3-22,-4 0-16,0 0-22,7 0-2,1 0 13,-1 0 10,1 0 9,3 0 17,0 0 8,1 0 8,3 0 6,7 0-9,5 0-5,3 0-6,4 0-3,4-3-4,-1 0-1,-3-1-6,4 1 1,-8 0 0,0-1 0,-7 1-18,-4-4-5,-4-6-71,4-11-56,-16-6 51</inkml:trace>
          <inkml:trace contextRef="#ctx0" brushRef="#br0" timeOffset="625.0288">13648 9159 340,'-11'20'129,"14"3"-100,9 14-11,-5-17-10,1 7-15,-1 13 0,-3 14-6,0 6-2,-4 1 9,4-1-24,3-6-9,8-11-77,12-23-41,-1-30 77</inkml:trace>
          <inkml:trace contextRef="#ctx0" brushRef="#br0" timeOffset="-4442.9966">13354 11246 384,'0'13'143,"0"-13"-112,4 0-25,3 0-19,8 0-10,8 0 1,3-3 10,4-1 5,1 1 5,-1 0 5,0-1 6,0 4-3,0 0 2,0 0-5,-3-3-2,-5-4-42,-3 1-18,-4-11-71</inkml:trace>
        </inkml:traceGroup>
      </inkml:traceGroup>
    </inkml:traceGroup>
  </inkml:traceGroup>
</inkml:ink>
</file>

<file path=ppt/ink/ink2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02:08.994"/>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B42B90B8-9DCA-427E-B439-8AB2E4464197}" emma:medium="tactile" emma:mode="ink">
          <msink:context xmlns:msink="http://schemas.microsoft.com/ink/2010/main" type="writingRegion" rotatedBoundingBox="20334,15285 22616,14324 23111,15498 20829,16460"/>
        </emma:interpretation>
      </emma:emma>
    </inkml:annotationXML>
    <inkml:traceGroup>
      <inkml:annotationXML>
        <emma:emma xmlns:emma="http://www.w3.org/2003/04/emma" version="1.0">
          <emma:interpretation id="{7A059002-54AD-4B4E-BDBA-9D16F3A5A5FF}" emma:medium="tactile" emma:mode="ink">
            <msink:context xmlns:msink="http://schemas.microsoft.com/ink/2010/main" type="paragraph" rotatedBoundingBox="20334,15285 22616,14324 23111,15498 20829,16460" alignmentLevel="1"/>
          </emma:interpretation>
        </emma:emma>
      </inkml:annotationXML>
      <inkml:traceGroup>
        <inkml:annotationXML>
          <emma:emma xmlns:emma="http://www.w3.org/2003/04/emma" version="1.0">
            <emma:interpretation id="{F24D9388-854E-4575-A977-A75F0C9BFF19}" emma:medium="tactile" emma:mode="ink">
              <msink:context xmlns:msink="http://schemas.microsoft.com/ink/2010/main" type="line" rotatedBoundingBox="20334,15285 22616,14324 23111,15498 20829,16460"/>
            </emma:interpretation>
          </emma:emma>
        </inkml:annotationXML>
        <inkml:traceGroup>
          <inkml:annotationXML>
            <emma:emma xmlns:emma="http://www.w3.org/2003/04/emma" version="1.0">
              <emma:interpretation id="{6040C6F7-655D-4215-BFB7-D0B4A04BB7C6}" emma:medium="tactile" emma:mode="ink">
                <msink:context xmlns:msink="http://schemas.microsoft.com/ink/2010/main" type="inkWord" rotatedBoundingBox="20334,15285 22616,14324 23111,15498 20829,16460"/>
              </emma:interpretation>
              <emma:one-of disjunction-type="recognition" id="oneOf0">
                <emma:interpretation id="interp0" emma:lang="en-US" emma:confidence="0">
                  <emma:literal>ILP</emma:literal>
                </emma:interpretation>
                <emma:interpretation id="interp1" emma:lang="en-US" emma:confidence="0">
                  <emma:literal>In p</emma:literal>
                </emma:interpretation>
                <emma:interpretation id="interp2" emma:lang="en-US" emma:confidence="0">
                  <emma:literal>I p</emma:literal>
                </emma:interpretation>
                <emma:interpretation id="interp3" emma:lang="en-US" emma:confidence="0">
                  <emma:literal>Imp</emma:literal>
                </emma:interpretation>
                <emma:interpretation id="interp4" emma:lang="en-US" emma:confidence="0">
                  <emma:literal>Q p</emma:literal>
                </emma:interpretation>
              </emma:one-of>
            </emma:emma>
          </inkml:annotationXML>
          <inkml:trace contextRef="#ctx0" brushRef="#br0">16747 12621 244,'11'-14'93,"-3"11"-72,7-4-2,-7 4-3,-1 3 1,1-3 4,-1 3 1,1 3-2,-1 0-10,1 1 0,-1 2 3,1 4-5,-1 4 0,1-1 0,0 1 0,-1 2-7,-3 4 0,-4 1 3,-8-1 2,-3 3-2,-8 1-1,-7-1-1,-4-3-2,-8-3 5,8-7 1,7 0 0,-11-7 1,-15-6-4,8-7 0,3-3 1,4-4 0,0 0 0,8 0 2,3-3-3,8 0 0,4 0-6,7 0 0,4 0 1,4-7 3,3 3-2,5 1-2,3 3 2,0 0 2,4 0 0,3 0 2,1 3-2,3 3 2,4 1 4,1 3 6,-1 3-3,-4 4 2,0 3-7,1 7-1,-1 3 0,4 3 0,-3 4-5,-1 10 1,-3-1 0,-1 5 2,-3-1-3,0 7-2,-4 3 2,0 7 0,-3 3-2,-5 4 2,-3 3 1,-4-4 0,-4 1-3,-7-4 0,3-13 2,-14 13 0,-8-10 1,-4-3 0,0 0 0,-4-3 0,-4-4 2,1 0 1,0-3-4,3-7 1,0-3 4,4-4 2,4-3-2,4-3-1,3 0-1,8-4 1,0-3-2,7-3 2,1-4-4,7-3 0,0-7 1,7-3 0,5 0-3,3-4 2,4-2 1,3 2 2,5 1-6,-1 3 1,0-1 3,5 8 2,-5 3-3,4 3 1,-4 4 0,5 0 0,-1 6-3,4 0 2,-4 4 1,0 0 0,0 3 0,-3 3 2,-1 1-3,-3 2 0,-5-2-4,1 13-1,-4-1-2,-3 1 2,-1 0-1,-3 0 2,-5-4 3,1-6 1,-4-4-2,0 1 2,0-4-1,0-10 0,0 0 4,0-7 3,0-3-2,4-10 0,3-7-3,5-3-1,-1-3-1,4-1 0,4 0 2,0 4 2,0 4-1,0 2-1,-4 11 5,0-1 1,-4 4-2,0 0-1,1 7-3,3-1-1,-4 4-8,0 0-2,1 4-5,-5 2-1,1 1-1,-1 0 1,1 0 4,-1-1 6,1-2 4,-4-1 4,-1 0 0,-3-3-1,0 0 5,4 0 4,0-3-1,3 0 1,1-4-8,3 0 0,8-6-3,4-4 0,3 0 2,4 1 0,1-1 4,-5 3 2,0 1 6,-3 6 3,0 1-4,-5 6 1,-3 3-7,1 4-1,-5 13 0,0-3 0,-3 3-2,-4 3-2,-1 7-6,1 0-4,-4 1-14,0-5-7,0-6-17,4-6-8,3-11-29,1-9-13,7-18-8</inkml:trace>
          <inkml:trace contextRef="#ctx0" brushRef="#br0" timeOffset="1035.2952">18063 12162 316,'4'0'121,"-4"0"-95,7 0-4,-7 0-10,0 0-10,8 3-2,-4 4-2,3 3 1,-3 6 1,0 8 8,-1 9 5,1 8 0,0 2 2,3 7-2,1 7 2,0 0-8,-1 7-2,4 3-1,-3 3 0,-1 1-5,1-7 1,0-4 2,-5-3 3,1-7 0,-4-6 2,0-7-2,-4-7 0,1 0-6,-5-10 1,0-3 0,5-7 2,-5-4 1,1-2 1,-1-4-5,-3-4-1,-1-2-2,1-8 3,0-6 0,0-3 1,-1-7 0,1-7 2,3-3-1,5-4 2,-1-3 0,4 0 1,4 0-2,-1 4 1,1-4 0,4 3 1,-5 11 0,5-8 0,-4 1 0,0 3 2,-1-3-1,5 3 2,-1 0-4,1 1 0,3-1-1,1 0-2,-1 3-4,0 4 0,-3 3 2,3 4 1,-3 3 1,-1 3 2,1 0-1,3 4 2,0-1 0,1 4 1,-5 0-2,4 0 1,1 0 0,-1 4 1,0-1-2,4 0-2,1 4-2,2-1-1,1 1-1,0 3 3,4 0-2,-1 3 1,1 4 0,0 3-2,-1 4 3,1-1 0,-4 4 1,0 6 0,-8 4 0,0 0 2,-7 3 1,-4 0 1,-4-3 2,-3 0 1,-8-4-1,-4-6 1,-8-4-13,-3-6-5,-8-7-31,-11-7-12,-3-9-78,-1-4-34,-11-4 39</inkml:trace>
        </inkml:traceGroup>
      </inkml:traceGroup>
    </inkml:traceGroup>
  </inkml:traceGroup>
</inkml:ink>
</file>

<file path=ppt/ink/ink2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19:34.039"/>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70DB9BDB-2EDC-482F-A0AC-8D8851FE42CC}" emma:medium="tactile" emma:mode="ink">
          <msink:context xmlns:msink="http://schemas.microsoft.com/ink/2010/main" type="writingRegion" rotatedBoundingBox="17350,3066 24149,3109 24112,8778 17314,8734"/>
        </emma:interpretation>
      </emma:emma>
    </inkml:annotationXML>
    <inkml:traceGroup>
      <inkml:annotationXML>
        <emma:emma xmlns:emma="http://www.w3.org/2003/04/emma" version="1.0">
          <emma:interpretation id="{FA90D9DC-C470-43DC-97D6-E924DD04828D}" emma:medium="tactile" emma:mode="ink">
            <msink:context xmlns:msink="http://schemas.microsoft.com/ink/2010/main" type="paragraph" rotatedBoundingBox="17331,3076 22515,2916 22544,3859 17360,4019" alignmentLevel="1"/>
          </emma:interpretation>
        </emma:emma>
      </inkml:annotationXML>
      <inkml:traceGroup>
        <inkml:annotationXML>
          <emma:emma xmlns:emma="http://www.w3.org/2003/04/emma" version="1.0">
            <emma:interpretation id="{7CC78D9E-B275-44C2-A978-380C06361748}" emma:medium="tactile" emma:mode="ink">
              <msink:context xmlns:msink="http://schemas.microsoft.com/ink/2010/main" type="line" rotatedBoundingBox="17331,3076 22515,2916 22544,3859 17360,4019"/>
            </emma:interpretation>
          </emma:emma>
        </inkml:annotationXML>
        <inkml:traceGroup>
          <inkml:annotationXML>
            <emma:emma xmlns:emma="http://www.w3.org/2003/04/emma" version="1.0">
              <emma:interpretation id="{76043B5E-7D59-4CDC-829A-F4C3AC84E83B}" emma:medium="tactile" emma:mode="ink">
                <msink:context xmlns:msink="http://schemas.microsoft.com/ink/2010/main" type="inkWord" rotatedBoundingBox="17331,3076 19875,2998 19903,3900 17359,3979"/>
              </emma:interpretation>
              <emma:one-of disjunction-type="recognition" id="oneOf0">
                <emma:interpretation id="interp0" emma:lang="en-US" emma:confidence="1">
                  <emma:literal>Central</emma:literal>
                </emma:interpretation>
                <emma:interpretation id="interp1" emma:lang="en-US" emma:confidence="0">
                  <emma:literal>central</emma:literal>
                </emma:interpretation>
                <emma:interpretation id="interp2" emma:lang="en-US" emma:confidence="0">
                  <emma:literal>(antral</emma:literal>
                </emma:interpretation>
                <emma:interpretation id="interp3" emma:lang="en-US" emma:confidence="0">
                  <emma:literal>Canthal</emma:literal>
                </emma:interpretation>
                <emma:interpretation id="interp4" emma:lang="en-US" emma:confidence="0">
                  <emma:literal>Ventral</emma:literal>
                </emma:interpretation>
              </emma:one-of>
            </emma:emma>
          </inkml:annotationXML>
          <inkml:trace contextRef="#ctx0" brushRef="#br0">428 198 128,'0'-17'49,"0"17"-38,-3-14 10,-1 4 17,8 7-21,-8-7 21,0 0-23,-3-7 6,-1 0-3,-3 1 7,3 2-14,-7-3 13,8 7-15,-8-3 3,-1 3-1,1 0 7,0 3-10,0 4 3,-7 3-5,-1 3 2,0 4-5,-3 6 0,0 7-1,-1 4 1,5 3-2,-5 6 2,5 4 0,3 3 3,0 4-3,4 10 0,7 6-1,4 0-4,4 4 1,0-10 1,4-7 0,0-10 0,7 0 0,4-4 0,4-6 0,4-4 0,-1-2 0,1-11-9,3 0 5,-3-7-58,0 0 34</inkml:trace>
          <inkml:trace contextRef="#ctx0" brushRef="#br0" timeOffset="654.6339">383 681 148,'4'0'57,"-4"0"-44,8 0 16,-5 0 13,1 3-24,0-3 10,0 0-18,-1 0 6,5 0-9,-4 0 4,-1 0-6,1-3 7,4 3-8,-1-4 8,1 4-8,-1-6 5,1 2-5,-4-6 2,-1 3-3,-3-6 3,0 6-4,-3-6-1,3 3 0,-8-7 1,4 7-1,-3-7 8,3 7-5,-7-3 12,7 6-9,-7 0 1,3 7-5,-3 4 0,3 6-1,-7 7-2,8 3 1,-5 7-1,5-1 0,-1 5-3,5-5 2,-1 1 1,4-3 0,0-4 0,7-3 0,-3-4-5,7 0 3,1-3-21,3 4 13,-4-11-49,4 4 33,-4-10-99,5-1 71,-1-2-58,0-1 65</inkml:trace>
          <inkml:trace contextRef="#ctx0" brushRef="#br0" timeOffset="1492.0357">500 862 104,'0'0'41,"0"0"-32,4-4 13,-4 1 21,0 6-24,0-3 14,0 0-20,0-3 8,0 3-12,0-7 11,0 4-12,0-7 9,4 7-9,-1-11 6,5 7-7,-4-6 7,3 3-8,1-7 8,3 7-8,0-7 10,5 7-9,-5-6 3,4 6-6,0-4 2,0 7-3,0-3 0,4 7-1,-4 0-2,0 3 1,-4 0-1,1 3 0,-5 4 4,1 3-2,-8 3 1,4 1-1,-8 2-2,4 4 1,-4 1-1,0 2 0,-3-3-5,7 0 3,-4-3 1,8-3 1,-4-8 0,4 4 0,-1-10 0,1 4 0,0-14 0,3 0 0,1-11 2,3 8-1,-3-11-3,3 8 1,-3-8 5,-1 7-2,1-3 8,-1 7-6,1 0 3,3 2-4,-3 1-4,3 4 0,0 2 1,1 4 0,-1 4 2,4 2-1,-4 4-1,1 1 1,-5 2 1,1 4-1,-1-4-5,1 4 2,-4-4-17,-1 1 11,1-4-36,0 3 24,-4-3-68,0 0 50,-4-3-80,4 0 67</inkml:trace>
          <inkml:trace contextRef="#ctx0" brushRef="#br0" timeOffset="2325.963">907 560 212,'-3'-7'82,"3"7"-64,7-13 13,-3 3 16,3 6-27,1-9 19,-1 0-23,1-8 12,3 8-17,-3-7 8,3 6-11,0-2 0,5 6-5,-5-4-2,4 7 0,0-3-1,4 7 0,-4-7-16,4 7 9,-4-4-43,4 4 27,0-4-126,-4 3 83</inkml:trace>
          <inkml:trace contextRef="#ctx0" brushRef="#br0" timeOffset="2009.5207">1020 177 140,'0'-26'55,"0"26"-43,0-31 16,0 21 21,0 4-28,0-8 23,0 4-25,0 0 18,0 3-21,0 4 7,0 3-13,0 7 3,8 6-8,-4 7 2,3 7-4,-3 10 0,0 0-1,0 20 1,-1 3-2,-3 11 4,4-1-3,-4-3 4,4-10-4,0-6 4,3-8-4,1-6 1,3-7-1,-3-6-2,3-4 1,-4-10-15,5-3 8,-1-11-32,0 4 20,-3-13-46,3 3 36,-3-14-73,3 8 57,-3-14-54,-1 6 56</inkml:trace>
          <inkml:trace contextRef="#ctx0" brushRef="#br0" timeOffset="3128.7691">1318 765 176,'-11'3'66,"11"-3"-52,-8 3 12,5-3 21,6 0-27,-3 0 18,0 0-23,0-3 1,0 0-10,0-8 3,4 5-5,0-14 7,7 3-7,1-17 5,-1 7-5,4-13 5,4 7-6,0-4 10,0 7-7,-4 3 5,0 7-6,0 3 4,0 10-5,-4 14 0,0 10-2,-3 13 1,0 7-2,-5 10-3,5-4 1,-1 4 1,1-6 0,3-5-20,1-2 11,3-7-71,0-7 44,0-10-112,0 0 83</inkml:trace>
          <inkml:trace contextRef="#ctx0" brushRef="#br0" timeOffset="4264.4702">1895 607 148,'8'-7'57,"-8"7"-44,-4-3 16,0-1 17,8 4-25,-8-3 16,4 3-22,-4-3 10,1 3-15,-5-4 10,8 1-11,-8 0 8,8 3-9,-7-4 2,3 8-6,-7-4 2,7 3-3,-11 4 3,7 3-4,-7 3-1,4 4 0,-4 3-4,7 4 2,-3-4-1,7 3 0,-3-3 2,7 0 0,0-3-3,4 0 2,-1-4-6,5-3 4,-1-6-5,5 3 4,-1-7 2,4 3 2,0-10 0,4 4 0,-4-7 2,4 0-1,-4-7 6,0 4-4,-3-4 8,-1 7-7,-4-4 10,1 4-8,-4 0 1,-1 3-4,-3 4-4,0 3 0,0 3-4,4 4 3,0 3 1,4 0 1,3 0-3,0 4 2,0-4 1,5 3 0,-1-3 0,0 0 0,0-6 0,4-1 0,-1-6 0,1-1 0,8-9 2,-5 0-1,1-14 2,0 0-2,-1-20 2,1 3-2,-4-13 2,0 10-2,-4-13 4,0 10-3,-8-7 1,5 10-1,-9-7 3,5 14-3,-8-1 8,0 11-6,-4 3 3,0 11-4,-3 9-2,-1 10 0,-7 14-1,4 6 0,-4 11-5,3 3 3,1 10 1,7 0 1,8 7-3,7-4 2,8 0-8,8-3 5,7-10-25,0-7 16,7-6-56,-3-4 39,-1-10-108,1 0 78</inkml:trace>
        </inkml:traceGroup>
        <inkml:traceGroup>
          <inkml:annotationXML>
            <emma:emma xmlns:emma="http://www.w3.org/2003/04/emma" version="1.0">
              <emma:interpretation id="{450EFE06-7D03-41D3-9A19-A7877815C7E3}" emma:medium="tactile" emma:mode="ink">
                <msink:context xmlns:msink="http://schemas.microsoft.com/ink/2010/main" type="inkWord" rotatedBoundingBox="20188,3181 22520,3109 22544,3859 20211,3931"/>
              </emma:interpretation>
              <emma:one-of disjunction-type="recognition" id="oneOf1">
                <emma:interpretation id="interp5" emma:lang="en-US" emma:confidence="0">
                  <emma:literal>values</emma:literal>
                </emma:interpretation>
                <emma:interpretation id="interp6" emma:lang="en-US" emma:confidence="0">
                  <emma:literal>Values</emma:literal>
                </emma:interpretation>
                <emma:interpretation id="interp7" emma:lang="en-US" emma:confidence="0">
                  <emma:literal>valves</emma:literal>
                </emma:interpretation>
                <emma:interpretation id="interp8" emma:lang="en-US" emma:confidence="0">
                  <emma:literal>Valves</emma:literal>
                </emma:interpretation>
                <emma:interpretation id="interp9" emma:lang="en-US" emma:confidence="0">
                  <emma:literal>value</emma:literal>
                </emma:interpretation>
              </emma:one-of>
            </emma:emma>
          </inkml:annotationXML>
          <inkml:trace contextRef="#ctx0" brushRef="#br0" timeOffset="5697.4461">2845 208 152,'0'-4'57,"0"4"-44,4-3 10,-4 0 9,0 6-19,0-3 12,4 0-15,0 0 17,-1 3-15,1 1 7,4 2-11,-5 4 2,5 4-6,-1 6 2,5 3-3,-5 11-2,5 0 0,-5 9 1,4-3-1,1 7-1,-1-3 1,0-7-1,1-7 0,-1-3 0,0-4 0,-3-2 2,3-5-1,-3-6-1,-1-3 14,5-7 7,-1-7-10,0-9 5,1-15 4,-1-12-11,0-4-2,0-3-5,5-1-2,-5 8-2,0-1 1,0 7-4,-3 4 1,0 2-33,-1 8-13,-3 6-59,-4 4-47,-8 3 63</inkml:trace>
          <inkml:trace contextRef="#ctx0" brushRef="#br0" timeOffset="6484.4026">3516 335 164,'0'-10'63,"0"10"-49,0-3 11,0-1 13,0 8-21,-3-8 9,3 4-16,-8-3 13,4 6-14,-7-3 7,3 4-9,-3-1 0,4 4-4,-5 3-2,5 3 0,-8 7-1,3 4 0,-3 6 2,8 7-1,-1-3-1,4-4 1,1 0-4,3-3 2,0-4-12,3 1 6,1-4-14,7-3 12,1-7 0,-1-4 5,4-12 7,0-1-1,0-17 4,4 4-4,-4-13 12,4 6-7,-8-7 21,5 11-16,-13-1 10,5 8-13,-8 2 0,0 11-6,-8 6 0,5 11-1,-5 6-4,8 3 1,-4 4-6,4 0 4,0 0-14,8-4 9,-4-3-47,7-3 31,0-3-76,4-4 57,0-7-58,0 0 59</inkml:trace>
          <inkml:trace contextRef="#ctx0" brushRef="#br0" timeOffset="6932.6457">3701 694 132,'19'-10'52,"-19"10"-41,23-17 20,-12 7 27,0 3-32,4-9 18,0-1-26,0-13 11,4 3-18,-4-10 6,4 7-10,-4-14 2,0 11-5,-3-11 2,-1 7-3,-7-10 3,3 7-4,-7-4 4,0 7-4,-3 0 6,3 14-5,-8 6 3,4 7-3,-7 14-2,3 6 0,-3 10-1,4 7 0,-5 9 0,8 1 0,-3 10 0,7 0 0,0 7-3,7 0 2,5-1-8,7-6 5,3-6-43,1-8 27,3-6-113,4-7 74,1-13-65,3-4 72</inkml:trace>
          <inkml:trace contextRef="#ctx0" brushRef="#br0" timeOffset="7703.6564">4161 328 240,'0'-6'90,"0"6"-70,0-4 13,0 1 8,0 6-25,0-3 6,0 0-13,0 7 1,0 3-6,0 10 0,4 4-2,0 6-2,-1 0 1,1 7 1,4-3-1,-1-4-1,5 0 1,-5-10-4,4 0 2,1-10 1,3 0 0,-4-10-5,4 4 3,-3-18-3,3 4 2,-4-13 4,0-1 0,-3-9 8,-1 6-5,-7-3 10,4 3-8,-4 3 5,0 8-6,-4 2 2,1 7-4,-5 7 0,8 4-1,-4 9-4,4 4 1,0 6 1,8 4 0,-4 0-11,7-3 6,0-4-40,4-3 25,-3-7-110,3 0 72,0-14-80,0 1 79</inkml:trace>
          <inkml:trace contextRef="#ctx0" brushRef="#br0" timeOffset="8285.8216">4531 540 172,'7'0'66,"-7"0"-52,11-7 10,-7 4 13,4 3-21,-1-7 10,5 4-16,-1-4 4,4 0-9,-4-6 0,4 3-3,-3-7-2,-1 0 1,-3-3 3,3 7-2,-7-7 1,3 6-1,-7-3-4,4 4 1,-8-1 5,4 4-2,-7 4 8,-1 2-6,-7 4 8,7 4-8,-7 6 10,4 7-8,-4 6 5,7 4-6,1 6 0,7 4-3,4 0-2,7 0 1,8-7-1,3 1 0,9-11-38,3-4 21,3-16-123,5-3 78</inkml:trace>
          <inkml:trace contextRef="#ctx0" brushRef="#br0" timeOffset="10457.2611">5183 308 156,'0'-6'60,"0"9"-47,0-6 15,0 3 19,0 0-26,0 0 15,0 0-22,-4-4 14,4 4-15,-7-3 6,3 0-11,-8-1 0,1 4-5,-8 4-4,4 2 0,-7 4-4,6 7 3,-6 0-1,3 0 1,0-1 0,4 5 0,0-5 0,7 1 0,5 0 0,3 3 0,3-7 2,9 4 0,-1-3 2,0-1-1,4-3-3,4 3 1,-4-2 3,4 2-1,-4-3 6,0 3-4,-7 1 6,7-1-6,-11 4 6,0 0-6,-12 0 3,4-1-3,-15 1 7,8 3-6,-12-3 1,1 3-3,-20-3-57,8-4 31,-15-6-126,12-4 84</inkml:trace>
        </inkml:traceGroup>
      </inkml:traceGroup>
    </inkml:traceGroup>
    <inkml:traceGroup>
      <inkml:annotationXML>
        <emma:emma xmlns:emma="http://www.w3.org/2003/04/emma" version="1.0">
          <emma:interpretation id="{70B6BBBE-FA36-47F6-832C-DB1D024E0333}" emma:medium="tactile" emma:mode="ink">
            <msink:context xmlns:msink="http://schemas.microsoft.com/ink/2010/main" type="paragraph" rotatedBoundingBox="18429,4143 23605,4117 23610,5097 18434,5124" alignmentLevel="2"/>
          </emma:interpretation>
        </emma:emma>
      </inkml:annotationXML>
      <inkml:traceGroup>
        <inkml:annotationXML>
          <emma:emma xmlns:emma="http://www.w3.org/2003/04/emma" version="1.0">
            <emma:interpretation id="{5B02F926-CB98-4778-83DD-CD168F32B718}" emma:medium="tactile" emma:mode="ink">
              <msink:context xmlns:msink="http://schemas.microsoft.com/ink/2010/main" type="line" rotatedBoundingBox="18429,4143 23605,4117 23610,5097 18434,5124"/>
            </emma:interpretation>
          </emma:emma>
        </inkml:annotationXML>
        <inkml:traceGroup>
          <inkml:annotationXML>
            <emma:emma xmlns:emma="http://www.w3.org/2003/04/emma" version="1.0">
              <emma:interpretation id="{6BFAAEB6-056F-4841-B4FF-060B7558CCDE}" emma:medium="tactile" emma:mode="ink">
                <msink:context xmlns:msink="http://schemas.microsoft.com/ink/2010/main" type="inkWord" rotatedBoundingBox="18430,4386 20229,4377 20233,5027 18433,5036"/>
              </emma:interpretation>
              <emma:one-of disjunction-type="recognition" id="oneOf2">
                <emma:interpretation id="interp10" emma:lang="en-US" emma:confidence="0">
                  <emma:literal>Seem</emma:literal>
                </emma:interpretation>
                <emma:interpretation id="interp11" emma:lang="en-US" emma:confidence="0">
                  <emma:literal>Seem,</emma:literal>
                </emma:interpretation>
                <emma:interpretation id="interp12" emma:lang="en-US" emma:confidence="0">
                  <emma:literal>seem</emma:literal>
                </emma:interpretation>
                <emma:interpretation id="interp13" emma:lang="en-US" emma:confidence="0">
                  <emma:literal>seem,</emma:literal>
                </emma:interpretation>
                <emma:interpretation id="interp14" emma:lang="en-US" emma:confidence="0">
                  <emma:literal>Seems</emma:literal>
                </emma:interpretation>
              </emma:one-of>
            </emma:emma>
          </inkml:annotationXML>
          <inkml:trace contextRef="#ctx0" brushRef="#br0" timeOffset="11840.5948">1356 1355 128,'-4'3'49,"4"-3"-38,-4-6 15,1 2 18,6 8-24,-3-4 6,0 0-16,-3-4 1,3 4-7,-4-3 2,4 6-3,-4-6 3,0 3-4,-3-3 8,-1-1-6,-7-3 8,8 7-8,-12-6 5,7 6-5,-6-4 0,3 4-2,-4-3 1,7 6-2,-6-3 4,6 0-3,-3 0 8,8 4-6,-12-1 5,11 0-5,-3 1-2,7 3-1,-3-4-1,3 4 0,-4 3 0,8 0 0,-3 3 0,3 1 0,0-1-3,7 4 2,1-4-1,7 4 0,0 0 2,4 0 0,-4 3 2,4 0-1,-4 3-1,0 4 1,-4 3-4,0 0 2,-7-3 1,4 0 0,-8-3 0,3-1 0,-6-3 2,3 0-1,-8-3 4,4-3-3,-7-4 12,3-4-7,-7-6 5,8 4-7,-8-8-9,3 1 2,-3-7-61,4 0 34,-4-7-111,7 4 78</inkml:trace>
          <inkml:trace contextRef="#ctx0" brushRef="#br0" timeOffset="12504.6112">1333 1818 144,'0'3'55,"0"-3"-43,0 0-1,0 0-4,0 0-5,0 0 5,4 4-4,0-4 12,0 3-8,-1-3 5,5 3-7,3-3 4,1 4-5,3-8 5,0 4-6,0-6 6,4 2-6,-4-6 3,4 7-3,-4-7 3,0 3-4,-4-10 12,4 7-7,-4-10 10,1 7-10,-5-7 7,1 3-7,-4-7 7,3 4-8,-7-3 5,4 3-6,-4-1 2,0 8-4,-4 0 0,4 3-1,-4 3 1,4 7-2,-7 7 4,3 3-3,-7 10 4,7 3-4,-7 11-3,7-1 0,0-2-4,4-1 3,0-3-3,8-1 2,-5-5-16,9-1 11,3-4-28,0-2 21,4-7-49,0 3 37,3-7-81,1 0 61</inkml:trace>
          <inkml:trace contextRef="#ctx0" brushRef="#br0" timeOffset="12988.6065">1895 1858 76,'0'-3'30,"0"3"-24,4 0 15,-4 0 19,0 0-22,0 0 16,7 0-20,-3 0 1,4 0-9,-1-4-3,5 4-2,-5-6 5,4-1-3,-3-3 14,3 3-9,-3-9 16,3 5-14,-3-12 13,-1 6-13,-3-13 6,4 7-9,-12-11 13,4 10-11,-4-6 14,4 14-14,-8-1 0,1 10-5,-8 7-1,4 7-1,-8 10 1,4 9-2,-4 1 4,7 3-3,1 1-1,4-5 0,3-2-1,4-1 0,4-2-14,7-5 8,4-6-30,8 0 20,-1-6-46,5 2 35,-1-6-87,-3 4 65</inkml:trace>
          <inkml:trace contextRef="#ctx0" brushRef="#br0" timeOffset="14130.8023">2189 1848 88,'-4'-3'35,"4"3"-27,-3 0 13,-1-4 20,8 4-23,-4-3 20,0 0-22,0-4 16,0 4-18,0-7 10,0 3-14,0-7 8,0 8-10,0-11 4,3 4-7,1-8 2,4 8-4,-1-7 3,5 3-4,-1-3 6,4 3-5,-4 0 6,4 7-6,-3-3 6,3 6-6,0 1 3,0 6-3,-4 3 0,4 4-1,-3 9-2,-1 4 1,-4 4-1,1-1 0,0 4-3,-1-3 2,-3-1-4,0-3 3,-4 1-6,3-5 5,-3-2-12,0-1 8,0-6-9,0 3 8,-3-7-6,3 4 8,-4-7-4,4 0 6,-4-7 9,8 1-3,-4-8 9,4 1-7,-1-7 5,5 6-5,-4-6 5,3 3-6,1-3 6,3 3-6,-3 1 3,3 6-3,-3-4 0,-1 7-1,1 1-2,3 2 1,-4 4-1,5 7 0,-5 0 2,5 6-1,-1-3-1,0 4 1,1-1 1,-1 0-1,-4 1-1,5 3 1,-9-1-1,5 1 0,-8 0 2,0 3-1,0-6-3,0-1 1,0-3-4,0-3 3,0-7-1,0 0 1,0-4 2,8 4 0,-1-10 2,1 4-1,-1-11-1,4 0 1,-3-6 3,3 6-2,-3-3 6,-1 3-5,1 0 3,0 10-3,-1 1 3,1 6-4,-1 3 1,4 4-1,-3 3-21,3 7 10,1-1-124,-1 1 73</inkml:trace>
          <inkml:trace contextRef="#ctx0" brushRef="#br0" timeOffset="18081.47">2823 1821 80,'0'0'33,"0"0"-26,0 0 14,0 0 14,0 0-18,0 0 15,0 0-18,0 0 17,3 0-18,-3 0 18,0 0-18,0 0 18,4 4-18,0-1 13,0 0-15,-1 4 6,5 0-10,0 3 0,-1 3-4,-3 1 0,0 2-1,-1-2-39,1 3 20,0-4-116,0 4 73</inkml:trace>
        </inkml:traceGroup>
        <inkml:traceGroup>
          <inkml:annotationXML>
            <emma:emma xmlns:emma="http://www.w3.org/2003/04/emma" version="1.0">
              <emma:interpretation id="{5CDAA3E1-907D-4DD7-BA39-F2671B33E418}" emma:medium="tactile" emma:mode="ink">
                <msink:context xmlns:msink="http://schemas.microsoft.com/ink/2010/main" type="inkWord" rotatedBoundingBox="20663,4132 23605,4117 23610,5097 20668,5112"/>
              </emma:interpretation>
              <emma:one-of disjunction-type="recognition" id="oneOf3">
                <emma:interpretation id="interp15" emma:lang="en-US" emma:confidence="0">
                  <emma:literal>consistent</emma:literal>
                </emma:interpretation>
                <emma:interpretation id="interp16" emma:lang="en-US" emma:confidence="0">
                  <emma:literal>Consistent</emma:literal>
                </emma:interpretation>
                <emma:interpretation id="interp17" emma:lang="en-US" emma:confidence="0">
                  <emma:literal>Continent</emma:literal>
                </emma:interpretation>
                <emma:interpretation id="interp18" emma:lang="en-US" emma:confidence="0">
                  <emma:literal>Constituent</emma:literal>
                </emma:interpretation>
                <emma:interpretation id="interp19" emma:lang="en-US" emma:confidence="0">
                  <emma:literal>Commitment</emma:literal>
                </emma:interpretation>
              </emma:one-of>
            </emma:emma>
          </inkml:annotationXML>
          <inkml:trace contextRef="#ctx0" brushRef="#br0" timeOffset="18745.4975">3580 1422 108,'-3'-17'44,"3"17"-35,-4-20 16,0 10 24,4 7-28,-7-11 24,3 4-26,-7-3 16,3 6-20,-7-3 10,7 3-15,-14 1 4,7 6-9,-8 3 9,8 7-8,-8 3 5,4 8-6,1 5 2,3 1-4,-1 7-2,5 3 0,0 6-1,7-2 0,0 2-3,8 4 2,0-10 1,7-3 0,4-4 0,4-3 0,0-7-25,4-3 14,3-7-72,0 0 46,1-10-88,3-4 71</inkml:trace>
          <inkml:trace contextRef="#ctx0" brushRef="#br0" timeOffset="19789.3518">3727 1694 140,'16'-10'55,"-16"10"-43,18-17 14,-10 7 24,3 7-29,1-11 24,-1 7-26,0-6 14,4 0-19,-3-1 6,-1 4-12,0-3 0,1 6-5,-5 0 3,4 4-4,-3 3-1,-1 7 0,1 3 1,0 6-1,-5 8-1,1 3 1,0 0-1,3-1 0,-3 1-3,4-3 2,-1-1-1,1 1 0,-1-7 2,1-1 0,-1-2-7,1-4 4,-1-4-1,1 1 2,-4-7 4,3 0-1,1-10-3,-1 3 1,1-9 1,3-1 0,-3-10 8,3 7-4,0-7 10,1 10-8,-1-3 3,0 7-5,1-1 2,-1 8-3,0 2 5,1 8-5,-1 6 3,4 3-3,0 4-2,0 3 0,0 0-10,0 4 5,-3-8-36,-1 1 22,-3-3-126,3-1 79</inkml:trace>
          <inkml:trace contextRef="#ctx0" brushRef="#br0" timeOffset="19246.7311">3773 1503 200,'0'-10'74,"0"10"-58,0 0 14,0 0 7,0 0-21,0 0 6,0 6-14,-4 4 2,4 7-6,-8 7-2,5 2-1,-5 5-1,8 5 0,-4-5 0,4-1 0,0-7 0,4 1 0,-4-4 0,8-3 0,-1-4 0,5-3 0,-5-6 2,4-1-1,-3-6 4,3-1-3,-3-9 6,3 3-5,-3-14 3,-1 4-3,-3-10 0,3 6-1,-10-2 1,3 5-2,-8 1-9,4 4 4,-7 2-34,0 11 21,-8 3-74,4 3 51,-8 4-74,8 3 64</inkml:trace>
          <inkml:trace contextRef="#ctx0" brushRef="#br0" timeOffset="20590.8256">4527 1452 208,'0'-3'77,"0"3"-60,0-7 17,0 4 19,0 3-30,-4-4 11,4 4-20,-8-3 5,5 6-11,-9-3 0,5 4-5,-8-1 0,7 4-1,-7 0 3,4 3-3,-4 3 4,7 1-4,-7-1-1,8 4 0,-1-1-4,4 1 2,1-3 1,6 2 0,-3-2 0,8 6 0,-1-7-3,5 4 2,-5-3 1,5 2 0,-5-2 2,4 3-1,-3-4 2,-1 4-2,1-4-1,0 4 1,-8-4 1,3 4-1,-3-3-1,0 2 1,-3-2 1,3-1-1,-8-3 2,0 4-2,-7-4-1,8 3 1,-12-6 1,8 3-1,-12-3-1,8-1 1,-4-2-12,4-1 6,0-3-36,4 3 23,-1-6-93,9 0 61,3-7-85,3 0 77</inkml:trace>
          <inkml:trace contextRef="#ctx0" brushRef="#br0" timeOffset="20947.8188">4640 1654 200,'4'0'74,"-4"0"-58,7 3 5,-3 0 17,0 4-23,3 6 14,1 4-18,-4 7-1,3 2-6,-3 5-1,3-4-1,1-1 1,3 1-2,-3-3-3,3-1 1,-3-3-28,3-3 16,-3-4-100,-1-2 62,1-11-68,-1 0 68</inkml:trace>
          <inkml:trace contextRef="#ctx0" brushRef="#br0" timeOffset="21123.2652">4757 1623 196,'-8'-26'74,"8"26"-58,4-4 14,-4 1 3,0 6-19,0-3-5,4 4-6,0-1-42,3 7 21,-3 3-96,0-3 63</inkml:trace>
          <inkml:trace contextRef="#ctx0" brushRef="#br0" timeOffset="21493.9279">4859 1898 192,'18'-23'71,"-18"23"-55,27-24 13,-16 14 22,0 4-30,1-11 22,3 7-26,-4-4 12,0 4-18,1 0 12,-1 7-13,-3 6 8,3 7-10,-7 4 2,3 3-6,-3 3 0,0 3-2,-4 1 1,4-1-2,-4-3-1,0 0 1,-4 4-17,4-1 9,-4-6-32,8-3 21,-8-8-73,4 1 51,-4-10-99,0-1 79</inkml:trace>
          <inkml:trace contextRef="#ctx0" brushRef="#br0" timeOffset="24500.7898">5032 1412 80,'-4'0'30,"4"0"-24,0 7-20,0-11-26,4 4 19</inkml:trace>
          <inkml:trace contextRef="#ctx0" brushRef="#br0" timeOffset="21810.1354">5043 1358 240,'4'-3'90,"-4"3"-70,4 0 10,-4 0 10,4 0-23,-4 0 7,7 3-15,1 4 11,-1 3-12,1 7 7,-1 6-8,1 14-2,-1 4-3,1 12-2,3 1 1,-3 3 1,-1-10-1,1-4-18,-1-6 9,-3-3-56,0-4 35,0-10-115,0 0 81</inkml:trace>
          <inkml:trace contextRef="#ctx0" brushRef="#br0" timeOffset="22327.4776">5239 1794 64,'0'7'27,"0"-7"-21,4 7 21,0-4 26,0 1-28,3-1 20,1 4-28,-1-4 9,5 0-15,-1-3 7,4 0-10,0-3 4,0 0-7,0-7 9,4 3-8,-4-10 12,0 7-10,-3-10 14,-1 3-13,-4-10 9,5 7-10,-12-10 9,0 3-10,-4-10 12,0 14-11,-3-1 12,3 7-12,-7 1 1,3 9-6,-11 4-2,8 9 0,-12 14 1,8 4-1,-4 16 2,8 4-2,3-1-3,5 1 1,10-7-1,5-7 0,6-6-5,5-1 4,3-9-36,1-1 21,3-10-91,-4-3 61,1-10-89,-1 0 78</inkml:trace>
          <inkml:trace contextRef="#ctx0" brushRef="#br0" timeOffset="23112.5554">5582 1781 132,'-7'10'52,"7"-10"-41,-4 7 11,0-7 21,8 0-25,-4 0 21,0 0-23,0 0 7,0 0-13,0 0 12,4 0-13,-4-7 11,4 4-11,-1-11 8,5 4-9,0-10 9,3 7-10,0-11 12,1 7-11,-1-3 9,4 7-9,-4-1 0,1 4-5,-5 4 0,1 6-1,-1 6-6,1 4 2,-8 7-12,3 7 7,-3-1-14,0 4 12,0-3-2,0-1 6,0-3-3,4 0 4,-4-6-9,4-4 8,0-4-5,3 1 6,-3-10 0,4 3 2,-1-14 6,4 1-2,1-10 12,-1 6-7,0-13 12,1 6-11,-5-3 9,5 7-9,-5 0 2,1 7-6,-5 2-2,1 8-1,0 6 1,0 4-1,-1 7-9,5 2 4,-4 1-23,3 3 15,1-3-47,3 0 33,-3-7-105,-1 0 73</inkml:trace>
          <inkml:trace contextRef="#ctx0" brushRef="#br0" timeOffset="23691.6531">5948 1489 248,'0'-7'93,"0"7"-72,12-3 7,-5 0 16,1 3-27,7-7 19,4 4-21,-1-4 5,5 4-11,-4-4-3,0 7-4,0-3 1,3-1-2,1-3-18,3 1 9,-3-4-61,-1 3 39,-3-6-117,0 6 82</inkml:trace>
          <inkml:trace contextRef="#ctx0" brushRef="#br0" timeOffset="23429.0626">6110 1050 228,'0'23'88,"0"-23"-69,4 44 2,-4-24-1,8 0-13,-5 14 10,1 2-10,0 11 12,0 4-11,-1 6 9,1 0-9,0 3 0,4-3-5,-1-3 0,1-7-1,-1-10-4,1-7 1,-4-7-34,3-6 18,-3-7-82,0-3 54,-4-14-76,3-3 69</inkml:trace>
          <inkml:trace contextRef="#ctx0" brushRef="#br0" timeOffset="25572.0063">5073 1459 108,'0'-3'41,"0"3"-32,4-4 6,-4 4 3,0 0-10,4 0-2,-4 0-15,0 0-7,0 0-31,0 0-21,0 0 35,0 0 83,0 0-5,0 0 13,0 0-32,0 0 4,0 0-19,0 0 1,0 0-7,0 0-5,0 0-1,0 0 1,0 0 0,0 0 2,0 0-1,0 0 4,0 0-3,0 0 12,0 0-7,0 0 5,4 4-7,-4-4 2,0 0-4,0 0-4,0 0 0,0 0-21,4 3 12,-4-3-32,0 0 24,0 0-9,0 0 16,0 0 2,0 0 5,0 0 3,0 0 1,0 0-5,0 0 3,0 0-50,0 0 29</inkml:trace>
          <inkml:trace contextRef="#ctx0" brushRef="#br0" timeOffset="27452.3589">5070 1456 212,'0'-7'79,"0"7"-61,0 0 4,0 0-2,3 0 10,5 3 8,3 1-14,1-1-3,3 0-13,11-3-3,1 4-3,14-11-28,0 0 14,12-13-114,-4 3 70,4-16-82,-4 3 79</inkml:trace>
        </inkml:traceGroup>
      </inkml:traceGroup>
    </inkml:traceGroup>
    <inkml:traceGroup>
      <inkml:annotationXML>
        <emma:emma xmlns:emma="http://www.w3.org/2003/04/emma" version="1.0">
          <emma:interpretation id="{64C4F4C6-45FD-4C66-987D-39958C09217D}" emma:medium="tactile" emma:mode="ink">
            <msink:context xmlns:msink="http://schemas.microsoft.com/ink/2010/main" type="paragraph" rotatedBoundingBox="18934,5334 24134,5367 24121,7403 18921,7370" alignmentLevel="2"/>
          </emma:interpretation>
        </emma:emma>
      </inkml:annotationXML>
      <inkml:traceGroup>
        <inkml:annotationXML>
          <emma:emma xmlns:emma="http://www.w3.org/2003/04/emma" version="1.0">
            <emma:interpretation id="{5A01FB9B-9EC5-4F63-A484-D608DECAA374}" emma:medium="tactile" emma:mode="ink">
              <msink:context xmlns:msink="http://schemas.microsoft.com/ink/2010/main" type="line" rotatedBoundingBox="18934,5334 24134,5367 24126,6674 18926,6641"/>
            </emma:interpretation>
          </emma:emma>
        </inkml:annotationXML>
        <inkml:traceGroup>
          <inkml:annotationXML>
            <emma:emma xmlns:emma="http://www.w3.org/2003/04/emma" version="1.0">
              <emma:interpretation id="{BB6C69E3-A81F-4084-945E-98D0E5C45B17}" emma:medium="tactile" emma:mode="ink">
                <msink:context xmlns:msink="http://schemas.microsoft.com/ink/2010/main" type="inkWord" rotatedBoundingBox="18933,5445 20145,5453 20141,6072 18929,6065"/>
              </emma:interpretation>
              <emma:one-of disjunction-type="recognition" id="oneOf4">
                <emma:interpretation id="interp20" emma:lang="en-US" emma:confidence="1">
                  <emma:literal>with</emma:literal>
                </emma:interpretation>
                <emma:interpretation id="interp21" emma:lang="en-US" emma:confidence="0">
                  <emma:literal>wilts</emma:literal>
                </emma:interpretation>
                <emma:interpretation id="interp22" emma:lang="en-US" emma:confidence="0">
                  <emma:literal>wilt</emma:literal>
                </emma:interpretation>
                <emma:interpretation id="interp23" emma:lang="en-US" emma:confidence="0">
                  <emma:literal>wits</emma:literal>
                </emma:interpretation>
                <emma:interpretation id="interp24" emma:lang="en-US" emma:confidence="0">
                  <emma:literal>wit</emma:literal>
                </emma:interpretation>
              </emma:one-of>
            </emma:emma>
          </inkml:annotationXML>
          <inkml:trace contextRef="#ctx0" brushRef="#br0" timeOffset="29072.8104">1601 2586 108,'0'-7'44,"-4"1"-35,4 6 18,0 0 5,0 0 5,0 0 2,0 0-8,0 0 9,0 0-22,0 0 1,0 0-11,0 0-3,0 6-3,-4 1-2,4 7 1,-3 6-10,3 3 5,-4 11 1,8-1 3,-4 8 6,3 2-3,1-6-1,0 0-1,0-7-6,3-3 3,1-7-6,-1-3 5,1-4-3,3-3 3,-3-6 0,3 2 1,-3-9 2,3 0 0,-3-7-3,-1 3 2,1-10 3,-1 7-1,-3-7 10,0 7-5,-1-3 5,1 6-6,-4-3-9,0 7 2,0-1-2,0 4 2,0 4 6,8 2-2,-4 5-5,3-1 1,1 0-3,3 0 2,-4 0 0,5 0 1,-1-3 2,0-1 0,1-2 0,3-1 0,-4-6 2,0 3-1,-3-7 8,3 0-5,-7-10 10,0 4-8,-8-10 3,4 2-5,-4-9 0,0 7-2,-3-11-13,3 4 7,-3 0-68,7 6 40,-4-3-96,8 11 72</inkml:trace>
          <inkml:trace contextRef="#ctx0" brushRef="#br0" timeOffset="29420.7997">2057 2700 208,'0'0'77,"0"0"-60,0 4 8,0-1 9,4 4-21,-4 6 1,4 7-9,-4 4 4,4 6-6,-1 0 6,1-3-6,0 0-1,3-4-1,-3-3-19,4-3 10,-1-3-58,1-4 36,-4-7-84,3-3 65</inkml:trace>
          <inkml:trace contextRef="#ctx0" brushRef="#br0" timeOffset="29573.9876">2170 2626 156,'-7'-3'60,"7"3"-47,-4 3 10,0-3 8,4 7-19,-3 0 1,3 3-8,-4 0-32,4 3 15,-4-3-84,8 4 54</inkml:trace>
          <inkml:trace contextRef="#ctx0" brushRef="#br0" timeOffset="29960.6389">2265 2398 172,'0'-10'66,"0"10"-52,0-3 14,0 0 20,0 6-27,0-3 17,0 0-23,0 3 5,0 4-11,0 3 5,3 3-7,-3 4 4,0 0-6,0 6 2,0 1-4,0 9-2,4 4 0,-4 10-1,4 0 0,0 7 0,3-4 0,-3 1-11,4-8 6,-5-6-38,5-3 24,-4-7-80,3-7 56,-3-7-72,3-3 66</inkml:trace>
          <inkml:trace contextRef="#ctx0" brushRef="#br0" timeOffset="30492.9684">2431 2660 192,'3'-7'74,"-3"7"-58,8-6 7,-8 2 7,4 8-18,-1-4 10,5 0-13,-4 3 13,3 7-13,1 3 3,3 8-8,0 2-2,1 4-1,-1 3 1,0 0-1,1-3 2,-1-3-2,-4-1-1,1-3 1,0-3 1,-1-4-1,-3-3 2,0 4-2,-1-11-1,1 4 1,0-10-1,0 3 0,-1-11 0,5 5 0,0-11 11,3 0-6,-4-10 11,5 7-9,-5-7 1,1 11-5,-4-4 3,3 9-4,-3-2-1,0 13 0,-1 3 1,5 11-1,-4-1-1,3 7 1,1 4-1,3-1 0,-3 1-3,3-4 2,-3 0 1,-1-3 0,1-4-27,-1 1 15,-3-8-57,0 1 39,-4-10-86,3-1 66,-3-9-52,4 3 59</inkml:trace>
          <inkml:trace contextRef="#ctx0" brushRef="#br0" timeOffset="30778.1708">2438 2559 260,'-7'-3'96,"7"3"-75,3 0 1,1 0 8,0 0-19,0 0 19,3 0-17,1 0 13,3 0-15,0-3 1,4 3-7,4-4-1,0 4-2,4-6-2,-1 2 1,-3-6-4,4 3 2,-4-6-48,3 6 27,-3-9-136,4 5 87</inkml:trace>
        </inkml:traceGroup>
        <inkml:traceGroup>
          <inkml:annotationXML>
            <emma:emma xmlns:emma="http://www.w3.org/2003/04/emma" version="1.0">
              <emma:interpretation id="{552EEFFE-4BA7-4D3C-9359-0B2D5F3ECF8F}" emma:medium="tactile" emma:mode="ink">
                <msink:context xmlns:msink="http://schemas.microsoft.com/ink/2010/main" type="inkWord" rotatedBoundingBox="22295,5355 24134,5367 24129,6220 22290,6208"/>
              </emma:interpretation>
              <emma:one-of disjunction-type="recognition" id="oneOf5">
                <emma:interpretation id="interp25" emma:lang="en-US" emma:confidence="0">
                  <emma:literal>expectation</emma:literal>
                </emma:interpretation>
                <emma:interpretation id="interp26" emma:lang="en-US" emma:confidence="0">
                  <emma:literal>expectations</emma:literal>
                </emma:interpretation>
                <emma:interpretation id="interp27" emma:lang="en-US" emma:confidence="0">
                  <emma:literal>Expectation</emma:literal>
                </emma:interpretation>
                <emma:interpretation id="interp28" emma:lang="en-US" emma:confidence="0">
                  <emma:literal>expectations'</emma:literal>
                </emma:interpretation>
                <emma:interpretation id="interp29" emma:lang="en-US" emma:confidence="0">
                  <emma:literal>Expectations</emma:literal>
                </emma:interpretation>
              </emma:one-of>
            </emma:emma>
          </inkml:annotationXML>
          <inkml:trace contextRef="#ctx0" brushRef="#br0" timeOffset="35492.6153">5006 2806 156,'-4'-10'57,"0"10"-44,0 0 23,4 0 9,0 0-5,0 0 1,-3 3-12,-1 0-5,0 4-14,0 7 0,0 6 1,-3 6 2,-1 5 5,1-1-6,3 3-2,0 1-5,4-4-2,4-3-1,0-4-2,3-3 1,1-3-1,3-4 0,1-2 0,-1-8-7,4-3 0,0-3-17,0-4-4,0-7-35,0-2-11,4-11-37</inkml:trace>
          <inkml:trace contextRef="#ctx0" brushRef="#br0" timeOffset="36060.5346">5156 2752 272,'4'-3'104,"-4"3"-81,12 0 7,-5-4 6,1 4-23,7-3 6,7 0-12,5-4 0,-1 4-4,4-7-33,0 3 17,1-3-136,-5 3 82</inkml:trace>
          <inkml:trace contextRef="#ctx0" brushRef="#br0" timeOffset="35844.3272">5187 2518 196,'-4'-14'74,"4"14"-58,4-10 12,-4 7 17,3 6-26,-3-3 18,4 0-22,0 0 10,0 3-15,-1 4 10,5 7-11,0 6 6,3 6-8,0 15 0,0 2-4,1 11 0,-1-1-1,0 4-4,4-10 1,-3-3 3,3-7-1,-4-7-1,0-3 1,1-7-12,-1 0 6,-3-10-25,-1 0 17,-3-10-53,0 3 36,-4-13-105,4 0 76</inkml:trace>
          <inkml:trace contextRef="#ctx0" brushRef="#br0" timeOffset="37300.8031">5632 2856 132,'0'-3'52,"0"3"-41,3-7 13,-3 4 20,4 3-25,-4-7 25,0 4-26,0-4 17,0 4-20,0-4 14,0 7-16,-4-7 15,4 7-16,-3-3 5,-1 3-10,-4 3 0,4 4-4,-7 6 0,4 4-1,-5 3-2,5 4 1,-5-4-1,9 0 0,-5-3-5,8 3 3,-7 0-12,7 3 7,-4-6-9,8 0 8,-4-7-8,3 0 8,1-7-11,4 1 11,-1-8 2,1 1 3,-1-7 7,1 0-2,-1-7-1,1 4 0,-1-11 3,1 4-2,0-3 6,-1 2-5,-3-2 8,0 10-7,-1-1 1,1 7-3,0 7-2,0 4 1,-1 6 1,1 3-1,0 1-1,4 2 1,-5-2-8,5-1 4,-1-6-30,1 3 19,-1-7-76,1 4 50,0-10-74,-1-1 64</inkml:trace>
          <inkml:trace contextRef="#ctx0" brushRef="#br0" timeOffset="39187.4278">5775 2501 308,'-15'0'115,"15"0"-89,7 0-6,-3 0 3,0 0-16,7-4 18,4 4-13,12-6 7,3-1-11,4-6 0,3 6-5,1-10-2,-4 7 0,4-10-21,-4 7 11,0-14-80,3 7 49,-3-14-119,-4 7 89</inkml:trace>
          <inkml:trace contextRef="#ctx0" brushRef="#br0" timeOffset="37781.8773">5839 2340 200,'7'-13'77,"-7"13"-60,8 3 8,-4 0 9,-1 7-21,1 4 10,4 6-14,-1 7 11,1 3-12,-1 3 5,1 1-8,-4 6 0,3 0-3,5 21 1,-1-4-2,0-4 2,4 1-2,-3-14 2,-1-3-2,0-7 2,1-7-2,-5-6 2,1-3-2,-1-8-7,1 1 3,-1-7-5,1 0 4,-1-7 0,1 1 2,-1-8 2,1 8 0,-4-8 2,3 7-1,-3-3 4,0 7-3,0-4 6,-1 7-5,1 0 1,4 4-2,-5-1-4,1 0 1,0 1-12,3 2 6,-3-2-45,4-1 29,-8-3-91,0 0 63,0-3-55,4 3 60</inkml:trace>
          <inkml:trace contextRef="#ctx0" brushRef="#br0" timeOffset="38870.87">6216 2715 144,'0'-3'55,"0"3"-43,4 3 21,-4-3 21,0 0-29,0 4 12,3-1-22,-3 0 5,0 7-12,0 4 0,0 3-5,0 6 0,0 0-1,0 1 3,0 3-3,0-7 4,4 0-4,0-3-1,0-4 0,0-3 1,3 4-1,1-11 6,3 4-4,-4-7 10,5 0-7,-5-7 14,1 4-11,-1-11 11,1 4-11,-4-10 2,-1 3-7,-3-10 0,4 4-2,-8-7 1,4 10-2,-7-7 2,3 13-2,-7 1-3,7 6 1,-7 1-6,3 6 4,-7 0-3,8 6 3,-5 1-5,9 3 5,-5 0-8,4 4 7,0-1-3,4-3 4,0-3 2,4 3 1,-4-7-3,8 1 2,-1-8 3,5 4-1,-1-7 6,0 4-4,1-4 8,3 4-7,-4-4 3,4 4-4,0-4 0,0 7-1,4 0-4,0 4 1,-4-4 3,4 6-1,-4 1 2,4 3-2,-8-3-5,4 3 2,-7 0-6,3 0 5,-7-3 1,3-1 2,-3-2 2,0 2-1,-4-2-1,4-1 1,-4-3-1,7 0 0,1-3 2,-1-1-1,1-6 4,3 4-3,4-14 6,0-1-5,0 1 12,0 0-8,-3 3 7,-1 4-7,-3 3 9,-1 3-9,1 7 7,-1 7-7,1 3-4,-1 7-2,1 0-1,-1 6 0,1-6 2,3 3-1,1-3 2,-1 3-2,-4-7-12,1-3 7,-4-6-35,3-1 22,-7-10-54,0 1 40,0-11-105,0 3 77,-4-12-79,4 5 79</inkml:trace>
          <inkml:trace contextRef="#ctx0" brushRef="#br0" timeOffset="31834.3544">3211 2715 164,'-4'0'63,"4"0"-49,4 4 5,-4-4 5,0 6-15,0 1 12,4 3-13,0 0 7,3 4-8,-3-4 4,3 6-6,1-6 7,3 0-8,-3-3 8,3 0-8,-3-4 3,3 4-4,-4-7 5,1 3-5,0-6 3,-1 3-3,-3-7 3,0 4-4,-4-7-1,3 0 0,-6-7 1,3 0-1,-4-3 2,0 3-2,-3-3-1,3 4 1,-8-1-1,9 7 0,-12 3 2,7 4-1,-11 6 2,8 7-2,-12 7 2,8 6-2,-4 7-1,8 7 1,0 0-1,7 0 0,4 0 0,7-4 0,5-2 0,3-1 0,4-7 0,3 1 0,1-4 0,3-3 0,1-4-16,3-3 9,0-7-76,4 1 45,0-11-93,0 0 74</inkml:trace>
          <inkml:trace contextRef="#ctx0" brushRef="#br0" timeOffset="32235.6935">3547 2759 176,'3'-7'66,"-3"7"-52,8-3 14,-4 3 14,-1 3-24,1 0 15,0 4-19,3 3 10,5 7-14,-5-4 4,5 4-9,-1 0 0,4 3-3,8 3 1,-1 1-2,-3-4-1,4 0 1,-4-3-1,-1-4 0,-2-6-7,-1 3 4,-4-7-76,4 1 44,-4-11-101,1 4 77</inkml:trace>
          <inkml:trace contextRef="#ctx0" brushRef="#br0" timeOffset="32505.6104">3878 2638 260,'-3'-7'96,"3"7"-75,-4 0 3,0 0 5,4 7-19,-8 0 11,1 3-12,-8 10 2,4 4-7,-12 12-4,8 1-1,-12 10 3,9-3-1,-9-1-9,5 1 4,-5-1-51,8 1 30,-3-4-115,10-6 78</inkml:trace>
          <inkml:trace contextRef="#ctx0" brushRef="#br0" timeOffset="33557.4995">3988 2628 148,'0'-7'57,"0"7"-44,0-3 21,0 0 14,0 6-27,0-3 8,0 0-18,0 0 9,0 0-11,0 3 11,7 4-12,1 7 9,-1 2-9,5 14 9,-1 7-10,4 7 5,0 6-7,0 4 2,4-4-4,-4 14 5,4-1-5,-8 14 3,4-6-3,-3 3 0,-1-11-1,-4-2-2,5-14 1,-8-7-8,3-7 4,-7-6-21,4-7 14,-4-6-27,0-1 21,-4-13-17,4 0 19,-4-13-5,1 3 10,-5-17-1,4 0 6,-7-13 2,3 6 2,-3-13 15,7 4-8,-3-8 24,3 11-18,0-7 10,8 14-14,0-7 8,3 9-9,5-2 6,-1 6-7,4-6 9,4 6-9,0-3 14,3 9-12,1-2 7,0 10-9,-5-1 4,5 11-6,-4 3 2,0 3-4,-4 4 3,0 6-4,-8 4 6,1 0-5,-8 0-8,0-1 3,-11 4-28,3 1 16,-11-1-51,0 0 36,-7-7-123,3-3 85</inkml:trace>
          <inkml:trace contextRef="#ctx0" brushRef="#br0" timeOffset="34439.9482">4497 2960 160,'11'-7'60,"-11"7"-47,15-6 15,-11 2 13,3 4-23,1-3 9,3 3-17,1-7 4,-1 4-9,-4-7 2,5 6-4,-5-6 0,1 4-1,-4-8 9,3 4-5,-3-3 8,0 3-8,-4-7 1,0 7-4,-4-7 7,4 7-6,-8-3 10,5 3-8,-9 3 5,5 4-6,-8 6 4,7 4-5,-7 9 5,4 4-6,-4 4 6,3 3-6,1 3 1,3 0-2,1 0-2,7 0 1,0 1-1,7-5 0,1-2-9,7-4 5,8-7-38,-1 1 23,5-11-113,3-3 74,0-10-81,0 3 80</inkml:trace>
        </inkml:traceGroup>
      </inkml:traceGroup>
      <inkml:traceGroup>
        <inkml:annotationXML>
          <emma:emma xmlns:emma="http://www.w3.org/2003/04/emma" version="1.0">
            <emma:interpretation id="{26515F6A-173F-4210-A2EC-AF2FE0B94E90}" emma:medium="tactile" emma:mode="ink">
              <msink:context xmlns:msink="http://schemas.microsoft.com/ink/2010/main" type="line" rotatedBoundingBox="19524,6526 23386,6570 23377,7406 19514,7362"/>
            </emma:interpretation>
          </emma:emma>
        </inkml:annotationXML>
        <inkml:traceGroup>
          <inkml:annotationXML>
            <emma:emma xmlns:emma="http://www.w3.org/2003/04/emma" version="1.0">
              <emma:interpretation id="{869776EB-F708-47BD-BDBC-ACDF04C84078}" emma:medium="tactile" emma:mode="ink">
                <msink:context xmlns:msink="http://schemas.microsoft.com/ink/2010/main" type="inkWord" rotatedBoundingBox="19524,6526 21351,6547 21343,7247 19516,7226"/>
              </emma:interpretation>
              <emma:one-of disjunction-type="recognition" id="oneOf6">
                <emma:interpretation id="interp30" emma:lang="en-US" emma:confidence="1">
                  <emma:literal>from</emma:literal>
                </emma:interpretation>
                <emma:interpretation id="interp31" emma:lang="en-US" emma:confidence="0">
                  <emma:literal>From</emma:literal>
                </emma:interpretation>
                <emma:interpretation id="interp32" emma:lang="en-US" emma:confidence="0">
                  <emma:literal>•nom</emma:literal>
                </emma:interpretation>
                <emma:interpretation id="interp33" emma:lang="en-US" emma:confidence="0">
                  <emma:literal>fandom</emma:literal>
                </emma:interpretation>
                <emma:interpretation id="interp34" emma:lang="en-US" emma:confidence="0">
                  <emma:literal>farm</emma:literal>
                </emma:interpretation>
              </emma:one-of>
            </emma:emma>
          </inkml:annotationXML>
          <inkml:trace contextRef="#ctx0" brushRef="#br0" timeOffset="40411.5925">2359 3714 64,'4'-3'27,"-4"3"-21,3-4 7,-3 1 24,4 3-20,0-7 34,0 4-30,-4-4 24,0 4-26,0-7 12,0 3-18,-4-6 8,4 3-12,-8-4 8,5 4-9,-9-7 2,5 7-6,-5-6 5,5 2-6,-8-3 6,4 4-6,-5-4 3,5 4-3,-4-1 3,8 4-4,-9 0 10,9 4-6,-8 2 5,7 4-6,-3 0-4,7 4-2,-3-1 1,7 7 0,-4 0 4,4 4-2,0 6 6,4 0-5,-1 7 3,5-1-3,3 8-2,4 3 0,4 6-1,0-2 0,4 5 0,-1 1 0,-3-3 2,4-4-1,-4 0 2,-4-9-2,-4-5 2,-3-2-2,-8-4 4,0-3-3,-8-4-1,0 4 0,-7-7-10,0 3 5,-4-6-36,4 3 22,-3-7-91,2 1 61,-2-8-87,6 1 77</inkml:trace>
          <inkml:trace contextRef="#ctx0" brushRef="#br0" timeOffset="40805.9575">2189 4002 156,'-4'0'60,"4"0"-47,0 0 21,0 0 28,0 0-34,0-3 17,4 3-27,-4-7 6,8 4-14,-1-7 5,8 6-8,0-9 9,4 6-9,0-9 16,4 5-13,3-2 13,1 3-13,-1-3 6,0 6-9,5-6 4,-5 6-6,-3-3 2,-1 6-4,-3-2-2,-4 2 0,-4 1 1,4 3-1,-7-3-25,3 6 13,-7-3-59,0 0 39,-4 0-101,0 0 74,0-3-79,7 3 79</inkml:trace>
          <inkml:trace contextRef="#ctx0" brushRef="#br0" timeOffset="41175.9301">2672 3825 136,'0'3'52,"0"-3"-41,-4 10 9,0-7 13,4 4-19,-4 3 7,1 0-13,-5 0-2,8 0-4,-4-3 9,4 0-5,0-7 23,4 0-16,-4-4 21,8 1-20,-1-7 13,1 0-16,-1-4 6,1 4-10,-1-3 7,1 3-8,-4 0 1,3 3-4,-3 0 3,4 7-4,-5 4 1,5 3-1,-4 3-4,3 6 1,-3 4-32,4 4 18,-1-1-69,1-3 47,-1 1-94,1-8 75</inkml:trace>
          <inkml:trace contextRef="#ctx0" brushRef="#br0" timeOffset="41648.9342">3181 3788 156,'0'-4'60,"0"4"-47,-12 4 15,5-1 15,7 4-24,-8 3 15,1 0-20,-4 3 14,7 4-15,-11 0 1,11 0-8,-4-1-3,8 4-2,-3-3 1,3 7-1,0-11-3,3 4 1,1-7-1,4 3 0,7-9 6,-4-1-2,0-6 12,4-1-7,-3-6 14,3 4-12,-4-11 11,4 0-11,-3-13 11,-1 10-12,-7-10 3,3 6-7,-7-6 0,4 10-2,-8-4-2,4 11 1,-4-4-17,1 11 9,-5-1-67,1 7 40,-5 3-121,5 4 86</inkml:trace>
          <inkml:trace contextRef="#ctx0" brushRef="#br0" timeOffset="42742.1513">3305 4052 176,'0'-3'66,"0"3"-52,0-3 12,0-1 12,4 4-21,-4-6 7,4-1-15,-4-6 8,4 6-9,-1-10 15,5 4-13,-1-11 18,5 4-16,-1-3 16,4 6-16,0-3 7,0 6-11,0-2 0,4 6-5,-4-4 3,0 8-4,-3-1-1,3 3 0,-4 1 1,4 3-1,-4 3-1,5 4 1,-5 7 1,4 2-1,-4 8-3,1-1 1,-1 4-6,0 3 4,-3-3-16,-1 0 10,-3-4-18,0 1 16,-4-7-15,4-4 15,-4-3-12,0 3 13,-4-9 5,4-1 4,-4-6 9,8-1-4,-4-6 10,4 0-8,-1-10 1,1 3-4,0-9 3,3 6-4,1-4 4,3 7-4,-3-3-1,3 7 0,-3-1 3,3 4-2,0 4 6,1 2-5,-1 4-1,0 4-1,1 2 1,-1 4-1,0 0-5,0 4 2,-3-1-6,0 1 5,-1-1-1,1 0 2,-1-2 2,1-1 0,-5-4 0,5 1 0,-4-4 0,0 1 0,-4-4 0,3 0 0,-3-4 2,4 1-1,-4-7-1,4 3 1,0-6 1,-1 6-1,1-6 6,0 3-4,0-4 6,3 4-6,-3 3 8,4 4-7,-5 3 5,5 3-5,-1 8 2,1 5-3,-1 1 0,1 3-1,0 0-17,-1 0 8,-3-3-67,3 0 40,-3-4-117,0-3 85</inkml:trace>
        </inkml:traceGroup>
        <inkml:traceGroup>
          <inkml:annotationXML>
            <emma:emma xmlns:emma="http://www.w3.org/2003/04/emma" version="1.0">
              <emma:interpretation id="{62B2A3D3-8A45-41B9-A645-90263887F99B}" emma:medium="tactile" emma:mode="ink">
                <msink:context xmlns:msink="http://schemas.microsoft.com/ink/2010/main" type="inkWord" rotatedBoundingBox="21773,6667 23385,6685 23377,7406 21765,7387"/>
              </emma:interpretation>
              <emma:one-of disjunction-type="recognition" id="oneOf7">
                <emma:interpretation id="interp35" emma:lang="en-US" emma:confidence="0">
                  <emma:literal>CPT</emma:literal>
                </emma:interpretation>
                <emma:interpretation id="interp36" emma:lang="en-US" emma:confidence="0">
                  <emma:literal>TPT</emma:literal>
                </emma:interpretation>
                <emma:interpretation id="interp37" emma:lang="en-US" emma:confidence="0">
                  <emma:literal>CRT</emma:literal>
                </emma:interpretation>
                <emma:interpretation id="interp38" emma:lang="en-US" emma:confidence="0">
                  <emma:literal>(PT</emma:literal>
                </emma:interpretation>
                <emma:interpretation id="interp39" emma:lang="en-US" emma:confidence="0">
                  <emma:literal>(Pt</emma:literal>
                </emma:interpretation>
              </emma:one-of>
            </emma:emma>
          </inkml:annotationXML>
          <inkml:trace contextRef="#ctx0" brushRef="#br0" timeOffset="43343.7599">4678 3768 196,'0'-10'74,"0"10"-58,-8-10 18,4 3 23,4 7-32,-11-7 11,3 7-22,-10 0 3,6 3-10,-10 8 4,3 2-6,-8 10 9,9 8-8,-9 12 10,8 1-9,-3 13 1,7-4-5,0 1-2,7-7 0,4-4-1,8-2 0,0-5 0,7-5 0,4-8-11,0-6 6,4-7-45,4-3 28,3-11-118,1 4 78,-1-10-74,4 0 78</inkml:trace>
          <inkml:trace contextRef="#ctx0" brushRef="#br0" timeOffset="44124.1588">5100 3748 240,'-4'-7'90,"4"7"-70,0-7 8,0 4 18,0 3-28,0-7 28,0 7-27,0-3 8,0 3-16,0-4-2,0 8-5,0-4-1,4 6-1,-4 4 3,4 4-3,-1 9 1,1 4-1,0 13 1,0 1-2,-4 5 4,0 5-3,0-4 1,0-4-1,-4 1-4,4-4 1,-4-3-1,0-7 0,-3-3 4,7-4-1,-4-6-1,4-4 1,-4-2-1,1-1 0,-5-10-3,8 3 2,-8-10-4,5 1 3,-5-11 1,4 0 1,-3-10 0,7 4 0,-4-14 0,4 7 0,0-14-3,4 11 2,0-14 1,-1 10 0,5-10 0,-1 7 0,1-4 0,3 11 0,4-4 4,4 10-2,0-3 4,0 6-4,4-2 6,3 5-5,0 1 3,5 7-3,-1 0 5,-4 6-5,0 0 8,-3 7-7,-4 3 5,0 4-5,-8 7 0,4 2-2,-7 4 1,-1 1-2,-14 2-7,3 4 3,-11 0-27,4 3 16,-12-3-58,4-4 41,-7-6-138,7 0 94</inkml:trace>
          <inkml:trace contextRef="#ctx0" brushRef="#br0" timeOffset="44731.2985">5620 3734 252,'-4'7'93,"4"-7"-72,4 3-4,-4-3-3,0 0-10,0 0 7,8 0-7,-4-3 12,3 3-9,1-4 12,3 1-11,0-4 16,4 4-14,4-7 16,4 7-16,3-7 9,4 3-11,0-3 2,1 6-6,-1-6 0,0 7-2,-7-4-2,-1 7 1,-3-6 1,-4 6-1,-4-4-7,1 4 3,-5 0-25,5 4 15,-9-4-51,5 0 35,-8 0-120,4 0 82</inkml:trace>
          <inkml:trace contextRef="#ctx0" brushRef="#br0" timeOffset="44996.7008">5843 3727 200,'0'0'77,"0"0"-60,3 7 26,-3-4 34,4 4-43,0 3 28,0 4-36,-1 6 12,5 3-22,0 7 0,-1 1-10,1 5-1,-1 1-3,1-3-19,-1-4 9,1 0-78,-1-3 47,-3 0-47,4-11-38,-8-2-22</inkml:trace>
        </inkml:traceGroup>
      </inkml:traceGroup>
    </inkml:traceGroup>
    <inkml:traceGroup>
      <inkml:annotationXML>
        <emma:emma xmlns:emma="http://www.w3.org/2003/04/emma" version="1.0">
          <emma:interpretation id="{B8031A88-06F4-434D-B814-C3468BDE586A}" emma:medium="tactile" emma:mode="ink">
            <msink:context xmlns:msink="http://schemas.microsoft.com/ink/2010/main" type="paragraph" rotatedBoundingBox="18888,7502 23883,7746 23831,8798 18836,8555" alignmentLevel="2"/>
          </emma:interpretation>
        </emma:emma>
      </inkml:annotationXML>
      <inkml:traceGroup>
        <inkml:annotationXML>
          <emma:emma xmlns:emma="http://www.w3.org/2003/04/emma" version="1.0">
            <emma:interpretation id="{B0660049-891F-4CFB-8B88-880B470B6D35}" emma:medium="tactile" emma:mode="ink">
              <msink:context xmlns:msink="http://schemas.microsoft.com/ink/2010/main" type="line" rotatedBoundingBox="18888,7502 23883,7746 23831,8798 18836,8555"/>
            </emma:interpretation>
          </emma:emma>
        </inkml:annotationXML>
        <inkml:traceGroup>
          <inkml:annotationXML>
            <emma:emma xmlns:emma="http://www.w3.org/2003/04/emma" version="1.0">
              <emma:interpretation id="{22004201-5CAB-41F9-9B02-97238418AD20}" emma:medium="tactile" emma:mode="ink">
                <msink:context xmlns:msink="http://schemas.microsoft.com/ink/2010/main" type="inkWord" rotatedBoundingBox="18879,7689 19668,7728 19633,8449 18843,8410"/>
              </emma:interpretation>
              <emma:one-of disjunction-type="recognition" id="oneOf8">
                <emma:interpretation id="interp40" emma:lang="en-US" emma:confidence="1">
                  <emma:literal>but</emma:literal>
                </emma:interpretation>
                <emma:interpretation id="interp41" emma:lang="en-US" emma:confidence="0">
                  <emma:literal>Gut</emma:literal>
                </emma:interpretation>
                <emma:interpretation id="interp42" emma:lang="en-US" emma:confidence="0">
                  <emma:literal>bout</emma:literal>
                </emma:interpretation>
                <emma:interpretation id="interp43" emma:lang="en-US" emma:confidence="0">
                  <emma:literal>buts</emma:literal>
                </emma:interpretation>
                <emma:interpretation id="interp44" emma:lang="en-US" emma:confidence="0">
                  <emma:literal>lout</emma:literal>
                </emma:interpretation>
              </emma:one-of>
            </emma:emma>
          </inkml:annotationXML>
          <inkml:trace contextRef="#ctx0" brushRef="#br0" timeOffset="47875.6589">1563 4719 104,'-3'-10'38,"3"10"-29,0-6 14,0 2 26,0 4-28,0-6 24,0 2-26,-4-6 14,4 7-19,-4-7 10,8 6-14,-8-6 8,4 7-10,-4-7 9,8 7-10,-8-4 5,4 7-7,-4-3 0,4 3-3,-3-4 3,6 8-3,-3-4 6,0 3-5,0 0 1,0 7-2,-3 7 3,3 7-3,-4 12-1,0 5 0,-3 19-1,7 0 0,-8 11 2,4-8-1,1 1-1,3-7 1,0-7-10,3-6 5,1-7-12,0-7 9,3-7-5,1-6 7,3-10-2,1-4 4,3-13 0,0 3 1,0-9 2,0 6 0,-4-11 4,4 5-2,-3-11 6,-5 0 2,-3 4 3,0-1-2,-4 4-1,-4 3-6,0 4-1,0-1 3,-3 8-1,-1 2 2,1 4-4,-1 4-2,-3 9 0,3 1-1,5-1 0,-1 4 2,0-1-3,4 1 0,0 3-1,4-3-2,3-3 0,5-4 3,-1-4-16,4 1-3,-4-7-151,4 0 93</inkml:trace>
          <inkml:trace contextRef="#ctx0" brushRef="#br0" timeOffset="48792.1205">1771 5122 176,'0'-7'66,"0"7"-52,3-3 19,-3-1 19,0 8-29,0-1 7,0 4-19,0 6-10,0 4-2,0-1 0,4 5 1,0-5 6,4 4-3,-5-3-3,5 0-1,-4-4-1,3-3 0,1-6 2,-1 2 0,1-6 0,3 0 0,0-6 2,1 2-1,-1-6 2,4 4-2,-4-11 4,5 7-3,-9-7 10,4 4-6,-3-1 10,-1 4-9,-3 0 5,0 3-7,0 1-2,0 6-2,-4 0-4,3 6 2,-3 1-10,4 7 6,0-1-12,3 0 10,-3-3-1,4 4 5,-1-4 0,1 0 1,-1-7 2,5 4 0,-5-7 2,4 3-1,-3-9-3,3 2 1,1-9 5,-1 0-2,-4-14 10,1 7-6,0-17 8,-1 7-8,-3-17 8,3 6-8,-3-9 5,0 10-6,0-7 4,0 10-5,-1-3 2,1 13-3,-4 0 0,4 7-1,-4 7 5,4 6-4,-4 10 6,0 8-6,0 12-1,0 4-1,0 20-6,0 0 3,0 13-1,0-3 1,0 0 0,3 0 0,1-10 2,4-7 0,-1-3 0,1-7 0,-1-7-3,5 1 2,-5-11-17,4 1 10,-3-11-45,3 0 29,-3-9-99,3-1 69,-3-10-75,3 1 74</inkml:trace>
          <inkml:trace contextRef="#ctx0" brushRef="#br0" timeOffset="49046.0892">2193 4961 196,'-26'3'74,"26"-3"-58,-23 17 18,15-10 26,1-1-34,-1 1 18,8 0-26,-3-7 13,3 3-18,0-6 15,7 3-16,4-4 9,-3 1-12,3-7 2,4 3-7,4-6 0,0 3-2,0-7-30,4 7 15,-8-4-142,3 8 85</inkml:trace>
        </inkml:traceGroup>
        <inkml:traceGroup>
          <inkml:annotationXML>
            <emma:emma xmlns:emma="http://www.w3.org/2003/04/emma" version="1.0">
              <emma:interpretation id="{2006969D-8B35-4528-A8D6-BE52BEE71494}" emma:medium="tactile" emma:mode="ink">
                <msink:context xmlns:msink="http://schemas.microsoft.com/ink/2010/main" type="inkWord" rotatedBoundingBox="19973,7890 21773,7978 21748,8471 19949,8383"/>
              </emma:interpretation>
              <emma:one-of disjunction-type="recognition" id="oneOf9">
                <emma:interpretation id="interp45" emma:lang="en-US" emma:confidence="0">
                  <emma:literal>errors</emma:literal>
                </emma:interpretation>
                <emma:interpretation id="interp46" emma:lang="en-US" emma:confidence="0">
                  <emma:literal>ennons</emma:literal>
                </emma:interpretation>
                <emma:interpretation id="interp47" emma:lang="en-US" emma:confidence="0">
                  <emma:literal>enrols</emma:literal>
                </emma:interpretation>
                <emma:interpretation id="interp48" emma:lang="en-US" emma:confidence="0">
                  <emma:literal>Enron</emma:literal>
                </emma:interpretation>
                <emma:interpretation id="interp49" emma:lang="en-US" emma:confidence="0">
                  <emma:literal>ennas</emma:literal>
                </emma:interpretation>
              </emma:one-of>
            </emma:emma>
          </inkml:annotationXML>
          <inkml:trace contextRef="#ctx0" brushRef="#br0" timeOffset="52409.3212">2653 4994 20,'-4'-3'8,"4"3"-6,0 0-1,0 0 6,0 0-4,0 0 12,0 0-8,0 0 14,0 0-12,0 0 16,0 3-15,-4 1 11,4-1-12,-3 0 13,3 1-13,-4-4 20,4 3-16,-4-3 15,0 3-15,1 1 12,3-1-14,-4-3 15,4 3-16,-4-3 9,8 4-11,-4-4 2,0 6-6,0 1 0,4 0-2,-1 0 1,1-1-2,0 1 6,3 0-4,-3-4 8,4 4-7,-1-7 3,1 3-4,-1-3 3,1 0-4,-4-3 1,3 3-1,-3-7 7,0 4-5,0-7 10,-1 3-8,1-10 3,0 7-5,0-7 2,-1 4-3,-3-4 3,4 4-4,-4-4 1,0 7-1,-4-3 1,4 6-2,-3-3 2,-1 3-2,-4 0 4,5 4-3,-9 0 4,8 6-4,-7 4-1,4 3 0,-9 13-4,9 4 2,-8 13-1,7 0 0,-3 4 2,7 0 0,0-8 0,8-2 0,0-4 0,7-3 0,1-7-5,-1 0 3,0-10-23,4 0 13,0-10-51,1 0 34,-1-6-94,0 2 69,-4-6-59,4 3 65</inkml:trace>
          <inkml:trace contextRef="#ctx0" brushRef="#br0" timeOffset="52979.4476">2830 5272 100,'4'4'38,"-4"-4"-29,0 10 10,0-10 5,0 3-13,0-3 7,0 0-10,0 0 28,0 0-19,0 0 38,0 0-31,0-3 24,4 3-28,-1-7 11,1 0-17,-4-6 0,4 3-8,0-10 3,0 3-5,-1-10 2,5 7-3,-1-7-4,5 4 0,-5-7 3,5 13-1,-1-7-1,4 8 1,-4-4-1,4 10 0,0-4 6,1 7-3,-1 1 8,0 2-7,-4 4 5,0 4-5,-3 9 0,3 4-2,-3 6 1,-1 4-2,-3 3 2,4 4-2,-5-7-3,5-4 1,-4-3-8,3 0 5,-3-3-43,3-3 27,-3-4-122,8 0 79,-5-10-85,4 3 85</inkml:trace>
          <inkml:trace contextRef="#ctx0" brushRef="#br0" timeOffset="53563.39">3324 5252 108,'-7'10'44,"7"-10"-35,-4 7 25,0-7 32,8 3-36,-4 1 37,0-1-40,-4-6 27,4 3-32,-4-4 9,0 1-19,1-10 0,3 3-7,-4-11-1,8 1-2,-4-10-2,3 3 1,1-6 3,4 6-2,-1-3 1,1 6-1,-1 1-2,5 10 1,-5-1 3,5 4-2,-5 3 8,4 4-6,-3 6 8,3 4-8,-3 7 3,3 6-4,0 3 0,1 1-1,-5 2-15,5 1 7,-5-7-41,1 0 26,-5-3-86,5 0 60,-4-7-95,0 0 80</inkml:trace>
          <inkml:trace contextRef="#ctx0" brushRef="#br0" timeOffset="54019.1225">3739 4994 232,'0'0'88,"0"0"-69,-8 10 6,4-3 6,4 0-19,-3 6 12,-1 4-14,-4 6-1,5 1-5,-5 6-3,4-3 0,1 0-4,3-4 2,0-6 1,3 0 0,1-7-3,7 3 2,4-6 3,1-1-1,-1-6 13,4 0-8,-4-10 15,0 4-12,-4-11 14,0 0-14,-3-13 14,-1 6-14,-3-12 5,4-1-9,-8-3-2,3 9-2,-6 1-12,3 10 6,-8 0-45,1 10 28,-8 0-140,3 10 90</inkml:trace>
          <inkml:trace contextRef="#ctx0" brushRef="#br0" timeOffset="54697.9377">3875 5256 140,'7'-20'52,"-7"20"-41,8-11 20,-5 5 18,5 2-27,-4-9 18,3 3-24,-3-7 21,4 4-22,-1-4 13,1 7-17,-5-3 10,5 6-12,-1-7 4,1 8-8,-4 2 4,3 4-5,1 0 0,3 4-2,0-1 1,1 11-2,3-4 2,0 0-2,4 0-1,0 3 1,0 0-1,7 1 0,-7-7-11,0 3 6,-8-10-80,4 0 47,-7-10-118,3 0 87</inkml:trace>
          <inkml:trace contextRef="#ctx0" brushRef="#br0" timeOffset="55346.366">4425 4924 180,'0'-7'68,"0"7"-52,0-3 19,0-1 23,0 8-33,-4-4 15,4 3-24,-7-3 9,3 7-15,-7 0 10,-1 3-11,-3 3 4,8 0-8,-5 1 2,5 3-4,-4-1-4,7 4 0,-4 1 3,4-1-1,4 0 2,4 7-2,4-7 2,3-4-2,0 1 8,1-3-5,-5-4 3,1 3-4,-1 0-2,5 1 0,-9-4 1,5 0-1,-12 0 2,4 0-2,-11 0 2,0 4-2,-12-1-12,0 0 7,-11 1-48,8-1 29,-12-3-135,8 0 87</inkml:trace>
        </inkml:traceGroup>
        <inkml:traceGroup>
          <inkml:annotationXML>
            <emma:emma xmlns:emma="http://www.w3.org/2003/04/emma" version="1.0">
              <emma:interpretation id="{D7E21FAC-CDD2-4E6D-A459-548D87156262}" emma:medium="tactile" emma:mode="ink">
                <msink:context xmlns:msink="http://schemas.microsoft.com/ink/2010/main" type="inkWord" rotatedBoundingBox="22015,7655 23883,7746 23831,8798 21964,8707"/>
              </emma:interpretation>
              <emma:one-of disjunction-type="recognition" id="oneOf10">
                <emma:interpretation id="interp50" emma:lang="en-US" emma:confidence="1">
                  <emma:literal>large</emma:literal>
                </emma:interpretation>
                <emma:interpretation id="interp51" emma:lang="en-US" emma:confidence="0">
                  <emma:literal>Large</emma:literal>
                </emma:interpretation>
                <emma:interpretation id="interp52" emma:lang="en-US" emma:confidence="0">
                  <emma:literal>Range</emma:literal>
                </emma:interpretation>
                <emma:interpretation id="interp53" emma:lang="en-US" emma:confidence="0">
                  <emma:literal>range</emma:literal>
                </emma:interpretation>
                <emma:interpretation id="interp54" emma:lang="en-US" emma:confidence="0">
                  <emma:literal>targe</emma:literal>
                </emma:interpretation>
              </emma:one-of>
            </emma:emma>
          </inkml:annotationXML>
          <inkml:trace contextRef="#ctx0" brushRef="#br0" timeOffset="61806.0159">4885 5276 156,'4'-7'60,"-4"7"-47,7-7 15,-3 1 13,0 6-23,3-10 13,1 3-18,-1-10 10,1 7-13,0-10 6,-1 3-9,-3-10 2,0 4-5,-4-17 2,3 10-3,-3-14 0,0 10-1,-3-9 1,3 6-2,-4-3-1,0 10 1,-3-7 1,-1 10-1,-7-7 2,0 11-2,-8-7 4,4 10-3,-7-7 1,3 10-1,-3 4 1,3 6-2,-3 10-1,7 7 1,-4 14-4,12 3 2,0 13-1,3 4 0,1 16 0,7-3 0,0 10 0,7-7 0,5 0 0,3-9 0,4-1-3,-1-10 3,5-6-28,3-4 17,1-7-67,3-3 44,0-9-78,-3-1 64</inkml:trace>
          <inkml:trace contextRef="#ctx0" brushRef="#br0" timeOffset="62796.2208">5202 5118 156,'0'-20'57,"0"20"-44,0-17 7,0 11 18,0 2-22,0-2 19,0 2-20,0-6 10,0 7-15,-4-4 6,4 4-9,-4-4 2,0 7-5,-3-3 9,3 3-7,-7 0 3,7 6-5,-7 1 0,7 7-2,-7 6-4,7 0 1,-11 7 1,11-1 0,-4 1-3,5 0 2,-1-4-4,4 1 3,0-4-1,4 0 1,-4-6 0,7-1 0,1-6-5,7-1 4,-8-6-1,5 0 2,-1-3 2,0 0 0,-3-7 0,-1 0 0,1-7 0,-1 7 0,-3-7 2,0 7-1,0-3 2,0 6-2,-4-3-1,0 3 1,0 0-4,3 7 2,-3 0 1,4 4 0,-4-1 0,8 7 0,-1 0 2,4 4-1,-3-4-5,3 3 2,1-3-1,-1 0 1,0 0-3,1 0 3,-1-3-6,0 3 5,0-7 6,1 1-2,-1-8 7,0 1-5,1-7-1,-1 0-1,-3-4 1,-1 4-1,-3-10 10,0 7-5,-1-7 8,5 3-8,-4-6 3,3 2-5,1-2-2,-1 10-1,5-4-4,-1 10 2,0-3 1,4 10 0,-3 10 0,3 4 0,0 2 0,0 8 0,0 3 2,4-1-1,0 1-3,0 0 1,-1-4-19,5-2 11,-4-8-124,4-3 73</inkml:trace>
          <inkml:trace contextRef="#ctx0" brushRef="#br0" timeOffset="63639.3403">6039 5108 140,'-8'-17'52,"8"17"-41,-7-6 13,-1 2 16,8 8-23,-7-4 18,3 0-20,-8 0 14,5 0-16,-4 0 15,3 0-16,-3 0 16,3 3-16,-3 0-2,3 7-6,-7 7-7,4 0 1,-8 3-1,8 4 1,-4-1-7,3 0 5,1 1-7,7-4 6,1 0-4,6-3 5,1-4-2,4 1 3,3-8 4,0 4 0,1-6-1,3-1 1,0-6 5,0-1-3,-4-6 19,4 4-13,-3-4 21,-1 3-17,-4-6 15,1 6-15,-4-3 6,-1 6-11,1-2-2,0 2-4,0-2-2,0 6 1,-4-4-1,0 4 0,3 0 0,5 7 0,-1 0 0,5 3 0,-1 3 0,0 7 0,1 7-5,-1 0 3,-4 10 3,1 0 0,-4 3 6,3-3-4,-7 0 8,0-4-7,-7-6 10,-1 0-8,-11-11 8,4 1-8,-11-3-1,7-4-3,-11-10-4,4 0 1,-8-10-6,11 3 4,-3-13-43,7 10 26,4-14-116,7 8 76,4-8-103,4 4 93</inkml:trace>
          <inkml:trace contextRef="#ctx0" brushRef="#br0" timeOffset="64271.0594">6197 5373 172,'-4'-3'66,"4"3"-52,0-4 17,0 1 9,0 6-23,0-3-3,0 0-10,0 0-3,0 0 0,0 0 3,8 0-2,-1-3 8,8 0-6,1-4 12,-1 3-9,3-6 7,1 4-7,0-4-2,4 3-3,-4-6-2,3 6 1,-3-3 1,0 3-1,-8-6 10,4 6-5,-7-6 10,3 3-9,-11-7 3,4 7-6,-8-7 2,4 4-3,-7-4 7,-1 3-6,-7 1 5,7 6-5,-10 4 2,6 6-3,-7 4 0,4 6-1,-3 7-4,2 4 1,-2 9 5,6 1-2,1 10-1,7-4 0,4 3-4,8 1 2,7-1 1,4-6 0,15-13-11,3-4 6,16-23-148,0-8 84</inkml:trace>
        </inkml:traceGroup>
      </inkml:traceGroup>
    </inkml:traceGroup>
  </inkml:traceGroup>
</inkml:ink>
</file>

<file path=ppt/ink/ink2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6:10:38.48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913F6F44-62A4-43CA-9EE4-209CDFA87C57}" emma:medium="tactile" emma:mode="ink">
          <msink:context xmlns:msink="http://schemas.microsoft.com/ink/2010/main" type="writingRegion" rotatedBoundingBox="13669,5354 17204,5035 17322,6354 13788,6672">
            <msink:destinationLink direction="with" ref="{F0DEACCC-F60A-4B2A-AB41-81FBC31766AA}"/>
          </msink:context>
        </emma:interpretation>
      </emma:emma>
    </inkml:annotationXML>
    <inkml:traceGroup>
      <inkml:annotationXML>
        <emma:emma xmlns:emma="http://www.w3.org/2003/04/emma" version="1.0">
          <emma:interpretation id="{962E768F-F382-48C6-B35B-BF36FC59C275}" emma:medium="tactile" emma:mode="ink">
            <msink:context xmlns:msink="http://schemas.microsoft.com/ink/2010/main" type="paragraph" rotatedBoundingBox="13669,5354 17204,5035 17322,6354 13788,6672" alignmentLevel="1"/>
          </emma:interpretation>
        </emma:emma>
      </inkml:annotationXML>
      <inkml:traceGroup>
        <inkml:annotationXML>
          <emma:emma xmlns:emma="http://www.w3.org/2003/04/emma" version="1.0">
            <emma:interpretation id="{4764FDFF-36E9-4797-A053-09612C213C7B}" emma:medium="tactile" emma:mode="ink">
              <msink:context xmlns:msink="http://schemas.microsoft.com/ink/2010/main" type="line" rotatedBoundingBox="13669,5354 17204,5035 17322,6354 13788,6672"/>
            </emma:interpretation>
          </emma:emma>
        </inkml:annotationXML>
        <inkml:traceGroup>
          <inkml:annotationXML>
            <emma:emma xmlns:emma="http://www.w3.org/2003/04/emma" version="1.0">
              <emma:interpretation id="{547CB6CB-D933-404C-8FE8-2B5088CE6367}" emma:medium="tactile" emma:mode="ink">
                <msink:context xmlns:msink="http://schemas.microsoft.com/ink/2010/main" type="inkWord" rotatedBoundingBox="13686,5542 14350,5482 14406,6100 13742,6160"/>
              </emma:interpretation>
              <emma:one-of disjunction-type="recognition" id="oneOf0">
                <emma:interpretation id="interp0" emma:lang="en-US" emma:confidence="0">
                  <emma:literal>I</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z</emma:literal>
                </emma:interpretation>
                <emma:interpretation id="interp4" emma:lang="en-US" emma:confidence="0">
                  <emma:literal>Z</emma:literal>
                </emma:interpretation>
              </emma:one-of>
            </emma:emma>
          </inkml:annotationXML>
          <inkml:trace contextRef="#ctx0" brushRef="#br0">-2 56 168,'0'-7'66,"0"10"-52,0-6 1,0 3-1,4 0-8,0-4 2,1 0 4,-5 0 4,0 4-8,0-4 9,0 4 3,0 0-2,0 0 0,0 0-6,0 0-2,4 0-6,5 0-3,-1 0 2,1 0 2,4 0 2,8 0 1,-4 0 0,5 0 2,3 0-1,1-3 2,0 3-4,-1-4 1,5 4-1,0-4 1,0 4 0,0 0 2,-4-4-5,4 4-1,-4 0 0,4 0 0,-5 0-2,1 0-2,0 0 1,-5 0-1,-4-4 0,0 1 2,1-1-1,-6 4 2,1 0-2,-4 0-1,-1 0 1,-3 0-1,-5 0 0,4 0 0,0 0-5,1-4-1,-1 4-24,-4 0-8,0-4-42,0 4-18,0 0-13</inkml:trace>
          <inkml:trace contextRef="#ctx0" brushRef="#br0" timeOffset="658.2584">276-73 44,'-17'-8'19,"13"4"-15,0 1 15,4-1 4,0 0 4,-5 0 1,1 0 7,0-3 2,4-1-6,0 4-4,0 1-7,0-5-2,0 4-10,0-4 4,0 5 1,0-5 2,4 4 4,0 0-7,1-3-2,-1 3-5,4 0-2,1 0-3,-5 4-1,5 0 3,-5 0 1,5 0 1,-1 4 0,1 0 2,-1 4 1,1 3-1,0 0 1,-1 5 0,1-1 1,-1 4-2,1 0-1,-1 0 1,1 0 1,0 0 1,-1 0 0,1 0-2,-1 4 1,1-4 0,-5 0 1,5 0 0,-5 0 0,0-4-2,0 1 1,1-5 0,-1-3 1,-4-1-4,0-3-1,0-4-3,0 0-1,0 0-12,0 0-5,0 4-41,-4 0-16,-1 3-66</inkml:trace>
          <inkml:trace contextRef="#ctx0" brushRef="#br0" timeOffset="1666.4304">84 456 84,'0'0'33,"0"-8"-26,4 8 5,-4 0 2,8 0 5,1 0 3,0-3 4,-1-1 3,1 0-2,-1 0 1,1 0-16,4 1 4,0-1 4,-5 0-7,5 0 0,0 0-3,0 1-1,4-1 1,0 0 4,0 0-8,0 0-1,0 1-1,0-1 0,1 4 2,-1-4 3,-4 4-2,-1 0 1,1 0-1,0 0 1,0 0 4,0 0 3,4-4-6,0 0-3,-4 0-1,0 1 1,0-1-3,-1 0 0,-3 0 1,0 4 0,-5 0 0,-4 0 0,4 0 0,-4 0 2,0 0-3,0 0 0,0 0-1,0 0-2,0 0 1,0 0 1,0 0-1,0 0 2,0 0-2,0 0-1,0 0 3,0 0 2,0 0 0,0 0 0,0 0-3,0 0 1,0 0-2,0 0 2,0 0-2,0 0 2,0 0-2,0 0-1,4 4 1,-4-4-1,0 0 0,0 0 0,5 0 0,-5 0 0,0 0 0,0 0 0,0 0-3,0 0 2,0 0 1,0 0 0,0 0 0,0 0 2,0 0-14,4 0-5,0-4-55,9-15-117</inkml:trace>
        </inkml:traceGroup>
        <inkml:traceGroup>
          <inkml:annotationXML>
            <emma:emma xmlns:emma="http://www.w3.org/2003/04/emma" version="1.0">
              <emma:interpretation id="{404E1E5E-3CDA-499F-9369-428D5ADCF05C}" emma:medium="tactile" emma:mode="ink">
                <msink:context xmlns:msink="http://schemas.microsoft.com/ink/2010/main" type="inkWord" rotatedBoundingBox="15825,5160 17204,5035 17322,6354 15943,6478"/>
              </emma:interpretation>
              <emma:one-of disjunction-type="recognition" id="oneOf1">
                <emma:interpretation id="interp5" emma:lang="en-US" emma:confidence="0">
                  <emma:literal>0.15%</emma:literal>
                </emma:interpretation>
                <emma:interpretation id="interp6" emma:lang="en-US" emma:confidence="0">
                  <emma:literal>0.151.</emma:literal>
                </emma:interpretation>
                <emma:interpretation id="interp7" emma:lang="en-US" emma:confidence="0">
                  <emma:literal>0.15%.</emma:literal>
                </emma:interpretation>
                <emma:interpretation id="interp8" emma:lang="en-US" emma:confidence="0">
                  <emma:literal>0.1511.</emma:literal>
                </emma:interpretation>
                <emma:interpretation id="interp9" emma:lang="en-US" emma:confidence="0">
                  <emma:literal>oh;</emma:literal>
                </emma:interpretation>
              </emma:one-of>
            </emma:emma>
          </inkml:annotationXML>
          <inkml:trace contextRef="#ctx0" brushRef="#br0" timeOffset="6048.8028">2140-286 256,'0'-4'96,"4"0"-75,0 0-5,-4 4-7,0 0-8,0 0-1,4 0 7,1 0 5,-5 0-6,4 4 8,0 4 3,1-1-3,-1 1 0,0 3-6,0 4-3,1 5 2,-1-1 0,0 3-1,1 1 1,-1 0 2,0 4 5,0-1-4,1 1 2,-1-4-5,0 0-2,1 0 2,-1-1 2,0 1-4,0-4-3,1-3 1,-5-1 0,0-4-1,0 1 1,0-1-2,0 0-1,0 1-8,-5 3-3,1-3-7,0-1-4,4 0-8,0-7-4,0-4-1,0-4-1,0-7-2,0 0-2,0-5-21,0-3-27,0 4 30,4 0 25,0 0 19,1-1-12,-1 1-7</inkml:trace>
          <inkml:trace contextRef="#ctx0" brushRef="#br0" timeOffset="7099.8428">2427-69 116,'4'-16'44,"4"13"-35,1-13 38,-5 16 14,5-3-13,4-1-2,0-4-16,4 4-6,0-3-14,-4-1 0,4 0 1,-4 1 7,0-5 3,-1 5-4,1-5-2,0 1-5,0-4-1,4 3-8,0 1 0,-4-1 3,4 1 5,0 0-3,-4-1-1,0 5 0,0-1-1,0 0 0,0 1 2,-5 3-3,1 0 0,-1 0-1,-3 4 1,-1-3-2,0 3 2,-4 0-4,0 0 0,0 0-1,0 0 0,0 0-7,0 0-4,0 0-15,0 0-8,0 0-31,0-4-12,4 0-43</inkml:trace>
          <inkml:trace contextRef="#ctx0" brushRef="#br0" timeOffset="6649.5831">2495-218 140,'0'-7'55,"4"7"-43,1-4-3,-5 4-3,0 0-3,0 0 3,0-4 17,-5 4 7,1-4-15,0 4 12,0 0 3,-1 0-2,1 0-2,0-4-12,-1 4-6,5 0-8,0 0 0,-4 0 0,4 4 0,0 4 0,0-1 0,-4 1 2,4 0 3,0-1 0,0 5 0,0-5-6,0 5 1,4 3 2,0 0 1,1 0 1,3 1 0,5-5 0,0 0 0,4 5 0,-4-5 2,4 4 1,0 0 1,-4-3-4,0-1-1,0 1-1,0-1 1,-5 1 0,5-1 1,-4 0-2,-5 1 1,0-1 0,0 1 1,-4-1 2,0 1 1,0-1-1,0-3 1,0-1-2,0 1 2,-4-1-2,0 1 2,0 0-4,-1-1 0,-3-3-3,3 0-1,1 0-10,0-4-3,0 0-17,-1-4-6,1-4-20,0-3-9,4-4-50</inkml:trace>
          <inkml:trace contextRef="#ctx0" brushRef="#br0" timeOffset="8466.8282">2906-484 208,'-13'-12'79,"9"8"-61,4 1-12,0-1-10,0 0 8,0 0 9,0-3 25,0 3 12,0 0-25,0 0 0,0 0-1,0 0-13,0 4-6,0 0-6,0 0 0,0 0-1,0 0 0,0 0 2,0 0 0,4 0 0,-4 0 0,0 0 2,5 0 1,-1-3 5,0-1 3,1 0-2,-1 0 2,0 0 5,0 1 2,-4-1-7,0 0-2,0 0-7,0 0-2,0 1-40,9 3-15,4 0-99</inkml:trace>
          <inkml:trace contextRef="#ctx0" brushRef="#br0" timeOffset="7957.4476">3322-644 200,'-4'-4'74,"8"4"-58,-4 0 5,0 0-3,0 0-7,0 0-1,0 7 5,-4 1 4,4 4-9,-5 3 3,1 8 1,-5 11-1,1 12 2,4 22-2,-9 12 2,-9 11-4,1 12 1,-5 8-7,0 3-1,1 0-2,3-7 1,1-16-2,4-11 2,4-11-2,0-12 2,5-12-2,-1-10 2,5-9-13,-5-10-6,1-13-20,-5-10-7,0-8-84</inkml:trace>
          <inkml:trace contextRef="#ctx0" brushRef="#br0" timeOffset="8965.4694">3515 121 208,'8'-4'77,"-8"0"-60,0 4-1,0 0-1,0 0 22,0 0 13,0 0 5,0 0 4,0 0-32,0 0 0,4-3-2,1-1-7,-1 0 0,0 0-7,1 0-1,-1 1-6,0-1-1,0 0-3,-4 0-3,0 0-36,5 4-14,-5-4-52,0 4-21,0-3-5</inkml:trace>
          <inkml:trace contextRef="#ctx0" brushRef="#br0" timeOffset="3842.2381">1129-241 188,'0'-4'71,"0"4"-55,-5-3 0,5 3-5,0 0-10,0 0 0,0 0 3,0 0 2,0 0-2,0 3-3,0 5 2,0 0 2,0 3 4,0 4 2,0 1 3,-4 3-1,0 0 2,0 4-4,-1-1-1,-3 1-6,3 4-1,1-1-1,0 1 1,0 0 0,-1 3 3,5-3-3,0 3-2,5-3 2,3 0 2,1-4-2,4 3 0,-1-3-1,1-4 1,-4-4 0,8-3 1,-4-5 2,4-3 1,0-4-1,0-4 1,0-3-2,0-5 0,1 1-1,-1-4 0,0-4 2,-4-8 1,4 0-1,-4 4 1,0 1-2,-1-5 0,1 0-6,0 1 1,0-1 0,0 4 0,0-4 0,-5 1 2,1 3-1,-1 0 2,1 0-2,0 0-1,-5 1 5,-4 3 1,0 0 6,-4 0 3,-5-1-4,0 5-1,1 4-6,-1-1-3,1 5-5,-1 3 0,-4 4-9,0 8-2,1 3-5,-1 0-1,4 5-19,1-1-9,3 0-87</inkml:trace>
          <inkml:trace contextRef="#ctx0" brushRef="#br0" timeOffset="4416.175">1523-191 168,'-9'-19'66,"5"11"-52,0 1 3,-1 3 0,1 0-2,0 0 0,-5 0 8,-4 0 3,1 1-14,-1-1 11,-4-4 6,4 4 2,0 1 2,0-1-16,0 4-5,-4 0-13,0 4-1,0 3-18,0 1-4,-1 3-28,1 1-9,-4-5-54</inkml:trace>
          <inkml:trace contextRef="#ctx0" brushRef="#br0" timeOffset="5283.2969">1767 140 236,'-9'-4'88,"5"4"-69,4-4-3,0 4-4,0 0-9,0-3-2,0-1 4,0 0 4,0 0-5,4 0 13,-4 1 6,5-1-3,-5 0-1,4 0-11,0 0-3,-4 1-3,5-1-2,-5-4 3,4 4 2,0 0 4,-4 1 2,0 3-3,0-4 0,0 4-7,0 0-1,0 0-2,0 0-2,0 0 0,0 7 3,0 1 0,0 0 1,0-1-3,0 1 2,0 0 3,0-8 1,0 0-1,0 0-2,0 0 1,0 0 1,0 0 1,0 0 3,0 0 1,4-4 1,1-4-2,-1 1-1,0-1 5,0-4 4,1 1-1,-1 0 2,-4-1-8,4 5-2,1 3-10,-5 0-2,4 0-29,-4 4-12,4 8-61,9 7-25,-4 0 19</inkml:trace>
        </inkml:traceGroup>
      </inkml:traceGroup>
    </inkml:traceGroup>
  </inkml:traceGroup>
</inkml:ink>
</file>

<file path=ppt/ink/ink2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6:10:52.040"/>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F0DEACCC-F60A-4B2A-AB41-81FBC31766AA}" emma:medium="tactile" emma:mode="ink">
          <msink:context xmlns:msink="http://schemas.microsoft.com/ink/2010/main" type="inkDrawing" rotatedBoundingBox="13256,4790 18173,4323 18373,6435 13456,6902" hotPoints="17647,4438 17920,6028 13652,6758 13380,5168" semanticType="enclosure" shapeName="Rectangle">
            <msink:sourceLink direction="with" ref="{913F6F44-62A4-43CA-9EE4-209CDFA87C57}"/>
          </msink:context>
        </emma:interpretation>
      </emma:emma>
    </inkml:annotationXML>
    <inkml:trace contextRef="#ctx0" brushRef="#br0">3930 365 80,'-9'-4'33,"9"0"-26,0 0-2,0 4 0,0-4 5,-4 1 3,0-1 13,-1-4 6,1 4-3,0-3-1,-5-1-9,1 0-1,-1 1-11,1-5 2,-1 5 2,0-5-2,1 5 0,-1-1-3,1 0-1,-1 1-3,-4-1-2,5 0 3,-1 1 0,1-1 1,-1 4 2,1-3 1,-1 3 1,0-4-2,1 0-1,-5 5-1,4-1 2,-3-4 3,3 1 2,0-1-3,1 0 0,-1-3-5,1 3-2,-5 1 0,4-1 1,-4 0-1,1 1 2,-6-1-2,1 0 2,0 1-2,0 3 2,0 0-4,0 0 0,0 0 1,-1 1 2,1-1 1,-4 0 1,0 0-2,-1-4 1,-4 1 0,1 3 1,-1 0-2,-4 0-2,0 1 1,0-1-1,0 4 0,0 0 0,4 0-3,1 0 2,-1 0 1,0 4 0,0-4 0,1 0 2,-1 0-1,-4 3-1,0 1-2,0 0 1,0 0 3,4 0 3,-4-1-4,0 1-3,0 0-2,0 0 3,0 0 0,-4-4 3,4 0-1,-4 0 2,0 0-2,-1 0 2,1 0-2,0 4-1,4-1-2,0 1 1,-4 0 1,8 0 0,-8 0 2,-1-1-1,5 1 2,5 0-4,-1 0 0,0-4 3,5 4 1,-1 0-4,1-1 1,0 1-2,-1 0 0,-4 0 2,5 0 2,0 0-1,-1-1-1,5 1 1,0 0-1,0 0 0,0 0 0,-1-1-3,1 5 2,4-4 1,1 0 0,-6 3 0,1-3 2,0 4-1,0-1-1,0 1-2,0 0 1,4-1 1,-4 1 2,0 0-1,0 3-1,-1-3-2,1-1 1,-4 1 1,4 0 0,-9-1 0,0 1 0,5 0 0,-1-1 2,1 1-1,0 0 2,3-8-4,-3 0 0,4 3 3,0-3 3,0 0-4,4 0-3,0 0 1,-4 0 0,4 0 1,-4 0 0,4 0 0,-4 0 0,0 0 2,0 0 1,-1 0-1,-3 0 1,0 4-2,-1-4-1,1 4 3,-1-4 0,1 0-1,-1 0-2,1 0 3,0 0 0,-5-4-1,0 8-2,0-4 1,-4 0-1,0 0 0,-4-4 0,0 4 0,-5 0 0,5-4 2,0 4 1,0 0-1,4 0 1,0 4-4,4 0 0,0 4 1,0-1 0,1-3 0,3 0 0,1 4 0,-1-1 0,5-3 0,-4 4 2,4-1-1,4 1-1,0 0 1,0 3-1,0 1 0,1-1 0,-1 0 0,-4 1 0,-1 3-3,1 1 2,0-1 1,0 0 0,0 0 0,4 4 2,0 1-3,0-1 0,0 0 1,1 0 2,3 0-1,0 0-1,1 0 1,-1 0 1,1 0-3,-1 1-2,1-1 4,-1-4 3,0 0-1,1 4-2,-1-3 0,5-1 1,0 0-1,-1 0-1,1-3 3,0-1 0,4 1-6,-4 3 0,4-3 5,-5 3 6,5 0-6,-4-3-1,4 3-3,-4 0 0,4 0 2,-5-3 2,1 3 1,4 0 1,0-3-2,0 3-2,0-3 1,0 3-1,0 0 2,0 1 1,0-1-1,0 0-2,0-3 3,0-1 0,0 4-4,4 1 1,-4-5 2,0 1 1,5-1-1,-1 0 1,-4 1 0,4-1 1,-4 1-2,5-5-2,-1 1-2,0 0 1,0 3 3,1 1 3,-1-5-7,0 5 0,1-1 2,-1 1 4,0-5-1,0 5-2,1-1 0,-1 1-1,0-5 0,1 1 2,3-4-3,-4 4 0,5-1 3,0-3 3,-1 4 0,1-1 0,-9-7-6,8 8 1,1-4 0,-1 3 0,1-3-3,0 4 0,-1-1 2,9 1 4,0 4 1,1-5-2,-1 1 2,0-4-5,0 0 0,0-1 1,0 1 2,-4-4-3,4 4-2,0-4 4,-4 4 1,0 0-3,4-4 1,0 0 2,0 3 1,1 1-4,-1-4-1,0 0 1,0 0 0,0 0 3,0 0 1,-4 4-1,0-4-2,0 0 1,0 0-1,0 0-3,-5 4 2,1-4 1,-1 0 0,5 0 0,-4 0 0,-1 0 0,1 0 0,-1 0 0,5 0 2,-4 4-3,-1-4 0,-8 0 3,0 0 1,9 4-4,-9-4 1,0 0 0,0 0 0,9 0-3,-9 0 2,8 3 1,-8-3 2,9 0-1,-1 4-1,-8-4-2,0 0 1,9 0 1,-9 0 0,0 0 0,0 0 0,8 4 0,1-4 2,-9 0-1,9 0-1,-1 0-2,1 4 1,-1-4 1,1 0 0,-1 0 0,5 0 2,0 4-1,0-4-1,0 0 1,0 0 1,4 0-3,0 3 0,0-3 1,0 0 0,0 0 0,5 0 0,-1-3 0,1-1 0,3 0-3,1 4 2,0 0 1,4 0 2,0-4-1,0 4 2,4 0-2,0 4-1,0 0 1,-4 0-1,0-1 0,5 1 0,-1 4-3,-4-4 2,0 0-1,0-1 0,4-3 2,-4 4 2,-4-4-1,0 0-1,-1 0 1,5 0-1,0 0 0,0 0 2,-8 0-1,8 0-1,0 0-2,-5 4 1,1 0 1,0 0 0,0-1 0,-1 1 0,1 0 0,-5 0 0,1-4 0,-1 4 0,-4 0 2,5-1 1,3 1-4,1 0 1,0 0-2,0-4 0,-5 0 2,0 0 0,1 0 0,-5 0 2,-4 0-1,8-4 2,1 4 0,3 0-4,1 0 1,0 0 0,0 0 2,4 0-1,-5 0-1,1 0 1,0 4-1,-1 0 0,1-4 0,0 4-3,-1-1 2,1 1 1,-4-4 0,-1 4 0,5-4 0,-5 0 0,1 0 2,3 4-1,1-4-1,-5 0-2,1 0 1,-1 0 1,1 0 2,-5 0-1,0 0-1,0 0-2,4-4 1,-3 0 3,3 0 1,0 1-1,1-1 1,-1 0-2,1 0 2,-1 0-4,1 0 0,-1 1 3,0-1 1,1 0-4,-1 0 1,5 4 0,0 0 0,-5 0-3,5 0 2,0 0-1,-1 0 0,1 0 2,0 0 2,-1 0-1,1-4-1,-5 0 1,-3 1 1,-1-1-1,0 0-1,0-4 1,0 5 1,0-5-1,-4 4-1,4 0-2,-4 0 1,0 1 1,4-1 2,0 0-1,5 0-1,-1 0-2,5 1 1,0-1 1,-5 0 0,-4 0 0,0 0 2,-4 0-1,0 1-1,4-1 1,0 0-1,0 0 0,0 0 0,5 1 0,-5-1 0,0 0 0,0 0 2,-4 0-1,4-3-3,-4 3 1,0 0 3,-4 0 1,3-4-1,-3 5 1,-5-1-2,1-4-1,-1 1 1,0-1 1,5 0-1,-5 1-1,5-1 1,-5-3-1,4-1 0,1 1 0,-5-1 0,1-3 0,-1 0 0,-4-1 0,4 1 2,-4 0 1,4-4-4,-8 3-1,4 1 1,0-4 2,4 4 0,-4-4 2,5-1-2,-5 1-1,4-4 1,-4 4-1,0 0 0,0 0 0,0 0 0,-4 4 0,4-1 0,-5 1 0,5 0 0,-4 3 0,4 1 0,0-1 0,0-3 0,0 4 2,0-5 1,0 1 1,0-4 0,-4 0 0,4 0-2,-4 4 1,-1-5 0,-3 5 1,-1 0 0,1 0 0,-1-1-2,-4 1 1,0 0-2,0-1 2,1-3-4,-6 0-2,1-4-3,-4-3-1,-1-9-1,1-3 0,4-8-6,0-11-2,8-4-29,1-16-12,3-26-114,-3-4-53,-9-19 111</inkml:trace>
    <inkml:trace contextRef="#ctx0" brushRef="#br1" timeOffset="-1.46983E10">1747 112 76,'4'0'30,"3"0"-24,4 0-3,-3 0-2,3-3-1,4-1 0,4-2 0,0-1 2,0 0 1,7 1 1,1-1 9,-1 0 6,1 1 1,-1-1 3,4-3-9,0-4-1,8 1-7,0 0-4,3-4-1,1-3-1,-1 6 2,1 4-1,-5 0 2,1 0 4,0 0 4,-1 0-4,1 2 1,-3 2-5,-1-4 0,0 3 1,0 0 2,0 0-3,3-3 0,1 4-1,0-4 1,0 3-2,-1 0 2,1 1 4,-4-1 4,0 3-2,0-2 0,0-1-3,0 0 1,0 4-4,-1 0 0,5-1 1,-4-2 2,-4 2-5,4 1-1,8 0 0,-5-1 0,1 4 0,-4 0 0,0 4 0,0-1 0,-4 0 0,0 1 2,0-1-3,-3 4 0,3-1 1,-4-2 2,4-1 1,-3 0 3,-4-3-3,-1 4-2,1 2 2,-4-2 0,-1-1-4,-2 4 1,-1 0 2,-4-1 1,0 1-1,1 0 1,-1-1-2,0 1 2,0 3-4,1 0 0,-1 0 3,0 5 1,4-2-4,1 0-1,-1 4 3,0 0 1,0 6-3,0-2-1,0-1 5,0-4 3,-4 5-3,4-5 0,-3 4-6,-1-3 0,0 0 3,4 0 2,-3-1-3,-1 2 1,0-1 0,1 0 2,-1-1-1,0-2 2,4 3-2,0-1 2,1-2-2,-1-1-1,0 4 3,0 0 0,0-4 1,0 0 0,-4 4-2,1-3-2,-1-1 1,-4 0-1,1 1 0,3-1 0,-3 5 0,3-1 2,0 0-1,1-1 2,-1 1-2,0 0-1,-3 3 3,3-3 0,1-4-4,-5 0 1,1 1 0,-1-4 0,1 0 2,-1 0 1,1 0-1,-1 4 1,1-1-2,-4 0-1,3 1 1,1-1-1,-1 2 0,1-2 2,-1 0-1,5 1-1,-1-1 1,0 1 1,1-1-3,-1 0 0,0 1 1,1-1 0,-5-3 0,4 4 0,-3-1-3,3 0 2,-3 1 1,3-1 0,-3 1 0,3 2 0,-4 1 2,1 0 1,0 4-4,-1 3 1,4 2 0,1 4 0,-1 7 2,-3-3 3,-5-1-2,5 4-2,-1 3 0,1 8 1,-4-1 1,0 4 3,-4 6-3,0 0-2,0-3 2,3-4 0,12-6-6,0-11 0,16-29-114,14-48-72,4-81 76</inkml:trace>
  </inkml:traceGroup>
</inkml:ink>
</file>

<file path=ppt/ink/ink229.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9-03-21T09:41:06.256"/>
    </inkml:context>
    <inkml:brush xml:id="br0">
      <inkml:brushProperty name="width" value="0.13333" units="cm"/>
      <inkml:brushProperty name="height" value="0.13333" units="cm"/>
      <inkml:brushProperty name="color" value="#FF0000"/>
      <inkml:brushProperty name="fitToCurve" value="1"/>
    </inkml:brush>
  </inkml:definitions>
  <inkml:traceGroup>
    <inkml:annotationXML>
      <emma:emma xmlns:emma="http://www.w3.org/2003/04/emma" version="1.0">
        <emma:interpretation id="{45AC7C68-C1AD-44EF-B5E9-4A38347477D2}" emma:medium="tactile" emma:mode="ink">
          <msink:context xmlns:msink="http://schemas.microsoft.com/ink/2010/main" type="inkDrawing" rotatedBoundingBox="21916,8171 21931,8171 21931,8186 21916,8186" shapeName="Other"/>
        </emma:interpretation>
      </emma:emma>
    </inkml:annotationXML>
    <inkml:trace contextRef="#ctx0" brushRef="#br0">0 0</inkml:trace>
  </inkml:traceGroup>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1:29.787"/>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08D9226D-BCA0-41C9-B197-A84794EBCB30}" emma:medium="tactile" emma:mode="ink">
          <msink:context xmlns:msink="http://schemas.microsoft.com/ink/2010/main" type="inkDrawing"/>
        </emma:interpretation>
      </emma:emma>
    </inkml:annotationXML>
    <inkml:trace contextRef="#ctx0" brushRef="#br0">327 79 196,'0'0'74,"0"0"-40,-3-2-24,3-3 20,-2 1-9,-1-1-2,-2-1 2,-3-1 1,1 0-11,-6 1 4,-2-1 3,0 0-4,-2-2 0,1 7-4,-1-2-1,-3-3-8,-5 5 0,-3 4-3,3 5 0,0-1 2,2 6 0,3 10-5,2 0 1,6 5 2,4 2 1,6 7 1,4 2 0,3-5 0,8-4 2,7 3 3,5-10 2,0-4-3,8-7-3,2-11-16,0-2-7,3-18-22,0-3-10,7-3-66</inkml:trace>
  </inkml:traceGroup>
</inkml:ink>
</file>

<file path=ppt/ink/ink2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1T09:53:30.452"/>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94B61DBF-FD70-47BC-B55E-E3FC8EC30C0A}" emma:medium="tactile" emma:mode="ink">
          <msink:context xmlns:msink="http://schemas.microsoft.com/ink/2010/main" type="inkDrawing" rotatedBoundingBox="24328,3157 24903,8803 23675,8928 23100,3282" shapeName="Other">
            <msink:destinationLink direction="with" ref="{B3FC0BE0-A05F-44F4-BBC3-CEE1E3D01414}"/>
          </msink:context>
        </emma:interpretation>
      </emma:emma>
    </inkml:annotationXML>
    <inkml:trace contextRef="#ctx0" brushRef="#br0">0 43 140,'8'-11'52,"-4"7"-41,5 1-2,-5 3-5,0-4-4,0 4 0,0 0 0,0-4 2,0 0-1,1 4-3,3 0 1,0 0 1,-4 0 0,13 0 11,-1 0 7,1 0 0,-1 0 1,5 0-4,4 0-1,4 0-2,0 0 0,0 0-6,0 0-2,-4-3 0,-1-1 0,-3 4-2,0-4 1,-1 1-4,1 3 0,-4 0-1,-1 3 0,1 1 2,-5 0 2,9-1 3,-5-3 2,1 4-1,-1 0-1,1 0-1,0-1 0,3-3 0,5 4 0,-4-4 2,-1 0 1,1 4-6,4-1-2,-4 1 0,-1 0 0,-3-1 1,-5 1 0,1 3 2,-1 1 1,0-1-4,-3 0 1,7 1-2,-3-1 0,-1 4 2,1 0 2,3-4-3,-4 5 0,5-5 5,-5 4 2,1 0-2,3 0-3,-3 0 0,-1 0 1,1 4-1,-1-1 2,0 1-2,-3 0-1,-1 0 1,0 3-1,1-3-3,-5-1 2,8 5 1,0-1 2,1-3-1,-1 3-1,1-3 3,-5 3 0,0-3-1,1 3-2,-1-3 1,0 0-1,0 3 0,1-3 0,-5 0 0,0 3 2,0-3-3,0 3 0,0-3 1,-4 3 0,9-3 0,-1 0 2,0-1-1,0-3 2,1 4 0,-1 0 1,0-1-5,1 1 1,-5 7 0,4-3 2,-4 3-3,0 0 0,0 0 1,-4 0 2,4 0-1,-4 0-1,0 0 3,5 0 0,-5 4-4,0 0-1,8-1-2,-4 1 3,-4-4 2,8 0 2,-4 0-1,1 0 1,-5 4-4,4-4 0,-4 0 3,0 0 1,0 0-1,0 0-2,0 4 1,0 0-1,0 3 0,0 4 0,0-3-3,0-1 2,0 1 1,4-1 2,0-3-1,-4 3 2,8-3-4,-4 0 0,1-1-1,-1 5 0,-4-4 4,4-1 1,-4 1-4,0 0 1,0-4 0,0 4 2,0-4-1,4 0 2,-4-4-4,8 0 0,-4-3-1,-4 4 0,9-5 2,-5 1 2,4 0-1,-4-1-1,-4 1 1,4 7-1,-4-3 2,9-1 1,-9 4-4,0 0 1,0 4-2,0-4 0,0 0 2,0 4 0,4-4 0,-4 3 0,4-3 0,0 8 0,0-4 0,0-1 0,-4 1 0,0-4 0,0 0 2,0 0-3,0 0 0,0 0 1,0 0 2,0 1-1,0-1-1,0 0-2,0 3 1,0 1 1,0 4 2,0-1-1,9 0 2,-5 4-2,-4-3 2,0-4-4,8 3 0,-8 0-1,4-3 0,-4 0 4,0 0 1,0-4-4,0 0 1,0 0 2,0-4 1,-4 1-1,4-1-2,0 0 1,0 1-1,0 3 2,0 0 1,0-4-4,-8 8-1,8 0 1,-4 3 0,-5 1 1,9 6 0,0-6 0,-4-1 2,0 1-1,0-1-1,0 0 1,0-3-1,-5 7 0,9-3-3,0-5 2,0-2 1,-4-1 2,0 3-3,0 1 0,-4-4 1,-1 4 2,-3 0-3,12 3 0,-4 0 1,0 1 0,-5-1 0,5 1 0,-4 3 0,8 0 0,-4-7 0,0-1 2,0 1-1,-1-4-1,1 0 1,-4 0-1,8-3 0,-4 3 2,-4-4-3,8 4 0,-5-3 1,1 3 0,4-4 0,0 0 0,0-3 2,0 0 1,0-1-4,0-2-1,0 2 1,-4 1 2,4-4 0,-4 4 2,0-1-4,-4 1 0,8 0 1,0 3 0,0 1-3,0 3 2,0 0 1,0 3 2,0-6-3,0 7 0,0 3 1,0-3 2,0-1-1,0-2-1,0-1 1,0-4-1,0 0-3,0-3 2,-4 0 3,4-1 1,-5 1-4,1 0 1,0-4 0,0 4 2,4-4-1,-8 3 2,8-3-4,0 4-2,0 3 2,-4-3 0,4 0 1,0 0 0,-5-4 2,1 0-1,0 0 2,0 0 0,0 0 3,0-4-1,0 0 0,-5 1-3,9-1 1,-4 1-4,0-1 0,0 0 1,0 1 2,0-1-1,-5 0-1,9 1-2,0-5 1,-4 1 1,0 0 2,4-1-1,0 5 2,-4-1-4,4 0 0,0 1-1,0-1 0,-4 0 2,4 1 0,-4-1 2,4-3 3,0 3-4,0 1-3,0-1-2,0 4 3,0 0 0,0 4 1,0-4 0,0-4 2,0 0 3,0 1 2,0-5-1,-4 1-1,-5 0-1,-3 3 0,-13 8-5,4 3-1,-16 8-4,-8 14 1,-9 5-17,-4 10-8,-8 7-22,8 8-7,4-18-59</inkml:trace>
  </inkml:traceGroup>
</inkml:ink>
</file>

<file path=ppt/ink/ink2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1T09:53:36.052"/>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B3FC0BE0-A05F-44F4-BBC3-CEE1E3D01414}" emma:medium="tactile" emma:mode="ink">
          <msink:context xmlns:msink="http://schemas.microsoft.com/ink/2010/main" type="inkDrawing" rotatedBoundingBox="22926,14977 24569,6924 25481,7110 23839,15163" semanticType="callout" shapeName="Other">
            <msink:sourceLink direction="with" ref="{94B61DBF-FD70-47BC-B55E-E3FC8EC30C0A}"/>
            <msink:sourceLink direction="with" ref="{CF0D8BBF-46DD-4A51-B0DF-D75F0E8C918B}"/>
          </msink:context>
        </emma:interpretation>
      </emma:emma>
    </inkml:annotationXML>
    <inkml:trace contextRef="#ctx0" brushRef="#br0">1538 0 88,'0'4'33,"0"-1"-26,13-10 7,-13 7 1,8 0-4,0 0-1,0 0-4,-3 0-1,3 0 3,-8 0 3,4 0 16,0 0 7,0 0-4,5 4-1,-9-1-16,0-3 1,12 0 2,-12 4-2,12-4 2,-12 0-5,9 0-1,-9 0-6,4 0-3,0 0 4,4 4 1,-4-1-2,5 1-1,-9-4-1,8 4 1,4-1 0,5 5 1,-5-4 0,1-1 2,-1 1 1,0 0-6,-7 3-2,7 0 2,-4-3 3,1 3 1,3-3 0,-8 3-1,-4-7 0,4 8-2,0-5 1,-4-3 0,5 8 3,-5-1-3,8 0 0,-4 1-1,-4-1 1,8 0-4,-4 4 0,5 1 1,-1-1 2,0 3-1,-4 1-1,0 3 1,1 1-1,-1 3-3,0 0 2,-4 0 1,8 0 0,-4 0 0,-4 0 2,9-4-1,-1 1 2,-4-1-4,0 1 0,0-5 3,-4 5 1,8-5-1,-3 9-2,-5-5 3,0 0-2,0 1-1,0-1-2,0 0 1,0 1 1,0-1 0,0 4 0,0-3 2,0-1-1,0 4-1,0 0 1,0 0-1,0 0 0,0 0 2,0-3-1,-5 3-1,-3-4 1,8 8 1,-4-8-1,0 1-1,0-1 1,0 0-1,0 1 0,-5-1 0,9 1 2,-4-1 1,4 0-1,0 1-2,0 3 1,0 0-1,0 0 6,0-4 4,0 1-12,0-1-5,-8 0 5,8-3 3,-4 0 0,0 3-1,-1-3 3,1 0 0,0-1 1,-4 1 0,8 0-2,-4 0 1,0-1-2,-1 1-1,1 0 1,4-1-1,0 5 2,0-1 1,-4 1-4,4-1 1,0 0-2,0 4 0,-8 0 2,8 0 2,0 1-3,0-5-2,0 0 4,0 4 3,0 4-1,0-4-2,0 4 0,0 0 1,0-4-3,0 3 0,0 1 1,0 0 0,0 0-3,8 3 2,-4 0 3,0 5 1,1-1-4,-1 3 1,0 5 0,-4-1 2,8 1-3,-4-1-2,0-3 6,1-4 3,-5 11-6,4-7-1,0 0 0,-4-4 0,0 0 1,8-4 0,-8 1 0,4-4 2,-4-1-3,0 5 0,0-1 3,-4 0 1,-4 5-4,8-1 1,-4 0 0,0 0 2,-1 4-1,1-4-1,0-4 1,-4 4-1,8 0 0,0 0 0,-4-3 0,4 3 2,-4-4-1,-1 1 2,1 3-4,0 0 0,-4 0 1,-4 0 2,7 0-3,1 0 0,-4 0 1,-4 1 2,7-1 1,1 0 1,-4 3-2,-4-6-2,7 3 1,-3-4-1,-4 4-3,4-3 2,-1-1 1,1 1 2,0-1-1,-5 1-1,1-1-2,4-3 1,-5 3 3,5-3 1,-4 3-1,3-3 1,1 3 0,-4-3 1,7 4 0,1-1 0,-4 0-5,4 1 1,-4-4-2,8-4 0,0 3 2,0-6 2,0 3 1,-5 0-4,1 0 1,0-4 0,0 1 2,0-5-1,-4 1-1,8 0 1,-4 0 1,-5-1-1,9-3-1,-4 0 3,4 0 0,-4 0-6,0 0 0,0 4 3,0-4 2,-5 4 0,9 0-2,-4 3-2,0 0 1,0 4 1,0 4 2,0 4-1,-5-1-1,5 0-2,-4 1 1,4-1 1,0 4 2,-5-3-1,5-5-1,-4-2 1,4 6-1,-4-3 0,3-1 0,-7 1 0,8 0 0,-4-4 0,-1 0 2,1 0-1,-4 4-1,8 0-2,-5-1 1,-7 1 1,7 0 2,-3-1-1,0 1-1,-1 4-2,5-5 1,0-3 1,-1 4 0,1-4 0,4 0 0,-4 0 0,4 4 0,-1-7 0,1-1 0,-4 0 0,8 1 0,-8-1 0,4 0 0,-5 1 0,1-4 2,8-1-1,-4 5-1,-4-5 1,3 1 1,1 0-3,0-1 0,0 1 1,0 0 0,-4-4 0,4 7 0,-1 1 0,1-1 0,-4 4 0,0 0 2,-1 4-1,1 0 2,-4 3-4,-1 4 0,1 0 1,-5 4 0,9 0 0,-8 7 0,-5-7-3,4 3 2,1-3 1,-5-4 2,5 0-1,-9 0 2,12 4-4,-7 3 0,3-10 1,-4 14 0,5 0 0,-1 0 0,1-3 0,-5-1 2,9-3-3,-5 0 0,1 3 1,-1-7 0,-4 0 0,5 0 2,-5-3-3,0-1 0,9 1 1,-4 3 0,-1 0 0,0 0 0,5-4 0,-5 1 2,5-1-1,0 1 2,-1-1-4,1 0 0,4 1 1,-5-1 0,1-3 0,3 3 2,-3 4-3,4-7 0,0 0 1,-5-4 2,1 4-1,-1-4-1,1-4 1,-1 4-1,1 0 0,-4 0 2,3 0-1,1 0-1,-5 1 1,5-1 1,-1 0-1,1 0 2,-1 0-2,1 0-1,-4 0 1,11 0-1,-3-4 0,0 1 0,0-1 0,-1 0 0,1 1 0,0-1 2,-1-3-1,1 0-1,0-4 1,0 3-1,4 1 0,-5-4 2,1 8-3,0-5 0,4-3 1,-5 4 0,5-4 2,-4 0 1,8 0-4,-4-4 1,0 1 2,-1-1 3,5 0 0,0-7 0,-4 0-3,4 0 1,0 0 2,0 0 2,-4 0-3,4 0-3,0 0 0,0 0 1,-4 4-1,4 4-1,0-8 1,0 0-1,0 0-3,0 0 0,0 0 2,0 0 2,0 0 0,0 0-1,0 0 7,0 0 3,0 0-5,0 0-3,0 0-6,-4 0 0,4 0 4,0 0 4,0 0-6,0 0 0,-4 0-5,4 0 2,-4 0-6,0 0-3,-1 0-19,-3 3-6,0 1-37,0 7-14,-1 0-61</inkml:trace>
  </inkml:traceGroup>
</inkml:ink>
</file>

<file path=ppt/ink/ink2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1T09:53:37.118"/>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C3428747-8812-4212-8D6F-92113C13425D}" emma:medium="tactile" emma:mode="ink">
          <msink:context xmlns:msink="http://schemas.microsoft.com/ink/2010/main" type="inkDrawing" rotatedBoundingBox="22900,14606 23658,14705 23602,15137 22843,15038" semanticType="callout" shapeName="Other">
            <msink:sourceLink direction="to" ref="{CF0D8BBF-46DD-4A51-B0DF-D75F0E8C918B}"/>
          </msink:context>
        </emma:interpretation>
      </emma:emma>
    </inkml:annotationXML>
    <inkml:trace contextRef="#ctx0" brushRef="#br0">1 141 140,'0'-11'55,"0"7"-43,4-11 14,0 8 4,0-8-9,0 0-1,-4 1-1,0-1 0,0 4-10,0 0 3,0 4 4,0-1 14,0 5 6,0-1-6,0 0-1,0 4-5,0 0-3,4 0-5,-4 0 0,0 0-7,0 0-1,0 0 0,0 0 0,0 0-2,4 8-1,1-1-1,-1 4 0,-4 4-2,4 3-2,0 4 1,0 4-1,0 0-3,-4-1 2,4-3 3,1 0 3,-5-3-2,4 7 0,0-4 1,0 0-2,0-4-2,0 0 3,-4 1 0,0-4-4,4-1 1,-4-3 2,0 0 1,0-3-1,5-1-2,-5 0 3,4-3 2,0 0-2,-4-4-2,0 0 0,4 3-1,-4-3 0,8 4 0,-4 0 2,5-1 3,-5 1-2,4 0-2,0-1-3,-4 1-1,5-4 4,-1 0 1,-4 0 0,4-4 1,1 4 2,-5-3 2,4-1 1,0 0 2,1-3-7,-1 0-2,4-1-1,1 1 0,-1 0 0,5 3 0,-1 0 0,9-3 0,0 0 0,4-1 0,4 1-3,-4-4 2,8 0 1,-8 0 2,0 0-3,-4-4 0,-4 4 1,-5 4 2,-4-1-1,1 1 2,-1 3-2,-3 1-1,-1-1 3,0 4 0,-4 0 1,0 0 2,5 0-1,-1-4 0,4 1-3,1-1 1,-1 4 0,1-4 1,-1 1-2,-4-5 1,1 5-4,-5 3-2,-4-4-27,-4 0-10,-5 0-75,-7-10-32,-13-8-12</inkml:trace>
  </inkml:traceGroup>
</inkml:ink>
</file>

<file path=ppt/ink/ink2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1T09:53:38.635"/>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2E575415-F038-41E0-8D8F-CAD7BE1C4D39}" emma:medium="tactile" emma:mode="ink">
          <msink:context xmlns:msink="http://schemas.microsoft.com/ink/2010/main" type="writingRegion" rotatedBoundingBox="24600,9239 25299,9239 25299,9996 24600,9996"/>
        </emma:interpretation>
      </emma:emma>
    </inkml:annotationXML>
    <inkml:traceGroup>
      <inkml:annotationXML>
        <emma:emma xmlns:emma="http://www.w3.org/2003/04/emma" version="1.0">
          <emma:interpretation id="{F1D17379-5658-4F49-BD08-E6B827D89E0F}" emma:medium="tactile" emma:mode="ink">
            <msink:context xmlns:msink="http://schemas.microsoft.com/ink/2010/main" type="paragraph" rotatedBoundingBox="24600,9239 25299,9239 25299,9996 24600,9996" alignmentLevel="1"/>
          </emma:interpretation>
        </emma:emma>
      </inkml:annotationXML>
      <inkml:traceGroup>
        <inkml:annotationXML>
          <emma:emma xmlns:emma="http://www.w3.org/2003/04/emma" version="1.0">
            <emma:interpretation id="{DAE0965E-87D6-47B0-A869-8F5E10F5EEE8}" emma:medium="tactile" emma:mode="ink">
              <msink:context xmlns:msink="http://schemas.microsoft.com/ink/2010/main" type="line" rotatedBoundingBox="24600,9239 25299,9239 25299,9996 24600,9996"/>
            </emma:interpretation>
          </emma:emma>
        </inkml:annotationXML>
        <inkml:traceGroup>
          <inkml:annotationXML>
            <emma:emma xmlns:emma="http://www.w3.org/2003/04/emma" version="1.0">
              <emma:interpretation id="{CF0D8BBF-46DD-4A51-B0DF-D75F0E8C918B}" emma:medium="tactile" emma:mode="ink">
                <msink:context xmlns:msink="http://schemas.microsoft.com/ink/2010/main" type="inkWord" rotatedBoundingBox="24600,9239 25299,9239 25299,9996 24600,9996">
                  <msink:destinationLink direction="to" ref="{C3428747-8812-4212-8D6F-92113C13425D}"/>
                  <msink:destinationLink direction="with" ref="{B3FC0BE0-A05F-44F4-BBC3-CEE1E3D01414}"/>
                </msink:context>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k</emma:literal>
                </emma:interpretation>
                <emma:interpretation id="interp3" emma:lang="en-US" emma:confidence="0">
                  <emma:literal>K</emma:literal>
                </emma:interpretation>
                <emma:interpretation id="interp4" emma:lang="en-US" emma:confidence="0">
                  <emma:literal>1</emma:literal>
                </emma:interpretation>
              </emma:one-of>
            </emma:emma>
          </inkml:annotationXML>
          <inkml:trace contextRef="#ctx0" brushRef="#br0">360-2 100,'0'0'38,"0"0"-29,0 0 8,0 0 2,0 0-7,0 0-2,0 0 1,0 0 3,0 4 3,0-4 4,0 0-11,0 0 10,0 0 6,0 0-3,0 0-1,0 0-6,0 0 0,0 0-3,0 0 0,0 0-1,0 3 0,0 8-6,-8 0-2,0 4-2,-5 7 1,1 4-2,-5 3-1,1 4 7,-1 0 3,-3 8 3,-9-1 3,0 1 2,0 3 3,-4-4 0,8 1 2,0-5-7,4-6-1,1-1-9,11-7-2,-3-3 0,4-8 0,3-4-7,1 0-2,4-7-3,0 0 2,0 0 2,4 0 2,-4 0-6,5 0 1,3-3-21,0-1-7,0-3-35,-3-4-15,15-8-43</inkml:trace>
          <inkml:trace contextRef="#ctx0" brushRef="#br0" timeOffset="719.9089">402 141 180,'0'0'68,"8"0"-52,-8-3 10,0 3 4,0 0-5,0 7 0,0-7-5,0 0-2,-8 7-10,8 1-1,-5-8 3,5 3-4,-8 1-1,8 0 2,0-1 0,0 1 1,8 3 2,-3 1 1,3-1 1,0 0-2,0 1 1,-3 3 0,7 0 3,-4 0-5,0 4-1,1 3 0,-5 4 0,8 4 0,-8-1 2,9 1 1,3 4 3,-3-1 2,-1-3-1,-4 0-5,1-1-2,-1-6-2,-4-5 1,-4-3 0,8 0 3,-3-3-3,-1-1-2,0 0 0,0 1-1,0-1 0,9 4 0,-1 4 0,0 0 0,1-1-2,-1 5-2,-4-1-2,5-3 1,-5-4 1,-4 0 0,0-4-38,-4 1-14,-4-5-45,0-3-16</inkml:trace>
        </inkml:traceGroup>
      </inkml:traceGroup>
    </inkml:traceGroup>
  </inkml:traceGroup>
</inkml:ink>
</file>

<file path=ppt/ink/ink2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03T16:08:13.30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888BEC4B-098A-471A-90AC-71303CD00555}" emma:medium="tactile" emma:mode="ink">
          <msink:context xmlns:msink="http://schemas.microsoft.com/ink/2010/main" type="inkDrawing"/>
        </emma:interpretation>
      </emma:emma>
    </inkml:annotationXML>
    <inkml:trace contextRef="#ctx0" brushRef="#br0">-4 121 116,'-5'0'44,"5"0"-24,0 0-13,0 0 19,0 0-15,0 0 10,0 0-12,0 0 13,0 0-13,0 0 9,0 0-10,0 0 4,5 0-7,-5 0 7,5 0-8,-5 0 5,10 0-5,0 0 5,5 0-6,0-5 3,1 5-3,4-9 0,5 5-1,5-5 3,5 5-3,0-10 8,6 10-6,-1-10 5,0 10-5,0-5 5,0 9-6,1-9 3,-6 9-3,5-5 0,-5 10-1,5-5 1,-4 0-2,-1 0 2,-5 0-2,5-5 2,5 5-2,6-4 4,-1 0-3,-10-1 1,0 1 1,-5 4 2,1 0-3,-1 0-2,0 0 0,-5 4-1,0-8 0,0 4-3,5-5 0,-4 10 4,-1-10 1,5 10 0,-5-10 1,5 5-2,0 0-1,-10 0 1,11 0-1,4-9 0,-5 9 2,0-4-1,0 8-1,-5 1-2,1-1 1,14-4 1,-5 0 2,-5 0-3,0 0 0,-5 0 1,6 5 0,-1 8 0,0-13 0,0-4 2,0 8 1,0-8 1,6 8 0,-6-4-5,0 0 1,0-4 0,0 8 0,10-4-3,-4 4 2,-1-12 1,-10 12 0,5-4 0,-5 0 0,5-4 0,-4 8 2,4-8 1,-10 8 1,10-4-2,-5 4 1,5-4-4,-10 5 0,6-5 1,-1 4 0,-5-4 0,0 0 2,5 5-1,-5-5-1,0 0 1,5 0 1,1 0-3,-1 0 0,0 4 1,0-4 2,0 0-1,0 0 2,0-4-2,0 13-1,11-9 1,-6 4-1,-5-8-3,0 8 0,0-4 4,5 5 3,1-5-3,-1 4-1,0-8 0,0 8 0,0-4 2,5 5 3,-4-10-2,-1 5 0,-5-4-1,0 8-2,0 1 1,0-5-1,0 0 0,6 4 0,-6-4 0,5 5 0,0-5 0,0 0 2,0 0-3,1-5 0,4 10 1,-10 4 2,5-5 1,-5 0 1,0-4-2,0-4-2,1 0-2,-1-1 1,0 5 3,-5 0 1,0 5-1,5-10-2,-5 1 1,0 4 1,6 0-1,-6-5-1,0 5 1,-5-4 1,0 4-1,0 0 2,-5-9-2,0 9-1,0-5 1,0 5-1,0-4 0,0 4 2,0 0 8,5 4-6,6 1 5,-1-1-5,5-4 5,5 0-6,0 0 1,5 0-2,-10 0-2,1 0 1,-6 0 1,5 0-1,-10 0 2,5 0-2,-10-4 2,0 4-2,-10-5-5,5 10 2,-5-10-28,5 5 17,0-9-72,10 5 48,0-10-125,5 10 91</inkml:trace>
  </inkml:traceGroup>
</inkml:ink>
</file>

<file path=ppt/ink/ink2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03T16:09:32.89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78794A5F-30CE-4B65-BA9C-DB034B8F7CBD}" emma:medium="tactile" emma:mode="ink">
          <msink:context xmlns:msink="http://schemas.microsoft.com/ink/2010/main" type="inkDrawing"/>
        </emma:interpretation>
      </emma:emma>
    </inkml:annotationXML>
    <inkml:trace contextRef="#ctx0" brushRef="#br0">18552-476 188,'-30'-4'71,"30"4"-38,-20 0-23,15 0 24,5 0-20,-11 0 11,11 0-15,-5-5 10,10 5-11,-5-9 6,5 9-8,6-4 9,4 4-9,5-5 7,10 10-7,10-10 9,5 5-9,6-4 7,-1 0-7,5-5 7,0 4-8,1-4 5,-6 0-6,0-9 2,-4 9-4,-1-4 0,-5 4-1,-5-4-2,-5 4 1,-4-5-63,-6 10 34,-5-5-145,0 4 96</inkml:trace>
    <inkml:trace contextRef="#ctx0" brushRef="#br0" timeOffset="-886.2499">19175-516 160,'-10'-27'60,"10"27"-32,-15 0-22,10-4 23,5-1-17,-10-4 12,0 5-14,-10 4 10,5 4-11,-5 1 2,10-1-7,-11 1-2,11 8-1,-15 1-1,5 3 0,-5-3 0,10 4 0,0-5-5,10 1 3,0-1 1,5 0 1,0 1 4,10-1-2,0 1 8,0-1-6,0-4 5,5 4-5,-5-4 9,5 5-7,0-5 5,0 4-6,0-4 7,1 0-8,-1 4 3,0 1-4,-10-1 5,5 5-5,-10-5 6,5 5-6,-15 0 1,5 0-2,-10 4 1,0 1-2,-11-1-1,6 0 1,-10-4-32,5 0 17,-5-9-116,5 4 73</inkml:trace>
    <inkml:trace contextRef="#ctx0" brushRef="#br0" timeOffset="-6150.697">19210 579 88,'0'-27'35,"0"27"-18,0-4-9,0-5 19,0 18-15,-5-9 4,5 0-11,-10 0 0,5 0-3,-20 4 5,5 5-4,-5 0 8,5 0-7,-5 4 1,5 1-3,-1-1 5,6 0-4,-5 1 10,10-1-7,-5-4 8,10 5-8,-10-5 8,10 4-8,-10 0 3,10 1-5,-10-1 2,10 5-3,-5-5-2,10 1 0,-5-1 3,5 1-2,0-5 4,5 0-4,-5-1 4,10 1-4,0-4 6,5-1-5,-5-4 8,0 5-7,0-5 5,5 0-5,-5 0 5,5 0-6,-5 0 6,0 9-6,0 0 1,0 0-2,1 0 5,-1 0-4,-5 4 6,5 0-6,-10 1 6,5 4-6,-10-1 6,0 1-6,-5 5 6,5-1-6,-11-4 3,6 4-3,-10-4 3,5 0-4,-15-9 6,10 4-5,-15-8 1,5-1-2,-6-8-4,6-1 1,-5-4-17,10 0 10,-5-8-78,10 8 47,0-9-106,4 9 81</inkml:trace>
    <inkml:trace contextRef="#ctx0" brushRef="#br0" timeOffset="-1734.5373">18446-1472 156,'-10'-14'60,"10"14"-32,-5-4-22,0-1 28,10 10-20,-10-10 15,5 5-16,-5-4 10,10 0-13,-5-1 4,0 5-9,-5-4 0,5 8-3,-5-4 3,10 9-3,-5 0 4,0 4-4,0 10-1,0 3 0,0 1-1,5 0 0,0-5 2,5 1-1,0-5-1,0 0 1,0-5-1,5 0 0,1-8 0,-1 4 0,5-9 2,0 4-1,0-8 4,5-1-3,-5-13 4,0 5-4,-5-14-1,0 9 0,1-9-4,-1 5 2,-5-9 1,0 9 0,-5-10 0,0 5 0,0-4 6,5 4-3,-5 5 3,0 9-3,-5 4 0,5 4-1,0 10 5,0 4-4,-5 8 3,0 10-3,0 5 5,10-1-5,-5 5 3,5-1-3,0 1 0,0-5-1,5-4 1,0 0-2,6-9-5,4 0 2,0-9-50,0-5 29,5-8-125,0-1 82</inkml:trace>
  </inkml:traceGroup>
</inkml:ink>
</file>

<file path=ppt/ink/ink2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03T16:08:44.657"/>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5672B041-64AF-47BF-9CD3-552A517C6B87}" emma:medium="tactile" emma:mode="ink">
          <msink:context xmlns:msink="http://schemas.microsoft.com/ink/2010/main" type="inkDrawing"/>
        </emma:interpretation>
      </emma:emma>
    </inkml:annotationXML>
    <inkml:trace contextRef="#ctx0" brushRef="#br0">70 62 108,'-10'0'44,"10"0"-24,-5 0-6,0 0 28,5 0-23,-5 0 17,0 0-21,-5 0 12,10 0-16,-10 0 10,10 5-12,-10-5 0,10 4-6,-5-4-2,5 5 0,-5-5-1,10 0 0,-5 0 0,5 8 0,0-3 2,5 4-1,0-5 2,10 1-2,5-5 4,0 0-3,6 0 6,-1 0-5,0 0-3,5 0-1,0 0 3,5 0-1,1 0 8,-1 4-5,5 1-1,-5-1-2,6-4-1,-1 5 0,0-10 0,0 5 0,6-4 0,-6-1 0,0-4 2,0 9-1,-4-9 2,-1 9-2,-5-4 2,0 4-2,0-5-1,6 5 1,-1-4-1,-5 8 0,5-4 0,0 0 0,6-4 0,-6 4 0,0-4 0,-5 4 0,5-5 0,-4 5 0,-1-4 2,0 8-1,5-4-3,-5 0 1,1-4 3,-1 4-1,0-5 2,5 1-2,0-5-1,1 9 1,-1-5 1,-5 5-1,0-9-1,5 9 1,6-4-1,-6 4 0,-5-5 0,0 5 0,1-4 0,-6 8 0,10-4 2,-10 0-1,0 0-1,-5 0 1,0 0 1,6 0-1,-6 0-1,0 5 1,-5-5 1,5 4-1,-5-4 2,0 0-2,0 0-3,1 0 1,-1 0-1,5 0 0,-5 0 4,5 0-1,-5 0 4,5 0-3,-5 0 4,6 0-4,-6 0 1,5 0-1,-5 0-4,5 0 1,0 0 3,0 0-1,-5 0 2,6 0-2,-6 0-1,5 0 1,0-4-1,0 4 0,5-9 2,0 9-1,1-5 2,4 5-2,-5-4-1,-5 4 1,0-4-1,5 4 0,-10-5 0,6 10 0,-6-10 0,5 5 0,-5-4 2,5 8-1,-5-4-1,5 0 1,-5 0-1,1 0 0,-6 0 0,5 5 0,-5-5 0,5 0 0,-5 0 0,5 0 0,-5 0 4,5 0-2,0 0 4,1 0-4,-6 0 4,0 4-4,0 0 4,0 5-4,0 0 4,5 0-4,-5 0-1,5 5 0,-5-5-1,5 4 0,-5-4 2,6 0-1,-1-5-23,0 5 13,5-13-88,0-1 54,-5-8-107,5 4 85</inkml:trace>
  </inkml:traceGroup>
</inkml:ink>
</file>

<file path=ppt/ink/ink2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03T16:09:20.56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DD8A3BFD-A280-4D6D-A060-045EC9513836}" emma:medium="tactile" emma:mode="ink">
          <msink:context xmlns:msink="http://schemas.microsoft.com/ink/2010/main" type="inkDrawing"/>
        </emma:interpretation>
      </emma:emma>
    </inkml:annotationXML>
    <inkml:trace contextRef="#ctx0" brushRef="#br0">-1-5 124,'-5'0'49,"5"0"-26,5 5-14,-5-5 25,0 0-19,0 0 17,0 0-19,0 0 15,0 0-15,0 0 10,0 0-13,0 0 6,0 0-9,0 0-4,0 0-2,0 0 3,5 4-2,-5-4-3,5 5 0,0-5-4,0 4 3,5 1 3,0-1 0,0 0-1,5 1 1,-5-1-1,5 1 0,0-5 2,5 4-1,5-4-1,1 0 1,-1 0-1,0 0 0,-5 0 0,5 0 0,-5 0 0,5 0 0,-5 0-3,6 0 2,-6 0 3,5 0-1,-5 0-1,5 0 1,-5 0-1,5 0 0,-5 0 2,6 0-1,-6 0-1,5 0 1,0 0-1,0 5 0,0-5 2,5 4-1,-5-4-3,6 0 1,-1 0-1,0 0 0,0 0 2,5 0 0,-5 0 2,6 0-1,-6 0-1,0 0 1,-5-4-1,5 4 0,0-5 0,1 10 0,-1-5 2,0 0-1,5 0-5,0 0 2,6 0 1,-6 0 1,0 0 2,0 0-1,0 0-1,0 4 1,1-4 1,-1 5-1,0-1-1,-5 1 1,5-5 1,6 4-1,-6-4-1,0 0 1,0 5-1,-5 4 0,6 0 0,-1-1 0,0-3 2,0-1-1,0 1 2,-5-1-2,1 5 2,-6 0-2,5-4 2,5-1-2,0-4 2,0 5-2,1-1-1,-6 1 1,0-5-1,-5 0 0,0 0 2,5 0-1,-4 0-1,4 4 1,-5 0-1,5 1 0,-5-5 0,0 4 0,-5-4 0,6 0 0,4 0 2,-5 0-1,0 0-1,0 0 1,0-4-1,5-1 0,-4-3 0,4 8 0,-5-9 2,5 9-1,0-5-1,0 5 1,0-4-1,1 4 0,-6-5 0,5 10 0,-5-5 0,5 0 0,-5 0 2,1 0-1,-1 0-1,0 0 1,0 0-1,0 0 0,-5 0-3,5 0 2,-5 0 1,6 0 0,-1 0 0,0 9 0,0-5 0,0 5 0,5-5 2,0 1-1,1-1-1,4 1 1,-5-5 1,0 0-1,0 0-1,0 0 1,1-5-1,-1 1 0,-5-5 0,0 9 0,-5-4 0,5 4 0,-5 0-5,0 4 3,-4 0-50,-1 5 29,-5-4-112,5 4 76</inkml:trace>
  </inkml:traceGroup>
</inkml:ink>
</file>

<file path=ppt/ink/ink2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03T16:11:53.370"/>
    </inkml:context>
    <inkml:brush xml:id="br0">
      <inkml:brushProperty name="width" value="0.13333" units="cm"/>
      <inkml:brushProperty name="height" value="0.13333" units="cm"/>
      <inkml:brushProperty name="color" value="#00B0F0"/>
      <inkml:brushProperty name="fitToCurve" value="1"/>
    </inkml:brush>
  </inkml:definitions>
  <inkml:traceGroup>
    <inkml:annotationXML>
      <emma:emma xmlns:emma="http://www.w3.org/2003/04/emma" version="1.0">
        <emma:interpretation id="{B034CF52-6A2F-4E23-9FE6-94D99D50E9FE}" emma:medium="tactile" emma:mode="ink">
          <msink:context xmlns:msink="http://schemas.microsoft.com/ink/2010/main" type="inkDrawing" rotatedBoundingBox="12684,13461 19421,13453 19421,13678 12685,13686" semanticType="underline" shapeName="Other">
            <msink:sourceLink direction="with" ref="{12847834-E6DD-4325-849C-09FAE235C8D4}"/>
            <msink:sourceLink direction="with" ref="{A9739253-5B30-490A-8257-00F02ADF8EE6}"/>
          </msink:context>
        </emma:interpretation>
      </emma:emma>
    </inkml:annotationXML>
    <inkml:trace contextRef="#ctx0" brushRef="#br0">65 103 124,'-15'-5'49,"15"5"-26,-5 0-7,0 0 27,10 0-23,-10 0 18,0 0-22,-5 0 18,10 0-19,-10 0 10,10 0-15,-5 0 4,5 0-9,-5 0 0,5 5-3,-5-5-4,10 0 1,0 0 5,5 0-2,5 0 6,0 0-5,0 0 3,5 0-3,0 0 7,5 0-6,0 0 1,6 4-3,-1 1 1,0-1-2,-5 0 2,5 5-2,-5-4 2,6 4-2,-1 0 2,5 0-2,5 0-1,-5 0 1,6-5 1,-6 5-1,5-5 2,-5 5-2,5-4 4,-4 4-3,-1-5-3,0 1 0,0-5 1,5 4 0,6-4 0,-1 0 0,0 0 2,0 0-1,1 0-1,-1 0 1,5 0-1,-5 0 0,1 0 4,-1 0-2,5 0-1,-5 0 0,1 0-4,-1 0 2,0 0 1,-5 0 0,5-4 2,1 4-1,-1-5-1,5 1 1,-10-5-1,1 9 0,4-9 2,0 9-1,0-9 2,1 9-2,-1-4 2,-5 4-2,5-5-3,1 10 1,-1-5 1,-5 0 0,0 0 0,-5 0 0,6 0 0,-1 0 0,0 0 2,-5 0-1,1 0 2,-6 0-2,0 0 2,5 0-2,0 0-1,0 0 1,6 0-1,-1 0 0,0 0 2,0 4-1,0-4 2,1 0-2,-1 0-1,0 0 1,5 0-1,-4 0 0,-1 0 0,0 0 0,0-4 2,0 4-1,6-5-1,-1 5 1,5-9-1,0 9 0,1-4-3,-1 8 2,0-4 1,-4 0 0,4-4 2,0 4-1,-5-9-1,1 9 1,4 0-1,-5 0 0,-10 0 0,11 0 0,-6 0 2,-5 0-1,0 0-3,0 0 1,6 0 1,-1 0 0,0 0 0,0-5 0,0 5 0,1 0 2,-6 0-3,0 0 0,0 0 5,5 0-2,1 0-1,-6 5 0,0-5-1,0 4 0,-5-4-5,1 0 3,-1 0 1,0 5 1,0-5 0,0 0 0,-5 0 0,-5 0 0,6 0 4,-1 0-2,0 0 4,0 0-4,0 0-1,0 0 0,-5 0-6,5 0 3,-4 0-3,4 4 2,-5 1 6,0-1-1,-5-4 6,5 5-5,-5-1-8,5 0 3,-5-4 0,0 0 2,1 0 2,4 0-1,0 0-1,0 5 1,0-5 3,0 4-2,-5-4-1,5 0 0,-5 0-1,5 0 0,-4 0 2,4 0-1,-5 0-1,0 0 1,5 0-8,0 0 4,0 0-1,0 0 2,-5 0 8,5 0-3,-4 0 1,4 0-2,0 0-4,0 0 1,-5 0 1,5 0 0,-5 0 2,5 0-1,0 0-3,0 0 1,1-4-1,4 4 0,-5-5 4,5 5-1,-5-4-1,5 8 1,-5-8-8,0 4 4,-5-4-3,6 8 3,-6-8 2,5 4 1,-5-5 2,5 10-1,-5-10 4,5 5-3,-5-4-1,5 4 0,-5-5-1,6 5 0,-6-9 4,5 9-2,-5-4-1,5 4 0,0-5 3,0 1-2,0-5 4,5 9-4,-10-9 1,1 9-1,-1-9 3,0 9-3,-5-9 1,5 5-1,-5-5 3,5 9-3,-5-9 4,0 9-4,0-9 4,0 9-4,0-9 1,0 9-1,-5-5-2,5 5 1,0-4-1,0 4 0,-5-5-31,6 5 17,-1-9-118,5 5 73,5-23-117,5 5 100</inkml:trace>
  </inkml:traceGroup>
</inkml:ink>
</file>

<file path=ppt/ink/ink2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7:42.692"/>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91F3A38C-5126-4118-A848-9742B014F195}" emma:medium="tactile" emma:mode="ink">
          <msink:context xmlns:msink="http://schemas.microsoft.com/ink/2010/main" type="inkDrawing"/>
        </emma:interpretation>
      </emma:emma>
    </inkml:annotationXML>
    <inkml:trace contextRef="#ctx0" brushRef="#br0">0 0 100,'0'0'38,"0"0"-20,0 4-19,0-4 9,0 0-7,0 0-3,0 0-17,0 0-7,0 0-14,4 0-2</inkml:trace>
  </inkml:traceGroup>
</inkml:ink>
</file>

<file path=ppt/ink/ink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00:40.59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E86B3252-A0F7-4D62-A0F8-71EC59111B94}" emma:medium="tactile" emma:mode="ink">
          <msink:context xmlns:msink="http://schemas.microsoft.com/ink/2010/main" type="writingRegion" rotatedBoundingBox="12725,1378 12895,1378 12895,1554 12725,1554"/>
        </emma:interpretation>
      </emma:emma>
    </inkml:annotationXML>
    <inkml:traceGroup>
      <inkml:annotationXML>
        <emma:emma xmlns:emma="http://www.w3.org/2003/04/emma" version="1.0">
          <emma:interpretation id="{7853F1B5-F6D6-4B2E-B92D-A75B164295AF}" emma:medium="tactile" emma:mode="ink">
            <msink:context xmlns:msink="http://schemas.microsoft.com/ink/2010/main" type="paragraph" rotatedBoundingBox="12725,1378 12895,1378 12895,1554 12725,1554" alignmentLevel="1"/>
          </emma:interpretation>
        </emma:emma>
      </inkml:annotationXML>
      <inkml:traceGroup>
        <inkml:annotationXML>
          <emma:emma xmlns:emma="http://www.w3.org/2003/04/emma" version="1.0">
            <emma:interpretation id="{53A98153-32F4-45EA-BF4A-53CF071A9B9A}" emma:medium="tactile" emma:mode="ink">
              <msink:context xmlns:msink="http://schemas.microsoft.com/ink/2010/main" type="line" rotatedBoundingBox="12725,1378 12895,1378 12895,1554 12725,1554"/>
            </emma:interpretation>
          </emma:emma>
        </inkml:annotationXML>
        <inkml:traceGroup>
          <inkml:annotationXML>
            <emma:emma xmlns:emma="http://www.w3.org/2003/04/emma" version="1.0">
              <emma:interpretation id="{A077C6C3-41B9-4C07-B684-C1170C96C828}" emma:medium="tactile" emma:mode="ink">
                <msink:context xmlns:msink="http://schemas.microsoft.com/ink/2010/main" type="inkWord" rotatedBoundingBox="12725,1378 12895,1378 12895,1554 12725,1554"/>
              </emma:interpretation>
              <emma:one-of disjunction-type="recognition" id="oneOf0">
                <emma:interpretation id="interp0" emma:lang="en-US" emma:confidence="1">
                  <emma:literal>,</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I</emma:literal>
                </emma:interpretation>
              </emma:one-of>
            </emma:emma>
          </inkml:annotationXML>
          <inkml:trace contextRef="#ctx0" brushRef="#br0">157-1 204,'0'3'77,"4"5"-60,5-1-5,-9 0-6,0 1 5,0-1 5,-9 4 3,-3 0 1,0 0-11,-5 4 3,5-4 2,-1 0 1,5-4 1,0 1-11,-1-1-2,5 0-3,0 1 2,0-1-1,4-3-1,-4-1 1,4 1 1,-4 0-1,4-4-1,0 0 5,0 0 1,0 3 2,0 1 0,-4-4-2,-1 0 1,5 0-4,0 0-2,0-4-5,-4 1 0,0-1 0,0 0-1,0 1-3,0-1 0,0 0-9,-1 1-4,1-1-18,0 0-7,0 1-62</inkml:trace>
        </inkml:traceGroup>
      </inkml:traceGroup>
    </inkml:traceGroup>
  </inkml:traceGroup>
</inkml:ink>
</file>

<file path=ppt/ink/ink2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7:46.226"/>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0 0 194,'0'11'3</inkml:trace>
</inkml:ink>
</file>

<file path=ppt/ink/ink2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7:48.913"/>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5CE9B544-1563-4423-8929-5D58713A2BFC}" emma:medium="tactile" emma:mode="ink">
          <msink:context xmlns:msink="http://schemas.microsoft.com/ink/2010/main" type="inkDrawing"/>
        </emma:interpretation>
      </emma:emma>
    </inkml:annotationXML>
    <inkml:trace contextRef="#ctx0" brushRef="#br0">0 2303 210,'16'-3'10,"4"-1"-3,4 1 1,0-1-5,8 1-2,-1-1 0,5 0 1,8 1 3,0-1 4,-1 1 2,1-1 3,4-3 2,4 4-3,-5-4 2,-3 0-4,0-1 1,-4 1-5,-1 0-2,-3 0 0,-4 0-1,0 4 0,0-4 0,3 3-2,-3-3 1,0 0-2,0 0-1,0 0 1,0 0 1,-1 3-1,-7 1 2,0-1 0,-4 4 1,4-3-2,4 3 1,-4 0-2,-1 0-1,1 0-2,-4 0 1,4 0-1,0 0 0,0 0 6,0 0 5,-1 3-5,1-3-2,8 0-1,0-3-1,0 3-3,0 0 2,3-4 1,-3 0 0,0 4-5,0 0-1,12 0 9,-5 0 5,1-3-1,0 3 1,0 0-5,-1-4-2,1 1 0,-4-8 1,8 8-1,0 3 2,3-7 0,-7 0 1,-4 0 2,-4-1 3,-1 5-4,5-1-1,-4-6 0,8-1 0,-4 4-5,-1 0-1,-3 0 3,0 0 1,0 3-3,0 1 1,0-1-2,-5 1 0,5-1 2,4 1 2,-4-1-3,0 4 0,-4-3 3,3-1 1,-3 1-4,4-1 1,4 0-2,4 1 0,-1-1 2,-3 1 2,0-1-1,0-3-1,4 4 1,-5-1 1,5-3-1,-4 4-1,0-4 1,-1-1 1,1 1-1,-8 0-1,0 0 3,-4 0 0,0 4-1,0-1 1,-1 1-4,-3-1 0,0 0 1,8 1 2,-4-1-3,4 4 0,0-3 1,-1 3 0,-3-4 0,0 1 0,0 3 0,0-4 2,0 1-1,0 3-1,3-4 1,-3 4 1,16-3-1,-4-1-1,0-3 1,-1 0-1,1 0 0,0 0 2,4 0-1,8 3-1,-13 1-2,1-1 1,0 1 3,0-1 1,0 1-1,-1 3 1,1 0-4,0 0 0,12-4 1,-9 0 2,5-3-1,-8 0-1,-4 4-2,4-4 1,-5-7 1,17-1 0,-8 15 0,-4 0 2,0-10-1,-1 3-1,5 0-2,-4 0 1,0 0 1,4 3 2,-1 0-1,-3 1-1,-4-1 3,-4-3 0,4 4-1,-9-4 1,-3 3-2,0-3 2,0 4-2,0-1-1,-4 4-2,16-3 1,4-1 3,-5 0-1,-3 1 2,0-1-2,0-3-1,-4 0 1,0 0 1,-5 0-1,1 4 2,0-1-2,-4-3-1,-4 0 1,4 0 1,-4 0-3,0 0-2,0 0 4,8-4 1,8 4 0,-5-11-2,1 4-2,0 3 1,0-6 1,0 3 2,0 0-1,0-1-1,-1 5 1,5-4-1,8-1-3,-4 1 0,0 0 4,0-3 1,3 6 0,1-3-2,-4 0-2,0-1 1,8 1 1,-1 0 0,-3 0 2,0 0 1,0 3-4,-4-6 1,3-5-2,-3 5 0,8-1 2,4 0 0,-1 4 0,1-3 2,0 2-1,-4 1-1,-4 0 1,-1 0-1,1 0 0,0 0 2,-4 3 1,0-3 3,-5 3-3,1-3-2,4 0-3,-4-7 1,0 3 1,8-7 2,3 4 1,-7 0 1,0 3-5,4 1-1,-4-1 1,-1-3 0,1 0 1,0-1 2,-4 5-1,-4-1-1,0 4 1,3-4 1,5 0-1,0-6 2,0-1-2,0 0 2,0 1-2,-5-1-1,1 0 1,4 0 1,4 4-1,-4 0-1,-5 0 1,1-8-1,-4-6 2,0 7 3,0 3-4,0 4-3,0 3 1,0 0 0,-5 4 1,1 0 2,0 3-3,0 1-2,0 3 2,0 0 2,4 0-2,-4 3 0,-1 1 1,-3-1 0,4 1 0,-4-1 2,-4 0-3,4 1-2,0-1 2,0 1 2,4-4 0,0 3-1,3 1 1,9-1 1,-4 1-1,-4-1-1,-4 1-2,-4-1 1,0 0 1,-4 1 2,-4-1-1,0 1 2,0 3-4,-1-4 0,-3 1-1,4-1 0,0 1 2,0-4 2,0 0-1,4 0 2,0-1-2,-4 1-1,0 4 1,0-1-1,-4 1 0,0-1 0,0 1 2,-4 3 1,0 0-1,0-4-2,0 4 1,0 0-1,0-3 0,0-1 0,0 4 0,0-3 0,-4-1 0,0 4 0,0 0 0,-4 0 0,-4 0 0,-4 0 2,-4 4-1,-11-1-1,-9 4 3,-4 4 2,0 3 0,0 4 0,-3-1 1,-5 4 1,4 1 1,1 2 0,-1-2 0,4-5 2,4-3-3,5 8 1,7-5-5,8-2-2,4-5 0,4-3-1,4 0-3,4-3 2,0-4-1,4 0 0,0 0 2,0 0 0,0 0 0,0 0 0,0 0-7,0 0-3,8 0-19,4-14-39,4 0 5,4-4-14,8-3-4,-1-1-6,9-2-30,8-5 38</inkml:trace>
  </inkml:traceGroup>
</inkml:ink>
</file>

<file path=ppt/ink/ink2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7:51.549"/>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5659FC60-2F09-4FB6-8FE5-0EED437C42B7}" emma:medium="tactile" emma:mode="ink">
          <msink:context xmlns:msink="http://schemas.microsoft.com/ink/2010/main" type="inkDrawing"/>
        </emma:interpretation>
      </emma:emma>
    </inkml:annotationXML>
    <inkml:trace contextRef="#ctx0" brushRef="#br0">1321 208 156,'0'7'57,"4"4"-30,0-1-25,-4-2 14,0-1-4,0 0 3,-4 0 3,0 3 3,0-3-11,0-3 8,-4 0 4,0-4-2,0 0-2,0 0-6,0-4 0,4-3-3,0 0 2,0-7-2,0 3 0,0-3-3,4 0-1,-4-7-1,4 3 0,4-10-2,4 3-2,-4-3 1,4 3 1,-4-3 1,4 6 1,0 1 0,0 0 2,0 0-3,8 3-2,0 4 0,4 3-1,-4 4 0,0 0 0,-1 4 0,5-1 2,0 4 1,0 4 1,-4 3-2,0 0 1,0 3-2,0 1-1,0 3 3,0 0 0,-1 0 1,-3 1 0,0 6-2,-4 3-2,0 1 3,-4-4 2,0 1-2,-4-1-2,0 0 0,0-3 1,0-1-3,-4-2 0,0-1 1,0-4 2,0 1 1,0-4 1,0 0-7,0-3-2,0-1 6,0-3 6,0-3-3,0-4-2,0-4 1,4 0 2,0-3-7,0 0-3,4-4 5,0-6 1,4-1-8,0 0-3,0 4 11,0 0 9,0 3-7,0 0-1,0 1 0,0 3 1,4-1-4,0 1 1,-4 4-2,4 3 0,0 0 2,0 3 0,-4 4 0,0 4 0,0 3 0,3 3 0,-3 1 0,4 3 0,-4 0 0,4 0 0,-4 11 0,0 0 0,-4-1 0,0 1 0,-4 3 0,-4 1 2,0-1-1,-4-3-1,0-4 3,4 0 0,-4-3 1,4-7 2,-4-4-3,4-7-2,4-4 2,0-7-2,4-6-1,0-1-2,4-3 1,0 3 1,0-7 2,-4 1-3,4-5 0,0 5-1,0 2 0,0 5 2,0 3 0,4 3 2,0 4 1,-4 3-4,4 4-1,0 4 1,0 3 0,-4 4 3,0 6 3,3 1-4,1 0-1,-4 3 0,0 0 2,-4 0-1,0-3-1,-4-4-2,4-3-18,-8-4-8,8-4-16,4-6-5,8-4-20,0-4-7,0-10-23</inkml:trace>
    <inkml:trace contextRef="#ctx0" brushRef="#br0" timeOffset="675.2929">2077-347 124,'-8'-7'46,"4"7"-24,-4-3-13,4 3 14,-8-4 2,-8 0 4,0 1 5,0 3 3,4 0-20,0 0-1,4 0-1,1 0-4,3 0 1,4 0-3,4 0 0,0 0 1,8 3 4,11 5-4,5-5 0,0 4-6,0 4-3,8-4 2,-4 0 2,0 0 4,-1 4 5,-3-1-6,-4 1-2,-4-1-1,-8 1-1,-4 7 0,-4-1 0,-4 5 2,-4-1 3,0 0 5,0-7 3,4 0-9,0-3-2,4-1 2,4-2 5,0-1-3,4 0 2,4 0-3,0 0 0,4 0-1,-4 4 0,8-4-2,0 3-1,-1-3-3,5 0-2,0-3 1,-4-4-17,4-7-4,0-7-21,4-11-9,-5-7-4,9 0 0,4 0 8,-4 4 5,0 3 2,-4 4-1,-9 4-52</inkml:trace>
    <inkml:trace contextRef="#ctx0" brushRef="#br0" timeOffset="1230.7692">2411 456 124,'-4'0'46,"4"-22"-24,-4 33-26,0-7 10,4-11 8,0 3 6,0-3 7,-4-4 6,0 1-1,0 3 3,0 0 12,-16 0-26,0 14-9,0 0-4,0 10-3,0 1 2,-3 3 7,-1 4 3,4 0 7,8-1 2,4 8-2,8 4-3,4-5-9,8-2-5,4-4-4,16-4 0,-1-4-2,9-2 2,0-5-2,0-3-1,7-3-15,1-8-5,-4-17-63,-4-7-25,-4-4-27</inkml:trace>
    <inkml:trace contextRef="#ctx0" brushRef="#br0" timeOffset="-2023.8798">875 176 112,'-4'7'44,"1"-3"-24,-1-4-10,4 0 14,-4 4-2,0-4 1,0 0-8,0 0-4,-8 0-2,0 0-1,4 0-2,0 0-1,0 0 1,-8-4 3,4 4 0,4-4-2,0 4 0,0 0-2,4 0 0,0-3 10,12 3 14,-12-4-5,12 1-7,-4-1-10,0 1-5,0-1-1,0 1 5,0-8 4,-4 4-3,0 0 1,0 0-3,0 0 2,0-7-2,-12 3 15,0 0-2,0 1 2,-4-1-5,-4 4-1,-7 0-6,-1 0 0,-16 0 4,0 3 2,-7 1-1,-1-1 0,4 1-3,-4 3-1,-3 0-5,7 0-1,4 0-3,0 0-1,5 3 1,7-3 2,4 0-3,4 0-2,8 0-12,4 0-5,4-3-22,4 3-9,4-4-6,4 1-3,4 3-2,0-4 1,4 1-32,4-1-22,12 1 54</inkml:trace>
    <inkml:trace contextRef="#ctx0" brushRef="#br0" timeOffset="-1471.9137">800 176 132,'20'4'52,"-16"-4"-28,0 0-17,-4 0 13,4 0-1,4 0 3,-4 0 1,4 0 3,-4 0-14,4 0 6,-8 0 5,4 3-3,-1 1 0,-3-4-5,4 4-1,0 3 0,0 3 2,0 4-3,0 0 2,0 4-2,0 7 0,0-4 1,0 14 2,0 1 2,0-1 1,0-3-4,0 0 1,0 0-5,0-4 1,-4 7-3,0 1 0,0-8-3,0-3 1,0-8-4,0 1 0,0-7 1,0-1 0,0-3-2,-4-3 1,0-11-26,0-7-10,0-8-58,0-6-24,4-4-37</inkml:trace>
    <inkml:trace contextRef="#ctx0" brushRef="#br0" timeOffset="2041.4594">3083-382 268,'-16'-4'101,"12"4"-54,-12 4-46,12-1 21,-4 1-16,0 3-4,-8 4-1,4-1 1,0 4-1,-3-3-1,3-4 3,0 0 4,20 4 15,4-1-4,4 1-4,3-1-1,5 1-10,4 7-2,8 3 1,0 4 1,3-1-1,1 1 1,4-4-4,0 1 0,0-5 1,7 1 0,-3 0 0,-4-4 2,-1-4 1,-7 1 1,-4-4 0,-4 0 0,-8-3 0,-4 3 0,0-4 2,-8-3 3,-4-3-2,-4 3-2,-4 3 0,-4 1-1,-8 3 2,-8 7 3,-8 11-2,-4 0 1,-8 10-5,-3 11 0,-9 21 1,0 7 2,5 4-5,7 0-1,8-7-7,8-11 0,12-11-17,12-13-7,12-15-21,12-11-9,4-24-72,8-3-42,0-8 81</inkml:trace>
    <inkml:trace contextRef="#ctx0" brushRef="#br0" timeOffset="9322.4352">4181-414 108,'0'-7'44,"4"7"-24,-4 0-15,0 0 11,0 0-1,4-4 4,0 1 0,0 3 1,-4-4-11,4 4 3,-4-3 4,0 3 1,0 0-1,0 0 3,0 0 2,0 0-5,0 0-1,0 7-7,0 0 0,-4 0-3,-4 4 0,0 3 1,-4 3 1,0 5-3,0 2-1,0 5 1,4-5 0,0 8-2,0-4 1,4-3 2,0-4 4,4-3-4,8-4-1,0-3 0,0-1 2,4-2-5,4-5-1,0-3 0,0 0 2,4-3-1,-1-1-1,5 0-2,0 1 1,8-8 1,4 1 2,0-8-3,-5 0-2,-3 4-7,0 0-2,-4 0-4,0 0-1,-4 0 1,-4-4 0,-4 0-2,-4 1 1,-4-1-2,0 0 2,-4-3 9,0 7 4,-4 0 4,0 3 0,0 4 6,0 0 6,4 0 0,-4 3 3,0 4 3,4 0 1,-4 4-2,4-1 0,0 5-3,0-1 1,0 3-4,0 4 1,0 4-3,0 7 2,0-4 0,0 18 1,0 0 2,-4 3 2,0 1-3,4-1 2,-4 8-6,4-4-1,0-8-2,0-2-1,0-4-3,0-4-2,0-7 1,0-3 1,0-4-1,0-3-1,0-8-21,0-3-9,0-7-29,4-7-13,0-11-45,0-3-45,4 0 62</inkml:trace>
    <inkml:trace contextRef="#ctx0" brushRef="#br0" timeOffset="12040.1827">5012-626 132,'-24'-4'49,"44"8"-26,-12-8-23,-8 4 13,4 0-7,-8 0-5,-4 0-3,4-3 1,0 3 2,0-4 2,-4 1 10,4-1 3,-4-3 6,0 4 1,0-5-8,-4 1-2,0 0-3,1 0-1,3 0-1,-4 0 2,4 0-1,-4 0 2,4 3 3,0 1 1,0-1-4,0 1-1,4 3-4,0 0 1,0 0-2,-8 0 2,8 3-4,0 1 0,0 3 3,0 0 3,4 0 0,0 0 0,0 4-1,0-1 2,4 1-5,0 3-3,-4-3 1,0 3 0,0 0 1,0 0 0,0 7-2,0 1 1,0-1 2,0 0 4,0 0-4,0 0-1,0 1-2,0-1-2,0 0-2,0 0 1,0 1 3,0 2 1,0-3 1,4-3 0,0 3 0,-4 8 2,4-5-3,4-2 0,-8-1 1,0-3 0,0-1-2,0 1-2,0-4-2,0 4 1,0-4 1,0 4 2,0-4-1,0 0-1,4 0 1,0-3-1,-4-1 0,4 1 0,0-1 0,0 4 0,0 1-3,0-5 2,0 4 1,-4 1 2,0-5-1,0 1 2,0-1-4,0 1 0,0 0 1,0-4 0,0 0 0,0 0 2,4 0-3,-4 0 0,4 0 1,-4 0 2,4-3-3,0 3 0,-4-7 1,0 7 2,4 0-1,-4 0-1,0 0-2,0 0 1,0-7 3,4 7 1,0 0 1,0-3 0,0-1 2,0 1 3,4 6-2,-1-6-2,1 3-2,0-3 0,0-1 0,8 4 3,8 0 1,-4 0-3,-4 0-3,0-3 0,-4-1-1,0 1 0,-4-1 0,0 1 0,-8-4-3,4 0 0,0-4-20,0 1-10,-4-4-27,0-4-12,0-3-39,0-4-55,-8-6 50</inkml:trace>
    <inkml:trace contextRef="#ctx0" brushRef="#br0" timeOffset="14787.059">5601-729 176,'-24'-10'68,"20"-8"-36,4 7-35,4 11 15,8-3-1,8-8-2,-4 4-5,-1 0 11,1 0 5,0 4 3,0-1 1,0 0-18,0 1-5,0 3 4,0 0 6,-4 11-5,0-1-3,-4 11-2,-8 1-1,-4-1 0,-4 4 2,-4-1 3,0-3 4,0 1 5,0-1 1,-4-7-4,8 7-1,4-14-6,4 0-3,4 0 6,8-7 5,4 0 0,8 0 3,0-3-6,4-1-1,-5 1-6,1 3-2,0 0 0,-4 0 0,-4 0 0,-4-4 2,-4 4-8,0 0-1,-4-3-7,0-1-2,0-3-20,0 0-9,8-4-47,0-3-60,-1 0 40</inkml:trace>
    <inkml:trace contextRef="#ctx0" brushRef="#br0" timeOffset="33928.9952">5207-85 52,'0'3'22,"0"-3"-12,0 4-12,0-4 4,0 0-2,0 0 2,0 3 23,0-3 11,0 0 6,0 0 2,0 0-20,-4 0-9,4 0-12,-4 0-2,0 0-1,0 0 0,0 0 2,0 0-1,0 0 2,0 0 4,0-3 6,0-1 2,0 1 0,4-4-7,0-7-5,0-1-2,0-6-1,0 4 2,4 2 3,0 1 2,0 0 1,0 3-4,4 1-3,0-1 0,0 1 1,0-1-1,0 4 2,0 0 0,0 0 1,0 0 0,0 3 2,0 1-3,0-1 0,-4 4 1,0 0 0,-4 0-7,4 4 0,-1-1 3,1 4 2,0 0 2,0 0 2,0 1-1,0-1 2,0 21-9,-4-3 2,0-1 1,0-2 0,0-1 2,0 0 0,0-3 1,-4-4 0,0 0 0,0 0-7,0-3 0,0-4 3,0-4 2,1 1 0,-1-4 1,0 3-4,0-3 0,4 0 3,-4-3 1,4-1-1,0-3 1,4-3-2,0-1 2,0 0-2,3 1 2,-3-8-4,0 0 0,0-3 1,0 0 2,0 3-3,0 4 0,0 0 1,-4 3 2,4 1-1,0 3 2,0 0-2,4 0-3,0 3 1,-4 1 3,8 3-1,0 0-1,0 3-2,0 1 1,0-1 3,0 8 1,-4-1 1,0 8 0,-4 0-2,0-1 1,-4 1-2,0 7 4,-4-4-1,4 0 3,-4-7 0,4 1-1,0-5 1,0-3 5,0-7 2,0-3-5,4-1-3,-4-3-6,4-3 0,4-5 0,0-6 0,-1 0 0,-3-4 0,0 4 6,0 3 6,0 4-4,0 0 0,0 3-6,0 4-2,0 0-2,0 4-2,12 3-2,8 0-12,8 0-4,0 0-15,3 0-6,5-4-19,-4 1-6,-4-4-41</inkml:trace>
    <inkml:trace contextRef="#ctx0" brushRef="#br0" timeOffset="34755.1928">5629-191 164,'4'3'63,"15"1"-34,-27-1-32,8 8 13,8 0 4,0-1 5,0 1 8,0-4 4,0 0-17,0 0 7,0 0 3,0 0-8,0 0-4,0 0-5,0 0-2,-4 0-3,0-3-2,-4 3 1,0-7-1,0 0-18,0 0-5,4-4-66,4-3-60,4-3 47</inkml:trace>
    <inkml:trace contextRef="#ctx0" brushRef="#br0" timeOffset="35895.242">6086-57 100,'4'0'38,"-4"-3"-20,0 3-6,0 0 16,0 0-7,0-4-2,0 0-3,0 4 3,0-3-11,-4-1 4,0 4 4,-4 0-2,-4 0 2,0 4-3,-8 3 0,0 0-1,0 0 0,1 4-4,3-1 0,0 1-3,4 0 0,4-4-1,0 0 2,4 0-1,4 0 0,0 0 1,0-7 1,4 7-1,8 0 1,0 4-4,8-1-2,-4 1 0,3 3 1,1-3-1,0-1-1,0 1 5,-4-1 4,0 1-5,-4 0-2,0-1-1,-4 4-1,-4 1 6,-4 2 6,0 1-2,-4 0 2,-4-1-1,-8 4 1,0-6-6,-8-5-4,-4-3-4,4-3 1,1-8-28,-1-3-10,0-7-54,0-7-22,0-15 7</inkml:trace>
    <inkml:trace contextRef="#ctx0" brushRef="#br0" timeOffset="36734.996">6877-117 320,'28'18'121,"-16"-4"-66,20 0-62,-20-3 19,8 6-13,0 1 1,0 17 0,0-3 0,-5 0 0,1 3 2,-8 1 1,-8-1-8,-16 0-4,-11 8-39,-9-4-17,-16-1-56</inkml:trace>
    <inkml:trace contextRef="#ctx0" brushRef="#br0" timeOffset="38357.815">7375-135 96,'-4'0'35,"0"7"-18,-4-3-9,4-1 13,0-3-1,0 0 0,0-3-4,-4 3-2,0 0 3,0-4 1,0 1-9,-4-4 1,4 0 1,0 0 7,4 0 6,0-1-7,4-9 1,0-1-7,4 0-6,0 1-3,4-4 1,0-1 2,0 1-2,0 0 0,4-7 5,0 6 3,0-2-4,0-5 1,8 5-5,-1 2 0,1 5-1,0-1-2,-4 7-2,0 1 1,0 3 1,0 0 2,0 7 1,0 7 3,0 0-5,-4 10-1,-1 1 4,-3 0 5,0 3-5,0 4-2,-4 0-1,0 3 1,-4-3-3,0 3 0,0-7 1,0 7 2,0 4-1,0-7-1,0-4 1,0-3 1,0-4-1,-4-3 2,0-4-2,0-14-1,0-8 3,-4 1-4,4 0 0,0 0 1,1 0 0,-1-4 0,0 1 0,4-1-3,4 0 2,0 0-1,3 1 0,1-4 2,4 6 2,0 1-3,0 4 0,0-1 1,4 4 2,0 0-3,0 3 0,0 1 1,4-1 0,4 4 0,-9 0 0,1 4 0,0 3 2,-4 4-1,-4 3 2,0 0-2,-4 4 2,-4 3 0,-4-4 3,0 1-5,-4 7-3,4 3 1,-8-10 0,4 7 1,0-8 2,0 1-1,0-7 2,4-11-4,1-4 0,3-10 3,0 0-3,0-4 0,7 0 1,1-3 2,4-4-3,0 1 0,4-1 1,-4 7 0,4-3 0,0 7 0,4 3-3,0 1 2,4 3 1,-5 3 2,9 8-3,8 6 0,-8 4 1,-4 4 2,-4 3 1,-4 0 3,-4 8-5,-5 6-1,-3-3 2,-8-7 1,-3-1-4,-9-6-1,4-4-10,-4-7-5,0-3-31,4-15-11,0-10-65</inkml:trace>
    <inkml:trace contextRef="#ctx0" brushRef="#br0" timeOffset="38823.5608">7737-669 200,'8'-10'77,"11"6"-42,5-3-41,-12 4 14,0-1-5,4 4 1,0 0 15,0 0 10,0 4-15,-4 3 4,0-4 2,-4 4-9,0 0-1,-4 4-6,4 0-3,-5 3-3,5 0 1,0 4 3,0 3 1,0-4 3,4-2 1,12-5 10,-8 1 4,4-4 24,0-4-11,-4-10-4,0 4-15,0-4-5,-5 0-8,1 0-2,0-4-31,0-3-12,0-4-33,4-3-13,4-11-38,4-10-22,0 3 76</inkml:trace>
    <inkml:trace contextRef="#ctx0" brushRef="#br0" timeOffset="39708.9096">8393 233 160,'4'-11'63,"12"4"-34,-4-3-34,-8 6 12,0-3-4,0 0 1,0-7 9,0 0 6,-12-8-10,0 5 13,0 3 7,-4 0-4,0-1 0,0 5-12,-4 3-3,0 3-2,0 1 0,0 13-9,0 4-1,4 1 0,1 2 1,-1 1 1,4 3 0,0 0 2,4 1 3,4 2 0,4-3 0,0 1-1,4-1 0,4-7-2,-1-3 1,5-8 4,4-3 4,4-7 0,0-7 1,0-11-2,0-7-1,-4-6-5,-1-5-1,-3 1-1,0-1-2,-4 1 1,0-1 1,-4 12 3,-4 2 2,-4 8 5,-4 14 5,0 11-14,-8 6-5,0 11 0,4 8 0,4 6-1,4 0 0,4 1-1,8-1 3,8-7-2,12-3-1,8-7-13,4-8-6,3-6-17,1-4-7,-4-7-22,-8-7-6</inkml:trace>
    <inkml:trace contextRef="#ctx0" brushRef="#br0" timeOffset="40834.3955">8616-1054 268,'-4'-4'24,"4"1"-12,0-1 14,0 4 13,12 4-12,0-1-13,11 5-7,1-5-3,8 1 0,8-4-2,4 3 1,3-3 4,5 0 6,-4 0-3,-5 0 2,-3 0-5,0 0-2,-12 0 2,-4 0 0,-8 0 1,0 0 2,-4 0 4,-5 0 3,1 0-5,0 0-2,-8 0-5,4 0-4,-4 0-3,4 0 1,0 0 1,0 4 0,0-1-3,0 4 0,0 4 2,8 0 0,0 3 1,-4 3 0,0 8 0,0-4 2,8 1-3,-4 9 0,4 12 1,0-4 0,0 0 0,3-1 2,5 15 1,0-3 1,0 3-2,0 4 1,0-1-2,4 18 2,3 1 2,-7-1 4,0 0-2,-8 0 1,-8-3 1,-12-4 5,-12-3-4,-16 0 0,-11-1-6,-25-3-1,-8-10-12,-15-8-4,-5-6-36,1-8-15,-24-7-97</inkml:trace>
    <inkml:trace contextRef="#ctx0" brushRef="#br0" timeOffset="40294.4858">8671-1047 160,'-8'-3'60,"-16"-1"-32,9 4-33,11 0 12</inkml:trace>
  </inkml:traceGroup>
</inkml:ink>
</file>

<file path=ppt/ink/ink2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8:37.639"/>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A30278BA-A26D-427C-862B-4106027E38CB}" emma:medium="tactile" emma:mode="ink">
          <msink:context xmlns:msink="http://schemas.microsoft.com/ink/2010/main" type="inkDrawing"/>
        </emma:interpretation>
      </emma:emma>
    </inkml:annotationXML>
    <inkml:trace contextRef="#ctx0" brushRef="#br0">16-1 228,'-16'-3'88,"20"24"-48,-4-10-47</inkml:trace>
    <inkml:trace contextRef="#ctx0" brushRef="#br0" timeOffset="127.3375">4 17 364,'0'-3'4,"0"-1"-1,0 4-5,0-3 1,0-1-1,0 0-2,0 4-15,0-3-5,0-4-34,8-4-51,-4 1 23</inkml:trace>
    <inkml:trace contextRef="#ctx0" brushRef="#br0" timeOffset="285.258">143-319 192,'-8'11'71,"20"-4"-38,-4-3-39</inkml:trace>
    <inkml:trace contextRef="#ctx0" brushRef="#br0" timeOffset="330.3776">171-280 192,'4'11'-104</inkml:trace>
    <inkml:trace contextRef="#ctx0" brushRef="#br0" timeOffset="588.5731">398-492 180,'-4'4'68,"4"-1"-36,0 1-35,0-4 11,0 7-9,0 0 1,0 0-9,0-7-2,0 0-32,0 0-14,4-4-3,4-10 0</inkml:trace>
    <inkml:trace contextRef="#ctx0" brushRef="#br0" timeOffset="844.26">596-658 184,'0'7'68,"4"-4"-36,0 1-37,4 0 23,0-1-12,0-3-7,0 0-4,-12-3 2,4 3-3,4-4-1,0 0-3,-4 1-1,0-1-10,4 1-1,8-1-31,-4 1-24,4-4 27</inkml:trace>
    <inkml:trace contextRef="#ctx0" brushRef="#br0" timeOffset="42366.3117">71-18 208,'4'-7'5,"0"0"-3,0 0-1,0 0 1,-4 3-1,4 0-1,-4 1-2,4 3 1,-4 0 7,0 3 6,-4 8-2,-4 0 2,-4 3-5,-3 7-2,-1-3 2,0-1 0,-4 1-1,4 0 1,0-4-4,4-4-2,4-2-3,0-1 1,4-7 1,0 0 0,4-4-3,0 1 2,4-1 3,0 0 1,0 1-4,0-8 1,4 4 0,-4 0 0,0 0 2,0 4 1,0-1-6,-4 1 0,4-1-1,8-7-78</inkml:trace>
    <inkml:trace contextRef="#ctx0" brushRef="#br0" timeOffset="42020.8941">-32 88 28,'4'-7'13,"0"3"-6,0-13-8,0 13 4,0 1 7,4-8 3,4 0 7,-4 4 9,8 0-9,-4-3-4,0 2-3,-4 1-1,-5 4 2</inkml:trace>
    <inkml:trace contextRef="#ctx0" brushRef="#br0" timeOffset="43416.873">270-478 88,'-4'-3'35,"-4"6"-18,8-3-11,0 0 11,0 0 0,0 0-1,0 0 0,0 0 0,0 0 5,-4 0 3,4 0-12,-4 0 4,0 4 4,0-1-7,1 1-2,3 3-6,-4 0-2,4 4-3,-4-1-1,0 4-1,0 0 0,-4 4 2,0 0 2,0-4-3,0 0 0,0-3 3,4-1 1,0-3-4,4 0 1,0-3-2,0-4 0,0 0 4,4-4 1,4-3-4,4-7-1,0-3 1,0-1 2,0-3 2,3 3 3,1 0-3,-4 4 0,0 0 1,-4 3 0,0 4-2,-4 0-2,0 0 1,-4 0-1,0 4 2,0-1 3,0 4-2,0 0-2,0 0 0,-8 0 1,0 4-1,0 3-1,0 3-2,-4 4 1,0 4 3,0 0 1,-3 3-1,-1-3-2,4-1 1,0-3-1,0 1-11,4-5-5,0-3-47,0-3-63,8-8 24</inkml:trace>
    <inkml:trace contextRef="#ctx0" brushRef="#br0" timeOffset="44062.866">600-633 128,'0'0'49,"0"0"-26,0 0-18,0 0 11,0 0-3,0 0 2,0 0 3,0 0 3,0 0-11,0 0 3,0 0 1,8 3-1,-8-3 0,4 7-3,0 7 1,8 4 3,-4 0 1,4-4-11,0 0-1,4 0-3,0 4 2,0 0-6,0-4 1,-4-4-65,4-3-27</inkml:trace>
    <inkml:trace contextRef="#ctx0" brushRef="#br0" timeOffset="1088.408">1022-835 156,'8'0'60,"-4"7"-32,0 18-15,-4-14 17,0-1 0,-4 1 4,0 3-14,0 0-4,0-3-10,4-1-4,-4-3 1,4 0-4,0-3-2,0-4-14,4 0-6,4-4-4,0-3 1,0 0-5,0 0-3,0 0-1,0 4-30,-4-1 7,0 0 22,-4 4 11</inkml:trace>
    <inkml:trace contextRef="#ctx0" brushRef="#br0" timeOffset="1282.9249">1118-711 40,'7'7'16,"1"-7"-8,4 7 8,-4-3 13,0-1 5,0-3 1,0 4-10,0-1-2,0 1-8,-4-1-1,0 1-8,-4 3-2,0 0 2,0 0 1,0 0 3,0 0-7,4 0-13,0 0-4,8-3-22,-4-1-51</inkml:trace>
    <inkml:trace contextRef="#ctx0" brushRef="#br0" timeOffset="1500.5046">1400-485 140,'12'7'52,"-8"0"-28,4-3-13,-4 3 18,0 0-11,0 0-2,0 0-7,-4 0-4,0 0-2,0 0 0,0-3 0,0-1-4,0-3-1,0 0-4,0 0-1,4 0-40,4-3-54</inkml:trace>
    <inkml:trace contextRef="#ctx0" brushRef="#br0" timeOffset="1676.4857">1718-287 204,'-8'43'77,"8"-12"-42,-4-6-37,4-14 14,0-1-13,0 1-4,0-4-48,0 0-22,0-7 2,8-3 4</inkml:trace>
    <inkml:trace contextRef="#ctx0" brushRef="#br0" timeOffset="2206.9186">1786-75 256,'0'7'96,"8"0"-52,4 0-51,-4-3 16,4 0-50,-1-1-17,5 1-39,0-4-17</inkml:trace>
    <inkml:trace contextRef="#ctx0" brushRef="#br0" timeOffset="44844.4418">1022-750 152,'-4'3'57,"4"-3"-30,4 0-12,-4 0 18,4 0-10,4-3 0,0 3-12,0-4-2,4 1-5,0-1-5,0 4-2,0-3 2,-4 3 0,4 0-39,-5 0-15,5 0-30</inkml:trace>
    <inkml:trace contextRef="#ctx0" brushRef="#br0" timeOffset="45460.1587">1384-693 136,'-4'0'52,"8"0"-28,-4 3-11,0-3 17,0 0-9,0 7-1,0 0-6,4 0-1,-4 7-7,0 8 5,0-1 2,4 0-6,0 4-2,4-4-5,0 0-1,4 0-34,0-6-17,12-5-37</inkml:trace>
    <inkml:trace contextRef="#ctx0" brushRef="#br0" timeOffset="46419.2483">1754-269 140,'-20'28'52,"12"-21"-28,4 18-28,4-14 8,0-1 9,0 1 6,0-1-1,0 1 0,0-4-10,0 0 8,4 4 4,0-1 1,4 1-1,0 0-8,0-1-5,4 1-7,0-4-2,0 0-6,0 0-2,4 0-20,3 0-5,-3 0-11,0-7-4,0 0-19</inkml:trace>
    <inkml:trace contextRef="#ctx0" brushRef="#br0" timeOffset="-51943.6095">2689-1712 104,'-4'-17'38,"0"13"-20,4 4-21,0 0 21,-4 0-2,0-7 1,0 7-1,0 0 0,0-7 3,0 10-11,4-3-2,0 0 0,0 0-3,0 0-2,0 0 2,8 0 0,-4-7-1,0 11 1,4-1 2,0 1 4,4-4 11,-1 0-8,1 0-2,0 0-6,-4 0-1,-8 0-1,4 0-2,-4 0 1,0 0-1,0 0 0,0 0 2,0 0-1,0 0 2,0 0-4,0 0 0,0 0 1,0 0 0,0 0-3,0 0 2,0 0 1,0 0 2,0 0-1,0 0-1,0 0-21,8-14-88</inkml:trace>
    <inkml:trace contextRef="#ctx0" brushRef="#br0" timeOffset="-51450.2648">2756-1765 116,'-4'-17'44,"4"10"-24,0 10-19,0-3 8</inkml:trace>
  </inkml:traceGroup>
</inkml:ink>
</file>

<file path=ppt/ink/ink2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5T00:19:06.918"/>
    </inkml:context>
    <inkml:brush xml:id="br0">
      <inkml:brushProperty name="width" value="0.07938" units="cm"/>
      <inkml:brushProperty name="height" value="0.07938" units="cm"/>
      <inkml:brushProperty name="color" value="#7030A0"/>
      <inkml:brushProperty name="fitToCurve" value="1"/>
    </inkml:brush>
  </inkml:definitions>
  <inkml:traceGroup>
    <inkml:annotationXML>
      <emma:emma xmlns:emma="http://www.w3.org/2003/04/emma" version="1.0">
        <emma:interpretation id="{A4EC700C-FC43-48F4-B497-5DC23BEE6BCC}" emma:medium="tactile" emma:mode="ink">
          <msink:context xmlns:msink="http://schemas.microsoft.com/ink/2010/main" type="inkDrawing"/>
        </emma:interpretation>
      </emma:emma>
    </inkml:annotationXML>
    <inkml:trace contextRef="#ctx0" brushRef="#br0">405 676 120,'-32'7'46,"28"-11"-24,0 8-8,4-1 17,-4-3 0,4 0 2,0 0-10,4 0-1,8 0-13,8 0 6,0-3 4,0-1-1,12-10-1,0 0-5,7-11-2,1 0-6,8 1-3,0-1 0,-1 0-1,-3 4 0,0-4 0,4 4-31,3 0-12,1-11-71</inkml:trace>
    <inkml:trace contextRef="#ctx0" brushRef="#br0" timeOffset="-500.3274">795 810 140,'-4'-4'52,"-12"8"-28,12-1-24,8-3 10,-8 0-6,0 4-1,-4-8 3,0 4 3,-4 0-4,0 4 10,0 7 5,0-11-4,-4 10 1,1 4-6,-5 0 1,0 1-7,0-1-3,0 0-1,0 4 1,4 3-3,0 4 0,4-1-1,4-2 0,0-1 2,4-4 0,4 1 0,4 3 0,4-7 0,0-3 2,0-4-3,4 4 0,0-11 1,-4 0 2,0 0-1,0-4 2,0 1 2,0-4 2,0-8-3,4 1-1,0-7 1,0-4 0,0 1-5,0-1 1,0-3 0,-5-4 2,1 3-1,0 8 2,-4 0 2,0 3 2,-4 1 3,0-1 4,0 0-6,-4 1 0,0-1-4,0 0-1,0-10-1,4 3-2,0-3 1,-4 3 1,4 4 1,0 7 1,0 0-5,0 3-1,0 29 1,0 3-2,4 4 1,4 3 2,4 4 2,0 3-3,8 4-2,4-4 2,0-3 0,0-3-2,0-5 2,-1-6-10,1-4-3,8-3-31,-8-11-10,8 0-47</inkml:trace>
    <inkml:trace contextRef="#ctx0" brushRef="#br0" timeOffset="-1821.3768">11 120 96,'-8'4'38,"8"-11"-20,-4 3-17,4 4 11,0 4 3,0-4 3,0 0-3,0 0-1,0 0-6,0 0 0,0 0-5,0 0 0,0 3 1,0 5 0,0 2 2,0 1 1,4-1 3,0 1-3,0 10-2,0 4 0,0-4-3,0-3 1,0-4-2,0 0-1,0-3 1,0-1-1,0-3 0,4 0 0,0-3 0,0-4 2,0 0-1,0-7-1,8-11 3,-4 4 0,4 4 5,0-1 3,-1-3-6,1-4-1,-4 4-4,0-4-1,0 1 1,0-1 2,0 4-1,-4 0 2,0 3-2,-4-3-1,0 3 5,0 4 1,-4 0 2,0 0 0,0 0-4,0 0-1,0-7 12,-4 3-6,4 4-2,0 0-4,0 7-3,0 0-4,0 0 0,0 0 2,4 14 3,-4 0 0,4 4 6,0 3 3,0-3-3,0 0-2,4-1-2,0-3-3,4-7-2,0-3 1,11-11-1,9-11-2,4-28-61,4-3-27,0-1-8</inkml:trace>
  </inkml:traceGroup>
</inkml:ink>
</file>

<file path=ppt/ink/ink2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52:04.354"/>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8B7D3482-B770-4C74-8BBC-885C6AAD2BC0}" emma:medium="tactile" emma:mode="ink">
          <msink:context xmlns:msink="http://schemas.microsoft.com/ink/2010/main" type="inkDrawing"/>
        </emma:interpretation>
      </emma:emma>
    </inkml:annotationXML>
    <inkml:trace contextRef="#ctx0" brushRef="#br0">13 1689 36,'-4'0'16,"4"0"-12,0 0-2,0 0 2,0 0-3,0 0-1,0-3 5,0 0 1,0-1 9,0 1 4,-4 0 2,1-4-1,-1 0-4,4-3 0,0 0-5,0-3-1,0-4-4,0-3-1,0 0-1,0-4 0,4-3-2,-1 4 1,5 0 0,0-1 1,-1 1 2,1-1-3,-1 1 0,1-1-1,-1 1 1,5 3 0,-5 0 1,1-1-5,3 1 1,-3 0 0,-1 3 2,4 1 1,-3-1 1,-1 0-2,5 4 1,-5-1-2,5 4-1,-5 0 1,1 0-1,-1 4-3,5-1 2,-1 3 1,0 1 2,0 0-3,1 3 0,3 0-1,0 0 0,-4 0 4,1 0 1,3 0-4,0 0 1,0 0 0,0 0 0,0 3 0,0 4 0,0 0 0,0-1 0,4 4 0,0 0 0,0 0 2,3-3 1,1 0-1,3 0-2,1-4 1,3-3 1,-4 0 1,1 0 1,-1-3 0,4-1 0,-3 1 0,-5-1 2,1-2-3,0-1 0,-1-3-1,1 0 1,-1 0 0,1 0 1,3 0-5,1 0 1,3 3 0,0 0 2,4 1-3,0-1 0,4 0-1,-1 1 0,5 2 4,-1 1 1,1-1-4,-4 4 1,-5 0 0,1-3 0,8 0 0,-4-1 0,3 1 0,4-4 2,4 1-1,0-1-1,0 4 3,0-1 2,0 1 0,0 0 0,-3-1-1,-5 1 0,4-4-2,1 0 1,3-3-2,0 4-1,3-1 1,1 4-1,0-1 2,0 1 1,0 0 1,-1-1 2,-6 1-1,-5-4 0,1 0-3,3 1 1,0-1 0,0 4 1,0-1-2,1 1 1,-5 0-4,1 3-2,-1 0 2,1 0 2,-5 0 0,9 3-1,-5 0-2,-3 1 1,-4-1 1,0 0 2,3 1-3,5 2 0,3 1 3,0 0 1,4 0-4,4-1 1,-4 1 0,0 0 0,0-1 0,-4-2 0,1-4 0,-1 0 2,4 0-1,0 0-1,4 0 3,-1 6 0,1 1-4,0 0 1,-4 3-2,0 0 0,-4 0 6,-3-3 2,-1-1-2,-3-2-3,3-1 0,1 0 1,7 1-1,-4-1 2,0 4-2,1 0 2,-1-4-2,0 4 2,0-4-2,-3 4 2,-4-4-2,-1 0 2,-3-3-2,4 0 2,3 0-2,1 0-1,3 0-2,0 0 1,1 0 3,-1 4 1,0-4-4,0 0 1,-3 0 0,-5 0 0,1-4 2,0 4 3,-8 0-2,4 0-2,0-3 0,0 0-1,7-1 2,1-2 1,3-1-1,0 4-2,1-1 1,-5 1 1,4 0-3,-3 3 0,-5 0 1,-3 0 2,0 3-3,-4 0 0,4 1 1,0-1 2,0-3-1,4 3-1,3-3 1,1 0-1,-1 0 0,5 0 2,-5 0-1,4 4-1,-3 2 1,-5 1-1,-3 0 0,-3-1 2,-1-2-1,0 2-1,0 1 1,4 0 1,0-4-6,0 4 1,0-4 5,4 1 4,-1-1-6,1 0 1,-4-3-1,4 4 2,-5-4-1,-2 3-1,3-3 1,-4 0 1,0 0-1,-7 0-1,3-3 3,0 3 0,1-4-4,-5 1 1,5 0 0,-1-1 2,1 1-1,3 0-1,4-1 1,-4 1 1,0-4-1,0 0-1,0 1 1,-3-4-1,3 0 0,-4 0 2,1 0-1,-1 0 2,-3-1-4,-1-2 0,1 0 3,-4-1 1,3-3-4,-3-3 1,0 7 2,0-4 1,0 4-1,0-1-2,-1 1 1,1 0 1,0-1-1,0 4-1,0 0 3,-4 0 0,4 0-4,0 0 1,-1 0 0,1 0 0,4 0 0,0 0 0,-1 0 0,-3-4 0,0 4 0,0-3 0,-4 3 0,0-4 2,0 1-1,0 0-1,-4-1 3,1 1 0,-1-1-4,0 1 1,1-4 0,-1 0 0,0 1 0,1-1 2,-5 0-3,1 0 0,-1 1-1,4-1 0,-3 0 2,0 0 2,3 1-1,4-1-1,-4 0 1,4-3-1,0 3-3,4 4 2,0-1 1,0 1 0,4 0-3,-5 3 2,1-1 1,0 5 2,0-1-1,0 0 2,0 1-4,0 2-2,-4 1 4,0-4 1,0 1 0,0-1 1,-4 3-4,1-2-2,-5 2 2,4 1 0,-3 0 1,-1-4 2,1 4-1,3-4 2,-3 4-2,3-1-1,0-2-2,1 2-1,-5-2 2,1 2 2,-4 1-2,3-1 0,-3 1 1,0 0 0,-4-1-3,3 1 2,-3 3 1,4-3 2,-4-1-1,0 1-1,0-4-2,0 4-1,-4-4-1,4 4 3,0-4 0,0 0 1,0 4-3,0-4 2,0 1-1,0 2 0,0-2-3,0-1 1,-3 0-3,-1 1 0,-4-1-1,-3 0 2,4 0-1,-9 1 0,1-1 4,0 0 1,0 4-1,0 0 2,4-1 1,-4 1 0,3 3 0,1 0 2,0 0-1,0 0 2,-1 0 0,1 0 3,0 3-1,-1 1 2,1-1-4,3 0 0,1 1-1,3-4-2,0 0-2,1 0 1,3 0 1,0 0 2,0 0-1,7 3-1,4 0 1,1 1-1,3-4 0,0 0 0,0 0 0,4 0 0,0-4 2,0 4 1,-4 0-1,0 0-2,0 0 1,0 0 1,0 4-1,0-1-1,0 0 1,0 4-1,-4 0 0,1 0 0,-5-1 0,5 4 2,-1 4 1,-4-4-1,5 3 1,-5 1 2,1-1 0,-4 0 0,-4 4-1,0-3 0,-4-1 0,0 4 0,0-1-2,-3 1-2,-5 0 1,-3 3 1,0 0-1,4 4-1,0-1-21,7 4-9,15 6-113</inkml:trace>
  </inkml:traceGroup>
</inkml:ink>
</file>

<file path=ppt/ink/ink2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52:10.717"/>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E5E55454-0212-4909-B940-3A00EBAF7DEA}" emma:medium="tactile" emma:mode="ink">
          <msink:context xmlns:msink="http://schemas.microsoft.com/ink/2010/main" type="inkDrawing"/>
        </emma:interpretation>
      </emma:emma>
    </inkml:annotationXML>
    <inkml:trace contextRef="#ctx0" brushRef="#br0">1895-401 172,'0'-23'66,"0"12"-52,0 1 14,0 7 5,0 0-4,0-4 7,0 4-20,0-4 0,0 4-3,4-1-1,0 1-2,-1 3 1,5 0-4,-4 3 3,3 7-6,4 10 2,1 7-1,-1 10 2,0 10-2,1 7 2,-1 3-4,-3 0-2,-5 10 2,1 13-2,0 14 2,-4-4 4,0-9 4,4-11-2,-4-9 0,3-8-5,-3-9-1,0-7-1,0-4 1,0-6-2,0-4 2,0-3-2,0-3 2,0-3-2,0-4-1,0-7 1,0-3-1,0-3-5,0-4 1,0-3 0,0-3-1,-3-4-1,-1 0 1,0-3 3,0-4 1,1-2 1,-1-5 2,0-5-3,4-8 0,0-3-1,4 10-2,0 7 3,3-10 0,8-10 3,4 3 1,0 0-1,-4 17 1,0-1 0,4 5-1,0 2 1,0-3-2,3-3 2,-3 7-4,0 9 0,-4 4 1,-4 7 0,1 3 0,-1 10 0,-4 3 0,1 1 2,-4 3-1,-4-1-1,0-2 1,-4-4-10,0 7 5,-11 3-7,-4 0-10,0 0-1,1-3-18,3-4-6,-1 0-51,5-3-20,4-3 32,7-7 19</inkml:trace>
    <inkml:trace contextRef="#ctx0" brushRef="#br0" timeOffset="1053.2785">2374 48 124,'-11'7'46,"3"-4"-35,8 4 9,0-7 5,0 0-5,0 0 0,4 3-2,0 4-2,3-4-8,-3 1-1,3-1 3,1-3-4,-1 3 2,1-3-3,3 0 2,-3 0 2,3 0 2,0-3-3,1 0-3,-1-1 0,-3 1 1,-1-4-1,1 0 2,-1 1-4,1-4 0,-1 0 1,-3 0 0,0-4-2,0 1-2,-1-1 3,-3 1 0,0 0 3,0 3 1,0-1-3,0 1-3,-3 0 0,-1 4-1,0 2 0,0 1 2,1 3-3,3 3-2,-4 4-1,0 6 0,4 1 0,0-1 3,0 1 0,0 2 1,0 5 2,0-1 1,4 0-1,0-4 1,-1 1-2,5 0-1,-1-4 1,1 1 1,0 3-1,-1-7 2,1-4-4,-1 1 0,1-7 1,3-3 0,0-4 2,1-3 1,-1-7-1,4 4 1,-4-4-2,1 0-1,-1 0 3,0 1 0,-3 2 12,-1 4-8,1 0-1,-1 4-4,5-5-2,-1 8-2,4 3 1,0 3 1,0 1 2,0 3 1,0-1-1,1 1-2,-1-4 1,-4 4-1,0-4 0,1 1 2,-1-4-3,0-4 0,-3 1-10,-1-4-3,1-6-11,-4-4-4,-1-6-48,5-4-20,-1-7 4</inkml:trace>
    <inkml:trace contextRef="#ctx0" brushRef="#br0" timeOffset="1729.4163">2838-217 244,'-8'-6'93,"12"2"-72,0-2 3,-1 2-3,5 1-9,-1-4 1,1-3-4,3 0 0,1 0-5,3 0-3,0 0 2,4 0-2,-1 3-1,1 0 1,0 4 1,0 0-3,4 3 0,-5 0-39,1 3-15,0 4-59</inkml:trace>
    <inkml:trace contextRef="#ctx0" brushRef="#br0" timeOffset="1460.596">2962-552 88,'-15'-13'35,"11"6"-27,-3-6 22,3 9 10,4 1-6,-4-4-2,4 4-10,0 0-1,0 3-12,0 0-3,4 6 0,0 8-1,-1 2 2,5 5-4,-1 9 0,1 13 1,0 14 2,-1 4-1,1 2 2,3-2-4,0-8 0,1-6 5,3-7 5,-4-6-1,0-4 1,1-7-5,-1-6-3,0-3 0,-3-4-1,-1-7-5,1-3-1,-1-3-13,1-1-2,-4-6-12,-1-3-2,1-4-45,0 0-46,4-3 35</inkml:trace>
    <inkml:trace contextRef="#ctx0" brushRef="#br0" timeOffset="2549.924">3249-220 156,'-8'-3'57,"8"-1"-44,-4 4 18,4 0 8,0 0-11,0 4-4,-4 2-13,4 1-7,0 3-3,0 3 1,0 1 3,4 3 0,0-4 0,0-3 5,0 4-5,-1-8 0,5 4-3,-1 0 1,5 0-2,-5-3 2,5 0-2,-1-4-1,0 0 1,0-6 1,1 3-1,-1-7 4,4 1-3,-3-8 1,3 4-1,-4-13 3,0 6-3,1-10 4,-1 7-4,-4-3 1,5 3-1,-5-4 1,1 11-2,-4-1-3,3 4 1,-3 4 1,0 2 0,-1 8-3,1 6 2,0 3 1,3 4 0,-3 0 2,4 3-1,-4-4-1,3 1 1,1-3-1,-1-1 0,1-6 0,-1 3 0,-3-10 2,0 3-1,0-6 2,-1-1-2,1-9-1,4 3 1,-1-10-1,1 0 0,-5-4 0,5 1 0,-4 3 0,0 0 0,-1 3 0,1 7 2,0 0-3,-4 6 0,0 4-1,4 4 0,-1 9 4,1 4-1,0 0-1,0-1-13,3 1-4,1-3 9,-4-1-18,3-3-5,1-3-11,-1-7-3,-3-7-27,4-6-27,3-8 40</inkml:trace>
    <inkml:trace contextRef="#ctx0" brushRef="#br0" timeOffset="3863.4715">3663-770 184,'-7'-20'71,"7"20"-55,-4-13 11,0 6 11,8 7-21,-4-7 7,0 7-15,0 4 4,4 2-8,0 11 11,3 7-9,1 9 1,3 4-5,-4 13 0,5 1-1,3 19 1,-4-13-2,-3-7-1,3 1 1,4 5-1,0-12 0,-4-17 2,1 0-1,-1-14-14,0 0 7,1-9-35,-1-4 23,0-14-34,1 4 30,-5-10-12,5 7 21,-5-7 2,1 3 7,-8-3 7,11 6-1,-11-2 10,4 6-6,-4-4 3,0 4-5,0-3-2,3 6-1,-3-3-4,4 7 2,0-4-4,0 4 3,0-4-3,-1 7 2,1-7 6,0 4-1,0-7 12,-1 6-7,1-6 16,0 7-13,-4-7 29,4 10-22,-4-7 20,0 7-21,0-6 10,0 6-16,-4-4 2,4 4-8,-8 4-2,5 2-1,-9 8-1,9 2 0,-9 5-3,8 2 2,-3 1 1,3 2 0,-3-2 0,7-1 0,0-3-3,7 0 2,-3-3 1,3 0 0,1-4 2,0-3-1,-1-6 2,1-1-2,-1-13 2,1 3-2,-1-16-1,1 3 1,-1-10 1,1 6-1,-4-6 4,-1 7-3,-3-1 1,4 11-1,-4-4-4,4 10 1,0 1-1,-1 2 0,5 1 2,-4 6 0,0-3 0,-1 7 0,5 0 0,3-1 0,-3-2-9,3-1 5,0-3-7,1 0 6,-1-10-4,0 3 5,-7-10 0,4 4 2,-8-17 2,3 10 0,-6-17 0,-1 3 0,-4-9 0,1 6 0,-5-3 0,9 6 0,-5 4-5,8 13 3,-4 4-1,4 6 1,0 17 0,4 7 0,0 13 2,0 7 0,-1 3 0,5-3 0,-1 0 2,5 0-1,-1 6-1,0 1 1,1-7 1,-1-7-1,-7-6 4,3-4-3,-3-7 1,0 0-1,0-9 1,-1-1-2,1-10-1,0 4 1,0-14 1,3 4-1,-3-7-1,4 6 1,-5-2-4,1 2 2,0 1-1,0 3 0,-1 3 2,1 4 0,-4 3-5,0 6 3,0-2-25,0 2 14,0 1-62,4 3 41</inkml:trace>
    <inkml:trace contextRef="#ctx0" brushRef="#br0" timeOffset="4957.4066">4074-676 312,'-11'10'118,"11"-10"-92,7 4 6,-3-4 11,0 0-26,7-4 7,4 1-14,4-11-1,4 1-6,3-10-11,4 2 5,12-12-48,-1 3 28,12-7-144,-4 7 93</inkml:trace>
    <inkml:trace contextRef="#ctx0" brushRef="#br0" timeOffset="4688.6633">4267-515 228,'3'-10'85,"-3"10"-66,4-3 5,-4-1 5,0 8-18,0-4 6,0 0-10,0 0 0,4 6-4,-4 1 0,0 6-1,0 4 1,0 0-2,0 3 2,0 0-2,0-3-1,4 0 1,-1-7-1,5 3 0,-1-9 2,1 2-1,0-9 4,-1 0-3,1-8 1,-1 1-1,1-10-2,3 4 1,-3-5 3,3 1-2,-4 0 4,5 7-4,-5-1 1,1 4-1,-4 0-2,3 4 1,-3-1-1,3 7 0,-3-3 0,0 6 0,-4-3 0,4 0 0,-4 0 0,0 0 0,0 0 0,7 3 0,-3 1 0,4-1 0,-1 0 0,4 1 0,-3-4 0,3 0 0,-3 0 0,3 0 0,-3-4 0,3 1 0,-3-10 0,-1 2 0,-7-9 2,4 4-1,-8-11 2,4 7-2,-4-7 10,1 7-5,-9 3 8,1 7-8,-8 3 1,8 11-4,-8 2 3,4 8-4,0 6 10,3 0-6,5-3 8,3 3-8,4-3 5,8-1-6,3 1 2,8 3-4,3-6 0,5-4-1,-5-7-2,5 4 1,-5-11-8,1 4 4,-4-6-25,-4-1 15,0-6-40,-4 6 29,-7-10-59,4 7 47,-8-7-93,3 4 73,-6-4-47,3 4 60</inkml:trace>
    <inkml:trace contextRef="#ctx0" brushRef="#br0" timeOffset="-3000.4119">74 323 80,'-8'-7'33,"8"7"-26,-3-3 16,-1-1 16,4 8-21,-4-4 15,0 0-19,-3 0 6,-1 3-12,-3-3 9,7 0-10,-3-3 7,7 3-7,-8-7 2,8 4-5,-4-11 5,4-2-8,0-4 0,0-1-1,4 1 2,0 0-1,0 0-1,3 3 1,1 1 3,7 2-2,-4 1 4,0 3-4,8-10 4,0 3-2,-4 0 1,0 4-3,-3-1-2,-1 4 1,-4 4-1,1 2 2,0 1 1,-1 6-1,1 4 1,-1 0-2,1 3 2,-1 0-2,1 0 2,-1 3 2,-3-3 7,4 7-7,-1 6 0,-3 8-5,0-5-1,-1 5 1,-3 2 0,4 4 0,-4 0 0,4-4 0,-4-6 2,4 0-1,0-4 2,-1-3-2,-3-6 2,0-4-2,0-3 2,0 3-2,0-7 6,0 0-4,-3-9 6,3 2-6,-8-12-1,8 2-1,-4-9 1,4 3-1,-4-7-1,8 3 1,-4-6-1,0 0 0,4 3 0,0 0 0,0 4 0,3 3 0,1 0-3,3 3 0,0 4 2,1-4 2,-1 7-2,0 3 0,4 0 1,0 4 0,0 0 0,1 3 0,-5-4-3,4 8 2,0-1 1,0 4 2,-4 3 1,1 3 1,-1 7 0,0 4-2,-3-4 1,3 3-2,-3 4 2,-1 0-2,1 0-1,-4 0 3,-1-4 0,-3 0-4,0-6 1,0 3 0,0-3 0,0-4 0,0-2 2,0-1-1,0-7-7,0 0 3,0-6-21,0 0 14,0-7-12,0-4-18,4-3-6,0-3-15,0 4-48,3 2 60</inkml:trace>
    <inkml:trace contextRef="#ctx0" brushRef="#br0" timeOffset="-2259.9935">719 125 116,'3'-7'44,"-3"7"-35,0-3 20,0 3 9,0 0-6,0 0-1,0 0-9,0 0-3,0 0-11,0 0-3,0 0 1,0 3-3,0 11-2,-3-1 4,3 11 1,0-1 11,0 7-10,0 4 2,0-1-6,0 4-2,0-3 4,0-7 1,0-4-2,0-6 2,3 3-4,1-7 1,4-3-1,-1-3-2,1-4 1,3-3 1,0 0-1,-3-3-1,0 0 1,-1-4 3,1 4-2,-5-4 1,-3 0 5,0-6 3,-3-1-4,-1-6-2,0-3 0,-3-1 1,3 1-3,-4-7 0,1 3-1,-5 4-2,1 2 1,0 5-1,3 2 0,1 1-3,-1 3 2,1 3-10,3 4-5,0 6-28,4 4-9,0-1-51,8 5-37,3-1 63</inkml:trace>
    <inkml:trace contextRef="#ctx0" brushRef="#br0" timeOffset="-1617.6588">783 259 124,'0'-17'46,"4"7"-35,-1-3 16,-3 6 7,4-3-3,0-3 15,3 3-26,1-10 5,3 0-4,1-4-1,-1 4-4,4 3-2,0 0-8,0 4-2,0 3 2,-4 0-1,1 3-3,-1 4-1,0 3-3,-3 7 1,0 3 3,-1 0 1,1 6-1,-1 5-4,4 5 1,1 8 1,-1-7 0,0 0 2,4-4-1,-3-3 2,-1-3-2,-3 0-1,-1-4 1,-3-3-1,3 0 0,-3-3 0,0-4 0,-4-3 0,0 0 2,4-7-1,3-6-1,-3-4 1,4-6-1,-5-1 0,5 1 0,-1-4 2,5 0-1,-1 4 2,-3-1 0,3 8 3,-3 6-3,-1 0 5,1 6-5,-1 4 6,4 4-6,1 6 1,-5 3-2,1 4 1,-1 6-4,1-3 0,-1 4 1,5-1-5,-5 1-1,1-4-19,-1-3-7,1-4-25,-4-6-11,3-7-39</inkml:trace>
    <inkml:trace contextRef="#ctx0" brushRef="#br0" timeOffset="-1233.6471">1431 61 176,'4'-10'68,"-4"10"-52,4-3 17,-4 3 6,0 0-5,7 0 3,1 0-10,-1-3-4,5-1-13,-1 1-4,0 0 0,4-1-3,1 1 0,-5 0-1,0 3-2,0 0-6,1 0-1,-5 0-41,1 0-16,3 0-51</inkml:trace>
  </inkml:traceGroup>
</inkml:ink>
</file>

<file path=ppt/ink/ink2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03T16:08:17.136"/>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13333" units="cm"/>
      <inkml:brushProperty name="height" value="0.13333" units="cm"/>
      <inkml:brushProperty name="color" value="#00B0F0"/>
      <inkml:brushProperty name="fitToCurve" value="1"/>
    </inkml:brush>
    <inkml:brush xml:id="br2">
      <inkml:brushProperty name="width" value="0.13333" units="cm"/>
      <inkml:brushProperty name="height" value="0.13333" units="cm"/>
      <inkml:brushProperty name="color" value="#C00000"/>
      <inkml:brushProperty name="fitToCurve" value="1"/>
    </inkml:brush>
    <inkml:brush xml:id="br3">
      <inkml:brushProperty name="width" value="0.07938" units="cm"/>
      <inkml:brushProperty name="height" value="0.07938" units="cm"/>
      <inkml:brushProperty name="color" value="#00B0F0"/>
      <inkml:brushProperty name="fitToCurve" value="1"/>
    </inkml:brush>
  </inkml:definitions>
  <inkml:traceGroup>
    <inkml:annotationXML>
      <emma:emma xmlns:emma="http://www.w3.org/2003/04/emma" version="1.0">
        <emma:interpretation id="{E6366AF6-FD3D-47A8-AEB4-C6BB4DD2AB91}" emma:medium="tactile" emma:mode="ink">
          <msink:context xmlns:msink="http://schemas.microsoft.com/ink/2010/main" type="writingRegion" rotatedBoundingBox="1522,8197 24604,8255 24581,17119 1499,17062"/>
        </emma:interpretation>
      </emma:emma>
    </inkml:annotationXML>
    <inkml:traceGroup>
      <inkml:annotationXML>
        <emma:emma xmlns:emma="http://www.w3.org/2003/04/emma" version="1.0">
          <emma:interpretation id="{62B4E5A8-4827-464F-8D98-173A7C0E274F}" emma:medium="tactile" emma:mode="ink">
            <msink:context xmlns:msink="http://schemas.microsoft.com/ink/2010/main" type="paragraph" rotatedBoundingBox="1593,8198 20300,8244 20292,11621 1585,11574" alignmentLevel="1"/>
          </emma:interpretation>
        </emma:emma>
      </inkml:annotationXML>
      <inkml:traceGroup>
        <inkml:annotationXML>
          <emma:emma xmlns:emma="http://www.w3.org/2003/04/emma" version="1.0">
            <emma:interpretation id="{C853A5D4-273B-4EB5-A4D9-0D46C7F2E84E}" emma:medium="tactile" emma:mode="ink">
              <msink:context xmlns:msink="http://schemas.microsoft.com/ink/2010/main" type="line" rotatedBoundingBox="1593,8198 20300,8244 20295,10534 1588,10487"/>
            </emma:interpretation>
          </emma:emma>
        </inkml:annotationXML>
        <inkml:traceGroup>
          <inkml:annotationXML>
            <emma:emma xmlns:emma="http://www.w3.org/2003/04/emma" version="1.0">
              <emma:interpretation id="{89667D36-D53E-40CE-9BE9-89F8BF9CFE4B}" emma:medium="tactile" emma:mode="ink">
                <msink:context xmlns:msink="http://schemas.microsoft.com/ink/2010/main" type="inkWord" rotatedBoundingBox="1527,9204 5390,8828 5509,10051 1646,10426"/>
              </emma:interpretation>
              <emma:one-of disjunction-type="recognition" id="oneOf0">
                <emma:interpretation id="interp0" emma:lang="en-US" emma:confidence="0">
                  <emma:literal>www</emma:literal>
                </emma:interpretation>
                <emma:interpretation id="interp1" emma:lang="en-US" emma:confidence="0">
                  <emma:literal>mwa</emma:literal>
                </emma:interpretation>
                <emma:interpretation id="interp2" emma:lang="en-US" emma:confidence="0">
                  <emma:literal>omw</emma:literal>
                </emma:interpretation>
                <emma:interpretation id="interp3" emma:lang="en-US" emma:confidence="0">
                  <emma:literal>Mwa</emma:literal>
                </emma:interpretation>
                <emma:interpretation id="interp4" emma:lang="en-US" emma:confidence="0">
                  <emma:literal>caw.</emma:literal>
                </emma:interpretation>
              </emma:one-of>
            </emma:emma>
          </inkml:annotationXML>
          <inkml:trace contextRef="#ctx0" brushRef="#br0">1022 829 140,'-5'5'55,"5"-5"-30,-5 4-18,0-4 21,5 4-16,-5-4 10,5 5-13,-5-5 2,0 0-7,-5-5 5,10 5-6,-10-8 6,10 3-6,-10-4 6,10 5-6,-10-10 3,10 10-3,-10-10 0,5 5-1,-10-8 1,5 8-2,0-14 2,10 10-2,-10-14 2,10 9-2,-10-9 2,10 10-2,-10-6 6,10 5-4,-5-4 1,5 0-2,0-1-4,5 5 1,0-4 3,0 4-1,0-4 8,5 4-5,-5-4 5,5 8-5,5-8 0,-5 8-2,-5-3-2,5 8 1,-5 0-1,5 4 0,-5-4 2,5 9-1,-5-4 2,5 4-2,-5 0-1,5 4 1,-5-4-1,5 5 0,-5-5 4,0 4-2,0-4 6,0 0-5,6-4 3,-1-1-3,5-8 0,0 0-1,0-10 1,0 5-2,0-13-1,0 9 1,0-5-1,0 9 0,-5-4 0,5 4 0,-5 0 0,6 4 0,-1-3 2,0 8-1,0 0-3,0 4 1,-5-4 1,5 9 0,5-9 0,0 5 0,0-9-3,5 8 2,-4-8 1,4 8 0,-5-13 2,5 9-1,-5-13-1,0 9 1,-5-10-1,5 10 0,-5-5 0,1 9 0,-6-4 0,0 8 0,-5-4 4,5 9-2,-10-4-3,5 4 0,-5 4-1,5 5 0,0 5 4,0 8-1,0-4-1,0 0 1,-5-5-4,5 0 2,0 1 1,5-1 0,-5-8 0,5 4 0,0-9 0,5 4 0,-5-8 2,5 4-1,0-9-1,6 4 1,-1-8-1,0 4 0,5-9 0,0 5 0,0-5 0,0 4 0,-5-3 0,0 8 0,-9 0 0,4 9 0,-5 0 2,0 4-1,0-4-3,0 5 1,-5-1-1,0 5 0,0 4 2,0 5 0,-5-4 0,5-1 0,-5-4 0,5 0 0,0 0 0,5 0 0,-5-5 0,5 5 0,-5-4 2,5-1-1,-5-4 4,5 0-3,0-4-3,5 4 0,1-5-1,4 10 0,-5-5 2,0 0 0,-5-5 0,0 5 0,5-4 0,-5 8 0,0-4 2,0 9-1,0-4-1,0-1 1,0 1-4,5 4 2,0-5 1,1 0 0,-1 1 0,5-1 0,-5-4 0,0 5 0,0-1 4,0 1-2,-5-5 1,5 4-1,-5 1-2,0-1 1,0 1 1,0-1-1,0 1-1,1-1 1,-6-4-4,0 5 2,0-1 1,5 0 0,-5-4 0,0 5 0,-5-5 2,5 4-1,-5-4 4,5 5-3,-5-5 4,5 9-4,-5 4 1,5 5-1,-5 4 1,0 1-2,-5-1-1,5 0 1,-5-4 1,10 5-1,-5-5 2,0 4-2,0-4-1,0 0 1,0-5-1,0 0 0,0-4-3,10 0 2,0 0 1,0 0 0,0-4 0,5 4 0,-5-5 0,5 1 0,-5-1 0,5 0 0,-5 1 0,0-1 0,1-4 0,-1 0 0,-5 0 2,0 5-1,0-5-1,0 4 1,0 1-4,5 4 2,-5 0 1,5 4 0,-5 5 2,0 4-1,-5 1 6,5 8-4,-5-4 1,0 0-2,0-5 3,0-4-3,0-5-18,0 1 8,0-10-85,0 1 52,0-14-113,5 4 87</inkml:trace>
          <inkml:trace contextRef="#ctx0" brushRef="#br0" timeOffset="33472.2599">2334-449 132,'0'-9'49,"0"9"-26,0-4-12,0-1 31,0 10-24,0-5 16,0 0-20,0 0 6,0 0-12,0 0 2,0 0-6,0 0 0,0 0-2,0 0 3,5 9-3,0 0 10,1 4-6,-1 5 3,0 4-5,0 5-2,5 0-1,-5 4-1,5 5 0,0 8 0,5-8 0,-5-4 2,5-1-1,-5-4-1,0-5 1,0-4 1,0-5-1,0-8 4,0 4-3,0-14 1,0 5-1,0-22 1,1 4-2,-1-13-1,0 8 1,0-8-1,0 9 0,0-10 0,0 6 0,0-1 0,0 9 0,-5 0 2,0 5-1,-5-1 2,5 5-2,-5 0-3,0 5 1,0-1 1,0 5 0,0-4 0,0 8 0,0 1 0,5 4 0,5 13 0,5 9 0,5 5-3,5 4 2,1 1 1,-6-10 2,0-4-1,5-14 2,-10 1 0,5-14 3,-5 0 3,0-14 0,-5-13 0,0-4-3,0-5-1,-5-8-1,-5 3 2,6 6-1,-6-1 0,0 0-3,0 5-2,0-9-2,0 13-1,10 5-29,-10-1-12,20 1-85</inkml:trace>
          <inkml:trace contextRef="#ctx0" brushRef="#br0" timeOffset="2881.6536">3435 101 108,'0'-9'41,"0"9"-22,-15-9-7,10 4 27,10 10-22,-10-10 14,5 1-18,-5-10 10,5 10-13,-10-5 6,5 9-9,0-9 9,5 5-9,-5-5 12,10 4-11,-5 1 9,0 4-9,0-5 6,0 10-7,0-1 2,5 5-5,-5 5 5,0 8-6,0 0-1,0 5-1,0 0-4,5 4 2,0 0 1,5-4 0,0-4 4,5-1-2,-5-4 1,6-5-1,-1-8-4,0 4 1,0-9 1,5 4 0,0-8 2,5 4-1,-5-14-1,0 5 1,-5-9 1,0 5-1,1-9 2,4 4-2,-5-13-1,0 8 1,-5-4-1,0 5 0,-5-5 0,0 9 0,-5 0 0,5 5 0,-5 0 2,0 4-1,0 4 2,0 10-2,0-1 4,0 10-3,0 3 6,0 10-5,0 5 1,10-1-2,0-4-4,0-1 1,5-3 1,0-1 0,5-4-9,1-5 5,-1-8-62,5-1 36</inkml:trace>
          <inkml:trace contextRef="#ctx0" brushRef="#br0" timeOffset="1365.8535">208 11 152,'-5'-9'57,"5"9"-30,-10-4-14,5 4 28,0 4-23,-10 1 15,0 4-19,-10 13 23,-1 5-21,-4 22 10,5 5-13,5-1-2,5 1-5,5-5-1,10 0-3,5 5-4,5-14 1,10-4 1,5-9 0,5-5 0,6-18 2,9-8-39,10-23-14,-15-4-68</inkml:trace>
        </inkml:traceGroup>
        <inkml:traceGroup>
          <inkml:annotationXML>
            <emma:emma xmlns:emma="http://www.w3.org/2003/04/emma" version="1.0">
              <emma:interpretation id="{6B56D0BA-5562-4E6D-97FA-0C5405C8D30C}" emma:medium="tactile" emma:mode="ink">
                <msink:context xmlns:msink="http://schemas.microsoft.com/ink/2010/main" type="inkWord" rotatedBoundingBox="8504,10012 8913,9682 9067,9873 8658,10203"/>
              </emma:interpretation>
              <emma:one-of disjunction-type="recognition" id="oneOf1">
                <emma:interpretation id="interp5" emma:lang="en-US" emma:confidence="0">
                  <emma:literal>C</emma:literal>
                </emma:interpretation>
                <emma:interpretation id="interp6" emma:lang="en-US" emma:confidence="0">
                  <emma:literal>c</emma:literal>
                </emma:interpretation>
                <emma:interpretation id="interp7" emma:lang="en-US" emma:confidence="0">
                  <emma:literal>•</emma:literal>
                </emma:interpretation>
                <emma:interpretation id="interp8" emma:lang="en-US" emma:confidence="0">
                  <emma:literal>&lt;</emma:literal>
                </emma:interpretation>
                <emma:interpretation id="interp9" emma:lang="en-US" emma:confidence="0">
                  <emma:literal>[</emma:literal>
                </emma:interpretation>
              </emma:one-of>
            </emma:emma>
          </inkml:annotationXML>
          <inkml:trace contextRef="#ctx0" brushRef="#br0" timeOffset="28342.1828">7397 302 164,'-15'-14'63,"15"14"-34,-15 0-21,-11 5 38,1 4-26,-25 4 12,10 10-18,-16-1 9,11 5-13,0-1 10,10 1-11,0 5-3,9-1-3,6 0 0,15 5-2,10-14-1,5 1 1,16-19-10,9-4 5,20-13-47,0 4 28,16-9-104,-6 4 70</inkml:trace>
        </inkml:traceGroup>
        <inkml:traceGroup>
          <inkml:annotationXML>
            <emma:emma xmlns:emma="http://www.w3.org/2003/04/emma" version="1.0">
              <emma:interpretation id="{A9DEAFA2-474A-4BB7-B327-3246B555C4B7}" emma:medium="tactile" emma:mode="ink">
                <msink:context xmlns:msink="http://schemas.microsoft.com/ink/2010/main" type="inkWord" rotatedBoundingBox="9954,8773 12470,8434 12699,10131 10182,10470"/>
              </emma:interpretation>
              <emma:one-of disjunction-type="recognition" id="oneOf2">
                <emma:interpretation id="interp10" emma:lang="en-US" emma:confidence="0">
                  <emma:literal>with</emma:literal>
                </emma:interpretation>
                <emma:interpretation id="interp11" emma:lang="en-US" emma:confidence="0">
                  <emma:literal>wanted</emma:literal>
                </emma:interpretation>
                <emma:interpretation id="interp12" emma:lang="en-US" emma:confidence="0">
                  <emma:literal>wet</emma:literal>
                </emma:interpretation>
                <emma:interpretation id="interp13" emma:lang="en-US" emma:confidence="0">
                  <emma:literal>owed</emma:literal>
                </emma:interpretation>
                <emma:interpretation id="interp14" emma:lang="en-US" emma:confidence="0">
                  <emma:literal>witan</emma:literal>
                </emma:interpretation>
              </emma:one-of>
            </emma:emma>
          </inkml:annotationXML>
          <inkml:trace contextRef="#ctx0" brushRef="#br0" timeOffset="30130.6813">8588 851 108,'-5'-4'41,"5"4"-22,-5-5-3,0 1 29,10 8-24,-5-8 18,0 0-23,0-5 14,0 0-17,0-9 6,10 0-11,0-13 6,0-1-7,0-8-2,5 4-3,0-4-2,1 13 1,-1-8-4,0 17 2,0 0-4,5 9 3,0 4 1,0 10 1,0-1 0,0 5 0,-5-4 2,6 4-1,-6-5 2,5 5-2,5-9-1,-5 5 1,-5-10 3,5 1-2,-5-10 8,5 1-6,0-9 1,1 4-3,-6-14 1,5 10-2,-10-9-1,5 4 1,-10-4 1,5 8-1,-5-3-3,0 3 1,0 1-1,0 8 0,0 5 2,0 5 0,0 8-3,0 5 2,0 0-1,5 5 0,-5-5 2,5 4 0,0-4 2,5 0-1,1-5-1,4 5 1,0-9 1,0 5-1,5-10-1,0 1 1,0-14-1,0 5 0,-4-19 2,4 10-1,-5-9-1,0 4 1,-5-9-1,0 9 0,-5-8 0,0 12 0,-5-4 2,5 5-1,-5 0-5,0 4 2,5 4-1,0 10 1,0 0 2,6 4 0,-1 0 0,0 4 0,5-4 0,5 4 0,0-8 8,5 4-4,0-13 5,6-1-5,-1-13 0,-5 10-2,-5-15-39,0 5 20,-5-13-116,-5 9 73</inkml:trace>
          <inkml:trace contextRef="#ctx0" brushRef="#br0" timeOffset="31449.6279">8643-11 132,'0'-18'49,"0"18"-26,0-9-9,0 5 30,0 4-24,0-9 24,0 4-26,-5-4 13,5 9-18,-5-4 4,5 4-10,-5 0-4,5 9-2,-5 0-1,10 9 0,-5 0 4,0 4-2,0 9 1,5 5-1,0 0-2,0-5 1,0 0 1,6 0-1,-6-4-1,5-4 1,-5-5 3,5-1-2,0-3 4,0-1-4,-5-4 1,5 0-1,0-9-2,0 5 1,0-10-1,5 5 0,0-4 4,0-1-2,-5-4 1,5 5-1,-5-10-2,6 5 1,-6-4-4,0 4 2,-5-9 3,10 9-1,-10-4-1,0 4 1,-5-9-1,5 9 0,0-9 0,0 9 0,0-4 0,0 8 0,-5-4-3,5 5 2,-5 0-1,0 4 0,0 4 0,10 5 0,-5 4 4,5 5-1,-5-4-1,5 3 1,-5-3-1,5-1 0,0 1 0,0-1 0,0-8 2,6 4-1,-1-9 6,0 0-4,0-18 3,5 4-3,0-17 3,0 4-4,-5-9 4,0 5-4,-5-18-1,5 4 0,-10-8-4,5 12 2,-10 1-39,0 9 22,0 0-127,0 8 80</inkml:trace>
          <inkml:trace contextRef="#ctx0" brushRef="#br0" timeOffset="46180.0442">10011-252 140,'5'-23'55,"5"5"-30,0-13-12,0 18 17,5-10-11,5-3-3,5-24-9,0 1-5,6-4-1,4-1 3,10-8 2,-10-1-2,0 5-3,1 9 0,-6 8-1,-5 6-11,0 8-3,-5 5-26,0 4-9,-5 4-21</inkml:trace>
          <inkml:trace contextRef="#ctx0" brushRef="#br0" timeOffset="47000.28">10016-297 124,'0'-4'46,"5"4"-24,5 0-13,-10 0 14,10 0-2,0 4 2,5 0-7,0 1 1,5-1-10,0 1 2,0-1 4,1 1-3,-1-1 0,0 1-2,5-5 2,0 0-3,5 0-2,-10 0 0,5 0 1,1-5-3,-6 5 0,0-4 3,-5-1 1,-5 1 1,5-1-4,-10-4-3,0 9 0,0-4-1,5 8 0,-10-4 0,5 0 0,-5 0 2,0 0-1,0-4 2,5 8-2,0 1 2,5-1-2,0-4-1,0 0 1,0 0 1,6 0-1,-1 0 2,0 0 2,5 0-2,5 0-2,5 0 2,0-4 0,0-1 3,6 5-3,-1-4 0,5 0-1,5-5 1,-4 9-2,4 0-47,0 4 25</inkml:trace>
          <inkml:trace contextRef="#ctx0" brushRef="#br0" timeOffset="36563.1345">10835 387 116,'10'-9'46,"-10"9"-24,5-5-6,-5 1 27,5 8-23,-5-8 10,5 4-19,-5-5 8,0 1-11,-5-5 4,5 9-7,-5-9 2,0 9-4,-5-9 0,0 9-1,-5-4 1,0-1-2,0 1 2,0 4-2,0 0-1,0 0 1,-10 0-1,9 4 0,-9 1 2,5 8-1,0 5 4,5 0-3,0 4-1,5 5 0,0 9-4,5-1 2,0 6 1,10-1 0,0-9 2,10 0-1,0-4-1,5-4 1,-5-10 1,5 0-1,0-13 10,1 0-5,4-18 8,0 1-8,0-19 3,0 9-5,0-18 0,0 5-2,-5-9 3,1 9-3,-6-18 4,0 9-4,-10-10-1,5 10 0,-10 0 3,5 9-2,-10 4 10,5 9-6,-10 5 1,5 9-4,-10 13-2,0 9 0,-6 17-1,11 10 0,-5 13 2,5 0-1,0 10 2,10-6-2,5 5-3,5 0 1,5-4-10,11 0 6,9-23-75,0-9 44,10-17-111,0-5 83</inkml:trace>
        </inkml:traceGroup>
        <inkml:traceGroup>
          <inkml:annotationXML>
            <emma:emma xmlns:emma="http://www.w3.org/2003/04/emma" version="1.0">
              <emma:interpretation id="{FA32AC21-B6E8-49C7-9D73-EDB4A54D4A0C}" emma:medium="tactile" emma:mode="ink">
                <msink:context xmlns:msink="http://schemas.microsoft.com/ink/2010/main" type="inkWord" rotatedBoundingBox="15607,10148 15960,9610 16351,9867 15997,10404"/>
              </emma:interpretation>
              <emma:one-of disjunction-type="recognition" id="oneOf3">
                <emma:interpretation id="interp15" emma:lang="en-US" emma:confidence="0">
                  <emma:literal>CC</emma:literal>
                </emma:interpretation>
                <emma:interpretation id="interp16" emma:lang="en-US" emma:confidence="0">
                  <emma:literal>a</emma:literal>
                </emma:interpretation>
                <emma:interpretation id="interp17" emma:lang="en-US" emma:confidence="0">
                  <emma:literal>e</emma:literal>
                </emma:interpretation>
                <emma:interpretation id="interp18" emma:lang="en-US" emma:confidence="0">
                  <emma:literal>C</emma:literal>
                </emma:interpretation>
                <emma:interpretation id="interp19" emma:lang="en-US" emma:confidence="0">
                  <emma:literal>d</emma:literal>
                </emma:interpretation>
              </emma:one-of>
            </emma:emma>
          </inkml:annotationXML>
          <inkml:trace contextRef="#ctx0" brushRef="#br0" timeOffset="65014.0795">14347 363 128,'0'-17'49,"0"17"-26,-5-9-9,0 4 30,10 5-24,-10-4 19,5 4-23,-10 0 12,0 4-17,-10 5 12,4 4-13,-14 10 15,10-1-15,-15 9 7,5 1-10,0 8-2,5 9-3,4-9-2,6 0 1,0-8-1,10-6 0,10-12-36,10-1 20,21-31-103,4 0 66,40-26-72,-4-1 72</inkml:trace>
          <inkml:trace contextRef="#ctx0" brushRef="#br0" timeOffset="66701.6701">14558 337 96,'0'-9'35,"0"9"-18,5-9-13,-5 4 19,5 5-13,0-4 15,0-1-15,-5-4 16,0 9-16,0-9 16,0 9-16,0-8 11,0 8-12,-5-5 6,5 5-8,-5-4 4,0 4-6,-5-5 4,0 5-5,-5-4 5,10 8-6,-10-4 6,5 0-6,-11 0 3,6 5-3,-5-1-4,5 1 0,-5-1 7,5 5-3,-10-5 12,5 5-8,-5-4-1,10 4-4,-6 0-2,11 0 1,-10 0-1,10 4 0,-5-4 0,10 4 0,-5-4 2,10 5-1,-5-1 2,10 0-2,-5 1 4,0-1-3,0 1 4,0-1-4,0 0 4,0 1-4,0-5-1,5 0 0,-5 0 1,5 4-1,0-4 2,0 4-2,0-4 2,0 0-2,-5-4 2,0-1-2,0 1-1,5-1 1,-5 0-1,5 5 0,-5 0 0,5 0 0,-5-9 0,5 5 0,0-5 2,0 4-1,0 1-1,5-1 1,-4-4 1,4 5-1,-5-5-1,5 4 1,-5 1 1,5-1-1,0-4 2,0 4-2,-5-4 2,0 0-2,0 0 4,5 0-3,0 0-1,0 0 0,0 0-1,0 0 0,5 0 2,0 0-1,-5 0 2,5 0-2,1 0 2,-1 0-2,-5 0 4,0 0-3,0-4 1,0 0-1,-5-1 1,0 10-2,0-5 2,0 4-2,-5-4 2,5 4-2,-5-4-27,5 0 14,-5-4-103,5 0 64</inkml:trace>
        </inkml:traceGroup>
        <inkml:traceGroup>
          <inkml:annotationXML>
            <emma:emma xmlns:emma="http://www.w3.org/2003/04/emma" version="1.0">
              <emma:interpretation id="{1E4B0654-7E55-4C8A-85D5-1A8D1468DFF0}" emma:medium="tactile" emma:mode="ink">
                <msink:context xmlns:msink="http://schemas.microsoft.com/ink/2010/main" type="inkWord" rotatedBoundingBox="18121,8239 20300,8244 20295,10534 18115,10528"/>
              </emma:interpretation>
              <emma:one-of disjunction-type="recognition" id="oneOf4">
                <emma:interpretation id="interp20" emma:lang="en-US" emma:confidence="1">
                  <emma:literal>it</emma:literal>
                </emma:interpretation>
                <emma:interpretation id="interp21" emma:lang="en-US" emma:confidence="0">
                  <emma:literal>rt</emma:literal>
                </emma:interpretation>
                <emma:interpretation id="interp22" emma:lang="en-US" emma:confidence="0">
                  <emma:literal>o'</emma:literal>
                </emma:interpretation>
                <emma:interpretation id="interp23" emma:lang="en-US" emma:confidence="0">
                  <emma:literal>r'</emma:literal>
                </emma:interpretation>
                <emma:interpretation id="interp24" emma:lang="en-US" emma:confidence="0">
                  <emma:literal>no</emma:literal>
                </emma:interpretation>
              </emma:one-of>
            </emma:emma>
          </inkml:annotationXML>
          <inkml:trace contextRef="#ctx0" brushRef="#br0" timeOffset="71055.4091">16533 1060 148,'-5'-4'57,"5"4"-30,0-5-18,0 1 23,5 4-19,-5-5 12,5 1-15,0-14 13,5 0-14,0-13 14,5 4-14,1-13 9,4 8-10,-5-21 2,5 4-6,0-14 2,0 10-3,0-5 3,0 13-4,-5-4 1,5 18-1,-4-5-2,-1 14 1,-5 4-4,0 9 2,-5 4 1,0 10 0,0 8-3,0 5 2,0 0 1,0 4 0,5-4 0,0 0 0,-5-5 2,5 1-1,0-5 6,5 8-4,-5-17 6,5 5-6,5-23 1,1 9-2,-1-18 1,5 1-2,-5-10-1,5 5 1,-5-14 1,5 5-1,-5-9-1,0 13 1,-9 0-4,4 9 2,-5 1-1,0 12 0,-5 1 0,5 4 0,-5 4 0,0 5 0,0 0 2,5 9 0,-5 0 0,5 9 0,-5-5 0,5 5 0,0-9 0,5 5 0,-5-5 2,5 0-1,-5-9 2,0 4-2,-5-13 2,0 5-2,1-10-1,4 1 1,-5-14 1,5 5-1,0-18-1,0 4 1,0-18-1,5 10 0,-5-19-3,5 14 2,0-14 1,5 10 0,-5-1-3,0 14 2,-5-5-37,6 14 21,-6 0-121,5 8 77</inkml:trace>
          <inkml:trace contextRef="#ctx0" brushRef="#br0" timeOffset="73037.2191">17569-253 112,'5'-4'44,"-5"4"-24,20-5-4,-20 1 34,5 8-28,-5-4 14,10 0-21,0 0 11,5 5-15,0-1 10,0 1-12,5-1 11,5 0-12,6 1 12,4 4-12,5-9 9,0 0-9,0 0 6,1 0-7,4 0 4,-5 0-6,5 0 2,-4 0-4,-1 0 3,5 0-4,-5 0 4,-5 0-4,-10 0 1,1 0-1,-6 0 1,0 4-2,-5-4 4,0 5-3,-5-1 6,5 5-5,0-4 3,0 4-3,5 0-2,0-1 0,1 6 5,4-1-3,0 1 3,0-1-3,0-4 0,0 0-1,-5-5 1,0 5-2,-9-13-27,4-1 14,-10-4-83,5 9 53,-10-8-117,0 8 90</inkml:trace>
          <inkml:trace contextRef="#ctx0" brushRef="#br0" timeOffset="72199.1829">17569-240 152,'0'0'57,"0"0"-30,20 0-12,-20-4 38,5 4-30,0-4 25,0-1-28,0-8 16,0 4-21,5-18 12,5 0-16,-5-17 6,5 8-10,0-22 0,5 4-4,0-22 0,6 14-1,-1-28-2,0 14 1,-5-4-17,5 18 9,0-5-59,0 13 37,11-22-115,-1 14 80</inkml:trace>
        </inkml:traceGroup>
      </inkml:traceGroup>
      <inkml:traceGroup>
        <inkml:annotationXML>
          <emma:emma xmlns:emma="http://www.w3.org/2003/04/emma" version="1.0">
            <emma:interpretation id="{60E4EE5F-7BE2-464B-8035-9099413D21C7}" emma:medium="tactile" emma:mode="ink">
              <msink:context xmlns:msink="http://schemas.microsoft.com/ink/2010/main" type="line" rotatedBoundingBox="10969,10743 12609,10851 12559,11617 10919,11510"/>
            </emma:interpretation>
          </emma:emma>
        </inkml:annotationXML>
        <inkml:traceGroup>
          <inkml:annotationXML>
            <emma:emma xmlns:emma="http://www.w3.org/2003/04/emma" version="1.0">
              <emma:interpretation id="{FFC974A5-B343-4B12-BEA0-6DCF1C993021}" emma:medium="tactile" emma:mode="ink">
                <msink:context xmlns:msink="http://schemas.microsoft.com/ink/2010/main" type="inkWord" rotatedBoundingBox="10969,10743 12609,10851 12559,11617 10919,11510"/>
              </emma:interpretation>
              <emma:one-of disjunction-type="recognition" id="oneOf5">
                <emma:interpretation id="interp25" emma:lang="en-US" emma:confidence="0">
                  <emma:literal>SCS</emma:literal>
                </emma:interpretation>
                <emma:interpretation id="interp26" emma:lang="en-US" emma:confidence="0">
                  <emma:literal>scs</emma:literal>
                </emma:interpretation>
                <emma:interpretation id="interp27" emma:lang="en-US" emma:confidence="0">
                  <emma:literal>ses</emma:literal>
                </emma:interpretation>
                <emma:interpretation id="interp28" emma:lang="en-US" emma:confidence="0">
                  <emma:literal>sis</emma:literal>
                </emma:interpretation>
                <emma:interpretation id="interp29" emma:lang="en-US" emma:confidence="0">
                  <emma:literal>sas</emma:literal>
                </emma:interpretation>
              </emma:one-of>
            </emma:emma>
          </inkml:annotationXML>
          <inkml:trace contextRef="#ctx0" brushRef="#br0" timeOffset="55611.6629">9738 1368 214,'0'-13'10,"5"-1"-4,-5 1 0,0 4 3,-5-4-5,-5 8-2,4 1-1,-14 4-1,5 4-3,-10 14 2,-5-9-1,5 0 0,0 13 13,0-4 5,-1 4-8,6-13-2,0 5-4,5-1 1,0 1-2,5-5 2,0 4-2,5-4-1,0 4-2,5-4-1,0 0 4,5 0 1,0 4-3,5-4-1,0 5 3,0-10 1,15 5 0,-5 0 1,1 9-2,4-14 2,-5 19 0,5-19 3,-5-4 1,0 5 3,-10-1-3,5 5 1,-5 0-1,5 9 3,-10 4-3,-5-4 1,0 0-3,0 4 2,-10 1-4,0-1-2,-15 0 6,0 1 3,0-1-5,-5-4-1,0 0-4,-1-1-1,1-3 1,0-1 0,5-8-7,0-1 0,5-4 9,5-4 6,0-1-19,5-4-9,4-4-23,6 0-11</inkml:trace>
          <inkml:trace contextRef="#ctx0" brushRef="#br0" timeOffset="55095.6246">9717 1422 64,'0'-14'24,"-5"23"-12,5-9-10,0-9 6,0 9 0,5 9 2,-5-9 4,5 9 1,-5-9-4,6-4-1,-1-10-2,-5 1 2</inkml:trace>
          <inkml:trace contextRef="#ctx0" brushRef="#br0" timeOffset="56400.1949">10401 1493 144,'-5'-22'55,"5"22"-30,0 0-23,0-5 23,0 5-15,-15-4 17,5 0-15,-10-1 7,-10 5-7,-6 0 5,11 5-10,-10-1 10,0 9-10,0 1 10,5-1-10,-1 14 7,6 4-7,0 9 2,5 1-5,0 8 0,10-5-2,0 6 1,10-1-2,5-9 4,5 0-3,10-13 1,10 0-1,10-18-2,6-1 1,4-21-39,10 0 21,1-23-92,-6 5 61</inkml:trace>
          <inkml:trace contextRef="#ctx0" brushRef="#br0" timeOffset="57350.2352">10929 1547 128,'5'-18'49,"-5"18"-26,5-13-9,-5 4 28,5 9-23,-5-9 8,0 4-16,-5-13 14,0 5-15,-5-5 11,5 5-12,-10-1 0,5 10-6,-15 4 0,9 4-1,-9 5-2,10 5 1,-10-1 3,5 5-2,-10 4 1,10 1-1,-5-1-2,4 5 1,1-5-4,10 5 2,0-5-1,5 0 0,10-4 2,5-4 0,5-10 6,11 5-3,-1-9 8,0 5-7,5-5 5,0 0-5,-5 0 5,5 0-6,-4 0 8,-1 4-7,-5-4 8,0 9-8,-5 0 3,0 0-4,-5 4 3,0 1-4,-10 4 1,5 4-1,-10 5-2,5 4 1,-10 0 3,0 0-2,-15 1 4,5-1-4,-15 0-1,9 5 0,-14-9-26,5 4 14,-5-22-121,5 0 73,-6-14-94,11 1 88</inkml:trace>
        </inkml:traceGroup>
      </inkml:traceGroup>
    </inkml:traceGroup>
    <inkml:traceGroup>
      <inkml:annotationXML>
        <emma:emma xmlns:emma="http://www.w3.org/2003/04/emma" version="1.0">
          <emma:interpretation id="{24A6D811-617B-44E0-BCE7-87FFFD533BF7}" emma:medium="tactile" emma:mode="ink">
            <msink:context xmlns:msink="http://schemas.microsoft.com/ink/2010/main" type="paragraph" rotatedBoundingBox="2870,10569 7279,10633 7259,12053 2850,11989" alignmentLevel="2"/>
          </emma:interpretation>
        </emma:emma>
      </inkml:annotationXML>
      <inkml:traceGroup>
        <inkml:annotationXML>
          <emma:emma xmlns:emma="http://www.w3.org/2003/04/emma" version="1.0">
            <emma:interpretation id="{5ED8D7D9-846D-4236-A2BB-15E35436A8B6}" emma:medium="tactile" emma:mode="ink">
              <msink:context xmlns:msink="http://schemas.microsoft.com/ink/2010/main" type="line" rotatedBoundingBox="2870,10569 7279,10633 7259,12053 2850,11989"/>
            </emma:interpretation>
          </emma:emma>
        </inkml:annotationXML>
        <inkml:traceGroup>
          <inkml:annotationXML>
            <emma:emma xmlns:emma="http://www.w3.org/2003/04/emma" version="1.0">
              <emma:interpretation id="{5D2D0E1B-8397-429B-94B9-437EFD7DAF00}" emma:medium="tactile" emma:mode="ink">
                <msink:context xmlns:msink="http://schemas.microsoft.com/ink/2010/main" type="inkWord" rotatedBoundingBox="2870,10569 7279,10633 7259,12053 2850,11989"/>
              </emma:interpretation>
              <emma:one-of disjunction-type="recognition" id="oneOf6">
                <emma:interpretation id="interp30" emma:lang="en-US" emma:confidence="0">
                  <emma:literal>GSACE</emma:literal>
                </emma:interpretation>
                <emma:interpretation id="interp31" emma:lang="en-US" emma:confidence="0">
                  <emma:literal>head</emma:literal>
                </emma:interpretation>
                <emma:interpretation id="interp32" emma:lang="en-US" emma:confidence="0">
                  <emma:literal>65,989</emma:literal>
                </emma:interpretation>
                <emma:interpretation id="interp33" emma:lang="en-US" emma:confidence="0">
                  <emma:literal>45,989</emma:literal>
                </emma:interpretation>
                <emma:interpretation id="interp34" emma:lang="en-US" emma:confidence="0">
                  <emma:literal>beside</emma:literal>
                </emma:interpretation>
              </emma:one-of>
            </emma:emma>
          </inkml:annotationXML>
          <inkml:trace contextRef="#ctx0" brushRef="#br0" timeOffset="11679.3604">1364 1106 96,'-5'-4'35,"5"4"-18,0 4-11,0-4 16,0 0-13,0 0 5,0 0-9,0 0 7,0 0-8,0 0 14,0 0-10,0 0 12,0 9-12,0 0 12,0 4-12,-5 1 12,5 4-12,-10 13 7,5 5-8,-5 13-2,5 9-3,-10 0-2,10-4 1,-5 4-1,5-5 0,-5-3 2,10-10-1,-5-5-1,10-3 1,-5-5-1,5-5 0,0-9 0,10 1 0,-5-10 2,5 1-1,0-10 2,0 1-2,0-14 2,0 4-2,0-12 8,6 8-5,-11-9 8,5 5-8,-5-1 8,0 10-8,-5-5 5,0 9-5,-10 0 5,5 9-6,-5 5 3,0 4-3,-5 4-4,5 5 0,-5 0 1,10 4 0,-5-4 2,10 0-1,-5-9-18,5 4 9,0-8-67,10 4 41,0-14-91,0 5 71</inkml:trace>
          <inkml:trace contextRef="#ctx0" brushRef="#br0" timeOffset="12316.5935">1661 1808 128,'10'-5'49,"-10"5"-26,5 0-1,-5 0 42,0 0-34,0 5 29,5-1-34,-5 5 20,0 9-26,-10 18 5,5 8-14,-15 19-4,0 0-3,-11 17-44,11-4 22,-15-5-131,10-8 83</inkml:trace>
          <inkml:trace contextRef="#ctx0" brushRef="#br0" timeOffset="4893.2536">4421 1526 116,'-10'-9'46,"10"9"-24,5-13-10,-5 8 27,0 5-22,-5-4 12,5-1-18,-5-4 10,5 5-12,-5-9 11,5-1-12,-5-8 9,5 8-9,-11-8 0,1 9-5,-5-5-2,0 4 0,-10-3 5,5 8-3,-10-14 12,5 14-8,-10-4 3,9 8-6,-14-3 2,10 8-3,-15-5-2,10 5 0,-6 0-1,11 5 0,-5 3 0,5 6 0,-5-1 0,5 10 0,-6-6 0,6 1 0,0 5 2,5-1-1,-5 0-1,5 1 1,-6-1-1,6 5 0,-15-5 0,10 5 0,-10 0-3,4 0 2,-4 4 1,15 0 0,-5 5 2,10-5-1,-5 1 2,5-1-2,-6 0 4,11 5-3,-5 0 1,10-5-1,-5 5 1,10-5-2,-5 5 2,10-5-2,0 0-1,5 5 1,0-5 1,0 0-1,0 1 4,5-1-3,0 0 4,0 5-4,0 0 1,5 0-1,6-5 1,-1-4-2,10-1 6,0-3-4,15-1 8,0-4-7,11-9 3,9 0-4,11-14 0,-1 5-1,15-17 1,1-1-2,4-9-9,-9 5 4,-1-1-58,-9 10 34,-6-5-127,-4 5 87</inkml:trace>
          <inkml:trace contextRef="#ctx0" brushRef="#br0" timeOffset="15329.7061">2038 1312 128,'0'-23'49,"0"23"-26,0-4-14,0-1 27,0 10-20,-5-5 14,5 0-17,-5 0 8,5 0-12,-10 0 2,5 0-7,-10 0 5,10 4-6,-10 1 1,4 8-2,-4 1 1,5-1-2,-5 0-3,5 1 1,-5-1 1,10 5 0,-5-4 4,10 3-2,-10-3-1,10 4 0,-5-5-1,5 5 0,-5-5 2,10 5-1,-5-4-3,10 3 1,0-8 1,0 5 0,0-10 0,5 5 0,0-4 4,5 4-2,-4-5 6,4 5-5,-5-4 6,0 3-6,-5 1 6,0 0-6,-10 5 6,5-1-6,-10 5 3,5 0-3,-10 0 0,0 4-1,-15 0-4,5 5 1,-11 0-1,6 0 0,-5-5 2,5 5 0,0-5-27,5-4 15,5-9-114,5 0 70</inkml:trace>
          <inkml:trace contextRef="#ctx0" brushRef="#br0" timeOffset="15735.3999">2259 1745 180,'0'22'68,"0"-22"-36,0 18-20,0-9 34,0 0-26,0 14 10,0 3-18,-5 1-8,0 0-4,-10 0-13,10 0 6,-5-5-80,0 5 48</inkml:trace>
          <inkml:trace contextRef="#ctx0" brushRef="#br0" timeOffset="16775.9369">2566 1450 124,'-5'-9'49,"5"9"-26,-5-4-9,0-1 30,10 10-24,-10-10 13,5 1-20,-5-5 6,0 4-11,-6 5 2,6 5-6,-10 4 2,10 4-3,-10 5 3,5 4-4,-10 10 4,5 3-4,-5 6-1,5 3 0,0 1-1,5 0 0,0-1 0,5-3 0,0-10 0,10 0 0,0-8 2,5-1-1,0-9 2,5-4-2,0-9-1,5 0 1,-5-13 3,5 4-2,-5-13 4,5 8-4,-10-8-3,6 8 0,-6-17-1,0 9 0,-5-14 4,5 5-1,-5-9 4,0 4-3,-5-18 4,5 9-4,-5-8 4,0 8-4,0 1 1,5 8-1,-5 0 7,5 9-5,-5 5 8,0 8-8,0 6 8,0 3-8,0 14 5,0 9-5,-5 18 2,5-1-3,-5 19-2,5 0 0,-5 4-1,10-5 0,0 1-3,5-5 2,5-4-8,10-9 5,0-10-36,5-3 22,1-14-91,-1-5 61,5-8-76,0 4 71</inkml:trace>
          <inkml:trace contextRef="#ctx0" brushRef="#br0" timeOffset="85552.4687">5180 1513 80,'5'-14'33,"-5"14"-18,5-22-9,-5 13 22,5 5-15,-5-14 13,0 0-15,0-9 12,0 9-13,0-4 6,0 8-9,0-3 9,0 8-9,-5-14 7,5 14-7,-5-4 7,0 8-8,-5 1 3,5 4-5,-10 0 0,0 9-2,-11 4 1,11 5-2,-10 18-1,5-5 1,-5 5-1,5 4 0,0 0 0,10 1 0,5-1-3,5-4 2,0-5-1,5-4 0,0-5 4,10-4-1,-5-9 2,5 4-2,0-8-1,0 4 1,0-9 1,5 0-1,-5-9-1,5 0 1,-4-9 5,-1 9-3,-5-9 6,0 5-6,-5-5 8,5 9-7,-10-5 5,5 6-5,-5-1 0,5 4-2,-5 1-6,0 4 2,0 0 3,5 4 0,-5 1-1,5 8 1,-5 5-1,0 4 0,0 9 2,0 5-1,0 9 2,0 0-2,0 13-1,5 0 1,0 9-1,0-5 0,0 1 4,10-14-2,5-9 15,0-8-10,0-15 17,6-3-14,4-23 5,0-4-10,10-32-15,0 0 4,11-40-92,4 14 54,0-23-107,0 13 85</inkml:trace>
        </inkml:traceGroup>
      </inkml:traceGroup>
    </inkml:traceGroup>
    <inkml:traceGroup>
      <inkml:annotationXML>
        <emma:emma xmlns:emma="http://www.w3.org/2003/04/emma" version="1.0">
          <emma:interpretation id="{23945E47-928A-48D3-869A-BA7995075E48}" emma:medium="tactile" emma:mode="ink">
            <msink:context xmlns:msink="http://schemas.microsoft.com/ink/2010/main" type="paragraph" rotatedBoundingBox="5768,11977 24530,11559 24597,14572 5835,14990" alignmentLevel="3"/>
          </emma:interpretation>
        </emma:emma>
      </inkml:annotationXML>
      <inkml:traceGroup>
        <inkml:annotationXML>
          <emma:emma xmlns:emma="http://www.w3.org/2003/04/emma" version="1.0">
            <emma:interpretation id="{5A003B9A-2EB4-4AC0-926F-A3E5837BD117}" emma:medium="tactile" emma:mode="ink">
              <msink:context xmlns:msink="http://schemas.microsoft.com/ink/2010/main" type="line" rotatedBoundingBox="5768,11977 22296,11609 22333,13264 5805,13633"/>
            </emma:interpretation>
          </emma:emma>
        </inkml:annotationXML>
        <inkml:traceGroup>
          <inkml:annotationXML>
            <emma:emma xmlns:emma="http://www.w3.org/2003/04/emma" version="1.0">
              <emma:interpretation id="{FD92E483-24F0-48C6-84FA-8B908D875305}" emma:medium="tactile" emma:mode="ink">
                <msink:context xmlns:msink="http://schemas.microsoft.com/ink/2010/main" type="inkWord" rotatedBoundingBox="7402,12023 10731,12288 10638,13461 7308,13196"/>
              </emma:interpretation>
              <emma:one-of disjunction-type="recognition" id="oneOf7">
                <emma:interpretation id="interp35" emma:lang="en-US" emma:confidence="0">
                  <emma:literal>DCPN</emma:literal>
                </emma:interpretation>
                <emma:interpretation id="interp36" emma:lang="en-US" emma:confidence="0">
                  <emma:literal>DPN</emma:literal>
                </emma:interpretation>
                <emma:interpretation id="interp37" emma:lang="en-US" emma:confidence="0">
                  <emma:literal>DPPN</emma:literal>
                </emma:interpretation>
                <emma:interpretation id="interp38" emma:lang="en-US" emma:confidence="0">
                  <emma:literal>DNPN</emma:literal>
                </emma:interpretation>
                <emma:interpretation id="interp39" emma:lang="en-US" emma:confidence="0">
                  <emma:literal>DCPNN</emma:literal>
                </emma:interpretation>
              </emma:one-of>
            </emma:emma>
          </inkml:annotationXML>
          <inkml:trace contextRef="#ctx0" brushRef="#br1" timeOffset="147580.9313">7110 3122 132,'0'-18'49,"0"18"-26,5-9-18,-5 5 24,0 4-16,0-9 13,0 5-15,0-10 15,0 5-16,0-4 16,0 4-16,0-5 13,0 6-13,-5-10 10,5 4-11,-5-4 8,5 5-9,-10 0 9,5 8-10,-10-4 5,5 5-7,-11-5 4,11 9-5,-10 0 5,5 9-6,-5 0 6,5 4-6,-5-4 3,5 4-3,-5 1-2,5-1 0,-5 5 3,4 0-2,-4 4 1,10 5-1,-10 0 1,10 4-2,0 1 4,5 3-3,0 1-1,5 0 0,0 4 1,10-4-1,-5 0 4,10-5-3,0-4 4,0-1-4,0-3 1,0 4-1,1-5 1,4 0-2,0-4 4,5 5-3,-5-6 1,5 1-1,-5 0-2,5-4 1,-5-10-43,1 5 23</inkml:trace>
          <inkml:trace contextRef="#ctx0" brushRef="#br1" timeOffset="148892.0902">7447 2993 148,'0'-14'57,"0"14"-30,5-13-12,-5 8 38,0 10-30,0-10 25,0 5-28,-5-4 18,5-1-22,-5-3 12,5 8-17,-6-5 4,12 10-10,-6-5 4,0 8-5,0-3 7,0 8-7,0 5 8,0 0-8,0 9 5,0 4-5,0 5-2,5 4-1,0 5 3,5-5-2,-5 5 12,0-5-7,0 0-1,0 0-4,0-8-2,0-1 1,-5-4 1,5-5-1,-5-4 2,0-5-2,0-4-3,0 0 1,-5-9-17,5 5 10,-5-5-19,0 0 16,-5-5-13,5 1 14,-5-5-6,5 0 10,-5-4-4,4-1 6,-4-13 2,10 9 2,-10-13-3,10 9 2,-10-14 1,10 9 0,-5-17 2,5 8-1,0-9-1,5 9 1,0-8-1,5 8 0,0-13 6,1 9-3,-1-10 6,5 10-6,0-5 8,5 10-7,0-1 12,5 9-9,0 0 5,-5 14-7,-5-5 7,5 9-8,-4 0 8,4 9-8,-5 5 1,5 4-3,-5 4 3,5 0-3,-5 5 4,0 5-4,-5 3-1,0 6 0,-5 3-1,5 1 0,-15-4 2,5-1-1,-15 0 2,5-4-2,-15 4-1,10 0 1,-20 1-19,10-5 10,-10-1-74,4-3 46,-4-5-133,5-1 95</inkml:trace>
          <inkml:trace contextRef="#ctx0" brushRef="#br1" timeOffset="146245.6121">5792 3164 124,'-5'0'46,"5"0"-24,-10-13-10,5 8 24,5 10-19,-5-10 7,10 5-15,-5-9 11,5 0-12,0-9 20,10 9-15,5-13 18,5 9-18,5-19 13,5 10-15,0-14 10,5 9-12,0-5 8,-5 10-9,0 0 9,-5 4-10,0 0 3,0 9-6,-5 0 2,5 4-3,-10 1 3,0 4-4,-5 0 1,0 4-1,0 1-2,0 4 1,-5 9-1,0 9 0,0-5 0,0 0 0,0 1 0,0 4 0,0 0 0,0 0 0,0 4 2,0 1-1,0-1-1,0 5 1,-5 0-1,0-5 0,-5 1 4,5-5-2,-10 0 8,5 4-6,-10 0 5,5 1-5,-15-1 2,5 5-3,-15 0 0,5 4-1,-10 1 3,5-5-3,-10 0 6,0-9-5,-5-5 3,5-4-3,-10-4-8,15-5 2,-5-9-27,10 4 16,0-8-69,10-1 47,0-4-130,5 0 93</inkml:trace>
          <inkml:trace contextRef="#ctx0" brushRef="#br1" timeOffset="145429.1303">5968 3021 108,'0'-14'44,"0"14"-24,5-9-6,-5 5 37,0 8-28,0-8 26,0 4-28,0-5 18,0 1-23,0-5 16,0 9-18,0-5 14,0 5-15,0-4 6,0 4-11,0-4 4,0 4-7,0 0 11,0 8-9,0 1 10,0 5-10,0 4 12,5 4-11,-5 9 9,5 0-9,-5 10 4,0 3-7,0 10 2,0 0-4,0 4 0,0 0-1,0 0 1,5-9-2,-5-5-3,5-3 1,-5-10-4,0 0 3,0-13-25,0-5 14,0-8-53,0-1 36,5-21-74,5-6 59,5-17-94,0 9 79</inkml:trace>
          <inkml:trace contextRef="#ctx0" brushRef="#br1" timeOffset="150209.7694">8427 3586 140,'-5'27'52,"5"-23"-28,-5 37-13,5-32 18,0 0-4,-5-1 0,-5 1-2,0 0-3,5-4-10,0-1 5,0 1 4,-5-5-6,10 0 0,0 0 2,0-9 0,5-18-4,-5 0 1,10-9-5,0 5 1,0 0-1,0 0 1,0-5-2,0 5 1,0-1 2,0 10-4,0-5 1,0 9-3,1 0-2,-1 5 0,0-5 1,0 5-1,0-1-1,0 10 1,0 4-4,5 9 2,5 13 1,5 9 0,0 14 2,0 0-1,1-1-1,4 1 1,0-5-1,0 1 0,0-10 0,0 5 0,1-19 4,4 1-2,-10-18 1,0 0-1,-5-18 9,0 5-5,0-18 10,6 8-9,-11-12-1,5 3-4,-10-8-2,5 9 1,-15-14 1,5 14-1,-15-5 4,0 14-3,-5-9-1,5 8 0,-5-4-21,4 14 11,-4-5-80,5 9 49,-5-9 149,10 9-56</inkml:trace>
        </inkml:traceGroup>
        <inkml:traceGroup>
          <inkml:annotationXML>
            <emma:emma xmlns:emma="http://www.w3.org/2003/04/emma" version="1.0">
              <emma:interpretation id="{12847834-E6DD-4325-849C-09FAE235C8D4}" emma:medium="tactile" emma:mode="ink">
                <msink:context xmlns:msink="http://schemas.microsoft.com/ink/2010/main" type="inkWord" rotatedBoundingBox="11868,11790 17703,11733 17719,13364 11883,13421">
                  <msink:destinationLink direction="with" ref="{B034CF52-6A2F-4E23-9FE6-94D99D50E9FE}"/>
                </msink:context>
              </emma:interpretation>
              <emma:one-of disjunction-type="recognition" id="oneOf8">
                <emma:interpretation id="interp40" emma:lang="en-US" emma:confidence="0">
                  <emma:literal>Indravati*</emma:literal>
                </emma:interpretation>
                <emma:interpretation id="interp41" emma:lang="en-US" emma:confidence="0">
                  <emma:literal>Impuberate*</emma:literal>
                </emma:interpretation>
                <emma:interpretation id="interp42" emma:lang="en-US" emma:confidence="0">
                  <emma:literal>Indicavit*</emma:literal>
                </emma:interpretation>
                <emma:interpretation id="interp43" emma:lang="en-US" emma:confidence="0">
                  <emma:literal>Indicavit'*</emma:literal>
                </emma:interpretation>
                <emma:interpretation id="interp44" emma:lang="en-US" emma:confidence="0">
                  <emma:literal>Indravati'*</emma:literal>
                </emma:interpretation>
              </emma:one-of>
            </emma:emma>
          </inkml:annotationXML>
          <inkml:trace contextRef="#ctx0" brushRef="#br1" timeOffset="185228.3579">13314 3086 176,'-5'-9'68,"5"9"-36,0 0-22,0 0 33,0 0-25,0 0 16,0 0-20,-5 0 3,5 4-9,-6 1 1,6 4-5,-10 13 5,5 5-6,-10 9 3,5 4-3,-5 9 0,5 5-1,-5 8-2,10 1 1,0 4-1,5-9 0,0 0 0,5-5 0,0-12 0,5-6 0,-5-8 2,5-4-1,0-6-1,5-3 1,-5-10-1,5 5 0,6-13 2,-1 4-1,0-14-1,0 1 1,-5-14 1,0 9-1,-10-9 8,0 5-5,-5-5 10,0 9-8,0-4 3,0 9-5,0-1 2,0 10-3,-5 8-2,0 14 0,-5 0-4,10 0 2,-5 0-1,10 0 0,0-5 2,10 0 0,5-13-27,10 5 15,1-18-90,-1 4 57,5-14-97,0 1 80</inkml:trace>
          <inkml:trace contextRef="#ctx0" brushRef="#br1" timeOffset="186516.8413">13841 2751 140,'-5'-5'52,"5"1"-28,-5-1-11,5 5 19,0-4-3,0 4 1,0-5-2,0 1 11,0-1-21,0 1 10,0 4-17,0-5 15,0 5-16,0-4 5,0 8-10,0-4 2,0 5-4,0-1 3,0 10-4,-5 4 4,5 4-4,-5 14-1,10 4 0,-5 13-1,0-8 0,0 9 2,5-1-1,0 1-3,0-5 1,0-4 1,0-5 0,1-9 4,4 1-2,-5-10 12,5-4-7,-5-9 3,5 0-6,-5-14-2,5 5-1,0-13-1,5 4 0,-5-13 2,5 8-1,0-22-1,5 5 1,-5-22-1,5 8 0,-4-18 0,-1 10 0,0-10-25,0 14 14,5-5-125,0 23 75</inkml:trace>
          <inkml:trace contextRef="#ctx0" brushRef="#br1" timeOffset="188175.7108">14148 3385 172,'-5'-9'66,"5"9"-36,5 0-22,-5 0 34,0 0-25,0 0 13,0 0-19,-5 0 17,5 5-16,-5 4 16,5 4-16,-5 5 0,5 4-7,-5 5-1,5 0-2,0 4 1,5 5-2,0 0-3,0-5 1,0 0 3,0-9-1,5-4 2,5-4-2,5-10-1,-5 1 1,-5-10-1,6 1 0,-1-10 0,0 1 0,-5-9 2,5-5-1,-5-5 4,5 10-3,-5 0 6,0 4-5,-5 0 1,0 5-2,0-1 1,0 10-2,-5 4 2,5 4-2,-5 10 2,5 8-2,0 0-3,5 5 1,0-5-1,5 1 0,6-1-11,-1 1 6,5-15-40,5-3 26,5-18-68,0 4 50</inkml:trace>
          <inkml:trace contextRef="#ctx0" brushRef="#br1" timeOffset="188894.46">14807 3184 136,'5'-27'52,"-5"27"-28,10-18-4,-5 14 39,0 8-33,0-4 30,0 0-33,-5 0 17,0 0-23,-5 5 6,5 4-13,-10 4 3,5 5-8,-10 9 4,0 9-5,-6 13 0,6 0-2,-5 13-2,10-4 1,0 5-1,5 0 0,0 4 0,5-9 0,0-9 0,10-4 0,0-14 2,10 0-1,0-13-1,6 0 1,4-18-1,0 0 0,-5-14 2,5 1-1,-5-5 6,-5 9-4,-10-4 8,6 4-7,-11 0 1,5 5-3,-10 4 3,0 4-3,-5 0-3,0 5 0,0 5 1,5-1 0,0 1 4,5-1-2,0-9-5,5 5 1,0-9-21,5 0 13,0-9-67,5 5 43,-5-9-121,0 4 86</inkml:trace>
          <inkml:trace contextRef="#ctx0" brushRef="#br1" timeOffset="189566.8199">14404 2308 152,'0'-4'57,"0"4"-30,-5-5-7,0 1 34,10 8-29,-5-8 14,0 4-23,0-9 13,0 9-16,0-5 12,0 10-14,0-1 12,5 5-13,0 5 13,1 3-14,-1 6 5,5 4-9,0 8 7,0 6-8,0 3 8,5 1-8,0 4 1,5-4-3,-5 0 1,5-1-2,-5-13-3,5 1 1,-5-10-21,6 0 12,-6-17-62,5-5 40,-5-9-127,0 0 89</inkml:trace>
          <inkml:trace contextRef="#ctx0" brushRef="#br1" timeOffset="190013.2981">14309 2728 208,'-25'0'77,"25"0"-42,5 5-17,0-5 43,0 0-35,0 0 24,5 0-30,0 0 11,0 0-17,0 0 3,5 0-10,5-5 0,0 5-4,6-9 0,-1 0-1,5-9-13,0 5 7,5-9-43,0 8 26,1-4-79,-6 5 56,0 0-95,0 4 79</inkml:trace>
          <inkml:trace contextRef="#ctx0" brushRef="#br1" timeOffset="190721.0292">14641 2491 216,'-25'36'82,"25"-36"-44,-26 49-25,16-31 29,5 0-25,-10 13-8,0 5-6,-10 9-56,5-1 29</inkml:trace>
          <inkml:trace contextRef="#ctx0" brushRef="#br1" timeOffset="192359.6965">14616 2625 140,'-5'5'55,"5"-5"-30,0 4-14,0-4 33,0 0-25,0 0 16,0 0-21,0 0 10,0 0-14,0 0 10,0 0-11,0 0 11,10 0-12,0 0 9,5 0-9,0-4 4,0 4-7,5-5 9,5 1-8,-5-5 3,0 9-5,-5-9 2,1 9-3,-6-9-2,5 9 0,-10-9-17,5 9 9,-10-4-61,5 4 38,-10-5-113,5 10 80</inkml:trace>
          <inkml:trace contextRef="#ctx0" brushRef="#br1" timeOffset="178326.1749">10720 2947 124,'0'-4'46,"0"4"-24,0 0-10,-5 0 29,5 0-23,-5 0 12,5 0-19,-5 0 8,-1 4-11,-14 1 4,5 8-7,-10 0 7,5 1-8,-20-1 19,5 5-14,-11-4 10,16 3-11,-5-12 0,10-1-5,0-8-4,10-1 0,5-8 1,10 0 0,0-19 0,10 5 0,0-8-3,5 3 2,-5-8 7,5 18-3,0-5 12,5 9-8,-5-4 5,0 8-7,-5 1 2,0 4-4,0 0 5,1 9-5,-1 0 8,0 9-7,-5 5 5,5 3-5,-5 10 0,5 4-2,0 5 1,0 4-2,0 1-1,5-6 1,-5 6-1,5-6 0,-5 10 4,5-5-2,-5 5 8,0-5-6,-10 0 1,0-4-3,-10 0 5,0 0-4,-10-5 14,5 0-9,-15 0 3,10-4-7,-10-4 2,10-1-3,-16-4 0,6-5-1,-10-8-6,10-1 2,0-8-25,10 4 14,-1-5-62,6 1 41,0-5-85,10 4 66,5-8-73,5 4 72</inkml:trace>
          <inkml:trace contextRef="#ctx0" brushRef="#br1" timeOffset="179370.4118">10629 3600 124,'20'0'46,"-20"0"-24,-25-5-17,25 1 22,5-1-15,0-8 16,5 4-16,0-9 16,0 9-16,5-9 11,0 5-13,-4-10 10,4 5-11,0-4 15,5 4-14,-5-4 9,5 9-11,-5-5 4,5 9-7,-5-5 7,0 5-8,-5 0 3,5 5-4,-4 0 0,-1 4-1,0 0 1,0 8-2,0-3 2,0 4-2,0 4 2,0 1-2,-5-1-3,0 5 1,0-5 3,0 5-1,-5-4 2,0 3-2,-5-3 2,5-1-2,-5-4 2,0 0-2,-5-4-1,10-1 1,-5-8-4,10 4 2,-5-9 1,5 4 0,0-8-3,0-1 2,0-8 1,5 4 0,5-9 0,0 10 0,0-10 2,0 9-1,0-4-1,6 4 1,-6 0-1,0 4 0,-5 5 0,0 5 0,0-1 2,0 10-1,-10-1-1,5 5 1,0 5-1,0 8 0,-5-4-3,5 4 2,-5-4 3,5 5-1,0-10 2,0 5-2,-5-9-1,5 4 1,0-13-1,0 0 0,0-4 0,0-1 0,5-8-3,0 4 2,0-9 3,0 0-1,6-18 2,-1 5-2,0-5 2,0 14-2,-5 0-1,0 8 1,0 1-1,0 8 0,0 10 2,5 8-1,-5 14-1,5 4 1,0 1-8,0 3 4,1-12-67,-1-1 38,0-13-125,0 0 88</inkml:trace>
          <inkml:trace contextRef="#ctx0" brushRef="#br1" timeOffset="181442.9913">12012 2621 124,'5'-18'49,"-5"18"-26,5-18-9,-5 9 32,0 9-25,0-13 23,0 4-25,-5-9 16,5 9-20,-5 0 10,0 5-15,-6-1 4,1 5-9,-10-4 7,5 8-8,-10-4 10,5 5-8,-5-1 1,10 1-4,-5-1 3,10 1-4,-10-1 6,9 1-5,-4-5 6,10 4-6,-10 0 6,10 1-6,-5-1 6,10 5-6,-10-4 3,10 4-3,-5-5 3,10 5-4,-5 0 8,0 4-6,0-4 8,0 5-8,0-1 3,0 5-4,0-4 0,0 3-1,0-3 5,0 4-4,0-5-1,0 5-1,0 0 1,0 0-1,0 4 4,5 0-3,0 5-1,0 0 0,0-5-1,0 5 0,0-5 4,0 5-2,-5-4-1,0 3 0,0 1 1,0 0-1,-5 0 2,5 0-2,-5 0-1,5-5 1,-5 0-4,5 1 2,-5-1 1,5 0 0,-10 1 4,10 3-2,-5-3 4,5 4-4,-5-5-1,0 5 0,-5-5-1,5 5 0,-5-9 0,10 0 0,-10 4 0,10 5 0,-10-5 0,10 0 0,-10-4 0,10 9 0,-5-9 0,5 4 0,-5-4 0,10 0 0,-5-5 4,0 1-2,0-5 1,5 0-1,-5-5-2,5 5 1,0-4 1,5-1-1,-5 1-1,5-1 1,0-4-1,5 5 0,-5-5 0,5 4 0,0-4 0,0 4 0,6-4-27,-1 0 15,15-8-182,5 3 107,0-8-121</inkml:trace>
          <inkml:trace contextRef="#ctx0" brushRef="#br1" timeOffset="182296.415">12288 2943 172,'-5'-9'66,"5"9"-36,0-36-20,0 27 37,0 9-27,0-13 22,0-1-25,0 1 12,0 4-18,0 0 12,0 4-13,0-3 8,0 8-10,0 0 4,0 8-7,0 6 2,5 4-4,-5 4 0,5 0-1,0 1 3,0 4-3,0 8-1,0 1 0,-5 4 7,5 1-4,-5-1 1,5-4-3,0-1-8,0-3 3,0-6 3,5 1 1,-5-9 2,5-5-2,1-4 2,-1 0-2,0-9 6,5 0-4,-5-9 6,5 5-6,0-9 8,0-1-7,-5-8 5,5-1-5,-5-17 0,5 9-2,-5-14-4,5 9 1,-5-13-12,6 5 6,-6-1-58,0 9 36</inkml:trace>
          <inkml:trace contextRef="#ctx0" brushRef="#br1" timeOffset="184411.3889">12856 3439 132,'-5'-5'49,"5"5"-26,0-4-5,0-1 35,0 10-29,0-10 20,0 5-27,-5-4 16,5 4-19,-10-5 10,5 10-14,-10-5 10,0 9-11,-5 4 4,5 5-8,-11 4 2,6 5-4,-5 9 0,10 0-1,0 4-2,10 0 1,5-9-4,5 1 2,5-6 1,5 1 0,5-9-3,0-4 2,6-10-28,-1-4 16,10-13-70,5-1 47,10-17-92,-9 0 72</inkml:trace>
          <inkml:trace contextRef="#ctx0" brushRef="#br1" timeOffset="197159.2971">15370 3403 200,'-15'-13'74,"15"13"-40,0-5-16,0 1 45,0 8-35,0-8 19,5 4-27,0-5 8,5 1-16,5-5 5,10 0-10,5-5 7,5 5-8,16-13 1,-1 4-4,5-9-2,-5 10 0,1-10-10,-1 9 5,0-9-67,0 9 39,1-4-136,-1 8 94</inkml:trace>
          <inkml:trace contextRef="#ctx0" brushRef="#br1" timeOffset="196826.4741">15998 2934 220,'-30'-18'85,"30"18"-46,-5-27-26,0 18 38,5 9-30,-10-9 15,5 0-22,-10 5 12,5 8-15,-5 10 6,4-1-10,-9 9 2,5 10-5,-15 17 0,5 0-2,-15 22-4,10-3 1,-11 7 7,16-3-3,-5 4 6,10-9-6,0-9-30,5-4 15,0-14-66,5-4 43,5-18-81,10-10 66,-5-12-65,10-5 67</inkml:trace>
          <inkml:trace contextRef="#ctx0" brushRef="#br1" timeOffset="196454.5883">15621 2969 148,'-10'-8'55,"10"8"-30,-10-36-3,5 27 42,5 4-34,-10-4 25,10 9-33,-5-8 11,10 8-19,-5-5 3,0 10-10,0-1 4,0 5-6,0 4 9,5 1-8,0 8 8,5 0-8,5 10 8,0 3-8,5 10 5,5 0-6,6 13 2,-1-4-4,0 8 0,0-4-1,0 5 1,0-10-2,-5-3-1,-4-10 1,-6-9-30,0 0 16,-5-4-54,0-9 37,-10-9-83,5-5 64,-10-4-81,5 0 74</inkml:trace>
          <inkml:trace contextRef="#ctx0" brushRef="#br1" timeOffset="198690.9809">15913 3220 116,'5'0'46,"-5"0"-24,-10 4-15,5-4 26,10 0-19,-5 5 15,0-1-16,0-4 8,0 0-12,0 0 15,0 0-14,0 0 9,0 0-11,0 0 4,0 0-7,0 0 0,0 0-3,0 0-4,5 0 1,0-4 16,5-1-8,-5 1 17,5 4-14,0-5 5,0 5-10,0-9 9,0 5-8,5-5 5,0 9-6,-5-9 4,5 5-5,-5-5 5,5 9-6,-10-9 6,5 9-6,-4-9 6,-1 9-6,-5-9-1,0 9-1,0-5-4,5 5 2,-5-4-12,0 4 6,0-5-49,5 5 31,0-4-119,0-1 80,0-4-71,5 9 79</inkml:trace>
        </inkml:traceGroup>
        <inkml:traceGroup>
          <inkml:annotationXML>
            <emma:emma xmlns:emma="http://www.w3.org/2003/04/emma" version="1.0">
              <emma:interpretation id="{A9739253-5B30-490A-8257-00F02ADF8EE6}" emma:medium="tactile" emma:mode="ink">
                <msink:context xmlns:msink="http://schemas.microsoft.com/ink/2010/main" type="inkWord" rotatedBoundingBox="18170,13297 18306,11824 19242,11911 19106,13384">
                  <msink:destinationLink direction="with" ref="{B034CF52-6A2F-4E23-9FE6-94D99D50E9FE}"/>
                </msink:context>
              </emma:interpretation>
              <emma:one-of disjunction-type="recognition" id="oneOf9">
                <emma:interpretation id="interp45" emma:lang="en-US" emma:confidence="0">
                  <emma:literal>it]</emma:literal>
                </emma:interpretation>
                <emma:interpretation id="interp46" emma:lang="en-US" emma:confidence="0">
                  <emma:literal>N]</emma:literal>
                </emma:interpretation>
                <emma:interpretation id="interp47" emma:lang="en-US" emma:confidence="0">
                  <emma:literal>A]</emma:literal>
                </emma:interpretation>
                <emma:interpretation id="interp48" emma:lang="en-US" emma:confidence="0">
                  <emma:literal>X]</emma:literal>
                </emma:interpretation>
                <emma:interpretation id="interp49" emma:lang="en-US" emma:confidence="0">
                  <emma:literal>ii]</emma:literal>
                </emma:interpretation>
              </emma:one-of>
            </emma:emma>
          </inkml:annotationXML>
          <inkml:trace contextRef="#ctx0" brushRef="#br1" timeOffset="208296.8629">16963 2880 140,'0'0'55,"0"0"-30,0 31-7,-5-22 37,5 5-30,-10 4 20,5-1-28,-20 19 9,5 4-15,-20 14 9,-1 4-11,-4 0 11,15-4-12,-5 0-2,10-10-3,-5-8-20,14-5 9,1-13-61,10 0 39</inkml:trace>
          <inkml:trace contextRef="#ctx0" brushRef="#br1" timeOffset="209020.0593">16918 2648 116,'-5'-14'46,"5"14"-24,5-9-10,-5 5 31,0 4-24,0-5 22,5 1-24,-5 0 18,0 4-20,0-5 10,5 10-15,-5-5 10,5 0-11,-5 0 8,0 0-9,0 0 6,5 0-7,-5 0 4,10 8-6,0 1 11,0 0-9,0 5 10,0-1-10,0 5 5,0 0-7,-4 0 4,4 4-5,-5 5 2,5 4-3,-5 0 0,5 1-1,-5 4 1,5-5-2,-5 0 4,5 0-3,-5 1 4,5 3-4,0 1 4,0 0-4,0 0 4,0-1-4,0 1 6,0 0-5,0-5 1,0 0-2,0-4-2,1 0 1,-6-9-15,0-5 8,0-8-41,0-1 26,5-13-93,5 0 64,0-17-105,0 3 88</inkml:trace>
          <inkml:trace contextRef="#ctx0" brushRef="#br1" timeOffset="212573.5809">17169 2518 112,'-5'-9'44,"5"9"-24,-5 0-13,0 0 28,10 0-20,-10-4 15,5-1-17,-5-4 4,0 5-10,-5-5 0,10 9-4,-10-9 0,10 0-1,-10 0 1,10 9-2,-10-4-3,10 8 1,-5-4-4,10 0 3,-5 5-1,10 4 1,0-1 4,0 1-1,5-9 2,5 0-2,0-4 6,6 4-4,-1-5 10,0 10-7,-5-5 10,5 0-9,-5-5 5,5 5-7,-5-4 4,6 4-5,-6-4 5,0 8-6,0-4 6,0 0-6,0 0 6,0 0-6,-10 0 1,5 0-2,-5 0 1,0 0-2,1 0 2,-1 0-2,0 0-1,0 0 1,0 0 3,0 0-2,-5 0 8,0 0-6,0 0 10,0 0-8,-5 0 3,5 0-5,-5 0 11,0 0-8,0 0 10,0 0-10,0-4 7,0 4-7,0-9 2,0 4-5,0 1 0,0 4-2,0-5-2,0 10 1,-5-5-1,5 4 0,-5 1 0,5 4 0,-5-1 2,5 1-1,-5 0 2,5 5-2,-10-1-1,10 1 1,-5-1 1,10 5-1,-10 0-1,5 4 1,-10 9-1,0 1 0,0 8 0,10 0 0,-10 5 0,5-5 0,-11 0 2,11-4-1,-5-5-1,10-4 1,-5 0 1,5-5-1,-10 5-1,10 0 1,-5 0 1,5-1-1,-5-3-1,5 4 1,-5-1-1,5 1 0,-5-4-3,10-1 2,-5-4 1,0 4 0,0-4 2,10 4-1,-5 1-1,0-1 1,0-4-1,0 0 0,-5 0 2,5-1-1,-10-3 6,5 4-4,-5 0 3,0 0-3,-5 4 3,5 5-4,-5-5-1,5 5 0,-10 0 3,10-1-2,-10-8 4,10 5-4,-10-5 6,5 4-5,-5-9 10,5 1-7,-21-1 3,6 1-5,-15-1 2,10 0-3,-20-4-19,9 5 8,-9-10-105,10 1 63,5-19-156,10 5 117</inkml:trace>
        </inkml:traceGroup>
        <inkml:traceGroup>
          <inkml:annotationXML>
            <emma:emma xmlns:emma="http://www.w3.org/2003/04/emma" version="1.0">
              <emma:interpretation id="{DC9C481C-52E6-42D9-AE2F-3562B450E978}" emma:medium="tactile" emma:mode="ink">
                <msink:context xmlns:msink="http://schemas.microsoft.com/ink/2010/main" type="inkWord" rotatedBoundingBox="21839,11731 22299,11721 22323,12816 21863,12827"/>
              </emma:interpretation>
              <emma:one-of disjunction-type="recognition" id="oneOf10">
                <emma:interpretation id="interp50" emma:lang="en-US" emma:confidence="1">
                  <emma:literal>4</emma:literal>
                </emma:interpretation>
                <emma:interpretation id="interp51" emma:lang="en-US" emma:confidence="0">
                  <emma:literal>y</emma:literal>
                </emma:interpretation>
                <emma:interpretation id="interp52" emma:lang="en-US" emma:confidence="0">
                  <emma:literal>Y</emma:literal>
                </emma:interpretation>
                <emma:interpretation id="interp53" emma:lang="en-US" emma:confidence="0">
                  <emma:literal>cy</emma:literal>
                </emma:interpretation>
                <emma:interpretation id="interp54" emma:lang="en-US" emma:confidence="0">
                  <emma:literal>¢</emma:literal>
                </emma:interpretation>
              </emma:one-of>
            </emma:emma>
          </inkml:annotationXML>
          <inkml:trace contextRef="#ctx0" brushRef="#br1" timeOffset="229002.4079">20427 2286 204,'10'-18'77,"-10"18"-42,-15-5-19,10 1 39,5 8-31,-5-4 15,10 0-23,-10 0 4,0 5-11,-5 4 1,10 4-6,-10 5 5,0 0-6,-10 9 3,4 4-3,-4 9 5,5 5-5,0-5 6,5 0-6,0 1 1,5-6-2,0-3 3,5-5-3,0-5 1,5-4-1,0-5 3,5 1-3,5-6 4,0 6-4,5-14 1,0 4-1,1-8 1,4 4-2,0-9-3,0 0 1,5-4 1,0 8 0,1-8-9,-1 8 5,-5-4-34,0 5 21,-5-5-65,0 9 46,-5-9-111,0 9 82</inkml:trace>
          <inkml:trace contextRef="#ctx0" brushRef="#br1" timeOffset="229412.9639">20713 2335 204,'-5'-13'77,"5"13"-42,0 0-19,0 0 35,0 0-29,0 0 14,0 0-22,0 0 17,0 8-18,0 6 20,0 8-19,0 10 15,0 3-16,-5 14 6,5 10-11,-10 39 0,5 0-5,-10-4 3,10-9-4,0-9-1,5-9 0,-5-9-4,10-4 2,-5-10-28,5-4 16,0-8-103,0-5 65,-5-10 158,5 1-55</inkml:trace>
        </inkml:traceGroup>
      </inkml:traceGroup>
      <inkml:traceGroup>
        <inkml:annotationXML>
          <emma:emma xmlns:emma="http://www.w3.org/2003/04/emma" version="1.0">
            <emma:interpretation id="{39C72FF0-7414-4619-A08A-0616DA342139}" emma:medium="tactile" emma:mode="ink">
              <msink:context xmlns:msink="http://schemas.microsoft.com/ink/2010/main" type="line" rotatedBoundingBox="15059,13684 24462,11929 24748,13464 15346,15219"/>
            </emma:interpretation>
          </emma:emma>
        </inkml:annotationXML>
        <inkml:traceGroup>
          <inkml:annotationXML>
            <emma:emma xmlns:emma="http://www.w3.org/2003/04/emma" version="1.0">
              <emma:interpretation id="{2F235FC7-E6EE-4507-B906-1D05C1D01993}" emma:medium="tactile" emma:mode="ink">
                <msink:context xmlns:msink="http://schemas.microsoft.com/ink/2010/main" type="inkWord" rotatedBoundingBox="15132,14077 16694,13786 16825,14488 15264,14780"/>
              </emma:interpretation>
              <emma:one-of disjunction-type="recognition" id="oneOf11">
                <emma:interpretation id="interp55" emma:lang="en-US" emma:confidence="0">
                  <emma:literal>AL</emma:literal>
                </emma:interpretation>
                <emma:interpretation id="interp56" emma:lang="en-US" emma:confidence="0">
                  <emma:literal>TK</emma:literal>
                </emma:interpretation>
                <emma:interpretation id="interp57" emma:lang="en-US" emma:confidence="0">
                  <emma:literal>TX</emma:literal>
                </emma:interpretation>
                <emma:interpretation id="interp58" emma:lang="en-US" emma:confidence="0">
                  <emma:literal>*2</emma:literal>
                </emma:interpretation>
                <emma:interpretation id="interp59" emma:lang="en-US" emma:confidence="0">
                  <emma:literal>*22</emma:literal>
                </emma:interpretation>
              </emma:one-of>
            </emma:emma>
          </inkml:annotationXML>
          <inkml:trace contextRef="#ctx0" brushRef="#br1" timeOffset="217810.1801">14244 4592 144,'5'-9'55,"-5"9"-30,0-5-12,0 1 39,0 8-29,0-8 29,0 4-31,-5-5 23,5 5-25,-5 5 14,0 4-19,-11 8 10,1 10-14,-25 14 17,10 8-15,-20 13 11,4 5-13,-9 5 4,10-10-9,-10 5 2,14-9-4,-4-4-6,10-5 1,0-13-34,15-9 19,0-9-60,15-5 42,0-8-76,5-1 63,5-13-78,5 5 71</inkml:trace>
          <inkml:trace contextRef="#ctx0" brushRef="#br1" timeOffset="218472.2593">14022 4583 160,'-5'-14'60,"5"14"-32,5-9-24,-5 5 26,5 4-17,0-9 16,6 4-17,-1-8 20,5 9-18,0-5 22,5 4-21,-5-4 15,5 9-17,-5 0 4,5 9-10,-5-4 4,5 8-6,-10 0 7,6 5-8,-1-4 1,0-1-3,5 5 5,0 0-4,0 0 10,5 4-7,-5-4 10,5 4-9,-4 5 3,4 0-6,-10 4 2,5 5-3,-15 0 0,5 4-1,-10-4-2,0-1 1,0 1 1,10-5-1,-10-4-12,5 0 7,-5-14-39,0 1 24,5-14-51,5 4 39,5-13-75,0 0 59,5-8-76,0-1 70</inkml:trace>
          <inkml:trace contextRef="#ctx0" brushRef="#br1" timeOffset="219520.7068">14626 4547 136,'-5'-5'52,"5"5"-28,-5 0-11,0-4 34,10 4-26,-5-5 12,0 10-19,0-10 5,0 5-11,0-4 13,10 4-12,0-4 16,0-1-15,5-4 13,0 9-13,0-9 13,5 9-14,0-9 7,0 9-9,-5-4 4,6 8-6,-6-4 2,0 9-4,-5 0 5,0 5-5,-5-6 1,0 6-2,-5-1-4,0 5 1,-5 0 1,5 4 0,-5-4 2,0 0-1,-5 0 2,5 4-2,-5-4 2,5 0-2,-5-5 4,10 1-3,-11-5 1,11 4-1,-5-8-2,10-1 1,-5-4-1,11 0 0,-1 0 2,5 0-1,5-4 2,0-1-2,5-4 4,0 0-3,0 0-1,0 5 0,-4-5-6,4 5 3,5-14-28,0 4 17,-5-4-61,0 9 42,-5 1-103,-5 3 76,-4-4-67,-1 9 72</inkml:trace>
          <inkml:trace contextRef="#ctx0" brushRef="#br1" timeOffset="220493.2494">14279 4600 156,'-10'5'60,"10"-5"-32,-5-9-15,0 5 34,5 8-26,-5-8 23,0 4-25,-5-5 14,0 1-19,-16-5 12,1 9-15,-15-5 4,10 5-10,-20-4-13,9 8 4,-14-4-54,10 9 32,-10-9-115,9 5 79</inkml:trace>
        </inkml:traceGroup>
        <inkml:traceGroup>
          <inkml:annotationXML>
            <emma:emma xmlns:emma="http://www.w3.org/2003/04/emma" version="1.0">
              <emma:interpretation id="{3E9D8E58-E1EB-4835-A514-39E712947520}" emma:medium="tactile" emma:mode="ink">
                <msink:context xmlns:msink="http://schemas.microsoft.com/ink/2010/main" type="inkWord" rotatedBoundingBox="21201,12538 24462,11929 24748,13464 21488,14073"/>
              </emma:interpretation>
              <emma:one-of disjunction-type="recognition" id="oneOf12">
                <emma:interpretation id="interp60" emma:lang="en-US" emma:confidence="0">
                  <emma:literal>Nanos</emma:literal>
                </emma:interpretation>
                <emma:interpretation id="interp61" emma:lang="en-US" emma:confidence="0">
                  <emma:literal>nano:]</emma:literal>
                </emma:interpretation>
                <emma:interpretation id="interp62" emma:lang="en-US" emma:confidence="0">
                  <emma:literal>nano]</emma:literal>
                </emma:interpretation>
                <emma:interpretation id="interp63" emma:lang="en-US" emma:confidence="0">
                  <emma:literal>Nano:]</emma:literal>
                </emma:interpretation>
                <emma:interpretation id="interp64" emma:lang="en-US" emma:confidence="0">
                  <emma:literal>Nano]</emma:literal>
                </emma:interpretation>
              </emma:one-of>
            </emma:emma>
          </inkml:annotationXML>
          <inkml:trace contextRef="#ctx0" brushRef="#br1" timeOffset="227625.7185">20140 3323 160,'5'-9'63,"-5"9"-34,0 4-8,0-4 38,0 0-33,0 0 16,0 0-25,-5 5 11,5 3-17,-15 10 15,5 9-16,-15 9 11,5 4-12,-15 9 6,10 0-8,-11 9 2,11 1-5,-10-6-4,10-4-1,-5-4-10,10 0 6,0-14-38,10 0 24,-6-8-53,11-6 40,0-8-62,5-4 54,5-14-63,6 0 59</inkml:trace>
          <inkml:trace contextRef="#ctx0" brushRef="#br1" timeOffset="228146.3673">19974 3184 160,'0'-27'60,"0"27"-32,0-9-17,0 5 33,5 4-25,-5-5 14,6 5-20,-1-4 10,10-1-13,0-4 15,5 9-15,0-4 16,0 4-16,0 0 13,0 9-13,-5 9 13,5 9-14,-4 13 16,-1 4-15,-5 19 13,0 4-13,-5 13 6,0-4-9,0 9-2,5-4-3,0-5 1,0-14-2,0-8-3,0-5 1,0-9-23,0-8 12,0-10-51,0 0 34,0-13-94,0 0 69,0-13-92,0 4 83</inkml:trace>
          <inkml:trace contextRef="#ctx0" brushRef="#br1" timeOffset="230283.8839">20869 3881 208,'-30'13'79,"30"-13"-42,-35 32-28,25-19 39,5 1-28,-10-1 22,10 0-25,-5-13 14,5 5-18,-5-19 1,10 5-8,-5-17 1,5 8-4,5-9 0,5 5-1,5-23 1,5 9-2,5-13 2,5 13-2,-5-8 4,5 8-3,-4 0 8,-1 9-6,-10-4 8,5 13-8,-5 0 3,0 9-4,-5 9-2,5 9 0,-5 9-1,5 9 0,0 13 2,1 0-1,4 14-1,0 0 1,0-10-1,0 1 0,-5-9 2,5-5-1,-5-9 4,5 1-3,0-19 8,6-4-6,-6-22 1,0 4-3,-10-18-6,5 1 2,-15-15-63,0 10 36,-10-9-158,0 4 104</inkml:trace>
          <inkml:trace contextRef="#ctx0" brushRef="#br1" timeOffset="231116.2493">21704 3358 212,'10'-13'79,"-10"13"-42,10-5-15,-10 1 46,5 8-39,-5-4 18,5 0-29,-5-4 11,5 4-18,-5-5 10,5 10-12,-5-1 11,5 5-12,-5 9 12,0 9-12,-5 22 7,5 9-8,-10 5 2,10-1-5,-5 5 2,5-4-3,-5 31 0,0 0-1,-5-18-2,10-9 1,-5-14-15,5-13 8,0-8-46,5-10 29,-5-4-89,10-5 63,0-17-117,5-1 94</inkml:trace>
          <inkml:trace contextRef="#ctx0" brushRef="#br1" timeOffset="231657.5204">22046 3591 220,'5'-23'82,"-5"23"-44,5 9-20,-5-9 45,5 0-35,-5 0 15,5 0-26,-5 0 6,5 5-13,-10 4 1,5 4-7,-10 14 2,0 13-3,-5 5 5,10 4-5,-11 9-1,11-4-1,-5-1-1,10-4 0,0 5 0,5 0 0,0-19 4,10-8-2,1-9 1,4 0-1,5-18 5,0 0-4,5-18 17,5 5-12,-5-19 12,1 6-11,-11-19 13,0 9-13,-10-9 14,-5 14-14,-15-5-2,5 10-4,-15-1-20,5 9 9,-16 0-96,11 5 58,-15-1-166,10 5 119</inkml:trace>
          <inkml:trace contextRef="#ctx0" brushRef="#br1" timeOffset="234478.727">22111 3747 136,'0'-4'52,"0"4"-28,-5-9-19,0 4 29,10 10-20,-5-5 14,0 0-17,0 0-1,0 0-6,0-5 6,5 5-6,0-9 10,5 9-8,0-4 10,0 4-9,0-5 14,10 5-12,-10-4 11,0 8-11,0-4 11,1 0-12,-6 0 7,0 0-8,0 0 7,0 0-8,-5 0 1,5 5-4,-5-1-2,5 1 0,-5-1-10,5 5 5,0 0-65,0 0 39,0-5-120,0 1 84</inkml:trace>
          <inkml:trace contextRef="#ctx0" brushRef="#br1" timeOffset="232417.2783">22005 2894 148,'-25'-45'57,"25"45"-30,-15-18-1,10 13 41,10 10-37,-10-10 19,5 5-29,-5-4 11,5 8-18,-5-4 10,10 5-13,0-1 13,5 10-14,0-1 9,5 5-10,0-4 0,6-1-5,-1 0-2,5 1 0,0-5-34,0 4 18,0-13-153,10 5 93</inkml:trace>
          <inkml:trace contextRef="#ctx0" brushRef="#br1" timeOffset="233455.0457">22478 2657 124,'0'-9'46,"0"9"-24,0-5 1,0 1 38,0 8-33,0-4 20,0 0-28,0-4 15,5 4-20,-5-5 12,5 1-16,0-5 15,5 9-16,0-9 16,5 5-16,0-10 16,0 5-16,5-9 9,6 9-11,-6-8 2,0 8-6,0-5 0,0 10-2,-5-10 1,5 10-2,-5-5-1,0 9 1,-5 0-1,1 9 0,-1 0 0,0 9 0,-5 4 0,5 5 0,-10 0 2,5 4-1,-5-4 2,0 4-2,-5-4-1,5 0 1,-5-5 1,10 0-1,-10-4-1,5-4 1,-5-6-1,0 1 0,0-9-3,5 5 2,-5-5-6,10 0 4,-5-5-3,0 5 3,0-4 2,5 4 1,0-5 0,5 5 0,0-4-3,5 8 2,-5-4 1,5 0 0,0 0 0,5 0 0,-5 5 0,0 8 0,-5 5 0,5 5 0,-10-6 2,6 6-1,-11-1 6,0 0-4,-11 1 6,6-1-6,-15 1 3,0 3-3,0-8 0,5-4-1,-10-5-24,10 4 13,-10-9-138,10 5 81,0-9-129,4 0 111</inkml:trace>
          <inkml:trace contextRef="#ctx0" brushRef="#br1" timeOffset="222131.8813">18406 4368 116,'-5'5'44,"5"-5"-24,0 31-6,0-22 35,0 4-28,0-8 29,0 4-30,0-5 21,0 5-24,-5 0 18,0 0-20,-10 0 10,0 4-15,-5-4 6,5 5-9,-11-10 9,11 5-9,-5-9 3,5 4-6,-5-8-2,10 0-1,0-5-1,5 0 0,0-18 0,10 0 0,5-22-3,5 13 2,10-13 1,5 4 0,6-8 0,4 8 0,0-9 2,0 14-1,-5 0 6,1 13-4,-6-4 1,-5 13-2,-5 5-2,0 8 1,-5 10 5,0 8-3,0 9-3,0 5-1,-5 13-4,1 1 3,-1 12 1,5 1 1,5-5-3,0-4 2,0-10 5,5-8-2,0-9 12,5-5-7,1-17 12,4 0-11,-5-28 9,5 1-9,-5-18 0,-5 4-5,-9-17-2,-1 3 0,-15-12-8,5 13 4,-15-14-52,5 14 31,-11-9-162,1 14 103</inkml:trace>
        </inkml:traceGroup>
      </inkml:traceGroup>
    </inkml:traceGroup>
    <inkml:traceGroup>
      <inkml:annotationXML>
        <emma:emma xmlns:emma="http://www.w3.org/2003/04/emma" version="1.0">
          <emma:interpretation id="{EF5EEA22-48EF-4661-A6DF-C8E6675674C5}" emma:medium="tactile" emma:mode="ink">
            <msink:context xmlns:msink="http://schemas.microsoft.com/ink/2010/main" type="paragraph" rotatedBoundingBox="1555,13802 24639,14542 24553,17223 1469,16484" alignmentLevel="1"/>
          </emma:interpretation>
        </emma:emma>
      </inkml:annotationXML>
      <inkml:traceGroup>
        <inkml:annotationXML>
          <emma:emma xmlns:emma="http://www.w3.org/2003/04/emma" version="1.0">
            <emma:interpretation id="{8491DA40-6AB6-45CD-BB95-55EFE7F24B16}" emma:medium="tactile" emma:mode="ink">
              <msink:context xmlns:msink="http://schemas.microsoft.com/ink/2010/main" type="line" rotatedBoundingBox="1555,13802 24639,14542 24573,16592 1489,15852"/>
            </emma:interpretation>
          </emma:emma>
        </inkml:annotationXML>
        <inkml:traceGroup>
          <inkml:annotationXML>
            <emma:emma xmlns:emma="http://www.w3.org/2003/04/emma" version="1.0">
              <emma:interpretation id="{005C8D99-7369-450C-8EAA-5E74341F0482}" emma:medium="tactile" emma:mode="ink">
                <msink:context xmlns:msink="http://schemas.microsoft.com/ink/2010/main" type="inkWord" rotatedBoundingBox="1544,14137 6228,14287 6185,15651 1501,15500"/>
              </emma:interpretation>
              <emma:one-of disjunction-type="recognition" id="oneOf13">
                <emma:interpretation id="interp65" emma:lang="en-US" emma:confidence="1">
                  <emma:literal>Enhance</emma:literal>
                </emma:interpretation>
                <emma:interpretation id="interp66" emma:lang="en-US" emma:confidence="0">
                  <emma:literal>ENhance</emma:literal>
                </emma:interpretation>
                <emma:interpretation id="interp67" emma:lang="en-US" emma:confidence="0">
                  <emma:literal>ENhanke</emma:literal>
                </emma:interpretation>
                <emma:interpretation id="interp68" emma:lang="en-US" emma:confidence="0">
                  <emma:literal>ENhanle</emma:literal>
                </emma:interpretation>
                <emma:interpretation id="interp69" emma:lang="en-US" emma:confidence="0">
                  <emma:literal>ENhan(e</emma:literal>
                </emma:interpretation>
              </emma:one-of>
            </emma:emma>
          </inkml:annotationXML>
          <inkml:trace contextRef="#ctx0" brushRef="#br2" timeOffset="269263.1126">-48 5901 184,'-36'40'68,"36"-40"-36,0 5-11,0-5 40,0 0-34,0 0 23,10 8-30,1 1 18,4 5-22,-5-10 12,5 1-17,0-5 10,0 4-12,5-13 2,5 0-7,5-17 0,0 8-2,6-9-2,-1 4 1,5-3-26,0 3 14,0-3-77,-4 8 49</inkml:trace>
          <inkml:trace contextRef="#ctx0" brushRef="#br2" timeOffset="268132.6764">67 4967 160,'-5'-54'63,"5"36"-34,0-4-19,0 13 17,0-4-2,0-1 0,0 1-8,5 0 0,-5 4-10,0 0 9,0 18 28,0 13-1,0 18-11,-5 18-6,0 14-8,-5 13 1,0 8-4,0 6 1,-5-5-3,5-5 0,5-9-5,0-4 0,0 0-5,0-9-2,0-17 0,0-10-1,5-9 0,0-13 0,0-45-44,5-13-25,5-9-13</inkml:trace>
          <inkml:trace contextRef="#ctx0" brushRef="#br2" timeOffset="269003.6546">87 5499 160,'-5'22'63,"5"-22"-34,5 0-5,-5 0 39,5 0-34,0 0 15,5 0-27,6-4 13,4-1-17,0-13 10,5 5-13,0-10 13,0 6-14,-5-6 9,5 10-10,1-5-2,-1 9-4,-5-4 1,0 4-2,0 0-14,0 4 7,-10-4-39,5 5 25,-10-1-49,0 5 39,-10 5-62,5 4 52,-15 9-67,0 4 61</inkml:trace>
          <inkml:trace contextRef="#ctx0" brushRef="#br2" timeOffset="268656.8666">97 4954 160,'0'-5'60,"0"5"-32,5-4-11,0-1 31,0 5-27,0-9 14,6 5-21,-1-5 19,5 4-19,0-8 20,0 8-20,0-8 13,5 4-16,5-9 12,5 9-13,0-13 10,1 9-11,-6-5 4,5 4-8,-5 1 0,0 4-3,-5 0 1,0 4-2,-4 1-3,-1 4 1,-10 0-28,5 4 16,-15 1-61,5 8 42,-5 5-116,5 0 83,-10 9-67,5 0 76</inkml:trace>
          <inkml:trace contextRef="#ctx0" brushRef="#br2" timeOffset="269885.9657">836 5061 164,'5'-14'63,"-5"14"-34,5-13-8,-5 8 47,0 5-38,0-8 28,0 8-35,0-5 22,0 10-26,-5-1 14,5 5-19,-5 13 8,5 5-13,-10 18 4,5 4-8,-5 18-2,5-4-2,-10 8 1,10 1-1,-5-5-1,5-5 1,-5-4-19,10-9 10,-5-8-34,5-6 23,-5-17-59,10-9 43</inkml:trace>
          <inkml:trace contextRef="#ctx0" brushRef="#br2" timeOffset="270349.022">937 5235 244,'25'-31'90,"-25"31"-48,10-9-27,-10 0 39,5 18-31,-5-9 9,5 0-20,-5 4 5,0 5-10,0 5 0,0 8-4,0 9 3,0 1-4,0 3 1,5 5-1,-5 1-2,10-1 1,0 5 5,10-5-3,0 0 3,6 0-3,-1-4 0,5-5-1,-5-4 5,5-5-4,-5-8 17,1-1-12,-6-13 17,0-4-15,-5-23 5,5 0-10,-10-26 0,5 3-3,-10-21-2,5 8 1,-5-22 1,5 14-1,0-18-7,5 8 3,-5-8-30,0 17 19,1-4-54,4 23 38,0-1-92,0 18 69,-5 5-97,0 9 86</inkml:trace>
          <inkml:trace contextRef="#ctx0" brushRef="#br2" timeOffset="271461.012">1726 4949 140,'5'-18'52,"-5"18"-28,10-13-8,-10 8 36,5 5-29,0-4 27,0-1-29,-5 1 22,5 4-24,0 4 16,0 5-20,0 9 8,0 5-14,0 12 2,1 10-7,-1 18 5,0-1-6,0 18 6,0-8-6,-5 8 1,0-4-2,0 5-4,0-5 1,0-5 3,0-13-1,0-8 4,0-6-3,-5-8 1,5-9-1,-5-9 1,5 0-2,-10-18-1,10 0 1,-6-23-1,12 1 0,-6-23 2,10 9-1,0-17-1,10 8 1,0-13-6,0 9 3,-5-5 1,5 14 1,0 0 4,0 13-2,0 0 8,1 14-6,-1-1 8,0 10-8,0 4 10,0 9-8,-5 9 5,5 4-6,0 9 2,0 1-4,1 3-2,-1 6 0,-5-6-1,0-3 0,-5-1-36,0-4 20,5-9-108,-5-5 69,0-9-121,0 1 99</inkml:trace>
          <inkml:trace contextRef="#ctx0" brushRef="#br2" timeOffset="272293.99">2782 5584 116,'10'-23'44,"-10"23"-24,5-13-4,-5 4 34,0 4-28,0-12 23,0 3-26,0-8 20,0 4-22,-5-4 25,0 4-24,-5-5 19,0 10-21,-10-5 12,5 9-17,-16-4 10,11 4-12,-15 4 8,10 10-9,-5-1 4,5 10-7,-5 4-2,4 4-2,1 9-1,10 0 0,0 5 0,5 4 0,5 1-5,5-6 3,5 1 1,5-5 1,5-4 0,0-4 0,10-14 0,6-1 0,-1-16 0,5-6 0,-10-13 0,0 0 0,-5-8 0,0 8 0,-10-9 2,6 14-1,-6-5-1,0 9 1,-5 0-4,0 9 2,-5 14 1,0 8 0,0 23 0,10 9 0,0 13-3,5 0 2,5 0-12,0-4 6,10-14-38,0-5 25,6-30-58,-1-5 45,0-22-78,0-1 63,0-12-63,-4 8 64</inkml:trace>
          <inkml:trace contextRef="#ctx0" brushRef="#br2" timeOffset="273080.3639">3038 5767 176,'-5'4'66,"5"-4"-36,0 9-18,0-9 41,0 0-30,0 0 20,0 5-26,0-5 12,0 4-18,0-4 6,0 0-10,0-9 2,0 5-5,0-14 2,10 0-3,0-13 7,0 4-6,5-4 8,1 4-8,4-9 10,0 5-8,0-5 5,5 9-6,-5 0 2,0 14-4,-5 4 3,0 9-4,-5 9-1,5 4 0,-9 5-1,4 9 0,-5 4 0,0 5 0,0 0 0,0 0 0,0-5 2,0 0-1,0-4-1,0 0 1,-5-9-4,5-5 2,-5-8 3,0-1-1,0-13-1,5 5 1,0-14-1,5 4 0,0-17-3,0 9 2,0-14 1,5 5 0,0-5 2,0 9-1,0 0-3,0 14 1,-4-1 5,-1 10-2,0 4 4,5 9-4,0 9-1,0 4 0,0 9 1,0 1-1,0-1-14,0-4 7,-5-5-68,5-4 41</inkml:trace>
          <inkml:trace contextRef="#ctx0" brushRef="#br2" timeOffset="273744.7586">4089 5391 184,'-5'-9'68,"5"9"-36,-10 0-7,5 0 49,5 9-40,-25 23 30,5 8-38,-16 31 19,6 1-25,0 8-3,15-4-10,5-4-6,10-10-2,10 1-6,10-1 4,15-17-38,10-9 22,11-32-100,4-4 67,16-31-101,-6 0 87</inkml:trace>
          <inkml:trace contextRef="#ctx0" brushRef="#br2" timeOffset="274531.1842">4335 5941 176,'-5'-4'66,"5"4"-36,-5 9-15,0-5 27,10 0-24,-5 1 16,5 8-20,0-8 10,5 4-14,0-5 6,5 5-9,-5-9 7,6 5-8,4-10 8,0 5-8,0-9 5,5 5-6,-5-23 0,0 9-3,-5-18 3,0 9-3,-5-8 6,0 3-5,-10-8 3,6 13-3,-12-4 7,6 9-6,-15-5 8,5 14-8,-15-1-8,10 10 2,-15 13 5,10 4-2,-10 14 16,5 9-10,4 13 4,6 4-7,5 10 0,15 0-2,10 4-2,11-9 1,14-14-21,0-3 11,15-24-82,6-8 50</inkml:trace>
        </inkml:traceGroup>
        <inkml:traceGroup>
          <inkml:annotationXML>
            <emma:emma xmlns:emma="http://www.w3.org/2003/04/emma" version="1.0">
              <emma:interpretation id="{D4DCFF46-B9B8-478B-891B-C8210BEC9FB1}" emma:medium="tactile" emma:mode="ink">
                <msink:context xmlns:msink="http://schemas.microsoft.com/ink/2010/main" type="inkWord" rotatedBoundingBox="6938,14254 7736,14279 7683,15922 6885,15897"/>
              </emma:interpretation>
              <emma:one-of disjunction-type="recognition" id="oneOf14">
                <emma:interpretation id="interp70" emma:lang="en-US" emma:confidence="1">
                  <emma:literal>by</emma:literal>
                </emma:interpretation>
                <emma:interpretation id="interp71" emma:lang="en-US" emma:confidence="0">
                  <emma:literal>bye</emma:literal>
                </emma:interpretation>
                <emma:interpretation id="interp72" emma:lang="en-US" emma:confidence="0">
                  <emma:literal>buy</emma:literal>
                </emma:interpretation>
                <emma:interpretation id="interp73" emma:lang="en-US" emma:confidence="0">
                  <emma:literal>bag</emma:literal>
                </emma:interpretation>
                <emma:interpretation id="interp74" emma:lang="en-US" emma:confidence="0">
                  <emma:literal>beg</emma:literal>
                </emma:interpretation>
              </emma:one-of>
            </emma:emma>
          </inkml:annotationXML>
          <inkml:trace contextRef="#ctx0" brushRef="#br2" timeOffset="276781.0536">5391 4833 116,'0'-9'46,"0"9"-24,5-9-13,-5 5 27,5 4-20,0-5 16,5 1-18,-5-5 17,0 9-18,-5-5 15,5 5-15,-10 0 15,5 5-16,-5 4 9,0 4-10,0 5-3,-5 4-5,5 9 0,0 5-2,-5 18 2,-5 8 0,10 19 1,-10 8 2,10 1-3,-5 3 0,10-3-1,0 13 1,5-19-2,5-12-1,0-14 3,5-9 0,5 0-4,0-22-1,5-4 3,5-19 1,0 0 0,1-30-2,-1 8 1,-5-14 1,-5-3-1,0-1-1,0-4 3,-5 4 0,-10 5-1,0-1 1,-10 6-4,5 3 0,-5 5 3,0 1 1,-5 3-1,0 1 1,0-1 7,5 10-6,-5-1-1,5 5-2,-5 0-4,10 9 2,-5 0-4,5 9 3,0 0-1,5 0 1,0 4 4,5 1-1,-5-6 2,5 6-2,0-10-3,5 5 1,-5-9 1,5 4 0,0-13 4,6 0-2,-1-8-1,0-1 0,0-14-4,0-4 5,-5 1 0,-5 3 0,0-8-2,0 9 1,5-1-1,-10 1 0,0 4 0,0 0 0,5 14-5,1 4 3,-1 9 3,5 4-2,-5 5-2,5 4 2,-5 1 0,0-5 1,10 4 0,0-9 2,0 5-1,-5-9-1,5-4 1,-4-10-1,-1-8 0,0-5 0,-5 0 2,0-4 1,-5-1-1,0-8-2,-5-5 3,0 9-2,0 1 2,-5-1 0,0 9 3,-5 0 6,0 9 2,5 14-7,5 3-4,0 19 0,-10 0 0,-5 13 1,20 14 0,0 9-2,5 17-2,-5-4 3,0 4 0,0 10-1,-5-5 1,-10-14 2,0 1 2,5-10 1,-16-4 2,-4-13 6,5 0-9,-20-10 1,10-8-5,-20-13-6,9-1 1,-19-17-34,5 4 19,-11-14-111,11 5 71</inkml:trace>
        </inkml:traceGroup>
        <inkml:traceGroup>
          <inkml:annotationXML>
            <emma:emma xmlns:emma="http://www.w3.org/2003/04/emma" version="1.0">
              <emma:interpretation id="{CBD845C9-A06F-4EB2-9368-54E1B52BFDB9}" emma:medium="tactile" emma:mode="ink">
                <msink:context xmlns:msink="http://schemas.microsoft.com/ink/2010/main" type="inkWord" rotatedBoundingBox="8684,14381 10685,14445 10649,15571 8648,15507"/>
              </emma:interpretation>
              <emma:one-of disjunction-type="recognition" id="oneOf15">
                <emma:interpretation id="interp75" emma:lang="en-US" emma:confidence="0">
                  <emma:literal>CLS</emma:literal>
                </emma:interpretation>
                <emma:interpretation id="interp76" emma:lang="en-US" emma:confidence="0">
                  <emma:literal>as</emma:literal>
                </emma:interpretation>
                <emma:interpretation id="interp77" emma:lang="en-US" emma:confidence="0">
                  <emma:literal>CCS</emma:literal>
                </emma:interpretation>
                <emma:interpretation id="interp78" emma:lang="en-US" emma:confidence="0">
                  <emma:literal>CS</emma:literal>
                </emma:interpretation>
                <emma:interpretation id="interp79" emma:lang="en-US" emma:confidence="0">
                  <emma:literal>ALS</emma:literal>
                </emma:interpretation>
              </emma:one-of>
            </emma:emma>
          </inkml:annotationXML>
          <inkml:trace contextRef="#ctx0" brushRef="#br2" timeOffset="279690.2513">7623 5208 128,'30'-22'49,"-30"22"-26,10-40-7,-10 22 32,5 9-27,-5-18 15,0 9-22,-5-9 12,5 9-15,-10-8 17,0 8-16,-10-5 13,0 10-14,-10 0 10,-1 4-12,-9 9 11,10 9-12,-20 4 7,10 9-8,-16 14 4,16 4-6,-10 23 7,10-1-8,-1 23 3,11-9-4,0 9 0,15-4-1,10 4-2,10-5 1,10-4-1,5-9 0,10-9 0,6-13 0,4-14 2,5-9-1,5-8-7,-4-5 3,4-18-21,0-5 14,-5-8-54,-4 0 36,4-10-124,-10 6 85</inkml:trace>
          <inkml:trace contextRef="#ctx0" brushRef="#br2" timeOffset="280314.0734">8070 5088 160,'10'-23'60,"-10"23"-32,10-18-2,-10 14 47,5 4-39,-5-5 21,5 10-33,-5-5 10,0 0-18,0 0 11,0 9-14,-5 4 10,5 5-12,-10 9 4,5 9-8,-10 17 2,10 1-4,-5 17 5,5-4-5,-10 14 10,10-5-7,-5 9 3,10-9-5,-5-5 0,5-13-2,-5-9 1,10-4-2,-5-5-1,5-13 1,0-5-1,5-4 0,0-9 2,5 5-1,0-10-1,0 1 1,0-10 1,6 5-1,-1-9 2,5 5-2,-5-5 2,5 4-2,0 1 4,0 4-3,0 0 1,1 4-1,-6 1-2,5 4 1,-5-5-17,0 5 9,-5-9-56,5 5 34,-5-14-159,0 4 105</inkml:trace>
          <inkml:trace contextRef="#ctx0" brushRef="#br2" timeOffset="281087.5695">8945 5342 176,'30'-35'66,"-30"35"-36,0-36-22,5 13 45,5 10-31,0-14 19,0-9-11,0 1 8,1 3-20,-11 6 14,0 8-19,-6-5 7,1 10-12,-20-5 2,5 9-6,-15 0 5,10 9-6,-15 0 3,15 9-3,-6 0 0,6 5-1,0 3-4,10 1 1,-5 5 1,5-1 0,5 0-3,5 5 2,0-5 1,5 10 0,0-10-3,10 5 2,0-5 3,10 5-1,0-5 2,0 1-2,0-1 4,5 0-3,-4 1 6,4-1-5,0-4 6,-5 4-6,-5 1 3,5-1-3,-5 5 3,5 0-4,-5 4 4,5 0-4,-4 18 4,4 1-4,-15-10 6,5 0-5,-15-4 8,5-5-7,-5-4 5,0 0-5,-5-5 2,0 5-3,-16-5 0,1 0-1,-15-13-28,10 0 14,-20-9-87,14 5 54,-4-14-149,10 4 108</inkml:trace>
        </inkml:traceGroup>
        <inkml:traceGroup>
          <inkml:annotationXML>
            <emma:emma xmlns:emma="http://www.w3.org/2003/04/emma" version="1.0">
              <emma:interpretation id="{B310F50B-97FC-4F2B-A110-659D55B7FAAD}" emma:medium="tactile" emma:mode="ink">
                <msink:context xmlns:msink="http://schemas.microsoft.com/ink/2010/main" type="inkWord" rotatedBoundingBox="16927,14671 20815,14796 20762,16470 16874,16345">
                  <msink:destinationLink direction="with" ref="{8CE49657-6FA7-4163-A298-2588A1E9E91F}"/>
                  <msink:destinationLink direction="with" ref="{8F6C7FFC-1009-4BC2-A563-C24B9AB753C0}"/>
                  <msink:destinationLink direction="with" ref="{EDFDBFFA-8410-48A5-9DD9-A03EB625C1A0}"/>
                </msink:context>
              </emma:interpretation>
              <emma:one-of disjunction-type="recognition" id="oneOf16">
                <emma:interpretation id="interp80" emma:lang="en-US" emma:confidence="0">
                  <emma:literal>Tretinoin</emma:literal>
                </emma:interpretation>
                <emma:interpretation id="interp81" emma:lang="en-US" emma:confidence="0">
                  <emma:literal>Tetanuran</emma:literal>
                </emma:interpretation>
                <emma:interpretation id="interp82" emma:lang="en-US" emma:confidence="0">
                  <emma:literal>Tetraxetan</emma:literal>
                </emma:interpretation>
                <emma:interpretation id="interp83" emma:lang="en-US" emma:confidence="0">
                  <emma:literal>Tretinoins</emma:literal>
                </emma:interpretation>
                <emma:interpretation id="interp84" emma:lang="en-US" emma:confidence="0">
                  <emma:literal>Tetragon</emma:literal>
                </emma:interpretation>
              </emma:one-of>
            </emma:emma>
          </inkml:annotationXML>
          <inkml:trace contextRef="#ctx0" brushRef="#br2" timeOffset="301040.243">18044 5382 228,'-15'-8'85,"20"12"-46,-5-4-46</inkml:trace>
          <inkml:trace contextRef="#ctx0" brushRef="#br2" timeOffset="301861.7607">18592 6486 152,'-20'14'57,"5"-10"-30,0 5-10,10-5 20,-5 1 5,0-5 4,0-5-11,0-3-4,-1-6-18,6-4-3,5-4-3,5-5-3,6 0-3,4 0 0,0-17 1,5 8 1,0 0 1,0 5-2,-5 9-2,0 4-2,0 4 1,0 10 1,0 4 0,0 13 0,1 10 2,4 4-1,5 4-1,0 0-2,5 5 1,5-5 1,0 0 2,6-8-1,4-5-1,0-9 1,-5-9 1,-4-9 5,-6-9 4,0-9 5,-5-9 2,-5-13-7,-5-5-2,-5 1-3,-10-10-1,-5-4-17,0 5-6,-20 4-75,-5 13-31,-10 5-1</inkml:trace>
          <inkml:trace contextRef="#ctx0" brushRef="#br2" timeOffset="282053.355">9709 5266 172,'5'-9'66,"-5"9"-36,0-4-13,0-1 37,0 10-30,0-5 20,0 0-27,0 0 12,0 0-18,0 0 8,10 4-11,0-4 9,10 5-10,6-10 7,-1 5-7,5-4 4,5-1-6,5-4 7,0 5-8,6-5 10,4 9-8,0-9 3,-5 9-5,1-4 0,-1 4-2,-10-5 3,0 10-3,-4-5 1,-6 0-1,-5 0-19,0 0 9,-10-5-45,5 5 29,-10-9-73,5 9 55,-15-4-102,5 8 82</inkml:trace>
          <inkml:trace contextRef="#ctx0" brushRef="#br2" timeOffset="282363.0026">10177 5222 220,'-5'-14'82,"5"14"-44,0 0-14,0 0 49,0 0-40,0 5 23,0 4-33,-5 13 21,5 5-25,-10 22 7,5 5-15,-6 22 1,6-5-8,0 9 0,5-4-2,-5 0-8,10-9 3,-5-9-41,0-8 25,0-15-105,10 1 69,1-22-116,-1-6 97</inkml:trace>
          <inkml:trace contextRef="#ctx0" brushRef="#br2" timeOffset="282799.8599">10413 5986 220,'-10'-5'85,"10"5"-46,-5-9-19,0 0 40,0 18-34,-5-18 5,10 9-19,0-13 2,5 0-9,0-14 4,5 9-5,0-13 7,5 8-7,5-8 10,0 9-8,0-1 3,0 10-5,1 0 9,-1 8-7,5 5 3,5 5-5,-5 12 0,0 6-2,-5 12 3,0 6-3,-4 3-12,4-3 6,-5-1-52,0-9 31,-5-9-148,5 1 96</inkml:trace>
          <inkml:trace contextRef="#ctx0" brushRef="#br2" timeOffset="283651.6466">11061 6004 220,'-20'0'85,"20"0"-46,-5 4-24,0 1 30,10-1-26,-5 0 0,0 5-13,5 0 1,5 0-4,5-4 7,6 4-6,4-9 8,0 4-8,5-8 10,5-1-8,-5-8 12,1 4-10,-6-9 3,5 9-7,-5-18 0,0 0-2,-5-8 3,0 8-3,-10-9 1,-5 9-1,-10-4 5,0 9-4,-10-5 6,5 14-6,-10-1 6,5 10-6,-15 8 1,5 10-2,-10 3-4,9 10 1,-9 9-1,10 0 0,5 8 0,15-3 0,5 3 2,10-4 0,5-4-3,5-4 2,10-6-8,6-3 5,4-14-21,5 0 15,5-14-45,-4 1 31,4-14-88,5 4 63,-10-8-82,-4 4 75</inkml:trace>
          <inkml:trace contextRef="#ctx0" brushRef="#br2" timeOffset="284122.4188">11640 5914 212,'-5'23'79,"5"-23"-42,0 4-30,0 1 25,0-1-20,0 0 15,0 1-17,0 8 20,5-4-17,0-4 9,5 4-13,0 0 4,0 0-8,0-5 2,5 0-4,0-4 0,5 0-1,-5-4 7,0 0-5,5-10 5,0 5-5,6-22 2,-1 4-3,-5-9 3,0 10-4,-10-10 4,5 5-4,-15-5 10,5 9-6,-15-4 10,5 13-9,-15 0 3,5 13-6,-15 10 0,10 4-2,-16 22 5,11 9-4,-5 14 3,5 4-3,10 9-2,15 5 0,10-1-1,10-8 0,25-10-25,6-4 14,9-26-121,0-14 73,21-27-131,-1-4 107</inkml:trace>
          <inkml:trace contextRef="#ctx0" brushRef="#br2" timeOffset="8.21878E8">13218 5727 132,'-10'-9'52,"10"4"-28,-5 5-11,5 0 19,-5 0-7,0 0-2,0 0-2,-5 5-1,0-1-11,0 5 6,0 0 2,0 4-1,5 1 1,0 13-5,0 13 0,0 0-7,5 5-1,0-5-4,0 5-1,5-1 1,0-8 0,0-9-33,5-5-13</inkml:trace>
          <inkml:trace contextRef="#ctx0" brushRef="#br2" timeOffset="8.21876E8">12554 5995 80,'6'-5'30,"-1"-4"-16,15 5-14,-10-1 7</inkml:trace>
          <inkml:trace contextRef="#ctx0" brushRef="#br2" timeOffset="295241.4122">14077 5789 128,'5'-9'49,"0"9"-26,0-9-7,0 9 16,0-4 0,-5 4 3,0 0-2,5 0 2,-5 0-19,0 0 0,0 4-2,-5 5-3,-5 14 1,-10 17-3,-10 9 2,-11 0-6,-4 27-3,-5-4 1,-11-1 0,-4 5-1,5-5-2,-1-4 3,-4 1 2,10-10 0,5-9 0,4-13 1,6-10 3,0-8-2,5-13-2,5-5 0,4-14 1,6-4-1,0 1 0,5-6-3,5 1 1,5-5-2,5 0-1,5 0-2,5 1 1,5-1 1,0 4 2,5 6-1,0 3-1,1 5-2,4 0-1,5 0 2,0 5 2,5 4-2,5 0 0,1 0 3,4 4 1,10 5 1,0 9 2,11 4-1,4 10 2,1 4 0,-1 4 1,0 4-4,1 1-1,-6 0-1,0-1 1,-4-3-2,-1-10 2,-5-4-2,-4-9-1,-1-5 1,-5-13 1,0-4-8,-4-5-3,-11-5-31,-5 1-11,-5-5-86,-10 9-54,-10 9 84</inkml:trace>
          <inkml:trace contextRef="#ctx0" brushRef="#br2" timeOffset="8.21877E8">12841 5199 112,'-5'-4'44,"5"4"-24,5 0-13,-5 0 13,0 0-6,0 0 0,0 0-2,5 9 2,-5-9-7,5 9 5,-5 0 3,5 4-3,-5 5-2,5 4-3,-5 5-2,0 9 1,0 8 1,0 1 1,0 9 2,0 8-1,0 10 0,-5 4-5,0 4-1,0 1-1,0-1 1,0 5 0,0-18 1,0-9 0,0-9 2,0-8-5,0-10-3,5-9-2,0-8 3,5-6 0,5-8 3,0-8-8,0-6-1,0-13-20,5 9-8,-5 1-39,10-1-42,0 0 39</inkml:trace>
          <inkml:trace contextRef="#ctx0" brushRef="#br2" timeOffset="8.21876E8">12620 5919 147,'15'-23'14,"-5"1"-3,-10 4 1,10 0-3,-5 0 2,-10 1 0,0-1 3,0 4-3,0 1-1,0-1-6,5 1-1,-5 0 1,0-1 0,-5 5 0,0 0 2,0 0 3,0 0-2,5 5-2,-5 4 0,5 0-1,0 4 0,-6 5 0,1 5-2,5 4-2,0 4 3,-5 0 2,5 19 0,0-6 0,0-3-1,5 8-2,0-4-2,5-1 1,5-3 1,0-1-3,0 9 0,0-9 1,6-8 0,4-10 0,0-8 0,0-10 0,-5-4 0,5-9-18,0-8-5,0-6-22,0-4-53,-5-8 11</inkml:trace>
          <inkml:trace contextRef="#ctx0" brushRef="#br2" timeOffset="8.21878E8">12776 5561 172,'-5'9'66,"10"-4"-36,-10-1-26,5-4 13,0 0-4,0 0 0,5 0-3,5 0-1,0 0-5,0-4-1,0-1 3,5 1-1,0-1 0,-5 1-3,15-1-2,-5 1 1,5 4 1,1-5-1,-6 1-1,0-5-13,0 0-6,0 5-43,0-1-53,5 1 28</inkml:trace>
        </inkml:traceGroup>
        <inkml:traceGroup>
          <inkml:annotationXML>
            <emma:emma xmlns:emma="http://www.w3.org/2003/04/emma" version="1.0">
              <emma:interpretation id="{B7CC6697-2831-48E1-BEB7-9A068FDA25E9}" emma:medium="tactile" emma:mode="ink">
                <msink:context xmlns:msink="http://schemas.microsoft.com/ink/2010/main" type="inkWord" rotatedBoundingBox="21578,14444 24639,14542 24582,16327 21521,16229"/>
              </emma:interpretation>
              <emma:one-of disjunction-type="recognition" id="oneOf17">
                <emma:interpretation id="interp85" emma:lang="en-US" emma:confidence="0">
                  <emma:literal>is!!</emma:literal>
                </emma:interpretation>
                <emma:interpretation id="interp86" emma:lang="en-US" emma:confidence="0">
                  <emma:literal>is!!!</emma:literal>
                </emma:interpretation>
                <emma:interpretation id="interp87" emma:lang="en-US" emma:confidence="0">
                  <emma:literal>in."!</emma:literal>
                </emma:interpretation>
                <emma:interpretation id="interp88" emma:lang="en-US" emma:confidence="0">
                  <emma:literal>in.!!</emma:literal>
                </emma:interpretation>
                <emma:interpretation id="interp89" emma:lang="en-US" emma:confidence="0">
                  <emma:literal>pit!</emma:literal>
                </emma:interpretation>
              </emma:one-of>
            </emma:emma>
          </inkml:annotationXML>
          <inkml:trace contextRef="#ctx0" brushRef="#br2" timeOffset="304133.6294">21050 5517 236,'25'-14'88,"-10"14"-48,16-13-31,-16 13 22,5-9-4,0 0 2,5-5-5,5 10-3,0-5-11,-4 0 2,-1 0 4,0 0-4,-5 5 1,-5 4-6,-5 13-2,-5 5 0,-5 9 1,-5 13-1,-5 5 0,-5 4-3,-5 0-2,0 5 1,0-5-1,-1-4-3,1-5 2,5-13 1,5-1 2,0-8-1,0-4 2,5-10 0,0-4 3,5-9-3,10-9 0,0 0 1,5 1 2,5-1 3,6 4 2,4 1 1,0 4 0,0 4-4,0 10-3,5 4-2,6 4 0,4 10-2,0-1 2,0-9-42,1-17-18,9-23-123</inkml:trace>
          <inkml:trace contextRef="#ctx0" brushRef="#br2" timeOffset="308277.9617">22392 5097 176,'-5'-36'66,"5"31"-36,0 1-7,0 4 26,0 0-10,0 0 0,0 4-13,0 5-4,-5 9-13,-10 13 10,-5 10 4,-5 17 4,0 9 1,0 9-11,-5 9-5,0 4-7,4 9-4,6-8-3,0-5 1,10-14-8,5-13-4,5-4-44,20-19-20,10-12-66,1-10-31,-1-4 91</inkml:trace>
          <inkml:trace contextRef="#ctx0" brushRef="#br2" timeOffset="308561.1536">22287 6732 296,'-15'0'112,"10"0"-60,5 4-32,0-4 32,0 0-13,0 0-2,0 9-15,0-4-4,0 4-10,0 0-7,0-5-2,0 1-1,0-5 0,0 0-29,0 0-14,0 0-37,5-5-13,0 1-40</inkml:trace>
          <inkml:trace contextRef="#ctx0" brushRef="#br2" timeOffset="308756.0172">22719 5365 244,'-15'-45'90,"20"23"-48,10-10-31,0 19 23,0-5-9,6 0-2</inkml:trace>
          <inkml:trace contextRef="#ctx0" brushRef="#br2" timeOffset="308912.2497">22805 5199 503,'15'18'32,"-5"18"2,-5 13-6,-5 18-3,0 27-11,-10 18-4,0 8-4,-5 5-1,5-13-6,5 0-1,0-14-26,5-8-9,5-19-21,5-4-6,0-13-67,5-5-44,0-22 79</inkml:trace>
          <inkml:trace contextRef="#ctx0" brushRef="#br2" timeOffset="309143.2661">22945 6848 276,'0'0'104,"0"5"-56,16-1-8,-16-4 38,0 0-16,0 0-6,0 0-26,0 0-11,0 0-11,0 0-10,10-4-2,5-19-135,-5-8-60</inkml:trace>
          <inkml:trace contextRef="#ctx0" brushRef="#br2" timeOffset="302630.7699">20065 6013 184,'-15'-32'71,"15"28"-38,0-45-12,0 31 25,0 0-11,0 4-2,0 1-2,0 4 0,0 5-16,-5 13-9,0 13-2,0 9 6,-5 9 5,0 19 4,0 3 3,-5 5-1,4 5-1,1-1-6,0-4-4,5 9-5,0-9-2,0-18-1,0 0-2,5-8-6,0-10-1,0-9-32,0-4-12,5-13-40,10-23-15,5-18-19</inkml:trace>
          <inkml:trace contextRef="#ctx0" brushRef="#br2" timeOffset="303447.713">20462 5588 252,'-30'-4'96,"30"4"-52,-5 0-34,5 0 23,0 0-9,0 0 0</inkml:trace>
          <inkml:trace contextRef="#ctx0" brushRef="#br2" timeOffset="303579.4526">20437 5588 496,'15'5'10,"0"3"0,0 6-1,5-1 2,5 1-6,6-1-1,-1 0-2,5-4-2,0 0 1,0-4 1,6-5-45,-1-5-21,-10 1-75</inkml:trace>
          <inkml:trace contextRef="#ctx0" brushRef="#br2" timeOffset="303111.0996">20472 5959 160,'0'0'60,"0"0"-32,5 4-15,-5-4 19,0 14 4,0 4 3,-5 8-8,0 6-4,0 12-15,0 6-1,0 3 0,5-4-6,0 1-3,0-6-1,10-4 1,0-4 1,0-9 1,10-9 0,0-9 2,6-14 8,4-13 3,0-4 0,-5-9 2,-5-18-4,0 0-1,-5-1-4,-10 1 1,-5 9 0,-10 4 1,-10 5-6,-5 4-2,-5 9-9,-5 5-2,0 4-27,4 4-10,1 10-119</inkml:trace>
        </inkml:traceGroup>
      </inkml:traceGroup>
      <inkml:traceGroup>
        <inkml:annotationXML>
          <emma:emma xmlns:emma="http://www.w3.org/2003/04/emma" version="1.0">
            <emma:interpretation id="{D7EA10E9-1238-44C1-B144-CF31D41FB88B}" emma:medium="tactile" emma:mode="ink">
              <msink:context xmlns:msink="http://schemas.microsoft.com/ink/2010/main" type="line" rotatedBoundingBox="19443,16261 22298,16302 22286,17129 19431,17087"/>
            </emma:interpretation>
          </emma:emma>
        </inkml:annotationXML>
        <inkml:traceGroup>
          <inkml:annotationXML>
            <emma:emma xmlns:emma="http://www.w3.org/2003/04/emma" version="1.0">
              <emma:interpretation id="{795A9907-58BA-48EA-AA5C-7F869DB34207}" emma:medium="tactile" emma:mode="ink">
                <msink:context xmlns:msink="http://schemas.microsoft.com/ink/2010/main" type="inkWord" rotatedBoundingBox="19443,16261 22298,16302 22286,17129 19431,17087"/>
              </emma:interpretation>
              <emma:one-of disjunction-type="recognition" id="oneOf18">
                <emma:interpretation id="interp90" emma:lang="en-US" emma:confidence="0">
                  <emma:literal>DIFFIEGET</emma:literal>
                </emma:interpretation>
                <emma:interpretation id="interp91" emma:lang="en-US" emma:confidence="0">
                  <emma:literal>Diffident</emma:literal>
                </emma:interpretation>
                <emma:interpretation id="interp92" emma:lang="en-US" emma:confidence="0">
                  <emma:literal>Diffidence</emma:literal>
                </emma:interpretation>
                <emma:interpretation id="interp93" emma:lang="en-US" emma:confidence="0">
                  <emma:literal>Diffidently</emma:literal>
                </emma:interpretation>
                <emma:interpretation id="interp94" emma:lang="en-US" emma:confidence="0">
                  <emma:literal>Diffidence's</emma:literal>
                </emma:interpretation>
              </emma:one-of>
            </emma:emma>
          </inkml:annotationXML>
          <inkml:trace contextRef="#ctx0" brushRef="#br3" timeOffset="1.368E9">17849 7269 180,'0'-2'68,"0"-2"-36,3-3-37,-1 2 12,1-1 0,-1-3 4,3 0-2,0 0 0,0-2-5,3 6 6,-1-6 5,6-2 2,5 1 1,-3 1 0,2 2-2,-2 3-2,3-1-1,-3 2-7,3 1-2,-3 2 4,5 0 5,-3 6-3,3 0 0,-2 8-4,-3-6-1,0 6-1,-2-1 0,-3 0 0,0 0 2,-3 2-5,1 1-1,-1-3 2,-1 5 1,-1-3-4,2 7 1,-2 3 0,0-3 0,0 0 0,-2-5 0,-3 1 0,0 2 2,-3-5-1,1-2 2,-3 1-2,0-3-1,-3-5 3,1 5 2,-6-2 2,-5-1 3,1-1-3,-1 4 1,1-7-3,-1-2 2,-2 7-2,2-5 0,1 0-6,-1 7 1,0-2 0,1 0 0,2 4 0,2-7 0,1 3-7,2-3 0,2 1-13,1-3-4,2-13-27,-1 0 5,4-3 4,2-1-14,2-3-5,6-5-32</inkml:trace>
          <inkml:trace contextRef="#ctx0" brushRef="#br3" timeOffset="1.368E9">17990 7236 224,'-5'0'85,"7"0"-46,-2-3-39,0-1 16,0 4-7,3-2 2,-3 0 3,0-1 3,0-1-9,0 4 2,0 0 1,0 0-2,0 0 2,0 0-2,0 0 0,2 4-1,1 3 0,-1 4-2,1 0 1,-3 7 5,0-2 4,0 4-4,0-2 1,-3 2-6,3-2-2,0 0-5,-2-3 0,-1 1-7,1 0 0,-1-3-8,1 3-3,-6 6-10,3-6-5,0-10-15,5 3-5,-2-11-62</inkml:trace>
          <inkml:trace contextRef="#ctx0" brushRef="#br3" timeOffset="1.36801E9">18410 7198 212,'-3'0'79,"6"0"-42,-3 0-37,0 0 18,0 0 1,0 0 5,0 0 3,0 0 1,0 0-15,0 4-1,0 1 1,2-1-1,1 3 1,2 2-1,-3 2 2,3 2-1,0-1 0,-2 8-1,2-2 0,0 4-4,-3 0 0,1 3-5,-1-5-2,1 0-3,-3-2 1,0 2-1,0-2 0,0 4-16,0-6-5,-3-3-13,1-4-3,2 2-14,-3-4-5,3-14-109,5 1 53</inkml:trace>
          <inkml:trace contextRef="#ctx0" brushRef="#br3" timeOffset="1.36801E9">18603 7233 196,'3'-4'74,"-1"0"-40,1-3-24,-3 7 20,0 0-1,2 0 5,-2 0-3,0 0 1,0 0-18,0 0-1,0 0 0,3 7-7,-1-3-1,1 3 1,-1 4 1,1 0-1,-1 5 1,1 11-4,-1-5 0,1 0 10,-3 5 3,2-5-10,-2-2-3,0 3-4,0-1-1,0 0-9,0-6-5,0-5-14,0-2-44,-2-7 3,2-2-118,-3-8 77</inkml:trace>
          <inkml:trace contextRef="#ctx0" brushRef="#br3" timeOffset="1.36801E9">18633 7229 160,'-2'0'63,"-1"-2"-34,1 0-25,2-1 15,0-1-2,0 4-1,0-5 0,0-1 0,0 6-8,0-3 1,2-1 4,1 0 6,2-5 3,2 0-5,1 0-2,0-2-5,-1 4 1,3 0-4,0-2-2,0 5 4,0-3 2,0 5-4,-2 0 1,-1-1-5,-2 1-2,-2 0 0,-1 2 1,1 0-6,-1-2-1,1 2-16,-3 0-4,0 0-16,0-3-6,0 3-24,0 0-10</inkml:trace>
          <inkml:trace contextRef="#ctx0" brushRef="#br3" timeOffset="1.36801E9">18646 7258 176,'0'2'66,"2"-2"-36,1-2-31,-1 2 15,1 0 1,0 0 5,-1-2 3,1 2 3,2 0-14,-3 0 4,3 0 4,0 2-2,3 0-1,2 1-5,0 3 0,-3-1-3,1-1 0,-1 1-1,1-1 2,-3-2-5,0-2-3,0 5-1,0-5-1,-2 0-7,2-5 0,-3 5-24,1-4-9,-3-3-61,2 0-55,-2-1 52</inkml:trace>
          <inkml:trace contextRef="#ctx0" brushRef="#br3" timeOffset="1.36801E9">18930 7169 144,'2'-18'55,"-2"31"-30,0-19 1,0 10 23,0-8-4,0 10 0,0-4-14,0-2-7,0 0-13,0 3 1,0-3 4,0 6-2,0-1 2,0-1-5,0 3-1,0 2 0,0 2 1,3 5-1,0 2-1,-1 11 1,-2-2 4,0 2-6,3-5 0,-3 1-6,0-5-2,0-2 0,0-3 0,0-3-36,0-6-13,-3-4-50,-5-4-22,3-9 4</inkml:trace>
          <inkml:trace contextRef="#ctx0" brushRef="#br3" timeOffset="1.36801E9">18927 7189 156,'0'0'57,"0"0"-30,0 0-25,0 0 14,0 0 10,0 0 8,0 0-7,-5 0-1,5 0-15,0 0-4,0 0-3,5 2 4,0-2 3,1 0 0,1 0 3,3-2-5,0 0-1,0-1-2,0 3-1,0 0-6,0 0 1,-2 0 0,-1 0 0,-2 0-3,-2 0 2,0 0-17,-3 0-5,0 0-22,0-4-75</inkml:trace>
          <inkml:trace contextRef="#ctx0" brushRef="#br3" timeOffset="1.36801E9">18970 7263 28,'3'-3'13,"-1"1"-6,-2 2 3,0 0 7,0 0 24,0 5 11,0-1-3,0 0 0,0-1-7,0 3-2,0-1-22,0-1 5,3-4 4,-3 0-2,5 5 0,0-3-5,2 0-2,1 1-10,-1-3-3,1 0-3,-1 0 1,1 0-2,-3 0-1,0 0-6,0 0-4,-5 0-19,0 0-6,0 0-35,0 0-13,3 11-18</inkml:trace>
          <inkml:trace contextRef="#ctx0" brushRef="#br3" timeOffset="1.368E9">19777 6865 184,'0'0'68,"0"0"-36,0-5-40,0 3 10,0-2-1,3-1 3,-3 1 10,0-3 3,0 5-8,0-3 8,0 1 3,0 4-6,0-2-1,-3-1 4,-2 1 3,5 2-6,-3 0-3,1 0-4,-3 2-2,0 3-6,-3-1 1,-2 3 0,-5 4 2,-5 7-1,0 2 2,-3 7 4,3-2 4,-2-1-2,2 1 0,2-3-1,0-2 0,3-4-2,3-3-1,2-2-1,2-2 2,1-2-3,2 0 0,0-3-6,2-4 0,1 7 1,2-7 3,5 4-13,0 1-11,0-3-6,0-2-21,0 0-5</inkml:trace>
          <inkml:trace contextRef="#ctx0" brushRef="#br3" timeOffset="1.368E9">19513 6860 244,'-2'0'93,"-8"0"-50,15-2-50,-3 0 14,1-5-7,-1 3 0,1-3 2,-1 5 1,-2-3-1,0 1 5,0 4 5,0-2 5,0-1 4,0 3-7,0 0-1,0 0-5,0 0-3,0 3 2,-5-1 0,0 7-1,0 2 1,-2 2-2,-1 10 0,0 4-6,1 4 1,-1-2 2,1 0 1,-1 2 1,1 0 0,-1-2-5,1-6 1,2-5-2,0-3 0,2-3 2,1-1 2,-1 0-1,1-4-1,2-3 3,0 1 0,0-5-1,0 0-2,0 0 3,0 0 2,5 0 0,0 0 0,0 0-1,2 0 2,1-5-3,2 5 0,2-2-1,1 0-2,-1 2-2,1 0 1,0 0 1,-1 0 2,1 0-1,-1 0-1,1-3 7,-3-1 3,0 4-3,0-5 1,0-1-3,-2 3 2,4-1 0,-2 0-3,-2 1-3,-3 1 0,0 0 1,0 2-3,-3 0 0,1 0-10,-3 0-3,0 0-22,-5 0-9,2 0-45,1 0-17</inkml:trace>
          <inkml:trace contextRef="#ctx0" brushRef="#br3" timeOffset="1.36801E9">19176 7233 112,'-2'0'44,"-1"0"-24,3 0-4,0 0 18,0 0 2,0 0 0,0 0-8,0 0-3,0 0-14,3 0 0,-1 0 2,-2 0-1,0 0 3,0 0 1,0 0 2,0 0-1,0 0-1,3 7 9,-1 4-9,1 1-4,2 12-1,-3 1 0,1 2 3,-1 2 2,1-3-3,-3 3 0,0 0-7,0 0-4,2-6-6,-2-5-2,0-7-19,0 2-7,0-4-7,0-4-2,3-1-6,-3-4-3,0 0-43,2 5-42,-2 1 50</inkml:trace>
          <inkml:trace contextRef="#ctx0" brushRef="#br3" timeOffset="1.36801E9">19573 7334 116,'0'0'44,"3"0"-24,-3 0-8,0 0 16,0 0-5,0 0-1,0 0-8,0 0-4,0 0 8,0-7-11,0 1 2,0-3-2,-3 6-1,3-1 1,0 0 2,-2-1 2,-1-2 1,1 7 2,-3-4 6,0-1-4,0 3-2,0-2-4,-5-1-1,-3-1-5,1 6-3,-1-3 0,0 1 1,1 2-1,-1 2 2,1 1-2,-1 5-1,1 1 1,2 5 1,-3 8-3,3 1-2,0-1 6,2 0 3,1 7-1,-1 3 0,1-3-1,2-5 0,0 1-2,2-3 1,3-2 2,3-2 2,4-2-1,3-5-1,3 0-3,2 0 1,3-6-2,7-1 2,-3-2-4,1-2-2,0 0-1,-3-2 0,-3 0-13,1-5-4,-3 5-16,0-7-6,3 5-26,-3-3-11,-3-2-10</inkml:trace>
          <inkml:trace contextRef="#ctx0" brushRef="#br3" timeOffset="1.36801E9">19764 7283 192,'-2'-3'74,"2"1"-40,0-2-31,0 4 15,0 0 4,0 0 4,-3 0-1,3 0 0,0 0-14,0 0 2,0 0 1,0 0-3,0 0-1,0 4-4,0 1 1,0 1-2,0 6 0,0 8-3,0 0-2,0 0 1,0 7 1,0 2 1,0 2 1,0-2 0,0 0 2,0-4-3,0-7 0,0-1-6,3-3 0,-1-5-1,1-5-1,2 1 1,0-5 3,0-5 0,0 1 1,0-3-3,3-15 2,-3 6 1,2-2 0,-4 0 2,9-2 3,-4 7 0,-1-7 2,-2 4-2,0 5 0,-2 4 1,-1-2 3,1 3-2,-3 1-2,0-2 0,2 5 1,-2 0 1,0 0 1,0-3 2,0 5-3,0 0-2,0 0 0,0 0-1,3 5-2,0 1 1,-1 6-2,3-1 2,3 9-2,-3 4-1,0 3 1,2 2 1,-2-2-1,0-2-1,0-5-2,0-5-1,0 1-12,0-5-2,-2-4-10,2-3 0,0-4-6,0-4-2,0-3-27,0-4-12,0-7-38</inkml:trace>
          <inkml:trace contextRef="#ctx0" brushRef="#br3" timeOffset="1.36801E9">20081 7251 382,'0'0'35,"0"0"11,0 0-25,0 0-8,3 7-1,-3-2-6,2 6-1,-2 4 0,0 8-1,0-1 0,0-2 2,0-2-1,0 4 2,0-2-4,-5 3-2,0 1 4,0-1 4,3-8-3,-1-3 2,1-1-5,-1 0 0,3-7-3,5 5 1,-7-6 2,7 3-1,0-4 1,-3-2-2,3 0 2,0 0-4,-2 0 0,2 0 1,0 0 2,0 0-1,0 0-1,2 0 1,-2 0-1,0 0 0,3 0 0,-1 3 0,1-3 2,-3 0-3,3 0 0,-3 0 1,0 0 0,-3 0-7,6 0-3,-3 0-12,0 0-6,0-16-51,2-2-39,3 0-47,-2-2 62</inkml:trace>
          <inkml:trace contextRef="#ctx0" brushRef="#br3" timeOffset="1.36801E9">20081 7258 208,'0'-2'77,"0"4"-42,0-4-32,0 2 17</inkml:trace>
          <inkml:trace contextRef="#ctx0" brushRef="#br3" timeOffset="1.36801E9">20234 7263 240,'-12'0'90,"22"4"-48,-15-8-53,5 4 13,0 0 0,0 0 6</inkml:trace>
          <inkml:trace contextRef="#ctx0" brushRef="#br3" timeOffset="1.36801E9">20232 7269 399,'5'2'16,"5"1"-3,0 1 1,3-2 3,4-2 2,3 0 3,6-2-3,4-2 0,2-1-1,1-1-2,0-6-4,-1 8 0,1-5-7,0 0-3,-3 7-1,-5-3-1,-2 1 0,-6 2 2,-2-1-6,-2 1 1,-3-2-17,-2 4-4,-3 0-10,-5 0-4,-3 0-10,1 0-3,-4 0-5,-1 0-3,-1 0-29</inkml:trace>
          <inkml:trace contextRef="#ctx0" brushRef="#br3" timeOffset="1.36801E9">20511 7233 252,'0'3'96,"0"-1"-52,2 0-43,1-2 21,-3 7 3,5-3 5,-2 8 6,-1 5 2,1 10-20,-1 5 3,1-1 0,2 9 2,0-2 1,-3 0-9,3-5-4,0-3-15,3-8-5,-3 0-20,0-11-7,2-2-19,1-9-7,2-9-25,5-4-7,0-9-14</inkml:trace>
        </inkml:traceGroup>
      </inkml:traceGroup>
    </inkml:traceGroup>
  </inkml:traceGroup>
</inkml:ink>
</file>

<file path=ppt/ink/ink2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6:18:42.11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8CE49657-6FA7-4163-A298-2588A1E9E91F}" emma:medium="tactile" emma:mode="ink">
          <msink:context xmlns:msink="http://schemas.microsoft.com/ink/2010/main" type="inkDrawing" rotatedBoundingBox="16724,17351 17148,16684 17271,16762 16846,17429" semanticType="callout" shapeName="Other">
            <msink:sourceLink direction="with" ref="{B310F50B-97FC-4F2B-A110-659D55B7FAAD}"/>
          </msink:context>
        </emma:interpretation>
      </emma:emma>
    </inkml:annotationXML>
    <inkml:trace contextRef="#ctx0" brushRef="#br0">446 142 168,'-4'-7'63,"-1"3"-49,1-8-2,4 9-4,0-5-6,0 0-2,-4 1 7,-1-1 5,1 1-6,0-1-1,0 0-1,-1 1 9,1-1 3,0 0 1,-1 5 0,1-1 2,-4-4 0,3 4-6,5 1 0,0-5-6,0 4 1,-4 0 4,4 1 2,0 3-1,0 0 2,-4 0-6,-1 3-3,-3 9-3,-1 11-3,-8 11 1,-4 8-1,-1 3 4,-3 1 2,-5 7 6,0 1 3,-5-1-8,5 0-2,0 1-5,5-9-1,3-3-1,5-4 0,4-7-11,1-5-7,3-6-20,5-5-8,-1-4-23,5-11-7,9-4-23</inkml:trace>
  </inkml:traceGroup>
</inkml:ink>
</file>

<file path=ppt/ink/ink2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6:18:42.599"/>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8F6C7FFC-1009-4BC2-A563-C24B9AB753C0}" emma:medium="tactile" emma:mode="ink">
          <msink:context xmlns:msink="http://schemas.microsoft.com/ink/2010/main" type="inkDrawing" rotatedBoundingBox="17091,16674 17760,17149 17670,17275 17002,16800" semanticType="callout" shapeName="Other">
            <msink:sourceLink direction="with" ref="{B310F50B-97FC-4F2B-A110-659D55B7FAAD}"/>
          </msink:context>
        </emma:interpretation>
      </emma:emma>
    </inkml:annotationXML>
    <inkml:trace contextRef="#ctx0" brushRef="#br0">10 42 212,'-13'0'79,"13"-4"-61,4 0-29,1 0-19,-1 1 24,5-1 13,-1 0 21,5 0 10,0 0-20,0 1 4,4-1-1,4 4-3,1-4 0,-1 4-4,5 0-1,-5 4-3,1 3 1,-1 5 3,0 3 3,1 4-3,4 4 0,-1 4-2,1 3 0,0 0 0,8 1 2,-4 3-1,4 0 0,-4 5-5,0-5 0,0 0-7,-4-7-3,-5-4 1,1-4 0,-5-4-17,-4-4-5,-5-3-42,1-1-15</inkml:trace>
  </inkml:traceGroup>
</inkml:ink>
</file>

<file path=ppt/ink/ink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7-28T00:22:12.54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B08C8A19-D00E-43D3-9461-CDF45123708B}" emma:medium="tactile" emma:mode="ink">
          <msink:context xmlns:msink="http://schemas.microsoft.com/ink/2010/main" type="writingRegion" rotatedBoundingBox="13126,5664 13997,5664 13997,6277 13126,6277"/>
        </emma:interpretation>
      </emma:emma>
    </inkml:annotationXML>
    <inkml:traceGroup>
      <inkml:annotationXML>
        <emma:emma xmlns:emma="http://www.w3.org/2003/04/emma" version="1.0">
          <emma:interpretation id="{73871389-D351-4F09-8652-7E31F973D8CA}" emma:medium="tactile" emma:mode="ink">
            <msink:context xmlns:msink="http://schemas.microsoft.com/ink/2010/main" type="paragraph" rotatedBoundingBox="13126,5664 13997,5664 13997,6277 13126,6277" alignmentLevel="1"/>
          </emma:interpretation>
        </emma:emma>
      </inkml:annotationXML>
      <inkml:traceGroup>
        <inkml:annotationXML>
          <emma:emma xmlns:emma="http://www.w3.org/2003/04/emma" version="1.0">
            <emma:interpretation id="{4BE8B292-3CD1-4749-8881-36832F6202F4}" emma:medium="tactile" emma:mode="ink">
              <msink:context xmlns:msink="http://schemas.microsoft.com/ink/2010/main" type="line" rotatedBoundingBox="13126,5664 13997,5664 13997,6277 13126,6277"/>
            </emma:interpretation>
          </emma:emma>
        </inkml:annotationXML>
        <inkml:traceGroup>
          <inkml:annotationXML>
            <emma:emma xmlns:emma="http://www.w3.org/2003/04/emma" version="1.0">
              <emma:interpretation id="{B5A2DE5D-3BE1-4608-B2E4-55D129228C19}" emma:medium="tactile" emma:mode="ink">
                <msink:context xmlns:msink="http://schemas.microsoft.com/ink/2010/main" type="inkWord" rotatedBoundingBox="13126,5664 13997,5664 13997,6277 13126,6277"/>
              </emma:interpretation>
              <emma:one-of disjunction-type="recognition" id="oneOf0">
                <emma:interpretation id="interp0" emma:lang="en-US" emma:confidence="0">
                  <emma:literal>+</emma:literal>
                </emma:interpretation>
                <emma:interpretation id="interp1" emma:lang="en-US" emma:confidence="0">
                  <emma:literal>t</emma:literal>
                </emma:interpretation>
                <emma:interpretation id="interp2" emma:lang="en-US" emma:confidence="0">
                  <emma:literal>f</emma:literal>
                </emma:interpretation>
                <emma:interpretation id="interp3" emma:lang="en-US" emma:confidence="0">
                  <emma:literal>$</emma:literal>
                </emma:interpretation>
                <emma:interpretation id="interp4" emma:lang="en-US" emma:confidence="0">
                  <emma:literal>5</emma:literal>
                </emma:interpretation>
              </emma:one-of>
            </emma:emma>
          </inkml:annotationXML>
          <inkml:trace contextRef="#ctx0" brushRef="#br0">203 13 172,'-11'-10'66,"7"10"-36,-7-3-42,7 3 10,0 0 2,-3 0 5,-1 0-2,-3 0-2,0 0 0,3 0 7,0 0 5,1 0 7,-1 0 4,1 0-8,-1 3-4,5 0-5,-1 1-2,0-1-3,4 11-2,0-1 1,4 10-1,0-2 0,3-5 2,1 1-1,3-4-1,4 4 1,4-3 1,3-4-1,1 0-1,3 0 3,5-3 0,-1-1-1,-8 1 1,1 0-2,0-1 2,-4 1-2,-4 0-1,0-1 3,-4 1 2,0-4-2,-3 1-2,-1-1 2,1 1 0,-1-1 1,-3-3 2,-4 0-5,0 0-1,0 0-2,0 0 0,0 0 4,-7 7 3,-1 6 0,-14 0 2,-9 8 0,-6-1 3,-5 3-5,-7 7-1,-4 7-2,-3 10-2,3 0-2,4 0-1,8-7-113</inkml:trace>
          <inkml:trace contextRef="#ctx0" brushRef="#br0" timeOffset="-631.1982">-385 268 84,'-4'-7'33,"0"7"-18,1 0-9,3 0 9,0 0-6,0 4-3,-4-1-1,0 0 1,0 1-1,1-4 2,-1 13 2,0-13 2,0 3-3,4-3 2,0 10-2,0-3-4,4 0-4,0-4-1,0 1 3,3-1 3,1 0 4,3 1 2,0-4 3,1 0 4,6 0-6,1-7 1,8 4-6,-5-1-2,5-3 2,-1 4 0,1-4 1,3 4 2,-4 0-5,-3-4-1,3 4 0,-3-1 0,3 1-2,-3 0-2,-1 3 1,1-4-1,0 1 0,3 3 2,0 0 3,1-3 4,-5-1-9,1 1-4,-4 3 8,3 0 4,-3 0-1,-7 0-2,3 3 0,-4-3-1,0 0 0,-3 0 2,-1 0-1,1 0 2,3 0-4,-3 0 0,-1 0-3,1 0-3,-1 0 4,1 0 1,0 0-3,-8 0 1,3 0 0,-3 0 0,8 4 0,-8-4 2,0 0-1,0 0 2,0 0 0,0 0 1,0 0 0,0 0 0,0 0-5,0 0-1,4 0-17,-4 0-7,0 0-25,0 0-7,0-4-25,3 1-32,-3 3 42</inkml:trace>
        </inkml:traceGroup>
      </inkml:traceGroup>
    </inkml:traceGroup>
  </inkml:traceGroup>
</inkml:ink>
</file>

<file path=ppt/ink/ink2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6:18:41.412"/>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EDFDBFFA-8410-48A5-9DD9-A03EB625C1A0}" emma:medium="tactile" emma:mode="ink">
          <msink:context xmlns:msink="http://schemas.microsoft.com/ink/2010/main" type="inkDrawing" rotatedBoundingBox="17197,16618 17381,18383 17321,18389 17137,16625" semanticType="callout" shapeName="Other">
            <msink:sourceLink direction="with" ref="{B310F50B-97FC-4F2B-A110-659D55B7FAAD}"/>
            <msink:sourceLink direction="with" ref="{49FC5D9B-8AA5-4FE2-B999-BFA09C2CBD5D}"/>
          </msink:context>
        </emma:interpretation>
      </emma:emma>
    </inkml:annotationXML>
    <inkml:trace contextRef="#ctx0" brushRef="#br0">-5-3 124,'0'-4'46,"0"8"-35,0-8 18,0 4 7,0 0-7,0 0-2,0 0-7,0 0 0,0 0-11,0 0 1,0 0 1,0 0-2,0 0 0,0 0-1,5 7 0,3 1 0,-4 4 0,-4 3 0,5 8 0,-1 3 2,0 9 1,1 6 3,3 5 2,1 4-3,-5 3 2,5 8-6,-1 7-1,1 8 0,-1 4 0,1 4-4,-1 0-1,5-4 3,-4 0 1,-1-8-3,1-7-1,0 3-3,-1 1-1,1-4 1,-5-4 0,0 3 0,-4-3 0,0-7-5,0 3 1,0-12-11,-4 5-3,0-12-18,-1-11-4,5-5-47,-4-2-22</inkml:trace>
  </inkml:traceGroup>
</inkml:ink>
</file>

<file path=ppt/ink/ink251.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8-03-03T16:10:11.230"/>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13333" units="cm"/>
      <inkml:brushProperty name="height" value="0.13333" units="cm"/>
      <inkml:brushProperty name="color" value="#00B0F0"/>
      <inkml:brushProperty name="fitToCurve" value="1"/>
    </inkml:brush>
  </inkml:definitions>
  <inkml:traceGroup>
    <inkml:annotationXML>
      <emma:emma xmlns:emma="http://www.w3.org/2003/04/emma" version="1.0">
        <emma:interpretation id="{D152AEE4-E0DA-4CA6-91BD-DB8C6BF3F752}" emma:medium="tactile" emma:mode="ink">
          <msink:context xmlns:msink="http://schemas.microsoft.com/ink/2010/main" type="writingRegion" rotatedBoundingBox="15153,19327 18254,20498 17884,21479 14783,20308"/>
        </emma:interpretation>
      </emma:emma>
    </inkml:annotationXML>
    <inkml:traceGroup>
      <inkml:annotationXML>
        <emma:emma xmlns:emma="http://www.w3.org/2003/04/emma" version="1.0">
          <emma:interpretation id="{BD52D8FF-533F-48F5-9410-3A2A31A467B1}" emma:medium="tactile" emma:mode="ink">
            <msink:context xmlns:msink="http://schemas.microsoft.com/ink/2010/main" type="paragraph" rotatedBoundingBox="15153,19327 18254,20498 17884,21479 14783,20308" alignmentLevel="1"/>
          </emma:interpretation>
        </emma:emma>
      </inkml:annotationXML>
      <inkml:traceGroup>
        <inkml:annotationXML>
          <emma:emma xmlns:emma="http://www.w3.org/2003/04/emma" version="1.0">
            <emma:interpretation id="{874FE22A-3378-481F-BE67-96D6D3DBE4BE}" emma:medium="tactile" emma:mode="ink">
              <msink:context xmlns:msink="http://schemas.microsoft.com/ink/2010/main" type="line" rotatedBoundingBox="15153,19327 18254,20498 17884,21479 14783,20308"/>
            </emma:interpretation>
          </emma:emma>
        </inkml:annotationXML>
        <inkml:traceGroup>
          <inkml:annotationXML>
            <emma:emma xmlns:emma="http://www.w3.org/2003/04/emma" version="1.0">
              <emma:interpretation id="{49FC5D9B-8AA5-4FE2-B999-BFA09C2CBD5D}" emma:medium="tactile" emma:mode="ink">
                <msink:context xmlns:msink="http://schemas.microsoft.com/ink/2010/main" type="inkWord" rotatedBoundingBox="15153,19327 16183,19716 15813,20697 14783,20308">
                  <msink:destinationLink direction="with" ref="{EDFDBFFA-8410-48A5-9DD9-A03EB625C1A0}"/>
                </msink:context>
              </emma:interpretation>
              <emma:one-of disjunction-type="recognition" id="oneOf0">
                <emma:interpretation id="interp0" emma:lang="en-US" emma:confidence="1">
                  <emma:literal>It</emma:literal>
                </emma:interpretation>
                <emma:interpretation id="interp1" emma:lang="en-US" emma:confidence="0">
                  <emma:literal>If</emma:literal>
                </emma:interpretation>
                <emma:interpretation id="interp2" emma:lang="en-US" emma:confidence="0">
                  <emma:literal>Is</emma:literal>
                </emma:interpretation>
                <emma:interpretation id="interp3" emma:lang="en-US" emma:confidence="0">
                  <emma:literal>Il</emma:literal>
                </emma:interpretation>
                <emma:interpretation id="interp4" emma:lang="en-US" emma:confidence="0">
                  <emma:literal>I</emma:literal>
                </emma:interpretation>
              </emma:one-of>
            </emma:emma>
          </inkml:annotationXML>
          <inkml:trace contextRef="#ctx0" brushRef="#br0">181 581,'-10'45,"10"-45,0 0,0 0,0 0,-106-76,76 45,30-10,-35 24,40-10,5-18,-15 36,40-27,-20 36,-10 0,5 0,0 121,-20-36,-5 4,20 10,40-28,21-17,19-32,-20 0,11-35,-31-18,5-1,-9-26,29-27,-15-8,-5 3,16-26,-16 18,-40 17,20-4,6 5,-62 49,6 17,-30 23,-20 14,-6 35,16 9,5 27,9 17,1 5,25 5,30-27,5 0,20-41,-10-17,16-27,-1-18,20-27,-4-13,14-27,0 0,11-13,-16 4,-5 9,11 9,-41 22,0 10,-30 35,0 0,-55 71,25-4,-11 9,11-9,-35 5,25-19,4-4,16-17,15-6,5-26,0 9,10-9,11 0,24-67,106-22</inkml:trace>
        </inkml:traceGroup>
        <inkml:traceGroup>
          <inkml:annotationXML>
            <emma:emma xmlns:emma="http://www.w3.org/2003/04/emma" version="1.0">
              <emma:interpretation id="{D2A91033-83F7-4CA8-8404-571D026507F3}" emma:medium="tactile" emma:mode="ink">
                <msink:context xmlns:msink="http://schemas.microsoft.com/ink/2010/main" type="inkWord" rotatedBoundingBox="17753,20826 18084,20951 17940,21330 17610,21205"/>
              </emma:interpretation>
              <emma:one-of disjunction-type="recognition" id="oneOf1">
                <emma:interpretation id="interp5" emma:lang="en-US" emma:confidence="0">
                  <emma:literal>•</emma:literal>
                </emma:interpretation>
                <emma:interpretation id="interp6" emma:lang="en-US" emma:confidence="0">
                  <emma:literal>v</emma:literal>
                </emma:interpretation>
                <emma:interpretation id="interp7" emma:lang="en-US" emma:confidence="0">
                  <emma:literal>J</emma:literal>
                </emma:interpretation>
                <emma:interpretation id="interp8" emma:lang="en-US" emma:confidence="0">
                  <emma:literal>.</emma:literal>
                </emma:interpretation>
                <emma:interpretation id="interp9" emma:lang="en-US" emma:confidence="0">
                  <emma:literal>S</emma:literal>
                </emma:interpretation>
              </emma:one-of>
            </emma:emma>
          </inkml:annotationXML>
          <inkml:trace contextRef="#ctx0" brushRef="#br1" timeOffset="49646.6326">2805 1685,'0'0,"0"0,0 0,0 0,0 0,0 0,0 0,0 0,0 0,0 0,0 0,0 0,-86-94,162 58,-76 14,30 22,0-31,30 66,-29-12,195-193,-226 170,0 0,0 0</inkml:trace>
        </inkml:traceGroup>
      </inkml:traceGroup>
    </inkml:traceGroup>
  </inkml:traceGroup>
</inkml:ink>
</file>

<file path=ppt/ink/ink2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5:34:26.39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C9A050E0-AA87-4CF6-81C3-8017736A5954}" emma:medium="tactile" emma:mode="ink">
          <msink:context xmlns:msink="http://schemas.microsoft.com/ink/2010/main" type="writingRegion" rotatedBoundingBox="9038,15643 20751,14204 20978,16056 9265,17495"/>
        </emma:interpretation>
      </emma:emma>
    </inkml:annotationXML>
    <inkml:traceGroup>
      <inkml:annotationXML>
        <emma:emma xmlns:emma="http://www.w3.org/2003/04/emma" version="1.0">
          <emma:interpretation id="{519BB13F-701B-4759-9C35-C92365361812}" emma:medium="tactile" emma:mode="ink">
            <msink:context xmlns:msink="http://schemas.microsoft.com/ink/2010/main" type="paragraph" rotatedBoundingBox="9038,15643 20751,14204 20978,16056 9265,17495" alignmentLevel="1"/>
          </emma:interpretation>
        </emma:emma>
      </inkml:annotationXML>
      <inkml:traceGroup>
        <inkml:annotationXML>
          <emma:emma xmlns:emma="http://www.w3.org/2003/04/emma" version="1.0">
            <emma:interpretation id="{B23AA1EC-E728-4FB5-879E-D93D4387BF11}" emma:medium="tactile" emma:mode="ink">
              <msink:context xmlns:msink="http://schemas.microsoft.com/ink/2010/main" type="line" rotatedBoundingBox="9038,15643 20751,14204 20978,16056 9265,17495"/>
            </emma:interpretation>
          </emma:emma>
        </inkml:annotationXML>
        <inkml:traceGroup>
          <inkml:annotationXML>
            <emma:emma xmlns:emma="http://www.w3.org/2003/04/emma" version="1.0">
              <emma:interpretation id="{B5EA8689-5DAF-4A2D-ADDC-7A12F96B46CD}" emma:medium="tactile" emma:mode="ink">
                <msink:context xmlns:msink="http://schemas.microsoft.com/ink/2010/main" type="inkWord" rotatedBoundingBox="9038,15643 13144,15138 13372,16991 9265,17495"/>
              </emma:interpretation>
              <emma:one-of disjunction-type="recognition" id="oneOf0">
                <emma:interpretation id="interp0" emma:lang="en-US" emma:confidence="0">
                  <emma:literal>bifolio</emma:literal>
                </emma:interpretation>
                <emma:interpretation id="interp1" emma:lang="en-US" emma:confidence="0">
                  <emma:literal>b/tolto</emma:literal>
                </emma:interpretation>
                <emma:interpretation id="interp2" emma:lang="en-US" emma:confidence="0">
                  <emma:literal>bitolt</emma:literal>
                </emma:interpretation>
                <emma:interpretation id="interp3" emma:lang="en-US" emma:confidence="0">
                  <emma:literal>b/Tolto</emma:literal>
                </emma:interpretation>
                <emma:interpretation id="interp4" emma:lang="en-US" emma:confidence="0">
                  <emma:literal>b/tolt</emma:literal>
                </emma:interpretation>
              </emma:one-of>
            </emma:emma>
          </inkml:annotationXML>
          <inkml:trace contextRef="#ctx0" brushRef="#br0">-7556 396 172,'0'-11'66,"12"7"-52,-4-7 10,-4 4 0,5-1-6,-5 5 0,0-1 1,0 0 2,-4 1-11,0 3 3,0 0 3,4 7-8,0 4-2,0 4-2,1 3 0,3 4 0,-4 0 2,0 8 1,4 3 1,1 0 2,-1 0 4,0 0-2,0 4 1,1-4-3,3-4-1,1-3-3,-1-4-1,0-3-3,1-1-2,-1 0 3,-4-3 2,1 3 0,3-7 2,1 1-4,-1-1 0,5 0-6,3 3 0,5 1 1,4 3 3,0 1 0,4-1-1,0 1 1,4-1-1,-4-3 2,1-1 1,-5 1-1,-1-4-2,-3-4-2,-4 1-1,-4-1 4,-1-3 1,1-1-16,-1-3-5,5 0-20,-9 0-7,1-3-16,-1-1-6,-4 0-38</inkml:trace>
          <inkml:trace contextRef="#ctx0" brushRef="#br0" timeOffset="481.3648">-6725 856 72,'0'-41'27,"4"26"-21,-8-3 10,4 11 4,-4-4 6,0 0 5,0 0 7,-5 3 6,1 1-9,0-1-1,-1 5-19,1-1 6,0 4 3,0 0-8,-1 0-4,1 0-7,4 0-2,0 0 3,4 0 1,0 0-3,8 7-3,5 1 2,3-1 2,1 1-2,3 3-2,1 0 2,4 3 2,4 1-2,4 3-2,0 4 0,0-3-1,0-1 0,-4 4 0,0 4 0,0 0 2,-8 3-1,-1 1-1,-3 3 1,-5 0-1,-3 0 2,-5 0 3,0 4 2,-8-4 1,-5 0-2,1 0 1,-4-7-4,-5-4 0,-3-4-12,-5-3-4,-8-8-25,-5-3-8,-3-4-58,-13-4-51,-4-3 57</inkml:trace>
          <inkml:trace contextRef="#ctx0" brushRef="#br0" timeOffset="1557.8573">-5707 992 212,'4'-4'79,"-4"-3"-61,0 10 1,0-3-1,0 0-3,0 0 3,0 0-4,4 4 0,0 3-8,-4 4 0,4 4 1,-4 3 1,0 4 0,4 4 0,0 0 0,1 3-4,-1 4-1,-4 8-1,4 10 1,0-14 0,0 40 3,-4 4-3,8 4-2,1-8 0,-1-3 1,0-8-1,5-7 2,-1-8-4,0-11-2,1-6-23,-5-12-10,0-11-23,1-11-9,-1-11-31</inkml:trace>
          <inkml:trace contextRef="#ctx0" brushRef="#br0" timeOffset="2071.0739">-5381 1014 244,'-4'0'93,"4"0"-72,0-4-2,0 4-3,0 0-6,0 0 4,4 0-5,0 4-1,1-1-4,3 1 4,-4 3 4,4 4-2,1 8 2,3 6-5,0 9-2,5 10 6,-1 3 5,5 9-6,0 6-1,-5 1-1,5-5 0,-4 5-4,-1-8-3,1-3 0,-5-5-1,1-6-3,-5-4 0,-4-8-25,0-7-9,0-3-25,-4-5-9,-4-6-28,-8-12-28,-1-3 51</inkml:trace>
          <inkml:trace contextRef="#ctx0" brushRef="#br0" timeOffset="2597.3885">-5807 1175 316,'-20'-7'121,"20"11"-95,0-8-13,0 4-14,0-4-3,0 1 3,0-5 6,0 1 2,0 0-3,0-1 6,0 1 5,4 0-1,8-1 0,5 1-2,3 0 0,13-1 0,5-3 0,-5 0-2,0 0-1,4-4-1,0 1 2,1-1-3,-1 0 1,0 4-5,0 0-2,0-4 2,1 1 0,-5 3-4,0 0 1,-4 3 2,0 5 1,0-1-4,-4 0-1,-1 1-4,-3-1 1,4 4-19,0-4-5,-5 1-3,-3-5 2,0 5 4,-5-1-8,-4 0-3,0-3-13,1 3-6,-5-3-47</inkml:trace>
          <inkml:trace contextRef="#ctx0" brushRef="#br0" timeOffset="3136.6169">-4711 753 196,'0'0'74,"0"3"-58,0-3 1,0 0-6,0 0 1,-4 4 5,0 0 0,0-1 1,-4 1-9,0 0 3,-1 7 2,1 3-1,0 8 2,-1 8-2,1-1 2,4 4-8,0 0-4,0-3-2,4 3-1,0-4 2,4 1 1,4-4-1,0-1 1,5-3 0,-1-3 1,5-5-2,-1-3-2,1-3 3,4-1 0,-1-7 3,5-4 1,-8 1 5,-1-8 3,-3-4 3,-1-3 3,-4-8-7,1-7-3,-1-8-2,0-10 1,-4-4-5,4 3-3,-3 12-4,-1-1 1,-4 12 1,4 7 2,-4 4-8,-4 6-3,-5 12-15,-7 12-7,-5 10-22,1 14-8,-1 8-78</inkml:trace>
          <inkml:trace contextRef="#ctx0" brushRef="#br0" timeOffset="4923.7926">-4185 1135 324,'-4'-4'121,"8"1"-95,-4-1-6,0 4-11,0-4-5,4 1 5,0-1 6,0-3 3,-4-1-9,4 1 1,1 3 1,-1-3-6,4-1-1,0 1-7,5 0 0,-1-1-6,5 1-1,-1 0 11,1-1 9,-1 1-5,1 0-2,-1-1-5,1-3-1,-1 4-7,-3-4-4,-1 3 1,1 1 2,-1 0 2,-4-1 3,5 1 4,-1 0 1,1-1-2,-1-3 2,0 0 1,1 0 2,3 4-3,-3-4 0,3 4 1,-3-1 2,-1-3-1,0 4-1,1-8 3,-5 8 0,0 3-1,1-3 1,-1 3 2,0 0 2,1 1-1,-5-1 1,-4 4 0,4 0 1,-4 0 0,4 0 0,-4 0-4,4 11-3,0 4 0,0 7-1,0 0 0,5 4 0,-5-4-3,4 0 2,0 0 1,5 0 0,-1-4-5,1 1-1,-1-5 5,5 1 5,-1-4-2,1-4 1,3-3-8,1-4-2,0-4 10,-1-3 7,1-4 5,4 0 3,-4-4 1,-1-7 3,-3-4-10,-5 1-2,1-1-4,-5 0 1,-8-3 0,0 3 3,-8-3-3,-1 3-2,-3 0-5,-5 4-2,-7 0-10,-1 0-5,0 4-11,4-1-5,1 5-31,3-1-11,9-4-78</inkml:trace>
          <inkml:trace contextRef="#ctx0" brushRef="#br0" timeOffset="3722.1729">-4140 885 256,'-4'-4'96,"4"4"-75,-4-3-1,4 3-7,0 0 6,0 0 5,0 0-4,0 0 1,0 0-12,4 7-5,4 4-3,1 7 1,-1 12 1,0 7 1,5 14 2,-1 8 1,1 3 3,-1 1-3,0 7 1,-3-4-1,3-4 1,-4 1-9,1-12-1,-1-3-9,0-7-3,-4-12-10,0-3-5,-4-8-11,0-7-5,0-7-4,0-11 0,0-8-44,-4-15-21,0-10 57</inkml:trace>
          <inkml:trace contextRef="#ctx0" brushRef="#br0" timeOffset="4068.5746">-3941 1036 280,'4'-4'107,"0"8"-83,0-8-1,-4 4-5,0 0-13,4 0-3,-4 0 1,0 0 2,9 0-2,-5 4 5,0 3 2,4 4 1,1 4 3,3 7-5,0 4-1,1 7-2,3 3 1,1 9 0,4 2 1,-1 5-2,1 3-1,0-7-6,-1 3 1,-3-7 0,-1-7 0,-3-4-11,-1-7-3,-4-4-33,1-4-12,-9-21-158,-4-12 93</inkml:trace>
          <inkml:trace contextRef="#ctx0" brushRef="#br0" timeOffset="5631.8211">-3449 694 272,'-4'0'104,"0"-4"-81,0-3 7,4 3-3,-4 0-9,-1 1 2,1-5-5,-4 1-1,-4 3-8,-1 1-4,-7-1-1,-5 4-10,4 4-4,0 3-33,1 0-13</inkml:trace>
        </inkml:traceGroup>
        <inkml:traceGroup>
          <inkml:annotationXML>
            <emma:emma xmlns:emma="http://www.w3.org/2003/04/emma" version="1.0">
              <emma:interpretation id="{047754EB-E0CC-41F9-9725-1C83B9EF389D}" emma:medium="tactile" emma:mode="ink">
                <msink:context xmlns:msink="http://schemas.microsoft.com/ink/2010/main" type="inkWord" rotatedBoundingBox="16332,15316 20627,14066 20978,15269 16682,16519"/>
              </emma:interpretation>
              <emma:one-of disjunction-type="recognition" id="oneOf1">
                <emma:interpretation id="interp5" emma:lang="en-US" emma:confidence="0">
                  <emma:literal>NEIOTL</emma:literal>
                </emma:interpretation>
                <emma:interpretation id="interp6" emma:lang="en-US" emma:confidence="0">
                  <emma:literal>NAIOTL</emma:literal>
                </emma:interpretation>
                <emma:interpretation id="interp7" emma:lang="en-US" emma:confidence="0">
                  <emma:literal>NEALOTL</emma:literal>
                </emma:interpretation>
                <emma:interpretation id="interp8" emma:lang="en-US" emma:confidence="0">
                  <emma:literal>NALOTL</emma:literal>
                </emma:interpretation>
                <emma:interpretation id="interp9" emma:lang="en-US" emma:confidence="0">
                  <emma:literal>NAALOTL</emma:literal>
                </emma:interpretation>
              </emma:one-of>
            </emma:emma>
          </inkml:annotationXML>
          <inkml:trace contextRef="#ctx0" brushRef="#br0" timeOffset="-1.49475E7">208 2 156,'4'-3'57,"-4"-1"-44,4 4 7,-4 0 1,0 0 2,0 0 3,0 0 0,0 0 1,0 0-15,0 0 6,0 0 5,0 0-3,0 0 0,0 0-2,0 0-2,0 0-2,0 7 1,0 1-2,-4 7 2,0 3-4,0 8-1,-5 10-4,1 9 1,0 10 2,-5 0 2,1 4-8,0-1-3,-1 1-1,1 0 2,-1-4-2,1-7 0,4-4 1,-5 0 0,5 0-9,0-3-2,-5-4-12,5 3-3,0-7-4,0-7-1,3-4-8,1-4 0,0-7-50,4-11-52,8-14 43</inkml:trace>
          <inkml:trace contextRef="#ctx0" brushRef="#br0" timeOffset="-1.49468E7">166 212 196,'0'0'74,"0"0"-58,5 0 7,-5 0 1,0 0-9,0-4 0,0 1 2,0-1 3,0 0-10,0 1 5,0 3 5,0 0 0,0-8 3,0 8-4,0 0-2,0 0-7,0 0-2,0 0-6,4 15-2,0 0 0,0 3 0,4 4-3,-4 4 2,1 3 1,3 4 0,0 4 0,0 4 2,1 3-1,-1 0-1,-4 0-2,4-4 1,1-3 3,-5-4 1,0-3-1,0-5 1,0-2-4,0-5-2,0-3-1,1-1 3,-1-3 0,0-3 1,0-1 0,0-3 0,0-1 0,0-3 0,5 4-3,-1 3 2,0-7 3,1-7 1,3 0 5,0-1 3,1 1 0,-1-8 3,1-3-1,-1-4 0,0-11-3,5-15-1,4-11-5,-1-11-3,9-14-11,0-16-6,8-10-19,1-8-5,-1-10-36,8-12-14,1 4-35</inkml:trace>
          <inkml:trace contextRef="#ctx0" brushRef="#br0" timeOffset="-1.49423E7">1192 157 208,'5'4'79,"-5"-4"-61,0 3 10,0-3 3,0 4-10,-5 0 0,1 3-6,0 0 1,-4 8-9,-5 3 0,-3 4 3,-5 4 0,-4 4 2,-4 6-2,0 5-1,-4 3-1,0 0 2,4 0-7,4-7-4,1-4-18,3-4-5,4-3-19,1-7-5,3-5-39,1-6-49,8-8 41</inkml:trace>
          <inkml:trace contextRef="#ctx0" brushRef="#br0" timeOffset="-1.49426E7">816 197 184,'0'4'71,"-4"-4"-55,8 0 13,-4 0 2,0 0-7,0 0-2,0 0-6,0 0-2,0 0-8,0 0 5,0 0 2,0 0-2,0 0 1,4 7-7,4-3-1,1 3 0,-1 4 2,0 8 1,0-1 1,1 8-4,-1 0-3,4 7 2,1 4 0,-1 3-1,5 4-2,-1 0-2,1-3 1,-5-5 1,1-2 0,-1-9-9,0-3-4,-3-7-26,-1-4-10,0-4-37</inkml:trace>
          <inkml:trace contextRef="#ctx0" brushRef="#br0" timeOffset="-1.49417E7">659 624 160,'-21'0'63,"17"4"-49,-4-8 11,8 4 2,0 0-13,0 0-3,0-4-5,0 0 1,8 1-4,0-1 5,0 0 2,5 1 1,3-5 1,1 5 2,0-1 2,3 0-9,1 1-2,0-1-8,3-3-2,9-1 4,-4-3 2,5-7-15,7-4-5,4-8-24,1-3-8,4-7-39</inkml:trace>
          <inkml:trace contextRef="#ctx0" brushRef="#br0" timeOffset="-1.49403E7">952 503 124,'0'0'49,"0"3"-38,5-3 10,-5 0 4,0 0 1,0 0 2,0 0-11,0 0-5,0 0-7,4 4-2,-4-4 3,0 0 1,4 4 1,4-1 0,0-3 2,1 0-1,-1 0 0,4 4-5,1-4-1,-1 0 1,5 0 0,-1 0 0,1 0 2,-1-4-5,1 1-3,-5 3 7,1-4 4,-1 0-2,1 1-2,-5 3-2,0-4 0,0 0-2,1 0 2,-1 1 0,-4 3 1,0-4-2,0 0 1,0 4-2,1 0 2,-1 0-2,-4 0-1,4 0 1,-4 0-1,0 0 0,0 0 2,0 0-1,0 0-1,0 0 1,4 0-1,-4 0 0,4 0 0,0-3-3,0 3 2,1 0 3,-1 0 1,0 0-1,0 0-2,0 0 1,-4 0-1,0-4 0,0 4 2,0 0 1,0 0 1,0 0-2,0 0 1,0 0-11,-4 0-4,4 0-30,0-11-100</inkml:trace>
          <inkml:trace contextRef="#ctx0" brushRef="#br0" timeOffset="-1.49347E7">1614-89 112,'0'-8'44,"0"8"-35,0 0 23,0 0 6,0 0-9,0 0-2,0 0-5,0-4 1,0 1-13,0-1 5,0 4 5,0 0 0,0-4 0,0 1-4,0 3 0,0 0 0,0 0-1,0 0 1,0 0 0,0 0 0,0 0 3,0 0-2,0 0-1,0 0-6,0 0-4,0 7-1,0 0 1,0 1-3,0-1 0,0 1 1,0 3 2,0 0-3,-4 3 0,4 1-1,-4 0 1,0-1-2,4 5-1,-4-1 3,0 1 0,4-1-4,0 4-1,0-4 1,-5 8 2,5 0 0,-4 3-1,0-3 1,0 0 1,0 0-3,0-1 0,0 1 1,0 0 0,-1-1 0,1 1 2,0 0-3,4 0 0,0-4 1,0 0 0,0 0 0,0-7 0,0-4-3,0 3 2,0 8 1,-4-3 2,4-1-1,0-3-1,0 0 1,0-1-1,0-3 0,0 0 2,0-3-3,0-1 0,0 0-4,0-7-1,0 4-8,0-4-2,-4 0-20,4-4-7,0 1-19,0-1-6,4-3-59</inkml:trace>
          <inkml:trace contextRef="#ctx0" brushRef="#br0" timeOffset="-1.49331E7">1966-23 172,'-4'-8'66,"4"8"-52,-4 0 10,4 0 0,0 0-3,0 0 2,-4 0-7,-1-3-1,1-1-9,0 0-2,0 1 0,0-1-2,0 4 1,0-4 0,-1 1 1,-3-1 2,4 4 3,0 0-2,0 0 1,0 0-1,-1 0 3,1 0-1,0 0 0,0 0-3,0 4 1,0-1-4,0 5 0,-1-1-1,1 0-2,4 1 1,-4 3 1,0 0-3,0 0 0,0 0 1,0 4 2,-5-1-1,5 5 2,-4-1-2,0 4-1,4-4 1,-5 5-1,5-1 0,-4 3 2,4-6-1,0 3 2,-1-4-4,1-3 0,0 0 1,0-4 2,4 0-1,0 0-1,0 3 1,0-3-1,0-3-3,0 3 2,4 0-1,0 0 0,-4 0 2,0-4 0,4 4 0,1-3 0,-5-1 0,4 0 2,0 4-3,0-3 0,0-1 1,-4 0 2,4 1-3,0-1-2,1 4 2,-5-3 2,4-1 0,0 0-1,0 1 1,0-1-1,0 0 0,0 1 0,5-1-3,-5 0 2,0-3 1,4 3 0,0-3 0,-3 0 0,3 3 0,-4-3 2,4 3-1,-4-3-1,5-1 1,-1 1-1,4 0-3,-3-1 2,-1-3 1,0 0 0,1 0 2,-1 0 1,0 0-4,0 0-1,-4 0 1,5 0 2,-1 0 0,0 0-1,1 0 1,-1 0 1,0 0-3,-4-3-2,5-1 4,-1 0 1,0 1-3,0-1 1,1 0 0,-1-3 2,0 0-1,0-1-1,1 1 1,-1 0-1,0-1 0,-4 1 2,1 0 1,-1-1 1,4 1-2,0 0 1,-4-1-4,5 1 0,-1-1 3,-4-3 1,4 4-1,-4-4 1,1 0-2,-1 0-1,0 0 1,0 4-1,0-1 2,0 1 3,0 0 4,1-1 2,-5 1-3,0-1 0,0 5-5,0-5 0,0 1 3,0 0 1,0-1-3,0-3-1,0 0 3,-5 0 1,1 0-3,0-3-1,0-1 1,0 0 2,-4 0-1,-1 1 0,1-1-3,-4 4 1,-1-7-4,-3 3 0,-1 0 1,-4 0 0,1 4-7,-1 0-3,0 0 3,1 0 2,-1 4-15,4-4-4,-3 0-23,3-4-8,5-7-86</inkml:trace>
          <inkml:trace contextRef="#ctx0" brushRef="#br0" timeOffset="-1.49322E7">2073-347 184,'-8'4'71,"4"-4"-55,4-4 9,0 8 1,-4-1-6,0 1-2,0-4-2,0 0 3,-1 0-11,5 0 4,0 0 4,-4 0-6,4 0-1,0 0-5,0 0-1,0 0-1,0 0-2,4 0 3,5 0 0,-1 4-1,0-4 1,5 0-2,-1 0-1,5 0 1,-1 0-1,5 4 0,-1-4 2,1 0-1,0 0 2,-5 0-4,5 0 0,-4 0-1,-5 0-2,0-4-28,1 0-14,-5-3-73</inkml:trace>
          <inkml:trace contextRef="#ctx0" brushRef="#br0" timeOffset="-1.49311E7">2326-564 140,'-4'0'55,"4"0"-43,0-3 16,0 3 5,0 0-10,0 0 0,0-4-5,0 4 0,0-4-9,4 4-1,-4 0 2,4-4-4,0 1 2,4-1-1,1 0 3,-1 1-3,0-5 1,5 1-1,-1 0 1,0-1-2,5-3 1,-1 4-2,1-4 0,0 4 1,-1-1 3,-3 1-4,7 0-1,1 3 0,-5 0 2,1 1-5,0-1-1,-1 0 0,-4 0 2,1 1-3,-1 3 0,-3 0 1,-1 0 2,0 0-1,0 0-1,-3 0 1,-5 0 1,4 3-6,0 5 1,0-1-1,-4 1-1,4 3 1,-4 0 3,0 0-2,0 3-1,-4 1 0,0 0 0,0-1 0,0 1 3,-1 0 0,1 0 3,0-1-1,0 1-1,-4-4 1,4 0-1,-1 4 0,1-4 0,0-4 0,0-3 0,4 0-3,0-1 2,0-3 1,0 0 2,4 11-1,-4-11 2,0 0-2,8 4 2,-3 0-2,3-4 2,0 0 0,0 0 1,1 0-5,-1 0 1,0 0 0,0 3 0,1-3 0,-1 4 0,0 3 0,1-3 0,3 0 2,0 7 1,-3-4-1,3 8 3,-4-1 1,1 1 0,-5 0 1,0 0-2,-4 3 2,-4 4-2,-5 4 2,-3 3-4,-4 4 0,-1-3 1,-4-1 0,5-7-2,-5-3-2,0-5-28,1-6-14,-1-19-102</inkml:trace>
          <inkml:trace contextRef="#ctx0" brushRef="#br0" timeOffset="-1.49132E7">4187-571 140,'0'4'52,"4"-8"-41,1 0 7,-5 4 0,4 0-1,0-4 1,0 1 0,-4-1-2,0 0-8,4 1 6,-4 3 5,0-4-1,0 4 1,0 0-1,0 0-2,0 0-4,0 0 0,-4 4-1,0-1 3,-4 5-5,-1 3-1,-3 4-2,-5 3-1,-3 8 1,-5 3 1,-4 4 3,0 4 1,-4 0 1,0 3 0,-5 1-4,-3-1 0,4 1-5,0-1-2,-1-3 0,5-4-1,4-4 4,0-3 2,9-4-2,3-4-1,1-3-1,3-4 1,1 0-4,4-3 0,-1-1 1,5 0 0,0-3-3,0 3 2,0 1 1,-5-1 2,1 0-1,0 4-1,0-3 1,-1 3 1,1 0-3,4-4 0,0 0 1,0 1 0,0-4 0,-1-1 2,5-3-1,0 0 2,0 0-2,0 0-1,0 0 1,0 0-1,0 0 2,5 4 1,3 0-1,4-1 1,1 1 0,3 0 3,5-4-3,4 0-2,8 0 0,8-8 1,9 1-8,4-12-3,3-3-17,10-7-7,7-4-15,5-4-8,16-3-82</inkml:trace>
        </inkml:traceGroup>
      </inkml:traceGroup>
    </inkml:traceGroup>
  </inkml:traceGroup>
</inkml:ink>
</file>

<file path=ppt/ink/ink2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1:26:12.465"/>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0375A5B0-D115-471E-88A0-E6E8BEB2295D}" emma:medium="tactile" emma:mode="ink">
          <msink:context xmlns:msink="http://schemas.microsoft.com/ink/2010/main" type="writingRegion" rotatedBoundingBox="12651,1447 12680,1447 12680,1469 12651,1469"/>
        </emma:interpretation>
      </emma:emma>
    </inkml:annotationXML>
    <inkml:traceGroup>
      <inkml:annotationXML>
        <emma:emma xmlns:emma="http://www.w3.org/2003/04/emma" version="1.0">
          <emma:interpretation id="{A176634A-86A3-450F-B105-9C27A97F27B9}" emma:medium="tactile" emma:mode="ink">
            <msink:context xmlns:msink="http://schemas.microsoft.com/ink/2010/main" type="paragraph" rotatedBoundingBox="12651,1447 12680,1447 12680,1469 12651,1469" alignmentLevel="1"/>
          </emma:interpretation>
        </emma:emma>
      </inkml:annotationXML>
      <inkml:traceGroup>
        <inkml:annotationXML>
          <emma:emma xmlns:emma="http://www.w3.org/2003/04/emma" version="1.0">
            <emma:interpretation id="{FC6A3566-5EAB-4702-9289-E841B2D448A4}" emma:medium="tactile" emma:mode="ink">
              <msink:context xmlns:msink="http://schemas.microsoft.com/ink/2010/main" type="line" rotatedBoundingBox="12651,1447 12680,1447 12680,1469 12651,1469"/>
            </emma:interpretation>
          </emma:emma>
        </inkml:annotationXML>
        <inkml:traceGroup>
          <inkml:annotationXML>
            <emma:emma xmlns:emma="http://www.w3.org/2003/04/emma" version="1.0">
              <emma:interpretation id="{3AABDFB5-5B22-46FD-BCC0-7DAED732EA07}" emma:medium="tactile" emma:mode="ink">
                <msink:context xmlns:msink="http://schemas.microsoft.com/ink/2010/main" type="inkWord" rotatedBoundingBox="12651,1447 12680,1447 12680,1469 12651,1469"/>
              </emma:interpretation>
              <emma:one-of disjunction-type="recognition" id="oneOf0">
                <emma:interpretation id="interp0" emma:lang="en-US" emma:confidence="0">
                  <emma:literal>&gt;</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o</emma:literal>
                </emma:interpretation>
              </emma:one-of>
            </emma:emma>
          </inkml:annotationXML>
          <inkml:trace contextRef="#ctx0" brushRef="#br0">13 0 80,'0'0'33,"0"4"-26,4-4 9,-4 0 3,0 0-5,0 0 2,0 0-3,0 0 0,4 4 1,-4-4 2,0 0-1,4 7 1,-4-7-8,0 0-1,0 0 3,0 4-2,5-1 3,-5-3-4,0 0 1,0 0-3,0 0 0,0 0-1,0 0 2,0 0-3,0 0-2,0 0 0,0 0 1,0 0-3,0 0 0,0 0 1,0 0 2,0 0-3,0 0 0,0 0-6,0 0-3,0 0-10,-5 0-5,1-3-13,0-1-4,0-3-10,0 3-23,-4 4 26</inkml:trace>
        </inkml:traceGroup>
      </inkml:traceGroup>
    </inkml:traceGroup>
  </inkml:traceGroup>
</inkml:ink>
</file>

<file path=ppt/ink/ink2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5:34:17.897"/>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1A2C90D7-5250-4B3C-ACA4-F35524274953}" emma:medium="tactile" emma:mode="ink">
          <msink:context xmlns:msink="http://schemas.microsoft.com/ink/2010/main" type="writingRegion" rotatedBoundingBox="1088,12151 11103,13124 10951,14691 936,13718"/>
        </emma:interpretation>
      </emma:emma>
    </inkml:annotationXML>
    <inkml:traceGroup>
      <inkml:annotationXML>
        <emma:emma xmlns:emma="http://www.w3.org/2003/04/emma" version="1.0">
          <emma:interpretation id="{014BD01F-63FC-4F85-BF7C-64E8FA062B19}" emma:medium="tactile" emma:mode="ink">
            <msink:context xmlns:msink="http://schemas.microsoft.com/ink/2010/main" type="paragraph" rotatedBoundingBox="1088,12151 11103,13124 10951,14691 936,13718" alignmentLevel="1"/>
          </emma:interpretation>
        </emma:emma>
      </inkml:annotationXML>
      <inkml:traceGroup>
        <inkml:annotationXML>
          <emma:emma xmlns:emma="http://www.w3.org/2003/04/emma" version="1.0">
            <emma:interpretation id="{9F458F53-98A3-4185-9CAD-8E71C52BF3D6}" emma:medium="tactile" emma:mode="ink">
              <msink:context xmlns:msink="http://schemas.microsoft.com/ink/2010/main" type="line" rotatedBoundingBox="1088,12151 11103,13124 10951,14691 936,13718"/>
            </emma:interpretation>
          </emma:emma>
        </inkml:annotationXML>
        <inkml:traceGroup>
          <inkml:annotationXML>
            <emma:emma xmlns:emma="http://www.w3.org/2003/04/emma" version="1.0">
              <emma:interpretation id="{D688DB3B-7F0A-4B4D-95C3-1306089727E5}" emma:medium="tactile" emma:mode="ink">
                <msink:context xmlns:msink="http://schemas.microsoft.com/ink/2010/main" type="inkWord" rotatedBoundingBox="8550,13051 11086,13297 10951,14691 8415,14444"/>
              </emma:interpretation>
              <emma:one-of disjunction-type="recognition" id="oneOf0">
                <emma:interpretation id="interp0" emma:lang="en-US" emma:confidence="0">
                  <emma:literal>4th-Astor-trinitrin</emma:literal>
                </emma:interpretation>
                <emma:interpretation id="interp1" emma:lang="en-US" emma:confidence="0">
                  <emma:literal>4th-Autor-trinitrin</emma:literal>
                </emma:interpretation>
                <emma:interpretation id="interp2" emma:lang="en-US" emma:confidence="0">
                  <emma:literal>4th-Anton-trinitrin</emma:literal>
                </emma:interpretation>
                <emma:interpretation id="interp3" emma:lang="en-US" emma:confidence="0">
                  <emma:literal>4th-Autor-trinket</emma:literal>
                </emma:interpretation>
                <emma:interpretation id="interp4" emma:lang="en-US" emma:confidence="0">
                  <emma:literal>4th-Anton-trinket</emma:literal>
                </emma:interpretation>
              </emma:one-of>
            </emma:emma>
          </inkml:annotationXML>
          <inkml:trace contextRef="#ctx0" brushRef="#br0">8413 1127 156,'0'-3'60,"4"-5"-47,-4 12 17,0-4 3,4 0-5,0-4 0,0 4-9,0-3-4,5-1-8,3 0 6,0 1 6,5-1-1,4-3 1,3-1-4,10 1 1,-1 0-7,4-1-3,0-3-3,0 4 0,-4 0-2,1-1 2,3 1-7,-8 0 1,-4 3-28,-5 0-11,-3 0-52</inkml:trace>
          <inkml:trace contextRef="#ctx0" brushRef="#br0" timeOffset="329.7361">8504 911 256,'-4'3'96,"8"-3"-75,4 0 1,0 0-5,0 0-6,5 0 1,3 0-2,5-3 1,-4 3 3,8 7-8,-5 4 1,1 4 0,0 7-3,-5 7-3,-3 1 0,-1 10-1,0-3-11,1-4-3,-1 0-35,1-7-15,3-4-51</inkml:trace>
          <inkml:trace contextRef="#ctx0" brushRef="#br0" timeOffset="795.9358">9257 922 425,'12'11'18,"0"3"-9,1 8-1,-5 0 1,0 8-5,1 7 0,-1-1-2,0 1 1,-4 0-2,5-4-1,-5-4 1,4 1-1,-4-4-16,0-4-6,4-8-33,-3-3-15</inkml:trace>
          <inkml:trace contextRef="#ctx0" brushRef="#br0" timeOffset="1114.176">9434 922 268,'-4'3'101,"4"-3"-78,4 4-2,-4-4-8,5 7-5,-1 1 0,0 3-4,4 3-1,0 1-1,-3 3-2,3 5 3,-4 2-4,4 5 0,-4-1 3,5 1 3,-1-1-2,-4-3-2,4-1 0,-4 1-1,5-4 0,-5-3 0,0-5-9,0-3-4,0-3-20,-4-5-8,0-3-41,0-11-48,0-11 40</inkml:trace>
          <inkml:trace contextRef="#ctx0" brushRef="#br0" timeOffset="-1554.9904">7519 1396 340,'-4'-7'126,"4"10"-98,4 1-8,4 0-8,-3 3-13,3 8 0,0 3-1,-4 8 0,0 7 2,-4 4 0,-4 10 0,-4 9-18,-9 2-8,1-6-15,-9-1-5,0-3-43,5-7-49,-5-5 44</inkml:trace>
          <inkml:trace contextRef="#ctx0" brushRef="#br0" timeOffset="-405.7714">7850 1116 288,'-12'-3'110,"8"-1"-86,8 0-4,-4 4-9,0 0-5,4 0 3,0-3-4,0-5-1,4 1-2,1 0 1,3-1 2,0 1 0,9-8 2,-4 4-4,3 4-2,5 0-3,0-1 1,4 5-1,0-5-2,0 1-15,4-1-5,4 1-28,0-4-9,1-4-43,-1-3-23,4 0 63</inkml:trace>
          <inkml:trace contextRef="#ctx0" brushRef="#br0" timeOffset="-1050.1375">7999 1080 280,'0'0'107,"4"7"-83,-4-7-3,0 0-7,8 7-8,-3 4 1,-5 4 0,0 7 1,0 0-4,-5 0-5,5 4 0,-4 0-1,0 3 0,0 1 2,0-1 0,0 0-11,0 1-3,-1-4-20,1-1-7,0-3-26,4-3-9,0-4-7</inkml:trace>
          <inkml:trace contextRef="#ctx0" brushRef="#br0" timeOffset="-916.6788">8218 1039 228,'0'0'88,"4"4"-69,1 14 4,-1-10-4</inkml:trace>
          <inkml:trace contextRef="#ctx0" brushRef="#br0" timeOffset="-766.8964">8235 1094 397,'4'22'11,"0"4"-5,0-4 2,-4 4 4,4-4-6,0 4-1,1-4-3,-1 4 1,0-4-2,0 0-1,-4 0 1,4-4-1,0-3-14,-4-4-5,0 0-34,0-4-16</inkml:trace>
          <inkml:trace contextRef="#ctx0" brushRef="#br0" timeOffset="631.6509">9236 914 248,'-4'-3'93,"12"3"-72,0 0-2,-8 0-3</inkml:trace>
          <inkml:trace contextRef="#ctx0" brushRef="#br0" timeOffset="1440.5833">9310 988 316,'-8'-4'121,"4"4"-95,12 0-2,-8 0-6,0 0-12,0-4 2,4 1-5,-4-1 0,4 0-1,1 1 1,3-1 0,0 4-4,5 0 1,-1 0-2,4-4 0,1 1-11,0-1-5,3 0-17,-3 1-7,4-1-25,-1-3-9,-3-4-20</inkml:trace>
          <inkml:trace contextRef="#ctx0" brushRef="#br0" timeOffset="1698.2101">9786 797 304,'8'7'112,"1"-3"-87,3 3 2,-4-3-4,5-1-11,-1-3 1,5 0-4,7 0 2,-3 0-6,4-3-3,-4 3-1,3-4-1,-3 0 0,4-3-27,4-4-9,4-4-105</inkml:trace>
          <inkml:trace contextRef="#ctx0" brushRef="#br1" timeOffset="-1.48647E7">181 32 84,'-4'-8'33,"4"8"-26,-9-3 18,9-1 6,0 4 1,0-4 1,-4 1-3,0 3-1,0-4-16,0 0-1,0 4 1,0 0-1,0 0 1,-1-3-3,1 3-1,0 0-3,4 0-1,0 0-1,0 0 2,0 0-5,0 3-3,0 5 1,0 3 2,0 3-2,-4 9-2,0 6 2,0 8 2,0 3-2,-1 1 0,-7 3 3,4-4 1,-1-3-4,1 0-1,0-4 1,0 4 0,-1-8-2,1-3 2,-4-8 5,3 0 5,5-3-5,0-4 0,0-3-2,0-1-2,4-3-6,0-4-4,0 0 6,0 0 3,0 0 2,4 0-1,0-4 5,0 0 1,0 1-2,5-1-3,3 0 0,-4 1-1,1-1-5,3 0-1,0 1 5,5-1 5,0 0-7,-1 0 1,1 1 4,-1-1 6,1-3-2,-1 3-1,1 0-5,-1 1 0,-3-1 0,3 0 0,-3 1-3,-1-1 2,1 4 1,-1 0 0,-4-4 0,5 1 2,-5 3-1,0-4-1,5 0-6,-1 1-1,0-5-13,1 5-4,-1-5-14,1-3-6,-1 0-9,1-4-40,-1 4 15</inkml:trace>
          <inkml:trace contextRef="#ctx0" brushRef="#br1" timeOffset="-1.48641E7">504 219 64,'-5'-14'24,"5"10"-18,0-3 7,0 3 3,0 0 5,-4 1 2,4-1 5,-4 0 5,0 0-3,0 1 2,0-1-7,4 0-1,-4 1-13,-1-1 0,5 0 0,0 1-2,-4 3 2,4-4-2,0 4 0,0 0-1,0 0 2,0 0-5,0 0-1,0 7 2,0 4 1,0 4 1,0 7 0,0 8-2,4 6 1,1 5-4,-1 7 0,0 3 3,-4 8 1,0-4-3,0 4-1,0 0 1,-4 0 0,0-1-5,4-2 1,-5-9 0,1-6 2,0-4 3,0-8 2,4-7-3,0-4-1,0-6-1,-4-5 1,0-7-11,4-7-4,0-12-16,4-10-8,4-4-38,0-8-17,5-7-12</inkml:trace>
          <inkml:trace contextRef="#ctx0" brushRef="#br1" timeOffset="-1.48629E7">1265 414 172,'0'-4'66,"0"8"-52,0-4 6,0 0-1,0-4-7,0 1 1,0-1-4,0-3 2,0-1-6,0-3-1,0-3 0,-4-5-2,4 1-2,-5-4 3,1 0 0,0-4-1,0 0-2,0 1 5,0 3 1,-5-4 0,5 7 1,-4 1 2,0 0 5,-1 3-6,1 4 0,0 4 0,0-1 2,-1 1-3,1 3 1,0 0-5,-5 4 0,-3 4-1,3 4 1,-3 3-4,-1 0 0,1 3 1,-1 5 2,1 3-1,-1 3 2,1 5-2,-1-1 2,1 4-4,3 0 0,1 1-1,-1-1 0,1 0 2,4-4 0,-1 4 0,5-3 0,0-5-3,4-3 2,0 1 1,0-5 2,4 0-1,0 1-1,1-1 1,-1 0 1,0 1-3,4-1-2,-4-3 2,4 0 0,-3-1 1,3 1 2,-4-4-3,0 0 0,4 0 1,1-3 0,-1-1 0,0-3 2,1-1-3,3 1 0,-4-4 1,5 0 2,-1 0 1,0 4 1,1-1 0,-1 1 0,1 3-5,3 1 1,1-1 0,8 0 0,-5 1 0,1-1 0,4 0 0,4-3 0,0-4 0,4-7 0,0-8-51,0-11-20</inkml:trace>
          <inkml:trace contextRef="#ctx0" brushRef="#br1" timeOffset="-1.48618E7">1782 105 180,'-4'-3'68,"8"3"-52,-8 3 1,4 1 0,-5-4 2,1 0 3,-4 0-3,0 0 1,-5 0-11,5-4 1,-4 4 3,3 0-3,1-3 0,0 3-6,4 0-1,0 0-1,-1 3-2,5-3 1,0 8-1,0 3 0,0 3 2,0 5-1,5 7 2,-1 7-2,0 3-1,0 5 1,0 3-1,0 4 0,0 3 0,1-3 0,-5-4 2,4-7-1,-4-4 2,4-7-4,-4-4 0,0-4 1,0-3 0,0-4 0,4 0 2,0-4-1,0 1-1,-4-8 1,0 0-1,4 0 0,5 0 0,-1 0-3,0 0 0,0 0 2,1 0 2,-1-4 0,0 0-1,1 1 3,-1-1 0,4-3-1,1-1 1,-1 1 0,0 0 1,1-1-2,-1 5-2,1-1 1,3 0-1,1-3 2,-1 3 3,1 4-2,-1-4-2,5 4 2,0 0 0,-1 0-4,1 0 1,0-3-24,4 3-12,-5-4-78,5-7-49,-8-7 73</inkml:trace>
          <inkml:trace contextRef="#ctx0" brushRef="#br1" timeOffset="-1.48605E7">2559-82 172,'0'0'66,"0"3"-52,0-3 17,0 0 2,0 8-10,0-1-3,-4 4-5,0 0-2,0 4-7,0 3 0,-4 4 4,-1 8-4,1 7-1,0 7-2,4 11 0,0 4 0,-1 7 3,-3 0-1,4 4 0,0-8-1,0 1 2,0-4-1,-1-4 0,1-7-3,0-8-2,4-7 1,-4-7-1,4-8-3,0-3 2,0-4-6,0-11 0,0 0 3,0-4 2,4-3-1,-4-4 2,4-4-1,0-3 0,1-4 0,-1 0 0,0-8 4,4 1 1,0-8-4,-3-3 1,3-1 0,-4-3 2,0-4 1,0-3 1,0-4 0,0 3 0,5 1-5,-1-1-1,0 5 3,1 2 1,-1 5-3,4 3 1,1 4 0,-1 4 2,0 7-3,-3 3 0,-1 1 1,4 3 2,-3 4-1,3 0 2,-4 0 0,5 7 1,-5 1-5,4-1 1,-3 0 0,3 4 2,1 4 1,-1 3 3,0 4 1,1 0 1,3 4-2,-3 4-1,-1 3-1,1 3 0,-1 5-2,0 7-2,1 3 3,-1 8 0,1 3-1,-1 4-2,0 4 1,1-11 1,-5-11-1,0 18 2,5 15-2,-5-4 2,0 0-2,-4-7-1,1 0 1,-1-8 1,0 1-1,0-12-1,0-3-2,-4-4 1,4-7 3,-4-8 1,0 1-8,0-8-4,0-4-20,0-7-8,4-11-43,1-15-16,-1-7-7</inkml:trace>
          <inkml:trace contextRef="#ctx0" brushRef="#br1" timeOffset="-1.48596E7">2791 403 76,'-12'4'30,"3"-1"-24,-3 9 8,4-9 1,-1 5 5,-3-1 4,-5 4 10,1 0 3,-1 0-4,-3 0-3,3 0-16,-4 4-2,5-1 1,-1 1-5,1-4 0,-1 0 0,5 0 2,-1 0 4,5-3 1,0-1-4,0-3-1,4-1-4,-1 1-1,1 0-3,4-4 1,0 0-2,0 0-1,0 0 1,4-4 1,5 0 1,-1 1 1,4-1-2,1-3-2,3-1 1,1 1-1,-1 0 2,1-1 3,-1 1 0,1 0 0,0-1-6,-1 5 1,5-1 0,-1 0 2,1 0-1,0 1 2,4-1-2,-5-3 2,1 3-2,4 0-1,-4 1-2,-1-1 1,1 0 3,-5 4 1,-3 0 3,-1 0 1,-3 0-1,-1 0-1,-4 0-1,-4 0 2,0 0-1,0 0 0,0 0-1,0 0 2,0 0-5,0 0-1,4 4-2,-4-4 0,8 4 2,-4-4 2,-4 0-1,5 3-1,-1 1 1,-4-4-1,0 0-18,4 0-8,4 0-39,0-4-16,1-7-42</inkml:trace>
          <inkml:trace contextRef="#ctx0" brushRef="#br1" timeOffset="-1.48578E7">3755 495 104,'-13'7'41,"9"-3"-32,-4 0 20,4-1 8,0 1-3,0 3 3,0-3-12,-1 4-6,1-5-10,4-3-2,0 4 0,0-4-3,0 0-1,0 0-1,0 0 1,0 0-2,0 0 2,0 0 2,0 0 2,0 0 1,0 0 2,0 0-5,4 4-1,-4-4 0,5 3 2,-1-3-3,4 4-2,4 0 0,1-4-1,3 0 2,1 0 3,4 0 0,-1 0 0,5 0-1,0 0 0,4 0 0,-4 0 0,-1-4-5,1 4 1,0 0 0,0 0 2,-4 0 1,-1 0 1,1 0-5,0 0 1,-1 0 0,1 0 0,0 0 0,-1 0 2,1-4 1,-4 1 1,-5 3-5,5 0 1,3-4-2,1 4 0,-5 0 4,1 0 1,0 0-1,-1 0-2,1-4 3,-1 4 0,5 0 1,-5 0 2,1 0-3,-5 0 0,1 0-1,-1 0-2,1 0 1,-1 0-1,0 0 0,-3 0 2,-5 0-1,0 0 2,0 4-2,0-4 2,-4 0 0,0 0 3,0 0-3,0 0 0,0 0 1,0 0 2,0 0-3,0 0 0,4 4-1,-4-4-2,0 0 3,5 0 0,-1 3-4,-4-3-1,0 0 1,4 4 2,0-4-2,0 0 0,0 4 1,4-4 0,1 0 0,-1 0 0,0 0 2,1 0 1,-1 0-1,0 0-2,0 0 1,1 0-1,-1 0 0,0 0 2,-8 0-3,8 0 0,-8 0 1,9 0 2,-9 0-1,8 0-1,0-4 1,1 0-1,-1 1 0,0-1 0,5 0-3,-1 1 0,0-1-3,1 0 1,-1-3-8,1-4-2,-1 0-23,-4 0-10,-4 3-83</inkml:trace>
          <inkml:trace contextRef="#ctx0" brushRef="#br1" timeOffset="-1.4857E7">4653 168 160,'-5'3'60,"1"1"-47,-4-4 21,8 4 8,-4 0-17,-4-4-6,-1 3-9,-3-3-2,-1 0-5,1 0 0,0 0 3,-1 4 3,1-4 5,-1 4-2,-3-1 3,3 1-2,1 3 0,-4 1-3,3 3 1,1 0-4,-1 0-2,5 0-2,0 0 0,4 3-4,4-2 0,4-1 1,4 0 0,4 0 4,5 0 5,4-4-3,-1 0-1,5 1-2,0-1 0,0 0-2,0 1 2,-1-5-2,1 1-1,0 3 1,0-3 1,0 3-1,-5-3 2,5 7-2,0-7 2,4 0-2,-4-1 2,0 5-4,-1-5 0,-3 1 3,0 0 3,-5-1 0,1 1 2,-5 0 0,1-1 1,-5 1-2,0 0 1,-4-1 0,-4-3 3,0 8-3,-4 3 1,-8 7-5,-9 4 0,-12 4-10,-12 7-5,-9 7-5,-4 5-3,0 2 1,4 5-1,0-1-18,9-3-8,4-4-52,3 0-60,5-3 46</inkml:trace>
          <inkml:trace contextRef="#ctx0" brushRef="#br0" timeOffset="-6560.0594">3407 1083 140,'-4'-3'52,"8"-1"-41,1 4-4,-5 0-5,4 0-2,-4 0 2,12-7-1,1-1-1,-1-3 5,0 8 4,1-1-1,3 0 3,1 4 3,4 0 1,-1 4-6,5 3-3,0 8-3,0-4 0,-1 0 2,1 0 2,4 4-1,-4-8-1,0 4 3,0 0 5,-5-3-5,1-1-2,-4 0-6,-1 1 0,1-1 0,-5 0 2,1 1-1,-1-1 2,-4-3-4,0-1-2,1 1 2,-9-4 2,4 0-2,0 4 0,-4-4-8,4 3-4,-4-3-55,0 0-51,0 0 35</inkml:trace>
          <inkml:trace contextRef="#ctx0" brushRef="#br0" timeOffset="-5927.2976">3974 951 128,'-4'-4'49,"4"4"-38,0 0 1,0 0-2,0 0 2,0 0 3,0 0 3,0 0 3,-4 0-11,4 0 1,0 4 0,-4 0-4,4-1-2,0 5-2,0-1 0,0 4 2,4 0 2,0 0-1,4 0-1,1 0-6,-1 0 1,4 0 0,5 8 2,-1-1-3,1 0 0,4 4 1,-1 1 2,1-1-3,0 3 0,3-3 1,-3 0 2,0 1-1,-5-9 2,-3 1-4,-1-4 0,-4 0 1,-3 0 2,3-4 3,-8 1 4,0-1-2,-4 0 1,0 1-5,-5-1 0,1 1-1,0-1 1,-5 0-2,1 1 2,-5-1-2,1 4 2,-1-4-4,1 1 0,-1-1-6,5-3 0,-1-1-43,1-3-17,4-3-26</inkml:trace>
          <inkml:trace contextRef="#ctx0" brushRef="#br0" timeOffset="-4982.4969">5087 980 148,'-4'-7'55,"4"3"-43,0 8 1,0-4-3,0 0-2,0 0 0,0 0 0,0 0 0,0 0-4,0 0-1,4 7 3,0 4 1,0 4 3,-4 11-1,0 11 2,0 3 0,0 4 1,0 0-9,0 0-1,0 1-2,0-5 0,0-3 2,0-8 1,0-3-1,0-4-2,0-4 1,0-3 1,0-4-1,0-3-1,0-1 1,-4-3-1,4-4-3,-4 0 2,4 0-1,0 0 0,0-4-3,0-3 1,0-1 2,4-7 1,0-3 5,0-4 2,5-4 0,-1 1 1,0-1-4,0-4 0,5-3 1,-1-3 0,1 2-2,-1 1 1,0 4-4,5 3 0,0 0-1,-1 4-2,1 4 3,3-4 0,1 7 1,-4 1 2,-1 2-3,1 5-2,-1 0-27,-3-1-12</inkml:trace>
          <inkml:trace contextRef="#ctx0" brushRef="#br0" timeOffset="-4578.7854">5248 1286 204,'8'-11'77,"5"0"-60,-1 7-1,-3 4-4,3-4-6,0 1 1,-3-1 0,3 4 1,-4 0-4,1 0 4,-1 0 4,0 7 5,0 1 4,1-1-5,-1 0 1,0 1-4,1 3 0,-1-4-5,0 0-3,0 1 0,1-1-1,-5 0-5,4 1-1,0-5 1,1 1 2,-1-4-31,-4 4-12,-4-4-61,0 0-50,0 0 56</inkml:trace>
          <inkml:trace contextRef="#ctx0" brushRef="#br0" timeOffset="-4052.2602">5637 1032 152,'-4'-7'57,"8"10"-44,-4-3 5,0 0-1,4 0-4,0-3 0,0-1-1,5 0 0,-1 1-6,0-1 3,1-4 1,-1 5 1,0-1 1,0 0 0,5 1 0,-1-1-4,1 0-3,-1 1-2,5-1 0,-1 0-2,1-3-1,-1 3 1,5-3-1,0 0 0,-5 3 0,1 0 0,-1 1 0,-3-1-5,-5 0-1,0 1-41,-4-1-19,-12 4-28</inkml:trace>
          <inkml:trace contextRef="#ctx0" brushRef="#br0" timeOffset="-3693.8557">5815 775 228,'0'0'85,"0"0"-66,4 0-6,-4 0-6,0 0-5,4 3 1,0 5 3,0 3 3,-4 7-4,0 11 8,0 8 6,0 0-4,0 7 0,0 4-9,0 7-2,0-4-2,0-3-2,0-4-2,0-3 1,5-4-41,-1-4-19,0-8-51</inkml:trace>
          <inkml:trace contextRef="#ctx0" brushRef="#br0" timeOffset="-2957.88">6237 918 240,'-4'0'90,"4"0"-70,0 4-3,0-4-7,0 0-6,0 0 2,0 0-3,0 3 0,-4 1-1,4 0 1,-5 3 2,5 0 0,-4 4 0,4 4-1,-4 7 2,4 11-5,0 11-1,0 4 0,0 4 2,0-1-3,0 1-2,4-1 4,-4 1 1,0-8-3,0-4 1,4-7 0,1-7 2,-5-4-1,0-4 2,0-7-2,0-3 2,0-8 0,0-4 3,4-7-1,0-4 0,0-3-3,0-4-2,-4 0 1,4-4-1,0 0 0,5-3 2,-1 3-3,4-3 0,1 3 1,-1 0 2,5-3 1,-1-1 3,1 1-1,-1 3 2,1-3-2,4-1 2,-1 1-2,1 0 0,4-4-3,0-1-2,-1 5 1,1 3-1,-4 4-3,4 4 2,-9 3-10,-3 4-5,-1 0-36,-4 4-14,-4 3-50</inkml:trace>
          <inkml:trace contextRef="#ctx0" brushRef="#br0" timeOffset="-2629.4892">6452 1216 200,'-4'0'74,"8"0"-58,0-4 5,0 0-1,0 4-1,5 0 1,-1-3-9,0 3-2,0 0-5,5 3 8,-5 1 5,9 7 4,-1 4-9,1 3-2,-1 4-4,1 0 1,-1 0-4,-3 0 0,-1 0-1,1 1-2,-1-5 1,-4-3-1,5-4-33,-5 0-13,0-8-78</inkml:trace>
          <inkml:trace contextRef="#ctx0" brushRef="#br0" timeOffset="-2292.8202">6857 1061 332,'0'4'126,"0"-8"-98,9 1-8,-5 3-10,4 0-10,0-8 2,5 5-1,-1-1 2,1-3-2,3-1-3,-4-3 1,5 0 1,-5 4 0,1-1 0,-1 1 2,-3 3-1,-1 1-1,0-1-2,4 0 1,1-3-23,3 0-10,5-8-53,0-7-23,4-4 8</inkml:trace>
        </inkml:traceGroup>
      </inkml:traceGroup>
    </inkml:traceGroup>
  </inkml:traceGroup>
</inkml:ink>
</file>

<file path=ppt/ink/ink2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1:27:11.737"/>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3-4 148,'-8'3'57,"8"-3"-44,0 4 10,0-4 0,0 0-7,0 0-1,0 0-7,0 0-3,0 0-2,0 0-3,0 0 1,0 0-1,0 0 0,0 0 0,0 0 2,0 0-39,0 0-16,8-4-23</inkml:trace>
</inkml:ink>
</file>

<file path=ppt/ink/ink2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5:35:05.56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876E7501-9B0C-4194-AF28-18A15E968F2C}" emma:medium="tactile" emma:mode="ink">
          <msink:context xmlns:msink="http://schemas.microsoft.com/ink/2010/main" type="writingRegion" rotatedBoundingBox="17251,2641 20723,2603 20769,6759 17297,6797"/>
        </emma:interpretation>
      </emma:emma>
    </inkml:annotationXML>
    <inkml:traceGroup>
      <inkml:annotationXML>
        <emma:emma xmlns:emma="http://www.w3.org/2003/04/emma" version="1.0">
          <emma:interpretation id="{133902D7-A4B2-4FF7-B34E-6B87A40A9CD8}" emma:medium="tactile" emma:mode="ink">
            <msink:context xmlns:msink="http://schemas.microsoft.com/ink/2010/main" type="paragraph" rotatedBoundingBox="17251,2641 19954,2612 19967,3766 17264,3796" alignmentLevel="1"/>
          </emma:interpretation>
        </emma:emma>
      </inkml:annotationXML>
      <inkml:traceGroup>
        <inkml:annotationXML>
          <emma:emma xmlns:emma="http://www.w3.org/2003/04/emma" version="1.0">
            <emma:interpretation id="{61184364-931D-4F59-846E-5A4D35E1DCBC}" emma:medium="tactile" emma:mode="ink">
              <msink:context xmlns:msink="http://schemas.microsoft.com/ink/2010/main" type="line" rotatedBoundingBox="17251,2641 19954,2612 19967,3766 17264,3796"/>
            </emma:interpretation>
          </emma:emma>
        </inkml:annotationXML>
        <inkml:traceGroup>
          <inkml:annotationXML>
            <emma:emma xmlns:emma="http://www.w3.org/2003/04/emma" version="1.0">
              <emma:interpretation id="{2D69E423-24EC-4D84-AA47-148C11BB29A7}" emma:medium="tactile" emma:mode="ink">
                <msink:context xmlns:msink="http://schemas.microsoft.com/ink/2010/main" type="inkWord" rotatedBoundingBox="17251,2641 19954,2612 19967,3766 17264,3796"/>
              </emma:interpretation>
              <emma:one-of disjunction-type="recognition" id="oneOf0">
                <emma:interpretation id="interp0" emma:lang="en-US" emma:confidence="1">
                  <emma:literal>CLA</emma:literal>
                </emma:interpretation>
                <emma:interpretation id="interp1" emma:lang="en-US" emma:confidence="0">
                  <emma:literal>{LA</emma:literal>
                </emma:interpretation>
                <emma:interpretation id="interp2" emma:lang="en-US" emma:confidence="0">
                  <emma:literal>[LA</emma:literal>
                </emma:interpretation>
                <emma:interpretation id="interp3" emma:lang="en-US" emma:confidence="0">
                  <emma:literal>ChA</emma:literal>
                </emma:interpretation>
                <emma:interpretation id="interp4" emma:lang="en-US" emma:confidence="0">
                  <emma:literal>ELA</emma:literal>
                </emma:interpretation>
              </emma:one-of>
            </emma:emma>
          </inkml:annotationXML>
          <inkml:trace contextRef="#ctx0" brushRef="#br0">339 377 160,'-4'-19'60,"8"12"-47,0-4 10,0 7 3,0-7-9,0-7-2,1-1-2,-5-6-1,4-8-6,0 0 0,-4-1 1,0 1 1,-4 4 2,0 3 4,-5 4 3,-3 4-7,0 3-3,-5 4-4,-4 4-3,1 3 1,-1 8-1,0 3 0,1 4 0,-1 7 0,-4 12 2,0 7-3,0 10-2,-4 12 4,5 4 1,3-1 0,4 1-2,5-4 1,8-1 1,0-2-3,8-1 0,8 0 1,9-4 0,4-3 4,4-4 2,4-7 0,0-4 1,8-7 2,-3-8 2,-1 1-3,0-12 0,-4 0-3,0-7 0,-4 0-1,-4-7 0,0-4-27,-5-4-11,-3-3-60,-5-8-65,-3-3 45</inkml:trace>
          <inkml:trace contextRef="#ctx0" brushRef="#br0" timeOffset="840.5123">1055 9 216,'-17'-11'82,"17"4"-64,0 7 0,0 0-6,0 0 5,0 0 4,0 0-5,0 0 1,0 0-10,0 0-2,0 0 1,0 0-3,-4 0 0,0 7-3,4 0-3,-4 4 2,4 4 0,-5 3 1,1 5 0,0 6-3,0 4 2,0 4 1,0 0 0,-4 3 2,-1 4 3,1 4-4,0-4-1,-1 0 2,-3 4 1,0-4-4,3 0 1,1-7 2,0 3 1,4-10 3,0-4 1,-1-4-1,5-4-1,0-3-3,5-1 1,-1-3 0,4-3 1,0-1 0,0-3 2,1-4-3,-1 0 0,0 0-1,5-4 1,-1 4-2,1-3 2,-1-1-4,0 0 0,1 0 1,3 1 2,1-1 1,-5 0 1,1 1 0,-1 3 0,0 0-2,1 0 1,-5 0-2,0 0-1,1 0 1,3 3 1,1 1-3,3 3-2,5 1 2,4-1 0,4-3 1,-5 3 2,5-3-1,4 0 2,1-1-4,3-3-2,0-3-16,4-5-7,1-3-27,-1-4-11,0-3-54</inkml:trace>
          <inkml:trace contextRef="#ctx0" brushRef="#br0" timeOffset="1738.9475">1841 873 124,'8'37'49,"-4"-19"-38,4 8 4,-4-8-2,5-3 3,-1 0 2,0-4-3,0-4 1,1 1 0,-1-5 2,0 1-4,1-4 2,-1-7-7,4-5-1,-4-2 0,5-5 2,-1-3 1,1-3 3,-1-5-1,1-3 2,-1-4-4,0-3 1,1-8-3,-1-3 0,5-8-5,-5-7-3,1-4 2,-5 4 0,0-1 1,-4 5 2,0 3-3,0 4 0,1 3-3,-1 8-1,4 4 1,0 3 0,1 0 0,3 8 0,0 3 0,1 8 0,-5 3 0,5 4 0,-1 4 0,0 7 0,1 3 0,-1 5 0,1 3 0,3 3 2,1 5-1,-1 3-1,5 4 3,-5 10 0,1 1-1,0 4-2,3 3 1,5 7-1,0 8-3,0 0 2,-1 0 3,1-8 3,0-3-2,0-4-2,-4-3 0,-5-5-1,1-6 2,-5-1 1,-4-7 1,1-3 2,-1-5-1,-4-3 0,-4-3-1,0-1 0,0-7-2,0 0-2,0 4-2,-4-4-1,0-4-7,0 0-2,0 1-11,4-5-5,-5 1-16,1 0-7,0-1-20,4-3-5,-4 4-8</inkml:trace>
          <inkml:trace contextRef="#ctx0" brushRef="#br0" timeOffset="2433.0458">2093 498 188,'-8'-11'71,"8"11"-55,0 0-2,0 0-6,0 0 5,0 4 3,0-4 4,0 0 2,0 0-12,8 3 8,0-3 2,5 0-2,-1 0 0,4 0-4,1 0 1,4 0-6,-1-3-1,5-1 5,4-3 1,4 3-5,0-3-3,5-4 1,-5 0 0,0 0-1,-4 3 1,-4 1-2,-5-4 0,1 3-8,-5 5-2,1-5 4,0 5 5,-5 3-2,0 0 1,1 0-1,-1 0 1,-4 0 2,5 3 2,-5 1-1,0 0-1,1-1-1,-5 1 2,-4-4-1,0 0 0,0 0 1,0 0 1,0 0-3,0 0-1,0 0 1,0 0 0,0 0-5,0 0 1,4 0-2,-4 0 0,0 0 2,0 0 2,0 0-1,0 0-1,0 0 1,0 0-1,0 0 0,0 0 0,0 0-3,0 0 0,0 0-23,-4 0-10,-4 0-47,-13-7-22,-20-8-31</inkml:trace>
        </inkml:traceGroup>
      </inkml:traceGroup>
    </inkml:traceGroup>
    <inkml:traceGroup>
      <inkml:annotationXML>
        <emma:emma xmlns:emma="http://www.w3.org/2003/04/emma" version="1.0">
          <emma:interpretation id="{10BAD26F-A1E3-457F-A015-8605F89158D5}" emma:medium="tactile" emma:mode="ink">
            <msink:context xmlns:msink="http://schemas.microsoft.com/ink/2010/main" type="paragraph" rotatedBoundingBox="18218,5751 20755,5663 20792,6739 18256,6827" alignmentLevel="2"/>
          </emma:interpretation>
        </emma:emma>
      </inkml:annotationXML>
      <inkml:traceGroup>
        <inkml:annotationXML>
          <emma:emma xmlns:emma="http://www.w3.org/2003/04/emma" version="1.0">
            <emma:interpretation id="{A484C800-D379-4907-8D07-58DAAFCA2263}" emma:medium="tactile" emma:mode="ink">
              <msink:context xmlns:msink="http://schemas.microsoft.com/ink/2010/main" type="line" rotatedBoundingBox="18218,5751 20755,5663 20792,6739 18256,6827"/>
            </emma:interpretation>
          </emma:emma>
        </inkml:annotationXML>
        <inkml:traceGroup>
          <inkml:annotationXML>
            <emma:emma xmlns:emma="http://www.w3.org/2003/04/emma" version="1.0">
              <emma:interpretation id="{886656AD-2C60-40EF-AF5E-BD36A21D87A5}" emma:medium="tactile" emma:mode="ink">
                <msink:context xmlns:msink="http://schemas.microsoft.com/ink/2010/main" type="inkWord" rotatedBoundingBox="18218,5751 20755,5663 20792,6739 18256,6827"/>
              </emma:interpretation>
              <emma:one-of disjunction-type="recognition" id="oneOf1">
                <emma:interpretation id="interp5" emma:lang="en-US" emma:confidence="1">
                  <emma:literal>as</emma:literal>
                </emma:interpretation>
                <emma:interpretation id="interp6" emma:lang="en-US" emma:confidence="0">
                  <emma:literal>CLS</emma:literal>
                </emma:interpretation>
                <emma:interpretation id="interp7" emma:lang="en-US" emma:confidence="0">
                  <emma:literal>CLs</emma:literal>
                </emma:interpretation>
                <emma:interpretation id="interp8" emma:lang="en-US" emma:confidence="0">
                  <emma:literal>As</emma:literal>
                </emma:interpretation>
                <emma:interpretation id="interp9" emma:lang="en-US" emma:confidence="0">
                  <emma:literal>a</emma:literal>
                </emma:interpretation>
              </emma:one-of>
            </emma:emma>
          </inkml:annotationXML>
          <inkml:trace contextRef="#ctx0" brushRef="#br0" timeOffset="3692.8378">1501 3164 152,'13'-26'57,"-5"15"-44,4-11 7,-7 15 3,-1-1-1,0-3 2,-4-3-5,0-1 1,-4 0-11,-5 0-1,-3 4 2,-5 4-4,1 0-1,-5 7 4,-8 0 2,-4 7-11,-8 0-4,-1 4 8,1 4 4,-4 4 1,7-1 2,1 4-4,4 7-2,0 4 0,4 12 1,4 2 1,4 5 3,5 3-3,4 4-2,3 0 0,5 0 1,4-4-5,4 0-1,5-4 2,3-3 1,4-4 5,1 0 5,4-11-1,4 1 1,3-5-3,6-3 1,-1-8-2,4 0 2,-4-3-4,4-4 1,-8-3-7,0-5-1,-4-3-7,0-3-3,-5-5-34,1-3-14,0-4-74,-5-3-49,1 0 76</inkml:trace>
          <inkml:trace contextRef="#ctx0" brushRef="#br0" timeOffset="4921.5485">2114 3171 156,'8'-15'57,"0"4"-44,0 0 10,1 8 2,-5-1 1,0-3 4,0 3-5,0 0-3,0 1-12,0-1 2,-4 4 2,5 0-3,-5 0-1,0 0-4,0 0-1,0 7-1,0 4 0,0 4 0,0 7 2,0 11-3,-5 4-2,5 0 0,0 7 1,0 4-1,0 0-1,0-4 3,0 0 0,0-4-4,0-3-1,0-4 1,0 0 2,0 0 0,0 0 2,-4-3-2,0-1-1,0-3 1,0 0-1,4-1 0,-4-6 2,4-1-1,0-3 2,0-4-2,0 0-1,0-4 1,0 1-1,0-5 0,0 5 2,0-8 1,0 7 3,0-7-3,4 7-2,0 1 0,0-5-1,0 1 0,0 3 2,5-3-1,-1 0 2,0-1 0,5 1 3,-1 0-1,1 0 2,3-1 0,5 1 1,-1 0-2,9-1 1,9 1 0,3 0 1,4-4-2,1 3 1,-1-3-2,1 4 0,-1-4-3,1 0 1,-5 0-2,1-4 2,-5 1-24,-4-5-8,0 1-37,-8-8-15,-4-3-52</inkml:trace>
          <inkml:trace contextRef="#ctx0" brushRef="#br0" timeOffset="5688.9304">3388 3083 208,'37'-26'79,"-12"15"-61,-9 4 6,-8 3 0,1 0-6,-1 1-1,-4-5 4,0 5 1,-4-5-11,0 1-2,-4 0-2,-4-1-3,0 1-1,-9 7-1,-8 0 1,-8 0-4,-4 7-2,-13 4 6,1 0 3,-1 0-1,-4 4 0,5 4-3,3-1 1,5 4-2,8 0-1,4 0 1,4 0 1,4-3-3,5 3-2,3 0 2,5-4 2,4 0 0,4 4-1,0 1 1,4-1-1,4-4-3,0 4 2,9 0 1,0 0 2,3 0 1,9 4 1,8 0-2,5-1 1,3-2-2,1-5 2,-1 0-2,-3-3-1,-5 0 1,0-1 1,-4 1-1,-4 0 2,0 0-2,-4-1-1,0 1 1,-9 0-1,-3-1 0,-5 1 2,-4 3 1,-4 1 1,0-1 0,-4 1 2,-4 6 6,-5-6 2,1-1-7,-9-3-4,5-4 0,-1-4 0,-4-3-4,1-8-1,-9-3-28,-4 0-10,-17 3-31,-8 0-12,-16 4-36</inkml:trace>
        </inkml:traceGroup>
      </inkml:traceGroup>
    </inkml:traceGroup>
  </inkml:traceGroup>
</inkml:ink>
</file>

<file path=ppt/ink/ink2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2:15:56.429"/>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ED295A60-B583-452A-9260-B868F3259FE4}" emma:medium="tactile" emma:mode="ink">
          <msink:context xmlns:msink="http://schemas.microsoft.com/ink/2010/main" type="writingRegion" rotatedBoundingBox="748,360 8681,566 8498,7618 565,7412"/>
        </emma:interpretation>
      </emma:emma>
    </inkml:annotationXML>
    <inkml:traceGroup>
      <inkml:annotationXML>
        <emma:emma xmlns:emma="http://www.w3.org/2003/04/emma" version="1.0">
          <emma:interpretation id="{BD91990D-738E-4F9C-BB35-6501DEB549D0}" emma:medium="tactile" emma:mode="ink">
            <msink:context xmlns:msink="http://schemas.microsoft.com/ink/2010/main" type="paragraph" rotatedBoundingBox="748,360 8681,566 8634,2360 701,2154" alignmentLevel="1"/>
          </emma:interpretation>
        </emma:emma>
      </inkml:annotationXML>
      <inkml:traceGroup>
        <inkml:annotationXML>
          <emma:emma xmlns:emma="http://www.w3.org/2003/04/emma" version="1.0">
            <emma:interpretation id="{37582EED-C365-4C65-A96B-3B222CA06604}" emma:medium="tactile" emma:mode="ink">
              <msink:context xmlns:msink="http://schemas.microsoft.com/ink/2010/main" type="line" rotatedBoundingBox="748,360 8681,566 8634,2360 701,2154"/>
            </emma:interpretation>
          </emma:emma>
        </inkml:annotationXML>
        <inkml:traceGroup>
          <inkml:annotationXML>
            <emma:emma xmlns:emma="http://www.w3.org/2003/04/emma" version="1.0">
              <emma:interpretation id="{AEEB6D8B-7507-4870-A102-71890C0E8E2F}" emma:medium="tactile" emma:mode="ink">
                <msink:context xmlns:msink="http://schemas.microsoft.com/ink/2010/main" type="inkWord" rotatedBoundingBox="736,792 4199,882 4166,2164 703,2074">
                  <msink:destinationLink direction="with" ref="{3A67EECD-8C9B-4F4F-B020-B2748D888201}"/>
                </msink:context>
              </emma:interpretation>
              <emma:one-of disjunction-type="recognition" id="oneOf0">
                <emma:interpretation id="interp0" emma:lang="en-US" emma:confidence="0">
                  <emma:literal>DOM.</emma:literal>
                </emma:interpretation>
                <emma:interpretation id="interp1" emma:lang="en-US" emma:confidence="0">
                  <emma:literal>DOM</emma:literal>
                </emma:interpretation>
                <emma:interpretation id="interp2" emma:lang="en-US" emma:confidence="0">
                  <emma:literal>DUM</emma:literal>
                </emma:interpretation>
                <emma:interpretation id="interp3" emma:lang="en-US" emma:confidence="0">
                  <emma:literal>DUM.</emma:literal>
                </emma:interpretation>
                <emma:interpretation id="interp4" emma:lang="en-US" emma:confidence="0">
                  <emma:literal>Dom.</emma:literal>
                </emma:interpretation>
              </emma:one-of>
            </emma:emma>
          </inkml:annotationXML>
          <inkml:trace contextRef="#ctx0" brushRef="#br0">73 5 100,'0'-7'38,"0"7"-29,4 0 3,-4 0 1,0 0 11,0 0 8,0 0-6,0 0-3,0 0-5,0 0-1,5 0-9,-1 7-3,0 1 1,4 3-3,0 0-2,1 4 0,-1 7 1,0 3 1,0 5 1,1 3 0,-1 7 2,0 4 1,-4 8 1,1 3 0,-5 0 0,0 4-2,-5 7-1,1 8-6,-4-4 1,0-4 11,-1-7 5,-3-4-6,0-7-3,-1-4-4,1-8 0,-1-2-2,-3-9 2,3-6-15,1-5-5,-5-10-24,5-15-9,4-11-53</inkml:trace>
          <inkml:trace contextRef="#ctx0" brushRef="#br0" timeOffset="615.5173">-241 384 60,'4'-15'24,"4"4"-18,1-7-2,-1 7 0,0-4 12,5-3 9,-1 0 8,4-5 4,5-2-11,-8-1-6,7 0-11,1 0-4,4 1-3,4 3-2,4 0 3,0 0 2,8 3 4,-4 4 0,1 4 2,-5 4-2,4 7 0,0 4-3,-4 7 1,0 11-2,1 7 2,3 8-4,-4 3-2,4 5 0,-4 2 1,-4 9-1,0-5 2,-4-3 0,-9 0 1,-3-1 0,-5 5 2,-4 3 1,-8-3 1,-8-1 2,-9 1 4,-12-5 1,-8 1 0,-5-4-1,-4-7-1,1-8-1,-1-3 2,1-7-3,-1-8-1,4-8-4,1-6-1,4-5-6,-1-3-1,5 0-2,0 0 3,-1 0-9,10 0-3,-1 0-15,0 0-8,8 0-49,4-4-20,1-10 9</inkml:trace>
          <inkml:trace contextRef="#ctx0" brushRef="#br0" timeOffset="1726.8829">880 90 88,'8'-7'33,"-4"3"-26,5 0 0,-5 4 1,0-3 6,0-1 5,0 0 0,-4 1-2,0 3 4,0 0 1,0 0-5,0 0 0,0 11-10,-4 3-4,0 12 0,-4 7-2,-1 11 2,1 8-4,0 7 0,4 3 1,-9 4 2,5 8-3,4 3 0,4 4 1,8-8 0,0-3-3,9-4 2,4-10 1,-1-5 2,5-10-3,4-5 0,0-6 1,0-8 2,0-7-1,-4-8 2,-5-14 4,1-5 4,0-13 0,4-16 3,-5-10-5,1-8-1,-5-4-2,-3-3-1,-5 0 1,-4 0 1,-4 0 1,-4 3 2,-4 8 4,0 7 1,-5 4-4,-3 7-1,-5 4-2,0 4 2,-4 7-7,9 3-4,-1 5-11,5 3-5,4 0-16,4 0-4,4-4-42,20-11-52,5-3 34</inkml:trace>
          <inkml:trace contextRef="#ctx0" brushRef="#br0" timeOffset="3273.6003">1715-20 100,'5'0'38,"3"3"-29,4 5 3,-8-1 1,1 4 5,-1 0 6,0 4 0,0 3 1,0 8-8,-4 3 0,4 4-10,-4 4 0,4 11 0,1 7 1,-1 8 0,0 3-2,-4 7 1,4 8-4,-4 8-2,4-1 0,-4-4 1,0-10-1,0-4 2,-4-8 0,0-3 1,-4-11 0,-1-4 0,1-11-2,-4-3-2,-1-16-15,1-10-5,3-15-10,1-11-2,0-8 18,0-10 7,4-8 3,-1-3 3,1-1 3,4 1 3,0 3 11,0 0 5,0 4-3,4 0 0,1 3-4,-1 1-1,4 0-3,0-5 1,0-2-6,5 3-1,-1-1-2,1 9 1,-1-1-4,1 4 0,3 3 1,1 5 0,-1-1 0,1 11 0,-1-7 0,1 7 0,-1 4 4,1 4 5,-1 7-5,5 7-2,0 8 1,-1 7 0,1 0-1,0 8-2,0-1 1,-1 4 1,-3 0 1,-5 0 1,1 4-2,-9 7-2,0 4 1,-4 11-1,0-4 0,0-4 2,0-3-1,0-4 2,0-7-2,0-7-1,0-8-2,0-4 1,4-7 1,0-4 2,-4-7-1,8-3-1,-3-8 1,3-8 1,0-3-1,0-7-1,1-4 1,-1-8 1,-4 1-1,0-1-1,0 1-2,5-4 1,-1-8 1,4 1 0,1-4 0,7 3 0,-3 1 0,-1 7 0,1 3-3,0 4 2,-1 4 1,-3 8 2,-1 3-1,0 3-1,1 8 1,-1-7-1,1 7-3,-1 3 2,0 1-1,1 3 0,-1 1 0,1 3 0,3 7 2,1 0 2,-1 4-1,1 8 2,-1 3 0,1 4 1,-1 3-2,1 0 1,-5 8 0,1-4 3,-5 11-1,0 0 0,-8 1 1,0 6 1,-4 12-3,0 6-1,0 1 1,-4-3 0,-1-5-2,1-3 1,0-8 0,4-7 3,0-7-3,-1-4 0,1-7-1,0-4-2,4-7 1,0 0-1,0-8-14,0-7-3,0 0-13,4-4-6,5-3-36,3-8-14,0-7-10</inkml:trace>
          <inkml:trace contextRef="#ctx0" brushRef="#br0" timeOffset="3632.0516">3167 996 156,'17'-11'60,"-13"15"-47,4-4 21,-8 0 6,0 0 0,0 0 3,5 0-2,-5 0-1,4-4-21,0 0 4,-4 1 1,0-1-6,0 0 0,0-3-11,0 0-4,-4-1-5,4 1-1,0 0-1,-4-1 0,4 1-24,0-4-9,0 0-52,0-4-20,0 0-3</inkml:trace>
        </inkml:traceGroup>
        <inkml:traceGroup>
          <inkml:annotationXML>
            <emma:emma xmlns:emma="http://www.w3.org/2003/04/emma" version="1.0">
              <emma:interpretation id="{B74426AA-49EA-4FF9-A0A8-655F6747331F}" emma:medium="tactile" emma:mode="ink">
                <msink:context xmlns:msink="http://schemas.microsoft.com/ink/2010/main" type="inkWord" rotatedBoundingBox="5080,636 8537,351 8673,2000 5216,2285">
                  <msink:destinationLink direction="with" ref="{3A67EECD-8C9B-4F4F-B020-B2748D888201}"/>
                </msink:context>
              </emma:interpretation>
              <emma:one-of disjunction-type="recognition" id="oneOf1">
                <emma:interpretation id="interp5" emma:lang="en-US" emma:confidence="0">
                  <emma:literal>Cont..</emma:literal>
                </emma:interpretation>
                <emma:interpretation id="interp6" emma:lang="en-US" emma:confidence="0">
                  <emma:literal>Cont.</emma:literal>
                </emma:interpretation>
                <emma:interpretation id="interp7" emma:lang="en-US" emma:confidence="0">
                  <emma:literal>font.</emma:literal>
                </emma:interpretation>
                <emma:interpretation id="interp8" emma:lang="en-US" emma:confidence="0">
                  <emma:literal>Contr.</emma:literal>
                </emma:interpretation>
                <emma:interpretation id="interp9" emma:lang="en-US" emma:confidence="0">
                  <emma:literal>Conte.</emma:literal>
                </emma:interpretation>
              </emma:one-of>
            </emma:emma>
          </inkml:annotationXML>
          <inkml:trace contextRef="#ctx0" brushRef="#br0" timeOffset="4487.4968">4863 103 172,'33'-48'66,"-20"26"-52,-5-11 10,-4 22 2,-4-8-2,-8-6 3,-4-5-2,-5 1 0,1 3-14,-5-7 2,-4 3 1,-4 5-5,0 3-1,-4 7-4,0 8-3,-4 7-3,-1 11-1,1 11-1,0 11 0,0 15 0,0 7 3,-9 26-2,9 14-1,-5 16 3,5 6 0,4 16 3,4-1 1,9 0-4,7-14-1,9-8 3,8-7 1,4-11-3,9-7-1,4-12 3,3-18 1,5-14 0,0-15-2,4-15-15,1-15-7,7-18-9,0-11-1,5-8-18,-1-6-6,1-16-23</inkml:trace>
          <inkml:trace contextRef="#ctx0" brushRef="#br0" timeOffset="5404.5342">4830 845 220,'-37'8'85,"29"-5"-66,0 1-8,3 0-6,1-1-5,-4 1 0,0 0 4,4 0 5,-1-1-5,1 1-2,0 3 1,4 1 0,0 6 1,0 5-2,0-1-2,4 4 1,5 4-1,-1 3-3,4-3 2,1 0 1,3-1 2,1-2-1,-1-5-1,5-7 3,0-4 0,-1-7-1,1-3 1,0-8 4,-5-11 6,5-12-5,-4-6 0,-5-4 0,-4-4 2,0-3-1,-8-1 2,-4 8-6,-4 7-3,-8 8 5,-9 7 3,-4 7-5,-4 11-3,-5 8-8,5 11-4,0 7-3,4 0 0,4 0 0,9-4 1,3-3-2,5-4 1,8-4 5,0-7 4,13-3 1,3-1 1,5-3 2,4-4 2,8 0-1,0-4 2,4-3 0,0-4 3,5-4 1,-1 4 1,0 0-4,-3 3-1,-5 5-3,0 6-1,-4 5 1,-4 10 2,-5 11-1,-7 12 2,-1 6 0,-4 9 1,1 2-2,-1 1-2,-4 0-2,0-4 1,-4-3 3,4-8 1,0-4-4,1-7-1,3-4 3,4-6 1,1-12 11,3-8 3,5-10-3,4-12 0,4-10-4,-4-1 0,-5 1 1,1 0 1,0 3 1,-5 7 0,1 8-6,-5 4-2,-4 7-2,1 4-2,-1 3 1,4 4-1,5 7-5,-1 12 1,5 3 0,4 11 2,4 4 1,0-1 1,0 5 0,0-4 2,-4-4-8,-5 0-3,-3-4-4,-5-7-2,-4-7-28,-3-8-9,-1-14-74</inkml:trace>
          <inkml:trace contextRef="#ctx0" brushRef="#br0" timeOffset="6065.1512">6100 522 208,'-33'-7'79,"25"7"-61,-13-8 4,13 4-4,0 4 0,-5-3 3,1-1 2,-1-3 3,1 3-14,0-3 2,3-1 0,5-3-5,8 0-1,9-3-4,7-5-3,9 1 0,9-4-1,3 0 0,4 3 2,5 1 1,4 0 3,4 3-5,0 0-3,-5 0 3,1 1 3,-8 3-10,-5 0-5,-4-4-44,-8 0-16,9-3-50</inkml:trace>
          <inkml:trace contextRef="#ctx0" brushRef="#br0" timeOffset="5809.6772">6195-258 248,'9'-47'93,"7"32"-72,1 0-6,-13 15-8,4 0-7,-4 7 0,5 5 2,-5 10 3,0-4-2,0 15 5,0 4 2,0 11-1,-4 14 0,0 15-3,-4 12-1,0 10-1,0 8 0,-4 3-2,-5 4-2,5 0 1,0-19 1,3-10 1,1-15 1,4-15-5,-4-15 1,4-6 2,0-12 1,0-15-4,4-18-1,5-11-21,-1-15-10,0-7-12,-4 0-2,0-4-8,-4 4-47,0 3 14</inkml:trace>
          <inkml:trace contextRef="#ctx0" brushRef="#br0" timeOffset="6308.024">6758 798 340,'8'7'129,"9"0"-100,8 1-9,-17-5-8,0 1-11,5-4 2,-1-4-2,0-3-1,1 0 1,-1-4 3,-4 0 5,1 0-5,-5 0 0,0 0-11,0-1-3,-4 1-37,0-3-16,13-5-72</inkml:trace>
          <inkml:trace contextRef="#ctx0" brushRef="#br1" timeOffset="89780.9264">7680 871 168,'-4'-4'66,"8"4"-52,1 0-8,-5 0-5,0 0-3,0 0 3,0 4-9,-5 0-2,1 0-13,0-1-5,0-3-29,0-3-14</inkml:trace>
        </inkml:traceGroup>
      </inkml:traceGroup>
    </inkml:traceGroup>
    <inkml:traceGroup>
      <inkml:annotationXML>
        <emma:emma xmlns:emma="http://www.w3.org/2003/04/emma" version="1.0">
          <emma:interpretation id="{B0F64964-98B7-4303-A0FD-B423887EB51D}" emma:medium="tactile" emma:mode="ink">
            <msink:context xmlns:msink="http://schemas.microsoft.com/ink/2010/main" type="paragraph" rotatedBoundingBox="906,2429 7248,2797 7110,5162 769,4795" alignmentLevel="1"/>
          </emma:interpretation>
        </emma:emma>
      </inkml:annotationXML>
      <inkml:traceGroup>
        <inkml:annotationXML>
          <emma:emma xmlns:emma="http://www.w3.org/2003/04/emma" version="1.0">
            <emma:interpretation id="{96E68EF4-80DE-4B54-BCC1-E37936F69852}" emma:medium="tactile" emma:mode="ink">
              <msink:context xmlns:msink="http://schemas.microsoft.com/ink/2010/main" type="line" rotatedBoundingBox="906,2429 7248,2797 7110,5162 769,4795"/>
            </emma:interpretation>
          </emma:emma>
        </inkml:annotationXML>
        <inkml:traceGroup>
          <inkml:annotationXML>
            <emma:emma xmlns:emma="http://www.w3.org/2003/04/emma" version="1.0">
              <emma:interpretation id="{5DC347F7-A31B-4B0C-985C-FE5D022FD782}" emma:medium="tactile" emma:mode="ink">
                <msink:context xmlns:msink="http://schemas.microsoft.com/ink/2010/main" type="inkWord" rotatedBoundingBox="906,2429 7248,2797 7110,5162 769,4795"/>
              </emma:interpretation>
              <emma:one-of disjunction-type="recognition" id="oneOf2">
                <emma:interpretation id="interp10" emma:lang="en-US" emma:confidence="0">
                  <emma:literal>putti-kik</emma:literal>
                </emma:interpretation>
                <emma:interpretation id="interp11" emma:lang="en-US" emma:confidence="0">
                  <emma:literal>Ritika-km</emma:literal>
                </emma:interpretation>
                <emma:interpretation id="interp12" emma:lang="en-US" emma:confidence="0">
                  <emma:literal>pit-kik</emma:literal>
                </emma:interpretation>
                <emma:interpretation id="interp13" emma:lang="en-US" emma:confidence="0">
                  <emma:literal>Ft-kik</emma:literal>
                </emma:interpretation>
                <emma:interpretation id="interp14" emma:lang="en-US" emma:confidence="0">
                  <emma:literal>Rt-kik</emma:literal>
                </emma:interpretation>
              </emma:one-of>
            </emma:emma>
          </inkml:annotationXML>
          <inkml:trace contextRef="#ctx0" brushRef="#br0" timeOffset="9007.9954">7 2206 92,'0'-7'35,"0"3"-27,0 0 18,0 4 7,0 0 11,0 0 6,0 0-14,0 8-4,0 3-19,0 3 3,0 8 2,-4 4-6,0 7 1,4 11-6,-8 11-2,-1 12-2,5 6-3,0-3 3,0 4 0,-4-1-1,3-7 1,-3 0 0,0-3 1,4-4-2,-5-8-2,1-10 1,4-8 1,0-4-14,-4-10-5,-1-8-24,1-11-11,4-11-57</inkml:trace>
          <inkml:trace contextRef="#ctx0" brushRef="#br0" timeOffset="9833.7195">-72 2261 208,'-16'4'77,"12"-4"-60,0 0 2,4 3-4,0-3-4,-4 4 3,4-4-3,0 0 1,0 0-7,0 0 1,4 4 4,4-1-6,8-3-2,-3 0 1,8-3 0,3-1 1,5 0 2,4 1 1,9-5 1,-1 5-4,1-1-3,-5 0 2,0 1 0,-4 3-4,0-4-1,4 4-30,5-7-12,-5-4-70</inkml:trace>
          <inkml:trace contextRef="#ctx0" brushRef="#br0" timeOffset="9426.5804">173 2438 80,'12'-23'33,"-4"9"-26,0-1-2,1 8 0,-9-4 5,4 0 5,4-4 8,0 0 6,1 4-1,-1 0 3,-4 4-13,4-4-3,-3 3-9,-1 1-2,4 3 0,0 8 6,-4 0 6,0 3-2,5 8 2,-1 3-5,0 1 1,1 3-5,-5 3-2,0 8 0,0 8 1,0 3 1,0 8 1,-4-8-4,0 0-1,-4 0 1,-4-7 0,0-4-2,-1-4 1,-3-3 0,4-8 1,-1-3-24,1-4-9,-4-7-39,3-4-14,1-11-10</inkml:trace>
          <inkml:trace contextRef="#ctx0" brushRef="#br0" timeOffset="10676.9305">1037 1952 168,'0'0'66,"-4"4"-52,-4 0 12,4-1 4,-1 5-7,-3-1-1,0 0-1,0 4 1,3 0-12,1 4-1,-4 0-2,0 3-3,-1 8-1,1 3-1,-4 8-2,-1 4 1,-3 6-1,-1 5 0,1-1 2,-1 4-3,5-3 0,4-8-23,3-7-12</inkml:trace>
          <inkml:trace contextRef="#ctx0" brushRef="#br0" timeOffset="10329.266">731 2221 120,'-17'-4'46,"13"8"-35,-4-4 3,8 0-1,-4 3 7,0-3 5,0 4 0,-1-4 0,1 0-14,4 4 0,0-4 0,0 3-6,0-3-3,0 0-1,9 4 1,-1 0 1,0-1 3,5 1 1,-1 0 3,5-4-3,-1 3-2,1 1-2,3 3-3,1-3 1,4 0-1,0 3 0,-1 0 2,-3-3-1,0 0 2,-5 0-4,1-1 0,-5 1-10,-3-4-3,-5 0-66,-4-7-53,-4-5 46</inkml:trace>
          <inkml:trace contextRef="#ctx0" brushRef="#br0" timeOffset="11260.4831">1372 2261 116,'13'-18'44,"-9"18"-35,-8-4 12,4 11 1,-5 1 3,-3 6 2,0 5 1,0 3 0,-1 7-15,1 4-1,-4 8-1,-1 7-4,5 10-2,0 1-2,4 0-3,-1 4 1,5-1 1,0-3-1,0-4-1,-4-3 1,4-5-1,0-2 0,-4-5 2,4 0-1,-4-7-1,0 1-30,0-12-15,4-8-50</inkml:trace>
          <inkml:trace contextRef="#ctx0" brushRef="#br0" timeOffset="11949.6158">1389 2346 172,'0'0'66,"4"0"-52,-4 0 6,0 0-3,0 0 1,0 0 3,4 0-7,4 0-1,1-4-7,3 0 3,0 1 1,5-5-1,4 1 0,8-4-3,4-4 1,4 0-2,4-3 0,1 0-3,-1-4-2,4 0-13,-3-1-4,3-6-95</inkml:trace>
          <inkml:trace contextRef="#ctx0" brushRef="#br0" timeOffset="11605.269">1558 2404 224,'0'4'85,"4"7"-66,5 11-6,-9-7-4,0 3-10,0 4 0,0 8 1,0 3 2,0 4-1,-4 3 10,4 8 6,-5 3-3,1 8 2,0 4-7,0 3-3,-4 4-3,4 0 0,-1-4-2,1-4-1,0-14 3,0-11 0,0-11-15,0-8-6,0-18-51,8-22-22,0-11-2</inkml:trace>
          <inkml:trace contextRef="#ctx0" brushRef="#br0" timeOffset="12701.341">2129 2438 288,'-16'7'110,"16"0"-86,-9 4-6,5-3-10,-4 3-8,0-4 2,-1 0-1,5-3 2,4-4-2,4-4 4,5-3 1,3 0 2,5-4 0,7 0-4,1-4-3,4 0-5,4 0-2,13-7-24,-5-7-8,9-11-84</inkml:trace>
          <inkml:trace contextRef="#ctx0" brushRef="#br0" timeOffset="13122.8931">2464 3353 288,'-4'15'107,"12"-12"-83,13 9-9,-9-1-11,1 3-1,-1 8 3,1 15 1,-5 7 1,-4 19-4,-4 10-1,-4 4 3,-4 4-3,-5-11 0,-7 0-28,-9-11-10,-4-15-56,-5-18-56,1-19 41</inkml:trace>
          <inkml:trace contextRef="#ctx0" brushRef="#br0" timeOffset="13751.5546">3229 2393 180,'9'-11'68,"3"11"-52,1 4 1,-9 0 0,0 3 2,0 4 3,0 11-5,-4 11-2,-4 22-9,0 4 3,0 7 1,0 4-5,-1 0-3,1 0-1,0 7-1,0 4 2,-4-4 1,-1 1 1,1-12 2,-4-7-3,-1-8-2,1-7 0,0-7-1,-1-8 2,1-10 1,3-12 5,1-7 3,4-15-4,4-7 1,4-11-7,9-11-1,3-7-2,9-1 0,0 1 2,4 3 0,4-7 0,-4 7 2,0 0-1,4 4-1,-8 4 1,-1-1 1,-3 4-1,0 4-1,-5 0 1,5 4-1,-4 7-7,-1 0 0,1 3-28,-9 8-9,0 4-71</inkml:trace>
          <inkml:trace contextRef="#ctx0" brushRef="#br0" timeOffset="14066.7553">3354 3184 228,'24'-7'85,"-3"3"-66,12 0-8,-16 4-8,-1 4 0,-3-4 3,11 4 5,10 7 4,-5 0-8,-5 3 9,1 1 4,-4 3-2,-5 1 0,1-1-8,-5 4-4,-3-3-6,-1-5 0,0-3 0,0 0 0,1-3-5,3-8-1,1-11-41,3-19-17,5-14-51</inkml:trace>
          <inkml:trace contextRef="#ctx0" brushRef="#br0" timeOffset="14442.3434">3854 2221 208,'8'-8'77,"1"5"-60,-5 6 6,-4-3 1,4 4-11,0 3-2,4-3 0,1 3 0,3-3-5,9 0 0,3-1 4,10-3-2,3 0 3,4 0-6,5 0-1,-1 0-2,1 0 1,-5-3-2,-4 3 2,-8-4-11,-4 0-4,-4 1-36,-9-5-14,1-6-43</inkml:trace>
          <inkml:trace contextRef="#ctx0" brushRef="#br0" timeOffset="14713.2051">4181 1971 300,'12'-26'112,"5"18"-87,-1 1-4,-7 7-10,-5 4-14,0 3 0,-4 4 1,0 11 3,-4 11 0,-9 8 2,-3 14 2,-1 0-2,1 4 0,-5 0-3,5 0-1,3-4-17,5-7-8,8-15-24,8-19-11,13-14-42</inkml:trace>
          <inkml:trace contextRef="#ctx0" brushRef="#br0" timeOffset="15777.1773">4913 2184 204,'0'0'77,"4"0"-60,-4 4-1,0 3-4,0 0 0,0 8 3,-4 7-6,0 4-1,0 3-4,0 4 8,-5 8 5,1 10-5,0 15-2,4 12-1,0 2 1,-1 1-5,1-3-1,0-1-2,-4 0 1,4 0-2,0-3-1,-1-8 1,-3-15-1,0-6 2,-5-12 1,1-4-1,0-7 1,-1-7 0,1-4 1,-1-7-2,5-8-2,4-11-2,4-11-1,4-10-1,9-8 3,7-8-2,5 1 1,8-16 2,0 9 0,0-1 4,0 4 2,-4 3 0,0 1 1,-4 3-6,4 0-1,0 4-2,0 0 0,4 3 0,0 5 0,0 6-11,5 1-5,-5 7-6,-4 7-2,-5 4-41,-3 7-17,-13 12-7</inkml:trace>
          <inkml:trace contextRef="#ctx0" brushRef="#br0" timeOffset="16065.1419">5062 2901 268,'12'0'101,"1"7"-78,3 1-13,-7-1-10,3 4 0,0 7 7,1 1-1,-1 3 2,1 4-5,-1 7 14,0 0 8,1 3-7,-1 9 0,1-1-10,-1-8-3,1-2-3,-1-5-2,0-7 1,1-11-1,3-11-33,5-22-15,12-22-86</inkml:trace>
          <inkml:trace contextRef="#ctx0" brushRef="#br0" timeOffset="16324.0527">5691 2011 292,'25'-4'110,"8"4"-86,20-3-6,-24 3-10,13 0-8,7 0 2,5 0-1,4-4-1,0 0 1,4-7-21,4-11-7,-4-7-92</inkml:trace>
        </inkml:traceGroup>
      </inkml:traceGroup>
    </inkml:traceGroup>
    <inkml:traceGroup>
      <inkml:annotationXML>
        <emma:emma xmlns:emma="http://www.w3.org/2003/04/emma" version="1.0">
          <emma:interpretation id="{0F764039-57AC-4BD9-9EBA-D420E5577F1C}" emma:medium="tactile" emma:mode="ink">
            <msink:context xmlns:msink="http://schemas.microsoft.com/ink/2010/main" type="paragraph" rotatedBoundingBox="1307,6156 4686,6013 4741,7289 1362,7433" alignmentLevel="1"/>
          </emma:interpretation>
        </emma:emma>
      </inkml:annotationXML>
      <inkml:traceGroup>
        <inkml:annotationXML>
          <emma:emma xmlns:emma="http://www.w3.org/2003/04/emma" version="1.0">
            <emma:interpretation id="{69063514-FADB-4433-86F3-D5E551269DC9}" emma:medium="tactile" emma:mode="ink">
              <msink:context xmlns:msink="http://schemas.microsoft.com/ink/2010/main" type="line" rotatedBoundingBox="1307,6156 4686,6013 4741,7289 1362,7433"/>
            </emma:interpretation>
          </emma:emma>
        </inkml:annotationXML>
        <inkml:traceGroup>
          <inkml:annotationXML>
            <emma:emma xmlns:emma="http://www.w3.org/2003/04/emma" version="1.0">
              <emma:interpretation id="{A40F606A-B4AD-46D2-98DC-CAE0FF373C97}" emma:medium="tactile" emma:mode="ink">
                <msink:context xmlns:msink="http://schemas.microsoft.com/ink/2010/main" type="inkWord" rotatedBoundingBox="856,6943 2067,5691 2729,6331 1517,7583"/>
              </emma:interpretation>
              <emma:one-of disjunction-type="recognition" id="oneOf3">
                <emma:interpretation id="interp15" emma:lang="en-US" emma:confidence="0.5">
                  <emma:literal>Ho</emma:literal>
                </emma:interpretation>
                <emma:interpretation id="interp16" emma:lang="en-US" emma:confidence="0">
                  <emma:literal>#o</emma:literal>
                </emma:interpretation>
                <emma:interpretation id="interp17" emma:lang="en-US" emma:confidence="0">
                  <emma:literal>#to</emma:literal>
                </emma:interpretation>
                <emma:interpretation id="interp18" emma:lang="en-US" emma:confidence="0">
                  <emma:literal>Hon</emma:literal>
                </emma:interpretation>
                <emma:interpretation id="interp19" emma:lang="en-US" emma:confidence="0">
                  <emma:literal>to</emma:literal>
                </emma:interpretation>
              </emma:one-of>
            </emma:emma>
          </inkml:annotationXML>
          <inkml:trace contextRef="#ctx0" brushRef="#br0" timeOffset="19845.8502">446 5607 160,'-38'-22'60,"34"15"-47,0-4 4,4 7-3,4 0-5,0 1 2,9-5 7,3 1 6,5 0-13,0-1 7,3 1 5,1-4-1,8 0-1,0 0-7,5 0-4,7 3-8,9 1-1,-9 0-1,5 3 2,0 0-1,-1 1-1,-3 3 1,-9 0-1,0 3 0,-4-3 2,-8 4-6,0-4 1,-4 0-1,-1-4 2,-3 1-1,-5-1 1,1 0 2,-5-3 2,0 0-1,1-1-1,-5 1 3,0-1 0,-4 5-4,0-1 1,0 0 4,0 4 2,0 0 0,0 8 1,-4 3-6,0 4-1,-1 3 0,1 8 0,0 3-3,4 4 2,0 0 1,4 0 0,0-3 0,5-4 2,3-4-3,5-4 0,3-3 1,5-15 0,8-15 0,5-7 0,3-11 2,0-4 1,1-7 3,-5-4 1,-8 0 1,-8 1 2,-9 2 6,-12 9 2,-17 10 4,-16 15 1,-16 11-12,-13 18-4,-13 15-3,-8 8 0,1 3-2,-1 7-2,13 1-37,16-8-17,25-15-97,25-25-48,33-30 99</inkml:trace>
          <inkml:trace contextRef="#ctx0" brushRef="#br0" timeOffset="19111.2437">930 5453 148,'-5'-8'57,"5"8"-44,5 0-4,-5 0-4,0 0-5,0 0 2,4-3 3,-4 3 4,4 0-4,4 0 6,-4 7 4,0 4 10,0 7 5,-4 12-10,0 18-4,-4 18-5,-4 7 0,-4 12 0,-1-4 1,-3 7 0,-1 4 2,1 0-1,-5-8 2,4-10-6,1-8-1,-1-14-4,5-8-1,-1-11-3,5-22-45,0-18-15,8-27-62</inkml:trace>
          <inkml:trace contextRef="#ctx0" brushRef="#br0" timeOffset="18736.1792">673 5284 200,'-8'-4'77,"8"4"-60,4 0-7,-4 0-6,0 0 0,0 0 5,4 4-1,0 3 1,-4 4-5,0 4 8,0 7 7,0 3-4,-4 12 2,-4 15-6,-5 18 1,1 14-1,-5 15 1,-3 1-4,-1 6 0,5-25-3,-13 33 2,4-11-4,0-11 0,0-7-3,4-19-1,1-15-8,7-14-2,1-8-34,12-43-101</inkml:trace>
        </inkml:traceGroup>
        <inkml:traceGroup>
          <inkml:annotationXML>
            <emma:emma xmlns:emma="http://www.w3.org/2003/04/emma" version="1.0">
              <emma:interpretation id="{CAAC50CA-D3D0-4D62-B31A-C911F27DD316}" emma:medium="tactile" emma:mode="ink">
                <msink:context xmlns:msink="http://schemas.microsoft.com/ink/2010/main" type="inkWord" rotatedBoundingBox="3113,6406 4551,5935 4865,6895 3427,7366"/>
              </emma:interpretation>
              <emma:one-of disjunction-type="recognition" id="oneOf4">
                <emma:interpretation id="interp20" emma:lang="en-US" emma:confidence="0">
                  <emma:literal>to</emma:literal>
                </emma:interpretation>
                <emma:interpretation id="interp21" emma:lang="en-US" emma:confidence="0">
                  <emma:literal>He</emma:literal>
                </emma:interpretation>
                <emma:interpretation id="interp22" emma:lang="en-US" emma:confidence="0">
                  <emma:literal>Ito</emma:literal>
                </emma:interpretation>
                <emma:interpretation id="interp23" emma:lang="en-US" emma:confidence="0">
                  <emma:literal>Ho</emma:literal>
                </emma:interpretation>
                <emma:interpretation id="interp24" emma:lang="en-US" emma:confidence="0">
                  <emma:literal>#to</emma:literal>
                </emma:interpretation>
              </emma:one-of>
            </emma:emma>
          </inkml:annotationXML>
          <inkml:trace contextRef="#ctx0" brushRef="#br0" timeOffset="20494.0183">2506 5453 252,'4'3'96,"0"1"-75,4 3-5,-4-3-9,0 3-5,1 1 1,-1-1 3,0 4 3,0 4-4,-4 7 6,-4 11 2,0 18 0,0 16 2,-5 14-6,-3 3-3,-1 8-1,1 11 1,4-7-5,-1-8-1,1-11 0,4-7 0,0-19-5,0-10 1,8-34-86,8-29-39</inkml:trace>
          <inkml:trace contextRef="#ctx0" brushRef="#br0" timeOffset="20805.9959">2882 5530 272,'4'-7'101,"0"10"-78,-8-3 0,4 0-6,0 0-15,0 8-2,0-1-1,4 4 0,0 4 1,-4 3 2,5 8 3,-1 7 2,0 11 3,-4 11-3,0 4-2,0 7 0,-4 4-1,0 7-2,-5 0-2,1-3 1,0-8 1,-5-14-1,5-19 2,4 0-22,-4-15-7,-5-3-44,5-26-20,0-15-13</inkml:trace>
          <inkml:trace contextRef="#ctx0" brushRef="#br0" timeOffset="21708.8652">2373 5515 304,'-12'-26'112,"16"15"-87,0 4-2,0 7-9,-4 0-13,8 0 0,5-4-3,3-3-2,5 0 3,4-1 0,0 1 1,8 0 0,0-1 0,4 5-3,5 3 2,3 0 1,5 0 0,3 7 0,9 0 0,5-3 0,3 0 0,0-1 2,9-3 1,0 0-4,-1 4-1,1-4-2,-9 0 3,-12 0 0,-8 4 1,-9-4 6,-12 0 4,-4 0 14,-9-4 10,-3-3-7,-9-8-3,-8-3-14,-9-12-4,-3-3-4,-9 0-2,-4 0 1,0 3 1,0 5-1,0 6 2,0 8-4,0 11 0,0 8-4,4 6 1,1 5 0,3-1-1,8-3 4,5 7 0,-4 11 1,4-4 2,3-3-3,1-4-2,4-3 2,0-5 2,4-3 0,1 0 2,3 4-4,0 0-2,0-1 4,1 5 1,-1 3 4,0 0 3,5-4-4,-5 1-1,0-1-2,0-3 1,1-4-2,-1-4 2,0-3-2,0 0-1,-3-4 1,3 0 1,0 3-3,0 1-2,1 3 2,3 4 2,1 0-2,3 8-2,5-8 2,4 0 2,4 0-2,-1-4-2,1 1 4,-4-5 3,-4-3-1,0-3-2,-5-9 11,-3-6 6,-5-4-5,0-11-2,-4 0-6,-4 0-2,0 3 1,0 1 2,-4 3-3,-4 8-2,-9 3-9,-12 4-3,-8 4-23,-8 3-10,-9 0-15,-4-3-6,12-30-83</inkml:trace>
        </inkml:traceGroup>
      </inkml:traceGroup>
    </inkml:traceGroup>
  </inkml:traceGroup>
</inkml:ink>
</file>

<file path=ppt/ink/ink2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2:16:04.13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3A67EECD-8C9B-4F4F-B020-B2748D888201}" emma:medium="tactile" emma:mode="ink">
          <msink:context xmlns:msink="http://schemas.microsoft.com/ink/2010/main" type="inkDrawing" rotatedBoundingBox="1482,2547 7002,2137 7014,2304 1494,2714" semanticType="underline" shapeName="Other">
            <msink:sourceLink direction="with" ref="{AEEB6D8B-7507-4870-A102-71890C0E8E2F}"/>
            <msink:sourceLink direction="with" ref="{B74426AA-49EA-4FF9-A0A8-655F6747331F}"/>
          </msink:context>
        </emma:interpretation>
      </emma:emma>
    </inkml:annotationXML>
    <inkml:trace contextRef="#ctx0" brushRef="#br0">1 330 212,'-8'0'82,"16"3"-64,-4 1-4,-4-4-8,0 7-4,4 1 1,-4-1-1,5 1-2,-1-5 1,4 1-1,4 0 2,5-4 1,4-4 3,3 0-1,14 4 0,7 0-6,5 4-1,8 3 1,8 1 0,4-1 1,1 0 0,-1 1 2,13-5 3,3-3 7,5 0 4,5-3-4,-5-1 1,-5-3-6,1-1 1,0 5-3,0-1 2,0 0-4,-4 1 0,-5-1-1,-3 0-2,-1 1 1,-3-5 1,-1 1-3,4-1 0,1 1 1,3-4 2,-3 4 3,-1-1 2,-3 1-3,-5 0-1,0-1 1,0 5 0,0-5-5,1 1 1,3 0 2,-4-1 3,0-3-2,-4 0 0,-4 0-1,0 4-2,0-1 1,0 1-1,0 0 0,4 3 2,4 0-1,0 1-1,-4-1 1,0 0 1,-4 1-3,0-1-2,0-3 4,0-1 1,4 1 0,0-4 1,4 0 0,-4 0 1,-4 3 0,-4 1 0,0 3-2,-5 4-2,1 0-2,-4 0 1,-5 4 3,0-4 1,5-4-4,-1 1 1,1-5 0,-1 1 0,1 0 2,-1-1 1,-3 1-1,-1 0-2,-4-1 1,-4 1-1,-4 3 2,0 1 1,-4-1-1,0 0-2,0 1 1,4-1-1,-5 4 0,1 0 0,4 0-3,0 0 2,4 0 1,0 0 0,5 0 2,-5 0 1,-4 0 5,-5 0 5,-3 0-3,-4 4 0,-1-1-6,-3 1-1,-1 3-1,-4 1 1,1-1-2,3 0-1,0-3 1,1-4 1,-1 0-14,1-7-5,3-4-35,1-4-14,-1-7-76</inkml:trace>
  </inkml:traceGroup>
</inkml:ink>
</file>

<file path=ppt/ink/ink2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2:16:20.657"/>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56645F0D-B51C-4393-8B07-B000BF77A46C}" emma:medium="tactile" emma:mode="ink">
          <msink:context xmlns:msink="http://schemas.microsoft.com/ink/2010/main" type="writingRegion" rotatedBoundingBox="1998,8973 5407,9721 5011,11526 1602,10778"/>
        </emma:interpretation>
      </emma:emma>
    </inkml:annotationXML>
    <inkml:traceGroup>
      <inkml:annotationXML>
        <emma:emma xmlns:emma="http://www.w3.org/2003/04/emma" version="1.0">
          <emma:interpretation id="{B61F0467-2863-4C13-B62E-7A072F4C8E66}" emma:medium="tactile" emma:mode="ink">
            <msink:context xmlns:msink="http://schemas.microsoft.com/ink/2010/main" type="paragraph" rotatedBoundingBox="1998,8973 5407,9721 5011,11526 1602,10778" alignmentLevel="1"/>
          </emma:interpretation>
        </emma:emma>
      </inkml:annotationXML>
      <inkml:traceGroup>
        <inkml:annotationXML>
          <emma:emma xmlns:emma="http://www.w3.org/2003/04/emma" version="1.0">
            <emma:interpretation id="{8255E1A3-D92C-4FAD-86AC-1498FC77788E}" emma:medium="tactile" emma:mode="ink">
              <msink:context xmlns:msink="http://schemas.microsoft.com/ink/2010/main" type="line" rotatedBoundingBox="1998,8973 5407,9721 5011,11526 1602,10778"/>
            </emma:interpretation>
          </emma:emma>
        </inkml:annotationXML>
        <inkml:traceGroup>
          <inkml:annotationXML>
            <emma:emma xmlns:emma="http://www.w3.org/2003/04/emma" version="1.0">
              <emma:interpretation id="{57159EBB-64B3-48C9-834E-12773231419D}" emma:medium="tactile" emma:mode="ink">
                <msink:context xmlns:msink="http://schemas.microsoft.com/ink/2010/main" type="inkWord" rotatedBoundingBox="1998,8973 5407,9721 5011,11526 1602,10778"/>
              </emma:interpretation>
              <emma:one-of disjunction-type="recognition" id="oneOf0">
                <emma:interpretation id="interp0" emma:lang="en-US" emma:confidence="0">
                  <emma:literal>ksks</emma:literal>
                </emma:interpretation>
                <emma:interpretation id="interp1" emma:lang="en-US" emma:confidence="0">
                  <emma:literal>Ksks</emma:literal>
                </emma:interpretation>
                <emma:interpretation id="interp2" emma:lang="en-US" emma:confidence="0">
                  <emma:literal>Kaks</emma:literal>
                </emma:interpretation>
                <emma:interpretation id="interp3" emma:lang="en-US" emma:confidence="0">
                  <emma:literal>Kakis</emma:literal>
                </emma:interpretation>
                <emma:interpretation id="interp4" emma:lang="en-US" emma:confidence="0">
                  <emma:literal>Visks</emma:literal>
                </emma:interpretation>
              </emma:one-of>
            </emma:emma>
          </inkml:annotationXML>
          <inkml:trace contextRef="#ctx0" brushRef="#br0">863 8924 196,'-4'-22'74,"17"18"-58,-9-11-2,0 15-3,0 0-8,-4 0-2,0 0 11,0 0 4,0 0-8,0 0 13,0 0 6,0 0-8,0 11-1,-4 0-10,0 8-3,0 6-3,4 12 1,-9 4-4,5 6 0,0 9 1,0 10 0,0 11 0,4 0 0,-4-3 0,4-8 0,-4 0 2,-1-14 1,5-8-4,0-7-1,0-4 1,0-8 2,0-3 0,0-7-1,0-4 1,5-7 1,3-8 3,4-7 4,9-11 0,4-15 2,8-14-4,4-12 1,4-7-3,5-7 2,-1 4-4,5-1 0,4 1 1,-5-1 2,5 4-3,-4 4-2,0 3 0,-5 12-1,-4 3 0,-3 11 0,-5 12-3,-4 3 2,0 7-6,-5 4 0,1 7-17,0 4-4,0 4-26,-4 0-10,-5 3-50</inkml:trace>
          <inkml:trace contextRef="#ctx0" brushRef="#br0" timeOffset="451.1805">1198 9247 272,'5'-14'101,"3"6"-78,0 8-5,-4 0-5,-4 0-10,4 4 0,0 3 3,1 1 1,-1 3-3,-4 0 2,4 3 0,4 5 4,0 3 1,9 7-3,4 4 0,12 4-5,4 0-2,9 0 2,3 3 0,1-7 7,-5 0 4,1-3 1,-9-5 4,-8-3 0,-4-3 1,-5-1-9,-7-3-4,-1-4-4,-3 0 0,-1-4-20,-8-7-6,4-7-61,13-19-25,-1-14-30</inkml:trace>
          <inkml:trace contextRef="#ctx0" brushRef="#br0" timeOffset="992.8849">2270 9597 212,'0'0'79,"0"0"-61,0 0-5,0 0-7,0 0-11,-4-4-1,0-3 3,-1-4 1,-7-4 2,4 0 8,-1 0 7,-3 1-1,-5 6 2,-3 5-5,-5 10-1,0 8-6,-4 3-3,0 4-3,0 4 1,4 3 7,5 1 6,3-5-8,5-2-5,4-5 3,3-3 2,5-4 5,5 0 5,7-4-4,4 0 2,5 1-5,4-1-2,4 0-5,0 4-2,0 1 1,0 2 0,0 5 1,0-5 0,-4 5 0,-1-1 0,-7-3 0,-1 0 0,-3-4 6,-9 0 6,-8 0 3,-9 0 0,-3-4-7,-13-3-3,-4-8-3,-4-3-2,-1-4-26,1-8-12,0 1-30,4-4-12,8-8-28</inkml:trace>
          <inkml:trace contextRef="#ctx0" brushRef="#br0" timeOffset="14475.6471">2923 9472 276,'25'3'104,"4"-3"-81,8 4 3,-20 0-4,4 3-16,-1 4-4,1 4 1,0 7 0,3-4-1,-3 1 7,4 3 4,0 0 2,0 0 1,4 3-4,0 1 0,4 4-3,4 3 0,-4 7-1,-4 12 0,0 3 0,0 0 2,-4 0-5,-5-7-1,-3-8-2,-1-7-2,-3 1-2,-5-16 1,0-7-30,1-7-12,-9-12-29,4-17-12,4-9-41</inkml:trace>
          <inkml:trace contextRef="#ctx0" brushRef="#br0" timeOffset="14054.087">3043 8641 196,'-20'33'74,"15"-19"-58,-3 16-4,4-12-4,0 8-7,0 7-1,0-4 5,0-3 1,-1 22-2,1-11 2,0 25 0,0 38 4,0 6 4,0 1-4,0-1 2,-1-3-5,1 0 1,-4-7-1,0-8 1,-1-11 0,1-14 0,4-12-2,0-10 1,0-12 0,0-7 1,0-7 0,-1-15 2,1-11-7,4-11-2,0-8-1,0-6 0,4-5 0,5-3 2,3-7-6,9-8 1,4-11 1,4-7 3,-1-4 0,6-7-1,-1 3-2,4 4 1,0 0 1,0 4 2,1 4-3,-1 3 0,0 3 3,9 9 1,-9 2-12,0 12-4,-4 8-5,0 6-2,-4 4-8,-4 8-5,-4 7-42,-5 4-49,1 7 36</inkml:trace>
          <inkml:trace contextRef="#ctx0" brushRef="#br0" timeOffset="15073.7513">4218 9773 160,'17'-4'63,"-13"1"-49,0-1 16,-4 4 3,-4 0-14,-9 0-5,-3 0-9,-9 0-4,-4 7 0,-8-3 1,-5 3 3,-3 1 0,12 3 0,4 0 3,-12 11 3,-17 11-4,0 0-2,4 4-5,8-4 0,9-4 0,8-7 2,9-3-6,11-1 1,9-3 10,9 0 7,7-4-1,5 0 1,8 0-4,4 0 1,4 3-6,0 5-1,5-4-2,3 3 1,1 0-4,-5 1 0,-4-1 5,-4 0 2,-8-3 2,-4 0 2,-9 0 4,-8-1 3,-8 1-7,-12 3-1,-13 4-3,-8 4-1,-9 7-3,-8 4 1,-4 3-15,-8-3-5,0-11-46,8-26-21,0-22-43</inkml:trace>
        </inkml:traceGroup>
      </inkml:traceGroup>
    </inkml:traceGroup>
  </inkml:traceGroup>
</inkml:ink>
</file>

<file path=ppt/ink/ink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00:45.710"/>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F9C449E5-D322-43BE-B772-408D5E3C56A4}" emma:medium="tactile" emma:mode="ink">
          <msink:context xmlns:msink="http://schemas.microsoft.com/ink/2010/main" type="writingRegion" rotatedBoundingBox="19721,10556 24925,9984 25157,12086 19952,12658"/>
        </emma:interpretation>
      </emma:emma>
    </inkml:annotationXML>
    <inkml:traceGroup>
      <inkml:annotationXML>
        <emma:emma xmlns:emma="http://www.w3.org/2003/04/emma" version="1.0">
          <emma:interpretation id="{BDC33313-6D76-49A6-A708-3851D22FF6CB}" emma:medium="tactile" emma:mode="ink">
            <msink:context xmlns:msink="http://schemas.microsoft.com/ink/2010/main" type="paragraph" rotatedBoundingBox="19710,11083 22482,10179 22756,11018 19983,11922" alignmentLevel="1"/>
          </emma:interpretation>
        </emma:emma>
      </inkml:annotationXML>
      <inkml:traceGroup>
        <inkml:annotationXML>
          <emma:emma xmlns:emma="http://www.w3.org/2003/04/emma" version="1.0">
            <emma:interpretation id="{61E3F3F0-6FC7-4E51-A5DB-3D935129F183}" emma:medium="tactile" emma:mode="ink">
              <msink:context xmlns:msink="http://schemas.microsoft.com/ink/2010/main" type="line" rotatedBoundingBox="19710,11083 22482,10179 22756,11018 19983,11922"/>
            </emma:interpretation>
          </emma:emma>
        </inkml:annotationXML>
        <inkml:traceGroup>
          <inkml:annotationXML>
            <emma:emma xmlns:emma="http://www.w3.org/2003/04/emma" version="1.0">
              <emma:interpretation id="{2933792E-044C-4716-B628-4C00F52F3C49}" emma:medium="tactile" emma:mode="ink">
                <msink:context xmlns:msink="http://schemas.microsoft.com/ink/2010/main" type="inkWord" rotatedBoundingBox="19710,11083 22482,10179 22756,11018 19983,11922"/>
              </emma:interpretation>
              <emma:one-of disjunction-type="recognition" id="oneOf0">
                <emma:interpretation id="interp0" emma:lang="en-US" emma:confidence="0">
                  <emma:literal>TNO</emma:literal>
                </emma:interpretation>
                <emma:interpretation id="interp1" emma:lang="en-US" emma:confidence="0">
                  <emma:literal>m No</emma:literal>
                </emma:interpretation>
                <emma:interpretation id="interp2" emma:lang="en-US" emma:confidence="0">
                  <emma:literal>• No</emma:literal>
                </emma:interpretation>
                <emma:interpretation id="interp3" emma:lang="en-US" emma:confidence="0">
                  <emma:literal>TNV</emma:literal>
                </emma:interpretation>
                <emma:interpretation id="interp4" emma:lang="en-US" emma:confidence="0">
                  <emma:literal>M No</emma:literal>
                </emma:interpretation>
              </emma:one-of>
            </emma:emma>
          </inkml:annotationXML>
          <inkml:trace contextRef="#ctx0" brushRef="#br0">182 406 92,'-4'0'35,"0"0"-27,0 0 2,0 0 2,-1 0-8,1-4 0,0 0 13,-4 1 8,0-1 3,4-3 1,-5 3-10,1 0-1,0 1-11,-1-1-2,1 0 1,0 1 3,0-1 2,-1 0-3,1 1 0,0-1-3,0 0 2,-1 1 0,1-1 1,0 0-2,4 1 1,-1 3 0,1 0 1,0 0-4,4 0-3,0-4-3,8 4 1,1-4 1,3 1 2,5-1 1,3-4 3,5 1-3,8 0-2,4-1 2,5 1 0,-1 3 1,5 1 0,-1-1 2,1 0 1,3 4-3,1-3-1,-5-1-1,5 0 1,0-3 0,-1 0 3,1-1-1,-4 1 0,-1 0-3,-8 3-2,5 0 1,-13 1 1,-5-1-1,-3 4-1,0-4 1,-5 4 1,1 0-3,-1 4-2,1-4 2,0 0 2,3 0 0,-3 4-1,3-4 1,-3 0 1,0 3-1,-1-3-1,1 0 1,-5 0 1,0 0 3,-3 0 2,-9 0-1,4 0-1,-4 0-3,0 0 1,0 0-4,0 0 0,4 0 1,-4 0 0,0 0 0,0 0 2,0-3-3,-4 3 0,0 0-17,0-4-8,-1 0-15,1 1-5,-4-1-2,-4 0 0,3 0 11,5-7 7,0 0 18,-4 4 7,0-4 4,-1 7 3,1-3-3,0 0 0,-1-1 1,1 1 0,0-4 2,-5 0 1,1-4 5,0 4 3,-1 0 9,-3 0 5,3 0 0,1 4 2,-1-1-11,5 5-2,0-1-6,0 0-3,4 1 11,-1 3 4,1 0-2,0 0 2,4 0-7,0 0-3,0 0-3,0 0 0,0 0-4,0 0-2,0 0-3,0 0 1,0 0 1,8 3 0,1 5-3,3-5 0,0 5 2,5-1 0,0 0 1,-1 4 2,1 0-3,-1 0 0,-3 4 1,-1-4 0,0 4 0,5-4 2,-5 0-1,1 0-1,3-4 3,-3 4 0,-1-3-1,-4 3-2,-3 0 5,-1 0 1,0 0 2,-4 4 0,0-1 2,-4 1 1,-5 0 1,1 3 0,-4 0-4,-5 1 0,5-4-5,-5-1-2,1 5 0,-1-5-1,5 1-7,-5-4 0,5 0-30,-1 0-11,1 0-19,0 0-6,3 4-40</inkml:trace>
        </inkml:traceGroup>
      </inkml:traceGroup>
    </inkml:traceGroup>
  </inkml:traceGroup>
</inkml:ink>
</file>

<file path=ppt/ink/ink2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5:35:12.693"/>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09B736E7-3E21-473D-98E1-454FB7864CC3}" emma:medium="tactile" emma:mode="ink">
          <msink:context xmlns:msink="http://schemas.microsoft.com/ink/2010/main" type="writingRegion" rotatedBoundingBox="16452,9101 24178,9343 23925,17451 16199,17209"/>
        </emma:interpretation>
      </emma:emma>
    </inkml:annotationXML>
    <inkml:traceGroup>
      <inkml:annotationXML>
        <emma:emma xmlns:emma="http://www.w3.org/2003/04/emma" version="1.0">
          <emma:interpretation id="{9D9A5A82-4CBD-45E8-8B46-9D53793665B7}" emma:medium="tactile" emma:mode="ink">
            <msink:context xmlns:msink="http://schemas.microsoft.com/ink/2010/main" type="paragraph" rotatedBoundingBox="17975,9304 21911,9091 21990,10551 18055,10765" alignmentLevel="2"/>
          </emma:interpretation>
        </emma:emma>
      </inkml:annotationXML>
      <inkml:traceGroup>
        <inkml:annotationXML>
          <emma:emma xmlns:emma="http://www.w3.org/2003/04/emma" version="1.0">
            <emma:interpretation id="{EFC96423-031E-442F-BF75-4458634C697E}" emma:medium="tactile" emma:mode="ink">
              <msink:context xmlns:msink="http://schemas.microsoft.com/ink/2010/main" type="line" rotatedBoundingBox="17975,9304 21911,9091 21990,10551 18055,10765"/>
            </emma:interpretation>
          </emma:emma>
        </inkml:annotationXML>
        <inkml:traceGroup>
          <inkml:annotationXML>
            <emma:emma xmlns:emma="http://www.w3.org/2003/04/emma" version="1.0">
              <emma:interpretation id="{66566FD5-7F13-45CF-871D-269D03A172A4}" emma:medium="tactile" emma:mode="ink">
                <msink:context xmlns:msink="http://schemas.microsoft.com/ink/2010/main" type="inkWord" rotatedBoundingBox="17975,9304 21911,9091 21990,10551 18055,10765"/>
              </emma:interpretation>
              <emma:one-of disjunction-type="recognition" id="oneOf0">
                <emma:interpretation id="interp0" emma:lang="en-US" emma:confidence="0">
                  <emma:literal>Wearin;</emma:literal>
                </emma:interpretation>
                <emma:interpretation id="interp1" emma:lang="en-US" emma:confidence="0">
                  <emma:literal>Warm;</emma:literal>
                </emma:interpretation>
                <emma:interpretation id="interp2" emma:lang="en-US" emma:confidence="0">
                  <emma:literal>Wearin:</emma:literal>
                </emma:interpretation>
                <emma:interpretation id="interp3" emma:lang="en-US" emma:confidence="0">
                  <emma:literal>Warm:</emma:literal>
                </emma:interpretation>
                <emma:interpretation id="interp4" emma:lang="en-US" emma:confidence="0">
                  <emma:literal>Wnion,</emma:literal>
                </emma:interpretation>
              </emma:one-of>
            </emma:emma>
          </inkml:annotationXML>
          <inkml:trace contextRef="#ctx0" brushRef="#br0">748 7139 120,'13'-26'46,"-1"11"-35,-3-7 14,-1 11 6,0-7-6,0-4-2,1-11-2,-1-1-1,0 1-11,0 0 8,1 0 5,-5 0 4,0 4 2,-4 3-9,0 8-1,0 3-5,0 0 0,0 4-1,0 4 2,0-1-5,0 5-1,0-1-4,0 0-1,0 4-1,0 0-2,4 15-2,-4 7 1,0 11 3,4 15 3,0 7 2,1 8-8,3 7-1,0 3 0,0-10 3,5-8 0,-1-7-1,1-8-2,-1-7 1,0-4 3,1-6 1,3-9-4,1 1 1,-1-8-2,1-7 0,0-7 2,-1-8 2,5-7 1,4-15 3,-1-7-5,5-3-1,4-5 0,-4 4 0,5 4 0,-10 7 2,-3 4-3,-4 8 0,-5 6-4,0 12 1,1 7 2,-5 18 1,-4 15 1,0 19 0,-4 7 0,5-1 0,-1 1 0,0-4 2,4-3-3,0-8-2,5-4-1,-1-6 3,1-9 0,-1-3 1,0-7 0,-3-4 2,-1-7 8,0-4 3,0-11 5,1-11 1,-5-11-13,0-4-3,0-18-2,4-4-1,-3-7 0,-1-8 0,4-7 0,0 0 0,1 4-5,-1 11 1,0 7 2,0 8 3,1 14-11,-5 4-3,0 11-5,-4 3 1,0 12-29,-4 7-9,-5 11-80</inkml:trace>
          <inkml:trace contextRef="#ctx0" brushRef="#br0" timeOffset="2252.7843">2163 7385 176,'-16'-4'66,"11"-3"-52,5 3 19,0 4 6,5-11-18,3-3-4,0-5-4,5-3-7,3-4-2,5 1 0,8-1 9,4-4 3,8-3-5,13 4-4,0 0 0,0-1 0,-1 4 3,-3 1 1,0-1-1,-1 4-1,-3 3-1,-1 5 2,1 3-1,-5 3 0,-4 5-3,1 3-1,-5 7 1,0 0 1,-4 4-6,0 4-2,-5 0-3,-3 0 3,0 7 0,0-4 3,-5 4-1,-3 4-1,-5 0 1,0 3 1,-4 0-6,-4-3 1,-4-4-1,0-3-1,4-5-3,-4 1 0,4-8-1,0 1 1,0-8 2,-4-4 2,-5-3-1,14-8 1,3-11 3,4-3 0,5-4 3,-1 0 1,1 3 3,-1 1 1,1-1-1,-1 5 1,1-1 0,0 7 3,-1 5-3,1 3-2,-5 3 0,5 5-1,-5 3-2,5 3 1,-5 8-2,9 8-1,-9 7 5,0 7 1,1 0-7,-5 3-4,0-2 0,-3-1 3,-5-4 1,0-3 1,0-4 0,0-4 2,-5-3-17,5-8-4,-4-3-37,0-15-14,4-26-59</inkml:trace>
          <inkml:trace contextRef="#ctx0" brushRef="#br0" timeOffset="1546.567">2221 6605 244,'-4'-29'90,"8"29"-70,-4-15 4,0 12-3,0-5-4,0 5 1,0-1 0,0 0-2,0 1-8,0-1-1,0 4 0,0 0-3,0 7-3,0 12 0,0 3 1,0 11-1,0 4 2,-4 7-4,4 7-2,0 8 2,0 4 2,0-1 0,0-3-1,0 3 1,0-14-1,0-4 0,0-7 0,0-11 0,0-4 2,0-4 1,0-3 1,0-4 0,-4-4 0,0-7-2,0-3-2,-1-5 1,-3-6-1,4-5 0,0-3 2,0-7 1,4-8 1,0-11 2,4-7 1,4-7-1,5 3-1,-1 0-3,5 0-2,-1 0 1,5 4-1,-1 7 0,5 8 0,0 3 0,8 8 2,0 3 1,4 7 1,-3 5-5,-1 6-1,-4 5 5,0 6 3,-5 8-1,1 15 0,0 11-3,0 7 1,-4 4-2,-1 3 2,-3 8-2,-1 0 2,1 0-2,-5-4 2,1-4-2,-1 1-1,-4-12 1,1 1 1,-5-8-1,0 0-1,-4-7 3,0 0 0,-4-4-10,0-4-3,-5 0-15,-3 1-4,-5-5-7,1 1-3,-1-4 2,5-3 2,-5-5-2,5-3 0,-5 0-30,1-3-42,-1-1 28</inkml:trace>
          <inkml:trace contextRef="#ctx0" brushRef="#br0" timeOffset="3257.9777">3768 7179 160,'0'-7'63,"0"14"-49,0-7-6,0 0-5,0 0-1,0 0 1,0-4-1,-4 1 1,0-1-2,4 0 8,-4-3 6,4 3 6,-4-3 2,-1 0-1,1-1 1,-4-3-11,0 0-2,0 0 0,3 0 1,1 0-3,0-4 0,0 1-1,4-1 1,4-3-4,4-4-1,5 3-1,3-3 1,5 4 0,0-1 3,4 1 1,-5 3 1,1 4-2,0 0-1,-1 7-1,-3 1 0,3 6 0,-3 5 0,0 3-5,-1 4 1,1 7 0,-5 0 2,0 7-1,-3 1-1,-1 3 3,0-8 0,-4 1-4,1 0-1,-1-4 1,0-4 2,-4 1-5,0-8 1,0 0-1,0-8 2,0-3 1,0-11 1,0-3 0,4-8-3,-4-4 0,4-4 2,0-3 2,5 4-2,-1-4 0,0 7 3,0 4 1,5 4-4,-1 3-1,1 4 1,-1 7 2,0 4 2,5 4 1,0 7-2,3 4-2,1 7 3,0 3 0,-1 1-1,1 7 1,0-3-9,-1-5-3,-3 1-72,-17-7-32,-8-16-2</inkml:trace>
          <inkml:trace contextRef="#ctx0" brushRef="#br0" timeOffset="3873.4157">4480 7050 264,'4'4'99,"0"3"-77,4 4 0,-4 0-5,5 4-4,-1 4 3,0 6-9,5 1-2,-5 0-3,0 0 1,0-1 2,5-6 0,-1-1 0,1-3-1,-1-4 0,0-4-11,1-3-5,-1-8-23,1-7-8,3-11-34,-3-7-58,-5-12 30</inkml:trace>
          <inkml:trace contextRef="#ctx0" brushRef="#br0" timeOffset="4094.2085">4653 6686 248,'-12'-7'93,"8"7"-72,0-7 14,4 7 2,0 0-10,0 0-3,0 0-12,0 0-5,0 0-4,0 0-5,4 3 1,0-3-19,0 4-7,4-4-105</inkml:trace>
          <inkml:trace contextRef="#ctx0" brushRef="#br0" timeOffset="7943.1313">1716 7249 160,'5'-4'63,"-1"8"-49,8 0 7,-8-4 2,0 3-1,-4-3 2,9 4-5,-1 0 1,0-1-11,-4 1 1,0 3 1,1 4-2,-1 8 0,0 10-3,-4 12-1,0 6-1,-4 9 0,0 2-5,-1 1 1,1 7 0,0-10 2,4-5 5,-4-10 4,4-5-6,-4-6-1,4-8 0,0-4 0,0 1 0,0-8 0,-4-4 2,4-7 3,0-4 7,0-3 2,0-8-5,4-7-3,0-7-3,4-4 0,5 0 0,-1-4 1,5-4-2,-1 1-1,9-1-3,0 1-2,0 3-2,4 4-1,0 4-1,0-1 0,0 5-8,-1 2-5,-3 5-9,-4 3-4,0 4-10,-5 4-2,1 3-24,-5 4-8,-8 4-21</inkml:trace>
          <inkml:trace contextRef="#ctx0" brushRef="#br0" timeOffset="8197.1698">1745 7720 244,'-16'0'93,"20"0"-72,8 0 5,-3 0-1,3 0-3,5 0 4,12 0-3,8-4 0,8 4-12,5 0-2,8 7 1,4 4-6,4 4-2,4 3 1,9 8 0,4 4-6,-5-1 0,5 0-48,4-3-20,0-11-63</inkml:trace>
        </inkml:traceGroup>
      </inkml:traceGroup>
    </inkml:traceGroup>
    <inkml:traceGroup>
      <inkml:annotationXML>
        <emma:emma xmlns:emma="http://www.w3.org/2003/04/emma" version="1.0">
          <emma:interpretation id="{13DB6A2A-A5A7-4C05-B3B6-5F192C4FFB00}" emma:medium="tactile" emma:mode="ink">
            <msink:context xmlns:msink="http://schemas.microsoft.com/ink/2010/main" type="paragraph" rotatedBoundingBox="17871,12680 23612,12006 23971,15062 18230,15737" alignmentLevel="2"/>
          </emma:interpretation>
        </emma:emma>
      </inkml:annotationXML>
      <inkml:traceGroup>
        <inkml:annotationXML>
          <emma:emma xmlns:emma="http://www.w3.org/2003/04/emma" version="1.0">
            <emma:interpretation id="{8BE0BB0D-9235-4F20-8FAA-617A23639271}" emma:medium="tactile" emma:mode="ink">
              <msink:context xmlns:msink="http://schemas.microsoft.com/ink/2010/main" type="line" rotatedBoundingBox="17871,12680 22424,12145 22627,13872 18074,14407"/>
            </emma:interpretation>
          </emma:emma>
        </inkml:annotationXML>
        <inkml:traceGroup>
          <inkml:annotationXML>
            <emma:emma xmlns:emma="http://www.w3.org/2003/04/emma" version="1.0">
              <emma:interpretation id="{51EFE7FC-0CBC-48B6-9653-B086578CC2F1}" emma:medium="tactile" emma:mode="ink">
                <msink:context xmlns:msink="http://schemas.microsoft.com/ink/2010/main" type="inkWord" rotatedBoundingBox="17871,12680 22424,12145 22627,13872 18074,14407"/>
              </emma:interpretation>
              <emma:one-of disjunction-type="recognition" id="oneOf1">
                <emma:interpretation id="interp5" emma:lang="en-US" emma:confidence="0">
                  <emma:literal>PCCCT</emma:literal>
                </emma:interpretation>
                <emma:interpretation id="interp6" emma:lang="en-US" emma:confidence="0">
                  <emma:literal>PLCCT</emma:literal>
                </emma:interpretation>
                <emma:interpretation id="interp7" emma:lang="en-US" emma:confidence="0">
                  <emma:literal>PCLCT</emma:literal>
                </emma:interpretation>
                <emma:interpretation id="interp8" emma:lang="en-US" emma:confidence="0">
                  <emma:literal>PCCT</emma:literal>
                </emma:interpretation>
                <emma:interpretation id="interp9" emma:lang="en-US" emma:confidence="0">
                  <emma:literal>PCCLT</emma:literal>
                </emma:interpretation>
              </emma:one-of>
            </emma:emma>
          </inkml:annotationXML>
          <inkml:trace contextRef="#ctx0" brushRef="#br0" timeOffset="6380.5661">707 10187 224,'-21'0'85,"9"-4"-66,12 0 12,0 4 3,0 0-5,0-3 1,0 3-11,0 0-4,0 0-8,0 0 4,0 0 2,4 3-2,0 5-1,5 10-2,-1 19 0,-4 11 2,0 18 4,4 11-4,1 11 2,3 8-5,0 0 1,1-4-5,-1-1-2,5-10 0,-1-11-1,-3-7 2,-1-8 1,1-7-4,-1-12-1,-4-2-2,1-9 0,-5-6-11,0-5-2,-4 1-3,0-4 0,-4 0-3,0-3 0,-5-1 8,1-3 6,0-1 6,-5-3 2,5-3 5,-4-5 2,-1-7 2,5-7 2,-4-11-1,3-7 0,1-8-1,0-14 0,4-8-4,-5-8-3,5 1 0,0-4-1,0-3 0,4 7 2,4-8-1,4 4 2,1 4 0,3 3 3,0 5 3,1 6 2,3 0-3,1 8 0,-1 8 1,1 6 2,0 4-1,3 8-1,-3-1-1,-1 12 2,1 3-3,-1 4-2,1 4-2,0 3-3,-1 8 1,1 7 1,-1 4-1,1 7 2,-1 7-2,-3 4-1,-1 4 1,-4 0 1,-4 3 1,-8 4 3,-8 1-1,-9-5 0,-4 0-3,-4-3-2,-4-7 3,0-1 0,0-7-10,4-4-5,-4-6-41,4-12-15,4-19-104</inkml:trace>
          <inkml:trace contextRef="#ctx0" brushRef="#br1" timeOffset="2.41014E7">2387 9940 200,'0'-11'74,"4"11"-58,0-3 12,-4 3-1,0 0-9,0 0-3,0 0 0,0 0 1,-4 0-9,-5 0 0,1 0 0,-8 7-3,-9 8-3,-4 7 2,-8 11 2,-5 7 0,-3 8 0,-9 7 3,-12 8 5,-5-8 2,-3 0 0,0 4 4,-1 0 2,9-4-11,8-4-3,4-3-5,9-7-2,7-12 1,10-3-1,7-8 2,4-3 3,5-4-2,-1 0-2,5 0-5,0 0 0,4 0 4,0 8 2,0 3-3,4 7-1,0-3 1,0-1 2,4 1 0,4-4 2,4-3 0,5-5 1,8-3 4,4 0 3,4 0-4,4-3 1,4-5-3,-3 1 2,-5 0-4,0 0-2,-4 3 0,-4 0-1,-5 1 0,1 3 0,0 3 0,-1 5 0,1 3-3,0 7 0,-1 1 4,1-1 1,0 0 0,-1-3-2,-3 0 1,-1-4-1,1-4 0,-5-3 2,1-4-12,-5-4-6,0-3-29,1-8-13,7-14-96</inkml:trace>
          <inkml:trace contextRef="#ctx0" brushRef="#br1" timeOffset="2.41023E7">3272 9955 236,'0'4'90,"4"0"-70,-8 3-3,4 0-5,-4 4-5,-9 4 3,-7 3 4,-14 8 3,6-4-9,3-3 7,-21 14 4,-24 14-6,-5 5 0,1-1-1,-5 1 0,-8-1-6,1 1-2,3 3-2,4-4 1,9-3 0,4-7 1,16-8 0,21-15 0,4-3 0,9 0 2,-5-1-3,9-3-2,3 0 2,5 0 0,0-3-4,4 3 1,4 0 2,0 0 1,1 0-4,3 4 1,4-1-2,5 8-2,4-3 3,7-1 0,14 0 3,7 5 1,5-5 1,0 4 0,0-4 2,0 1 1,-1-5-1,-3 1-1,-5 0 1,-3 0 3,-9-1 0,-4-3 2,-4 0-2,-5 0 2,-7-3 0,-1-1 1,-4-3-4,1-1-3,-5-3-2,0 4-3,-4-4 3,0 0 2,0 0-2,0 0 0,0 0-3,0 0-1,0 0-12,0 0-7,0 0-47,4-4-18,4-10-80</inkml:trace>
          <inkml:trace contextRef="#ctx0" brushRef="#br1" timeOffset="2.4103E7">3996 10091 188,'4'0'71,"-4"0"-55,0 0 15,0 0 5,0-3-16,-4-1-6,0-3 3,-5-1 0,1 1-8,0-1 3,-5 1 4,1 0-6,-5 7-1,-3 7-7,-9 8-2,-9 7 2,-3 11 1,-9 7 3,-3 8 1,-5-4 3,0 0 4,0 1 3,8-5 2,1-3-8,7-4-2,5-4-3,8-7-1,8-3-1,1-5 2,3 1-5,5 0-3,4 3-2,3 1 3,1 3 0,4 0 1,0 7 0,4 4 0,5 0 0,-1 0 0,4 1 2,5 2 3,4-6 2,8-1 3,4-3 1,8 0 3,13-4-3,-5 0-1,1 0-4,-4 0-1,-9 0-3,0 0-2,-4 0 1,-8 0 1,-4 0-1,-5 0 2,-3-3 4,-1-1 4,0 0-4,-3 1-2,-1-5 0,-4 1-1,0-4-2,0 0-2,0-3 1,1-1-1,-5-7-29,0 0-10,8-4-34,4-7-11,9-14-73</inkml:trace>
          <inkml:trace contextRef="#ctx0" brushRef="#br1" timeOffset="2.41036E7">4203 10018 268,'0'3'101,"4"-3"-78,0 4 2,-4-4-3,0 0-10,8 0 1,4-4-4,5-3 0,12 0-5,12-1 2,5-3 0,3-3 0,9-1 1,9 0 5,3 0 4,4 1 3,1-1 1,-1 4-7,-8 0-3,-8 0-5,-8 0-4,-9 4 0,-8-1 1,-8 1-1,-4 3-1,-4 0 3,-1 1 0,-4-1-17,-3 4-7,-1 0-15,-4 0-2,0-4-18,0 1-4,1-1-39,-1 0-40,0 4 49</inkml:trace>
          <inkml:trace contextRef="#ctx0" brushRef="#br1" timeOffset="2.4104E7">5104 9922 140,'-20'11'52,"15"-7"-41,-11-4 22,8 0 8,-5 0-11,1 0-3,-5 0-2,1 0 1,-1 0-14,1 0 0,-1 0 1,5 0-1,-1 3 3,5 1-6,4 0-1,0-1 0,4 5 0,0 3 0,4 4 2,0 3 1,0 4 3,0 7 4,0 8 1,1 4-2,-1 10 2,0 4-1,-4 0-2,0 8 0,-4 10 3,0 8-5,4-3 0,0-5 0,0-3 2,0-7-9,0-5-2,4-14 1,0-3 1,0-8 1,0-4 0,0-3-2,-4-7-1,0-5-3,0 1-2,-4-4-13,0-4-4,-4 1-24,-1-5-11,1-3-48,0-3-21,-5-12-31</inkml:trace>
        </inkml:traceGroup>
      </inkml:traceGroup>
      <inkml:traceGroup>
        <inkml:annotationXML>
          <emma:emma xmlns:emma="http://www.w3.org/2003/04/emma" version="1.0">
            <emma:interpretation id="{63795A39-1DEE-4962-8748-D387C56BDCAF}" emma:medium="tactile" emma:mode="ink">
              <msink:context xmlns:msink="http://schemas.microsoft.com/ink/2010/main" type="line" rotatedBoundingBox="22102,13737 24073,14136 23850,15240 21879,14841"/>
            </emma:interpretation>
          </emma:emma>
        </inkml:annotationXML>
        <inkml:traceGroup>
          <inkml:annotationXML>
            <emma:emma xmlns:emma="http://www.w3.org/2003/04/emma" version="1.0">
              <emma:interpretation id="{FF823784-304E-4E5B-9D03-2C589700CE75}" emma:medium="tactile" emma:mode="ink">
                <msink:context xmlns:msink="http://schemas.microsoft.com/ink/2010/main" type="inkWord" rotatedBoundingBox="22102,13737 24073,14136 23850,15240 21879,14841"/>
              </emma:interpretation>
              <emma:one-of disjunction-type="recognition" id="oneOf2">
                <emma:interpretation id="interp10" emma:lang="en-US" emma:confidence="0">
                  <emma:literal>CLA</emma:literal>
                </emma:interpretation>
                <emma:interpretation id="interp11" emma:lang="en-US" emma:confidence="0">
                  <emma:literal>CCA</emma:literal>
                </emma:interpretation>
                <emma:interpretation id="interp12" emma:lang="en-US" emma:confidence="0">
                  <emma:literal>CA</emma:literal>
                </emma:interpretation>
                <emma:interpretation id="interp13" emma:lang="en-US" emma:confidence="0">
                  <emma:literal>CIA</emma:literal>
                </emma:interpretation>
                <emma:interpretation id="interp14" emma:lang="en-US" emma:confidence="0">
                  <emma:literal>ALA</emma:literal>
                </emma:interpretation>
              </emma:one-of>
            </emma:emma>
          </inkml:annotationXML>
          <inkml:trace contextRef="#ctx0" brushRef="#br1" timeOffset="2.41068E7">5237 11415 204,'0'-26'77,"0"15"-60,0-7-1,0 10-4,0-3-2,-4-3 1,-1-1 1,1 4 0,0 0-6,0 0 7,0 4 6,0-1-1,0 4-1,-9 1-9,-3 6-3,-13 9-10,-13 6-4,-7 11 2,-5 8 4,-4 7 4,4 4 4,5 7 0,3-7 0,9 0-1,8-4 0,8 0 2,9 0 1,8 0 1,12 0 2,8-3-3,9-4-2,4-4 0,0-4 1,4-3-1,0-8 0,0-3-3,1-4-2,-1-4-6,0-7-4,0-7-27,4-4-14,4-11-77</inkml:trace>
          <inkml:trace contextRef="#ctx0" brushRef="#br1" timeOffset="2.41075E7">5522 11474 240,'4'-8'90,"0"5"-70,-4 3 6,0 0-3,0 0-7,0 0 3,0 0 5,0-4 5,0 4-16,0 0 11,0 0 5,0 0-13,0 0-4,0 0-9,4 7-5,5 8-2,-5 3 3,0 8 0,0 0 1,0 7 0,-4 0 0,0 4 0,0 0 0,0 3-3,0 4 2,0 0 1,0 1 0,-4-9 0,4-3 0,0-3 2,0-4 1,0-8 1,0-3 0,0-4 0,4 0 0,5-4 4,3 0 5,9-7-3,-1 0 0,9 4-4,-4 0-1,0-4-3,0 3 1,-5-3 0,1 4 1,-4 0-2,-1-1 1,-3 1-4,-1 0 0,0-4-12,1 0-7,3 3-20,1-3-10,4-3-17,-1-5-9,5 1-51</inkml:trace>
          <inkml:trace contextRef="#ctx0" brushRef="#br1" timeOffset="2.41081E7">6081 12330 164,'-5'8'63,"5"-8"-49,5 7 5,-5-7 9,0 8-8,0-1-1,0 0 1,0 1-12,0-1 11,0 0 7,0-3 1,0 0 2,0-4-8,0 0-2,0 0-5,0-4 1,4-7-2,0-4 0,0-3-7,0-8-4,-4-11 10,0-3 4,0-12 0,4-10 1,0-15-9,5-1-3,7 5-3,1-4-2,3 0 1,1-4-1,4 7 0,-9 23 0,1 6 2,0 1 1,-1-3 3,1 10 1,-1 7-3,-8 12-1,1 3-3,-1 8-1,0 7-1,5 7-2,3 12 3,1 6 0,-1 9-2,5 6 2,4 11 1,0-3 0,-5-11 0,9 18 2,0 4-3,-4 0 0,-4 0 1,-1-8 2,-3-7 1,-5-3 3,-3-8-5,-1-4-1,-4-7-5,0-3 1,0-5-16,-4-6-4,0-1-4,0-7 2,-4 0-3,0 0-1,-4-4-55,-1-3-21,1-8-6</inkml:trace>
          <inkml:trace contextRef="#ctx0" brushRef="#br1" timeOffset="2.41084E7">6291 12000 300,'-53'-4'112,"49"4"-87,-9-4 13,13 1-1,0-1-11,0-4-1,0 1-8,4 0 0,0-1-10,1 1 2,3 0 4,4-1-1,5-3 3,3 0-4,1 0-1,0 0-4,4 0 1,-1-3-4,5-1-2,5-4 0,-1-3 1,0-7-54,4-26-22,-12-26-102</inkml:trace>
        </inkml:traceGroup>
      </inkml:traceGroup>
    </inkml:traceGroup>
    <inkml:traceGroup>
      <inkml:annotationXML>
        <emma:emma xmlns:emma="http://www.w3.org/2003/04/emma" version="1.0">
          <emma:interpretation id="{DA680B0D-CC27-4A78-B5F3-041F61219C67}" emma:medium="tactile" emma:mode="ink">
            <msink:context xmlns:msink="http://schemas.microsoft.com/ink/2010/main" type="paragraph" rotatedBoundingBox="16266,15057 23992,15299 23925,17451 16199,17209" alignmentLevel="1"/>
          </emma:interpretation>
        </emma:emma>
      </inkml:annotationXML>
      <inkml:traceGroup>
        <inkml:annotationXML>
          <emma:emma xmlns:emma="http://www.w3.org/2003/04/emma" version="1.0">
            <emma:interpretation id="{31C53C7F-8182-4060-AC73-925BAA9060B7}" emma:medium="tactile" emma:mode="ink">
              <msink:context xmlns:msink="http://schemas.microsoft.com/ink/2010/main" type="line" rotatedBoundingBox="16266,15057 23992,15299 23925,17451 16199,17209"/>
            </emma:interpretation>
          </emma:emma>
        </inkml:annotationXML>
        <inkml:traceGroup>
          <inkml:annotationXML>
            <emma:emma xmlns:emma="http://www.w3.org/2003/04/emma" version="1.0">
              <emma:interpretation id="{8DB7D09D-20C9-41F7-B2F4-956D136B8FC8}" emma:medium="tactile" emma:mode="ink">
                <msink:context xmlns:msink="http://schemas.microsoft.com/ink/2010/main" type="inkWord" rotatedBoundingBox="16266,15057 23992,15299 23925,17451 16199,17209"/>
              </emma:interpretation>
              <emma:one-of disjunction-type="recognition" id="oneOf3">
                <emma:interpretation id="interp15" emma:lang="en-US" emma:confidence="0">
                  <emma:literal>FBRLHTP</emma:literal>
                </emma:interpretation>
                <emma:interpretation id="interp16" emma:lang="en-US" emma:confidence="0">
                  <emma:literal>FBRLFTP</emma:literal>
                </emma:interpretation>
                <emma:interpretation id="interp17" emma:lang="en-US" emma:confidence="0">
                  <emma:literal>EBRLHTP</emma:literal>
                </emma:interpretation>
                <emma:interpretation id="interp18" emma:lang="en-US" emma:confidence="0">
                  <emma:literal>FBRLKTP</emma:literal>
                </emma:interpretation>
                <emma:interpretation id="interp19" emma:lang="en-US" emma:confidence="0">
                  <emma:literal>FBRXHTP</emma:literal>
                </emma:interpretation>
              </emma:one-of>
            </emma:emma>
          </inkml:annotationXML>
          <inkml:trace contextRef="#ctx0" brushRef="#br0" timeOffset="2.41352E7">-1001 12878 172,'-9'-3'66,"9"3"-52,5 3-1,-5-3-5,0 0-4,4 0 0,4 0 4,0-3 5,1 3-7,-1 0 8,0-4 3,0 0 2,5 1 3,7-5-8,1 5-1,4-1-3,8 0 1,13-7-2,7-3 0,9-5-5,5 1-3,3-1 2,0-3 2,1 8 4,-5-1 5,-4 4-4,0 0 0,-8 3-4,-9 5-1,-8 3-3,-8-4 1,-8 4 0,-5 0 1,1 0-11,-9 0-3,1 0-15,-5 0-6,-4 0-20,0-4-5,0 1-133,-17-1 101</inkml:trace>
          <inkml:trace contextRef="#ctx0" brushRef="#br0" timeOffset="2.41356E7">-832 13184 252,'-45'11'96,"32"-8"-75,1-3 6,8 0-2,0 0-16,0 0-2,4-3-3,0-1 0,0 0-2,4 1 3,0-5 4,0 1-3,4-1-1,1 1 2,3 0 0,4-1-1,5 1-1,8 0-1,12-4 0,9 0-5,0 0-1,4 0 3,-1 0 1,1 0 2,0 3 2,-4 1-1,-1 3 2,-7 0-4,-5 4-2,-4 4 0,-8 0 1,-5-4-17,-3 3-4,-5-3-20,-3 0-5,-1-11-78,0-14 11</inkml:trace>
          <inkml:trace contextRef="#ctx0" brushRef="#br0" timeOffset="2.41362E7">-683 12327 292,'-12'0'110,"8"3"-86,4-3-6,0 0-8,0 0-9,-4 0-1,4 0 1,-5 4-1,5-4 0,0 0 0,5 4 2,-1 0-1,16 3 2,9 4 0,9-4 5,-1 1 3,8 3-6,5-4-1,4 4-2,-1 0 1,5 4 0,0-1 1,4 1-5,0 4 1,-8-1 0,-4 0 0,-9 1 0,-4 3 2,-4-4-1,-4-3-1,-4 0 5,-4-1 1,4-3 0,-9 0-1,1 0-1,-1 0 0,-3-3 2,-1-1 1,-4 0-6,1 1 0,-1-1-1,-4 8 2,0 3 3,-4 12 4,-4 3-4,-4 4-3,-5 10 1,-3 8 2,-5 8 2,1 3 1,-5 4 4,0-4 3,0 0 3,-4-7 1,4-7-6,1-4-3,3-8-5,0-3-4,9-4-3,-1-11-1,1-4-40,8-3-17,4-15-33,12-15-12,5-18-28</inkml:trace>
          <inkml:trace contextRef="#ctx0" brushRef="#br0" timeOffset="2.4138E7">815 12797 288,'0'-7'110,"4"7"-86,-4 0 2,0 7-5,0-7-10,0 0 1,0 0-3,0 0 2,0 0-6,0 8 6,4 3 4,-4 4-3,0 7-2,0 7-1,0 15-1,0 19 0,0 18 2,0 10-3,0 12-2,0 8 0,0 10 1,0-7-3,0-4 0,0-10-1,0-8 1,0-8-2,-4-7-1,0-10 1,0-12 1,-1-15-12,1-7-3,0-7-14,0-8-3,-4-3 3,-1-8 1,1-7 4,0-7 1,0-4 5,3-7 5,1-4 6,-4 0 3,4-1 4,-4-2 3,4-1 0,-5 0 2,1-7-4,0 0 0,-1 0 3,-3-7 3,-5-1-2,5-7 1,4-7-5,0-7-2,3-1 0,5-7 1,5 0-1,3 1 2,0 2 2,4 5 2,1-1 1,8 4 0,-5 4 2,5 4 1,-1 3 1,1 0 0,0 4-2,0 4 1,-5 3-2,1 0 0,-1 8-1,-3 3 2,-1 0-5,0 8-1,-3-1-7,-1 8 0,0 0 1,5 4 1,-5 0-2,4 3 0,5 0-1,-1 1 3,1 3-2,4 3 1,3 5 0,1 3 0,0 7 2,0 1 2,0 3-3,-5 3 0,-3 5 1,-9 3 0,-4 4-3,-4 3 0,-4 4-3,-4 4 1,-4 0-4,-5 0-1,-4-1 9,-4-3 5,1-3 1,-1-4 0,0-4-3,4-7 1,5-8-2,3-3-1,1-4 1,4 0 1,-1-8-3,1 1 0,4-4-1,0 0-2,0-4 3,4 1 0,0-1-2,0 0 2,0 1 1,0-1 0,4-3 0,0 3 0,4-3 2,1-1 3,-1 1 2,0 3 1,5 1-4,-1-1-1,0 0-1,1 4-2,-5 8 3,4-1 0,1 4-1,-1 0-2,1 7-2,3 4 1,5 0-1,0 8 0,-1 3 2,9 7 2,0 5-1,0 2-1,0 5 3,-8 7 0,-5-1 1,-7 9 2,-9 3 1,-13 7 1,-12-7-2,-12-1 1,-8-2-2,-5-9 0,-4-6-3,0-8 1,5-11-11,-1-7-2,1-11-22,7-19-9,5-25-38,12-30-15,17-26-43</inkml:trace>
          <inkml:trace contextRef="#ctx0" brushRef="#br0" timeOffset="2.41385E7">1427 12889 312,'4'-7'115,"4"-4"-89,5 7-6,-5 4-8,0-3-10,1 3-2,-1 0 3,0 3 0,-4 5-1,0 3 9,-4 7 8,0 8 1,0 14 0,0 15-10,0 8-4,0 10-2,0 5 0,4 3-2,5 14-2,3 1 3,5 3 0,-1 0 1,1-7 2,-1-7-3,1-8 0,-5-3 3,-3-12 1,-9-10-14,0-12-6,-5-7-31,-3-11-13,-4-14-59,3-23-63,1-15 57</inkml:trace>
          <inkml:trace contextRef="#ctx0" brushRef="#br0" timeOffset="2.41392E7">1340 13415 304,'0'-59'112,"17"34"-87,-5-8-4,-4 14-8,5-7-10,-1-7-2,5-3 4,-1-5 4,1 4-5,-1 1 13,5 2 9,0 5 1,3 3 4,1 1-11,4-1-4,-4 4-9,4 3-5,-4 5-1,0 3-1,-1-4 0,-3 8 2,0 7 1,-1 3 1,1 8-5,8 8 1,0 6-2,0 8-2,-4 4 0,-4 4 0,-5-1 3,-4 8 0,1 3 1,-13 12 2,-13 7-8,-15 0-3,-10 7 2,1-4 2,-4-3 3,12-22 1,4-7 3,-4-5 1,-4 5 1,4-8 0,8-11 6,5-7 4,-1-8-5,5-11-3,3-10-6,1-8 0,4-4 0,0 4 0,4 0 0,0 0 2,0 3-3,8 1-2,5-4 2,3 0 0,1 3-2,20-3 2,4 0 3,9 0 1,-5 0 1,1 11 2,-5 7 1,-3 4 3,-5 15-1,-4 11 0,-5 14-3,-3 15-1,-4 12-3,-1-1 1,1 0-2,-1-7-1,1-8-2,-1-7-1,1-7-18,4-4-7,8-18-42,8-26-18,-4-41-75</inkml:trace>
          <inkml:trace contextRef="#ctx0" brushRef="#br0" timeOffset="2.41399E7">3222 12783 280,'-4'-26'104,"0"8"-81,12 10 9,-8 8 1,0 0-6,0 0 2,4 8-19,-4 3-5,-4 3-4,0 8 3,-4 12 2,-5 6 6,1 11 5,-9 16-9,5 6-2,-5 12-4,-4 7-2,-4 7 1,-4 15-1,-4-7 2,0-8 1,-1-11-1,-3-11-2,0-7 1,-1-15 1,5-11-1,-4-10 2,-5-9 2,1-17 2,3-16 1,5-14 0,8-11-4,9-15-3,11-14 0,9-8-1,13 0-5,3 0 1,5 8 4,4 3 4,-5 11 1,5 8 0,-4 7 1,0 7 1,-1 7-1,1 5-1,0 6-1,3 8 0,5 4-2,9 7 1,7 11 0,5 0 3,12 8-1,4 10 2,0 8-4,0 11 0,-4 7-1,0 4 1,-16-19-22,-1 23-7,-16-4-168</inkml:trace>
          <inkml:trace contextRef="#ctx0" brushRef="#br0" timeOffset="2.4142E7">4380 13066 124,'-33'-7'49,"17"3"-38,-1 0 23,9 4 8,-4 0-7,-1-4-3,1 1-5,-1-1 0,1 0-15,4 1 6,-1-1 3,1 0-5,4 4-1,0 0-7,4 0 0,4-3-3,12 3 2,9-4 0,17 0 3,3 1-3,5-5-2,-1 1 4,5-4 4,4 0-3,-8 4 2,-5-1-5,-8 5 1,-3-1-5,-5 0 0,-9 1-3,-3 3-1,-1 0-8,-3 0-2,-5 0-14,0 0-4,1 3-12,-1 5-4,0-1-13,0 0-4,1 1-23,-1-1-25,0 4 46</inkml:trace>
          <inkml:trace contextRef="#ctx0" brushRef="#br0" timeOffset="2.41427E7">4488 13121 192,'8'-15'71,"-4"12"-55,-4-1 15,0 4 5,0 0-7,0 0 0,0 0-1,0 0 0,4-4-15,1 1 8,-5-1 5,4 4-3,-4-4 1,4 1-9,0-1-2,-4 0-5,4 1 0,-4-1 1,0 0 2,0 1-3,0-1 0,0 0-3,0 0 2,0 4-2,0 0 2,0 0-2,0 0 0,0 0-6,0 0 1,0 8 0,4 7 0,9 3 0,-5 8 2,0 10 3,1 5 2,-1 3-1,0 7-1,0 5 1,1 6 3,-1-3 2,0 7 3,0 0-3,-3-3 1,3-1-5,-4-6-2,0-5-2,-4-7-3,0-7-10,0-8-4,0-7-46,0-7-20,4-8-21,0-14-8,9-22-31</inkml:trace>
          <inkml:trace contextRef="#ctx0" brushRef="#br0" timeOffset="2.41444E7">3975 12757 264,'-4'-37'101,"4"19"-78,0-4 13,4 18 0,-4-3-4,4-1 1,-4 1-7,0 3-2,0 4-13,0 0-4,4 19-1,0 21-1,1 12 4,-5 10 2,4 23-2,0 18 0,0 11-5,4 11-1,5 25-1,3 12 1,5-4-4,8 0 0,8-7-6,0-15-3,9-18-12,3-15-4,1-15-17,-4-18-8,-5-19-56,-4-25-68,-4-22 53</inkml:trace>
          <inkml:trace contextRef="#ctx0" brushRef="#br0" timeOffset="2.41448E7">5274 12963 224,'-17'-11'85,"9"7"-66,0 4 10,4 0 2,0-3 1,-1 3 3,1-4-4,0 0-1,4 0-17,0 1 8,0-1 2,-4 0 6,4 4 5,0-3-17,0 3-5,0 7-7,0 8-4,0 18 0,0 26-1,0 29-3,0 19 2,0 18 5,8 22 2,1 4-2,3-1-3,9 5-3,3-8-1,1-8-29,4-17-14,0-19-7,-4-19-3,-4-17-38,-5-12-16</inkml:trace>
          <inkml:trace contextRef="#ctx0" brushRef="#br0" timeOffset="2.41456E7">5410 13007 208,'0'-11'79,"0"11"-61,5-4 6,-5 4 0,4-3-2,0-1 2,0 0 0,0 1 0,4 3-13,5-4 2,3 0 1,9 1-1,4-5 0,8 1-3,1 3 1,3 1-4,-8-1 1,0 4-1,-8 0 3,0 7-3,-5 8 1,-3 7-5,-9 4 0,1 10-1,-5 5-2,-4-1-2,-4 4 1,-1 1-1,-3-1-2,0 0 0,0-4 3,-1-7 2,-3 1 2,4-12 1,-1-4 0,1-3 2,0-4 3,4-4-2,4 0 1,0 1 1,0-8 5,0 0 1,0 0 3,0 0-1,8 3-1,4-3 0,9 0 3,12-3 2,13-1 4,24 0-11,29-7-5,17-11-15,12-11-6,17-22-76,20-18-33,-16-12-71</inkml:trace>
        </inkml:traceGroup>
      </inkml:traceGroup>
    </inkml:traceGroup>
  </inkml:traceGroup>
</inkml:ink>
</file>

<file path=ppt/ink/ink2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3:27:09.331"/>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C0D14991-CE22-4869-A3C9-0787CD126893}" emma:medium="tactile" emma:mode="ink">
          <msink:context xmlns:msink="http://schemas.microsoft.com/ink/2010/main" type="writingRegion" rotatedBoundingBox="19900,15168 19982,17458 19095,17490 19012,15200"/>
        </emma:interpretation>
      </emma:emma>
    </inkml:annotationXML>
    <inkml:traceGroup>
      <inkml:annotationXML>
        <emma:emma xmlns:emma="http://www.w3.org/2003/04/emma" version="1.0">
          <emma:interpretation id="{8290952E-EDED-4B70-944B-71D88BE5CD94}" emma:medium="tactile" emma:mode="ink">
            <msink:context xmlns:msink="http://schemas.microsoft.com/ink/2010/main" type="paragraph" rotatedBoundingBox="19900,15168 19982,17458 19095,17490 19012,15200" alignmentLevel="1"/>
          </emma:interpretation>
        </emma:emma>
      </inkml:annotationXML>
      <inkml:traceGroup>
        <inkml:annotationXML>
          <emma:emma xmlns:emma="http://www.w3.org/2003/04/emma" version="1.0">
            <emma:interpretation id="{E3252CA5-237A-4DFE-A6B3-919C5CDEA35B}" emma:medium="tactile" emma:mode="ink">
              <msink:context xmlns:msink="http://schemas.microsoft.com/ink/2010/main" type="line" rotatedBoundingBox="19900,15168 19982,17458 19095,17490 19012,15200"/>
            </emma:interpretation>
          </emma:emma>
        </inkml:annotationXML>
        <inkml:traceGroup>
          <inkml:annotationXML>
            <emma:emma xmlns:emma="http://www.w3.org/2003/04/emma" version="1.0">
              <emma:interpretation id="{860A329C-C8C2-43C8-97A2-3DA660D6C61F}" emma:medium="tactile" emma:mode="ink">
                <msink:context xmlns:msink="http://schemas.microsoft.com/ink/2010/main" type="inkWord" rotatedBoundingBox="19900,15168 19982,17458 19095,17490 19012,15200"/>
              </emma:interpretation>
              <emma:one-of disjunction-type="recognition" id="oneOf0">
                <emma:interpretation id="interp0" emma:lang="en-US" emma:confidence="0">
                  <emma:literal>m</emma:literal>
                </emma:interpretation>
                <emma:interpretation id="interp1" emma:lang="en-US" emma:confidence="0">
                  <emma:literal>M</emma:literal>
                </emma:interpretation>
                <emma:interpretation id="interp2" emma:lang="en-US" emma:confidence="0">
                  <emma:literal>r</emma:literal>
                </emma:interpretation>
                <emma:interpretation id="interp3" emma:lang="en-US" emma:confidence="0">
                  <emma:literal>n</emma:literal>
                </emma:interpretation>
                <emma:interpretation id="interp4" emma:lang="en-US" emma:confidence="0">
                  <emma:literal>z</emma:literal>
                </emma:interpretation>
              </emma:one-of>
            </emma:emma>
          </inkml:annotationXML>
          <inkml:trace contextRef="#ctx0" brushRef="#br0">21 3 80,'-5'0'30,"1"0"-24,8 4 6,-4-4 2,0 0-2,0 0 3,0 0 1,0 0 2,0 0-6,0 3 1,0-3 1,0 0 1,0 0-8,-4 0-11,0 0-2,0 4 13,4 0 7,0-4-2,0 0 1,0 0-6,0 0-2,0 0 0,0 0 1,0 4-3,0-4-2,0 0 0,0 0-1,0 0 0,-4 3 2,4-3-1,0 0-1,4 0 3,-4 0 0,0 0 1,0 0 0,0 0 2,8 0 3,1 0-2,3 4-4,0-4-2,1 0 4,-1 0 1,1 0 6,-1 0 3,0 4-8,1-4-2,-1 0-3,1 3-2,3-3-10,-3 4-4,-1-4 18,0 4 11,1-4-3,3 3-1,-3-3-4,-1 0 0,5-3-2,-5 3 0,1 0-3,-5 0-2,4 3 3,-12-3 0,9-3-1,-1 6 1,-8-3 2,0 0 2,0 0 1,0 0 0,0 0-2,0 0 1,0 0-4,0 0-2,4 0-3,-4 0-1,8 0 4,-8 0 1,0 0 2,0 0 0,0 0 0,0 0 2,0 0-3,0 0 0,0 0-3,0 0-1,0 0 3,4 4 1,-4 0 1,0-1 0,0-3-5,0 4 1,0 3 0,-4 1 2,4-1-1,0 4-1,0 0 1,4 0-1,-4-4 4,0 1 2,0 3-7,4 0-4,-4 4 7,0-8 3,5 0-5,-1 4 1,-4 0-1,4 4 2,-4-4 1,0 0 1,0 8-2,0-8-2,-4-4 3,4 4 2,0-11-2,0 15-2,-4-4 2,4 3 0,-5-3-4,5 0 1,0 4 0,0 0 0,0-8 2,0 8 1,0-8-1,0 4 1,0-3-2,0 3 2,-4 0-2,4-4 2,0-3-2,0 7 2,0-4-4,-4-3-2,4 3 2,0-3 0,-4 3 1,4 1 2,0-1-3,0 0 0,0-7 1,4 8 2,-4-1-3,0-7-2,4 7 2,0-3 2,1 0 0,-5-4 2,0 7-2,-5 0 4,5 1 1,0-8-2,5 3-3,-10 1 0,5-4-1,0 0-3,0 4 2,0 3 1,5 0 0,-5 1 0,0-4 0,-9-1 0,9-3 2,0 0-3,0 8 0,0-8 1,4 3 0,-4 5 0,0-8 0,0 11-3,0-11 2,-4 7 1,8-3 2,-4-4-1,5 7 2,-1-3-4,-4-1 0,0 5 3,0-8 1,0 7-1,0-3-2,4 3 1,-8-7-1,4 7-3,0-7 0,0 4 2,-4-4 0,4 0 1,0 0 2,0 7-1,0-7-1,0 0 1,0 0-1,8 4-3,-8-4 2,0 0-1,0 0 0,0 7 2,0-7 2,0 0-1,0 0 2,0 0-4,0 0 0,0 0 1,0 0 0,-4 4 0,4-4 0,0 8 0,0-8 2,0 0-3,0 0 0,0 0 3,4 3 3,4 1-4,-8-4-1,0 0 0,0 0 0,0 0 0,0 0 2,0 0-1,0 0-1,0 4 1,0-4-1,0 0-3,4 7 2,-4-3 3,4-1 3,-8 1-4,4-4-3,0 0 1,0 0 0,-4 4 1,4-4 0,0 0 0,0 0 2,0 0-3,0 0 0,0 7 1,0-7 2,0 7-3,4-3 0,-4-4 1,0 0 2,0 0-3,0 0 0,0 0 1,0 4 0,4 3 0,1-3 0,-5-4 2,-5 3-1,14 1-1,-9-4-2,0 0-1,0 0 2,4 7 0,-8 1 1,12-5 2,-8-3-3,0 8 0,0-8 1,4 7 2,4 1-1,-8-8-1,0 7-2,9-7 1,-13 7 3,4 1 1,8-8-4,-4 7 1,-4 4 0,0-11 0,0 0 0,8 0 2,-8 0-3,0 0 0,0 0-1,0 0 0,0 7 2,0 1 0,8-5 2,-3 8-1,-5-11-1,4 15 1,-4-15-1,0 0 0,4 7 0,-4 1 0,4 3-3,0 0 0,0 0 2,0-4 2,-4-14-2,0 18 0,0 0 3,0-4 1,5 8-6,-10 0 2,5-4 2,5 0 0,-1 0-1,4-4 1,-4-3-1,-4 7-3,4-7 2,-4 3 1,4-3 2,-8 3-1,4-7 2,0 0-4,4 11 0,-4-4 1,5 1 0,-5-1 0,0 4 2,4-4-3,0 1 0,0-1 1,-4 0 2,-4 5-1,4-5-1,4 4 1,-4-4-1,8 1-3,-8-1 2</inkml:trace>
          <inkml:trace contextRef="#ctx0" brushRef="#br0" timeOffset="1935.7805">525 1305 416,'0'3'156,"8"-6"-121,-3 10-12,-5-7-15,4 4-9,-4 3 2,0 1 2,0-1 1,0-3-2,4 3-4,0-3 1,-4 3-1,-4 0 0,4-7 2,0 8 2,0-5-1,4 1-1,-4 0 1,0-1 1,0-3 1,-4 8-6,4-5 0,0 1 1,0-4 3,0 0 0,0 7-1,4-3 1,-4-4-1,0 4 0,0-4 0,0 0 0,4 7 0,-4-3-3,4-1 2,0 5 3,-4-8 1,0 0-4,0 7 1,0-7 0,0 4 2,-4 0-3,8 3-2,-4-7-1,0 7 3,5-10 2,-5 10 2,4-7-1,-4 7-2,0-7 1,0 0-1,0 4 2,0 3 3,0-10-7,0 3 0,0 0 2,0 0 0,0 11-2,0-11-1,4 7 2,0-11 2,-4 12 2,-8-5-4,8 8 1,4-3 0,-4 3 0,4-8 0,-4 8 0,0 1 0,0-1 0,4-11 0,-4 7 0,8-7-3,-8 7 2,0-7 1,0 4 2,0-4-1,0 7-1,0 1-2,0-1 1,0-7 1,0 7 0,5 1 0,-5-8 2,0 0-1,4 0-1,-4 14 1,4-14-1,-4 11 0,0-11 0,-4 11 2,4-11-3,0 8 0,0-8 1,0 0 0,0 7 2,0 1 1,0-1-1,0-7-2,0 0 1,0 0 1,0 0-3,0 4 0,0-4 1,0 0 0,0 0-3,0 0 2,0 0-1,0 7 0,0-7 2,0 7 2,0-7-1,0 0-1,0 0-2,4 8 1,-4-8 3,0 7 1,4-7-4,-4 4 1,0-4-2,0 11 0,4-4 2,-4 0 0,0-3-3,0 3 2,0 1 1,0-8 2,0 7-1,0-7-1,0 0 1,0 4 1,0 3-1,0-7-1,0 0 1,0 0-1,0 0 0,0 0 2,0 0-1,0 0-1,0 0 1,-4 4-1,4 0 0,0-1 0,0 1 0,0-4 0,0 4 2,0-1 3,0 1-2,0 0-2,0-4 0,0 3-1,0-3 0,-4 4 0,4-4 0,-4 0 2,4 0-1,-4 4-1,-1 3 1,5-7 1,-8 4-1,8-4-1,-4 3 1,4 5-1,-4-1 0,4 0 0,-8 1 0,3-5 2,1 1-1,0 3-1,-4 1 1,8-1-1,-8 1-3,3-1 2,1 0 1,4-7 0,0 4 0,-8 0 2,0-1-3,4 1 0,-9 0 1,5 3 2,4-7-3,-4 11 0,3-4 3,-7-3 1,0 3-6,-1-3 0,5 3 3,0 1 2,-5-1 0,9-3-2,0-1-2,-4 1 1,4 3 1,-1 1 2,1-1-1,0-3-1,-4 7-2,0-7 1,-1 3 1,1-3 2,0 3-1,-5-3-1,9-1 3,-4 1 2,-4-4-2,3 7-2,-3-3 0,-1 0 1,-3-1-1,4 5-1,-1-1-2,5 0 1,0-3 1,-1 0 0,1-1 4,-4 1 2,3 0-5,1 3-2,0-3 2,0 0 1,-5-1 0,5 1-2,-5 3 9,-3 1-2,-1-1-2,1 4 4,-1-4 4,1 1-16,-1-1-7,1-7 5,-9 15 1,0-12 4,-4-3 0,4 8 2,4-1 1,1-3 3,-1-1 3,5 1-13,3 0-7,-3 0 1,7 3 3,-3-3-16,4 3-7,4-7-26,-1 0-12,5-7-50,9-12-20,11-7 24</inkml:trace>
        </inkml:traceGroup>
      </inkml:traceGroup>
    </inkml:traceGroup>
  </inkml:traceGroup>
</inkml:ink>
</file>

<file path=ppt/ink/ink2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3:27:13.712"/>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904FA029-85FB-42E2-B686-74FF527663B0}" emma:medium="tactile" emma:mode="ink">
          <msink:context xmlns:msink="http://schemas.microsoft.com/ink/2010/main" type="writingRegion" rotatedBoundingBox="20096,15600 22078,15600 22078,16685 20096,16685"/>
        </emma:interpretation>
      </emma:emma>
    </inkml:annotationXML>
    <inkml:traceGroup>
      <inkml:annotationXML>
        <emma:emma xmlns:emma="http://www.w3.org/2003/04/emma" version="1.0">
          <emma:interpretation id="{85A76381-F34F-466C-9FB9-E1F6AE5D515D}" emma:medium="tactile" emma:mode="ink">
            <msink:context xmlns:msink="http://schemas.microsoft.com/ink/2010/main" type="paragraph" rotatedBoundingBox="20096,15600 22078,15600 22078,16685 20096,16685" alignmentLevel="1"/>
          </emma:interpretation>
        </emma:emma>
      </inkml:annotationXML>
      <inkml:traceGroup>
        <inkml:annotationXML>
          <emma:emma xmlns:emma="http://www.w3.org/2003/04/emma" version="1.0">
            <emma:interpretation id="{F8F03CD1-1C98-4FAC-9E69-C622F89FAD8F}" emma:medium="tactile" emma:mode="ink">
              <msink:context xmlns:msink="http://schemas.microsoft.com/ink/2010/main" type="line" rotatedBoundingBox="20096,15600 22078,15600 22078,16685 20096,16685"/>
            </emma:interpretation>
          </emma:emma>
        </inkml:annotationXML>
        <inkml:traceGroup>
          <inkml:annotationXML>
            <emma:emma xmlns:emma="http://www.w3.org/2003/04/emma" version="1.0">
              <emma:interpretation id="{18559236-CCEF-4151-AC6B-C136E86229EE}" emma:medium="tactile" emma:mode="ink">
                <msink:context xmlns:msink="http://schemas.microsoft.com/ink/2010/main" type="inkWord" rotatedBoundingBox="20096,15600 22078,15600 22078,16685 20096,16685"/>
              </emma:interpretation>
              <emma:one-of disjunction-type="recognition" id="oneOf0">
                <emma:interpretation id="interp0" emma:lang="en-US" emma:confidence="0">
                  <emma:literal>=</emma:literal>
                </emma:interpretation>
                <emma:interpretation id="interp1" emma:lang="en-US" emma:confidence="0">
                  <emma:literal>x</emma:literal>
                </emma:interpretation>
                <emma:interpretation id="interp2" emma:lang="en-US" emma:confidence="0">
                  <emma:literal>t</emma:literal>
                </emma:interpretation>
                <emma:interpretation id="interp3" emma:lang="en-US" emma:confidence="0">
                  <emma:literal>h</emma:literal>
                </emma:interpretation>
                <emma:interpretation id="interp4" emma:lang="en-US" emma:confidence="0">
                  <emma:literal>X</emma:literal>
                </emma:interpretation>
              </emma:one-of>
            </emma:emma>
          </inkml:annotationXML>
          <inkml:trace contextRef="#ctx0" brushRef="#br0">635 48 156,'-4'0'60,"8"0"-47,-4-7 8,0 3 0,0 0-9,0 1 1,-4-1 5,4-3 3,0 3 14,0 0-19,0-11 9,-4 15 5,4 0-7,-4 0-4,0 0-6,-4 4-3,-5 3-6,1 5-3,-5 2 0,-4 5-1,-7 3 0,3 11 2,-21 4-1,9 4 2,-9 3-2,1 0 2,4-3 2,-1 3 4,5-3 5,0-4 1,8-8-15,4-3-4,8-4-1,5-7 2,0-4 2,3 0 1,5 0 0,0-4 0,0 4 22,0 4-10,0 4-3,0 3-3,-1 0 0,-3 4 1,0 0 1,4-1-2,0-2 1,-1-5-4,5-3 0,0 0-3,0-8-1,0 0 1,0-7 0,9 4 2,-9-4 1,4 0 1,-4 0 0,8 7-2,-8-7 1,13 8 2,-1-1-2,9 1 0,8-1-6,4-7 0,12 0 3,-3 0 2,11 4 2,-7-1 2,16 8 10,8 4 9,1 0 7,11 3-30,1 1-12,0-1 5,-9 1 4,5-1-1,-9 1 2,0-1 6,-8 1 4,1-8-54,-6-11-24,1-34-125</inkml:trace>
          <inkml:trace contextRef="#ctx0" brushRef="#br0" timeOffset="-1530.0897">366 642 192,'-33'-3'74,"29"-1"-58,-21 4-2,21 0-3,-8 0 7,12 4 8,-17-4 4,5-4 4,-9 0-18,9 0 13,-9 4 5,0 0-10,1-3-3,3 3-12,5-4-4,-1 8-3,5-8 1,0 11 2,4-10 2,4 3-3,4 0-1,8 0-8,17-8-2,4 5 10,25-12 5,-4-4 1,12-3 2,0 8 0,9-1 3,-17 4-1,29-19 0,-1 15-7,-15-7-2,-1 8 0,-12-1 0,-4 4 0,-9-4 0,1 4-2,-5 0-2,1 0 1,-1 0-1,-4 0 0,9 0 2,-1-1-3,5 1-2,-5 0 2,5-3 2,-5 6-2,-3-3 0,-5 4 1,-4-1 2,0 1-1,-4 0-1,0-1-4,4-3-22,0-7-6,0-8-19,-4 0-8,4-4-10,-4-6-3,0 10-33,-4-7-26,-4-8 59</inkml:trace>
          <inkml:trace contextRef="#ctx0" brushRef="#br0" timeOffset="-1091.3735">548 100 128,'13'-22'49,"-5"15"-38,-4-5-5,0 5-4,1 0-2,-1 3 0,-4-3 13,0-1 8,0 5-4,4 3-2,-4-8-15,4 4-7,-4 1 3,4-1-5,-4 4 1,0-11-9,0 11-4,-4 0-38</inkml:trace>
        </inkml:traceGroup>
      </inkml:traceGroup>
    </inkml:traceGroup>
  </inkml:traceGroup>
</inkml:ink>
</file>

<file path=ppt/ink/ink2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2:27:50.930"/>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9D1BA149-9CC2-4790-B6CA-DC62DE11F6D5}" emma:medium="tactile" emma:mode="ink">
          <msink:context xmlns:msink="http://schemas.microsoft.com/ink/2010/main" type="writingRegion" rotatedBoundingBox="11337,5094 11825,5094 11825,5254 11337,5254"/>
        </emma:interpretation>
      </emma:emma>
    </inkml:annotationXML>
    <inkml:traceGroup>
      <inkml:annotationXML>
        <emma:emma xmlns:emma="http://www.w3.org/2003/04/emma" version="1.0">
          <emma:interpretation id="{00FFA370-CFF2-40E2-A5DC-F799E0336DF1}" emma:medium="tactile" emma:mode="ink">
            <msink:context xmlns:msink="http://schemas.microsoft.com/ink/2010/main" type="paragraph" rotatedBoundingBox="11337,5094 11825,5094 11825,5254 11337,5254" alignmentLevel="1"/>
          </emma:interpretation>
        </emma:emma>
      </inkml:annotationXML>
      <inkml:traceGroup>
        <inkml:annotationXML>
          <emma:emma xmlns:emma="http://www.w3.org/2003/04/emma" version="1.0">
            <emma:interpretation id="{83A121BC-DC1F-4162-88A8-B5215E2A4484}" emma:medium="tactile" emma:mode="ink">
              <msink:context xmlns:msink="http://schemas.microsoft.com/ink/2010/main" type="line" rotatedBoundingBox="11337,5094 11825,5094 11825,5254 11337,5254"/>
            </emma:interpretation>
          </emma:emma>
        </inkml:annotationXML>
        <inkml:traceGroup>
          <inkml:annotationXML>
            <emma:emma xmlns:emma="http://www.w3.org/2003/04/emma" version="1.0">
              <emma:interpretation id="{3A949CAD-0D58-4A40-914E-E624E6B79C93}" emma:medium="tactile" emma:mode="ink">
                <msink:context xmlns:msink="http://schemas.microsoft.com/ink/2010/main" type="inkWord" rotatedBoundingBox="11337,5094 11825,5094 11825,5254 11337,5254"/>
              </emma:interpretation>
              <emma:one-of disjunction-type="recognition" id="oneOf0">
                <emma:interpretation id="interp0" emma:lang="en-US" emma:confidence="1">
                  <emma:literal>~</emma:literal>
                </emma:interpretation>
                <emma:interpretation id="interp1" emma:lang="en-US" emma:confidence="0">
                  <emma:literal>-</emma:literal>
                </emma:interpretation>
                <emma:interpretation id="interp2" emma:lang="en-US" emma:confidence="0">
                  <emma:literal>a</emma:literal>
                </emma:interpretation>
                <emma:interpretation id="interp3" emma:lang="en-US" emma:confidence="0">
                  <emma:literal>r</emma:literal>
                </emma:interpretation>
                <emma:interpretation id="interp4" emma:lang="en-US" emma:confidence="0">
                  <emma:literal>•</emma:literal>
                </emma:interpretation>
              </emma:one-of>
            </emma:emma>
          </inkml:annotationXML>
          <inkml:trace contextRef="#ctx0" brushRef="#br0">64 106 140,'-21'8'55,"21"-8"-43,0 11-1,-9-7-2,5 0-6,-4 4 18,3-1-12,1-3 32,4 0-23,-4-4 22,4 4-23,-5-4 12,5 0-18,-4 0 1,8 0-7,-4 0-1,0 0-2,0-4 3,0 4-3,0-4-5,5 0 1,-1-3 1,5 7 1,-1-8 6,1 0-3,-1-3 8,5 7-7,-4-7 10,4 7-8,-5-4 5,5 8-6,-4-7 2,3 7-4,1-8 3,4 8-4,-4-8 1,4 8-1,-4-3 3,4 3-3,-4-4 4,0 8-4,0-4 1,0 3-1,-5 1-2,1 0 1,-1 0 7,1 0-4,0 0 10,-1-1-8,1 1 10,4 0-9,-1-4 3,1 0-6,-4 0 0,4 0-2,-5-4-21,1 0 10,4-11-131,4 4 77,8-20-121,5 1 105</inkml:trace>
        </inkml:traceGroup>
      </inkml:traceGroup>
    </inkml:traceGroup>
  </inkml:traceGroup>
</inkml:ink>
</file>

<file path=ppt/ink/ink264.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9-02-11T02:27:49.69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821F98BA-D520-433F-BFC9-E4C87D985753}" emma:medium="tactile" emma:mode="ink">
          <msink:context xmlns:msink="http://schemas.microsoft.com/ink/2010/main" type="writingRegion" rotatedBoundingBox="9500,11448 16222,11448 16222,12282 9500,12282"/>
        </emma:interpretation>
      </emma:emma>
    </inkml:annotationXML>
    <inkml:traceGroup>
      <inkml:annotationXML>
        <emma:emma xmlns:emma="http://www.w3.org/2003/04/emma" version="1.0">
          <emma:interpretation id="{7D913041-3A0D-4311-8A25-BEF02F4A2ECA}" emma:medium="tactile" emma:mode="ink">
            <msink:context xmlns:msink="http://schemas.microsoft.com/ink/2010/main" type="paragraph" rotatedBoundingBox="9500,11448 16222,11448 16222,12282 9500,12282" alignmentLevel="1"/>
          </emma:interpretation>
        </emma:emma>
      </inkml:annotationXML>
      <inkml:traceGroup>
        <inkml:annotationXML>
          <emma:emma xmlns:emma="http://www.w3.org/2003/04/emma" version="1.0">
            <emma:interpretation id="{9D72FEEF-25E2-487D-B669-22AF2FB84BEC}" emma:medium="tactile" emma:mode="ink">
              <msink:context xmlns:msink="http://schemas.microsoft.com/ink/2010/main" type="line" rotatedBoundingBox="9500,11448 16222,11448 16222,12282 9500,12282"/>
            </emma:interpretation>
          </emma:emma>
        </inkml:annotationXML>
        <inkml:traceGroup>
          <inkml:annotationXML>
            <emma:emma xmlns:emma="http://www.w3.org/2003/04/emma" version="1.0">
              <emma:interpretation id="{8B98FF17-7ACF-43BA-BBC1-7700DD565169}" emma:medium="tactile" emma:mode="ink">
                <msink:context xmlns:msink="http://schemas.microsoft.com/ink/2010/main" type="inkWord" rotatedBoundingBox="9500,12267 9515,12267 9515,12282 9500,12282"/>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0,'0'0</inkml:trace>
        </inkml:traceGroup>
        <inkml:traceGroup>
          <inkml:annotationXML>
            <emma:emma xmlns:emma="http://www.w3.org/2003/04/emma" version="1.0">
              <emma:interpretation id="{1FF6F3CA-44E5-45AB-B246-7F8FFA2B6BB9}" emma:medium="tactile" emma:mode="ink">
                <msink:context xmlns:msink="http://schemas.microsoft.com/ink/2010/main" type="inkWord" rotatedBoundingBox="16207,11448 16222,11448 16222,11463 16207,11463"/>
              </emma:interpretation>
              <emma:one-of disjunction-type="recognition" id="oneOf1">
                <emma:interpretation id="interp5" emma:lang="en-US" emma:confidence="0">
                  <emma:literal>.</emma:literal>
                </emma:interpretation>
                <emma:interpretation id="interp6" emma:lang="en-US" emma:confidence="0">
                  <emma:literal>v</emma:literal>
                </emma:interpretation>
                <emma:interpretation id="interp7" emma:lang="en-US" emma:confidence="0">
                  <emma:literal>}</emma:literal>
                </emma:interpretation>
                <emma:interpretation id="interp8" emma:lang="en-US" emma:confidence="0">
                  <emma:literal>w</emma:literal>
                </emma:interpretation>
                <emma:interpretation id="interp9" emma:lang="en-US" emma:confidence="0">
                  <emma:literal>3</emma:literal>
                </emma:interpretation>
              </emma:one-of>
            </emma:emma>
          </inkml:annotationXML>
          <inkml:trace contextRef="#ctx0" brushRef="#br0" timeOffset="18001.842">6707-819,'0'0,"0"0,0 0,0 0</inkml:trace>
        </inkml:traceGroup>
      </inkml:traceGroup>
    </inkml:traceGroup>
  </inkml:traceGroup>
</inkml:ink>
</file>

<file path=ppt/ink/ink265.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9-02-11T02:28:03.211"/>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A8078ED2-EE51-4A00-820C-0B98B5E18DCF}" emma:medium="tactile" emma:mode="ink">
          <msink:context xmlns:msink="http://schemas.microsoft.com/ink/2010/main" type="writingRegion" rotatedBoundingBox="16567,12138 16606,12138 16606,12652 16567,12652"/>
        </emma:interpretation>
      </emma:emma>
    </inkml:annotationXML>
    <inkml:traceGroup>
      <inkml:annotationXML>
        <emma:emma xmlns:emma="http://www.w3.org/2003/04/emma" version="1.0">
          <emma:interpretation id="{7AD7A2B2-C167-47DB-9990-4A6567DD48D3}" emma:medium="tactile" emma:mode="ink">
            <msink:context xmlns:msink="http://schemas.microsoft.com/ink/2010/main" type="paragraph" rotatedBoundingBox="16567,12138 16606,12138 16606,12652 16567,12652" alignmentLevel="1"/>
          </emma:interpretation>
        </emma:emma>
      </inkml:annotationXML>
      <inkml:traceGroup>
        <inkml:annotationXML>
          <emma:emma xmlns:emma="http://www.w3.org/2003/04/emma" version="1.0">
            <emma:interpretation id="{8D143FD5-9DDF-445F-9B2A-42013EF958E6}" emma:medium="tactile" emma:mode="ink">
              <msink:context xmlns:msink="http://schemas.microsoft.com/ink/2010/main" type="line" rotatedBoundingBox="16567,12138 16606,12138 16606,12652 16567,12652"/>
            </emma:interpretation>
          </emma:emma>
        </inkml:annotationXML>
        <inkml:traceGroup>
          <inkml:annotationXML>
            <emma:emma xmlns:emma="http://www.w3.org/2003/04/emma" version="1.0">
              <emma:interpretation id="{04970529-22E2-449E-B88F-A7C7070FFDA3}" emma:medium="tactile" emma:mode="ink">
                <msink:context xmlns:msink="http://schemas.microsoft.com/ink/2010/main" type="inkWord" rotatedBoundingBox="16567,12138 16606,12138 16606,12652 16567,12652"/>
              </emma:interpretation>
              <emma:one-of disjunction-type="recognition" id="oneOf0">
                <emma:interpretation id="interp0" emma:lang="en-US" emma:confidence="1">
                  <emma:literal>.</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I</emma:literal>
                </emma:interpretation>
                <emma:interpretation id="interp4" emma:lang="en-US" emma:confidence="0">
                  <emma:literal>,</emma:literal>
                </emma:interpretation>
              </emma:one-of>
            </emma:emma>
          </inkml:annotationXML>
          <inkml:trace contextRef="#ctx0" brushRef="#br0">29 514,'0'0,"0"0,0 0,0 0,0 0,0 0,0 0,0 0,0 0,0 0,0 0,0 0,0 0,0 0,0 0,0 0,0 0,0 0,0 0,0 0,0 0,0 0,0 0,0 0,0 0,0 0,0 0,0 0,0 0,-35-164,31 42,13 8,4 0,-13 114,0 0,0 0</inkml:trace>
        </inkml:traceGroup>
      </inkml:traceGroup>
    </inkml:traceGroup>
  </inkml:traceGroup>
</inkml:ink>
</file>

<file path=ppt/ink/ink2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2:28:06.468"/>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8A9889A8-0762-4C36-88C2-722B9909C0D9}" emma:medium="tactile" emma:mode="ink">
          <msink:context xmlns:msink="http://schemas.microsoft.com/ink/2010/main" type="writingRegion" rotatedBoundingBox="16803,5021 17355,5021 17355,5166 16803,5166"/>
        </emma:interpretation>
      </emma:emma>
    </inkml:annotationXML>
    <inkml:traceGroup>
      <inkml:annotationXML>
        <emma:emma xmlns:emma="http://www.w3.org/2003/04/emma" version="1.0">
          <emma:interpretation id="{10CEC5A8-8168-46C2-AB43-349A497B995B}" emma:medium="tactile" emma:mode="ink">
            <msink:context xmlns:msink="http://schemas.microsoft.com/ink/2010/main" type="paragraph" rotatedBoundingBox="16803,5021 17355,5021 17355,5166 16803,5166" alignmentLevel="1"/>
          </emma:interpretation>
        </emma:emma>
      </inkml:annotationXML>
      <inkml:traceGroup>
        <inkml:annotationXML>
          <emma:emma xmlns:emma="http://www.w3.org/2003/04/emma" version="1.0">
            <emma:interpretation id="{5E7031F6-91CC-4915-A5E3-07A757B38CF7}" emma:medium="tactile" emma:mode="ink">
              <msink:context xmlns:msink="http://schemas.microsoft.com/ink/2010/main" type="line" rotatedBoundingBox="16803,5021 17355,5021 17355,5166 16803,5166"/>
            </emma:interpretation>
          </emma:emma>
        </inkml:annotationXML>
        <inkml:traceGroup>
          <inkml:annotationXML>
            <emma:emma xmlns:emma="http://www.w3.org/2003/04/emma" version="1.0">
              <emma:interpretation id="{3FEB2D79-AB16-4D92-A4A8-62F212FD14EA}" emma:medium="tactile" emma:mode="ink">
                <msink:context xmlns:msink="http://schemas.microsoft.com/ink/2010/main" type="inkWord" rotatedBoundingBox="16803,5021 17355,5021 17355,5166 16803,5166"/>
              </emma:interpretation>
              <emma:one-of disjunction-type="recognition" id="oneOf0">
                <emma:interpretation id="interp0" emma:lang="en-US" emma:confidence="0">
                  <emma:literal>in</emma:literal>
                </emma:interpretation>
                <emma:interpretation id="interp1" emma:lang="en-US" emma:confidence="0">
                  <emma:literal>n ~</emma:literal>
                </emma:interpretation>
                <emma:interpretation id="interp2" emma:lang="en-US" emma:confidence="0">
                  <emma:literal>a ~</emma:literal>
                </emma:interpretation>
                <emma:interpretation id="interp3" emma:lang="en-US" emma:confidence="0">
                  <emma:literal>a</emma:literal>
                </emma:interpretation>
                <emma:interpretation id="interp4" emma:lang="en-US" emma:confidence="0">
                  <emma:literal>m ~</emma:literal>
                </emma:interpretation>
              </emma:one-of>
            </emma:emma>
          </inkml:annotationXML>
          <inkml:trace contextRef="#ctx0" brushRef="#br0">68 27 152,'-8'0'57,"8"0"-44,-9 0 16,5 0 20,4 0-28,-4 0 15,4 0-22,-5 0 8,1 0-13,-4 0 11,3 4-12,-3-4 5,8 4-8,-9-4 0,9 0-3,-4 0 5,8 0-4,-4-4 6,9 4-6,-1-4 1,1 4-2,-1-4 1,5 0-2,0-3 4,4 7-3,-4-8-1,0 8 0,0-4 1,0 8-1,-5-4-1,5 0 1,-4 0-4,-1 4 2,1-4-6,-1 8 4,-3-1-58,3 5 33,-8 3-118,4 0 82</inkml:trace>
          <inkml:trace contextRef="#ctx0" brushRef="#br0" timeOffset="1140.8506">291 84 128,'0'-11'49,"0"11"-38,-8-8 17,3 4 20,5 8-27,-4-4 12,0 0-19,-5 0 0,9 0-8,-8 0 3,8 4-5,-9-4 7,9 0-7,-4 0 5,4 0-5,0 0-2,0 0 3,0 0 8,0 0-7,0 0 13,8 4-11,1 0 9,4 3-9,-5 1-2,5-1-4,-4 1 1,3 0-2,-3-1-1,4 1 1,0-1-8,4 1 4,9-8-5,4-4-27,0-7-84,0-1 63,4-10-70,4 3 74</inkml:trace>
        </inkml:traceGroup>
      </inkml:traceGroup>
    </inkml:traceGroup>
  </inkml:traceGroup>
</inkml:ink>
</file>

<file path=ppt/ink/ink267.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9-02-11T02:28:37.32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B90D55E4-45E9-4008-9820-4345DD22F7CD}" emma:medium="tactile" emma:mode="ink">
          <msink:context xmlns:msink="http://schemas.microsoft.com/ink/2010/main" type="writingRegion" rotatedBoundingBox="12640,8311 12655,8311 12655,8326 12640,8326"/>
        </emma:interpretation>
      </emma:emma>
    </inkml:annotationXML>
    <inkml:traceGroup>
      <inkml:annotationXML>
        <emma:emma xmlns:emma="http://www.w3.org/2003/04/emma" version="1.0">
          <emma:interpretation id="{D3F5FAAB-A577-4D5A-9466-F6A751EA9CF9}" emma:medium="tactile" emma:mode="ink">
            <msink:context xmlns:msink="http://schemas.microsoft.com/ink/2010/main" type="paragraph" rotatedBoundingBox="12640,8311 12655,8311 12655,8326 12640,8326" alignmentLevel="1"/>
          </emma:interpretation>
        </emma:emma>
      </inkml:annotationXML>
      <inkml:traceGroup>
        <inkml:annotationXML>
          <emma:emma xmlns:emma="http://www.w3.org/2003/04/emma" version="1.0">
            <emma:interpretation id="{167F48E6-FF6A-4341-8569-F71475A0202E}" emma:medium="tactile" emma:mode="ink">
              <msink:context xmlns:msink="http://schemas.microsoft.com/ink/2010/main" type="line" rotatedBoundingBox="12640,8311 12655,8311 12655,8326 12640,8326"/>
            </emma:interpretation>
          </emma:emma>
        </inkml:annotationXML>
        <inkml:traceGroup>
          <inkml:annotationXML>
            <emma:emma xmlns:emma="http://www.w3.org/2003/04/emma" version="1.0">
              <emma:interpretation id="{0D7085A3-D504-4B2C-A379-2F8B3320A814}" emma:medium="tactile" emma:mode="ink">
                <msink:context xmlns:msink="http://schemas.microsoft.com/ink/2010/main" type="inkWord" rotatedBoundingBox="12640,8311 12655,8311 12655,8326 12640,8326"/>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inkml:trace>
        </inkml:traceGroup>
      </inkml:traceGroup>
    </inkml:traceGroup>
  </inkml:traceGroup>
</inkml:ink>
</file>

<file path=ppt/ink/ink2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1T10:13:31.01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D2A71C0-DBB5-4DB7-99E9-B3218E176E23}" emma:medium="tactile" emma:mode="ink">
          <msink:context xmlns:msink="http://schemas.microsoft.com/ink/2010/main" type="writingRegion" rotatedBoundingBox="15846,7370 22191,6971 22267,8172 15922,8571"/>
        </emma:interpretation>
      </emma:emma>
    </inkml:annotationXML>
    <inkml:traceGroup>
      <inkml:annotationXML>
        <emma:emma xmlns:emma="http://www.w3.org/2003/04/emma" version="1.0">
          <emma:interpretation id="{A2D4A78F-8378-4182-933C-38FC1DBE31A8}" emma:medium="tactile" emma:mode="ink">
            <msink:context xmlns:msink="http://schemas.microsoft.com/ink/2010/main" type="paragraph" rotatedBoundingBox="15846,7370 22191,6971 22267,8172 15922,8571" alignmentLevel="1"/>
          </emma:interpretation>
        </emma:emma>
      </inkml:annotationXML>
      <inkml:traceGroup>
        <inkml:annotationXML>
          <emma:emma xmlns:emma="http://www.w3.org/2003/04/emma" version="1.0">
            <emma:interpretation id="{8A3376AC-BB03-4283-AA65-16018C5B4F5E}" emma:medium="tactile" emma:mode="ink">
              <msink:context xmlns:msink="http://schemas.microsoft.com/ink/2010/main" type="line" rotatedBoundingBox="15846,7370 22191,6971 22267,8172 15922,8571"/>
            </emma:interpretation>
          </emma:emma>
        </inkml:annotationXML>
        <inkml:traceGroup>
          <inkml:annotationXML>
            <emma:emma xmlns:emma="http://www.w3.org/2003/04/emma" version="1.0">
              <emma:interpretation id="{3E0EE03A-A815-4CFE-B2D0-5D9781137BA0}" emma:medium="tactile" emma:mode="ink">
                <msink:context xmlns:msink="http://schemas.microsoft.com/ink/2010/main" type="inkWord" rotatedBoundingBox="18385,7210 22191,6971 22258,8029 18452,8268"/>
              </emma:interpretation>
              <emma:one-of disjunction-type="recognition" id="oneOf0">
                <emma:interpretation id="interp0" emma:lang="en-US" emma:confidence="0">
                  <emma:literal>FIVSJHEE'':</emma:literal>
                </emma:interpretation>
                <emma:interpretation id="interp1" emma:lang="en-US" emma:confidence="0">
                  <emma:literal>FNVSJHE''"</emma:literal>
                </emma:interpretation>
                <emma:interpretation id="interp2" emma:lang="en-US" emma:confidence="0">
                  <emma:literal>FNVSJHEE''"</emma:literal>
                </emma:interpretation>
                <emma:interpretation id="interp3" emma:lang="en-US" emma:confidence="0">
                  <emma:literal>FN5sit+:ph2</emma:literal>
                </emma:interpretation>
                <emma:interpretation id="interp4" emma:lang="en-US" emma:confidence="0">
                  <emma:literal>FNVSJHE'':</emma:literal>
                </emma:interpretation>
              </emma:one-of>
            </emma:emma>
          </inkml:annotationXML>
          <inkml:trace contextRef="#ctx0" brushRef="#br0">2774-104 52,'-12'8'19,"12"-8"-15,-4 11-3,4-8-1,0 1 15,0-4 10,0 0 7,0 0 3,0 0-8,0 0-2,0 0-8,0 0 0,0 0-10,4 7 2,0 1 4,-4-5 2,4 5 0,0-1-5,5 4-2,-1 4-6,4-1-2,1 5 0,-5-1 0,4 4 0,-3 0 0,-1 4 4,0 0 5,0 0-1,1-4 3,-5-8-2,0 5 2,0 3 5,-4-4 2,-4 1-7,0-8-2,0-4-1,-5 4 0,-7 4-4,-1-4-1,5-4 1,-9 4 2,-12 4 1,0-1 3,4-2-1,8-5 0,5 0-3,-1-3 1,1 0-4,-1-4-2,1 0 0,3 0 1,5 0-1,-4 0-1,3 0 1,1 0-1,0 0-11,0 0-3,-1 3-37,1 1-17,8 0-59</inkml:trace>
          <inkml:trace contextRef="#ctx0" brushRef="#br0" timeOffset="-554.9283">2518-56 84,'-8'0'33,"8"4"-26,0-4 29,0 0 11,0 0-7,0 0-3,0 0-17,0 0-7,0 0-8,0 0 1,0 0 3,0 0-3,0 0 2,0 0-3,0-4 0,0 0 1,4 1 1,0-1 5,4 0 3,0 1-11,1-1-4,-1-3 2,0 3 2,0 0-1,9 1-2,4-9 2,-5 5 0,1 0-10,3-1-5,14 1 14,-5-4 10,-1 4-5,-3-4-1,0 3-6,-8 5-3,-5-1 2,0 0 0,1 1-10,-9 3-3,0 0-39,-4 0-16,0 0-26</inkml:trace>
          <inkml:trace contextRef="#ctx0" brushRef="#br0" timeOffset="675.9669">3155-177 224,'-4'-4'85,"8"4"-66,-4-4 19,0 4 3,0 0-10,0-3-1,0 3-11,0 0-4,0 0-8,0 3-1,0 1 1,0 0-1,0-4-1,0 7-6,0 4 1,4 0 0,0 4 0,0 3 2,5 8 1,-1 7-1,0 11 1,5 8 0,-5 3 1,4 0-5,1 0-1,-1-11 1,-4-3 2,5-8-2,-5-8-2,0-3 2,1-7 0,-1-7-30,0-8-12,0-8-29,1-7-10,-1-7-24</inkml:trace>
          <inkml:trace contextRef="#ctx0" brushRef="#br0" timeOffset="1041.7062">3296 87 200,'0'-3'74,"4"3"-58,0-8 16,0 5 4,0-1-5,-4 0 2,0 1-17,4-5-7,-4 5-5,4-1-4,0 0 1,5 1-4,-1-1 2,4 4 1,5 0 2,0 0-3,3 0 0,1-4 1,-5 1 2,5 3-1,-4-4-1,3-3-8,-7 3-5,-1 0-13,-4-3-6,1-1-23,-9-3-10,0 0-20</inkml:trace>
          <inkml:trace contextRef="#ctx0" brushRef="#br0" timeOffset="1368.9863">3548-218 200,'0'-7'77,"0"7"-60,0 7 15,0-7 4,0 0-5,0 8-1,-4-1-8,0 4-3,4-4-11,0-3-5,0 3 0,-5 4 2,5-3 2,0-1-3,0 4-3,0 4 4,5-1 4,-5-2-5,8 17 0,0 22-2,5 8 1,-1 0-2,0 0 2,1-8-2,-1-6 2,5-5-4,-5-7 0,1-7-1,-5-12 0,0-2-36,-4-9-16,0-3-44,0-3-53,1 3 45</inkml:trace>
          <inkml:trace contextRef="#ctx0" brushRef="#br0" timeOffset="1893.5539">3738-60 160,'-4'-11'60,"4"11"-47,0-11 13,0 11 0,0-3-8,0-1-3,4 0 0,0 1 3,-4-1-10,4-4 7,1 5 4,-5-1-4,0 0 2,0 4-8,0 0-3,4 8-3,4 3-3,-4 4 1,4 3 1,1 8-1,-1 3 2,0 8-4,0 0 0,1-1 1,3-3 0,1 1 2,-5-12 1,0-4-1,0-3-2,1-4-2,-5-4 1,-4-7-26,4 0-9,-4 0-66,4-15-44,4-10 63</inkml:trace>
          <inkml:trace contextRef="#ctx0" brushRef="#br0" timeOffset="2196.5989">3829-49 228,'-8'-11'88,"12"0"-69,0-3 2,-4 10-3,4-3-10,-4 3 0,4-7 2,1 3 1,-1-3-5,0-3-2,0-1 2,0 4-3,4 0 0,1 0-1,-1 4 1,0-1-2,5 1-1,-1 0 1,-4 3 1,1 0-1,-1 0-1,0 1-2,0 3 1,-3 0-17,-1 0-5,0 0-55,0 7-61,0-3 35</inkml:trace>
          <inkml:trace contextRef="#ctx0" brushRef="#br0" timeOffset="2493.8982">3871 51 196,'-9'11'74,"9"-11"-58,0 7 7,0-7 1,0 0-4,0 0 0,4 0-4,5-4 0,3 1-9,0-1 0,1-3 0,-1 3 3,5-3 1,-1-1-1,1 1-1,-1 3-5,1 1-3,-5-1 0,-3 4 1,-1 0-3,0 0 0,-4 0-6,1 0-3,-5 0-16,0 0-7,0 4-24,-5 3-11,5 0-24</inkml:trace>
          <inkml:trace contextRef="#ctx0" brushRef="#br0" timeOffset="2738.6117">3933 223 208,'4'8'77,"-4"-8"-60,4 14 17,-4-6 4,0 3-7,0 0 2,0 0-10,0-4-4,4 4-11,0 0 4,0 0 3,5-3-3,-1-5-2,4-3-5,5-3-2,-1-8-1,1 0 1,-5 3-2,5-6-1,-1-1-13,-3 0-6,3-3-37,-7 7-16,-1 0-55</inkml:trace>
          <inkml:trace contextRef="#ctx0" brushRef="#br0" timeOffset="3620.8293">4206-96 232,'8'-12'88,"0"16"-69,-4-11 6,0 7-2,1 0 2,-5 0 5,4 0-12,0 0-5,0 0-8,0 0-2,0 3 3,0 1-1,0 7 0,1 0-1,3 11 0,-4-3 0,4 10 0,1 15 0,-1 4 0,0-4 0,0 4 0,1-8-2,-1-3-2,-4 0 1,0-11-1,0-4 0,0 3 2,1 5-1,-5-12 2,0-3-4,0 0 0,0-1-1,0 1-2,0-8 3,0-3 2,0-4 0,-5-7 2,1-8-4,0-3-2,-4-4 2,4-4 0,0 0-2,0 8 2,-1-1 1,1-3 0,0 4 0,4-8 2,0 4-1,0-7-1,0-12 1,0 1 1,0 7-1,0 7 2,0 8 2,4-8 4,0 4 0,5-4 2,-5 4-6,8-4-3,1-7-4,-1 11 1,-4 4 3,5-1 1,3-3 1,-3 8 2,-5 3 1,4 0 1,-3 3-4,3 1-1,5-1-1,3 5 1,-3 3-4,3 7 0,1 4 1,-8 0 0,-5 0 0,-4 8 0,0-5 0,-8 12 2,-8 11-1,-5 0-1,-8-4-6,5 0-4,-5-7-34,8-15-16,1 0-60,-1-8-58,-8-6 63</inkml:trace>
          <inkml:trace contextRef="#ctx0" brushRef="#br0" timeOffset="4615.978">5107-597 188,'0'-18'71,"4"7"-55,1 4 22,-5 7 5,0 0-6,0 0-2,0 11-6,-5 7-4,1 12-13,-4 6 1,0 8 1,0 4-7,-1-7-2,1-5-3,0 1-2,-1 4-15,1-5-7,0 1-36,0-11-14,3-4-49</inkml:trace>
          <inkml:trace contextRef="#ctx0" brushRef="#br0" timeOffset="6085.3649">5356-273 192,'4'-4'71,"0"1"-55,0 6 17,0 1 5,0 3-11,0 1-1,0 3-2,1 7 2,-1 4-14,0 4 6,-4 3 3,0 12-9,0-4-2,0-8-6,-4 15-1,0 15-3,-1-8-1,1-10 1,4-12 2,0-7-19,0-7-6,0-4-30,0-11-14,4-7-52</inkml:trace>
          <inkml:trace contextRef="#ctx0" brushRef="#br0" timeOffset="6759.9724">5587-130 208,'4'-14'79,"5"3"-61,3-8 6,-4 12 0,1-4-13,3-4-1,-4 1-8,1-1-4,-1 4 1,0 3 0,0 1 1,1 3 0,-1 1 2,4 3 1,-3 0 3,-1 0 6,8 3 2,5 1 6,0 3 2,-1 1-5,-3-1-2,0 0-7,-1 1 0,-4-1-5,1 4-2,-5 4 0,0 0-1,-3 3 2,-1 4 1,-4 0-4,0 8 1,0 3-2,-4 3 0,-1 1 4,1-11 1,0-4-1,-8 7-2,-9 8 1,-4 0 1,0-8-3,1-7 0,3-3 3,0-8 1,1-7-1,3-8 1,5-4 7,3-6 3,5-8-6,4 0-4,0 0-5,4-4-1,5 4-1,3 3 3,5 5-2,3 3 1,9 3 2,-4 8 2,-4 0 8,16 8 5,13 6 2,-1 1-1,-3 0-6,-1-1-4,-3 1-6,3 0 0,-4-8-18,-3 1-8,3-5-121,0-6-70,-3-1 94</inkml:trace>
          <inkml:trace contextRef="#ctx0" brushRef="#br0" timeOffset="-53938.9625">19 44 124,'0'0'46,"0"-3"-35,-4-5 9,4 8 5,0-3-3,0-1-1,0 0-5,-4 1 0,4-1-9,0 0 2,0 0 2,0 1-6,-4-1-1,4 4 0,0 0 2,0 0-3,0 0 0,0 4 1,-4 3 0,4 1-2,0 3 1,0 3 4,0 8 6,0 4-3,0 0 2,0-4-3,0 15 0,0-12-3,0 8 1,0 8 2,0-4 5,0-1-4,0-14 0,0-3-6,0-1-1,0 8-3,0-8-1,0 1 3,0-5 3,0 1-4,0 0-1,0 3-2,0 4 0,0 8 0,0 7 0,0 10 2,0-6 2,0-8-3,0 4-2,0 7-3,0-11-1,0-11-5,0-7-3,0-15-40,0-8-18,0 5-34</inkml:trace>
          <inkml:trace contextRef="#ctx0" brushRef="#br0" timeOffset="-53113.7974">69 66 96,'-8'0'35,"8"0"-27,-4 0 24,4 0 9,0 0-4,0 0-2,0 0-17,0 0-6,0-3-8,0 3 4,0-4 4,0 0-2,0 1 0,4-1-4,0-3 1,4-1-4,0 1 0,5 0 1,-1-1 0,5 1-2,3-1 1,1 1 0,4 0 1,0-1 4,0 1 3,-5 0-2,1 3 2,0 0-11,-1 1-2,1-1 3,0 0 1,-1 4-3,-3 0-1,-1 0 1,1 0 2,0 0 0,-5 0-1,5 4 1,-5 0-4,-4-1 0,-4 5-31,5-1-15,-5 4-55,-8 4-27,-5 3 64</inkml:trace>
          <inkml:trace contextRef="#ctx0" brushRef="#br0" timeOffset="-52544.3725">52 552 208,'0'0'77,"0"0"-60,5-4 8,-5 4 0,4 0-4,0-4-1,0 1-6,0-1-1,0 0-8,0 1 4,5-1 3,-1-3-4,0-1 0,0 5-4,1-1-1,-1 0-1,0 1-2,1-1 1,-1 4 1,0 0-3,5-4-2,-1 0 2,0 1 2,1 3-2,3-4 0,1 4 1,-1-4 2,1 1-1,0-1 2,-5 4 2,9-7 2,-1 3-1,5-3 1,12-8-4,-16 8-2,-4-1 0,-1 1-1,5 3 0,-9 1 0,5 3-3,-9 0 2,0 3-6,-4 5-3,5-5-60,-1 1-27,0 3-16</inkml:trace>
          <inkml:trace contextRef="#ctx0" brushRef="#br0" timeOffset="-51852.7705">954 0 132,'0'-18'49,"4"10"-38,-4-6 10,4 10 4,1-3-5,-1 3 0,0 0 0,0 1 0,0-1-11,-4 4-1,0 0 2,0 0-6,0 7 0,0 1 2,0 3 1,0 3 1,0 5 0,-4 3 4,0 4 3,4 7-4,0 3-1,-4 5-2,4 3 2,0-7 6,0-11 2,0-4-7,0 7-2,0 8-3,0-8-1,0-3-3,0-4-2,0 0 1,4-4-1,-4-3 0,0-4 0,0 0 0,0-3 0,0-1-14,0 0-5,0 1-17,0-1-7,0 4-24,0-4-9,0-7-15</inkml:trace>
          <inkml:trace contextRef="#ctx0" brushRef="#br0" timeOffset="-51072.1273">1049 58 116,'-4'-11'44,"8"7"-35,-4 1 12,0 3 3,0 0 7,0 0 5,0-4-8,4 0-2,1 1-15,-1-1-2,0 0 1,4 1-2,-4-1 1,5 0-3,-1 0 1,0 1-6,0 3-1,-3 3 0,-1 5 2,4 3 1,0 4 1,-4 3-2,1 0 1,-1-3-4,0 7 0,4 11-1,0 4 0,1-4 4,-5-11 1,0-3-1,4 6-2,0 8 1,1-3-1,-1-1 0,0-10 0,-4-5 0,1 5 2,-1-5-1,4 1 2,0 0 4,0-4 6,-3-4-5,-1 1 0,0-5-2,0 1-1,-4-4-3,0 0 1,4 0-2,-4 0-1,0 0-2,0 0-1,0 0 2,4 0 2,0 0 0,1 0-1,3-4 9,-4 1 4,0-5 5,4-3 3,-3-4-2,-1-3 0,4-8-10,0-10-5,0-16-3,5-10 1,3-1-3,1 1 0,0 6-6,-1 5-3,1 3-3,-5 4-2,0 4-1,-3 3 2,-1 7-3,-4 5-2,-4 6-40,0 1-19,0 10-34</inkml:trace>
          <inkml:trace contextRef="#ctx0" brushRef="#br0" timeOffset="-49841.9153">2009-171 112,'4'-11'44,"-4"11"-35,-4-7 25,4 7 10,-4 0-15,4 0-4,-4 0-13,-5 3-3,-3-3-5,0 0 2,3 4 0,1 0 6,0-1 3,-5 5-6,1-1-3,0 4 1,-1 0 0,1 0-3,-1 0-3,1 4 0,0 0 1,-1-1-3,5 1 0,4 0 1,0-1 0,4 1 0,0 0 0,4 0-3,0-1 2,0-3 1,4 0 2,1 0-1,-1 0 2,-4 0 0,4 0 1,-4 0-2,5 0-2,-1 0 1,0-3-1,0-1 0,1 1 0,3 3-3,5-4 2,-1 0 5,1 1 5,-5-5-5,1 1-2,-5 0 1,4-1 0,-3 1-1,-1 0-2,0-1-2,0 1 1,5 3 1,-5-3 2,0 0-1,1 3-1,-1 0 1,0 1-1,-4-4 0,5 3 0,-5 0 0,0 4 0,0 4 2,0-4 3,-4 0 0,0 0 0,0-4 3,-12 8 5,-9 0 2,0 3 3,-3-3-4,-1 0 2,-4-1 4,0 1 2,0-4 0,4-4 1,-4-7-15,0-3-5,0-8-31,4 0-11,5-8-82,3-6-34,-4-5 34</inkml:trace>
        </inkml:traceGroup>
      </inkml:traceGroup>
    </inkml:traceGroup>
  </inkml:traceGroup>
</inkml:ink>
</file>

<file path=ppt/ink/ink2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6:00:53.00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15FCF4A6-540E-4D10-B8D1-0BF411507B7F}" emma:medium="tactile" emma:mode="ink">
          <msink:context xmlns:msink="http://schemas.microsoft.com/ink/2010/main" type="writingRegion" rotatedBoundingBox="10397,2635 16636,2594 16644,3856 10406,3897"/>
        </emma:interpretation>
      </emma:emma>
    </inkml:annotationXML>
    <inkml:traceGroup>
      <inkml:annotationXML>
        <emma:emma xmlns:emma="http://www.w3.org/2003/04/emma" version="1.0">
          <emma:interpretation id="{AF26DAB3-0C3E-4FAF-9738-FDC97A2E58C6}" emma:medium="tactile" emma:mode="ink">
            <msink:context xmlns:msink="http://schemas.microsoft.com/ink/2010/main" type="paragraph" rotatedBoundingBox="10397,2635 16636,2594 16644,3856 10406,3897" alignmentLevel="1"/>
          </emma:interpretation>
        </emma:emma>
      </inkml:annotationXML>
      <inkml:traceGroup>
        <inkml:annotationXML>
          <emma:emma xmlns:emma="http://www.w3.org/2003/04/emma" version="1.0">
            <emma:interpretation id="{224CB31A-C631-470E-93A9-8B694E2F7E27}" emma:medium="tactile" emma:mode="ink">
              <msink:context xmlns:msink="http://schemas.microsoft.com/ink/2010/main" type="line" rotatedBoundingBox="10397,2635 16636,2594 16644,3856 10406,3897"/>
            </emma:interpretation>
          </emma:emma>
        </inkml:annotationXML>
        <inkml:traceGroup>
          <inkml:annotationXML>
            <emma:emma xmlns:emma="http://www.w3.org/2003/04/emma" version="1.0">
              <emma:interpretation id="{05FD89F0-955A-4E91-BF85-8C066979F995}" emma:medium="tactile" emma:mode="ink">
                <msink:context xmlns:msink="http://schemas.microsoft.com/ink/2010/main" type="inkWord" rotatedBoundingBox="10397,2635 12975,2618 12983,3741 10405,3758"/>
              </emma:interpretation>
              <emma:one-of disjunction-type="recognition" id="oneOf0">
                <emma:interpretation id="interp0" emma:lang="en-US" emma:confidence="0">
                  <emma:literal>{ABS</emma:literal>
                </emma:interpretation>
                <emma:interpretation id="interp1" emma:lang="en-US" emma:confidence="0">
                  <emma:literal>{ABs</emma:literal>
                </emma:interpretation>
                <emma:interpretation id="interp2" emma:lang="en-US" emma:confidence="0">
                  <emma:literal>(ABs</emma:literal>
                </emma:interpretation>
                <emma:interpretation id="interp3" emma:lang="en-US" emma:confidence="0">
                  <emma:literal>[ABS</emma:literal>
                </emma:interpretation>
                <emma:interpretation id="interp4" emma:lang="en-US" emma:confidence="0">
                  <emma:literal>[ABs</emma:literal>
                </emma:interpretation>
              </emma:one-of>
            </emma:emma>
          </inkml:annotationXML>
          <inkml:trace contextRef="#ctx0" brushRef="#br0">4750-2256 148,'12'-7'57,"-3"3"-44,-1 4 12,-8 0 1,4 0 1,-4-4 3,0 1-12,-4-5-5,0 1-8,0 0 1,-1-1 0,-3 1 0,0-1-1,0 1-3,-1 0 1,-3-1-2,0 1 2,-1 3 0,1 1 1,-1-1 0,1 4 0,0 0 0,-1 0 0,5 4-2,-5-1 1,5 1-2,0 3-1,0 1 3,-1 3 2,1 0-2,4 4 0,0-1-1,0 1 1,4 7-2,0-4-1,0 4 1,0 1 1,0-1 1,0 3 1,0 1 2,-4 3 1,-1 1-1,1 7 1,0-12-4,-4 16 0,0-1-1,3-3-2,1 0-2,0-4 1,0 0 1,0 0 2,0 0-1,4 0 2,-4 0 0,4 4 1,0-4-2,-5-3-2,5-5 1,0 1 1,0 0-1,0-4-1,0 0 3,5 0-2,-1-4-1,-4-3-2,4 0 1,0-4 1,0 0 2,0-4-1,0 4 2,1-3 2,-1-1 2,0 0-3,0-3-1,0 0 1,0 3 0,0 0-2,-4-7 1,5 8-4,-5-8 0,4 0 1,4 0 0,-4 3 2,4 1 1,1-4 1,-1 0 2,0 0-3,0 0-2,5 0 2,-1 0 0,1 0-1,-1 0 1,0 0 0,1 0 3,-1 0-1,1 0 0,-5 0-3,4 0 1,1 0 0,-1 4 1,1-4 0,3 3 0,1-3-2,-1 0-2,5-3 1,-5 3 1,1 0-1,-5 0-1,1 0-4,-9-4 0,-4 4-29,0-4-11,-4 1-41,-4-1-18,-5-3-19</inkml:trace>
          <inkml:trace contextRef="#ctx0" brushRef="#br0" timeOffset="1410.1152">5370-2194 168,'13'-18'63,"-9"14"-49,0 1 14,-4 3 4,0 0-3,0 0 1,0 0-9,0 0 0,0 0-12,0 0-1,0 0 2,0 0-4,0 0-1,0 7-2,0 4-3,0 8 1,-4 6-1,0 8 0,-4 4 0,3 7 0,-3 4 0,0 4 0,0-5 2,-1 1-1,1-4-1,0 0 1,-1 0-1,-3-3 0,4-4 0,0-1 0,-1-6 0,1-4 0,0-4 0,4-4 0,-1-3 2,1-4-3,0-4 0,4 1 1,0-8 2,0 0-1,0-4 2,4-4-7,0 1-1,5-4 2,-1-4 1,4-3 2,1-4 0,-1 0 0,5-4 0,-1-3 0,1 3 2,-1-3 1,1-1 1,-1-3-2,-3-4-2,-1 1 3,1 2 0,-1-2-1,1 3 1,-1-4-2,0 4-1,1 0 1,-1 0-1,-4 3 0,5 1 2,-5 3-1,5 8 2,-5 3 0,0 0 1,0 4-2,1 0 1,-1 4 0,0 3 1,0 0-5,5 1 1,-5 3 0,5 0 2,-1 3 1,-4 5 1,1-1-2,3 0-2,0 4 3,1 1 2,-1 2 0,-4 1 0,1 3-1,-1 4 0,0 0 2,1 4 1,-1 0-1,0 3-1,0 8-1,-4 0 0,1 0 0,-1-1 0,-4 1-2,0 0 1,-4-4-2,4 0 2,-5-3-2,1-5 2,0 1-2,0 0-1,0-8 1,4-3-1,0-4-7,0-4 0,-4-3-4,0 0 0,4-4-10,-4 0-1,-5-4-11,1 0-4,0 4-5,-9 0 1,1 4 1,-5 0 2,-4 3 5,4 0 4,5 1-20,-1-1-23,1-3 21</inkml:trace>
          <inkml:trace contextRef="#ctx0" brushRef="#br0" timeOffset="1936.6682">5515-1712 124,'-25'0'46,"13"4"-35,-13-4 14,17 0 4,-9 4-3,1-1-1,-5 1-2,0-4-3,1 0-10,3 0 2,5 0 2,3 0-3,1-4 1,4 1-3,4-1 0,4 0-1,4 0 2,5 1-3,3-5 1,5 5-1,8-1 1,0 0 0,8 1 0,1-1-2,-1 0 1,4 1 0,-4-1 3,1 0-3,-1 1-2,-4-5-2,-4 1 0,0 3-2,-4 1 2,-1-1-2,-3 0-1,0 1 1,-5 3-1,-3 0-7,-1-4 0,-4 0-13,1 4-4,-5 0-18,0-3-6,-4 3-37,0-4-46</inkml:trace>
          <inkml:trace contextRef="#ctx0" brushRef="#br0" timeOffset="3346.9694">6016-2032 152,'0'-11'57,"4"8"-44,-4-8 14,4 7 5,-4 0-7,0 1-2,0-1-2,0 0 1,0 0-12,0 4 3,0 0 1,0 0-7,0 0-2,0 0-5,0 0-1,4 8 3,-4 3 3,4 0-2,0 7-2,1 4 2,-1 0 0,4 4-4,-4 7-1,4 0 3,-4 0 1,5 4 0,-5 0-2,0 0-2,0-1 1,-4 1 3,0-4 1,0 0 1,0-7 0,0-4-2,0-3 1,-4-5-2,4-3 2,-4-3 0,0-5 1,0-3-2,-1-3-2,1-5 1,0-3-1,0 0-3,4-3 0,0-1 4,-4-3 1,4-1 0,0-3 1,0 4-2,4-4-1,0 0 1,0 3 1,0 1 1,1-4 1,-1 0 0,0 0 0,0-4-5,0 0 1,0-3-2,5-1 0,-1 1 2,0-4 2,5 0-1,-1 0-1,0 3 1,1 1-1,3 3 0,1 0 0,-5 4 2,1 4 1,-1 3 1,-4 0 0,1 4-5,-1 4 1,0 0 0,0-1 0,1 5 0,-1-1 0,0 4-3,-4 0 2,5 4-1,-1 3 0,0 4 2,0 4 0,-3-1-3,-1 9 0,-4 2-1,-4 5 3,-5-1-5,-3 8 2,-5 3 0,1 1-1,-5-1 4,0-3 2,1-4-2,3-4 0,1-6 1,3-5 0,1-3 0,-1-4 2,5-4-1,0 0 2,4-3-2,4-4 2,0-4 0,4-3 1,4 0-2,5-4-2,-1-4-2,5 0 1,3-3-1,1-1 0,-5 5 2,5-5 0,0 5 0,-5-1 0,1 4-3,-1 4 2,1-1 1,-5 5 2,5-1-3,-5 4 0,1 4 3,-5-1 3,0 5 0,1-1 2,-5 4-2,0 4 0,-4 7-3,0 0 1,0 4-2,-4-1 2,0 5-2,0-1-1,-1 0 3,1-3 0,0 0-1,-4-4 1,0 4 0,-1-8 3,1 1-1,0-5 2,-5-3-2,1 0 2,-5 0-4,5-3-2,-5-5 0,-3 1-1,-1-4-18,0-4-5,-3 1-22,-5-1-7,0-3-76,4 3-33,0-3 83</inkml:trace>
          <inkml:trace contextRef="#ctx0" brushRef="#br0" timeOffset="4203.7544">6798-1771 128,'24'-3'49,"-3"6"-38,0-14 8,-9 4 1,5-4-6,-1-7 0,1-5-6,-1-2-3,1-5-2,-1-3 0,1-4 2,-1 1 2,1-5 1,-5 4 2,1 4 1,-1 4 6,-8 0 3,-4 6-8,0 5-2,-4 0 3,0 3 3,-8 4-6,-1 4-1,-7 7-5,-1 0-3,-8 11 0,0-4 1,0 4 3,4 0 4,0 4-4,1-1-3,3 5-1,4-1 1,1 1-3,3 3-2,5 0 2,4-4 0,0 1 1,4-1 2,4 0-3,4 1 0,1-1 1,-1 4 0,4 0-3,1 4 2,-5 0 1,4-1 2,1 1-3,3 0 0,-3 0 1,3-1 2,1 1-3,-1-4 0,-3 0 3,-1 0 3,-4 0-2,1 4-2,-5-4 0,0 0-1,0-3 0,-4-1 0,0-3 6,0-4 4,-4 0-1,-4-4 2,-5 0-4,-3-7 1,-5-3-5,0-1 0,-3-7-1,-5-4 1,-4-3-18,-1-4-6,1 4-26,0-1-9,8 1-64</inkml:trace>
        </inkml:traceGroup>
        <inkml:traceGroup>
          <inkml:annotationXML>
            <emma:emma xmlns:emma="http://www.w3.org/2003/04/emma" version="1.0">
              <emma:interpretation id="{F05D3AE7-F1BC-4F85-A571-A744882AE914}" emma:medium="tactile" emma:mode="ink">
                <msink:context xmlns:msink="http://schemas.microsoft.com/ink/2010/main" type="inkWord" rotatedBoundingBox="13479,2654 16636,2633 16644,3856 13487,3876"/>
              </emma:interpretation>
              <emma:one-of disjunction-type="recognition" id="oneOf1">
                <emma:interpretation id="interp5" emma:lang="en-US" emma:confidence="0.5">
                  <emma:literal>mags]</emma:literal>
                </emma:interpretation>
                <emma:interpretation id="interp6" emma:lang="en-US" emma:confidence="0">
                  <emma:literal>mays]</emma:literal>
                </emma:interpretation>
                <emma:interpretation id="interp7" emma:lang="en-US" emma:confidence="0">
                  <emma:literal>mass]</emma:literal>
                </emma:interpretation>
                <emma:interpretation id="interp8" emma:lang="en-US" emma:confidence="0">
                  <emma:literal>maps]</emma:literal>
                </emma:interpretation>
                <emma:interpretation id="interp9" emma:lang="en-US" emma:confidence="0">
                  <emma:literal>mags}</emma:literal>
                </emma:interpretation>
              </emma:one-of>
            </emma:emma>
          </inkml:annotationXML>
          <inkml:trace contextRef="#ctx0" brushRef="#br0" timeOffset="6126.2109">7571-1932 132,'4'-4'52,"4"8"-41,1-12 9,-5 5 0,0-1-6,4 0 2,1 0 0,-1-3 2,0 3-10,0-3 2,1 3 3,-1 1-1,0-1 1,0 0-3,1 4-1,-5 0-1,4 0 0,0 4-2,-3 0 1,-1 3-2,4 4 2,-4 4-4,0 3 0,5 4-1,-5 4-2,0 0 1,0 3 1,-4 4-1,0 0 2,0 0-2,0 1-1,0-1-2,0-4 1,0 0 1,0-6 2,0-5-3,0-3 0,0-4 3,0-4 3,0 0-2,0-3 0,0-4-1,-4-4-2,4-7 3,0 0 0,0-3-1,0-5 1,4 1-2,0-4 2,4-4 0,1 0 3,-1-7-1,0-4 2,0-3-2,5 0 0,-1-1-3,1-3-2,3 4 1,1-1-1,-1 8-3,1 4 2,-1 3-1,-3 7 0,-1 5 0,1 6 0,-5 5 4,0 6 1,0 8-1,1 4 1,3 7-2,1 0-1,-1 8-2,0 3 1,1 0 1,3 4 2,1-4-1,-5 0 2,1 0-2,3-4-1,-3 1 1,-5-5-1,0-2 0,0-5 2,-3-3-1,-1-4-1,-4 0 1,4-4-1,-4-7 4,0 0 2,0-4-2,0-3-3,0-4 0,4 0-1,0-4-5,0-3 1,5-4 4,-5-8 2,4 1-3,0 0 1,1-1 0,-1 4 2,4 1 1,-4-1 3,1 4-3,-1 3-2,0 1 0,1 3-1,-1 4-3,-4 0 0,4 4 2,1 3 0,-1 4 1,4 4 0,1 7 0,3 4 2,1 7 3,-1 7 2,1 4-1,3 0 1,-3 0-4,4 1-2,-5-1-3,1-4 1,-1-3-4,-3 0-1,-5-4-26,-4-4-9,-4 0-56,-4 1-65,-4-1 46</inkml:trace>
          <inkml:trace contextRef="#ctx0" brushRef="#br0" timeOffset="7354.9272">8920-1682 96,'0'0'35,"4"0"-27,-4 3 20,0-3 9,4-3-7,0-1 0,0-3-11,0-4-4,0-1-8,1-2-1,-1 3 4,0 0 0,0-4 4,0 0-1,-4 1 0,0 3-1,0 0 0,0 3 0,0 1 0,-4 3-4,0 0 0,4 1-5,-4 3-2,0 0 0,-1 3 1,1 9-3,-4 2 0,0 5-1,-5 6 0,5 5 2,-4-1 0,3 4 0,1 0 2,4 0-3,4-3 0,4-4-1,4-4 0,-4-4 2,5-3 2,-1-4 1,0-4 1,5-7 2,-1-4 3,-4-3 2,5-8 1,-1-7-2,1-3-1,-5-1-5,0 0-1,0-7 1,-3 7 0,-1 1 0,0 6 0,-4 1-2,0 3-2,0 4 3,0 0 0,0 4-6,0 3 0,0 11-6,0 4 3,4 4 3,4 0 2,1 3 1,3 1-3,5-1 2,-1-3 1,5-1 2,4-3-1,4-3 2,4-1-7,0-7 1,0-7-4,0-1 0,4-3 4,-8-3 1,4-5 2,-4-3 0,-8-7 0,4-4 0,-5-4 0,-3-4 2,-1 5-1,-3 3-1,-5 0 5,0 7 4,-4 4 4,-4 3 2,0 1-4,-4 7 1,0 4-7,-4 3-1,0 8-4,-5 7-3,5 7 2,-4 8 0,3 3-2,5 8 0,4 3 2,4 4 0,5 1 1,-1 2 0,4 1-3,1 0 2,-1 7-1,0-7 0,-3 0 6,-1 0 2,-8-4 0,-4 0-1,-9 0 3,-7-7 3,-9-4-4,-13-4-2,-7-3-5,-9-4 0,-12-4-13,3-3-7,5-8-5,-4 1-2,0-8-12,-4 0-3,3-8-21,5 5-10,5-5-25</inkml:trace>
          <inkml:trace contextRef="#ctx0" brushRef="#br0" timeOffset="8137.1234">9896-1870 148,'16'-26'55,"-12"15"-43,1-7 10,-1 11 3,0-1-1,0 1 3,0-1-11,0 5-2,-4-5-8,0 5 3,0-1 1,-4 0-1,0 4 2,0 0-4,0 4-2,0 0 2,-1 3 0,-3 0 1,0 5 0,0-1-4,-1 3-3,1 8 0,4 0-1,0 0 0,0 1 0,4-1-3,0-4 0,4 0 2,4 1 2,0-5 0,5 1-1,3 0 1,1-4-1,-1 0 4,5 0 2,0-4 2,-5 1 0,-3-1-4,3 0-1,-3 1-1,-9-1 1,0 4 2,-8 0 2,-9 0-3,1 4-1,-4 0-1,-5-1 1,0-3-2,0 0-1,1-3-4,-5-5 0,4-3-9,-4 0-4,5-7-20,-1 0-9,-4-4-46,5 3-43,-1 1 50</inkml:trace>
          <inkml:trace contextRef="#ctx0" brushRef="#br0" timeOffset="9038.0392">10061-2319 196,'-4'0'74,"4"0"-58,0 0 7,0 0 1,0 0-13,8 0-3,-8 0 1,9 0 2,-1 0-6,4 0 1,1 0 1,3 0-1,5-3 1,0-1-6,4 0-3,3 1 7,6-1 4,-1 0-2,4 1 1,-4-1-5,0 0-2,4 1 2,-8-1 0,-4 4-1,-4 0 1,-5 0 0,1 0 1,-5 4 4,-3-4 5,-1 3-1,-4 1 1,-4-4-3,0 7 1,0 1-6,-4 3-1,0 0-2,0 4-2,-1-1 1,1 1-1,-4 7 0,4-4 0,0 4 0,0 4 0,4 4 0,4 3 2,0 0-1,4 4-1,5-1 1,-1 5 1,0 3-1,5-4-1,-1 1 3,1-1 0,4 1 1,-1-1 0,-3-3 2,-1 3 1,-3 1 1,-5-4 0,-4-1 0,0-3 0,-8-3 2,0-1 4,-8 1-6,-5-1 0,-4-3-4,-7-4-3,-10-4-3,-7 1 1,-9-5-32,-4-6-13,-20-8-61,-18-15-26,-11-14 10</inkml:trace>
        </inkml:traceGroup>
      </inkml:traceGroup>
    </inkml:traceGroup>
  </inkml:traceGroup>
</inkml:ink>
</file>

<file path=ppt/ink/ink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2-23T03:24:12.621"/>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10583" units="cm"/>
      <inkml:brushProperty name="height" value="0.10583" units="cm"/>
      <inkml:brushProperty name="color" value="#C00000"/>
      <inkml:brushProperty name="fitToCurve" value="1"/>
    </inkml:brush>
  </inkml:definitions>
  <inkml:traceGroup>
    <inkml:annotationXML>
      <emma:emma xmlns:emma="http://www.w3.org/2003/04/emma" version="1.0">
        <emma:interpretation id="{38DE60F7-6164-483D-AAC0-085DCE82034A}" emma:medium="tactile" emma:mode="ink">
          <msink:context xmlns:msink="http://schemas.microsoft.com/ink/2010/main" type="writingRegion" rotatedBoundingBox="18365,13842 20723,15179 20084,16307 17725,14969"/>
        </emma:interpretation>
      </emma:emma>
    </inkml:annotationXML>
    <inkml:traceGroup>
      <inkml:annotationXML>
        <emma:emma xmlns:emma="http://www.w3.org/2003/04/emma" version="1.0">
          <emma:interpretation id="{6F4B4FD8-C53B-4E07-8F14-568CC3F79814}" emma:medium="tactile" emma:mode="ink">
            <msink:context xmlns:msink="http://schemas.microsoft.com/ink/2010/main" type="paragraph" rotatedBoundingBox="18365,13842 20723,15179 20084,16307 17725,14969" alignmentLevel="1"/>
          </emma:interpretation>
        </emma:emma>
      </inkml:annotationXML>
      <inkml:traceGroup>
        <inkml:annotationXML>
          <emma:emma xmlns:emma="http://www.w3.org/2003/04/emma" version="1.0">
            <emma:interpretation id="{B3C24D52-23EC-4851-9BFB-D706E8C19E17}" emma:medium="tactile" emma:mode="ink">
              <msink:context xmlns:msink="http://schemas.microsoft.com/ink/2010/main" type="line" rotatedBoundingBox="18365,13842 20723,15179 20084,16307 17725,14969"/>
            </emma:interpretation>
          </emma:emma>
        </inkml:annotationXML>
        <inkml:traceGroup>
          <inkml:annotationXML>
            <emma:emma xmlns:emma="http://www.w3.org/2003/04/emma" version="1.0">
              <emma:interpretation id="{C5A742B9-C3D5-4A79-B9EC-25884C05B823}" emma:medium="tactile" emma:mode="ink">
                <msink:context xmlns:msink="http://schemas.microsoft.com/ink/2010/main" type="inkWord" rotatedBoundingBox="18365,13842 20723,15179 20084,16307 17725,14969"/>
              </emma:interpretation>
              <emma:one-of disjunction-type="recognition" id="oneOf0">
                <emma:interpretation id="interp0" emma:lang="en-US" emma:confidence="0">
                  <emma:literal>NIL</emma:literal>
                </emma:interpretation>
                <emma:interpretation id="interp1" emma:lang="en-US" emma:confidence="0">
                  <emma:literal>NIIL</emma:literal>
                </emma:interpretation>
                <emma:interpretation id="interp2" emma:lang="en-US" emma:confidence="0">
                  <emma:literal>NILL</emma:literal>
                </emma:interpretation>
                <emma:interpretation id="interp3" emma:lang="en-US" emma:confidence="0">
                  <emma:literal>will</emma:literal>
                </emma:interpretation>
                <emma:interpretation id="interp4" emma:lang="en-US" emma:confidence="0">
                  <emma:literal>it</emma:literal>
                </emma:interpretation>
              </emma:one-of>
            </emma:emma>
          </inkml:annotationXML>
          <inkml:trace contextRef="#ctx0" brushRef="#br0">4 7 192,'-3'-6'74,"-1"6"-40,4-4-24,0 4 17,0 0 2,0 0 2,0 0-8,0 0-3,7 4-12,1 2 4,-1 1 1,1 10 2,0-4 1,3 11-2,0-4 1,1 3-4,3 4-1,-4 3 2,8 4 3,-4 13-4,4 0-1,0-1 0,-4 1 1,0-6 1,0-1 0,0 3-4,-4 4-3,0-6-2,0-8 0,1-3-4,-1-6-2,-4-4-1,1-7 0,0-3-13,-1 0-4,-3-3-20,-4-7-9,4-3-35,3-34-86</inkml:trace>
          <inkml:trace contextRef="#ctx0" brushRef="#br0" timeOffset="399.9808">328-3 216,'-7'4'82,"7"2"-44,0-6-31,0 0 20,0 0-5,0 7 1,0-7-1,0 7-2,0-1-10,3 1 9,1 0 4,4 20 13,-1-1-11,1 1-2,-1 3-7,-3 4 0,4 6-7,-4 0-3,3 1-3,1-8-3,-1-6-8,8-7-5,42-87-156,-4-70 6</inkml:trace>
          <inkml:trace contextRef="#ctx0" brushRef="#br0" timeOffset="1154.9024">1019-105 264,'-12'0'99,"12"4"-54,-3-1-39,3-3 22,-4 7-11,4-1-2,-4 5-6,0 2-4,0 4-2,1 6 2,-1 17 4,-4 7-3,-3 4 2,-4 12-5,0 1 0,0-4-1,3-6-2,1-4-10,3-6-4,5-11-24,3-9-10,11-14-74,8-20-38,11-31 79</inkml:trace>
          <inkml:trace contextRef="#ctx0" brushRef="#br0" timeOffset="1554.0492">1418-118 252,'0'0'96,"0"0"-52,0 0-40,0 3 21,-4 4-12,1 0 0,-5 6 4,-15 7 3,5 7-10,-5 20 10,0 10 3,-3 7-5,-1 6 0,5 7-9,3-3-3,0 10-8,4-7-3,8-10-38,10-17-16,12-23-89</inkml:trace>
          <inkml:trace contextRef="#ctx0" brushRef="#br1" timeOffset="-1.826E10">2114 382 252,'0'-7'96,"0"11"-52,4-8-43,-4 4 19,3-3-13,-3 0-2,4-1-5,-4-3-1,0 1 1,0 2 4,-4 1 2,1 0 6,-1-1 3,-4 4-6,1 0-1,-5 7-4,-6 3-3,-1 10-3,-11 4 1,-4 3 1,3-1 0,1 4 0,-4 4 0,-15 0 0,8 6 2,-1 3 1,1 1 1,-1-7-2,1-4 1,3-3 0,1 4 1,-5-4-2,8-10 1,0 0-4,8 4 0,3-4 1,4-3 2,4-4 3,0 0 4,4-3-2,3 1-2,5-5-2,-1-2 0,0-1 0,0 7 1,4 0-2,-3 0 1,3 0 0,0 0-1,0 0 1,0-3-2,0 0-1,3-1 1,1 1 1,0 3 3,3-3 2,5 0-3,-1-1-3,0 1 4,8 3 1,-4 0-2,0 0-1,0 0 1,0 0 0,1 0 2,2 0 1,1 0 1,4 0-4,0 1-3,-1-5 0,1 8 1,11-4-1,-4 6-1,4-2 1,-4-1 1,0-3 3,0 0 4,0 0-2,-3-3-2,7 0 0,0 0 1,-4-1-1,0 1 2,-4 0-2,-3-1 2,0 4-2,-1-3 2,1 3-2,0 0 0,-1 0-1,-3 4 2,0-4-3,0 3 0,-4-3-1,0 0-2,-4 0-2,-3-3 1,3 0-39,0-7-18,-3-4-52,-4-12-23,-4-8-11</inkml:trace>
        </inkml:traceGroup>
      </inkml:traceGroup>
    </inkml:traceGroup>
  </inkml:traceGroup>
</inkml:ink>
</file>

<file path=ppt/ink/ink2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6:00:43.440"/>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A240E6CA-DA8D-4BF0-B8E3-8969C4E4AE32}" emma:medium="tactile" emma:mode="ink">
          <msink:context xmlns:msink="http://schemas.microsoft.com/ink/2010/main" type="writingRegion" rotatedBoundingBox="5912,4992 6611,4992 6611,5231 5912,5231"/>
        </emma:interpretation>
      </emma:emma>
    </inkml:annotationXML>
    <inkml:traceGroup>
      <inkml:annotationXML>
        <emma:emma xmlns:emma="http://www.w3.org/2003/04/emma" version="1.0">
          <emma:interpretation id="{F66295F0-B9C5-4B27-B021-D83355189C3D}" emma:medium="tactile" emma:mode="ink">
            <msink:context xmlns:msink="http://schemas.microsoft.com/ink/2010/main" type="paragraph" rotatedBoundingBox="5912,4992 6611,4992 6611,5231 5912,5231" alignmentLevel="1"/>
          </emma:interpretation>
        </emma:emma>
      </inkml:annotationXML>
      <inkml:traceGroup>
        <inkml:annotationXML>
          <emma:emma xmlns:emma="http://www.w3.org/2003/04/emma" version="1.0">
            <emma:interpretation id="{958CFD20-6E06-4291-9F61-BE2623739C48}" emma:medium="tactile" emma:mode="ink">
              <msink:context xmlns:msink="http://schemas.microsoft.com/ink/2010/main" type="line" rotatedBoundingBox="5912,4992 6611,4992 6611,5231 5912,5231"/>
            </emma:interpretation>
          </emma:emma>
        </inkml:annotationXML>
        <inkml:traceGroup>
          <inkml:annotationXML>
            <emma:emma xmlns:emma="http://www.w3.org/2003/04/emma" version="1.0">
              <emma:interpretation id="{9B50F5B2-6407-4CFE-9B1C-A3E0D46988AF}" emma:medium="tactile" emma:mode="ink">
                <msink:context xmlns:msink="http://schemas.microsoft.com/ink/2010/main" type="inkWord" rotatedBoundingBox="5912,4992 6611,4992 6611,5231 5912,5231"/>
              </emma:interpretation>
              <emma:one-of disjunction-type="recognition" id="oneOf0">
                <emma:interpretation id="interp0" emma:lang="en-US" emma:confidence="1">
                  <emma:literal>~</emma:literal>
                </emma:interpretation>
                <emma:interpretation id="interp1" emma:lang="en-US" emma:confidence="0">
                  <emma:literal>m</emma:literal>
                </emma:interpretation>
                <emma:interpretation id="interp2" emma:lang="en-US" emma:confidence="0">
                  <emma:literal>M</emma:literal>
                </emma:interpretation>
                <emma:interpretation id="interp3" emma:lang="en-US" emma:confidence="0">
                  <emma:literal>a</emma:literal>
                </emma:interpretation>
                <emma:interpretation id="interp4" emma:lang="en-US" emma:confidence="0">
                  <emma:literal>r</emma:literal>
                </emma:interpretation>
              </emma:one-of>
            </emma:emma>
          </inkml:annotationXML>
          <inkml:trace contextRef="#ctx0" brushRef="#br0">18 237 104,'-4'-4'38,"4"4"-29,0 0 10,0 0 5,0-3-7,0-1 1,-5-3-5,1-1 0,4 1-7,-4 0-2,4-1 2,0-3-5,0 0-1,4 0 0,5 0 0,3 0-3,0-4 2,5-3 1,4 3 2,-1-3-1,1-1 2,0 5-2,-1-1 2,1 4 0,0 4 1,-1 3-2,1 8-2,0 3 1,-5 4 1,5 4-1,-4 3-1,3 0 1,1 1-1,0-4 0,-1 3 0,5-3 4,0-1 2,0 1 2,4-4 2,-5-4 4,1 1 1,-4-4-2,0-4 2,-5 0-6,-3-4-1,-1 0-2,0-3-1,1-4-12,-1-4-3,-3-7-46,-1-7-18,4-16-17</inkml:trace>
        </inkml:traceGroup>
      </inkml:traceGroup>
    </inkml:traceGroup>
  </inkml:traceGroup>
</inkml:ink>
</file>

<file path=ppt/ink/ink2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55:37.998"/>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4B8F5802-DE1D-4802-AC59-D4B24BFE258A}" emma:medium="tactile" emma:mode="ink">
          <msink:context xmlns:msink="http://schemas.microsoft.com/ink/2010/main" type="writingRegion" rotatedBoundingBox="14077,7728 15219,7728 15219,8316 14077,8316"/>
        </emma:interpretation>
      </emma:emma>
    </inkml:annotationXML>
    <inkml:traceGroup>
      <inkml:annotationXML>
        <emma:emma xmlns:emma="http://www.w3.org/2003/04/emma" version="1.0">
          <emma:interpretation id="{E65E245A-C2C2-4647-85C3-943B49CF08CB}" emma:medium="tactile" emma:mode="ink">
            <msink:context xmlns:msink="http://schemas.microsoft.com/ink/2010/main" type="paragraph" rotatedBoundingBox="14077,7728 15219,7728 15219,8316 14077,8316" alignmentLevel="1"/>
          </emma:interpretation>
        </emma:emma>
      </inkml:annotationXML>
      <inkml:traceGroup>
        <inkml:annotationXML>
          <emma:emma xmlns:emma="http://www.w3.org/2003/04/emma" version="1.0">
            <emma:interpretation id="{27B5B930-1AD7-4B54-B06B-564BB7A31201}" emma:medium="tactile" emma:mode="ink">
              <msink:context xmlns:msink="http://schemas.microsoft.com/ink/2010/main" type="line" rotatedBoundingBox="14077,7728 15219,7728 15219,8316 14077,8316"/>
            </emma:interpretation>
          </emma:emma>
        </inkml:annotationXML>
        <inkml:traceGroup>
          <inkml:annotationXML>
            <emma:emma xmlns:emma="http://www.w3.org/2003/04/emma" version="1.0">
              <emma:interpretation id="{811837CD-F1FA-4941-BCB9-FDD45CF1F1C6}" emma:medium="tactile" emma:mode="ink">
                <msink:context xmlns:msink="http://schemas.microsoft.com/ink/2010/main" type="inkWord" rotatedBoundingBox="14077,7728 15219,7728 15219,8316 14077,8316"/>
              </emma:interpretation>
              <emma:one-of disjunction-type="recognition" id="oneOf0">
                <emma:interpretation id="interp0" emma:lang="en-US" emma:confidence="0">
                  <emma:literal>x</emma:literal>
                </emma:interpretation>
                <emma:interpretation id="interp1" emma:lang="en-US" emma:confidence="0">
                  <emma:literal>E</emma:literal>
                </emma:interpretation>
                <emma:interpretation id="interp2" emma:lang="en-US" emma:confidence="0">
                  <emma:literal>a</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597 35 108,'0'0'44,"4"0"-35,-4 0 9,0 0 2,0 0-1,4-3 3,-4-1-6,0 0-1,0 1-9,0-1 7,0 0 6,-4 1-6,0-1-2,4 0-6,0 1-2,-5 3-1,5 0 1,0 0-4,0 0 0,-4 0 3,0 3 3,0 1 0,-8 3 2,-5 4-2,-4 0 0,-8 0-1,0 4 0,1 0-5,-6 0 1,1 7 4,0-4 2,4 0 0,0 1-1,0-1 5,5-3 4,-1 3-5,0 1-3,0-1-3,0 0-3,0 4 3,5 0 2,-1-7 0,5 0 0,3-4-1,1 0 0,3-4 2,5 1 1,0-1-3,0-3-3,0 3 2,4-7 2,0 0-4,0 0-1,0 0 0,0 7 0,0 1-3,0-1 2,0 0 1,0 1 2,0-1-3,4 1-2,4-1 4,1 0 1,3-3 6,0 0 5,1-4-3,3 0 0,5 3-4,0-3 1,4 4 0,-1 0 1,1-1-4,4 1-1,8 3 3,9 1 1,8-1-1,-1 0 1,-3-3-6,4 3-1,0-3 0,-5 3 0,1 1 0,-5 3 0,-7 0-91,-22 0-38,-12-18-10</inkml:trace>
          <inkml:trace contextRef="#ctx0" brushRef="#br0" timeOffset="-915.3048">88 337 108,'-13'0'44,"9"0"-35,0 0 12,4 0 1,0-4-1,0 1-1,-4-1-6,0 0-1,0 0-8,0-3 6,-1 0 2,1 3 0,0-3 2,4-1-6,-4 5-1,0 3-4,4 0-1,0 0-1,0 0-2,0 0-4,8 7-2,5-3 7,-1 3 4,9 0-2,3-3-2,5 0 0,4-4-1,1 0 4,3 0 2,0-4 9,0 0 4,1 1-9,-1-1-6,-4 0-2,-4 4 0,0 0-3,0 0-2,0 0 4,4 0 1,0 0 2,0 0 0,0 0 0,-4 0 0,0 0 0,-4 0 2,-5 0-3,1 0 0,-8 0-1,-1 0 1,0 0-2,-3 0-1,-1 0-2,0 0 1,5 0 1,3 0 0,1 0-3,7 0 2,1-3 3,4-1 1,4 4-1,-8 0-2,-4 0 1,0 0-1,-1 0 0,-3 0 2,-5 0-1,-4 0 2,-3 0-20,-5 0-8,-5-4-18,-7 1-8,0 3 2,-5 0 5,1 0-6,-1 0-27,-4 0 17</inkml:trace>
        </inkml:traceGroup>
      </inkml:traceGroup>
    </inkml:traceGroup>
  </inkml:traceGroup>
</inkml:ink>
</file>

<file path=ppt/ink/ink2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6:01:51.900"/>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1EBD7E52-896A-46BD-9DFE-F080C53F1605}" emma:medium="tactile" emma:mode="ink">
          <msink:context xmlns:msink="http://schemas.microsoft.com/ink/2010/main" type="writingRegion" rotatedBoundingBox="11764,13857 16166,13779 16184,14765 11782,14843"/>
        </emma:interpretation>
      </emma:emma>
    </inkml:annotationXML>
    <inkml:traceGroup>
      <inkml:annotationXML>
        <emma:emma xmlns:emma="http://www.w3.org/2003/04/emma" version="1.0">
          <emma:interpretation id="{55AB6CA0-57E5-4DA2-82C8-B3C96BB9347A}" emma:medium="tactile" emma:mode="ink">
            <msink:context xmlns:msink="http://schemas.microsoft.com/ink/2010/main" type="paragraph" rotatedBoundingBox="11764,13857 16166,13779 16184,14765 11782,14843" alignmentLevel="1"/>
          </emma:interpretation>
        </emma:emma>
      </inkml:annotationXML>
      <inkml:traceGroup>
        <inkml:annotationXML>
          <emma:emma xmlns:emma="http://www.w3.org/2003/04/emma" version="1.0">
            <emma:interpretation id="{61DAF01F-1D87-4100-98AC-82917A85619C}" emma:medium="tactile" emma:mode="ink">
              <msink:context xmlns:msink="http://schemas.microsoft.com/ink/2010/main" type="line" rotatedBoundingBox="11764,13857 16167,13779 16184,14765 11782,14843"/>
            </emma:interpretation>
          </emma:emma>
        </inkml:annotationXML>
        <inkml:traceGroup>
          <inkml:annotationXML>
            <emma:emma xmlns:emma="http://www.w3.org/2003/04/emma" version="1.0">
              <emma:interpretation id="{1517D9D5-58EC-4149-800D-7740BE9FDA4B}" emma:medium="tactile" emma:mode="ink">
                <msink:context xmlns:msink="http://schemas.microsoft.com/ink/2010/main" type="inkWord" rotatedBoundingBox="11764,13859 13685,13825 13702,14809 11782,14843"/>
              </emma:interpretation>
              <emma:one-of disjunction-type="recognition" id="oneOf0">
                <emma:interpretation id="interp0" emma:lang="en-US" emma:confidence="1">
                  <emma:literal>See</emma:literal>
                </emma:interpretation>
                <emma:interpretation id="interp1" emma:lang="en-US" emma:confidence="0">
                  <emma:literal>see</emma:literal>
                </emma:interpretation>
                <emma:interpretation id="interp2" emma:lang="en-US" emma:confidence="0">
                  <emma:literal>She</emma:literal>
                </emma:interpretation>
                <emma:interpretation id="interp3" emma:lang="en-US" emma:confidence="0">
                  <emma:literal>Seen</emma:literal>
                </emma:interpretation>
                <emma:interpretation id="interp4" emma:lang="en-US" emma:confidence="0">
                  <emma:literal>Seem</emma:literal>
                </emma:interpretation>
              </emma:one-of>
            </emma:emma>
          </inkml:annotationXML>
          <inkml:trace contextRef="#ctx0" brushRef="#br0">845 244 212,'0'-11'82,"0"3"-64,-4-7 2,4 8-2,-4-8-8,-5-4 2,-3 0-3,-5-4 0,-9 1-5,-3-1 13,-1 1 5,-4-1-2,-4 8-1,0 4-7,-4 3-2,-1 4-4,-3 8-1,3 8-6,1 3-1,0 7 1,4 8 0,4-3 1,4-1 0,5 0-5,8 1 1,8-1 2,5 0 3,8 1-2,5 3 0,8 4-1,0-1 0,4 1 4,9 4 1,-1 0-4,1-1 1,-1 1 0,1 0 0,-5-5 0,1 1 0,-5-4 0,0 4 2,-4-7-1,-4-5-1,-5-3 3,-8 0 0,-4-4 16,-4 0 8,-9-4 5,-9-3 6,-3-5-8,-5-3-1,0-3-7,-4-5-4,-5-3-10,1 0-3,4-4-5,0-1-1,0 1-10,8 0-3,5 0-6,4 0-3,-1 0-12,6 0-5,3 8-25,0-1-8,5 8-68</inkml:trace>
          <inkml:trace contextRef="#ctx0" brushRef="#br0" timeOffset="1037.2897">672 805 180,'0'0'68,"0"0"-52,4 0 3,-4 0 1,0 0-12,0 0-2,4 4-4,-4-4-2,4 3 1,1 1 1,-1 0 1,0 0 3,5-4 3,-1 3-4,1 1-1,3-4-2,5 0 1,4 0 2,5 0 2,-1-4 1,9-3 0,0-1-4,0-3-1,4-4 1,0 0 0,-4-4-5,-5 0 1,1 0 4,-5-3 5,-3 3 4,-5 0 2,-5 0-4,1 1 1,-9-1-5,0 0 1,-8 0-5,0 0 0,-9 4-3,1 0-1,-1 4 7,-4 3 4,0 1-3,-4 3 1,4 8-5,-4 3 0,4 5-3,0 7-3,0 7-1,4 4 0,5 4 3,4 3 2,4 5-2,4 3 0,4-7-1,5-1 0,8 1 2,5-4 0,3-4 0,5-4 0,4-11 0,4-3 2,5-9-3,4-3-2,0-3 2,-1-9 0,-3-3 1,-5-4 2,-4 1-1,-8-5-1,-5-3 3,-3-1 0,-10-3 1,1 0 0,-9 0 2,-4-4 1,-4 8 8,-4 3 2,-5 4-4,-4 1 0,0 6-6,-4 5 1,4 3-7,0 4-1,0 8-5,4 7-1,1 7-4,3 8-1,5 12 6,4-5 4,8 5 4,14-1 1,7-3-2,14-8-2,12-15 1,8-15-1,13-26-66,13-38-28,-8-15-46</inkml:trace>
        </inkml:traceGroup>
        <inkml:traceGroup>
          <inkml:annotationXML>
            <emma:emma xmlns:emma="http://www.w3.org/2003/04/emma" version="1.0">
              <emma:interpretation id="{75EEF6DF-EC5D-4E51-A915-F9A6AB29C5B2}" emma:medium="tactile" emma:mode="ink">
                <msink:context xmlns:msink="http://schemas.microsoft.com/ink/2010/main" type="inkWord" rotatedBoundingBox="14546,13807 16167,13778 16184,14743 14563,14772"/>
              </emma:interpretation>
              <emma:one-of disjunction-type="recognition" id="oneOf1">
                <emma:interpretation id="interp5" emma:lang="en-US" emma:confidence="1">
                  <emma:literal>BW</emma:literal>
                </emma:interpretation>
                <emma:interpretation id="interp6" emma:lang="en-US" emma:confidence="1">
                  <emma:literal>B w</emma:literal>
                </emma:interpretation>
                <emma:interpretation id="interp7" emma:lang="en-US" emma:confidence="0">
                  <emma:literal>M w</emma:literal>
                </emma:interpretation>
                <emma:interpretation id="interp8" emma:lang="en-US" emma:confidence="0">
                  <emma:literal>D w</emma:literal>
                </emma:interpretation>
                <emma:interpretation id="interp9" emma:lang="en-US" emma:confidence="0">
                  <emma:literal>b w</emma:literal>
                </emma:interpretation>
              </emma:one-of>
            </emma:emma>
          </inkml:annotationXML>
          <inkml:trace contextRef="#ctx0" brushRef="#br0" timeOffset="2810.3627">2822 188 268,'0'3'101,"5"-6"-78,-5 3-11,0 0-9,0 0-5,4 3 1,-4 5-2,4-1 0,0 5 2,-4-1 11,0 4 6,0 4-6,0 7-3,0 12-2,0 11-1,0 11-2,-4 4-2,4 0 3,-4-4 0,4-3-4,0-5 1,0-10 2,0-8 1,0-4 3,0-8 1,-4-3-3,-1-4-3,1-4 6,4-3 3,-4-4 3,0-4 3,-1 0-5,5-4-1,-4-4-6,0-3-3,0-4 2,-1-8 2,1-3-4,4-4-1,0 0 0,0-4 2,0-7-3,4-1 0,1 1 1,-1-1 2,4 1-3,1 0 0,4 3 3,-1 0 1,1 5-4,8-1 1,0 0-2,-4 4 0,4 0 2,1-1 2,-1 9-3,-4 3 0,0 0 1,-5 8 2,-3 0-3,-1-1 0,1 5 1,-5 3 2,0 0-1,0 4-1,1 4 1,-5 4-1,0 10-3,0 5 0,-5 0-1,-3 3 0,-1 4 0,-3 4 0,-5-4 0,4 0 3,0 0 0,5-7 3,-1-4-1,1-1-1,4-6 1,0-1 1,-1-3-1,1-5 2,4-3-4,0 0 0,0 0 1,0 0 0,4-3 0,1-1 0,-1 0 0,4 0 0,1 1-3,-1-5 2,5 0 1,4 1 0,0-4 0,0 3 2,4 1-3,0-1 0,4 1 1,1 3 0,-1 4-3,5 4 0,-1 7 2,1 4 0,-5 4 1,1 3 0,-5 5 0,-8 3 0,-5 4 2,-4-1 1,-4 1 7,-4 0 6,-8 0-4,-5-4-2,-5 4-3,-3-8-2,0 1 1,-1-5 3,1-3 0,-5-4 2,9-4-4,-9-7-4,-8-8-26,4-3-10,5 3-21,-1-3-6,1 3-47,3 8-59,5 7 51</inkml:trace>
          <inkml:trace contextRef="#ctx0" brushRef="#br0" timeOffset="3965.7103">3847 127 188,'-4'0'71,"-1"-3"-55,5 3 15,0 0 3,0 0-2,0 3 3,0-3-4,-4 0 1,4 0-18,0 0-4,0 0 1,0 0-5,0 8 2,-4 3-7,0 8-1,-1 7 0,1 12 2,0 15-3,-5 11 0,5 7 1,0 4 0,0 1 0,-1-9 0,1-6 0,4-5 2,0-11-1,0-11-1,0-8 1,0-7 1,4-4 3,1-3 2,3-12-3,1-8-3,3-7 2,1-11 0,4-4-4,0-4 1,0-4 0,0 0 2,0 1 1,0 7 1,0 0-5,-5 7 1,1 4 0,-5 4 0,1 4 0,-1 3 0,1 5 0,-1 6 0,-3 9-3,3 3 0,0 4-1,1 3 0,-1 1 3,1-1 2,-1 5 0,1-5-1,-1 4-2,5-10 1,0-1 1,-1-4 2,1-4-1,0-7 2,4-7 4,0-8 6,0-12 6,0-18 3,-1-11-7,6-12-4,-1-15-20,0-26-6,4-22-64,5-9-27,0-29-39</inkml:trace>
        </inkml:traceGroup>
      </inkml:traceGroup>
    </inkml:traceGroup>
  </inkml:traceGroup>
</inkml:ink>
</file>

<file path=ppt/ink/ink2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2:19:21.595"/>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0BFA209-FE98-4D48-9994-34104271071D}" emma:medium="tactile" emma:mode="ink">
          <msink:context xmlns:msink="http://schemas.microsoft.com/ink/2010/main" type="writingRegion" rotatedBoundingBox="4870,5210 24602,5142 24621,10631 4890,10700"/>
        </emma:interpretation>
      </emma:emma>
    </inkml:annotationXML>
    <inkml:traceGroup>
      <inkml:annotationXML>
        <emma:emma xmlns:emma="http://www.w3.org/2003/04/emma" version="1.0">
          <emma:interpretation id="{6AB72B74-6F05-4F44-9B97-B97A03B625CA}" emma:medium="tactile" emma:mode="ink">
            <msink:context xmlns:msink="http://schemas.microsoft.com/ink/2010/main" type="paragraph" rotatedBoundingBox="5069,5210 24602,5142 24607,6490 5074,6558" alignmentLevel="1"/>
          </emma:interpretation>
        </emma:emma>
      </inkml:annotationXML>
      <inkml:traceGroup>
        <inkml:annotationXML>
          <emma:emma xmlns:emma="http://www.w3.org/2003/04/emma" version="1.0">
            <emma:interpretation id="{E657D7AD-7F83-4627-81F0-088459DE0068}" emma:medium="tactile" emma:mode="ink">
              <msink:context xmlns:msink="http://schemas.microsoft.com/ink/2010/main" type="line" rotatedBoundingBox="5069,5210 24602,5142 24607,6490 5074,6558"/>
            </emma:interpretation>
          </emma:emma>
        </inkml:annotationXML>
        <inkml:traceGroup>
          <inkml:annotationXML>
            <emma:emma xmlns:emma="http://www.w3.org/2003/04/emma" version="1.0">
              <emma:interpretation id="{91CC387B-BF62-4C7D-B2AD-3F1BE05056E7}" emma:medium="tactile" emma:mode="ink">
                <msink:context xmlns:msink="http://schemas.microsoft.com/ink/2010/main" type="inkWord" rotatedBoundingBox="5069,5274 7709,5264 7714,6549 5074,6558"/>
              </emma:interpretation>
              <emma:one-of disjunction-type="recognition" id="oneOf0">
                <emma:interpretation id="interp0" emma:lang="en-US" emma:confidence="0">
                  <emma:literal>import</emma:literal>
                </emma:interpretation>
                <emma:interpretation id="interp1" emma:lang="en-US" emma:confidence="0">
                  <emma:literal>import.</emma:literal>
                </emma:interpretation>
                <emma:interpretation id="interp2" emma:lang="en-US" emma:confidence="0">
                  <emma:literal>impetus</emma:literal>
                </emma:interpretation>
                <emma:interpretation id="interp3" emma:lang="en-US" emma:confidence="0">
                  <emma:literal>impel</emma:literal>
                </emma:interpretation>
                <emma:interpretation id="interp4" emma:lang="en-US" emma:confidence="0">
                  <emma:literal>impute</emma:literal>
                </emma:interpretation>
              </emma:one-of>
            </emma:emma>
          </inkml:annotationXML>
          <inkml:trace contextRef="#ctx0" brushRef="#br0">172-4147 148,'0'-12'55,"0"12"-43,0-11 5,0 11 2,4-4 4,-4 1 19,5-1-23,-5-4 15,4 8-20,-4-3 14,0 3-15,0-4 4,0 4-10,0-4-2,0 8-3,0-4 1,4 22-4,-4 1 2,4 7 0,0 8 2,1-1-2,-5 9-3,4-5 1,-4 0 1,4 1 0,-4-5 2,4 1-1,-4-12-7,0 1 3,0-9-27,0 1 16,0-11-58,0-4 41,0-16-86,5 5 67</inkml:trace>
          <inkml:trace contextRef="#ctx0" brushRef="#br0" timeOffset="269.5349">316-4414 236,'-8'-8'90,"8"8"-70,0 0 17,0 0 19,0 0-32,0-4 9,0 4-21,0-7-2,0 7-6,0 0-1,0 0-1,0 0-2,0 0 1,0-4-1,0 4 0,0 0-18,0 0-5,0 0-22,0 4-7,4 3-45,0 5-44,4 3 52</inkml:trace>
          <inkml:trace contextRef="#ctx0" brushRef="#br0" timeOffset="931.8473">519-3839 92,'4'0'35,"-4"0"-27,0 4 18,0-4 5,0 0-3,0 0-2,0 0-1,0 0-1,0 0-13,-4-4 4,0 1 3,0-5-2,-1 0 1,1-3-3,0-4-1,0-4-5,4-3 0,0-5-5,0-3-2,4 0 0,0 0 1,0 0-1,5 0 2,4 4 0,-1-1 1,1 5 0,4-1 2,0 4-1,0 4 0,0 4-1,-5 3 0,5 8-2,0 8 1,0 3 0,0 4 1,4 0-2,-4 0 1,-4-3-2,4 6-1,0-2 1,0 6-1,8 12 0,-8 0 0,-4-4 0,4 0 0,-9 0 0,1 0 0,-9 0-3,4-3 2,-4-5-1,0 1 0,-4-4 0,4-4 0,-5-8 0,1 5 0,38 44 2</inkml:trace>
          <inkml:trace contextRef="#ctx0" brushRef="#br0" timeOffset="1539.002">837-3865 304,'0'0'112,"0"0"-87,-5-34-2,5 19-9,5 8-10,-1-16-3,4 4 0,-3-3 1,3 3-1,1 0 4,3 8-3,1-4 1,0 3-1,-5 1-2,5 3 1,-5 1 1,5 3-1,4-3 2,4 7-2,-4 0-3,0 7 1,-4-3 1,4 7 0,-5 1 4,1 6-2,0 5 1,-1 0-1,-3-5-2,-1 5 1,-3-4 1,3 3-1,-4-7-1,0-3 1,1-5-1,-1 4 0,-4-3 0,0 3 0,0-7-3,4 0 2,0-8 3,1 0-1,-5-7-1,4 0 1,0-16 1,0 1-1,1-8 2,3 4-2,-4 0 2,1 7-2,-1 1 2,4 7-2,1-8-1,3 8 1,1 4 1,4 3-1,0 1-1,0 7 1,8 4-1,1 7 0,12 11-3,0 8 2,4 4-8,-8 0 5,0 0-16,-4-4 11,-5 0-18,-4-3 16,-4-9-6,-4-3-12,-5-3-37,1-1 35,-9-11-56,4 0 50,-4-7-46,0-1 48</inkml:trace>
          <inkml:trace contextRef="#ctx0" brushRef="#br0" timeOffset="2356.9766">1700-4098 112,'-8'-12'44,"8"12"-35,0-15 9,0 8 13,0 7-18,0-8 24,0 1-21,0-5 28,0 5-25,0-4 26,0 7-26,0-4 17,0 8-21,0-3 12,0-1-16,0-4 12,0 5-13,0-1 4,0 4-9,0-4 2,0 8-4,0 0 3,4 7-4,0 4-3,5 4 0,3 15-1,1-1 0,0 5 4,4 0-1,0 7-1,4 0 1,-8 11-4,-1 1 2,-3 7 1,3 0 0,-7-8-3,-5 12 2,0-15-6,0-1 4,0-6-5,0-9 4,-5-3-2,5-8 3,-4-7-7,4 0 6,-4-8-10,8 1 9,-8-9-3,4 1 5,-8-11 2,8 3 1,0-4 2,-5-14 3,1-5 4,4 5-4,-4-20 1,8 9-3,-4-20-2,4 4 0,-4-11 3,9 7-2,-1 4 4,5-11 3,0 19 6,-1 7-8,1 4 5,4 7-7,4-11 2,0 8-4,0-4 3,5 11-4,-5-4 4,4 12-4,-3-4 6,-1 7-5,-4 1 3,-5 7-3,-3 0 3,4 7-4,-5 1 4,5 3-4,-9 4 1,0 0-1,-8 4-4,4 0 1,-13 7 1,5 1 0,-13-5-9,8-3 5,-12-4-14,3 0 10,-20-7-25,4-1 19,4-7-14,-13-11-21,9-4-109,5 4 84</inkml:trace>
          <inkml:trace contextRef="#ctx0" brushRef="#br0" timeOffset="3800.893">2471-4366 160,'-30'0'63,"30"0"-49,-38 4 20,25 0 26,5 0-34,-13 0 17,4 3-26,-4-3 20,8 0-22,0-1 19,5 1-19,-1-4 5,5 4-11,0-4 1,4 0-6,0-4-2,8 4-1,22 57-1</inkml:trace>
          <inkml:trace contextRef="#ctx0" brushRef="#br0" timeOffset="3508.7773">2500-4535 316,'0'0'118,"-4"11"-92,-4 20-7,3-13-8,1 16-10,-4 11-1,-1 12-2,-3-1 1,-1 4 1,4-3 0,1-16 0,4-7 0,-1 0 0,1 4-3,0-4 2,4-8 1,0-4 0,8-6 0,1-5 0,-5-4 2,9-3 3,4 0 0,0 0 2,4-4-2,-4 0 0,4-4-3,-4 0 1,0 0-2,4-3-1,-4-1 1,0 1-1,0-5 0,4 1 0,-4-4-9,0 4-4,-4 0-7,4-8-2,-1-4-54,1 4 41,9 76 16</inkml:trace>
          <inkml:trace contextRef="#ctx0" brushRef="#br0" timeOffset="3983.4847">2428-4414 388,'0'0'145,"0"0"-112,39-12-6,-27 9-7,1 3-16,8-8-2,0 4-1,0-7 1,9 7-1,-9-3 2,5 7-2,-9-4-1,-1 0-13,-3 0-26,4 1 21,-4-1-14,-5-4-19,1 5-108,-1 3 85</inkml:trace>
          <inkml:trace contextRef="#ctx0" brushRef="#br0" timeOffset="3184.0762">2492-4456 176,'-4'-19'68,"4"12"-52,0-4 12,0 7 3,4 0-7,-4-3-2,4-1-4,0 4-1,-4 0-9,0 1-3,5-1 1,-5 0 3,29 64-4</inkml:trace>
          <inkml:trace contextRef="#ctx0" brushRef="#br0" timeOffset="3541.8361">2797-4218 4,'0'0'0</inkml:trace>
        </inkml:traceGroup>
        <inkml:traceGroup>
          <inkml:annotationXML>
            <emma:emma xmlns:emma="http://www.w3.org/2003/04/emma" version="1.0">
              <emma:interpretation id="{867D4F40-9773-46A1-BC95-776A6CBAFD7B}" emma:medium="tactile" emma:mode="ink">
                <msink:context xmlns:msink="http://schemas.microsoft.com/ink/2010/main" type="inkWord" rotatedBoundingBox="8282,5200 9091,5197 9093,5906 8284,5909"/>
              </emma:interpretation>
              <emma:one-of disjunction-type="recognition" id="oneOf1">
                <emma:interpretation id="interp5" emma:lang="en-US" emma:confidence="1">
                  <emma:literal>to</emma:literal>
                </emma:interpretation>
                <emma:interpretation id="interp6" emma:lang="en-US" emma:confidence="0">
                  <emma:literal>too</emma:literal>
                </emma:interpretation>
                <emma:interpretation id="interp7" emma:lang="en-US" emma:confidence="0">
                  <emma:literal>two</emma:literal>
                </emma:interpretation>
                <emma:interpretation id="interp8" emma:lang="en-US" emma:confidence="0">
                  <emma:literal>tho</emma:literal>
                </emma:interpretation>
                <emma:interpretation id="interp9" emma:lang="en-US" emma:confidence="0">
                  <emma:literal>top</emma:literal>
                </emma:interpretation>
              </emma:one-of>
            </emma:emma>
          </inkml:annotationXML>
          <inkml:trace contextRef="#ctx0" brushRef="#br0" timeOffset="6604.6304">3415-4154 244,'-26'4'93,"26"-4"-72,-4 4 16,4-4 13,4 0-29,1 0 9,-1 0-18,0-4 5,0 4-10,5-8 2,8 5-5,-5-5 2,5 4-3,-4-7 0,4 4-1,-4-5 1,4 5-2,0-5 4,4 5-3,0-4-12,0 3 6,0-7-32,0 8 20,1-5-46,7 9 35,-12-9-69,4 8 54,-4-3-72,4 7 64</inkml:trace>
          <inkml:trace contextRef="#ctx0" brushRef="#br0" timeOffset="6260.5813">3669-4598 132,'4'4'52,"0"-12"-41,0 8 20,-4 0 5,0 0-5,0 0-1,0 0-3,0 0 0,0 0-15,0 0 6,0 8 3,-4-1-7,0 5-3,-4 7-6,-1 3-4,-4 5 0,5 6 1,-5 5-3,1 7 0,-1 0 10,9-3-6,-9 3 4,9-4-4,-9 1 5,9-5-5,-5-3 3,9 0-3,-8-8-2,8 1 0,-4-8-1,8-1 0,-4-3 2,4 0-1,0-7 4,5 3-3,-5-7 6,4 4-5,1-8 3,4 3-3,-1-6 5,5 3-5,0-8-1,0 4-1,0-7-12,4 3 6,-8-7-18,4 8 13,-4-12-26,-1 8 20,-3-12-34,3 8 28,-3-7-69,-1 3 51,1-4-67,-1 4 61</inkml:trace>
          <inkml:trace contextRef="#ctx0" brushRef="#br0" timeOffset="7041.2912">3952-4289 156,'0'0'60,"0"0"-47,5 4 10,-5-4 14,4 3-21,-4 1 10,0 4-16,-4 3 6,4 0-9,-9 4 2,5 4-5,-5 4 0,5 3-2,-4 4 1,8 4-2,-4-4-3,4 0 1,0 0 1,8-3 0,-4-5 0,9 1 0,0-8 4,4 0-2,4-8 8,0 1-6,4-8 5,1 0-5,-1-11 9,5 3-7,-9-11 23,0 8-16,-8-12 27,-1 5-22,-12-9 15,5 5-19,-18-5 14,5 5-15,-18-5 1,5 9-8,-17-5-16,8 8 4,-12 0-37,12 7 24,-4-3-115,9 7 74,0-3-110,12 3 97</inkml:trace>
        </inkml:traceGroup>
        <inkml:traceGroup>
          <inkml:annotationXML>
            <emma:emma xmlns:emma="http://www.w3.org/2003/04/emma" version="1.0">
              <emma:interpretation id="{C56417F9-C872-4A7B-8E23-37D4780B8A0E}" emma:medium="tactile" emma:mode="ink">
                <msink:context xmlns:msink="http://schemas.microsoft.com/ink/2010/main" type="inkWord" rotatedBoundingBox="9730,5389 12511,5380 12513,5952 9732,5962"/>
              </emma:interpretation>
              <emma:one-of disjunction-type="recognition" id="oneOf2">
                <emma:interpretation id="interp10" emma:lang="en-US" emma:confidence="1">
                  <emma:literal>make</emma:literal>
                </emma:interpretation>
                <emma:interpretation id="interp11" emma:lang="en-US" emma:confidence="0">
                  <emma:literal>makes</emma:literal>
                </emma:interpretation>
                <emma:interpretation id="interp12" emma:lang="en-US" emma:confidence="0">
                  <emma:literal>maker</emma:literal>
                </emma:interpretation>
                <emma:interpretation id="interp13" emma:lang="en-US" emma:confidence="0">
                  <emma:literal>•make</emma:literal>
                </emma:interpretation>
                <emma:interpretation id="interp14" emma:lang="en-US" emma:confidence="0">
                  <emma:literal>made</emma:literal>
                </emma:interpretation>
              </emma:one-of>
            </emma:emma>
          </inkml:annotationXML>
          <inkml:trace contextRef="#ctx0" brushRef="#br0" timeOffset="9143.9904">4918-4018 120,'-5'0'46,"5"0"-35,-4 7-2,0-3 5,4 0-10,-4 0 12,-1 3-9,-3 1 18,4-1-13,-5-3 16,5 0-16,-4-8 9,3 4-12,-3-4 2,4 0-7,-5-7 5,9 4-6,-4-9 8,4 9-7,0-12 5,4 8-5,0-12 7,5 8-7,-1-4 8,5 4-8,-4-3 8,3 6-8,1-3 5,4 4-5,-4 0 2,3 3-3,-3 1 7,0 3-6,0 0 8,-1 8-8,-3 0 3,3 3-4,-3 4 0,4 1-1,-1-1-2,5 4 1,-4-4 1,4 4-1,-4-3-1,-1 3 1,-3-4-4,3 4 2,-7 0-1,3 0 0,-8 0-3,0 4 3,-4-4-3,4 0 2,-4-4 2,-1 1 1,-3-5-3,8 1 2,-4-5 1,4 5 0,-4-8-5,4 4 3,-5-8-3,10 0 2,-5-3 0,0 3 1,0-7 4,0-1-1,0-6-1,4 3 1,0-4 1,4 4-1,-3-4-1,3 8 1,1-8-4,3 7 2,-3-3 5,3 8-2,5-4 6,0 3-5,0 1 3,4 3-3,-4 0-2,5 4 0,-6 0-1,6 4 0,-5 0 4,4-1-2,-4 5 1,0-1-1,-5 1-2,1 3 1,0 0 1,-1 1-1,-3 3-1,-1 4 1,-3-4-1,-1 3 0,-4-2 0,4 2 0,-4-3 0,0 0 0,0-7-3,0 3 2,0-7 1,0 0 0,0-4-3,0 0 2,0-8 1,4 4 0,1-11 0,3 0 0,-4-11 0,5 3 0,-5-7 2,4 8-1,1-5 4,-1 9-3,-3-1 4,3 8-4,-4-1 1,5 5-1,-1-1 3,5 8-3,-5 0 1,5 4-1,0 0-6,-1 7 2,-3 0-21,-1 4 13,-3 4-60,3 4 39,-8-1-112,0 5 80</inkml:trace>
          <inkml:trace contextRef="#ctx0" brushRef="#br0" timeOffset="10117.5834">6166-4131 160,'0'-8'60,"0"8"-47,0-7 17,0 3 19,0 4-28,-4-8 19,4 5-24,-4-9 18,0 5-19,-5-4 14,5 7-16,-4-4 6,3 5-11,-7-1 4,-1 8-7,-12-1-2,3 9-2,-11 3-6,7 7 3,-8 5-1,9 3 1,-5 0-3,18 0 3,-1-4 3,9 1 0,-1-5-3,5-3 1,0-4-4,9 0 3,-1-7-6,9-1 5,9-11-1,-5 4 2,4-11 2,5 0 0,-5-12 2,1 8-1,-5-4 4,-4 8-3,-9-4 8,5 7-6,-5 1 5,1 3-5,-5 4 0,0 4-2,1 3-4,-1 5 1,0-1 1,4 0 0,1 1-16,4-1 9,-5-4-39,5 5 26,-5-5-82,5 1 57,-5-8-80,5 4 70</inkml:trace>
          <inkml:trace contextRef="#ctx0" brushRef="#br0" timeOffset="10644.2506">6475-4380 156,'13'-22'60,"-13"22"-47,21-8 26,-12 5 20,-1 3-32,1-4 11,3 4-23,-3 0 13,-1 4-15,-3 3 6,-1 4-11,0 12 0,0 0-5,1 10-2,-1 1 0,0 11-1,4-3 0,-3 3-3,3-4 2,-4 1 1,5-5 0,-5-3 2,0 0-1,1-8-1,-1 1 1,-4-8-1,4-4 0,-4-4-3,0 0 2,0-7-1,0 0 0,0-8 4,4 0-1,1-7 8,3 3-5,0-14 5,1 3-5,4-15 2,-1 4-3,1-8 0,4 5-1,0-9-4,0 12 1,0-4 1,0 8 0,-5 0 0,1 10 0,-4 1-18,3 4 10,-8 0-50,1 3 33,-1 1-102,0 7 71,0 0-64,5 4 68</inkml:trace>
          <inkml:trace contextRef="#ctx0" brushRef="#br0" timeOffset="11272.1496">6763-4060 160,'-4'12'63,"4"-12"-49,4 3 9,-4 1 12,5 0-20,-1 3 8,4 1-14,1-1 11,-1 5-12,1-1 5,3 0-8,1 1 2,4-1-4,-4-4 9,4 1-6,0-8 8,0 4-8,4-4 3,4 0-5,0-4 0,5 0-2,4-7 3,0 0-3,4-12 4,4 8-4,1-11-1,-5 7 0,-4-8-1,-5 9 0,-3-5 6,-5 8-3,-4-4 8,-5 8-7,-7-4 8,-1 7-8,-8-7 12,-1 8-9,-3-5 10,-1 9-10,-7-5 3,3 4-6,-4 4-2,4 4-1,-4 0-1,5 7 0,-10 1 2,10-1-1,-5 8-3,8-1 1,-3 1 3,3 4-1,5-1 2,8 1-2,0-4 2,9 3-2,4-3 8,8 0-5,5-8 8,4 4-8,0-7-1,4-1-2,4-10-26,-4 3 14,5-8-72,-5 1 46,-4-8-132,-5 3 95</inkml:trace>
        </inkml:traceGroup>
        <inkml:traceGroup>
          <inkml:annotationXML>
            <emma:emma xmlns:emma="http://www.w3.org/2003/04/emma" version="1.0">
              <emma:interpretation id="{F9FA9333-4EE6-4D15-BEBB-CCB62AC7FE20}" emma:medium="tactile" emma:mode="ink">
                <msink:context xmlns:msink="http://schemas.microsoft.com/ink/2010/main" type="inkWord" rotatedBoundingBox="13031,5182 16033,5171 16036,6152 13034,6163"/>
              </emma:interpretation>
              <emma:one-of disjunction-type="recognition" id="oneOf3">
                <emma:interpretation id="interp15" emma:lang="en-US" emma:confidence="1">
                  <emma:literal>further</emma:literal>
                </emma:interpretation>
                <emma:interpretation id="interp16" emma:lang="en-US" emma:confidence="0">
                  <emma:literal>Further</emma:literal>
                </emma:interpretation>
                <emma:interpretation id="interp17" emma:lang="en-US" emma:confidence="0">
                  <emma:literal>furthers</emma:literal>
                </emma:interpretation>
                <emma:interpretation id="interp18" emma:lang="en-US" emma:confidence="0">
                  <emma:literal>furthest</emma:literal>
                </emma:interpretation>
                <emma:interpretation id="interp19" emma:lang="en-US" emma:confidence="0">
                  <emma:literal>farther</emma:literal>
                </emma:interpretation>
              </emma:one-of>
            </emma:emma>
          </inkml:annotationXML>
          <inkml:trace contextRef="#ctx0" brushRef="#br0" timeOffset="12491.84">8304-4248 160,'13'-7'63,"-13"7"-49,13-8 20,-9 1 15,4 7-28,1-12 6,4 5-17,-5-12 14,5 8-14,-1-12 13,1 4-13,-4-15 8,-1 12-10,-8-5 9,4 9-10,-8-5 14,4 4-12,-8 0 7,-1 4-9,-8 0-2,9 8-3,-9-1-2,4 8 1,-8 0-1,8 8 0,-8-1-3,4 8 2,-4 4 1,8 0 0,-4 7 0,9 1 0,-5 7-3,5-1 2,-1 9-1,9-5 0,0 1 2,9 0 0,-1-1 2,1 1-1,-1-4-1,5 0 1,-5-4-1,5-4 0,0-3 2,-1-1-1,1-3 6,4 0-4,-4-4-1,-1 0-1,1 0-4,0 0 2,-5-4 1,1 4 0,-5 1 2,0 2-1,-4-3 2,0 4-2,-8 0 4,-1 0-3,-8 0 4,5 7-4,-10-7 6,6 0-5,-6-4 3,5-4-3,-4-7-11,4-4 5,-4-12-24,8 1 15,-3-11-38,7 3 28,-8-8-83,13 9 59,-9-5-91,9 8 77</inkml:trace>
          <inkml:trace contextRef="#ctx0" brushRef="#br0" timeOffset="12998.8563">8237-4082 152,'-9'0'57,"9"0"-44,-13 7 23,5-3 26,8 0-34,-9 0 25,1-1-32,-5-3 18,9 4-23,-4-4 7,8 0-13,-9 0 7,18 0-9,-5 0 9,9 0-10,3 0 3,6 0-6,3 0 0,0 0-2,5 0 1,0 0-2,-1-4 2,1 4-2,0-3 4,-5-1-3,0-4-5,-3 4 1,-6-3-28,-3 3 17,-9-3-72,5 3 48,-9-7-119,4 3 88</inkml:trace>
          <inkml:trace contextRef="#ctx0" brushRef="#br0" timeOffset="13602.8912">8668-4225 184,'0'0'71,"0"0"-55,9 3 13,-9-3 13,4 4-24,0-4 13,1 8-18,-1-1 6,4 5-11,-4 3 0,5 0-5,-5 4 0,0-1-1,1 5 5,-1-1-4,0-3-1,0 4-1,1-4 1,3-4-1,-4-8 2,5 5-2,-1-9-5,5 5 2,-5-12 1,5 0 1,0-7 6,-1 4-3,1-12 6,4 4-6,-4-8 10,-1 4-7,-3 0 14,-1 4-11,-3 0 5,3 8-9,-4-4 4,5 3-5,-9 0 2,4 8-3,-4 4-2,4 4 0,-4 3-4,5 8 2,-5 0-1,4-1 0,0 1-11,4 0 6,1-4-27,-1 0 19,5-7-42,4 3 32,0-15-52,4 4 44,5-11-55,-1 3 50,5-10-40,-1 6 44</inkml:trace>
          <inkml:trace contextRef="#ctx0" brushRef="#br0" timeOffset="14173.7194">9193-4109 104,'-8'0'38,"8"0"-29,0 4 3,8-4 1,-8 0 11,0 8 10,0-5-3,0 1 8,0 0-22,-4 0 5,0 3-14,-9 1 2,5-1-6,-5-3 7,4 0-7,-3-4 16,3 4-11,1-8 22,4 4-17,-1-8 11,5 1-15,0-12-3,9 4-4,-1-11-3,9 7 1,-4 0-4,12-7 5,1 3 7,-1 4-5,-4 0 5,0 8-5,1 0 0,-10 7-2,-3 4 1,-1 4-2,-3 7 2,3 8-2,-4 3-1,5 5 1,-5-1-10,0 4 5,0 0-21,5-3 15,-1-5-21,5 1 18,4-8-15,0-4 16,0-7-25,0-4 21,0-11-96,0-1 62</inkml:trace>
          <inkml:trace contextRef="#ctx0" brushRef="#br0" timeOffset="14848.4998">9697-4602 160,'-4'-11'60,"4"11"-47,0-7 30,0 3 21,0 8-35,0-4 1,4 7-19,-4 1 4,4 7-8,-4 4 9,0-1-9,0 12 12,0 4-11,0 15 3,0 4-7,0 11 0,5-4-2,-1 0 3,0-7-3,0-4-1,0-8 0,1-3-26,-1-8 14,-4-7-50,0-5 34,0-10-98,8-1 70,1-22-59,4 0 66</inkml:trace>
          <inkml:trace contextRef="#ctx0" brushRef="#br0" timeOffset="15822.2037">10010-4447 204,'9'-34'77,"-9"34"-60,0-11 17,0 7 26,0 4-34,0-4 18,0 4-26,0 0 15,4 8-19,-4-5 8,0 9-13,-4 6 2,4 9-7,-4 7-2,-1 3-1,1 5 1,4-1-1,-4 4-1,8-3 1,-4-5-1,0 1 0,0-8 4,0-4-2,0-7-1,4 0 0,-4-12-6,5 1 3,-1-16 1,4 1 1,5-12 2,0 0-1,-1-7-3,5 3 1,0-3-1,0 3 0,-4 1 0,0 11 0,-5-1 0,0 5 0,-3 3 4,3 8-1,-8 0-5,4 7 2,1 0-1,3 4 1,1 0 4,3 4-1,5-8-1,0 4 1,0-7-1,4 3 0,-4-7-3,4 3 2,-4-7-1,4 4 0,-8-8 11,4 1-6,-4-9 9,-5 5-8,-4-12 1,5 0-3,-5-7-2,0 3 1,-4-3-4,5 3 2,-5-3 1,0 11 0,0 0-7,0 7 4,-5 12-3,1 8 3,-9 10 0,9 4 1,-4 5 2,8 2 0,-9-2-3,9-1 2,0-4 1,13 0 0,-9-3 2,9-4-1,4-8 4,4 0-3,4-11 6,1 4-5,-1-19 1,5 4-2,33-38 7,-16-4 2,-17 15 14,-1 5-13,-12 6 5,0 12-10,-8 8-2,-5 7-3,-4 3-4,0 9 1,0 3-1,0 0 0,0 0 0,8 4 0,1-4 4,3 4-1,10-8 2,-1 4-2,8-11-1,1 3 1,8-7 1,0 0-1,0-7-16,-4 3 8,-8-11-41,-1 4 27,-12-12-51,-1 4 41,-12-11-77,0 7 60,-12-7-87,3 8 77</inkml:trace>
          <inkml:trace contextRef="#ctx0" brushRef="#br0" timeOffset="16242.6581">10345-4399 160,'-68'4'63,"68"-4"-49,-72 3 7,38 1 11,9 11-19,-30-7 29,4 3-24,-17-4 29,9 1-27,0-4 21,12 3-24,5-7 16,12 4-19,5-8 14,12 4-15,9-7 8,8-1-12,9-3 11,8 3-12,9-10 12,-1 6-12,5-3 5,4 4-8,0-4 0,0 7-3,5-7 1,-5 8-2,4-8-1,-4 7 1,0-3-10,-4 3 5,-4-3-34,-5 7 21,-8-7-56,0 7 41,-8-3-109,3 7 79,-3-8-88,-1 1 86</inkml:trace>
        </inkml:traceGroup>
        <inkml:traceGroup>
          <inkml:annotationXML>
            <emma:emma xmlns:emma="http://www.w3.org/2003/04/emma" version="1.0">
              <emma:interpretation id="{C09C1A81-9629-4613-82CC-48DDA8A39218}" emma:medium="tactile" emma:mode="ink">
                <msink:context xmlns:msink="http://schemas.microsoft.com/ink/2010/main" type="inkWord" rotatedBoundingBox="16645,5394 20377,5375 20382,6396 16650,6415"/>
              </emma:interpretation>
              <emma:one-of disjunction-type="recognition" id="oneOf4">
                <emma:interpretation id="interp20" emma:lang="en-US" emma:confidence="0">
                  <emma:literal>progenome</emma:literal>
                </emma:interpretation>
                <emma:interpretation id="interp21" emma:lang="en-US" emma:confidence="0">
                  <emma:literal>progenote</emma:literal>
                </emma:interpretation>
                <emma:interpretation id="interp22" emma:lang="en-US" emma:confidence="0">
                  <emma:literal>progenies</emma:literal>
                </emma:interpretation>
                <emma:interpretation id="interp23" emma:lang="en-US" emma:confidence="0">
                  <emma:literal>polyenone</emma:literal>
                </emma:interpretation>
                <emma:interpretation id="interp24" emma:lang="en-US" emma:confidence="0">
                  <emma:literal>prorenin</emma:literal>
                </emma:interpretation>
              </emma:one-of>
            </emma:emma>
          </inkml:annotationXML>
          <inkml:trace contextRef="#ctx0" brushRef="#br0" timeOffset="17204.0832">11789-4407 220,'-5'0'82,"5"0"-64,5 0 18,-5 0 19,0 0-31,0 0 15,0 0-23,0 4 11,0 0-16,0 0 8,0-1-11,0 5 0,0 11-5,0-1-2,0 9 0,0 14-4,0 4 2,0 16 3,8-5-1,1 12 2,-1-4-2,-4 11-1,5-7 1,-9 4-1,4-1 0,-4-3 0,0-11 0,0-8 0,0-8 0,-4-7-9,4-8 5,-9-11-12,5 0 9,-4-11-1,3 0 5,-7-15 0,7 3 1,-7-15-3,8 1 3,-5-16 1,5 8 1,0-15 2,4 3-1,0-10 2,8 7-2,5-16 4,4 12-3,4-11 8,4 15-6,1-4 14,-1 11-10,1 1 9,-1 10-9,-4 1 4,0 11-7,-4-4 7,0 11-8,-4 1 8,0 7-8,-5 0-1,5 7-2,-5 1-1,1 3 0,-9 4-9,4 0 5,-8 4-29,-1 0 18,-7 0-55,-1 3 39,-8-3-120,8 0 84,-8-8-75,8 1 82</inkml:trace>
          <inkml:trace contextRef="#ctx0" brushRef="#br0" timeOffset="17578.8791">12174-4087 148,'25'-18'57,"-25"18"-44,22-31 18,-14 20 28,1 7-33,-5-7 25,0 0-30,0-8 18,0 8-23,1-4 12,-1 7-17,-4-3 1,4 7-7,-4 4-1,4 4-2,-4 3-4,0 8 1,0 0-1,9 12-2,-1-1-2,5 0 3,4 1-11,0-5 7,4-3-27,5-4 19,-1-7-44,0-1 33,-4-10-91,1 3 65</inkml:trace>
          <inkml:trace contextRef="#ctx0" brushRef="#br0" timeOffset="17970.4668">12610-4234 232,'0'4'88,"0"-4"-69,-8 12 4,3-9-2,5 5-13,-8 3-4,4 4-3,-5 0-1,5 4 0,0 0 0,4 0 0,0 0 6,4-1-3,0-3 6,5 1-6,-1-9 14,1 4-9,-1-7 14,1 4-13,-1-16 5,9 4-9,-9-11 4,5 4-5,0-15 2,4-1-3,-4-10 7,-1 6-6,-8-2 19,1 6-14,-14 1-3,1 11-4,-18 4-31,5 11 16,-13 3-59,13 5 41,-4 3-119,4 0 85</inkml:trace>
          <inkml:trace contextRef="#ctx0" brushRef="#br0" timeOffset="19089.2569">13118-4075 392,'0'0'148,"0"0"-115,51 45-9,-34-26-13,0 0-11,0 7 2,4 4-1,-8 4 6,4 4-4,-9 3 10,1-3-7,-18-1 10,5 1-9,-21-4 3,-1-4-6,-25 0-4,0-4-1,-20-7-17,7 0 10,-12-11-52,17-5 34,-5-10-71,17 3 55,1-11-108,12 4 85</inkml:trace>
          <inkml:trace contextRef="#ctx0" brushRef="#br0" timeOffset="18870.2056">12813-4105 304,'0'0'115,"9"0"-89,8 0-10,-17 0-9,8 0-7,5 0 0,4-4-5,0 0 1,4-4 2,0-3 1,5 0 1,-9 0 0,21-5 0,-9 1 6,-3-3 4,-5-1 6,-4 0 4,-9 0 3,1 0 3,-9 4-3,0 4-2,0 0-7,8 3-1,-12 1-8,0-1-1,-1 4-4,-3 0-1,-5 4-1,5 0-2,-1 0 0,5 0 3,0 0-7,0 4 5,-5 0-1,5 0 2,-9-4 0,9 4 0,-4-4 2,8 3 0,-9 1-3,9 4 2,0-5-1,4 5 0,-4-1 0,0 5 0,-4-1 2,4 4 0,-13 42 0</inkml:trace>
          <inkml:trace contextRef="#ctx0" brushRef="#br0" timeOffset="18479.6753">12881-4279 208,'0'-7'77,"0"7"-60,4-4 4,-4 4-3,0 0-11,0 0-4,0 0 0,5 0 0,-1 0-1,-4 0-2,0 0 1,4 4 1,-4-4 3,0 7 2,0-3 1,0 0 0,0-4 2,0 0-12,0 4 8,0-4 2,0 3-6,0 1 0,0 0-7,0 3-1,0-7 0,4 4 4,-8 0-1,13 0-1,-9-4 5,0 0 1,0 0 0,0 0 1,0 0-2,0 0 2,0 0-4,0 0-2,8-4-1,-8 0 11,0 0 8,0 1-6,0-1 0,0 0-3,0 0 1,-4 4 0,0 0 1,4 4-7,-9 4 0,-4 3 1,1 4 1,-1 0-1,0 4-2,5-4-2,-5 41 1</inkml:trace>
          <inkml:trace contextRef="#ctx0" brushRef="#br0" timeOffset="20147.5206">13343-3970 192,'-5'8'71,"5"-8"-55,-4 7-2,0-7 12,8 0-17,0 0 30,5 0-22,4-4 20,4 4-21,4-7 10,4-1-16,5-7 2,-1 0-8,5-7 0,4 7-2,-4-12 3,0 5-3,-4-9 4,-5 5-4,-4-4 15,1 7-10,-14 1 8,0 7-8,-20 0-4,-1 7-2,-12 1-4,3 7 2,-3 3 1,4 9 0,-5 3-3,10 4 2,-6 7-1,5 0 0,0 4 2,5 4 0,3 0-3,5-4 2,4 0 1,4 1 0,5-5-3,3-3 2,5-5 3,5-3-1,-1-3-3,4-5 1,9-7-4,0 0 3,4-11 3,0 3 0,4-10 10,-8-1-5,-4-11 16,0 7-12,-5-3 7,0 7-10,-3-4 0,-5 12-4,-5 0 3,1 3-4,-5 4 1,5 4-1,-4 4 1,-1 4-2,-4 3-3,5 4 1,-5 4-8,0 0 5,-4 0-7,4 3 6,-8-7-4,4 4 5,-4 11-18,-4-22 6,-1-8 1,9 3 9,4-10 3,5 3 3,3-11 2,5 0-1,5-8 6,3 5-4,5-5 12,4 4-8,-1 0 12,1 8-11,0 0 12,-4 3-12,-5 4 5,1 4-8,-5 4 2,-4 4-4,-5 3-2,1 0 0,-13 4-17,0 0 9,-13 1-34,1 2 22,-14-6-59,9 3 43,-8-8-124,8 5 89</inkml:trace>
          <inkml:trace contextRef="#ctx0" brushRef="#br0" timeOffset="21273.8344">14884-4188 196,'0'0'74,"0"0"-58,8 0 12,-8 0 13,0 0-24,0 0 10,0 7-17,0 4 2,0 5-8,-8 6-2,4 1-1,-13 3-1,12 0 0,-3 1 0,4-5 0,0 1 0,4-4 0,4-4 8,8 0-4,5-7 14,0 3-10,0-11 7,0 0-8,4-11 2,1 3-5,3-15 2,0 1-3,-3-16 3,3 4-4,-8-11 4,0 7-4,-13-7 12,-4 11-7,-17 4 5,4 8-7,-20 7-4,3 7-2,-12 12 1,3 11 0,1 4-5,4 3 3,5-3-1,8 4 1,4-5 2,13 5 0,4-8-5,4 4 3,8-8 1,5 1 1,5-9 0,3 5 0,13-12 2,-4 4-1,4-7 2,0 3-2,0-4-1,-4 8 1,0-7 1,-4 7-1,12-4 2,-46 27-2,-5-5-1,5 5 1,-4-4-6,8-4 3,-5-4-3,10 1 2,-5-5-2,4 4 2,0-7-5,9 0 5,-1-8 3,5 0 1,9-7 2,-1 0-2,5-4 6,4 7-4,0-3 6,-1 3 1,-7 5 3,-5-1 0,-8 4 2,-5 4-2,-8 3 0,4 4-7,-8 4-8,0 4 0,-4-4-12,8 0 7,-9 0-23,9 1 17,-4-9-45,4 4 33,4-7-116,5 0 78,3-8-84,1 0 84</inkml:trace>
        </inkml:traceGroup>
        <inkml:traceGroup>
          <inkml:annotationXML>
            <emma:emma xmlns:emma="http://www.w3.org/2003/04/emma" version="1.0">
              <emma:interpretation id="{7A5146A1-5023-41E5-96F2-8F1C84F257CF}" emma:medium="tactile" emma:mode="ink">
                <msink:context xmlns:msink="http://schemas.microsoft.com/ink/2010/main" type="inkWord" rotatedBoundingBox="20949,5262 24603,5249 24606,6072 20952,6084"/>
              </emma:interpretation>
              <emma:one-of disjunction-type="recognition" id="oneOf5">
                <emma:interpretation id="interp25" emma:lang="en-US" emma:confidence="0">
                  <emma:literal>LATTICKE</emma:literal>
                </emma:interpretation>
                <emma:interpretation id="interp26" emma:lang="en-US" emma:confidence="0">
                  <emma:literal>LAFTICKE</emma:literal>
                </emma:interpretation>
                <emma:interpretation id="interp27" emma:lang="en-US" emma:confidence="0">
                  <emma:literal>LATTIWZ</emma:literal>
                </emma:interpretation>
                <emma:interpretation id="interp28" emma:lang="en-US" emma:confidence="0">
                  <emma:literal>LAZTICKE</emma:literal>
                </emma:interpretation>
                <emma:interpretation id="interp29" emma:lang="en-US" emma:confidence="0">
                  <emma:literal>LAZTIWZ</emma:literal>
                </emma:interpretation>
              </emma:one-of>
            </emma:emma>
          </inkml:annotationXML>
          <inkml:trace contextRef="#ctx0" brushRef="#br0" timeOffset="21981.0894">16154-4531 220,'17'-8'82,"-17"8"-64,9 0 24,-9 0 19,0 0-34,0 0 7,4 8-22,-4-1 3,4 5-10,-8 7 4,0 7-5,-5 12-2,1 3-1,-5 16-1,0-1 0,-8 4 0,8-3 0,-4-4 0,9-5 0,-5-6 2,9-8-1,0-4-1,4-4 1,-4-3-4,8-4 2,-4-4 5,4-4-2,0-7 10,5 3-6,-1-7 8,5 4-8,4-8 8,4 4-8,0-7 5,0 7-6,1-4 0,3 8-3,0-4-2,1 0 1,-1 0-19,-4 0 10,-4-4-45,4 4 29,-8-4-53,4 1 44,-8-5-59,3 8 52,-8-4-66,1 4 60</inkml:trace>
          <inkml:trace contextRef="#ctx0" brushRef="#br0" timeOffset="22401.8726">16539-3814 220,'0'7'82,"0"-7"-64,-4 8 20,0-8 16,4 3-30,-4-3 10,0 4-20,-5-8 5,9 4-11,-8-7 11,8-1-11,-5-7 7,5 8-8,5-16 0,3 4-4,5-18 3,4 6-4,4-21 1,4 3-1,5-15 9,4 11-5,0-11 8,0 15-8,-1 0 3,-3 15-5,-5-3 7,1 18-7,-9 0-1,0 8-2,-5 7 1,1 8-1,-4 11 2,3 3-2,-7 20-1,3 0 1,0 7-6,1 4 3,-1 4-17,1-4 11,-5-4-34,0-8 23,-8-3-64,4-3 47,-8-13-125,3 1 91</inkml:trace>
          <inkml:trace contextRef="#ctx0" brushRef="#br0" timeOffset="22654.4906">16590-4067 264,'-29'11'101,"29"-11"-78,0 0 13,0 0 22,4 0-33,0 0 23,5 0-28,-1-3 7,5 3-16,4-8 5,0 4-9,8-7 0,0 4-4,5-8-2,4 3 0,0-3-15,0 8 8,-5-8-41,1 7 26,-9-3-77,-4 3 55,-4-3-115,4 7 89</inkml:trace>
          <inkml:trace contextRef="#ctx0" brushRef="#br0" timeOffset="23210.0091">17187-4319 244,'0'0'93,"0"0"-72,-4 0 14,0 0 7,4 0-25,-4 0 10,8 0-17,-4 0 15,0 0-15,0-4 9,8 4-11,1-7 4,-1 3-7,5-4 4,4 4-5,8-7 0,1 4-2,8-12-2,-1 11 1,10-3-1,-1 7 0,5-3-11,-1 3 6,-3-4-25,-10 8 17,-7-7-40,-5 7 29,-8-8-41,-5 8 37,-12-7-33,4 7 35,-13-4-13,5 4 23,-13-4 5,8 8 6,-4-4 30,4 4-13,1 0 39,7 3-28,-7-3 24,7 3-27,-3 1 20,4 3-23,-5 4 18,5 4-20,-9 4 12,9 3-16,-9 8 8,9 4-11,-9 11 2,5 0-6,-5 3 0,5-3-2,-9 4-6,8-4 2,-3 0-21,3-4 13,5-7-45,4-8 31,0-11-103,8-8 70,5-19-77,8 1 76</inkml:trace>
          <inkml:trace contextRef="#ctx0" brushRef="#br0" timeOffset="23525.4855">17890-4270 280,'0'11'104,"0"-11"-81,-13 8 5,9-5 2,4 1-19,-4-4 10,0 0-12,-5 0 11,9 0-12,0-4 5,9 1-8,3-9-2,10 5-2,7-8-1,1 3 0,8-3 0,0 4 0,0-4 2,0 7-1,0-3-1,1 4 1,-6-8-23,6 11 12,-14-4-36,-4 8 26,-8-7-48,0 3 38,-13-4-97,0 8 70</inkml:trace>
          <inkml:trace contextRef="#ctx0" brushRef="#br0" timeOffset="23748.0846">18127-4368 240,'0'7'90,"0"-7"-70,9 15 17,-9-7 10,4 3-27,-8 8 4,0 4-15,-5 7 3,1 0-7,-5 8 2,4-1-4,-12 39-17,9-31-24,3-7-8,1-8-78,3-15-36,5 4 82</inkml:trace>
          <inkml:trace contextRef="#ctx0" brushRef="#br0" timeOffset="24051.9017">18525-4474 252,'30'-18'93,"-30"18"-72,17 0 0,-17 0 20,4 7-25,-12 8 26,3 4-24,-12 19 8,1 7-15,-14 8 3,9-1-9,-9 9-2,5-5-2,-1-3 1,5-8-1,0-4 2,8-7-2,5-4-9,4-3 4,-1-8-38,10-1 23,-1-10-97,8 0 64,5-16-93,5 4 82</inkml:trace>
          <inkml:trace contextRef="#ctx0" brushRef="#br0" timeOffset="24949.6393">18978-4285 224,'30'-4'85,"-30"4"-66,21-15-6,-12 7-2,-1 8-9,1-7 15,3-1-10,-3-3 28,-1 3-20,-8-3 27,4 7-24,-12-3 4,4 7-13,-17 4 5,-1 7-7,-20 8 11,4 7-10,-13 12 12,9-1-12,-9 9 3,13-5-7,0 1-2,12-5-1,5-3-1,8 0 0,5-4 2,8 0-1,8-7-5,5-4 2,17-4-17,4-4 11,8-7-36,5 3 24,8-14-39,-5 3 33,1-11-51,-4 0 44,-5-19-33,-8 4 38,-4-15 4,-5 7 15,-8-11 8,0 11 1,-4 1 47,-1 10-26,-3-3 60,-1 11-46,1-3 38,-1 11-41,-3-1 20,3 5-30,-8 3 8,4 4-18,-4 4 9,0 3-12,-4 5 8,4 6-9,-8 9 4,-1 3-7,-8 8-2,9 3-2,-9 4-1,4 0 0,-4 1-7,9-5 4,-5 0-14,4 1 9,1-8-14,8-4 13,-4-11-33,4-1 23,4-18-64,4 0 47,5-18-83,8-1 68,9-19-36,4 0 51,4-18 53,-4 7-7,0-7 89,-5 14-55,-8 1 55,1 14-57,-5 1 23,-5 11-38,-3 0 24,-1 7-29,-4 1 15,1 3-21,-1-4 2,4 8-10,-3-3 1,3 3-5,5-4-2,0 0-1,3-3-1,6 3 0,-1-7-20,4 7 11,-4-4-47,1 8 31,-10-7-75,-3 7 57,-18-4-124,1 8 95</inkml:trace>
          <inkml:trace contextRef="#ctx0" brushRef="#br0" timeOffset="25419.5696">19122-4078 308,'21'26'115,"-21"-26"-89,26 23 8,-13-16 1,4 1-22,8-1 11,0 1-14,9 0 13,0-1-14,13-7 7,-9 4-9,0-8-2,-4 4-3,-5-4-21,-3 4 10,-9-3-45,-5-1 30,-3-4-46,-1 8 39,-8-4-59,5 4 51,-10 0-39,1 4 45,-4 0 7,-1 4 16,-12-1 29,0 4-10,-13 1 54,4 3-35,-16 0 62,8 4-51,-13-1 46,17 1-50,-4 0 36,12 0-42,1-4 23,12 0-30,1 0 8,3 0-18,5-4 0,8 1-7,17-5-7,5 1 0,20-4-21,9-1 13,22-3-60,-10 4 39,10-11-141,-10 3 97,-3-7-106,-13-1 104</inkml:trace>
        </inkml:traceGroup>
      </inkml:traceGroup>
    </inkml:traceGroup>
    <inkml:traceGroup>
      <inkml:annotationXML>
        <emma:emma xmlns:emma="http://www.w3.org/2003/04/emma" version="1.0">
          <emma:interpretation id="{E39FAB79-C96C-47D1-9A09-DE0D5B07CB7A}" emma:medium="tactile" emma:mode="ink">
            <msink:context xmlns:msink="http://schemas.microsoft.com/ink/2010/main" type="paragraph" rotatedBoundingBox="9509,6009 19419,6179 19395,7565 9485,7394" alignmentLevel="2"/>
          </emma:interpretation>
        </emma:emma>
      </inkml:annotationXML>
      <inkml:traceGroup>
        <inkml:annotationXML>
          <emma:emma xmlns:emma="http://www.w3.org/2003/04/emma" version="1.0">
            <emma:interpretation id="{5DB4490E-D14B-4C1A-9BF7-934B92E0CFC7}" emma:medium="tactile" emma:mode="ink">
              <msink:context xmlns:msink="http://schemas.microsoft.com/ink/2010/main" type="inkBullet" rotatedBoundingBox="9503,6350 9575,6352 9574,6374 9502,6372"/>
            </emma:interpretation>
            <emma:one-of disjunction-type="recognition" id="oneOf6">
              <emma:interpretation id="interp30" emma:lang="en-US" emma:confidence="0">
                <emma:literal>•</emma:literal>
              </emma:interpretation>
            </emma:one-of>
          </emma:emma>
        </inkml:annotationXML>
        <inkml:trace contextRef="#ctx0" brushRef="#br0" timeOffset="27893.0443">4609-3428 148,'-5'-11'57,"5"11"-44,5-7 18,-5 3 28,0 8-33,0-4 29,0 0-32,0 0 28,0 0-29,0 3 22,4 1-25,-4 0 3,4 0-13,-4-4-3,0 0-4,0 0-2,0 0 1,0 0 1,0 0-1,0 0-5,0 0 2,0 0-19,0 0 12,0 0-41,4 0 29,1-4-75,7 4 54,5-4-93,4 4 76</inkml:trace>
      </inkml:traceGroup>
      <inkml:traceGroup>
        <inkml:annotationXML>
          <emma:emma xmlns:emma="http://www.w3.org/2003/04/emma" version="1.0">
            <emma:interpretation id="{0CF036F2-8186-4154-B4E4-5B78D50DA4D9}" emma:medium="tactile" emma:mode="ink">
              <msink:context xmlns:msink="http://schemas.microsoft.com/ink/2010/main" type="line" rotatedBoundingBox="9609,6010 19419,6179 19395,7565 9585,7396"/>
            </emma:interpretation>
          </emma:emma>
        </inkml:annotationXML>
        <inkml:traceGroup>
          <inkml:annotationXML>
            <emma:emma xmlns:emma="http://www.w3.org/2003/04/emma" version="1.0">
              <emma:interpretation id="{E4887614-6A20-4608-8E26-BC3AFE3DE1AA}" emma:medium="tactile" emma:mode="ink">
                <msink:context xmlns:msink="http://schemas.microsoft.com/ink/2010/main" type="inkWord" rotatedBoundingBox="9603,6335 10832,6356 10813,7417 9585,7396"/>
              </emma:interpretation>
              <emma:one-of disjunction-type="recognition" id="oneOf7">
                <emma:interpretation id="interp31" emma:lang="en-US" emma:confidence="0">
                  <emma:literal>if</emma:literal>
                </emma:interpretation>
                <emma:interpretation id="interp32" emma:lang="en-US" emma:confidence="0">
                  <emma:literal>"of</emma:literal>
                </emma:interpretation>
                <emma:interpretation id="interp33" emma:lang="en-US" emma:confidence="0">
                  <emma:literal>"f</emma:literal>
                </emma:interpretation>
                <emma:interpretation id="interp34" emma:lang="en-US" emma:confidence="0">
                  <emma:literal>oof</emma:literal>
                </emma:interpretation>
                <emma:interpretation id="interp35" emma:lang="en-US" emma:confidence="0">
                  <emma:literal>sof</emma:literal>
                </emma:interpretation>
              </emma:one-of>
            </emma:emma>
          </inkml:annotationXML>
          <inkml:trace contextRef="#ctx0" brushRef="#br0" timeOffset="29097.8904">5015-3390 116,'-17'11'44,"17"-11"-35,-17 8 16,9-4 26,3-1-28,-3-3 24,4 0-27,-5 0 20,9 0-23,-8 0 18,8 0-20,-9-3 19,9 3-20,-4-4 20,4 8-20,-4-4 15,8 0-16,-4 0 10,0 0-13,0-4 4,0 4-9,0-4 0,0 8-3,0-8 1,0 4-2,0-4 2,0 4-2,0-3 2,0-1-2,0-4 2,0 8-2,0-7-3,0 7 1,0-4-19,0 4 11,0-4-41,0 8 29,0-8-51,4 4 41,1-3-99,7 3 72,1-8-74,0 4 75</inkml:trace>
          <inkml:trace contextRef="#ctx0" brushRef="#br0" timeOffset="28392.6589">4731-3059 208,'5'0'77,"-5"0"-60,0 0 8,0 0 13,0 0-22,-5 0 8,5 4-15,-4 0 6,0 3-8,-5-3 13,9 0-11,-4 0 7,4-1-9,-4 1 4,4 0-6,-4 0 9,4-1-8,-5-3 1,10 4-4,-5-4-2,0 0 0,0 0-1,0 0 0,0 0-9,0 0 5,0 0-23,8 0 15,-4-4-34,5 4 26,-5-7-50,5 3 39,-1-7-82,1 7 64</inkml:trace>
          <inkml:trace contextRef="#ctx0" brushRef="#br0" timeOffset="30161.896">5489-3311 192,'4'-7'71,"1"3"-55,-5 0 20,0 4 6,0 0-6,0 0-1,0-4-11,-5 4-4,1 4-12,-4 0-1,-5 3 0,-4 5-3,-4 6-1,-9 9-1,1 7-2,-1 3 1,5 8-1,3 1 0,10-1 0,-1-8 0,9-3 0,4-4-3,8-7 0,9-4 2,9-8 0,-1-7 1,0-8 0,1-3 0,-1-5 0,1-7-3,-5-7 2,0-4 1,-4-4 2,-4 0 5,-1-7 4,-3 3 0,-1-3 1,1-1-2,-1 1-1,-4 3-5,5 5-1,-5 2-1,0 5 1,0 4 0,1 6 1,-1 5-2,0 4 1,0 3-2,5 8-1,-5 3 1,5 8-1,-1 4 2,1 4-1,-5 7-1,0 4 1,-4 15-1,0-1 0,-4 16-5,0 0 3,-5 15-12,9-11 7,-8 11-16,8-7 13,0 7-7,4-12 11,9-3-2,3-7 5,6-8 4,3-12 0,0-7 6,5-11-4,-5-15 8,1 0-7,-1-19 8,1 3-8,-5-14 16,-4 7-11,-9-11 14,1 8-14,-14-8 16,1 11-15,-17-4 13,4 12-13,-17 0-5,0 7-3,-8 4-53,8 7 28,-4 5-171,13 6 107</inkml:trace>
        </inkml:traceGroup>
        <inkml:traceGroup>
          <inkml:annotationXML>
            <emma:emma xmlns:emma="http://www.w3.org/2003/04/emma" version="1.0">
              <emma:interpretation id="{51E80978-1052-4593-8F06-163868DC5F39}" emma:medium="tactile" emma:mode="ink">
                <msink:context xmlns:msink="http://schemas.microsoft.com/ink/2010/main" type="inkWord" rotatedBoundingBox="11325,6253 13500,6291 13484,7215 11309,7178"/>
              </emma:interpretation>
              <emma:one-of disjunction-type="recognition" id="oneOf8">
                <emma:interpretation id="interp36" emma:lang="en-US" emma:confidence="1">
                  <emma:literal>Belle</emma:literal>
                </emma:interpretation>
                <emma:interpretation id="interp37" emma:lang="en-US" emma:confidence="0">
                  <emma:literal>Belde</emma:literal>
                </emma:interpretation>
                <emma:interpretation id="interp38" emma:lang="en-US" emma:confidence="0">
                  <emma:literal>Beld</emma:literal>
                </emma:interpretation>
                <emma:interpretation id="interp39" emma:lang="en-US" emma:confidence="0">
                  <emma:literal>Bible</emma:literal>
                </emma:interpretation>
                <emma:interpretation id="interp40" emma:lang="en-US" emma:confidence="0">
                  <emma:literal>Beha</emma:literal>
                </emma:interpretation>
              </emma:one-of>
            </emma:emma>
          </inkml:annotationXML>
          <inkml:trace contextRef="#ctx0" brushRef="#br0" timeOffset="36465.2349">6649-3326 140,'0'-4'55,"0"4"-43,0-3 14,0-1 24,0 8-29,0-8 24,4 4-26,-4-4 16,5 4-20,-5-8 12,4 8-16,-4-3 10,4 6-12,-4-3 8,4 0-9,-4 0 11,0 0-11,0 0 3,0 4-7,0 0 2,0 4-3,-4 3 7,4 8-6,-8 7 1,3 0-3,-12 19-4,0 1 1,-4 10 3,4 1-1,-4-1 2,8-3-2,-3-1-1,3-3 1,-4-7-1,8-5 0,-3-7 2,3-3-1,1-8-1,4-1 1,-5-3-8,9-3 4,-8-9-12,8 5 8,-5-8-9,10 4 8,-5-8-4,0 0 7,0-7-2,4 0 4,0-8-5,0 4 5,-4-12-1,5 9 2,-5-9 0,0 5 0,0-8 2,0 7 0,0-7 2,0 7-1,0-11 4,4 8-3,0-8 6,4 8-5,1-12 8,-1 4-7,5-3 5,0 10-5,0-6 7,3 10-7,1-7 5,5 11-5,-6-7 2,6 7-3,-5-7 5,4 7-5,-4-4 6,4 4-6,-4 1 3,0 3-3,-5-1 3,5 9-4,-8-1 6,-1 8-5,1-3 8,-1 3-7,-4 7 1,1 4-3,-5 8-2,4 0 1,-4 4-4,0-1 2,-4 5-4,4-1 3,-9 4-3,1 0 2,-9 0-5,8 0 5,-12 0-1,8-3 2,-8-5-5,4-3 4,-4 0-14,9-8 9,-5-3-5,8 3 8,1-11 5,3 4 0,1-4-2,4 0 1,4-4 1,5 4 0,4-7 4,4 3-2,-1-4 4,6 5-4,-5-5 4,4 4-4,-4-3 8,4 7-6,-8-8 3,3 8-4,-3 0 7,0 11-6,0 1 10,-1 3-8,-3 4 3,3 3-5,-7 1 0,-1 3-2,-8 0 1,4 5-2,-9-1-1,1 0 1,-5 0-1,0-4 0,-12 1 2,4-5-1,-13-3 4,8-4-3,-12-4 8,5 1-6,-10-9 5,9 5-5,-4-12-9,9 4 3,-5-7-35,13 3 20,-1-7-85,10 7 57,3-11-136,5 3 101</inkml:trace>
          <inkml:trace contextRef="#ctx0" brushRef="#br0" timeOffset="37157.1545">7094-2908 188,'-13'11'71,"13"-11"-55,-9 15 9,5-15 6,8 4-19,-4-4 8,0 4-12,0-4 15,5 3-13,-1-3 13,4 4-13,1-4 4,3 0-9,1-4 2,4 1-4,0-5 3,0 1-4,0-8 4,4-1-4,-4-6 4,4 3-4,-4-7 6,0 7-5,-8-7 8,-1 7-7,-8-8 8,0 9-8,-8-1 3,-1 4-4,-4 0 7,1 3-6,-10 1 3,6 4-4,-6 3-4,10 4 0,-9 7-4,8 5 3,-8 14 1,8 4 1,-4 15 0,4-3 0,1 7 2,7-4-1,1 0-1,8-4 1,5-3-4,4-4 2,3-8-8,1-3 5,5-8-34,3 0 21,5-11-41,-1-4 33,1-8-45,0 0 39,-5-3-59,0 4 51,-8-5-43,0 5 47</inkml:trace>
          <inkml:trace contextRef="#ctx0" brushRef="#br0" timeOffset="38221.7848">7352-2728 160,'-21'23'60,"16"-16"-47,1 1 10,0-4 3,8 0-2,-4-4 1,9 3 3,-1-6 3,5-1-17,4-8-4,0 1-2,4-4 0,0-4 0,4-3-2,5-5 1,0-3-4,-1-4 0,1-3 8,-5-5 2,1 1 5,-5-8 3,0-4-7,-4 5-1,0-5-7,-4 0-4,-5 0 1,1 5 0,-5 2-1,0 5-2,-4 7 9,0 4 4,-4 7 2,-5 8 1,1 12-8,-5 10-5,-8 12-2,0 11-1,-5 8-3,5 7 2,0 11-1,0 5 0,4 2 2,9-2 0,3-1-3,5-4 2,5-7-1,7-4 0,1-7 2,4-4 0,4-8 0,9-3 0,4-8-5,-1-8 1,5-3-5,1-8 1,-6-3-12,-3-4-4,-5-4-18,-3-4-9,-5 0-16,0-4-6,-5 5 15,1-1 7,-17 0 30,16 8 12,-3-1 18,-5 5 9,-4 3 15,0 12 9,-8 3-9,-1 4-2,-4 4-7,5 0-1,-9-1-3,21 1-3,-8 0-3,4-4 1,0-7 3,9 3 1,-5-4-2,13-7 2,4 0-6,4-3-7,1-5-2,-5-3 0,4-4 2,1 0 1,-1-12 3,-4-3-1,-4-7 2,4-9 0,-8 1 1,-5-4-2,-8 4-1,0 8-3,-8-9 1,-9 5 5,-4 7 4,4 8-2,0 3 0,-4 4-8,4 8-2,0 4-2,0 3-2,-8 8-2,3 7 1,-3 8-1,0 7 0,-1 15 0,1 20 0,-1 14 0,10 8 0,-1-4 0,12-4-2,5-4-4,9-7 0,8-7-5,12-8-2,5-15-11,4-12-6,5-10-14,8-12-6,-5-8-16,5-7-5,-5-4-43</inkml:trace>
          <inkml:trace contextRef="#ctx0" brushRef="#br0" timeOffset="38808.5205">8325-2795 192,'-8'3'74,"8"-3"-58,4 0 18,-4 0 4,0 0-3,0 0 4,0 8-8,4-1-4,-4-7-15,-4 8-5,0 0-3,4-8 0,0 0 2,0 0-3,0 0-2,8 0 0,1 0 1,4-4-3,12-4-2,-8-3 4,4 0 3,0-4-3,0-4-1,1-4 4,-5-7 2,-9 0-2,-4-4-1,-12-3 8,4 3 4,-9 4-3,-8-1 1,-5 13-6,-3 6 1,-9 12-5,-5 12 0,1 10-3,0 16-1,-5 3 1,13 1 0,4 7 0,9-4 2,4-4-3,13-3-2,8-4 2,13-4 0,9-8 1,12-3 0,4-8-3,9-3 2,0-8-4,4 0 1,-9-8-14,5 1-3,-13-1-13,-4-3-7,-8 3-43,-10-7-21,-7 0-3</inkml:trace>
        </inkml:traceGroup>
        <inkml:traceGroup>
          <inkml:annotationXML>
            <emma:emma xmlns:emma="http://www.w3.org/2003/04/emma" version="1.0">
              <emma:interpretation id="{53E3C55A-2B33-48D6-B675-4A6600FDE280}" emma:medium="tactile" emma:mode="ink">
                <msink:context xmlns:msink="http://schemas.microsoft.com/ink/2010/main" type="inkWord" rotatedBoundingBox="13862,6405 15026,6425 15009,7418 13845,7398"/>
              </emma:interpretation>
              <emma:one-of disjunction-type="recognition" id="oneOf9">
                <emma:interpretation id="interp41" emma:lang="en-US" emma:confidence="0">
                  <emma:literal>IT,</emma:literal>
                </emma:interpretation>
                <emma:interpretation id="interp42" emma:lang="en-US" emma:confidence="0">
                  <emma:literal>I,</emma:literal>
                </emma:interpretation>
                <emma:interpretation id="interp43" emma:lang="en-US" emma:confidence="0">
                  <emma:literal>Is</emma:literal>
                </emma:interpretation>
                <emma:interpretation id="interp44" emma:lang="en-US" emma:confidence="0">
                  <emma:literal>It,</emma:literal>
                </emma:interpretation>
                <emma:interpretation id="interp45" emma:lang="en-US" emma:confidence="0">
                  <emma:literal>II,</emma:literal>
                </emma:interpretation>
              </emma:one-of>
            </emma:emma>
          </inkml:annotationXML>
          <inkml:trace contextRef="#ctx0" brushRef="#br0" timeOffset="40415.9512">9032-2581 252,'-29'19'96,"29"-19"-75,-13 19 19,5-12 17,8 5-32,-9-1 17,1 0-26,-1-3 14,5-1-17,0-7 4,4 4-10,4-8 4,4 4-6,9-4 4,9 1-5,3-5 2,5 1-3,9-5 3,3 5-4,-3-4-1,-1 3 0,0-3 1,-8 3-1,0-3-3,-4 7 1,-5-7-34,0 7 18,-8-3-78,0 3 53,-4-7-129,4 7 96</inkml:trace>
          <inkml:trace contextRef="#ctx0" brushRef="#br0" timeOffset="39455.1596">9138-3190 192,'-4'-8'74,"4"8"-58,21-4 23,-21 0 24,0 8-35,0-4 23,0 0-31,0 0 11,0 0-17,0 0 7,0 8-12,0 7 8,0 4-9,-8 15 2,3 3-6,-11 16 2,3 0-3,-4 7-2,4-4 0,-4-3-8,9-4 4,-5-8-12,9-3 8,-5-8-56,5-8 35,0-6-140,4-5 94</inkml:trace>
          <inkml:trace contextRef="#ctx0" brushRef="#br0" timeOffset="40088.2685">9130-3089 304,'-17'-26'115,"17"26"-89,0-27 10,0 24-2,-9-12-13,5 0-4,4 0-10,4-4 5,5 7-8,4-6 14,8 3-10,8-4 9,5 4-9,4-4 9,5 4-10,-5-4-1,0 8-4,0-1-2,-4 5 1,4-1-12,-4 5 6,-5-1-27,1 8 18,-5-1-25,1 9 23,-9-1-43,0 4 33,-13 4-80,0 3 59,-12 5-81,3-1 72</inkml:trace>
          <inkml:trace contextRef="#ctx0" brushRef="#br0" timeOffset="39756.219">9430-3172 312,'5'-15'118,"-5"15"-92,8-11 13,-8 7 7,4 4-28,-4-4 10,0 8-18,0-4 10,0 0-11,0 4 6,0 4-8,0 7 0,0 3-4,-4 13 0,4 2-1,-4 13-2,8-1 1,-4 0-10,0 0 5,-4 0-27,4-3 17,-4-5-40,4-7 30,-5-7-61,5-1 48,-4-7-110,0-3 82</inkml:trace>
          <inkml:trace contextRef="#ctx0" brushRef="#br0" timeOffset="41531.1184">10112-2698 216,'0'0'82,"0"0"-64,4 8 24,-4-4 32,0 0-41,-4 3 22,4 8-33,-9 8 15,1 3-22,-5 0 8,5 4-14,-9 1-9,4-1-1,-4-4-40,5 0 23,-5-7-74,4 0 51,0-11-117,5 3 88</inkml:trace>
        </inkml:traceGroup>
        <inkml:traceGroup>
          <inkml:annotationXML>
            <emma:emma xmlns:emma="http://www.w3.org/2003/04/emma" version="1.0">
              <emma:interpretation id="{E104CD06-7926-44D2-B924-9B51348E33AE}" emma:medium="tactile" emma:mode="ink">
                <msink:context xmlns:msink="http://schemas.microsoft.com/ink/2010/main" type="inkWord" rotatedBoundingBox="15422,6098 19423,6193 19395,7360 15394,7265"/>
              </emma:interpretation>
              <emma:one-of disjunction-type="recognition" id="oneOf10">
                <emma:interpretation id="interp46" emma:lang="en-US" emma:confidence="0">
                  <emma:literal>Little....</emma:literal>
                </emma:interpretation>
                <emma:interpretation id="interp47" emma:lang="en-US" emma:confidence="0">
                  <emma:literal>Little...</emma:literal>
                </emma:interpretation>
                <emma:interpretation id="interp48" emma:lang="en-US" emma:confidence="0">
                  <emma:literal>Hehe....</emma:literal>
                </emma:interpretation>
                <emma:interpretation id="interp49" emma:lang="en-US" emma:confidence="0">
                  <emma:literal>[Heb.....</emma:literal>
                </emma:interpretation>
                <emma:interpretation id="interp50" emma:lang="en-US" emma:confidence="0">
                  <emma:literal>[Heb....</emma:literal>
                </emma:interpretation>
              </emma:one-of>
            </emma:emma>
          </inkml:annotationXML>
          <inkml:trace contextRef="#ctx0" brushRef="#br0" timeOffset="42292.4705">10785-3495 236,'8'-27'88,"-8"27"-69,5-11 19,-5 7 19,0 8-32,0-4 6,0 0-20,-5 4 5,5 3-9,-4 8 2,0 8-5,-4 7 0,3 0-2,-7 12-2,3-1 1,-8 15-1,9 1 0,-13 14 2,8 1-1,-13 7 2,5-8-2,-4-3 2,4-11-2,-5-5-3,9-10 1,-4-8 1,9-4 0,-1-8-3,4-3 2,5-8-1,4 1 0,4-9 2,5 5 0,-1-4 2,5-8-3,4 0 2,4 0 0,-4-3 4,4 3-3,-4-3 6,4 3-5,-4-4 6,4 5-6,1-5 1,3 4-2,-8 0 1,0 4-2,-4-3-7,-1 6 3,-3-3-36,-1 0 21,1 0-76,-1 0 53,-4-3-107,5 3 83</inkml:trace>
          <inkml:trace contextRef="#ctx0" brushRef="#br0" timeOffset="42713.0738">11026-3273 224,'13'-30'85,"-13"30"-66,8-42 19,-3 27 25,3 4-35,-4-8 26,1 8-32,-1-4 22,0 7-25,-4 1 9,4 7-16,-4 7 5,0 5-10,-4 10 0,4 4-4,-4 8-2,0 4 0,-5 7-1,9 4 0,-4 7 0,4-3 0,-4 7-9,8-7 5,-4-4-21,0-4 15,0-7-25,0-4 20,-4-12-30,4-3 25,-5-11-56,5-5 43</inkml:trace>
          <inkml:trace contextRef="#ctx0" brushRef="#br0" timeOffset="43164.0767">11069-3036 108,'8'-4'41,"-8"4"-32,-4-4 0,0 1-14,4 6 2,-9-3-13,5 0 9,0 0 19,8 0-6,-4 0 49,0 0-31,0 0 41,0 0-38,0 0 18,0 0-27,0-3 13,8 6-18,1 1 4,4-4-2,-5 4 3,13-4 0,-4 4 0,4-1-9,0 1-1,-4-4-1,0 0-3,0 0-1,-4 0-1,0 0-2,-5-4-2,5 1 1,-5-1-17,1 0-8,-1-3-13,-4 3-3,1-4-22,-5 1-7,-5-5-15</inkml:trace>
          <inkml:trace contextRef="#ctx0" brushRef="#br0" timeOffset="43474.9982">11221-3228 212,'4'-15'82,"-8"4"-64,21-1 22,-17 9 7,8-5-14,5-3-1,-4 3-8,-1-3-1,5 3-12,-5 5 9,1-1 3,-9 4 4,4 7 3,0 5-10,-4 3-2,4 7-1,-4 8-2,-4 8-5,0 7-4,0 4-3,-1 8 0,1-5-2,0-3-1,0 4 1,4-8-1,4-4-3,0-3 2,0-4-10,5-8-5,-5-3-17,5-4-4,3-8-15,1-7-6,0-8-12,4-4-4,0-3-42</inkml:trace>
          <inkml:trace contextRef="#ctx0" brushRef="#br0" timeOffset="43912.5792">11797-3044 128,'29'-22'49,"-12"10"-38,0-10 30,-8 14 11,3-3-9,1-4 0,0-8-11,0 1-3,-1-1-16,-3 1 8,-5-1 2,-4 8 2,0 0 2,-17 4 13,-8 3-15,-5 8-4,-4 4-10,-4 7-3,0 12 0,-4 7 2,3 11-5,6 12-3,-1 0-1,8 3 1,9-7-1,9 0 2,4-4-2,8-7-1,9-4 1,4-8 1,0-7-1,25-4-14,0-8-6,5-14-26,-5-4-8,-4-5-17,-4 1-6,-4 4-54</inkml:trace>
          <inkml:trace contextRef="#ctx0" brushRef="#br0" timeOffset="44635.976">12356-3563 192,'12'-26'74,"5"11"-58,-4-4 23,-5 11 7,1 1-4,4-1 2,-9 1-11,0 3-3,-4 4-17,0 0 1,-4 11 0,-5 12-5,-8 18-3,-8 16 1,-5 10 2,-12 24 0,-5 22 0,-3 7-10,3 0-4,9-14 0,8-16 3,13-11 1,9-11 1,4-8 0,4-15 0,4-11-3,4-11 0,5-12-9,8-15-3,5-11-1,3-7 2,5-9 3,4-6 5,0-8 1,-4-1 3,-8 9 3,-9 7 4,-5 7 20,-7 4 10,-5 8-13,-9 7-7,-4 12-3,-4 7 2,-4 7-6,0 1 0,4-8-6,0 8-4,5-1 3,3-3 1,9 0 0,4 0-2,5-4 1,3 0-1,5-4-9,0-3-2,9-1-10,-1-7-1,9-4-40,0-3-14,4-8-69</inkml:trace>
          <inkml:trace contextRef="#ctx0" brushRef="#br0" timeOffset="44886.7806">12682-2837 272,'4'4'101,"0"-4"-78,-4 4 24,0-4 5,4 4-10,0-4-2,1 3-11,3-3-6,-4 0-13,-4 0-4,9 0-2,-9 0-2,-13 49-2</inkml:trace>
          <inkml:trace contextRef="#ctx0" brushRef="#br0" timeOffset="44963.2282">12775-2856 300,'0'0'112,"8"-7"-87,5-1-46,-9 8-26,0 0-69,1-3-26</inkml:trace>
          <inkml:trace contextRef="#ctx0" brushRef="#br0" timeOffset="45208.7455">13046-2897 168,'12'0'63,"14"8"-49,-9-8 14,-9 3 2,1 1 7,-1 4 4,-4-1-6,5-3-4,-5 3-17,9 1 0,-18-1 0,14-3-7,-1 0-4,5 0-22,0-4-10,4-4-25,0-4-11,0 1-12,4-4-35,-4-4 32</inkml:trace>
          <inkml:trace contextRef="#ctx0" brushRef="#br0" timeOffset="45429.8336">13719-2957 228,'12'4'88,"-3"-4"-69,-5 3 15,-8 1 1,4-4-14,4 4-2,0 3-9,9-3-4,-4 4-3,3-5-5,5-3-1,4-3-29,9-5-14,4-7-71</inkml:trace>
          <inkml:trace contextRef="#ctx0" brushRef="#br0" timeOffset="45581.819">14311-3074 332,'30'27'123,"0"-9"-95,-5 5 11,-12-12 1,-1-3-29,-3-1-9,4-3-50,4-4-20,4-11-76,8-16-33</inkml:trace>
        </inkml:traceGroup>
      </inkml:traceGroup>
    </inkml:traceGroup>
    <inkml:traceGroup>
      <inkml:annotationXML>
        <emma:emma xmlns:emma="http://www.w3.org/2003/04/emma" version="1.0">
          <emma:interpretation id="{8B3E304E-E4BB-4C6F-9B21-E11C3BDE7F3B}" emma:medium="tactile" emma:mode="ink">
            <msink:context xmlns:msink="http://schemas.microsoft.com/ink/2010/main" type="paragraph" rotatedBoundingBox="4887,9802 8937,9791 8940,10686 4889,10698" alignmentLevel="1"/>
          </emma:interpretation>
        </emma:emma>
      </inkml:annotationXML>
      <inkml:traceGroup>
        <inkml:annotationXML>
          <emma:emma xmlns:emma="http://www.w3.org/2003/04/emma" version="1.0">
            <emma:interpretation id="{643F55BE-F955-492E-91D2-704349138622}" emma:medium="tactile" emma:mode="ink">
              <msink:context xmlns:msink="http://schemas.microsoft.com/ink/2010/main" type="line" rotatedBoundingBox="4887,9802 8937,9791 8940,10686 4889,10698"/>
            </emma:interpretation>
          </emma:emma>
        </inkml:annotationXML>
        <inkml:traceGroup>
          <inkml:annotationXML>
            <emma:emma xmlns:emma="http://www.w3.org/2003/04/emma" version="1.0">
              <emma:interpretation id="{63691F05-4F52-42B6-9AE5-CA79CD0644AC}" emma:medium="tactile" emma:mode="ink">
                <msink:context xmlns:msink="http://schemas.microsoft.com/ink/2010/main" type="inkWord" rotatedBoundingBox="4887,9803 6792,9797 6794,10653 4889,10658"/>
              </emma:interpretation>
              <emma:one-of disjunction-type="recognition" id="oneOf11">
                <emma:interpretation id="interp51" emma:lang="en-US" emma:confidence="1">
                  <emma:literal>See</emma:literal>
                </emma:interpretation>
                <emma:interpretation id="interp52" emma:lang="en-US" emma:confidence="0">
                  <emma:literal>Sue</emma:literal>
                </emma:interpretation>
                <emma:interpretation id="interp53" emma:lang="en-US" emma:confidence="0">
                  <emma:literal>see</emma:literal>
                </emma:interpretation>
                <emma:interpretation id="interp54" emma:lang="en-US" emma:confidence="0">
                  <emma:literal>Sure</emma:literal>
                </emma:interpretation>
                <emma:interpretation id="interp55" emma:lang="en-US" emma:confidence="0">
                  <emma:literal>Sie</emma:literal>
                </emma:interpretation>
              </emma:one-of>
            </emma:emma>
          </inkml:annotationXML>
          <inkml:trace contextRef="#ctx0" brushRef="#br1" timeOffset="-2.2655E7">862 377 184,'-17'-8'71,"13"8"-55,0-7 9,4 3-1,-5 0-12,1-3-2,-4-5-6,-5-3-3,0-7 0,1-5-1,-5-3 0,0 0-3,-4-7 2,-5 3 1,5 4 2,-4 3-1,-1 1 2,-3 7 4,-1 4 4,0 4 0,1 3 1,3 5-4,1 6-3,4 5-5,0 7-2,4 7 1,0 9 0,4 6 1,5 5 0,3 6 0,5-2 0,5 3 0,3-4 0,5 0 0,4 0 0,4 0-3,4 0 2,1 1 1,-1-1 0,-4-4 4,-4-7 5,0-4-12,-4-4-2,-5-7 8,-8 0 5,-4-8 1,-9 1 2,-8-5 0,-9-3 3,-3-4 8,-5-4 6,-5-3-2,1-5-1,-5-3-9,5-4-5,0-3-6,4-1-2,-1 1-1,6 3-2,3 0-2,5 4 1,3 4 1,5-1 2,5 5-14,3 3-5,5 0-15,4 4-6,0 0-28,8 4-10,9 4-42</inkml:trace>
          <inkml:trace contextRef="#ctx0" brushRef="#br1" timeOffset="-2.26541E7">777 746 160,'-4'15'63,"4"0"-49,4 4 3,1-12-3,3 4-1,1 1 5,-1-5-4,5 1 2,-1 3-9,1-7 0,4-4 3,0-4-4,0-7 2,4-1-5,-4 1 0,0-4 3,0-4 1,0-3-1,-4-5-1,-1 1-1,1-4 2,0 0-8,-1-4 0,-3 0 2,-1-4 4,1 1-1,-5 3-2,0 0 2,-4 4 0,0 7-4,0 5 1,-4 2 2,0 9 1,0 3-1,-5 8 1,1 7-4,-1 12-2,1 3 2,-1 4 0,1 0 1,3 8 0,5 0-3,0-1 2,9 1 1,4-4 0,4-4 0,8-4 0,5-3 0,-1-4 2,5-8-1,4-7 2,0-4-2,0-8 2,-4-3-2,0-4-1,0-4 1,-4-4 1,-5 1-1,0-1 2,-3-7 0,-10 0 3,1-4-1,-5 0 0,-3 0-3,-5 4-2,0 0 7,-5 8 3,-3 3-3,4 4 1,-5 11-3,-3 8 2,-1 15-6,0 7-1,-8 8-2,8 7 0,5 8 4,4 8 1,4-5-4,8 1-1,9-12 1,8-7 0,1-11 1,12-16 0,9-18-16,16-23-6,9-15-73,17-11-67,4-23 46</inkml:trace>
        </inkml:traceGroup>
        <inkml:traceGroup>
          <inkml:annotationXML>
            <emma:emma xmlns:emma="http://www.w3.org/2003/04/emma" version="1.0">
              <emma:interpretation id="{09638FD4-17EE-49BC-BB63-AB4599EFEDB2}" emma:medium="tactile" emma:mode="ink">
                <msink:context xmlns:msink="http://schemas.microsoft.com/ink/2010/main" type="inkWord" rotatedBoundingBox="7639,9794 8937,9791 8940,10686 7641,10690"/>
              </emma:interpretation>
              <emma:one-of disjunction-type="recognition" id="oneOf12">
                <emma:interpretation id="interp56" emma:lang="en-US" emma:confidence="0">
                  <emma:literal>CK</emma:literal>
                </emma:interpretation>
                <emma:interpretation id="interp57" emma:lang="en-US" emma:confidence="0">
                  <emma:literal>ck</emma:literal>
                </emma:interpretation>
                <emma:interpretation id="interp58" emma:lang="en-US" emma:confidence="0">
                  <emma:literal>ek</emma:literal>
                </emma:interpretation>
                <emma:interpretation id="interp59" emma:lang="en-US" emma:confidence="0">
                  <emma:literal>CKK</emma:literal>
                </emma:interpretation>
                <emma:interpretation id="interp60" emma:lang="en-US" emma:confidence="0">
                  <emma:literal>CEK</emma:literal>
                </emma:interpretation>
              </emma:one-of>
            </emma:emma>
          </inkml:annotationXML>
          <inkml:trace contextRef="#ctx0" brushRef="#br1" timeOffset="-2.26533E7">3144 460 144,'21'-30'55,"-8"18"-43,-5-10 3,-4 10-1,1-6-5,-5-5 0,0-11 1,-5-7 4,1-8-8,-4-4 10,-5 8 6,-4 7 2,-4 1 3,-4 10 2,-1 12 2,-4 4-10,1 11-3,-1 11-8,-4 16-4,5 14-3,-5 12-3,0 11 3,4 7 0,5-3-1,0 3 1,8 1-2,4-1-1,9-7 3,4-3 0,8-9-4,5-7 1,8-7 4,4-8 2,5-4 0,8-10-1,4-5-3,5-7 1,4-12-4,0-3 0,-1-8-17,1-7-8,-4 3-33,-1 0-14,5-3-46</inkml:trace>
          <inkml:trace contextRef="#ctx0" brushRef="#br1" timeOffset="-2.26526E7">3538 234 232,'4'-23'88,"-4"19"-69,0-3 11,0 7-2,0 0-8,0 0-1,0 0-7,0 0-2,0 0-6,0 7 2,4 5 0,-4 7-2,4 7-1,-4 4-1,0 8-2,0 3 1,4 4-1,1 0-3,-1 4 2,0 0 3,5 0 1,-5-4-4,0-3 1,0-5 0,1-7 2,-1-7 1,0-4 1,0-8-2,-4 0 1,0-11-2,0 0-1,0-3 1,0-9 1,0-3 3,-4-4 2,0-3 1,4-4 0,0-5 0,4 1 2,0 0-5,1 0-3,3 0-1,5 4-1,-1-4-3,5-1 0,0 5 2,9 0 0,-5 3-2,0 4 2,0 4 1,0 0 2,5 4-3,-5 0 0,0 3 1,0 1 0,-4 3-3,0 0 2,-4 0-21,-1 1-10,-3-1-55,-1 4-23,-3 0 2</inkml:trace>
          <inkml:trace contextRef="#ctx0" brushRef="#br1" timeOffset="-2.26523E7">3720 527 284,'-5'4'107,"10"-4"-83,7 0-3,-3 0-4,-1 4-7,1 0 2,3-1 2,1 5 4,4-1-10,0 5 2,0-1 1,0 8 0,0 0 3,0 3-3,0 1 1,0-1-3,-1 1 0,1-4-1,0 0 0,-4-4-2,0-4-1,-5 0-3,1-3-2,-1-4-4,-8-4-2,4-4-50,1-4-23,7-3-76</inkml:trace>
        </inkml:traceGroup>
      </inkml:traceGroup>
    </inkml:traceGroup>
  </inkml:traceGroup>
</inkml:ink>
</file>

<file path=ppt/ink/ink2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01:00:48.997"/>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35EFAC74-42F0-4D1F-88CD-038597CC2B91}" emma:medium="tactile" emma:mode="ink">
          <msink:context xmlns:msink="http://schemas.microsoft.com/ink/2010/main" type="writingRegion" rotatedBoundingBox="2629,2093 23239,1957 23248,3304 2638,3440"/>
        </emma:interpretation>
      </emma:emma>
    </inkml:annotationXML>
    <inkml:traceGroup>
      <inkml:annotationXML>
        <emma:emma xmlns:emma="http://www.w3.org/2003/04/emma" version="1.0">
          <emma:interpretation id="{63D67309-ABF5-4273-A282-88A09BFB0DDA}" emma:medium="tactile" emma:mode="ink">
            <msink:context xmlns:msink="http://schemas.microsoft.com/ink/2010/main" type="paragraph" rotatedBoundingBox="2629,2093 23239,1957 23248,3304 2638,3440" alignmentLevel="1"/>
          </emma:interpretation>
        </emma:emma>
      </inkml:annotationXML>
      <inkml:traceGroup>
        <inkml:annotationXML>
          <emma:emma xmlns:emma="http://www.w3.org/2003/04/emma" version="1.0">
            <emma:interpretation id="{7F5761F4-A083-47A5-AEAF-EA5C490C0444}" emma:medium="tactile" emma:mode="ink">
              <msink:context xmlns:msink="http://schemas.microsoft.com/ink/2010/main" type="line" rotatedBoundingBox="2629,2093 23239,1957 23248,3304 2638,3440"/>
            </emma:interpretation>
          </emma:emma>
        </inkml:annotationXML>
        <inkml:traceGroup>
          <inkml:annotationXML>
            <emma:emma xmlns:emma="http://www.w3.org/2003/04/emma" version="1.0">
              <emma:interpretation id="{5F5F5329-556A-4883-98A2-7615886C69B0}" emma:medium="tactile" emma:mode="ink">
                <msink:context xmlns:msink="http://schemas.microsoft.com/ink/2010/main" type="inkWord" rotatedBoundingBox="2629,2093 5408,2075 5417,3421 2638,3440"/>
              </emma:interpretation>
              <emma:one-of disjunction-type="recognition" id="oneOf0">
                <emma:interpretation id="interp0" emma:lang="en-US" emma:confidence="0.5">
                  <emma:literal>Starting</emma:literal>
                </emma:interpretation>
                <emma:interpretation id="interp1" emma:lang="en-US" emma:confidence="0">
                  <emma:literal>starting</emma:literal>
                </emma:interpretation>
                <emma:interpretation id="interp2" emma:lang="en-US" emma:confidence="0">
                  <emma:literal>standing</emma:literal>
                </emma:interpretation>
                <emma:interpretation id="interp3" emma:lang="en-US" emma:confidence="0">
                  <emma:literal>startling</emma:literal>
                </emma:interpretation>
                <emma:interpretation id="interp4" emma:lang="en-US" emma:confidence="0">
                  <emma:literal>Standing</emma:literal>
                </emma:interpretation>
              </emma:one-of>
            </emma:emma>
          </inkml:annotationXML>
          <inkml:trace contextRef="#ctx0" brushRef="#br0">279 114 60,'0'-7'24,"0"11"-18,3-4 11,-3 0 4,0 0 2,0 0 1,0 0-11,0 0-3,0 0-2,0-4 0,0 1 0,0 0 2,-3-4-5,-1 0-1,0 1 0,0-4-2,-3 0 1,-1-1-2,1 1 2,-8 0 2,3 0 4,1 4 0,0-1 2,-4 4-6,-1-1-3,1 4-1,4 0-1,0 7 2,-1 0 1,1 3-4,0 3-1,-1-6 1,5 6 2,-1 1 0,5-1-1,-1 0-2,4 1-1,4-1 2,3 1 0,4-1 1,5 0 2,-1 1-3,4-1 0,-1 4 1,1 0 0,0 3 0,0 7 2,0-4-3,3 4 0,-7 0 1,-3 0 0,-5 6 2,1-9 1,-4 2-1,-4-2-2,0-1 1,0-3 1,-4 0 3,0-3 2,0-3 1,-3-4 2,-1 0-3,-3-4-2,0 1 0,-8-3-1,4-4 0,-4 0 2,0-4 1,0 1 1,0-4-2,0-3-1,1-3-6,2-4 1,1 0 0,0 0 2,4-3 1,0 4 1,3-1-5,1 3-1,-1 4-2,4 0 3,1 4-9,3 2-1,0 1-43,3-1-16</inkml:trace>
          <inkml:trace contextRef="#ctx0" brushRef="#br0" timeOffset="1042.4686">535-27 68,'-4'-3'27,"4"3"-21,0 0 10,0 0 4,0 0 0,0-3 0,0 3-6,0 0-1,0 0-4,0 0 2,0 0-4,0 0-2,0 0-2,0 0 6,0 0 4,4 6-2,-4 1-1,0 3-2,0 0 2,0 4-5,0-1-1,0 4 0,0 3 0,0 0-2,0 0 1,-4 0 2,0 4 2,1-1-3,-1 4-1,0 0 1,0 6 0,4-3-2,0 1 1,-3-1-2,3 0-1,0 0 1,0-3-1,0-4-3,0 1 2,0-4 1,3 0 2,1-3-1,0-4-1,0 1 1,-1-4-1,5 0 0,-1 0 0,1 0-3,0 0 2,-1-3-1,1-1-2,-1 1 3,1 0 2,-1-4 0,5 0-1,-1 1 1,-4-1-1,5 0 0,-1-3 0,0 0 0,-3 0 0,3 0 0,1 0 0,-5-3 0,4 0 0,-3-1-20,-1-2-9,1 2-29,0 1-44,-5-4 23</inkml:trace>
          <inkml:trace contextRef="#ctx0" brushRef="#br0" timeOffset="1757.6057">452 376 80,'-4'-4'30,"4"1"-24,0 0 8,0 3 1,0-4 0,0 1 4,0-1-5,0 1 0,0 0 3,0-4 1,0 0-5,4 1-3,0-1-5,0 0-2,-1 1 3,1-1-1,4-3 2,-1 3-2,1-6 0,-1 9-3,1-6 1,-1 0-2,1 0 2,-1 3-2,1 1 2,-1-1-2,1 4 2,0-1-2,-1 1 2,1 0-4,-1-1 0,1 1-1,-1 3 0,-3-3 2,4 3 2,-1 0-1,1 0-1,-1 0 1,1 0 1,-1 0-12,5 3-3,-5 0-73</inkml:trace>
          <inkml:trace contextRef="#ctx0" brushRef="#br0" timeOffset="2787.9532">1006 315 52,'-4'-6'19,"1"2"-15,3 1 8,0 3 4,0-4 1,0 1 1,-4 0 0,0-1-2,0 1-2,1 3-1,-1-7-1,0 4 0,0 0 0,-3-1 0,-1 4-6,-3 0-2,0 4 0,-1-1-2,1 7-2,0-7 3,-1 7 2,1 7-2,0 3-2,3 7 0,1 7 1,-1 3-1,4-4-1,1 1 1,3-1-1,0-9 0,3-1 0,1-3 0,0 0 2,3-3-1,1-4-1,-1 1 1,1-4-1,0-3 0,3-1 2,0-6-1,1-3-1,-5-4 3,1-6 0,-1-4-1,1-3-2,-1-4 1,-3-2-1,0-1 2,0 0 3,-1 4-4,-3-1-1,0 4-2,4 3-2,-4 4 3,0 3 0,0 3 1,0 0 0,0 4 0,0 3 0,0 0 2,0 10 1,0-3 1,0 6 0,4 7 0,0 0 2,3 4-3,1-1-2,-1-3 2,5 1 2,-1-5-2,0-2-2,4-4 0,0-4-1,0-6 2,0-3 1,-3-7-74,3-7-54,0-6 42</inkml:trace>
          <inkml:trace contextRef="#ctx0" brushRef="#br0" timeOffset="3810.6927">1225 590 52,'-8'10'19,"5"-7"-15,-1 4 8,4-3 4,-4-1 5,0 0 4,1-3-2,-1 0-2,0 0-9,4-3-3,-4 0-1,0-4 2,4-3-5,0 0-5,0-4-1,0-2 1,0-5 2,0-2 1,4 0 1,0-1 0,0 1 2,0-1 1,3 4 1,1 3-4,-1 1-3,-3 2 0,7 1 1,-7 3-1,4 0 2,-1 3-4,1 4 0,-5-1 1,5 1 0,-1 3 0,1 0 0,0 0 0,-1 3 2,1 1 1,-1 2 1,1 4 0,-1 4 0,1 2-2,-1 5-2,-3 2 3,4 0 0,-5 4-1,1 0-2,0-3 1,-4-1-1,0-3 0,0 0 2,0-3-3,4 0 0,-1 0 1,1-4 0,0 0 0,0-3 0,3 0 0,1 0 0,-1-3 0,1-3 2,-1-8-3,5-3-2,-1-3-31,0-3-15,5-4-26</inkml:trace>
          <inkml:trace contextRef="#ctx0" brushRef="#br0" timeOffset="4780.2886">1572 285 132,'-8'-7'52,"8"4"-41,-4-4 9,4 7 2,0 0-4,4-6-1,0 2-5,0-6 0,3 4-7,-3-1 1,4 0 1,-1 0-1,1-3-1,-1 0-3,5 0 1,-1-3-4,4-1-2,0 1 2,4 6 0,0-6-2,0 6 2,-1 4-87</inkml:trace>
          <inkml:trace contextRef="#ctx0" brushRef="#br0" timeOffset="4457.3345">1587 64 84,'0'-3'33,"0"3"-26,0 0 16,0 0 7,0 0-14,0 0-4,0 6-5,0 1-2,0 0 5,0 6 4,0 0-7,0 4 0,0 3 0,0-3-1,0 7-1,0 6-1,0 3 0,0 7 2,0-3 1,0 4-3,0-5-1,0-2-3,4-4-1,-1-3 1,1-4 2,0-3-1,0 1 2,-1-5-2,5 1 2,0-4-2,-1-2 2,1-1-4,-1-4 0,4-2 3,1-4 1,-1 0-1,0-4-2,4 1-2,1-7 1,-1 0 1,-4-4 0,0 1-22,1-4-8,-1 0-23,-4-3-37,1 0 22</inkml:trace>
          <inkml:trace contextRef="#ctx0" brushRef="#br0" timeOffset="5259.8329">1945 402 132,'-4'7'52,"4"6"-41,0 11 11,0-7 3,0 3-5,0 3-2,0 4-8,0 0-2,0 0-4,4-4-3,0 1 0,3-4 1,1-4 1,-1-2-4,1-4 1,-1 0 2,1-3 1,0-1-32,-1-9-13,4-7-36</inkml:trace>
          <inkml:trace contextRef="#ctx0" brushRef="#br0" timeOffset="5463.5049">2002 305 116,'0'-17'44,"7"14"-35,1-7-2,-5 7-1,1-1-5,0 4-1,0-6-30,0 2-15,-1 1 3,1 6 4</inkml:trace>
          <inkml:trace contextRef="#ctx0" brushRef="#br0" timeOffset="6362.525">2152 714 80,'-3'0'30,"3"0"-24,0-3 6,0 3 2,0 0 3,0-4 2,0-2-8,0-1-2,0-3-3,0-4-1,3 1-1,-3-4 2,4 1-3,0-5 0,0 1 3,-1 0 1,1 3 3,0 4-1,0-4 0,0 7-3,-1 4-1,1 2-3,0 4-2,0 4-2,-1 2 1,1 8 1,0 2 2,3 5-3,1-1 0,3 0-1,-3 0 0,-1 0 4,1 0 3,0-3-4,-1-4-1,1-3 0,-1 0 2,1-3-1,-5 0-1,1-4 1,-4-3 1,4 0-1,0-3 2,-4-4-2,0 0-1,0-3 1,0 0-1,0-3 0,0-1 0,4 1 0,-1-4 0,1 1-3,4-1 2,-1-3 3,1 3 1,-1 0 1,1 7 2,-1-7-5,-3 11-1,4 2 0,-1 8 2,-3 6 1,0 3 1,3 0-2,1 4-2,-1 0 1,1 0-1,-1-4 0,5 1 2,-1-4-3,4 0-2,0-7-20,0-3-10,4-3-47</inkml:trace>
          <inkml:trace contextRef="#ctx0" brushRef="#br0" timeOffset="7225.1482">2714 429 180,'-4'-13'68,"4"9"-52,-3 1 8,3-4 0,0 4-6,-4-4 0,0 1-4,0-1 1,-3 0-8,-1 1-2,4 2 1,-3 1-3,-1 3-2,1 3-3,-1 7 1,5 7 1,-5 3 0,4 7-3,0 3 2,4 0 1,0 0 2,4 1-3,0-5 0,4-2 1,-1-4 2,4 0-1,1-3-1,-1-4-2,0-3 1,-3-6 1,-1-8 2,1-2-1,-4-5 2,-1-5-2,-3-4-1,0-4 1,0-3-1,0 1 0,0 2 0,0-3 2,0 7 1,0 3-1,0 7-2,0 7-4,0 3 0,0 13 2,0 8 1,0 2-2,4 7 0,0 4 2,0-1 2,0 1 0,3 3-1,1 3-2,-1 3 1,1 4 1,-5 10 2,1-3-1,0-4 2,-4-3-2,-4 0-1,-3-7 3,-5-3 0,1-3 1,-4-4 0,-8-7-2,-3-3 1,-12-3-4,-3-4 0,-4-2 1,-1-5 2,5-2-1,-1-4-1,8-4 5,4 1 4,4 0-3,3-8-1,4-2-2,4-4 0,4-3-2,0-3 2,3-4 0,4 0 3,4 0-5,4-3-1,4 3 0,7 1 0,0 2-3,4 4 0,3 7 2,9 2 2,2 8-2,1 3 0,4 7 1,0 3 0,0 0 0,-5 0 0,1 0-3,-3-3 2,-1-1-17,-4-2-5,-3-4-88,3-4-46,-3 1 74</inkml:trace>
        </inkml:traceGroup>
        <inkml:traceGroup>
          <inkml:annotationXML>
            <emma:emma xmlns:emma="http://www.w3.org/2003/04/emma" version="1.0">
              <emma:interpretation id="{78FDCA58-9E75-4E32-899B-D43CCA94AFFE}" emma:medium="tactile" emma:mode="ink">
                <msink:context xmlns:msink="http://schemas.microsoft.com/ink/2010/main" type="inkWord" rotatedBoundingBox="5422,2924 5968,1889 6847,2353 6301,3388"/>
              </emma:interpretation>
              <emma:one-of disjunction-type="recognition" id="oneOf1">
                <emma:interpretation id="interp5" emma:lang="en-US" emma:confidence="0.5">
                  <emma:literal>pts</emma:literal>
                </emma:interpretation>
                <emma:interpretation id="interp6" emma:lang="en-US" emma:confidence="0">
                  <emma:literal>ph</emma:literal>
                </emma:interpretation>
                <emma:interpretation id="interp7" emma:lang="en-US" emma:confidence="0">
                  <emma:literal>Ph</emma:literal>
                </emma:interpretation>
                <emma:interpretation id="interp8" emma:lang="en-US" emma:confidence="0">
                  <emma:literal>ph's</emma:literal>
                </emma:interpretation>
                <emma:interpretation id="interp9" emma:lang="en-US" emma:confidence="0">
                  <emma:literal>pan</emma:literal>
                </emma:interpretation>
              </emma:one-of>
            </emma:emma>
          </inkml:annotationXML>
          <inkml:trace contextRef="#ctx0" brushRef="#br0" timeOffset="8746.9928">3114 188 84,'4'-10'33,"-4"10"-26,3-4 22,-3 4 9,0 0-18,0 0-6,0 0-7,4 4 0,0 3-4,0 3 9,-1 3 7,1 4-6,0 6-2,0 14-4,3-3 0,1 6-2,3 10 0,0-6 1,1 3 1,-1-1-1,0 1-1,4-3-3,-3 0 1,-1-4-2,-3 0-1,-1 0 1,1-3-1,-5-3 0,1-4 2,-4-7-1,0 1 2,-4-4-2,1-3-1,-1-1 1,0-2-1,0-4 0,1 0 0,-1-3 0,0-4 2,0-3 1,1-3 1,-1-4-2,-4-7 1,1-2-4,-5-8-2,5-6 4,3 0 1,4 0-3,0-4-1,4-6 1,3 0 2,5-4 0,-1-3-1,0 0 1,1 0-1,-1 4-3,4-1 2,0 7 1,0 4 0,-4 6-3,1 0 2,-1 7 1,0 7 0,1 6 0,-1 4 0,0 6 0,1 7 0,-1 7 0,0 3 2,1 3-1,-1 4 2,-4 0-2,1 0-1,-4 0 1,-4-4-1,-4 1 2,-4-4 1,1 0-1,-4-3 1,-1-1-2,-3 1-1,0-4-2,4-2-1,0-1-23,-1-10-7,5-4-63</inkml:trace>
          <inkml:trace contextRef="#ctx0" brushRef="#br0" timeOffset="9415.2095">3513 61 96,'8'-11'35,"-4"8"-27,0-4 13,-4 7 7,0 0-12,7 4-1,-3 2 2,3 5 1,-3 2-9,0 4 1,0 3 1,3 7 0,1 3 3,-1 10-5,5 14-1,-1 6-4,0 0-1,1-3-1,-1-3-2,0-7-2,-3-7-1,-1-6 4,1-8 1,-1-6 2,1-3 0,-4-3-5,3-8 1,1-6 0,-1-6 2,1-4-1,3-4 2,-3 1-2,3-4-1,0 0 1,1 0-1,-1-3 0,0 4 0,1-1 2,-1 3 1,0 4-1,0 4 1,-3 2-2,3 4-1,-3 7 1,3 3 1,1 3 1,-5 1 3,1 3-1,3-1 0,-4 1-3,1 3-2,0-3 1,-5 0-1,1 0 0,0-4 2,-4 0-1,0-3 2,0 0-4,-4 1 0,0-5 1,1 1 2,-1-7-21,0 0-9,-4-7-74</inkml:trace>
          <inkml:trace contextRef="#ctx0" brushRef="#br0" timeOffset="9882.1554">3566 215 56,'0'-10'22,"0"6"-18,0 1 26,0 3 10,0-3-7,0-1-2,4 1-12,0 0-1,3-1-2,5 1 2,-1-4-10,4 0 7,0 4 4,0-10-1,4 3-1,-4 0-5,4 0-2,-4-1 0,0 1 1,0 0-3,0 4 0,-3-1-3,-1 0 0,0 4-3,-3-4-2,-1 4 3,1-1 0,-4 1-1,-1 3 1,-3 0-2,0-3 2,0 3-2,0-4-1,0 1-15,0 3-5,8-7-100</inkml:trace>
        </inkml:traceGroup>
        <inkml:traceGroup>
          <inkml:annotationXML>
            <emma:emma xmlns:emma="http://www.w3.org/2003/04/emma" version="1.0">
              <emma:interpretation id="{2E91CDCF-0684-4EF2-988E-8961E4CA8A99}" emma:medium="tactile" emma:mode="ink">
                <msink:context xmlns:msink="http://schemas.microsoft.com/ink/2010/main" type="inkWord" rotatedBoundingBox="6896,2164 8602,2091 8641,2999 6934,3072"/>
              </emma:interpretation>
              <emma:one-of disjunction-type="recognition" id="oneOf2">
                <emma:interpretation id="interp10" emma:lang="en-US" emma:confidence="0.5">
                  <emma:literal>father</emma:literal>
                </emma:interpretation>
                <emma:interpretation id="interp11" emma:lang="en-US" emma:confidence="0">
                  <emma:literal>lathe</emma:literal>
                </emma:interpretation>
                <emma:interpretation id="interp12" emma:lang="en-US" emma:confidence="0">
                  <emma:literal>Father</emma:literal>
                </emma:interpretation>
                <emma:interpretation id="interp13" emma:lang="en-US" emma:confidence="0">
                  <emma:literal>fathe</emma:literal>
                </emma:interpretation>
                <emma:interpretation id="interp14" emma:lang="en-US" emma:confidence="0">
                  <emma:literal>fothe</emma:literal>
                </emma:interpretation>
              </emma:one-of>
            </emma:emma>
          </inkml:annotationXML>
          <inkml:trace contextRef="#ctx0" brushRef="#br0" timeOffset="10945.972">4464 272 96,'-8'-27'38,"8"17"-29,-4-4 14,1 8 6,-5-1-8,0-3 1,-3 0-2,4-4 0,-5 1-11,1 3-1,3 3 2,-3-6 0,4 3 2,-1 3-2,0 0-1,1 4-5,-1 3-1,1 0-1,-4 3 1,-1 4-2,5 0-1,-1 3 1,1 3-1,3-3 0,0 4 0,0 3 0,4 3 2,0 3-1,4 11-1,0-4 1,3 3-1,1 4 0,-1 3 0,5-3 0,-1 0 0,0-3-3,1-1 2,3 1 1,0-4 0,0 0 0,-4-3 0,1 0 0,-1-4 2,-4 1-1,1-1-1,-4 0 1,0 1-1,-4-4 2,0 3 1,-4-6-1,0 0-2,0 0 5,-3-4 1,-1-3-2,1 0-1,-1-3-3,0-4-1,5-3-1,-1-6 0,4-4-29,0-7-14,0 0-52</inkml:trace>
          <inkml:trace contextRef="#ctx0" brushRef="#br0" timeOffset="12191.0862">4362 617 136,'-8'7'52,"8"-1"-41,-4-2 9,4-4 2,0 0 0,0 0 4,0 0-12,0 0-3,4 0-7,4 0-1,-1-4 1,5 1 0,-1-4 0,0 1-2,1-1 1,-1 0-2,4-3-1,0 0-2,0 0 1,0 0-4,0 0-1,0 0-26,0 3-11,-3 0-18,-1 1-22,0-1 29,1 0 28,-1 4 17,-3-4 10,-1 1 2,1-1 18,-5 0 9,1 0 15,-4 1 7,0-1-10,-4 4-5,1-1-15,-1 1-6,0 3-9,0 0-5,-3 7 1,3 3 0,0 3 1,0 4-5,1 3-1,3 3 1,0 4 0,0-3 3,3-1 1,1 1-4,4-4 1,-1-4 0,1 1 0,3-3-3,0-4 2,1-4 3,-1 1 1,0-4-1,1-3-2,-5 0 1,1-3 1,-1-4-3,1 1 0,-4-4 3,-1-4 3,-3 1-4,0-4-3,0-6 1,-3-4 2,-1-7 0,0-3-1,4 1 1,0 2 1,4 4-1,3 3 2,1 4-2,0 3-1,-1 6-2,4 7 1,1 11 3,-1 9 3,0 11 0,-3 9 2,3 4-2,0-3 0,1-4-1,-1 0 0,0-7-2,1-3-2,-1-3 1,0-7-1,1-6 2,3-4 3,0-7 0,0-7 0,4-6-14,-4-3-4,4-1-89</inkml:trace>
          <inkml:trace contextRef="#ctx0" brushRef="#br0" timeOffset="13133.6514">5301-3 104,'0'0'41,"0"3"-32,0 1 9,0-1 1,0 0-3,0 7 3,0-3-1,0 3-2,0 3-8,0 4 1,0 3 4,0 4-3,0 9 0,-4 1 0,4 16 1,-4 14-3,0 3-3,1-4-2,3-2-3,0-8 1,0-9 1,0-7-1,-4-7 2,4-7 0,0-2 1,0-5-5,0-2 1,0-18-99,7-9 5</inkml:trace>
          <inkml:trace contextRef="#ctx0" brushRef="#br0" timeOffset="13984.1438">5387 245 72,'8'-17'27,"-1"14"-21,1-4 21,-4 7 7,-1-3-3,1-1 2,0 1-17,0 0-4,3 3-13,1 3-1,-1 4 0,1 6 7,-1 7 7,1 17 0,0 10 1,-5 7-3,5-1-1,-1 1-3,1-4-1,-4-3-3,0-7-2,-1-3 3,-3-3 2,0-8-2,0-5 0,0-5 1,0-6 0,0-3-2,0-7 1,0-7-4,0-6 0,4-7 1,0-4 2,0-2 1,-1-5 1,1-2-5,4 3-1,-1 0-2,-3 3 3,0 7 0,0 3 3,-1 4-3,1 6-2,4 7 2,-1 7 0,1 6-2,-1 4 2,1 3 1,-1 0 0,5 0 0,-1 0 2,0-3-1,1 0-1,-1-4-2,4-3 1,0-3 1,0-4 0,4-3 2,0 0 1,0-3-1,-4-4-2,0 0 1,-4-6-1,0-4 2,-3-6 1,-4-7-1,-4-4 1,0-9-2,-4 2-1,0 1-2,0 3 1,-3 4 1,-1 6 0,1 7 0,3 3 0,0 10-3,-3 1 2,-1 16 1,-3 10 0,0 17 2,3 10 1,1 3 1,3-3 0,0 0-2,8-7-2,3-7-2,5-6 1,3-3 1,4-8 2,-1-2 1,5-7 1,0-7-2,-1-4-2,1-3 1,-1-6 1,-3-4-1,-4-3-1,0-7-13,-3-3-4,-5 0-84</inkml:trace>
          <inkml:trace contextRef="#ctx0" brushRef="#br0" timeOffset="14389.4097">5210 238 104,'-64'20'38,"41"-10"-29,5-10 30,10 4 12,4-4-19,0 0-5,4 0-10,4-4-1,4-2-9,7-1 0,4-6 0,3 2-1,8 1-1,8 0 1,0 0 3,3 0-2,-3 0 1,4 0-1,-5 0 1,-3-7-2,0 1 1,-4 2-2,0-3 0,-3 1-6,-5-1 1,1 0 0,-4 0 2,-4 1-164,4 6 89</inkml:trace>
        </inkml:traceGroup>
        <inkml:traceGroup>
          <inkml:annotationXML>
            <emma:emma xmlns:emma="http://www.w3.org/2003/04/emma" version="1.0">
              <emma:interpretation id="{B55BAA60-5F2A-4620-8BE6-83F0B5FCA454}" emma:medium="tactile" emma:mode="ink">
                <msink:context xmlns:msink="http://schemas.microsoft.com/ink/2010/main" type="inkWord" rotatedBoundingBox="9034,2196 11798,2178 11803,2926 9039,2944"/>
              </emma:interpretation>
              <emma:one-of disjunction-type="recognition" id="oneOf3">
                <emma:interpretation id="interp15" emma:lang="en-US" emma:confidence="0.5">
                  <emma:literal>onward,</emma:literal>
                </emma:interpretation>
                <emma:interpretation id="interp16" emma:lang="en-US" emma:confidence="0">
                  <emma:literal>onward</emma:literal>
                </emma:interpretation>
                <emma:interpretation id="interp17" emma:lang="en-US" emma:confidence="0">
                  <emma:literal>onwards</emma:literal>
                </emma:interpretation>
                <emma:interpretation id="interp18" emma:lang="en-US" emma:confidence="0">
                  <emma:literal>Onward,</emma:literal>
                </emma:interpretation>
                <emma:interpretation id="interp19" emma:lang="en-US" emma:confidence="0">
                  <emma:literal>onwards,</emma:literal>
                </emma:interpretation>
              </emma:one-of>
            </emma:emma>
          </inkml:annotationXML>
          <inkml:trace contextRef="#ctx0" brushRef="#br0" timeOffset="17091.193">7299 295 148,'-4'-10'57,"4"3"-44,0 4 10,0 3 2,0 0-1,0 0 1,-4 3-19,1 7-5,-1 11-2,0 5 0,0 8 1,4-1 0,-4 4 0,8 0-3,0-3 2,4-4 3,-1-3 1,1-4-4,3-3 1,0-3 2,1-4 1,-1-3 1,4-6 0,-4-8-5,1-2 1,-1-8 2,0-2 3,1-8-7,-1-6 0,-4-4 0,1-2 3,-1-1 0,-3 3 2,0 7-4,-4 4-2,0 3 4,0 6 1,0 11-3,-4 13 1,0 14 0,1 9 2,-1 7-3,4 0-2,0-3 4,4 0 1,3-3-3,5-7 1,3-4 0,3-6 0,5-7 0,3-4 2,1-9-1,-1-7-1,1-7 1,-5-6 1,-3-11-1,-8-6-1,-3-3 1,-4-4-1,-8 3 0,-4 1 2,-3 2-1,0 8-1,-4-1-2,3 4 1,1 7 1,0 3 2,-1 3-78,5 3-53,-1 4 47</inkml:trace>
          <inkml:trace contextRef="#ctx0" brushRef="#br0" timeOffset="18074.4946">8094 292 116,'-7'-20'44,"3"10"-35,-3-7 16,3 14 6,-4-1-4,1-3 1,-5 4-11,1 0-3,0-1-8,-4 1-2,3 6 2,1 4-3,-4 7 0,0 12-3,0 4-3,0 14 4,3 6 1,1 4 0,4 0 1,3-4-4,4-3 0,0-7 1,4-3 0,3-7 0,1-7 0,3-6 2,0-7 1,4-10-1,0-3-2,1-7 1,-1-10-1,0-7 2,-4-7 1,0-9-4,1-1 1,-5-3 0,1 7 0,-5 3 0,1 7 0,0 7 0,-4 6 0,0 7 0,0 10 0,-4 17 0,0 9 2,1 8 1,3-1 3,0 1-3,3-1 0,1-2-1,4-5 1,3-2-2,4-7-1,4-4 1,4-6-1,3-11-5,0-6 1,5-3-44,-9-7-21,5 0-17</inkml:trace>
          <inkml:trace contextRef="#ctx0" brushRef="#br0" timeOffset="18638.5411">8287 620 64,'0'-33'24,"7"13"-18,1-21 7,-1 21 3,1-10-4,3-7 1,0 0 7,1-3 7,-1 7 1,4 2 1,-4 5-12,1 2-5,-1 11-7,0 9 3,-3 11 4,-4 13-2,-4 7 2,0 7-7,0 6-1,4 3-2,-1-2 1,5-8-4,-1-3 0,5-10 1,-1-6 0,4-11-27,0-6-9,0-4-50</inkml:trace>
          <inkml:trace contextRef="#ctx0" brushRef="#br0" timeOffset="15249.5668">6556 248 92,'-7'-13'35,"7"13"-27,-8-4 13,0 1 13,8 6-19,-7-3 2,3 0-11,-7 4 3,0 3-5,-5 13 5,5 3-6,-8 14 6,8 7-6,-4 12 3,4-2-3,3 3 3,4-10-4,4 0 1,4-4-1,4-2 1,3-8-2,4-6 4,0-3-3,4-11 4,0 0-4,3-13 4,1 0-4,-4-13 4,4 0-4,-5-11 1,1 1-1,-7-18 1,-1 8-2,-7-17 4,-1 6-3,-10-10 6,3 11-5,-11-1 3,4 14-3,-8-7 0,4 14-1,0 3-2,0 6-15,-1 4-7,5 3-73,4 7-32</inkml:trace>
          <inkml:trace contextRef="#ctx0" brushRef="#br0" timeOffset="16170.9397">6688 490 132,'-4'0'52,"1"-4"-41,-1 1 13,4-1 2,0 1-10,0-7-2,0-3-6,4-4-3,3-3-2,1 0 0,3 0 0,0-1 1,1 1 2,-5 4-1,1-1 2,-1 0 0,1 4 1,-1 3-7,5 3-2,-5 0-3,1 4 0,-1 3 3,4 10 0,1 3-2,-1 11 2,0 9 1,1 8 0,-1 2 0,0 1 0,1-4 0,-5 0 2,1-10 1,-1 0 3,-3-6-3,0-4 0,0-7-1,-4 1-2,0-8 3,-4-2 0,0-8-1,0-2-2,1-4 1,3-7-1,-4-3 0,4-7 0,0-3 0,0-7 0,4 0 0,3 0 0,1 0-3,3 4 2,4 3-1,0 3-2,0 7 3,-4 3 0,5 4-2,-1 9 0,0 8 2,-4 12 0,0 15 5,1 12 2,-5 7 0,1 1-1,-1-1-1,1-3 0,-1-4-2,1-6-2,-1-7-10,5-3-4,-1-10-81</inkml:trace>
          <inkml:trace contextRef="#ctx0" brushRef="#br0" timeOffset="19380.0118">8901 319 116,'4'-21'46,"-4"15"-35,0-1 14,0 0 6,0 1-6,-4 2-2,0-6-5,1 0-1,-5 4-9,1-1-1,-5 0 3,5 4-2,-5-1 1,1 1-3,-4 3 1,0 7-4,0 6-2,-4 17 0,0 11-1,0 9 0,1 3 0,2 1 0,5-7 0,4-3 0,7-8 0,0-5 0,7-8 0,1-6 2,7-7 1,4-10-4,3-7 1,5-6 0,-1-11 0,0-9 0,-3-7 0,0-4 0,-8-3 0,-4 0 0,-3 0 2,-1-3-1,-7 0 2,0-4-2,0 10-1,0 4 3,0 10 0,-4 7 10,4 6 3,-3 10-10,3 14-3,-4 13-2,0 10 1,0 17 1,0 20 3,1 17-3,3-4 0,3-3-3,9-13-3,-1-10-12,4-11-5,0-13-16,4-9-7,0-15-59</inkml:trace>
          <inkml:trace contextRef="#ctx0" brushRef="#br0" timeOffset="19773.0153">9041 614 108,'19'-37'44,"-12"20"-35,8-10 14,-7 17 5,-1-3-3,1-1 3,3 4-7,-3 3-3,3 7-10,-3 7 4,-1 7 1,1 6 5,-1 3 1,-3 7-6,-4 0-3,0 1-5,0-5-2,-4-2-1,-3-1 1,-1 1-4,-3-4 0,-1-3-111</inkml:trace>
        </inkml:traceGroup>
        <inkml:traceGroup>
          <inkml:annotationXML>
            <emma:emma xmlns:emma="http://www.w3.org/2003/04/emma" version="1.0">
              <emma:interpretation id="{EDD5719C-1595-4708-9069-6D6230B3B759}" emma:medium="tactile" emma:mode="ink">
                <msink:context xmlns:msink="http://schemas.microsoft.com/ink/2010/main" type="inkWord" rotatedBoundingBox="12193,2212 18127,1982 18171,3101 12237,3331"/>
              </emma:interpretation>
              <emma:one-of disjunction-type="recognition" id="oneOf4">
                <emma:interpretation id="interp20" emma:lang="en-US" emma:confidence="0.5">
                  <emma:literal>machinelike</emma:literal>
                </emma:interpretation>
                <emma:interpretation id="interp21" emma:lang="en-US" emma:confidence="0">
                  <emma:literal>machoman</emma:literal>
                </emma:interpretation>
                <emma:interpretation id="interp22" emma:lang="en-US" emma:confidence="0">
                  <emma:literal>machinate</emma:literal>
                </emma:interpretation>
                <emma:interpretation id="interp23" emma:lang="en-US" emma:confidence="0">
                  <emma:literal>machomen</emma:literal>
                </emma:interpretation>
                <emma:interpretation id="interp24" emma:lang="en-US" emma:confidence="0">
                  <emma:literal>machoman's</emma:literal>
                </emma:interpretation>
              </emma:one-of>
            </emma:emma>
          </inkml:annotationXML>
          <inkml:trace contextRef="#ctx0" brushRef="#br0" timeOffset="26873.7197">13165-3 96,'0'-3'38,"0"3"-29,4 0 3,-4 0 1,0 0-6,0 0 1,4 6 1,4 1 2,3 6 1,-4 4 0,1 3 5,-1 7 1,5 7-9,-1 9 3,-3 24 2,-1 17 1,1 0 4,-4-4-9,-1-3-3,1-3-4,0 0 0,0-1-4,-1-2 0,-3-11 1,0-10 2,0-9-1,0-11-1,0-10 5,0-7 1,0-6-24,-3-10-11,-1-7-40,0-11-45,0-2 36</inkml:trace>
          <inkml:trace contextRef="#ctx0" brushRef="#br0" timeOffset="27140.8491">13294 543 156,'15'-60'57,"-15"60"-44,26-64 10,-11 41 7,0 6-18,12-7 6,-1 4-11,4 0 4,0 7-6,-3-1 4,-1 11-5,-3 3 0,-4 7 0,-4 6 0,-4 7 0,-11 7 0,-4 7-2,-3 2-2,-5-2 1,-3 0-1,-7-4 2,-5-7-23,1-3-8,0-3-68</inkml:trace>
          <inkml:trace contextRef="#ctx0" brushRef="#br0" timeOffset="27857.6301">13742 634 112,'-7'-7'44,"7"0"-35,-4-3 14,4 3 2,0-3-9,0-6-4,0-8-7,0-6-2,4-7-1,0 0 5,3 0 5,1 4-4,3 3 0,0 3 0,1 7 2,-1 6-5,0 11-3,1 3 5,-5 10 5,1 14-6,-1 9-1,1 7-3,-1 4-2,1-4-2,3-6 1,0-4-26,1-10-11,3-7-47</inkml:trace>
          <inkml:trace contextRef="#ctx0" brushRef="#br0" timeOffset="28321.1212">14153 463 72,'8'-24'30,"-8"11"-24,7-11 4,-3 14-2,0-6-2,3-5-1,-7-2-3,0 0 1,-7-1 9,3 7 4,0-9 4,1 12 2,-5 4-6,1 7 1,-5 6 3,-3 7 2,-4 10-11,0 17 0,4 0 2,4 7-7,3-1-3,8-6-2,8-4-1,7-9-3,8-11 2,3-6-1,4-10-2,4-7-26,-4-4-10,4-3-40</inkml:trace>
          <inkml:trace contextRef="#ctx0" brushRef="#br0" timeOffset="28906.177">14413 235 168,'-15'-4'66,"0"8"-52,-4 3 19,12 6 6,-4 0-18,-1 11-6,1 6-9,0 3-3,-1 4-1,5-3-2,3-1 1,0-2-1,4-8 2,8-3-3,3-3-2,4-7 4,4-7 1,4-3 0,-1-6-2,5-8 1,-1-6-1,-3-3 0,-1-4 0,1-3 0,-4-4 0,-4 4-3,0 3 2,-4 0 3,1 4 1,-1 6-1,-4 0-2,-3 4 5,0 0 4,-4 9-7,0 4-3,-4 7 0,4 10 0,0 6 1,4 1 0,4 6 0,-1 0 0,4-3 0,1-4 0,-1-6 0,0-7 2,1-10-14,-1-7-5,4-6-75,0-4-45,0-3 60</inkml:trace>
          <inkml:trace contextRef="#ctx0" brushRef="#br0" timeOffset="29084.5449">14560 138 196,'8'0'74,"-4"6"-58,0-6-4,-4 0-6,7 0-26,1 0-9,-1 4-49,5-1-20</inkml:trace>
          <inkml:trace contextRef="#ctx0" brushRef="#br0" timeOffset="29856.9828">14749 412 124,'23'-20'46,"-8"10"-35,0-6 14,-8 9 4,5 0-3,-1 0-1,0 1-13,1-1-5,-1 4-5,-4 6-2,1 10 3,-4 8 0,0 9 1,-4 3-5,0 7 1,0-6 0,-4 3 2,0-4-1,-4-6 2,1-3-2,-1-4-1,1-4 1,-1-6 1,1-3 1,-1-7 1,1-3-5,3-4 1,0 0 0,4-3 0,0 0 0,0 0 0,4 0-3,0 0 0,3 0 2,1 0 0,-1 3 1,5-3 0,-1 0-3,4 0 2,0 0 1,4 0 2,0-3 1,0-1 1,3-2-5,1-8 1,3-3-2,-3 0 0,-1-3 4,1 0 3,-4 0-4,0 3-1,-8 4 0,0-1 2,-3 7-1,-8 4 2,-8 6-4,-3 4 0,-8 10 7,-3 6 4,-5 17-1,-3 10 0,4 11 6,3-1 4,4 0-7,8-6-4,11-4-5,11-6-3,12-8 5,11-5 1,15-8 0,4-10 1,7-9-6,-4-8-1,5-9 0,-1-7 2,-3-7-39,-8 3-16,-8 4-62</inkml:trace>
          <inkml:trace contextRef="#ctx0" brushRef="#br0" timeOffset="25137.4733">12396 37 92,'4'-17'35,"-4"17"-27,8-6 16,-8 6 15,3 6-21,1-2 20,0 9-23,-4 14 22,4 6-22,-8 21 11,4 6-16,-8 24 2,1-7-8,-4 4-2,7-11-1,-4-6-1,8-7 0,0-7-3,8-10 2,-1-10-15,5-3 9,3-13-41,0-1 27,0-13-53,4 0 42,-4-13-18,4-4 30,-4-10 6,0-3 9,-4 3 6,0 0 4,-3 4 4,0 6 27,-5 4 11,1 3-18,-4 6-8,0 4-11,0 7-5,4 3-2,0 3-3,-1 1 1,5-1-4,3-3 2,4 0 1,4-3 0,0-4 2,4 1 1,-5-4-4,1 0 1,0-4 0,-4-2 2,-3-4 1,-9-1 3,-3-2-1,-3-4 0,-5-3-6,-7-3 1,-4-4 0,-4-7 2,-3 1-1,-4-1-1,-4 1 1,-4 6-1,-3-6-3,-1 6 0,-3 7 19,4 3 11,3 3-7,4 1-1,8 3 0,7 3 0,7 1-8,12-1-2,12-6-5,7 6-3,11-3 0,4-4 1,3-2-1,5-5-1,7-2 1,4-7 1,7 0-1,-3-4-1,-5 1-17,-6-1-9,-1 7-85</inkml:trace>
          <inkml:trace contextRef="#ctx0" brushRef="#br0" timeOffset="21308.1908">9603 681 64,'-12'3'27,"12"0"-21,-4-6 14,4 3 7,-3 0-4,3-7 1,0 0-7,0-6-2,0-4-9,0-3-4,3-3-1,1-4-1,4-3 0,3-4 2,0 1 3,1-1 2,3 4 1,0 3 0,0 0 2,0 4-3,0 6-2,0 4 0,-4 3-1,1 3-5,-1 7 1,0 3 0,-3 11 0,0 13 0,-1 10 2,-3 6 1,3 4 3,1-3-5,-1-1-1,1-3 0,0-6 2,-1-4-1,1-3-1,-5-7 1,1-3-1,0-4 0,0-3 2,-4-3 1,0-7 3,0 0-5,3-7-3,1-3 1,0-3 2,0-4 0,0-3-1,-1-7-2,5-3 1,-1-4 1,5 1 0,-1-1 0,0 4 0,1 3 2,-1 4 1,0 6-6,1 7 0,-1 0 1,0 10 1,0 10 1,1 7 2,-1 3-3,0 3 0,1 1 1,-1 3 0,0-1 0,1 1 0,3-3 0,-4-1 0,0 1 0,1-4 0,-1 0 0,-3-3 2,-1-4-1,-3 0 2,-4-2-2,0-1-1,0-4 1,0-6-1,-4 0 2,0-3 3,4-4-4,-3-3-1,3-7-2,-4-3 0,0-7 4,4-3 3,4-3-7,3-4 0,1 3 0,-1 1 3,1 3-2,7 6 0,-4 8-1,1 2 0,-1 11 2,-4 9 0,1 11 4,0 10 2,-1 7 2,1-1 2,-1 4-5,4 0-1,1-4-2,-1-6-2,0-3-2,5-4-1,-1-7-56,3-6-62,1-7 23</inkml:trace>
          <inkml:trace contextRef="#ctx0" brushRef="#br0" timeOffset="22417.3341">10752 513 116,'-11'-17'44,"7"11"-35,-3-8 16,3 7 4,0 1-3,-3-4-1,-1 0-7,-3 3-1,-4 0-10,-4 4 0,0 6 0,0 7-1,-3 10-1,-1 7-6,0 3 1,5 4 0,2-1 0,5-2 0,4-1 0,3-7-3,4 1 2,7-4 1,5-4 2,3-2-1,4-4 2,3-3-4,-3-7 0,0-4 1,0-2 0,-4-11 0,0 0 2,-4-3-1,1-4 2,-5 1-2,-3 0 2,0 2-4,-1 1 0,-3 4-1,0 2 0,0 4 2,0 0 2,0 10-3,0 0-2,4 7 2,-4 6 0,4 4 1,4 3 0,-5 0 0,5 4 0,-1-1 0,1-3 2,-1-3-3,1 0 0,0-4-1,-1-3 0,1 0 2,-1-3 0,1-4 2,-1-3 1,-3 0-4,0-3 1,0-4 0,-1-3 2,1-3-1,0-1-1,0-6 1,-4-3 1,0-4-3,3-3 0,1 3 1,0 0 0,0 7 0,0 3 0,-1 7-3,1 10 0,4 14 4,-1 6 1,1 7 2,7 3 0,0 0-2,4-3 1,3-7-2,8-7 2,4-6-2,4-10 2,4-14-4,-1-13-2,1-7-95</inkml:trace>
          <inkml:trace contextRef="#ctx0" brushRef="#br0" timeOffset="23118.7366">11491 386 124,'-11'-17'49,"7"14"-38,-7 3 15,4 3 3,-1 4-5,-3 6-2,-4 10-1,0 11-1,-4 6-11,0 7 3,0 0 2,0 0-7,8-4-2,3-2-1,4-4 0,4-4-5,4-6 1,4-7 2,3-7 1,8-13-1,4-6-2,3-8-2,4-2-1,-7 2-12,7-13-5,0-3-44,-4-7-56,-3 0 27</inkml:trace>
          <inkml:trace contextRef="#ctx0" brushRef="#br0" timeOffset="23538.2866">11572 184 100,'0'-16'38,"0"9"-29,0 7 10,0 0 18,0 7-5,0 13-5,-4 13-2,0 17-14,0 11-2,1 3 1,-1-1-6,4-2-2,0-4 1,0-7 2,0-3-4,0-7-3,4-3 3,-1-7 3,1-6-1,4-8-2,-1-9 0,4-10-1,4-7 0,0-4 2,4-6-1,4-3-1,-1-4 1,-3 3-1,0 8 0,-4 2 0,-4 7-3,1 7 0,-5 10 4,1 4 1,-1 3 11,1 3 3,-1 3-7,4 1-3,4-1-4,-3-3-2,3 0 3,4-13 0,-1-7-8,5-7-4</inkml:trace>
        </inkml:traceGroup>
        <inkml:traceGroup>
          <inkml:annotationXML>
            <emma:emma xmlns:emma="http://www.w3.org/2003/04/emma" version="1.0">
              <emma:interpretation id="{2F749981-D32B-4580-A4F8-22A7A56B3794}" emma:medium="tactile" emma:mode="ink">
                <msink:context xmlns:msink="http://schemas.microsoft.com/ink/2010/main" type="inkWord" rotatedBoundingBox="18286,2062 20483,2016 20498,2712 18301,2758"/>
              </emma:interpretation>
              <emma:one-of disjunction-type="recognition" id="oneOf5">
                <emma:interpretation id="interp25" emma:lang="en-US" emma:confidence="0.5">
                  <emma:literal>detemir</emma:literal>
                </emma:interpretation>
                <emma:interpretation id="interp26" emma:lang="en-US" emma:confidence="0">
                  <emma:literal>artemins</emma:literal>
                </emma:interpretation>
                <emma:interpretation id="interp27" emma:lang="en-US" emma:confidence="0">
                  <emma:literal>detemir"</emma:literal>
                </emma:interpretation>
                <emma:interpretation id="interp28" emma:lang="en-US" emma:confidence="0">
                  <emma:literal>detemir!</emma:literal>
                </emma:interpretation>
                <emma:interpretation id="interp29" emma:lang="en-US" emma:confidence="0">
                  <emma:literal>admit</emma:literal>
                </emma:interpretation>
              </emma:one-of>
            </emma:emma>
          </inkml:annotationXML>
          <inkml:trace contextRef="#ctx0" brushRef="#br0" timeOffset="31075.0488">15956 208 76,'3'-13'30,"-10"3"-24,3-1 21,4 5 10,-4-1-3,0 0 3,-3 1-10,-4 2-2,-1 4-14,-3 0-4,-4 7-1,-3 6-3,-8 4 0,-1 7 3,1 6 1,4 10-3,3 4-1,1 3-3,7-1-1,7-5 3,4-4 1,8-4-4,7-6 1,4-7 0,8-3 0,3-7 0,1-4 2,3-6-1,-4-6-1,4-8 1,-3-6 1,-5-3-1,-3-7 2,-4-7-2,-3 0-1,-1-3 3,-3-4 0,-5 1-4,1-8-1,-4-6 1,0 4 2,0-1 2,0 4 3,0 10 1,0 6 3,0 11 4,-4 9 1,1 18-13,-5 19-3,1 14 4,-5 6 3,1 8-1,3 9 0,1 7-6,3 10 1,4-6 0,8-8 0,3-6 2,4-10 1,0-10-10,8-14-5,-1-13-25,1-10-9,3-13-60</inkml:trace>
          <inkml:trace contextRef="#ctx0" brushRef="#br0" timeOffset="31977.408">16204 496 108,'0'4'41,"4"-4"-32,-4 0 9,0 0 3,4-4-10,3 1-3,1-4-1,0-3 2,-1-3-4,1-4-3,-1-3 1,1 3 0,-1-10 3,-3 4-3,0-1 0,-4 4 3,0 0 3,-4 3 0,0 7 0,-3-3 1,-5 3 4,-3 7-8,0 9-1,-4 14-1,0-3 0,1 13-5,-1 10 1,4 4 0,7 0 0,4-4-3,4-3 2,4-7 3,7-3 1,1-7-4,3-7 1,7-3 0,1-6 2,4-8-1,-1-6-1,0-7 1,1-6 1,-1-11-1,-3-2-1,-1-8 1,-3 0 1,0-2-1,0 2-1,-4-6 3,-4-4 0,1 4-4,-5 3-1,1 10 7,-1 7 4,-3 6 2,-4 14 1,-4 10-4,0 10-3,-3 17-2,-1 3-3,-3 4 1,0 6-1,-1 10 0,5 11 0,3-1 2,4-3 3,4-7-4,3-6-1,1-11 0,3-3 0,1-6 0,3-7 0,0-11 0,0-6 2,4-10-12,-4-6-6,0-8-24,0-3-10,0-3-45</inkml:trace>
          <inkml:trace contextRef="#ctx0" brushRef="#br0" timeOffset="32196.3157">16344 275 184,'-19'-7'71,"23"7"-55,3 0 4,1 0 0,-1 0-3,5-10-1,3-3-6,4 3-4,-1 0-3,1-4 0,0 1 0,0 0-1,0-1 1,0 4-4,0-7-2,-1 7-62,-2 0-64,-1 7 29</inkml:trace>
          <inkml:trace contextRef="#ctx0" brushRef="#br0" timeOffset="35150.3521">16661 376 40,'-4'6'16,"8"1"-12,-4 3 12,0-7 6,0 4-5,0-4 1,0-3-7,3 4 1,5-1-3,-1-3 0,5-3-5,3-4-1,0 0-1,0-3 1,0-3-4,0 0 0,-4-1 3,1 1 3,-5-1-2,1 1-2,-4-1 0,-4 1 1,-4-4 1,0 4 1,-3-4 0,-1 4 2,0 3 1,-3 3 3,0 0-5,0 4-3,-5 3 1,1 7 0,0 6 3,0 11 3,0 12 2,0 8-1,4 3 1,3 0-4,4-4 1,4-2-5,4-8-2,4-6 0,3-7-1,8-7 0,3-9 2,5-8-8,3-6-3,0-3-75</inkml:trace>
          <inkml:trace contextRef="#ctx0" brushRef="#br0" timeOffset="36206.2008">16913 389 104,'23'-37'38,"-12"24"-29,4-7 12,-7 13 7,3 0-10,0 0 0,1 1-6,-1 2-2,-3 1-6,3 3-1,-4 0 1,1 0-5,-1 7-1,1 6-2,-4 7 0,0 4 3,-4 6 0,0 0 3,0 4 3,0-4-4,0-3-1,0-4 0,-4-3 0,0-3 0,0-4 2,0-3-1,4 0 2,-3-6 0,-1-4 1,0-4-5,0-2 1,4-4 0,0-4 2,0-3-1,4-3-1,0 0-2,0 0 1,3-3-1,1 3 0,-1-1 2,1 1 2,-1 4-1,1 2-1,-1 1 3,1 3 2,-4 3-4,0 4-1,3-1-2,-7 4 0,8 4 2,-5 2 0,1 4 0,0 4 0,3 6 0,-3 0 0,0 4-3,-4-1 2,0-3 1,0 0 0,0 0 2,0-3 1,0-4-1,0-2-2,0-5 1,0 1 1,0-7-1,0 0-1,0 0 1,-4-3 1,4-4-1,0-3 2,0-4-2,0-2 2,4-4-4,4-4 0,-5 1-1,5-4 0,-1 0 0,1 4-2,3 2 0,1 5 3,-1 2 0,-4 8 1,1 2 0,-1 11 2,1 3-1,0 7 2,-5 3-2,1 3 2,0 1-2,0-4-1,-4 0-15,0-3-5,3-4-56</inkml:trace>
          <inkml:trace contextRef="#ctx0" brushRef="#br0" timeOffset="36522.1599">17445 285 100,'-4'13'38,"0"8"-29,0 5 8,1-12 4,3 6-8,0 3-2,0 1-6,0-4-2,0 0-1,0-3-2,3-7-17,1-3-9,-4-7-28,8-7-13</inkml:trace>
          <inkml:trace contextRef="#ctx0" brushRef="#br0" timeOffset="36684.9206">17445 57 148,'11'-7'55,"-7"7"-43,0 4-17,-4-4-10,0 0-43,3 3-17</inkml:trace>
          <inkml:trace contextRef="#ctx0" brushRef="#br0" timeOffset="37123.564">17550 412 100,'19'-36'38,"-11"19"-29,7-7 10,-8 18 5,5-1-7,-5 0 1,1 4-13,-1 0-3,1 3-2,-4 0 2,-1 6 1,1 1 1,0 3 2,0 3-5,-1 1-3,1-4 3,0 0 3,0 0-3,3-3-3,-3-1 3,0 1 3,0-7-1,3 0-2,-3-7-71</inkml:trace>
          <inkml:trace contextRef="#ctx0" brushRef="#br0" timeOffset="37386.6288">17777-33 112,'0'-14'44,"3"11"-35,1 0 9,-4 3 2,0 3 3,0 7 3,0 7-2,-4 10-3,1 6-11,-1 4-4,0 3 0,0 7-3,0-3 0,1 9-1,-1-2-2,4-5 1,0-2 1,4-7-3,-1-7-2,1-10-47,0-6-61,4-4 18</inkml:trace>
          <inkml:trace contextRef="#ctx0" brushRef="#br0" timeOffset="37587.1948">17705 292 172,'4'-24'66,"3"14"-52,1-10 8,-1 17-1,1-4-11,-1 0-3,1-3-2,-1 4-1,5-1-2,3 0-2,0-3 1,0 0-41,4 0-18,0 3-19</inkml:trace>
        </inkml:traceGroup>
        <inkml:traceGroup>
          <inkml:annotationXML>
            <emma:emma xmlns:emma="http://www.w3.org/2003/04/emma" version="1.0">
              <emma:interpretation id="{57872EE3-32AB-450C-AEEC-0978FCDEDBD2}" emma:medium="tactile" emma:mode="ink">
                <msink:context xmlns:msink="http://schemas.microsoft.com/ink/2010/main" type="inkWord" rotatedBoundingBox="20571,2178 23226,1950 23317,3001 20662,3230"/>
              </emma:interpretation>
              <emma:one-of disjunction-type="recognition" id="oneOf6">
                <emma:interpretation id="interp30" emma:lang="en-US" emma:confidence="0.5">
                  <emma:literal>out</emma:literal>
                </emma:interpretation>
                <emma:interpretation id="interp31" emma:lang="en-US" emma:confidence="0">
                  <emma:literal>rebut</emma:literal>
                </emma:interpretation>
                <emma:interpretation id="interp32" emma:lang="en-US" emma:confidence="0">
                  <emma:literal>rout</emma:literal>
                </emma:interpretation>
                <emma:interpretation id="interp33" emma:lang="en-US" emma:confidence="0">
                  <emma:literal>abut</emma:literal>
                </emma:interpretation>
                <emma:interpretation id="interp34" emma:lang="en-US" emma:confidence="0">
                  <emma:literal>recut</emma:literal>
                </emma:interpretation>
              </emma:one-of>
            </emma:emma>
          </inkml:annotationXML>
          <inkml:trace contextRef="#ctx0" brushRef="#br0" timeOffset="40422.2475">19375 54 160,'8'-40'60,"-5"26"-47,-3-3 15,0 11 4,4-4-9,0 0-1,-4 0-2,4 0 0,-4 3-11,0 7-1,0 3-1,-4 17-3,-4 14-3,1 9 2,-4 11 2,-1 10-2,-3 16-2,4 4 0,0-4-1,7-9 0,4-11 2,0-10-1,7-6-1,1-11 1,-1-6 1,5-7-1,-1-10 2,4-6-2,0-8 2,0-9-4,4-11 0,0-9 1,0-11 2,0-9-1,0-4-1,-1 0 1,1 0-1,-4 0 0,-3 3 2,-1 4-1,-3 10 2,-5 10 2,1 6 2,-8 14-3,-7 17-5,0 13-2,-4 13 4,-4 14 1,4 20-3,0 7 1,3 3 0,5-6 0,7-8 0,4-9 2,7-11-3,8-9 0,3-11 1,5-6 2,-1-7-14,4-10-5,0-6-42,1-11-19,-1-7-23</inkml:trace>
          <inkml:trace contextRef="#ctx0" brushRef="#br0" timeOffset="40886.9148">19948 67 188,'-4'4'71,"4"-4"-55,-3 6 13,3-2 4,-4 2-19,4-2-5,0-1-6,0-3-3,4 7 1,3-4 3,5 0 2,3 1-2,4-1-1,3-3 3,8 0 1,4 0-3,8-3-3,7-1 4,0 1 1,0 0-2,-4-1-1,-4-2-3,1-1-1,-4-3 3,-4 0 1,-4 0-12,-4-4-7,-3 4 0,-4 0-1,-1-3-12,-6 3-7,-1 7-55</inkml:trace>
          <inkml:trace contextRef="#ctx0" brushRef="#br0" timeOffset="41162.4301">20371 30 184,'-4'0'68,"0"7"-52,-4 10 14,1-4 4,-4 7 5,-4 11 5,-8 15-12,-7 32-5,0 15-15,-4 1-8,3 0 0,1 3-3,8-3-1,7-10-32,7-7-14,8-23-81</inkml:trace>
          <inkml:trace contextRef="#ctx0" brushRef="#br0" timeOffset="37889.0922">17954 191 176,'4'-6'66,"-1"6"-52,-3 0 23,0 0 9,0 0-26,0 0-10,0 0-7,-3 0-1,3 0-1,-4 0-3,0 0 1,4 0-100</inkml:trace>
          <inkml:trace contextRef="#ctx0" brushRef="#br0" timeOffset="38860.3395">18090 231 80,'-19'31'30,"11"-8"-24,-7 4 8,11-7 1,-3 3-6,-1 4-1,4 3-2,1-3-1,3-3-3,0-4 1,7-3 2,4-7 2,5-10-3,2-4-1,5-6-3,-4-3-1,0-4 5,0-3 2,3-4 0,-7-2-1,-7 2 3,-1 1 5,-7 3-7,-3 3 8,-1 0 3,-4 7-7,-3 0-3,-4 7-2,-8-1-1,4 4 0,4 4 0,0-1-5,4 0 1,3 4 0,5-7 0,3 3 0,0-3 0,7 0-3,5 0 2,-1-3 3,4 3 3,0-7-4,0 1-1,4 2 0,-4 4 2,-4-6 1,4 2 3,-3 1-3,-1 3-2,0 3 0,1 1-1,-5 2 0,1 1 0,-1 3 0,1-3 2,-1 3-1,1 0 2,-1-3-44,1-1-19,-1 1-21</inkml:trace>
          <inkml:trace contextRef="#ctx0" brushRef="#br0" timeOffset="39514.7142">18497 510 136,'0'3'52,"0"-3"-41,3-3 9,1 3 2,0-7 0,4-3 2,-1-4-7,4-2 0,4-8-10,1-3 0,-1-3 3,3-3-4,1-1-1,0 4 2,0-13 0,0 2-1,0 1 1,-4 3 5,0 7 2,-4 3-3,1 7 1,-5 10-9,1-3-2,-5 9-3,1 11 0,-4 10 4,-4 10 1,-3 6-4,-4 11-1,-5 16 1,-2 24 2,-1 0 0,4-4-1,3-10 1,5-6-1,3-4 0,4-3 0,8-6 0,3-8 0,4-3 0,0-9 2,4-8-3,0-6 0,0-4 1,-4-3 0,4-3 0,-4-4 0,-4-3 2,-4-6 1,1-8-1,0-3-2,-8-3 5,3 0-3,-6-13 4,3 3-4,-12-11 1,5 11-1,-12-7-4,8 7 1,-8-3-30,4 9 17,-4 4-118,7 10 73</inkml:trace>
        </inkml:traceGroup>
      </inkml:traceGroup>
    </inkml:traceGroup>
  </inkml:traceGroup>
</inkml:ink>
</file>

<file path=ppt/ink/ink2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0T18:11:33.87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81623E09-5DC9-48C9-86EB-D0C8B8546251}" emma:medium="tactile" emma:mode="ink">
          <msink:context xmlns:msink="http://schemas.microsoft.com/ink/2010/main" type="writingRegion" rotatedBoundingBox="2685,394 21013,244 21024,1515 2695,1665"/>
        </emma:interpretation>
      </emma:emma>
    </inkml:annotationXML>
    <inkml:traceGroup>
      <inkml:annotationXML>
        <emma:emma xmlns:emma="http://www.w3.org/2003/04/emma" version="1.0">
          <emma:interpretation id="{362D47B7-496B-44BD-A580-6A49E258F3EB}" emma:medium="tactile" emma:mode="ink">
            <msink:context xmlns:msink="http://schemas.microsoft.com/ink/2010/main" type="paragraph" rotatedBoundingBox="2685,394 21013,244 21024,1515 2695,1665" alignmentLevel="1"/>
          </emma:interpretation>
        </emma:emma>
      </inkml:annotationXML>
      <inkml:traceGroup>
        <inkml:annotationXML>
          <emma:emma xmlns:emma="http://www.w3.org/2003/04/emma" version="1.0">
            <emma:interpretation id="{B772A0CD-3D57-4B96-84EF-53E5513B6917}" emma:medium="tactile" emma:mode="ink">
              <msink:context xmlns:msink="http://schemas.microsoft.com/ink/2010/main" type="line" rotatedBoundingBox="2685,394 21013,244 21024,1515 2695,1665"/>
            </emma:interpretation>
          </emma:emma>
        </inkml:annotationXML>
        <inkml:traceGroup>
          <inkml:annotationXML>
            <emma:emma xmlns:emma="http://www.w3.org/2003/04/emma" version="1.0">
              <emma:interpretation id="{D98E2651-F557-4D7E-8466-22A20A7B171F}" emma:medium="tactile" emma:mode="ink">
                <msink:context xmlns:msink="http://schemas.microsoft.com/ink/2010/main" type="inkWord" rotatedBoundingBox="2685,458 4487,443 4496,1445 2693,1460"/>
              </emma:interpretation>
              <emma:one-of disjunction-type="recognition" id="oneOf0">
                <emma:interpretation id="interp0" emma:lang="en-US" emma:confidence="0">
                  <emma:literal>HOW</emma:literal>
                </emma:interpretation>
                <emma:interpretation id="interp1" emma:lang="en-US" emma:confidence="0">
                  <emma:literal>How</emma:literal>
                </emma:interpretation>
                <emma:interpretation id="interp2" emma:lang="en-US" emma:confidence="0">
                  <emma:literal>HOWL</emma:literal>
                </emma:interpretation>
                <emma:interpretation id="interp3" emma:lang="en-US" emma:confidence="0">
                  <emma:literal>HOWW</emma:literal>
                </emma:interpretation>
                <emma:interpretation id="interp4" emma:lang="en-US" emma:confidence="0">
                  <emma:literal>how</emma:literal>
                </emma:interpretation>
              </emma:one-of>
            </emma:emma>
          </inkml:annotationXML>
          <inkml:trace contextRef="#ctx0" brushRef="#br0">49 34 84,'0'-15'33,"4"15"-26,-4-7 16,0 3 7,0 4-1,5-7 1,-5 3-4,0 4-1,0 0-8,0 0 0,0 0-10,0 0 5,0 0 1,0 0-4,0 0-3,0 0-3,0 0-3,0 0 5,0 0 1,4 11 2,-4-7 2,0 7-5,0 4-1,0 3 0,0 0 2,0 5 1,0 6 3,-4-7-3,-1 11 1,1 0-5,0 4 0,0 3-1,-4 5-2,4 2 1,-1-3 1,1 1 1,0-5 1,0-3-5,4-4-1,0 0 1,0-4 0,0-3 1,0-4 0,0 0 0,0 0 0,0 4 0,0 0 2,0 0-3,0-1-2,0 1-7,0-4-2,0-4-15,4-3-6,0-4-17,0-7-9,5-11-30</inkml:trace>
          <inkml:trace contextRef="#ctx0" brushRef="#br0" timeOffset="525.7035">66 582 108,'-13'7'44,"9"-3"-35,0 0 23,4-4 6,0 0 2,0 0 0,0 0-10,0 0-6,0 0-14,0 0-4,0-4-2,4 0 0,0 1 2,5-5-3,-1 1 0,4-4-1,5 0-2,-1 0 3,5 0 2,0 0-2,0 3-2,-1 1 2,1 0 0,-5 3 1,1 0 0,-5 1-2,1 3-2,-1 0 1,1 0-1,-5 0 0,0 0 0,0 0 0,-3 0 2,-1 0-14,0-4-7,0 0-50,0-3-20,0 0-3</inkml:trace>
          <inkml:trace contextRef="#ctx0" brushRef="#br0" timeOffset="1126.9233">413 119 128,'4'-11'49,"-8"3"-38,8-3 17,5 8 4,-5-1-4,0 0-2,0 0 1,-4 4 2,0 0-15,0 0 1,0 0 1,0 0-2,0 0 2,0 0-7,0 0-3,4 4-6,0 4 0,1-1 2,-5 8 3,4-8 0,0 8 2,0-1-2,-4 8 2,0-3-2,-4 7 0,0 7-3,0-4 1,-1 11 0,-3 12 1,0-1-2,0 1-2,-1-1 1,1 1 1,0-4 1,4-4 3,-1 0-3,1-7-2,4-4 0,0-4 1,0-7-1,0-3 2,0-5 0,4-3 1,1-3-2,-1-5 1,0 1-2,-4-4-1,0 0-4,0 0-2,0 0-24,0 0-10,-4 4-39,0 3-15,-1 4-10</inkml:trace>
          <inkml:trace contextRef="#ctx0" brushRef="#br0" timeOffset="2207.0036">815 229 132,'0'-7'49,"0"3"-38,0-3 8,0 3 1,0 0 3,0 0 6,4 1-1,-4-1 1,0 0-16,0 4 8,0-3 2,0-1-7,0 0-4,-4 4-3,4-3-1,-5 3 0,1 0 0,0 3-2,0-3-1,0 4-1,0 0 0,0-1 0,-5 8 2,1 1-1,0 2-3,-1 5 2,1-1-3,-4-3-1,4 7 1,-1 4-1,1 3 0,-4 8 2,3-1-1,1 1-1,0 4-2,-1 3 1,1-4 1,0 1 0,4-1 0,0-3 2,4 0-1,0-4-1,4-4-2,0-3-1,4-4 2,0 0 2,1-4 0,-1 1-1,4-4 1,-3-1-1,3-3 0,1 0 2,-1-3-3,-4-1 0,5-3 1,-1-1 2,0-3-1,5-3-1,0-5-2,3 1 1,1-4 3,0 0 1,-5-4-1,1-3-2,-1-1 7,-3-6 3,-1-1 6,-4-3 2,-4-1-3,1-3 1,-5 0-5,0-7 1,0-5-1,-5-2 1,1 10-4,-4-15-3,0 1-2,0 3-3,-1-3 3,1 10 0,-4 8-4,-1 4-1,1 3 1,-5 11 0,1 8-28,-5 7-10,0 7-14,1 8-5,7 3-87</inkml:trace>
          <inkml:trace contextRef="#ctx0" brushRef="#br0" timeOffset="3346.9049">1249 284 140,'0'-22'52,"0"15"-41,-4-1 18,4 5 3,-4 3-9,-1-8-3,1 1-5,4 0 0,-4 3-8,4 0 5,0 1 1,0-1-2,0 4-1,0 0 0,0 0 4,0-4-4,0 4 2,0 0-7,4 4-1,0 0-4,5 3-1,-5 4 3,0 4 3,0-4 2,0 7 1,0 4-2,1 4-1,-5 7-1,0 15 0,0 3-2,0 1 1,0-1-2,0 4-1,0 4 1,0-7-1,4-5 0,0-2 0,4-9 0,0-3 0,1-7 0,-1-4 2,0-7-1,0-4 2,1-4 0,-1-3 3,0-4-1,5-7 0,-5-4-3,9-4 1,-5-7-2,-4 0-1,0-8 3,1 1 0,3 0-4,-4-1-1,1-3 1,-1 4 0,0-1 1,1 8 2,-1 4 1,-4 3 1,0 4 0,0 4 0,-4 3-5,0 4-1,0 7 1,0 8 2,0 3 0,0 8-1,0 0-2,0 7-1,0 0 2,4 0 2,0 0 0,5-3 2,-1-5-4,4-3-2,1 1 2,3-5 0,1-3 1,-1-4 0,1 0 0,0-8 2,-5-3-1,0-3 2,1-8 4,-5-4 4,0-7 0,-3-8 1,-5-3-2,-5-7-1,1-4-3,0-4 1,0-7-4,4-8 0,4-3-1,4-7-2,9-5 1,-1-2-1,1 6-5,4 0-1,-1 5-26,-3 2-11,-5 16-97</inkml:trace>
        </inkml:traceGroup>
        <inkml:traceGroup>
          <inkml:annotationXML>
            <emma:emma xmlns:emma="http://www.w3.org/2003/04/emma" version="1.0">
              <emma:interpretation id="{14966534-B834-41E5-9E33-EBC750F4EA5F}" emma:medium="tactile" emma:mode="ink">
                <msink:context xmlns:msink="http://schemas.microsoft.com/ink/2010/main" type="inkWord" rotatedBoundingBox="5199,574 7759,553 7767,1555 5207,1576"/>
              </emma:interpretation>
              <emma:one-of disjunction-type="recognition" id="oneOf1">
                <emma:interpretation id="interp5" emma:lang="en-US" emma:confidence="1">
                  <emma:literal>BEST</emma:literal>
                </emma:interpretation>
                <emma:interpretation id="interp6" emma:lang="en-US" emma:confidence="0">
                  <emma:literal>BESTT</emma:literal>
                </emma:interpretation>
                <emma:interpretation id="interp7" emma:lang="en-US" emma:confidence="0">
                  <emma:literal>BESST</emma:literal>
                </emma:interpretation>
                <emma:interpretation id="interp8" emma:lang="en-US" emma:confidence="0">
                  <emma:literal>BESET</emma:literal>
                </emma:interpretation>
                <emma:interpretation id="interp9" emma:lang="en-US" emma:confidence="0">
                  <emma:literal>BEEST</emma:literal>
                </emma:interpretation>
              </emma:one-of>
            </emma:emma>
          </inkml:annotationXML>
          <inkml:trace contextRef="#ctx0" brushRef="#br0" timeOffset="5209.7476">2527 700 152,'-4'-30'57,"4"19"-44,0-7 10,0 7 2,0-4-8,4-3-2,-4-4-2,4-8 1,0 1-7,0-1 5,5 1 3,-1-1-1,0 1 0,1-4-4,3 0 1,0 3 5,1 1 2,-1 3-7,1 4-4,-1 4-2,0-1 1,5 5-3,0-1 0,-1 4-1,1 0 1,-1 4-2,5 3-1,-5-3 1,5 7 1,-4 7-3,-1 4-2,1 0 2,-1 11 2,-3 0 0,-1 8 2,-4-5-2,1 8-1,-5 0 1,-4 1-1,-4 2 0,-5 1 2,-3 0-1,-9 3 2,-4 1-2,1-1-1,-5-7-2,4-3 1,0-1 1,4-18 0,5-3 0,-1-1 2,5-11-1,4-3-1,3-4 1,1-4-1,4 0-3,9-3 2,-1 0-1,4-1-2,1 5 5,3-1 1,1 0-3,-1 8-1,1 3 1,-1-3 0,1 3 1,0 4 0,-1 0 2,1 4 1,3 3-1,1 4-2,0 4 1,-1 0 1,-3-1 1,-1 5 1,1 3-2,0 0 1,-5 4-2,0-1-1,-3 5 3,-5 3 0,-8 0-1,-5 0-2,-3 0 1,-5 0 1,-3-3-1,-5-1-1,0-3 1,-4-1 1,0-10 8,0-4 5,0-7 6,0-12 4,0-6-9,0-12-2,0-3-10,5-8-5,-1 0-20,4 0-9,5 1-37,3 2-15,5 1-58</inkml:trace>
          <inkml:trace contextRef="#ctx0" brushRef="#br0" timeOffset="4367.4196">2581 152 140,'8'-8'55,"-4"1"-43,0 0 21,1 7 6,-1 0-6,0 0-2,0 0-9,-4 0-3,4 3-11,0 5-1,0-1 3,1 8-2,-1-1 1,0 5-3,0 3 1,0 7-4,-4 8 0,0 7 3,0 11 1,0 4-1,-4 0 1,0 0-2,0 0 0,-5 0-3,1-8-2,0-3 1,0-4 1,-1-7-1,5-8-1,0-7 1,0-3 1,4-5-17,0-6-6,0-8-10,0-4-1,4-3-7,-4-8-3,4 0-32,-4 0-37,0-3 39</inkml:trace>
          <inkml:trace contextRef="#ctx0" brushRef="#br0" timeOffset="5915.5682">3243 299 192,'4'-8'71,"0"8"-55,0-3 17,-4 3 5,0 0-11,0 0-1,0 0-11,0 0-4,4 0-6,-4 0 1,0 0 3,4 3-3,1 5-1,-1-1 0,4 8 1,0 7-3,-4 15 0,0-1 3,1 9 3,-5 6-2,0 4 1,0 0-1,0 1 3,0-1-5,0 0-1,0-4-2,0 1-2,4-8 1,-4-7 1,0-1 1,0-10 1,0-7-5,4-8 1,-4-11-9,4-8-4,0-10-31,4-12-11,1-10-76</inkml:trace>
          <inkml:trace contextRef="#ctx0" brushRef="#br0" timeOffset="6911.6354">3272 1053 208,'12'-11'77,"0"7"-60,1-7 6,-5 7 1,5 0-2,-1 1 4,5-1-10,3 0-2,1 4-8,0 0 5,-1 0 4,-3 0-1,3 0 2,5 4-9,0 0-2,-4-4-3,-5 3 1,1-3-2,-9 0-1,0 0-17,1-3-9,-1-1-74,4-3-68,-3-12 55</inkml:trace>
          <inkml:trace contextRef="#ctx0" brushRef="#br0" timeOffset="6602.4796">3317 655 208,'25'-18'79,"0"3"-61,8-3 6,-17 11 0,1-1-4,-5 1 3,1 0-4,-1-1-2,1 5-9,-1-1-3,-4 4-1,1 0-2,-1 0 1,4 0 2,-3 0 2,-1 0-3,0 0-3,-4 0 0,5 4-1,3-1 0,-8 1 0,0 0-16,-4-4-6,0 3-47,-8 8-77</inkml:trace>
          <inkml:trace contextRef="#ctx0" brushRef="#br0" timeOffset="6275.0885">3334 343 180,'0'-18'68,"4"10"-52,0-7 12,0 12 5,0-5-2,0-3 4,5 0-4,-1 4 1,0-8-18,0 4 3,1 0 3,-1 0-9,0 0-1,5 0-6,-5 4-1,0-1-3,9-3-1,8-3 1,-1 3 2,1 0-1,0 0-1,4 3 1,-4 5-1,-4 3-5,-5 0 1,-3 3-29,-9 12-13,-13 7-89</inkml:trace>
          <inkml:trace contextRef="#ctx0" brushRef="#br0" timeOffset="7775.5342">4215 347 148,'29'-41'55,"-9"19"-43,1-15 23,-13 26 10,1-7-5,-1-1 1,-4 1-10,-4 0-4,-4-1-15,-4 5-3,-5 3-2,-3 3 1,-1 5 0,-4-5-7,1 8 0,-5 8-1,-4-5 0,-4 5 0,0 6 0,0 1-3,0 0 2,0 3 1,4 4 2,4-3-1,4 3-1,5 0-2,3 0-1,5 0 2,4 0 0,0 0-2,4 4 2,4-4 3,4 0 3,0-4-2,5 1-2,-1 3 0,1-4 1,-1 0-3,0 1 0,1-1 1,-1 1 0,1-5 2,-1 1 3,0 0 0,1-1 0,3 1-6,-3 0 1,-1 0 0,1-1 2,-1 1-3,0 0 0,1-4-1,-1 3 0,1-3 2,-5 4 2,0 0-1,0 3 2,-3 1 0,-5-1 3,0-3 1,-5 3 3,-3 0-1,-4-3 2,-5 0 0,-3 0 1,-1-4 2,0-4 4,-4-3-4,9-4 2,-1 0-9,-3-8-4,-9-3-29,4-3-10,8-9-132,9-13-58,8-8 115</inkml:trace>
          <inkml:trace contextRef="#ctx0" brushRef="#br0" timeOffset="8619.917">4500 380 184,'0'-15'71,"0"15"-55,0-7 15,0 7 5,-4 0-7,0-4-2,0 4-9,4 0-3,0 0-9,0 0 0,0-4 1,4 1 1,4-1 0,1-3 0,7-1 2,5-3 1,4 0 3,4-4-3,4 1-1,8-8-2,-4 3 0,9 1 0,-1-1 0,1 1-4,-5 3-1,-4 4-3,-4 0-3,-8 4 2,-8 3 2,-1 1 2,-3 3 1,-1 0-2,-4 0-2,1 0-15,-1 0-5,-4 0-17,0 0-4,0 0-13,-4 0-4,0 0-53</inkml:trace>
          <inkml:trace contextRef="#ctx0" brushRef="#br0" timeOffset="9052.8507">4773 321 212,'13'-8'82,"-1"8"-64,9-3 9,-13 3 0,0 0-3,-8 0 1,0 0-8,0 0-2,4 3-9,-4 5 0,0 3 4,-4 4 0,0 10 4,0 1-1,0 7 0,0 4-3,0 7 1,-1 4-2,1 3 2,4 8 0,0-7 1,0 6 5,0-2 1,0-1 2,4-18 0,1-8-7,-1 4-3,0-4-5,0-6-2,0 2-1,-4-6-2,0-8-4,0-11 0,0-4-38,0 0-14,0 1-51,-4-5-22,4 1-1</inkml:trace>
        </inkml:traceGroup>
        <inkml:traceGroup>
          <inkml:annotationXML>
            <emma:emma xmlns:emma="http://www.w3.org/2003/04/emma" version="1.0">
              <emma:interpretation id="{72CC4ECB-D54E-412C-9086-C02FD9BC496D}" emma:medium="tactile" emma:mode="ink">
                <msink:context xmlns:msink="http://schemas.microsoft.com/ink/2010/main" type="inkWord" rotatedBoundingBox="8692,345 9645,1132 9012,1899 8059,1113"/>
              </emma:interpretation>
              <emma:one-of disjunction-type="recognition" id="oneOf2">
                <emma:interpretation id="interp10" emma:lang="en-US" emma:confidence="1">
                  <emma:literal>To</emma:literal>
                </emma:interpretation>
                <emma:interpretation id="interp11" emma:lang="en-US" emma:confidence="0">
                  <emma:literal>TO</emma:literal>
                </emma:interpretation>
                <emma:interpretation id="interp12" emma:lang="en-US" emma:confidence="0">
                  <emma:literal>to</emma:literal>
                </emma:interpretation>
                <emma:interpretation id="interp13" emma:lang="en-US" emma:confidence="0">
                  <emma:literal>Too</emma:literal>
                </emma:interpretation>
                <emma:interpretation id="interp14" emma:lang="en-US" emma:confidence="0">
                  <emma:literal>Two</emma:literal>
                </emma:interpretation>
              </emma:one-of>
            </emma:emma>
          </inkml:annotationXML>
          <inkml:trace contextRef="#ctx0" brushRef="#br0" timeOffset="9713.9147">5592 413 200,'9'-15'74,"-14"15"-58,10 0 20,-5 0 7,0 0-11,-5 0-1,1 0-12,0 0-1,4 0-11,4 0-2,9-11-1,7 4 0,9-15 0,9 3-2,7 1 1,9-4 4,0 3 6,4 1-3,-1 0 2,-3-1-3,-4 5 2,-9 2-4,-4 5-2,-8 0-2,-8 3 0,-4 0-2,-5 1 2,-4-1-13,1 0-6,-1 1-13,0-1-5,0 0-2,1 4 2,-1 0-5,4-3-1,1-1-64</inkml:trace>
          <inkml:trace contextRef="#ctx0" brushRef="#br0" timeOffset="10089.5125">6018 317 212,'13'4'79,"-9"0"-61,0-1 8,-4-3-1,4 8-2,-4-1 1,0 8 0,0 7 0,0-4-13,0-3 9,-4 18 3,0 18-3,0 4-1,-5 12 2,1 3 3,0-1 3,4 1 1,0 0-4,0-7-3,-1-5-7,5-10-4,0-11-3,0-11 0,0-8-6,0-10-3,0-16-24,0-10-10,0-8-30,0 0-13,0 1-86</inkml:trace>
          <inkml:trace contextRef="#ctx0" brushRef="#br0" timeOffset="10973.3659">6540 494 108,'4'-15'44,"-4"11"-35,0-7 20,0 8 9,0-5-8,0 1 0,0-4-2,0 0 0,0 0-15,0 0 1,0-4 2,0 0 5,0 1 2,0 3-4,0 0 1,0 3 0,0 5 0,-4-1-9,-1 0-2,-3 8-3,0 0-1,-5 3-3,1 0 1,0 4-2,-1 11 2,-3 4-2,-1 7-1,1 4 1,-1 7-1,1 4 0,-1 3 0,5 8-3,-1-7 2,5-1 3,4-3 1,4 0-4,4-8 1,4-3-2,5-4 0,-1 4 4,5-11 1,3-4-1,-3-4-2,-1-3 1,5-8-1,0-3 0,-1-8 2,5-3-1,4-8-1,4 0 1,0-3 1,0-4-1,0-4-1,-4-3 7,-4-4 5,-4 3 5,-9-7 4,-12-3-2,-4-4-2,-8-4-5,-1-3-2,-3-1-4,-5 4-1,-4 0-3,-4 4-2,0 8-4,0 6 0,1 8-27,-1 4-9,4 7-62,4 18-26,5 8-10</inkml:trace>
        </inkml:traceGroup>
        <inkml:traceGroup>
          <inkml:annotationXML>
            <emma:emma xmlns:emma="http://www.w3.org/2003/04/emma" version="1.0">
              <emma:interpretation id="{D04B9701-8A51-4E2A-A59F-0B1E6068AE81}" emma:medium="tactile" emma:mode="ink">
                <msink:context xmlns:msink="http://schemas.microsoft.com/ink/2010/main" type="inkWord" rotatedBoundingBox="9987,646 11795,618 11807,1385 9999,1413"/>
              </emma:interpretation>
              <emma:one-of disjunction-type="recognition" id="oneOf3">
                <emma:interpretation id="interp15" emma:lang="en-US" emma:confidence="1">
                  <emma:literal>USE</emma:literal>
                </emma:interpretation>
                <emma:interpretation id="interp16" emma:lang="en-US" emma:confidence="0">
                  <emma:literal>USFE</emma:literal>
                </emma:interpretation>
                <emma:interpretation id="interp17" emma:lang="en-US" emma:confidence="0">
                  <emma:literal>USSE</emma:literal>
                </emma:interpretation>
                <emma:interpretation id="interp18" emma:lang="en-US" emma:confidence="0">
                  <emma:literal>UFSE</emma:literal>
                </emma:interpretation>
                <emma:interpretation id="interp19" emma:lang="en-US" emma:confidence="0">
                  <emma:literal>UFE</emma:literal>
                </emma:interpretation>
              </emma:one-of>
            </emma:emma>
          </inkml:annotationXML>
          <inkml:trace contextRef="#ctx0" brushRef="#br0" timeOffset="12025.8849">7309 325 176,'17'-19'68,"-17"15"-52,4-3 23,-4 7 8,0-4-7,0-3 0,0 3-15,0 1-5,-4-5-11,4 1-4,0 7-1,-5-7 0,5 3 2,0 4-5,0 11-1,5-4-2,-5 12 0,0 6 2,0 9 2,0 17-3,0-14 0,0-4 1,0 18 2,-5 19 1,5-4 1,0-3-5,0-12-1,0-6 1,5-5 2,-1-7 0,4-7-1,0-8 1,5-7-1,3-7 2,9-8 1,0-7-1,4-7-2,0-12 1,0 1-1,0-8 0,-5-3 2,-3-4-1,0 0-1,-5-4 3,-7 0 0,-5 0 7,-4 4 4,0 4 4,-4-1 1,-1 8-6,-3 0 0,0 15 1,0 3 1,4 7-11,-5 12-4,1 7-3,0 11 2,4 11-2,4 0-1,4 8 3,0 7 2,0 3 0,4 4 2,1 4 2,3-4 2,0-3 3,1-12 1,3-3-5,1-8-2,-1-7-2,5-7 1,0-4-2,4-11-1,4-7-37,4-12-15,0-6-58,4-5-24,-4-3 1</inkml:trace>
          <inkml:trace contextRef="#ctx0" brushRef="#br0" timeOffset="12746.8097">8380 391 208,'17'-26'77,"-9"8"-60,0-4 13,-3 10 1,-1-2-3,-4-5 3,0 1-6,0 0-3,-9-1-12,-3 1 0,-9 3 3,-3 4-5,-1 4-2,-4 3-3,-4 8 0,0 3 0,-1 4 1,1 8-2,0-5 1,4 5-4,5-1 0,3-3 1,4 3 2,5 4 1,4 0 1,3 4-2,10-4 1,-1 4-2,4 0 2,4-1-2,5 1 2,0 0-2,-1-1 2,1-2 0,-1-1 3,-3-4 1,3 0 1,-3-3-7,-1 3 0,4-3 1,-3 0 3,-1 0-2,5-1-2,-5 1-3,1-4 1,-1 4 1,0-4 0,1 0 0,-5 0 0,0 0 0,-3 0 0,-1-4 2,-4 4 3,-4 0 0,-5 0 0,-3 0-3,-5 0 1,1 0 0,-5-7 3,0-4-3,-8-4-2,-8-3-20,0-4-8,0-4-96</inkml:trace>
          <inkml:trace contextRef="#ctx0" brushRef="#br0" timeOffset="13436.2833">8707 233 200,'4'-8'77,"0"1"-60,1 3 13,3 4 1,-8 0-3,0 0 3,0 0-6,0 0-1,0 0-13,4 8 7,0-1 2,0 8 1,-4 3-1,0 4-6,0 7-4,-4 8-1,0 11-1,0 4-4,0 3-3,4 4 2,0-1 0,-4 1-1,8-7-2,-4-8 1,0-4 1,0-7 1,4-3 3,-4-8-12,0-4-3,0-7-27,0-11-11,4-3-23,4-16-6,0-10-47</inkml:trace>
          <inkml:trace contextRef="#ctx0" brushRef="#br0" timeOffset="13755.4168">8736 398 192,'-12'-18'71,"8"18"-55,4-11 9,4 7-1,0-3-3,0-1-1,4 1-2,0-4 1,5 0-10,-1 0 8,5-4 3,-1 4 1,1-4-1,4 8-4,-1-8 0,1 4-9,0 0-2,-1 4-3,-3 0-2,-1-1-2,-3 4 1,-5 1-10,0 3-3,-3 7-28,-5 1-13,-5 3-40,-3 3-50,-4 12 45</inkml:trace>
          <inkml:trace contextRef="#ctx0" brushRef="#br0" timeOffset="14005.2063">8860 519 148,'0'0'57,"0"4"-44,4-4 12,-4 0 4,0 0-11,0 0 0,0 0-1,9 0 1,-1 4-10,0-4 7,5 0 4,-1 0-1,0 0-1,5 0-7,-1 0-4,1 0-3,0 0-3,-5 0 1,0 0-1,-3 0-25,-5 0-10,-4 0-62,-8 11-44,-5 0 58</inkml:trace>
          <inkml:trace contextRef="#ctx0" brushRef="#br0" timeOffset="14276.2637">8802 836 268,'13'7'101,"-5"4"-78,0-4 13,0-3 2,1 3-11,-1-3-3,0 0-10,1-1-4,-1-3-5,0 4 3,0-4 4,5 0-6,-1 0-3,1-4-2,3 1 1,5-5-3,4 1 0,0 0-12,3-1-7,-3 1-20,-4 0-8,-4-1-84,-5 5-43,-12-1 86</inkml:trace>
        </inkml:traceGroup>
        <inkml:traceGroup>
          <inkml:annotationXML>
            <emma:emma xmlns:emma="http://www.w3.org/2003/04/emma" version="1.0">
              <emma:interpretation id="{0E3ABF43-2AB8-41FB-95F2-5D466A78EB26}" emma:medium="tactile" emma:mode="ink">
                <msink:context xmlns:msink="http://schemas.microsoft.com/ink/2010/main" type="inkWord" rotatedBoundingBox="12441,616 16062,586 16070,1507 12448,1537"/>
              </emma:interpretation>
              <emma:one-of disjunction-type="recognition" id="oneOf4">
                <emma:interpretation id="interp20" emma:lang="en-US" emma:confidence="1">
                  <emma:literal>EXPTAL</emma:literal>
                </emma:interpretation>
                <emma:interpretation id="interp21" emma:lang="en-US" emma:confidence="0">
                  <emma:literal>EXPFAL</emma:literal>
                </emma:interpretation>
                <emma:interpretation id="interp22" emma:lang="en-US" emma:confidence="0">
                  <emma:literal>EXPTAAL</emma:literal>
                </emma:interpretation>
                <emma:interpretation id="interp23" emma:lang="en-US" emma:confidence="0">
                  <emma:literal>IEXPTAL</emma:literal>
                </emma:interpretation>
                <emma:interpretation id="interp24" emma:lang="en-US" emma:confidence="0">
                  <emma:literal>EXPMAL</emma:literal>
                </emma:interpretation>
              </emma:one-of>
            </emma:emma>
          </inkml:annotationXML>
          <inkml:trace contextRef="#ctx0" brushRef="#br0" timeOffset="15267.1219">10002 222 216,'8'-19'82,"-12"12"-64,8 7 2,-4-4-4,0 0-11,-4 4-3,-4 0 1,-1 0 2,1 4-2,0 0 5,0 3 2,4 4 1,-5 4 1,1 3 0,0 4 2,-1-3 2,-3 18 2,-5 7-4,5 0 0,0 4-2,-5 3 0,1 1 0,3-1 0,1-7-2,-1 0 1,5-7-6,0-4-1,-1-3-4,5-8-1,0-4-1,0-3 0,4-4-22,0-8-12,0-3-30,4-7-13,0-11-42</inkml:trace>
          <inkml:trace contextRef="#ctx0" brushRef="#br0" timeOffset="16106.6756">9828 894 344,'33'4'129,"-8"0"-100,8-1 11,-16-3-2,-5 0-19,1 0-3,3 4-8,-4 0-3,1 0-2,-1-4-3,-3 3 1,3 1-1,0 0 0,1-1 0,-1-6 0,5-1-38,3-3-14,5-5-67,-4 1-28,0-3 33</inkml:trace>
          <inkml:trace contextRef="#ctx0" brushRef="#br0" timeOffset="15617.256">9878 372 208,'0'-18'79,"0"11"-61,0-4 4,4 7-2,0-3-1,4-8 1,5 0-7,7-3 0,5 3-8,4-3 8,0-4 4,4 3 4,-4 4 2,0 4 1,4 0 0,-8 4-7,-4 3-2,-5 1-12,1 3-1,-5 0-2,-3 0 0,-1 3 0,-4 1 0,0 3-7,-4 1 0,0 3-32,0 0-12,-4 4-67,-4 7-52,-5 7 62</inkml:trace>
          <inkml:trace contextRef="#ctx0" brushRef="#br0" timeOffset="15853.4895">9903 626 216,'-5'7'82,"10"-7"-64,-5 4 15,0-4 4,0 0-6,4 4-1,-4-4-12,0 0-6,8 0-7,0 0-2,5-4 1,3 0-2,1 4-2,-1-3 3,5 3 0,-4-4-4,-1 4 1,1-4-9,-1 4-4,-3-3-51,-5 3-20,-8 0-28</inkml:trace>
          <inkml:trace contextRef="#ctx0" brushRef="#br0" timeOffset="17385.3731">10846 365 72,'-17'-15'27,"17"15"-21,-4-11 36,4 8 17,0-5-5,0 1 1,0-1-11,0 5-3,0-1-23,0 4 7,0 4 5,-4 3-7,-4 12-1,-1 10 2,-3 11 5,-5 8-10,-3 11-1,-5 4-4,-4 3-1,-4 4-7,-4-8-4,-1 1-4,5-8 1,0-4 1,4-10 0,4-5-29,9-10-10,3-7-45,9-12-16,4-7-34</inkml:trace>
          <inkml:trace contextRef="#ctx0" brushRef="#br0" timeOffset="17055.0276">10569 280 196,'-17'-3'74,"17"6"-58,0-3 27,0 0 7,0 0-8,0 0-2,4 4-16,-4-4-7,8 7-10,1 4 6,3 0 6,1 8-4,-1 3 2,4 15-6,1-1-1,0 9-2,-1 2 2,1 5-3,-1-4 1,1 3-3,-1-10 0,1-1-3,-5-7 1,1-3-2,-5-8-1,0-8-10,-4 1-4,1-8-20,-5-7-5,4-7-31,0-4-10,4-7-51</inkml:trace>
          <inkml:trace contextRef="#ctx0" brushRef="#br0" timeOffset="18151.0593">11110 358 208,'9'-4'79,"-9"4"-61,4 0 28,-4 0 8,0 0-8,0 0-2,0 0-12,0 0-5,0 11-15,0-4-3,0 4-2,0 4-1,-4 7-1,0 4-1,-1 7 2,1 7-3,0 5-2,-4-1 2,0 3 0,-1 1-1,-3 0-2,0-4 1,-5-7-1,5-4 2,-1-4 1,1-6-1,-1-5-2,5-7-8,0 0-3,0-7-5,3-4-3,1-8-5,4-3 0,4-14 8,1-1 7,-1-7 4,0 0 0,4-8 4,-4-3 2,5 0 0,-1-4 2,4 0 0,1 4 1,-1 4 2,5-1 1,-1 5 1,1 10 2,-5 4 4,13-4 3,8-11 0,0 8 1,4 7 0,-8 7 0,0-3-3,-4 18-1,-4 0-4,-5 7-1,1 8-3,-5 7 1,-8 3-2,-4 9 0,-4 6-3,-4 0 1,-4-3-2,-5 0-1,-4-4-4,-4-7-2,1-4-26,-1-7-11,-4-8-73,8-7-30,5-11 8</inkml:trace>
          <inkml:trace contextRef="#ctx0" brushRef="#br0" timeOffset="18963.1768">11958 369 288,'5'-4'110,"-5"4"-86,-5 4 13,5-4 0,0 3-20,-4 5-7,-8 10-4,-5 0 0,-3 16-3,-9 10 7,-4 11 3,0 4 0,-1 3 2,6-3-8,-1-8-4,4-3 0,0-7 0,8-12-4,1-7-1,8-3-39,3-12-15,10-11-98</inkml:trace>
          <inkml:trace contextRef="#ctx0" brushRef="#br0" timeOffset="18708.8589">11640 461 240,'4'-4'90,"-4"4"-70,0 0 26,0 0 5,0 0-13,0 0-2,0 0-15,0-4-3,4 1-10,5-5-1,3 1 3,4-4-4,9 0-1,13 0 0,3-4-1,4 0-2,1-3 1,-1 3 0,1 4 1,-9 0-2,-4 4 1,-8 3-4,-8 0 0,-5 1-26,-12 3-9,0 0-35,-4 3-13,-4 5-48</inkml:trace>
          <inkml:trace contextRef="#ctx0" brushRef="#br0" timeOffset="19712.2961">12165 405 176,'17'-7'68,"-5"0"-52,5 3 8,-9 4 0,0 0 1,-8 0 4,0 0-2,0 0-2,0 11-13,0-4 3,-4 8 5,-4 4 0,0 3 3,-5 7-7,1 4 1,-1 0-8,1 4-1,0 3-4,-1 1-3,5-1 2,0 1 0,-1-1-4,1-3 1,0-4 0,0-4 0,3-6 0,1-5 0,0-3 2,0-4 1,0 0 1,0-8 0,0-3-2,-1-3-2,1-5-2,0-6 1,0-8 1,0-4 0,4-7-3,0 0 2,4 0 1,4-4 0,9-7 0,4-4 0,8-4-3,4 1 2,4 3 3,4 0 3,1 4 2,-1 4 3,4 3 4,-3 4 1,-9 7-4,4 0 1,-8 4-5,-8 8 1,-5 3-3,-3 3 2,3 1-4,-3 18-2,-1 4 0,-4 7-1,-3 3 2,-1 5-3,0 3 0,0 7 1,0 1 0,-4 3 0,0 0 0,-4 0 2,0-3 1,-4-5-1,3 1-2,-3-7-2,-4-5 1,3-3-8,-3-3-2,0-5-16,3-6-6,-3-5-13,-1-3-4,1-7-50,0-4-21,-1-7 11</inkml:trace>
          <inkml:trace contextRef="#ctx0" brushRef="#br0" timeOffset="19937.2786">12145 685 292,'-13'7'110,"17"-7"-86,5 0 27,-9 0 5,8 0-13,0 0 0,0-3-18,5-1-5,8-3-12,3-1-5,5-3 0,4 0-2,5 4-1,3-1-2,-4 1-1,-4 3-29,-8 1-14,-4-1-38,-5 0-17,-7 1-39</inkml:trace>
          <inkml:trace contextRef="#ctx0" brushRef="#br0" timeOffset="20569.0189">12889 280 216,'0'-3'82,"4"6"-64,-4 1 31,0-4 10,0 0-10,0 0-4,0 0-19,0 0-6,0 0-12,0 0-3,0 0 1,4-4-3,-4 4 0,0 0 1,5 8 0,-1 3-2,0 0-2,0-4-2,0 15 1,-4 19 3,-4-5 3,-8 12 0,-5 0 0,-4 0-1,1-4 0,-1-4-2,4-3 1,1-4 0,4-7 1,3-8-2,5-7-2,0 0 1,4-3 1,4-1 1,4-3 3,5-8 1,-1 4 1,1 0-2,7-4 1,9 1 5,0-1 2,0 0-1,4 1 0,-4-1-1,0 4 0,-8 0-6,16-4-2,9 1-4,-1-1-1,5-7-21,-1 0-10,-3-7-94,-1-8-42,-7 0 11</inkml:trace>
        </inkml:traceGroup>
        <inkml:traceGroup>
          <inkml:annotationXML>
            <emma:emma xmlns:emma="http://www.w3.org/2003/04/emma" version="1.0">
              <emma:interpretation id="{366B044A-8999-414E-913C-9A816D8277AB}" emma:medium="tactile" emma:mode="ink">
                <msink:context xmlns:msink="http://schemas.microsoft.com/ink/2010/main" type="inkWord" rotatedBoundingBox="16609,388 19751,454 19732,1346 16590,1279"/>
              </emma:interpretation>
              <emma:one-of disjunction-type="recognition" id="oneOf5">
                <emma:interpretation id="interp25" emma:lang="en-US" emma:confidence="0">
                  <emma:literal>DATA</emma:literal>
                </emma:interpretation>
                <emma:interpretation id="interp26" emma:lang="en-US" emma:confidence="0">
                  <emma:literal>DIATA</emma:literal>
                </emma:interpretation>
                <emma:interpretation id="interp27" emma:lang="en-US" emma:confidence="0">
                  <emma:literal>DAATA</emma:literal>
                </emma:interpretation>
                <emma:interpretation id="interp28" emma:lang="en-US" emma:confidence="0">
                  <emma:literal>DMATA</emma:literal>
                </emma:interpretation>
                <emma:interpretation id="interp29" emma:lang="en-US" emma:confidence="0">
                  <emma:literal>DWATA</emma:literal>
                </emma:interpretation>
              </emma:one-of>
            </emma:emma>
          </inkml:annotationXML>
          <inkml:trace contextRef="#ctx0" brushRef="#br0" timeOffset="28014.5545">13923 199 184,'25'-36'68,"-8"17"-52,8 1 10,-13 7 1,4 4 0,1-8 1,4 4 0,4 3 0,-1 1-15,5 0-3,0-1-3,4 8 3,9 0 1,3 4-3,1 3-3,-1 4-5,-3 4 0,-1 11 0,4 7 2,-3 4 1,-1 3 1,-4 1 2,-8 6 1,-8 9 1,-9-5 0,-12 1-2,-12-5 1,-9-2-4,-12-1 0,-12-4-1,-17-3-2,-13-11 1,1-8-1,-1-7-16,5-11-4,8-4-28,8-10-9,13-8-71</inkml:trace>
          <inkml:trace contextRef="#ctx0" brushRef="#br0" timeOffset="27564.6298">14345 60 196,'4'-4'74,"-4"4"-58,-4 0 18,4 0 4,0 0-16,0 0-2,-4 4-3,4-1-2,-4 1-7,4 3-1,-4 5 0,-4 10 3,3 0 4,1 11-6,0 3 0,-4 9-2,0-5 1,3 8-2,1 3 0,0-3 1,0 0 1,0-4-3,0-7-1,4-4-1,-4-11 1,4-4-9,-4-3-3,-1-8-33,1-7-12,0-3-59,0-8-45,0-8 64</inkml:trace>
          <inkml:trace contextRef="#ctx0" brushRef="#br0" timeOffset="4.32319E7">15197 130 132,'-4'-4'49,"4"4"-38,0 0 10,0 0 20,0 0-24,0 0 17,0 0-20,0 0 8,0 0-13,0 0 8,0 0-9,0 0 2,0 7-6,-4 4 2,4 4-3,-4 3 5,4 1-5,-8 3 6,4 4-6,-5 7 1,5 0-2,-8 7 1,8 1-2,-9 3-1,9 0 1,-4 4 1,4-4-1,-5-4 2,5-3-2,-4-4 2,8 0-2,-8-7 2,8 0-2,-9-8 2,9-3-2,-4-4 2,8 4-2,-8-8 2,4 0-2,-4-7 2,4 4-2,-4-8-1,0 1 1,-4-5-1,8 1 0,-9-8 2,9 8-1,-8-12 6,8 5-4,-8-12 8,8 4-7,-4-11 5,8 3-5,-4-10-2,0 7-1,0-8 1,4 8-1,0-7-1,0 7 1,0-4-4,5 8 2,-5-12-1,4 15 0,0-10 2,5 14 0,-1-19 0,1 15 0,-1-7 0,4 15 0,-3-15-3,3 11 2,-3-4 1,3 8 0,-3-1 0,3 5 0,-3-1-3,3 8 2,-3-1-1,3 4 0,1 1 2,-1 3 0,1 0 0,-1 3 0,-3 1 0,3 4 0,-3-1 0,-1 4 0,1 0 4,-1 4-2,-4-4 1,1 3-1,-1-3-2,0 4 1,0-4 1,1 4-1,-1 0-1,0-4 1,-4 0-1,1 3 0,-1 1 0,0 0 0,0-4 2,0 3-1,0 1 2,0 0-2,0 0-1,1-4 1,-5 3-1,0 5 0,0-5 0,0 1 0,0 0 2,0 0-1,0 3-3,0 0 1,0-3 1,0 3 0,0-3 2,0 4-1,0-5-1,0 5 1,0-1-1,0 0 0,0 1 2,0 3-1,0 0-1,0 0 1,0 0-1,4 0 0,-4 0 2,4-11-1,-4 0 2,0 4-2,0-11-1,0 3 1,0-7 1,0 4-1,-4-8-9,4 4 4,-4-4-40,8 4 24,-8-3-117,4-1 76,-5 4-79,1 4 81</inkml:trace>
          <inkml:trace contextRef="#ctx0" brushRef="#br0" timeOffset="29410.2928">15139 468 204,'-28'4'77,"19"-4"-60,1 3 15,8-3 4,0 0-7,0 0-2,4-3-7,0-1 0,0 0-11,1 1 6,3-1 2,4 0-1,5-3 1,3 0-3,5-1 1,4 1-8,4-1-2,0 1-3,5-4-2,-1 0-8,0 4-5,-4-1-33,0 1-13,-8-4-79,-4 7-38,-9 1 91</inkml:trace>
          <inkml:trace contextRef="#ctx0" brushRef="#br0" timeOffset="28410.1648">15185 214 248</inkml:trace>
          <inkml:trace contextRef="#ctx0" brushRef="#br0" timeOffset="4.32324E7">15305 416 148,'-4'-3'57,"4"3"-44,-4-4 23,0 0 22,8 8-32,-8-8 21,4 4-28,-5-3 18,5 3-21,-4-4 10,4 4-16,-4 0 6,8 0-9,-4 0 2,0 0-5,0-7 5,4 3-6,5-3 3,3 7-3,5-15 3,-1 4-4,5 0 1,0 7-1,-1-3-2,5 7 1,-4-4-15,-1 4 8,-3 0-134,-5 4 77,-7 3-115,3 4 102</inkml:trace>
          <inkml:trace contextRef="#ctx0" brushRef="#br0" timeOffset="30211.8439">16078 199 244,'-12'15'90,"16"-11"-70,0 22 13,-4-23-1,-4 12-4,0 3 3,-4 1-4,-5 7-2,-3 7-13,-5 14 6,0 5 2,-3 3-6,-1 0-1,0-3 2,4-1 0,1-7-6,3-3-3,5-12-3,3-7-3,5-11-28,4-11-14,13-11-53,7-11-22,9-7-16</inkml:trace>
          <inkml:trace contextRef="#ctx0" brushRef="#br0" timeOffset="29904.6817">15859 196 252,'0'0'93,"4"-4"-72,1-3 11,-1 7 3,-4-4-10,0 0-2,4 1-9,0-1-4,4 0-5,5 1-2,-1-5 3,9 1 1,8 0 3,4-1 1,8 1 3,5 7-1,7-11 2,1 7-4,0 1-1,-4 3-6,-9-8-1,-4 8-1,-4-3-2,-8-1 3,-8 0 0,-5 4-28,-4-3-10,-4 3-23,1-4-8,-5 4-20,-5 0-7,1 4-2</inkml:trace>
          <inkml:trace contextRef="#ctx0" brushRef="#br0" timeOffset="31000.7101">16649 277 148,'17'-26'57,"-13"22"-44,-4 1 18,4 3 6,-4 0 3,0 0 3,0 0-1,0 0-2,0 0-21,0 3 4,-4 5 4,-4 3 2,-1 3 5,1 1-9,-4 3-6,-1 5-10,1 6-6,0 4-2,-5 0-1,0 4 0,1 3 0,4 1-3,-1 3 2,1-4 1,-1 5 2,1-5-1,-1-3 2,5-8-2,0-3 2,0-8-2,-1-3-1,1-4-2,0-7-1,0-8-7,-1-3-4,5-8 3,0-3 4,0-5 2,0 1 3,4-7 1,4 0 1,4-4 0,0-4 0,5-4 0,3-3 0,5 0 0,4-4 2,4 0-1,4-3 2,4-1 0,5 8 1,-1 4 2,9-1 1,-9 8 1,0 4 0,1 3 0,-9 8 0,-4 3-2,-9 8 1,1 3-4,-4 8-2,-1 3 0,1 8 1,-5 0-1,1 7-1,-1 3-2,0 5-1,-3 3 4,-1 4 1,-4-4 2,-4 3 0,0 9-2,-8 2-2,-1-2 3,1-1 0,0-4 1,-4-3 2,-5-8-3,-4-3 0,5-8-3,-1-3-3,1-4-18,3-3-7,1-5-20,-1-3-8,1-3-45,0-1-18,-1 0-1</inkml:trace>
          <inkml:trace contextRef="#ctx0" brushRef="#br0" timeOffset="31304.5638">16500 538 316,'0'0'118,"0"0"-92,5 0 17,-5 0 3,8 0-12,0-4-2,5 4-7,3-11-2,5 4-12,8-1 0,4 1 0,4 0-6,4 3-1,1 0-2,-1 1-2,0-1-4,-3-3 0,-1-1-38,-8 1-14,-4 0-51,-5 3-20,-7 4-8</inkml:trace>
        </inkml:traceGroup>
        <inkml:traceGroup>
          <inkml:annotationXML>
            <emma:emma xmlns:emma="http://www.w3.org/2003/04/emma" version="1.0">
              <emma:interpretation id="{7981C9DF-998D-41A3-BD07-417B6A0A23D9}" emma:medium="tactile" emma:mode="ink">
                <msink:context xmlns:msink="http://schemas.microsoft.com/ink/2010/main" type="inkWord" rotatedBoundingBox="20484,1378 20610,207 21017,251 20891,1421"/>
              </emma:interpretation>
              <emma:one-of disjunction-type="recognition" id="oneOf6">
                <emma:interpretation id="interp30" emma:lang="en-US" emma:confidence="1">
                  <emma:literal>?</emma:literal>
                </emma:interpretation>
                <emma:interpretation id="interp31" emma:lang="en-US" emma:confidence="0">
                  <emma:literal>!</emma:literal>
                </emma:interpretation>
                <emma:interpretation id="interp32" emma:lang="en-US" emma:confidence="0">
                  <emma:literal>1</emma:literal>
                </emma:interpretation>
                <emma:interpretation id="interp33" emma:lang="en-US" emma:confidence="0">
                  <emma:literal>}</emma:literal>
                </emma:interpretation>
                <emma:interpretation id="interp34" emma:lang="en-US" emma:confidence="0">
                  <emma:literal>Z</emma:literal>
                </emma:interpretation>
              </emma:one-of>
            </emma:emma>
          </inkml:annotationXML>
          <inkml:trace contextRef="#ctx0" brushRef="#br0" timeOffset="32128.1017">17928-76 240,'0'-15'90,"12"8"-70,9-8-1,-9 8-6,5-1-7,3-10 1,9 3-2,4 0 0,5 8-3,-1-8 7,0 8 4,-4 0 9,-4 3 4,0 4-8,-4 4 0,-9 3-5,-3 4 2,-9 4-6,-8 3-3,-9 8-3,-7 3-3,-13 1-2,-5 3 1,-7 0-6,-5-4 0,1 1 1,3-5 3,5-2 2,8-9 3,4 1 1,8-11 1,9-4 6,3-4 4,9 4 1,0-11 4,9 4-9,-1 7-3,0-8-4,5 8-3,-1 8 1,4-8-1,-3 11 0,-1 3 0,-3 5 0,-1 6 0,-8 5 2,0-1 1,-4 4-4,-5 0-1,1 4 3,0 4 1,0-8-3,-5 0-1,5-4 3,0 1 1,-1-8-20,1-4-10,4-7-70,4-11-31,4 0-2</inkml:trace>
          <inkml:trace contextRef="#ctx0" brushRef="#br0" timeOffset="32610.7837">17994 825 256,'0'22'96,"0"-11"-75,0 3 21,0-6 3,-4 3-19,-1-4-4,1 0-14,0 1-5,-4-1-2,4 1 1,0-5 3,4-3 2,0 0 1,0 0 4,8 4 3,0-4 0,5 0 4,-1-4 2,0 1 2,1-1-1,-5 0-2,0 4 3,-3-3 0,-1-1-1,0 0-2,-4 0-8,0 4-3,-4-3-5,4 3-1,-4-4-3,-1 4-1,1-4-1,0 4-2,0 0-15,-4-3-7,-1-1-62,1-3-25,0-8-70</inkml:trace>
        </inkml:traceGroup>
      </inkml:traceGroup>
    </inkml:traceGroup>
  </inkml:traceGroup>
</inkml:ink>
</file>

<file path=ppt/ink/ink276.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9-03-20T18:12:00.813"/>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009ECBC0-1D63-40D8-93DA-4DAB4B721227}" emma:medium="tactile" emma:mode="ink">
          <msink:context xmlns:msink="http://schemas.microsoft.com/ink/2010/main" type="inkDrawing"/>
        </emma:interpretation>
      </emma:emma>
    </inkml:annotationXML>
    <inkml:trace contextRef="#ctx0" brushRef="#br0">0 0,'0'0,"0"0,0 0,0 0,0 0,0 0,0 0,0 0,0 0,0 0,0 0</inkml:trace>
  </inkml:traceGroup>
</inkml:ink>
</file>

<file path=ppt/ink/ink277.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9-03-21T07:44:36.452"/>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02A59DD1-FA14-4FFD-9092-813B5A12F5F3}" emma:medium="tactile" emma:mode="ink">
          <msink:context xmlns:msink="http://schemas.microsoft.com/ink/2010/main" type="writingRegion" rotatedBoundingBox="19033,8353 19132,8353 19132,8364 19033,8364"/>
        </emma:interpretation>
      </emma:emma>
    </inkml:annotationXML>
    <inkml:traceGroup>
      <inkml:annotationXML>
        <emma:emma xmlns:emma="http://www.w3.org/2003/04/emma" version="1.0">
          <emma:interpretation id="{1B2C55C8-9501-4F3E-B018-340580288289}" emma:medium="tactile" emma:mode="ink">
            <msink:context xmlns:msink="http://schemas.microsoft.com/ink/2010/main" type="paragraph" rotatedBoundingBox="19033,8353 19132,8353 19132,8364 19033,8364" alignmentLevel="1"/>
          </emma:interpretation>
        </emma:emma>
      </inkml:annotationXML>
      <inkml:traceGroup>
        <inkml:annotationXML>
          <emma:emma xmlns:emma="http://www.w3.org/2003/04/emma" version="1.0">
            <emma:interpretation id="{FFBE7BC8-D8AE-408C-9CF8-24C558102C45}" emma:medium="tactile" emma:mode="ink">
              <msink:context xmlns:msink="http://schemas.microsoft.com/ink/2010/main" type="line" rotatedBoundingBox="19033,8353 19132,8353 19132,8364 19033,8364"/>
            </emma:interpretation>
          </emma:emma>
        </inkml:annotationXML>
        <inkml:traceGroup>
          <inkml:annotationXML>
            <emma:emma xmlns:emma="http://www.w3.org/2003/04/emma" version="1.0">
              <emma:interpretation id="{DB8629F0-A13B-4536-B3EC-C3C3687620D5}" emma:medium="tactile" emma:mode="ink">
                <msink:context xmlns:msink="http://schemas.microsoft.com/ink/2010/main" type="inkWord" rotatedBoundingBox="19033,8353 19132,8353 19132,8364 19033,8364"/>
              </emma:interpretation>
              <emma:one-of disjunction-type="recognition" id="oneOf0">
                <emma:interpretation id="interp0" emma:lang="en-US" emma:confidence="0">
                  <emma:literal>-</emma:literal>
                </emma:interpretation>
                <emma:interpretation id="interp1" emma:lang="en-US" emma:confidence="0">
                  <emma:literal>_</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1167 7689,'0'0,"0"0,0 0,0 0,0 0,0 0,0 0,0 0,78-11,-57 14,-21-3</inkml:trace>
        </inkml:traceGroup>
      </inkml:traceGroup>
    </inkml:traceGroup>
  </inkml:traceGroup>
</inkml:ink>
</file>

<file path=ppt/ink/ink278.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09-03-17T11:30:08.109"/>
    </inkml:context>
    <inkml:brush xml:id="br0">
      <inkml:brushProperty name="width" value="0.05292" units="cm"/>
      <inkml:brushProperty name="height" value="0.05292" units="cm"/>
      <inkml:brushProperty name="color" value="#333399"/>
      <inkml:brushProperty name="fitToCurve" value="1"/>
    </inkml:brush>
  </inkml:definitions>
  <inkml:trace contextRef="#ctx0" brushRef="#br0">479 19 8,'0'0'11,"-14"-19"-2,14 19-2,0 0-2,-13 0-1,13 0-2,0 0 0,-11 19-1,11-19 1,-5 30 1,3-9 0,0 3-1,0 6 1,2 3 0,0 1-1,2 3 0,1 1 0,1-1-1,-1 0-1,4-2 1,0-2-1,2-5 0,2 0 1,1-6-1,0-1 1,3-3-1,0-4 0,2-2 1,-1-3-1,1-1 0,5-3 0,-4 2 1,3 0-1,-1 4 0,1-2 0,1 1 0,1 0 0,0 1 1,-1-2 0,5-1 0,-2-1 0,5-2 1,0-3 0,2-2-1,3 0 0,2 0 0,1-3 0,2-1-1,2-1 1,2 0-1,0-4 1,3 0 0,-3-3 0,3 0 0,-5-2 0,0-2 0,0 1 0,0-1 0,-6 0 0,-2-1 0,-3 1-1,-1 1 1,-4-3 0,-1 4-1,-4-1 1,-2 1-1,0-2 1,-2 2-1,0 0 1,-1 0 0,-3 0 0,-1 1 0,-12 13 0,16-24 1,-16 24-1,9-19 0,-9 19 0,0-16-1,0 16 1,-2-16-1,2 16 0,-3-20 0,3 20 1,-3-21-1,3 21 0,1-25 0,-1 25 0,3-26 0,-3 26 0,5-28 0,-5 28 0,2-26 1,-2 26-1,-5-24 1,5 24 0,-7-21 0,7 21-1,0 0 1,-18-17-1,18 17 0,0 0 0,0 0 0,-12-2 0,12 2-1,0 0 1,0 0 0,0 0 1,12 5-1,-12-5 1,0 0 0,0 0 0,15 2-1,-15-2 1,0 0 0,0 0 0,0 0 0,0 0 0,0 0 0,0 0-1,0 0 1,0 0-1,0 0 0,0 0 0,0 0 0,0 0 0,0 0 0,0 0 0,0 0 0,0 0-1,0 0 1,0 0 0,0 0 0,0 0 0,0 0 0,0 0 1,0 0-1,0 0 0,0 0 1,-6-18-1,6 18 1,-12 2 0,0 5 0,-5 9 0,-6 10 0,-6 7-1,-5 9 1,-3 5 0,0 1 0,-1 1-1,2-4 0,8-5-3,2-16-3,13 0-9,13-24-16,0 0 0,0 0 0</inkml:trace>
  <inkml:trace contextRef="#ctx0" brushRef="#br0" timeOffset="1500">1773 136 25,'11'-21'18,"-11"21"0,15 2-3,-15-2-1,24 26-4,-8-7-3,7 7-1,1 3-3,4-1-4,7 2-10,4-4-17,-3-14 0,6-1 0</inkml:trace>
  <inkml:trace contextRef="#ctx0" brushRef="#br0" timeOffset="2469">385 77 4,'0'0'17,"0"0"-3,3-20 1,-3 20-2,0 0 0,0 0-1,-16 21-2,0 11-1,-10 9-4,-7 15-2,-7 8-3,-5 9-1,-1 3-4,-4-6-4,6-6-12,7-6-7,2-22 1</inkml:trace>
  <inkml:trace contextRef="#ctx0" brushRef="#br0" timeOffset="2906">381 82 23,'16'2'26,"9"10"-1,-1-9 1,7 9-27,8-1-1,13 4-7,9 1-17,-1-18 1,13 4-1</inkml:trace>
</inkml:ink>
</file>

<file path=ppt/ink/ink2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29.49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-15 0 260,'-5'35'99,"10"-20"-54,2 31-55,-2-26 16,-1 0-4,0 11 1,4-1-1,1 6-2,-1 14 1,0 6-4,1 0 2,3 10 1,1 0 0,0 10 0,0 14 0,-6-4 2,1 0 1,9 5 3,-4 5 1,-1-4-6,-3-1 0,0 0-1,-1 26 2,0-11-1,4 0-1,-3 6 1,4-1-1,-5 0 0,5-1 2,-5 22 1,1-10 3,-2-1-1,-2 6 0,-1-11-1,-4 1 2,0-6-3,0 6-2,-4 5 0,-1-11 1,-2-11-1,-2 22 2,1-21 0,0-4 1,-2-1-2,3-10-2,-2 5 1,5 10-1,-1-9 0,-2-6 2,-2 5-1,0 0-1,9-10 1,-7 0-1,2-1-3,1-4 2,4 5 3,-5 11 1,2-11-4,3 0 1,-4 10 0,-1 10 0,14-4 2,-13-16 1,-1-5 1,5 0 0,0-5-2,0 10 1,0 4-2,0-4 2,0-1 0,0-4 3,0-5-1,-4 15 2,4-10-6,0-5-1,0 0 2,0-5 3,-4 0 2,4 5 1,-12-1-4,2 1-1,2 0 1,1 0 2,-3-5 1,3 0 1,-2 0 0,0-5 2,2-6-1,-11 1 0,6 4-1,3-4 0,2 10-2,-2 4-1,0-14-6,5-5 1,1 0 0,-2-16 0,1-10-16,4-9-6,0-16-69,0-97-111</inkml:trace>
</inkml:ink>
</file>

<file path=ppt/ink/ink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1:19.314"/>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3247 181 112,'0'-6'44,"4"6"-35,-4-7 1,0 7-4,0-3-2,0-1 2,0 1 3,0-4 2,-4 1 1,0-1 2,-3 3-1,-1-2 0,-3-1-7,0 0-2,-1 1 2,-3-1 3,0 0 2,0 1-1,0-1-1,0 0-5,-4 4-3,0-1-3,0-2 1,1-1 1,-1 4 2,0-4 3,0 0 4,0 4-4,0 0-1,0-1-2,1 1-2,3 0 1,-8-1 1,4 4-1,-4 0-1,5 0 1,-5 0-1,4 0 0,0 0 0,-3 0 0,-5 0 0,1 0 0,-1 0 0,1-3-3,-4 3 2,0-4 1,3 4 2,-3-3-1,4 3-1,-1 0-2,1 0 1,0-3 1,-1 3 2,1 0-1,3 0-1,1 0 1,3 0-1,0 0 0,0 0 0,0 0 0,-3 0 0,6 0-3,1 0 2,4 0 3,-8 0 1,4 0-4,0 0 1,0 0 0,0 0 0,0 0 2,0 0 1,0 0-1,-4 0-2,4 0-2,0 0 1,0 0 1,-1 0 2,1-4-3,0 4 0,-4 0 1,4 0 2,0 0-1,-4 0-1,1 0 1,3 0 1,-4 0-1,0 0-1,0 0 3,4 0 0,-4 0-4,0 0 1,4 4 0,0-1 2,0-3-1,0 3 2,0-3-2,0 4-1,0-4-2,0 0 1,3 0 1,-7 0 2,1 0-1,-5 0 2,0 0-2,1 0-1,-1 0 3,0 0 0,1 0-4,3 0 1,-7 3 0,-5 1 0,5-1-3,0 0 2,-1 1 1,8-1 0,-11 0 0,8 1 2,-1-1-1,0 0 2,1 1-2,3 2-1,4-2 1,-8-1-1,8-3 0,-4 3 0,4-3-3,0 0 2,0 0 3,0 0 1,4 0-4,-8 0-1,4 0 1,0 0 2,-1 0 0,-2 0-1,3-3 1,-1 3-1,1 0-3,-7-3 2,7 3 3,-12 0 1,5 0-6,-1 0 0,4 0 3,-3 0 4,-1 0-3,4 0-3,0 0 1,0 3 2,1 0 0,-1 1-1,-4-1-2,4 0 1,0 4-1,1-3 0,-1 2 2,0 1 2,0 0 1,0-4 1,0 4-2,0-1-2,-7 1 1,3 3-1,1-3 0,3 3 0,-7 0 0,-1 0 0,8 3-3,0 1 2,1 3-1,3-1 0,-1 1 2,1 0 0,4 0 0,0-1 0,-1 1 0,1 0 0,4 0-3,-1-4 2,4 0 1,-7 1 2,3-1-3,1 1 0,-1 2 3,5 1 1,-9-3-1,8 2-2,1 1 1,-1-3-1,0-1 0,4 4 0,4-1 2,0 1 3,3 3-4,5 0-1,-1 4-2,-4 3 0,12-4 4,0 1 1,4-4-4,3-7 1,16-10-95,7-13-56,15-10 63</inkml:trace>
  <inkml:trace contextRef="#ctx0" brushRef="#br0" timeOffset="1185.2273">216 842 76,'0'-4'30,"4"4"-24,3 0 13,-7 0 2,15 4-3,-15 2 2,12 4-9,-9 0-4,5 4-7,7-1 0,-4 4 0,4 0 0,-3-4 0,3 1 2,0-1 1,0 0 3,-4-3 3,4 0-2,-3 1 1,-1-1-3,0 0 2,1-4 0,-1 1 3,0-4-3,-3 1-2,3-1 0,-3-3-1,7 0-5,-4 0 1,-4 0 0,5 0 0,-1 0 0,0 0 2,4 0-3,1 0 0,2-3 1,-6 3 2,7 0-3,-1 0 0,1 0 1,4 3 0,-4-3 0,3 3 2,5-3-1,7 0-1,-8 0 1,-3 0-1,3-3 0,0 0 2,1-1-3,-1 1 0,-7 0 1,4 3 0,-1 0-3,1 0 2,0 0 1,-1 0 2,5 0-1,-5 0 2,5-4-4,-5 1 0,5 0 1,-5-1 0,5 1 2,-8 0 1,-1 3-1,-3 0-2,1 0-83</inkml:trace>
  <inkml:trace contextRef="#ctx0" brushRef="#br0" timeOffset="3256.833">1305 1046 104,'19'-3'41,"-7"-1"-32,3 1 6,-8 3 1,5 0-7,-1-3-1,4 3-4,0 0-1,0 0 1,0 0 0,4 0-2,-8 0 1,4 0 0,1-4 3,-1 1 1,0 0-3,0-1-1,0 1 3,0 0 1,0-1 3,0 1 1,4 3-5,-8 0-2,4 0 0,-3 0 0,-1 0-2,4 0 1,-7 0-2,3 0-1,0 0-2,1 3 1,3 1 1,0-1 2,4 0-1,-8-3-1,4 0 1,0 4-1,0-1 0,0 0 0,0 1 0,0-1 0,4-3 0,0 3 2,0 1-3,0-1 0,0-3-1,-1 0 0,1 0 4,4 0 1,-8-3-1,0-1-2,4 1 3,-4 0 0,0-1 1,0 1 0,0 0 0,4-4 0,-8 0-5,4 4 1,4-1 0,4 1 0,-8 0 2,0-4 1,4 4-1,0-1 1,0 1-2,0 0 2,-1-1 0,1 1 1,0 0-2,0-1-2,4 4 1,-5-3-1,1 3 0,0-3 2,0-1-1,0 4 2,0-3-2,0 0 2,-4-1 0,0 1 1,0-1-2,0-2-2,4-1 3,-4 0 0,4 1 1,-1-1 2,1 0-1,0 1 0,0-1-3,0 0-2,0 0 1,3 1-1,-3 2 0,-4 1 0,0 0 0,4-1 0,4-2 0,-1-1 0,-3 0 2,0 1 1,0-1-4,-4 3-1,0 1 1,0 0 0,0-1 1,0 1 0,1 0-3,-1-7 2,0 3 1,-4 0 2,0 1 1,1-1 1,-1-3 2,0 0 1,1 0-1,-1 0-1,-4-4-3,1 1 1,-1 3-2,1 0-1,3 0 1,-3 0 1,-1 0-3,1-1 0,-4 1 1,3 0 0,1 0 2,-1 0 1,-3 0 1,0-3 2,0 3 1,-1-4 1,1 1 0,-4 0 2,0-1-1,0-3 0,-4 1-1,1-1 0,-1-3 0,0-4 2,0-6-1,1-7 0,-5 0-5,4 1-3,0-1 2,1 0 0,-5 10-23,1 4-12,-12 6-118</inkml:trace>
</inkml:ink>
</file>

<file path=ppt/ink/ink2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30.59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-3-1 296,'0'5'112,"-5"5"-60,5 5-63,5 0 16,-1 5-9,0 5 3,0 0 0,5 6 1,3-1 0,10 5 0,-1 5 0,1 6 0,3 24 0,0 0 2,1 11 3,-1-1 2,-3 15 3,-1-4-3,9 4-2,-5 16 0,5 10 1,-4 4-1,-1 6 2,-3 5-2,-1 10 0,-1 14-1,-2-9 2,-1 15 1,0-10 3,-4-6-7,3 21-4,-3-10 2,0-10 1,-4 10 4,-5-5 3,4 5-9,-3 4-4,-5-14 2,0 10 2,-5 0 1,-3-6-1,4 17 3,-5-16 2,0 4-2,1-9 0,-1-10-1,1-11 1,0 11 0,-1-15 1,1 15 0,-1 0 2,0-7-3,1-17 0,-1-7 1,5-9 0,0 24-2,-1-19 1,2-11-2,-2-9-1,1-11 5,-9 21 1,5-16-2,0-4-1,-1-6 1,-9 6 2,6-7-1,-1 2 2,5 4-2,-5-5 0,0 1-3,4-1 1,1-9 0,0 9 1,-1 1 0,-4-6 0,1 1 2,3 4 1,0-1-1,1 7-1,0 10-1,-1-1 2,1 1-1,0 14 2,-5-5 0,-1 6 3,2 5-7,3-11-2,-3 6 1,-1-21 1,5-14-23,12-27-9,5-53-129,7-37-55,-3-64 62</inkml:trace>
</inkml:ink>
</file>

<file path=ppt/ink/ink2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36.628"/>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15 271 156,'-13'-6'60,"13"6"-32,-4 0-20,4 0 16,0 0-8,0 0-1,0 0-5,0 0-1,4-5-5,-4 0-1,9 0 1,4 5 0,8 0 2,5-5-1,0 0 2,4 0-2,8 0 2,9 0-4,9 0 0,-1-5-1,5 0 1,0-1 2,12 11 2,1-10-1,0 0 1,-5 0-2,1 0 2,8 5-2,-9-10 0,-3-1-3,-5 6 1,-9 0 0,4 0 1,1 0-2,-9 0-2,0 0-2,-9 0 1,-3 4 3,-5 1 1,-5 0-4,1 5 1,-5 0 0,1 0 2,-5-5-1,-1 5 2,2 0-2,-1 0-1,-4 0 1,-1 0 1,1-5-1,-4 5 2,-1 0-4,1 0 0,0 0-1,-1 0 0,-3 0-36,-5-5-14,0-5-62</inkml:trace>
</inkml:ink>
</file>

<file path=ppt/ink/ink28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37.43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461 26 164,'0'-5'63,"5"0"-34,-2 0-25,-3 5 15,5 0-5,-1-5 0,1 0 0,-5 5 2,0-5-9,0 5 7,0 0 3,-5 0-1,1 0 1,-4 5-5,-1 5-2,-4 15-2,-8 16 0,-9-1-2,0 6-1,-5 4 3,-3 1 5,0-5 2,3 14 0,-3-9-3,0-5 0,3-6-5,5-4-2,9-6-2,4-5 0,4-4-2,0-1 2,5-5-2,3 0-1,5-4 3,9-1 0,8 0 1,0 0 2,0 0-3,5 0-2,-1 0 0,4 0 1,-3 1-3,4-1 0,-5 0 1,13 0 2,1 0 1,-2-5 3,2 0-1,-1 0 2,0 0-2,1 0 2,-2 1-2,-3-1 2,-4-5-2,0 5 0,-5 0-6,5 0 1,-5 0 0,-3 0 0,-6 5 0,1 0 0,-5-5-3,1 5 2,-5-5-12,-4-5-7,0 0-69,5 11-17,-1-16-11,-4-1 8</inkml:trace>
</inkml:ink>
</file>

<file path=ppt/ink/ink2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39.406"/>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196 19 244,'-20'-15'90,"20"15"-48,0-5-40,0 5 19,0 0-9,0 0 3,8 5-5,0 0-5,1 0-5,-4 5-3,-2 15 4,-6 11 3,-7-1 1,2 11 2,-4 10-2,-6 4 0,-4 26-1,10-4 2,-9-6-1,4-11 2,-5-4 0,14 0 3,-5-5-3,0-11 1,4 6-3,1-21 0,3 6-1,1-11 2,0 1-3,4-11 0,0 0 1,4-5 0,0 0 0,5-5 0,0 0 0,-1-15 2,1 5-1,4-5 0,-5 5-1,9 0 0,-4 0-2,-4 0 1,4 0-2,-5 5 2,1-5-4,-6 5 0,10 0 3,-8 0 3,-1 0-4,-4 0-1,0 0 0,0 0 2,0 0-1,0 0-1,0 0-4,0 0-26,4-21-81,10 1-10,-6-5-7</inkml:trace>
</inkml:ink>
</file>

<file path=ppt/ink/ink2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39.95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114 112 216,'-4'-31'82,"-4"26"-44,12 5-31,-4 0 18,0 0-7,0-15 0,0 4-6,0 1 0,-4 0-7,4-1 4,-5 1 3,1 5 0,0 0 3,-5 5-2,1 0 2,-1 15-8,1 1-4,-1 15-5,0 4 1,-3 1 1,3 5 2,0 0-3,6-6 0,-2 2 1,5-7 2,0 6-1,0-6 2,5-4 0,-5-15 5,0-11 3,0 0 0,3-11 1,2-4-6,4-6-4,-5 1-4,5-1 1,-6 1 1,6 5 0,0 0-5,-1 9 1,1 6 2,-1 6 3,1 4 0,4 10-1,-5 0 1,5 1 1,-4 9-3,-1-4-2,0-5-1,1-6 3,-5-15-57,0-5-30,9-15-15,0-11-10</inkml:trace>
</inkml:ink>
</file>

<file path=ppt/ink/ink2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40.160"/>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4 16 296,'-4'-6'110,"4"6"-60,0-5-45,0 5 22,0-5-6,0 5-1</inkml:trace>
</inkml:ink>
</file>

<file path=ppt/ink/ink2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40.32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29 0 545,'0'0'7,"0"15"-8,0 6-3,0 9 4,0 10 2,0 26 0,0 5 1,0 15-2,0 16 2,0 9-4,0-10 0,0-10 1,-4 0 0,4 5 0,-5-20 0,2-15-16,3-15-4,-4-16-32,4-20-12,0-20-48,4-15-36,4-11 63</inkml:trace>
</inkml:ink>
</file>

<file path=ppt/ink/ink2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40.802"/>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38 19 272,'4'-15'101,"0"20"-54,-4-15-44,0 10 21,0 0-8,0 0 8,0 20-7,0 5-9,0 11-5,0 15-2,-8 4 1,3 6 1,1 5 1,0 0 0,-1 25 0,2 0 0,-2-10 0,1-5 0,-1-10 0,1 10 2,4-20 1,0-11 1,0-9-2,0-11 1,0-4 0,0-6 1,0-25 2,4-11-3,5-4-2,-1 0-5,1-1-2,0 1 1,4 0 2,0 4 0,-4 6-1,-1 0-2,0 10-1,1 5 2,0 0 0,-5 10-2,5 0 2,0 5-6,-1 1-3,0-1-14,1-5-7,4-5-17,0-5-8,-4-5-22,4-5-11,-5-10-7</inkml:trace>
</inkml:ink>
</file>

<file path=ppt/ink/ink2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40.99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22-1 288,'-13'5'110,"4"0"-60,18 0-50,-9-5 21,4 5-14,0 5-2,1-5-12,3 0-5,0-5 6,5 0-31,0-5-9,-5 5-30,10-5-52,-6 5 32</inkml:trace>
</inkml:ink>
</file>

<file path=ppt/ink/ink2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41.44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0 96 212,'21'16'79,"-16"-6"-42,-5 5-17,0-5 27,0 0-7,0 5 1,0 1-14,0 9-5,0 10-12,4 1-4,-4-6-2,0 1-5,0-6-1,0-5 1,0 1 2,8-1 0,-3-5-1,8-5 1,-5 0 1,1-5-1,4-5-1,0-5 5,0-5 1,0-15 0,-1-21-1,1 6 1,0-1 1,1-4-3,-6 4-3,-4 1 0,0 4-1,-4 6 2,0 4 1,0 6 5,-4 5 3,0 10-2,-4 5 0,8 5-3,-5 5-1,5 10-6,0 1-1,5 4 3,7 0 1,6 11 0,-2-6-2,6 11-2,9-11 1,-6-10 1,9-20 2,-4-15-1,1-5 2,8-11-15,-9-9-7,-4-11-48,-5-20-18,-4-10-65</inkml:trace>
</inkml:ink>
</file>

<file path=ppt/ink/ink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1:40.812"/>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25 3861 108,'-3'0'41,"-1"10"-32,-4-7 13,5-3 3,-1 4-5,0-1-1,4 1-7,0-4-2,0 0-6,0 0 6,0 0 3,0 0 0,0-4 0,0-3-1,0-3 2,0-6-3,4-1 1,-4-7-5,4-2-2,-4-8-2,3-3 0,-3-6-2,0-1 2,0-6 0,0 3 3,4-3 1,0-4 1,0 0-2,-1-3-1,1-3-1,4 0 0,-1 3 0,5 0 0,-1 7-5,8-1 1,0 8-2,7 3 0,8-1 0,4 4-2,7 1 3,8-5 2,-1 1 0,5 0 2,3 0-4,-11-1 0,0-2 1,0-1 0,-3 1 2,3-1 3,-4 4-4,4 3-1,0 0 0,0 0 0,0-3 0,0-3 0,0-1 0,-4 0 2,-3 1-1,3-4-1,0 3-2,4 1-1,4 3 2,3-1 0,9 8 3,-5 3 3,0 6-7,1 1 0,-1 3 0,8 0 1,7 3 1,8 0 0,4 4-3,0 3 2,-1 0 1,5 0 0,3-1 0,12 1 2,-5-3-3,-3-4 0,0-3 1,8-7 2,7-3-1,-4-3 2,-3-4-4,-4-3-2,3-1 2,5 8 2,-5-1 0,-3 11-1,-4-1 1,-4 1-1,1-1 0,6 4 0,1 0 0,-4 0 0,-3-3 0,-1-1 2,-8 4-1,1 0-1,-4 0-2,-4 0 1,-3 0 1,-8 0 0,-4 3 0,-8 3 0,12-2 0,-4-1 0,-3 0 0,-1 4 2,0-4-3,8 0 0,-4 0 3,-4 4 1,1 0-4,-8-1 1,-4 1 0,-4-1 0,-4 1-3,5 3 2,3 0 1,0-3 2,3 2-1,1 5 2,-4-1-4,0 0 0,0 1 1,0 2 2,-4-2-1,-3-1-1,3 0 1,0 1 1,1-1-1,3 3 2,3-2-2,5 2 2,0 1-2,-1 0-1,1-1 3,-1-2 0,1-4-4,7 0 1,4-4 0,3 7 2,1-3-3,0 4 0,-8-1 1,4 4 0,-8-4-3,4 4 2,4-4 1,7 4 0,1-4-3,-5 0 2,-3 0 1,-7 1 2,-5-4-1,-3 3-1,-4 0 1,0 1 1,0-1 1,-4 0 1,-3 0-2,-5 1-2,-3-1 1,0 4 1,-4-4-1,1 0-1,-5-3 1,0 0 1,-3 0-1,3 0 2,-3 0-2,0 3-1,-5-3 1,5 0 1,-4 0-1,4 0-1,-1-3-2,1-1 1,-1 1 1,5-1 2,-1 1-1,4 0-1,0-1 1,1 1-1,-1 3 0,0 0 2,0 0-1,0 0 2,0 0-2,1 3 2,-5 0 0,0 0 1,1-3-2,-5 7 1,1-4 0,-4 4 1,0-4-2,0 1-2,-4-1 1,0 0-1,4 0 0,-4 1 2,4 2 1,-4-2 3,3-1 1,-2 0 1,-1 4-4,0 0-1,-4-1-1,0 1 1,-3 0-7,-1 3 1,-7 0-17,0 0-6,0 0-12,-3 0-3,-5 3-20,-3 0-7,-1 1-29</inkml:trace>
</inkml:ink>
</file>

<file path=ppt/ink/ink2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17:29:41.701"/>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1 542 432,'-8'10'162,"16"0"-88,5-15-86,0 5 24,9-5-15,12-11 0,21-9-16,14-10-7,11-31 13,18-10-25,9 1-8,12-1-16,1-15-7,16-1-55</inkml:trace>
</inkml:ink>
</file>

<file path=ppt/ink/ink29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4-12-04T00:50:43.181"/>
    </inkml:context>
    <inkml:brush xml:id="br0">
      <inkml:brushProperty name="width" value="0.15875" units="cm"/>
      <inkml:brushProperty name="height" value="0.15875" units="cm"/>
      <inkml:brushProperty name="color" value="#C00000"/>
      <inkml:brushProperty name="fitToCurve" value="1"/>
    </inkml:brush>
  </inkml:definitions>
  <inkml:trace contextRef="#ctx0" brushRef="#br0">178 335 113,'0'0'92,"-24"34"-3,24-34 6,-33 28-64,17-12-7,-4 3 0,6 5-2,-7-8 4,9 10 1,-4-16-1,7 11-4,9-21-6,-14 28-2,14-28-6,0 0-1,0 0-2,30 8-4,-7-20 1,5-10-2,7-1-2,4-3 1,8-7 1,1 2 2,-1-4-1,1 6 3,-2 3-2,0 12 2,-7 5 2,0 9-2,-9 5-1,0 6-1,-3 8-2,-3 0 1,3 9 3,0-2-1,1 0-1,4-4 0,4-3 2,0-5-2,7-5-1,0-4 1,1-15-5,2-1 2,3-8-1,-1 2 1,0-2-2,3 0 2,-3 3 3,2 2-2,-1 9 1,1 5 1,-1 5-1,3 2 1,1 7-1,2 2 1,4-1 2,2 1-1,5-2 0,1-2 0,3 0 0,-1-5 0,-3-7-1,3-5-2,-1-6-1,-4-4 0,-2 1 1,2-5-1,-4-2 1,0 2-1,-2 0 2,3 0 0,-3 5-1,4 0 1,0 0-1,-2 0 1,0 0 0,-1 2-1,-2-5 1,-4 5 0,-4-2 0,-4 5 0,-3 2-1,-1 2 0,-4 5 0,-4 2 1,0 3-2,-2 5 2,-1-1-2,2-2 1,-4 0 1,4-4-1,0-6 1,4 1-1,-1-8 1,4-1-1,4-4 1,-1-1 0,2-1-1,3 3 1,-3 5-1,2 2 1,-1 4 0,-2 6-1,0 4 1,-1 2 0,-3 8-1,2-6 0,0 4 0,-2-4 0,0 1 0,1-5 0,-1-2 0,0-3 1,-1-4 0,-3 0 0,0-3 2,0 0-1,-2 1 1,-2-1 0,-4-2 0,1 0-1,-3 4 1,0 1 0,-2 2-2,-2 2 0,-1 1 0,5 1 0,-3 3-1,5-2 2,2-2-1,1-3 1,3-5 1,4 2 1,4-6 0,1 0 0,6-3 1,0 0-2,2 0 1,-1 0-2,-1 3-2,-2-8-12,2 15-43,-14-24-69,1 10-5,-19-27-6,3 5-6</inkml:trace>
</inkml:ink>
</file>

<file path=ppt/ink/ink29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4-12-04T00:50:06.276"/>
    </inkml:context>
    <inkml:brush xml:id="br0">
      <inkml:brushProperty name="width" value="0.15875" units="cm"/>
      <inkml:brushProperty name="height" value="0.15875" units="cm"/>
      <inkml:brushProperty name="color" value="#C00000"/>
      <inkml:brushProperty name="fitToCurve" value="1"/>
    </inkml:brush>
    <inkml:context xml:id="ctx1">
      <inkml:inkSource xml:id="inkSrc69">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1" timeString="2017-03-21T12:37:11.034"/>
    </inkml:context>
    <inkml:brush xml:id="br1">
      <inkml:brushProperty name="width" value="0.10583" units="cm"/>
      <inkml:brushProperty name="height" value="0.10583" units="cm"/>
      <inkml:brushProperty name="color" value="#C00000"/>
      <inkml:brushProperty name="fitToCurve" value="1"/>
    </inkml:brush>
  </inkml:definitions>
  <inkml:trace contextRef="#ctx0" brushRef="#br0">-661 223 30,'2'-23'86,"-7"-8"4,2 10 1,-6-11-37,9 32-12,-12-52-6,12 52-5,-10-42-3,10 42-4,-8-26-3,8 26-3,0 0-1,0 0-3,13 40-3,-4-5-1,-1 7-3,5 17 0,0 4-2,-1 12 2,4 5-3,0 16 2,-4 0 5,1 9-4,-6 2 2,-1 7-2,-3 1-1,-3-3 0,-8 1 1,0-13-4,-1-6-6,-4-17-1,6-13-8,-7-25-8,9-11-12,5-28-17,0 0-27,-21-44-45,26 6 2,-10-15 2,15 1 5</inkml:trace>
  <inkml:trace contextRef="#ctx0" brushRef="#br0" timeOffset="1031.2899">-382 249 96,'0'0'95,"3"-44"2,-3 44 0,1-43-62,-1 43-5,7-39-1,-7 39-3,7-21-2,-7 21-2,0 0-4,0 0-2,16 28-3,-12 14-2,-3 12-4,3 21 1,-2 14-5,-2 16 4,-3 19 1,-1 8-2,-1 9 1,-1-5-2,1-5 2,1-9-4,-1-12 3,3-17-6,2-16-7,-2-23-6,9-19-17,-7-35-20,0 0-59,13-35-12,0-5 0,-10-23 1</inkml:trace>
  <inkml:trace contextRef="#ctx0" brushRef="#br0" timeOffset="-578.1324">-595-156 134,'14'-23'102,"-14"23"-1,0 0 2,0 0-70,0 0-6,0 0-6,-23 0-2,23 0-4,-21 18 0,21-18-1,-24 28-3,24-28-1,-21 43-3,10-13 0,-1 3-2,2 14-1,-3 14-3,1 6 1,-2 15-2,-2 10 2,-1 13-3,-2 5 6,-4 7 1,0-1 0,-2 1-1,1-2 1,-1-10 1,2-9-2,0-11 1,4-11-5,2-15-2,3-15-1,6-13-4,8-31-6,0 0-8,0 0-10,0-21-18,0-28-44,19 7-27,-5-22 4,13 6 0</inkml:trace>
  <inkml:trace contextRef="#ctx0" brushRef="#br0" timeOffset="453.1306">-900 1131 97,'0'0'100,"-14"23"1,14-23 5,-11 28-46,11-28-22,-5 21-7,5-21-6,0 0-4,16 24-5,1-22-3,3-7-4,8-2-4,2-2-6,2-7-12,5 6-14,-10-13-34,12 13-52,-14-6-1,5 11-4,-30 5 3</inkml:trace>
  <inkml:trace contextRef="#ctx0" brushRef="#br0" timeOffset="2000.025">-387 693 14,'0'-25'79,"-1"-3"7,2 0-1,-2-7-31,6 7-15,-7-14-1,11 9-4,-9-9-2,9 11-2,-6-11-2,8 12-4,-4-10-1,7 7-6,-4 0-2,7 8-3,-3-6-3,3 8-2,1 4-1,2 3-3,-4 6 1,-1 6-2,-15 4-1,30 4 0,-13 8-1,-4 9 0,4 5 0,-1 7 0,-1 11-2,-2 10 1,-1 4-3,-8 8-1,-3 11-4,-13 5 1,0 9 2,-11-5-3,1 5 3,-8-9-2,4-4 5,-2-15-2,3-12 7,5-16-4,5-14 1,15-21 1,-20-2 1,20 2 1,-4-44 1,10 11 1,-1-2 1,5 2 0,2-2 2,0 7 5,0 4-11,4 6 10,-16 18-11,25-21 6,-25 21 0,26-7-1,-26 7-1,32 2-4,-14 3 10,1 2-11,1 2 10,3 5-5,0 2-2,0 8 1,0 2-2,-4 6 1,1 8-1,-4 7 0,-4 2-1,-3 7 1,-7 0-2,-4 5 2,-9 0-3,-5-2 2,-7-3-1,-8-5 1,-7-11-1,-6-7 2,-3-10-1,-7-16 1,0-11-1,-3-17 0,2-10-3,0-9-10,12 10-77,-8-21-30,16 13-6,-4-18-3</inkml:trace>
  <inkml:trace contextRef="#ctx0" brushRef="#br0" timeOffset="2609.4073">242 1016 231,'0'0'114,"0"0"1,0 0-6,-4-26-91,4 26-6,32-23-4,-6 16-5,4 2-12,4-2-17,10 14-85,-6-12-1,4 15-4,-8-13 0</inkml:trace>
  <inkml:trace contextRef="#ctx0" brushRef="#br0" timeOffset="3093.7877">764 542 207,'7'-21'115,"9"14"3,-16 7-4,0 0-83,0 0-9,17 32-7,-22 4-5,2 13-4,-5 13 5,3 13-4,-4 7 0,2 7-4,0 4 1,2-11-5,5-2-1,-2-12-4,9-5-17,-5-26-27,18-6-70,-20-31-1,30-7-2,-18-26 1</inkml:trace>
  <inkml:trace contextRef="#ctx0" brushRef="#br0" timeOffset="3375.0407">796 151 155,'3'-28'114,"-8"-10"1,5 38-1,-2-33-72,2 33-13,0 0-6,-14 31-5,0-1-7,2 10-6,-3 9-11,-1-7-15,13 19-58,-11-23-38,17 9-2,-8-24-6,19 3-2</inkml:trace>
  <inkml:trace contextRef="#ctx0" brushRef="#br0" timeOffset="4468.825">1183 1215 71,'-17'19'95,"17"-19"6,-18-14 1,3-14-41,15 28-16,-27-52-6,14 24-9,-5-17-5,6 3-2,-2-9-15,8 2-1,3-3-6,6 5 3,4 3-5,6 4 4,3 5-5,5 13 0,0 5 6,4 10 2,-2 0-1,2 9-1,-4 5 0,2 10 0,-2 3-1,-1 10 1,-4 1 3,-1 6-5,-2 8 4,-1 2-5,-1 2 4,-2 0-4,-2 2 2,2 1-4,-2-1-3,-2 1 0,3-5-2,-5-3 1,2-2-2,-3-7 1,0-2 0,-2-7 2,0-26 0,-7 28 1,7-28 2,0 0-1,-23 2 2,23-2 0,-21-37 0,13 0-1,-1-8 3,4-9 0,3-4 2,2-3 0,4-5 2,3 1 3,0 4-6,5 9 2,-1 8-2,3 11 4,-1 5-6,4 14 4,-1 7-5,2 14-3,0 9 12,-1 12-5,5 3 2,-1 9-4,0 2 4,-2 5-5,1 2 2,-4-2-5,0-1-10,-8-8-8,7 9-16,-13-26-24,12 12-61,-14-33 1,0 0 0,0 0 2</inkml:trace>
  <inkml:trace contextRef="#ctx0" brushRef="#br0" timeOffset="4796.9414">1677 983 232,'16'-7'112,"-11"-16"3,13 13-6,-18 10-87,20-18-6,-20 18-5,14 21-3,-13 7-2,1 9-1,0 8-3,-2 2-2,3 2-6,-1-7-4,5-5-8,-7-37-13,22 38-39,-22-38-43,28-28-2,-16-14 0,9-3 2</inkml:trace>
  <inkml:trace contextRef="#ctx0" brushRef="#br0" timeOffset="4968.8103">1758 380 282,'-7'35'121,"-8"-11"-23,15-24-73,-16 32-132,16-32-10,0 0-5</inkml:trace>
  <inkml:trace contextRef="#ctx0" brushRef="#br0" timeOffset="5718.8191">2033-207 174,'0'0'108,"28"-14"-2,-28 14 1,29 30-72,-20 3-8,4 25-7,-7 17-5,2 26 0,-4 21-6,0 20-2,-4 11 3,0 8-3,-2 0 0,4-12-1,-2-13-1,3-21-1,1-26 0,1-31-1,5-22-8,-10-36-5,29 0-7,-16-36-8,8-6-6,-9-26-11,13 8-6,-13-15 4,13 14-1,-15-7 15,12 21 13,-11 7 21,1 10 10,-12 30 21,9-28 6,-9 28 1,0 0 6,3 23-9,-3-23-5,-14 38-13,1-15-2,10 10-11,-2 2 1,1 7-2,1 5-4,3 0 0,2-3-4,1-6-3,10-6-7,-13-32-11,30 38-27,-30-38-67,36-31-4,-18-13 1,9-1-2</inkml:trace>
  <inkml:trace contextRef="#ctx0" brushRef="#br0" timeOffset="5859.4452">2342 631 213,'-24'28'121,"-6"-12"-14,9 4-17,3-3-148,2-17-46,16 0-6,0 0-10</inkml:trace>
  <inkml:trace contextRef="#ctx0" brushRef="#br0" timeOffset="6328.2009">2635 826 248,'5'40'103,"-12"-9"2,5 15-8,-8-6-89,2 7-11,1 0 3,2-3 0,1-4 0,4-5 0,7-11-1,10-15 1,5-18 2,9-15 3,6-11 5,7-12 1,-1-9-3,1-9 11,-5-8-8,-4 10 1,-15 4-3,-10 10 0,-14 9-8,-11 13 1,-10 15-8,-13 10-21,3 29-20,-18-17-64,16 22-5,-12-15-2,11 6-4</inkml:trace>
  <inkml:trace contextRef="#ctx0" brushRef="#br0" timeOffset="6796.9603">1925 397 240,'-23'16'122,"25"7"1,-2-23-5,45-18-91,2-13-10,22-6-8,9-12-3,10-8-11,11 11-43,-5-18-68,5 15-7,-18-9-8,-3 4-6</inkml:trace>
  <inkml:trace contextRef="#ctx0" brushRef="#br0" timeOffset="8031.3498">4007 528 47,'-8'-26'80,"8"26"8,-17-31 0,17 31-32,-31-37-11,14 18-9,-12-11-5,8 4-6,-11-9-3,6 2-5,-6-7-1,5 10-3,-1-5-1,5 11-3,-1 3-1,0 12-3,1 14-2,4 16-1,-2 21-1,1 12 3,2 18 0,4 20 0,0 11 6,5 14-1,0-1 2,9 3-2,2-9 0,7-7-4,5-16 1,6-19-1,8-19-8,4-23-6,12-15-13,-1-25-19,17 0-63,-9-23-9,9 9-1,-10-17 0</inkml:trace>
  <inkml:trace contextRef="#ctx0" brushRef="#br0" timeOffset="8875.1076">4261 946 140,'0'0'89,"-3"-26"5,3 26-1,-18-28-50,18 28-4,-23-28-18,23 28 8,-28-24-14,28 24 9,-34-11-14,18 13 4,-3 3-5,-1 9-6,-1 7 8,0 12-12,0 4 9,3 8-10,2 6 7,2 3-7,8 4-1,3-4 0,5-5-1,5-6 0,5-8-1,7-14 1,7-10-1,0-13 2,4-14 1,2-15 1,1-11 2,1-9 0,-4-10 2,-5-2 1,-6-5-4,-6 0 11,-6 2-9,-5 12 3,-10 10-3,-1 20 3,-10 15-6,-4 18 5,-4 15 3,1 18-10,-2 19 7,3 7-3,2 9 2,7-2-4,7 0 3,9-10-6,11-6-1,6-19 0,13-17 1,8-23 1,10-19 1,4-20 3,7-22 1,3-19 6,0-23-9,-2-9 2,-7-15 0,-7-4 0,-16-6-1,-10-1 1,-15 0-1,-12 16-2,-14 19 10,-8 21-1,-9 26 2,-6 33 0,-8 32-1,6 40 1,0 33-4,5 26 0,6 32 2,5 17-3,9 9 0,13 2-3,14-2 0,9-16-5,18-14-1,7-31-10,20-18-23,2-52-49,27-2-34,-6-50 0,18-6 0,-14-40 0</inkml:trace>
  <inkml:trace contextRef="#ctx0" brushRef="#br0" timeOffset="10734.5073">4932 941 141,'0'0'94,"-2"-28"-2,-5 7 6,7 21-51,-18-31-16,18 31 5,-26-21-14,26 21 8,-38-9-8,38 9-3,-33 12-3,15 4-9,0 10 9,1 11-12,-1 8 8,6 11-11,-1 7 2,3 7 1,3 1-2,5-1 0,6-7-2,5-9 0,5-12-2,5-11-1,9-13-3,4-15-3,7-10-4,-2-17-9,11 3-10,-7-26-16,10 19-41,-14-28-22,6 16 0,-15-11 4</inkml:trace>
  <inkml:trace contextRef="#ctx0" brushRef="#br0" timeOffset="9656.3694">4971 922 37,'0'0'3,"-16"-4"-2,16 4-15,0 0-12</inkml:trace>
  <inkml:trace contextRef="#ctx0" brushRef="#br0" timeOffset="11370.2776">5180 1046 181,'-20'-4'103,"20"4"-1,-19 7 2,19-7-57,-16 14-16,16-14-11,-11 26-10,11-26-5,0 39-2,2-13-3,3 2-2,0 3-1,4-1-2,0-4 1,2 0-1,-11-26 0,22 35 0,-22-35 2,22 16 1,-22-16 3,22-19 4,-22 19 0,17-51 3,-8 11 0,-2-9 1,0-3 1,-1-6 0,-1 2-2,-4 2-8,2 7 10,-2 2-12,-2 20 1,1 25 3,0 0-1,0 0-3,-18 16 1,14 17 4,2 4-10,4 13 9,3-6-2,9-2-5,4-7 1,7-7 0,5-14 1,4-11 0,5-15 0,5-18 2,2-15 5,0-23-10,-1-14 4,-5-14-2,-3-11 2,-10-7 0,-6-3 3,-14 0 0,-7 11-2,-11 15 9,-1 19-2,-7 20 1,-2 33 2,-6 33 0,2 38-2,0 34-3,2 32-1,-2 29 6,3 22-2,2 1 0,11 0-3,13-17-4,10-29-11,21-17-15,2-48-49,31-17-43,-5-47 1,22-6-3,-11-39 0</inkml:trace>
  <inkml:trace contextRef="#ctx0" brushRef="#br0" timeOffset="12229.6649">5981 1000 244,'0'0'109,"0"0"-3,-33-7 0,33 7-80,-39 14-13,12-3-7,1 6-4,-1 4 0,1 5-1,1 6 0,4 3-2,5 1-2,5 3-3,4-4 0,7 1-2,3-8 1,9-3 1,-12-25-1,35 24 2,-10-22 1,3-7 2,2-4 3,-1-7 2,-2-8 2,0-4 1,-6 2 3,-5-2 3,-3 3 1,-8-3 2,-1 6 0,-8 1-1,4 21-1,-13-21-2,13 21-3,0 0-2,-21 10-2,21-10-2,-6 37-2,7-13-2,4 1-4,8 3-4,-1-7-6,8 8-12,-20-29-23,44 18-63,-26-29-1,12 4-1,-13-26 1</inkml:trace>
  <inkml:trace contextRef="#ctx0" brushRef="#br0" timeOffset="13885.9326">6053 518 321,'-20'-4'126,"20"4"-2,-2-21-7,2 21-104,39-47-5,-2 19-11,14 2-11,4-9-34,25 18-68,-5-13-5,20 23-2,-7-14-6</inkml:trace>
  <inkml:trace contextRef="#ctx0" brushRef="#br0" timeOffset="12682.814">6213 59 287,'4'31'115,"10"23"-3,-12-5-11,0 9-106,5 24-18,-7 7-19,5 31-11,-12-6-3,12 24 4,-11-21 3,12 11 8,-6-25 6,15-11 18,-5-29 19,8-28 20,7-21 10,-8-35 3,10-7 3,-10-28 0,10 7 2,-16-22-2,10 15 0,-14-7-3,5 21-9,-8 4-5,-4 38-5,3-23-3,-3 23-4,-8 49-2,-1-7-2,0 12-5,0 5 1,2-1-2,2-2 1,5-9-6,0-12-3,10-11-10,-10-24-18,36-5-70,-21-28-2,15 0-2,-8-25 0</inkml:trace>
  <inkml:trace contextRef="#ctx0" brushRef="#br0" timeOffset="13604.6831">6520 873 234,'0'0'98,"19"5"-5,-19-5-4,20-33-81,-20 33-7,12-23 4,-12 23-2,0 0-3,0 0 11,7 42-1,-10-9 4,6 18-4,-3 1-1,6 11-9,0 0-1,3-2-3,7 4-6,2-8 1,5-8-2,4-12 4,6-16 7,3-9 9,0-17 4,3-9 5,-5-21 2,4-5 0,-10-21 2,-2-2-6,-8-12-8,-6-7 2,-5-4-10,-5 2 1,-5 4-3,-6 12 2,-6 13-2,-4 17 2,-7 17 2,-4 24-8,-11 25 8,-5 13-5,-4 20 1,-1 4-7,3 13 0,4-6-2,10 3 2,6-14-1,16-14-1,8-17 3,14-9 1,8-18 7,7-13 4,9-11 1,1-9 1,6-5 1,0-5 3,1 5 0,-3-5 2,-2 9-2,-3 1-2,-2 7-1,-6 2 0,-4 9-2,-5 2-2,-17 10-2,25 7-4,-25-7-3,11 40-4,-11-12-3,1 15 0,-4-4 1,0 13-1,-3-5 3,4-3 4,-2-4 6,3-14 7,1-26 5,0 0 3,0 0 0,10-26 2,1-16-3,-2-14 1,5-5 2,-3-12-12,4 5-1,0 5-3,1 12-1,0 13-3,-16 38 4,26-21-2,-26 21-3,23 52 7,-12-6-1,-1 11 1,1 3-4,2 1-1,-3-9-6,4-3-6,-2-19-7,8 1-11,-20-31-15,39 2-44,-29-32-21,14-1-2,-15-25 8,6 5-1</inkml:trace>
  <inkml:trace contextRef="#ctx0" brushRef="#br0" timeOffset="14776.5688">7721 436 279,'0'0'112,"-15"33"-1,-5-21-3,10 14-86,-12-1-11,1 8-7,-2 9-4,-2 7 0,2 2 0,2 0-4,5-1-4,5-8-4,10-7-1,4-14-3,15-12 3,1-18 3,15-10-3,3-11 9,6-12 5,1-3 9,-1-16 5,1-1 5,-11-18-1,4-1-2,-16-13 4,3 3-3,-15-12 0,1 9-6,-6 3 0,1 13-3,-5 17-1,2 22-4,1 15 0,-3 24-3,18 21-2,-7 21-1,5 24-5,1 9-1,6 21-3,0 2 1,4 12-2,-4 5-3,0 4 5,-6-6 0,1-2 1,-6-5 1,3-6-1,-5-9 1,3-9 1,-1-14 5,7-9-2,1-15 6,3-13 2,3-15 5,-1-23 4,4-5 5,-8-18 1,4-3 2,-11-21-1,0 3-2,-10-12 0,-3 2-4,-9 7-1,-9 7-4,-14 12-2,-10 19-4,-14 18-2,-12 14-10,1 29-69,-11-22-51,20 17-9,-12-28-8,26-17-7</inkml:trace>
  <inkml:trace contextRef="#ctx0" brushRef="#br0" timeOffset="16229.713">-1375 3349 55,'-3'-26'87,"1"0"1,-5-2-6,7 28-40,-14-47-2,14 47-3,-18-38-5,18 38-1,-19-26-4,19 26-2,-18-7-4,18 7-5,0 0-5,-12 42-3,10-9 0,4 17-10,0 9 8,3 19-2,2 9 1,2 15 0,3 9 0,2 11-1,0 1-3,1-2 8,-1-8-10,0-9 2,0-13-6,-2-23-1,1-9-11,-8-33-16,11 0-36,-16-26-51,16-11 1,-14-18-3,3-1 4</inkml:trace>
  <inkml:trace contextRef="#ctx0" brushRef="#br0" timeOffset="16917.2221">-1500 3859 110,'3'-49'100,"3"-1"2,-1-11 3,7 2-65,-8-10-13,10 10-2,-7-2-1,9 16 2,-9-2-3,9 16-2,-3-5-5,4 18-7,-17 18 2,32-22-3,-16 20-3,4 9 0,-3 12-4,1 16-4,-4 13 6,-2 13-3,-3 10 1,-4 9-1,-1 10-1,-5-1 0,-2-1 0,-3-10 4,-2-5-8,0-16 2,-1-10-2,-2-21 0,11-26 1,-21 16-1,21-16-1,-21-26 2,12 3 0,2-6 0,-1-1 2,5 4 1,1 0 0,2 26 1,5-38 1,-5 38-2,17-19 1,-17 19 2,26 7 0,-8 5 0,3 7 0,0 9 2,2 8-1,4 6 1,-3 10-1,3 7 0,-6 7-2,-1 7 2,-6 2-2,-5 1 0,-7 1 3,-8-3 1,-4-8-1,-8-10 1,-7-13 4,-5-5 0,-4-15 1,-1-11-1,-4-24-8,0-11-2,-1-8-10,-1-16-32,13 2-82,-2-16-7,15 4-1,1-16-4</inkml:trace>
  <inkml:trace contextRef="#ctx0" brushRef="#br0" timeOffset="17560">-848 4519 175,'-11'-33'118,"6"10"4,-11-6 0,16 29-72,-18-23-15,18 23-10,-19 11-8,10 18-5,-2 6-3,5 22-5,2 7 2,2 11-1,2 5-2,2 8-1,5 4-5,2-2-1,7-8-4,-2-16-2,7-3-13,-9-20-13,13 1-31,-25-44-55,34 29 1,-34-29 2,18-5 1</inkml:trace>
  <inkml:trace contextRef="#ctx0" brushRef="#br0" timeOffset="17869.7189">-982 5323 237,'24'-37'114,"-6"-14"2,5 6-2,-10-12-88,9 5-8,-5 0-3,2 14-1,-5-2 0,4 12-1,-4-3-2,4 12-2,-18 19-5,28-35-2,-12 21-3,-16 14-4,28-29-7,-28 29-3,27-30-13,-18 4-28,8 9-67,-9-9-4,-8 26 3,13-35-3</inkml:trace>
  <inkml:trace contextRef="#ctx0" brushRef="#br0" timeOffset="18908.8589">-295 3732 122,'-22'-5'106,"22"5"1,-17-5-5,17 5-50,-17 0-10,17 0-6,0 0-4,0 0-5,0 0-5,0 0-4,18-12-5,7 8-4,0-6-1,10 5-4,4-2-2,4 0-2,1 5-3,-1 0-6,1 6-10,-11-6-23,11 16-49,-19-16-33,6 16-2,-31-14 0</inkml:trace>
  <inkml:trace contextRef="#ctx0" brushRef="#br0" timeOffset="19236.9891">-230 4175 255,'0'0'126,"0"0"0,-20 15-4,20-15-92,0 0-13,-12 21-6,12-21-4,0 0-2,21 19-1,0-14-1,6-3-4,5-2-2,3 0-3,-1-5-5,5 3-8,-11-10-17,11 21-38,-16-20-52,5 13 2,-28-2-1,29-7 3</inkml:trace>
  <inkml:trace contextRef="#ctx0" brushRef="#br0" timeOffset="19503.6188">-171 4557 285,'12'21'137,"-12"-21"-4,5 26 2,-5-26-104,8 38-14,2-10-2,6 3-3,7-3-3,6-2-3,9-2-9,5-15-19,14 13-89,-13-39-22,15 3-7,-17-19-6</inkml:trace>
  <inkml:trace contextRef="#ctx0" brushRef="#br0" timeOffset="22077.5861">1283 3559 241,'15'-40'115,"9"2"-2,-10-21 1,11 7-88,-6-9-8,7 7-5,-4-3 0,4 15-9,-5 1 4,1 8-7,-2 12-5,-3 0-7,2 16-12,-19 5-14,30 2-23,-30-2-60,0 0 1,9 24 0,-9-24 4</inkml:trace>
  <inkml:trace contextRef="#ctx0" brushRef="#br0" timeOffset="22296.342">1463 3288 251,'30'45'133,"-24"-22"-1,8 22 2,-16-7-93,8 11-17,-6 3-8,3 5-5,0-3-4,1-9-8,8 0-11,1-21-22,17 6-93,-9-30-1,16 0-4,-8-28-2</inkml:trace>
  <inkml:trace contextRef="#ctx0" brushRef="#br0" timeOffset="21395.3456">1054 2804 36,'-7'-26'81,"-3"2"4,-1-4 3,11 28-48,-18-47-3,18 47-2,-16-31 1,16 31-3,-10-24-2,10 24-3,0 0-4,0 0-4,0 0-4,0 0-3,0 0-3,0 0-2,0 0-3,-14 48-1,-1-1-2,-4 9-1,-6 15-3,-9 9 1,-3 10-2,-5 7 1,1-5 3,0-7-1,6-12 2,3-14 0,7-11 0,9-11 0,6-11 3,10-26 0,0 0 0,0 0 0,28 14 2,-7-16 0,2-3 0,5 5 1,1 3-2,1 6-1,2 5 0,-1 12 0,2 7-2,2 8 1,-1 3-2,1 4 1,-1-4-4,-2 1-3,-1-2-12,-7-22-23,7 7-84,-13-30-1,7 2-3,-13-28 0</inkml:trace>
  <inkml:trace contextRef="#ctx0" brushRef="#br0" timeOffset="21796.3374">1223 2997 147,'0'0'114,"0"0"3,-8-33-3,8 33-54,0 0-27,0 0-7,0 0-5,0 0-2,-7 47-6,11-4 0,-4 18-3,3 15 1,1 9-4,3 9-1,0 3-5,2-5-3,2-2-3,-1-12-6,6-14-12,-7-31-29,16-3-73,-25-30 0,30-4 0,-25-25 2</inkml:trace>
  <inkml:trace contextRef="#ctx0" brushRef="#br0" timeOffset="22778.5189">1973 2686 241,'21'11'130,"-21"-11"-1,30 62 0,-24-13-82,10 32-20,-5 23-7,-1 21-2,-5 9-6,4 8-6,2 2-14,-2-24-25,16-2-91,-13-42-4,16-22-8,-8-49 0</inkml:trace>
  <inkml:trace contextRef="#ctx0" brushRef="#br0" timeOffset="28247.3345">2294 2509 236,'0'0'115,"0"0"-1,2 40 0,-15 21-82,4 45-7,-3 24-8,1 26-1,4 16-3,7 8 1,13-13-5,18-15-5,23-30-13,16-44-27,35-21-82,1-50-2,21-19-6,-6-37 1</inkml:trace>
  <inkml:trace contextRef="#ctx0" brushRef="#br0" timeOffset="23903.5291">2251 2773 254,'-26'-47'120,"26"47"0,-20-33-2,20 33-89,0 0-9,0 0-6,0 0-2,23-12-2,-2 12-3,13 0-1,7-7-1,10-3-3,6-8-2,6-11-8,14-4-19,-10-19-92,18 11-5,-20-23-3,7 10-6</inkml:trace>
  <inkml:trace contextRef="#ctx0" brushRef="#br0" timeOffset="23575.4016">2818 2950 163,'-4'-40'103,"-12"-7"0,6 14 2,-17-5-65,7 19-12,-11 5-6,2 23-2,-6 5-5,3 17 0,-1 0-4,2 7 0,3-3-3,5 0-2,4-6-4,7-6-1,12-23 0,-12 36-1,12-36 0,12 23 1,-12-23 1,31 24 1,-8-7-2,5-1 2,1 3-1,3 5 1,2-1-1,-3 6-1,-2-1 0,-3 5 0,-3 5 0,-5 2 2,-6-2 0,-4 2-1,-7 0 1,-1-5-1,-5-2 0,-3-7-1,8-26-1,-24 33-3,24-33-2,-28 7-5,28-7-10,-32-21-17,32 21-80,-30-47 1,17 16-3,-7-14-6</inkml:trace>
  <inkml:trace contextRef="#ctx0" brushRef="#br0" timeOffset="24731.6684">2935 2697 245,'0'0'120,"0"0"-1,0 0-2,0 0-84,0 0-18,0 0-3,21-7-1,-2 7-1,5-2 0,4 11-2,2 3-1,2 7-1,0 7-2,-4 12-2,0 9-2,-6 10-1,-3 9-3,-3 2 0,-5 6-5,-5-4 0,0 4 1,-4-11-1,-2-4-1,-5-11 2,1-11 2,-5-8 0,-2-8 6,11-21 3,-30 2-1,11-16 9,-6-12-5,2-7 2,-6-14 0,11-12 0,-2-19-2,11-9-2,9-10 0,11-2-11,12-5-1,7-2-13,19 18-31,-3-2-67,13 34-3,-13 0-2,7 30-3</inkml:trace>
  <inkml:trace contextRef="#ctx0" brushRef="#br0" timeOffset="25387.9217">3324 3647 168,'11'-31'107,"7"5"2,-9-9-3,6 9-41,-13-12-34,9 12-10,-11 0-7,0 26-4,3-33-4,-3 33-4,0 0 7,-12 21-10,5 3 3,-2 2-4,3 11-6,0-4-7,7 10-3,-2-15 0,10 5-4,-9-33 3,24 38 2,-6-31 6,3-7 9,4-5 9,-2-13 7,4-1 3,-6-14 2,3 4 5,-6-11-6,2 7 1,-10-2-3,1 9-2,-7 0-4,-4 26-1,0 0-3,0 0-1,-20 2 5,10 24-4,-1 7 0,2 5-3,5 4-1,7-4-5,5 5-15,3-22-36,17 5-66,-5-26-1,15-2-3,-8-27 2</inkml:trace>
  <inkml:trace contextRef="#ctx0" brushRef="#br0" timeOffset="25966.0538">3773 3382 284,'21'0'112,"-21"0"0,0 0-4,1-23-92,-1 23-8,0 0 3,2 30-1,-2-1-1,2 8 0,-1 8 0,3 7-1,1 0-1,4 2 1,0-6-5,6-6 1,0-9-1,5-9 1,1-12-1,4-15-7,5-4-16,-6-28-48,15 6-52,-12-23-3,9 5-4,-13-24-2</inkml:trace>
  <inkml:trace contextRef="#ctx0" brushRef="#br0" timeOffset="26606.6862">4219 3181 227,'22'17'114,"-22"-17"-4,0 0-1,-1-26-70,1 26-25,-8-26-4,8 26-2,-15-14 2,15 14-1,-23 2 2,23-2-1,-28 19-2,12-2-3,-4 2-2,1 2-1,-1 2-2,1 6 1,2-1-1,2 3-6,3 4 6,0-4-4,9 2-2,3-9-3,9 2-3,-9-26 3,28 18-3,-6-29 8,6-8-11,2-12 3,3-11 2,3-15 4,-3-12 3,-2-9 0,-5-14 6,-5 0 1,-8-7 9,-2 7 1,-13 0 4,-2 16-1,-8 8 2,1 23-3,-8 18-1,-1 22-3,-2 21-4,0 21 0,1 25-4,-2 23 0,0 19-3,0 18-6,5 15-4,2-7-17,18 12-93,-8-34 0,21-6-6,-5-45-1</inkml:trace>
  <inkml:trace contextRef="#ctx0" brushRef="#br0" timeOffset="27169.1937">4344 2333 256,'-26'-10'121,"26"10"-1,0 0 1,34-12-80,-13 5-15,16 19-7,-2 14-5,7 28-3,-3 27-4,-5 31 2,-11 34-9,-11 24-6,-8 36-22,-25-1-68,-2 24-27,-27-26-1,2-14-8</inkml:trace>
  <inkml:trace contextRef="#ctx0" brushRef="#br0" timeOffset="30638.7935">4760 2448 192,'0'0'104,"4"-28"0,3 2 3,16 5-64,-7-12-16,11 7-4,-5-7-1,11 9-2,-5-2-2,4 12-3,-4 2-3,2 12-2,-7 5-4,0 11-1,-1 8-3,-5 9-1,-3 12-1,-1 9 0,-6 12-3,-7 9 1,-6 10-2,-6 4 0,-6 4-1,-8-6 2,-5-4-2,-2-15 3,-3-11 1,5-17 3,1-19 3,7-14 2,5-14 1,18 7 0,-12-40 3,18 14-2,5-7 1,8 7-3,8-2-1,3 11-2,6 5-2,1 8 0,4 6-3,-1 7-4,4 6-10,-6-15-44,13 18-64,-15-22-5,8 4-4,-16-24-5</inkml:trace>
  <inkml:trace contextRef="#ctx0" brushRef="#br0" timeOffset="31279.4266">5451 2288 256,'0'0'114,"-7"-48"3,7 48-2,-6-33-80,6 33-8,0 0-8,15 38-1,-12 21-2,6 31 1,-3 27-6,3 32 1,-6 23-2,2 22 1,-3 9-6,-2 9-1,-2-4-10,-3-22-11,10-11-101,-10-50-6,14-28-9,-13-57-4</inkml:trace>
  <inkml:trace contextRef="#ctx0" brushRef="#br0" timeOffset="34263.8376">5663 2749 258,'-48'-21'115,"21"9"1,-7-23-1,25 11-78,-5-11-10,15 11-8,3 3-5,12 16-1,5 1-2,13 13 0,1 3-2,11 14-1,6 2-4,4 3 0,3-3-3,1-9-4,0-5-11,-5-23-20,16 4-88,-23-35-3,14 5-2,-20-29-2</inkml:trace>
  <inkml:trace contextRef="#ctx0" brushRef="#br0" timeOffset="33295.0758">5704 2820 234,'4'-28'112,"-4"28"1,0 0-1,18 5-69,-18-5-17,6 61-5,-3-4-6,2 25-4,-2 15 4,4 19-1,-1 2-4,0 2-1,0-2-4,1-11-2,4-18-4,-1-23 2,4-16-13,-14-50-11,33 28-25,-23-56-68,19-5-2,-16-28 1,16 4-3</inkml:trace>
  <inkml:trace contextRef="#ctx0" brushRef="#br0" timeOffset="33576.3479">5795 3670 282,'0'0'112,"0"0"3,12-33-1,-1-26-80,14-5-9,2-18-5,7 1-4,4-6-3,2 9-2,-1 0-1,4 12-6,-6 14 3,0 14-4,-5 15-1,-5 13-2,-6 15-3,-6 5-6,0 11-11,-15-21-21,23 49-78,-23-49-6,5 45 1,-5-45-4</inkml:trace>
  <inkml:trace contextRef="#ctx0" brushRef="#br0" timeOffset="33873.2085">6000 3387 351,'0'0'125,"0"0"-3,0 0-5,0 0-104,0 0-1,0 47-7,5-7 3,6 15-3,5 8 2,5 3 1,4-2-2,1-2-5,7-11-4,-3-10-4,3-13-9,-5-26-16,11 10-48,-17-40-42,8 9-2,-18-33 0,10 7-1</inkml:trace>
  <inkml:trace contextRef="#ctx0" brushRef="#br0" timeOffset="34966.9718">6380 2299 249,'-17'-26'111,"-1"5"3,18 21-2,-30-21-78,30 21-6,-31-5-7,31 5-5,-34 14-4,34-14-2,-18 41-3,16-15-1,4 2-2,12-2-1,9-3-1,13 1 0,8-7 0,9 1 0,11-1-1,5 4 2,5 3-2,-1 1 0,-3 8 0,-6 7 0,-9 7-1,-9 8 1,-10 4-1,-15 0 1,-10 4 0,-10 1 1,-11 2 0,-8-2 3,-12-3-1,-2 5-1,-13-2 6,0 5 1,-6 4-1,-6 7 0,2 5-2,0 3-1,7-1-7,2-14-11,21 7-112,-5-37-5,25-5-8,5-38-6</inkml:trace>
  <inkml:trace contextRef="#ctx0" brushRef="#br0" timeOffset="18145.4431">-784 5164 199,'0'0'116,"0"0"0,0 0 1,9 26-79,-9-26-7,15 21-4,-15-21-6,29 41-4,-10-15-4,8 15-2,-3-1-2,7 5-3,-3-3-6,-1-7-9,4 6-35,-9-27-80,8 0-3,-13-31-3,10-6-4</inkml:trace>
  <inkml:trace contextRef="#ctx0" brushRef="#br0" timeOffset="38060.7586">1881 5649 189,'-7'31'97,"7"-31"3,0 0 0,-9 21-73,9-21-5,0 0-3,-18-12-1,18 12-2,0 0-2,-12-26-3,7 5-2,1 0-5,-1-10-1,0-4-3,-3-8 1,-1-4 0,-1-7 0,-2-1 1,-5 3 1,4 8 1,-7 9 1,1 9 0,-3 12-1,3 16 1,-2 10-1,1 12 0,1 5-2,3 14 1,0-1-2,3 6 1,7 1-2,-2 3 1,7-2-1,2-1 1,8 1-1,3-5 1,8-3-2,7-2 3,6-4-3,4-8 2,7-2-1,4-5 2,4 1-3,-5-6 1,0 8-1,-7-3-2,-4 5 3,-13 5-5,-9 4 3,-12 5-3,-13 0 5,-10 2-4,-7-4 6,-11-3 0,-4-9 4,-3-7 3,-2-14 1,5-5 0,1-14 2,7-10-1,1-11-3,11-10-1,4-9-3,10-2-1,9-6-2,7-1 0,10-1-5,7-2-4,11 9-13,2-11-26,20 20-74,-9-13-4,12 21 0,-14-10-2</inkml:trace>
  <inkml:trace contextRef="#ctx0" brushRef="#br0" timeOffset="38388.8877">2154 5072 289,'0'0'127,"25"7"-1,-25-7 0,1 28-86,-6 5-18,5 19-5,-5 20-3,1 27 0,-3 27-2,2 22-2,-2 15-5,0 12-8,5-4-6,-4-10-8,9-10-13,-7-42-42,16-13-60,-12-48 0,16-15-2,-16-33 4</inkml:trace>
  <inkml:trace contextRef="#ctx0" brushRef="#br0" timeOffset="39232.6504">2377 5786 236,'-14'24'110,"14"-24"-1,0 0 2,-23-17-79,23 17-10,2-21-6,-2 21-2,10-24 1,-10 24-1,25-21 0,-6 14-2,-1 0-2,5 5-1,-1-1-3,-1 8-2,0 4-4,-3 5-3,-3 12-5,-6 5-4,-2 12 1,-7 2-5,0 9 1,-10-2-2,3 0 5,-7-5-1,-1-7 7,1-8 2,2-11 5,12-21 4,-22 17 2,22-17 2,0 0 2,-1-31 0,6 9-4,9-2 2,2-7-3,4 8 3,-1-3-4,6 9 1,0 8-2,-1 11 2,0 8 3,-3 11-2,-3 14 0,1 5-5,-7 9 3,-3 8-3,-7 4 0,-5 5-2,-12 0 0,-4-2 1,-10-10-1,-7-2 2,-11-14-3,-4-17-3,-1-16-18,-8-38-97,18-7-6,-6-31-2,20-9-6</inkml:trace>
  <inkml:trace contextRef="#ctx0" brushRef="#br0" timeOffset="40500.0726">2915 6545 289,'0'0'130,"48"-28"-5,-21-12 1,15 14-65,-10-12-45,8 7-7,-4 5-4,-2 10-7,-2 9-11,-8-5-34,10 21-76,-14-18-1,10 11-6,-11-18-1</inkml:trace>
  <inkml:trace contextRef="#ctx0" brushRef="#br0" timeOffset="40265.7002">3158 5932 201,'0'0'103,"3"24"5,-3-24-2,0 0-54,4-40-25,1 19-6,-3-19-3,5 2 0,-4-9-3,3-3-3,-6-9-1,2 2-2,-7-2-1,-1 0-2,-5 3 0,-1 8-2,-4 8 1,0 12-1,-4 14-1,-1 14-1,-2 12-1,1 13 0,0 16-1,-1 11 0,2 11-2,5 6 3,4 6-3,4 6 1,11 1 3,3 1-2,7-5 2,8-3-3,5-9 4,7-3-3,3-6 2,3-10-1,-1 0-1,-1-7 0,-4-2-1,-4 2 2,-6-4-1,-6-1 1,-9 1-1,-7-3 1,-6 0-2,-7 2 2,-6-4 0,-1-5-1,-5-3-3,0-11-6,1 2-13,-5-21-23,28 7-75,-36-30-2,27 6-2,-6-26-2</inkml:trace>
  <inkml:trace contextRef="#ctx0" brushRef="#br0" timeOffset="42992.2685">3390 5581 1,'0'0'41,"0"0"8,-9-29-1,9 29-35,-2-21-2,2 21-5,0 0 3,0-31 3,0 31 5,0 0 2,2-26 3,-2 26 3,0 0 2,-4-21 0,4 21-4,0 0-1,0 0-3,0 0-2,0 0 1,-19-9-2,19 9 1,0 0 0,0 0-1,0 0 2,-7-24 0,7 24 2,0 0-2,-9-26 1,9 26-1,0 0 0,0 0-2,0 0 1,-1-21-3,1 21 0,0 0-1,12-21-2,-12 21-1,21-22-2,-21 22-1,30-30-1,-11 13-1,1 3-2,-2 2 0,1 5-1,-1 9-1,-1 10 0,0 10-1,-5 11 0,-2 11 0,-2 13-3,-5 2 0,-1 3-1,-4-1 1,-1-2-2,-2-7 0,1-10 0,-4-9 2,3-11 0,5-22 1,0 0 2,0 0 1,0 0 2,-12-24 0,12 3 0,4-3 1,1 1 0,3 1 1,0-1 0,-8 23-1,23-36 1,-7 22-1,0 5-1,-1-1-1,3 8-3,0 4-6,3 8-10,-21-10-21,42 28-82,-42-28-4,36 40-1,-36-40-2</inkml:trace>
  <inkml:trace contextRef="#ctx0" brushRef="#br0" timeOffset="41515.7125">3437 5701 1,'0'0'26,"-1"-21"4,1 21-26,0 0-41,0 0 14,0 0 23</inkml:trace>
  <inkml:trace contextRef="#ctx0" brushRef="#br0" timeOffset="43567.8853">3701 6160 198,'0'0'106,"-1"-43"8,1 43-1,-2-43-49,2 43-23,3-21-9,-3 21-5,0 0-4,16 23-4,-16-23-4,13 50-4,-6-16-1,2 7-5,-2 1-6,0 1-2,2 1-7,-4-10-7,4 6-14,-9-40-20,21 47-56,-21-47-16,18 16 0,-18-16 3</inkml:trace>
  <inkml:trace contextRef="#ctx0" brushRef="#br0" timeOffset="43864.7625">3797 6411 311,'7'-31'118,"14"10"-2,-8-24 0,10 10-90,-3-8-9,6 8-5,-1-1-1,5 9-2,-2-1-1,2 9-3,-1 0-7,-3 5-2,-1 7-11,-6-8-17,6 22-33,-25-7-56,25 0-2,-25 0 1,0 0 3</inkml:trace>
  <inkml:trace contextRef="#ctx0" brushRef="#br0" timeOffset="44177.2668">3956 6227 210,'0'0'105,"-12"26"2,12-26 2,-5 21-56,5-21-12,0 0-4,0 0-5,23 21-2,-8-19-7,12 8-3,-2-5-3,7 6-5,-2 4-5,2 1-7,-2 10-15,-8-14-95,8 14-20,-30-26-5,30 12-7</inkml:trace>
  <inkml:trace contextRef="#ctx0" brushRef="#br0" timeOffset="46208.5435">4643 5824 205,'0'0'91,"0"0"3,0 0-1,-17-10-62,17 10-11,-19 12-3,19-12-2,-25 24 1,25-24 1,-22 28-1,22-28-2,-17 26-1,17-26-4,0 0 0,-17 17-2,17-17-1,0 0-3,0 0 0,4-26 0,-4 26-1,11-38-1,-4 12 0,0-2 2,3-1 0,-1 1 2,4 0 0,-2-1 3,1 3-1,-3 3 1,-9 23-1,24-33-1,-24 33-1,27-24-1,-11 19-1,2 3-2,-1 4 0,4 3 0,3 2-1,0 3 0,3 4 0,-2 5 0,0-1 0,-3 8-1,2 0 1,-3 7 0,-3 1 1,-3 3-1,-2 3-2,-1 3 0,-4-1-1,-3-4 3,-5-2-4,0-3 2,-4-5-3,-3-2 3,7-26-3,-18 26 2,18-26-1,-19 5 0,19-5 0,-17-22 0,17 22 3,-12-44-3,7 11 6,0-8-3,3-3 4,-1-1-2,3-3 3,0 1 0,1 0 0,3 7 1,5 7-1,0 2 1,3 10-1,4 2 0,2 10-1,1 1-1,2 11 0,2 4 0,1 7-1,-1 5-1,-1 9 1,0 5-1,-1 3 1,0 6-1,-1 8-1,-2-3 2,-1 5-3,-1-5 2,0-7-3,-2-2 3,-2-5-4,0-7 4,-12-26-2,10 26 0,-10-26 1,0 0 0,0 0-1,-13-21 0,13 21 2,-24-43-2,9 13 4,-2-3-4,1-3 4,0 1-4,4-1 5,1-1-2,5 1 0,6-2 0,6 5 0,6-2 1,4 4 0,2 1 0,7 6 0,1 7-1,3 15 1,-1 14-1,1 14 0,-3 19-1,-3 14-6,2 16-6,-9-4-25,12 14-67,-16-28-16,15-1 0,-11-39-5</inkml:trace>
  <inkml:trace contextRef="#ctx0" brushRef="#br0" timeOffset="45083.5292">4832 5909 1,'0'0'15,"-20"14"-4,20-14-13,0 0-22,-18-12 24</inkml:trace>
  <inkml:trace contextRef="#ctx0" brushRef="#br0" timeOffset="46767.4386">5300 5345 307,'9'-31'116,"-5"-19"0,19 16 0,-11-9-86,15 13-10,0 4-9,1 19-2,-3 14-2,-6 21-1,-3 17-4,-5 11-2,-6 12-3,-4 1 1,-2 1-3,-3-6 2,3-5-1,-1-19 1,5-14 2,-3-26 2,22 5 2,-3-19 1,6-19 2,7 0 1,0-15 1,3 1-1,0-7 1,1 4-3,-3 3-5,-4 0-11,5 23-45,-20-15-65,7 27-5,-21-11-4,0 23-4</inkml:trace>
  <inkml:trace contextRef="#ctx0" brushRef="#br0" timeOffset="47329.9453">5846 5852 285,'-18'-33'118,"18"33"3,-18-14-5,18 14-63,-9 21-29,8 12-9,1 10-3,4 16-7,-1 9 2,6 10-6,1 6-1,4-4-9,4 3-2,0-22-12,9 3-23,-13-35-71,16 1-5,-12-30 1,8-2 0</inkml:trace>
  <inkml:trace contextRef="#ctx0" brushRef="#br0" timeOffset="47658.074">5864 6330 273,'26'-33'115,"-15"0"2,14 10-3,-15-17-66,15 4-25,-5-8-6,4 9-1,0-5-4,0 9 0,3 0-7,-1 1 0,1 6-10,-1-2-2,3 12-12,-6-7-12,11 16-25,-19-16-63,15 18 3,-30 3-4,27-4 6</inkml:trace>
  <inkml:trace contextRef="#ctx0" brushRef="#br0" timeOffset="47892.4525">6119 6143 328,'0'0'128,"19"8"-2,-19-8 3,21 45-80,-10-10-25,8 15-5,3 4-7,8 5-8,5 5-39,-1-31-89,21 2-12,-13-37-7,15-17-7</inkml:trace>
  <inkml:trace contextRef="#ctx1" brushRef="#br1">-2419 9127 136,'0'-10'52,"0"10"-28,0-5-13,0 0 31,0 10-24,-4-10 18,4 5-21,-5-5 19,5 0-20,-3-5 9,3-1-14,-5-4 8,1 10-9,-5-10 6,9 10-7,-9-6 4,9 11-6,-8-5 4,4 5-5,-9 5 5,9 11-6,-9-1 3,4 5-3,-12 1 0,8 4-1,-8 6-2,4-1 1,-4 6 1,3 5-1,-7 4 2,8 1-2,-9 5 2,9 0-2,-5 10-1,9-5 1,-4 0-1,9 0 0,-9 0 0,8-6 0,-3-4 0,7 5 0,1-10 0,4-6 0,0 6 4,4-5-2,-4-1-1,5-4 0,-2-1-1,2-4 0,-1-6 0,5 1 0,-5-6 2,4 0-1,-3-5-3,3 0 1,-3-4 3,4-1-1,-1-5 2,0 5-2,1-10-1,4 0 1,0-11-1,-1 6 0,6-10 2,-1 10-1,-1-16 6,6 11-4,-5-16 3,4 11-3,-3-16 5,-1 6-5,-4-16 8,-1 10-7,1-10 5,0 16-5,-4-16 5,4 16-6,-5-10 1,5 4-2,-4-10 3,3 11-3,-3-11 4,8 15-4,-9-9 4,5 4-4,-4-5 6,-1 11-5,-3-6 10,3 11-7,-8-6 5,4 11-6,-8-6 4,4 11-5,-8-11 0,3 11-2,-3-5-2,3 10 1,-7-6-10,3 11 5,-3-5-29,-2 5 18,1-5-64,10 10 44,-10-5-120,8 5 86,1-5-85,4 10 89</inkml:trace>
  <inkml:trace contextRef="#ctx1" brushRef="#br1" timeOffset="678.5054">-2043 9112 140,'5'-15'52,"-5"15"-28,0-10-6,0 4 40,4 6-32,0-5 27,0 5-31,-4-10 22,0 5-25,0-10 14,5 10-19,-5-5 10,4 10-14,-4-11 4,0 11-9,0 0 4,0 5-5,-4 11 9,4 9-7,-9 21 10,1 5-9,-10 30 7,10 6-7,-9 20 2,9 0-5,-10 5-2,9-10-1,-7 4 1,3-20-1,0-10-5,9-14 2,-9-12-23,4-4 13,-4-15-29,5-1 22,-5-19-36,9-6 30,-4-21-66,3 1 50,5-15-90,5 4 74</inkml:trace>
  <inkml:trace contextRef="#ctx1" brushRef="#br1" timeOffset="1263.4976">-2013 9271 148,'9'-15'57,"-9"15"-30,8-21-5,-3 16 45,-1 5-37,0-5 19,1 0-29,-1-5 11,0 10-18,0-5 10,1 5-13,-1-5 4,0 10-9,-4 0 4,5 5-5,-2 15 7,11 6-7,-6 20 8,0 5-8,-3 25 3,-1 1-4,0 9-4,5-4 0,-4-7 1,3 2 0,-4-6 4,0-10-2,1-5 1,-1-10-1,0-15 1,0-5-2,-4-16 6,0-5-4,0-25 3,5-1-3,-5-29 3,4 4-4,0-35 1,1 4-1,3-19-4,1 4 1,4-9 1,4 20 0,-1-11 0,2 21 0,-1-5-9,5 20 5,-10-5-27,5 10 17,-8 0-71,4 11 48,-9 4-123,4 11 90</inkml:trace>
  <inkml:trace contextRef="#ctx1" brushRef="#br1" timeOffset="2933.2837">-1765 10515 180,'0'5'68,"0"-5"-36,9 0-11,-5 0 38,1 0-33,3-5 21,5 5-28,4-10 18,0 5-21,4-5 14,1 5-17,3-11 12,1 11-14,-1-5 4,2 10-10,-6-10 0,4 10-3,-3-10-2,3 10 1,-4-10-10,1 10 5,-9-10-54,4 5 33,-4-11-147,0 11 96</inkml:trace>
  <inkml:trace contextRef="#ctx1" brushRef="#br1" timeOffset="2617.7013">-1636 10024 160,'8'10'60,"-8"-10"-32,17-10-9,-9 4 36,6 6-30,2-10 14,6 5-23,-5-10 11,4 10-16,-3-15 8,3 10-11,-4-11 4,5 11-7,-5-10 4,-1 5-5,-3-6 0,1 11-2,-2-10-4,1 15 1,-5-5-10,1 5 6,0-5-29,3 10 19,-7 0-49,-1 5 37,-8 5-94,-1 10 68</inkml:trace>
  <inkml:trace contextRef="#ctx1" brushRef="#br1" timeOffset="1901.1247">-1504 9183 180,'9'-20'68,"-9"20"-36,8-15-18,-8 10 38,4 5-30,1-5 21,-1 0-26,-4-5 18,4 10-20,-4-5 14,0 10-16,0 0 8,0 5-12,0 10 4,0 11-8,-4 19 11,4 6-9,-9 35 5,5 0-7,-9 21-2,9-6-2,-13 10 1,8-10-1,-4-5-1,5-14 1,-5-6-10,9-15 5,-4-16-45,8-4 27,-9-26-87,9-5 61,-9-25-102,9-5 85</inkml:trace>
  <inkml:trace contextRef="#ctx1" brushRef="#br1" timeOffset="2317.0109">-1478 9452 148,'-5'-10'57,"5"10"-30,0-5-7,0 0 39,0 10-33,0-10 19,5 5-27,-1-5 17,0 0-20,1-6 16,3 11-17,1-10 3,-1 5-9,5-10 6,4 5-8,4-10 3,1 10-5,-1-6 0,5 11-2,-5-10-2,5 10 1,-9-5 1,0 10-1,-4-5-12,0 5 7,-4-5-37,-1 10 23,-8-5-49,0 0 37,-5 10-75,2 5 58,-15 10-63,1 6 63</inkml:trace>
  <inkml:trace contextRef="#ctx1" brushRef="#br1" timeOffset="9426.9715">1832 9482 192,'-5'-15'74,"5"15"-40,0 0-11,0 0 26,0 0-10,0 0-2,0 0-13,0 0-4,5 0-12,-2 0-1,6 0 3,4 0 0,4-5 2,9 0 0,4 0 2,-1-10-3,6 0 1,3-11-7,5 6-1,4 0 0,-4 5 0,-5-1-2,-4 1-2,-4 0-2,0 5 1,-4 0-32,-4-6-13,-10 6-39,1 0-16</inkml:trace>
  <inkml:trace contextRef="#ctx1" brushRef="#br1" timeOffset="9758.9687">2185 9371 192,'-13'0'71,"9"-5"-38,-1 5-21,5 0 21,-4-10 1,0 15 1,-1 0-7,-3 0-3,-1 15-14,1 6 7,3 14 2,-7 16-2,7 5 2,-3 20-2,3 0 0,2-6-5,-2 1 0,1-5-6,-1-11 1,1 1-5,0-15 0,-1-6-10,2-9-3,-2-6-24,-4-5-10,1-15-70,8-5-31,0-15 29</inkml:trace>
  <inkml:trace contextRef="#ctx1" brushRef="#br1" timeOffset="11245.1774">2416 9559 164,'0'-25'63,"4"20"-34,5 0-12,-5 5 22,-4 0 0,0 0 1,0 0-13,0 10-4,0 5-13,0 6 0,-4 9 3,-5 16-5,5 14 0,-4 11-2,-1 9 1,-3 1-6,-2 0-1,1-5 0,1-5 0,-1-5 2,0-5 3,5-10-2,-1-11-2,1-9 0,-1-11 1,0-5 1,5-10 1,0-15-2,0-5-2,4-5-2,0-6 1,4-4-1,0-6 0,5-4 4,-1-1 1,1 1-4,4-6-1,0 1 1,3-6 0,1 0 1,5 1 2,-5 4-3,0 0 0,-4-4 1,4 5 2,-4 5-1,0-1-1,0 6 1,0-1 1,-1 6 3,1 4 2,0 1-3,0 5-3,-1 0 0,1-1-1,4 6 0,-4 0 2,0-5-1,4-1 2,-4 6 0,0 0 1,-4 5 0,-1 0 0,0 0 0,1-1 2,-1 6-3,1 0-2,-5 0 2,5 5 2,-4 0 0,-2 0 0,6 0-1,-5 10 0,1 0-2,-1 1-2,0 4 1,0 0 1,-4 5-1,0 1 2,-4 4-2,0 0-1,0-5 1,-5 11 1,5-1-1,-9 16-1,0-6 1,-8 21-1,0-10 2,-5 4 3,-8 21-4,4-16-3,0-9 1,9-15 2,-1-6 0,5-5 2,0-4-2,8-11-1,1-5 1,3-5-1,5-5-5,0 0-1,0-6 3,9 1 1,0 0 2,-1 5 2,-4 0-3,1 0 0,-1 0 3,0 0 3,1 5-2,-2 0-2,2 0 2,3 5 2,-3 0-2,4 5 0,-1 0-1,5 5-2,-4 1 3,3 9 2,1 0 2,4 11 3,-4-6-1,0 16 0,0-6-3,-1 11 1,-3-10-2,0 4 0,-1-4-1,0-6 0,-3-4 0,-1-6 0,1-5-7,-5-15 0,0 0-43,-5-20-19,1 5-66,-1-20-27,5 4 28</inkml:trace>
  <inkml:trace contextRef="#ctx1" brushRef="#br1" timeOffset="12109.1065">2856 10566 100,'-4'30'38,"4"-15"-20,-4 0 1,4 1 16,0-1 7,0-5 4,-5 0-5,2-5 0,-2 0 21,5-20-34,0-5-3,8-11-3,1-14-7,4-11 0,4-20-3,4-10 0,1-31-9,4 1-1,8-6-2,-5 11 0,1 9 11,0 17 5,-4 14-4,-4 16 1,-5 14-6,0 6-2,-4 9-2,0 6 0,-5 5-2,0 15 2,1 5 0,-1 10 1,1 21-2,0-1-2,-5-5 3,4 36 2,-3-10-2,3 30-2,1-16 0,-1 21 1,1-15 1,0 10 1,-1-10-2,-4 0-2,1-15-17,-1 0-9,-4-10-19,-4-11-8,-1-4-46,1-21-21,0 0-1</inkml:trace>
  <inkml:trace contextRef="#ctx1" brushRef="#br1" timeOffset="12429.6615">2861 10292 244,'-26'-5'93,"22"5"-50,0 0-28,4 0 26,0 0-7,0 0 1,0 0-3,8 0 0,5 0-17,4-5 0,4 5 1,5-10-6,8 0-1,5 0-5,-10-1-1,-2 6-1,6-10 1,-3 5-2,9-10 2,-5-1-37,1-4-15,-10 5-74,9-11-33,0 1 34</inkml:trace>
  <inkml:trace contextRef="#ctx1" brushRef="#br1" timeOffset="12931.0363">3378 9645 200,'-4'0'77,"4"0"-42,0 0-26,0 0 19,4 0-1,-4 0 1,5 0 2,-2 0 1,6-6-16,0 1 6,8-10 3,0 5 3,13-10 3,-4 5-7,12-6-4,-4 1-9,5 5-2,-5 0-2,4-1-1,-4 1-3,5 5 1,-5 0 0,0 0 1,-8 5-24,-1-10-9,-3-1-13,-5 11-3,1 5-18,-10 0-5,0 0-59</inkml:trace>
  <inkml:trace contextRef="#ctx1" brushRef="#br1" timeOffset="13216.1154">3719 9457 264,'0'0'99,"0"0"-54,-4 10-26,4-5 26,-4 10-1,0 1 3,-5 24-11,0-4-2,1 35-19,-1-11 0,-4 26 1,1-10 1,-1 5-1,0-10-8,0 10-5,4-10 0,1-6 2,4-9-15,-1-10-6,1-6-34,0-25-13,-1 1-68,2-21-29</inkml:trace>
  <inkml:trace contextRef="#ctx1" brushRef="#br1" timeOffset="13879.1662">4019 9543 220,'4'-25'82,"0"15"-44,0 0-16,-4 10 26,0 0-1,0 0 2,0 0-10,0 0-1,0 5-22,0 10 2,-4 10 0,0 11-2,0 9 1,0 32-7,-1-17-2,1-10 0,0 26 2,0-15-3,-1 10-2,1-10-2,-4 0-3,-1-5-6,1-11-1,4-4-35,0-11-14,-1-4-40,10-21-16,-1 0-27</inkml:trace>
  <inkml:trace contextRef="#ctx1" brushRef="#br1" timeOffset="14418.2862">4382 9569 184,'4'-21'71,"-4"21"-38,0-10-10,0 10 26,0-5-10,0 5 7,-8 0-18,-14 15-6,1 11-2,-4 19-10,7 6-1,1-11-5,-8 35-1,3-4-1,-4 10 1,5-10-2,0 10-1,8-15-2,5 0 1,-1-10 1,9-5 2,0-6-1,12-14-1,1-6 3,9-25 0,-1 0 5,13-25 5,-4 4-1,9-40 3,-9 11-2,0-31 0,0 10 4,-9-10 3,-4 15 3,-4 5 3,-4 5-12,-9 6-5,0 15-20,-22 20-7,5 0-40,-9 20-17,-4 0-102</inkml:trace>
  <inkml:trace contextRef="#ctx1" brushRef="#br1" timeOffset="14849.4795">4827 9457 252,'9'-20'96,"-9"20"-52,8-26-18,-8 26 29,9 6-5,-9-6 0,0 0-14,0 0-7,-9 0-17,9 0-3,-4 10 1,0 0-6,-9 25-2,0-4-1,-4 40 1,5-16 3,-6 31 4,1-16-4,0 27-3,0-21-1,4 5 1,0-10-3,0 0 0,1-16-39,-1-9-15,4-6-35,1-19-13,-1-6-38</inkml:trace>
  <inkml:trace contextRef="#ctx1" brushRef="#br1" timeOffset="15196.1506">4793 9685 296,'3'0'110,"-3"0"-60,9 5-54,-5 0 18,1 5-10,-1 0-3,1 16 13,-2-6 5,2 25-9,-1 0 1,5 6 0,-9-5-2,12 9 0,-3-9-1,4 5 2,-5-11 1,10 1 1,-6-11 7,9-10 2,-3-5 5,7-20 3,-3 0-13,8-50-4,-5 9-8,1-45-1,-1 10 1,2-21 0,3 12-5,-1-21 1,-3 14-115,12-24-51,-4 20-3</inkml:trace>
  <inkml:trace contextRef="#ctx1" brushRef="#br1" timeOffset="4218.2622">-580 9386 172,'-22'-5'66,"22"5"-36,17 5-13,-17-10 42,5 0-33,-5-5 27,3 10-31,-3-5 24,0 10-26,0-5 18,0 0-22,0 5 12,0 10-17,-3 5 6,-2 11-10,-8 14 2,1 11-5,-6 25 0,6 5-2,-6 5 1,10 0-2,-5-10-12,9-10 7,-4-10-35,3-11 22,-4-9-65,9-11 46,-8-25-83,8 0 68,-5-25-73,5 5 71</inkml:trace>
  <inkml:trace contextRef="#ctx1" brushRef="#br1" timeOffset="4681.1438">-807 9467 88,'-17'0'35,"17"0"-18,-13 5 9,4-5 49,5 5-41,-8 0 40,-2 0-43,1-5 14,5 6-26,0-6 5,3 0-14,10-6 12,3 1-13,9-5 18,4 5-15,5-10 9,0 5-12,4-15 8,4 9-9,0-9 0,-4 5-5,4-6 0,-4 11-1,0 0 1,0 5-2,0-5-1,-4 10 1,-1-6-10,1 11 5,-5-5-32,0 5 21,-3 0-54,-1 5 39,-4 1-74,-1 4 59,-7 5-81,3 10 72</inkml:trace>
  <inkml:trace contextRef="#ctx1" brushRef="#br1" timeOffset="5018.7686">-786 10155 140,'-25'36'55,"25"-36"-30,-13 45-12,8-35 34,5 6-26,-4-6 28,4 0-29,0-5 30,4 5-29,1-10 23,3 0-25,5 0 12,9 0-18,-1 0 8,5 0-12,3 0 6,1 0-8,0 0 7,0 0-8,5-5 1,-2 5-4,10-10 0,-4 5-1,-1-10-24,1 5 13,-5-6-107,0 11 64,-4-15-128,0 5 102</inkml:trace>
  <inkml:trace contextRef="#ctx1" brushRef="#br1" timeOffset="5802.1353">99 9290 148,'0'-5'57,"0"5"-30,5-10-1,-5 5 47,3 5-39,-3-5 28,0-1-37,0-4 22,0 10-27,0-5 18,0 10-22,0-5 14,0 0-17,0 0 1,0 5-8,0 6-3,0 4-2,-3 15-4,3 6 2,-9 14 5,0 6-2,-3 20 6,-1 0-5,-9 10 1,5-5-2,-4 4 1,8-14-2,-4-5-1,9-5 1,-5-10-1,8-6 0,-4-9 2,6-6-1,-6-5-1,9-4 1,-4-11 3,8 5-2,-4-5 1,0 0-1,0-5-2,4 0 1,-4-5 1,0 0-1,5 0 2,-2 5-2,2-5 2,-1 6-2,5-6 4,3 0-3,1 0 1,1 0-1,2 0-2,1 0 1,1 0 1,-1 0-1,-4-6-5,4 6 2,-4-10-32,-1 10 19,1-5-71,0 5 48,0-15-107,4 0 82,-4-10-82,-1 4 82</inkml:trace>
  <inkml:trace contextRef="#ctx1" brushRef="#br1" timeOffset="6583.1571">488 9346 160,'4'-26'63,"-4"26"-34,9-15-5,-9 10 46,5 5-38,-2-5 33,2 0-38,-1-5 17,0 10-26,-4-10 15,0 10-19,0-5 17,5 10-18,-5-5 7,0 0-12,0 0-2,0 0-4,0 5-2,0 5 1,0 5 3,0 5-2,-5 11 1,5 4-1,-4 21 1,-5 10 2,1 5 2,-1 5-3,-7 0-1,-2-6-1,1 6-2,4-16 3,1-9-2,-1 0-1,0-1 1,0-9 1,0-6-1,5-4 2,-1-6-2,0-5-1,1 1 1,-1-1-1,1-5 0,3 0 0,2-5-3,-2 1 2,5-1-1,0-10 0,0 0 2,0 0 0,8 5 0,1-5 0,0 0 0,3 0 2,6-5-1,3 0-1,0 0 1,5 5 1,-4-5-1,-1-1 2,0 6-2,0-5 2,1 0-2,-5 0 2,0 0-2,0 0 2,-4 0-2,-4 0-1,-1-5 1,0 5 1,6-15-32,-1-1-23,-1 1-13,1-5-58,8 4-25,-12 6 26</inkml:trace>
  <inkml:trace contextRef="#ctx1" brushRef="#br1" timeOffset="7657.1512">791 9417 160,'5'-36'63,"-5"36"-34,4-40-5,-4 29 44,5 6-37,-5-5 22,0 10-31,0-10 21,0 10-24,0-10 16,0 10-20,0-5 3,0 10-10,0-5 3,0 0-6,0 5 7,0 10-8,0 5 3,0 6-4,0 9 5,0 1-5,0 9 8,0 6-7,0 15 5,0 0-5,-5 5 2,5-1-3,-4 11 0,-1-15-1,-3-1-2,4-9 1,-5-5-4,9-6 2,-4-9 1,4-6 0,0-9 0,4-6 0,1-5 0,8 0 0,-1-10-3,1 0 2,4-10-1,1 0 0,-2-11-5,6 1 4,-5-10-3,0 4 3,0-14 2,0-1 1,0-19 2,1-1-3,-2-5-2,-2-15 2,-2 6 0,5 4 3,-4 5-1,0 5-1,0 6 1,-5 9 1,-3 5-3,-1 11 0,0 5 7,-4 4 4,0 11-3,0 0 1,-4 10 4,0 5-7,-1 10-2,1 6-5,0 4 1,-1 10 1,1 21 2,4 10-3,0 5 0,4 10 1,5 0 2,4-11-1,0 6-1,3-10 1,2-15 1,3-16-8,-3-15-3,3-25-48,9-20-22,0-36-95</inkml:trace>
  <inkml:trace contextRef="#ctx1" brushRef="#br1" timeOffset="8811.144">1608 9584 156,'9'-21'57,"-9"16"-30,4-10-7,-4 10 21,4-5-7,1 0-2,-5-5-10,0-6-3,0 1-11,0-10 1,-5-1 4,1 6-1,0 0 3,0 4 1,-1 1-1,-3 5-1,-1 0 1,1 5-4,-5-1 1,0 6-3,0 5 2,1 0-2,-2 5 2,-2 1-4,2 4 1,1-5-5,1 20-2,-1 5 0,5 1-4,-1-1 2,0 1-1,5 4 0,0 1 0,4 4 0,4 1 4,5-1 1,-1-4-4,5 4 1,4-4-2,4 4 0,1 0 2,0-10 0,-1 6 0,0-6 0,-4-5 0,0 1 2,-4-1 1,-4 0 1,-5 6-5,-4-6 1,-4 11 2,-5-6 1,-4-5 3,-4 1 1,-4-6 3,-1-5 4,1 0-6,-1-15-2,1-10-3,4 0 0,-4-5-31,-5 0-13,5-1-48,4-4-18,-1-5-32</inkml:trace>
</inkml:ink>
</file>

<file path=ppt/ink/ink29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17T16:35:05.325"/>
    </inkml:context>
    <inkml:brush xml:id="br0">
      <inkml:brushProperty name="width" value="0.10583" units="cm"/>
      <inkml:brushProperty name="height" value="0.10583" units="cm"/>
      <inkml:brushProperty name="color" value="#7030A0"/>
      <inkml:brushProperty name="fitToCurve" value="1"/>
    </inkml:brush>
  </inkml:definitions>
  <inkml:trace contextRef="#ctx0" brushRef="#br0">4335 236 80,'8'7'33,"0"3"-26,3 4 7,-3-3 1,0-1 0,0 4 4,0 0 2,0 0 4,-4 0-4,4-4-3,-1 1-6,1-4-2,0-4-6,4-3 4,4-3 2,-1-4 1,1-7 3,-4-4-5,0-6-1,-4-4 5,0-3 1,-4-4-3,-4 0-1,-4-4-4,0 8-1,0 3-1,-8 7 2,-4 7-3,0 7 0,-7 10-3,-9 22-1,-3 31-1,-8 24-2,-5 8 3,1 6 0,8 4 3,7-7 1,13-11 5,15-13 3,16-11-4,15-21 1,16-21-5,13-18 0,3-17-21,3-10-10,5-8-94</inkml:trace>
  <inkml:trace contextRef="#ctx0" brushRef="#br0" timeOffset="1470.6217">4736 15 156,'4'-10'57,"4"10"-44,0 0 1,0 0-4,0-4 5,3 1 2,1-1 9,4-3 4,4 0-16,3 0 5,5-3 2,3-1 0,9-3-1,-1 0-6,4-3-4,0-1-3,1 1 0,-5-1-4,0 1 0,-3 3-1,-5 3 1,-7 4-2,-4 4-1,-5 3-17,-3 3-9,-4 4-35,-4 11-16,-4 3-25</inkml:trace>
  <inkml:trace contextRef="#ctx0" brushRef="#br0" timeOffset="1846.6872">4901 624 196,'8'-4'74,"8"1"-58,0-4 18,-4 7 4,-1-4-5,5-3 1,0 0-11,0 0-3,-1 0-12,1 0-3,0 0-1,0 0 0,-1 0 2,1 0-5,0 4-3,0-1-2,3 1 0,1-1-24,3-3-9,1 0-58,0 4-55,-1-1 48</inkml:trace>
  <inkml:trace contextRef="#ctx0" brushRef="#br0" timeOffset="1065.6815">5071 19 148,'0'-18'55,"4"8"-43,-1 3-1,-3 0-4,4 0-3,-4 3 0,0 4-2,0-3 1,0-1-2,0 4 8,0 0 4,0 11 0,0 3 0,0 7-3,-4 10 1,1 11-2,-5 7 0,0 11-1,0-4 0,0 0-4,0-8-1,0-2 1,4-4 0,0-11-2,1-3 1,-1-3-2,0-8-1,0-3-17,0-7-9,0-7-70</inkml:trace>
  <inkml:trace contextRef="#ctx0" brushRef="#br0" timeOffset="2387.6611">5621 117 168,'12'-32'66,"-4"15"-52,4-8 8,-12 15-1,0-4-5,-4-4 3,0 1-1,-4 3 0,0 0-9,-4 3 3,-3 8 4,-5 10-8,-4 7-2,-3 7-2,-1 10 0,1 11 2,7 7 1,4 7-1,9-3 1,7-8-4,7-6 0,9-1-1,8-10 1,7-7-2,1-7-1,3-7-10,-3-7-6,-1-7-32,1-7-14,-5-4-42</inkml:trace>
  <inkml:trace contextRef="#ctx0" brushRef="#br0" timeOffset="3588.7383">5795 375 204,'0'0'77,"7"0"-60,5-7 2,-4 4-4,0-4-2,4-4 3,3-3-3,1-3 0,4 0-7,0 3-4,-1 0-1,1 3 7,0 1 7,-1 3-7,-3 0-4,0 0-6,-1 3 1,-3-3 1,0 0 2,0 0-10,0 0-2,-4 0-6,-1 0-3,-3-3-9,0 3-5,0-4 0,0-3 2,0 4 11,-4-1 7,0 1 8,0-1 5,0 1 14,0-1 8,0 1 4,0-4 2,0 0 4,0 0 5,0 0 13,-4 3-16,0 1-5,4 3-15,0 0-6,0 3-5,0 1 0,0-1-2,0 4-1,0 0-2,0 7-1,4 7 4,0 4 3,0 6-3,0 8-1,-4 10 4,4 14 2,-4 0-2,0 0-3,0 0 0,-4-4 1,0-3-1,0-7 2,0-7-4,0-4-2,0-6-16,0-8-5,4-6-41,0-11-15,4-7-36</inkml:trace>
  <inkml:trace contextRef="#ctx0" brushRef="#br0" timeOffset="3032.9141">5865-69 224,'0'-10'85,"4"17"-66,-4-4 10,0-3 2,0 0-10,0 0 4,4 14-7,0 7-10,-4 11-1,-4 13 3,0 15-8,0 6-1,0-3-1,4 0 2,-4-7-3,4-4 0,0-6-17,4-11-8,0-4-17,4-10-6,0-10-20,0-8-47,4-10 26</inkml:trace>
  <inkml:trace contextRef="#ctx0" brushRef="#br0" timeOffset="5644.7786">6345 564 220,'-4'7'85,"12"-10"-66,-4-1 10,-4 4 2,8 0-8,0 0 1,0 0-9,4 0-2,-1-3-7,1-1 3,4 1 3,0-1-2,3 1 0,1-1-6,0 1-3,-1 3 0,5-4 1,-4 1-30,-1-1-11,1-3-95</inkml:trace>
  <inkml:trace contextRef="#ctx0" brushRef="#br0" timeOffset="4743.8245">6396 33 176,'0'-11'68,"0"1"-52,4-1 14,-4 8 4,4-4-6,0 0-2,-4 0-6,0 0-2,0 3-10,0 1-1,0 13 0,0 8-3,-4 6-3,0 8 0,0 10-1,4 7 2,-3 3-1,-1-3-1,0-3 5,0-4 1,0-4-2,0-7-3,0-3 4,0-7 1,0-3-11,0-1-6,0-6-33,4-4-13,0-7-57,4-7-22,4-11 71</inkml:trace>
  <inkml:trace contextRef="#ctx0" brushRef="#br0" timeOffset="5074.1198">6420 113 136,'-4'-14'52,"4"7"-41,4-7 4,-4 11 1,0-4-6,0-4 0,0 4-2,-4 0 2,0 0-5,0 0 4,4 0 1,0 4-8,4-1 0,0 1 0,4-1 3,0 1-2,4-1-2,3 4 4,5 0 1,0 0 6,-5 0 3,-3 0 7,8 0 6,0-3-4,-1-1-2,-3 1-12,-4-1-4,-4 1-4,0 3-2,-1 0-26,-3 0-12,-4 0-43,0 7-56,0 3 36</inkml:trace>
  <inkml:trace contextRef="#ctx0" brushRef="#br0" timeOffset="5388.6935">6420 309 180,'8'-10'68,"0"10"-52,0-4 10,0 4 4,-5 0-7,5 0-1,0 0-1,4 0-1,0-3-11,4-1-3,-1 1 0,5-1-3,-4 1 0,-1-1-1,1-3 1,-4 4-26,-4-1-10,0 4-32,-8 0-11,0 11-11</inkml:trace>
  <inkml:trace contextRef="#ctx0" brushRef="#br0" timeOffset="6980.6192">6928-6 124,'7'-14'46,"1"11"-35,-4-1 18,0 1 9,-4-1-4,4 4 3,-4 0-1,0 0 2,0 0-21,0 0-1,0 0-1,0 0-2,4 14 0,-4 4-5,0 6-3,-4 11 2,0 11-2,0 6 2,0 1-2,0-1 0,4-3-1,-4-4 2,1-6-3,-1-4-2,4-4 2,-4-6 0,4-1-1,-4-6-2,4-4-6,-4-4-1,0 1-6,0-4 1,0-4 4,-4-3 4,4-3 1,-4-4-1,0-4 3,1-3 0,-1 0-2,0 0 2,0 0 1,4-3 0,0-1 0,0-3 0,4-3-3,4-4 2,0-4 1,0 1 2,4-4-1,0 0-1,0-3 1,3 6 1,5 4 3,-4-3 4,4 3-2,-5 0 1,5 3-1,0 1 3,0-1-1,3 1 0,1 3-5,0 3-1,-1 4-1,1 0 1,0 7 0,-1 4 3,1-1-5,0 8-3,-1 3 3,-7 3 1,-4-3 0,-4 7-2,0-3 1,-4 6 1,0-3 1,-16 11 3,-11 10-3,-9 0-2,5-4 0,-1-6 1,5-1-3,3-10-2,4-7-27,5-7-12,7-7-39,4-3-13,8-8-22</inkml:trace>
  <inkml:trace contextRef="#ctx0" brushRef="#br0" timeOffset="9991.3642">7408 71 80,'-8'4'33,"8"-4"-26,-4-4 14,4 4 6,0 0-4,0 0-1,0 0 1,0 0 0,0 0-1,4 0 1,-4 0-13,4-3 1,4 3 2,-1-4-5,1 1 0,0-4 2,0 0 4,4 0-2,0 0 3,-1 0-2,1 0 2,4 0-4,-4 3 1,0 1-3,-1-1 2,1 4-6,0 0-1,0 4 0,-4 3 0,-1 3-5,1 4 1,-4 7 0,0 7 0,-4 11 0,0 10 2,-4 0-1,0 0 2,-4 0-2,1-1-1,-13-2 1,4-1-1,-7 1-3,-1-4 0,-7-4-5,-1 1 0,-3-4-1,-1-4 1,1-6 7,3-8 2,5-6-2,3-8 1,8-6 0,5-4 0,3-7 2,4 0 3,4-4-2,4 1 0,8-1-3,-1 1-3,5 3 6,4 0 3,-1 3-3,1 4-2,4 0 2,-5 4 0,5 3 1,0 0 0,-1 3-2,-3 1-2,0 3 3,-1 0 0,-3 0-1,0 0 1,-4 0-2,-1 0 2,-3-4-11,0 1-4,0-1-30,0-3-10,-8 0-50,8 0-42,3-3 54</inkml:trace>
  <inkml:trace contextRef="#ctx0" brushRef="#br0" timeOffset="10569.8411">7832 68 152,'8'-18'57,"-8"18"-44,12-14 10,-8 14 0,0-3-2,0-4 2,0 3-2,0 1-1,-4 3-10,0 0-4,0 7-2,0 0 2,-8 17 3,4-3 0,-8 28 2,-7 21-6,-1-3-3,0-4 3,4-8 1,5-2-2,-1-8-1,4-3-1,0-3-2,4-8 1,0-6 1,4-4-3,4-7 0,8-7 3,0-7 3,0 0 7,11-14 2,-3 3-7,7-17-2,-7 7-1,4-17 0,-5 6 2,-3-17 3,-4 7 5,-4-7 1,0 11-2,-8 0 2,0 3-6,-12 7-1,4 3-6,-12 8-4,5 3-28,-9 14-12,-8 7-63,9 10-25,7-3 22</inkml:trace>
  <inkml:trace contextRef="#ctx0" brushRef="#br0" timeOffset="11124.3194">8159 54 192,'4'-21'74,"4"21"-58,0-7 18,-4 7 4,0 0-9,-1 0-2,1 0-9,-4 0-1,4 10-10,-4 8 0,-4 10 0,-3 14 3,-1 10 4,0 1 1,0-4 0,0 0-3,0-4-2,0-3-6,0-4-3,1-3 0,-1-3 1,0-4-1,4-4-1,-4-3-13,4-3-6,4-4-23,4-4-11,0-3-23,8-10-10,7-8-8</inkml:trace>
  <inkml:trace contextRef="#ctx0" brushRef="#br0" timeOffset="11830.4257">8600 22 180,'15'-17'68,"-15"17"-52,-15-7 14,15 7 4,-4 0-8,0 0-1,-8 0-3,0 0-2,-4 0-10,1 0 5,-9 3 4,4 1-4,-3 3 0,-13 7-9,5 3-2,3 1-2,9 3-2,3 3-2,4 1 1,4 6-1,4-3 0,4 0 2,8-3 2,4-1 1,0-6 3,-4-4-1,7 0 2,-3 0-2,4-1 0,-4-2-1,4 3 0,-5-4 0,5 4 2,-4-3-5,0 3-3,-1 0 3,1 0 1,-4-4 0,0 4-2,0-3 1,-4 3-1,0-4 2,-4 4 1,0-3-6,-8 6-2,4-3-3,-8 4 2,0-4 4,-3 0 1,-1 0 1,-4-4 2,4 1-1,-7-4 2,3-4 2,1-6 4,3 3 9,0-11 3,4 4-4,8-7-2,0 0-9,12-7-4,0 4-1,12-8-1,-4 8 0,11-11 2,-3 7-8,7-7-1,-3 3-49,-5-3-20,-3 7-81</inkml:trace>
  <inkml:trace contextRef="#ctx0" brushRef="#br0" timeOffset="12775.3162">8529 396 184,'-4'0'71,"4"0"-55,-4 0 22,4 0 5,0-3-4,0 3 0,0-7-11,0 0-5,0-11-13,0 4-9,4-17-1,0 7-2,8-11 0,-5 3-31,13-10-15,0 7-73,11-17-34,5-8 76</inkml:trace>
  <inkml:trace contextRef="#ctx0" brushRef="#br0" timeOffset="-34694.9155">19 15 96,'-4'-14'38,"4"11"-29,-4 3 14,4 0 6,0 0-8,0 0-1,0 0-8,0 0 0,0 0-7,0 3 4,0 1 3,0-4-4,0 7-2,0 0-3,0 3 0,0 4 0,-4 7 1,0 7 2,4 7 3,-4 7 0,4 0 2,0 0-2,0 0 2,4-4-6,0 1-3,0-4-1,4-4-1,0-3 2,0-3 1,0-4-4,3-4 1,-3 1 0,0-8 0,0 1 0,4-4 2,0-7-1,3-4 2,1-3-4,0-3-2,0-8 4,-1-6 1,1-8-3,4-3 1,-4-3 0,-1-4 2,1 0-1,-4 4 2,0-1 0,-1 8 1,-3 3 11,-4 7 5,-4-4-2,0 11 0,-4 0-6,0 4-2,0 3-6,4 3-3,-7 4 0,7 0-1,0 7-3,0 7 0,0 7 2,0 18 2,7 6 2,-3 4 3,0 0-1,0 0 2,4-4-4,0-6-2,0-4-31,0-4-13,0-6-44,-1-1-18,1-3 10</inkml:trace>
  <inkml:trace contextRef="#ctx0" brushRef="#br0" timeOffset="-34063.9572">672 47 152,'8'-11'57,"-4"4"-44,0 7 14,0 4 3,-4-4-6,0 0-2,0 7-8,0 3-1,-4 8-8,0 3 1,0 10 1,4 15-1,-4 3 1,4 0-4,0 0-2,-4-1 0,4-2-1,0-4 2,0-4 1,0-6-4,0-4 1,0-7 0,0-4 2,-4-6-14,0-8-5,0-6-24,0-8-11,4-13-37</inkml:trace>
  <inkml:trace contextRef="#ctx0" brushRef="#br0" timeOffset="-33539.9471">700 155 180,'-4'-17'68,"0"10"-52,0-7 14,8 7 4,4-4-13,0-3-4,3-3-8,5-1-1,4-3-5,3 4 0,-3-1 3,0 4 3,-1 0 5,-3 4-6,0 6-2,0 4-1,-5 7-1,-3 4-2,-4 3-2,0 7 3,-4 3 0,0 4-1,-4 7-2,0 4 1,0 6-1,-4 1 0,-3-4 0,-1-4 0,0-3 2,0-7 1,-3-7 1,3-4-2,-8-3 1,0-3-2,1-8 2,-1 1-4,0-4 0,5-4 1,-1 1 0,4-1 0,4 1 0,4-1-3,4 1 2,8 3 3,4-4 1,8 4 1,-1 0 2,5 4 3,0-1 2,-1 4-3,1 4 0,-1-1-3,1 4 2,-4 0-4,-1 0 0,-3 0-14,0 0-8,-1 0-87,-3 0-75,4 0 56</inkml:trace>
  <inkml:trace contextRef="#ctx0" brushRef="#br0" timeOffset="-14007.0131">1290 582 124,'0'-4'46,"4"4"-35,-4 0 5,0 0 0,0 0-7,0 0-1,0 0-2,0 0 1,0-3-4,0-1 0,0 4 1,-4 0 2,0-3 1,0-1 3,0-3 4,0 0-4,0-3 2,0-1-3,0-3 0,0 0-3,0 0 1,0-3 0,1-4 1,3 0-4,0-4-1,-4 1-1,0-4 1,0-3 0,0-1 3,-4 1 10,0-1 5,-4 4-14,0 4-3,5-1-3,-1 1-1,0 6 0,0 4 0,4 0-3,0 0 2,4 4-1,0-1 0,4 1 2,4 3 0,0 0-3,4 0 2,3 0 1,5 0 2,0 0-3,3 0 0,1 0 1,3 0 0,1 3 2,0 1 3,-5-1 0,-3 1 0,-4 3-3,-1 3 1,-3 4 0,0 0 1,-4 4-2,0 3 1,-1 0-2,-3 0 2,0 0-4,0 3 0,0 4 1,4 4 0,-4-1-3,4 8 2,-4-1 1,4 1 0,-4-1 0,0 1 0,-1-4 0,-3-1 2,0-2-1,0 3 2,-3-4-2,-1 4 2,0 0-2,-4-3-1,0-1 1,0-3-1,-4-7 2,0 0 1,1-3-1,-1-4-2,0-4 1,0-3 1,0-3 8,5-4 5,-5 0-3,0-4-2,4-3-5,0-3-4,0-1 0,4-3 1,1 4-3,-1-4 0,8 0 1,3 0 2,1 0-3,4 3-2,4 1-1,3 3 3,1 7 2,0 7 2,-4 10-1,-1 8-2,1 6 1,0 4 1,-1 4-3,5-1 0,0 1-6,7-1 0,5-3-13,7 0-4,1-3-23,3-4-9,-4-4-59</inkml:trace>
  <inkml:trace contextRef="#ctx0" brushRef="#br0" timeOffset="-9382.9872">2010-65 116,'0'-4'46,"4"4"-35,0-3 14,-4 3 4,0 0-1,0 0 3,0 0-17,0 0-6,0 7-5,0-4-3,-4 4 1,4 0-1,-4 4 0,4-1 2,0 4 1,0 0-1,0 4-2,0 3 3,0 3 0,4 4-1,-4 0 1,0 7 0,0-3 3,4 3-8,-4 0 0,0 0-2,8-4 2,-1 0 1,1 1 3,4-4-1,-4-4 2,0-6-2,0-1 2,3-6-4,1-8 0,0-6 3,0-8 3,4-3-4,-5-7-1,5-3 0,-4-4 2,0 0-1,0-3 2,-1-1-4,1 4 0,-4 0 1,0 0 2,0 4 5,-4 3 4,-4-4-4,0 4 1,0 4-3,-4 3 2,0 3-4,0 1 0,0-1 1,0 4 0,0 0-2,0 0 1,0 0 0,0 0 1,4 0-2,-4 0 1,4 0 0,0 4 1,0-4 0,0 3 0,0 4-2,0 0 1,4 11-2,0 6-1,4 8 3,0 13 0,0 15 1,0 6 2,0-3-3,3-3-2,1-5 0,4-6 1,4-3-25,-1-11-10,5-11-89</inkml:trace>
  <inkml:trace contextRef="#ctx0" brushRef="#br0" timeOffset="-6125.9815">2608-13 140,'4'-14'52,"0"7"-41,-4 4 15,0 3 4,4 0-2,0-4 1,-4 4-5,0 0-3,0 0-11,0 0 2,0 0 2,0 0 1,3 4 4,1 3 0,-4 3 3,4 4-3,-4 7-2,0 7-7,0 11-2,0 6-4,0 8-3,0-4 0,4-4 1,4-3-1,-4-4-1,0 1-6,4-8-1,0 1-17,0-8-7,-1-3-49,-3-3-21,-4-1-5</inkml:trace>
  <inkml:trace contextRef="#ctx0" brushRef="#br0" timeOffset="-5480.0505">2907 5 168,'-4'-7'63,"4"7"-49,-4 0 7,4 0 0,0-4-9,0 4-2,0 0-1,0 0 1,0 0-5,4-3-1,0 3 2,4-4 1,3 4 1,5 0 0,4-3 2,3-1-3,5 1-2,0-1 0,3-6-1,4 3-5,1-4-1,-1 1 1,-7-1 2,-5 4-9,-3 4-2,0 3-33,-8 0-11,-5 0-37</inkml:trace>
  <inkml:trace contextRef="#ctx0" brushRef="#br0" timeOffset="-5119.2142">3068-20 180,'8'-3'68,"-4"3"-52,4-4 3,-4 4 1,0 4-10,4-1-1,-5 4-1,1 7 0,0 4-4,0 6-1,0 4 3,0 7-3,0 7-2,0 0 0,0-3-1,0-4 0,-4 0 2,0-4 1,0-7 3,0-3 14,0-3 10,-8-4 8,-4-4 6,-7-3-12,-5-7-5,-8-3-11,1-4-3,-4-4-14,-1-6-6,5-1-33,3-3-13,5 7-94</inkml:trace>
  <inkml:trace contextRef="#ctx0" brushRef="#br0" timeOffset="-3610.3697">3501 15 124,'0'0'49,"0"-3"-38,0-1 17,0 4 4,0 0-4,0 0 0,-4 0-9,0 0-1,0 0-11,0-3 0,0 3 0,0 0 1,0 3 2,0 4-3,-3 7 1,-1 7-5,0 7-2,0 11 0,4 10-1,0 0 0,0-4 2,4-3-3,0 0 0,4-7 1,4-4 0,4-3 0,3-7 0,5-3 0,4-8 0,-1-3 2,1-7 1,3-3-1,-3-8-2,0-6 12,-5-11 6,-3-7 2,-4-7 0,-8-3-6,-8 3-1,-8 3-6,-8 8-2,-3 3 0,-9 10 1,-3 1-5,0 6-1,7 8-16,8-1-6,5 4-117</inkml:trace>
</inkml:ink>
</file>

<file path=ppt/ink/ink2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17T16:35:32.964"/>
    </inkml:context>
    <inkml:brush xml:id="br0">
      <inkml:brushProperty name="width" value="0.10583" units="cm"/>
      <inkml:brushProperty name="height" value="0.10583" units="cm"/>
      <inkml:brushProperty name="color" value="#7030A0"/>
      <inkml:brushProperty name="fitToCurve" value="1"/>
    </inkml:brush>
  </inkml:definitions>
  <inkml:trace contextRef="#ctx0" brushRef="#br0">264 20 196,'-12'-14'74,"8"11"-58,0-1 7,4 4 1,0 0-17,0 0-4,0 0-7,0 0 0,4 7 2,0 4 1,0 6 1,-4 11 2,-4 14 1,0 11 3,-8 6 3,-4 4 5,-3 4 1,-5 6-6,-3 11-3,-1 0-3,1-4 0,3-3-2,0-10 2,5-11-7,3-11 1,4-6-30,8-11-13,4-11-53</inkml:trace>
  <inkml:trace contextRef="#ctx0" brushRef="#br0" timeOffset="451.6137">378 48 252,'-8'-3'96,"8"3"-75,0 3-10,0-3-8,4 7-7,0 7 2,0 7 1,-4 14 1,-4 11 0,-4 10 2,-4 0 1,-4-4 3,1 4 3,-1-3-2,0-1-2,4 0-13,1 1-5,3-4-56,4-7-63,4-4 26</inkml:trace>
  <inkml:trace contextRef="#ctx0" brushRef="#br0" timeOffset="795.4557">189 1164 352,'-20'-4'132,"16"4"-103,4-3 7,0 3-1,0-4-17,0 1-2,0-4-14,4-4-4,0 1 1,0-1-16,-4 4-5,0 0-14,0 0-2,-4 7-51,0 7-19,-4 11-6</inkml:trace>
  <inkml:trace contextRef="#ctx0" brushRef="#br0" timeOffset="1081.9547">4 1132 272,'4'-7'104,"0"4"-81,0 3 14,-4 0-1,0 0-6,0 0 0,0 0-15,0 0-6,0 0-6,0 0-27,4 0-11</inkml:trace>
</inkml:ink>
</file>

<file path=ppt/ink/ink2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18T05:13:15.747"/>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1 0 104,'-3'4'41,"6"2"-32,9-2-2,-9-1-4,5 1-10,0-1 0,-1-3-35,-3 0-12</inkml:trace>
</inkml:ink>
</file>

<file path=ppt/ink/ink2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18T05:13:38.555"/>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181 1415 176,'-19'0'66,"12"10"-52,3-3 3,4 3-2,-4-3-10,0 9-3,-3-2-1,3 2 1,0-5-1,1 5-3,-5 1-1,4 0-1,1 0 3,3-4 0,3 0 3,5 1 3,3 3 2,4-1 1,8 1 2,3 0-3,4 6-2,4-3 0,4 0 1,4 1 1,3-1 3,4 0-1,7-3 0,1-4-5,7 0-3,0-6 0,4 6-1,-4-2-3,4-1 2,4 3 1,3-3 0,4 7 0,4-4 0,-4 7 0,4-3 0,0 7 0,4 6 0,3 0 0,1 0 2,-1-3-1,-3-4-1,0 7 1,-1-9-1,5 5 0,3-2 0,-3-1 0,-5-6 0,-3 6 0,4 1 2,0-4-3,3 10 0,1-3 1,-5 0 0,-3-4 0,-3 1 2,3-7-1,-1-1-1,-2 1 1,3-7-1,-4-3 0,-4 6 0,1-3 0,3-3 2,0-4 1,0 4 3,4 0-3,0-7 0,-8 3-3,1-3-1,-1 7-1,4-7 0,4 10 2,0-3 0,0-1 2,4 1 3,-8-4-2,0 4 0,1-4-3,2 4-1,-2 0 1,6-1 2,-3-2-1,-4 6 2,4-3-2,0-1 2,4 1 0,7-4 1,-3 11-5,-4-4 1,-1 0-2,5-3 0,-1 3 2,-3 3 2,3-3-1,-7 3-1,-7-2 3,14-1 0,-3 0 1,3 3 2,-7-3-1,4 7 0,0-4-3,-4-9-2,4-4 3,3 0 0,1-10-1,-1 3-2,0-3 1,-7 0 1,-3-4 1,-9-2 1,1 6 0,0-1 2,-1-2-3,5 10-2,3-4 4,-8 0 1,-3 1-2,0-4-3,0-7 0,4 0 1,-5 7-1,1-7-1,4 0-2,0-3 1,-5 4 3,1-1 3,4 7 0,3 3 2,5-3-2,-5 0 2,0-3-4,-3 3 0,-4-1-3,-8-2-3,-3 6 2,-4-3 2,-4-6 2,3-1 1,-3 3 0,0-6 2,0-3-1,0 6 0,0-3-1,0-4 0,-3 4-5,-5 0 1,1-3 0,-1 6 2,-3-3-1,-4 0-1,-4 3 1,0 0-1,-4 7 0,1-7 2,-1 4-1,4-4-1,-3-3 1,3-3-1,-4 6 2,-3-6 3,0 6-2,-1-3-2,-3 0 2,4-1 0,-4-2-1,-1 0-2,-3-1 3,4-3 2,4 0-2,-4-3-2,0-3-3,-4 9 1,0-2 3,-4 2 3,0 7-2,1 1 0,-5-1-3,1 0-1,-1 0 3,1 7 1,-1-7 1,1 1 2,0-1-1,-1-7 0,-3 1-3,3 3 1,-3-4-2,4-6-1,-5 7 1,1-7 1,0 0-1,0-1-1,-4 5-2,0-1 1,0 3 1,0 1 0,0-4 2,0 4 1,0 2-4,0 1 1,-4 4 0,0 2 2,0 1-1,1-1 2,-5 1-2,1 0-1,-1 9 1,-3-9-1,-1 6-3,1-3 0,0 3 2,-4-3 0,0-3-2,0 3 2,-1 0 1,1-7 2,-3 0-1,-5 4 2,-3-4-2,-1 7-1,1-7-2,-1 7-1,-3-3-1,0-1 0,0 1 0,0 0 3,-4-4 0,0 3 1,-4-2 0,0 2 2,1 1-3,-1-1 0,0 1-1,-7 0-2,0-1 5,0 1 1,-4-1 2,0 1 0,0 3-2,0 0 1,-4 0-4,4 3-2,0 0 2,-4 1 0,4-4 1,-4 0 2,0-4-1,1 1-1,3-1 3,0 1 0,0 0-1,0-1-2,3 4 1,-3 0-1,4 3-3,0 1 2,0-4-1,-1 0 0,5 0 0,-1 3 0,12-3 4,-11 6 3,-1-9-4,5 10-1,-1-1-2,-4 1 0,5 0 0,-1-4 0,0 4 2,4-1 0,0 1-3,4 0 2,-4-4-1,0 0 0,0 0 4,0 1 3,1-1-2,-1 0 0,11 4-1,-15-4 1,1 4-4,-1 0 0,0-1 1,0-3 0,1 1-3,3 2 2,0 1 3,4-7 1,3 7-4,1-4 1,-4 0 0,0 1 0,3-1 0,-3 0 2,0 0-3,-4 1-2,4-1 4,-4-3 1,8 3 0,-12-3-2,0 0-2,0 0-1,1 0 4,-1 0 1,4 7 0,-4-4-2,1 0 1,-1 1-1,-7 2-5,-1 1 1,1 0 2,-4-1 3,0 4 0,-4-3-1,4 3 1,0 0-1,0 0 0,0 3 2,-3-3 1,-5 0 1,4 0-2,-3 0-2,-5 0 3,1 4 0,3-4-1,1 3-2,3 0-2,0 1 1,1-1 1,-5-3 2,0 0-1,1 3-1,-1 1 3,1-4 0,-1 0-1,1 3-2,3-3 1,-4 3-1,5 1 0,-5-1 2,0 4-1,-3-1-1,-4 4 1,0 1-1,0-1-3,0 0 2,7 0 1,1-4 0,-1 4 0,-3 1 2,3-5-1,-3 1 2,0 0 0,-1-4 3,1 0-1,3-3 2,1 0-4,-1 0-2,-3 4 0,0-1 1,-1-3-3,1 10-2,0-7 2,3-3 0,4 0 1,0 0 0,4-3 0,4 0 0,0-4 0,0 7 0,-4 0 0,3 0 0,-6 0-3,-1 7 2,0-4 1,4 0 0,4 1 0,0-4 0,3-4 0,4 1 2,1 0-1,-5-4 2,1 7-2,-1-3 2,1-1-4,-1 1-2,1 0 2,-1-1 2,1 1-2,3 0 0,1-1 1,-1 1 2,0 0-1,4-4-1,4 0 1,0 0-1,-4 1 0,4-1 0,0 0 0,-1 1 2,1-1-1,0 0-1,0 0 1,0 1-1,0 2-3,-1 1 0,1-7 4,0 10 1,0-7 0,0 1-2,0-1-2,0 0 1,3 1 1,1-1 2,-1 0-1,1 0-1,0 1 1,-1-4-1,-3 3 0,0 0 0,3-3 0,-3 0 0,0 0 0,4 3 0,-1 1 0,1-1 0,0 0 0,-1 1 0,1-1 0,-1 4 0,1-1 0,-8 1 2,4-1-3,0 1-2,0 3-1,-1 0 3,1 0 0,-4 0 3,-3 0-3,-1 0 0,-4-3 1,-3 3 0,-4 0-3,-4 0 2,1 3-1,-5 0 0,4 4 0,4 0 0,0 3 0,4 0 0,-4 3 2,4 1 2,-1 3-1,1-1-1,0 4-2,-4 1-1,8-1 2,-1 3 2,1 1-2,3-1 0,0 7 1,0 7 0,1 10-3,-1 7 0,-3 19 2,-1 18 0,4 16-8,-3 0-2,-4 14-12,-1 23-5,9-7-18,3-9-7,15-4-83,15-17-54,8-30 83</inkml:trace>
</inkml:ink>
</file>

<file path=ppt/ink/ink29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18T05:11:53.446"/>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10583" units="cm"/>
      <inkml:brushProperty name="height" value="0.10583" units="cm"/>
      <inkml:brushProperty name="color" value="#C00000"/>
      <inkml:brushProperty name="fitToCurve" value="1"/>
    </inkml:brush>
  </inkml:definitions>
  <inkml:trace contextRef="#ctx0" brushRef="#br0">613 2849 184,'-7'-4'68,"7"4"-52,-4 4 14,4-4 6,0 0 0,0 0 2,-4 0-9,4 6-3,-4-2-15,1-4 4,3 0 3,0 0-6,0 0-2,0 0-1,7 0 1,1-4-1,3-2 0,4 2 1,0-2 1,4-1-1,0 4-1,0-4-3,3 0-1,1 7-3,0 0-2,-1-3 3,1 0 0,-1-1 3,5-2 1,3 2-3,0 1-3,0-4 4,4 0 1,-4 1 0,1-1-1,-9 0-3,-3 7-2,-4 0-2,-4 0 1,-11 0-19,0 0-7,0 0-17,-7 7-7,-1-4-68,-7 4-67,0 0 60</inkml:trace>
  <inkml:trace contextRef="#ctx0" brushRef="#br0" timeOffset="-645.9114">692 2557 132,'-7'7'49,"7"-4"-38,-4-3 19,4 0 8,0 0-8,-4 7-2,1-4-3,-1-3 1,-4 0-14,1 0 6,-1 0 3,1 0 2,-1 0 1,1 0-11,-1 0-3,0 0-4,5 0-1,-1 0-6,0 0 1,4-3 0,0-4 2,-4 7 3,4-3 4,0 0 0,0-1 0,0-2-5,4 6-1,0-4-1,0 1-2,3-1 1,1-2-1,3-4 2,0-4 3,1-2 0,3 5 0,0 1-3,4-3-2,0 6 1,-1-3-1,5 0 0,0 0 0,-1 0-3,1 0 2,0 0 1,-1 0 2,1-3 1,-1 6 3,1-7-3,0 1-2,-1 10 2,-3-4 0,0 0-1,-4 1-2,0 2 1,0 1 1,0 0-3,0 3 0,0 0 1,1 0 0,-1 0 0,0 0 0,-4 3-11,0 0-5,-3 4-56,-4 6-25,-4 4-36</inkml:trace>
  <inkml:trace contextRef="#ctx0" brushRef="#br0" timeOffset="-1533.4409">994 2219 56,'0'-7'24,"0"7"-18,4 0 4,-4 0 4,0 0-8,0 0-1,0 0 6,0 0 2,0 0 9,-4 0 6,4 0-4,0 0-2,0 0-4,0-3 1,0-1-10,0 4 1,4 0 1,-4-3 2,0 3 3,0 0 4,0 0 2,0 0-3,0 0 1,0 0-5,0 0 1,0 0-3,0 0 0,0 0-1,0 0 0,0 0-2,0 0-1,0 0-3,0 0-1,0 0-3,-4 3 1,0 1 0,1-1 1,-1 7-5,-4-3-1,1 10 1,-1-1 2,-3 4 0,0 7 2,-1 10 0,1 3 1,-4 11 0,0-1 0,0-3 6,0 0 6,3-4-6,1-3-1,3-6-3,1-7 1,3 6-2,0-13 0,1-3-3,3-3-2,0-1 1,0-3 1,0 0-1,-4-3-1,4-1-8,-4-2-3,4-1-29,0-3-14,0 0-221,8-3 138</inkml:trace>
  <inkml:trace contextRef="#ctx0" brushRef="#br0" timeOffset="1775.2303">1318 2319 96,'0'0'35,"0"0"-27,4 0 27,-4 0 9,4 0-1,0 0 1,-4 0-2,0-3 1,0 0-24,0-1 9,0 4 3,0 0-8,0 0-3,0 0-14,0 0-3,0 7-3,3 3 0,-3 0 0,4 7 2,-4 10 1,0 3 1,0 3 4,-4 1 3,1 9-4,-1-6-2,0 3 0,0-6-1,1-4-5,3-3-1,0-7 1,0 3 0,0-2 1,0-8 2,0-3-1,0-3 2,0-4 0,0 0 1,0-3-2,-4-3 1,0 0 0,4-4 1,0-3-2,0 0-2,0-3-2,0-8 1,4 1-1,0-6 0,-1 5 0,5-5 0,-1-1 2,1 3 0,-1 4 0,1 0 0,-4 0 0,3-3 2,1 6-1,-1-3 2,1 0 0,-1-1 1,1 5-2,3-1-2,-3 4 1,-1 2 1,1 5-1,0-1 2,-1-3-4,1 10 0,-1-3 1,1 3 2,-5 0 1,5 0 3,0 3-3,-1-3 0,1 10 1,-1-3 0,1 10-2,3 6-2,-7 0 1,0 4 1,-1 0-1,1-3-1,0 9 1,0-9-1,-1-1 0,1-3 0,-4-3-3,4 0 2,3-11 3,-7 8 3,0-8-2,0-6-2,0 7 0,0-7 1,0 0 1,0 0 1,0 0-5,0 0 1,0-3 2,0-4 1,0 4-4,0-11 1,0 11 0,0-14 0,0 0 0,4-3 0,0 0-3,0 0 2,3 0 1,1 3 0,-1 0-3,-3 1 2,-4 2 1,4 1 2,-4 0-6,4 2-1,-4 1-1,3 4 4,1-1 1,0 0 1,0 1 0,0-4 2,3 10-6,1-4 1,-1 1 1,1-7 1,-1 10-2,1-4 2,-1 1 1,1 0 0,-4 3 0,3 0 0,1 0-3,-1 0 2,1 3 1,3 0 2,-3 1-1,-1-4-3,1 6 1,-1-2 3,-3 3 1,0-1-4,0 4 1,-1 4 2,1 2 1,0 8-1,0 6 1,-1 4 0,1 6 3,0 0 1,0 4 3,0-4-3,-1 0 1,5 0-5,-1-6-2,1-4 0,-1-10-1,-3 3-29,4-12-10,-1-5-89,5-12-39</inkml:trace>
  <inkml:trace contextRef="#ctx0" brushRef="#br0" timeOffset="2865.7859">2023 2386 132,'-7'0'49,"11"0"-38,-4 0 12,0 0 6,0 0-6,0 0 1</inkml:trace>
  <inkml:trace contextRef="#ctx0" brushRef="#br0" timeOffset="3186.02">2027 2386 330,'8'-3'33,"-5"-4"-1,1 1-10,0 6-1,0-4-1,0 1 0,-4-1 0,0 4 2,0 0-10,0 11-4,0 2 1,0 7 2,0 7-4,0 3 1,0 4-3,3 2 2,1 1-4,4-3 0,-1-1-1,1 4-2,-1-3 3,1-1 2,-1-3 0,1 1 0,-1-5-6,1 4-1,-4-3 1,-1 3 2,1-3-7,0-3-1,0-8-9,-4-5-3,0 2-19,0-13-8,0-3-39,4-7-16,-4-7-7</inkml:trace>
  <inkml:trace contextRef="#ctx0" brushRef="#br0" timeOffset="3651.7243">2042 2675 152,'-4'-14'57,"4"4"-44,0-7 12,0 17 1,0-10-1,0 0 0,0-3-6,4-4 1,0 0-11,4-3-1,3-7-1,0 1 1,0-8 0,1 11 0,-1-4 2,0 3 4,1 1 1,3 3 3,-4 3 3,0 4-5,-3 3 1,-1-1-10,1 5-4,0 2 0,-1 1 0,4 0-1,1-1-2,-5 4 5,5 4 1,-1 2 0,0 4 1,-3 7-4,-1 7 0,-3 6 1,-4 7 2,-4 3 3,-3-3 2,-8-4-1,0-3 1,-4-3-4,0-10-2,4-4-31,0-9-13,0-8-79,7-9-34,1-7 30</inkml:trace>
  <inkml:trace contextRef="#ctx0" brushRef="#br0" timeOffset="5151.8375">2415 2460 140,'8'-23'52,"0"13"-41,3-14 15,-4 14 6,5-7-3,3 0 3,4-6-7,7 3-3,4 0-12,-3 0 7,-1 0 5,-3 3 4,-5 3 2,1 1-7,-4 6-2,0 4-9,1 3-4,-5 7-1,4-4-6,-4 10 1,1 1-2,-1 3 0,0-1 2,-3 1 2,-1 3 1,1 0 1,-8 4-5,-4 3 1,-3-1 2,-5 5 1,-3-1-1,-8-3-2,1 3 1,-5-7 1,1-3-1,0-3-1,-1-4 3,5-3 0,3-3-1,0-3 1,4-4-2,0 6-1,7-6 1,5 0-1,-1-6 0,4 6 0,0 0 0,0 0 0,4-4 0,3 4 0,1 0 6,3 4 6,0-4 3,4 10 3,0-4-6,4 11-2,0 0 1,4 3 3,-1 0-2,-3 14 3,0-8-6,4 1-1,-1-7-6,-3 4-2,-4-14-13,0 3-5,0-9-52,0-8-21,4-3-75</inkml:trace>
  <inkml:trace contextRef="#ctx0" brushRef="#br0" timeOffset="4425.7364">2472 2353 200,'4'-7'77,"0"7"-60,3-3 21,-7 3 9,4 0-12,-4 0 0,0 0-16,4 3-6,-1 4-8,1 3-2,0 7 1,-4 6 9,-4 11 6,0 6-4,-3 10 0,-1-3-5,1-3-1,-1 6-5,4-10-1,1 7 1,3-10 0,3-4-5,1-9 1,0 3-2,0-7-2,0-4-13,-1-5-6,1 2-35,-4-10-12,0-3-63</inkml:trace>
  <inkml:trace contextRef="#ctx0" brushRef="#br0" timeOffset="6141.7392">3019 2443 120,'-4'-6'46,"8"6"-35,-4-7 5,0 7 2,3-3 10,1-4 4,0 0 3,0 0 1,0 1-19,-4-1 7,0 0 4,0 1-2,0-4 2,0 10-5,0-4-2,0 4-7,-4 4-4,-4 6-5,1 6-2,-5 11-1,-3 7-2,0 3 5,4 9 1,0-2-2,3-4-3,1-3 2,7-7 2,3 4-2,5-4-2,-1-10 0,5-3 1,3-4-1,4-3-1,3-3 1,5-7-1,-1 0 2,0-7 1,1 4-1,-1-4-2,1-3 1,-5-3 1,-3-4 3,0-6 2,-4-11-1,-4 7 1,-3-6 2,-4-1 5,-4 1-2,-8-1 1,-3 4-3,-4 3-1,-4 4-3,-8-1-1,-3 11-14,0-1-7,0 1-22,4-4-9,7 7-50,11-3-20,8-4-14</inkml:trace>
  <inkml:trace contextRef="#ctx0" brushRef="#br0" timeOffset="7026.5224">3486 2386 152,'0'-6'57,"0"2"-44,0-2 18,0 6 8,0 0-7,0 0 1,-4 0-7,4 0-2,0 0-13,0 0 2,0 6 1,0-6 1,0 7 1,0 3 0,0 0 0,0 7 3,0 6 2,4 7-2,-4 7-2,0 14-1,0-1 3,0 0-9,-4-3-1,4 10-5,0-10-1,0-10-1,0-4 1,0-3-7,4-9 1,-4-8-15,0-6-5,4-11-21,0-6-8,0-6-12,-4 2-3,0-6-53</inkml:trace>
  <inkml:trace contextRef="#ctx0" brushRef="#br0" timeOffset="20689.5682">3914 2378 92,'-3'4'35,"-1"6"-27,0-4 0,4 1 0,-4 0 1,1-1 5,-5 1 1,0 3 0,-3 0-3,0 0 0,0 0 2,-5 4 1,1 2-8,-3 8 2,-1 3 4,-4 3-3,0 7 0,1 0-6,-1 6-3,4 1 0,0-1-1,-3 4 8,3-3 5,4-4 0,4-6 2,-1-4-6,5-3-1,-1-11-6,1 1-2,3-10-79,0-17-61,-3-14 47</inkml:trace>
  <inkml:trace contextRef="#ctx0" brushRef="#br0" timeOffset="20055.6524">3620 2924 28,'4'-3'11,"-4"6"-9,4-6 24,-4 3 12,0 0-2,4-3 2,-1-1-9,1 1-3,0-4-10,0-3-3,-1 4-7,1-4-2,4-7 2,-1 7-1,1-7 0,-1 4-1,1-4 0,0 3 0,-1 1 0,1 0-5,-1-1 1,1 1 0,-1-4 0,1 7 2,-1-3 1,1-1-1,-1 1-2,1-4-2,-1 7 1,1-3 1,0 6 2,-1-3-1,-3 6-1,0-9 1,3 10-1,1-4-3,-1 0 2,-3 1-1,0-1 0,0 0 4,-1 0 1,-3 1-1,0-1-2,0 4 1,4-1-1,0 1-3,-4 0 2,4-1-1,-1 1 0,1 0 2,-4-1 2,4 4-1,-4 0 2,0 0-4,4 0 0,-4 0-1,0 0 0,0 0-5,0 0 0,3 0-2,-3 0 1,0 0 0,4-6 2,-4 6-12,0 0-3,0-4-33,0 1-26,0-1 31</inkml:trace>
  <inkml:trace contextRef="#ctx0" brushRef="#br0" timeOffset="23616.3829">4050 2821 156,'4'0'57,"-4"3"-44,7-6 23,-7 3 6,8 0-9,0 0-2,-8 0-3,11 3 0,-4 0-15,1-3-1,-1 7 1,1-4-5,3 1 0,4-4-4,0-4-1,4-6-6,4 4-2,7-8-53,0 1-24,-3-4-33</inkml:trace>
  <inkml:trace contextRef="#ctx0" brushRef="#br0" timeOffset="22596.0871">4167 2331 136,'0'-10'52,"4"10"-41,-4-3 15,0 3 6,0-3 2,0 3 4,0 0-6,0 0-2,0 0-16,0 0-2,0 0 1,0 10-3,-4 3 2,0 10-1,0 11 3,-3 6 4,-4 7 1,-1 3-4,1-3 1,0 0-9,3-3-2,1-11-3,3 1-2,-4-11-4,5-6 0,-1-4-20,4-6-9,0-10-23,4-4-7,7-3-57</inkml:trace>
  <inkml:trace contextRef="#ctx0" brushRef="#br0" timeOffset="23374.4478">4159 2626 184,'-3'10'71,"6"-10"-55,-3 4 13,0-4 2,0 0-1,4-4 2,0-2-6,4 6-2,-5-4-13,1 1 0,4 3 2,-1-4-7,5 4-1,-1-6-5,0 6-1,4-4 1,0 1 0,4 0 0,0-4 2,-4 4-1,0-1 2,-4 1-24,-3-4-11,-4 7-23,-4 0-11,-8 10-39</inkml:trace>
  <inkml:trace contextRef="#ctx0" brushRef="#br0" timeOffset="23039.7731">4186 2335 108,'-4'-4'41,"8"4"-32,-4 0 22,0 0 7,0 0-9,0 0-2,0 0-5,7 0 1,1 0-13,0-3 3,-1 0 3,4-1 1,1 1 1,-1 0-3,0-1-1,4-3 0,0 4 2,1 0-7,-1-1-3,0 1-3,0 0-3,0-1 1,-4 4-1,0 0-31,-3 4-14,-8 2-35,-8 4-12</inkml:trace>
  <inkml:trace contextRef="#ctx0" brushRef="#br0" timeOffset="24652.5944">4371 2455 204,'3'-13'77,"1"6"-60,4-6 4,-1 6-3,1 0-9,3-3-1,0 0 9,4 0 6,1-3-12,2 9 3,1 1 0,4 3-3,0 7 1,3-1-3,0 5 0,1 5-1,-1 8 0,0 3 2,1 3 1,-5-3-1,1 9 1,-4 1-4,-4-3-2,-7 9 0,-8 4-1,-8 0-2,-7 0 1,-11 0-2,-8-3 2,-8-8-2,-11-9 2,-3 0-4,-4-14 0,3-9-39,8-14-18,11-7-85</inkml:trace>
  <inkml:trace contextRef="#ctx0" brushRef="#br0" timeOffset="24241.7866">4601 2345 172,'0'-14'66,"3"11"-52,-6 0 21,3 3 7,0 0-6,0 0 2,0 0-11,0 0-2,0 6-14,0 4 2,0 4 3,0 9 1,-4 7-1,-4 7-2,-3 7-1,0 9-3,-4 1 1,3 3-2,1 3 0,0-6-5,3-7-1,4-7-3,1-6-1,-1-11-21,0-6-10,0-10-22,1-11-8,-1-9-49,0-4-45,-4 0 60</inkml:trace>
  <inkml:trace contextRef="#ctx0" brushRef="#br0" timeOffset="25862.3894">5336 1953 116,'7'-21'44,"5"11"-35,-5-3 23,-3 10 8,0-4-10,0 4-5,-1-1-3,1 1-2,0 0-11,0 3 12,-4 0 6,0 0-3,0 3 0,0 7-9,-4 7-2,0 6-5,-3 11 0,-1 6-3,-3 7 2,-8 16 0,-4 15 1,-7 9-2,-4 3-1,-4-3 1,4-6 3,1-4 0,2-7 0,9-9-3,-1-11-1,8-10-3,8-10 1,-1-10-4,4 0 0,4-6 1,8-7 2,-1-7 5,5-4 4,-1 1-4,4-1-2,-4-2-2,1-1-3,3 4 1,0-1 1,0 1-3,4-4-2,3 7 2,1 0 0,3 7 1,1-4 2,-1 1-1,1 2-1,-1 1 1,0 0 1,-3 0-1,0-1-1,-5 1 3,-3-4 2,1 4-2,-5-4 0,-4-3-30,-3 0-14,0-3-87,0-4-75,-4-3 71</inkml:trace>
  <inkml:trace contextRef="#ctx0" brushRef="#br0">5717 2412 192,'-4'-4'71,"4"4"-55,4 0 13,-4 0 2,0 0-7,0-3 0,3 0 0,-3-4 2,4 0-14,-4 1 4,0 6 4,4-4-2,-4 4-1,0 0-12,0 14-2,-4 9-3,0 11 0,-3 6 0,-4 10 2,-1-3 1,1 3 1,0 4 2,3-7 1,1 3-3,-1-10-1,4 0-3,0-13-1,1 0 1,3-7 2,-4-10 3,0 4 2</inkml:trace>
  <inkml:trace contextRef="#ctx0" brushRef="#br0" timeOffset="85659.5416">5675 2643 152,'0'0'57,"4"0"-44,-4 0-4,0 0-4,0 0-5,0 0 0,7 0 4,1 0 2,0 0-2,-1 3 17,4-3 10,4 0 2,1 0 1,-1-3-8,3 0-2,1-7-9,0 6-2,-4-3-7,4-3-2,-4 4-2,0-1-2,-3 0 1,-1 4-1,-4-4-3,1 7 0,0-3-23,-1 3-10,1 0-8,-1-3-3,1-1-18,3-2-38,4-5 27</inkml:trace>
  <inkml:trace contextRef="#ctx0" brushRef="#br0" timeOffset="85155.5184">5717 2516 36,'-4'0'16,"11"0"-12,-3-4 12,0 4 4,-4 0 1,0-6 2,4 6 4,-1 0 4,-3-4-2,0 1 2,0-1-11,0-2-2,0 6-10,0-7-5,4-3-2,-4 3-1,4-3 2,0-3-3,3-1 0,-3-2 1,4-1 0,-1 0 4,4 0 2,1 1-2,-1 2-1,4 1 1,-3 3 2,-1 0 3,0 3 2,-3 4-5,-1-1-2,1 4-2,-4 0-2,3 4 3,-7-4 0,4 3-1,3 0 1,-3 1-2,4-1 2,-5 0 2,-3-3 2,4 4 1,0-1 2,-4-3-1,4 4 2,0 2-4,-4 1-2,0 0-5,0 3 0,0 0 2,0 0 1,0 7-6,3-1 0,1 1 1,-4 3 3,4 0 2,0-3 1,-4 6 0,3-2 2,1-1-3,-4 3-2,0-3-3,0 7 1,-4-3 1,4-1 2,-3 4 1,-1-4 1,0 1-5,4-1 1,-4 1 0,1-1 0,-1-3 0,4-3 0,0-7 2,4 3 1,-4-3-4,0-3 1,0-3-2,0 2 0,-4-6-18,4 0-9,0-6-25,0 6-11,0-4-34</inkml:trace>
  <inkml:trace contextRef="#ctx0" brushRef="#br0" timeOffset="86395.8864">6135 2439 116,'0'0'46,"0"0"-35,4 3-4,-4-3-1,0 0-5,0 0-1,0 0-2,0 0 1,0 0 1,0 3 0,0-3 8,0 0 5,-4 0 13,0 0 6,4 0-5,0 0-4,0-3-13,0 0 2,0-4 4,0 0-6,4-3-3,4 0-2,-1 0 1,5-3 3,3 6 5,0-3-6,0 0 0,0 0-2,0 3 1,0 0-2,-4 1 2,1-1 0,3 4 1,-4-1 0,4 1 0,0 3-4,-4 0-3,1-4 0,-1 4-4,0 0 2,-3 0-15,-4 0-4,3 0-19,-3 0-7,0 0-5,3 0-1,1-3-18,-4 3-18,-1 0 33</inkml:trace>
  <inkml:trace contextRef="#ctx0" brushRef="#br0" timeOffset="86968.9859">6320 2395 156,'0'-3'57,"0"3"-44,4 0 16,-4 0 4,0 0-7,0 0-1,0 6-10,3-2-2,-3 2-7,0 1 0,0 3 4,0 4-2,0-1 3,0 0-2,0 4 2,0 0 0,0 3 1,0 3-4,0 1 0,0 3-1,-3 3 3,-1 0-3,0 4 1,0-4-5,1-10 0,-1 7-3,0-11-1,4-2-8,0-4-2,0-3-18,0-7-9,0-4-13,4-3-6,0-3-42</inkml:trace>
  <inkml:trace contextRef="#ctx0" brushRef="#br0" timeOffset="87553.0864">6539 2375 188,'-4'0'71,"8"0"-55,-4 0 0,0 0-5,0 0-1,0 0 4,3-4-10,1-2-5,0 6 1,0-7 1,-1-3 4,5 7 0,-1-4 0,1 0 1,3 1 3,1 2 0,-1 1 2,4 0-4,0-1 1,0 1 8,0-1 5,4-2-7,0 2-1,0-2-7,0-1-4,3 0 1,1 1 0,0-1-1,-5 0-2,1 0 1,-4 1 1,0 6-1,-3-4-1,-1 1-2,-3 0-1,-5-4-9,1 7-3,-4-3-21,0-1-7,-4 4-17,1-3-5,3 0-18</inkml:trace>
  <inkml:trace contextRef="#ctx0" brushRef="#br0" timeOffset="87948.4754">6795 2341 160,'-11'14'60,"11"-8"-47,-4-2 24,4-4 8,0 0-14,0 0-3,0 6-7,0-6-4,0 7-9,0-3-1,0 9 0,-4-3-3,0 3-1,1 4 5,-1 0 5,0 3-1,0-3 1,0 6-3,1-3-1,-1-3-8,0 0-2,0-4 0,1 4 0,3 0 1,-4 6 2,0-3-3,0 7 0,1 0 1,-1 0 0,0 10 0,0-4 0,0 1 0,1-4 0,-1-7-5,4-6 1,0-14-44,4-16-21,3-14-52</inkml:trace>
  <inkml:trace contextRef="#ctx0" brushRef="#br0" timeOffset="88652.3141">7104 2321 116,'-4'0'46,"8"4"-35,-4-4 12,0 0 5,0 0 4,0 0 5,0 0-3,0 0 2,0 0-20,0 0 4,0 0 1,0 0 2,0 0 3,0 6-3,0 1-2,0 3-5,0 3 0,0 4-7,0 7-1,0 6-4,-4 3-1,4 4-3,-3 3-3,-1-3 2,4-3 0,0-4 1,-4-3 0,4-7-11,0-7-5,0 1-47,-4-11-19,4-3-48</inkml:trace>
  <inkml:trace contextRef="#ctx0" brushRef="#br0" timeOffset="89489.8977">7511 2472 88,'4'-7'35,"0"-3"-27,3 0 18,1 4 5,-1-5-5,1-2-3,0 0-7,-1-7-2,1 9-8,-5-5-2,1 2 2,-4 1-5,-4 0-1,1-1 11,-5 1 5,1-1-2,-5 4 2,1 0-3,0 3 0,-1 1-3,1 2 1,0 1-2,-1 3 2,1 3-2,0 1 2,-1 9-6,-3 4-3,0 6-1,4 8-1,0 2 2,-1 7 3,1 1 4,0 2 2,3 1-1,1-4 1,-1-10-4,4 4 1,4 6-5,0-7 0,4-3-3,7-3-3,4-3 2,4-4 0,0-3-2,4-11 2,-1 4-6,1-6-3,3-8-27,1-6-14,-1 0-70</inkml:trace>
  <inkml:trace contextRef="#ctx0" brushRef="#br0" timeOffset="90065.388">7790 2355 220,'-3'0'82,"3"0"-64,0-7 7,0 7-1,0 0-11,0 0 0,0 0-3,0 0 1,0 0-6,0 0 4,0 0 1,0 0-1,0 0 2,0 13-4,0 4 1,0 7-5,0 6 0,0 3 5,0 4 3,0 0-6,0-3-3,0-4-1,3-3-1,-3-4 0,0 0 0,0-6-11,0-7-5,0 4-32,0-14-11,4-4-43,4-6-33,-1-10 55</inkml:trace>
  <inkml:trace contextRef="#ctx0" brushRef="#br0" timeOffset="91022.9713">7858 2646 176,'-7'14'66,"3"-8"-52,0 1 8,0 0-1,1 0-2,-1-1 3,4-2 3,0-4 4,0 0-15,0 0 1,4 0-1,3 0-1,1 0 0,-1 0-1,1 0 0,-1 0-4,1 0 0,3 3-3,0 0 2,1 7-2,-1-3 2,0 0 2,4-1 5,-3 4-4,3-3 2,-4-3-7,0 6-1,1-7 0,-5 0 0,1 1-5,-8-4-1,0 0-10,0 0-5,0 0-18,-4 3-7,0 0-22,-3 1-10,-1-1-40</inkml:trace>
  <inkml:trace contextRef="#ctx0" brushRef="#br0" timeOffset="90417.7763">7866 2348 208,'-4'-3'79,"4"3"-61,0 0 6,0 0-2,0 0-8,0 0 2,0 0-7,4 0-3,3 0-3,1-4 2,-1 1 1,1 0 2,-1 3 2,5-4-3,-1 1 1,0 0 8,4-1 5,-3 1-5,3 0 1,-4-1-8,0 1-1,1 3-4,-5-4-3,1 4 0,-1 0 1,-3-3-3,0 3-2,0-3-18,3-1-9,-3-2-48,7-1-22,1-3-10</inkml:trace>
  <inkml:trace contextRef="#ctx0" brushRef="#br0" timeOffset="92151.3914">7888 2918 136,'0'3'52,"0"0"-41,-3 1 9,3-4 2,0 0-2,0 3 0,-4 1-2,0-4 1,0 3-10,0 0 1,1 1 3,-1-1 6,0 0 3,0-3 0,1 7-2,-1-7-6,4 0-1,0 0-6,0 0-2,0 0 0,0 0-1,0 0-5,0 0 1,0 0 2,4 0 1,-4 0-1,3 0 1,5 0-2,-1 0-1,1 0 1,3 0 1,4 0-3,0-7 0,4 4 1,0-4 2,4 1-3,-4-5 0,3 1 1,-3 0 0,-4 0 2,0 7 1,-3 0-1,-1-1-2,0-2 1,-3 6 1,-1 0 1,-3 0 3,0 0-3,-4 0 0,0 0-3,0 0-1,0 0-1,0 0-2,0-4-37,0 1-17,-4-1-70</inkml:trace>
  <inkml:trace contextRef="#ctx0" brushRef="#br0" timeOffset="92778.1725">7873 2713 140,'-4'-3'52,"4"3"-41,4 0 18,-4 0 3,0 0-2,0 3 2,0 4-9,0 3-4,0-3-11,0 10-3,0-1-1,-4 4-9,1 4-4,-1-1-44,4 1-20,0-7-13</inkml:trace>
  <inkml:trace contextRef="#ctx0" brushRef="#br0" timeOffset="95229.4299">8657 2727 172,'4'-10'66,"-4"10"-52,0-4 14,0 4 5,0-3-4,4-4 1,-4 7-4,0 0 1,0 0-15,0 0 4,0 0 2,4 0 1,-4 0 3,4 0 1,-1 7 3,1 0-8,-4 6 0,0 7-7,-4 7 1,-3 13-5,-1 14-2,1 6 0,-5 4-1,1-14 0,0 10 0,-1-3-2,1-3 1,0-4-2,3-9-1,1-1-4,-1-7 0,1-9-14,3-4-3,0-7-18,0-3-5,4-10-21,0 0-7,8-6-54</inkml:trace>
  <inkml:trace contextRef="#ctx0" brushRef="#br0" timeOffset="95702.8844">8872 2844 164,'0'0'63,"4"-3"-49,4-4 5,-5 0 0,5 4-5,0 0 0,-1-4 0,1 4 2,-5-4-9,1 3 9,0 1 4,0 0 5,-4 3 2,0 0-3,0 0-1,3 10-3,-3 7-3,-3 6-7,-1 21-2,0-1-2,0 4 1,-3 7-2,-1-1 0,1 1-6,-1-4 1,1 0-5,-1-3-1,4-10-13,-3-3-5,-1-4-12,5-10-2,-1-10-31,0-7-13,4-9-16</inkml:trace>
  <inkml:trace contextRef="#ctx0" brushRef="#br0" timeOffset="96214.7147">8914 2968 236,'-4'0'88,"4"7"-69,0-7 6,0 0 0,0 0-14,0 0-3,0 0-3,0 0 1,0 0-3,4 3 3,0 4 0,-1-1 0,1 5 1,-4 2-4,4 7 0,0 4-1,-1 2-2,1 4 1,0 4-1,0 0 0,0-1 0,-4 1 0,3 2 2,1-5-3,0-8 0,0 4 1,-1-7 2,-3-7 8,4-6 3,0 3 5,3-13 3,1-7 0,3-4-1,4-6-4,1-3 0,2-4-5,5-7 1,-4-2-3,3-15 0,1 4-5,0-6-3,-1 2 0,-3 5 1,-4 9-3,0 3-2,-7 7-7,-1 1-2,1 9-15,-4-3-6,-1 3-44,1-3-18,0 3-36</inkml:trace>
  <inkml:trace contextRef="#ctx0" brushRef="#br0" timeOffset="96879.9273">9525 2640 232,'-4'-4'88,"4"8"-69,0-8 11,0 4 1,0 0-10,0 0 0,0 0-3,0 7-2,0-4-8,0 4-1,0 10 0,-4 0 1,0 9 0,-3 15-2,-5 19 1,1 10 7,-4 4 3,0 0 5,0-1 3,0-2-9,0-1-4,0-13-10,3-7-3,1-13-9,0-3-4,3-11-23,1-9-9,-1-11-22,4-10-10,4-3-20,0-6-35,8-8 46</inkml:trace>
  <inkml:trace contextRef="#ctx0" brushRef="#br0" timeOffset="97446.3141">9445 3018 204,'-3'-16'77,"3"12"-60,3-13 17,1 11 6,0-8-12,4-2-4,-1-5-2,1 1-2,3 0-11,0-3 1,1 6 3,-1-3-5,4 3 0,0 0 0,0 4 2,0 0-1,4-1 2,0 1-4,0 3-2,0-4 0,-1 1-1,1 3 0,0 0 0,0 0 0,-4 0 0,0 3 0,0 4 0,0-1 0,-3 4 0,-1 0 0,0 4 0,4-1 0,-3 4 0,3 6-5,-4-3 1,0 0 2,1 0 1,-1 4-4,0-1 1,1 0 2,-5 4 1,-3 3 1,-4 0 2,-4 4 1,0-4 1,-7 7-4,-4-4-3,-8 7 0,-7-3-1,-4 7 0,-7-7 0,-1-4 2,1-6 1,3-10-19,4-7-7,0-11-23,4-5-9,0-8-59,7-6-24,1 0 26</inkml:trace>
  <inkml:trace contextRef="#ctx0" brushRef="#br0" timeOffset="98382.0193">10090 2737 208,'-4'0'79,"8"0"-61,0 0 4,-4 0-2,0 0-3,4 0-1,-4 0 3,3 0 0,1 0-10,-4 0 8,0 0 3,0 0-4,0 0 1,0 0-6,-4 13-1,1 4-4,-5 10-1,1 13-3,-1 4 1,1 9-2,-5-3 2,5 4-2,-1-7-1,1-3 1,3-8-1,0-2 0,0-7 2,4-4-3,4-6 0,0-4-6,3-3-3,1-3 3,-1-7 2,9 0 3,-5-3 1,4-4-2,4-3 0,0-7 10,0-10 5,3-3 3,1 3 1,-4-6-2,-4-7-1,0 0-3,-4-4 1,0 4-2,-3 0 0,-1 6-3,1 4-1,0 3-3,-5 7-2,1 3 1,0 7-1,-4 7-5,0 13 1,-4 10 0,-3 13 2,-1 14 1,0 0 1,1 4 2,-1 2 1,5-6-4,-1-7 1,0 1-2,4-8 0,0 1-7,4-18-2,3 1-21,1-14-6,3-6-38,1-14-17,-5-10-30</inkml:trace>
  <inkml:trace contextRef="#ctx0" brushRef="#br0" timeOffset="98996.7202">10543 2754 236,'-8'6'88,"8"-6"-69,4 0 15,-4 0 1,0 0-7,0 0-2,0 0-6,0 0-2,0 0-10,0 0-1,0 0 3,7-6-6,1 6 0,3-4-2,4 1 1,4-7-2,8 6 2,3-2 4,4-1 4,3 7-4,1-3 1,-4-1-5,4 4-2,-4-3 2,-4 3 2,0-7-9,-7 7-4,-5-6-25,1-1-9,-4-3-20,0-4-6,-3 1-41,-1 0-29,4 3 63</inkml:trace>
  <inkml:trace contextRef="#ctx0" brushRef="#br0" timeOffset="99341.2647">10863 2737 256,'0'0'96,"4"0"-75,0 0 12,-4 10 0,0-3-5,0-1 1,-4 11-5,-4 10-1,-3 13-12,0 17 9,-8 10 3,-4 13 6,-3 11 2,-1 16-12,9-6-6,6-11-19,12-16-7,15-30-86,16-28-36,2-39-22</inkml:trace>
  <inkml:trace contextRef="#ctx0" brushRef="#br1" timeOffset="8.77347E9">1700 3075 200,'-12'10'74,"9"-10"-58,3 0 3,0 0-2,0 0-7,0 0 0,0 0 2,0 0 5,0 0-9,0 0 4,0 4 2,-4-1-5,4-3-3,0 0-3,0 0-3,0 0-19,0 0-8,0 0-35,0 0-12,7-7-13</inkml:trace>
  <inkml:trace contextRef="#ctx0" brushRef="#br1" timeOffset="8.77347E9">1734 3229 116,'-4'0'46,"0"0"-35,4 4 7,0-4 2,0 0-8,0 0 1,0 0-6,0 0-2,0 0-2,0 0-3,0 10 1,4-3 3,0-1 2,-1 11 0,1 0-1,0 0 3,0 9 3,-1-2-4,1 9 1,0 1 1,0-4 5,-4 3-6,0-2 0,4-5-2,-4-5-1,3-5-6,1-2 1,0-8-5,-4-2 1,4-4-9,-1-10-2,-3-4-19,0-6-5,0-3-40</inkml:trace>
  <inkml:trace contextRef="#ctx0" brushRef="#br1" timeOffset="8.77347E9">2047 3464 128,'-16'7'49,"13"-4"-38,-5-3 1,8 0 1,-4 0-3,1 0 4,-1-3 2,0-4-1,0 7-7,-3-7 1,3 4 2,-4-4-2,8 1 2,0 2-2,0-2 2,0-1-6,4-3-1,0 6-4,0-2-3,0-1 2,-1 0 2,1-3 0,0 7-1,0 0 1,-1-1 1,1 1 1,-4-1 1,4-2-2,-4 6-2,0 0 1,7 0-1,1 0 0,0 0 0,3 0-3,0 0 2,0 0 1,1 0 0,-1 0 0,4 6 0,-4 1 0,1 0 2,-1 3-1,-3 0-1,-1 3 1,1 4-1,-1 0 0,-3 0 0,0-1 0,0-6 2,-4 7-1,0-7-1,0-3 1,0 3 1,0-3-1,0-7-1,0 6 1,-4-6-1,0 0 0,0 0 0,1 0 0,-1-6 6,0-4 2,4-4-2,0-2 1,0-5-4,0-2-2,4-4 0,0-3-1,3 7 0,1-1 0,-1 4 0,1 3 0,-1 4-3,1-1 2,-1 1 1,1 10 0,-1-1 0,5 8 2,-1 6-1,0 0 2,1 7-4,3 6 0,-4 4 1,0-4 2,1 7-1,-1-9-1,-4 5-4,1-9 0,0-4-51,-8-19-76</inkml:trace>
  <inkml:trace contextRef="#ctx0" brushRef="#br1" timeOffset="8.77347E9">2770 3340 156,'0'-3'60,"0"3"-47,0-4 15,0 4 2,0-3-13,-3-4-4,-1 7-4,-4-6 1,1-4-5,-4 10 1,3-4 1,-3 1-3,-1-1-3,1 4 4,0 0 4,-1 0-1,1 0 1,0 4-3,3-1-1,-3 1-3,0 9-2,-1-3 1,5 0-1,-1 7 0,4 3 0,1 0 0,3-3 0,3 10-3,1-4 2,4 0 1,-1 1 2,5 3-3,-1-10-2,4 9 2,0-6 2,0 1-2,0-5-2,0 4-5,0-6-2,1-7-9,-1-1 0,0-6-10,0-6-4,4-5 0,-4-12 0,4-4-10,-1-3-27,1-3 16</inkml:trace>
  <inkml:trace contextRef="#ctx0" brushRef="#br1" timeOffset="8.77347E9">3027 3266 176,'-4'14'66,"0"-4"-52,-3 7 8,3-11-1,0 4-11,-3 0-3,-1-3-4,1 10 0,-1-7-2,0 3 2,1 1 0,-1-1 1,1 0 2,3-2 1,0 2 1,1 0-4,-1 4-3,4 7 0,4-1-1,-4 4-3,3-4 2,1 7 1,0-6 2,0-4-3,3 7 0,1-7 1,-1-3 0,1-1 0,3-6 0,0-3 0,1-3 0,-1 2 6,0-6 6,1-6 11,-5-5 8,1-2-5,-8-7-1,-4-7-8,-4-6-2,-3-4-9,0 0-2,0 3-2,-1 1 1,-3 3-4,4 3 0,-1 3-15,1 1-4,0 6-14,0 7-7,3-3-39</inkml:trace>
  <inkml:trace contextRef="#ctx0" brushRef="#br1" timeOffset="8.77347E9">2989 3595 132,'0'3'52,"-7"0"-41,10-16 13,-3 13 5,4-3-11,-4-4-2,0-3-3,4-3 1,0 2-7,3-5-4,-3-1 0,4 0 2,-1-3 2,1 0-3,-1-3-1,4 6 3,1 7 1,-5-4 1,1 4 2,3 0-3,-3 3 1,7 1-1,-4 6-3,0 0-3,8 0 2,0 0-4,-4 0-2,4 0 4,0 10 1,-4-3-3,0-1 1,0 4 2,0 4 3,-3 2-7,-1 1 0,0 3-2,-3 4-1,-5-1 4,1 7 2,-4 1 4,0-8 2,-4 7-10,1-6-3,-1-4 3,0-3 1,0-1 2,1-6 0,-1-3 0,0-7 0,0 0 0,1-3 0,-1-11 2,0 8 1,0-8 3,0-3 3,1-6-2,-1-1-2,0 1-2,0 3-3,1 0 1,3 0-1,0-4-3,0 7 2,3 4 1,1-4 0,0 4 2,3 0 1,1 2-1,0 1 1,-1-3-2,1 10-1,3-1 3,0 1 2,1 3-2,-1 0 0,0 3-1,4 4-2,0 0 1,0-1-1,0 4 0,1 1 0,-1 2 2,-4 4 1,0-1-1,1 5-2,-1 2-2,-4 7-1,-3 0-1,-4-6 0,0 6-2,-4-3 1,1 3 3,-1-10 1,0-3 1,0 0 0,1-11-3,-1 4 2,0-10-1,0-10-2,0 4 5,4-11 3,0-3 3,0-4 1,0-3-2,4-6 1,0 3-4,0 0 0,3-1-1,1 1-2,-1 3 1,1 4 1,0 0-3,-1 6-2,1 7 2,-1 0 2,1-4 0,3 11-1,4 0 1,-4 3-1,1 0 4,-1 6 2,4 1-5,-4 3-2,1 7 2,-1 0 1,0-1-3,-3 8-1,-1-1-8,1 1-4,3 2-8,-3-2-3,-1-4-18,1 3-8,-1-6-47</inkml:trace>
  <inkml:trace contextRef="#ctx0" brushRef="#br1" timeOffset="8.77347E9">3830 3172 232,'-11'0'88,"7"11"-69,0-11-5,4 10 1,0-4-11,0 1-8,0 0-2,0-4 2,0 4-11,0-7-3,0 3-21,0-3-10,4 3-29</inkml:trace>
  <inkml:trace contextRef="#ctx0" brushRef="#br1" timeOffset="8.77347E9">3890 3317 184,'-4'20'71,"1"-7"-55,-1 7 4,4-10-2,0 4-7,0 2 1,-4 1-5,0 3-2,4 4-2,0-1-3,0 4 1,0 7-4,4-4 2,0-4-1,3 5 0,1-1 2,0-10 2,-1 0-6,1-3-1,-5-4-7,1-3-3,0-3-18,-4-7-8,0-7-34</inkml:trace>
  <inkml:trace contextRef="#ctx0" brushRef="#br1" timeOffset="8.77347E9">4697 3340 188,'4'17'71,"-8"0"-55,-7 6 11,7-10 0,-4 4-13,-3 3-5,-4 7-2,0 0 0,-4 3-3,0 0-1,0-3 3,4-4-3,0-6 0,4 0-3,0 0-1,3-7 1,1-3 0,3-7-5,0 6 1,4-6 2,0 0 3,8 0-5,-1 0 1,4 0-1,1 0-1,-1 0 1,0 0 3,1 0 0,-1 0 3,0-6 1,-3 6 1,3-4 13,-3-3 6,-5 1 2,1-11 2,0 10-6,0-3-3,0 4-8,-4-5-2,0 5-2,3 6-1,-3 0-3,0 0 1,8 6-9,-1 11-5,5 13-1,-5 1-5,5 5 0,-1 8 1,0 3 0,-3 3 6,-1-6 6,-7 6 5,-4-3 2,-7-3 1,-8-11 0,-3 1 9,-8-11 6,-8-10-1,-11-9 1,-8-11-6,-3-6-3,-4-1-8,-4-9-1,4 6-25,4-3-12,3-4-47,0 1-20,8 0-1</inkml:trace>
  <inkml:trace contextRef="#ctx0" brushRef="#br1" timeOffset="8.77347E9">4135 3679 164,'-3'6'63,"-1"-2"-49,-4-4 5,4 0 0,1 0-5,-1 0 2,0-4-7,0-2-1,-7-5-4,4 1 2,3-3 0,0 3 0,0-3 1,0 2-4,4-2 0,0 0-1,0-1 1,4 8-2,0-8 2,0 1 0,3 3 3,1 0-3,3-4 0,-3 11 1,-1 0 2,1-1-3,-1-3 0,1 7-1,3 11 1,0-5-2,1 1-1,-5 3-4,5 0-2,-1 7 0,0 0 4,1-4 1,-9-3 3,1 7-3,4-11 0,-5 8 1,1-11 0,-4 4 0,0-7 2,0 0-3,0 0 0,0 0 7,4-7 4,0 7-8,3-6 0,1-5 0,-1 1 1,-3-3 1,4 6 2,-1-3-1,-3 4-3,0-4-1,-1 10 0,5 6 1,0 1-3,-5 6 0,5 1-10,-1 2-3,1 1-17,0 0-6,3 0-29,0-4-47,0-9 22</inkml:trace>
  <inkml:trace contextRef="#ctx0" brushRef="#br1" timeOffset="8.77347E9">5085 3444 212,'-7'10'79,"3"-3"-61,4-4 4,0-3-4,0 10-16,0-3-3,0-1 0,0 11 2,0 7 0,0 9-5,0 7 0,0 4 2,4 13 1,0-7 1,-1 1 2,5-8-3,3-6-2,1-10-1,-1 0 3,4-14-2,0-10-1,4-6 5,0-7 3,0-10 8,-1-7 4,1 4 1,-4-11 1,-3 7 2,-1-3 2,-3-3-1,-5 9-1,-3 4-2,-3-3 8,-1 6-4,0 0-13,0 0-6,0 14 2,1-4 4,3 0-7,0 1-1,0 6-8,0 0-3,0 0-1,0 0 1,7 17-3,5 3 7,-1 10 6,4 0-5,0 3 2,0 14-1,0 4-1,4 2 4,-11 1 2,-1 0 0,-11 3 2,-3 0-2,-8-7 2,-4 0 4,-4-3 4,-3-10-2,-1-14 0,1 1-5,-4-14-1,0-10-10,-4-10-3,0 0-15,0-10-6,4-7-28,3-7-10</inkml:trace>
  <inkml:trace contextRef="#ctx0" brushRef="#br1" timeOffset="8.77348E9">5617 3920 200,'-4'7'77,"4"-1"-60,0-6-3,0 0-5,8-6-5,-1 2 2,1-9-1,3 6 2,1-6-4,-1-1 0,0-3 3,-3 7-1,-1-3 0,1-4 3,-1 1 5,1-1 2,-1 0 3,-3-6-6,0 2 1,-4-9-6,0 7 1,-4-4-5,0 4 0,1 2 1,-1 1 2,-4 4 3,1 2 2,-1 1-5,1 3-4,-1 3-1,1 0-1,-1 4 4,-3-4 2,-1 14-2,5 0-3,-1 6-5,1 11-2,-1 9 0,1 17 2,-1 7-1,1 10 4,-1 0 2,4-3 2,1-4-1,3-3-2,3-10-4,5-13-2,3-7-19,4-11-9,4-26 0,4-6 0,3-8-9,4-16-3,4-10-24,0-1-25,8 1 35</inkml:trace>
  <inkml:trace contextRef="#ctx0" brushRef="#br1" timeOffset="8.77348E9">6013 3635 104,'-8'20'41,"8"-17"-32,0-6-11,0 3-6,0 0-2,0 3 1,0 1 21,-3-4 9,-1 6 12,0-2 4,0-4-6,1 0-4,-1 0-7,0 0-2,0 0-10,4 0 8,-4 0 4,1 0-2,-1 0 0,0 3-4,-3 1 1,3 2-2,0 1 0,-3-4-5,-1 14-3,0 0-2,1 0 0,-1 6-7,5 4-1,3-4 2,0-6 3,3 6-1,1-6-2,0-3 2,3-4 0,5-4 1,-1-6 0,0 0-3,-3-6 2,-1-1 1,1-3 0,0-3 4,3-4 2,-4 0 2,1 0 0,-1 1 0,1-1 2,-4 0-1,0 0 0,-1 11-3,-3-5 1,4 5 0,-4 6 3,0 0-5,0 0-1,4 6-7,3 5 0,1 2-4,-1-3 2,1 7-4,0-4-1,3-3-2,-4-3 0,5-4-2,-1-3-1,0-6-1,1-4 2,-1-1-8,0 1-3,1-3-11,-1-4-2,-4 11-20,1-5-47,0 1 19</inkml:trace>
  <inkml:trace contextRef="#ctx0" brushRef="#br1" timeOffset="8.77348E9">6152 3836 156,'0'13'60,"4"-9"-47,-4 2 4,0 5-3,0-5-7,0 1-2,0 0 11,0 3 6,0-4-11,-4-2 10,4 2 5,-3-6-5,3-6-2,0 2-11,-4-9-5,4-4 0,0-6 2,0 3 0,4-4 0,-1 1-1,1-1 0,0 4-2,3 3-2,1 4 1,-4 3 1,3 3-1,1 4-1,-1 6 1,1 4 1,0 3-3,3 0 0,0 3 1,0 4 0,1 0-7,3 0 0,0 6-19,0-3-8,0 0-15,0-3-5,0 0-26,-3-7-20,3 3 44</inkml:trace>
  <inkml:trace contextRef="#ctx0" brushRef="#br1" timeOffset="8.77348E9">6590 3568 272,'-4'3'104,"0"4"-81,-3 0 1,3-4-5,-4-3-9,-3 10 0,-4-3 0,0 10 1,0-4-5,-4 7-2,4-7 0,0-2 0,3 5 2,1-2-3,4-4-2,-1 0-3,4-4-1,4 5-1,4-5 3,4 8 0,3-4 1,4 0-3,4 0 2,0 3 1,0-3 2,-1 7-1,-2 0 2,-5 0-4,-4 3 0,-3-4 3,-8 5 1,-11-5-6,-4 11-2,-7-3-3,0-4 0,-5 0-4,1-7-3,0-3-31,4-16-13,3-18-53</inkml:trace>
  <inkml:trace contextRef="#ctx0" brushRef="#br1" timeOffset="8.77348E9">7072 3528 224,'-11'0'85,"7"6"-66,8-9 3,-4 3-3,-4 0 3,4 0 4,0 0-3,-3 0 0,3 0-12,-4 3-2,4-3 1,0 0-4,0 0-1,0 0-5,0 0 0,0 0 0,4 4 2,-1 13-1,1-1-1,4 1-2,-1 6 1,1 11-4,7 6 1,-8 4 0,5 3-1,-5 6 1,1-6 3,3 10 0,-3-13 1,-1 6 0,1-10 2,-5-6-1,1-11-1,0 1-2,0-14 1,-1 7 1,-3-11 2,0-6 5,0-6 6,0-1-3,4-10 2,0-10-7,0 0-1,3-9-4,1-8-3,3 0 2,0-2 0,5 2 1,-1 4 2,0 0-1,0 6-1,0 0 1,-4 8 1,1-4 1,3 6 3,0-3-1,0 4 0,0-1-6,0-2-1,-4 9 1,1 0 0,-5 0-10,-3 11-3,0-5-6,-4 5-3,0 2-14,0 1-4,-4 3-27,0 0-9,4 0-14</inkml:trace>
  <inkml:trace contextRef="#ctx0" brushRef="#br1" timeOffset="8.77348E9">7687 3628 228,'0'-3'85,"-4"-4"-66,4 0 10,0 1-1,-4 6-3,1-4 0,-1 1-3,0 0 1,0 3-13,1 0 3,-1 0 3,0 3 1,0 4-1,4-1-11,-4 11-2,4 0-1,-7 17 3,-1 6 4,1 7 2,-4 6-5,3 4-2,0 7-2,1-10 1,-1-4-2,1-10-1,-1-6-13,5-11-4,-1-6-24,0-11-9,4-12 2,4-4 3,3-7 4,5-6 1,3-4-18,0-3-45,4 3 18</inkml:trace>
  <inkml:trace contextRef="#ctx0" brushRef="#br1" timeOffset="8.77348E9">7755 3796 220,'-8'3'82,"8"-6"-64,0-1-9,0 4-7,4-6-6,0-1 2,0-3 10,-4 7 6,0-1-6,3 1 9,5-4 5,-1 7-5,1-6-2,3-5-4,4 5 0,4-4-4,0 0 1,-4-4-1,8 8 3,-1-4 1,5 6 3,-1-3-1,1 1 2,-1-1-4,0-3 1,1 7-9,-1-1-2,-3 4-1,-4 0 2,-1 0-1,-2 0 2,-5 0-4,-4-3-2,1 3-14,-4 0-6,-1-7-13,-3 7-2,-3 0-22,3-3-9</inkml:trace>
  <inkml:trace contextRef="#ctx0" brushRef="#br1" timeOffset="8.77348E9">8056 3695 192,'0'14'71,"0"-14"-55,0 3 2,0-3-3,0 0-2,0 0 3,0 0 8,0 0 7,4 0 21,-4 13-28,0 4-3,0 3-5,0 4-5,-4 9 1,1 1 4,-1 13 2,0-4-3,-3-3-1,-1 7-8,0-13-2,5-7-4,-1 0-1,0-11-19,4-2-7,0-8-6,0-6-2,4-3 10,3-7 7,1-7-9,3 1-4,1-8-13,-1 4-3,0-10-47</inkml:trace>
  <inkml:trace contextRef="#ctx0" brushRef="#br1" timeOffset="8.77348E9">8358 3679 304,'-19'56'112,"8"-32"-87,3 3-7,8-21-9,0 1-29,4-3-9,0 6 17,0-4 10,-1 1 3,1 3-4,-4 3-3,0 4 11,4 3 9,0 0-7,-4 1-1,0 2-2,0 0 2,-4-2-1,0 2 0,0-6-3,1-4-2,3 1 1,-4-8-1,0 8 4,4-11 5,0 4-1,0-7 3,-4 0-4,1-7 1,-1 0-1,4-6 1,0-4-4,0-6-1,0-7 5,4 3 3,-1-7-6,5-6-1,-1 6 0,5-6 0,-1 13-2,0-3-2,1 3 3,-1 11 0,0-1 1,1 4 2,-1 3-1,0 6 2,1 4-6,-1 4-3,0 2 1,0 1 0,1 3-2,-1 0 2,4 3 1,0 4 2,0 3-3,0 4 0,0 9 1,1 1 2,-5 3-3,0 0 0,-3-4 3,-1 7 1,-3-6-6,-4-1 0,0-9-10,0-1-2,-4-6-12,1-7-5,-1-10-8,0-7-2,0-3-15,0-6-6,-3-8-32</inkml:trace>
  <inkml:trace contextRef="#ctx0" brushRef="#br1" timeOffset="8.77348E9">8317 3990 244,'-8'4'90,"4"-4"-70,8 0-1,-4 0-6,0 0-5,4 0 2,-4 0 4,4 0 3,-1 0-9,1 0 2,0 0 1,7 0-4,-3 0-2,3-4-2,4-3-3,0 7 1,4-10-1,4-3 0,-1-4 0,5 1-11,3-5-3,-4 1-26,4 0-12,-3 0-32,-1 3-43,-3 7 39</inkml:trace>
  <inkml:trace contextRef="#ctx0" brushRef="#br1" timeOffset="8.77348E9">8788 3705 220,'-4'-3'85,"8"6"-66,0-6 5,-4 3-1,0 0-4,3 3 1,5 1 2,-4-1 1,3 7-12,1-3 2,-1 10 1,1-1-3,-1 4 1,-3 1-5,0 5-2,0-2-7,-1 9-1,-3-3 3,0-3 2,0-3 0,0-8 1,0 1 0,0 0 1,0-7-2,0-3 1,0 3-2,4-3 2,0 3 0,4-4 1,-1 8 2,1-4 1,3 7 8,0-7 2,1 3 0,3-3 0,4-10-5,3 0 0,5-7-7,6-3-1,1-6-7,8-15-2,-1-6-29,5-9-13,3-5-63,7 1-30,-7 6 14</inkml:trace>
</inkml:ink>
</file>

<file path=ppt/ink/ink2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18T05:11:37.849"/>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310 66 92,'8'-10'35,"-1"3"-27,1 0 7,-5 4 0,1 0-4,0-1 1,0 1-5,-4 0 1,0 3 4,0 0 2,-4-4 1,0 1 4,0 3-11,1-4 0,-1 4 2,0 0-6,0 0 0,1-3 2,3 3 1,-4-3 8,0 3 2,0-4-4,4 4 0,-4-3-6,1 3-2,-1-3-2,0 3-3,-3 0 3,-1 0 0,1 0 5,-1 3 3,0 0-2,1 1 2,3-1-4,0 4 1,1-4-7,-1 4-3,0 0 1,0 3 0,1 0 1,-1 3 0,0 0 0,0 4 2,0 3 1,1 0 1,-5 4 0,1-1 2,3 1-1,0-1 0,0 4 1,4-3 3,0 2-4,0 8-3,0-4-1,0-3 1,0 0-1,0-1 2,0 1 0,0 0 1,0 0 0,0 0 2,-4 3-5,4 0-1,-3 4 0,-1-1 2,0 1-3,4-1-2,0 1 4,0-1 1,0-3-3,4 0 1,-4-3 0,4 3 2,-1-3-1,1 0-1,-4 0 1,4 0-1,0-1 2,0 1 1,-4 0-1,3 0-2,-3 0 1,0 0-1,0-4 0,0 0 2,0 4-3,0-3 0,0-1 1,0 1 2,0 2-3,0-2 0,0 3 1,0-4 2,0 1-1,0-4-1,0 3 1,0-6-1,0 0 0,0-4 2,0 1-1,0-1-1,0 0-2,-3 1 1,-1 3-1,4-1 0,-4 4 2,4 4 0,-4-1 2,0 4 1,1 0-1,-1-4-2,0 1-2,4-4 1,0 0 1,0-3 0,-4 0 0,1-1 0,3 1-3,-4-3 2,0-1 3,0 0 1,1 1-1,3-4-2,-4 7 1,4-4-1,-4-3 0,4 0 0,-4 0 0,0 0 0,1 0 2,3 4 3,-4-4-2,4 0-2,-4 0 0,0 0-1,1 0 0,-5 0 0,8 0 0,-4 0 0,1 0 0,3 0 0,-4 4-3,0-1 2,0-3 1,4 7 0,0-4-3,-4 1 2,1-1 3,-1 4 1,0 0-1,0-1-2,1 1 1,-1 6 1,0-6-1,0 3-1,1-3 1,-1 0 1,0-4 1,0 4 1,0-4 0,1 1 0,-1-7-2,0 6 1,0-3 0,4 0 1,0 0-2,0-3 1,0 3-2,0 0 2,-3 0 0,3 0 1,0 0-2,0-3-2,0 3 1,0-3 1,0 3 1,0-4 3,0 1-3,-4 0-2,4-1-3,-4 1 1,4-7-4,0 0-1,0 0-48,8-33-133</inkml:trace>
  <inkml:trace contextRef="#ctx0" brushRef="#br0" timeOffset="1240.9878">-391 2398 172,'-12'7'66,"9"-4"-52,-1 1 3,4-4-2,0 3-6,-4 0 0,4 1 1,0-4 4,0 0-8,0 0 8,0 0 3,0 0 4,0 0 4,0 3-4,0 0-1,0 4-7,0 0-3,0 3-5,0 0-2,0 0-1,0 7-2,0 0 1,0 3-1,0-4 0,4 5 2,0-5-1,-1 8 2,1-4 0,0 0 3,3 3-5,-3 1-1,0-1 2,4 1 1,-1 3-1,1-1 1,-5 1-2,5 0 2,0-4-2,-5 1-1,5-4 3,-4-3 2,-1 0 2,1-4 3,0-3-3,0 0-2,-1-3-2,5 3 0,0-7-4,-1 1 0,1-4 1,-1 0 2,4 0 8,1 0 3,-1-4-4,0-3-3,1 1-1,-1-1-1,0 4-5,1-4-1,-1 7 1,0-3 2,1-1 2,-1 1 3,0-4-1,0 1 2,5-1-4,-5 0 0,4 0-3,0 1-3,4-1 2,0-3 2,3 0 2,-3-3 3,-4 6 6,4-7 2,-4 1-3,0-4 1,4 4-7,-8-4-3,1 0 1,-1 1 0,0-1-1,1 3-2,-1 1 1,-3 6 1,-1-3-3,1 4-2,-1-1-1,1 0 3,3 0-7,0-3-2,4-10-16,1 0-7,6-10-37,1-10-15,-1-10-64</inkml:trace>
</inkml:ink>
</file>

<file path=ppt/ink/ink2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16:21:16.317"/>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854F998E-3F04-44C2-B54C-9B6DDE1E88F7}" emma:medium="tactile" emma:mode="ink">
          <msink:context xmlns:msink="http://schemas.microsoft.com/ink/2010/main" type="writingRegion" rotatedBoundingBox="7823,14830 24241,14615 24280,17551 7862,17766"/>
        </emma:interpretation>
      </emma:emma>
    </inkml:annotationXML>
    <inkml:traceGroup>
      <inkml:annotationXML>
        <emma:emma xmlns:emma="http://www.w3.org/2003/04/emma" version="1.0">
          <emma:interpretation id="{DEFD4FAF-7E4C-452A-95EC-59D11ED7B119}" emma:medium="tactile" emma:mode="ink">
            <msink:context xmlns:msink="http://schemas.microsoft.com/ink/2010/main" type="paragraph" rotatedBoundingBox="7823,14830 24241,14615 24263,16238 7845,16453" alignmentLevel="1"/>
          </emma:interpretation>
        </emma:emma>
      </inkml:annotationXML>
      <inkml:traceGroup>
        <inkml:annotationXML>
          <emma:emma xmlns:emma="http://www.w3.org/2003/04/emma" version="1.0">
            <emma:interpretation id="{8C9F316C-7556-446C-86B5-8FBAB6DCD80B}" emma:medium="tactile" emma:mode="ink">
              <msink:context xmlns:msink="http://schemas.microsoft.com/ink/2010/main" type="line" rotatedBoundingBox="7823,14830 24241,14615 24263,16238 7845,16453"/>
            </emma:interpretation>
          </emma:emma>
        </inkml:annotationXML>
        <inkml:traceGroup>
          <inkml:annotationXML>
            <emma:emma xmlns:emma="http://www.w3.org/2003/04/emma" version="1.0">
              <emma:interpretation id="{FA0C6E29-28BF-4AE1-8DB2-A6787FA912EB}" emma:medium="tactile" emma:mode="ink">
                <msink:context xmlns:msink="http://schemas.microsoft.com/ink/2010/main" type="inkWord" rotatedBoundingBox="7827,15079 11679,15029 11690,15905 7838,15955"/>
              </emma:interpretation>
              <emma:one-of disjunction-type="recognition" id="oneOf0">
                <emma:interpretation id="interp0" emma:lang="en-US" emma:confidence="0">
                  <emma:literal>similar</emma:literal>
                </emma:interpretation>
                <emma:interpretation id="interp1" emma:lang="en-US" emma:confidence="0">
                  <emma:literal>Similar</emma:literal>
                </emma:interpretation>
                <emma:interpretation id="interp2" emma:lang="en-US" emma:confidence="0">
                  <emma:literal>simian</emma:literal>
                </emma:interpretation>
                <emma:interpretation id="interp3" emma:lang="en-US" emma:confidence="0">
                  <emma:literal>similes</emma:literal>
                </emma:interpretation>
                <emma:interpretation id="interp4" emma:lang="en-US" emma:confidence="0">
                  <emma:literal>Simian</emma:literal>
                </emma:interpretation>
              </emma:one-of>
            </emma:emma>
          </inkml:annotationXML>
          <inkml:trace contextRef="#ctx0" brushRef="#br0">33 20 216,'-8'-18'82,"8"14"-64,-5 4 15,5 0 2,-4 4-12,0-1-3,0 5-11,0-1-4,0 4-3,4 0-2,0 0 1,0 0-8,4 4 0,4 0-46,0-4-17</inkml:trace>
          <inkml:trace contextRef="#ctx0" brushRef="#br0" timeOffset="-198.9609">41 303 148,'-12'-14'57,"12"6"-44,-9 1 23,9-1 6,-4 5-5,4-1-2,0 0-8,-4-3-5,4 3-12,-4 1-2,4 3 2,0 0-6,0 0-2,0 0-1,0 18 1,0 0 3,0 1-2,0 3-2,0 0 0,4 0-1,-4 0 0,4 0 2,-4-3-3,4-1 0,1 0-6,-1-3 0,-4 0-13,4-4-4,-4 0-14,4-4-6,-4-7-29,4 0-40,-4-7 34</inkml:trace>
          <inkml:trace contextRef="#ctx0" brushRef="#br0" timeOffset="-724.2548">-319 116 72,'4'-11'27,"1"7"-21,-1-3 27,-4 3 11,0 0-6,0 1-2,0-1-14,4-3-6,-4-1-9,0-3-3,0 0 2,0 0 1,-4-4 1,0 4-2,-1 0 1,-3 0-2,0 0 2,-5 0-4,1 4-2,0 0-5,-1 3 0,-3 4 2,-5 4 1,0 3-2,1 4 0,-1 4 4,0 3 1,1 0 0,-1 4-2,4 1 3,1 2 2,3 1-2,1-4-2,4 0-3,-1 0 1,5 0-1,4 4 0,4-4 2,5 0 2,-1-3-3,4-1 0,5 0 1,-1-3 0,1 0 0,4-1 0,-1-3 0,1 0 2,0 0-1,-1 1-1,1-5 1,-4 0-1,-1 1 0,1-1 2,-1-3 1,-3-1 1,-1 1-5,-4 0-1,1-1 1,-1-3 2,-8 0 0,0 0 2,0 0 4,0 0 4,0 0-4,-4 0 1,-4 0-3,-5 0 2,-3-3 0,-1-1 1,-4 0 2,1 1 1,-5-1-1,0 4-1,4 0-5,1 0-1,-1 0-3,0 4-1,1-1-4,-1 1 1,0 0-5,1-1-1,3 1-9,5 0 0,-1-1-10,5 1-2,4 0-21,0-1-9</inkml:trace>
          <inkml:trace contextRef="#ctx0" brushRef="#br0" timeOffset="1558.0128">289 494 124,'0'-7'46,"0"3"-35,4 1 18,-4 3 9,0 0-10,5 0-4,-1 0-9,0 0-5,0-4-5,0-3 3,0-1 4,0-3 0,5 0 1,-1 0-7,0-3-2,1-1-2,-1 0-2,0 0 3,0 1 0,5-1-1,-5 0 1,4 1 0,1-1 3,-1 4-1,1 3 0,-5-3 1,0 4 1,0 3-6,1 4 0,-1 0-1,4 8 0,1 3 0,-1 4 2,1 3-3,-5 0 0,0 4 1,0 0 2,1 0-3,-1 1 0,0-1 1,1 0 0,-1-4 0,-4 0 2,0 1-3,4-4 0,-3-1-1,-1-3-2,-4-3 3,4-1 0,-4-3 1,0-4 2,0 0-1,0 0-1,0-4 1,0 0 1,0-3 3,0-4 4,0-4-2,4 0 1,0-3-1,0 0 1,0-1-4,0 1-1,1 0-1,-1 3 1,4 0 0,-4 4 1,0 0-2,0 4 1,1-1-4,-1 5 0,-4-1 1,4 4 2,-4 0 1,0 0 1,4 4-2,4 3-2,1 0 1,-1 4-1,0 0 2,0 4 1,1 0-4,-1 0-1,0-1 3,0 1 3,1-4-3,-1 0-1,-4 0-5,0-4 1,0 1 0,1-1-1,-1-3 4,-4-4 0,0 0 1,0 0 2,4 0-3,0-4-2,0 0-1,0-3 0,0-4 3,0-4 2,5 1-2,-5-1 0,0 0 5,0 1 2,4-1-2,-3 0-3,-1 4 0,4 0-1,-4 4 0,0-1 0,5 5 0,-5-1 0,4 0 0,0 4 0,0 0 2,1 4 1,-1 3 1,0 4 0,1 0-2,-1 4 1,4 0-4,1 3 0,-1 1-4,0-1 1,1-3-5,-1-1-1,1 1-13,-1-4-5,5-3-21,-1-5-6,1-3-37,3-7-30,5-8 52</inkml:trace>
          <inkml:trace contextRef="#ctx0" brushRef="#br0" timeOffset="1978.01">1344 86 272,'-12'8'104,"16"-5"-81,-4 1-15,0-4-13,0 0-63,8 4-23,5-8 1,-1-11 1</inkml:trace>
          <inkml:trace contextRef="#ctx0" brushRef="#br0" timeOffset="1799.1089">1381 285 228,'-4'4'88,"4"3"-69,0-3 6,0 3 0,0 0-10,0 1 0,-4-1-3,4 0 0,0 1-6,0 3 0,0 0 1,0 0-3,0 0-1,0 0-3,0 0-1,0 0 1,4 0 0,0-4-29,-4-7-13,5 0-77</inkml:trace>
          <inkml:trace contextRef="#ctx0" brushRef="#br0" timeOffset="3194.2703">1907 458 124,'-9'7'49,"9"-7"-38,-4 0 19,4 0 8,0 0-12,-4 0-3,0-4-2,4 1-1,-4-5-11,4-3 6,-4-3 2,0-9-3,-1-6 2,1-8-3,0-7 0,0-7-7,-4-8-2,0 0 0,-1 4 0,1 0 2,-4 3 3,-1 8 0,1 4 0,-1 7 1,1 7 1,4 7-1,-1 5 1,5 6-11,0 12-4,0 14-1,-4 23 3,-1 18-1,5 14-1,4 12 0,9-1 0,3 1-4,9-8 0,3-3-3,5-8 2,0-11-6,4-7-1,5-8-9,3-10-4,0-8 0,1-11 3,3-11 3,-3-8 4,-5-3 6,-4-3 6,-4-8 4,-8 0 4,-5-4 15,-3 0 9,-5-3 1,-4-4 2,-8 0-3,0-1 2,-5 5-2,-3 0 2,-4 7-9,-1 3 0,-4 8-13,5 4-3,-5 7-4,5 7-2,-1 8-2,0 7 1,5 4 3,0 3 1,7 0-2,1 1 2,4-1 1,9-3 0,3-4-3,0-3 2,5-5 1,4-6 0,8-8-3,0-8 0,4-6 2,4-5 0,-4-7-2,4 1 2,0-8 5,-8 3 2,0 1-2,-8-1-1,0 1 3,-5 11 1,-3 3 1,-5 4 0,0 3-4,-4 16-7,0 3-3,1 7-2,-1 1 0,4 3 0,0-4 0,5 0 2,-1 1 4,5-5-1,-1 1 1,5-4 4,4-7 3,4-4 2,0-7 3,4-4-1,0-12 2,4-6-4,-4-8 1,-4-3-1,0 3 3,-4-3-3,-4 7-2,-5 3 2,-3 12 0,-1 3-6,-4 8 0,0 10-10,5 12-4,-1 7 7,5 8 5,-1 6-4,1 1 0,-1 0-9,5-8-2,4-7-24,0-11-9</inkml:trace>
        </inkml:traceGroup>
        <inkml:traceGroup>
          <inkml:annotationXML>
            <emma:emma xmlns:emma="http://www.w3.org/2003/04/emma" version="1.0">
              <emma:interpretation id="{7F0F6DFF-9DF5-46B6-82C9-BF75B91C1981}" emma:medium="tactile" emma:mode="ink">
                <msink:context xmlns:msink="http://schemas.microsoft.com/ink/2010/main" type="inkWord" rotatedBoundingBox="12494,14769 12968,14762 12980,15620 12506,15626"/>
              </emma:interpretation>
              <emma:one-of disjunction-type="recognition" id="oneOf1">
                <emma:interpretation id="interp5" emma:lang="en-US" emma:confidence="1">
                  <emma:literal>to</emma:literal>
                </emma:interpretation>
                <emma:interpretation id="interp6" emma:lang="en-US" emma:confidence="0">
                  <emma:literal>too</emma:literal>
                </emma:interpretation>
                <emma:interpretation id="interp7" emma:lang="en-US" emma:confidence="0">
                  <emma:literal>ton</emma:literal>
                </emma:interpretation>
                <emma:interpretation id="interp8" emma:lang="en-US" emma:confidence="0">
                  <emma:literal>To</emma:literal>
                </emma:interpretation>
                <emma:interpretation id="interp9" emma:lang="en-US" emma:confidence="0">
                  <emma:literal>two</emma:literal>
                </emma:interpretation>
              </emma:one-of>
            </emma:emma>
          </inkml:annotationXML>
          <inkml:trace contextRef="#ctx0" brushRef="#br0" timeOffset="4576.8395">3996-248 348,'-4'-8'129,"8"12"-100,4-8-4,0 1-7,1-1-12,3 0 2,4-3-7,5-4-1,4 0 0,0-4-14,8 0-3,0 1-26,12-1-13,1 0-78</inkml:trace>
          <inkml:trace contextRef="#ctx0" brushRef="#br0" timeOffset="3915.9953">3992-495 304,'4'-7'115,"-4"7"-89,0 4-1,0-4-5,0 0-10,4 3 2,0 5-7,-4 10-1,0 11-2,0 16-2,0 6 3,0 15-2,0 15-1,4 4-2,0-4 1,5 0-1,-1-12 0,0-10-3,0-4 1,1-14-11,-5-8-3,-4-7-29,0-12-11,0-6-61</inkml:trace>
          <inkml:trace contextRef="#ctx0" brushRef="#br0" timeOffset="4336.5248">4269 72 208,'4'7'79,"4"-7"-61,-4 7-5,0-3-5,1 0-9,-1 3-2,4 0 2,-4 1 2,0 3 0,0 0-1,0 7 1,-4 1-4,5 3 2,-1 3 1,4 1 0,0-4 0,5 0 2,-5-3-1,4-5 2,1-3 2,-1-3 2,1-8 8,-1-8 2,0-3 7,-3-7 5,-1-8-3,0-7-1,-4-11-9,-4 3-5,0-3 0,-4 4 0,-4 3-1,-9 8-1,-7 3-10,-5 8-1,-4 3-11,-5 8-2,1 3-27,0 4-11,4 0-76</inkml:trace>
        </inkml:traceGroup>
        <inkml:traceGroup>
          <inkml:annotationXML>
            <emma:emma xmlns:emma="http://www.w3.org/2003/04/emma" version="1.0">
              <emma:interpretation id="{8453EB56-0791-4480-B447-E0FD3B2ECC8F}" emma:medium="tactile" emma:mode="ink">
                <msink:context xmlns:msink="http://schemas.microsoft.com/ink/2010/main" type="inkWord" rotatedBoundingBox="13614,14966 16263,14931 16274,15783 13626,15817"/>
              </emma:interpretation>
              <emma:one-of disjunction-type="recognition" id="oneOf2">
                <emma:interpretation id="interp10" emma:lang="en-US" emma:confidence="0">
                  <emma:literal>DMK</emma:literal>
                </emma:interpretation>
                <emma:interpretation id="interp11" emma:lang="en-US" emma:confidence="0">
                  <emma:literal>PMK</emma:literal>
                </emma:interpretation>
                <emma:interpretation id="interp12" emma:lang="en-US" emma:confidence="0">
                  <emma:literal>DMMK</emma:literal>
                </emma:interpretation>
                <emma:interpretation id="interp13" emma:lang="en-US" emma:confidence="0">
                  <emma:literal>DMKK</emma:literal>
                </emma:interpretation>
                <emma:interpretation id="interp14" emma:lang="en-US" emma:confidence="0">
                  <emma:literal>pmk</emma:literal>
                </emma:interpretation>
              </emma:one-of>
            </emma:emma>
          </inkml:annotationXML>
          <inkml:trace contextRef="#ctx0" brushRef="#br0" timeOffset="5578.6">5117-248 276,'4'0'104,"0"3"-81,4 1 1,1 0-7,-5-1-12,0 1-1,4 0-2,0-1-2,1 1 1,-1 3-1,4 4 2,1 1-3,-1 2 0,9 5 1,-1 3 2,9 3-3,5 1 0,3 0 1,0-4 2,0 0 5,5-4 6,-5-3-1,0 0 1,-8-4-5,0 0-3,-8-4-2,-1-3 0,-7 0 0,-5-1 3,-8-3 6,-4 8 4,-9 3-8,-15 3-4,-6 5-3,-7 3-1,-9 0 2,1 4 1,-5 3-1,4-7-2,1 0-6,7-3-1,5-5-21,4-6-9,4-1-32,4-3-13,9-8-37</inkml:trace>
          <inkml:trace contextRef="#ctx0" brushRef="#br0" timeOffset="5117.6256">5295-296 244,'12'-11'93,"-4"11"-72,5 0 9,-9 0-1,0 0-9,0 4 1,0-1 1,-4 8 3,0 4-13,-4 7-2,-4 11 0,-5 8-8,1 6-3,-5 5 0,1 3 0,-5 0-8,5 0-2,-1-3-16,1-8-8,-1-7-25,5-12-12,-1-6-35</inkml:trace>
          <inkml:trace contextRef="#ctx0" brushRef="#br0" timeOffset="6889.1528">5936 307 184,'0'0'71,"4"0"-55,-4 0 9,0 0 1,0 0-6,0-4 0,0 1-9,0-5-2,0-7-5,0 1-1,0-1 1,0 0 9,0-7 3,0 4-1,4-4 1,0-4-7,0 0-3,5-3-3,-1 0-3,0-1-2,5 1 1,-1 3 3,0 4 1,1 4 3,3-1 3,1 4 0,8 4 2,-1 0-4,1 4-4,-4 3 1,0 1-3,-1 3 2,-3 0 0,-1 3 1,1 5 0,0 3 2,-9 7-8,0 4 0,0 4-5,-4 7 0,1 0 4,-5 0 1,0-3 2,-5 3 0,-3-4 0,4-3 0,-4 0 0,0-4 0,-5-8 4,5-10 5,0-4 1,8-7 4,0-12-5,8-3-3,0-7-1,5-1-1,-1-3-2,0 4-2,5-1 1,-1 5-1,-3-1-3,-1 8 2,1 3-8,-1 4-2,-4 4 12,1-1 6,-1 8-5,0 4 0,0 3-2,1 8 0,-1 3 0,0 4 0,1 4-5,-1 0 1,0 0 0,0-4 2,1 0-1,-5 0-1,0-8 0,0 1 0,0-4-2,-4-3 1,4-12-2,0-3 7,1-8 1,-1-4 1,4-10 1,0-4 0,5-8 1,3-3-5,5 4 1,0-1-2,3 8 0,-3 8 4,0 6 1,-5 8-1,1 8 1,-1 10-2,-3 11-1,3 12 3,-3 10 0,-5 8-1,0 3 1,-4-3-11,1-4-4,-5 0-25,0-7-11</inkml:trace>
          <inkml:trace contextRef="#ctx0" brushRef="#br0" timeOffset="7548.0283">7115 94 272,'4'0'104,"0"0"-81,-4 0 12,0 0-2,0 0-9,0 0-2,0 0-12,0 3-4,0 5-4,0-1-2,-4 4 1,0 7-1,0 4 0,-1 8-3,1 7 0,0-1 2,4 1 0,0-4 1,0 0 0,0 0 2,0-7 1,0-4-4,0-7 1,0 0 2,0-4 1,0-4 5,0-7 3,0-4-2,0-3 2,0-4-2,4-7 2,5-4-6,3-8-1,4-3-2,1 0 1,8-4-2,0 4 2,-1 0 0,5 0 1,-4 7 0,0 4 2,-4 7-3,-1 4-2,-3 4-5,0 0-2,-1 3-13,-3 4-3,-5 0-17,4 0-5,-4 0-19,1 0-8,-5 0-47</inkml:trace>
          <inkml:trace contextRef="#ctx0" brushRef="#br0" timeOffset="7863.1141">7297 322 264,'-17'3'101,"13"5"-78,-8-8 2,12 0-3,0 3-3,0-3 1,0 0-5,0 0-1,0 0-8,8 4 7,0 0 6,5-1 3,3 5 2,5-1-5,4 4 1,4 0-9,0 4-2,8 3-3,-4 1 1,4-1-4,-4-3-2,0-1-3,0 1-1,0-4-27,1-7-10,-6-4-53,6-8-22,-14-6-20</inkml:trace>
        </inkml:traceGroup>
        <inkml:traceGroup>
          <inkml:annotationXML>
            <emma:emma xmlns:emma="http://www.w3.org/2003/04/emma" version="1.0">
              <emma:interpretation id="{20E5C526-7EFE-4D03-94E6-AE9BEF9F48B2}" emma:medium="tactile" emma:mode="ink">
                <msink:context xmlns:msink="http://schemas.microsoft.com/ink/2010/main" type="inkWord" rotatedBoundingBox="17467,15035 20703,14993 20720,16284 17484,16327"/>
              </emma:interpretation>
              <emma:one-of disjunction-type="recognition" id="oneOf3">
                <emma:interpretation id="interp15" emma:lang="en-US" emma:confidence="0">
                  <emma:literal>Bigeng</emma:literal>
                </emma:interpretation>
                <emma:interpretation id="interp16" emma:lang="en-US" emma:confidence="0">
                  <emma:literal>Biogeny</emma:literal>
                </emma:interpretation>
                <emma:interpretation id="interp17" emma:lang="en-US" emma:confidence="0">
                  <emma:literal>Bingeing</emma:literal>
                </emma:interpretation>
                <emma:interpretation id="interp18" emma:lang="en-US" emma:confidence="0">
                  <emma:literal>Bilging</emma:literal>
                </emma:interpretation>
                <emma:interpretation id="interp19" emma:lang="en-US" emma:confidence="0">
                  <emma:literal>Biglng</emma:literal>
                </emma:interpretation>
              </emma:one-of>
            </emma:emma>
          </inkml:annotationXML>
          <inkml:trace contextRef="#ctx0" brushRef="#br0" timeOffset="28055.3981">8972-35 72,'-4'0'27,"4"0"-21,0-4 25,0 4 9,0 0-7,0 0-4,4 0-9,0-3 0,0-1-11,0-3 3,5 3 2,-5-3 1,4-1 4,-4 4 4,4 1 3,-3-5 0,-1 5-1,0-1-8,0 0 0,0 4-4,-4 0 0,0 0 1,0 0 2,0 0-1,4 8 1,-4 3 0,0 4 0,0 7-2,0 11-1,-4 7-3,0 4-1,-4 4-5,-1 0-1,1 3 1,0-7 2,0 1-3,4-5-2,-1-3 0,1-4-1,0-4-11,0-3-5,4-4-8,0-4-2,0-3-4,0-4-1,0-3-1,0-8 0,0 3-7,0-3 0,0 0-10,0 0-4,0-3-11,0-1-33,0-3 26</inkml:trace>
          <inkml:trace contextRef="#ctx0" brushRef="#br0" timeOffset="29031.6429">9171 90 196,'-9'-7'74,"5"3"-58,-4 0 12,4 1-1,-5-1-11,1-3-2,0-1 1,-5 1 2,1-1-9,0 1-2,-1 0 0,5-1 8,0 5 3,-1-1-2,1 0-1,4 1-2,0-1 0,4 0-2,0-3-1,0 0-5,4-1-1,0 1 1,4 0 2,5-4-1,-1-4 2,5 0 0,3 0 3,1 1-3,0-1-2,0 0-2,-1 1 0,1 3 0,0 0 1,-1 0-2,1-1-2,4 1 1,0 4 1,-5 0-3,1 3 0,0 0 1,-5 1 2,1-1-3,-5 4 0,1 0 1,-1 0 0,-4 0 0,1 4 0,-5-1 2,0 5 1,0-1-4,0 4 1,0 0 0,-4 8 0,0 3 0,-4 7 0,0 8-3,-4 3 2,-5 4 1,-3 4 0,-1-4 0,-4-3 2,5-5-3,-1-6 0,1-4 1,3-8 2,1-3-3,4-4 0,-1 0 1,1-4 2,4-3 1,0-4 3,0 0-3,4 0 0,0 0-1,0 0 1,0 0-4,0 0 0,0 0 1,0 0 0,8 0 0,-8 0 2,4-4-3,0 4-2,5 0 6,-1 0 5,0-4-2,5 4 2,-1-3-1,0 3 1,-3-4 0,3 4 0,0 0 2,-3 4 1,-1-1-1,-4 9-1,0 2-1,0 5 0,-4 6 0,-4 5 0,0 3-2,-4 0 1,0 4-2,-5-4 2,-3-4-4,-5 1-2,-8-5-20,0-3-10,-4-7-14,0-4-4,4-11-20,0-11-10</inkml:trace>
          <inkml:trace contextRef="#ctx0" brushRef="#br0" timeOffset="29839.1526">9605 373 212,'0'-7'79,"4"-1"-61,8 1 6,-3 3-2,3-3-3,1 0 1,3-1 0,1 1 0,-1 3-11,1 1 3,-1 3 2,1 0-1,-1 3 2,-3 5 3,-1 3 1,1 0 1,-5 3 2,0 1-6,-4 3 1,-4 1-12,0-1-3,0 1-4,0-5 0,0-3-18,-4-3-9,0-1-29,0-7-14,0 0-65</inkml:trace>
          <inkml:trace contextRef="#ctx0" brushRef="#br0" timeOffset="30038.8986">9824 211 304,'8'11'112,"-3"-11"-87,3 4 2,-4-4-4,0 0-13,-4 0-1,0 0-7,0 0-2,0 0 0,0 0-31,0 4-12,0 3-88</inkml:trace>
          <inkml:trace contextRef="#ctx0" brushRef="#br0" timeOffset="31793.0994">10279 388 132,'17'-8'49,"-5"5"-38,1-1 21,-5 4 7,0 0-6,4-4 0,1 4-5,-1-3 0,1-1-16,-5 0 4,4-3 4,1 0-2,-5-4 1,0-4-8,1 0-4,-1-3-2,0-4 1,0 0-1,1-8 2,-1 5 0,-4-1 1,0 0-2,0 4-1,-4 0-3,0 4 1,-4 3 2,0 4 2,-4 3 3,-5 5 4,-3 6-6,-1 9-2,-3 6-1,-5 8-1,0-1 0,0 5 2,0-1-3,5 4 0,3 4-3,1-8-1,3-6-1,5-1 0,4-4 0,4-3 0,0-4 2,4 0 2,4-4-3,0 0-2,1-7 2,-1 0 0,0-3 3,5-1 3,-5-3 0,0-1 0,1 1-1,-1-4 0,0 4 0,0-1 2,1 1-3,-1 3 0,0-3-1,0 3 1,1 4-4,3 4 0,1 3 1,-1 8 2,0 3-1,1 8-1,-5-8 1,4 16 1,1-1-3,-5 0-2,0-4 2,-3 1 0,-5-5 5,-5-3 5,-3 0-1,-4 1 1,-9-1-1,-8 0 2,-8 0 1,-5 3 1,-3 1 0,-5 0 0,-3 0-6,-1-8-4,4 0-23,5-7-11,-5-7-90,4-8-37,-3-3 2</inkml:trace>
          <inkml:trace contextRef="#ctx0" brushRef="#br0" timeOffset="32997.2057">10763 380 184,'-8'8'71,"8"-5"-55,0 1 4,0-4 0,4 4-3,-4-4 1,4 3 4,4 1 1,1 0-12,3-4 4,-4 0 3,5 0-6,-1 0 1,1 0-4,-1 0 2,0-4-2,1 0 2,-1-3-2,5-4 2,-5 0-2,1-4 0,-1-3-1,-4 0 0,1-4 4,-5-4 5,0 0-5,-4 0 1,0-3-4,-4 3 2,0 4-6,-1 0-3,-3 7-1,0 4-1,-5 8 2,1 6 3,-5 8-2,1 8-2,-1 6 0,1 12-1,3 7 0,5 4 0,4 4-3,0-5 2,12-2 1,5-5 0,3-7-11,5-7-5,4-8-6,4-7-1,4-11-5,0-3 0,0-5-7,0-3-3,-4-4-6,4 1-2,-8-5-55,-4 1-30,3 3 59</inkml:trace>
          <inkml:trace contextRef="#ctx0" brushRef="#br0" timeOffset="33836.0861">11226 458 196,'-4'-4'74,"8"4"-58,-4 0 14,5 0 1,-5-4-5,4 1-1,0-1 0,-4 0-1,0 1-13,0-5 9,4 1 3,0 0-5,0-1 0,0-3-9,5 0-1,-1 4 2,4-1 4,1-3-8,3 4-1,1 0-1,-1 3 0,1-3 0,-1 3 2,1 0-3,0 4 0,-5 4-1,0 3-2,-3 4 1,-1 4-1,0 0-5,-4-1 1,0 1-5,-4-4 1,0 0-1,0 0 1,0-3 0,0-1 0,0-7 5,0 0 3,0 0 1,0 0-1,5-4 1,-1-3 1,4 0-1,0-4 2,5 0 0,3-4 1,1 0 2,3 4 1,1 0 1,0 4 0,0 7-2,-1 0-1,1 7 5,4 4 4,-9 0-5,5 4-3,-9 0-6,1 3 0,-1-3-18,-4-1-8,1-6-35,-5-1-13,4-7-74</inkml:trace>
          <inkml:trace contextRef="#ctx0" brushRef="#br0" timeOffset="45935.9132">12141 307 132,'4'0'49,"0"4"-38,-4-4 8,0 0 3,0 0-2,0 0 3,0 0-4,0 0 0,0 0-10,0 0 3,4 0 2,-4 0 4,4-4 3,0 4-2,0-4-2,1-3-5,-5-4-2,0-4-4,0 0-1,0-3-1,0 0 2,0-4-1,0 7 0,0 0-1,-5 4 2,1 0 1,0 4 1,0-1-2,-4 5 1,-1-1-6,1 4-1,-4 7-5,-5 4-1,1 8 0,-5 3 2,4 7-1,1 4 4,4-7 0,-1 0 1,1 0-3,8-4 0,-5-4 2,9-3 0,0-4 1,4 0 2,9-8-1,-1-3-1,5 0 3,-5-3 0,1-1 1,-5 0 2,0 1-1,0-1 0,1-3-3,-5-1 1,4 1-2,0 0 2,1-1-4,-5 1 0,0 3 1,0 4 0,-4 0 0,4 4 2,0 3 1,0 1 1,1 3-2,-1 3 1,-4 5-2,0 3 2,4 4-4,0-1-2,0 8 4,4 1 3,1 2-3,-1 1-1,0 0 4,5-4 5,-9-4-5,0 1-2,-4-4 5,0-1 3,-4 1 3,0 0 3,-9-1 2,5-2 1,-4-1-4,-5 0 1,-4-4 2,1 0 1,-5-3-10,0-4-3,-4 0-11,-4-7-2,-8 0-18,3-8-7,-3 0-25,0-7-9,-1-7-97</inkml:trace>
        </inkml:traceGroup>
        <inkml:traceGroup>
          <inkml:annotationXML>
            <emma:emma xmlns:emma="http://www.w3.org/2003/04/emma" version="1.0">
              <emma:interpretation id="{9866D0E7-DE2C-40AC-A79C-42942A73DCAF}" emma:medium="tactile" emma:mode="ink">
                <msink:context xmlns:msink="http://schemas.microsoft.com/ink/2010/main" type="inkWord" rotatedBoundingBox="21111,14760 21801,14751 21810,15509 21121,15518"/>
              </emma:interpretation>
              <emma:one-of disjunction-type="recognition" id="oneOf4">
                <emma:interpretation id="interp20" emma:lang="en-US" emma:confidence="1">
                  <emma:literal>w</emma:literal>
                </emma:interpretation>
                <emma:interpretation id="interp21" emma:lang="en-US" emma:confidence="0">
                  <emma:literal>W</emma:literal>
                </emma:interpretation>
                <emma:interpretation id="interp22" emma:lang="en-US" emma:confidence="0">
                  <emma:literal>WE</emma:literal>
                </emma:interpretation>
                <emma:interpretation id="interp23" emma:lang="en-US" emma:confidence="0">
                  <emma:literal>We</emma:literal>
                </emma:interpretation>
                <emma:interpretation id="interp24" emma:lang="en-US" emma:confidence="0">
                  <emma:literal>WT</emma:literal>
                </emma:interpretation>
              </emma:one-of>
            </emma:emma>
          </inkml:annotationXML>
          <inkml:trace contextRef="#ctx0" brushRef="#br0" timeOffset="47632.3531">12608-340 180,'0'-4'68,"4"4"-52,0-4 8,-4 4 0,4-3-3,1 3 2,-1-4-2,0 0 2,-4 1-13,0-1 3,0 4 3,4 0 1,-4 0 1,4 4 0,0 3-2,5 4-4,-5 0-2,0 4-2,0 3 0,0 1-2,0 3 1,4 3-4,-3 5-2,-1 3-3,0 0 1,0 4 1,0-4 0,0 4 0,0-4 0,1 0 0,-1-4 0,0 1 0,0-5 2,0-3-3,0-3-2,0-4-1,1-4 3,-5-11-9,4 7-1,-4-7 1,4 0 1,4-4 6,0-3 1,1-8 2,-1 0 2,0-3 3,0-8 2,5-3-1,-1 0-1,1-1-6,-1 4 1,1 1 4,-1 3 2,-4 3 0,0 4-1,1 4 1,-1 4 1,0 0 1,-4 3 0,5 0 0,-5 4 2,0 0-5,4 4-1,1 3-2,-1 8-2,0 3-2,0 8 1,5 4 1,-1-1 0,1 4 0,-1 0 2,0-3-3,1-1 0,-1-3-1,1 0-2,-1-8 5,-4 0 1,1-7-7,-1-3 5,-8-8 2,8 0 1,0-8 3,1-6 1,-1-8 1,4-12 2,5-6 1,-1-11 1,1-12 0,0 1-6,-1-12-2,-4-3-7,5-4 0,-9 0-39,1 0-16,-5 8-117</inkml:trace>
        </inkml:traceGroup>
        <inkml:traceGroup>
          <inkml:annotationXML>
            <emma:emma xmlns:emma="http://www.w3.org/2003/04/emma" version="1.0">
              <emma:interpretation id="{F1DE350E-0268-4526-818F-4D9914B03919}" emma:medium="tactile" emma:mode="ink">
                <msink:context xmlns:msink="http://schemas.microsoft.com/ink/2010/main" type="inkWord" rotatedBoundingBox="22245,14691 24242,14665 24254,15578 22257,15604"/>
              </emma:interpretation>
              <emma:one-of disjunction-type="recognition" id="oneOf5">
                <emma:interpretation id="interp25" emma:lang="en-US" emma:confidence="1">
                  <emma:literal>talk</emma:literal>
                </emma:interpretation>
                <emma:interpretation id="interp26" emma:lang="en-US" emma:confidence="0">
                  <emma:literal>tulk</emma:literal>
                </emma:interpretation>
                <emma:interpretation id="interp27" emma:lang="en-US" emma:confidence="0">
                  <emma:literal>tatk</emma:literal>
                </emma:interpretation>
                <emma:interpretation id="interp28" emma:lang="en-US" emma:confidence="0">
                  <emma:literal>Talk</emma:literal>
                </emma:interpretation>
                <emma:interpretation id="interp29" emma:lang="en-US" emma:confidence="0">
                  <emma:literal>tulK</emma:literal>
                </emma:interpretation>
              </emma:one-of>
            </emma:emma>
          </inkml:annotationXML>
          <inkml:trace contextRef="#ctx0" brushRef="#br0" timeOffset="53204.1633">13762-101 256,'-12'-4'96,"12"4"-75,-4-4 3,4 4-2,0 0-5,0-3 1,0 3 0,4-4-2,0 4-8,0 0-1,4 0 0,1 0 5,3 0 3,0 0 0,5 0 4,-1 0-5,1-4 2,4 1-5,-1-1 1,5 0-5,0 1 1,0-5-3,4 1 0,4 0-3,0-1-2,4 1 1,0 0-1,-3-1-20,-1-3-7,0 4-21,-8-1-10,-5-3-84,5 4-46,-8 3 87</inkml:trace>
          <inkml:trace contextRef="#ctx0" brushRef="#br0" timeOffset="52705.7866">14010-550 192,'0'-7'74,"0"3"-58,4-3 7,-4 3-1,0 0 5,0 1 6,5-1-2,-5 4-1,0 0-17,0 0 5,0 0 3,0 0-3,0 0 0,0 0-6,0 0-2,0 0-2,0 0 0,4 4 0,0 3 0,0 4 0,0 8 0,-4 6-4,0 8-3,0 8 2,0 10 0,-4 1 3,0 7 1,-4 7 1,3 4 2,1-4 1,0-4 3,0-7-5,0-7-1,4-7-4,0-8-3,0-7 0,0-4-1,0 0-3,0-4 0,0-7-9,0-4-3,0 1-16,0-8-8,0 0-15,0 0-6,0-4-62,4-7-53,0-7 68</inkml:trace>
          <inkml:trace contextRef="#ctx0" brushRef="#br0" timeOffset="54028.2175">14329 116 80,'4'0'30,"0"0"-24,4-8 6,-3 5 2,3-1 3,-4-3 2,4-4 5,5 3 2,-9 1 4,0 0 1,4-1-5,-4 1-2,0-1-13,1 1 0,-1 3 0,0 1-2,0-1 0,-4 0 1,0 1 1,0-1 1,0 0 0,0 1-2,0 3-1,0 0-3,0 0 1,0 0 0,0 0 3,-4 7-1,0 4 0,0 4-5,-5 7-3,1 4-3,4-1-1,-4 1 2,-5 7 2,9-3 0,0-1-1,0-7-2,4-4 1,0-3-1,4 0 0,4-8-5,-4 1-3,9-8 3,-5-4 2,4-7 3,1 0 1,-1-8 3,5-3 1,-5-3 1,5-5 0,-5 4 0,1 4 0,-1 4 2,-4 3 1,1 1 5,-5 6 3,0 1 5,0 3 2,0 4-5,-4 0 0,4 8-10,0-1-4,0 4-5,1 0-1,-1 0-5,0 0 0,4 4-12,0-4-2,1 4-12,-1-4-4,-4 3-11,4 5-2,-3-8-18,-1 3-7,0-3-8</inkml:trace>
          <inkml:trace contextRef="#ctx0" brushRef="#br0" timeOffset="54583.3944">14656 314 236,'-9'8'88,"9"-8"-69,5-4-11,-1 0-9,4-3-5,0-4 3,0 0 6,1 0 3,3-4-2,1 0 17,3 1 8,1-5 1,-1 1 2,1-4-12,3-4-2,1-3-4,0-8 1,-1-4-6,1-3-1,0-3 0,0-1 0,-1-7-2,-3-4-1,-1 0-3,1 4-2,-5 7 1,-3 8-1,-5 3 4,-4 11 2,0 8 6,-13 14 5,-3 15-7,-5 11-5,0 7-4,-3 12 0,-1 3-1,4 4 0,4 7 0,5 4-3,8 0 2,8-8-1,4-3 0,5-8 0,3-10 0,9-4-9,0-8-5,4-7-3,4-4-1,0-7-11,0-7-5,0-4-17,-4-4-6,0-3-61</inkml:trace>
          <inkml:trace contextRef="#ctx0" brushRef="#br0" timeOffset="55155.3216">15181-307 260,'0'-8'99,"0"5"-77,4 3 0,-4 0-3,0 0-7,4 3 3,0 1 1,1 4 2,-1-1-10,0 8 2,0 3 3,0 4-7,0 11-1,0 11-3,0 4-2,1 4 3,-1 3 0,0-4-4,0-3-1,4-4 1,-4-7 0,1-11 1,-1-4 0,0-8-7,-4-3 0,0-3 3,0-12 0,0-7 0,0-4 5,0-7 1,4 0 4,0-7 3,4-8-2,1 0-2,3-3-2,0-1-3,1 5 1,3 6 1,-3 4-1,3 1 2,-3 6-2,3 5-1,-3 3 1,-1 0-1,1 3-9,-1 5-2,-4-1-16,1 4-8,-1-4-17,-8 4-7,0 0-50,0 0-24,0 8 67</inkml:trace>
          <inkml:trace contextRef="#ctx0" brushRef="#br0" timeOffset="55396.7308">15264 20 240,'0'11'90,"4"-11"-70,0 4 10,4-1-1,5 1 2,3 0 4,1 3-2,3 4 0,5 4-18,4 3 11,4 8 4,0 0-4,5 3-3,-5-3-11,0 3-5,-4-7-18,4-3-5,0-8-41,4-11-15,9-15-91</inkml:trace>
        </inkml:traceGroup>
      </inkml:traceGroup>
    </inkml:traceGroup>
    <inkml:traceGroup>
      <inkml:annotationXML>
        <emma:emma xmlns:emma="http://www.w3.org/2003/04/emma" version="1.0">
          <emma:interpretation id="{95BA13BE-2311-44C9-B5B0-C88B62986468}" emma:medium="tactile" emma:mode="ink">
            <msink:context xmlns:msink="http://schemas.microsoft.com/ink/2010/main" type="paragraph" rotatedBoundingBox="8099,16148 18447,16340 18422,17678 8074,17485" alignmentLevel="1"/>
          </emma:interpretation>
        </emma:emma>
      </inkml:annotationXML>
      <inkml:traceGroup>
        <inkml:annotationXML>
          <emma:emma xmlns:emma="http://www.w3.org/2003/04/emma" version="1.0">
            <emma:interpretation id="{463895F1-147B-456C-8F49-FDE44B9AD4B8}" emma:medium="tactile" emma:mode="ink">
              <msink:context xmlns:msink="http://schemas.microsoft.com/ink/2010/main" type="line" rotatedBoundingBox="8099,16148 18447,16340 18422,17678 8074,17485"/>
            </emma:interpretation>
          </emma:emma>
        </inkml:annotationXML>
        <inkml:traceGroup>
          <inkml:annotationXML>
            <emma:emma xmlns:emma="http://www.w3.org/2003/04/emma" version="1.0">
              <emma:interpretation id="{6FD6AC7B-0E70-4F54-B232-DB65EB3F1085}" emma:medium="tactile" emma:mode="ink">
                <msink:context xmlns:msink="http://schemas.microsoft.com/ink/2010/main" type="inkWord" rotatedBoundingBox="8033,16503 9722,16387 9787,17351 8099,17466"/>
              </emma:interpretation>
              <emma:one-of disjunction-type="recognition" id="oneOf6">
                <emma:interpretation id="interp30" emma:lang="en-US" emma:confidence="0">
                  <emma:literal>ALSO</emma:literal>
                </emma:interpretation>
                <emma:interpretation id="interp31" emma:lang="en-US" emma:confidence="0">
                  <emma:literal>Also</emma:literal>
                </emma:interpretation>
                <emma:interpretation id="interp32" emma:lang="en-US" emma:confidence="0">
                  <emma:literal>ALSOO</emma:literal>
                </emma:interpretation>
                <emma:interpretation id="interp33" emma:lang="en-US" emma:confidence="0">
                  <emma:literal>Ah50</emma:literal>
                </emma:interpretation>
                <emma:interpretation id="interp34" emma:lang="en-US" emma:confidence="0">
                  <emma:literal>ALSSO</emma:literal>
                </emma:interpretation>
              </emma:one-of>
            </emma:emma>
          </inkml:annotationXML>
          <inkml:trace contextRef="#ctx0" brushRef="#br0" timeOffset="63755.9733">-410 1921 148,'-12'-4'55,"12"4"-43,-4 0 14,4 0 4,0 0-11,0 0-1,0-3-6,0-1-2,4 0-6,0-3 2,4 0 3,1-8-1,-1 8 1,4-4 3,1 0 5,3 0-3,1-1 0,-1 1-6,1-3 0,3-1-3,1 0 2,0 1-4,4-1-2,4 0 0,0-3-1,-5-1 0,1 5 2,0-1-8,-4 0-3,-1 1-39,-3-1-19,-1 0-40</inkml:trace>
          <inkml:trace contextRef="#ctx0" brushRef="#br0" timeOffset="63336.9821">-277 1263 128,'0'0'49,"0"0"-38,4 0-3,-4 0-4,0 0 0,4 0 2,0 0 9,0-4 4,-4 1 4,0 3 1,0 0-13,0 0 2,0 0 1,4 3-5,0 8-1,1 4-2,-5 11-1,4 10-3,-4 9 1,-4 6-2,-1 15 2,-3 8-4,-4 3 0,-1 4 1,1-4 0,0-3 2,3-8 1,-3-11-4,4-4 1,-1-10 0,5-8 2,0-7-1,0-8-1,0-11-4,0-3-2,4-8 3,0-7 3,-5-7 1,5 0 2,-4-8-2,0 0 2,0-3 0,0-1 1,4-3-5,-4-3-1,4-5 1,0-3 2,0 4-2,4-5 0,4 5 1,0-4 0,1 3 0,-1-3 0,4 4 0,1-1 2,-1 1-3,5-4-2,-1 3 2,5 5 0,-4-1 1,3 4 2,1 3 1,-5 8 1,1 4 2,0 3 1,-5 8 1,5-1 2,-5 5-3,0 3-2,1 3 2,-1 5 0,1-1-1,-1 4-1,-4 4 1,1 3 3,-1 1-4,0 6-3,4 5 1,-3 7 0,-1 3 1,0 4 2,1 8-3,-5-1 0,0 4 1,0 0 0,0 1-2,-4-5-2,0-3 1,0-8 1,0-7-1,0-3-1,0-8-2,0-4 1,0-3-17,-4-4-8,0-4-22,0-3-7,0-4-55</inkml:trace>
          <inkml:trace contextRef="#ctx0" brushRef="#br0" timeOffset="64477.8314">227 1410 152,'4'-26'57,"-4"15"-44,5-7 1,-1 10-4,-4-3 5,0-3 2,0-1 0,0 4 0,0 0-9,0 0 8,0 4 4,0-1 3,0 5 1,0-1-9,0 4-4,0 0-2,4 7-1,0 8-4,0 3-1,0 8-1,5 3 1,-5 5-2,0 6 2,0 4-4,0 4 0,-4 3 1,4 5 2,-4-1-1,0 0 2,0-4-4,0-3 0,0-4 1,0-7 0,0-4 0,0-3 0,0-8 2,0-4 1,0-7-1,0-4 1,0 4 2,0-7 2,0-4-1,0 0-1,4-4-1,0-7 0,1 8-2,-1-12-2,4 8 1,0-4-1,1 0 0,-1 0 0,0 3 0,0 1 0,5-1 0,-5 1 2,4 3-3,1 1 0,-5 3 1,5 0 0,-1 3 0,0 5 2,1-1-3,-1 4-2,1 0-3,3 0 1,1-3-15,-1-1-6,1-3-23,-1-4-8,1 0-52</inkml:trace>
          <inkml:trace contextRef="#ctx0" brushRef="#br0" timeOffset="65453.9816">939 1461 140,'4'-14'52,"-4"6"-41,0-10 13,0 11 5,0-4-11,-4-4 0,0-3-4,-1-5 1,1-2-8,-4-1 2,0 0 4,-5 1 2,1 2 0,0 5-1,-1 3-1,-3 1-1,-1 6 2,1 5-3,-5 6 1,0 8-7,0 4-3,1 3-1,-1 4-1,5 4 0,-1 4 0,0 3-3,1 0 2,4-4 1,-1 4 2,5-3-3,4-5 0,0 1 1,4-4 0,4 0-3,0 0 2,0-3-1,4-1 0,1 1 2,3-1 0,0-3 0,1-1 0,-1 1 0,5 0 2,-1-1-1,1 1-1,-1 0-2,-3 0 1,-1-1 1,1 1 2,-1 0-1,-4 3-1,1 1 1,-5-1 1,0 4-1,-4 0 2,-4 0-4,0 0 0,-5 0 3,1-3 1,-4-1 3,-1 0 3,1-7 0,-1 4 2,1-8 3,0-3 1,-5-4-4,0-4-1,1-7-9,-1-3 0,1-5-10,-1-3-2,1 0-7,3-4-2,1 4-9,4 0-2,3 0-32,1 0-11,8 0-28</inkml:trace>
          <inkml:trace contextRef="#ctx0" brushRef="#br0" timeOffset="66144.2956">1179 1384 192,'4'-14'74,"-4"10"-58,-4 0 12,4 4-1,0-3-7,-4-1-1,-5 0-5,1 0 1,-4 4-8,-1 0 2,1 4 2,-1 4-2,1 3 2,0 3-4,-5 5 1,5 6-7,-1 8-3,1 8 1,-1 3 0,1 4-2,0 7 2,3 4 1,5 0 2,0-1-1,4-6-1,8-4-2,1-11-1,3-4 2,4-4 0,5-7 1,0-4 2,4-6-6,0-5 1,-1-7-1,-3-4 2,0-3 1,-1-8 1,-3-3 4,-1-8 5,-3 4 1,-5-11 4,-4-8-1,0-3 0,-4-4-3,0-3-1,-4-4-3,-4 3 1,0 5-4,-5 2-2,-3 5 0,-5 7-1,-4 3-7,-4 12-3,-4 11-12,-4 10-6,-4 12-14,3 15-6,1-1-36,8 4-49,4 0 35</inkml:trace>
        </inkml:traceGroup>
        <inkml:traceGroup>
          <inkml:annotationXML>
            <emma:emma xmlns:emma="http://www.w3.org/2003/04/emma" version="1.0">
              <emma:interpretation id="{08B8FCB3-15F5-4565-8EF5-C392135411FC}" emma:medium="tactile" emma:mode="ink">
                <msink:context xmlns:msink="http://schemas.microsoft.com/ink/2010/main" type="inkWord" rotatedBoundingBox="10137,16166 12940,16324 12879,17406 10076,17248"/>
              </emma:interpretation>
              <emma:one-of disjunction-type="recognition" id="oneOf7">
                <emma:interpretation id="interp35" emma:lang="en-US" emma:confidence="0">
                  <emma:literal>50588</emma:literal>
                </emma:interpretation>
                <emma:interpretation id="interp36" emma:lang="en-US" emma:confidence="0">
                  <emma:literal>5,088</emma:literal>
                </emma:interpretation>
                <emma:interpretation id="interp37" emma:lang="en-US" emma:confidence="0">
                  <emma:literal>50580</emma:literal>
                </emma:interpretation>
                <emma:interpretation id="interp38" emma:lang="en-US" emma:confidence="0">
                  <emma:literal>5,058</emma:literal>
                </emma:interpretation>
                <emma:interpretation id="interp39" emma:lang="en-US" emma:confidence="0">
                  <emma:literal>5058</emma:literal>
                </emma:interpretation>
              </emma:one-of>
            </emma:emma>
          </inkml:annotationXML>
          <inkml:trace contextRef="#ctx0" brushRef="#br0" timeOffset="66984.0144">1741 1274 80,'-4'0'33,"0"4"-26,0-4 20,4 0 8,0 0-13,-4 0-4,0 0-7,-1 0-2,1 0-5,0 0 4,0 0 4,0 0 0,0 0 3,4 0-2,0 0 2,0 0-8,0 7-2,0 0-1,4 4 0,0 4 0,0 3 2,4 5 1,-3 10 3,-1 7 1,0 4 3,0 8-1,0-1 0,-4 4-3,4 0-1,0 1-5,1-5-1,-5-7-1,0-7-2,0 0 1,0-12-1,0-6-18,0-4-8,-5-4-28,1-8-11,0-6-30</inkml:trace>
          <inkml:trace contextRef="#ctx0" brushRef="#br0" timeOffset="67374.4746">1907 1414 228,'0'0'85,"0"3"-66,4-6 1,-4 3-2,4-4-8,-4 4 2,0 0-3,0 0 0,0 0-5,0 0 2,0 0 3,4 7-1,0 4 3,0 8-6,1 3-1,3 7 0,-4 1 0,4 3 0,1 4 0,-5-1-2,4 1 1,-4 0-2,0-4-1,0-4 1,0-3-1,-4-4-16,0-3-4,0-5-23,0-6-10,-4-5-56</inkml:trace>
          <inkml:trace contextRef="#ctx0" brushRef="#br0" timeOffset="67735.3992">1609 1447 244,'-8'-4'93,"12"0"-72,-4-3 3,0 7-3,4-4-11,0 1-1,0-1-1,0-3 2,5-1-5,3-3-3,0 0-1,5 0 1,-1-3 1,1-1-1,8 0-2,0 0 1,-1 4 1,1 0-3,-4 0 0,0 0-1,-1-3-2,1-1-24,0-4-9,-1-3-54,5-3-48,-4-1 49</inkml:trace>
          <inkml:trace contextRef="#ctx0" brushRef="#br0" timeOffset="68201.3447">2151 925 248,'-13'14'93,"9"-3"-72,0-3-2,4-5-6,-4 5-9,0-1-3,0 0 0,0 8-1,-1 0 0,1 7-3,-4 4 2,0 10 1,-1 9 0,5 6 0,0 1 0,4 3-3,0-4 2,4-7 1,5-3 0,-1-5-3,4-6 2,1-8 1,3-7 0,5-8 2,4-7 1,0-11-1,-1-11 1,5-7 4,-4-8 6,0-7-1,0-8 3,-9-3 1,1 0-1,-9 3-3,-4 5-2,-4 6-4,-8 4 1,-4 4-2,-1 8 0,-7 6-10,-5 8-4,-4 7-17,0 8-7,0 7-6,4 8-4,0 6-45,5 1-42,3 3 44</inkml:trace>
          <inkml:trace contextRef="#ctx0" brushRef="#br0" timeOffset="69266.4847">2444 1594 228,'-12'-4'85,"12"4"-66,-8-4 14,8 1 2,0-1-14,0 0-4,0 1-8,-4 3-4,4-4-2,0 4-3,4-4 1,4 1-1,4 3 0,5-4-3,0 0 2,-1 4 3,5 0 3,-1-3 0,5 3 0,0-4-1,4 0 0,0 4-2,0 0 1,4 0-2,0 0 2,-4 0-2,0 0-1,-4 4 1,0 0-1,0-1 0,-1-3 2,-3 0-3,0 0 0,-5-3-10,1-1-3,-1-3-6,-3-4-1,-1 0-1,1-4 0,-9-3-3,4-1 1,-4 1-9,4-1-2,-8-3 8,0 0 3,0 4 15,-4-1 5,0 1 11,0 0 6,-8 3 11,-1 0 7,-3 1-3,-1 3-2,1 0 3,-1 3 4,0 1-9,1-1-2,-1 1-4,1 3 0,-1 1-5,5-1 0,-1 0-6,1 1 1,4-1-1,4 0 1,-1 1-4,5 3-3,0 0-3,0 0-1,9 0 2,3 3 0,5 5 3,-1-1 1,5 4-1,4 0-2,4 4 1,-4 0-1,8 3 0,-4 4 2,0 0-1,-5 0-1,-3 0 3,0 0 0,-5 0 1,-3 0 2,-1-3 1,-4-1 1,-3 1 0,-5 3 2,-5-4-3,-3 4-2,-4 0 2,-13 0 0,-4 0-1,-4 0 1,0 0-4,0 0-2,-5 0 0,1-3-1,4-1-20,0-3-7,4-4-26,0 0-9,4-4-44,9-3-57,3 0 49</inkml:trace>
          <inkml:trace contextRef="#ctx0" brushRef="#br0" timeOffset="71773.1295">3474 1336 200,'-24'-11'74,"20"4"-58,-9-8 3,9 12-4,0-5 1,-4-3 2,-5 0-1,1 0 0,-1 0-9,1 0 6,0 0 5,3 0-1,1 4-1,0-1-5,4 1-2,-1 3-6,1 1-1,4-1-3,4 0-1,5 4 3,-1 0 1,4 4-1,5 0-2,-1 3 1,5 4 1,0 4 1,4 3 1,4 4-2,-5 4 1,5 3-2,0 4 2,0 4-2,-4 0 2,0 0-2,0 7 2,-5 0-4,-3 0 0,-5 0 3,1 4 1,-5 0-1,-4-4-2,0-4 1,-4-3 1,0-4-1,-4-3-1,0-5 5,0-6 1,-4-4 0,-1-4 1,1-4 7,0-7 5,0-7-3,-1-8-1,1-7-7,0-11 0,4-8-3,-1-7 0,5 1-6,0-1 1,5-4 2,-5 1 1,0-1-4,8 1-1,-4-4-10,4 0-5,5 0-20,-1 3-6,5 1-35,3 6-13,5 5-36</inkml:trace>
          <inkml:trace contextRef="#ctx0" brushRef="#br0" timeOffset="72522.8295">4000 1278 252,'-4'-4'93,"0"0"-72,4-3 9,0 3-1,0 1-15,0-5-5,0-3-4,0-4 1,4 1-3,0-1-2,0 4 2,0 0 2,0 0 4,0 4 0,1 3 0,-1 0-3,4 4 1,0 4-2,0 3 2,5 4-2,3 4 0,1 3-3,0 4-2,3 1 1,5 2-1,0 1 0,0 3 2,-1 1 1,1 3 1,0 4 0,0-1 0,-4 9-5,-5-5 1,-3 4 0,-1 4 2,-4 0-3,1 0-2,-5-1-1,-4-3 3,0-7 0,-4-4 1,-1-3 4,-3-8 2,0-4 6,-5-3 5,-3-8-3,3-3 2,-3-4-3,-1 0 0,1-7-1,-1-4 0,5-12-2,-1-6-1,1-8-3,4-7 1,4-4-4,4-3-2,0-1-3,4 1 1,4-1-1,4 1 0,1-4-9,3 0-3,5-4-20,4-4-7,4-3-63,8-15-25,-4-3-4</inkml:trace>
        </inkml:traceGroup>
        <inkml:traceGroup>
          <inkml:annotationXML>
            <emma:emma xmlns:emma="http://www.w3.org/2003/04/emma" version="1.0">
              <emma:interpretation id="{D0B1DE2E-758C-4541-BEA0-F4FE9B3FE842}" emma:medium="tactile" emma:mode="ink">
                <msink:context xmlns:msink="http://schemas.microsoft.com/ink/2010/main" type="inkWord" rotatedBoundingBox="13815,16370 17365,16436 17343,17658 13792,17592"/>
              </emma:interpretation>
              <emma:one-of disjunction-type="recognition" id="oneOf8">
                <emma:interpretation id="interp40" emma:lang="en-US" emma:confidence="1">
                  <emma:literal>XM</emma:literal>
                </emma:interpretation>
                <emma:interpretation id="interp41" emma:lang="en-US" emma:confidence="0">
                  <emma:literal>time</emma:literal>
                </emma:interpretation>
                <emma:interpretation id="interp42" emma:lang="en-US" emma:confidence="0">
                  <emma:literal>Time</emma:literal>
                </emma:interpretation>
                <emma:interpretation id="interp43" emma:lang="en-US" emma:confidence="0">
                  <emma:literal>him</emma:literal>
                </emma:interpretation>
                <emma:interpretation id="interp44" emma:lang="en-US" emma:confidence="0">
                  <emma:literal>Tim</emma:literal>
                </emma:interpretation>
              </emma:one-of>
            </emma:emma>
          </inkml:annotationXML>
          <inkml:trace contextRef="#ctx0" brushRef="#br0" timeOffset="87041.7182">5332 1256 124,'-8'-4'49,"3"4"-38,1-7 15,4 7 3,0 0-1,0-4 1,-4 0-8,0 0-2,4 1-11,0-1-1,0 0 0,0 1 1,0-1 2,0 4-1,0 0 0,0 0-1,0 0 2,0 0-1,8 4 0,1 3-1,-1 0 0,0 5-4,4 2-1,1 1 3,3 3 1,1 4-1,4 0 1,-1 1-2,9 6 0,0 0-3,0 4 1,4 1-2,-4 2-1,0-6 1,4-1 1,-8 1-1,0-1 2,0-3-4,0-1-2,-5-3 4,1 1 1,-4-5 0,-1-3-2,-4-4 1,1 0 1,-5 0-3,0-4 0,-3 0-12,-5-7-5,0 0-30,0 0-11</inkml:trace>
          <inkml:trace contextRef="#ctx0" brushRef="#br0" timeOffset="87567.9769">5795 1274 112,'-4'-18'44,"4"3"-35,0-7 12,0 14 3,0-3 4,0-3 3,0-1-3,-4 4-3,4 0-13,0 0 3,-4 4 3,4-1 1,-4 5 3,4-1-6,-5 4 1,1 4-8,0 3-3,-4 8 1,0 3 0,-1 4-3,1 7-1,-4 8 3,-5 4 3,-4 6 5,-3 5 3,-5-1-3,4 5 0,0-9-4,0 1-1,0-4-5,5-3-3,-1-5-3,4-6 1,5-4-21,0-8-8,3-3-25,5-4-8,4-4-63</inkml:trace>
          <inkml:trace contextRef="#ctx0" brushRef="#br0" timeOffset="88437.9301">5907 2197 148,'4'-4'55,"4"0"-43,0-18 1,-3 19 0,3-12-7,0 4 2,0-11 4,1 4 2,-1-1-7,0-3 9,1-4 4,-1 4-2,0-3 2,4-5-5,1 1-1,-1-1-8,1 1-4,-1 0-4,1 3 1,-5 4 1,0 3 0,0 5 2,1 3 3,-1 3 4,-4 5 5,0 3-6,0 7-2,0 8-6,1 3 0,-1 4-2,0 4 0,4 0 2,0-1 2,5 1-1,-1 0-1,1-4 1,-1-4-1,0 1-3,5-5 0,-5 1 2,5-4 2,-5-4 0,1-7-1,-1 0 1,1 0 1,-1-3 8,-4-12 5,1 4 4,-5-7-6,0-1-3,0-3-1,-4 0-1,0 0-2,0 0-1,0 0-3,0 4-2,0 6 1,0 1 1,0 8-3,0 3-2,4 11-3,4 7 1,1 8 1,3 3 2,9 4-1,-1 1-1,5-1-6,4 0-2,0-8-33,0-10-13,4-19-63</inkml:trace>
        </inkml:traceGroup>
        <inkml:traceGroup>
          <inkml:annotationXML>
            <emma:emma xmlns:emma="http://www.w3.org/2003/04/emma" version="1.0">
              <emma:interpretation id="{4CF3689A-7B86-4344-ADF5-AA49C58C2A07}" emma:medium="tactile" emma:mode="ink">
                <msink:context xmlns:msink="http://schemas.microsoft.com/ink/2010/main" type="inkWord" rotatedBoundingBox="15409,16321 18434,17052 18200,18018 15175,17287"/>
              </emma:interpretation>
              <emma:one-of disjunction-type="recognition" id="oneOf9">
                <emma:interpretation id="interp45" emma:lang="en-US" emma:confidence="1">
                  <emma:literal>Feng...</emma:literal>
                </emma:interpretation>
                <emma:interpretation id="interp46" emma:lang="en-US" emma:confidence="0">
                  <emma:literal>Feng. =</emma:literal>
                </emma:interpretation>
                <emma:interpretation id="interp47" emma:lang="en-US" emma:confidence="0">
                  <emma:literal>Feng ...</emma:literal>
                </emma:interpretation>
                <emma:interpretation id="interp48" emma:lang="en-US" emma:confidence="0">
                  <emma:literal>Feng. "</emma:literal>
                </emma:interpretation>
                <emma:interpretation id="interp49" emma:lang="en-US" emma:confidence="0">
                  <emma:literal>Feng Z..</emma:literal>
                </emma:interpretation>
              </emma:one-of>
            </emma:emma>
          </inkml:annotationXML>
          <inkml:trace contextRef="#ctx0" brushRef="#br0" timeOffset="93513.8755">9278 1895 316,'4'4'118,"5"-4"-92,3 0-3,-8-4-8,4 1-16,1-1-4,-1-7-13,0 11-4,-4-4 12,0 1-8,-4-1-1,0 4-5,5-4-2,-5 1-143,12-5 66</inkml:trace>
          <inkml:trace contextRef="#ctx0" brushRef="#br0" timeOffset="93723.9927">9808 1756 324,'16'22'121,"1"-8"-95,3-6-6,-11-5-9,3-3-26,0 0-4,-3-3-24,-1-1-8,0-3-66,1-1-26</inkml:trace>
          <inkml:trace contextRef="#ctx0" brushRef="#br0" timeOffset="89233.3952">6929 1245 184,'0'-4'71,"0"0"-55,0 0 13,0 1 2,0-1-10,0 0 1,0-3-2,-5 0 2,5-1-12,0 1 8,0 3 2,0 1 1,0 3-1,0 0-6,0 0-4,0 0-1,0 7-1,0 4-4,5 7-1,-1 8-1,4 4 1,0 6-2,0 9-1,1 2 5,-1-3 1,0 8-2,1-1-1,-1 1-1,-4 3 1,0-4-4,0-3 0,0-4-6,1-7 0,-1-7-4,-4-5 0,0-6-16,0-5-8,0-3-12,-4 0-4,-1-3-40,1-8-46,4-8 47</inkml:trace>
          <inkml:trace contextRef="#ctx0" brushRef="#br0" timeOffset="89684.6522">6920 1344 188,'-20'-8'71,"7"5"-55,-3-5 13,11 8 4,-3 0-13,0-3-3,4-1-4,0 0 1,4 1-7,0-5 0,4 1 3,0 0-2,4-1 1,0 1-1,5 0 2,-1-1-3,5 1-2,-5 0 0,5-1 1,-1-3-1,1 4 0,-1-4-1,5 3 0,0-3-2,-1 0-2,1 4 1,-4 0 1,-1-1-1,1 1-1,-5 0 1,1 3-1,-1 0 0,0 4 2,-3 0-14,-1 0-7,0 4-17,-4 3-5,1 4-22,-1 0-8,-4 4-22</inkml:trace>
          <inkml:trace contextRef="#ctx0" brushRef="#br0" timeOffset="90015.7547">7106 1557 180,'-8'4'68,"8"-1"-52,0-6 10,0 3 4,0 0-12,0 0 0,0 0-1,0 0-2,4-4-7,5 0 8,-1-3 6,0 3 0,0 1 1,5-5-6,-1 1 0,1 0-4,-1 3 0,0 0-5,1 1-3,-1-1-2,1 0 0,-1 1-9,0 3-1,-3-8-14,-1 16-4,0-5-20,1 5-9,-1-1-68,0 4-33,-8 4 80</inkml:trace>
          <inkml:trace contextRef="#ctx0" brushRef="#br0" timeOffset="90703.2372">7305 1767 212,'4'7'82,"4"-3"-64,-8-1 2,0-3-4,0 0-11,0 0-3,4 4 3,5-4 1,-1 0-2,0 0 4,1 0 2,-1 0-1,0 0 2,5 0-2,-1-4 2,0 1-2,5-5 2,-1 1-4,5-4 1,-4-7-3,3-1 2,1 1-2,-4-8 2,-1 0-2,-3-3 0,-1-1-3,-4 5 1,-4 3 0,1 0 1,-5 7 0,0-3 0,-5 6 4,1 5 3,-4 3-4,0 4 1,-5 8-10,1 10 0,-5 8-2,-3 3 2,-1 4-1,0 8-1,9-1 3,-1 4 2,5 4 0,4-4-1,4-3-2,4-4-1,9-4 2,3-8 0,5-3-10,0-7-3,-1-7-4,5-8-2,0-4-6,0-3-4,-1-5-30,1-2-13,0-5-22</inkml:trace>
          <inkml:trace contextRef="#ctx0" brushRef="#br0" timeOffset="91532.7597">7636 1914 140,'4'0'52,"0"3"-41,-4-3 26,0 0 9,0 0-14,0-3-4,-4-1-7,0 0-2,0-3-10,0-4 1,-1 0 1,1-4 0,4 1 1,0-1-4,0-4 0,4 1-5,1 0-2,3-1 0,0 1-1,0 0 2,1 3 1,-1 4 5,0 0 3,1 0 0,-1 3 1,0 1-2,0 3-1,-4 1-5,1-1-1,3 4 3,0 4 1,0 3-6,-3 4 0,3 4-3,0 3 0,-4 4 0,5 0 0,-1 0 0,-4 0 0,0-3 2,0-5 0,0 1-7,0-4 0,1-3-4,-5-8 2,0 0 3,0 0 1,0 0 5,0 0 2,0-4 2,0-3 0,4-4-2,0-1 1,0-2 0,8-1 1,-3-3-2,-1-1 1,0-3-4,5 4 0,-1 3 1,0 0 2,1 1-1,-1 3-1,1 3 1,-1 5 1,1 3 1,-1 3 1,0 5 0,1 3 0,-1 7-5,1 8 1,-1 3-2,0 1-2,5-1 0,-5 1 0,-3-5-8,3-3-5,5-7-11,-1-4-5,-3-4-11,3-7-5,1-3-39,-1-8-34,1-8 47</inkml:trace>
          <inkml:trace contextRef="#ctx0" brushRef="#br0" timeOffset="92295.9553">8327 1719 204,'0'4'77,"0"-4"-60,0-4 10,0 4 4,0 0-8,0-4 1,0 0-7,0 1 0,0-1-10,0 0 7,-4 1 5,-1-1-1,1 0-1,-4 1-5,0-1 0,-1 0-3,1 4 2,0 0-4,0 4-2,-5 3-5,5 4-2,0 0-2,-5 4 0,5 0 3,0 0 0,-1 3-2,5-3 2,0-1-1,0 1 0,4-4-5,0 0 0,4-3 3,0-1 2,5-3-3,-1-4 1,0 0 2,0-4 3,1 0 2,3-3 1,0 0 0,1-5 2,-5 1 6,0 0 2,1 0-5,-5 0-1,0 0 0,0 4 0,-4 0 2,4-1 4,-4 5-8,0-1-1,0 4-5,0 0-1,0 0 1,0 0 0,4 7-3,5 4 0,-1 8 2,0 3 2,5 3-2,3 9 0,5-1 1,0 3 2,3 5-6,5-1 1,0 1 1,0-1 1,-4 4 1,0-11 0,-9 8 0,-3-8 0,-5-7 0,-8-1 2,-8-2-1,-9-5-1,-8-3 7,-8-4 3,-8-4 1,-4 0 3,-5-3-5,-4-4-3,-4 0-8,0-4-3,0 1-20,0-5-7,5-3-21,3-3-8,9-1-39,3-7-14,9-4 8</inkml:trace>
          <inkml:trace contextRef="#ctx0" brushRef="#br0" timeOffset="93256.7219">8782 1840 264,'-17'8'99,"17"-8"-77,-4 0 4,4 0 0,0 0-13,0-4-2,4 0-2,-4 1-1,0-1-4,4 0 4,-4 0 4,4 1-2,-4-1 0,0 4-9,5 0 0,-1 0-1,0 0 0,0 0 0,0 0 0,-4 0-9,4 0-4,5-4-22,-1 4-10,0-3-71,4-1-43,1 0 72</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38:10.553"/>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1 47 64,'-4'0'27,"4"0"-21,-4 0 7,4 0 4,0 0-5,0 0 1,0 0-8,0 0-1,0 0 0,4 0 2,0 0-3,3 0 0,1 0 1,-1 0 0,1 0-2,3 0 1,0 0 0,4 0 1,0 0 0,4 0 2,4-4-3,0 1 0,3 3 3,4 0 1,-4 0-3,5 0-3,-1 3 0,0 1-1,0-1 2,0 0-1,0-3 2,1 0 2,-1 0 2,0-3 1,0 0 0,4-1-2,0 1 1,0-4-4,4 4 0,-4-4 1,-1 4 0,1-4-2,4 4 1,-8-1-2,0 4 2,-3 0-4,-1 0 0,-3 0 1,-1 0 0,1 0 2,0 4 1,-4-4-4,3 0-1,-3 0 1,0 0 0,4 0 1,-5 0 0,1-4 2,4 4 3,-4-3 0,3 3 0,1-3-1,0 3 0,-5 0-2,1 0 1,0 0 0,4 0 1,-4 0-7,-1 0 0,5 0 1,-4 3 1,4-3 1,-5 3 0,1 1 0,0-1 0,0 1 2,0-4 1,0 3-1,3 0 1,-3 1-2,0-1-1,4-3 3,-5 0 0,5 0-4,0 0 1,-1 0-2,1 0 0,7 0 2,-4 0 2,1 0-1,3 0 2,0 0-2,0 0 2,1 0 0,-1 0 3,0 0-3,-4 0-2,1 0 4,-1 0 1,0 0-5,1 0 0,-5 0 1,1 0 1,0 0-1,-4 0-2,3 0 1,-3 0-1,7 0 0,1 0 0,-1 0 0,1-3 2,3 3-1,0 0-1,0-4 1,0 4-1,-3 0 2,-1 0 3,0 0 0,-3 0 0,0 0-3,-5 0-2,1 0 1,0 4 1,-4-4-3,0 0 0,0 0 1,1 0 0,2 3 2,1 0 1,-4-3-1,0 0 1,0 0-2,1 4 2,-1-4-2,0 0 2,0 0 2,4 3 2,0-3-1,-1 3-1,5-3-3,0 0-2,3 0 3,0 0 2,5 0-2,2 0-2,1 4 2,0-4 0,0-7-98,-11-3-76,-16-20 54</inkml:trace>
</inkml:ink>
</file>

<file path=ppt/ink/ink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2:36.795"/>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40 22 136,'-15'-10'52,"15"10"-41,-4-3 22,0 3 6,1 0-19,-1 0-6,0 0-5,0 0-1,1-4-4,3 1-5,0 3 0,0 0 1,0 0 0,0 0-3,0 0 0,0 0 8,3 0 4,5-3-2,-1 3-2,1 0-2,0 0-3,3 0 3,0 0 2,1 0-2,-1 3-2,0 0 0,4 1-1,0 2 0,0-2 0,4-1 0,4 0 0,-1 1 0,5-1 2,-1-3-1,1 0-1,-5 0 5,1 0 4,0 4-3,-5-1 2,1 0-1,0 4 1,4 0 2,-4 3 1,-4 0 1,3 0 0,1 0-6,0 0-2,0 3-2,0-3 1,0-3-2,0 0 2,-1-4-2,1 0-1,0 1 1,0-1-1,-4-3 2,0 0 3,0 7 0,0-7 0,0 0-1,0 0 2,1 0-5,2 0-1,1 0 0,0 0 0,0 0-3,4 0 2,-1 0 1,-3 0 2,4 0-1,-4 0-1,-1 0 1,-3 0 1,1 0-1,-1 0 2,0 0 2,-4-7 4,0 4-4,1 3-1,-1-4 2,0 1 1,1 0-3,-1 3-3,0 0 0,-3 0-1,-1 0 0,1-4 0,-1 4 2,1 0 1,-1 0-4,1 0-1,-4 0 1,0-3 2,-1 3 0,1 0 2,0-3-2,3 3 2,1-4 0,-1 1 3,1 3-1,3 0 2,1-3-4,-1-1 0,0 1-1,1 0 1,-1-1-2,0 1 2,0 0-4,1-1 0,3 1 1,0-1 2,0 1-3,0 0 0,0-1 1,-3 1 2,3 0-3,-4-1-2,0 1-1,1 3 3,-1 0 0,0 0 1,0 0 0,5 0 0,-5 3 0,4-3 2,0 4-1,-4-1-1,1-3-2,-1 3 1,0-3 3,1 0 1,-1 4-4,-4-1-1,1-3 1,-1 3 2,1 1 0,3-1 2,1 1-4,-5-1-2,1 0 4,3 1 1,0-1-3,-3-3 1,-1 3 0,5-3 0,-5 0 0,1 0 2,-1 0-1,1 0 2,-1 0-2,1 0-1,-4 0 1,3 0-1,1 0 0,-1 0 0,1 0 0,-1 0 2,1 0-3,0 0 0,3 0 3,0 0 1,0-3-1,5 0 1,-1-1-4,0 1 0,0 0 1,0-1 2,0 1-3,0-1 0,0 4 1,0 0 0,0 0 0,0 0 0,0 0 0,-3 0 0,-1 0 0,0 0 2,1-3-3,-1 3 0,-3 0 1,-1 0 2,1 0-1,-1-3-1,-3 3 1,0 0-1,-1 0 0,5-4 0,0 1 0,-1 3 2,-3 0-3,0-3 0,-1 3 1,5 0 0,-8 0-3,4 0 0,-4 0-12,4 0-2,-4 0-21,0 0-8,0 0-37,0 0-15,3 6-12</inkml:trace>
</inkml:ink>
</file>

<file path=ppt/ink/ink3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15:13.517"/>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4E7FCE95-97AC-4DB9-B04C-711DF16B0428}" emma:medium="tactile" emma:mode="ink">
          <msink:context xmlns:msink="http://schemas.microsoft.com/ink/2010/main" type="inkDrawing" rotatedBoundingBox="17556,8261 21049,8336 21018,9759 17525,9684" shapeName="Other"/>
        </emma:interpretation>
      </emma:emma>
    </inkml:annotationXML>
    <inkml:trace contextRef="#ctx0" brushRef="#br0">5 175 92,'-11'14'35,"11"-11"-27,0-3 16,0 0 4,0 0-4,0 0 0,0 0 0,0 0 2,0 0-14,0 0 0,0 0 1,0 0-1,0 0 3,0 0-6,0 0-1,0 0-6,0 0-2,8 0 2,-1-3 1,1-1 3,-1 1 1,1-4-3,3 1-1,-3-1 8,-1-3 4,4 3-5,-3 4-1,0-1-3,-1 1-1,4-4-1,1 1 0,3-1-2,0 0-2,0-3 1,4 0 1,0 0 1,0 3 3,-4 1-3,0-1 0,0 0-1,0 4-2,-4 0 1,0-1-1,1 4 0,-1-3 2,0 3 1,1 0 1,3 0-2,0-3 1,0-1 2,4 1 2,0 0 1,-4-1 2,0 1-5,-4-1-1,0 1-2,1 0 1,-5 3-7,-3 0 1,0-4-28,-4 4-9,0-3-42,0 3-15,0 0-6</inkml:trace>
    <inkml:trace contextRef="#ctx0" brushRef="#br0" timeOffset="1031.8101">345 61 104,'7'-6'38,"-3"6"-29,0 0 10,-4 0 3,0 0 1,0 0 1,0 0 0,0 0 0,0 0-13,0 0 0,0 0 2,0 0-1,-4 0 3,0 0-2,4 3 2,-4 0-4,1 1 1,-1-1-5,0 0-2,0 4 0,1 0 1,-1 3-1,-4 3 2,5 1 0,-1 2 1,0 1-4,-4 7-1,1-1 1,-1 4 0,1 0-2,-1-4-2,1 4 1,-1-4 1,1 1-1,-1-4-1,4-3 1,1-4-1,-1-3 0,4 0 2,0-3-1,4 0-1,-1-1 5,1 1 4,-4-7-5,4 3 0,0 1-2,-1-1 1,1-3-2,4 4 2,-1-4 0,1 0 1,-1 0-2,1 0 1,-1 0-2,1 0-1,3 0 1,-3 0 1,-1 3 1,1-3 1,-1 0-2,1 0 1,0 0 0,-1 0 1,1 0-2,-1 0 1,1 0-4,-4 0 0,-1 3 1,1-3 0,0 0 2,0 0 3,-4 0-2,0 0 0,0 0-3,0 0-1,0 0-32,0 0-13,7-3-98</inkml:trace>
    <inkml:trace contextRef="#ctx0" brushRef="#br0" timeOffset="1796.9575">918-113 140,'-4'-7'55,"4"4"-43,0 3 16,0 0 7,0 0-2,0 0 3,0 0-9,0 0-4,0 0-13,0 0 5,0 0 2,0 0 2,0 0 1,0 0-3,0 7 0,-4 3-3,-3 7-1,-1 16-3,-3 34 1,-8 17 3,0 10 1,-3 13-6,-5 20-1,1-9-4,3-8-3,4-13-11,4-20-6,0-16-56,8-14-23,7-20-44</inkml:trace>
    <inkml:trace contextRef="#ctx0" brushRef="#br0" timeOffset="3149.6007">1159 588 156,'-4'0'60,"4"3"-47,0 0 8,0 1 2,0 2-5,0 1-1,0 3-3,0 0-1,4 0-7,0-3-2,0 0 2,-1-1 1,5-6 1,0-3 2,3-4 4,4-6-2,4-7 1,0-4-1,-1 1 2,1-4-3,0 0 1,-4-3-5,0-4 1,0-6-3,-3-13 2,-1-11-4,0-3 0,1 0-3,-1 0-1,0 0-1,1-4 0,-1-6 2,0 4 2,-3 9-1,-1 10-1,-3 11 1,-4 9 1,-4 7 1,-3 7 3,-1 10-5,-3 7-1,-4 3 2,0 7 1,3 6-4,1 7-1,0-3-2,3 6 3,1 4 0,-1 3 3,1 7-1,-1 3 2,4 7 4,1 17 6,-1 20 4,4 3 4,7-3-9,8-4-2,4-9-8,8-8-2,3-6-5,11-17-1,16-23-59,14-37-26,5-40-51</inkml:trace>
    <inkml:trace contextRef="#ctx0" brushRef="#br0" timeOffset="5592.2672">2162 222 160,'-8'-3'60,"5"3"-47,6 0 17,-3 0 5,0 0-6,0 0-2,4-3-9,0-1-1,4 1-10,-1-1 2,1-2 2,-1-1-2,1 0 0,3 1-3,0-1 1,1 0-4,-1 4 0,0-4 1,4 4 0,0 3 2,1 0 1,-5 0-1,0 3-1,0 4 1,1 0 1,-5-1-6,1 4 0,-1 0 1,1 4 3,-1-1-4,1 4-1,-4-4 0,0 1 0,-4-1 2,0 4 1,-4 0-1,0 3 1,-4 3-4,-3 1 0,-4-1 1,0 4 2,4-4-1,-1 1-1,1-4 1,0 0-1,3-3 0,1-4 0,-1-3 0,4-3 2,1-4-3,-1 1 0,4-4 1,0-4 2,4-2 1,3-1 1,4-3-2,5 0 1,-1-3-2,3-1-1,1 1-2,4 3 1,0 0 3,-1 0 1,-3 3-1,0 0-2,0 0 1,-4 1-1,0-4 0,-4 0 2,1 0 8,-1-7 5,-4-7-1,1-9 2,-1-11-9,1-6-4,0 0-2,-5-1 1,-6 11-3,-5 0 0,-11 0-61,0-4-25,0-6-63</inkml:trace>
    <inkml:trace contextRef="#ctx0" brushRef="#br0" timeOffset="7230.337">3078 18 168,'0'-10'66,"0"6"-52,4 1 1,-4 3-4,4 0 1,0-3 5,-4-1 4,3 1 2,-3 3-12,0-3 4,4 3 3,-4 0-2,4-4 3,0 4-6,-1 0-3,5 0-1,-1-3 1,1 3-7,0 0-2,-1-3-1,1 3 2,-1 0 1,4 0 3,1 0-1,-5 0 2,5 0-2,-1 3 0,0 0-1,1 1 2,-1 2 1,4 1 3,-4 0-3,1-1 1,-1 5-1,0-1 1,0 3-2,1 0 1,-1 4-4,-3 3 0,-1 0 1,1 4 0,-1 3-2,1-4 1,-1 1 0,1-1 1,-1 0-5,-3-2 1,0-1 0,0-4 2,0 1-1,-1 0-1,-3-4 1,0 1 1,0-1 1,0 1 1,0-1-5,0 0 1,0 4 0,-3 0 0,-1 0 0,0-1 2,4 5-1,-4-1-1,0 0 1,4-4 1,-3 1-1,-1-3-1,0-1 1,0 0 1,1-2-1,-1-5-1,0 1 3,0-4 2,1 1-2,-1-1 0,-4-3 1,4 0 0,1-3 0,-5-1 0,1-2 4,-1-4 3,0-1-4,1-2 1,3-4-5,4-3-2,8-7 0,-1-6-1,8-4-3,0-10 2,4-10 1,0-7 2,0 1-12,0 2-3,0 1-67,3 0-29,1-17-52</inkml:trace>
  </inkml:traceGroup>
</inkml:ink>
</file>

<file path=ppt/ink/ink3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17:13.480"/>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79FBB305-F570-4788-8916-31108A0AD48E}" emma:medium="tactile" emma:mode="ink">
          <msink:context xmlns:msink="http://schemas.microsoft.com/ink/2010/main" type="inkDrawing"/>
        </emma:interpretation>
      </emma:emma>
    </inkml:annotationXML>
    <inkml:trace contextRef="#ctx0" brushRef="#br0">53 232 80,'-4'-10'33,"4"7"-26,0-8 16,0 8 7,0-4-3,0 1 1,0-4-4,0 0-1,4 0-3,-4 3-1,4-3-10,-1 3 6,1 0 2,0 1-1,0-1 1,-4 0-3,3 1-1,1-1-5,0 0 0,4 0-3,-5 1 2,1-1-2,4 0 0,-1 1-1,1-1 0,-1 4 0,1-4 2,3 0-1,0 0 2,1 1-2,-1 2 0,0-2-1,1 2 2,-1 1-1,-4 3 0,1-3-3,3 3 1,-7 3-2,0 0-1,0 4 3,-4 0 0,0-1-1,0 5 1,0 2-4,-4 4 0,0 3 1,0 3 2,-3 7-1,3 1-1,-4-1 1,1-3-1,3-4 0,-3-3 0,-1-3 0,4-4 0,1-3 0,-1-3 0,0-7 0,0 0 0,4-3-3,0-4 2,0-3 3,0 0 1,0 0-4,0 0 1,4-4-2,0 4 0,0 0 2,-1 0 0,1 0 0,0 0 2,0 3-1,3 1-1,1-1 3,-1 4 0,1-1 1,3 1 0,-3 3 0,3 3 0,0 1-2,1 2-2,-1 8 1,0 3-1,-3 3 2,-1 3 1,-3 4 1,0 3 0,-4 4-2,-4-8-2,0 1 3,-3 0 2,-5-4 7,1-2 2,-8-5 1,0-2 1,-7-4-2,0 0-1,-1-3-5,1-4-3,-4-3-7,0-3-3,-1-1-56,1-3-21,0-6-85</inkml:trace>
    <inkml:trace contextRef="#ctx0" brushRef="#br0" timeOffset="-1231.3026">91 115 104,'0'-4'38,"0"4"-29,-4 0 10,4 0 5,0 0 2,0 0 4,0 0-3,-4 0 1,4 0-16,0 0 9,-4 0 2,0 4-7,1-4-4,-1 3 1,0 0 2,4 1-4,-4 2 1,4 1-3,-3 3 0,3 7-1,0 3 0,0 7-2,0 3 1,0 3-4,-4 1-2,4 0 4,-4 2 1,4-2-2,0-4-1,0-3-1,-7-4 1,7-3-2,-4-3-1,4 0 1,-4-7 1,0 0-25,0-3-12,1-1-37,-1-2-15,0 3-18</inkml:trace>
    <inkml:trace contextRef="#ctx0" brushRef="#br0" timeOffset="1260.6181">584 252 184,'-3'-7'71,"3"4"-55,0-4 9,0 4 1,0 0 0,0-1 4,-4 4 1,0 0 1,4 0-17,-4 0 6,4 4 3,-3-1-8,3 4-2,-4-1 1,0 1 0,4 0-4,0-1 1,0 1-5,0 0 1,0 0-7,4-4-1,-4-3 0,7 3 2,1 1-1,-1-1-1,5 0 1,-1 1-1,0 2 0,1 1 2,3 0-3,0-1-2,0 1 4,0 0 1,4 3 0,0-7-2,3 1 1,1-4 1,0 0-1,-5-4 2,-2 1-2,-1 0 2,-4-4-2,-4 4-1,-3-1-35,-4 4-16,-4 0-71,4 0-69,-3 0 63</inkml:trace>
    <inkml:trace contextRef="#ctx0" brushRef="#br0" timeOffset="2027.2658">845 41 132,'0'-10'52,"0"6"-41,-8 1 18,8 3 3,0 0 2,-4 0 5,1 0-5,-1-3 2,0 3-20,0 0 6,4 0 2,-4 0-4,4 0 1,0 0-8,0 3 0,0 0-6,0 4-2,4 0 0,4 0-1,-1-1-5,5-2 1,3 2 0,0 1 2,4 0-1,-1-1 2,1 5 0,0-1 1,4 3-5,-8 0 1,0 1 0,0 3 2,0-1-1,0 1 2,-3 0 0,-1-4 1,-4 4 4,1-4 3,-4 1-4,-1-1-2,-3 1-2,0-4-3,-3 3 3,-1 0 0,0 1 5,-3 3 3,-5-4 0,-3 4 1,-4 3-4,-7 0-3,-4 3-2,0-2-3,3-1-24,5-4-11,3-2-268,15-28 131</inkml:trace>
    <inkml:trace contextRef="#ctx0" brushRef="#br0" timeOffset="2836.9106">1316 81 192,'-8'3'71,"8"1"-55,0-4 26,0 0 8,0 0-14,0 0-6,0 0-11,0 0-2,4-4-10,4 1 2,-1 0 2,1-1 0,3 1 3,0 0-3,4-1 1,1 1-7,2 0-1,1-1-2,0 1 1,4 3 0,-1 0 1,1-3-5,0 3 1,-1-4-22,-3 4-10,0 0-13,-8 0-5,-3 0-41,-8 0-56,0 7 43</inkml:trace>
    <inkml:trace contextRef="#ctx0" brushRef="#br0" timeOffset="3170.4554">1527 64 184,'-8'0'68,"5"0"-52,-5 4 23,4-1 10,-3 4-7,-1 3-3,-3 7-8,-4 6-3,-4 11-15,4 6 5,0 0 3,4 0-9,3-3-4,4 0-5,4-10-3,4-4-2,4 1 1,7-8-4,4-2 1,3-7-25,8-14-10,4-10-101,0-13-50,-4 0 93</inkml:trace>
    <inkml:trace contextRef="#ctx0" brushRef="#br0" timeOffset="4430.9729">1746 162 160,'11'-14'63,"-3"7"-49,-1 1 20,-3 2 8,3 1-3,-3 0-1,4-1-8,-1 1-2,1 0-15,-1-4 8,1 4 2,-1-1-3,1 4-1,0 0-5,-5 0 1,5 4-6,-4-1-1,3 4-4,-3-1-3,0 4 0,-1 4 1,5-1-1,-4 4-1,0 6 3,-1 1 0,-3 3-1,0 3-2,0 0 1,-3-3-1,-1 3-7,-4-7 0,1-2 1,-1-1 3,1-4 2,-1-2 1,4-4-3,1-3 2,-1-1 1,0 1 0,4-4 0,0-3 0,0 0-3,4-3 0,0 0-1,7-4 3,0 0-2,4 1 1,4-5 2,4 1 0,-1 0-3,1-3 2,0-4 7,-1-6 4,-3-7 10,-4-14 7,-7-6-8,-5-1-1,-6 1-8,-1 3-4,-4 4-6,-3-1 0,-4 4-11,0-4-5,4 1-91,3 3-39,4 3-3</inkml:trace>
    <inkml:trace contextRef="#ctx0" brushRef="#br0" timeOffset="5197.712">2473-53 140,'0'-30'55,"4"20"-43,-8-4 16,4 11 5,0-4-1,0-3 1,-3 0 6,-1 4 5,4 2-24,-4 4 5,0 10-1,1 10-6,-5 17 0,0 24 0,-3 26 1,-4 17-6,-4 10-3,-3 20-5,-5 0-2,1-14-30,3-19-12,4-34-114</inkml:trace>
    <inkml:trace contextRef="#ctx0" brushRef="#br0" timeOffset="6519.3894">2609 550 184,'-4'7'68,"4"0"-52,-3-1-1,3-2-1,0 2-4,-4 1 4,4-3-5,0 2-3,0-6-3,0 0 2,0 0 1,7-3 4,5-7 1,3-4-1,0-2 1,0-8 0,4-3 3,-4 1-3,0-5 1,-4 1-1,-3-3 3,-1-4-3,1 7-1,-1 0-2,-3 3 2,0 7 1,0 3 1,-1 3 0,-3 4 0,0 7-6,0 10-4,0 6-1,0 11-1,0 6 0,0 0 0,0 0-3,4 4 0,0-8 4,0-2 1,3-4-5,1-3 0,3-7 1,0-3 1,5-7 1,-1-4 0,3-6 0,1-3 0,0-11-3,-4-6 2,0-3 1,-3-8 0,-1 8 2,-3-1 1,-1 8-1,1 2-2,-1 4 9,-3 7 6,-4 6-1,0 7 2,0 13-9,0 11-4,0 13-2,4 3 1,3 0-6,5-3-1,3 0-45,7-14-18,8-9-85</inkml:trace>
    <inkml:trace contextRef="#ctx0" brushRef="#br0" timeOffset="8185.1814">3178 222 160,'0'-3'60,"0"-1"-47,0 1 13,0 3 3,4-4 0,0-2 5,0-1-1,0 0 2,3 1-19,1-1 4,-1 0 3,1 1-6,3 2 1,-3 1-7,3 3 1,-4 3-7,1 4-3,-1 3-1,1 7 1,0 10-1,-1 6 2,-3 1-2,0-1 2,-1 4-2,1-4-1,-4-2 1,0-5 1,0-2-1,0-4-1,0-7 1,0 1 1,0-4-1,0-3-1,0-7 1,0 0-1,0 0 0,8-4 0,-1-3-3,5 1 0,-1-4 2,4-7 0,4-3 12,3-7 7,-3-3-3,4-7 2,-4-10-1,-8-3-1,-3 0-1,-8-4 1,-4 0-8,-7-3-2,-5-13-30,1-17-10,-7-4-148</inkml:trace>
  </inkml:traceGroup>
</inkml:ink>
</file>

<file path=ppt/ink/ink3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18:20.137"/>
    </inkml:context>
    <inkml:brush xml:id="br0">
      <inkml:brushProperty name="width" value="0.07938" units="cm"/>
      <inkml:brushProperty name="height" value="0.07938" units="cm"/>
      <inkml:brushProperty name="color" value="#7030A0"/>
      <inkml:brushProperty name="fitToCurve" value="1"/>
    </inkml:brush>
  </inkml:definitions>
  <inkml:traceGroup>
    <inkml:annotationXML>
      <emma:emma xmlns:emma="http://www.w3.org/2003/04/emma" version="1.0">
        <emma:interpretation id="{15C74222-C687-49E6-BCD1-F76C1186B095}" emma:medium="tactile" emma:mode="ink">
          <msink:context xmlns:msink="http://schemas.microsoft.com/ink/2010/main" type="inkDrawing"/>
        </emma:interpretation>
      </emma:emma>
    </inkml:annotationXML>
    <inkml:trace contextRef="#ctx0" brushRef="#br0">11 124 140,'-8'-14'55,"5"14"-43,3-3 3,0 3 1,0-3-6,0-1 0,0 1-9,0-1-2,0 1 0,0 0 2,0-1 4,0 1 0,0 3 0,0 0-1,0 0 2,0 0 1,0 0 3,3 7 1,5-4 3,-1 0-1,5 1 0,-1-1-3,4-3-1,4 0-1,4 0 0,3 0-4,4 0-1,0 0-1,0 0 1,1-3-4,3 3 0,3 0 1,-7 0 2,4 0-3,-3 3 0,-1 1 1,0-1 0,-4 0 2,1 4 1,-1 0-1,-3-1-2,3 1-2,0 0 1,1-1 1,-1 1 2,1 0-1,-5-4-1,1 1-2,0-1 1,-1 0 1,1 1 0,-1-1 2,1 0 3,0-3 0,-1 4 0,1-4-3,-1 0 1,1 0-2,0 0 2,-4 0-4,-1 0 0,1 0 1,0 0 0,-4 0 0,0 0 2,0 0-1,0-4-1,1 4 1,-1-3 1,3 0-1,1 3 2,0-4-2,4 4 2,-1-3-2,5 0 2,3-1-2,0 4 2,0-3-2,0 3-1,1 0 1,-5 0 1,0 0-3,1 0 0,-5 0 1,5 0 2,-5-4-1,1 1 2,0 0-2,-1-1 2,1 1-2,3 0-1,-3 3 1,3-4-1,1 1 0,3 0 0,0-1 2,0 1 1,0 0-1,1-1 1,-1 1 0,-4 0 1,-3 3-5,-1 0 1,1 0-2,0 0-2,-1 0 3,5 0 2,-5 0 2,1-4 1,-1 1-5,-3 3-1,0-3 1,0 3 2,0-4 0,0 1-1,3-1 3,-3 4 0,0-3-4,0 3 1,0 0 0,0 0 2,3 0-1,1 0-1,-1 0 1,1 0-1,0 3 0,3-3 0,0 0 2,-3 0 1,3 0-4,1 0 1,-4-3 2,-1 3 3,1-3-2,-1-1 0,-3 1-1,0 3-2,0 0 1,-4 0 1,0 0-1,0 0-1,0 0 1,0 0 1,0-3-3,0 3 0,4-4 1,0 4 2,0-6-1,0 2-1,0 1 3,0 0 0,-1-1-4,1 4 1,0-3 2,0 3 1,0-3-4,0-1 1,0 1 2,-4-1 1,0 1-1,0 3 1,-4 0-2,0-3 2,1 3-2,-5 0 2,1-4 0,-1 1 1,1 3 0,-1 0 0,1 0-2,-8 0-2,8 0 1,-1 3 1,1-3 1,-1 4 1,1-1 0,-8-3 0,3 3-2,-3-3 1,4 4-2,-4-4 2,0 0-2,0 0 2,0-4-40,8-2-14,-12-24-101</inkml:trace>
  </inkml:traceGroup>
</inkml:ink>
</file>

<file path=ppt/ink/ink3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18:21.539"/>
    </inkml:context>
    <inkml:brush xml:id="br0">
      <inkml:brushProperty name="width" value="0.07938" units="cm"/>
      <inkml:brushProperty name="height" value="0.07938" units="cm"/>
      <inkml:brushProperty name="color" value="#7030A0"/>
      <inkml:brushProperty name="fitToCurve" value="1"/>
    </inkml:brush>
  </inkml:definitions>
  <inkml:traceGroup>
    <inkml:annotationXML>
      <emma:emma xmlns:emma="http://www.w3.org/2003/04/emma" version="1.0">
        <emma:interpretation id="{7834AEB7-57E5-4EC4-8547-2FEFC435F7FC}" emma:medium="tactile" emma:mode="ink">
          <msink:context xmlns:msink="http://schemas.microsoft.com/ink/2010/main" type="inkDrawing" rotatedBoundingBox="11276,14156 15736,13179 15798,13464 11338,14442" shapeName="Other"/>
        </emma:interpretation>
      </emma:emma>
    </inkml:annotationXML>
    <inkml:trace contextRef="#ctx0" brushRef="#br0">34 1040 124,'-4'-3'49,"4"0"-38,-4-1 4,4 1-2,0 0-4,-4-1 2,0 1 3,1 0 1,-1-1-8,0 1 0,0 0 0,1-1 1,3 1 2,0-1-5,0 1-3,3 0-1,5-4-1,3 0 2,8 1 1,4-4 5,7 0 5,8-4-3,7-3 2,4-3-1,0-7 1,11-3 0,4-3 0,8-4-6,7-7-2,4 8-2,-4-1-2,0 0 1,1 3-1,6 1 0,9 6 0,-1 3 0,0 4 0,0 0-3,1 0 2,3 3 1,3 1 0,-3 2 0,-3 1 2,-9-1-3,5 1 0,-1 3 3,5 0 1,-1 0 1,-7 0 2,-8 0-3,-4 0 0,1 3-1,-1-3-2,4 0 1,0 0-1,-3 3 0,-1-3 2,-7 3 1,-4 1 3,-7 2-3,-1-2-2,5 2 2,-9 1 0,5 0 3,-4-4 3,-1 0 0,1 0 0,-4 1 1,-3-4 1,-1 0-5,-8-4-2,1 4 0,-4 3 0,4-3-2,-1 0-2,1 0 1,4 0-1,-1 0 0,1 4 2,-1-5-1,4 5-1,-3-4 1,-4 3-1,-5 0-3,5 1 2,-8 2 1,-3 1 0,-5 3 2,1 0 1,-4 0-6,-4 0-2,0 0-31,0-3-14,0-4-84</inkml:trace>
  </inkml:traceGroup>
</inkml:ink>
</file>

<file path=ppt/ink/ink3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4T22:16:49.95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599C319C-9014-4F7B-AFE8-B119C455B39C}" emma:medium="tactile" emma:mode="ink">
          <msink:context xmlns:msink="http://schemas.microsoft.com/ink/2010/main" type="inkDrawing"/>
        </emma:interpretation>
      </emma:emma>
    </inkml:annotationXML>
    <inkml:trace contextRef="#ctx0" brushRef="#br0">0 0 72,'4'4'30,"0"-1"-24,-1 4 2,-3-7-3,4 3-1,4 1 0,-1-1-24,1-3-9,3-3-2,4-8 4</inkml:trace>
  </inkml:traceGroup>
</inkml:ink>
</file>

<file path=ppt/ink/ink3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18:22.103"/>
    </inkml:context>
    <inkml:brush xml:id="br0">
      <inkml:brushProperty name="width" value="0.07938" units="cm"/>
      <inkml:brushProperty name="height" value="0.07938" units="cm"/>
      <inkml:brushProperty name="color" value="#7030A0"/>
      <inkml:brushProperty name="fitToCurve" value="1"/>
    </inkml:brush>
    <inkml:context xml:id="ctx1">
      <inkml:inkSource xml:id="inkSrc9">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1" timeString="2018-07-23T15:17:39.802"/>
    </inkml:context>
    <inkml:brush xml:id="br1">
      <inkml:brushProperty name="width" value="0.07938" units="cm"/>
      <inkml:brushProperty name="height" value="0.07938" units="cm"/>
      <inkml:brushProperty name="color" value="#C00000"/>
      <inkml:brushProperty name="fitToCurve" value="1"/>
    </inkml:brush>
    <inkml:brush xml:id="br2">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8D33C0E8-4ECD-432E-AD63-13AD24BFA556}" emma:medium="tactile" emma:mode="ink">
          <msink:context xmlns:msink="http://schemas.microsoft.com/ink/2010/main" type="writingRegion" rotatedBoundingBox="15268,12942 24679,12244 25122,18222 15712,18920"/>
        </emma:interpretation>
      </emma:emma>
    </inkml:annotationXML>
    <inkml:traceGroup>
      <inkml:annotationXML>
        <emma:emma xmlns:emma="http://www.w3.org/2003/04/emma" version="1.0">
          <emma:interpretation id="{047B71F7-88EA-449F-B212-C76D9DDC0045}" emma:medium="tactile" emma:mode="ink">
            <msink:context xmlns:msink="http://schemas.microsoft.com/ink/2010/main" type="paragraph" rotatedBoundingBox="15268,12942 23475,12334 23565,13557 15359,14166" alignmentLevel="1"/>
          </emma:interpretation>
        </emma:emma>
      </inkml:annotationXML>
      <inkml:traceGroup>
        <inkml:annotationXML>
          <emma:emma xmlns:emma="http://www.w3.org/2003/04/emma" version="1.0">
            <emma:interpretation id="{0E838AEA-872B-42C4-892F-B12956E4F9C8}" emma:medium="tactile" emma:mode="ink">
              <msink:context xmlns:msink="http://schemas.microsoft.com/ink/2010/main" type="line" rotatedBoundingBox="15268,12942 23475,12334 23565,13557 15359,14166"/>
            </emma:interpretation>
          </emma:emma>
        </inkml:annotationXML>
        <inkml:traceGroup>
          <inkml:annotationXML>
            <emma:emma xmlns:emma="http://www.w3.org/2003/04/emma" version="1.0">
              <emma:interpretation id="{4509C23A-86A5-4224-BF92-809BBE199784}" emma:medium="tactile" emma:mode="ink">
                <msink:context xmlns:msink="http://schemas.microsoft.com/ink/2010/main" type="inkWord" rotatedBoundingBox="15287,13191 16023,13136 16066,13707 15329,13762"/>
              </emma:interpretation>
              <emma:one-of disjunction-type="recognition" id="oneOf0">
                <emma:interpretation id="interp0" emma:lang="en-US" emma:confidence="1">
                  <emma:literal>&gt;</emma:literal>
                </emma:interpretation>
                <emma:interpretation id="interp1" emma:lang="en-US" emma:confidence="0">
                  <emma:literal>7</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-2253 4465 232,'-8'-3'88,"8"3"-69,4 0-7,-4 0-7,0 0-5,8 0 0,3-4-3,0 1 2,8 0 1,4-1 2,7 1 3,4 0 0,4 3 0,3 0-1,1 0 0,-1 0-2,4 3 1,-3-3-2,-1 3 2,1-3 0,-1 0 1,1 0 2,-5 4 1,-3-1-8,-4 0-1,-3 1 4,-8-1 4,-4 4 3,0 0 5,-8-1 1,-3 4 0,-8 7-1,-3 6-1,-8 8-1,-8 12 0,-7 4-4,-4 3 0,0 4-7,-4 3-1,-11-3-40,-7 9-15,-12 1-81</inkml:trace>
        </inkml:traceGroup>
        <inkml:traceGroup>
          <inkml:annotationXML>
            <emma:emma xmlns:emma="http://www.w3.org/2003/04/emma" version="1.0">
              <emma:interpretation id="{61B640B0-E764-416D-A6D1-CDFA40EC102A}" emma:medium="tactile" emma:mode="ink">
                <msink:context xmlns:msink="http://schemas.microsoft.com/ink/2010/main" type="inkWord" rotatedBoundingBox="16367,12861 21887,12452 21978,13675 16458,14085"/>
              </emma:interpretation>
              <emma:one-of disjunction-type="recognition" id="oneOf1">
                <emma:interpretation id="interp5" emma:lang="en-US" emma:confidence="0">
                  <emma:literal>Atwoodian,</emma:literal>
                </emma:interpretation>
                <emma:interpretation id="interp6" emma:lang="en-US" emma:confidence="0">
                  <emma:literal>Atwoodian</emma:literal>
                </emma:interpretation>
                <emma:interpretation id="interp7" emma:lang="en-US" emma:confidence="0">
                  <emma:literal>Atwoodian;</emma:literal>
                </emma:interpretation>
                <emma:interpretation id="interp8" emma:lang="en-US" emma:confidence="0">
                  <emma:literal>Atwoodian",</emma:literal>
                </emma:interpretation>
                <emma:interpretation id="interp9" emma:lang="en-US" emma:confidence="0">
                  <emma:literal>Atwoodian"</emma:literal>
                </emma:interpretation>
              </emma:one-of>
            </emma:emma>
          </inkml:annotationXML>
          <inkml:trace contextRef="#ctx0" brushRef="#br0" timeOffset="19521.7778">710 4569 152,'-3'-3'57,"3"3"-44,-4 0 5,4 0 1,-4 3-7,0 0 1,1 4-8,-1 0-3,0 3-1,-3 0-1,-1 7 0,0 3 0,1 7 2,-1-1-1,1 5 2,3-5-2,0 1 2,0 0-4,4 0 0,0-7-1,0-3 0,4-4 0,4-3 0,-1-3 2,5-7 2,-1 0 1,0-4 1,1-2-5,-1-4 1,0 0 2,1 0 1,-5-4 7,1-3 6,-5-6 5,1-1 2,-4-6-4,0-3 1,0-4-9,0 0-2,-4 4-5,1 2-3,-1 5 2,-4 5 2,1 5-2,-5 6-2,1 3-9,-4 10-5,0 11-81,7 9-64,1 1 55</inkml:trace>
          <inkml:trace contextRef="#ctx0" brushRef="#br0" timeOffset="20268.7094">997 4468 140,'8'-10'55,"-8"7"-43,3 0 10,-3 3 3,0 0-10,0 0-1,0 0-2,-3 3 2,-1 4-7,-4-1-2,-3 8-1,0 6 0,-1 7 0,1 6 0,0 8 2,-1 2-3,1-3 0,3 1-1,1-5-2,3-5 1,4-1-1,4-7-3,3-6 2,5-4 1,-1-6 2,4-4 1,0-6 1,4-7 6,0-7 6,0-6 5,-4-11 4,4-3-2,-8-3-2,-7-3-5,0-1 0,-4 7-7,-4 4-1,-4 2 2,-3 5 1,-8 2-8,4 7-1,-4 4-18,0 3-6,1 7-62,2 9-25,-2 8-8</inkml:trace>
          <inkml:trace contextRef="#ctx0" brushRef="#br0" timeOffset="21035.0124">1329 4535 156,'0'-13'57,"0"10"-44,-4-4 14,4 7 5,0-3-1,-4-1 2,0 1-3,1 0-1,-5 3-16,1 0 1,-1 0 0,1 0-1,-1 0 0,0 3-5,-3 0-3,0 7-2,0 4 0,3 3-4,0 6-2,1-3-1,3 17 3,0 0 0,4-4 1,0-2-3,4-5 2,4-6 1,-1 1 0,1-1-3,-1-10 0,1-4-7,3-2-4,0-8 5,1-2 5,-1-11 1,0-7 1,1-6 2,-1-10 2,0-7-1,1-3 2,-5 0-2,1-4-1,-1 0 1,1 1 1,-1-1-3,1 4-2,-4 6 6,-1 4 3,-3 10 5,0 10 4,0 3-6,-3 10-3,-1 14-6,4 10 0,0 6-2,4 11 0,-1 9 2,5 4 2,-1 14-1,1 6 2,0 0-2,3-4-1,0-9-2,1-7 1,3-14-54,0-6-23,0-13-40</inkml:trace>
          <inkml:trace contextRef="#ctx0" brushRef="#br0" timeOffset="21498.9952">1785 4783 228,'4'4'85,"0"6"-66,-1 7 27,1-7 9,-4 6-9,-4 8 0,-3 3-24,-5 6-10,-3 7-8,0 1-6,-4 2 1,1-3-74,-5-6-34,-3-14-25</inkml:trace>
          <inkml:trace contextRef="#ctx0" brushRef="#br0" timeOffset="23001.7609">1819 4787 212,'11'7'79,"1"-4"-61,6 0 32,-6-3 13,3-3-15,4-4-5,3-3-14,5-7-4,-1-3-14,0 0-2,1 0-2,-8 3-17,-4 4-5,-4-1-70,-3 8-31,-8 6-16</inkml:trace>
          <inkml:trace contextRef="#ctx0" brushRef="#br0" timeOffset="22165.0089">1940 4039 240,'-4'-6'90,"4"6"-70,0 0 15,0 0 2,0 0-15,0 0-2,0 0-12,0 0-5,0 6-2,0 8-1,0 13 2,-4 13-1,-4 10 2,1 10 0,-4 4 1,-1 10-2,1 6-2,3-6 1,5-7 1,-1-13-10,0-7-2,4-14-26,0-9-11,4-14-49,3-17-45,5-13 50</inkml:trace>
          <inkml:trace contextRef="#ctx0" brushRef="#br0" timeOffset="22767.7642">1924 4422 192,'16'-7'74,"2"0"-58,5 0 16,-12 7 2,4-3-6,1 0-2,2-1-1,-3-2-1,4-1-13,-4 0 0,-3 1 2,-1 2-7,0-3-3,-3 1-2,-1-1-10,1 4-6,-1-1-26,1 1-8,-4 3-127,-8 10 60</inkml:trace>
          <inkml:trace contextRef="#ctx0" brushRef="#br0" timeOffset="22475.3789">1989 4184 196,'-12'-10'74,"12"6"-58,-4-3 12,4 4 2,-3-4-12,3 1-2,0-4-3,3 0 1,5-4-7,3-3 5,4 1 1,4-4 2,4 3 4,0 0-5,-1 0 2,1 4-9,-1-1-2,1 4-5,-4 4-1,0-1 1,-4 4 2,0-1-21,-4 4-7,-3 4-55,-1 6-23,-3 3-1</inkml:trace>
          <inkml:trace contextRef="#ctx0" brushRef="#br0" timeOffset="23412.5527">2415 4411 224,'-4'4'85,"4"-1"-66,0 7 10,0-3 2,0 3-15,-4 7-1,0 10-5,1 6-1,-5 7-5,4 1-3,0-1 2,1-7-2,-1-3-1,4-6-2,0-4 1,0-7-1,0-3 0,0-10-33,4-10-17,3-10-59</inkml:trace>
          <inkml:trace contextRef="#ctx1" brushRef="#br1">2440 4172</inkml:trace>
          <inkml:trace contextRef="#ctx1" brushRef="#br1" timeOffset="-181.6114">2440 4172</inkml:trace>
          <inkml:trace contextRef="#ctx0" brushRef="#br0" timeOffset="23586.0931">2460 3979 356,'-11'-3'132,"11"3"-103,3-4-8,-3 4-11,4-3-24,4 0-3,-1-4-86,1 4-36,-1 3 26,-7 6 15</inkml:trace>
          <inkml:trace contextRef="#ctx0" brushRef="#br0" timeOffset="24262.0991">2765 4525 156,'-11'10'60,"7"1"-47,0 2 19,1-3 5,-1 3-10,-4 1-1,5-1-9,-1 1-2,0-1-9,0-6 0,0-1 1,4-6 5,4-3 3,4-7-2,7-10 0,0-7-3,8-6 1,-1-8-4,-7-6-2,0-3 2,-3-7 2,-5-3 0,-3 0 0,-4-1-1,-4 11 0,0 6 2,-3 8 4,-4 5 1,-1 8 0,-3 3-7,4 6-3,-4 11-5,0 13-1,0 20-1,0 27-2,-1 14 0,9 2 3,7 8-2,7-1 1,12-3 2,8-6 0,10-14-25,9-24-8,10-26-122</inkml:trace>
          <inkml:trace contextRef="#ctx0" brushRef="#br0" timeOffset="25453.3721">3278 4428 80,'8'-13'33,"-5"6"-26,5-3 9,-4 3 5,-1 1-1,-3-4 0,4 0 5,0-4 4,-4 1-1,0-1 3,0 1-17,0 0 7,0 2 3,-4 1 3,0 4 1,1 2-9,-5 8-4,-7 6-8,-8 10-5,-7 10-1,-7 4 1,-1 6-3,4 3 0,4 1-1,7-7 0,8-4 2,7-6 0,5-3-3,6-8 0,9-6 2,3-6 2,4-8 0,3-2-1,1-4-4,3-4-2,1 1-22,-5-1-6,1 1-7,-4 0-1,-4-1 22,0 1 8,-7-1 15,-1 1 6,-7 0 18,0-1 9,-4 1 2,1 3-1,3-4-5,-4 4 0,0 4-3,0-1 2,0 3-8,1 1-2,3 0-17,0 3-4,3 6-1,1 8 2,4 3-9,-1 3-4,-3 0-21,4 3-8,-1 1-15,1-4-2,3-3-64</inkml:trace>
          <inkml:trace contextRef="#ctx0" brushRef="#br0" timeOffset="26483.0514">3402 4629 172,'-3'-10'66,"3"4"-52,7-8 8,-3 7-1,4-6-2,-1-4 3,1-3-1,3-3-1,0-1-10,4-3 5,0 4 2,0 0-5,4-1 1,0 4 1,0 0 3,0 0-5,0 3-2,-4 4-5,0 3-4,0 3 0,0 0-1,0 4 0,-4 3 0,1 6 0,-1 1 2,-3 7-1,-1 2-1,1 1-2,-5 0-1,1 0-1,-4-1 3,0-2-2,0-1-1,0-3 0,0 0 0,0-3-4,0 0-2,-4-4 0,1-3 4,-1 0 1,0-3 3,4-1 1,0-2 1,0-4 0,4-7 0,3 0 0,1-3 2,3 0 1,1 0 3,-1 3-3,0 0-2,1 4-3,-1 3 1,0 3-1,0 4 0,1 3 2,-1 0 0,0 6 0,1 1 2,-1 3-3,0 0 0,1 4 1,-5-1 0,1 4 0,-4 0 0,-4-1 0,0 1 0,0 0 0,0-4 2,0 1-1,0-4-1,0 0-2,0-4-1,0 1 4,0-7 1,0 0 0,3-7-2,5-3 5,-1-6 1,5-8 2,-1 1 0,4-4 4,0-3 3,0 0-4,8-1 1,-8 8-5,0 3 1,0 3-5,0 7-2,0 3-3,0 7 1,0 7-12,1 6-5,-1 11-69,-4 6-33,0 4 4</inkml:trace>
          <inkml:trace contextRef="#ctx0" brushRef="#br0" timeOffset="26875.4427">4330 4452 260,'7'0'96,"5"3"-75,3 4 23,-8-4 5,5 7-15,-5 7-2,1 6-17,-8 14-6,-4 10-6,-11 7-5,-4-11 1,4-6-92,-15 13-39,-8 7 4</inkml:trace>
          <inkml:trace contextRef="#ctx0" brushRef="#br0" timeOffset="2785.361">-858 4174 108,'0'-4'44,"0"1"-35,4-1 27,-4 4 9,0 0-5,0 0 2,0-3-9,0 3-3,-4 0-16,0 0 4,-3 3 5,-1 1-6,1 3 1,-1 3-11,1 6-2,-1 8-5,0 9-1,-3 8 3,0 12 3,-4 18-4,-4 12-3,0 1 3,4-7 1,0-6-3,4-11 1,-1-6 2,5-11 1,-1-6-1,1-7 1,-1-10-2,1-3 2,-1-7-2,0-7 2,1-3-7,-1-6-1,5-8-3,-1-2 2,4-8-5,4-3-3,3-6 5,1-7 3,3-14 1,4-3 4,4 0 0,0-3 1,0-1 0,-1 1 2,5 0-3,4-1 0,-5 1 5,1 3 2,3 7 11,-3 10 4,-4 9-3,-1 8 0,-2 6-8,-1 7-2,0 10-2,-4 7 1,0 6-4,1 4-2,-1 6-3,0 4 1,1 3 3,-1 7 1,0 0 1,1 7 2,-1 9 1,0 11 3,0 10-1,-3 6 0,0 1 1,-5-4 4,1 3-6,-4-6 0,0-4-6,-4-6-2,1-10-7,-1-11-3,-4-9-38,1-11-17,-1-13-61,4-10-60,4-10 63</inkml:trace>
          <inkml:trace contextRef="#ctx0" brushRef="#br0" timeOffset="3189.2877">-1047 4817 240,'-37'3'90,"29"-6"-70,1 3 8,7 0-2,0 0-3,-4 0 3,4 0-8,0 0-3,0 0-8,0 0-5,7-3-1,1-4 3,7 0 5,4 1-3,4-8 2,10-3-3,13-3 0,-1-7-3,0 1 1,4-1-2,-4 0-1,1 4-17,-5-1-6,-3 4-53,-4 7-23,-8 6-17</inkml:trace>
          <inkml:trace contextRef="#ctx0" brushRef="#br0" timeOffset="3716.1061">-259 4160 264,'8'-17'101,"-4"11"-78,0-1 13,-4 7 0,0 0-6,0 0 0,0 0-11,0 7-4,-4 9-8,-4 15-3,-3 15 2,-4 8-3,-4 23-2,-4 20 2,5-3 0,2-3 1,1-4 0,4-3 0,0-11 0,7-9 0,0-10 2,4-14-5,4-10-3,0-10-6,7-16-2,4-15-24,4-9-8,4-13-29,-1-7-10,-3-4-39</inkml:trace>
          <inkml:trace contextRef="#ctx0" brushRef="#br0" timeOffset="17481.7189">-432 4465 108,'0'-7'41,"4"7"-32,0 0 6,-4 0 3,3-3-4,-3 3 2,0 0 4,0 0 2,0 0-11,0 0 2,0 0 3,0 0-2,-3 0 2,-1 0-5,4 0-1,0 0-6,0 0-1,0 0-3,0 0-1,0 0 3,7 3 1,1-3 3,3 0 1,4 0 1,4-3 0,0 0-4,0 3-1,0-4 1,0 4 0,-1 0 0,-3 0 2,1-3-3,-1 3-2,0 0 2,0 0 0,-4 0-1,0 0-2,1 0 1,-1 0-1,0 0 0,-3 0 2,-1 0 1,1 0 1,3 0-5,-3-3-1,-1-1-13,1 1-5,-1 0-42,-3 3-18,4 0-13</inkml:trace>
          <inkml:trace contextRef="#ctx0" brushRef="#br0" timeOffset="18533.7138">54 4599 176,'0'-13'68,"4"9"-52,0-2 3,-4 6 1,0 0-3,0 0-1,0 0-6,0 6-4,-4 4-3,0 7 0,-3 10 0,-4 7-1,3 2 1,0 1-2,5-3-1,-1 3 3,0-7 0,4 0-6,0-10 0,0 0 1,4-3 1,0-7 1,3-3 0,1-4-3,7-3 2,-4-3 1,0-4 2,5-6-1,-1-1-1,-4-3 1,0-3-1,1 0 0,-1 0 0,-4 0 2,1 0 3,0 3 2,-5 0 3,1 4-5,0 3-3,-4 3-1,4 1 1,-4 6-3,3 10-2,-3 10-1,0 3 0,4 4 0,0 3 0,3-6-6,1-1-2,3-3 2,4-3 4,0-7 3,4-7 2,0-6 1,4-10 0,-1-11 2,1-13 1,0-13-1,-4 0-2,-4-1 3,-8 8 0,-3 6-1,-8 7-2,-7 6-8,-8 8-5,-7 9-26,-5 10-13,1 11-25</inkml:trace>
        </inkml:traceGroup>
        <inkml:traceGroup>
          <inkml:annotationXML>
            <emma:emma xmlns:emma="http://www.w3.org/2003/04/emma" version="1.0">
              <emma:interpretation id="{384B8B6C-1568-4E81-AB71-55E5F2D51678}" emma:medium="tactile" emma:mode="ink">
                <msink:context xmlns:msink="http://schemas.microsoft.com/ink/2010/main" type="inkWord" rotatedBoundingBox="22354,12533 23483,12449 23545,13285 22416,13369"/>
              </emma:interpretation>
              <emma:one-of disjunction-type="recognition" id="oneOf2">
                <emma:interpretation id="interp10" emma:lang="en-US" emma:confidence="0">
                  <emma:literal>AS</emma:literal>
                </emma:interpretation>
                <emma:interpretation id="interp11" emma:lang="en-US" emma:confidence="0">
                  <emma:literal>As</emma:literal>
                </emma:interpretation>
                <emma:interpretation id="interp12" emma:lang="en-US" emma:confidence="0">
                  <emma:literal>as</emma:literal>
                </emma:interpretation>
                <emma:interpretation id="interp13" emma:lang="en-US" emma:confidence="0">
                  <emma:literal>AJ</emma:literal>
                </emma:interpretation>
                <emma:interpretation id="interp14" emma:lang="en-US" emma:confidence="0">
                  <emma:literal>Ag</emma:literal>
                </emma:interpretation>
              </emma:one-of>
            </emma:emma>
          </inkml:annotationXML>
          <inkml:trace contextRef="#ctx0" brushRef="#br0" timeOffset="27811.843">5069 3979 232,'-8'-10'88,"5"10"-69,3-3 15,0 3 1,0 0-25,0 0-7,0 6-1,0 8 0,-8 13 0,-7 16-2,-8 11 1,-3 6-6,0 0 1,-1-9 0,5-4 2,3-7 1,4-10 1,3-6 2,1-4 1,11-14 1,4-9 9,3-10 3,5-8-3,-1-9 0,4-10-6,4-10-2,0-4 0,3-6 1,1 6-1,11 1 2,-4 2 0,0 4 1,0 4 0,1 3 0,-1 6 0,0 4 2,-4 7-3,-3 6-2,-4 3-2,-4 4-3,0 7 1,-4 6-1,-3 11 0,-8 6 0,0 7 0,-4 9 0,0 15 0,0 6 0,1 0-3,-1-4 2,0-6 3,4-3 3,0-4-4,4-6-1,0-11-7,-1-3 0,1-6-13,0-4-2,-4-4-19,0-6-9,0 0-48</inkml:trace>
          <inkml:trace contextRef="#ctx0" brushRef="#br0" timeOffset="28076.1659">4937 4287 296,'-11'-3'112,"11"0"-87,3-1 4,5 4-4,0-6-11,7-4 2,3-4-7,1 1-1,11-7-4,-3 0-1,3 0 1,0 3-2,0 0-2,4 0-15,4 0-7,0 4-104,-1 3-66,-3 3 79</inkml:trace>
          <inkml:trace contextRef="#ctx0" brushRef="#br0" timeOffset="28500.1648">5917 3805 220,'15'-14'85,"-11"14"-66,0-6 5,-4 2 1,0 4-3,-4 0 4,-7 4-8,-4 2 0,-4 5-11,-4-1 11,-3 3 5,-1 4-3,5-1-1,-1 1 2,4 0 1,0 0-3,4 0 1,4-1-9,7 1-2,4 0-5,4 0-3,4 3 2,3 0 2,4 3 0,0 4 0,4 0-3,0 0 1,0-1-4,-4 1 0,-4 0-1,-7 7 0,-8-1 4,-7 4 3,-12 7-2,-11 2-2,-15 5-22,4-11-11,7-7-46,-3-9-17,7-4-55</inkml:trace>
        </inkml:traceGroup>
      </inkml:traceGroup>
    </inkml:traceGroup>
    <inkml:traceGroup>
      <inkml:annotationXML>
        <emma:emma xmlns:emma="http://www.w3.org/2003/04/emma" version="1.0">
          <emma:interpretation id="{CB50C914-8AC9-4A59-84FE-A5B30552BCCD}" emma:medium="tactile" emma:mode="ink">
            <msink:context xmlns:msink="http://schemas.microsoft.com/ink/2010/main" type="paragraph" rotatedBoundingBox="18606,13787 24628,13705 24648,15203 18626,15284" alignmentLevel="3"/>
          </emma:interpretation>
        </emma:emma>
      </inkml:annotationXML>
      <inkml:traceGroup>
        <inkml:annotationXML>
          <emma:emma xmlns:emma="http://www.w3.org/2003/04/emma" version="1.0">
            <emma:interpretation id="{9C90A284-8D0C-4049-8424-DA6F08891FE3}" emma:medium="tactile" emma:mode="ink">
              <msink:context xmlns:msink="http://schemas.microsoft.com/ink/2010/main" type="line" rotatedBoundingBox="18606,13787 24628,13705 24648,15203 18626,15284"/>
            </emma:interpretation>
          </emma:emma>
        </inkml:annotationXML>
        <inkml:traceGroup>
          <inkml:annotationXML>
            <emma:emma xmlns:emma="http://www.w3.org/2003/04/emma" version="1.0">
              <emma:interpretation id="{74E30306-DE55-41A4-98EC-814D24E8690D}" emma:medium="tactile" emma:mode="ink">
                <msink:context xmlns:msink="http://schemas.microsoft.com/ink/2010/main" type="inkWord" rotatedBoundingBox="18606,13787 24628,13705 24648,15203 18626,15284"/>
              </emma:interpretation>
              <emma:one-of disjunction-type="recognition" id="oneOf3">
                <emma:interpretation id="interp15" emma:lang="en-US" emma:confidence="0">
                  <emma:literal>hep.ph/941136.7</emma:literal>
                </emma:interpretation>
                <emma:interpretation id="interp16" emma:lang="en-US" emma:confidence="0">
                  <emma:literal>hep.ph/941/36.7</emma:literal>
                </emma:interpretation>
                <emma:interpretation id="interp17" emma:lang="en-US" emma:confidence="0">
                  <emma:literal>hep.ph/941\36.7</emma:literal>
                </emma:interpretation>
                <emma:interpretation id="interp18" emma:lang="en-US" emma:confidence="0">
                  <emma:literal>hep.ph/94/\36.7</emma:literal>
                </emma:interpretation>
                <emma:interpretation id="interp19" emma:lang="en-US" emma:confidence="0">
                  <emma:literal>hep.ph/94l\36.7</emma:literal>
                </emma:interpretation>
              </emma:one-of>
            </emma:emma>
          </inkml:annotationXML>
          <inkml:trace contextRef="#ctx0" brushRef="#br0" timeOffset="30043.4698">1061 5109 164,'0'-4'63,"4"4"-49,0-3 18,-4 3 5,3 0-2,1-3 2,-4 3-5,4 0 0,-4 0-18,0 0 3,0 0 1,-4 6-10,0 4-2,1 7-6,-1 10-3,0 13 2,4 7 0,0 7 1,4-1 0,0 4-3,3 0 2,1 0 1,-1 0 2,1-3-1,-1-4-1,-3-6 1,0-8 1,0-5-1,-4-8-1,0-3 1,0-6-1,0-4 2,0-4 1,-4-6-1,0-3 1,0-7-2,-3-3 2,3-8 2,4-5 2,0-5-3,8-2-3,3-4-3,4 4 1,4-1 1,3 1 2,5 6-1,-1 7 2,4 6-4,4 11 0,0 13 7,-4 10 4,-3 17-3,-8 13 1,-4 7-7,-8-3-1,1-4 0,-1-10 2,-3-6-8,0-7-1,0-7-40,-4-7-17,3-10-77</inkml:trace>
          <inkml:trace contextRef="#ctx0" brushRef="#br0" timeOffset="30646.8717">1634 5896 212,'-4'0'82,"8"0"-64,-4 3 4,0-3-3,0 0-6,4 4 2,-4-4-4,7 0-1,1 0-6,0 0-1,-1-4 1,4-2-2,1-1 1,-1-3 0,0-7 3,1-6 1,-1-4 1,0-3-2,1-4-1,-1 1-1,-4-1 2,-3 4 1,-4 3 3,-4 4 6,1 3 4,-5 3-4,-3 7-1,0 3-9,-5 7-4,1 7-1,-4 6-1,1 11 2,-1 9 3,4 11 2,3 3 1,5 0-4,3-4-3,8-2-3,3-8 1,8-6-12,4-7-5,4-7-19,7-9-9,4-8-8,8-2-5,-1-8-53</inkml:trace>
          <inkml:trace contextRef="#ctx0" brushRef="#br0" timeOffset="31294.2669">2245 5437 260,'-15'-10'96,"11"7"-75,0-1 12,4 4 0,0 0-9,-3-3 0,3 3-7,0 0 0,-4 0-10,4 0 2,0 0 2,0 7-9,4 9 0,-1 8 0,5 6 3,-1 10 2,1 14 3,-1 16 1,1 11 1,-4-1-6,0-3-4,-4 7 1,0 0 0,0-4 1,0-9 2,0-8-3,0-9-2,0-7 2,-4-7 2,0-7-2,0-9 0,-3-7-3,-1-4-3,-3-6-1,0-7 0,-5-10-2,5-14 1,0-13 1,3-10-1,8-9 4,4-5 0,11-2-2,4-8 2,4-6-1,-1-3 0,8-4 0,1 10-2,3 10 5,3 7 3,-3 11-1,-7 19 0,-9 7 3,1 3 3,-4 3-4,0 14-1,-3 7-2,-5 7 1,-10 9-2,-5 7-1,-3 7-15,-4-3-5,-4-4-23,4-3-8,-4-11-66,7-6-66,5-10 61</inkml:trace>
          <inkml:trace contextRef="#ctx0" brushRef="#br0" timeOffset="31647.4351">2637 5772 332,'15'-3'126,"0"-1"-98,4 1 8,-8 3-2,4-3-16,4-1-2,4 1-9,-8 0-5,0-1-1,0 1-10,-3 3-4,-5 0-51,1 0-20,-5 3-56</inkml:trace>
          <inkml:trace contextRef="#ctx0" brushRef="#br0" timeOffset="32444.6245">3101 5357 272,'4'-10'101,"-4"10"-78,11-11 17,-7 11 3,-1-3-14,1 0-5,0 3-11,0 0-6,0 6-4,-1 1 2,1 13 1,4 24 9,-5 9 2,-3 28-6,0 16-2,-3 4-3,-5-4-1,1 3-3,-1 8-2,0-11 1,1-10-1,-1-13 0,1-14 2,-1-10-1,1-10 2,-1-9-2,1-11 2,-1-7 0,1-10 1,-1-9-7,0-14 0,5-14-1,3-13 2,3-3 3,5-4 2,3 1-6,8-8 0,4-6 1,7-10 3,0 0 0,4 0-1,0 10 1,0 10-1,-4 10 4,0 7 2,-3 10 2,-8 6 0,-1 11-4,-3 6-1,1 7-1,-5 10 1,-4 7-2,-3 10-1,-4 3 1,-4 4-1,-3 2-14,-4-2-3,-8-1-20,-4 1-9,0-7-19,-3-4-10,3-6-61</inkml:trace>
          <inkml:trace contextRef="#ctx0" brushRef="#br0" timeOffset="32959.6513">3546 5112 304,'-4'-7'112,"4"7"-87,0-3-7,0 3-7,0 0-12,0 0-2,4 3 6,-4 7 3,3 10-3,1 14 5,-4 16 2,0 4 3,4 3 3,-4 0-1,4 6 4,-4 1-5,4 3 2,-4-7-9,0-6-2,0-7 1,0-10 1,0-7-1,0-7 1,0-6-2,0-3 2,3-8 2,5-12 2,3-11-5,1-3-4,-1 3-1,11-10 1,-3 4-6,4-1 1,-4 4 1,3 7 1,-3 3 3,0 10 3,-4 0 0,4 13 0,4 7-6,-5 0 1,-2-3-7,2 3-3,5 4-43,-4-11-17,0-6-80,0-11-48,-4-9 86</inkml:trace>
          <inkml:trace contextRef="#ctx0" brushRef="#br0" timeOffset="34410.8618">4239 5035 200,'-3'-14'77,"6"11"-60,-3-4 19,4 7 5,0 0-8,0 0 0,0-3-7,-1 0-4,-3 3-12,0 0 7,0 33 3,-3 44 3,-9 14 1,-3 13-2,-4 36-2,0-2-13,-3-11-4,3-3-2,4-3-1,4-11-27,3-16-9,4-13-35,0-18-13,8-12-52</inkml:trace>
          <inkml:trace contextRef="#ctx0" brushRef="#br0" timeOffset="35238.9949">4530 5752 108,'-4'0'41,"8"0"-32,3-3-5,-7 3-2,4 0-2,0 0 0,3-4 13,1 1 8,-1-4 12,1 1 6,3-4-5,1-4-1,3-6-18,0-3 2,0-1 1,0 1 5,4-8 3,-4-2-9,0-4-5,0-3-1,-4-4 0,-3-6-1,-4 3-1,-4 4 1,0 2 1,-4 8-3,-4 6 0,-3 4-1,0 6 3,-4 3-5,-4 11-1,0 10-4,-4 9-1,1 11 1,-1 10 0,0 7-3,1-1 0,-1 1 2,4 3 0,4-10 1,4-4 2,3-3-3,1-3 0,7-3-1,4-8 0,3-2 2,5-4 2,3-10 1,0-4 1,4-6-5,-1-3-1,1-7 3,0 3 1,0-3 0,-4 3-2,-4 4 3,1 3 0,-5 3 3,1 4 1,-1 3 1,-7 0 0,4 6 2,-4 8 4,-4 6 1,1 7 0,-1 6-5,0 14-2,0 7-6,0 6-2,1-3-2,-1-3 0,0-7-9,0-7-5,1-10-17,-1 0-4,0-13-31,4-7-14,8-13-55</inkml:trace>
          <inkml:trace contextRef="#ctx0" brushRef="#br0" timeOffset="35672.7869">5031 5202 200,'-7'-3'77,"7"3"-60,-4 0 2,-4 0-4,8 0 3,0 0 6,-3 0 7,3 0 5,-4 3-19,4-3 8,0 4 3,0-1-7,0 14-1,0-4-1,-4 17 0,0-6-2,1 13 2,-1-7-6,4 7 0,0-10-4,4 3 2,-1-7-4,5 1-2,-1-4-2,12-3 0,-7-4 2,6-6 2,-3-1-6,8-6 0,7-3-8,0 0 0,1-4-21,-5 4-9,-3-4-19,-5-3-5,-2 3-49,-1 0-21,-4-6 25</inkml:trace>
          <inkml:trace contextRef="#ctx0" brushRef="#br0" timeOffset="35914.9144">5254 5313 312,'-8'-10'115,"8"10"-89,0 0 14,0 0 1,4 7-14,-4-1-1,4 8 7,-4 9 3,0 11-18,-4 13 7,0 10 5,-3 16-14,-1 11-6,4-3-15,1-1-7,-1 0-102,4 8-44,-4-18-13</inkml:trace>
          <inkml:trace contextRef="#ctx0" brushRef="#br0" timeOffset="171934.5253">5540 5293 68,'0'0'27,"0"0"-21,0 0 14,0 0 7,0 0 5,4 7 5,-4-1-11,0 1-4,0-4-6,0 4-2,0 0-8,0-1 5,0 1 4,0 3 2,0 0-1,0 4-2,0 6 1,0-3-2,-4 3 2,0 3-6,1 1-1,-1 2-2,0 1-1,0 3-1,1 4 0,-1-1 0,0 4 0,0 0-2,1 0-2,-1-4 3,0-2 0,0-5-4,0-2 1,1-4 2,3 0 1,0-3-1,-4-4-2,0-3-6,0-3-1,1-4-54,3-3-24,3-10-26</inkml:trace>
          <inkml:trace contextRef="#ctx0" brushRef="#br0" timeOffset="172500.1046">5744 5393 132,'0'0'52,"0"4"-41,4-8 4,-4 4 1,0 0-8,0 0 0,0 0 5,7 4 3,-7-4-8,0 0 4,4 6 4,0 5 3,-4 2 3,0 7-3,0 4 0,-4 6-4,0 13 1,-3 14 0,-1 14 2,4-1-4,0 4 0,1-7-4,-1-7-1,0-3-5,4-13-3,4-11-22,3-9-11,5-18-101</inkml:trace>
          <inkml:trace contextRef="#ctx0" brushRef="#br0" timeOffset="173992.0232">5959 5548 100,'0'-4'38,"0"4"-29,0 0 21,0 0 8,0 0-3,0-3 2,0 3-10,0-3-2,0 3-14,0 0 0,0-4 0,3 4-4,1-3-2,4-1-5,3 1-2,0-4 7,5 1 6,2-1-7,-3 0-2,-3 1-2,-1 2 0,0 1 0,-3 0 0,-1-1 0,1 4 2,0-3-3,-1 3 0,1 3 1,-1-3 2,1 7-1,-1 0-1,1-1 3,-4 4 0,-4 0 1,-4 4 0,-4 3-2,-3 3-2,-4 0-2,0 0 1,0 0-1,0 0 0,0-3 2,3-4 0,1-3 2,3-3 1,1 0-4,3-4 1,-3 0 0,3 1 2,0-1-3,4 1-2,0-4 2,0 0 0,0 0 3,8 0 3,3 0 7,0 0 4,0 0-2,1 0 0,-1 0-6,0 0 0,1 0-5,-1 3-2,0 0 0,1 1 1,-1 2-1,0 1-1,1 0 1,-5 3 1,1 3-3,-1 4 0,-3 0 1,0 3 2,-4 0 1,0 0 1,-4 0-2,-4 0-2,-3-3 5,-4 3 1,0-3 0,-4 3 1,-7-3 0,-4-1 3,-4 1-3,-4-3-2,4-4-5,8-4-2,3-6-57,4-10-25,12-10-54</inkml:trace>
          <inkml:trace contextRef="#ctx0" brushRef="#br0" timeOffset="174961.4909">6558 5501 108,'4'-4'44,"0"4"-35,0 0 9,-4 0 4,0 0-4,0 0 1,0 0 3,3 0 3,1-3-13,0 0 9,-4-1 5,0 4-8,0 0-2,0-3-1,0 0 3,0-1-4,0 1 0,-4 0-2,0 3 0,-3 0-2,-5 3-1,1 4-5,-4 3-1,-4 3-1,0 7-2,-3 7-2,-1 10 1,0 6 1,1 8 0,3 2-3,4-2 2,0-1 1,7-7 0,5-2-3,3-8 2,3 1-1,5-11 0,-1 1 0,5-8-2,-1-2 3,0-4 0,-3-4 1,-1-2 2,1-4-1,-4-7 4,-1-3-1,1 0-2,0 0-1,-4 0 2,0 0 2,0 0 0,-4 3 0,-3 0-1,-1 4 0,1 0-2,-5 3 1,1 0-20,3 0-6,-3 3-83,7 4-66,1 3 58</inkml:trace>
          <inkml:trace contextRef="#ctx0" brushRef="#br0" timeOffset="175748.1385">6762 5524 216,'-4'0'82,"4"-3"-64,-4 6 13,4-3 1,0 0-11,0 0-1,0 0-10,0 3-4,0-3-3,0 0 0,0 0 0,0 0-6,8 0-2,3 0 2,4 0 3,0 0-1,4 0 0,4-3-1,-1 3 0,1-3 2,0-1 0,-1 1 2,1 0 1,-1-1-4,-3 1 1,0 0 2,-8-1 3,1 1 0,-5 0 2,1 3 0,-1-4 1,-3 1 0,0 0 0,0-4-2,-1 4-1,1-1-3,-4 4 1,0 0-2,0-3 2,0-1 0,0 4 3,0 0 3,0 0 2,4 7-1,-4 0 1,0 3 3,-4 3 1,0 7-2,-3 7 0,-4 7-1,-1 13 0,1 6-6,0 1-2,-1 0-7,-3-1-2,4-3-38,3 1-16,1 6-102</inkml:trace>
          <inkml:trace contextRef="#ctx0" brushRef="#br0" timeOffset="176795.4623">6430 6080 124,'0'0'49,"4"0"-38,0 0 17,-4 0 4,0 0-4,0 0 0,0 0-9,7 4-4,-7-4-8,8 0-3,-5 0 2,1 0 1,0-4 3,0 4 6,-1-3 4,1 0-4,0-4 1,0 4-8,0-7-1,-1-4-4,1 1-1,0 3 3,0-4 1,-4 4 1,-4 4 0,-4-1 0,-3 0-4,-4 1-3,0 2-5,-4 1 0,0-1-33,0-2-16,4-1-71</inkml:trace>
        </inkml:traceGroup>
      </inkml:traceGroup>
    </inkml:traceGroup>
    <inkml:traceGroup>
      <inkml:annotationXML>
        <emma:emma xmlns:emma="http://www.w3.org/2003/04/emma" version="1.0">
          <emma:interpretation id="{726A3665-02B1-42E3-A5E4-0416CEB6FC1C}" emma:medium="tactile" emma:mode="ink">
            <msink:context xmlns:msink="http://schemas.microsoft.com/ink/2010/main" type="paragraph" rotatedBoundingBox="18235,15163 23381,14941 23424,15942 18279,16165" alignmentLevel="3"/>
          </emma:interpretation>
        </emma:emma>
      </inkml:annotationXML>
      <inkml:traceGroup>
        <inkml:annotationXML>
          <emma:emma xmlns:emma="http://www.w3.org/2003/04/emma" version="1.0">
            <emma:interpretation id="{5C8E1B16-09A3-44AB-9A61-EF6BC6AC212D}" emma:medium="tactile" emma:mode="ink">
              <msink:context xmlns:msink="http://schemas.microsoft.com/ink/2010/main" type="line" rotatedBoundingBox="18235,15163 23381,14941 23424,15942 18279,16165"/>
            </emma:interpretation>
          </emma:emma>
        </inkml:annotationXML>
        <inkml:traceGroup>
          <inkml:annotationXML>
            <emma:emma xmlns:emma="http://www.w3.org/2003/04/emma" version="1.0">
              <emma:interpretation id="{155BC0BC-6594-40F4-9C8E-8B62B1DC1325}" emma:medium="tactile" emma:mode="ink">
                <msink:context xmlns:msink="http://schemas.microsoft.com/ink/2010/main" type="inkWord" rotatedBoundingBox="18235,15163 23381,14941 23424,15942 18279,16165"/>
              </emma:interpretation>
              <emma:one-of disjunction-type="recognition" id="oneOf4">
                <emma:interpretation id="interp20" emma:lang="en-US" emma:confidence="0">
                  <emma:literal>Bridals)</emma:literal>
                </emma:interpretation>
                <emma:interpretation id="interp21" emma:lang="en-US" emma:confidence="0">
                  <emma:literal>BIBFIVV)</emma:literal>
                </emma:interpretation>
                <emma:interpretation id="interp22" emma:lang="en-US" emma:confidence="0">
                  <emma:literal>BNBFIVV)</emma:literal>
                </emma:interpretation>
                <emma:interpretation id="interp23" emma:lang="en-US" emma:confidence="0">
                  <emma:literal>BIBFIVN)</emma:literal>
                </emma:interpretation>
                <emma:interpretation id="interp24" emma:lang="en-US" emma:confidence="0">
                  <emma:literal>BNBFIVN)</emma:literal>
                </emma:interpretation>
              </emma:one-of>
            </emma:emma>
          </inkml:annotationXML>
          <inkml:trace contextRef="#ctx0" brushRef="#br2" timeOffset="1.79164E10">825 6607 104,'0'0'41,"3"0"-32,-3-4 11,0 4 2,0 0 5,0 0 6,0 0-7,0 0-3,0 0-13,0 0 2,0 7 4,0-3-4,0-1-2,0-3-5,0 7-4,0-4 0,0 7 1,0 0 1,0 0 1,0 0 0,0 4 2,0-1 1,-3 4 1,3 3-4,-4 0-1,0 3-1,0 1 1,4 3 0,-3-4 1,3 1-5,-4-1 1,4 0 0,-4 1 0,0-1 0,0-2 2,1-1 1,-1 0 1,0-4 0,0-2 0,1 3-5,-1-7-1,0 3 1,4-3 0,0-3 1,0 0 0,0-4 0,-4 0 2,4-3-1,0 4 2,0-4 0,0 0 3,0 0-1,0 3 0,0-3 1,-4 0 1,4 0-1,0 0-1,-3 0-1,3-3 0,-4-1 0,0 1 0,0 0-2,1-4 1,-1 0-2,0 0-1,0-3 1,1 0 1,-1-3-1,0 3-1,4-4 1,-4 1 1,4 0-3,0-4 0,-4 4-1,4-4 0,0 0 4,0 0 1,4 4-1,-4-1-2,0 1 3,0 3 0,0 0 1,0 0 0,0 0-2,0 3 1,0 0 0,0 1 3,4-4-5,-4 3-1,0-3 0,4 3 0,-4 0 0,4-3 0,-4 0-3,3 4 2,1-4 1,0 0 0,0 0 0,-1-1 2,1 1-1,4-3-1,-5 3 1,5 0-1,-4 0 0,0 0 0,-1 0 0,1 0 0,0 0-3,0 0 2,3 0 3,-3-1 1,0 1-4,3 0-1,1 0 3,-1 0 1,1 0-3,-1 0 1,1 3 0,-4 1 0,0-1-3,-1 0 2,1 1 1,0 2 2,0 1-3,-1 0 0,1 3 1,-4-4 2,0 4-3,0 0 0,0 0 1,4-3 0,-4 3 0,0 0 0,0 0 0,4 0 2,-1 0-3,-3 0 0,0 0 1,0 0 2,0 0-3,0 0 0,0 0 1,4 0 0,-4 0 0,0 0 2,4 0-3,0 3-2,-4-3 2,7 4 2,-3-1 0,0 0-1,0-3-2,-1 0 1,1 0 1,0 4 2,3-1-3,1 0 0,-4 1 1,3-1 0,-3 0 2,0 1 1,0 2-4,-1-2 1,-3-4 0,4 3 0,4 0 0,-5 1 2,1 3-6,0-4 1,0 4 3,-4-7 4,0 0-3,0 0-3,0 0 1,0 0 2,0 0 0,0 0-1,4 3 1,-4-3 1,3 7-1,-3-7-1,4 6 1,0 1-1,0 0 0,-1-4 0,-3-3 0,4 7 0,-4-7 0,0 7 0,0-1 0,0 1 2,0-4-3,0 4 0,0 0-1,-4-1 0,1 4 2,-1 0 0,0 1 0,0-1 2,1-4-3,-5 4 0,0-3 1,1 3 0,-1-3 0,1 0 2,-1-1-1,5 1-1,-1-4 1,0 1-1,0-1-3,0-3 2,1 0 1,-1 0 2,0 0-1,4 0 2,-4 3-4,1 1 0,-1-1 1,0 0 0,0 1-3,1-1 2,-1 0 1,0 1 2,0-1-1,4 0-1,0-3 1,0 0-1,0 0-3,0 0 2,0 0 3,0 0 1,0 0-4,0 0-1,0 0 1,0 0 0,0 0 1,0 0 0,0 0-3,0 0 2,0 0-1,0 0 0,0 0 0,0 0 0,8 0 2,-1 0 0,5 0 2,-1-3 1,0 0-4,1 3-1,-1 0 1,0 0 0,-3 0 1,-1 3 2,1 0-1,-1 1-1,1-1 1,-1 1-1,1-1 0,-4 4 0,-1-1 0,1 1 0,0 0 0,0-1 2,0 1-1,-1 0-1,1 3 1,0 0 1,0 0-3,-4 0 0,0 0 1,3 0 0,-3 0 0,0 0 2,0 0 1,-3 0 1,-1 4 0,-4-1 0,1 4-5,-1 3 1,-3 0 2,0 0 1,-4 4-1,-1-8-2,1 1 7,4-3 3,0-4-1,-1 0 2,1-4 0,0-2 1,3-4-4,-3 0-3,3-4 0,-3 1-1,4 0-2,-5-4-2,1 4 1,0-4-10,-1 4-4,1-1-18,0-2-7,3-1-22,1 0-10,3-6-64</inkml:trace>
          <inkml:trace contextRef="#ctx0" brushRef="#br2" timeOffset="1.79164E10">1202 7193 184,'-4'0'71,"8"-3"-55,-1 3 11,-3 0 0,0 0-11,0 0-4,-3 0-1,-1 0 3,0 0-8,0-3 3,1-1 2,-1 1-4,0-4 1,0-3-3,0-3 2,1-1-4,-1 1-2,4-4 0,0 0-1,4-6 0,3 3 0,-3 0 2,4 3 1,-5 0 1,5 0 0,-4 4 2,-1 3 3,1 3 0,0 1 0,-4-1-3,0 4 1,4-1-6,-4 1-1,0-1 0,3 1 0,1 0 0,4-1 0,-4-2 0,3 2 0,-3-2-3,0 2 2,-1 1 1,1 0 2,0-1 1,0 1 1,-4 3-2,0 0 1,0 0 0,0 0 3,0 0-3,0 0-2,0 0 0,0 0-1,0 0 0,3 3 0,-3-3-3,8 4 2,-8-4 1,4 3 2,-4-3-3,4 3 0,-4-3 1,0 0 0,0 0 0,3 4 2,1 2-3,0 1 0,0 0 1,-1-1 0,1 1 2,0 3 1,0 0-4,-1 0-1,-3 0 1,4 0 0,0 1 1,0-1 2,0 0-1,-1 3 2,-3 0-2,0 4-1,0 0 1,0 6-1,0-2 0,0 2 0,0 0 2,0 4 3,0-3-4,0-4-3,0 0 1,0-3 2,4-4-13,4-6-7,3-17-74,8-30-31,0-31 14</inkml:trace>
          <inkml:trace contextRef="#ctx0" brushRef="#br2" timeOffset="1.79164E10">1956 6473 208,'-8'0'77,"12"-4"-60,-8 4-1,4 0-1,0 0-2,0 0 4,0 0 2,0 0 1,0 0-11,0 0 6,0 4 4,-4 2-4,1 1 2,-1 10-10,0-4-2,-3 7-3,-1 4 1,0 3-4,-3 6 0,0 7 3,-1 4 1,1 3 3,0 3 3,-4 0-2,7-3 1,1 0-5,3-3-2,0-4 0,4-6-1,4 2 0,0-5 0,3-5 0,1-2 0,-1-1-3,5-3 2,-1 1 1,0-1 0,1-4-5,-5 1 1,1 0-20,3 0-7,-3-1-39,-1-2-15,4-1-22</inkml:trace>
          <inkml:trace contextRef="#ctx0" brushRef="#br2" timeOffset="1.79165E10">2238 6808 208,'-3'-7'79,"6"4"-61,-3-4-3,0 4-4,0-1 1,0-2 2,0 2 4,4 1 3,-4 0-11,4-1 3,-4 4 1,4 0-1,-4 0 0,0 0-7,7 7-4,1 3 3,-1 7 4,1 3-5,-1 7 0,-3 3-2,4 3 1,-4 1-2,3 3 2,-3 0-2,0-4-1,-1 4 1,1-10-1,0-7 0,-4-3 0,0-4-5,0-3-1,0-3-2,0 0 0,-4-4 2,0-3 4,-3-3-1,-1-1 1,1 1 0,-1-4 0,1-3 2,-1 0 0,1-3-3,-1-1 2,1 1 1,3-1 2,0-2-1,0-4-1,4-1-2,0 1 1,4-6 1,0-1 0,3-3 0,1-1 0,3-2 0,4 3 2,0 0-1,-3 3-1,3 0 3,-4 7 2,0 0 2,-3 3 1,-1 0-4,-3 7-1,4 0-1,-5 3 1,1 1-2,0-1-1,0 4-2,0-4 1,-1 4 1,5-1 0,-1 1 0,1-4 0,0 1 0,-1 2 0,1 1 2,-1 3 3,1-4-4,-1 4-1,1 0 2,-4 0 1,3 4 1,-3-1 2,0 1-5,3 2-1,1 1 2,-1 3 1,1 3-1,-4 1-2,-1 3-2,1 3 1,0 0 1,-4 3 2,0 1-3,0-1 0,-4 1 1,-3-1 2,-1-3-6,0 0 1,-3-3-1,0 0-1,3-4 4,1-3 2,-1-3 0,4 0-1,1-4-2,-1 0 1,0-3-1,0 0 0,4 0 0,0 0 0,0 0 2,0 0 0,0 0 0,0 0 0,0 0-3,0 0 2,0 0 1,0 0 0,0 0 0,8 4 0,-1-1 0,1 0 0,0 1 0,-1-1 2,4 0-1,1 1-1,-1 3 3,0-4 0,-3 4-1,-1-1 1,1 4 0,-1 0 3,-3 4-1,-4 3 2,0 6-4,-4 0 0,1 1 3,-5 3 1,-3 0-1,-4 3 1,0 0 0,-4-3 1,0-1-4,0-5-3,0-5-11,0-6-6,1-3-19,-1-10-5,4-7-28,3-4-9,12-9-34</inkml:trace>
          <inkml:trace contextRef="#ctx0" brushRef="#br2" timeOffset="1.79165E10">2823 7016 192,'-11'0'71,"7"3"-55,0-3 0,4 0-5,0 0-1,0 0 1,0 0 3,0 0 4,0 0-10,0 0 0,0 0 2,0 0-6,0 0 0,4 0-2,0 0-2,3 0 1,1 0 1,-1 0 1,4 0 1,5-3 0,2-1 2,1 1-1,0 0 0,4-1-1,-1 1 0,1 0-2,3-1-2,1 1 3,-1 0 0,-3-1-1,-1 4 1,1-3-2,-4 3 2,-4 0-2,-4 0-1,-3 0 3,-4 0 0,-4 0-1,0 0-2,0-4-10,0 1-6,-4-4-19,0 1-5,0-4-19,-3 0-7,-1-4-16</inkml:trace>
          <inkml:trace contextRef="#ctx0" brushRef="#br2" timeOffset="1.79165E10">3008 6774 136,'-8'-6'52,"4"6"-41,4-4 26,0 4 9,0 0-8,0 0-2,0 0-12,0 0-2,0 0-13,0 0-1,0 0-1,0-3-1,0 3-1,-3 0 1,3 0 1,0 0-3,0 0-1,3 0-3,1 0-1,4-3 1,3 3 2,0-4 1,1 1 1,-1 0 0,4-1 0,-4 1 0,4 0 0,0 3-2,-3 0 1,-1 0 2,0 3 2,1 0-3,-1 4-3,0 0 2,1-1 0,-5 4 1,1 0 0,-1 0 0,1 4 2,-1-1-3,1 4-2,-4 3 4,-1 4 1,1-1 0,-4 4-1,0 0-3,-4 3 1,-3 0 0,-1 0 3,-3 4 1,-4-4 1,-4 0-4,0-3-1,0-4-6,0 1-2,1-7-25,3-4-10,-1-3-34,5-7-14,7-6-30</inkml:trace>
          <inkml:trace contextRef="#ctx0" brushRef="#br2" timeOffset="1.79165E10">3517 7197 208,'-4'-4'77,"4"1"-60,7 0-7,-3-1-6,4 1 0,-1 0 5,1-1 4,-1 1 4,1-4-9,-1-3 2,1 3 3,-1-6 2,1 0 3,3-4-4,1-3 0,-1-7-6,0 0-3,4-3-2,0-7 0,4 0 2,-4-3 2,-3 0-1,-1 3 1,0 0 0,-3 4 1,-1-4-2,1 3-1,-4 1-6,-1 2 1,-3 5 2,-3 2 1,-1 1-1,0 3-2,-3-7-2,-1 3 1,-3-2 1,-1 2 0,1 1 0,0 2 0,-1 5 0,-3 2 0,8 4 0,-1 0 2,1 7-3,3 3 0,0 7-1,4 6 0,0 10 6,-4 8 5,1 9-3,-1 7-1,0 10 4,0 3 2,1 0-4,3 4 1,0-4-5,3-6 0,5-4-3,7-6-1,8-7-19,7-10-9,4-14-27,7-16-12,8-24-63</inkml:trace>
          <inkml:trace contextRef="#ctx0" brushRef="#br2" timeOffset="1.79165E10">4120 6741 192,'0'-3'74,"0"3"-58,4-4-4,-4 4-4,3-3-5,1-1 3,0 1 3,3 0 2,-3-1-5,0 1 3,4 0 1,-1-1 3,1 4 5,-1 0-1,1 0-1,-1 0-6,5 0-2,-1 4-4,0-1-3,4 0 2,0 4 0,0 0-4,4 3 1,-4 3 0,4 4 0,-4 0 0,0 3 0,-3 3 0,-5 1 2,-7 3 1,-4-1 3,1-2-1,-5 3 0,-3-7-3,0 0-2,-1-3 1,5-7-1,-1 0 0,4-4 0,4-2-3,4-11 0,4-3 2,3-7 0,0-6 1,8-4 2,0-6 1,4-1 3,-1-3 1,-3 0 1,0 0 0,-8 1 2,1-1 1,-5-7 1,-3 4-9,0 0-1,-1 3-2,1-3 0,4-4-14,-5 4-5,9-4-30,-1 1-11,8-4-64</inkml:trace>
          <inkml:trace contextRef="#ctx0" brushRef="#br2" timeOffset="1.79165E10">4670 6486 100,'0'7'38,"8"-7"-29,-1 0 10,1-7 3,-1 4-1,1-1-1,0 1 3,-1 3 2,1-3-13,-1 3 4,1 0 4,3 0 0,0 0 0,1 3-2,-1-3 1,4 3-6,0 1 0,0-4-2,0 3 1,0 4-2,4-4 1,0 4-2,0 0 0,0-1-3,3 1 1,1 3-2,-4 0 2,0 0 0,0 4 1,-1-1-2,1 0 1,-4 1-2,0-1 0,-3 1-1,-1 2 0,0 1-5,-3 3 1,-4 7-2,-4 3 0,0 0-3,-4 4 1,-4-1 2,1-2 1,-4-1 1,-1-7 2,1-3-1,0-3 2,-1-7 2,1-3 2,3-4 8,1-6 2,3-7 0,0-7 0,1-6-1,-1-8 0,0-2-6,0-4-2,0 0-4,1-3-3,3 0-3,3-7-1,5-10-23,7-7-7,11-10-50,16-3-21,3 4-43</inkml:trace>
          <inkml:trace contextRef="#ctx0" brushRef="#br2" timeOffset="1.79165E10">5356 6225 264,'34'0'101,"-3"-4"-78,18 1 0,-23 3-6,12 0-8,7 7 2,4 6 5,0 7 4,-4 14-10,-3 9 12,-8 14 7,-8 7-6,-7 10-1,-12 3-7,-10 3-1,-16 1-15,-15-1-4,-15-10-25,-4-13-8,-3-13-53,3-17-23,4-24-10</inkml:trace>
        </inkml:traceGroup>
      </inkml:traceGroup>
    </inkml:traceGroup>
    <inkml:traceGroup>
      <inkml:annotationXML>
        <emma:emma xmlns:emma="http://www.w3.org/2003/04/emma" version="1.0">
          <emma:interpretation id="{BBCF737D-0F9E-42B6-B34E-0D77791B3442}" emma:medium="tactile" emma:mode="ink">
            <msink:context xmlns:msink="http://schemas.microsoft.com/ink/2010/main" type="paragraph" rotatedBoundingBox="18943,16181 24906,15561 25044,16887 19081,17507" alignmentLevel="3"/>
          </emma:interpretation>
        </emma:emma>
      </inkml:annotationXML>
      <inkml:traceGroup>
        <inkml:annotationXML>
          <emma:emma xmlns:emma="http://www.w3.org/2003/04/emma" version="1.0">
            <emma:interpretation id="{6F5DDDB1-DCB6-4C15-8939-86C3198639AF}" emma:medium="tactile" emma:mode="ink">
              <msink:context xmlns:msink="http://schemas.microsoft.com/ink/2010/main" type="inkBullet" rotatedBoundingBox="18988,16611 19887,16517 19923,16861 19024,16955"/>
            </emma:interpretation>
            <emma:one-of disjunction-type="recognition" id="oneOf5">
              <emma:interpretation id="interp25" emma:lang="en-US" emma:confidence="1">
                <emma:literal>~</emma:literal>
              </emma:interpretation>
              <emma:interpretation id="interp26" emma:lang="en-US" emma:confidence="0">
                <emma:literal>u</emma:literal>
              </emma:interpretation>
              <emma:interpretation id="interp27" emma:lang="en-US" emma:confidence="0">
                <emma:literal>w</emma:literal>
              </emma:interpretation>
              <emma:interpretation id="interp28" emma:lang="en-US" emma:confidence="0">
                <emma:literal>U</emma:literal>
              </emma:interpretation>
              <emma:interpretation id="interp29" emma:lang="en-US" emma:confidence="0">
                <emma:literal>-</emma:literal>
              </emma:interpretation>
            </emma:one-of>
          </emma:emma>
        </inkml:annotationXML>
        <inkml:trace contextRef="#ctx0" brushRef="#br2" timeOffset="1.79165E10">1492 8202 252,'-15'-3'93,"11"-1"-72,4 4 3,0-3-5,4 0-12,0-1-2,3-2-1,1-1 0,3-3-2,4 0 3,8-4 4,-1 1-1,1 0 1,0-1-5,7 1-3,-4 3 0,8 0 1,-4 0-1,-3 3-1,-1 4 3,0 3 0,1 0-1,3 6-2,0 1 1,0 3-1,4 3 0,0 1 2,0-1-3,0-3 0,0 0 1,0-3 0,-4 0-3,-4-7 0,1-4 2,-5-2 2,-3-4 2,0-7 3,-4-7 1,0-2 3,-3-8 1,-1-3 1,-4 4-6,1 3-2,-4 3-2,-4 3-2,-4 4 1,-4 3-1,1 4-20,-1 0-9,1 6-38,-1-3-17,1 3-31</inkml:trace>
      </inkml:traceGroup>
      <inkml:traceGroup>
        <inkml:annotationXML>
          <emma:emma xmlns:emma="http://www.w3.org/2003/04/emma" version="1.0">
            <emma:interpretation id="{D9B290A0-796C-4B85-AE38-7C4A94B828BE}" emma:medium="tactile" emma:mode="ink">
              <msink:context xmlns:msink="http://schemas.microsoft.com/ink/2010/main" type="line" rotatedBoundingBox="20195,16051 24906,15561 25044,16887 20333,17377"/>
            </emma:interpretation>
          </emma:emma>
        </inkml:annotationXML>
        <inkml:traceGroup>
          <inkml:annotationXML>
            <emma:emma xmlns:emma="http://www.w3.org/2003/04/emma" version="1.0">
              <emma:interpretation id="{DF8572C4-DB8A-4EC8-BBB4-BBE54B9C5AC4}" emma:medium="tactile" emma:mode="ink">
                <msink:context xmlns:msink="http://schemas.microsoft.com/ink/2010/main" type="inkWord" rotatedBoundingBox="20195,16051 24906,15561 25044,16887 20333,17377"/>
              </emma:interpretation>
              <emma:one-of disjunction-type="recognition" id="oneOf6">
                <emma:interpretation id="interp30" emma:lang="en-US" emma:confidence="0">
                  <emma:literal>5×10=-65</emma:literal>
                </emma:interpretation>
                <emma:interpretation id="interp31" emma:lang="en-US" emma:confidence="0">
                  <emma:literal>5×10=65</emma:literal>
                </emma:interpretation>
                <emma:interpretation id="interp32" emma:lang="en-US" emma:confidence="0">
                  <emma:literal>3×10=-65</emma:literal>
                </emma:interpretation>
                <emma:interpretation id="interp33" emma:lang="en-US" emma:confidence="0">
                  <emma:literal>3×10=65</emma:literal>
                </emma:interpretation>
                <emma:interpretation id="interp34" emma:lang="en-US" emma:confidence="0">
                  <emma:literal>3×10-65</emma:literal>
                </emma:interpretation>
              </emma:one-of>
            </emma:emma>
          </inkml:annotationXML>
          <inkml:trace contextRef="#ctx0" brushRef="#br2" timeOffset="1.79165E10">4305 7478 240,'0'10'90,"0"-6"-70,3-4 4,-3 0-5,8 6-1,-1 1 3,1 0 0,0 3 2,-1 0-13,4 3 3,-3 4 3,3 3-2,-3 4 0,-1 2-4,1 8 1,-1-4-2,1 4 2,-4-1-6,-4 4-1,0 0-2,0 3-2,0 0-2,-4-3 1,0-3-10,0-4-5,1-7-19,-1-6-5,0-4-21,0-3-7,4-10-40,4-3-28,4-10 66</inkml:trace>
          <inkml:trace contextRef="#ctx0" brushRef="#br2" timeOffset="1.79165E10">4731 7646 228,'0'-4'85,"0"1"-66,0 0 5,0 3-1,0 0-4,0 0 3,0 0 3,0 0 2,0 3-14,0-3-1,0 3 1,0 4-3,0 6 0,0-2-4,0 2 1,0 4-4,-4 3-2,0 3 0,0 4-1,1 3 2,-1 4 1,4 3-6,0-1 0,0-5 1,4-5 3,-1-2-2,5-4 0,-1-3-4,5-7 1,3-3 0,0-4 2,4-6-1,3-4 1,5-3 2,-1-4 0,1 1 2,-5-4 1,1 0 1,-4 1 2,-4-4 8,-4-1 3,-3 1 0,-5 0 2,-3 0-6,-3-3 0,-5-1-6,0-3-2,1 4-2,-1 0-3,1 6 3,-1-3 0,1 3-4,-1 3 1,1 1-2,-5 3-2,-3 0-28,0 0-12,-4-3-78,1-11-34,-9-6 35</inkml:trace>
          <inkml:trace contextRef="#ctx0" brushRef="#br2" timeOffset="1.79166E10">5236 7451 132,'0'0'49,"0"0"-38,4 4 4,-4-4 0,0 0-7,0 0 0,0 0 2,0 0 1,0 0-5,0 0 0,0 0 4,0 0-2,0 0 3,0 0-6,0 0-1,0 0 2,0 0 3,0 0-2,0 0-2,0 0-2,0 0 0,7 3 0,-7-3 1,4 0 0,0 0 2,-4 0-3,3 0-2,1 0 2,4 0 0,-8 0-1,7 0-2,1 0 3,-4 0 0,-1 0 3,5-3 1,-4 3-1,-1 0 1,1 0-4,-4 0 0,4-4-1,0 4 1,0 0-2,-1-3-1,1 3 1,0-3 1,0 3-3,-1-4 0,1 4 1,0-3 2,0 3-1,-1 0 2,1 0 0,-4 0 3,0 0-3,4 0 0,0 0 1,0 0 0,-1 0-5,1-3-1,-4 3 1,0 0 0,0 0-4,0 0 1,0 0-11,0 0-6,0 0-2,0 0-1,-4 0 5,4 0 1,-3 0 2,-1 0 2,0 0-8,0 0 0,4 0-49</inkml:trace>
          <inkml:trace contextRef="#ctx0" brushRef="#br2" timeOffset="1.79166E10">5277 7438 148,'0'0'57,"0"3"-44,0-3 5,0 0 1,0 0-7,0 0 1,0 0 1,0 0 3,0 0-9,0 0 0,0 0 2,0 0-2,0 0 1,0 0-1,0 0 0,0 0-2,0 0 1,0 0 5,0 0 4,0 0-4,0 0-2,4 4-5,-4-4-4,0 0-5,0 0 0,0 0 2,0 0 3,4 3 0,0 0-1,3 1 1,1-4-1,-1 0 0,1 0 2,3-4 1,0 1 3,1 0-1,-1-1 2,0 1-2,1 0 2,3-1-2,-4 1 2,0 0-6,1-1-3,-1 1 1,0-1 2,-3 4 2,-1 0 1,1 0-2,-4 0-2,-4 0 3,7 0 2,-3 0-4,0 0-1,0 0 2,3 0 1,-7 0 1,8 0 2,-5 4-3,-3-4 0,4 0 1,0 0 0,-4 0-2,4 3 1,-1-3-2,-3 0 2,0 0 0,8 4 1,-8-4-2,0 0-2,4 3 1,-4-3-1,0 3 0,0-3 2,0 0-1,0 0-1,0 0-6,0 0-4,0 0-23,0-3-9,0-4-90,7-3-46,-14 0 90</inkml:trace>
          <inkml:trace contextRef="#ctx0" brushRef="#br2" timeOffset="1.79166E10">6216 6942 132,'0'0'49,"-4"0"-38,4 0 8,0 0 3,0 0 0,0 0 2,0 0 0,0 0 0,0 0-13,0 0 2,0 0 3,0 0-2,0 0 2,0 0-5,0 3 1,-3-3-3,-1 0 2,0 0-4,0 4 1,1-1-3,-5 0 2,0 4-2,1 0 0,-1-1-3,-3 1-2,0 3 3,-4 0 0,0 0-1,-1 4 1,1-1-2,0 4-1,0 6 1,4-6-1,-4 0 0,4 3 0,-1-3 0,1-1 0,3 1-3,1-3 2,3-1-1,0 0 0,4 1 2,-3-1 0,3 1 0,0-1 0,0 0 0,0 1 0,3-1 0,-3 1 2,4-1-3,0 1 0,0-4 1,-4 0 0,3 0 0,1 0 0,0-4-3,0 1 2,-1 0 1,1 0 0,4-1-3,-1-2 0,1-1 2,-1-3 0,1 0 1,-1 0 0,1 0 0,0 0 0,3 0-3,0-3 2,4-1 1,0-2 0,0-1-3,0 0 2,1 0-1,-1 1 0,0-1 2,0 0 2,-4-3 1,0 0 1,1 0-2,-1 3-2,0 1 3,-3-1 0,-1 4 1,-3-1-2,-4 1-2,8 0 1,-4-1 1,-4 1-1,3 0-1,1-1 3,0-2 0,-4-1-1,4 0-2,-4 0 1,0 4-1,3-4 0,-3 4 0,4 0 4,-4-1 5,0 1-5,0 3 0,0-3 2,-4-1 1,1 4 3,-1-3 1,-4 0-3,1-1-3,-5 1-2,-3 0 0,-7-1-9,-8 4-3,-8 10-20,-7 4-8,-1 6-23,-3 0-8,-3-3-49</inkml:trace>
          <inkml:trace contextRef="#ctx0" brushRef="#br2" timeOffset="1.79165E10">2883 7636 160,'-4'0'60,"1"6"-47,-1-6 21,4 0 6,0 4-7,0-4-2,0 0-13,0 10-4,0-10-8,0 3 0,0-3 4,0 0-2,7 3 1,1-3-3,-1 0-1,1-3 1,3 3 1,1 3-1,-1-3 1,0 4-6,1-4-1,-5 3 0,4 4 2,-3 0-1,0 3-1,-1 0-2,-3 0 1,-4 7 3,0 3 1,-4 0-8,0 0-2,-7 3 4,3 1 3,-3-4 3,0 0 1,-1-3-5,5-1 1,3-2-2,0-4 0,1 0 0,6-3 0,1-1 2,4 1 0,3 0 6,4 0 4,0-1-3,4 1 1,0 0-1,0-1 1,0 1-2,-1 0-1,5 3-1,-4 0 2,0 0-1,0 0 0,-1 0-3,-2 0 1,-5 0-2,0 0-1,-3 0 3,-4 0 2,-4 0-2,-4 4 0,0-4 3,-4 3 3,-3 1 0,-4-1 2,0 4 0,-4 0 1,-7 3-2,-1-4-1,-7 4-3,4 1 1,-11 2-4,3 1 0,0-1-1,4-3-2,0 0-8,8-6-3,3-4-23,5-4-10,6-6-30,9-10-11,6-10-50</inkml:trace>
          <inkml:trace contextRef="#ctx0" brushRef="#br2" timeOffset="1.79165E10">3328 7662 152,'0'-20'57,"4"14"-44,-4-4 18,0 3 8,4 4-7,3-1 1,-3 1-1,0 3 2,-1 0-18,-3 0 2,0 0 2,4 3-2,4 1-1,3 2-7,0 1-2,4 3-2,4 7 1,0-4 2,4 4 2,3 3 1,1 0 0,3 4-2,0-1-1,0 4-5,4 0-1,0 3-3,4 3-1,-4-2 1,-4-1 2,0-3-1,-4-1-1,-7-6-4,0 1 0,-4-5-11,-4 1-3,-3-7-7,-1 0 1,-3-3-11,0 0-6,-4-7-15,0 0-7,0-7-43</inkml:trace>
          <inkml:trace contextRef="#ctx0" brushRef="#br2" timeOffset="1.79165E10">3841 7609 152,'-8'-7'57,"5"4"-44,-5-1 16,4 1 6,0 3-10,-3-3-5,-1-4-9,1 0-3,-1 1-4,1-1 4,-1 0 2,1 1 3,3-1 3,0 0 2,0 4 1,1 3 3,-1 0 3,0 3-4,0 4-3,-3 6-8,-1 7-4,-3 11 3,0 5 2,-5 11 2,-2 4 3,-1 2-7,0 8-1,4-1-4,0 0-3,0-6-14,0-1-6,3-9-37,5-7-13,3-10-75</inkml:trace>
          <inkml:trace contextRef="#ctx0" brushRef="#br2" timeOffset="1.79166E10">7068 7609 132,'-11'0'52,"3"10"-41,1 3 13,3-9 5,0 9-2,-3 4 4,-1 0 0,1-1 3,3 1-18,0 0 4,0 0 3,1-4-8,-1 0-1,4 1-4,0-1 1,4 1-4,-1-1 1,1 0 1,4 1 5,-1-1-6,1 1-2,3-1-1,0 0 1,1 1-1,-1-1 2,4-3 0,0 0 3,-4 0-3,8 1 1,-4-1-3,0-4 0,1 1-1,-1 3 2,-4 0-3,4-3-2,-4 3 0,-3 0 1,-4 0-1,3 0-1,-3 0 5,-4 3 1,-4 1-2,-3-1-1,3 1-3,-4-1-1,-3 0-8,-4-2-4,4-5-15,-4 1-8,-4-10-33,0-7-16,4-17-46</inkml:trace>
          <inkml:trace contextRef="#ctx0" brushRef="#br2" timeOffset="1.79166E10">6948 7783 272,'-4'-3'104,"0"-1"-81,8-2-4,0 2-6,3-2-8,4-1 0,1-3 1,-5 3 1,8 1-3,-3-1 8,7 0 7,-4 0 1,0 1 0,0-1-4,11 0 0,-3 1-3,3-4 2,1-1-2,-1-2 2,4 6-8,0-3-2,-3 0-3,-1-3-2,0-1-2,-3-6 1,-4-10-52,4-13-24,-8-8-80</inkml:trace>
        </inkml:traceGroup>
      </inkml:traceGroup>
    </inkml:traceGroup>
    <inkml:traceGroup>
      <inkml:annotationXML>
        <emma:emma xmlns:emma="http://www.w3.org/2003/04/emma" version="1.0">
          <emma:interpretation id="{B9792F35-7527-46FD-8998-C738A91F579F}" emma:medium="tactile" emma:mode="ink">
            <msink:context xmlns:msink="http://schemas.microsoft.com/ink/2010/main" type="paragraph" rotatedBoundingBox="17758,17538 24401,16742 24555,18025 17911,18821" alignmentLevel="2"/>
          </emma:interpretation>
        </emma:emma>
      </inkml:annotationXML>
      <inkml:traceGroup>
        <inkml:annotationXML>
          <emma:emma xmlns:emma="http://www.w3.org/2003/04/emma" version="1.0">
            <emma:interpretation id="{30CEC49E-E8FB-450F-893B-7B17785173C0}" emma:medium="tactile" emma:mode="ink">
              <msink:context xmlns:msink="http://schemas.microsoft.com/ink/2010/main" type="line" rotatedBoundingBox="17758,17538 24401,16742 24555,18025 17911,18821"/>
            </emma:interpretation>
          </emma:emma>
        </inkml:annotationXML>
        <inkml:traceGroup>
          <inkml:annotationXML>
            <emma:emma xmlns:emma="http://www.w3.org/2003/04/emma" version="1.0">
              <emma:interpretation id="{C4929955-55E6-4920-9AC4-2BF9F549E4BB}" emma:medium="tactile" emma:mode="ink">
                <msink:context xmlns:msink="http://schemas.microsoft.com/ink/2010/main" type="inkWord" rotatedBoundingBox="17758,17538 24401,16742 24555,18025 17911,18821"/>
              </emma:interpretation>
              <emma:one-of disjunction-type="recognition" id="oneOf7">
                <emma:interpretation id="interp35" emma:lang="en-US" emma:confidence="0">
                  <emma:literal>Bn(D,tevo)~2xio</emma:literal>
                </emma:interpretation>
                <emma:interpretation id="interp36" emma:lang="en-US" emma:confidence="0">
                  <emma:literal>B^(D,tero)~2xio</emma:literal>
                </emma:interpretation>
                <emma:interpretation id="interp37" emma:lang="en-US" emma:confidence="0">
                  <emma:literal>B^(D,tevo)~2xio</emma:literal>
                </emma:interpretation>
                <emma:interpretation id="interp38" emma:lang="en-US" emma:confidence="0">
                  <emma:literal>B^(D,tevo)~zxio</emma:literal>
                </emma:interpretation>
                <emma:interpretation id="interp39" emma:lang="en-US" emma:confidence="0">
                  <emma:literal>Bradstreet</emma:literal>
                </emma:interpretation>
              </emma:one-of>
            </emma:emma>
          </inkml:annotationXML>
          <inkml:trace contextRef="#ctx0" brushRef="#br2" timeOffset="1.79166E10">417 8849 136,'-3'0'52,"-1"0"-41,0 0 11,4 0 1,0 0-7,0 0 1,0 0-6,0 0 1,0 0-7,0 0 6,0 0 2,0 0 0,0 0 0,0 0-1,0 0 2,0 0-1,0 0 0,0 10-5,0-3 0,0 3-1,0 3 1,0 0-2,0 8-1,0 2-3,0 4 1,-4 16-2,1 4-1,-1 0-2,0 0 1,-4 0 1,1 3 2,-1-6-1,1 0 2,-4-4-2,3-3-1,0-7 1,1-10 1,-1 3-3,5-9 0,-1-1-1,0-6-2,0 0 0,1-7 0,-1 0 3,4-4 2,0 1 0,0-4-1,0-3-2,0-7 1,0-6-1,0-1 0,4-2 0,-1-8-2,1 4 0,0-4 0,0-2 0,3-1 3,1-7 0,-1 11 3,1-4-1,-1 0 2,1 3-2,-1 4-1,1 3 1,-1 1-1,1 2 0,0 4 0,-1 3 2,1 0 1,-1 4-1,1 0-2,-1 3 3,1 0 0,-1 3 1,1 0 0,-1-3-2,-3 7 1,4-1-2,-1 1 2,1 0-2,-1-4 2,5 4-2,-5-1 2,4 1 0,-3 0 1,3 3-5,-3 0 1,-1 0 2,1 0 1,0 3-1,-1 0 1,1 4 0,-5 3 1,5 0-2,-1 0 1,1-3 0,-4 6 3,0 1-5,-1 2-1,1 5 0,-4 2 2,-4 4-1,1 6 2,-9 4-9,1 0-1,0 0-1,-8 0 2,4-4 4,0-6 1,-1 0 1,1-10 2,4-4-6,0-3-1,-1 0-5,5-3 1,-1-4 3,5-3 3,-1 0 2,0-3 1,0 3-3,4-3 2,0-1-1,0 4 0,0-3 2,4 0 2,0-4-1,3 0 2,1-3 0,3-3 1,1 6-2,-1-3 1,4 0 0,-4 3 3,4 0-3,-3 4-2,-1-4 0,0 7-1,-3 7 4,-1 0 5,1 3-3,-1 0 2,1 0-3,0 3 0,-1-3-1,-3 4 0,0 3-2,-1-1 1,-3 4-2,-3 4 2,-5 6 0,-7 7 1,-4 3 0,-7 4 2,-4 6 6,-8-3 4,4-4-6,4-9-1,3-11-7,1-6-4,7-10-15,4-10-6,0-11-8,7-6-1,5-7-18,3 0-6,3 1-58,5-1-29,3 0 73</inkml:trace>
          <inkml:trace contextRef="#ctx0" brushRef="#br2" timeOffset="1.79166E10">685 9610 84,'0'-7'33,"0"4"-26,8-11 9,-5 11 5,-3-4 3,0-3 3,4-3 1,0-1 2,0-2-7,3-5-2,-3 5-12,4-4 1,-1-1 1,1 1-4,-1 4-2,1-1 0,-1 3 1,1-2-3,-4 12-2,-1-2 0,1-1 1,0 7 3,-4 0 4,7 0 5,-3 13 1,0 1-6,0 6-1,0 7-2,-1 3-1,1 3 1,-4 1 3,4-1-4,-4-6-1,4-3-4,-1-4-1,1-7-15,0-6-4,3-7-30,1-14-12,3-6-43</inkml:trace>
          <inkml:trace contextRef="#ctx0" brushRef="#br2" timeOffset="1.79166E10">1254 8685 116,'-3'-4'44,"3"4"-35,0 4 23,0-4 6,0 0-5,0 3-2,0-3-9,-4 3-1,4-3-12,0 4 1,0-1 1,-4 0-2,0 1 0,1-1-3,-1 7-1,0-3-1,-4 3 2,1 0 1,-1 0 1,1 3-2,-1 1 1,1 3-2,-1 3 2,1-7-4,-5 11 0,5-4 1,-1 0 0,-3 3-2,3 4 1,1 0 0,-1 3 1,1-3-5,-1 0 1,5-4 0,-1 7 2,0-6-1,0-1 2,0 1-4,1-4-2,-1 0 2,4-3 2,0 6 2,0-3 1,0-3-2,-4 3 1,0-3 0,4-7 3,0 3-5,0 1-1,0-1 0,0 7 2,0-6-3,0-1 0,4 0 1,-4 1 0,4-4 2,-4 7 3,4-7-4,-1 0-1,-3 0 0,4 0 2,-4 0-1,4 0 2,0 0-2,0 0-1,-1 0-2,5 7 1,-1-4 3,-3 1 1,0-1-4,0 1 1,3 2 0,1-2 0,-1-1 0,1-3 2,-1 7-1,1-4-1,-1 1-2,1-1 1,0 1 1,-1-4 0,1 0-3,-1-4 2,1 1-17,-1-7-8,5-13-110</inkml:trace>
          <inkml:trace contextRef="#ctx0" brushRef="#br2" timeOffset="1.79166E10">1326 9033 112,'4'-27'44,"0"17"-35,-1 0 16,1 7 6,0 0 5,3-4 3,1 0 1,3-3 0,4 7-22,4-4 1,0 4 1,4-4-2,3 4-1,0-1-3,1 4-1,-1 0-3,1 7-1,-5 3 1,-3 7 4,0 3-4,-4 3 0,-4 4-4,-3 3-1,-1 1-1,5-1 2,-8 0-3,-4-3-2,0-4 2,0 7 0,-4-6-4,0 3 1,-7-1 2,-1 1 1,-6 3-4,-5 11 1,-7-1-5,-4 3-1,0 1 0,0-4 2,4-10-12,3-10-1,1-13-38,7-17-17,8-20-59</inkml:trace>
          <inkml:trace contextRef="#ctx0" brushRef="#br2" timeOffset="1.79166E10">1492 9010 52,'-8'-4'22,"5"4"-18,-1-3 22,4 3 8,0-3 1,-4-1 4,4 1-1,-4 0 0,1-1-7,-1-2-4,0-1-15,0 0 6,0-3 4,1 10-9,3-3-4,0-1 2,0 1 5,0 0 3,0 3 1,0 0-7,0 0 0,0 6-4,0 1 0,0 10-5,0 3-3,0 7 4,0 6 4,0 4 1,0 0 4,0 0-5,-4-4-1,0 1-4,4-4-1,-4 0-3,1-3-3,-1-3 2,0-4 0,0-4-10,4-2-5,0-1-8,0-3 0,0 0-5,-3-3-1,3-4-6,0-3-3,-4-3-18,0-4-9,4-9-22</inkml:trace>
          <inkml:trace contextRef="#ctx0" brushRef="#br2" timeOffset="1.79166E10">1873 9640 108,'0'-4'44,"-4"1"-35,4-7 14,4 7 2,-4-7-2,0 6 0,0-2-3,0-1-1,0 0-10,0-3 8,0 7 3,-4-4-2,0 0 0,0 4-8,1 0-4,-1-1-3,-4 4 0,1 0 2,-5 7 2,1 3-6,-4 0 0,-4 14 1,0-1 1,1 4 1,-1 0 0,4-4 2,3-6 1,1 6-6,0-6-2,7-3 0,4-4 0,4 0-2,11 0 2,-4-4 1,8-6 0,0 7 0,0-4 2,-1 1 1,-2-4 1,-1 3-2,0-3 1,-4 7-2,0-4 2,-3 1-2,-1-1 2,1-3-4,-4 7 0,-4-7 3,0 0 3,0 6 2,0-2 3,-4-4-5,0 10-1,-3-4-2,-1 1-2,-3 0 1,-4 0 1,-4 3-3,-4-4 0,1-2-19,-5-4-9,1 0-29,-4 0-14,7-4-32</inkml:trace>
          <inkml:trace contextRef="#ctx0" brushRef="#br2" timeOffset="1.79166E10">1986 9221 128,'-4'-3'49,"4"3"-38,4-4 15,-4 4 5,0 0-6,0 0-2,0 0-7,0 0-2,0 0-8,7 4 5,1-4 4,3 3 4,4-3 3,8 0 1,3-3 3,8-4-10,4-3-4,3-4-5,1 1-2,-4 0-3,-4 3-2,-1-1 1,-2 5-1,-9-1 0,-3 4 0,0-1 0,-4 4 2,-7-6-1,-1 6 2,1 0-2,-5 0 2,1 0-2,-4 0 2,0-4-4,0 1-2,0 0-7,0-4-2,0 4-15,-4-4-6,1-3-33,-1-4-15,0-6-15</inkml:trace>
          <inkml:trace contextRef="#ctx0" brushRef="#br2" timeOffset="1.79166E10">2280 8956 192,'-11'0'71,"14"7"-55,-6-7 4,3 0-2,0 0-5,0 0 2,0 0 1,0 0-1,0 0-7,0 0-3,3 3 1,5 1 3,-1-1 5,5-3 1,-1 7 0,4-4-3,-4 0 0,5 1-3,-1-1 2,0 0-2,4 4 2,-4 0-4,0-1 1,0 5-5,-4-1 0,0 3-1,-3 0 1,0 4 2,-5 0 2,-3 10-1,-3 0 1,-1 3 0,-4 0 1,1-3 0,-5 10 2,1-7-5,0-7-1,-1 7-7,1-10 0,0-6-21,3-1-9,1-16-76,7-17-35</inkml:trace>
          <inkml:trace contextRef="#ctx0" brushRef="#br2" timeOffset="1.79166E10">2687 9476 148,'8'16'55,"-8"-6"-43,0-3 12,0 0 5,0 0-6,0-4-1,0-3-8,0 0-1,0-3-8,3-8-1,5-2 2,0-4 1,3-13 3,0 3-3,4-6 1,0-4-1,0-7 1,0 4 0,1-10 0,-1 3-4,0-3-3,0 3 0,-4 3-1,-3 4 2,-1 3 3,1 4 7,-5 6 4,-6 3 1,-1 1 1,0 6-5,-3 7 0,-5-3-6,1 3 1,0 3-3,-1 4 0,1 3-1,0 3 0,-1 0-2,1 7-2,0 7-2,3 3 1,1 14-1,3 13-2,4 16 3,4 8 2,7 2 0,8-2-1,4-8 1,3-6-1,4-6-3,4-8 2,0-16-12,0-10-7,0-7-16,0-10-7,-4 0-13,0-3-4,-7-4-43</inkml:trace>
          <inkml:trace contextRef="#ctx0" brushRef="#br2" timeOffset="1.79166E10">3102 8916 184,'-8'0'68,"5"0"-52,3 3 14,0-3 4,0 4-6,0-4 0,0 0-11,0 0-3,0 0-8,0 0-4,0 0 1,0 0-2,0 0 2,0 0 0,7 0 1,-3 0 2,3 0 3,1 0 2,-1 0 1,1 0-4,-4 0 0,0 3-3,-4-3 0,0 0 3,0 0 3,0 0-2,0 0 2,0 0-4,0 0 1,0 0-5,0 0 0,0 0-1,0 0 1,0 0-2,0 0 2,0 0-4,0 0 0,0 0-4,0 0 1,7 3 4,-3 1 2,3-1 0,1 0-2,-1 1 1,1-1 1,3 0-1,1 4-1,3 0 3,0 0 0,0-4-1,0 10-2,0-3 1,0 4 1,-4-1-1,1 1-1,-5 2 1,1 4 1,-8 4-1,-4-1-1,0 4 3,-3 0 0,-5-4-1,1 1-2,0-7 1,0 3-1,-1-7 0,5-3 0,-1-3 0,4 0 0,1-4-3,3-3 2,0 0-1,3-3-2,5-4 3,3-3 0,1-4 1,3-2 2,0-4-1,0-4 2,0-3-4,0 1 0,-4-5 3,-3-2 3,-1-1-4,-3-3-1,-8-6-2,-3-1 0,-1-3-7,4 4-4,-3-4-11,3-3-5,0-7-42,4-4-16,4 4-34</inkml:trace>
          <inkml:trace contextRef="#ctx0" brushRef="#br2" timeOffset="1.79166E10">3547 8742 188,'-12'0'71,"9"0"-55,6-7-5,1 7-3,0-3-3,-4 3 2,4 0 8,-4 0 2,4 0-8,3 0 10,1 0 4,-1 0 2,4 0 0,1 0-1,3 0 0,4 0-7,0 0 0,-1 3-8,9 0-1,-5 1 2,1 2 4,0 4-6,-4 0 0,-1 4-2,-3-1 1,1 4-2,-5 3 0,0-3-3,-3 10-2,-1-1-2,-3 5 1,0-1 1,-4 3 2,0 1 1,-4-1 3,-4-2-1,1-1 2,-4-3 0,-4-4 1,-1-3 4,1-3 3,0-7 3,4 0 1,0-20-10,3-14-5,4-26-8,12-10 0,3-7-16,8-7-4,4-6-10,3-4-4,4 10-4,-3 7-1,-5 10-12,1 14-2,-8 9-25,-4 7-52,-3 10 32</inkml:trace>
          <inkml:trace contextRef="#ctx0" brushRef="#br2" timeOffset="1.79166E10">4037 8403 220,'4'7'82,"-1"-4"-64,13 1 7,-5-1-1,4 0-2,4 1 2,3-1-7,1 4-2,7 3-9,4 10 9,4 10 7,0 10 0,-5 7 1,-2 10-10,-9 7-3,-7 16-4,-15 17-1,-7 1 1,-12-5 3,-7-5-11,-5-11-3,-3-14-42,0-19-17,1-21-82</inkml:trace>
          <inkml:trace contextRef="#ctx0" brushRef="#br2" timeOffset="1.79166E10">4644 9171 220,'-15'13'85,"19"-13"-66,-8 0 3,4 0-1,0 0 2,0 0 3,4 0-2,-1-3-3,1-1-11,-4 1-2,0 0 2,4-1-4,0-2-1,3-1-2,1-7 0,-1-2 0,8-11 1,0 3 0,1-2 0,2-1 2,1 3 1,0 1 3,-4 6 1,0 10 3,0 1 2,0 2-3,-3 8 0,-1 6-3,0 3 1,-3 4-6,-1 0-3,1-1-4,3 1 1,1-3-6,-1-4-3,4-4 1,0-2 3,4-8 3,0-2 4,-4-4 0,0-7-1,0-3 7,-4-4 5,1 8 0,-9-15 1,1 1-5,-4 0 0,0 0-5,0 6-2,0-6-9,-4 3-3,4-9-49,0-18-21,4-6-79</inkml:trace>
          <inkml:trace contextRef="#ctx0" brushRef="#br2" timeOffset="1.79166E10">5300 8628 236,'-4'0'88,"12"0"-69,-8 0 2,0 0-5,3-4-7,-3 1 2,0 0-2,4-1 0,0 1-5,0 0-1,0-1 3,3 1 3,1 0 5,3-1 3,0 1 4,4-4-5,0 0-1,1 4 2,-1 0 1,0 3-3,0 3 1,0 4-3,0 3 0,0 7-5,0-1 0,0 4-3,0 1 0,0-1-3,0 3 1,-3 1-2,-1-1-1,-3 4 1,-8 0-1,-8 6-7,-3 4-3,-8 3 1,-8 4 0,1-1 3,-4-2 4,0-8 1,0 1 3,3-8-1,5-5 2,3-5 2,0-6 4,4-3-6,7-4-4,4-3 0,1-3 0,3-4-2,3 1 2,5-1 1,0 0 2,-1 4-3,1 3 0,3 3 5,0 4 5,1 3-3,-1 7 2,0 0-3,1-1 0,3 1-3,0 0-2,4 0 1,-1-4-1,5 0-3,0 1 2,-1-1-4,1 1-1,-4-4-17,0 0-5,-8-4-28,0-9-9,1-10-83</inkml:trace>
          <inkml:trace contextRef="#ctx0" brushRef="#br2" timeOffset="1.79166E10">6103 8554 208,'-4'0'77,"4"0"-60,-4-3 2,4 3-4,0-4-6,0 1 2,-7 0 3,7 3 1,-4 0-8,0 0 7,1 0 5,-1 6-1,-4 1-1,1 6-5,-1 11-2,-3 6 0,-4 7 4,0 6 3,-4 4 2,-4 4-2,1 6 2,-1-7-8,0-3-4,5-7-20,-1-10-8,0-6-41,8-11-15,3-10-59</inkml:trace>
          <inkml:trace contextRef="#ctx0" brushRef="#br2" timeOffset="1.79166E10">5805 8628 184,'0'0'68,"4"0"-52,-4-4 10,0 4 1,0 0-2,0 0 2,4 0-4,-4 0-2,0 0-11,7 4 7,-7-4 3,0 6-6,4 1-1,0 0-3,3-1-1,1 5-5,-1-5-1,1 4-1,3 0-2,1 4 1,3 3 1,4-4-1,3 4 2,1-1 0,3 1 1,1 0-2,3 3 1,4-3 0,0 0 1,-1-1-2,-2 1-2,-5-4 1,-3 1 1,-4-4-1,-4-3-1,-4-4-6,-4-3-4,-3 0-30,-4-7-13,-4-3-61,4-7-49,-7-3 66</inkml:trace>
          <inkml:trace contextRef="#ctx0" brushRef="#br2" timeOffset="1.79166E10">6344 8386 228,'12'-3'85,"-9"6"-66,1-3 10,-4 0 2,0 0 1,8 4 3,-5 2-4,5 4 1,-4 7-18,0 3 5,-1 7 4,1 7-1,-4 3-1,0-1-5,4 1-2,0 0-11,-4-3-1,3-4-4,-3-3 0,0-4-5,0-3-3,0 0-14,0 0-5,0-3-16,0-3-4,0-8-31,0 1-14,12-10-16</inkml:trace>
          <inkml:trace contextRef="#ctx0" brushRef="#br2" timeOffset="1.79166E10">6638 8383 156,'0'-3'57,"0"6"-44,0 0 16,0 1 4,0 6-5,-3 3-2,-1 4-1,0 6 1,0 8-14,1 2 0,-5 1-1,4-1 2,-3 7 3,7-3-9,-4 0-4,4-3 0,0-4 2,0-10-2,0 0-2,4 0-3,-4-10 1,11-3 1,0-7 2,4-7-3,4-6 0,8-7-1,-1-1 0,0-2 0,1 0 0,-8-1 4,0 4 3,-8 0 11,-4 0 7,-7 0 1,0 0 3,-7-4-9,-4 1-3,-1-1-4,1 1 0,0 3-6,-1 3-1,9 0-4,-9 4-3,1-1-45,0 4-17,-5 4-94</inkml:trace>
          <inkml:trace contextRef="#ctx0" brushRef="#br2" timeOffset="1.79166E10">6548 8055 264,'-11'3'101,"11"0"-78,0-3-2,0 0-5,0 0-10,0 0 2,11 0-1,-4 0 3,1 0-5,3 0 4,1 0 3,3 4 0,0-4 1,4 0 1,-1 0 2,5 0-3,0 0 2,-1 0 1,1 0-1,0 0-7,-1 0-5,-3 0-2,-8 0 1,4 0-1,-3 0 2,-5 0-7,-3-4-1,-4 1-25,0-4-8,0-3-40,-4-7-17,1-3-30</inkml:trace>
        </inkml:traceGroup>
      </inkml:traceGroup>
    </inkml:traceGroup>
  </inkml:traceGroup>
</inkml:ink>
</file>

<file path=ppt/ink/ink3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4T22:16:52.16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C00000"/>
      <inkml:brushProperty name="fitToCurve" value="1"/>
    </inkml:brush>
    <inkml:brush xml:id="br2">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FD20CBBB-79EF-4B83-97A7-FA1DB08BA818}" emma:medium="tactile" emma:mode="ink">
          <msink:context xmlns:msink="http://schemas.microsoft.com/ink/2010/main" type="writingRegion" rotatedBoundingBox="3000,16519 17169,16177 17209,17837 3041,18179"/>
        </emma:interpretation>
      </emma:emma>
    </inkml:annotationXML>
    <inkml:traceGroup>
      <inkml:annotationXML>
        <emma:emma xmlns:emma="http://www.w3.org/2003/04/emma" version="1.0">
          <emma:interpretation id="{13E31743-6A59-4816-ABEE-F1CED595B7FA}" emma:medium="tactile" emma:mode="ink">
            <msink:context xmlns:msink="http://schemas.microsoft.com/ink/2010/main" type="paragraph" rotatedBoundingBox="3000,16519 17169,16177 17209,17837 3041,18179" alignmentLevel="1"/>
          </emma:interpretation>
        </emma:emma>
      </inkml:annotationXML>
      <inkml:traceGroup>
        <inkml:annotationXML>
          <emma:emma xmlns:emma="http://www.w3.org/2003/04/emma" version="1.0">
            <emma:interpretation id="{93B90C1F-8FA6-4F4E-94CE-2D8A118D69D0}" emma:medium="tactile" emma:mode="ink">
              <msink:context xmlns:msink="http://schemas.microsoft.com/ink/2010/main" type="line" rotatedBoundingBox="3000,16519 17169,16177 17209,17837 3041,18179"/>
            </emma:interpretation>
          </emma:emma>
        </inkml:annotationXML>
        <inkml:traceGroup>
          <inkml:annotationXML>
            <emma:emma xmlns:emma="http://www.w3.org/2003/04/emma" version="1.0">
              <emma:interpretation id="{CF920D4B-160F-4F7D-98D8-929FBFAAF654}" emma:medium="tactile" emma:mode="ink">
                <msink:context xmlns:msink="http://schemas.microsoft.com/ink/2010/main" type="inkWord" rotatedBoundingBox="3000,16519 17169,16177 17209,17837 3041,18179"/>
              </emma:interpretation>
              <emma:one-of disjunction-type="recognition" id="oneOf0">
                <emma:interpretation id="interp0" emma:lang="en-US" emma:confidence="0">
                  <emma:literal>{BFCVBKKBTSNJNYXS?!</emma:literal>
                </emma:interpretation>
                <emma:interpretation id="interp1" emma:lang="en-US" emma:confidence="0">
                  <emma:literal>{BFCVBKKBTTNJNYXS?!</emma:literal>
                </emma:interpretation>
                <emma:interpretation id="interp2" emma:lang="en-US" emma:confidence="0">
                  <emma:literal>{BFCVBKKBTMNJNYXS?!</emma:literal>
                </emma:interpretation>
                <emma:interpretation id="interp3" emma:lang="en-US" emma:confidence="0">
                  <emma:literal>{BFCVBKKBTJNJNYXS?!</emma:literal>
                </emma:interpretation>
                <emma:interpretation id="interp4" emma:lang="en-US" emma:confidence="0">
                  <emma:literal>{BFCVBKKBTXNJNYXS?!</emma:literal>
                </emma:interpretation>
              </emma:one-of>
            </emma:emma>
          </inkml:annotationXML>
          <inkml:trace contextRef="#ctx0" brushRef="#br0">-3483 8401 124,'-3'0'49,"3"7"-38,-4-7 10,4 0 4,0 0-5,0 0 0,0 0-9,0 0-2,0 0-5,0 0-3,0 0 2,0 0-2,0 0 2,0 0-4,0 7 0,0 3 5,-4 6 2,4 1 4,-4 0 4,4 3-6,0-3-2,0 0-1,0-1 1,0-2-3,0-8 0,0 8 1,0-11 0,0-3 2,0 0 1,0 0 1,4 0 0,0 0-2,3 0 1,-3 0-11,4 0-4,-1 0 8,1 0 6,-1 0-2,1 0 0,-1 0-2,1 0 1,-1 0-4,1 0 0,0 0-1,-1 10 0,1-3 2,-1 6 2,4 1-1,-3-1-1,0 4 3,-5 0 2,1-1-2,0 1-2,-4 0 6,0 0 3,0-1-3,-4 1 1,0 3-3,-3 0 2,-1 4-2,-7 3 0,4 10-1,-4-4 0,3 1 2,1-8 3,0-2-2,3-4-2,1-7-2,-1-6-3,4-4-10,1-6-6,-1-4-10,0-3-4,4-6-23,0 2-11,0-3-41</inkml:trace>
          <inkml:trace contextRef="#ctx0" brushRef="#br0" timeOffset="859.2221">-3445 8522 160,'-11'0'63,"7"0"-49,4-7 9,0 7 1,0 0-8,-4-3-1,4-1-9,0 1-4,0-4-1,4 1 1,-4-1 3,0 4 4,0-4 2,4 0 1,0-3 0,3 7 2,4-11 2,1 4-3,3-3 2,0 0-4,7-4 1,1 0-1,4-3 1,3 0-2,0-4-1,0 1-3,0 3 1,0 0-4,0 0 0,1-1 1,-5 5 0,-3-1 0,-1 0 0,-3 0 0,-4 4 2,0 0 1,0-1 3,-3 1-3,-1-1 1,0 8-5,-3-4 0,-1 3 1,1-3 2,-1 7-1,1-4 2,-4 4 0,0-1 1,-1 1 0,-3-1 2,0 4-3,0 0 1,0 0-7,0 0-3,0 0-10,0 0-3,0 0-25,0 0-9,-3-3-74,6-4-68,5 1 63</inkml:trace>
          <inkml:trace contextRef="#ctx0" brushRef="#br1" timeOffset="-43323.3321">-2879 8364 244,'-15'-13'93,"11"10"-72,0-4 11,4 0 3,0 4-17,-4-4-2,4-3-6,0-3 1,0 6-6,0-3 1,0-7 4,4 10 0,0 1 4,3 2-1,1 4 0,3 4-10,4 2-1,4 8 2,7 3 5,5 3-5,3 3 0,0 7 0,3-3 0,5 3 0,-1 4 2,1-4-1,-5 0 2,-3 0-4,0-3 0,-4 0-1,-3-4-2,3-6 1,-7 0 1,-5 0 1,-3-4 1,-3-10-7,-1 4 0,-3-7-23,-1-7-8,-3 1-18,0-4-8,-4-7-11,0 7-6,0-7-24</inkml:trace>
          <inkml:trace contextRef="#ctx0" brushRef="#br1" timeOffset="-42940.3255">-2265 8210 132,'-4'-27'49,"4"21"-38,0-4 28,0 3 9,0 7 1,-3 0 1,-1 0-13,0 0-5,0 0-18,-3 0 4,-1 0 3,1 0-3,-1 10 0,-3 3-2,-4 4 3,-4 7-2,-11 6-1,-4 7-2,-4 3 1,-3 0 1,-5-3-1,1 13-1,4-3-1,3 3-7,0-6-2,8 3-2,4-7 1,3-6-4,8-8 0,0-2-21,4-7-8,7-7-12,4 3-3,7-10-9,5-3-4,3-3-61,7-10-47,1 3 67</inkml:trace>
          <inkml:trace contextRef="#ctx0" brushRef="#br1" timeOffset="-42528.4638">-1809 8277 248,'-7'0'93,"3"-3"-72,4-7 3,4 6-5,-4-6-8,0-3-1,4 0 7,-1-1 6,-3 4-12,0 3 14,0 4 5,0 3 0,0 3 0,0 14-11,0 0-4,0 6-2,0 4 1,0 3-3,0-3-1,-3 7-4,3-4 1,-4-3-4,4 6 0,0-6-1,0-4-2,0-2-8,0-5-5,0-2-29,0-8-12,0 8-23,11-14-104,0-7 1,8-6 92</inkml:trace>
          <inkml:trace contextRef="#ctx0" brushRef="#br1" timeOffset="-42078.71">-1601 8324 200,'7'-10'77,"-3"7"-60,-4-1 4,0 4-3,4-6-14,-4 6-1,0-4-1,4 4 1,-4-3-1,0 3 7,0 0 4,0 0 5,7 3 1,-7-3 7,8 4 6,-1 2-8,-3 1-2,0 3-4,0 0 0,-1 7-5,1 0-3,4-1-5,-1 1-2,1-3 1,3-4 0,4 6-5,0-2 1,4-4 0,0-3 2,0-4 10,0-3 4,3-3 4,-3-4 0,0-3 0,-4-7 2,-4 0-3,-3-3 0,-1-7-6,-7-6-3,0-7-3,-3 3 0,-5 0-4,-3 0-2,-4 0-5,-4 7 0,-4 3-22,-3 7-11,-1 7-9,-3 13-2,0 13-16,0 14-7,0 10-43,3 6-52,5 8 52</inkml:trace>
          <inkml:trace contextRef="#ctx0" brushRef="#br1" timeOffset="-41378.204">-964 7493 272,'-4'-10'104,"8"7"-81,-4-4 3,0 7-4,0 0-10,-4-3 1,0 3-8,-7 3-3,-4 4-1,-4 6 3,-3 4 2,-5 6 4,5 7 1,-5-3-1,5 7 1,3-4-2,4-3 2,3-1-6,5-2-3,7-4 3,3-3 4,9-4-3,3 1 2,4-4-1,7-4 1,1 1 2,3-4 4,0 4-6,0 0-2,0-4-1,-3 4-1,-1 3-2,-3 0 1,-1 3 2,-3 1 4,-4-1 0,0 1 0,-7 2-3,-4 1-1,-4 0 1,-8 0 1,-3-1-1,-8-2 1,-4-1-9,-3-6-3,-1 0-19,1-14-10,3 0-29,5-10-10,6-9-89</inkml:trace>
          <inkml:trace contextRef="#ctx0" brushRef="#br1" timeOffset="-41118.0185">-1013 7657 408,'-19'20'151,"15"-16"-118,-3 6 5,7-10-8,-4 3-18,0-3-2,4 0-8,0-3-2,4-7 0,4 6-3,3-2 2,4-1-1,4 0 0,3 1 0,5-1 0,-1-3 2,4 0 0,1 0 0,-1-4 2,-4-3-3,0-3-2,5-6-58,6-8-26,1-10-80</inkml:trace>
          <inkml:trace contextRef="#ctx0" brushRef="#br2" timeOffset="1.78049E10">-427 8467 232,'-8'7'88,"8"-4"-69,4-3 6,-4 0-2,0 0-9,0 0 2,0 0-3,0 0 0,0 0-7,0 0 7,0 0 4,0 0 2,0 0 1,0 0-5,0 0-1,0 0-4,4 3-1,-4 4-1,0 0 0,4-1-2,-1 1-1,1-4-6,-4 1 1,0-1-18,0 0-5,0-3-66,-11-10-97</inkml:trace>
          <inkml:trace contextRef="#ctx0" brushRef="#br2" timeOffset="1.78049E10">-431 7518 132,'0'0'52,"4"4"-41,-4-1-4,0-3-7,0 0-1,0 0 2,0 0 6,0 0 4,0 0 5,0 0 4,0 0-10,0 0 8,0 0 2,4 3-2,-1 1 0,1 2-6,-4-6 0,4 7-3,0 0 2,-1 0-4,1-1 1,0 1 1,0 0 5,0-1-2,-1 4 3,1 4-2,0 6 0,0 7-1,-4 0 0,0 6 0,0 4 0,0 7-4,0-1-3,0 1 0,0-4-1,0 0-2,0-6-2,0-4-2,0-3-1,0-4-14,0-3-4,0 0-16,3 0-6,1-3-17,0 0-7,-4 0-33</inkml:trace>
          <inkml:trace contextRef="#ctx0" brushRef="#br1" timeOffset="-53817.6688">-9213 8083 200,'0'-14'77,"3"11"-60,1-10 8,-4 13 0,0-7-13,0-3-4,-4 0-3,1 0-1,-5 0-2,-3 0 5,-1 3 3,-3 0 6,0 1 4,-4-1-1,-3 0 0,-1 7-4,-3 0-1,-1 0-4,5 7 1,-5-4-4,5 4 1,-1 0 1,0 3 2,1 3-5,3 1-2,0-1 0,4 10 0,0 1-2,4 3-2,7 3 1,-4 0 1,5 0-1,3-3 2,0 6 0,3-9 3,5 6-3,-4-3 0,3-4 1,1 1 0,-1-4-2,1 7 1,-4-4-2,3 7-1,-3-3 1,3 7-1,-3-1 0,4 1 0,-5-1 0,1 1 2,0-4-1,0-3 2,0-4 4,-4-6 4,0 0-2,0-1 0,0-2-5,0-4-3,-4 0 0,0 3-1,4-3 0,-4-3 2,4 0-3,0-4 0,0 4 3,0-4 1,0 1-1,0-4-2,0 3 3,0-3 2,0 0-2,0 0-2,0 0 0,0 0-1,0 0 2,0 0 3,0 0-2,0 0 0,0 0-1,4 0 1,-4 0-2,4 0 2,-4 0-2,4 0 2,-4 0-4,0 0 0,0 0-1,3 7 0,1-4 2,0 0 2,-4-3-3,4 4 0,-1-4 1,5 10 2,-4-4-3,7 1 0,4 3 1,8 4 0,7 6 4,4 3 2,15 7-2,11 1-3,12-8 0,3 0 1,-14-6-19,29-34-8,12-40-166</inkml:trace>
          <inkml:trace contextRef="#ctx0" brushRef="#br1" timeOffset="-51566.862">-8701 8374 232,'-4'0'88,"8"0"-69,-4 0 11,0 0 1,0 0-17,0 0-2,0 0-6,0 0-1,0 7-3,0 3 1,0 4 2,0 6 4,0 10 5,4 3-4,0 8 2,0 5-3,-1 1 2,-3 4-2,4-8 0,-4-3-5,0-6-1,0-11 1,0 1 0,0-7 0,0-7 2,-4 3-1,1-6 2,-1-7 0,-4-4 3,1-6-5,-1 4-3,1-11 1,-1 0 2,-3-3 0,3-10 0,1 3-3,-1-6-2,4-1-2,1 1 1,3-4 1,0 3 0,3 1 0,1-1 0,4 1 0,-1-8 2,1 8 1,-1 3 3,1-4-5,-1 4-1,5 0 2,-1 3 1,0 4-4,4-1 1,1 7 0,-1 1 0,0-1-3,0 10 0,0 1 2,4 2 0,0 8 1,-4 2 2,0 1-1,0 10-1,-4-4 1,0 4 1,-3 3 1,-1 3 1,-3 1-2,-4-1-2,0 4-2,-4 0 1,-3-4 3,-1 4 1,-3-3 1,0-8 2,-4 11-5,0-7-1,0-3 0,-1-7 2,5 7-1,0-7 2,3-3-4,1-7-2,-1 6 4,4-2 1,1-4 0,-1 0-2,4-4-2,0-2 1,4 6-1,-1-4 0,5 1 2,0 0 2,3-4-3,0 7 0,4-7 1,0 4 2,4-4-1,0 7 2,0 0-7,0 0 1,0 0 3,-1 10 2,1-3 0,-4 10-2,-3-1 1,-5 8 1,-7 3-1,0 10-1,-7-1-2,-1-2 1,-3 6 5,-4-6 2,-4-4 0,0-10-1,0 3-1,0-9 0,-3-4 0,-1-7 2,4-6-5,0-4-3,1-10-21,2 4-10,5-7-27,0-4-10,3 8-51,5-1-56,3 0 59</inkml:trace>
          <inkml:trace contextRef="#ctx0" brushRef="#br1" timeOffset="-50729.1435">-8135 8555 364,'-8'0'134,"8"0"-104,0 0-10,0 0-12,0 0-10,4 0 0,-4-6 4,0 6 1,0-4-1,0 1 5,0 3 3,0 0-3,0 0 1,8 0-3,-1 0 2,8 0-2,0 0 2,4 0-2,8 0 2,3 0-2,4 0 0,0 3-1,3 1 2,1-4-1,0 6 0,-1-2-3,-3-1 1,0 0-2,0-3-1,-4 0 1,0 0 1,-3 0-1,-4 0-1,-5 0 1,1 0 1,-4 0-1,-3 0 2,-1 7-2,-4-7-1,-3 0-8,0-7-3,0 7-12,-4-3-5,0-4 4,-4 1 3,0-4 6,-3 0 4,-1-4 2,-3 4 3,3 0 4,-3-3 1,3-1 3,1 4 1,-1-7 3,1 11 1,-1-4 3,1 6 4,-1-2-4,1-1 2,-1 7-3,4-3 2,-3-1 0,3 1 1,0 3-6,4 0-2,0 0-7,8 3-2,3 4-1,0 0 4,5 3 5,2 0 3,1 3 2,0 7 0,0 0-2,-4 4 1,-4 6-2,-7 3 0,-4 1 1,-4-4 1,-3-3-1,-5-4-1,1-6-25,-4-7-9,0-6-54,4-11-24,-1-7-46</inkml:trace>
          <inkml:trace contextRef="#ctx0" brushRef="#br1" timeOffset="-50156.6205">-7166 8549 260,'-15'13'99,"15"-10"-77,0-3 2,0 0-4,7 0-11,1 0-3,3-3-1,0 0-1,4-7-2,1 6 5,2-9 3,1 6 1,-4-6 1,4-1 0,-4-9 0,0 3-4,-3-14-3,-1 1-2,-3-4 0,-5 0-2,-3 0 2,-3 4 0,-5 6 1,-3 3 0,-1 8 0,-6 9 4,-1 10 3,-4 14-2,0 10 2,1 10 3,-5 6 3,1 1-7,3-1-3,1-2-4,7 9 0,7-3-2,12-4-1,11-9 3,8-4 0,11-13-4,3-7 1,8-10-11,5-7-3,2-6-22,1-1-7,-4-2-19,0-1-9,-7 0-60</inkml:trace>
          <inkml:trace contextRef="#ctx0" brushRef="#br1" timeOffset="-49288.6009">-6793 8244 304,'-19'6'115,"19"-6"-89,-4 0 5,4 0-3,0 0-18,4-3-6,4-4-2,-1 1-2,5-1 0,-1 4 0,8-1 2,0 4 3,3 4 4,5-1 2,-1 10 3,0-3-3,1 4-1,-1 3-4,-3 3-1,-4 3-3,0 4-2,-8 3 1,-4 4 1,1-1-1,-4 4 2,-4-7-2,0 4 2,0-11-2,0-3-1,0-3 1,0-10-1,3 3 0,1-14 0,8-6 0,-1-6 0,4-8 0,4 1 2,0-11 1,-1 4 1,-2-14 4,-1 8 5,-8-11-3,1-4 2,-8 1-5,-4 3 1,0 7-3,-3 3 2,-5 7-2,5 3 0,-1 0-12,4 1-3,4-5-66,16-19-26,6-17-64</inkml:trace>
          <inkml:trace contextRef="#ctx0" brushRef="#br1" timeOffset="-48263.2465">-6156 7899 200,'-22'-4'77,"14"8"-60,-3-4 6,7 0-1,0 0-12,0 0-1,1 0-3,-1 0-1,0 0-3,0 0 5,4 0 5,0 0 3,0 0 0,0 0 4,0 0 2,0 0-7,0 0-1,0 0-3,0 0-1,0 0-3,0 0-1,8 0-3,-1 0 1,1 0 0,-4 0 3,3 3 3,1-3 5,3 0-4,0 0 0,1 0 0,3 0 4,0-3-8,0-1-1,0 1 1,0-1 1,0 1-1,0 0-1,0 3-6,-3-4 1,-1 4 2,0-3 1,1-4 1,-1 7 0,-3 0-2,-1 0 1,1 0 2,-8 0 4,0 0 0,0 0 0,0 0 1,0 0 1,0 7-3,-4-4 0,4 4-1,-4 0 1,4 0-2,-4-1-1,1 1-6,-1 3 1,4 7 0,-4 6 0,4 7-3,0 14 2,4 6-1,3 11 0,1-1 2,3 0 0,0 4-3,-3 6 2,0 4-1,-5-7 0,-6-3 11,-13-14 3,-6-3 6,-16-17 1,-15-10-6,-7-10-3,-4-10-3,0 0-2,0-7-25,0-3-9,3 4-79,9 6-31,-5 0-44</inkml:trace>
          <inkml:trace contextRef="#ctx0" brushRef="#br1" timeOffset="-46656.4544">-5115 8689 144,'-4'17'55,"0"-3"-43,-3 6-6,3-7-5,-4-3 15,-3 7 11,0-4 4,-4-3 2,0-3-18,0-4 9,-1-3 3,1-3-8,0-4-1,0-3-6,4-3 0,3-4-3,5-6 2,6-1-6,5-3-1,3-6-2,4 6 1,4-3 2,4-4 4,3 8 5,4-5 1,4-2 0,0-1 1,4 11-6,-4-4-2,0 14-4,0 6-3,3 10-3,5 14 1,-1 13-1,1 14 0,3 6-3,8 17 1,0 0 4,3-3 2,1-7-3,-4-14 1,-4-2 4,-4-18 5,0-13 12,-11-13 9,0-17 0,-8-14 2,1-6-16,-8-10-4,-4-1-6,-4 11-1,-4 0-8,-3 3 0,-4 7-17,0 3-6,0 0-31,4-3-14,11-13-99</inkml:trace>
          <inkml:trace contextRef="#ctx0" brushRef="#br1" timeOffset="-63927.1713">-14239 8284 132,'-4'0'49,"4"0"-38,0 0 4,0 0 0,0 0-5,-8 0 0,5 0 5,-1 0 2,4 0-8,0 0 1,0-3 1,0 3 2,0 0 3,0 0-1,0 0 4,0 0-2,0 0-1,0 3-11,0 7-5,0-3-3,0 9-1,0 1 3,0 0 2,0 3 4,0 0 4,0 4-4,0 2-3,0 8-1,0-1 1,-8 4 1,5 0 3,3-3-1,-8 6 2,4-7-4,4-2 0,0-11-1,-4 3 1,4-6-2,0-4-1,-7-3 1,7 0 1,0-3-3,0-3 0,-4-1 1,4-3 0,0-3 0,0-1 2,0-3-1,0 1 2,0-4-2,-7-7-1,3 7-2,4-7 1,0-3 1,0-7 0,0 4 0,0-4 0,0 0 0,0 4 2,4-1-1,3 1-1,-7-4-2,4 10 1,3-6 3,-3 3 3,8-11-4,-9 15-3,5-8 1,-1 1 0,5-4 1,-1 7 2,0-4-1,1 1-1,-1 6 1,4-3-1,-4 0 0,1 0 2,-5 3-1,4 0 2,-3 4-2,0 0 2,-1 2-2,4 1 2,-7 4-2,7-1-1,-7 4 1,4-4-1,-4 7 0,3 0 0,-7 0 0,4 0 0,0 10-3,3-3 2,5-1 1,-12 4 2,3 4-1,5 3 2,-4-1-4,-4 1 0,0 3 1,0-3 2,0 0-1,0-4-1,-4 4 1,-7 0-1,3-1 0,4 1 0,-7 0 0,0-4 0,7 1 0,-8-4 0,9-7 0,-9 7 2,5-6-1,3-1-1,-3-3 1,3 0 1,0 7-3,-4-4-2,5 4 2,-9-1 2,9 1-2,-9-4 0,5 11-1,3-11 0,-7 7 0,7-3 0,4-7 2,0 7 0,0-4 0,0-3 0,0 0 0,0 0 0,0 0 0,0 0 2,0 0 1,0 0 3,-8 0-1,8 0 0,0 0-3,0 0-2,0 0-2,0 0 1,0 0 1,8 0 0,-8-3 0,7-4 0,1 7 0,3-3 0,4-1 0,-3 1 2,-1 3-1,4 0 2,-4 0-2,4 0-1,-3 0 1,-1 0 1,-3 3-3,3 1 0,-3-1 3,3-3 3,-7 7-4,7-4-1,-7 0 2,3 1 1,1-1-1,-1 0 1,-3 4-2,4-4-1,3 4 1,-7 0-1,7 0 0,-11-4 2,4 7-1,3-3-1,-3-1 1,0 1-1,3 3 0,-7 0 0,0 0 0,0 4 2,0-4-1,0 10 2,0-3-2,0-1-1,0 4 1,-7-3-1,-1 13 0,1-3 2,-5 0-1,5-4 2,-12 8-2,4-5 2,0 1 0,-8-3 1,8-8 4,-11 1 3,-1-3 0,1-11 1,-8 7-6,4-7-2,4 1-2,-8-4 1,3 6-18,-2-6-4,2-6-68,9-11-30,7-20-17</inkml:trace>
          <inkml:trace contextRef="#ctx0" brushRef="#br1" timeOffset="-62689.8786">-13757 8596 120,'-11'0'46,"11"0"-35,-8 0 5,8 0 0,0 0-3,0-4 0,0 1-1,-3-4 0,3 4-6,0-4-2,0-3 2,0 3 1,0 1 1,0-1 2,0-3 4,3 10 1,5-3 0,-8-1-3,4 4 0,-4 0-3,7 0 0,5 0-1,-9 0 0,9 0-2,-1 0 1,4 0-2,-4 0 0,4 0 3,1 0 3,-1 0-2,3 0 0,-6 0-1,3 0 0,0 0-2,-4 0-1,4 0-1,-3 0 0,-1 0 2,0-3 1,4 3-1,-3-7-1,-1 7-6,-3 0 1,3 0 0,0 0 0,0 0 2,1 0 3,-1 0 2,-7 0 1,7 0 0,-7 0 0,3 0 0,1 0 2,3 0-3,-3 0 1,3 0-5,-3 0 0,-1 0-3,5 0-1,-5 0-1,1 0 0,3 0 2,-11 7 2,4-4-21,-4-3-9,0 0-24,0 0-9,0 7-41,0 0-50,0-1 48</inkml:trace>
          <inkml:trace contextRef="#ctx0" brushRef="#br1" timeOffset="-62149.9526">-13662 8854 276,'-4'3'104,"4"-3"-81,0-3-6,4 3-9,3-7-8,-7 4 0,4-4-3,0 0 2,3 1 1,-7-5 2,4 11 1,3-3-1,-3 3-2,4 0 3,7 0 2,-4 0 4,4 0 5,8 0-4,-4-3 2,3-1-5,1-2 1,3-1-3,-7-3 0,4 7-3,-1-1 1,-6 1-2,6-4 2,-7 7 0,0 0 3,-3 0-1,-1 0 0,0 7-3,4-7 1,-11 3-4,4-3 0,-1 0 1,1 0 0,-5-3-5,5-4-1,-8 4-24,4-7-8,3-7-42,-7-3-16,8-7-7</inkml:trace>
          <inkml:trace contextRef="#ctx0" brushRef="#br1" timeOffset="-61462.0969">-13361 8297 184,'-7'4'68,"7"-4"-52,0 6-8,0-6-6,0 0-1,0 4 1,-4-4 13,4 3 7,0-3-11,-8 0 7,5 0 5,3 0-1,0 0-1,0 0-7,0 0-1,0 0-8,0 0-1,0 0 0,0 3 2,3 4-5,5 0-1,3-4-2,4 7 0,12-3 0,-5 0 0,-3-1 2,7 1 0,8 0 2,-3-1 3,6 1-2,1 7-2,0-4 0,-4 0-1,0 0 2,-4-4 3,-4 11 0,1-7 2,-9-3-2,1 0 0,-4-1-1,-3 1 0,-1 0-2,-4-1 1,1 1 2,-4-7 2,-4 0 1,0 0 2,0 10-1,-4-6 2,-4-1-4,-3 4 1,-4-1-5,-4 4 0,-11 7-1,-4 7-2,0 9 1,-4 11 1,1 3-1,7-4 2,-4-3-2,7-3 2,5 0-4,3-10-2,-4 3-20,8-10-8,0 4-37,4-8-16,3 11-42</inkml:trace>
          <inkml:trace contextRef="#ctx0" brushRef="#br1" timeOffset="-60590.7315">-12316 8448 180,'0'7'68,"-4"-7"-52,4 3-3,0-3-5,0 0-4,0 0 2,4 0 6,-1 7 2,-3-7-7,4 7 7,0-4 3,7-3-3,-11 7 2,11-4-5,-3-3 1,3 0-3,-3 0 0,3 0-1,4-3 0,-3-4-4,-5 7-1,4-7 1,-3-3 2,-1 7 1,1-11 3,3 8-3,-7-8 1,4 1-1,-8-4 1,0 4-2,0-7 1,0-4-4,0-3 0,0 1 1,0-1 0,-8 0-2,4 3 1,4 4 2,-11 4 2,3 2 1,1 4 0,-4 3-4,-1 4-1,-3 3 1,-4 10 0,1 4-2,2 6 1,-6 3-2,7 4-1,-12 10 1,9 0-1,-1 6-3,4 4 0,3 10 4,1 17 1,0 0 2,11-4 0,3-6-5,9-14 1,3 0 0,7-16 0,12-4 2,0-13 1,4-14-1,7-16-2,-3-18-37,11-15-15,7-8-104</inkml:trace>
          <inkml:trace contextRef="#ctx0" brushRef="#br1" timeOffset="-56310.5191">-14089 7815 156,'-15'-4'60,"4"-2"-47,4 6-3,3 0-5,0 0-1,-4 0 5,-3 0-1,4 6 1,-12-2-5,0-1 8,0 0 5,0 7-1,0-3 3,1 0-1,2 0-2,-2-1 3,3 1 2,-1-4-2,5 4-2,-4-4-3,7 1-1,5-4-3,-9 0-1,9 0-1,-5 3 2,4 0-1,4-3 2,-7 4-6,3-1-3,4 1-1,-4-1-1,-3 4-5,3-4 1,4 10 4,-8-3 2,5 0-3,3 0 1,-4 4 2,-4-1 1,5 4-1,3 3 1,-8 4 0,8-1 1,0 4-2,0 0-2,0 0 3,0-1 0,0 1-4,0 0 1,0 0 2,8 0 1,-8-1-4,0 1 1,0 7 0,0-4 2,0-3-3,0 13 0,-8-7 1,4 1 2,4 13 1,-7-4 1,3 4-2,4 0-2,-4 0 1,-3-3 1,3-4-1,4 0 2,-8-6-4,5-4 0,3 0 3,-4-7 3,-4 1-2,8-1 0,-4-6 1,4 0 0,0 0-2,0-1 1,0 1 0,0-3 1,4-1 0,4 0 0,-4-3 0,-4 7 2,11-3-3,-7-1-2,7 0 0,-7-3 1,3 7-3,5 0 0,3 0 1,-4 0 2,8-1-12,0-2-3,7-4-62,12-10-26,-8-17-47</inkml:trace>
          <inkml:trace contextRef="#ctx0" brushRef="#br1" timeOffset="-58983.1753">-11596 8294 220,'-12'-10'82,"12"3"-64,0 4-2,0 3-5,0-7-4,0 7 3,4 0 1,0-3 3,0-1-7,3 4 7,-3 0 3,4 0-1,7 0 1,-4 4-3,4-1-1,0-3-3,8 7 1,-8 0-4,7-4 1,-7 7-1,8-3 1,-12 6-4,4 4-3,-3 0 0,-8 3 1,-4 3-1,-4 7-1,-4 7 3,-3 0 2,-4 0-2,0 6 0,0-2-1,-4-1 1,0 0-2,8-3 2,-8 0-4,4-4 0,3-6 1,5 3 2,-4-3-3,-4-10 0,7 0 3,4-1 1,-3-5-4,3-5-1,4 4-2,0-10 3,11 0 0,-3-3 1,3-4 2,8 1 3,-8-5-7,8 1 0,4 0-2,-4-3 2,7-4 5,4 0 3,0 1 0,0-8-1,4-3-1,-7 1 2,-1-5 3,-3 1 2,-4-3 1,-1-1 0,-2 1-4,-5 6 0,0-7-1,-7 1 3,0-1-3,-1 1-2,-3-4-2,0 0-3,0-3 1,-3-4 1,-1-6-23,0-4-11,4 4-58,0-14-27,0-6-32</inkml:trace>
          <inkml:trace contextRef="#ctx0" brushRef="#br1" timeOffset="-58039.708">-10865 8177 192,'-4'-7'71,"4"4"-55,4-4 0,-4 4-2,8-1-8,-8 1-1,0 0 6,0-1 3,0 1-7,3 3 9,1 0 4,0 0 3,3 0 1,5 0-5,-1 0-1,0 0-4,5 0-1,-1 3-5,0 4 0,0 0-5,0 3-2,4 6 0,0 1-1,-1 3 2,1 0 3,0 0 0,0 4 0,-4-1 1,0 1 1,0-4-3,-3 7-1,-1-4-1,0 1 1,-7-1 0,0 4 1,-1 6-2,1 1-2,-4-1 1,4 4-1,-4 0 0,0 0 2,0-3-1,-4-1-1,0-6 3,1 3 0,-5-10 1,1 7 2,-1-7 1,1-3 1,-5-7 0,1 7 0,-4-4 0,0-10 0,0 8-2,0-8 1,-1-3-2,9-3 2,-8-1 0,4-3 1,3 1 0,4-8 0,4-9-7,4-11 0,4-6 1,3-10 1,4 0 3,-8-4 3,5 0-2,-5-3-2,-3-3-2,0-14 0,-4-3-40,4-3-16,11-14-135,0-10-64,7 0 128</inkml:trace>
          <inkml:trace contextRef="#ctx0" brushRef="#br1" timeOffset="-55109.1272">-10382 7962 200,'-19'0'74,"19"0"-58,-4-3-2,4 3-3,0 0-10,0 0-1,0 0 4,0 0 5,0 0-5,0 0 9,0 0 4,0 0-3,0 0 2,8 3-7,-1-3-1,4 7-2,5-4 1,6-3-2,1 0 2,-1 0 0,9 0 3,-1 0-3,0 0 1,0 4-3,0-1 2,0 0-2,1 1 0,-5-1 1,-3 0 1,-5 1-3,-2 2-3,-5-2 6,0-1 3,-3 0 3,-5 4 5,1 0-4,-4 0 0,0-4-6,0 4-3,-4-1 0,1-2-1,-1 9-2,0-3-2,0 0 1,-3 4 1,-1-1-3,5 4 0,-1 3-1,0 3 0,0 4 2,4 0 2,4 10-3,4 0-2,-1 3 2,4 0 2,-3 4-2,3 6 0,1 0 1,-1 4 0,-4-1 0,1-2 2,-4-1-1,-4-3-1,0 0 5,-4-4 1,-4-2 2,1-4 2,-1-7-3,-3 3 1,-4 11-7,4-7-1,-1-4 0,1 1 0,3-8-3,1 1 2,-1-7-10,1-10-3,-1 0-11,-3 4-4,-4-7-26,0-4-12,-4 4-73</inkml:trace>
          <inkml:trace contextRef="#ctx0" brushRef="#br1" timeOffset="-53068.5243">-9560 7899 128,'0'-31'49,"3"15"-38,-3-5 6,0 11-1,4 0-3,-4-3 2,0 0 5,0-4 4,-4 0-12,1 0 6,-1-3 5,0 10 3,0-3 4,1 3-3,-1 0-2,0 3-5,4 4-2,0 6-10,-4 7-3,0 10 1,1 7 1,-1 10 1,-4 10 2,-7 40 1,-4 23 3,-3 11-5,-5 33-1,1 10 0,3 1 0,5 6-7,6-11 0,5-2-43,7-34-19,15-17-90</inkml:trace>
        </inkml:traceGroup>
      </inkml:traceGroup>
    </inkml:traceGroup>
  </inkml:traceGroup>
</inkml:ink>
</file>

<file path=ppt/ink/ink307.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9-02-16T00:08:52.319"/>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BD9822C7-7251-4B5C-B87A-BDC37F602545}" emma:medium="tactile" emma:mode="ink">
          <msink:context xmlns:msink="http://schemas.microsoft.com/ink/2010/main" type="writingRegion" rotatedBoundingBox="13163,9921 13178,9921 13178,9936 13163,9936"/>
        </emma:interpretation>
      </emma:emma>
    </inkml:annotationXML>
    <inkml:traceGroup>
      <inkml:annotationXML>
        <emma:emma xmlns:emma="http://www.w3.org/2003/04/emma" version="1.0">
          <emma:interpretation id="{F6FACC5E-607D-4C27-AE06-68093B963870}" emma:medium="tactile" emma:mode="ink">
            <msink:context xmlns:msink="http://schemas.microsoft.com/ink/2010/main" type="paragraph" rotatedBoundingBox="13163,9921 13178,9921 13178,9936 13163,9936" alignmentLevel="1"/>
          </emma:interpretation>
        </emma:emma>
      </inkml:annotationXML>
      <inkml:traceGroup>
        <inkml:annotationXML>
          <emma:emma xmlns:emma="http://www.w3.org/2003/04/emma" version="1.0">
            <emma:interpretation id="{04ADAF22-9A63-49B1-BAA9-90668EAD264E}" emma:medium="tactile" emma:mode="ink">
              <msink:context xmlns:msink="http://schemas.microsoft.com/ink/2010/main" type="line" rotatedBoundingBox="13163,9921 13178,9921 13178,9936 13163,9936"/>
            </emma:interpretation>
          </emma:emma>
        </inkml:annotationXML>
        <inkml:traceGroup>
          <inkml:annotationXML>
            <emma:emma xmlns:emma="http://www.w3.org/2003/04/emma" version="1.0">
              <emma:interpretation id="{5A67ED42-3991-4D86-9501-215860EB8157}" emma:medium="tactile" emma:mode="ink">
                <msink:context xmlns:msink="http://schemas.microsoft.com/ink/2010/main" type="inkWord" rotatedBoundingBox="13163,9921 13178,9921 13178,9936 13163,9936"/>
              </emma:interpretation>
              <emma:one-of disjunction-type="recognition" id="oneOf0">
                <emma:interpretation id="interp0" emma:lang="en-US" emma:confidence="0">
                  <emma:literal>+</emma:literal>
                </emma:interpretation>
                <emma:interpretation id="interp1" emma:lang="en-US" emma:confidence="0">
                  <emma:literal>t</emma:literal>
                </emma:interpretation>
                <emma:interpretation id="interp2" emma:lang="en-US" emma:confidence="0">
                  <emma:literal>!</emma:literal>
                </emma:interpretation>
                <emma:interpretation id="interp3" emma:lang="en-US" emma:confidence="0">
                  <emma:literal>r</emma:literal>
                </emma:interpretation>
                <emma:interpretation id="interp4" emma:lang="en-US" emma:confidence="0">
                  <emma:literal>n</emma:literal>
                </emma:interpretation>
              </emma:one-of>
            </emma:emma>
          </inkml:annotationXML>
          <inkml:trace contextRef="#ctx0" brushRef="#br0">0 0</inkml:trace>
          <inkml:trace contextRef="#ctx0" brushRef="#br0" timeOffset="7076.2903">0 0</inkml:trace>
          <inkml:trace contextRef="#ctx0" brushRef="#br0" timeOffset="7176.3084">0 0</inkml:trace>
          <inkml:trace contextRef="#ctx0" brushRef="#br0" timeOffset="7461.8985">0 0</inkml:trace>
          <inkml:trace contextRef="#ctx0" brushRef="#br0" timeOffset="7777.614">0 0</inkml:trace>
          <inkml:trace contextRef="#ctx0" brushRef="#br0" timeOffset="7831.349">0 0</inkml:trace>
          <inkml:trace contextRef="#ctx0" brushRef="#br0" timeOffset="9718.409">0 0</inkml:trace>
          <inkml:trace contextRef="#ctx0" brushRef="#br0" timeOffset="9889.5736">0 0</inkml:trace>
          <inkml:trace contextRef="#ctx0" brushRef="#br0" timeOffset="10715.8915">0 0</inkml:trace>
          <inkml:trace contextRef="#ctx0" brushRef="#br0" timeOffset="10806.926">0 0</inkml:trace>
          <inkml:trace contextRef="#ctx0" brushRef="#br0" timeOffset="10922.7321">0 0</inkml:trace>
          <inkml:trace contextRef="#ctx0" brushRef="#br0" timeOffset="11292.9733">0 0</inkml:trace>
        </inkml:traceGroup>
      </inkml:traceGroup>
    </inkml:traceGroup>
  </inkml:traceGroup>
</inkml:ink>
</file>

<file path=ppt/ink/ink30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44:23.442"/>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-5862-2536 248,'27'-13'93,"-5"-1"-72,12-13 7,-15 14 0,15-14-13,22-13-1,24-20-8,3-11-4,3-6-1,5 7-1,3 3 2,4-4-1,0 1-1,-4-7 1,-7-7 1,-4 0-1,-4 14 2,-3 10-22,-12 9-7,-12 14-71,-10 11-55,-19 16 52</inkml:trace>
  <inkml:trace contextRef="#ctx0" brushRef="#br0" timeOffset="505.5103">-4991-2908 240,'4'-20'90,"-4"17"-70,-4 3 15,0 6 0,-3 8-20,-8 16-6,-8 13-8,-3 14-4,-5 20 2,-2 24-5,2 6 0,9-3-66,10-17-26,9-10 0</inkml:trace>
  <inkml:trace contextRef="#ctx0" brushRef="#br0" timeOffset="1302.2419">-4927-2988 172,'8'-4'66,"-5"4"-52,1 4 8,0-1-1,4 4 2,-1 3 6,4 6-3,1 11-1,3 3-13,0 7-8,4 3 0,0 4-3,-1 3-1,-2 0-52,-1 6-25,0 4-23</inkml:trace>
  <inkml:trace contextRef="#ctx0" brushRef="#br0" timeOffset="2682.0823">-4444-2452 88,'0'3'33,"0"0"-26,0-3 3,0 0-2,-4 4-2,0-1-1,-3 1 3,-1-4 3,1 0 11,-5-4 6,1 1-3,0-4-1,-1-6-4,1-1-1,3 1-10,1-4 3,-1-3 2,5 0 6,3-4 2,0-2-7,7-5-4,1 1-6,3-3-2,0-1 1,4 1 0,4-1 2,0 4 1,4 0 1,-1 0 0,5 3 0,-1 4 2,-3 2-3,-1 8 1,-3 3-7,0 3-1,-4 4 0,0 3 2,-3 7-1,-1 6-1,0 7 1,-3 4-1,-1-1-3,1 4 2,-1 0 3,1-1 1,-4 1-1,-4 0-2,-8 0 1,-3 3-1,-4 0-7,-8 0-3,-7 4-8,0-4-1,0 0 8,-1-6 3,5-4 6,3-7 3,5-6 4,-1-7 2,7-7 3,1-6 1,7-4-3,4-3 0,8-4-5,3 1 0,4 0-3,4-1-1,0 7-1,4 1 0,3 2-3,0 7 1,1 7 2,-1 4 3,1 3 0,-5 3-1,1 0-13,-4 3-4,-4-3-51,4 0-22,-4 0-12</inkml:trace>
  <inkml:trace contextRef="#ctx0" brushRef="#br0" timeOffset="3303.1439">-3913-3102 256,'4'-24'96,"-8"21"-75,1-4 17,-1 7 1,0 0-23,-3 7-8,-5 13-9,-3 17-2,-4 13 2,0 4 0,4-1 3,4-6-1,3-3-1,5-4 3,6-10 0,5-6-1,7-8 1,4-9-4,7-10-2,5-11-20,-5-6-8,0-7-24,-3-6-8,0-1-37</inkml:trace>
  <inkml:trace contextRef="#ctx0" brushRef="#br0" timeOffset="4095.8914">-3879-2972 132,'-3'-16'49,"3"9"-38,0-10 19,3 10 8,5-3-4,7-10 3,4 0-10,11 0-2,8 0-14,-1-4 13,1 4 6,0 4 0,3 5 0,-7 1-11,0 7-1,-4 6-9,-3 4-1,-5 3-2,-7 10 1,-7 10-2,-8 7 2,-4 4-4,-7 2 0,-12-3-1,-7-3-2,-15-3-8,-8-4-5,-11-3-73,11 3-30,12-13-18</inkml:trace>
  <inkml:trace contextRef="#ctx0" brushRef="#br0" timeOffset="3763.4253">-3690-3173 224,'11'-3'85,"-11"3"-66,8-4 21,-8 4 4,7 0-20,-3 0-6,4 4-11,-1 6-5,4 7-1,-7 6 1,0 11 1,-4 6-1,-4 10 1,0-3 0,1-3 1,-9-8-2,5-2 1,-5-7-2,1 0 2,0-7-22,0-4-7,-1-5-36,1-8-15,0 0-28</inkml:trace>
  <inkml:trace contextRef="#ctx0" brushRef="#br0" timeOffset="-52383.7342">2372-2164 200,'-71'10'77,"52"-3"-60,-7 13 6,22-13 1,4 3-6,0 0-1,7 0 4,8 0 3,4-4-12,8 1 4,14-7 2,12-3 1,15-1 1,11-6-7,4-6 0,4-1-6,7-3 1,0-4-5,-7 1 0,-4 3-8,-12-4-4,-6 4-24,-13 0-11,-10 3-41,-4 1-16,-12-1-2</inkml:trace>
  <inkml:trace contextRef="#ctx0" brushRef="#br0" timeOffset="-52123.9154">3010-2482 272,'-15'-21'101,"15"18"-78,0 0 22,0 3 4,0 0-22,0 6-7,0 11-8,-4 20-1,-4 13-6,-3 14-3,-4 10 1,0 13-7,3 7-1,5 0-1,3-11 4,4-9-19,8-20-8,7-14-38,7-17-15,9-19-36</inkml:trace>
  <inkml:trace contextRef="#ctx0" brushRef="#br0" timeOffset="-50795.1988">3323-2110 284,'-31'-7'107,"28"7"-83,3 0 13,0 0 1</inkml:trace>
  <inkml:trace contextRef="#ctx0" brushRef="#br0" timeOffset="-50709.6968">3323-2124 510,'45'-17'10,"15"-9"-7,27-18-42,11-3-16,4 4-79</inkml:trace>
  <inkml:trace contextRef="#ctx0" brushRef="#br0" timeOffset="-51829.8242">3933-2322 240,'8'4'90,"-4"6"-70,-1-3 28,1-4 9,-4-3-10,4 3 0,0 4-18,3 0-8,1-4-12,-1 0-8,1-3-2,-1 0-12,5-3-7,-1 0-38,4-4-17,4 0-67</inkml:trace>
  <inkml:trace contextRef="#ctx0" brushRef="#br0" timeOffset="-51607.8707">4661-2462 272,'34'-20'101,"-15"10"-78,7-1 17,-11 8 5,0 0-17,4-1-4,0 4-12,0 0-3,0 0-5,0-3-7,0 0-1,-1-1-42,5-2-17,3-1-76</inkml:trace>
  <inkml:trace contextRef="#ctx0" brushRef="#br0" timeOffset="-51409.7463">5675-2663 280,'15'-4'107,"-7"4"-83,3 0 28,-11 0 9,0 0-3,4 0 0,0-3-35,3 0-15,1-4-6,3-3-19,4-4-3,4-6-72,11-3-31,8-4-25</inkml:trace>
  <inkml:trace contextRef="#ctx0" brushRef="#br0" timeOffset="-51278.9867">6429-2751 332,'12'4'126,"-5"-11"-98,4-10-52,1 7-30,3-13-75,8-14-26</inkml:trace>
  <inkml:trace contextRef="#ctx0" brushRef="#br0" timeOffset="-380.7976">-5372-3863 208,'4'-30'77,"4"20"-60,-1 3 13,-3 4 3,3 3-17,-3 0-6,4 6-6,-4 8-4,-1 9 1,-3 11-1,0 19 0,-3 24 0,-5 14 0,-3-1-9,-4-6-4,-4 0-46,0-4-19,4-3-9</inkml:trace>
  <inkml:trace contextRef="#ctx0" brushRef="#br0" timeOffset="-1966.2066">-4278-706 80,'-4'3'33,"4"1"-26,-4-4 27,4 0 12,-4-4-7,4-3 0,0-9-13,0-4-4,0-4-13,4-6 6,-4 0 2,0-7 2,-4-3 1,1-7-5,-5-14-1,0-9-2,-3-4 0,-4 1-2,0 2 1,0 4-6,0-10-3,0-10-4,3-3 1,5 6 1,-1 3 0,1 8-16,-1-1-4,1 3-43,-1 1-17,8 0-24</inkml:trace>
  <inkml:trace contextRef="#ctx0" brushRef="#br0" timeOffset="-1096.6398">-4399-2043 180,'-4'-7'68,"12"7"-52,11 0 14,-4 0 6,4-3-3,7-1 3,4 1-16,4 3-6,0 0-9,0 3-4,-4 7 0,-4 7 1,-3 10 1,-8 10-26,-4 10-11,1 6-82</inkml:trace>
  <inkml:trace contextRef="#ctx0" brushRef="#br0" timeOffset="-1400.946">-4425-2043 184,'0'-7'68,"0"7"-52,-4 3 8,0 4 2,-3 3-11,-9 13-1,-2 18-8,-9 16-2,5 13-2,-1-3-4,0 0-1,8-7-67,4-3-56,3-10 36</inkml:trace>
</inkml:ink>
</file>

<file path=ppt/ink/ink30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43:13.451"/>
    </inkml:context>
    <inkml:brush xml:id="br0">
      <inkml:brushProperty name="width" value="0.07938" units="cm"/>
      <inkml:brushProperty name="height" value="0.07938" units="cm"/>
      <inkml:brushProperty name="color" value="#C00000"/>
      <inkml:brushProperty name="fitToCurve" value="1"/>
    </inkml:brush>
    <inkml:context xml:id="ctx1">
      <inkml:inkSource xml:id="inkSrc28">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1" timeString="2018-07-23T16:16:18.844"/>
    </inkml:context>
  </inkml:definitions>
  <inkml:trace contextRef="#ctx0" brushRef="#br0">35 404 148,'-23'-13'57,"19"9"-44,1-2 16,3 2 4,-4 1-12,0-4-4,4-3-10,4 0-5,0-3-1,3-1 3,1-2 2,3-5 4,4 1 4,0 0 5,4 0 3,4 0 2,3 0 2,1 0-1,7 0 2,0 0-11,3 0-2,1 0-2,4 0 0,3 3-2,-7 0-1,-4 4-3,-4 3 1,-4 3-4,-3 7 0,-1 0 1,-3 7 0,0-1-2,0 8 1,0-1-2,0 4-1,3 3 1,1 0-1,0 0 0,-1 0 0,-3 0 0,4 7 0,-4 0 0,0 3 2,-4 3 3,0 4 4,-4 0-2,-3 3 1,-5 0-3,-6 4 2,-5-4-2,-3-3 2,-4 0-4,-4 0 0,-4-4 1,-3 4 2,-8 3-1,-8 7 0,-7 6 1,-11 4 3,-12 0 0,-7-7 2,0-3-2,3-13 0,12-11-5,7-9-1,8-14-45,15-20-19,16-24-98,10-10-79,8 1 89</inkml:trace>
  <inkml:trace contextRef="#ctx0" brushRef="#br0" timeOffset="-766.607">412 36 176,'-7'-10'68,"10"10"-52,1-7 19,0 4 5,0-1-3,-4 1 1,4 0-10,-4-1-3,0 4-14,0 0 7,0 0 2,0 0-2,0 0 2,3 4 0,1 2 0,0 4-3,0 0 0,-1 4-5,-3 6 0,0 3-1,0 4 1,0 10-4,0 10-3,0 13 0,0 10-1,0 1 0,0 2 0,0-9 0,0-1 0,0-2 2,0-4 1,0-4-3,0-3-1,0 1 3,0-8 1,-3-6-6,-1-7-2,0-6-22,-3-8-8,-1-2-30,0-14-12,-3-14-65,0 1-61,0-1 72</inkml:trace>
  <inkml:trace contextRef="#ctx0" brushRef="#br0" timeOffset="2672.1239">2906-168 264,'-3'-17'101,"-1"13"-78,-4 1 17,5 0 5,-5 3-6,0 0 1,-3 6-16,0 8-4,-4 9-12,-4 17 4,0 11 1,0 9 0,4 14 2,4 16-8,3 7-2,4 0-3,4-3 1,4-10-4,4-4-2,-5-6-36,9-14-14,-1-17-61,4-19-27,4-18 14</inkml:trace>
  <inkml:trace contextRef="#ctx0" brushRef="#br0" timeOffset="2167.8829">1733 63 208,'0'-14'79,"4"14"-61,-1 0 28,1 0 10,0-3-5,-4 3 0,0 0-20,0 0-6,8 6-15,-1 5 0,1 5 1,-1 11-2,-3 13 2,0 14-2,-4 13 0,0 6-5,0 1-3,0-4 2,0-6 0,0-7-1,-4-7-2,0-6-4,0-4-2,1-10-8,-1-7-2,4-6-13,-4-7-4,0-10-5,1-10 1,3-10-4,3-14-2,1-6 10,0-7 5,0-6 14,3-4 9,-3 0 7,0-3 4,-1 10 20,1 3 7,0 3 8,4 4 4,-1 3-9,1 4-4,3 3-10,0 3-1,1 7-3,-1 3 0,0 4-5,1 6-3,-1 4-3,0 6-2,1 7-3,-1 7 1,0 6-2,1 7-1,-1 7 1,0 7 1,0 2-3,1 5-2,-1-1 4,0-3 1,1-4-3,-5-9 1,1-7 0,-1-1 2,-3-6-6,-4 0-1,-4-6-1,-3-4 4,-1-7-1,-3-3-1,0-6 3,-1-8 2,1-13-2,3-16 0,8-14-4,4-10 1,4 0 0,7 0 2,4 0 3,7 0 2,1 4-4,-1 6 1,0 13 6,-3 7 6,0 11 0,-1 9 1,-3 13-3,0 15 1,0 12-2,0 14 0,0 10 1,-4 10 4,-4 16-4,4 14 2,-7-3-7,-1-4-1,-3-6-2,0-10 1,0-8-2,-1-5 2,-3-8-11,0-6-4,4-7-38,-4-3-15,0-7-62,0-3-24,0-7 16</inkml:trace>
  <inkml:trace contextRef="#ctx0" brushRef="#br0" timeOffset="886.402">1382 32 228,'-4'-10'85,"4"7"-66,-4-4 21,4 7 7,0-3-10,-3 0-1,-1-1-12,0 4-4,-3 0-12,-1 0-3,-7 0 1,4 7-1,-1 3 0,-3 0-3,0 7 1,0 10-2,-4 6-1,0 11 1,4 12 1,-4 15-1,4 2 2,0 1 2,8 3 2,-1-7-6,4-3 0,4-3-3,8-4 0,-1-6 0,5-7 0,3-11-5,0-5 0,4-11 1,0-10 1,-1-14 0,5-12 4,4-11 2,-5-7 2,5-6-1,-9-10-2,-2-10 7,-1-14 3,-8-6-3,1 3 1,-5 3-1,-3 14 3,-7 3 10,-8 10 5,-4 7-11,-4 3-5,-7 7-11,4 3-3,3 7-27,4 3-11,4 11-115,8 6-66,-1 10 98</inkml:trace>
  <inkml:trace contextRef="#ctx0" brushRef="#br0" timeOffset="3606.9627">3306-172 128,'0'-13'49,"0"9"-38,8-2 21,-4 2 9,-1 1-7,1-4 0,8 1-2,-5-1 0,1 4-17,-5 3 6,5 3 3,-1 7 1,-3 10 2,0 17-2,-4 16 0,-4 8-3,-3 9 1,-1-16-4,-11 43 0,-3 0-6,3-14-3,4-9-5,0-7-2,0-10-8,3-10-4,1-10-24,3-7-11,1-7-37,-1-6-16,4-7-39</inkml:trace>
  <inkml:trace contextRef="#ctx0" brushRef="#br0" timeOffset="4123.4248">3352-125 256,'7'-13'96,"4"13"-75,1 6 25,-12-6 24,7 10-22,1 7-15,3 7-9,-3 9-15,-1 11 1,1 2 1,-1 8-4,1 6 1,3 4-7,1 3-1,-1-4 0,4-2 0,0-1-3,-4-7 2,1-9 3,-1-7 1,0-10-4,-3-4 1,-1-6 2,1-7 3,0-7 0,-1-10 0,1-13-3,-1-16-2,1-21 3,-1-17 0,5-6 1,-1-7 0,4-14-2,4-9 1,7 6-4,4 7 0,4 3-4,4 7-1,0 7-35,0 9-13,-4 15-82,-8 15-70,-7 18 72</inkml:trace>
  <inkml:trace contextRef="#ctx0" brushRef="#br0" timeOffset="5041.3556">4008-105 264,'-7'-27'99,"14"17"-77,-3-3 13,3 10 3,-3-4-11,0 4-3,0-1-12,0 1-5,-1 6-4,5 7 6,-1 10 6,-3 14-5,0 6-1,-4 10-1,0 4 2,-4 9-3,0 8-2,1-1-5,-5 0 0,1-3 0,-1-10 2,-3-3 1,3-11 3,1-9-5,-1-11-3,1-3 3,-5-10 1,5-10 0,-1-6-2,1-15-2,-1-9-1,4-13 2,8-11 0,4-6-2,3 0 2,8-4-1,3-3 0,1-6 2,3-8 0,5 4 0,-1 7 2,0 3-3,4 10 0,0 3 10,4 8 3,-4 5 3,0 8 1,0 10 0,-8 9 3,0 7-7,1 14-2,-5 10-3,-3 13 0,-4 20-2,-3 17 2,-1 3-4,-3 7-2,-1-6 0,1-4-1,-5 0 0,1-4 2,-4-3-1,0-3 2,0-6-2,-4-8-1,1-6-13,-5-7-6,1 0-12,-5-10-4,-3-3-21,-4-4-9,-7-3-36,-8-3-13,0-3-4</inkml:trace>
  <inkml:trace contextRef="#ctx0" brushRef="#br0" timeOffset="5272.8094">3989 340 364,'-19'-16'134,"16"9"-104,-1-6 12,8 6-2,-1-3-11,5-4-2,7-2-11,4-8-5,4-3-6,3 1-2,4-1 1,8 0-2,3 0-2,1 4 1,-1 3-1,-3 3-25,-4 4-10,0 6-57,-11 4-24,-4-1-36</inkml:trace>
  <inkml:trace contextRef="#ctx0" brushRef="#br0" timeOffset="6019.3034">5019-316 184,'4'-16'68,"0"9"-52,0-7 19,-4 11 5,3 0 4,-3-4 5,0 4-4,0-1-1,0 1-24,0 3 4,0 7 3,-3 6-9,-1 11-2,-4 19-5,-3 17 0,-4 7-6,0 0-1,0-7 0,0-3 2,0-3-5,0-4-3,-1-3-17,5-7-5,0-3-26,-1-10-8,1-7-46,0-7-21,3-9 13</inkml:trace>
  <inkml:trace contextRef="#ctx0" brushRef="#br0" timeOffset="6401.7822">5023-296 312,'15'-3'118,"-3"10"-92,3 3 15,-8-4 0,5 4-14,-1 4-1,0 6-11,1 10-4,-1 10-6,0 14-4,-3-1 2,-1 4 0,1 4 1,-1-1-5,1 3 1,-1 1 0,5-10 0,-5-8 0,5-9 0,-1-10 6,4-17 4,0-20 6,4-20 2,4-14-7,3-16-2,0-14-5,1-19-3,-1-8 2,1 4 0,3 3-6,0 7 0,0 4-21,0 2-7,-3 8-46,-8 13-18,-8 19-62</inkml:trace>
  <inkml:trace contextRef="#ctx0" brushRef="#br0" timeOffset="6916.5618">5619-343 296,'-3'-3'110,"6"0"-86,1 3 13,-4 0 0,4 0-16,7-4-4,4 1-6,4-4 0,8 1-6,7-4 4,3-4 1,12 4 8,8-3 3,3-4-2,4 0 1,1-3-7,-5 0-3,-3 0-8,-12 3-1,-4 1 1,-10 2 3,-1 4-15,-11 0-6,-4 3-25,-4 1-9,-7 6-23,-8 3-6,-7 7-59</inkml:trace>
  <inkml:trace contextRef="#ctx0" brushRef="#br0" timeOffset="7236.7213">6034-427 252,'0'-6'96,"4"9"-75,0-3 30,-4 0 9,0 0-9,0 0 0,4 0-20,0 3-7,-1 4-14,1 7 2,-4 12 2,-4 25 4,-3 19 1,-5 10-10,-6 4-3,-1 0-2,0 3 0,4-7-40,7-6-17,4-17-124,4-21-70,4-19 115</inkml:trace>
  <inkml:trace contextRef="#ctx0" brushRef="#br0" timeOffset="11348.2903">1313 1888 152,'0'-7'57,"4"7"-44,-4 0 32,0 0 10,0 0-7,-4 3-1,0 4-16,0 3-7,-7 7-13,0 10 4,0 10 4,-1 3-4,1 3 0,0 1-9,3-4-4,4 4-1,4-7 1,4-4-6,4-3 1,-1-6 1,4-7 1,8-7-2,4-4 0,3-9 4,8-7 1,-4-10 0,1-14-2,-5-13 3,-3-10 0,-8 0 3,-8 7 3,-7 3-2,-11 7-2,-8 6-2,-4 11 0,-3 6-26,-4 11-10,-4 12-58,-4 18-26,4 6-3</inkml:trace>
  <inkml:trace contextRef="#ctx0" brushRef="#br0" timeOffset="10894.9057">989 1871 184,'-4'-3'71,"12"3"-55,-1-4 0,-3 4-2,0-3-4,3-4 4,-3 1 2,0-4-1,-1-4-7,-3 1-1,0-4 3,-3-3-4,-5 0 2,-3-4 4,-4 1 2,-8-1-1,1 4 0,-9 3-5,1 7-3,-4 7 2,-3 6 0,-1 7 1,4 7 0,0 10 2,0 13 1,-4 7-1,1 14 1,-1 16 7,4 6 3,8 5-8,3-8-3,12-3-6,7-7-1,8-6-1,11-7 1,7-10-2,9-13-1,6-14 1,12-14-1,8-9-7,3-7 0,0-3-19,1-4-6,-1-3-34,-7 3-13,-4-3-48</inkml:trace>
  <inkml:trace contextRef="#ctx0" brushRef="#br0" timeOffset="11994.3884">1385 2082 236,'11'-23'88,"4"6"-69,11-13 19,-10 16 6,2-2-8,9-1 2,-1-3-13,1 3-6,-1 0-10,0 7-4,-7 4 1,0 2-3,-4 8 0,0 6-1,-7 10 1,-1 10 0,-3 10 3,0 4-5,-4-1-3,4 1-2,-1-4 3,-3-3-2,4-7-1,0-7 3,-4-6 0,0-3-4,0-4 1,0-4-3,0-6 0,0-6 1,0-11 2,4-10-1,-1-10 4,9-13 0,-1 0 1,4-1-3,0 1 2,4 7 1,0 6 2,-4 7 8,0 9 3,0 8-2,0 10 1,-3 9-1,-1 8 3,0 9-5,1 14-3,-5 10-3,1 3-3,-1-3 1,1-3 1,-5-7-6,1-4-1,0-9-27,-4-4-9,0-7-34,0-13-15,4-10-34</inkml:trace>
  <inkml:trace contextRef="#ctx0" brushRef="#br0" timeOffset="12700.4429">2075 1827 280,'-15'-13'104,"18"6"-81,-3 4 18,0 3 2,0-3-8,4-1 0,4 1-14,-1-4-5,4 4-9,12-4 4,7-3 4,4-3-3,4-4-2,7 0-5,4-3-2,8 0-1,-5 0-2,1 3-32,-4 4-16,-3 6-126</inkml:trace>
  <inkml:trace contextRef="#ctx0" brushRef="#br0" timeOffset="12415.9597">2282 1375 216,'-4'-23'82,"0"23"-64,8-7 24,-4 7 8,0 0-11,0 0 0,0 0-18,0 3-5,0 11-10,0 16 3,0 20 3,-4 17-4,-3 17 0,-4 13 0,-4 14 2,-1 3-3,5-14 1,4-6-3,3-17 2,4-10-4,0-13 0,4-14-10,3-13-3,4-14-13,5-16-3,2-17-19,5-17-7,0-17-62,-1-3-51,5 0 62</inkml:trace>
  <inkml:trace contextRef="#ctx0" brushRef="#br0" timeOffset="13355.373">2410 2437 156,'-15'7'57,"15"-10"-44,0-1 14,0 4 18,4-13-10,7-7-8,0-10-5,8-4-13,4-9 6,3-4 2,5-7-1,2 1 3,1 6 1,4 6 2,-4 8 1,-4 3 3,0 10-8,-3 6 0,-5 4-9,-3 10-3,0 7 1,0 13 0,-4 10-3,-4 10-1,1 4-1,-5-4 1,1 0-11,-1 1-2,-3-11-17,0-7-6,0-6-31,3-7-13,1-10-31,3-10-36,4-10 53</inkml:trace>
  <inkml:trace contextRef="#ctx0" brushRef="#br0" timeOffset="13606.8018">3010 1951 332,'3'0'126,"1"7"-98,0-3 8,0 2-2,0 4-18,-1 7-1,-3 7-7,0 6-3,4 3-2,-4 1-3,4-1 3,-4-3-24,0 4-8,0-11-10,4-6-4,3-7-29,4-17-12,8-16-26</inkml:trace>
  <inkml:trace contextRef="#ctx0" brushRef="#br0" timeOffset="13787.9795">3010 1700 364,'-19'3'134,"19"1"-104,0-4-8,0 0-12,0 0-32,0 0-8,4 0-84,3-4-35,1 1 41,-1-4 23</inkml:trace>
  <inkml:trace contextRef="#ctx0" brushRef="#br0" timeOffset="14441.7492">3334 1335 160,'-11'-27'63,"14"14"-49,9-8 27,-9 11 10,1 0-1,0 0 3,0 0-15,-4 4-5,0 2-19,0 4-4,0 0-3,0 14 1,0 12 2,-4 18-5,-7 26-1,-4 11-2,0 6-2,-1 0 1,5-3-1,4 0 2,3-4 1,8-6-8,3-14-2,4-10-1,1-9 2,3-11 2,11-13-1,-3-11 1,3-9 3,1-14-2,3-13 1,0-10 0,0-4 0,-3 1 2,-5 2 0,-7 5 2,-3 9 1,-9 3 7,-6 8 4,-5 2 6,-7 11 4,-4 6-8,0 7-4,-3 4-5,3 2-2,0 1-6,4 0 1,7 0-2,4-1-2,8-2 0,4-1 0,7-3 0,4-3 3,0-4-16,3-3-5,8-6-27,1-1-11,2-3-81,-2 0-38,-9-4 91</inkml:trace>
  <inkml:trace contextRef="#ctx0" brushRef="#br0" timeOffset="14916.9337">3662 1841 272,'15'-7'101,"-7"4"-78,3 3 11,-7 0-1,-4 0-16,3 3-4,1 4-8,-4 3-2,-4 3-1,1 7-4,-1 4-1,0-1-3,0 4 1,1 0-6,3-4-3,0-2 5,3-8 3,9-6 1,3-7 1,4-10 3,7-10 0,4-7 1,4-3 0,4-11 4,-4 1 5,-4 3 6,-8 4 3,-3 3 13,-7 6 5,-5 7 0,-7 7 3,-4 10-19,-3 7-7,-1 10-10,1 3-5,3 3 1,0 1 0,4-4-2,8 0 0,3 0-1,0-6 3,4-4-7,1-7 1,2-6-13,1-7-2,8-7-26,-1-13-11</inkml:trace>
  <inkml:trace contextRef="#ctx0" brushRef="#br0" timeOffset="15397.9371">4235 1388 344,'-64'14'129,"45"-1"-100,-4-3 13,20-6 2,-1-1-23,4-3-6,7 0-9,5-3-5,10-7 0,12-4-1,8-3 0,7 1-3,7 2 0,-3 1-25,-4 3-9,-4 6-36,-11 4-14,-4 11-47</inkml:trace>
  <inkml:trace contextRef="#ctx0" brushRef="#br0" timeOffset="15178.6437">4484 832 340,'26'14'126,"-11"-1"-98,-3 20 3,-5-12-3,1 19-17,-5 20-3,-6 17-5,-5 10-3,1 10 1,-5 1-1,1-1 2,0-13-1,-1-7-1,1-17 3,4-10 0,-1-9-28,4-11-10,4-14-27,8-16-9,3-13-55</inkml:trace>
  <inkml:trace contextRef="#ctx0" brushRef="#br0" timeOffset="15671.8317">4752 1439 252,'3'10'93,"1"7"-72,4 13 29,-8-14 10,0 11-9,-4 7-2,-4 6-17,1-3-8,3 0-13,0-7-7,4 0-1,0-10-7,4 0 1,4-6-19,-1-8-6,4-9-25,4-7-9,4-10-29,0-14-12,0-13-3</inkml:trace>
  <inkml:trace contextRef="#ctx0" brushRef="#br0" timeOffset="15782.3795">4884 1197 244,'-8'0'93,"8"0"-72,-4 0-22,4 0-14</inkml:trace>
  <inkml:trace contextRef="#ctx0" brushRef="#br0" timeOffset="16575.1118">5132 1422 316,'0'7'118,"8"-1"-92,-8 4 2,0 0-7,-4 7-12,0 7-3,-3 6-3,-1 3 0,1 1-2,3 3-3,0-7 1,0-7 1,4-3 0,4-3-3,4-3 2,3-8 1,4-9 0,0-4 0,4-9 2,0-11-3,0-7 0,0-13-4,-4-3-1,-4 3-2,-7 4 0,-4 9 5,-8 7 1,-3 10 4,0 7 1,-8 4 3,-8 6 3,1 6 2,-4 4 1,3 4-6,1-1-2,7 1-4,4-1-3,8 0-1,7-2 3,7-1-2,8-4 1,4-2 0,7-4 0,1-4 2,3-2 2,0-1-1,4 0-1,4 0 1,3 1 1,4-1 10,-7 4 4,-4-1-3,-7 4-3,-5 4-1,-7 2 1,-11 11-1,-8 10 0,-11 10-10,-4 3-4,-3 0-8,3 0-5,0-6 3,8-7 4,3-4 4,4-9 4,8-8 4,11-6 2,12-10 1,7-13 2,3-14 3,8-7 5,1-6 1,-1 3 0,-7 4 1,-4 9 3,-8 7-2,-3 7 1,-5 20 11,-2 17-12,-1 13-2,0 10-9,0 4-2,4-4 0,3 0 0,5-9-5,3-8-1,4-13-24,3-10-10,1-20-52,0-17-23,-12-6-57</inkml:trace>
  <inkml:trace contextRef="#ctx1" brushRef="#br0">3149 3361</inkml:trace>
</inkml:ink>
</file>

<file path=ppt/ink/ink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2:34.649"/>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-1384 1116 88,'-1140'0'33,"1140"168"-26,0-168 7,0 0 3,0 0-9,0 0-4,0 0-1,0 0 2,0 0 7,0 0 2,0 0 1,1140 0 4,-713-168 0,-427 168 1,570 0-11,0-168-1,-1-55-1,1 223-3,-142-168-1,-428 168-3,569 0-3,-569 0 2,570 0 2,-570 0 0,0 0-1,0 0 1,0 0-1,570 0 0,-570 0 2,0 0-6,0 0 1,0-391-63,0 391-45,427-168 38</inkml:trace>
</inkml:ink>
</file>

<file path=ppt/ink/ink3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6:14:06.478"/>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6364 4219 172,'-22'3'66,"18"-3"-52,4 0-8,0 0-7,0 0-18,0-3-5,4-1 8,-4-2 6,0-4 5,0-4 3,0-3 7,0-3 7,0 0 0,0-3 3,0-4-6,0 0-3,0-3-3,0 0 4,0 0 3,0-4-1,0 4 2,0 3 3,-4 0 3,-4 4-3,1-1 2,-1 1 0,1 0-1,-1-1-3,-3-3 0,0 0-9,-1 1-4,1-1 0,0-3 2,3 0 0,1-1-1,-1-2 1,0-1-1,1 4 2,-4 0 1,-1-7 1,5 7 0,-5 0-2,1 3 1,0-3-4,0 0 0,-1-4 1,1 1 0,0 2-3,-1-2 2,1-4 3,-4 4 3,-4-4-2,0 3-2,-3 1-3,-5-1 1,1 4-1,-1 0 0,1-4 4,0 8 1,-1-1 3,5-3 1,-1 3-3,4-7-1,0 1-1,0-1 1,-3-3-4,3-3 0,0 0-1,0-4 0,0 1 2,1-4 2,-5 3-1,0 1-1,1-1 1,-1 4 1,-3 0-1,-1-1-1,-3 1-4,0-3 0,-4-4-3,0-3 0,-4-4 1,1 0 4,-1 4 1,0 3 1,4 0 0,0-6 0,0-1 0,1-3 0,-1-3 0,-4-4 2,0 0 1,-3 1 3,-1 2-3,1 4-2,-1 0-3,5 4 1,-9 2 3,9 1 1,-1-3-4,0-1 1,4 4-7,-3-1 0,-12-9-2,3 10 3,-3 6 4,0 7 3,0 0-2,0 11-2,0 2 4,0 7 1,4 1-3,0-1 1,3 0 2,-3 0 1,0 1-1,-4 6 1,-4-4 2,0 1 2,-7 3-1,0 0-1,-1-4-1,1 4 0,0-3-5,-1-4-1,-3 0 1,-11-3 0,-8-3 1,0-1 0,0 1 0,8 3 0,3 0 2,-4 3 1,-3 3 1,0 4 0,0 4 0,0 6 0,3 3-5,9 4-1,-1-1 1,0 1 2,0 0 0,-4 0 2,-3 3-2,3 0-1,1-4 1,7 1-1,-1 0 0,5 3 2,-4-3-1,4-1-1,-4 1 1,3 0 1,5-1 3,-1 1 2,8 0-3,0-1-1,4 1-1,3 0 1,1 0-2,-4 3-1,-4 0 1,0 3-1,0-3-3,3 0 2,5 4 1,3 2 0,8-2 0,4 3 0,3 3 0,4 3 0,0 1 0,0 6 0,-3 10 0,3 14 2,-4 3-1,1 3 2,-1 0-2,4 4 2,-3-7-4,-1 3 0,0 0 1,1 4 2,-1 3 3,4 7 2,4-7-3,0-7-3,0 1 2,0-8 0,0-3 3,0 4 1,-4 3 1,-4 3 0,-3 7-4,0 4-3,-1-11-3,5-6 1,-1-7 5,4-4 2,4-6-2,4-7-1,-1-3 3,5-3 3,3-8 0,0-2 0,4-4-3,0-4 1,0 1 2,0-7 2,0 0-3,0 0-3,0 0 0,0 0-1,0 0-2,-3 0-2,-1 0-32,-4-3-16,4-11-104,4-16-65,-3-20 92</inkml:trace>
  <inkml:trace contextRef="#ctx0" brushRef="#br0" timeOffset="668.9836">-60 1561 220,'0'7'82,"3"3"-64,-3 0 4,0-3-3,0-1 1,0 1 2,0 0 0,0-1 1,0 4-13,0-3 5,0-3 5,0 2-9,0 1-1,4 3-6,0 7-1,0 3-1,0 3 1,-1 7-4,1 4 0,0-1 1,0 4 2,-1 4-1,-3-5-1,0 1-2,0 4 1,0 2 1,0 4 2,-3 0-1,-1 0-1,4 0 1,0-10-1,4-4 0,3-3 2,1-6 1,7-4 1,4-3 4,3-4 5,5-6-1,-1-4 1,4-3-5,0-3 0,-3-4-3,-1-3 2,1-3 0,-5-1 1,1-3 0,-1-3 0,1-6-2,3-8-1,5 0-3,3-2-2,7-5 1,0 8-1,1 3 0,-8 6 0,-8 4-38,-11 0-16,-18-13-116</inkml:trace>
</inkml:ink>
</file>

<file path=ppt/ink/ink3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6:14:11.012"/>
    </inkml:context>
    <inkml:brush xml:id="br0">
      <inkml:brushProperty name="width" value="0.07938" units="cm"/>
      <inkml:brushProperty name="height" value="0.07938" units="cm"/>
      <inkml:brushProperty name="color" value="#C00000"/>
      <inkml:brushProperty name="fitToCurve" value="1"/>
    </inkml:brush>
    <inkml:context xml:id="ctx1">
      <inkml:inkSource xml:id="inkSrc144">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1" timeString="2018-07-23T16:14:53.319"/>
    </inkml:context>
  </inkml:definitions>
  <inkml:trace contextRef="#ctx0" brushRef="#br0">113 1 220,'0'-3'82,"4"3"-64,-4 3 4,0-3-1,0 0-4,0 0-1,3 3 0,1 4 3,0 0-11,-4 3 7,0 3 2,0 4-3,0 3 0,0 4-2,0-1 0,0 1-11,0-1-3,0 4 1,0 0 2,-4-1 0,0 5-1,-3-1 1,-1 3 1,-3 8-3,0 2-2,-1 1-3,1-4-1,0 0-7,0-3-4,-5-10-39,1-7-15,8-7-42</inkml:trace>
  <inkml:trace contextRef="#ctx0" brushRef="#br0" timeOffset="554.7605">230 179 60,'0'-24'24,"4"11"-18,-4-7 4,0 10 2,0-4 23,0 1 13,0-1-1,-4 4 1,0 0-9,4 4-1,0-1-22,0 4 2,0-1 0,0 4-6,0 0-2,0 0-3,4 7 0,3 3 2,-3 7 5,4 6-4,-5 7 2,1 4-5,-4 6-2,0 0-2,0 4-3,0 3 1,0 3 1,4 0-3,0 1 0,3-4 1,1-4 2,-1-3-3,1-6 0,3-7 1,1-7 0,-1-7-7,-4-6-3,5-7 8,-1-10 3,0-7 0,1-10-1,-1-10 5,0-3 1,1-7-5,-1 0 0,4 0-1,0 1 2,0-5 1,0 1 1,0 0 0,4-1 0,0 5-2,0 2 1,-4 7-4,-4 7 0,-3 3-21,-1 0-10,1 11-108</inkml:trace>
  <inkml:trace contextRef="#ctx0" brushRef="#br0" timeOffset="1182.34">731 202 200,'0'0'77,"-3"0"-60,-1 4 13,4-4 1,0 3-16,-4 4-3,0-1-8,-3 4-3,-5 7 0,-6 7-1,-5 6 2,-4 13-3,1 11 0,0 3-1,3 0-2,8-4 3,4-2 2,3-11-2,8-3 0,8-7 3,-1-7 1,8-6-6,8-10-2,7-10 2,4-14 3,4-10 3,-1-13 3,-3-7 10,-3-7 5,-5-3-3,-7 7 0,-8 3-6,-3 7 0,-8 6 4,-8 8 2,-15 5-14,-7 8-4,-11 6-34,-4 4-15,3 6-83</inkml:trace>
  <inkml:trace contextRef="#ctx0" brushRef="#br0" timeOffset="2160.7243">739 467 128,'0'3'49,"0"-3"-38,4 0 12,-4 0 3,0 0 3,3 4 2,1-4 1,0-4 0,0 1-17,-1 0 4,1-4 4,4-3-6,-1 0-2,1-4-6,7-2-4,0-8-2,0 1-3,0-4 1,8 3-1,-8 4 6,0 4 6,-4 2 0,1 4 3,-1 3-8,-4 4-4,1 3 2,0 3 1,-1 4-5,-3 3-2,0 4 2,-1 2 1,1 4 0,-4 4 1,0-1-2,0 8-1,0 2-2,0 4 1,-4 3 1,1 0 2,-1 1-6,0-8 1,0-3 1,1-3 3,-1-4-5,0-6 1,0-3-4,4-8 0,0-6 1,4-6 2,0-11 2,3-10 3,5-10 0,-1-3 2,4-7-2,0 7 2,4 3-4,0 0 0,0 4 3,-4 2 3,0 5 2,0 6 1,0 3 0,0 7 0,4 3 0,0 7 2,0 10-3,-4 3-2,4 4 0,-4 10 1,0 7-1,-4 6 2,-3 10-2,-5 4 0,-3-1-3,-3-6 1,-5-7-13,-3-6-3,-1-11-54,5-13-20,-4-20-57</inkml:trace>
  <inkml:trace contextRef="#ctx0" brushRef="#br0" timeOffset="2823.4322">1474 584 204,'0'-3'77,"4"3"-60,3-3 17,-7 3 4,4 0-11,4 0-3,-1 0-8,1 0 0,-1 0-9,5-4 5,-1-3 1,8 4 2,3 0 4,5-1-5,3 1 2,4 0-5,0-1 1,-4 1-7,-4 0-3,-3-1-28,-8-2-12,-4-1-113</inkml:trace>
  <inkml:trace contextRef="#ctx0" brushRef="#br0" timeOffset="3438.5056">1994 685 192,'8'3'71,"-4"0"-55,7-6 6,0 0 2,1-4-4,3-6 3,4-7-2,7-7 2,4-7-13,4-6 1,4 0 0,-1-4-4,1-6 1,-4-10-5,0-14 0,-8-7-1,-3 4-2,-8 4 1,-4-4 1,-3 3-1,-8 0 2,-4 0-2,-3 7 2,-5 7 9,1 10 4,0 10 1,-4 13 2,-4 13-8,0 21-4,-7 27-7,-5 12-2,-3 18 1,0 23 2,4 21 2,11-21 1,4-14-2,-3 18-2,2 19 1,9-12-1,11-21-31,15-24-14,11-19-28,15-21-10,8-9-30</inkml:trace>
  <inkml:trace contextRef="#ctx0" brushRef="#br0" timeOffset="4003.5131">2443 350 208,'8'-7'77,"-8"7"-60,0 0 6,0 0-1,0 3-17,-4 4-2,-8 6-15,-3 8-8,-3 2 11,-1 7-1,4 4 5,0-1 5,7 1 4,4-1 3,4-9 1,8-8 2,7-6 1,11-10-10,1-6-3,7-8 3,-4-6 3,0-10 10,0 0 5,-7-4 6,-4 1 4,-8-1-2,-7 4 1,-12 7-3,-11 6 0,-7 7-10,-12 3-2,-3 4-23,-1 3-10,4 7-122</inkml:trace>
  <inkml:trace contextRef="#ctx0" brushRef="#br0" timeOffset="4558.8463">2911 343 176,'0'-17'68,"0"10"-52,-8-3 17,4 7 4,-7 0-4,-4-1 1,-8 8-4,-7 2 1,0 8-17,0 6-4,-4 3 1,4 8-7,3 5-2,5 8-1,7 6 1,7 4-3,4-4 0,8-3-1,7-7 0,4-3 2,4-7 0,8-6-3,7-4 2,7-10-6,4-10 0,8-7-28,-4-10-12,0-13-74</inkml:trace>
  <inkml:trace contextRef="#ctx0" brushRef="#br0" timeOffset="5283.0732">3197 420 220,'0'0'85,"0"3"-66,0 1 3,0-4-1,-4 3-11,1 0-1,-13 4-5,5 0-3,-11 3 0,-9 3-4,1 1 2,4 2 1,3 1 0,1 3 0,3 0 0,4 4 0,3-4 0,9-3-3,-1-4 0,4-3 8,4-3 6,3-4 4,4-3 3,4-6-4,1-4 0,2-4-6,1-3 0,0 1-5,0-5-2,-4 8 0,0 3-1,-4 7-3,1 3 2,-1 3 1,-3 4 0,-1 3-5,1 3 1,-1-3-3,5 0 2,-1-3 1,0-4 2,0-3-1,5-6-1,-1-4 3,3-4 2,1-6 2,0-3 3,0-4-3,0 0 0,0-7 1,-4-6 2,-4-7-1,0-10 0,-3-6-1,-4-8 2,-4 4-1,0 7 0,-4 6 1,0 14 1,-3 10 8,-1 7 4,-3 9-5,-8 14-3,-7 24-6,-1 26-4,-3 20 0,0 7-1,3 4 0,5 9 2,3 7-1,11-6 2,5-11-2,6-13-1,9-13-28,7-17-11,11-14-19,7-16-6,12-20-60</inkml:trace>
  <inkml:trace contextRef="#ctx0" brushRef="#br0" timeOffset="6946.9626">256 1566 208,'-7'-13'79,"7"13"-61,0-4 12,0 4 2,3-3-2,-3 3 4,4-3-9,-4 3-3,0 0-13,0 0 1,0 0 1,4 6-2,-4 4 2,0 11-2,-4 12 0,-3 14-5,-1 7-1,1 6-1,-5-3-2,1-3 1,0-7-1,-1-7 0,1-3 2,0-4-1,-1-6-1,1-7-2,4-7-1,-1-6-3,0-4 1,1-6 1,3-7 2,4-7 1,0-6 1,4-7 0,3-7 0,1-7 0,0-6 0,3 0 0,4-1 0,4 5 0,0 2 0,-4 7 2,4 4 1,-1 2 1,1 1 2,0 3 1,4 1 1,-4 2-4,-1 7-1,1 1 1,0 2 0,-4 1-2,0 6-2,-3 0 5,-5 4 1,1 3 2,-8 0 0,4 7-2,-4 3 1,0 3-6,0 4-3,0 3 1,-4 7 0,0 3 3,0 4 1,-3-1-6,-1 1 0,1-1 1,-5-3 1,1 0 1,0-9 0,-4-5-3,3-2 0,-3-4-1,0-3 0,0-4 0,4-3 3,-4 0 0,3-3 1,1-1 0,0 1 2,-1-1-1,9 1-1,-1 0-2,4-1 1,4 1-4,3 0-1,1-1 3,3 1 3,0 3 1,4 3 2,-3 7-4,3 7-2,-4 3 4,0 7 1,1 3 6,-1 4 5,-3-1-5,-1-3-2,1 1 1,-1-1 0,-3 0-6,0-7 0,-4-3 1,4-3 1,-4-3-15,3-8-4,-3-6-52,8-6-22,3-4-60</inkml:trace>
  <inkml:trace contextRef="#ctx0" brushRef="#br0" timeOffset="7966.4084">694 1509 260,'3'4'96,"1"-1"-75,7 4 10,-7-1-2,4 1-11,-4 3 0,-1 0-7,-3 4 1,0 6-7,-3 6 1,-1 8 1,-4 6-3,4 7-1,-3-3-1,3-4 1,0 0-2,1-6-1,-1-4-2,0 0 1,0-7 1,1-2 2,-1-5-1,4-6 2,-4 0 0,0-3 1,0-7 0,1 0 0,-1-3-2,0-4 1,0-3-2,1-3 2,3-1-2,0-3 2,0 1 0,0-4 1,3-7-5,5-7-1,-1-3 1,5-3 0,-1 0 1,0 0 0,4 3 4,4 3 2,0 4-2,0 3-3,0 4 4,0-1 1,0 4 0,-1 4-1,5-1 1,-8 3 1,0 4-3,-4 4-1,1 2 1,-5 4 0,-3 4 2,-4 6 3,0 3-6,-4 7-2,-3 4-3,-1 6 0,1 3 4,-1 1 1,1-1-4,-1 1 1,1-7 0,-5 0 0,1-11-3,3-2 2,5-4-1,-1-4-2,4-2 3,0-4 0,4-4-4,3 1 1,4-4 4,-3 1 2,3-1 0,1-3-2,3 3 1,0 1 1,4 2 1,0 4 3,-4 7-3,0 3 0,-4 3 1,-3 4 0,-5 3-2,-3 7-2,-3-4 3,-5 4 0,-3 0-1,-1 0 1,-3 0-2,0-7 2,0-3-4,0-1 0,-4-2 1,-3-8 2,-9-2-1,1-4 2,-7-4-13,-1-2-6,-4-1-27,8-3-12,8-10-110</inkml:trace>
  <inkml:trace contextRef="#ctx0" brushRef="#br0" timeOffset="8553.5983">1470 1486 208,'0'-17'77,"-3"14"-60,-1-1 21,0 4 6,-4 4-5,-3-1 0,-4 4-14,-8 6-2,-11 11-14,-15 19 3,-7 21 2,-4 6 6,7 4 2,8-10-9,11-7-3,11-4-6,12-9-3,7-7-3,15-11 1,12-9-8,15-7-2,11-6 4,3-8 1,1 1-5,-8-4-1,-7 1-53,-8 2-21,-11 8-50</inkml:trace>
  <inkml:trace contextRef="#ctx0" brushRef="#br0" timeOffset="9440.1005">1497 1945 236,'-8'7'90,"8"-11"-70,0 4 19,0 0 3,4-3-11,3 0-1,1-1-11,0-2-1,3-1-11,0 3 5,0 1 3,1 3-1,3 0 2,4 0-9,3 0-4,5 0-5,3-3 1,0-4-21,4 0-8,0-3-51,0-6-20,-4-1-25</inkml:trace>
  <inkml:trace contextRef="#ctx0" brushRef="#br0" timeOffset="10103.7708">2025 1469 296,'3'-7'112,"1"11"-87,0-8-4,-4 4-8,0 0-8,0 0 0,0 0-1,4 7 2,-4 6-3,0 8 3,-4 12 0,0 11-2,0 9-1,1 4-1,-1 0-2,4-3 1,0-4 1,4-10-1,-1 1 2,5-8-4,-4-6 0,3-7 1,1-7 0,3-3-11,4-10-3,4-6-2,4-11 0,7-7-5,0-9-1,4-14 14,-4-10 8,0-3 13,-3-4 6,-9 7 4,1 3 3,-7 11-5,-5 6-3,-3 10 7,-4 7 6,-4 10-7,-3 10-5,-5 10-8,-3 14-5,0 16-6,-4 17 0,4 6 2,4 1 1,3-10-4,8-4 1,0-10 0,8-3 2,3-7-1,0-6-1,8-11-28,4-6-14,3-7-25,1-10-8,3-4-66</inkml:trace>
  <inkml:trace contextRef="#ctx0" brushRef="#br0" timeOffset="11063.5705">2575 1935 288,'11'-10'110,"4"-4"-86,8-6-4,-12 10-7,8-7-4,4-9 5,7-4 3,0-4 2,4 0-10,0-2 8,0 5 5,0 5 2,-4 2 1,-4 4-10,-3 0-2,-4 3-7,-4 4-2,0-1-7,-4 1 0,4 0-23,0-1-8,4 1-7,4-4-1,0 0-3,-5 4 1,-2 3-31,-5 3-14,-4 4-2</inkml:trace>
  <inkml:trace contextRef="#ctx0" brushRef="#br0" timeOffset="10719.5325">2673 1392 272,'0'0'104,"4"0"-81,0 0 9,-4 0-2,3 3-10,1 1 3,0 9-6,-4 10-10,-4 11-2,-3 20-1,-5 13 2,1 3 3,0 0-4,3-3-1,1-6-4,3-11-1,0-3 1,0-7 0,4-10-5,0-6-1,4-7-48,0-11-21,3-6-61</inkml:trace>
  <inkml:trace contextRef="#ctx0" brushRef="#br0" timeOffset="11319.2872">2730 1754 280,'-4'13'104,"8"-3"-81,7 7 7,-4-7-3,1 4-4,3-1 1,4 0-9,0 1-2,4-1-7,4 1 3,3-1 3,-3 0 3,0 1 3,-1-1-1,1-3-1,-4 0-11,-4 0-2,0 0-5,0-6-2,-4-1-52,8-10-142</inkml:trace>
  <inkml:trace contextRef="#ctx0" brushRef="#br0" timeOffset="66250.5986">377 1194 104,'-4'-13'38,"0"9"-29,-3 1 12,7 3 4,-4-3-2,0-1-2,0 1-7,1 0-1,-1-1-8,0-6 4,0 4 3,1-1 3,-1 4 3,0-1-8,-3 1-1,-1-1-3,-3 1-1,-1 3-6,-3 0 1,-4 3 0,-3 4 2,-5 0-1,1 3 2,0 3 2,-1 1 4,1-1 7,3 1 2,1-1-3,3 0-1,0 1-4,0-1-1,0-3 1,4 4 1,0-4-3,0 0 0,0 0-1,4 0 3,3-3-7,1-1-4,-1 1 2,0 3 1,5 0-3,-1 0 1,0 4 0,4 2 2,0 1-1,0 3-1,0 0 1,0 4-1,0-1 0,-4 4 0,-3 6 0,3 4 0,-4 4 2,1-1 1,-1 0-4,1 0-1,-1-6 5,1-1 3,3-3-1,0-3 2,4-3-2,-7-1 2,7-3-4,0 0-2,0 0-3,0 1-1,-4-1 4,0 0 1,0-3 0,1 3 1,-1 0-2,0 0-1,0 0-2,1 0 1,-1-3 1,4 0 2,0-1-3,0-2 0,0-1 1,0-3 0,4 0 2,-1 0 3,1 0 0,0 0 0,0 1-3,-1 2-2,1-3 1,0 0 1,0 0-1,3 0 2,-7 0 0,4-3 1,4 0 2,3-1 1,4-6 1,11 0 2,1-3-3,3-4 1,4 1-5,4-1-2,-5 3-3,1 4-1,-3 7-12,-1 3-5,-11 7-95,-19 0-43,-19-7 25</inkml:trace>
  <inkml:trace contextRef="#ctx0" brushRef="#br0" timeOffset="12232.2478">3442 1908 204,'4'10'77,"-4"-7"-60,0 1 13,0 3 1,-4-1-14,-3 1-4,-8 0-8,-4 3-4,0-4 0,0 1-4,0 0 2,0-4 7,0-3 6,4-3 9,0-4 7,0-3-4,4-3-2,0-4-10,-1-3-3,5-7-5,-1-3-3,1-4-3,3-3 1,4-3 1,4 0 0,3 3 0,1 0 0,3 4 4,4 3 5,4 3-1,0 0 3,3 7 0,1 3 1,0 4-4,-1 3-3,-3 3 0,0 4-1,0 3 0,0 0 2,-4 3-3,4 4-2,-4 3 0,0 0 1,0 3 1,4 4 3,0 3-3,-4 7-2,0 3 0,0 0 1,-4 4-1,-3-1 2,-5 4-2,-6 0-1,-5-4 1,-7-2-1,-11-1-7,-8-3 0,-4-4-4,0 0 0,1-6 3,3 0 3,4-4 0,3-3 1,4-3 3,5-7 0,3-3 1,7-4 2,0-3-1,8-3-1,4-4 1,8-7-1,3-2 0,3-5 2,9 1 3,-1 3 2,4 4 3,1 3 1,-1 6-5,-4 4-4,1 7-1,-5 6 1,-3 7-6,-4 1 1,0-1-43,-4 0-17,5-4-96</inkml:trace>
  <inkml:trace contextRef="#ctx0" brushRef="#br0" timeOffset="12606.5067">3936 1412 288,'-7'0'110,"3"7"-86,-8-4 0,9 0-6,-5 4-5,-3 0 3,0 6-1,-5 4 1,1 3-8,-7 10-3,3 14-1,4 6 2,7 0 1,8-3-3,4 0-3,7-10 0,4-3-1,8-8 0,11-5 0,0-8-5,0-10 1,4-6-18,3-14-8,-3-13-90,3-7-65,1 0 71</inkml:trace>
  <inkml:trace contextRef="#ctx0" brushRef="#br0" timeOffset="12817.7677">4336 1315 152,'-4'0'57,"4"-4"-44,0-2-67,0 2-35,4 1 43,-1-4 22</inkml:trace>
  <inkml:trace contextRef="#ctx0" brushRef="#br0" timeOffset="13099.2184">4279 1379 288,'15'10'110,"-7"-7"-86,-1 10 2,-3-6-3,0 3-11,0 3 1,-4 8-2,-8 5 3,1 11-7,-5 10 0,-3 3 0,0 4-3,0-4-3,4 1 2,-1-14 2,5-4-2,3-10 0,0-6-1,4-3 1,0-8-15,4-2-7,4-8-10,3-9-5,0-14-39,1-6-15,-1-4-20</inkml:trace>
  <inkml:trace contextRef="#ctx0" brushRef="#br0" timeOffset="13369.419">4027 1446 276,'64'-21'104,"-15"8"-81,19-10 5,-38 13-2,0-1 0,0 5 5,0 6-6,-3 6-3,-9 8-12,-6 9 5,-9 11 4,-6 9-4,-9 14 2,-3 7-4,-4 0 0,-3-7-7,-5 0-4,-3-14-1,-4-3-1,-3-9-36,-1-11-13,8-10-125</inkml:trace>
  <inkml:trace contextRef="#ctx0" brushRef="#br0" timeOffset="16091.4693">328 3336 180,'-8'6'68,"5"-2"-52,-1 2-3,0-6-3,0 4 2,-3-4 4,-1 0 3,1-4 3,-5 1-12,1-4 10,0-3 3,-4-3 2,3 0 2,5-4-9,3-3-3,4-7-6,4 0-4,3-6-2,5-1 0,3 1-2,0-1-1,0 4 1,0 3-1,0 4 4,0 6 5,0 7-1,0 6 3,0 8-4,0 6-2,-3 7 2,-1 3 0,-3 7-3,-1 3-1,1 0-1,-1 3-2,5 1 1,3 3-1,-8 0 0,1-1 0,-1 1 0,1-3 0,-4-4 0,-4-3 2,0-7-10,-4-3-4,0-4-3,0-6-1,0-4 4,-3-3 3,-1-7 7,5-3 3,-9-6 3,9-8 2,-1-3 1,4-3 1,0 0-2,4 0-1,3 0-1,4 0 0,1 3-5,3 0 1,0 3 4,4 4 2,0 4 4,-1 2 1,1 4-5,0 3-2,0 4 0,0 6 0,0 1-2,0 6 1,-1 0-2,1 3 2,-4 4-4,-3 10 0,-1 3 1,-4 4 0,-3 2-5,-4 5-1,0-5-2,-4-2 0,1-4 5,-1-6 1,0-8-1,0-6 0,1-3-7,-1 0-2,4-14 2,-4-3 4,4-7 3,0-6 2,0-7 5,4-4 2,3-3-5,1-3 0,3 0 3,4 0 2,0-1 2,4 5 0,0-1-2,0 10-1,0 7 3,-4 10 3,0 6 0,0 11 1,0 10 0,-4 3 0,-3 10-4,-4 7-3,0 7 0,-4 2-1,-4 5-2,0-4-2,0-7-4,-3-3 0,3-7-22,0-10-11,0-3-27,4-4-12,4-13-69</inkml:trace>
  <inkml:trace contextRef="#ctx0" brushRef="#br0" timeOffset="16575.0184">1169 3312 280,'11'-13'107,"-4"6"-83,1 0 6,-4 4-3,-4 3-4,0 0 3,0 0-5,0 0-1,4 7-11,-4 6 3,0 14 2,-4 17-3,-4 9-1,-3 8-2,0-1 0,-1 0-7,-3 7 0,4 0 1,0 0 1,3-6-1,4-11-2,4-10-15,0-13-7,4-14-31,4-13-11,-1-13-60,4-7-51,1-4 66</inkml:trace>
  <inkml:trace contextRef="#ctx0" brushRef="#br0" timeOffset="16887.2753">1074 3798 200,'15'-27'74,"-3"17"-58,10-6 25,-7 6 8,8-7-10,3-3 0,5-4-2,-1 4-2,0-3-18,-4 3 5,1-1 2,-5 5-6,-3 2-3,-4 1-8,0 3-3,-3 3-4,-5 0-3,1 1-18,-4-1-7,-1 4-14,-3-4-6,4 0-16,0 1-7,7 2-46</inkml:trace>
  <inkml:trace contextRef="#ctx0" brushRef="#br0" timeOffset="17227.1478">1252 3694 328,'15'4'123,"0"-1"-95,0 0-2,-8-3-7,5 4-12,-1 2-2,0 1 2,4 0 2,-3 6-4,3 4 8,-4 3 6,0 4 1,1-1 3,-1 4-2,-3 0-1,-1-1-2,1-2-1,-1-1-3,1-3-1,-1-3-7,1-7-2,-4-3-7,-1-7 0,1-3-26,0-7-8,0-7-45,-1-3-20,1 0-59</inkml:trace>
  <inkml:trace contextRef="#ctx0" brushRef="#br0" timeOffset="14379.9624">-159 2776 252,'0'-3'93,"4"9"-72,-4 1 11,0 0 1,0 10-5,-4 9 3,-3 15-4,-4 9-2,-4 7-13,-4 0 1,-4 10 1,0 0-5,1 0-1,3-3-2,4-11-1,4-9-6,3-11-1,-3-6-24,3-7-7,4-10-26,4-13-10,4-14-60,4-6-32,3-4 83</inkml:trace>
  <inkml:trace contextRef="#ctx0" brushRef="#br0" timeOffset="14760.4989">-230 3004 304,'4'0'115,"3"-7"-89,8 4-1,-7 3-5,3 0-12,0 3-2,1 4 5,-1 3 3,0 7-7,-3 6 0,-4 4 0,-1 3 1,1 4 2,-4 6-5,4 10-1,0 4-2,0-4-2,-1-3 1,5-7 1,-1 0-1,1-3-1,-1-3 1,-7-4-1,0-3 2,-7 0 1,3-1-4,0-2 1,1-4 0,-1-3 2,-4-4 23,-3-6 11,0-4 6,-8-3 2,0-10-20,0-3-9,0-11-23,-7-3-7,-1-3-44,1-10-16,7-3-116</inkml:trace>
  <inkml:trace contextRef="#ctx0" brushRef="#br0" timeOffset="19093.7924">1904 3088 212,'4'0'82,"-4"6"-64,-4-2 20,4-1 3,-4 0-6,0 1 2,1-1-17,-1 4-4,0-4-10,0 1-2,4-1 0,0-3-2,8 0-2,3 0 7,8 0 3,4-3-1,3-1 0,4-2-3,0 2-1,4 1 1,4-1 3,3 4-2,1 0 1,-1 0-3,-7 0 2,-4 0-4,-7 0 0,-8 0-1,0 0 1,-3 0-2,-5 0 2,1 0-7,-8 0-1,3-3-16,-3 3-6,4-7-44,0-6-25,3-4-14,-3-6 4</inkml:trace>
  <inkml:trace contextRef="#ctx0" brushRef="#br0" timeOffset="19546.4614">2115 2927 312,'0'0'115,"0"-3"-89,0-1 1,4 1-4,0-1-11,-1-2 1,1-8-4,0 4 2,0 0-6,-1 4 1,1 2 4,0 1-2,3 3 1,1 7-5,3 6-1,4 7 1,8 0 2,3 0-3,5 4 0,3-4-1,-1 0-2,-2-3 3,-1-1 0,0 1 5,-7 0 5,-1 0-3,-7-4 0,-3 4-2,-12 0 2,-4-1-5,-8 1-1,-10 0-2,-8 3 1,-8 3 0,-7 8 1,-4 2 0,3 4 2,5 0-3,3 0 0,8-4-3,8-6-1,3-3-12,7-11-5,9-10-41,6-13-19,20-20-91</inkml:trace>
  <inkml:trace contextRef="#ctx0" brushRef="#br0" timeOffset="20161.284">2809 2625 228,'-4'-6'85,"4"9"-66,4-3 23,-4 0 6,0 0-10,0 0 0,0 0-8,0 0-2,4 7-15,-1-1 1,-3 11 0,-3 13-3,-5 20 1,-3 14-3,-1 3 0,1 0-5,0-6-3,-1-1 0,5 0 1,-1-6-1,1-4-1,-1-6 1,4-7-1,1-7-14,3-10-3,-4-7-31,4-6-11,0-7-8,0-10 1,0-7-45,0 0-29,0-3 65</inkml:trace>
  <inkml:trace contextRef="#ctx0" brushRef="#br0" timeOffset="20211.516">2654 3168 156,'-7'-10'57,"3"3"-44,4 1 12,0-1 4</inkml:trace>
  <inkml:trace contextRef="#ctx0" brushRef="#br0" timeOffset="20782.6368">2647 3118 331,'3'-20'38,"5"-4"-20,-1-2 0,5-1 0,-1-3 3,0-1 4,4-2 0,1-4 0,2 7-1,1 0 0,4 3-2,0 3-2,3 4-4,0 4 0,-3 2-5,-4 4-1,0 3-6,-4 4-3,0 3 0,-4 7-1,-3 6 0,-5 11 2,1 6-3,-4 10 0,-4 4 1,1-1 0,-5-3-3,1-3 2,-5-3-1,1-4-2,0-7 0,3-3 0,1-3 0,3-7 0,0-3 0,4-4 0,0-3 3,0 0 0,4 0-2,3 0 2,5-3-1,3 3-2,0-3 0,4-1 3,-1 1 0,1 3 3,4 0 1,-4 3 3,-4 1-1,0 2 2,0 4-4,-4 4 0,-11 3-1,-3 6 1,-5 7-2,-7 7 2,4-7-2,-16 14-1,-3-1 1,-4-2 1,0-8-1,4-3 2,0-10-4,4-6 0,-5-11 1,5-6 2,3-4-19,4-6-6,1-11-30,3 1-11,7-7-93</inkml:trace>
  <inkml:trace contextRef="#ctx0" brushRef="#br0" timeOffset="21258.3245">3178 2997 280,'4'-6'104,"0"9"-81,-4 0 9,0-3 1,4 7-8,-1 0 3,-3 6-5,0 7-2,0 7-11,-3 0 2,-1 6 4,0 1-4,0-1 1,0 1-10,1-4-2,3-7 1,0-2 1,0-5-21,3-9-8,1-10-22,8-11-10,6-13-93</inkml:trace>
  <inkml:trace contextRef="#ctx0" brushRef="#br0" timeOffset="21439.4191">3133 2598 432,'-8'14'162,"12"-11"-126,0 7-21,-4-10-17,0 0-106,0-3-41,8-7 3,-8-17 4</inkml:trace>
  <inkml:trace contextRef="#ctx0" brushRef="#br0" timeOffset="22306.9974">3646 3141 232,'4'7'88,"3"-17"-69,-3 10 4,0-3-2,-4 3-13,0-4-2,0-2-4,-4-4 1,-4-1-2,1 1 6,-5-3 3,1-4 6,-4 4 2,0-1 4,0 4 1,-4 0-4,0 7 1,0 3-2,0 3-2,1 7-8,-1 4-5,0-1-2,0 4-1,4 0-3,4-1 2,7 1-1,4 0 0,7 0 0,5 0 0,7-4-3,-1 0 1,5 1 2,0-1 1,-4-3-2,-1 0 2,-3-3 1,1-4 2,-5 1 3,0-4 2,0-4 5,1 1 3,-5 0-2,5-4 0,-5 0-1,1 0 2,-1 1-1,1 2 2,-4 1-2,-1 3 0,-3 0-7,4 13-2,-4 11 0,0 16 2,0 17-3,-4 7-2,-3 10 6,-12-4 3,-15 7 12,-19 10 6,-11 0-6,0-13 0,0-20-11,-4-18-2,-7-19-18,-4-27-7,7-17-65,8-9-26,15-15-100</inkml:trace>
  <inkml:trace contextRef="#ctx0" brushRef="#br0" timeOffset="23252.3934">3774 3272 188,'11'0'71,"1"0"-55,3-3 11,-4 3 3,4-4-9,8-2-2,3-4-5,8-4-1,4-3-7,-1-3 3,1 0 3,-8-3 0,0-4 3,-11-7-2,-4 1 2,-7-1-2,-8 1 2,-8 3-2,-7 6 2,-7 11-6,-9 10-3,-6 13-3,-5 6-3,1 8 3,3 13 2,0 3 0,1 10 0,10 7-1,8 7 2,12-1-5,7-2-3,7-8 3,5-6 1,10-3 0,12-11-2,4-9 1,4-11-1,3-9-14,0-8-5,0-12-30,-3-11-11,3-7-79</inkml:trace>
  <inkml:trace contextRef="#ctx0" brushRef="#br0" timeOffset="24018.8178">4192 3450 136,'-15'20'52,"8"-7"-41,-4-3 15,7-3 6,0-4-5,0 1-1,0-4 10,1 0 4,-1-4-21,4-2 0,4-8 0,3-9 0,1-4 3,3-7-8,4 1-1,4-1-3,4 1 1,-1-1 0,-3 4 1,0 3 5,-4 7 1,0 7-3,-4 3-1,1 6-6,-1 8 0,-3 6-3,-1 10 0,-3 7-10,0 10-4,-1 3 0,-3 3 0,0-2 3,4-8 2,-4-6 2,4-7 3,0-3 0,-1-10 2,5-14 0,0-13 3,3-10-3,0-4-2,4-3 2,4 0 2,0 0-4,0 4-1,0 3 0,-4 10 2,0 3 1,-4 7 3,0 7 1,1 6 3,-5 7-3,1 10-2,-4 7-5,3 6 0,1 1 0,-1-1 0,5-2-14,3-8-5,3-6-17,5-14-5,4-10-11,-1-6-5,4-7-77,4-7-37,7-3 84</inkml:trace>
  <inkml:trace contextRef="#ctx0" brushRef="#br0" timeOffset="24501.2389">5033 2927 324,'-15'7'121,"8"-1"-95,-8 8 9,7-4-1,-3 3-13,-1 1-2,-3 6-11,0 0-5,-4 3-2,0-3-4,1 4 2,3-4-1,-1 0-2,-2 0 3,6 0 2,5-3-2,3-4-2,8 1-1,0-4 3,7-3-5,4-4 0,0-3 0,0-3 4,0-4 3,4 0 2,0-3 3,0 0 1,0-3 10,-1-1 4,1 1 6,-4 3 4,-3 0-2,-1 3 2,-3 0-11,-1 4-2,-3 0-8,0 6-2,-4 7-2,0 10-1,0 10-3,0 24-2,7 16-2,1 7 1,-1 0 1,-3 7 2,-8 13 10,-7 1 7,-8-11 1,-4-17 3,-7-20-11,-11-19-2,-23-28-28,-27-27-13,1-19-156,-16-38-68,-11-12 76</inkml:trace>
  <inkml:trace contextRef="#ctx0" brushRef="#br0" timeOffset="30627.8837">5723 3342 176,'-15'27'66,"11"-17"-52,-7 7-3,7-10-6,-3-1-5,-1 1 0,1 0 0,3-4 0,0-3 0,4 0-3,0-3 2,0 0 12,0-1 7,0 1 0,0-1-1,0 4-1,0 0 3,-4 0-7,1 0-2,-5 4 3,0-1 4,-3-3 0,0 0 1,-4-3 6,3-4 2,1-3 0,0-7-1,0-3-8,3-3-2,0-4-7,5 0-3,3-6-2,3-1-3,5 1-2,3-4 1,8 0 1,4 0 2,3 0 1,4 0 3,4 4-3,4 6-2,-4 7-3,-4 10 1,0 10 1,0 17 2,-7 13 1,0 10 1,-5 7-5,1 6 1,-4 8-2,4 6 0,0-7 2,0-6 0,0-11-3,0-9 2,3-14 3,1-10 1,3-13 7,1-14 4,-5-10-3,1-6 1,-4-4-3,-4 0 2,-8 0 0,-3-3 1,-4 0 2,-4-7 2,1-4-9,-5-6-4,1 0-5,-1 0-1,0 4-34,5 6-12,3 3-33,3 1-12,9-1-61</inkml:trace>
  <inkml:trace contextRef="#ctx0" brushRef="#br0" timeOffset="31283.2117">6760 2608 288,'-11'0'110,"7"0"-86,-4 4 7,5-1-4,-5 4-15,-3 0-2,-4 3-2,0 0 2,0 3-5,-1 4 1,5 0 1,0-1 5,7 4 3,0 1-4,4 2 1,4 1-5,4-1-2,3 4 0,4 0-1,4-1 2,0-2 1,0-1-3,3 1-3,-3-4 2,4 0 2,-5-3-2,1 3-2,4-7 0,-8 4 1,0-4-1,-4 1-1,-3-1 3,-4-3 0,-4 0-1,-4 0 1,-4 0-2,1-3-1,-4-3 1,-4 2 1,-4-2-1,-4-8-1,0-2-39,1-5-16,3-12-116</inkml:trace>
  <inkml:trace contextRef="#ctx0" brushRef="#br0" timeOffset="31542.7995">6636 2753 332,'3'-14'126,"5"7"-98,-1-6 1,1 6-7,3-3-18,4-3-1,4 0-3,8-4 0,3 0 0,7 0 2,5 0 1,-4 1-1,-1 2 1,-3 4-2,-4 0-1,-3 0-17,-8 3-6,0 4-44,-8 0-17,-4-1-38</inkml:trace>
  <inkml:trace contextRef="#ctx0" brushRef="#br0" timeOffset="31925.34">7224 2612 288,'-4'13'107,"4"-3"-83,-8 17 10,1-10 0,-8 13-17,-8 17-2,-7 10-9,-4 3-4,4 1-1,4-8-4,7-6 2,7-7 1,12-3 0,8-7-3,7-10 0,4-3 4,3-7 3,1-3 8,0-7 2,-1-7 4,-3 1 1,0-11 1,-4-7 0,-4-6-5,-3-7-1,-8-3 3,0-3 1,-4 2-1,0 1 2,-3 0-10,-4 6-5,-1 4-32,-3 3-14,0 7-69,0 10-28,0 7-14</inkml:trace>
  <inkml:trace contextRef="#ctx0" brushRef="#br0" timeOffset="32561.8548">7250 2463 376,'0'-36'143,"8"19"-112,3 0-1,-7 14-8,0-1-1,-4 4 7,-4 4-13,-8 6-3,1 6-8,-4 5-1,0 2 3,-4 0-5,4 4-1,4-3-5,3-1 1,4 1-51,8-4-21,8-3-95</inkml:trace>
  <inkml:trace contextRef="#ctx0" brushRef="#br0" timeOffset="32290.0875">7910 2190 372,'-4'-7'140,"8"7"-109,0 3 5,-4-3-7,0 0-13,0 10 1,0 10-8,-8 21-3,-7 22-3,-4 14-3,-15 27 3,-18 30-2,-13 10 2,-14 37-2,4-6 2,15-14-2,11-11-1,11-6 1,11-23-1,5-24-3,7-20 0,3-23-49,5-21-20,3-19-39,8-21-16,3-13 11</inkml:trace>
  <inkml:trace contextRef="#ctx0" brushRef="#br0" timeOffset="32832.3286">7933 3121 396,'7'24'148,"4"-21"-115,5 4 8,-9-4-4,1 0-18,-1 1-3,-7-4-5,0 0 0,0 0-6,0-4-3,0-2-1,-4-4-45,1 0-20,-5-7-78,4-3-32,1-7 47</inkml:trace>
  <inkml:trace contextRef="#ctx0" brushRef="#br0" timeOffset="33742.6363">7205 2236 344,'4'-6'129,"3"2"-100,-3 4 2,-4 0-3,0 0-2,0 0 7,0 0-7,-4 4-1,0-1-14,1 0 4,-1 1 3,0-4 1,4 0 1,0 0-3,0 0 0,0 0-5,0-4 0,0-2-9,0-8-2,0-2-45,0-4-20,0-7-72,8-7-30,-1-9 10</inkml:trace>
  <inkml:trace contextRef="#ctx0" brushRef="#br0" timeOffset="38487.7688">3683 4757 216,'-7'-7'82,"3"7"-64,0 0 0,1 0-3,-1 3-7,-4 4 3,1 3-2,-5 0 2,1 7-6,-4 3 4,0 4 3,0 2 3,0 1 0,3 0 1,5 0 0,7-4-4,0 1 0,7-4-3,5-3 2,3-4 0,4-3 1,3-3-4,1-4 0,3 0 1,-3 1 2,-4-1-3,0 0-3,-4 4 2,0-3 0,-4 2-3,-3 4-1,-1 4 1,-3-1 2,-4 4-3,0 0 0,-4-1 3,0 1 1,-3 0-1,-1 3 1,-3-7-4,-4 1 0,-4-4-1,0-3-2,-3-1-30,-1-6-13,0-3-35,1-7-14,7-10-48</inkml:trace>
  <inkml:trace contextRef="#ctx0" brushRef="#br0" timeOffset="38741.2048">3616 4894 316,'11'-3'118,"-4"-4"-92,12 7 6,-7 0-2,3-3-17,4-4-4,-1 0-2,5-3 2,0 0-4,-1 0 1,5-3 4,-1 3-6,0 0 0,-3 3-4,-4 0-3,-4 4-40,-4 0-19</inkml:trace>
  <inkml:trace contextRef="#ctx0" brushRef="#br0" timeOffset="39002.7129">4223 5025 280,'15'20'107,"-4"-13"-83,0 3 17,-7-7 2,4 0-19,-1 1-5,1-1-6,-1 0 1,1-3-7,3 4 2,0-4 2,4-4-4,1-2-2,6-4-2,8-7-3,8-7-32,4 4-14,7 0-111</inkml:trace>
  <inkml:trace contextRef="#ctx0" brushRef="#br0" timeOffset="39496.7515">5082 4767 148,'-7'-10'57,"3"3"-44,0 0 21,4 7 7,0-3 4,0 0 3,0-1-4,0 1-3,0 3-22,0 0 8,0 3 4,-4 7-8,-3 7 0,-4 10-8,-5 6 1,1 11-9,0 10-2,0 3-3,4-4 1,3 1-4,1-7 0,3-10-21,0-11-10,4-9-61,12-13-25,3-15-16</inkml:trace>
  <inkml:trace contextRef="#ctx0" brushRef="#br0" timeOffset="39889.4443">5369 4763 332,'0'7'123,"0"0"-95,0 3-2,-4-3-7,0 3-12,-3 6-2,-1 1-5,-3 3 0,0 0 0,-1 7 0,1 3 0,3 1-3,8-1 2,8-4-1,3-2-2,8-4-6,4-3-4,3-7 5,0-3 3,1-7 6,-5-4 2,-3-2 8,0-8 6,-4-3 3,-3-3 1,-5 0 2,-3-3 1,0 6-4,-8-3-1,-4 0-6,-7 0 0,-7 3-7,-5 0-3,-7-3-37,-3 3-16,-1 0-36,8 1-15,7-8-34</inkml:trace>
  <inkml:trace contextRef="#ctx0" brushRef="#br0" timeOffset="40564.6928">5934 4512 324,'4'-7'123,"4"11"-95,-5-4 5,1 0-3,-4 0-4,0 0 4,0 0-3,0 6-2,0 1-13,0 3-5,-4 0-1,4 0-5,-3 4-1,-1-1-22,4 1-8,7-1-45,8-3-18,8-3-56</inkml:trace>
  <inkml:trace contextRef="#ctx0" brushRef="#br0" timeOffset="40292.6173">6624 4261 324,'0'-4'123,"4"4"-95,0 0 20,-4 0 3,0 0-15,0 4-1,-8 6-18,-3 3-8,-8 11-5,-7 13-4,-12 30 3,-11 13-2,-8 10 2,1 24-4,-4 24 0,7 3 3,0-1 1,8 8-4,3-14-1,8-20-10,8-17-5,3-17-16,4-19-4,4-18-22,0-9-8,4-24-68,3-17-38,-3-16 83</inkml:trace>
  <inkml:trace contextRef="#ctx0" brushRef="#br0" timeOffset="40773.6749">6647 5196 464,'7'47'176,"9"-31"-137,-1-2-11,-8-11-15,-3-3-38,-4-3-8,-4-7-73,-7-4-32,-4-6-14,-15-3-3</inkml:trace>
  <inkml:trace contextRef="#ctx0" brushRef="#br0" timeOffset="26234.9497">467 4800 180,'8'-10'68,"-1"4"-52,9-15-3,-9 11-5,4-3-6,1-4 1,-1-6 2,-3 3 2,-1 0-3,-7-4 17,-4 7 8,-7 4-1,0 3 0,-12 3-4,4 7-3,0 4-7,-3 6-1,-1 3-2,1 7 3,-1 10-1,-4 7 0,-3 3 6,0 7 2,0 7-4,4 10-2,11 6-9,7-6-2,8-4-2,8-10-2,7-6 3,0-4 0,4-10-1,3-6 1,5-8 0,-1-6 3,0-3-3,1-7-2,-5-3-16,1-7-5,0-7-25,-12-7-9,4-2-47,-4-8-18,1 4 8</inkml:trace>
  <inkml:trace contextRef="#ctx0" brushRef="#br0" timeOffset="26506.1989">279 5089 340,'-19'10'126,"19"-7"-98,0 0 10,0-3-1,0 0-19,0 0-4,0 0-7,0 0 0,8 0-4,-1 0 3,4-3 0,1 0-2,3-4-1,0-3-1,4 0-2,0 0-13,-1 0-4,-2 0-31,-1 0-14</inkml:trace>
  <inkml:trace contextRef="#ctx0" brushRef="#br0" timeOffset="27019.9889">648 5028 260,'4'0'96,"0"4"-75,0 2 19,-1 1 4,1 0-8,0 6-1,0 4-15,-4 6-7,0 7-8,0 4 1,0 3 3,-4 6-5,0-2-2,0-1-1,1 0 1,-1-3-1,0 0 2,0-4-4,4-6 0,-3-7-1,3-3 0,0-7-7,0-3-2,0-7 4,3-7 1,5-6 1,-1-1 1,5-3 3,3-3 0,0-3 1,4-4 0,0 0 2,3 0 3,-3 1 2,0-1 3,-4 0-3,0 4 1,0-1-5,4 1 0,-4-1-3,-4 4-1,1 0-39,-1 0-15,0 3-96</inkml:trace>
  <inkml:trace contextRef="#ctx0" brushRef="#br0" timeOffset="27291.6991">765 5380 316,'4'10'121,"0"-7"-95,3 14 9,-3-10-4,4 3-13,-1 0-3,4 3-4,1 1 0,-1-1-6,0-3 1,4 0 1,-3 0-3,3 0-1,-4-3-3,0 0-3,1-4-29,3-3-12,0-3-83,4-4-66,3-3 70</inkml:trace>
  <inkml:trace contextRef="#ctx0" brushRef="#br0" timeOffset="27967.0394">1120 4311 252,'-12'10'96,"9"-3"-75,-5 3 14,4-3 1,-3 3-10,-5 3-3,1 7-11,-4 7-3,0 6-5,0 4-3,0 3 2,3-3-2,1-3-1,0-4 5,3 0 1,1-6 2,3-8 2,0-2-1,0-4 0,4 0-1,0-3 0,4-4-2,0 0 1,4-3-2,3-3 2,4 0-2,4-1 0,0 1-1,3-4 2,5 1-3,-1-1 0,4 0 1,0-3 0,-3 3-2,-5-3-2,1 0-8,-4-3-5,-4-4-66,4 0-28,-8 4-42</inkml:trace>
  <inkml:trace contextRef="#ctx0" brushRef="#br0" timeOffset="28337.843">1527 4304 316,'0'-3'121,"4"3"-95,-1 0 9,-3 0-4,0 0-13,4 7 0,-4 3-7,0 3-1,-4 7-6,1 10-5,-5 7 0,4 3 1,1 1 0,-1-1 0,0-7 2,0-2-1,0-8 2,4-3-4,0-6 0,-3-4-34,-1-7-15,0-6-102</inkml:trace>
  <inkml:trace contextRef="#ctx0" brushRef="#br0" timeOffset="28651.7696">1323 4371 304,'19'-6'112,"0"-1"-87,15-6 11,-15 9-2,3-6-15,5 0-3,7 0-1,0 0 3,3 3-10,-3 4 4,0 6 4,-4 7 5,-3 7 2,-8 10-6,-8 10-2,-11 10-5,-8 3-1,-11 0-5,-3-3-1,-5-7-3,1 1-1,-4-11 1,4-7 2,-1-9-45,1-14-21,11-14-121</inkml:trace>
  <inkml:trace contextRef="#ctx0" brushRef="#br0" timeOffset="35232.1184">2217 5333 160,'-19'10'60,"11"-6"-47,-7-1 10,12 0 1,-5-3 12,-3 0 7,-1-3-3,1 0 1,0-4-23,-1-3-2,5-4 1,3-2-5,0-4-2,4-7-3,4-3-2,7-11-6,5-2 1,6-1 2,5 4 1,6 0-1,1 6 1,-3 7 0,-5 7 3,-7 4-1,-4 19 4,-8 10 2,-3 21-9,-4 16 0,8 10-4,3-3 0,12-3-3,7 0-1,8-11-2,3-9 2,4-11 8,4-6 4,8-10 12,7-14 6,0-6-1,-7-14-2,-5-13-7,-14-11-1,-8-6-8,-15 7-1,-11 3-9,-11 4-4,-9 2-35,-2 4-16,-1 4-42,7-1-18,5-2-2</inkml:trace>
  <inkml:trace contextRef="#ctx0" brushRef="#br0" timeOffset="46030.2103">976 6275 244,'-15'0'93,"15"0"-72,-7 0 20,7 0 7,0 0-13,0-3-2,0-1-13,0 1-5,0-4-8,4 0-3,3 1 0,8-4-2,4 3 1,4 0-2,7 7-1,4 4 5,3 6 1,5 3 4,-4 4 4,-4 6-4,-1 4 2,-2 0-1,-9 3 1,-3 4-4,-4-1 0,-7 1 4,-5-1 2,-6 4-3,-5 3-1,-7 0 0,-4 4 4,-3-7-8,-1-4-1,0-9-12,1-7-5,3-4-49,0-6-20,4-7-67,7-4-63,5-6 76</inkml:trace>
  <inkml:trace contextRef="#ctx0" brushRef="#br0" timeOffset="45688.2443">829 6546 252,'-7'-6'96,"3"6"-75,-4 0 12,8 0 0,0 0-5,-3 0 1,-1 0-8,0 0 0,4 0-12,0 0-3,8-4-2,-1-2-2,8-1-2,0 0-2,4 1-1,-4-1 2,4 0 0,4 4 1,-1-1 0,5 4 6,3 0 4,0 0-1,4 4 2,-4-1-4,0 0 1,-3-3-3,-5 4 0,-3-4-1,-4 0 0,-3 0-7,-1-4 0,-3 1-21,-5-4-7,1 1-4,-4-4-1,0 0-5,-4-4-1,-7 1-35,-4-4-12,0-3 0</inkml:trace>
  <inkml:trace contextRef="#ctx0" brushRef="#br0" timeOffset="45216.9335">988 6553 4,'-4'-7'0</inkml:trace>
  <inkml:trace contextRef="#ctx0" brushRef="#br0" timeOffset="45327.6879">897 6607 4,'-4'0'0</inkml:trace>
  <inkml:trace contextRef="#ctx0" brushRef="#br0" timeOffset="44731.46">335 6148 184,'0'-17'71,"4"10"-55,-4-3 11,0 7 0,0-1 7,-4 1 3,1 3-4,-1 0 0,0 0-19,0 0 5,4 0 4,0 0-10,0 0-2,8 0-1,-1-3 4,5-1 1,7 1 0,-1 0-5,5-1-4,3 1-1,5 3 1,-9 0-3,1 0-2,-1 0 0,-3 3-1,-4-3 0,-3 0 0,3 0-16,-8 0-6,5-3-22,-5 0-8,1-4-29,-1-3-12,-3-4-18</inkml:trace>
  <inkml:trace contextRef="#ctx0" brushRef="#br0" timeOffset="44964.9666">531 5889 344,'0'-3'129,"4"6"-100,0 1 11,-4-4 0,0 7-18,-4 6-2,-3 10-8,-5 14-2,-3 17-6,0 10-1,0-1 3,8-2-5,7-11-1,0-10-27,11-10-11,4-10-39,4-10-15,7-13-49</inkml:trace>
  <inkml:trace contextRef="#ctx0" brushRef="#br0" timeOffset="44351.3387">-64 6560 316,'7'-4'121,"-7"4"-95,23 4 3,-16-4-8,9 3-10,-9 0-1,4 1-4,1 3 1,3 3-4,0 0 0,0 3 3,0 4-1,4 0 0,0 3-1,0 0 2,-1-3-1,1-4 2,-4-3-4,0 0 0,1-7-8,-5-3-4,0-6-31,0-4-13,5-7-42,-1-7-14,0-6 2</inkml:trace>
  <inkml:trace contextRef="#ctx0" brushRef="#br0" timeOffset="44046.7728">-64 6131 228,'4'-4'88,"-1"4"-69,1-3 2,-4 3-5,4 0-7,-4 0 2,0 0 9,4 7 5,-4 10-13,0 13 0,-4 10-1,-4 10-4,-3 11-2,-4 2 2,0 1 0,0 6-1,0-3-1,3-3-3,1-7-2,3-10 1,5-7 1,-1-10-8,0-6-3,0-8-28,4-5-12,0-11-1,0-7 3,0-3-5,0 0-2,0 0-10,0 0-11,0 0 33,0-1 179,4-9-50,0 0-13,3-3-26,5-4-12,3-3-5,4-4 1,3 1-18,9-4 5,2 0 2,5-3-5,4 0 1,-5 3-4,1 3 2,-8 1-6,-7 9-3,-4 8-3,-4 2-3,-4 7-8,0 4-3,-7 0-21,0 3-9,-4 0-14,0 3-5,-4 0-41,0 4-42,-7 0 52</inkml:trace>
  <inkml:trace contextRef="#ctx0" brushRef="#br0" timeOffset="47008.2829">1704 6164 364,'-11'20'137,"22"-16"-106,8-1-1,-8-3-5,4 0-8,4-3-1,4-4-6,3-3-2,1 0-4,3 0 4,-4 0 4,0 0-8,1-4-2,-1 4-2,1 0 2,-5 0-8,5-3-1,-5-1-31,1 1-13,0 0-31,-1-4-12,1 0-37</inkml:trace>
  <inkml:trace contextRef="#ctx0" brushRef="#br0" timeOffset="46442.8418">1983 6104 268,'-8'-3'101,"8"-1"-78,-3-2 6,3 2 0,0-2-9,0-1 0,0 0 0,0 0 0,0 1-11,0 2 10,-4 4 4,0 10-7,0 7-2,-3 10-6,-1 10-3,1 6-2,-1 1-3,4 0 1,1-4 1,-1 0-17,4 0-6,0-10-10,4-3-4,-1-7-16,5-6-7,3-11-73</inkml:trace>
  <inkml:trace contextRef="#ctx0" brushRef="#br0" timeOffset="46754.552">2096 6117 332,'8'0'126,"-5"0"-98,5-3 3,-4 3-5,3 0-14,-3 0 1,0 7-2,0 3 3,-4 10-7,-4 13 0,0 8 3,-3 6-4,-1-1-1,0 1 0,1 0-1,-1-6-2,5-5-2,-5-2-2,4-7 1,1-7-15,-1-3-6,4-11-31,0-6-14,4-10-72,7-17-42,0-9 86</inkml:trace>
  <inkml:trace contextRef="#ctx0" brushRef="#br0" timeOffset="47439.8709">2353 5980 180,'-27'13'68,"16"-9"-52,-4 2 17,11-2 4,0-1 1,0-3 4,1 0-12,-1 0-3,4 0-16,0 0 2,7 0 1,1 0 1,7 0 4,0 0-7,8 0 1,-1 0-6,5 0 1,3 0-1,0 0 3,-4 0-3,1-3 1,-4-1-5,-1 1-2,-3 0 0,-4-1 1,0-2-19,-4-4-8,1-4-25,-5 1-11,1-4-69,-1-3-44,-3-4 76</inkml:trace>
  <inkml:trace contextRef="#ctx0" brushRef="#br0" timeOffset="47653.2048">2488 5812 344,'8'34'129,"-1"-11"-100,-3 14 4,-4-17-4,0 7-11,-7 10 2,-1 13-7,-3 11-3,-8-1-5,0 0-6,-4-6-2,5-4-27,-1-10-12,7-3-76,20-40-77</inkml:trace>
  <inkml:trace contextRef="#ctx0" brushRef="#br0" timeOffset="48506.0195">3005 6074 336,'7'0'126,"-3"0"-98,4 0-3,-1 0-7,-3 0-14,-4 0 0,7 3-2,-3 4 1,0 3-2,-4 3 2,0 4 0,0 3 1,0 7 0,0 3-5,0 4 1,0-1 2,0 1 1,-4-1-1,0-3 1,-3 4-2,-4-4-1,-4-3 1,-4 0-1,-4 3 0,0-3 0,1-4-3,3-3 2,0-3 1,4-4 2,4-3-3,3-3 0,1-7 7,7-3 6,11-4-4,0-3-2,8-3-1,4-4 1,3-3-1,1-4 0,-1 4 1,0-3 3,1-1 2,-5 4 1,1 3-2,-4 1-1,-4-1-1,0-3 2,-4 3-3,1 0 1,-5 1 4,1-5 2,-5-2-7,1-4-4,4-6-11,-1-4-5,1-3-29,-1-1-12,5-2-19,-1-1-4,0 1-58,8-4-41,0 3 76</inkml:trace>
  <inkml:trace contextRef="#ctx0" brushRef="#br0" timeOffset="50510.4582">3363 5926 272,'-4'10'104,"8"-10"-81,0 0 5,0 0-4,3 0-12,1-3-2,-1 0-5,1-4-2,-1 0-1,5 1 1,3 2 0,7 1 10,8 0 3,4-1 4,8 1 2,3-4-1,0 4 2,4-1-9,4 1-3,-4-4-4,4 1-2,-12-4-14,-7-4-7,-7-3-55,-8 1-24,-1-8-55</inkml:trace>
  <inkml:trace contextRef="#ctx0" brushRef="#br0" timeOffset="49271.1556">3453 6070 288,'4'0'107,"4"0"-83,7 0 8,-8 0 1,5 0-10,3 0 1,4 0-2,-1 0-2,1 0-10,0 0 0,0 4 1,0 3-4,-4 3-2,-4 3 2,-3 7 2,-1 7-2,-7 6-2,0 4-2,-7 3 0,-1 1-7,1-4 1,-5-1-4,1 1 2,4-10 3,-1 0 1,0-7 1,5-3 0,-1-4-5,4-3 1,4-3-3,3-7 2,5-3 1,6-7-1,5-4 4,0-3 0,-1-3 5,5-3 2,-5-4-2,1-7-1,-4-6 5,-4 3 3,0-3-2,-4-3 0,4 9-8,-3-9 0,-5 6-1,1-14 2,-1 1-8,-3-7-3,0-7-42,0-3-18,3 0-93</inkml:trace>
  <inkml:trace contextRef="#ctx0" brushRef="#br0" timeOffset="49676.3622">3789 5712 148,'-15'10'55,"7"0"-43,-7 0 16,12-3 7,-5 3 5,-3 0 3,-1 0 3,5 0 1,3-3-25,8 3-6,7-10-4,4-7-1,8-3 3,7-7-9,8-6-6,3-11-61,1 1-28,-8 3-39</inkml:trace>
  <inkml:trace contextRef="#ctx0" brushRef="#br0" timeOffset="51388.55">1101 7863 220,'-68'31'85,"49"-31"-66,-4-4 5,16 1-1,-1-7-13,1-7-1,3-6 1,0-4 4,4-3-8,0-4 10,4 4 4,0 0 7,0 3 4,-1 4-9,5 2 0,-1 1-11,1 0-4,3 3-4,4-3-3,4 7-2,0 3-1,0 3 2,15 1 2,-8 2-2,16 4-2,-8 0-5,7 7-2,-7-4 2,8 7 5,7 7 2,-16-4 1,-6-3-3,3 1 2,8-5 1,-4-2 2,-4-8-1,-8-2-1,-3-1 1,4-33 1,-4 6-1,7-26-1,12-21-4,-8 4-2,-7 4-6,-8 6-3,-8 6-22,-10 11-9,-5 13-82</inkml:trace>
  <inkml:trace contextRef="#ctx0" brushRef="#br0" timeOffset="52304.2668">2254 7146 200,'4'-6'74,"-4"6"-58,0-4 23,0 4 4,0 0-8,0 0-1,-4 0-6,1 0-3,-9 4-13,-6 6-1,2 0 2,5-4-3,-8 11 0,-3 3-4,7-3 1,3-4-4,1 8-2,3-5 0,1 4-1,3-3-3,4 3 2,0-3 5,4 0 5,0-4-1,7 4 1,-3-4-1,3 1 0,0-4-2,4 3-1,-3-3-3,-1 4 1,0-4 0,0 3 3,-3-3-5,-4 4-1,0-1 0,-4 4 0,0-1 0,-4-2 0,0-4-16,-4 0-4,-3 3-21,4-9-9,-1-1-33,1-10-14,-1 1-20</inkml:trace>
  <inkml:trace contextRef="#ctx0" brushRef="#br0" timeOffset="52555.7198">2119 7367 312,'4'4'118,"3"-4"-92,8-10 4,-11 10-3,7-7-12,-3 0 0,11-9-3,-4 2 0,11-6-6,-3 3 0,7 1 4,-7 2-4,3 1-1,-3-1-5,-1 4-2,-3 0-28,-4 4-10,0-1-62,0 3-26,-3 1 12</inkml:trace>
  <inkml:trace contextRef="#ctx0" brushRef="#br0" timeOffset="52848.047">2620 7428 320,'-7'23'121,"7"-23"-95,0 10 5,0-10-4,0 0-12,0 0 0,3 0-7,-3 0 0,8 0-5,0 0 5,3-3 2,0 0-5,8-4-3,-4 4-1,4-1 1,-4 1-1,4-1 2,-4 1-24,0 0-8,-4 3-48,4-4-18,-3 1-36</inkml:trace>
  <inkml:trace contextRef="#ctx0" brushRef="#br0" timeOffset="53200.7548">3182 7200 208,'4'-17'77,"-4"17"-60,4-7 28,-4 7 9,0 0-8,0 0-2,0 0-10,0 0-4,0 7-16,0-4 4,-4 18 3,0-5-5,-4 21 1,1-3-10,-1 9-2,1-6-8,-1 0-2,5-7-36,-1-6-15,4-4-11,0-7-2,0-3-19,4-10-51,-4 0 33</inkml:trace>
  <inkml:trace contextRef="#ctx0" brushRef="#br0" timeOffset="53553.0409">3423 7166 256,'0'7'96,"0"-7"-75,-7 17 17,7-14 3,-4 7-13,0 0-4,-3 10-13,3-3-5,-4 7-4,1-8-2,3 8 1,0-4-4,4 0 2,0-3-10,4-4-5,0 1 1,11-4 4,-4-4 6,8-2 3,0-1 6,0-3 5,0 0 6,-1-7 3,-2 1 4,-1-11 3,0 0-4,-4-10-1,0 7-9,-7-7-2,0 4-5,-15-4-1,-12-6-17,-7 2-7,-4 5-50,7-1-19,5 0-50</inkml:trace>
  <inkml:trace contextRef="#ctx0" brushRef="#br0" timeOffset="53906.1701">4128 6821 312,'15'-10'118,"-7"7"-92,0-1 13,-8 4-2,0 0-3,0 7 5,-4 7-13,-8 12-6,-6 11-11,-9 10-2,5 3 3,3-9-2,-23 73 1,12-24-5,-19 88-3,11-38 0,-14 68-1,10-50-5,8 23-1,8-41-13,11-16-5,0-26-34,15-41-14,11-27-89</inkml:trace>
  <inkml:trace contextRef="#ctx0" brushRef="#br0" timeOffset="54226.3051">3657 7180 376,'0'-10'140,"4"6"-109,0-2 11,-1 6-1,-3-4-14,0 1-1,0 0-9,0-1 0,0 1-10,0 0-4,-3-1-2,-1 4-12,0 0-5,0 0-50,-3 4-21,-5 9-87</inkml:trace>
  <inkml:trace contextRef="#ctx0" brushRef="#br0" timeOffset="54490.1498">4174 7562 452,'3'53'170,"1"-36"-132,0 7-2,0-14-11,-1-4-16,-3-6-3,0 4-30,-3-4-13,-5-4 18,-3-6-64,3-6-25,-7-8-48</inkml:trace>
  <inkml:trace contextRef="#ctx0" brushRef="#br0" timeOffset="55126.4731">3502 7076 324,'-11'10'123,"11"-10"-95,-4 3-2,4-3-5,0 0-15,0-3-3,0 0 0,4-4 0,0 0-1,0 0-2,3-3 3,1 0 7,-4 0 5,-1 4-1,1-1 2,-4 4-5,0-1 1,0 1-7,-4 3-1,1 0-2,3 0-2,0 3 5,-4 1 4,4-1-5,0 0-2,-4-3-8,0 0-1,4-3-63,8-14-26,-8-16-59</inkml:trace>
  <inkml:trace contextRef="#ctx0" brushRef="#br0" timeOffset="57138.0529">5244 5957 288,'8'-7'107,"-4"10"-83,3 1 13,-7-4-1,0 6-6,-4 4 2,-7 7-12,-8 10-4,-11 23-9,-8 20 2,-7 11 3,0 6 5,-4 7 2,0 0-2,7-7 0,12-13-9,11-17-3,8-21-60,15-19-28,15-23-95</inkml:trace>
  <inkml:trace contextRef="#ctx0" brushRef="#br0" timeOffset="56655.4723">4875 6050 236,'-11'0'88,"3"0"-69,4 0 13,4 0 2,0 0-7,0 0 1,0 0-4,0 0-1,0 0-12,0 0 2,8 4 3,-1-4-2,1 3 2,-1 4-5,5 3 1,-1 3-1,4 7 1,4 14-4,4 9 0,7 8-5,4-1-2,-8-10 0,19 7 1,-3 0 1,-1-7 3,-7-3-3,-4-3-2,-3-8 0,-8-2 1,-4-7-21,-8-4-7,-3-6-27,-8-4-11,-3-3-41,-1-3-18,-3-1 14</inkml:trace>
  <inkml:trace contextRef="#ctx0" brushRef="#br0" timeOffset="57904.808">5369 6570 184,'15'-4'68,"-11"4"-52,7-6 3,-4 6-1,-3-4-3,-4 4 4,0 0 2,-4 10 4,1 7-13,-9 7-2,1 13-3,0 3 10,-1 3 4,1 1-3,4-4 0,3-6-10,4-8-5,4-2-2,3-7 1,1-4-1,3-6-1,4-4 1,0-6-1,0-4 0,4-6 2,0-4-1,0-7 2,-4-2 0,0-8 3,0 1 3,-4-1 5,-3 4 3,-1 3 4,1 4-2,0 3-2,-5 3 2,1 3 0,-4 4-2,0 4 0,0 6-7,0 13-2,0 17-2,4 17-1,0 7-1,7-1 0,4-6-5,4-6 1,3-11-7,5-7-3,3-13-65,0-20-30,-7-10-67</inkml:trace>
  <inkml:trace contextRef="#ctx0" brushRef="#br0" timeOffset="80796.8244">4388 9201 220,'8'-17'82,"-4"10"-64,0 1-7,-1 6-6,-3 0 6,0 0 7,0 0 8,-3 3 5,-1 4-17,0 6 1,0 4-1,0 6-7,1 11-2,-1 9-3,0 4 1,0-10-2,1 27-1,-1 3-2,0 0 1,0 0 3,1-7 1,-1-6 3,0-11 1,0-6-1,4-7 1,0-10 0,0-3 1,4-10 2,0-10 1,0-11 1,3-13 0,1-13-6,3-10-2,4-7 2,4-3 3,4-1-2,-1 8 1,1 2 1,-1 4 5,-3 7-6,0 3 0,-4 7-6,0 3-4,-3 7-13,-5 4-5,1-1-22,-5 10-9,1 4-19,-4 9-7,0 4-11,-4 11-38,-3 2 33</inkml:trace>
  <inkml:trace contextRef="#ctx0" brushRef="#br0" timeOffset="81109.0261">4415 9596 208,'11'-23'79,"1"16"-61,3-10 15,-8 11 3,4-1 4,1 0 3,-1 4-12,4 3-7,-4 6-13,1 5-1,-1 9 3,0 6 2,-3 8 3,3 3-1,1 0 1,-1 0 0,0-4 0,4-3-7,0-3-4,4-7-4,0-6-3,0-8-13,4-6-4,-5-6-24,1-8-11,0-6-57,0-7-22,-4-3 11</inkml:trace>
  <inkml:trace contextRef="#ctx0" brushRef="#br0" timeOffset="82438.6464">4690 9797 240,'-26'17'90,"22"-14"-70,-7 7-1,7-3-6,-4 3 6,1 0 7,3 0 7,0 4 4,0-8-20,4-6 6,8 0 1,7-3-1,8-10-2,7-1-9,8-6-5,-1 0-4,1 0 0,3 3-2,-3 0 2,-4 4 0,0 3 3,0 3-1,-4 0 2,-7 4-6,7 0-3,-4-4-19,-3 0-9,-4-6-79,-8-4-36,-7-6 11</inkml:trace>
  <inkml:trace contextRef="#ctx0" brushRef="#br0" timeOffset="82088.6631">4732 9455 288,'-4'-6'110,"8"6"-86,-4-4 5,0 4-3,0 0-11,0 0 0,0 0-3,0-3 2,3 0-7,1-4 7,4 0 3,-1-3-3,5 0 2,6-3-3,5-1 2,11-2-2,0-1 2,4 0-4,3 0-1,4 1-6,1-1-1,-5 3-1,0 1-2,-7 3 1,-3 3-1,-9 0-16,-3 1-6,-8-1-25,-3 4-9,-4-1-22,-4 4-6,-4 7-43</inkml:trace>
  <inkml:trace contextRef="#ctx0" brushRef="#br0" timeOffset="81756.5342">4901 9425 276,'-4'-10'104,"1"7"-81,3-4 5,0 7-2,0-3-11,0-1 0,3 4-1,-3 0 4,0 0-10,0 0 4,4 17 9,0 7-5,0 2-4,0 5 0,-1 5-7,1 5-1,0-1-2,0-3 1,-1 0-2,1-4-1,0-6 1,0-4-1,-4-6-22,3-7-8,-3-3-9,0-7-2,-3-7-6,3-6 0,-4-1-6,0-2 1,-3-4-40</inkml:trace>
  <inkml:trace contextRef="#ctx0" brushRef="#br0" timeOffset="84717.2331">5433 9710 336,'-11'3'126,"11"1"-98,11 2-16,-4 1-16,5-3-11,7-1 1,11-6 3,11-4 5,8-7 3,8-2 2,3-1 3,4 0 8,8 0 5,-4 1-5,-8 2-1,-3 4-5,-8 3-1,-8 4-17,-7 3-7,-11 3-87</inkml:trace>
  <inkml:trace contextRef="#ctx0" brushRef="#br0" timeOffset="85107.7295">5727 9351 340,'0'4'126,"4"3"-98,11 3 1,-4-4-7,4 8-9,4 2 0,0 5-5,0 2-3,0 7-2,-4 7 4,0 7 5,-4 6-2,-3 7 0,-8 7-9,0-1 0,0 4-6,-4 4 1,4-8-7,4-6-3,3-10-14,8-13-8,4-11-22,7-9-9,5-11-13,-1-10-5,4-10-2</inkml:trace>
  <inkml:trace contextRef="#ctx0" brushRef="#br0" timeOffset="85854.7114">6564 9231 372,'-4'3'140,"8"-3"-109,-4 4-11,0-4-11,4 6-11,0 4-2,-4 10 3,-8 14 0,-11 9 1,-7 18 0,-12 19 0,-11 7 8,0 4 7,4-4-7,3-3-4,8-7-6,12-13 1,10-18-45,9-19-20,14-17-85</inkml:trace>
  <inkml:trace contextRef="#ctx0" brushRef="#br0" timeOffset="85572.4769">6308 9298 184,'-12'-7'71,"12"0"-55,-3 4-20,3 0-11,0-1 3,-4 1 3,0 0 26,0-4 11,4 4-13,0-1 27,0 4 13,8 4-11,3 6-5,4 0-11,0 10-6,0 0-4,4 3-1,0 1-5,0 6-2,0 4-4,3 2 1,1 5 0,0-1 3,-1 0-1,5 0 0,-5-3-5,5-7-1,-5 4-1,-3-7-2,-4-4-4,0-3-2,-3-3-33,-5-7-13,-7-3-49,-4-1-21,-3-12 5</inkml:trace>
  <inkml:trace contextRef="#ctx0" brushRef="#br0" timeOffset="86669.8639">6722 9998 288,'0'0'110,"0"4"-86,4-8-2,-4 4-5,0 0-15,0 0-1,4 0-6,-4 0 1,4 4 2,-1-1 1,5 4 3,-4 3-1,3 0 2,1 0 4,-1 0 4,1 0 0,-1-3 1,1-1 0,3-6 0,1-3 5,3-4 1,-4-3-14,0-3-6,1-4 0,-1 0 2,0 1-1,1-1 0,-1 0 1,-4 4 2,1 3-1,-1 3 2,-3 4-2,0 3-1,-4 0 12,8 6 4,-5 4 0,5 0 3,-1 4-10,1-1-3,3 4-6,4 3-1,-3 4-1,3-1 0,-4-3-42,4-3-18,0-4-101</inkml:trace>
  <inkml:trace contextRef="#ctx0" brushRef="#br0" timeOffset="87930.5827">7243 9613 392,'-12'7'148,"16"-7"-115,0 0-14,0 0-12,3-4-11,4 1 2,5-4 1,2 0 1,5 1 0,3-4 6,1 0 4,3 0-3,0 0 1,0 0-21,0-4-5,1 1-69,-1 3-30,-11-4-22</inkml:trace>
  <inkml:trace contextRef="#ctx0" brushRef="#br0" timeOffset="87314.9801">7310 9274 316,'-7'-3'118,"11"0"-92,-4-4-7,3 7-10,-3-3-9,4-1 0,-4 1 2,0 3 3,0 0-2,0 13 7,0 14 3,0 10 9,-4 13 6,-3 14-4,3 10 0,0 3-11,1 0-3,-1-17-6,4 7-1,0-10-17,7-7-7,1-16-37,3-7-12,1-10-35,-1-11-13</inkml:trace>
  <inkml:trace contextRef="#ctx0" brushRef="#br0" timeOffset="87659.6383">7307 9335 436,'-8'-4'162,"8"4"-126,0 0-10,0 0-14,0-3-21,4 0-4,0-4 7,-1 0 2,9-3 4,3 0 2,8-7 1,7 1 5,7-1 5,5-3-7,-1 0-1,1 0-3,3 3 1,-3 0-22,-9 0-7,-2 4-60,-9 3-24</inkml:trace>
  <inkml:trace contextRef="#ctx0" brushRef="#br0" timeOffset="89501.988">8042 9690 184,'-4'-7'71,"4"7"-55,-4-3 15,4 3 3,-3 0-4,-1 0 2,0 0-5,0 0-2,1 0-13,-1 0 8,0 0 3,4-3-3,0 3 1,4 0-8,7-4 0,8 1-4,4 0 0,3-1-3,4 4 1,0 0-4,4 0 0,0 0 1,-4 0 2,0 4-1,-7-4 0,0 0-6,-4 0 1,-4 0-18,-4 0-8,-4 0-8,1 0-3,-4-4-12,-4 1-7,0-4-42,0 0-48,0 1 51</inkml:trace>
  <inkml:trace contextRef="#ctx0" brushRef="#br0" timeOffset="89793.8039">8166 9469 316,'-15'-4'121,"19"8"-95,0-4 5,-4 0-6,0 0-11,4 3 0,-1 7-2,1 4 0,0 6-6,-4 10 7,-4 10 4,0 7-1,-3 0 1,-1 3-5,1 0-2,3-3-6,0 0-1,4-10-3,4-7-3,0-3-20,3-7-8,1-6-28,7-11-10,0-3-39,4-7-14,7-6 21</inkml:trace>
  <inkml:trace contextRef="#ctx0" brushRef="#br0" timeOffset="72885.9417">396 9566 176,'0'-7'68,"0"4"-52,4-7-3,-1 7-5,1-4-6,0-3 1,0 0 0,-1 0 3,1 0-3,-4 0 9,0-1 7,0 1-1,0 0-1,0-3-1,-4 3 3,1-3-5,-1-1 0,0 4-4,-3 0 1,-1 0-4,-3 3-2,-1 1-2,-3 2 0,-4 4 0,-3 4 3,-1 2 1,-3 4 3,3 0-1,-3 7 2,-1 7-4,1 9-2,0 14 0,-1 3-1,5 4-5,3 0-1,7-1 5,9-6 3,6-3 1,9-4 3,3 0 1,7-10 1,5-3-2,-1-7-1,1-6-5,3-8-1,4-6-14,0-6-8,3-5-30,5-5-13,-4-1-67,-5 4-43,-2-1 75</inkml:trace>
  <inkml:trace contextRef="#ctx0" brushRef="#br0" timeOffset="73218.3385">686 9821 332,'4'0'126,"3"-10"-98,5 3 8,-5 7-5,1-3-11,-1-4-1,1 0 0,-1 4 0,-3-1-10,0 1 1,0 0 1,-4-1-4,0 1-2,0 0-18,-4-4-8,4 4-26,0-4-7,4 0-27,-1 4-9,5 0-34</inkml:trace>
  <inkml:trace contextRef="#ctx0" brushRef="#br0" timeOffset="74024.5778">1372 9583 208,'12'-14'77,"-5"8"-60,4-4-1,-3 6-1,-4-2-9,-1-5 2,1 1 1,0 0 5,-4-3-8,-4 0 10,0-1 4,-3 4-2,-1-3 2,1 3-5,-4 0 1,-1-4-7,1 7-1,0 4 0,-4-4 2,-1 4-3,-2 3-2,-5 7-5,-3 3-2,-1 7 1,1 3 0,3 6 1,8 5 0,4 2 0,3 1 0,4 3-3,8-4 0,8-3 2,3-3 2,3-4-2,1-6 0,0-3 1,0-4 2,4-4 1,-4-6 1,-1-6 2,5-11 3,-4-7-2,0-6-2,-4-7 0,0-3-1,-4 0 0,0 0 0,-3 3 2,0 7 3,-1 3 0,-3 7 0,0 23-5,-4 17-3,-4 21 0,-4 19-1,-3 10 0,0 4 0,7-7 0,4-10-9,11-13-4,12-18-35,15-29-14,14-24-85</inkml:trace>
  <inkml:trace contextRef="#ctx0" brushRef="#br0" timeOffset="74931.6041">1508 9868 244,'-11'30'90,"7"-17"-70,0-3-3,4-3-7,0-7-11,0 0 1,0 0 0,0-3 0,4-4 0,3-7-3,5-2 0,3-11 8,4-7 4,3-6 4,5-7 5,3-6-1,4-1-1,0 0 0,0-9 0,0-8-2,-4-6-1,-4-10-5,1 7-3,-1 3 0,-7 3-1,-4 0 0,-4 10 0,-3 7 2,-1 11 1,-3 9 1,0 10 2,0 10-7,-4 14-4,-4 16-3,-4 17 3,-3 17-2,-8 27 1,-7 20 4,-8 13 1,0 10 3,0 11 3,8-11-2,7-13-2,11-14-5,8-13-2,8-16 1,11-14 0,3-10-15,5-7-6,-1-10-9,8-7-4,-4-6-16,-4-4-7,-3 1-44,-4-1-35,-4 0 55</inkml:trace>
  <inkml:trace contextRef="#ctx0" brushRef="#br0" timeOffset="75555.1492">2070 9596 256,'-4'-13'96,"8"3"-75,0-4 1,-1 8-3,-3-4-11,0 3-2,0 0-1,-3 0-1,-1 4-2,-4 3 3,-7 7 1,-4 3 0,-3 7-1,-5 6 1,1 7 1,-1 0 1,5 1 0,3-5 0,4 1 2,4-7-5,-1 0-3,12-3-1,8-3 1,-1-1 3,5-3 4,3 0-4,4 0-3,-1 3 3,5 1 1,0 3 2,-1-4 0,1 0-4,0 1-3,-5-1 2,1 1 0,0-4-1,-4 0 1,-3 0 0,-5-3 3,-3-1-1,-8 1 2,-3 0-4,-9-1 0,-6 4-1,-8-3-2,-4 0-2,0 0 1,0-4-6,0 0 0,4-3-26,3-3-8,1 0-45,7-4-18,12-3-13</inkml:trace>
  <inkml:trace contextRef="#ctx0" brushRef="#br0" timeOffset="76037.7502">2337 9720 332,'-7'3'126,"7"1"-98,-4-4-8,0 0-10,1 0-10,-5 0 0,-3 0-3,-4 3 0,0 4 2,-4 0 2,0 3 2,4 0-1,0 0 1,3 3-2,5 1-1,-1 2-2,8 1 1,4 0 1,4 0 0,3 3-3,4-7 2,4 1 1,0-4 2,3-7 3,1-6 2,0-4 5,-1-7 3,1-2 3,-4-11 3,0-3-2,-4-4-2,-4 7-5,-11-3-2,-4 3-4,-7 4-1,-12 6-10,-7 11-4,-8 6-28,-3 6-12,-1 1-117</inkml:trace>
  <inkml:trace contextRef="#ctx0" brushRef="#br0" timeOffset="79115.3589">3163 9264 176,'-4'-10'66,"4"7"-52,-3-4 14,3 4 3,0 0-5,0-4-1,0 0-7,0 0-1,0 1-10,0-1 2,0 4 2,0-1 2,0 1 3,-4 3-3,4 0 2,0 0-6,-4 10-3,4 3-3,0 8-3,0 9 1,-4 10 1,-3 3-3,-5 8 0,1 9 1,-4 7 2,0 0-1,0 4 2,0-8-2,3-2-1,1-8-2,0-6 1,3-10 3,1-4 1,-1-9-1,1-4 1,-1-7 0,4-6 3,1-7-3,-1-3 0,0-7-1,0-7 1,1-3-2,-1-4 2,0-2-2,0-5-1,4-9-2,8-3 1,3-4 1,12-4 2,3 1-1,4 0-1,4 0 3,0-4 2,0 4-2,0 3-2,-4 7 0,0 3 1,-3 7 3,-5-1 2,-3 11-1,-4 7-1,-3 3-3,-1 6-2,0 11 1,4 3-1,0 10 0,0 7 0,1 0-3,-1 3 0,3 7 2,-2 7 2,-1 9-2,0 8-2,-4-1 4,-3 0 3,-5 0 1,1-6 0,-4-4-1,0-3 2,-4-10-3,1-3-2,-1-8 0,0-5 1,-4-8-1,1-3-1,-1-7-13,1-3-6,-1-6-15,5-14-6,-1-11-42,0-5-20,0-5-12</inkml:trace>
  <inkml:trace contextRef="#ctx0" brushRef="#br0" timeOffset="79487.6677">3027 9821 212,'-18'13'79,"10"-3"-61,-3-7 4,7 1-2,0-4 3,0 0 3,1 0-5,3-4 0,3-2-12,9-4 1,3-7 1,7 0-2,5-3 0,3 0 3,0 0 5,0 0-3,4 0 2,-4 3-3,4 4 0,-4-1-5,1 1-3,-5 3-2,-3 0-3,-1 0-19,1-1-8,0 1-19,-1 0-7,5 4-33,-1-1-13,0 7 2</inkml:trace>
  <inkml:trace contextRef="#ctx0" brushRef="#br0" timeOffset="80223.4584">3883 9439 200,'-3'-4'77,"3"1"-60,3 3-7,1 0-6,0-3-6,0-1 0,-1-2 2,1-1 0,0 3 0,0-2 0,-4 2 2,0-2 5,0 2 4,0 1 0,0 0 3,0-1-1,-4 1 0,0 3 1,0-3 4,1 3-4,-1 0 2,0 0-7,-3 0-3,-1 3 1,-3 0 0,-1 4-1,-3 3 1,4 3-2,0 4 0,-1 3-3,1 4 1,-4 6-4,0 7-2,0 6 2,0 8 2,0 2-2,3 4 0,5-3 1,3-7 2,8-4-3,3-9 0,8-7 3,8-7 3,3-10 0,5-3 0,2-7-1,5-7 0,-4-3 0,0-10 0,0-10 2,-4-11 1,0-16 3,-3-3 4,-5-4-2,-3 4 3,-8 6-4,-7 4 1,-4 7-1,-4 6 3,1 10-5,-16 7-1,-8 13-22,-3 7-8,-7 7-29,-1 6-12,0 7-86,1 4-43,6-1 96</inkml:trace>
  <inkml:trace contextRef="#ctx0" brushRef="#br0" timeOffset="83366.6351">2737 9174 248,'-4'-17'93,"4"7"-72,4 3 0,-4 4-2,0 0-9,0-1 0,-4 1-2,-3 0 0,-5-1-4,-3 1 2,-3 3 3,-1 3 4,-4 4 2,-3 3-6,-4 3-1,-1 1 0,1 6 2,4 3-7,-1 4-2,1 3-1,3 4 2,5-7-1,2 3-1,5 3 3,4 4 0,7 3 5,7 7 3,4 4-6,8-1-1,0-3 0,4 0 2,-1 0 1,1-7 1,-4 0-2,-4-6 1,-4 2-4,-7-2-2,-8-1 6,-3 1 3,-8 3-1,-4 0 0,-8 0 1,1-4 4,0-3-8,-1-10-1,1-10-14,7-13-4,4-20-69,7-14-28,5-17-45</inkml:trace>
  <inkml:trace contextRef="#ctx0" brushRef="#br0" timeOffset="83791.5273">2748 10250 472,'-22'16'176,"18"-12"-137,0-1-13,4-3-15,0-3-40,0-7-10,4-14-65,4-9-27,3-4-20,0-3-6</inkml:trace>
  <inkml:trace contextRef="#ctx0" brushRef="#br0" timeOffset="90526.8695">9331 9325 236,'15'-20'90,"-3"13"-70,-1-17 21,-3 14 4,-1-6-10,1-8-1,-1-3-13,-3-3-3,0 0-10,-4 3 4,-4 4 1,-4 3-2,1 6 1,-8 4-5,-4 3-2,-4 7-2,-7 4 0,0 6-2,-4 7 2,-4 6-2,4 1-1,4 2 3,4 1 0,3 0-4,1 0-1,7 3 3,3 0 1,5 0 0,3-3-2,4 0-2,8 0 1,-1 0 1,4-1 2,4 1 1,4 0 1,0 0 0,0 3 2,0 0-3,0 0-2,0 4 0,-4-1 1,0-3 1,-4 1 1,-3-5 2,-5-2 1,-6-1-1,-5 1 1,-7-4 2,-8 0 2,-3-3 3,-4-7 2,0 0-7,-1-3-3,1-4-6,4-6-2,0-4-26,-1-7-9,8-2-34,4-11-13,4 0-61,7-3-49,12-4 83</inkml:trace>
  <inkml:trace contextRef="#ctx0" brushRef="#br0" timeOffset="90970.5526">9486 9707 304,'4'6'115,"-1"-2"-89,5-1 23,0 0 4,3 1-6,0-4-1,4 0-12,0-4-4,0 1-17,1-4-6,-5 1 0,0-1-6,-3 0-3,-8-3-37,-4-3-14,-4 3-110,5-4-74,3-2 96</inkml:trace>
  <inkml:trace contextRef="#ctx0" brushRef="#br0" timeOffset="91635.8321">9920 9137 168,'7'-30'63,"-3"16"-49,0-2 11,-1 9 2,-3-3 2,0 0 2,0 3 1,0 0 2,-3 4-18,3 0 4,0-1 1,0 4-3,0 7 2,-4 3-2,0 7-2,4 6-2,0 8 1,0 9-2,0 7 2,0 3-4,0 7 1,4-3-7,-4 6-1,4 0-4,-4-3-1,0 0 3,-4-7 1,0-6-6,0-11 0,1-2-15,3-11-5,-4-3-13,4-11-2,0-6-22,4-10-7,-1-7-59</inkml:trace>
  <inkml:trace contextRef="#ctx0" brushRef="#br0" timeOffset="91957.6038">9897 9516 312,'-11'6'118,"7"-2"-92,4-1-7,0-3-10,0 0-12,0 0 2,7 0 3,5-3 1,3-1-1,4 1 9,-1 0 6,5-1 2,3 1 1,1 0-3,-1 3 0,1-4-5,-1 4-2,0 0-4,-3 0-1,0 0-3,-1 0 1,-3-3-18,0 0-6,0-4-21,0 0-9,-4-3-25,0-3-12,-4-1-26</inkml:trace>
  <inkml:trace contextRef="#ctx0" brushRef="#br0" timeOffset="92251.7191">10157 9238 304,'-7'0'112,"10"0"-87,1 0 7,-4 0-5,8 3-2,3 0 2,0 4 3,4 3 1,0 7-16,0 13 4,-3 3 2,-8 8-3,-4 12 0,-4 8-8,0 2-4,4-2-8,0-4-1,4-4-21,3-6-7,1-7-22,3-10-8,0-3-30,5-10-12,-1-10-20</inkml:trace>
  <inkml:trace contextRef="#ctx0" brushRef="#br0" timeOffset="92654.8791">10734 9633 448,'-8'7'167,"12"-4"-129,0 0-14,-4-3-15,0 0-19,0 0-2,7-3 2,-3 0 1,0-1 6,0 1-10,0 0-3,-1-1-39,1 1-14,4 3-83</inkml:trace>
  <inkml:trace contextRef="#ctx0" brushRef="#br0" timeOffset="92856.387">11126 9757 452,'8'20'167,"-8"-13"-129,11-4-16,-4 1-14,1-8-45,3 1-16,1-7-30,-1 0-13,0-4-43,-3 1-19</inkml:trace>
  <inkml:trace contextRef="#ctx0" brushRef="#br0" timeOffset="93057.9531">11661 9646 356,'16'14'132,"-1"-7"-103,-4-1 18,0 1 1,-3-4-20,-1 4-5,1 0-14,-1-4-4,1-3-3,-8 0-21,7-3-10,5-7-113</inkml:trace>
  <inkml:trace contextRef="#ctx0" brushRef="#br0" timeOffset="95930.4347">12057 9874 364,'0'0'134,"0"0"-104,4 4-4,-4-4-10,0 0-6,8 0 4,3-4-2,4-2 3,4-1-8,7 0 5,8 0 1,11 4 7,8-4 4,8 1-6,6 2-3,1 1-4,4-4 0,-4 1-4,-4-1 1,-8 0-10,-7 1 0,-7-5-42,-8-5-18,-4-8-72,0-6-29,0-7 21</inkml:trace>
  <inkml:trace contextRef="#ctx0" brushRef="#br0" timeOffset="95164.4858">12261 9747 260,'0'-13'99,"4"9"-77,-4 1 9,0 3-2,0 0-6,0 0 0,0 0-6,0 0 0,0 0-10,0 0 7,0 0 3,0 0 2,3 3 1,-3 4 2,4 0 1,4 3-8,-1 6-4,1 5-4,3 9-2,0 3-6,5 7-1,-5-3-2,4 3 3,0 1-11,0-4-2,-4-7-6,1-3-3,-1-11-40,0-6-19,4-13-65</inkml:trace>
  <inkml:trace contextRef="#ctx0" brushRef="#br0" timeOffset="93198.8946">12506 9593 436,'-11'27'162,"11"-31"-126,19-2-195,-4-8-96</inkml:trace>
  <inkml:trace contextRef="#ctx0" brushRef="#br0" timeOffset="95566.5156">12770 9656 316,'-4'4'118,"8"-1"-92,-4 1 11,0-4-3,4 6-8,-1 1 2,1 3-12,0 3-4,0 4-7,0 10 1,-1 6 0,1 4 6,4 4 3,-8 5-6,3-5-1,1 2-4,-4-3-3,4-3-7,0-7-4,-4-6-21,0-4-7,0-7-25,-4-6-8,-4-7-50,-7-3-47,0-4 67</inkml:trace>
  <inkml:trace contextRef="#ctx0" brushRef="#br0" timeOffset="98167.6793">14783 9713 228,'-7'-10'85,"7"7"-66,3-10 14,1 6 2,0 0-3,-4 1 1,8-8-5,3 1 0,0-1-16,4-2 6,8-1 5,7 3-1,4 1 1,-8 3-8,20 0-2,-1 3-7,0 4-4,0 3 1,1 7 2,-5 3 0,1 6 0,-5 8-3,-3 3 1,-7 6-2,-9 4 2,-6 3-4,-9 0-2,1-6-5,-15 9 0,-4 4 2,-4-6 1,0-1 3,-3-7 1,-1-6 1,0-3 0,4-8 2,1-6 1,3-3 1,-1-4 2,1-3 1,4-3 1,0-4-2,3 4-1,1-4-3,3 4-2,0 0 3,8-1 2,7 4 2,12 0 1,7 0 4,4 0 5,4 0-3,3 0 0,4 0-8,1 4-4,-1 2-1,-4 1 1,-7 0-6,-4-4-1,-3 0-31,-8-3-12,-4 0-28,0-3-12,-4 0-79</inkml:trace>
  <inkml:trace contextRef="#ctx0" brushRef="#br0" timeOffset="98783.0848">15703 9626 464,'8'10'173,"-4"-10"-135,-4 4-10,0-4-15,3 0-20,1-4 0,0 1-4,3-4 0,1 1 6,7-1 0,4 0 3,7 0 4,1 1 3,3 2 7,0 1 2,4 3-1,4 3 0,-1 4 1,-3 3 2,0 4-9,-4 6-2,-3 0-5,-1 3-1,-3 4 1,-4 0 0,-4 3 0,0 4 0,0-1-3,-4 7 2,0-6-4,-3 3 1,-4-4-7,-4-3-1,-4 1 2,-4-5 1,-3-6 3,-4-3 4,-4-7 5,0-6 3,0-8 9,1-6 4,3-7 4,3-6 1,8-7-9,8-7-4,11-7 2,15-3 2,16-13-6,14-7-3,19-10-3,19-3 0,15-11-20,16-9-6,18-8-87,0 1-40,11-27-47</inkml:trace>
  <inkml:trace contextRef="#ctx0" brushRef="#br0" timeOffset="96352.4619">13192 9412 280,'-15'3'107,"11"-3"-83,4 0-12,0 0-8,0 0-4,0 0 2,0 0 15,0 0 8,0 7-12,-3 0 6,-1 3 2,0 3-5,0 4 1,4 0-12,0-1-3,4-2 0,0-1 1,3 1-4,8-4 1,4-4 2,11-2 1,4-8 1,4-2 2,0-8-1,3-3 2,-11-3 7,-3-3 3,-5-4 3,-10-3 2,-9 0-3,-6 3 0,-5 7-6,-7 3-3,0 4-14,-4 3-5,0 0-34,0-1-11,-3 8-132</inkml:trace>
  <inkml:trace contextRef="#ctx0" brushRef="#br0" timeOffset="96948.9619">13418 10039 348,'-26'10'129,"15"-4"-100,-12 1-9,12-4-8,-4 1-9,0-1 3,0-3 3,3 0 5,5-3-8,3-1 1,11 1 3,12-4-2,8 4 3,10 0-2,5-1 2,3-2 0,4 2 1,4-3-2,7 4-1,1 0 1,-1-1 4,-4 1-6,1 0 0,-8 3-4,0-4-3,-4 1 0,0 0-1,1-4 0,-1 4 0,0-4-9,-3 0-4,-1 4-7,-3-4-2,-4 0-19,-8 1-9,-3-4-15,-8 0-7,-8 0-60,-7 3-32,-7-3 84</inkml:trace>
  <inkml:trace contextRef="#ctx0" brushRef="#br0" timeOffset="97310.9114">13958 9723 364,'0'7'134,"0"-3"-104,3-4-8,-3 0-12,0 0-13,0 0 2,0 0-1,0 0-2,0 0 3,8 3 0,-1 4 1,5-1 6,7 4 6,11 0 3,7-3 0,9 3-3,10 0 0,5 4-1,3-1 1,-8 7-4,-7 0 0,-11 7-1,-8 0 1,-7 6 2,-12 8 4,-11 6-2,-11 6 3,-12-3-8,-7 1-2,0-8-10,7-9-2,4-11-36,8-13-16,11-20-129</inkml:trace>
  <inkml:trace contextRef="#ctx0" brushRef="#br0" timeOffset="106209.9059">17468 9368 272,'0'-3'104,"0"0"-81,3-1 5,-3 1-2,0 3-8,0 0-1,0 0-3,0 0 1,0 0-8,0 0-2,4 3 1,-4 7 1,0 7 3,-4 3 4,1 10 1,-5 10-6,1 7-3,-1 4 3,4 2 4,1 1-5,3-7-2,3-4-3,1 1 0,-4-7-2,4 0-1,-4-7 1,4-7-1,-1-6 0,-3-4 2,-3-2 1,-1-5 1,-4-2-5,1-4 1,-1-4-5,-3-2-1,0-5-2,3-5 2,-3-4 6,3-4 2,4 1 2,1-7 0,3-4 0,7-3 0,1 0 0,3-3 0,4 0 0,0 3 0,0 0 2,-3 4 3,-1-1 0,4 4 2,0-4-8,0 1-2,0 3-1,-3 3 0,3 3 0,-4 4 2,0 4-1,1 2-1,-1 8 3,0 2 2,1 8-2,-1 6 0,0 6 1,4 4 0,0 4-5,-3 3 1,-5 0 0,-3 3 2,-4 0 5,-8 0 4,-3 4-2,-8-1 0,-3 1-1,-5-4 0,1-7-18,3-6-5,1-4-22,10-13-6,8-13-55,12-11-24,11-6-33</inkml:trace>
  <inkml:trace contextRef="#ctx0" brushRef="#br0" timeOffset="107378.2395">17796 9365 328,'-4'-10'123,"4"3"-95,0 0-2,0 4-5,4 0-17,-1-1-5,5 1 1,3 0-1,1-4 1,3 4-3,0 6 2,0 4 3,0 3 1,0 6 7,-4 5 4,1 5 1,-5 8 1,-3 9-4,-4 8-2,0 6-4,-4 0 1,0-7 0,1 0 1,-1-6-2,4-7-1,0-7-3,0-3-2,0-7 1,0-3 1,-4-7-3,0-14-9,1-2 2,-1-8-10,-4 1-3,5-7-3,-5-4 3,0 1 0,-3-4 1,0-3-3,0-4 2,-1 1 12,1-1 7,0-3 11,3 4 4,4-1 5,4 1 3,8-1 2,-1-3 1,5 1-7,3 2-2,4 0-7,3 1-3,-3-4 0,0 10 1,0 4 8,-4 6 3,0 4-6,-4 3-2,4 3-1,0 4 0,4 3-7,0 3 0,4 4-1,-1 3 2,1 3 1,-4 4 3,0 3-3,-4 0 0,-4 7-1,-7 0-2,-8 3-2,-7 0 1,-4 0-4,-12 0-1,1 0 0,-1-3 4,5-3 1,-1-7 1,4-7 0,4-4 2,4-2-3,0-4 0,7-4 1,0-2 0,4-4 0,0 3 2,0 0 1,0 4 1,0-1-5,0 1 1,0 3 0,0 0 2,4 7-1,0 6 2,3 7 2,1 4 2,3 6 8,4 0 4,4 4 0,4-1 0,3 1-6,0 2 0,1 1-6,3-3 1,-4-1-5,1-6 0,-5-3-6,-3-8-2,-4-2-34,-3-4-11,-5-3-24,-3-4-6,0-6-34,-1-4-15,1-10 5</inkml:trace>
  <inkml:trace contextRef="#ctx0" brushRef="#br0" timeOffset="107973.306">18448 9264 256,'8'-10'96,"-8"14"-75,0-8 1,0 4-3,0 0-15,0 0-2,-4 0-2,0 0 0,0 4 0,4-4 2,0 0 1,0 0 7,0 0 6,0 0 7,0 0 6,0 0-3,0 0-1,0 0 2,0 0 0,0 6-6,0 1-2,0 3-7,0 7-2,0 0-4,0-1 1,0 8-4,0 3-2,0 3 0,0 7 1,0 3 1,0 0 3,0 4 3,4-4 2,0 0 1,0-6 0,3-4-4,-3-7-3,3 1-2,1-8 0,-1 1 2,1-3 2,3-4 3,4-4 4,4 1-4,0-4 0,4-3-6,7 0-1,0 0 1,4-3 2,0 3-1,4 0 2,7-3-6,4-1-1,4-9-27,7-17-9,8-24-167</inkml:trace>
  <inkml:trace contextRef="#ctx0" brushRef="#br0" timeOffset="122784.2953">19368 9502 208,'-4'-10'77,"4"4"-60,0 2 2,0 4-4,0-3-13,0-4 0,0 0 0,0 1 3,0-4-2,0 0 7,0-4 3,0 1-4,0-1-1,0 1 9,0 0 6,4-4-8,3 3-3,5 1-3,3 0 1,4-1-3,3-3-2,9 7 0,-1 0-1,0 0-2,-4 4-2,1-1 3,-5 4 0,1 3-1,-4 3 1,-4 4-2,0 3-1,-4 6 3,1 11 0,-1-3-1,0 6 1,-3 0-2,-1 4 2,1 6-4,-4 7-2,-4 3-1,0 0 0,-4 4 3,-8-4 2,-3-6-2,-7-1-2,-5-3 4,-3-3 1,-4-7 0,-3-6 1,3-4 0,3-3 1,5-4 2,3-6 3,5-4-2,10-6 1,8-7-7,15-10-1,12-7 9,10-7 3,5-6-5,-1 3-2,1 7-1,-5 7 2,-3 6-5,-4 10-1,-7 7 4,3 10 2,-7 4 0,-4 6 1,0 0-6,1 3-3,-1-3-2,0-3 3,0 3-16,4-6-5,-1-4-7,5-7-2,4-3-38,-1-3-18,-3-7-36</inkml:trace>
  <inkml:trace contextRef="#ctx0" brushRef="#br0" timeOffset="123431.5287">20205 9375 268,'-8'-20'101,"8"13"-78,0-10 0,0 14-4,0 0-11,-3-1-2,-1 1-3,-4 3-3,1 0 1,-5 3-4,1 4 2,-4 6 1,0 4 0,4 3 0,-1 7 2,5 3-1,3 7 2,4 3 2,4 7 2,3 0-1,5-3-1,3-4-3,4-7 1,-1-6 2,1-3 2,4-4 1,0-7 0,-5-6 4,5-7 5,0-10 2,3-14 3,0-6-10,-3-7-2,0 1-2,-4-1 2,-8 0-3,-4 7-2,-7 0 2,-3 3 2,-9 3-6,-7 4-2,-7 0-3,-8 3 0,-4 4-9,1-1-5,7 1-10,3 3-4,8 0-25,27 3-67,11 1 12,15 2 3</inkml:trace>
  <inkml:trace contextRef="#ctx0" brushRef="#br0" timeOffset="123915.0355">20556 9358 296,'7'-23'110,"4"3"-86,8-11-4,-7 18-7,-1-4-12,4-3-1,0 3 4,0 1 2,-4 2-2,1 8 10,-1 2 8,-3 4-5,-1 10-2,1 7 9,-1 6 4,1 8-6,-4 9-2,-1 0-6,5 4-1,-1 6-7,1 4-2,0-1-2,3 1-2,-4-7 1,1-7-1,-4-7-11,-1-9-5,-3-4-34,0-10-15,0-7-43,4-13-17,-4-6 9</inkml:trace>
  <inkml:trace contextRef="#ctx0" brushRef="#br0" timeOffset="124478.6869">20842 9392 192,'8'-7'74,"-5"0"-58,1 4 7,-4 3 1,4-3-4,0-4 0,0 0 7,-4 0 3,3 1-16,5 2 5,-1-2 4,5-4-1,3 0 1,0 3 1,4 0 2,0 1-5,3-5-1,1 5-9,3 2-4,1 1-4,-1 3 0,0 3-2,1 4 2,-5 7-2,1-1 2,-8-3-2,0 7 2,-4 3-2,-3 3-1,-8 4 1,-4 7 1,0-11-3,-7 24-2,-4 3 2,0 1 0,0-5 3,0-5 1,0-4 5,0-7 3,3-7-2,1-3 0,4-6 3,3-4 5,0-4 4,8-2 4,7-4-7,12 0 0,11-4-7,11 1 1,11 3-5,9 0 1,-1-3-5,7-1-2,12-6-9,15-16-5,15-18-68,19-13-29,4-10-94</inkml:trace>
  <inkml:trace contextRef="#ctx1" brushRef="#br0">1286 12053,'0'0</inkml:trace>
  <inkml:trace contextRef="#ctx1" brushRef="#br0" timeOffset="7792.9668">4622 11530,'204'17,"-16"16,-97-6</inkml:trace>
</inkml:ink>
</file>

<file path=ppt/ink/ink3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6:15:18.688"/>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-2 130 256,'-3'-3'96,"6"3"-75,1 0-5,-4 0-7,0 0-8,0 0-1,4-3 1,0-1-1,3-3 0,1-3 0,-1 0 0,5-3 2,3 0 3,0-1-2,4 1 0,3 3-1,1 0-2,3 3 1,1 0-1,3 4 0,0 0 2,0 3-1,0 0 2,-3 0-4,-1 0 0,-3 3 1,-1 0 2,1 4-1,-4 0-1,0-1 1,-4 4 1,0 0 1,4 0 1,-8 1 2,0 2 3,-3 0 2,-1 1 1,-3-1 0,0 4 0,0 3-6,-1-3-2,1 0-2,0 3-2,0 0 3,0 3 2,3 1-2,1 2 0,-1 1-1,4 3-2,1 4 3,3-1 0,0 4-1,4 4-2,0 5-2,0 5 1,-1-1 3,1 0 1,-7 1 3,-1-8 1,-4-3 8,-3 1 4,-8-5 2,-3-2 2,-4-1-4,-5 1 0,-2 0-1,-5-1-2,0 1-6,-7-1-2,-11-9-15,-8-8-6,-19-16-169,4-23-86,7-51 124</inkml:trace>
</inkml:ink>
</file>

<file path=ppt/ink/ink3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4T22:18:21.236"/>
    </inkml:context>
    <inkml:brush xml:id="br0">
      <inkml:brushProperty name="width" value="0.05292" units="cm"/>
      <inkml:brushProperty name="height" value="0.05292" units="cm"/>
      <inkml:brushProperty name="color" value="#C00000"/>
      <inkml:brushProperty name="fitToCurve" value="1"/>
    </inkml:brush>
    <inkml:brush xml:id="br1">
      <inkml:brushProperty name="width" value="0.07938" units="cm"/>
      <inkml:brushProperty name="height" value="0.07938" units="cm"/>
      <inkml:brushProperty name="color" value="#7030A0"/>
      <inkml:brushProperty name="fitToCurve" value="1"/>
    </inkml:brush>
  </inkml:definitions>
  <inkml:trace contextRef="#ctx0" brushRef="#br0">-597 159 168,'-4'-7'66,"4"3"-52,0 1 3,4 3-2,0-3-10,-1-1-3,1-2-4,0-1 1,0 4 1,-1-1 0,1 1 0,0 0 4,-4 3 5,4 0-1,0 3 1,-1 4-1,5 6 2,-1 4-1,1 3 0,-1 3-5,1 8-3,0 5 0,-1-5 1,1-1-1,-5 3-1,1 1 1,0 3 1,-4-1-3,0 1 0,0 0 3,0 0 3,-4-3 0,0-4 0,1-3-1,-1-4 2,0-6-1,0 0 2,1-7-2,-1-4 0,0-2-1,0-8 0,-3-2-2,3-1 1,0-3-2,-3-4 2,-1 1-4,1 0 0,3-1 1,-4 1 2,1-1-3,-1 1 0,4-4-1,-3 0 0,3 1 4,0-1 3,-3 0 0,3 0 0,0 1-3,0-1 1,1-3-2,3 0 2,3-4-2,5-6 2,3-3-2,1-1 2,3-3-2,0-6-1,4-1 1,-1 1-1,5-1 0,-4 4 0,4 3 0,-5 7 0,1 3 0,-4 3 0,0 4 0,0 4 2,1 2-3,-1 1-2,0 3 2,0 3 0,0 4-2,0-1 2,0 4 1,0 4 2,0 2-1,0 1-1,0 3 1,-3 4-1,-1 2-3,-3 4 2,-1 0-1,-3 7 0,-4 3 0,-4 4-2,0-1 5,-3 1 1,-1-4-3,-3 0 1,0-3 0,-4-3 0,-1-4 0,-2 3 2,-5-6-1,-3 0-1,3-4-2,0 0 1,4-2 1,1-5 0,3 1-3,-1-4 2,5 1 1,4-4 0,3 0 0,4-4 0,0 1-3,4-4 2,-1 1-1,5-1 0,-1 0 2,1 0 0,0 1 0,3 2 0,0 1 0,0 0 2,5-1-1,-1 4-1,0 4 1,0 2-1,0 1-3,0 0 2,4 3 1,-4 0 2,0 3-3,0 4 0,0 3 1,-4 7 2,1 3-1,-5 4-1,1 3 3,-4 3 2,-4 3 4,-8 1 2,-3-4-1,-4-3 1,-8-4 0,-7-2 3,-8-5-5,-3 1-3,-5-10-1,1-4 1,4-6-3,-1-7-2,5-3-18,-1-4-6,4-6-60,8-7-25,-1-14-4</inkml:trace>
  <inkml:trace contextRef="#ctx0" brushRef="#br0" timeOffset="630.1399">74 85 140,'-26'6'55,"18"-2"-43,-3-1 10,7 1 1,0-4-9,0 0-3,1-4-2,-1 1-1,0-1-4,0 1 2,1-4 0,3 1 9,0-1 2,3 0 3,5 1 2,7-1-6,4 0 1,7 1-6,4-1-1,4 3-4,4 1 1,0 0-4,3-1 0,1 1-1,-8 0 1,-1 3-2,-2-4 2,-9 1-2,1 3-1,-8 0 1,-4 0 1,1 0-19,-5 0-8,1 0-20,-1 0-8,-7 0-17,0 0-42</inkml:trace>
  <inkml:trace contextRef="#ctx0" brushRef="#br0" timeOffset="946.4363">183-210 308,'-7'0'115,"10"0"-89,-3 0-6,0 0-8,0 0-13,4 7 1,4 3-5,-1 10 1,-3 13 2,0 18 1,3 12 1,1 4 0,0 4 0,-1-8 0,8-2 0,-4-4-77,8-17-33</inkml:trace>
  <inkml:trace contextRef="#ctx0" brushRef="#br1" timeOffset="69736.9785">3675-1222 208,'3'-7'79,"1"4"-61,-4-1 12,0 4 2,0 0-11,0 0 1,0 0-4,0 0-2,0 0-8,0 0 4,0 7 1,0 0 2,0-1 1,0 4-6,0 7-2,0 3-2,0 11 1,0 2-2,0 4 2,4 0-4,0 0-2,-1-4 8,1-3 6,0 0-7,0-3-2,0-3-4,-1-4 1,1-7-2,-4 1-1,0-1 1,-4-3 1,1 0-12,-5 0-3,0-3-21,1 0-5,-1-1-33,1-2-12,-1-1-34</inkml:trace>
  <inkml:trace contextRef="#ctx0" brushRef="#br1" timeOffset="70227.0267">3727-944 188,'0'-3'71,"0"3"-55,0 0 17,0 0 7,0 0-8,0 0 1,0 3-5,0-3 0,0 3-16,0-3 4,0 0 2,0 0-6,0 0-2,0 0-1,8 0-1,3 0 0,1-3 0,3 0 0,0-1 2,0 1-5,4-1-1,-4 1-2,0 3-2,0 0 1,0 0-1,0 0 0,0-3 0,0-1-3,0 1 2,0 0-10,-3-1-3,-5 1-20,1 0-7,-1-1-70,1 4-65,-1-3 55</inkml:trace>
  <inkml:trace contextRef="#ctx0" brushRef="#br1" timeOffset="70667.1008">3916-1179 228,'-4'-16'85,"8"9"-66,0-3 21,-1 6 4,-3 1-7,0 0 1,0 3-11,0 0-4,0 0-13,0 0-2,0 6 2,0 8-4,0 3 2,4 6-1,0 11 1,3 2-7,1 5 0,0-1-1,-1 0 2,1-3 5,-1 0 4,5-10-4,-5-4 1,1-3-5,-1-3 0,1-4-3,-5-3-1,1 0-8,-4-3-2,0-7-23,0-3-10,0-4-30,-4-3-13,4 0-40</inkml:trace>
  <inkml:trace contextRef="#ctx0" brushRef="#br1" timeOffset="71188.9157">4086-1145 244,'0'-10'90,"0"6"-70,0-2 24,0 6 6,0 0-8,0-4 0,0 4-11,0 0-4,0 0-15,0 0-5,0 0-1,0 7-3,3 3-2,5 7 0,3 3 1,4 7-1,4 3 2,0 0-2,4-3-1,3 0 1,4-4-1,-7-3 0,-1 0 0,-3-3 0,0-7 0,0-3-5,-4-7 1,0-3-22,-4-4-8,-3-3-40,-4-7-18,3 7-39</inkml:trace>
  <inkml:trace contextRef="#ctx0" brushRef="#br1" timeOffset="71669.6534">4444-1242 152,'11'-17'57,"-11"10"-44,4-3 16,0 7 6,-1-1-2,-3-2 1,0 2 3,0 1 3,0 0-21,0 3 7,0-4 4,0 4-3,0 0-1,0 0-3,-3 7-3,-1 0-8,0 6-3,0 14-1,-3 20 2,-1 20-1,-3 10 2,0 7 0,-1 16 3,1 8-3,0-5-1,3-12-6,1-14-3,3-13-11,0-14-4,0-10-28,-3-3-13,-1-10-59,1-4-27,-5-3 12</inkml:trace>
  <inkml:trace contextRef="#ctx0" brushRef="#br1" timeOffset="73230.4591">4674-1068 168,'0'-17'66,"0"10"-52,3-6 12,1 6 4,0-3 4,4 0 4,-1-3-1,1-1 0,3-2-20,4-1 3,4 0 3,0 0-6,0 4 1,-4 0-9,0-1-1,0 4-4,0 3-1,-4 1-3,1 2-1,-1 1-1,4 3 0,-4 0 2,4 3 0,0 1 2,-3 2 1,-1 4-1,0 1-2,-3 2 3,-4 4 0,-4 3-1,-4 3 1,-4 1 0,1-1 1,-8 1-2,-4-1-2,-4 1 1,-3-8 1,-1 1-1,5-7-1,-1-3-37,4-7-15,4 0-102</inkml:trace>
  <inkml:trace contextRef="#ctx0" brushRef="#br1" timeOffset="72750.5131">4745-1266 172,'-7'-7'66,"7"7"-52,0-6 17,0 6 4,0 0-4,0 0-1,0 0-1,0 0 1,0 0-16,0 0 1,0 0 1,0 0-4,0 0 1,0 0-4,0 0 0,0 0-3,4 6 1,-1 1 0,-3 3 1,0 4-2,0 6-1,0 3-1,0 4 0,0 3-2,4 3 1,0 0-2,0 1 2,-1-1-2,5 1 2,-4-1-2,0 0 2,-1 4 0,1-10 3,-4 0-1,0-4 2,0-3-4,-4-3 0,1-4-3,-1 0-1,0-3-10,0-3-3,0-3-24,1-4-10,-1-7-50,4 0-20,0-3 7</inkml:trace>
  <inkml:trace contextRef="#ctx0" brushRef="#br1" timeOffset="74780.1571">5119-692 200,'-8'17'74,"4"-7"-58,4 0 31,0-10 12,0 0-8,0 0 0,0 0-3,8 0 2,-1-3-27,5-4 0,3-3 1,4 0-11,3-3-2,1 3-5,3-1-1,-3 1-6,-4 4 1,0-1-31,-4 0-12,0 1-38,-4-1-16,0-3-52</inkml:trace>
  <inkml:trace contextRef="#ctx0" brushRef="#br1" timeOffset="73819.9059">5137-1228 272,'0'-10'101,"4"7"-78,0-4 15,-4 7 2,0 0-5,0 0 2,0 0-9,0 0-5,0 0-13,0 7-2,0 9 2,-4 11-6,0 10-2,4 10 3,0 0 1,0 0-2,0-4-1,0 1 1,0 0 0,0-11-5,0-3 1,4-6 0,-4-4 0,0-3-14,0-4-5,0-3-23,4-3-9,-4-7-44,8-7-82</inkml:trace>
  <inkml:trace contextRef="#ctx0" brushRef="#br1" timeOffset="74556.2836">5134-913 216,'3'3'82,"1"-3"-64,0-3 24,0 3 6,3-3-12,1-1-3,-1-2-6,1-1-2,3-3-14,1 0 4,3 0 3,3 0-4,-2 0 0,-1 0-2,0 0 2,-4 3-7,0 0-4,1 0-5,-1 4 1,0 0 1,-3-1 0,-1 4-11,1 0-5,-8 0-8,0 0 0,-4 7-25,-3 3-8,-5 4-38,-3 2-15,0 8 14</inkml:trace>
  <inkml:trace contextRef="#ctx0" brushRef="#br1" timeOffset="74238.9737">5130-1154 196,'-4'-7'74,"0"7"-58,8-7 18,-4 7 6,0-3-3,4 0 0,-4-4-7,4 0-4,-1-3-14,5 0 6,0-3 4,3-1-2,4 1 0,4 0-7,0-1-3,3 4-3,1 0-2,-4 3-3,0 1 1,-4 2-4,0 1 0,0 0-1,0-1 0,0 1-5,-4 3 0,1 0-15,-5 0-3,-3 3-20,-4 4-9,-4 0-31,-3 3-13,-5 6-3</inkml:trace>
  <inkml:trace contextRef="#ctx0" brushRef="#br1" timeOffset="76039.2343">5454-1007 160,'0'-17'60,"4"11"-47,0-8 24,-1 8 5,5-4-9,0-4-2,-1 1-9,4-4-2,1 0-11,3 1 10,0-1 7,4 0 1,0 0 2,-1 0-1,1 1 0,0 2-4,0 4-3,-4 0-7,0 4-1,-4-1-8,1 3-1,-1 1 0,0 3 0,-3 3-2,-1 8-2,1 2-2,0 4 1,-5 3 1,1 3 2,-4 7-3,-4 1 0,-3 2-8,-1-3-4,-3 0 0,-4 1 0,0-5 1,0-2 0,0-4 2,0 0 4,-1 0 3,1-10 4,4 0 0,4-3-1,-1-4 3,4-3 2,0-3 7,4-4 2,4-3-3,4-3-1,-4-1-4,7-2 1,0 2 0,4 4 3,0 3 1,0 4 1,0 6-2,4 8 1,-4 5 0,0 4 1,1 11-2,-1-5-1,0-2-1,0-1 0,0-3-7,-4-3-2,0 0-11,-3-4-3,0-3-30,-1-3-10,-7-7-65,4 0-25,-4 0 3</inkml:trace>
  <inkml:trace contextRef="#ctx0" brushRef="#br1" timeOffset="75317.7224">5443-1184 180,'11'-24'68,"4"11"-52,-3-1 12,-9 11 3,5 0-10,-1-1 1,-3 4 2,0-3 5,0 3-16,-1 0 4,1 0 3,-4 0 0,4 0 3,0 0-2,-4 0-1,4 7-2,-1-1-1,1 8 2,0 6 0,0 10-8,-4 10-2,0 4-5,0 3-3,0-4 2,0 1 2,3-4-2,-3 0-2,4-6-3,0-7-1,-4-7-14,4-4-6,-4-2-19,0-4-6,0-10-21,0-3-9,0-4-46</inkml:trace>
  <inkml:trace contextRef="#ctx0" brushRef="#br1" timeOffset="77209.3869">5948-1181 180,'0'-13'68,"4"6"-52,3-7 19,-3 11 5,0-4-5,3-3 2,1 4 1,-4-1 1,0 0-21,-1 1 9,1-1 6,0 0-4,0 4-2,-1 3-13,-3 0-4,0 0-6,8 3-3,-1 7 4,1 7 4,0 6-5,3 11 0,0 9 0,0 8 2,1 2 1,-1 1 3,0-4-1,1-3 0,-1-7-3,-3-6 1,-1-4-6,-3-6-1,0-8-13,-1 1-5,-3-7-19,0-10-53,0-3 2,0-1-67,0-9-30,0-4 96</inkml:trace>
  <inkml:trace contextRef="#ctx0" brushRef="#br1" timeOffset="77658.9157">6031-1188 232,'0'-13'88,"0"9"-69,0 1 17,0 3 5,0-3-9,0-1-1,0 1-9,0 0-3,0-1-11,4-2-1,0-1 3,3 0-4,4 1 2,1-1-3,-1 0 2,0 0-2,4 1 2,1 2-2,-1 1 0,3 0-3,1-4-2,0 0 3,-4 4 0,4 0-1,-4-1-2,0 1 1,-3 3-1,-1 0-7,-4 0 0,1 3-21,-1 1-9,-7 2-14,0 4-4,0 0-12,-3 4-3,-1 3-26</inkml:trace>
  <inkml:trace contextRef="#ctx0" brushRef="#br1" timeOffset="77919.4819">6137-1020 208,'-8'20'77,"16"-13"-60,-12-1 21,4-6 9,4 4-7,-4-4 1,3 6-3,5 1 0,-4-4 17,7 1-30,0-4-4,4 0-5,0 0 2,4-4 1,-4 1-4,0 0 1,1-1-14,-1 1-3,0 0-2,0-1 1,-4 1-21,0 0-9,1 3-35,-5 0-15</inkml:trace>
  <inkml:trace contextRef="#ctx0" brushRef="#br1" timeOffset="78396.7181">6465-1235 152,'3'-23'57,"1"20"-44,0-4 18,-4 7 6,4-4-4,-1 4 3,1-3 2,0 3 1,0 0-21,0 0 3,-1 0 2,5 0 3,-1 3 2,1 4 2,-1 7 1,1 9 3,-4 11 2,0 9-5,-1 4-1,1-3-13,-4-1-3,0-6-10,0-3-5,0-8-3,0-2 0,-4-7-24,1-4-11,-5-10-82,4-9-68</inkml:trace>
  <inkml:trace contextRef="#ctx0" brushRef="#br1" timeOffset="79674.8336">6804-1298 224,'4'0'85,"-4"0"-66,3 0 14,-3 0 4,4 3-4,-4 4 1,0 3-6,0 3 0,0 7-16,0 10 4,0 11 4,-4 6-5,1 3 2,-1-3-4,0 0 0,0-4-5,4-3 0,0-9-5,0-5 0,0-5-8,0-5-2,-3-2-25,3-4-11,0-10-42,0-4-18,7-12-28</inkml:trace>
  <inkml:trace contextRef="#ctx0" brushRef="#br1" timeOffset="80111.1503">6830-1235 228,'0'-10'85,"8"7"-66,-8 3 3,0 0-1,0 0-11,0 0-1,4 3 1,3 1 4,1 2-8,-1 8 6,5 13 1,-1 6-4,4 7-1,0 4-2,4-4-1,0 0-3,0-3 1,-1-3 0,1 3 1,-4-11 0,0-2 2,1-7 3,-1-4 2,0-10 14,0-9 9,-4-4-7,0-14-1,1-16-11,-1-20-2,0-4-7,1 0-2,-1 4-2,0 3-2,1 0-4,-5 10 0,4 3-22,-3 11-11,-4 6-51,0 10-23,-4 7-28</inkml:trace>
  <inkml:trace contextRef="#ctx0" brushRef="#br1" timeOffset="81477.5159">7373-725 296,'4'6'110,"0"-2"-86,3-1 22,-7-3 6,8 0-6,3 0 2,0-3-15,1-1-8,3-2-14,4-1-3,0 0-1,3-3-3,1 0-3,-1 0-27,-3 0-10,0 0-57,-4 3-25,-3 1-33</inkml:trace>
  <inkml:trace contextRef="#ctx0" brushRef="#br1" timeOffset="80666.5141">7403-1238 196,'4'-17'74,"0"11"-58,0-1 23,-1 7 7,-3 0 0,0-4 5,0 4-8,0 0-4,0 0-22,0 0 1,0 7 0,0 7-2,0 6 3,0 13-8,0 7-4,0 7-4,0 0 0,0-3-4,0-1-2,0-2 2,-3-1 0,-1-10-2,4-3 0,0-10-18,0-4-9,0-3-20,0-10-6,0-7-58,4-6-62,-1-14 58</inkml:trace>
  <inkml:trace contextRef="#ctx0" brushRef="#br1" timeOffset="81232.3795">7422-1060 236,'0'3'90,"4"-3"-70,4 0 26,-8 0 7,7 0-14,1-3-2,-1-1-11,5 1-4,-1-4-12,0 0 2,0 1 4,1-1-4,-1 0 1,0 1-8,1 2-3,-1 1-1,0 0-1,1-1-16,-1 1-4,-4 3-23,-3 0-8,0 7-22,-4-1-8,-4 8-39</inkml:trace>
  <inkml:trace contextRef="#ctx0" brushRef="#br1" timeOffset="80949.2319">7411-1208 260,'0'-13'96,"0"9"-75,7-6 8,-3 4-3,0-1-10,0-3 1,3 0 1,-3 0 3,4 0-11,-5 3 3,1 0 1,0 1-5,4-1-1,-1 4-6,1-1-2,3 1-2,0-1 0,4 1 2,0 0 2,0-1-10,1 4-2,-5 0-35,-4 0-13,-3 0-78</inkml:trace>
  <inkml:trace contextRef="#ctx0" brushRef="#br1" timeOffset="86987.6327">7954-189 204,'0'-7'77,"-4"14"-60,8-10 19,-4 3 7,0 0-4,4 3-1</inkml:trace>
  <inkml:trace contextRef="#ctx0" brushRef="#br1" timeOffset="87149.9504">7961-179 495,'4'17'31,"0"3"-1,0 10-6,-4 7-1,3 3-6,1 0-2,0 1-9,0-5-4,0-5-1,3-5-1,1-5-22,-1-5-10,1-6-22,-1-10-8,1-6-51,3-11-55,0-7 56</inkml:trace>
  <inkml:trace contextRef="#ctx0" brushRef="#br1" timeOffset="87329.3742">7999-424 312,'-4'0'118,"4"4"-92,0-1 8,0-3 0,0 0-20,0 7-2,4-1-10,-4 5-4,0-1 1,4-4-18,-4 4-4,4 0-46,-4-3-18,7-4-32</inkml:trace>
  <inkml:trace contextRef="#ctx0" brushRef="#br1" timeOffset="89717.9506">8191-641 224,'-52'-11'85,"33"11"-66,-11 4 25,18-1 9,1 1-5,3-1 1,5-3-16,-1 0-6,8-3-15,11-8 8,4 1 3,11-3 6,11 0 5,16-4-4,3-3 0,8-7-11,11 0-4,15-10-6,8-10-4,8-16-2,-5-1-3,4-3-52,5-7-25,-1-6-131</inkml:trace>
  <inkml:trace contextRef="#ctx0" brushRef="#br1" timeOffset="87928.7764">8274-789 244,'0'-17'93,"0"17"-72,4-3 16,-4 3 4,0 0-4,0 0 2,4 0-6,-4 0-3,7 3-16,1 7 2,3 7 2,1 10-4,-1 13 0,0 27-2,-3 10 0,-1 7-6,1 3-2,-4 10-2,3-3-2,1-7 3,-1-10 0,1-13-1,-4-14-2,-1-9-8,1-8-3,0-9-12,-4-8-3,4-9-4,-4-10 1,3-11-2,5-6 2,-1-7 7,5-3 6,-1 0 7,0 3 3,1 7 6,-5 0 4,1 7 12,-1 3 5,-3 3 2,0 3 3,-4 4-3,4 7-2,-1 7-9,5-1-3,0 0-1,-1 1 2,1-1-5,-1-3-3,1-3-6,3-4-2,0-6-22,1-4-8,-1-3-26,0-7-9,1-6-52,3-7-37,-4-4 73</inkml:trace>
  <inkml:trace contextRef="#ctx0" brushRef="#br1" timeOffset="88097.5725">8553-320 368,'-26'24'140,"22"-14"-109,-3-4-2,7-6-7,0 4-16,-4-1-3,4-3-33,0 0-15,0-3-83,0-1-63,7 1 71</inkml:trace>
  <inkml:trace contextRef="#ctx0" brushRef="#br1" timeOffset="88546.9534">8761-259 208,'0'6'77,"0"4"-60,-4 7 15,4-7 2,-4 4-13,0 6-2,1 3-11,-1 7-3,0 0-3,4 1-2,0-5 1,4-2-4,0-4 2,3-7 10,4-6 3,1-7 6,3-3 1,0-7 1,-4 0 2,1 0-3,-1-11 0,0-9 3,-3 7 1,-1 3 1,-3-7 0,-4-3 0,-4 3 0,-7 10-2,-4 4 1,-4 6-13,-4 4-3,-3 6-18,0 7-6,-1 0-42,8 4-19,8 2-107</inkml:trace>
  <inkml:trace contextRef="#ctx0" brushRef="#br1" timeOffset="89268.8937">8991-186 220,'0'-3'82,"0"3"-64,3 0 13,-3 0 3,0 0-14,-3 3-3,-1-3-10,0 0-3,0 0-2,4 0-2,0 0 3,0-3 9,4-4 4,0-3 1,3-3 0,5-1-1,3 1 0,0 0 3,0-1 2,0 4-2,-4 3-2,1 4-3,-1 3-1,0 7-1,1 6 0,-1 4-6,0 3-4,1 4-1,-1 2-1,0 1 0,1 0 0,-5 0 2,1-4 1,-1-3-4,-3-3 1,0-7 2,-4-3 3,0-7 0,0-10 2,-4-4-4,0-6 0,-3-7-3,7-3-1,0 0 1,0 0 2,7 0-1,1 3-1,3 7 1,4 3-1,8 7-3,-4 7 2,-1-1 5,9 8 2,-5-1 6,9 10 5,-9-2-7,5 12-3,-9-6-4,1 13-3,4 10-6,-8 0-1,-4-6-30,-3-7-13,-4-7-34,-8-7-14,-7-3-58</inkml:trace>
  <inkml:trace contextRef="#ctx0" brushRef="#br1" timeOffset="88728.1303">9111-202 164,'-15'10'63,"15"-4"-49,-11 4-74,7-3-36</inkml:trace>
  <inkml:trace contextRef="#ctx0" brushRef="#br1" timeOffset="83106.149">5247-135 180,'-27'0'68,"20"0"-52,-4 3 14,7-3 4,0 0 0,0 0 2,0 0-6,1 0-4,3 0-14,0 0-1,0 0 0,7-3 2,8-1 3,8 1 2,7-4 3,4 0-5,8-3 1,-1 0-1,4-3-1,4-4-1,-4 0 1,1 1-6,-1-1-1,-4 0-4,-3 4-1,0 3-1,-4 0-2,-4 3 1,-4 0-1,-3-3-7,-4 4-3,-4-1-25,-4 3-12,-3 4-36,-4-3-12,-4 3-40</inkml:trace>
  <inkml:trace contextRef="#ctx0" brushRef="#br1" timeOffset="83458.7853">5533-202 260,'4'-10'96,"7"-1"-75,1 1 12,-9 7 0,1 0-9,-4 3 0,4 0-7,-4 0 0,4 6-10,-4 4 5,0 7 1,0 7 0,0 9 2,0 14-2,0 7 2,0 6-4,0-6 1,0-1-3,0-6 0,0-7-8,4-6 0,-4-4-12,0-10-3,7-10-83,8-16-73</inkml:trace>
  <inkml:trace contextRef="#ctx0" brushRef="#br1" timeOffset="83998.5995">5888 139 156,'4'14'57,"-1"-7"-44,1 6 7,-4-6 1,0-1 4,0 4 5,0 0-1,-4 0 0,1-3-16,-1-3 10,0-4 6,-4 0-2,5-4 1,-1-6-11,0-3-5,0-11-3,4-6 1,0-7-3,8-6 1,-1 2-7,5 5-3,3 2 9,0 4 8,4 6 1,0 4 0,-1 7-4,1 6-2,4 7-4,-4 10-1,0 10-1,-1 7 2,-2 10-3,-1 3 0,0 1-3,4-5-1,-4-2-15,0-4-4,0-3-14,0-7-7,4-7-46,3-9-21,1-14-18</inkml:trace>
  <inkml:trace contextRef="#ctx0" brushRef="#br1" timeOffset="85214.4399">6517-102 184,'-3'-7'71,"3"7"-55,0-6 11,0 2 3,0 1-5,0-4 0,0 1 2,-4-1 0,0 0-14,0 4-1,1-1 1,-5 1-1,-3 3 3,-1 3-4,-3 4-1,0 7 0,0 2 1,0 8-1,0 6 1,0 10-6,4 0-1,-1 4-7,5-7 0,3-4 1,0-2 3,4-5-2,0-6 0,8-3-1,-1-7 0,5-3 2,3-7 0,0-7-3,0-6 0,4-7-3,0-7 1,-4-7-2,0-2 2,0-1 3,-4 0 1,-3 3 1,-1 4 0,1 7 0,-5 3 0,1 3 11,0 3 5,0 4-4,0 7-2,-4 3-5,7 7-2,-3 6 1,3 7 2,-3 7 1,4 3 1,-1 0-4,1 1-3,-1-5-7,-3-2-1,4-4-21,-1-3-9,-3-7-28,3-4-8,1-2-55</inkml:trace>
  <inkml:trace contextRef="#ctx0" brushRef="#br1" timeOffset="85800.2897">6623 133 200,'4'-4'74,"-4"1"-58,0-4 5,0 4-1,3 0-1,1-4 3,-4 0-1,4-3-1,0 0-10,3-3 7,1-4 5,-1-3 0,1 0-1,3-4-3,1 1-1,3-1-1,0 1 3,0 3-2,0 0 1,0 6-5,-4 4 0,1 10-8,-1 7-3,-4 10-1,1 6 1,0 4 1,-1 3-6,1 0 0,-1 0-6,-3-6 1,3-1 2,-3-6 3,0-4 0,-4-2-1,4-5 3,-4-6 2,4-6 0,-1-8-1,1-9 1,0-4 1,0-3-3,-1 0 0,5 3 1,-1 3 0,1 4 2,0 7 3,-1 3-4,1 3-1,3 7 2,4 7 3,0 6 0,0 4 2,4 3-4,0 0 0,-4 4-6,0-4 0,-4-4-52,-3 1-21</inkml:trace>
  <inkml:trace contextRef="#ctx0" brushRef="#br1" timeOffset="86626.8704">7652-263 236,'-11'-6'88,"3"6"-69,-7-4 13,8 4 0,-5 0-8,-3 4 0,-3-1-4,-5 0-1,0 4-10,-3 3 3,0 0 4,-1 3-4,4 1 1,5-4-4,-1 0 2,4 0-6,7 0-3,4 0-4,4 0 1,8 0 1,3 0 2,4 0 1,4 4 1,4-4 0,-1 0 2,-3-3-1,4 3 0,7 3-3,-7 0 1,-4 4-2,-4-3 2,-4 2-2,-7 1 2,-8 0-2,-4 3 2,-3-3 0,-4-1 1,-4 1-2,0-3-2,-7-4 1,0 0 1,-1 0-1,1 0-1,3-3 1,4-1-1,-3-2-5,3-1-1,4 0-26,3-3-11,5 0-55,7-3-25</inkml:trace>
</inkml:ink>
</file>

<file path=ppt/ink/ink3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4T22:18:40.526"/>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2611-3816 116,'-3'-10'44,"6"6"-35,-3-2 1,0 2-4,0 1-7,4 0 1,-4-4 6,0 0 4,4 0 10,0 1 5,-4-1-5,0 0 1,3 4-12,-3 0-1,0-1 2,0 1-4,0 0-1,0 3 0,0 0 1,0 0-3,0 0-2,0 0 0,0 0-1,0 0-3,0 0 2,0 0 3,0 0 1,0 0-4,0 0-1,8 3 1,-4 4 0,0-4 3,-4-3 1,0 0-4,0 0 1,0 0 2,0 0 1,0 0 1,0 0 0,3 3 2,-3-3 1,0 0-1,0 0 1,0 0-4,0 0 0,4 0-1,0 0-2,-4-3-24,4 0-11,-4-1-64</inkml:trace>
  <inkml:trace contextRef="#ctx0" brushRef="#br0" timeOffset="843.4559">2871-3940 176,'-3'-10'66,"3"3"-52,0 0 3,0 4 0,0 0-11,0-1-3,0 1 2,0-4 4,-4 4-5,0-1 5,0 1 3,1 0 5,-1-1 2,0 1-4,0 0 1,4-1-5,0 1 1,-3 3-7,3 0-1,0 0-4,0 0-1,0 0-1,0 0 0,0 7 0,0 3 0,0 3 2,0 7 0,0 7 0,3 7 0,1 2-3,0 1 2,-4 4 1,4-5 2,-1 1-1,-3-7-1,0 1 1,4-5 1,-4-2-1,0-4-1,4-3 1,-4-4-1,4-3 4,-1 0 5,1-3 4,4-7 2,-1-3-2,8-7 0,4-7-5,4-10-3,3-7 0,1-9 1,-1-11-1,0-3 0,-3 0-3,-4 7 1,0 7-13,-4 2-6,-4 4-53,-3 7-22</inkml:trace>
  <inkml:trace contextRef="#ctx0" brushRef="#br0" timeOffset="1249.147">3222-3773 140,'4'-10'52,"0"7"-41,7 0 9,-11 3 2,4 3-7,3 0 0,1 4 4,-4 3 5,-1 3-13,1 8 7,0 2 3,-4 4 0,0 3-1,-4 3-2,-3 4-1,-1 4-9,-3-1-5,-4 0 0,0-3 0,0-4-21,3-6-10,5-7-198,3-13 121</inkml:trace>
  <inkml:trace contextRef="#ctx0" brushRef="#br0" timeOffset="2734.7691">3535-4058 96,'0'-16'35,"4"9"-27,3-3 18,-3 7 5,0-1-10,0-2-2,3-1-2,-3 0 1,0 4-10,0 3 0,-4 0-1,0 6 3,0 5 1,0 5-1,-4 11 1,0 10-4,0 10 1,0 3-3,1 0 0,-1-3-1,0 0 0,0-7-2,1-6 1,3-7-2,0-7 2,0-3 0,-4-4 3,0-3 6,0-3 2,1-7-5,-1-7-1,0-3-2,0-7 1,4-6-2,0-7 0,4-14-3,4-6 1,3-7 0,0 3 1,0 1-2,5 2-2,-1-2 1,-4 2 1,0 5-1,4 2-1,-3 0 5,-1 4 1,0 3-2,1 4-3,-1 6-3,0 0 1,1 7-1,-1 7 0,0 3 0,0 6 0,1 11 0,-5 6-2,5 11 5,-5 9 1,1 1-3,-1 3 1,1 0 2,-1-1 1,1 5 1,-1 2 0,1 4 2,-4 3 1,-1 7-3,1-3-1,0 0 3,-4-7 1,4-4-3,-4-9-3,0-4 2,0-7 0,-4-6-1,4-4 1,-4-6-15,0-7-5,4-10-46,4-10-21,0 0-37</inkml:trace>
  <inkml:trace contextRef="#ctx0" brushRef="#br0" timeOffset="3049.7607">3565-3846 208,'-22'0'77,"18"-4"-60,-4 4 13,8 0 1,0 0-1,0-3 2,4-4-13,0-3-6,3-3-8,5-1 3,-1-2 4,4-1 0,0 0 1,0 0-1,4 1 2,0-1-1,0 3 0,0 1-7,0 0-2,-1-1-11,1-3-3,0 1-41,7-4-19,1-14-68</inkml:trace>
  <inkml:trace contextRef="#ctx0" brushRef="#br0" timeOffset="-3913.3946">2212-4182 68,'0'-6'27,"0"6"-21,0 0 1,0 0-2,0 0 5,0 0 6,0 0 9,0 0 7,0 0-2,0 0 0,0 0-6,0-4-3,0 4-11,0 0 0,0 0 1,0 0-6,0 0-1,0 0-2,0 0-2,0 4-2,3 2 1,-3 5 1,0-5 0,0 4 0,0 0 0,0 0 0,0 0 2,0 4-1,0-1 2,0 1-2,0-4 2,0 3-2,0 1-1,0-1 3,0 4 0,0-1-1,-3 1-2,3 3 1,-4 0-1,0 4 0,4-1 2,-4-3-3,4 1 0,-3-1 1,-1 0 2,0 0-1,0-3-1,4-4 1,0 0 1,-3-3 3,3-3 2,0 0-3,0 0-1,0-4-1,0-3-2,0 3 3,0 1 0,0-4-1,0 0-2,0 3 1,0-3 1,-4 0-3,4 3-2,-4 1 2,4-1 2,-4 0 0,0 1-1,4-4 1,0 0-1,0 3 0,0 0 0,-3 1 0,3-4 0,0 0 4,0 0 5,0 0-1,0 0 1,0 0-5,-4 0-1,4-4 1,-4 1 0,0-4-2,4 1-2,0-4 3,0-4 2,0-3 0,0-3 2,0-3-4,0-4 0,0 0 1,0 4 0,0-4-2,4 4 1,0-1-4,0 4 0,-1 0-1,1 0-2,0 0 3,0 3 0,0 0 1,3 0 2,1 1-1,-1 2-1,1-3-2,-1 1 1,5-1-1,-1 4 0,-4-4 2,5 3 2,-1 1-3,4 0 0,0-1 1,-4 1 0,1-1 0,-1 1 0,0 0 0,1-1 0,-1 4 0,-3 0 0,-1 0 0,1 3 0,-1 1-3,1-1 2,-1 4 1,1-1 2,-1 1-3,1-1 0,-1 4 1,-3 0 0,4 0 0,-4 0 0,3 0-3,-3 4 2,0-1 1,-1 4 0,1 0 0,0 3 0,-4 0 0,0 0 0,0 3 0,-4 1 2,0 2-3,-3 4 0,-1 1-1,-3-1 0,0 0 4,-1 0 1,1-3-1,-4-1-2,4 1-2,-1 0 1,-3-4 1,4 1 2,0-4-3,-1 0 0,1 0 3,0 0 1,-1-3-1,1-1-2,0 1 1,3 0-1,1-4 0,-1 0 0,4 1 0,1-1 0,-1-3 0,-4 0 2,8 0-3,-3 0 0,3 0 1,0 0 0,0 0 0,0-3 0,3-1-3,5 1 2,-1-4-1,1 1 0,3-1 2,1 0 2,3 1-3,0-1 0,0 0-1,4 4 0,-1-1 2,1 1 0,0 0 0,0-1 2,0 4-1,-4 0-1,0 0-2,0 4 1,0-1 1,0 0 0,-3 1 0,-1 3 0,-4-1 0,1 4 0,0 0 0,-1 4 0,1 2 0,-5 5 0,-3 2 0,0 4 0,0 0 0,-3 3 2,-5 0-1,-7 4 2,-4-4-2,-7-4 2,-8 5-4,-4-5 0,0-2 1,-3-4 2,-1-3-1,1-11 2,-8-2-31,8-11-11,-5-3-81</inkml:trace>
  <inkml:trace contextRef="#ctx0" brushRef="#br0" timeOffset="-2159.3611">2890-4621 108,'0'-10'41,"0"10"-32,0-3 15,0 3 5,0 0-8,0 0 1,-3 3-11,-1 4-4,-4 3-4,-3 7 2,0 3 1,-1 7-2,-3 3-1,0 0-1,0 4 1,0-1-4,0-3-2,0 4 4,4-7 3,-1-4-3,1-6-3,0-4 3,3-3 3,4-3-10,4-4-5,0-6-9,4-4 0,4-3-7,-5 4 0,1-4-6,0 3-8,0 0 15,-1 0 14,-3 4 8,0 0 8,-3-1 5,-1 1 15,0 0 7,0-1-1,1 4 2,-1 0-5,0-3 1,0 0-10,1 3 0,3-4-11,0 1 2,0 0 4,3-1-3,5 1 0,3-4 2,0 0 5,5 1 0,-1-8-1,3 4-4,1 0-2,4 0 0,0-3 4,3-4-4,0 0 2,1 0-7,-1-3-1,1 4 0,-5 2 0,-3 1-5,-4-1 1,0 4-18,-4 4-5,-3-1-73,0 4-66,-8 3 50</inkml:trace>
  <inkml:trace contextRef="#ctx0" brushRef="#br0" timeOffset="-2850.255">2615-4597 124,'-4'-7'49,"4"4"-38,4-4 15,-4 7 3,4-3-3,0 3-1,-1-4-11,5 1-4,0 3-6,-1 0-5,4 0-2,1 3 4,3 4 1,0 3 0,0 0 1,0 4 0,0 2 3,0 5 1,0-1 1,-3 3 0,-1 1 2,0-1-5,-3 4-1,-1-4 0,1 1 0,-4-4-2,-1 0 1,-3-3-4,0-4 0,0-3-8,4 0-4,0-3-18,-4 0-5,0-7-12,4 0-47,-1-7 10</inkml:trace>
  <inkml:trace contextRef="#ctx0" brushRef="#br0" timeOffset="-15152.2882">553-5207 96,'-4'3'38,"4"-6"-29,-4 6 3,4-3 1,0 0-11,0 0 0,4 4-9,4-1 0,-1 0-39,4 4-14</inkml:trace>
  <inkml:trace contextRef="#ctx0" brushRef="#br0" timeOffset="-14940.6544">704-4681 136,'0'0'52,"3"7"-41,5 0-4,-4-4-5,3 0-26,4 4-10,1 0-15,3-1-7</inkml:trace>
  <inkml:trace contextRef="#ctx0" brushRef="#br0" timeOffset="-14722.6953">824-4336 176,'-4'7'68,"4"-4"-52,0 4-1,0-7-1,4 7-10,0-1 0,0 1-2,0 0 1,3 3-2,1 0-18,-1 0-6,1-3-44,-1 3-30,5-4 40</inkml:trace>
  <inkml:trace contextRef="#ctx0" brushRef="#br0" timeOffset="-14529.9823">1062-4064 124,'7'6'46,"-3"1"-35,4 0 12,-5-4 2,5 4-5,-1 0-1,1-1-9,0 1-4,3 0-3,4-1-3,0 4 1,8 1-81</inkml:trace>
  <inkml:trace contextRef="#ctx0" brushRef="#br0" timeOffset="-15352.9552">681-5525 192,'-23'-17'71,"23"17"-55,0 0-7,0 0-7,0 0-12,4 6-4,0 5-50,-4-1-22,4 0 30,3 3 19</inkml:trace>
  <inkml:trace contextRef="#ctx0" brushRef="#br0" timeOffset="-12861.9574">858-6058 196,'0'-7'74,"0"4"-58,4 3 14,-4 0 1,0 0-7,0 0 0,-4 3-13,-3 4-4,-5 6-5,1 4-6,-4 3-2,0 7-33,4 6-11,-1 1-50</inkml:trace>
  <inkml:trace contextRef="#ctx0" brushRef="#br0" timeOffset="-12680.3302">651-5465 228,'-38'3'88,"34"1"-69,4-1-11,0-3-12,4 3-53,0 4-22,0 0 2,-1-1 4</inkml:trace>
  <inkml:trace contextRef="#ctx0" brushRef="#br0" timeOffset="-12441.8748">624-5267 244,'-15'3'90,"15"-3"-70,0 7 6,0-7-3,0 0-13,0 6-1,0 1-5,4 0-3,-4 3 0,0 0-43,0 7-19,4 3-44</inkml:trace>
  <inkml:trace contextRef="#ctx0" brushRef="#br0" timeOffset="-12239.6602">685-4718 288,'-4'4'107,"8"-4"-83,-1 6-7,1 1-9,0 0-30,0-1-10,0 1-83,3 0-37</inkml:trace>
  <inkml:trace contextRef="#ctx0" brushRef="#br0" timeOffset="-14331.9721">1642-3468 312,'-11'4'118,"11"-4"-92,0 0-9,4 3-12,3 0-13,5 4-2,-1 0-46,0-1-20,1 1-34,6 3-14</inkml:trace>
  <inkml:trace contextRef="#ctx0" brushRef="#br0" timeOffset="-14053.2071">1955-3236 116,'-3'10'44,"6"-4"-35,5 1-2,-4-4-1,3 4-7,1 0 0,3-1 1,0 5 2,4-1 1,0 0 3,4 0 1,4 0 3,0 0 8,-5 3 3,1-3 1,0 0 1,-4 0-13,0 0-6,-3-3-2,-1 0-2,-4 3 0,1 0-33,0 3-15,3 1-27</inkml:trace>
  <inkml:trace contextRef="#ctx0" brushRef="#br0" timeOffset="-13629.8843">2283-2824 196,'-3'3'74,"6"-3"-58,1 0 12,-4 0 2,8 3-3,-1 1 2,1-1-10,-1-3-4,5 4-8,-1-1-5,0 4-1,4-1-1,0 1 0,0 0 0,4-1 0,4 4 0,0-3 2,3 0-3,4 3 0,0-3 1,0-1 2,1 1-1,-1 3-1,-4-3-4,-3-1-2,-1 1-15,1-3-4,-4-1-14,0 0-3,0 1-6,-4-1 0,-4 4 24,0-1 11,-3 8 28,-1-4 13,1-3 15,-4-1 8,-1 1-5,1 0-3,0-4-18,-4-3-7,4 0-14,3-3-2,5-11-79,6-16-33,-2-7 6</inkml:trace>
</inkml:ink>
</file>

<file path=ppt/ink/ink3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2:27:21.23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8F94D7D4-C164-422F-818A-BF0F8978DA3B}" emma:medium="tactile" emma:mode="ink">
          <msink:context xmlns:msink="http://schemas.microsoft.com/ink/2010/main" type="writingRegion" rotatedBoundingBox="16725,2999 23826,2546 23951,4508 16850,4962"/>
        </emma:interpretation>
      </emma:emma>
    </inkml:annotationXML>
    <inkml:traceGroup>
      <inkml:annotationXML>
        <emma:emma xmlns:emma="http://www.w3.org/2003/04/emma" version="1.0">
          <emma:interpretation id="{25734E75-F205-40E9-8509-40F1E375AF10}" emma:medium="tactile" emma:mode="ink">
            <msink:context xmlns:msink="http://schemas.microsoft.com/ink/2010/main" type="paragraph" rotatedBoundingBox="16725,2999 23826,2546 23951,4508 16850,4962" alignmentLevel="1"/>
          </emma:interpretation>
        </emma:emma>
      </inkml:annotationXML>
      <inkml:traceGroup>
        <inkml:annotationXML>
          <emma:emma xmlns:emma="http://www.w3.org/2003/04/emma" version="1.0">
            <emma:interpretation id="{C028D5C4-A5E1-4583-8509-DD1613BDE1F6}" emma:medium="tactile" emma:mode="ink">
              <msink:context xmlns:msink="http://schemas.microsoft.com/ink/2010/main" type="line" rotatedBoundingBox="16725,2999 23826,2546 23951,4508 16850,4962"/>
            </emma:interpretation>
          </emma:emma>
        </inkml:annotationXML>
        <inkml:traceGroup>
          <inkml:annotationXML>
            <emma:emma xmlns:emma="http://www.w3.org/2003/04/emma" version="1.0">
              <emma:interpretation id="{A2A84D16-7994-4074-8AC4-F45E5FD1667A}" emma:medium="tactile" emma:mode="ink">
                <msink:context xmlns:msink="http://schemas.microsoft.com/ink/2010/main" type="inkWord" rotatedBoundingBox="16715,3573 22174,2992 22327,4431 16868,5012"/>
              </emma:interpretation>
              <emma:one-of disjunction-type="recognition" id="oneOf0">
                <emma:interpretation id="interp0" emma:lang="en-US" emma:confidence="1">
                  <emma:literal>BSSPRL</emma:literal>
                </emma:interpretation>
                <emma:interpretation id="interp1" emma:lang="en-US" emma:confidence="0">
                  <emma:literal>BSS PRL</emma:literal>
                </emma:interpretation>
                <emma:interpretation id="interp2" emma:lang="en-US" emma:confidence="0">
                  <emma:literal>BSs PRL</emma:literal>
                </emma:interpretation>
                <emma:interpretation id="interp3" emma:lang="en-US" emma:confidence="0">
                  <emma:literal>BS PRL</emma:literal>
                </emma:interpretation>
                <emma:interpretation id="interp4" emma:lang="en-US" emma:confidence="0">
                  <emma:literal>BSB PRL</emma:literal>
                </emma:interpretation>
              </emma:one-of>
            </emma:emma>
          </inkml:annotationXML>
          <inkml:trace contextRef="#ctx0" brushRef="#br0">733 230 164,'34'-26'63,"-13"7"-49,4 0 7,-12 12 0,0-4 2,-1-1 6,-3-3 4,-1 0 4,-3 0-20,-5 0 4,-5 0 0,-3 0-7,-5 0-1,-4 4-3,-4-1 1,-4 9-6,-5-1-3,-8 8-1,0 3-1,-5 8-3,1 4 2,0 4 1,4 3 0,0 4 0,-1 4 0,10-4 0,3 4 0,5-4-5,9-4 1,3 1 2,9-5 3,9 5-2,3-1 0,9 0 1,5 1 0,-1 3-3,5 0 2,4-4 1,0 0 2,-1 1 1,-7-5 1,-1-3 0,-8 0 0,0 0-2,-8 0 1,-9-1-2,-9 1 2,-4 0 0,-3 0 3,-6-4 1,-7 0 1,-1 4-2,-8-4-1,0 0-3,-4 0-2,-1 0 1,1 0-1,-5-4-9,1 4-2,-5-3-12,-4 3-3,4 0-17,5 0-8,7-8-71</inkml:trace>
          <inkml:trace contextRef="#ctx0" brushRef="#br0" timeOffset="-615.0082">-21 415 160,'30'-12'60,"-17"9"-47,4-12 10,-9 7 3,0-3-2,1-8 1,-1-7-3,-3-4 1,-5-4-13,-5-4 3,1 4 3,-4 0-2,-9 4 2,-4 0-7,-5 8-3,-8 3-1,0 7 1,1 5-5,-1 7-3,0 4 1,0 7 2,0 0-2,-4 12 0,0 3 1,0 8 0,0 4 0,0-1 0,8-3 0,0 0 0,9-4-3,4 0 2,9 0-4,8 0 1,13-3 2,3-1 3,10 1 0,-1-5-1,5 1-2,4-1-1,0-3 6,-1 4 3,-3-5 1,0 1 1,-9 0-4,0 0-1,0 0-1,-4-4-2,0 0 3,-4 0 0,-5 0 3,-3-4-1,-5 4 0,-9 0 1,-4 4 1,-4 4-3,-8 3-3,-9 0 2,0 1 0,-4-1-1,4 0 1,5-3 0,3-4 1,5-4-5,4-8 1,4-3-16,1-8-6,8-7-14,4-11-2,8-12-62,9-8-55,4-7 55</inkml:trace>
          <inkml:trace contextRef="#ctx0" brushRef="#br0" timeOffset="-1561.1733">-1583 351 200,'4'-8'74,"1"8"-58,-1-3 14,0 3 3,0-4-4,1 0 1,-1 0-13,-4-3-5,4 3-7,0 0 9,-4 0 8,0 4-7,0 0-1,0 0-8,-4 8-2,-4 3 0,-1 12 0,-4 11-2,-4 11-2,1 11 1,-1 1 1,0-1-3,4 1-2,0-1 2,1-3 0,3-4 1,-4-4 0,5-8 2,-1-3 3,1-4-4,0-7-1,-1-4-2,1-4 0,3-4-3,1-3 1,0-5-3,0 1 0,4-4 1,0-4 4,0-3 1,0-8 3,0-4-1,0-4-1,0 1 1,4-12-1,0 0-3,0-3 2,5-5 1,-1-7 0,5 0 0,0-3 2,8-1-3,0 0 0,4 4-1,5-3 0,0 3 2,4 0 0,-1 7-3,1 1 2,4 3 1,1 1 2,-1 3-1,0 4-1,-4 3 1,-5 5 1,1 3-3,-5 0 0,-4 4 1,-4 4 2,0 3-3,0 5-2,-4 3 2,0 7 2,-1 8 0,-3 4-1,-1 7 1,-4 8-1,-4 4 0,0-1 0,-4 5-3,-4-5 0,-5 1-1,-8 4 0,-4-1 0,-5-7 3,-8-4 0,-5 4 3,1-8-1,0 0-1,8-7 3,4-4 0,1-3 1,7-5 0,6-3-2,3-4-2,4 0-4,9-11 0,5-4 2,7-1 1,5 1 1,0 0 0,4 4-3,5 0 2,-1-4 1,5 0 2,-5 3-3,1 5 0,-1-4 1,0 3 2,5 1-1,0 3-1,-5 0-2,5 4 1,-5 0-1,0 8 0,1-1 2,-5 4 2,0 1-1,0 3 2,-4 11-2,-4-3 2,0 7 0,-5 0 3,-4 4 1,-4 0 3,-4-1-3,-4 1-2,-5 0 0,-4 0 1,-8-4 1,-5 0 1,0-3 0,-8-1 0,-8-4-2,-5-3-1,-8-4 1,-5-3 1,-4-1-3,-4 0-3,1 1-7,3-5-1,9 1-8,-1-5-1,9-3-33,9 0-13,8-3-76</inkml:trace>
          <inkml:trace contextRef="#ctx0" brushRef="#br0" timeOffset="1471.6516">1651-251 212,'-4'-12'79,"4"12"-61,4 4-3,1-4-6,-5 0 4,0 0 3,0 0-1,4 4-1,0 0-8,0-1 3,1 5 3,-1 3 5,-4 4 4,0 8-7,0 15-1,-4 7-5,-1 7 0,1 20-5,0-1 0,0 1-1,-1-1-2,5 5 1,0-5 1,0-3 1,0 0 1,0-16-2,-4-7-2,0-3 3,0-8 2,0-8-2,-1-3 0,-3-5-3,-1-3-3,1-7-3,-1-4 1,1 0-8,4-4-2,-1-8 3,1-3 5,0-4 4,4-8 2,0-7 1,0-4 0,0-7-3,4-1 2,0 1 7,1-4 4,-1-4-3,0 4-2,0-4 0,-4 0 1,5-4-1,3-7 0,1-4-3,8-4-2,4 4 1,4 0 1,0 4-3,9-4 0,0 11 1,4 1 0,5 7-3,-1 7 2,-4 8 3,0 4 1,0 3 1,-4 4 0,0 4 0,-4 4 0,-5 3 0,-4 8 0,0 0 2,-4 8 1,0 3-1,-8 12 1,-9 7-4,-9 4-2,-8 7 0,0 4-1,-8 4 0,-5 0 2,-8 0-3,0-4-2,-8-3-7,-1-5-2,0-7-11,1-3-3,4-5-8,3-7-4,6-3-30,3-9-11,9-3-19</inkml:trace>
          <inkml:trace contextRef="#ctx0" brushRef="#br0" timeOffset="2583.6401">2600-402 252,'8'8'93,"-8"-4"-72,4 3 7,-4-7 0,0 0-2,0 8 4,0-8-12,-4 7-5,4 1 5,-4 7-11,0 0 0,-5 4-3,1 11-5,-1 7 1,-3 16 0,-5 15 0,0 7 0,-4 4 0,4 0 0,0 0 0,0 0 0,0 0 0,4-4 0,-4-3 0,0-16 0,5-7 2,-1-7 1,0-12 1,0-12-9,1-6-4,-1-8-4,0-12-2,5-11 8,-1-11 3,5-8 1,4-7 2,0 0 1,4 0 2,1-8-3,3-3 0,5-4 3,4-4 3,4-4 4,0 0 2,0 4-5,5 0-2,-1 4 0,5 4 2,4-1-3,-5 4 0,1 5 1,-1 6 0,1 5-2,0 3-2,-1 7 1,1 5-1,-5 7 2,1 3 3,-1 5-2,1 7 0,-1 7-1,-4 5-2,0 7 1,1 3-1,-6 4 0,-7 5 0,-9-1 0,-9 7 2,-3 5-1,-9 3-1,-1 4 1,-7-4-1,-1 0-3,1-4 2,3-7 3,-4-4 1,1-3-4,-1-8 1,5-8 2,-1 0 1,1-3-1,8-5-2,0 1 1,4 0-1,5-4-3,0 0 0,3 0 2,5 0 0,0 0-2,9 0 0,-1-4 2,5 4 2,0 0-5,4 0 1,-1 4 1,6 4 3,-1-1 0,0 8 2,0 4 0,-4 3 1,0 1 2,0 3 3,0 1-4,0-1-1,-4 0-2,-1 1 1,1-1 0,-5 4 3,1-3-5,-1 3-1,-3 0 0,-1-4 2,0 0-3,-4-3 0,0-4-4,0-4 1,4-4-18,-4-3-8,0-8-22,4-12-7,5-10-79</inkml:trace>
          <inkml:trace contextRef="#ctx0" brushRef="#br0" timeOffset="3212.783">3311-289 276,'17'-19'104,"-4"16"-81,-1-9-6,-3 8-7,-5 1 2,0-1 7,-4 0 1,0 4 3,0 0-13,0 0 1,0 0 2,0 0-1,0 0 1,0 0-7,4 4-4,1 3 1,-1 9 2,-4 6 2,0 8 1,0 12-4,0 10-1,0 8-1,-4 1-2,-1 3 3,1 3 0,0 1-4,-5-4 1,1 0 2,-5-7 1,1-5-1,-5-3-2,8-4 3,1-11 0,4-8 1,-5-3 0,5-4-7,0-4 0,4 0 1,0-7 3,0-1 2,4 1 1,4-1 0,-3-3 0,3 0-2,-4-1 1,5 1 0,8 4 3,-5-1-3,1 1 0,4-1 1,4 1 2,0-1-3,5 5 0,-1-1-1,0 0 1,5 0-2,0-3-1,-5-1 1,1-3 1,-10 0-1,1 0 2,-8-4-22,-5-4-9,-4-7-22,-4-8-6,-5-4-49,-3-3-23,3-4 13</inkml:trace>
        </inkml:traceGroup>
        <inkml:traceGroup>
          <inkml:annotationXML>
            <emma:emma xmlns:emma="http://www.w3.org/2003/04/emma" version="1.0">
              <emma:interpretation id="{278CA956-6652-4988-B7BE-31075DD10D4E}" emma:medium="tactile" emma:mode="ink">
                <msink:context xmlns:msink="http://schemas.microsoft.com/ink/2010/main" type="inkWord" rotatedBoundingBox="23436,2435 24018,4336 22956,4661 22373,2760"/>
              </emma:interpretation>
              <emma:one-of disjunction-type="recognition" id="oneOf1">
                <emma:interpretation id="interp5" emma:lang="en-US" emma:confidence="0">
                  <emma:literal>'so</emma:literal>
                </emma:interpretation>
                <emma:interpretation id="interp6" emma:lang="en-US" emma:confidence="0">
                  <emma:literal>'80</emma:literal>
                </emma:interpretation>
                <emma:interpretation id="interp7" emma:lang="en-US" emma:confidence="0">
                  <emma:literal>'to</emma:literal>
                </emma:interpretation>
                <emma:interpretation id="interp8" emma:lang="en-US" emma:confidence="0">
                  <emma:literal>'go</emma:literal>
                </emma:interpretation>
                <emma:interpretation id="interp9" emma:lang="en-US" emma:confidence="0">
                  <emma:literal>580</emma:literal>
                </emma:interpretation>
              </emma:one-of>
            </emma:emma>
          </inkml:annotationXML>
          <inkml:trace contextRef="#ctx0" brushRef="#br0" timeOffset="3710.312">4196-1030 312,'-5'-15'118,"10"19"-92,-1 7-3,0-4-5,-4 5-1,4 3 7,1 3-9,-5 5-3,4 7-7,-4 8-4,0 14 2,0 5-4,0 3 0,-4 8 1,-1 0 2,1-1-21,-4 1-7,-1 0-29,1-4-10,4-4-54,8-4-33,4 1 70</inkml:trace>
          <inkml:trace contextRef="#ctx0" brushRef="#br0" timeOffset="4549.1297">4488 317 220,'17'15'85,"-5"-11"-66,10-4 8,-14 0 0,5-4 1,-1-4 6,1-7-15,-4-15-5,-1-4-9,1-3 1,-1-8 0,-4-8 4,-4 4 1,0 4 3,0 7 4,-4 8-8,0 4-3,-5 7-4,-3 4-3,-10 4 1,1 7-1,-8 8 0,-1 7 0,0 8 0,-8 7 0,4 4 2,5 8 1,-1-1-1,5 1 1,4-4-2,4 0-1,4-4-2,4 0 1,5 0-1,4-4-2,4 1 3,5-1 0,4 1-2,-1-1 0,5 0 8,0 1 6,0-1-3,4 8 0,-4-8-4,0 0-1,0 1-1,0-1 1,-4 0-2,4 1 2,-9-5-2,1 1-1,-5 0 1,-4-1-1,0 1 0,0-1 2,-9-3-3,1 4-2,-5-5-1,-8 1 3,0 0-2,-5-4-1,-3 0 3,-1-4 2,5-3 9,4-8 5,4 0 8,4-19 8,9-11-10,8-15-12,9-8-3,4-7-6,4 0-3,0 7 2,0 4 2,5 8 0,-1 7 2,5 0-7,8 0 1,0 4-23,4 4-11,9-1-11,4-3-4,4 0 18,5 4 9,-5 0 14,-4 3 6,-8 4-25,-9 4-12,-9 0-77</inkml:trace>
          <inkml:trace contextRef="#ctx0" brushRef="#br0" timeOffset="5050.5809">4941 125 224,'0'0'85,"4"8"-66,0-12 8,-4 4-2,0 0-7,0 0 2,0 0-2,0 0-2,0 0-8,4 4 4,-4-4 1,-4 11 16,-4 11-16,-5 1-6,-4 7-5,-4 4-2,0 11 0,-5 8 0,1 11 0,0 4 2,8-5-3,4-6 0,9-1 1,4-7 2,8-7-1,5-12 2,8-8 2,9-7 2,8-11-3,4-11-1,5-12 3,-1-4 1,1-7 5,-5-11 5,-4-8-3,-4-4 2,-4 4-3,-9 4 2,-8 0 1,-5 7 2,-8 4-4,-4 1 2,-9 6-14,-8 5-3,-17 3-18,-9 4-7,-3 0-47,-6 3-17,6-21-77</inkml:trace>
        </inkml:traceGroup>
      </inkml:traceGroup>
    </inkml:traceGroup>
  </inkml:traceGroup>
</inkml:ink>
</file>

<file path=ppt/ink/ink3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4:43.888"/>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-2338 2189 112,'8'-14'44,"-1"4"-35,1 0 18,-5 7 7,5-4-7,0 0-3,-1 1-6,4-1 1,1 0-10,-1 1 3,4-1 2,0 0-1,0 4 0,0-1-5,-3 1 0,3 0-3,-4 3 0,4 0-1,-4 6 0,1 1-2,-1 3 1,0 4 0,1 2 1,-1 1-2,-3 0-2,-1 6 3,-3 8 0,-4-1 1,-4 3 0,-3 1-5,-5-1 1,-3 1 2,-4-4 3,-3 0-4,-1-3-1,0-4 0,5-3 2,-1-3-1,4-3 2,0-1-4,3-3 0,1-3 1,3-1 0,1-2 4,3-4 5,4 0-5,0-4-2,4 1-1,0-4-1,3 1 2,5-4 1,3 0-1,3 3 1,1-3-2,4 3-1,0 0-2,-1 1 1,1-1 1,-1 0 0,1 1 2,0-1 1,-4 0-4,-1 1 1,-3-1 0,1 0 2,-1-3-1,0-3-1,0-1 3,0-6 0,-4-3 1,0-7 2,5-4 3,-5-3 2,4 0-3,-4-3 0,1 0-1,3-4 3,-8 1-1,-3-4 2,-4-7-2,-8 1 0,-3 2-3,-12 4-1,1 7-17,-8 7-4,-4 2-49,0 11-21,0 0-52</inkml:trace>
  <inkml:trace contextRef="#ctx0" brushRef="#br0" timeOffset="41913.2112">-2549 1743 124,'-15'-3'46,"15"-1"-35,0 1 14,0 3 4,0-3-10,0-1-1,4 1 1,-4-4 0,3 0-10,1 1 3,0-1 2,-4 0 1,0 1 4,0-1-2,4 4 1,0-1-7,-1 1-4,1-1-7,4 1 0,-1 0 0,4-1 0,5-2 0,-1-1 0,3 0-3,5-3 2,7 0 3,0 0 1,4 0 1,4 0 0,0 0 0,-1 0 0,-3 3 0,-3 1 2,-5 2 1,-3 1 1,-1-1 0,-3 4 0,-4 0-2,0 0 1,0 0 0,-3 0 1,-1 0-4,0 0-1,1 4 1,-5-4 0,1 3-2,-1-3-2,1 0 3,-1 0 0,-3 0-4,-4 0 1,4 0 2,-4 0 1,0 0-1,0 0-2,0 0 3,0 0 0,0 0-34,0 0-17</inkml:trace>
  <inkml:trace contextRef="#ctx0" brushRef="#br0" timeOffset="30321.7164">0 989 104,'0'0'41,"3"3"-32,1 4 4,-4-7 2,4 0-3,0 0 3,3 0-2,1 0 2,-1-3 3,1-4 1,-1-3-10,5 0 3,-1-4 4,0-6 3,1-3 1,3-7-3,0-11 0,0-12-3,4-8-1,-4-2-7,0-1-4,-4 0 1,1 4 0,-1-4-4,-4 1 1,1 6 0,0 3 0,-5 7 0,-3 7 2,-7 6-1,-1 4-1,-3 7 5,-4 3 4,0 3-5,0 7 0,0 0-4,0 3-1,3 4 1,1 6 0,3 4-3,1 6 0,3 7 4,0 7 1,4 7 2,0 6 0,-4 7 4,1 13 3,-1 17-4,4 17 1,7-7-3,9-10 0,6-10-6,20-10 1,3-13-20,8-21-7,11-19-83,0-18-57,-11-9 66</inkml:trace>
  <inkml:trace contextRef="#ctx0" brushRef="#br0" timeOffset="39859.9157">490-40 72,'0'0'30,"0"0"-24,-4 0 10,4 0 3,0 3 2,-4 1 4,1-1-2,-1 0 0,0 1-1,0-1-2,0 0-10,1 1 0,-1-1 3,-4 4-3,5 0 2,-1-4-3,0 0 2,0 1-6,1-1-1,3 0-2,0-3-2,-4 0 1,4 0-1,0 0 0,4-3 2,-1 0 1,1-1 1,0 1 0,0 0 2,3-1-3,1 1-2,-1-1 2,5 1 0,-1 0-4,0-1-1,4 1 1,0 0 0,-3-1 3,-1 1 1,0 0-1,1-1 1,-1 4 4,0-3 6,4 0-5,0-1-2,0 1-1,1 0 1,-5-1 1,0 1 3,-3 0-5,-5 3-3,1-4 1,-4 4 0,-4 0 1,-3 4 0,-4 2-42,-4 4-17,-1 7-67</inkml:trace>
</inkml:ink>
</file>

<file path=ppt/ink/ink3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5:59.416"/>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-5-2 76,'0'-3'30,"0"3"-24,0 0 10,0 0 5,0 0 1,0 0 2,0 0-11,0 0-5,0 0-5,0 0-3,0 0 1,0 0-4,0 0 0,0 0-1,0 0 3,0 0-16,0 0-47,8 3-6</inkml:trace>
</inkml:ink>
</file>

<file path=ppt/ink/ink3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4:24.341"/>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0 375 116,'-7'-7'46,"11"4"-35,7-7 5,-7 3 0,3 0 6,1 1 4,-1-1-6,1 4-1,-1-1-11,-3 1 4,0 3 1,0 0 5,3 3 1,1 4 1,-1 0 0,1-1-9,3 4-2,1 0-3,3 1-1,0-1-1,0 0 2,0 3-5,0 0-1,4 1 0,-4 3 2,0 3 1,0 0 1,-4 3 0,1 1 0,-1 3-2,0-1 1,1 1-2,-1 0 2,0 0-4,-3 0 0,-1 3 3,1-3 3,-1-1-4,-3 1-3,0 0 1,0 0 0,-4-4 3,0 1 1,0 3-1,-4-1-2,0-2 1,-3-1 1,3-3-1,-4 0-1,1-3 1,-1-3-1,4-4 0,-3 0 0,3-4 4,0-2 2,1-4 2,-1 0 0,-4-4 0,1 1 0,3-4-4,-4 1-1,5-4-1,-1 0 1,0-4-4,4 1 0,0-4 1,4-3 2,0-4-3,3-6 0,1-7 3,-1-6 1,5-4 3,-5-3 3,1-7 2,-1 0 3,1-4-7,-1-6-4,1-6-2,3-4-1,4 3-14,4 0-3,4 0-79,14-9-36,-3 6 5</inkml:trace>
</inkml:ink>
</file>

<file path=ppt/ink/ink3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5:32.150"/>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13333" units="cm"/>
      <inkml:brushProperty name="height" value="0.13333" units="cm"/>
      <inkml:brushProperty name="color" value="#FF0000"/>
      <inkml:brushProperty name="fitToCurve" value="1"/>
    </inkml:brush>
  </inkml:definitions>
  <inkml:trace contextRef="#ctx0" brushRef="#br0">226 497 72,'-3'-13'30,"3"6"-24,-8 0 10,8 4 5,0 0-3,-4-4 1,1 0-4,-1-3-1,0 0 0,4 0 2,0-3-5,0-1 1,0-2-7,0-1 4,0 0 3,0-3 0,4-4 3,3 1-6,5-4-3,-9 0-1,9 1 1,-1-1-1,4 3 0,0 1-1,0 3 0,0 0-2,0 3-2,1 3 3,-1 1 0,-4 3 1,0-3 0,1 6 0,-1 4 0,0-1-2,1 1-2,-1 3 1,0 3 1,0 1-3,1 2 0,-1 4 1,0 0 0,1 4 0,-5-1 2,1 7 1,-1 4 1,-7 6-5,0 3 1,-7 1 0,-1 3 2,-3 0-1,-4 0 2,0-4-2,0-3 2,-4-3-4,4-4 0,0-2 1,0-5 0,0-2 6,3-4 6,1-3-4,3-7 0,1 0-4,3-4-1,0-3-1,4 1-2,0-1 1,0 0-1,4 1 0,0 2 0,3-2 0,1 2 0,-1 1-3,1 0 2,0-4 1,-1 3 2,1 1-3,3 0 0,-4-1-1,1 4 0,0 0 4,-1 4 1,1-1-4,3 0 1,-4 4 0,5 0 2,-1 0-3,0-1 0,1 1-1,-1 3 0,0 3 2,1 1 2,-1 3-1,4-1 2,-4 4 2,-3 4 2,-4 9 1,-4 1 2,-4 6-3,-7 0 1,-12 1 1,-3-1 2,-8-3 1,-12-4 2,-10 1-3,-5-4 1,1-3-9,0 0-4,-4-4-75,-8-3-34,4-10-24</inkml:trace>
  <inkml:trace contextRef="#ctx0" brushRef="#br0" timeOffset="-1046.4606">257 85 124,'0'-3'46,"3"6"-35,-3-3 7,0 0 4,0 3-4,0 4-1,0 3 2,-3 0 2,-1 7-11,0 3-1,0 7-2,1 3 1,-1 4 0,0 2-2,0 1-1,0 3-1,1 1 0,3 9 0,-8 4 0,4 3 0,1 3 2,-1-7-1,0-6 0,0-6-1,1-8 0,3-3-2,0-3-2,0-3-2,0-4 1,0-7-8,3-3-2,5-7-34,-1-6-15,5-10-29</inkml:trace>
  <inkml:trace contextRef="#ctx0" brushRef="#br1" timeOffset="1.785E10">1347 131 68,'0'-3'27,"-3"6"-21,3-3 3,0 0 2,0 0-5,0 0-1,-4 0 11,0 0 4,0 0 7,-3 0 4,-1 0-9,1 0 0,-1 0-13,1 0-3,-1 3-4,-3 4-2,-1 0 3,-3-1-4,0 5 0,-4-1 5,0 3 2,-3 0 2,-5 4 2,5 0-1,-5 0 0,5-1-3,-1 5 1,4-5 0,1 4 1,-1-3-7,4 3 0,-1 0 1,1 0 1,4-3-1,0 0-2,-1 3-2,5-3-1,-1 3 4,1-3 3,-1 3-1,5-3-2,-1 3 0,0 0 1,0 0-1,0 0 2,4 3-2,0-6-1,0 0 3,0 0 2,0 0-2,4-4 0,0 0-1,0 1-2,0-1-2,-1 1-1,1-1 10,0 0 8,0-3-8,3 0-1,1 1-4,-1-1-2,1 0-2,-1 0 1,-3-4 3,4 1 1,-1 0-4,1-1-1,-5 1 3,5 0 3,-4-4-3,0 4-1,-1-4 0,5 1 2,-4-1 1,3 0 1,1 1-5,-1 2 1,1-6 0,-1 4 0,1-1 2,3-3 1,-3 7 1,3-7 0,0 3 0,1-3 0,-1 0-2,4 0 1,0 0-2,0 0 2,0 0-2,0 0 2,-3 0-4,-1-3-2,0 3-1,1 3 0,-1-3-39,0 0-19,1-10-54</inkml:trace>
  <inkml:trace contextRef="#ctx0" brushRef="#br0" timeOffset="3112.3737">800 8 104,'0'-3'41,"0"3"-32,0-4 11,0 4 2,0-3-1,0 0 2,0-1 2,0 1 2,0-1-14,0 1 5,0 0 5,0-1-3,0 1 0,0 0-5,0 3-1,0-4-4,0 4 1,0 0-6,0 0-1,0 0-2,0 0-2,3 0 1,1 0-1,4 0-3,-1 0 2,4 0 3,1-3 1,3 0 1,0 3 0,0-4-2,4 4-2,0 0-2,0 0 1,-1 0 3,1 0 1,0 0 1,-4 0 0,0 0-2,0 0 1,0 0 9,1 0-4,-5-3-2,0 0 1,-3-1 0,-1 4-1,1-3 1,-1 0 0,1-1 3,-4 1-1,-1-1 0,1 4-8,0-3 0,-4 3-1,0 0 2,0 0-32,8 0-12,-1 3-105</inkml:trace>
  <inkml:trace contextRef="#ctx0" brushRef="#br1" timeOffset="1.785E10">1238 389 84,'-4'-3'33,"-3"-4"-26,7-6 0,0 9 1,3-2 4,-3-4 4,4 3 5,0 0 4,4 0-2,-5 1-2,5-1 0,3 0 1,4-3-12,0 0 1,4 0 0,4 0-4,-1 0-2,1 0-2,3-3 0,5 3-2,-1-1 2,-4 5 0,1-1 1,-1 4 0,-3-1 0,-1 4 2,-3 4 1,0 2 1,-4 4 0,0 4-2,0 3-1,0 3-8,-4 3-2,1 4 6,-1 3 6,0 0-5,1 0-1,-5 1-1,1-1 2,-4-3-1,-4-1-1,-8 1 3,-3 3 0,-8 1-4,-4 2 1,-3 1 0,-8-4 2,0 0-3,0-3 0,0-4 1,4-6 0,0-7-11,3-7-5,1-9-47,0-14-21,7-11-6</inkml:trace>
  <inkml:trace contextRef="#ctx0" brushRef="#br1" timeOffset="1.785E10">1434 305 140,'0'-10'52,"0"10"-41,0 0 11,0 0 3,0 0-10,0-3-3,0 3 4,0 0 1,0 0-8,0 0 6,0 0 4,0 0-4,0 0 2,4 3-4,0 7 0,-1 0-5,1 4-3,0-1-2,0 7 0,-4 4 2,3 3 2,-3 3-3,0 3-1,0 1 1,0 6 0,0 0-2,4 4 1,-4-4-2,0-3-1,0-4 1,0-3-1,0-6 0,0-4 2,0-7-10,-4-2-4,1-5-30,-1-6-10,0-3-59</inkml:trace>
  <inkml:trace contextRef="#ctx0" brushRef="#br1" timeOffset="1.785E10">2098 600 140,'-4'-20'55,"0"13"-43,0-3 14,4 4 6,-3-1-12,-1 0-1,0 1-7,-4 2 0,1-3-7,-1 4-1,-3 0 0,-4 3-5,0 0-1,-4 3-4,0 4-1,0 3 8,0 3 6,1 1-3,-1-1-2,4 4-1,0 0-1,3 3-3,5-7 2,3 1 1,0-1 0,4-3-5,8 0 1,3 0 6,4-3 6,4 0-2,4-4-1,3 0 0,0 1 1,1-1-1,-1 0 0,1 4-3,-5-4-2,-3 4 1,-4 0 1,-4-1-1,-3 4 2,-8 1 0,-4 2 3,-3 0-1,-8 1 2,0 3-2,-4-1 0,-4 1-3,-3 0 1,-1 0-2,1-4 2,-4 0-2,-4-3 2,-8-3-18,-3-7-6,0-3-37,0-4-12,3-6-19</inkml:trace>
  <inkml:trace contextRef="#ctx0" brushRef="#br1" timeOffset="1.785E10">1996 4 140,'-8'-14'52,"8"11"-41,0 0 9,0 3 2,0-4-7,0 1 2,0 0-6,0-1 1,0 1-7,4-1 1,0 1 1,3 3 8,5-3 2,3-1 0,7 4 0,9-3-1,2 6 3,9 1-11,3 2-4,0 5-1,-3 2 0,-1 7 3,-3 7 3,-4 16-2,-4 14-2,-11 14-2,-8 19 0,-11 14-7,-7 7-1,-16 13-14,-22-7-3,-15-3-98</inkml:trace>
</inkml:ink>
</file>

<file path=ppt/ink/ink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2:38.357"/>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1 27 156,'-4'-6'60,"4"6"-47,0 0 26,0 0 7,0 0-12,0 0-2,0 0-17,0 0-4,0 0-7,0 0-5,4 3-2,4 0 2,-1-3 2,4 0 2,1 0 3,3-3 1,0 3 3,4-3-1,0-1 2,-1 1-6,1 0-3,0-1-1,0 1 1,0 0-1,0 3 2,0 0-4,-1 0 0,5 3 1,3-3 0,-3 3 0,3-3 2,1 0-1,3 0 2,0 0 0,0 0 3,0 0-1,-3-3 2,-1 0-4,1 3-2,-5 0 0,1 0 1,-4 0-1,0 0 2,-1 0-4,1 0 0,-4 0-1,0 0 0,1 3 2,-1 0 0,0-3 0,0 0 0,0 4 0,0-1 2,0-3-1,4 0-1,0 0 1,0 0-1,-1 0 0,1 0 2,0 0-1,0 0-1,0 0 1,3 0-1,-3 0-3,4 3 2,-4-3 1,0 0 2,-1 0-1,1 0-1,-4 0 1,1 0-1,-1 0 4,0 0 2,0 0-2,0 0-3,0 0 0,0 0-1,0 0 0,0 0 0,0 0 0,0 0 0,-3 0 0,-1 0 0,0 0 0,-3 0 0,-1 0 0,1 0 0,-1 0 2,1 0 1,-1 0-4,1 0-1,-4 4 1,-4-4 0,4 3 1,3-3 0,-7 0 0,0 0 0,4 0-27,-4 0-11,7 0-39,-3-3-13,4-4-13</inkml:trace>
</inkml:ink>
</file>

<file path=ppt/ink/ink3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7:35.285"/>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05292" units="cm"/>
      <inkml:brushProperty name="height" value="0.05292" units="cm"/>
      <inkml:brushProperty name="color" value="#C00000"/>
      <inkml:brushProperty name="fitToCurve" value="1"/>
    </inkml:brush>
  </inkml:definitions>
  <inkml:trace contextRef="#ctx0" brushRef="#br0">448 233 140,'-3'-13'55,"-1"3"-43,4-4 10,0 8 1,-11-4-9,3-7-1,-3-3-3,-4 0 1,-4-4-6,-4-3 6,-3 7 2,-4 0 0,-4 3 0,-4 7-1,0 4 2,-3 6-9,3 6-6,12 4 1,-1 4 1,1 6-2,15 3-2,-4 8-1,11-1 3,8 0-2,11 3 1,3 1 0,13-1 0,3-2 6,3-1 5,1 0-3,-4 0-1,-4 0 0,-4 0-1,-3-3-2,0 0 1,-16 0 0,-3 0 1,-8-1 0,-3-2 0,-8-1 6,-4-6 4,-8 0-1,1-7 0,-4-7-3,-4-3 1,8-6-8,-1-8-2,12-3-30,-4-3-13,12-3-86</inkml:trace>
  <inkml:trace contextRef="#ctx0" brushRef="#br0" timeOffset="685.0031">558 314 232,'-15'6'88,"11"-6"-69,-4 4 24,8-1 5,-7-3-8,3 0 0,0 0-19,1 0-5,3-3-10,0-1 0,3-2 4,5-4-6,3-4-2,8-2-1,4-5-1,3 1 0,4 4 0,-3 2-25,-5 4-10,-3 7-48,-4 6-20,-7 10-14</inkml:trace>
  <inkml:trace contextRef="#ctx0" brushRef="#br0" timeOffset="411.0074">686-145 160,'4'-7'60,"-4"7"-47,0 0 28,0 0 10,-4 3-12,0 4-5,-3 0-6,-1 6-1,1 4-15,-8 10-5,3 9 0,5 11-6,-1 7-1,4 6 0,1-6 0,3 0 0,3-1 0,5 4 0,3 4 0,-7-5 0,0-2 2,3-10-3,-3-11 0,4-9-6,-1-14 0,4-20-32,1-14-14,3-6-64</inkml:trace>
  <inkml:trace contextRef="#ctx0" brushRef="#br0" timeOffset="1805.3183">980 280 148,'0'-6'55,"4"2"-43,0 4 14,-4 0 4,0-3 0,0-1 2,0 1-2,0 0 1,0-1-17,-4 1 3,0 0 3,-3-1 0,-1 4 0,0 4-10,1 2-4,-1 8-4,-3 3-2,0 3 1,-1 3-1,1 1-3,7-1 2,1 1 1,3-1 0,0 0 0,3 1 0,5-7-3,7-1 2,-7-6 1,7-10 0,3-6-3,5-4 0,-8-7 2,0-7 2,0-2 0,-3 2-1,-1 1 1,-4 3 1,-3 0-1,-4 6-1,0 4-2,0 7 1,-4 3-1,1 6 0,-1 4 2,0 4 0,4 3-3,0-4 2,4 0-1,0 1 0,-1-4 4,5 0 1,0-3-1,-1-4-2,1-3 1,3 0-1,0-3 0,1-4 0,-1-6 0,0-1 0,0-3 0,1-3 2,3-3-1,-8-4 2,1 0 0,0 0 3,-5 1 3,1 2 2,-4 4-3,0 3 0,0 4-7,0 3-1,0 6-2,4 15-2,3 5 0,8 8 3,-7 6 0,7 0 1,0 4-3,0-1 2,0 1 1,0 2 2,0-5-1,1-5-1,-5-5 1,0-11 1,-3-14 1,-1-6 1,1-10-2,-1-10 1,-3-7 4,0-7 4,0-2-4,-1 2-2,-3 7 2,4 10 2,0 14-6,0 16-4,-1 17-3,1 14 0,0 6 3,4 7 2,3 13 9,4 14 3,4 7 5,3-1 1,1-3-6,-4-10 0,-4-10-4,-4-7 0,-3-3-3,-8-3 1,-8-4-4,-11-3 0,-14-4-1,-24-6 1,-18-3-20,-8-8-8,-4-9-23,-11-10-7,4-11-59,11-6-26,11-10 18</inkml:trace>
  <inkml:trace contextRef="#ctx0" brushRef="#br0" timeOffset="2703.7781">1915 267 116,'8'-17'46,"-8"14"-35,3-11 20,-3 11 10,0-7-7,0-4-2,-3 1-3,-1 0-1,-4-4-15,1 0 8,-5 4 5,1-1-5,0 4 0,-4 4-10,0 6-2,-8 10-7,4 10-4,-3 7-2,3 6 3,4 4 0,0 0 3,3 0-3,5-4-2,3 1 2,4-7 0,4-4 1,3-3 0,5-7 0,3-6 0,0-7 2,4-7 1,-1-3-1,1-6 1,0-8-2,0-3-1,-4 1 3,0-1 0,-4 0 1,1 4 2,-8 6 3,3 3 5,-3 8-8,-4 6-1,4 6-5,3 11-3,1 3 2,-1 4 2,1 2 0,3-2-1,0-1-2,5-2 1,-1-5-12,0-2-5,4-8-14,-1-9-8,1-7-14,-4-7-3,0-6-47</inkml:trace>
  <inkml:trace contextRef="#ctx0" brushRef="#br0" timeOffset="3267.5933">2077 230 212,'0'3'79,"4"1"-61,0-11 12,-4 7 4,4-3-9,-4-1 0,0-2-12,0 2-5,0-3-5,3 4-3,-3 3 1,4 7-4,4 3 0,-1 7-1,1 3 0,3 3 3,0 1 2,1-1-2,-5-3 0,4-3 1,-3 0 2,0-7 1,-1-3 1,1-7-2,-1-7 1,4-7 7,1-6 5,-1-7-5,0-6-1,1-7-3,-5 3 1,1 0 2,-1 10 2,-3 4-3,0 9-3,0 11-5,-1 10-2,1 9 1,0 5 0,4 2 1,3 0 0,4-2 0,0-5 2,4-2-3,3-8 0,1-6 10,0-10 5,-1-10 5,-3-17 3,-4-9-1,-7-5-1,-8-2-8,-12 9-3,-10 7-10,-5 7-1,-6 7-53,-5 12-23,4 18-86</inkml:trace>
  <inkml:trace contextRef="#ctx0" brushRef="#br0" timeOffset="4447.697">2782 2 152,'8'-20'57,"-4"10"-44,-1-4 25,-3 11 10,0-4-2,0 1 0,-3-1-10,-1 0-5,-4 1-17,1-1-2,-8 7 1,-4 0-7,0 10-1,0 7-3,-4 10-2,5 9 1,3 5-1,3 2-3,1-6 2,7 0-1,0-7-2,4-3 5,4-7 1,4-3 0,-1-7 1,5-7-2,3-6-1,0-4 1,0-10 1,0-6-1,0-4-1,-4-3 1,1 3-1,-5 0 0,1 4 0,-5-1 4,-3 8 2,0 6-2,0 6-1,0 4-3,0 10-3,0 4-1,0 9 0,4-3 3,0 4 2,4-4-2,-1 0 0,1-3 1,3-4 0,0 0 0,1-6 2,-1-7 1,0-7 1,-3-6 2,3-10 1,-3-8-3,-1-5-1,1-5 3,-5 8 1,1 6-3,0 4-3,0 2 0,-1 5-1,1 6-3,0 3 2,0 7-1,3 10 0,1 7 2,3 6 0,0 4 0,5 0 0,-1-4 0,0-3 0,0-3 0,0-7 2,-4-6 1,1-11 1,-1-10 2,0-13 1,0-4-1,1-2 1,-1-1-2,0 0 0,1 0-1,-5 3 0,1 4 6,-4 10 6,-1 7-8,5 6-2,-8 17-4,0 10-2,0 20-2,7 27 1,8 17 7,4 10 4,8-3-5,-1 6-3,0 7 3,1-4 1,-4-16 9,-8-10 2,-4-11 3,-7-16 2,-8-13-3,-11-11 0,-8-9-10,-11-11-3,-19-13-4,-14-13-2,-16-14-8,3-7-3,1-6-21,4 3-6,7-3-27,11-4-9,16-3-109</inkml:trace>
  <inkml:trace contextRef="#ctx0" brushRef="#br0" timeOffset="5786.6345">3687-229 144,'11'-17'55,"-3"4"-43,0-11 23,-5 14 7,1-10-5,0-7 1,-4-10-9,-4-3-3,-3 0-14,-5 0 8,1 3 3,-8 7 2,-4 6 2,-3 4-4,-4 7-2,-4 6-9,0 7-3,0 7-7,4 9-2,4 11-2,3 10 0,4 10 0,12 3 0,7 4 4,11 0 3,11 3 0,9 16 0,6 18 3,9-1 3,-5-3 0,-3 1 1,-8-8-2,-4 0 1,-7 1-4,-8-4-2,-7-7 0,-8-9-1,-3-11-2,-12-7-2,-4-12-19,1-8-10,-1-10-21,4-9-8,4-11 2,8-16 4,3-14-4,4-10 0,4 0 22,3 3 10,-3 1 17,-4 6 9,0 3 13,-8 8 8,-3 6 1,0 3 1,0 3-1,-1 4 2,5 0-3,-1 0 0,4 0 1,4 0 2,8-7-10,7-3-2,8-3-4,3-4 1,4 0 5,-3 0 4,-1 4-1,-3 6-2,-5 4-5,-2 3 0,-5 6-9,0 4-2,0 7-3,1 6 0,-1 4 4,4 0 1,0 0-1,4-1-2,0-2-6,0-4-4,3-3 3,1-7 4,0-7 2,3-13 3,0-14-1,1-6 2,-5-4 0,-6 1 1,-5 6-2,-4 4 1,1 6 4,-8 0 4,-4 7-4,0 3-2,1 4-5,-1 6-2,-4 7-2,5 7 3,3 6-2,3 4 1,9 6-3,3 4 1,4 0 0,3-4 2,1-3-1,7-6 1,-4-7 4,1-11 3,-1-6-2,-3-7 0,-4-6 1,-4-1 2,-4 1-5,-3-7-1,-8 0 0,-4 3 0,-8 3 0,-3 8 0,-7 2-7,-8 8 0,-8 9-13,-7 7-2,-1 7-26,9 6-11,3-3-66,15 4-52,8-4 69</inkml:trace>
  <inkml:trace contextRef="#ctx0" brushRef="#br0" timeOffset="6481.2621">4185-105 252,'4'-17'93,"-1"14"-72,-3-7 14,0 6 2,0-2-21,0-1-8,4-3-6,4 0 0,3 0-1,0-4 2,4 1 2,4-1 0,0 4 2,0 0 5,0 0 4,0 4 3,-4-1 1,0 4-9,0 3-4,-4 6-4,1 4 0,-1 4-4,0 6 0,0 0-1,-3 3 0,0 4 2,-1 0 0,1 0 0,-1 0 0,1-7 2,-5-3 1,1-7 3,4-7 1,-1-10 10,5-10 4,-1-6-5,4-4-1,0-6-9,0-4-4,0 0 1,4 0 0,-4 7-1,0 6-2,0 8-2,-3 6 1,-1 10-1,0 10-2,1 3 0,-1 4 0,0 3 3,4 0 0,0 0 3,0-3 1,4-4-1,0-3-2,4-3 1,-1-4 1,1-6 5,0-10 4,3-7-2,-3-11 2,-1-5 0,-3-8 1,-4 4-4,-3 6 0,-5 11-5,1 33-4,-1 17-2,1 13-1,-1 3 3,5 1 0,3 0 1,11-8 0,12-12 0,18-21-29,12-19-13,11-35-69,16-29-30,3-41-9</inkml:trace>
  <inkml:trace contextRef="#ctx0" brushRef="#br0" timeOffset="7519.8444">249 1617 184,'3'-26'68,"5"16"-52,-4-7 17,-1 10 6,-3-6-9,0-4 0,-3 0-6,-5-3-3,1 3-11,-12 4 9,0-1 4,-7 8-7,-5 2-2,1 4-6,0 4-3,-8 2-7,12 5-1,-8-1 3,8 3 2,3 4-3,8 3-1,11 3 1,12 7 0,11 11-2,18 9 2,8 7-1,12-3 0,-12-1 2,4-6 2,-7-3-1,-8-7 2,-4-7 4,-11-7 4,-8-3 0,-11-3 3,-8-4-5,-10 1-1,-16-4-4,-12 0-1,-14 3-3,4 4-1,-1 0-4,4-4 1,4-3-18,8 0-6,11-6-38,11-4-15,19-7-48</inkml:trace>
  <inkml:trace contextRef="#ctx0" brushRef="#br0" timeOffset="7972.4796">494 1808 196,'11'-13'74,"-7"6"-58,3-3 25,-3 7 8,0 0-10,3-1 0,-7 4-16,-7 4-4,3 2-11,-3 11-3,-1 13-1,-3 4-2,-1 6-2,5-3-2,-1-4 1,8 1-1,-7-4 0,7-7 0,7 1 0,1-7 4,7-7 1,4-7-4,3-6 1,1-7 4,3-10 5,-3-7 8,0-10 4,-8-7 3,-4-6 2,-11 0-3,-7 3 0,-5 3-12,-3 14-4,0 7-23,0 6-7,0 7-39,4 6-15,7 8-79</inkml:trace>
  <inkml:trace contextRef="#ctx0" brushRef="#br0" timeOffset="8356.7267">984 1678 200,'-4'-17'77,"-3"4"-60,-5-4 17,8 10 6,1-6-6,-1-4 1,4-3-5,-4-4-1,4-2-16,0-1 5,0 3 5,0 1 5,0 3 3,0 6-14,0 4-5,0 7-10,0 13-2,0 10 0,4 14 0,0-11 2,11 61 3,7 13 4,5-3 2,7 3-5,3 4-4,5 6 1,3-3 0,-3-14-1,-5-13-2,-3-10-2,-4-13 1,-7-14-19,-8-10-9,-4-10-14,-11-13-6,-7-10-48,-8-7-20,-4-10-3</inkml:trace>
  <inkml:trace contextRef="#ctx0" brushRef="#br0" timeOffset="8797.265">1067 2241 252,'-4'-24'96,"4"11"-75,4-4 19,-4 10 4,4-3-16,-1 0-6,5-6-11,3-5-5,4 1-3,4-3 2,4-1 4,7-2-5,0-5-2,0-2-1,0-4-1,1 0 0,-13 4 0,1-1 0,-4-3 2,-3 7 1,-5 0 1,1 0-5,-5 3-1,-3 0 1,0 0 0,0 1 1,0-1 0,0 0 0,0 0 0,0 4 8,0 3 5,0-1 7,0 8 2,0 3-11,4 10-7,4 7-2,3 9-2,0 11 0,4 14 0,4 12-3,0 11 2,0-1 1,0-2 0,0-11 0,0-3 2,-4-13-8,-4-14-3,0-7-15,1-20-7,-1-19-48,4-15-19,0-9-33</inkml:trace>
  <inkml:trace contextRef="#ctx0" brushRef="#br0" timeOffset="9010.6207">1165 1654 364,'0'4'137,"11"-4"-106,0 0 10,-3-4-2,3-2-20,4-8-5,8-3-9,11-3-2,0 0-1,4-3-26,3-4-9,4-3-45,-3 3-20,-5 0-43</inkml:trace>
  <inkml:trace contextRef="#ctx0" brushRef="#br0" timeOffset="10278.5127">2217 1366 240,'-4'-17'90,"4"14"-70,-4-4 19,4 4 3,0 0-11,-4-1-1,4 4-13,0 0-3,0 0-8,0 7-4,4 3 1,4 7 0,3 6 1,4 4-2,4 6 1,4 8 0,-1 16 1,1 16-2,-1 8-2,-3-1 5,-7-3 1,-5-3-2,-7 3-3,0 0-5,-4-3 0,-3-10 4,-4-7 4,-1-14 1,1-6 0,0-10-3,-1-7 1,1-10-2,0-10-1,3-10-2,1-13 1,-1-4 1,4-10 2,4 0-3,0-3 0,0-4 1,0-6 2,4-7-1,0-10-1,3-7 7,5 4 3,-1 3 3,4 13 3,0 11-1,0 6 1,0 3-2,4 11-1,0 3-7,4 3-2,3 3-4,0 8-1,1 2 1,-1 8 2,-3 6-1,-1 7-1,-6 6-2,-5 7-1,-4-6-9,-10 23-5,-9-4-16,-7-3-6,-3 1-8,-5-8-3,-3-9-24,0-8-10,4-9-30</inkml:trace>
  <inkml:trace contextRef="#ctx0" brushRef="#br0" timeOffset="10861.8697">2590 1152 212,'-4'-21'79,"12"11"-61,-1-10 1,-3 10-1,4-3-1,-1-1 2,1-2 5,-1 2 2,1 1-13,-1-1 10,1 4 4,3 4-10,0 2-2,1 8-7,3 6-3,0 10 2,-4 17 2,1 16-2,-1 11-2,4 3-2,-4-7 0,1-3-2,-1 0 2,0-3-2,1 0 2,-1-4 2,-4-3 2,-3-7-3,0-7-3,-4-9 2,-4-7 0,0-11 5,1-6 3,-1-10-9,0-6 0,0-8 0,4 1 1,0-4-1,8 0-2,3-3 1,0 3 1,5 0 1,-1 4 3,0 6-1,0 7 2,0 7-6,0 6-3,0 7 3,0 3 3,-4 8-3,1 5-3,-1 5 3,0-1 1,1-3-20,-5-4-8,1-6-16,3-7-4,0-10-39,1-7-18,3-3-18</inkml:trace>
  <inkml:trace contextRef="#ctx0" brushRef="#br0" timeOffset="11272.4584">3223 1430 116,'4'0'44,"0"-4"-35,0 4 23,-4 0 8,3 0 1,-3 0 2,0 0-3,0 0-1,0 7-10,0 6-3,-3 8-6,-5 2-3,1 4-5,3 6 0,0 1-9,4 3-2,4 0-1,3-4 0,5-6 0,3-4 0,0-6 2,4-10 1,3-10 10,1-14 6,0-10 1,-1-7 0,-3-2-6,-4-1-1,-7-4-8,-8 1-3,-8 0 1,-3 7 2,-4 2-4,-4 8-1,-4 3-13,1 6-5,3 8-43,0 6-18,4 3-71</inkml:trace>
  <inkml:trace contextRef="#ctx0" brushRef="#br0" timeOffset="12111.2012">3732 1188 208,'-37'7'79,"14"0"-61,-7 3 21,19-3 8,-8 3-5,0 3 2,-4-3-2,4-3-2,4 0-21,4-4-5,3 0-2,5-3 1,3 0 3,7-3-3,8 0 0,12-4-7,7-7-2,7-2-2,4-1 1,1-3-4,3 0-2,-4 0-20,0 3-10,-3 0-25,-5 0-11,-3 7-71,0 4-43,-7 6 85</inkml:trace>
  <inkml:trace contextRef="#ctx0" brushRef="#br0" timeOffset="11817.238">3940 971 228,'-8'-4'85,"8"4"-66,-7 0-6,3 0-6,-4 0-10,1-3 2,-4 0 1,-1-1 2,1 1-1,0-1 4,-1 1 4,5 0 15,-1-1 7,1 1 3,-1 0 2,4 3-2,1-4 1,-1 4-13,0 4-3,0 6-11,-3 3-3,-1 7-1,1 17 0,-5 20-2,1 14 1,0 2 0,-1 1 1,5-10-2,-1-4 1,8-3-2,0-3-1,4-11 1,4-9 1,-1-8 1,4-9 1,1-7-2,3-10 1,4-10-7,0-3 1,3-11-17,1 1-6,-1-7-20,1-4-7,-4 1-13,-4-1-4,0 1-35,-4 3-28,-3 3 57</inkml:trace>
  <inkml:trace contextRef="#ctx0" brushRef="#br0" timeOffset="12736.1265">4370 1061 208,'-4'-3'77,"0"-1"-60,-7 4 28,7 0 11,0 0-7,-3 4-1,-5 2-25,-3 4-9,-7 11-9,-5 12-4,1 7 0,-1 7-1,5 0 0,7-7-3,11 1 0,8-5-3,7-5 1,8-8-6,7 1-1,4-4 5,1-10 1,3-4 4,-4-6 1,-4-6 5,-3-8 5,-4-9 6,-4-11 3,-8-13-7,-3-3-4,-4 0 2,-4 0 2,-3 9-2,-5 5 0,-3 5-5,-4 8-3,1 3-33,-1 6-14,-4 11-89,0 13-60,5 3 84</inkml:trace>
  <inkml:trace contextRef="#ctx0" brushRef="#br0" timeOffset="13330.9018">4445 1125 228,'4'-24'88,"3"11"-69,-3-7 22,0 13 6,3-6-10,1-4-1,3 0-14,4 0-4,0 1-10,4-1-1,0 3 0,0 4-3,0 7-1,0 3-3,-1 10-3,-2 7 2,-5 10 0,0 13 1,1 10 2,-5 4-1,1-4 2,-1-3-2,-3-3-1,0-14-2,-1-7-1,1-6 6,4-10 3,-1-11-3,5-12-2,3-18 0,4-10-1,3-9 4,1 3 5,-1 3-3,1 3-1,-4 7 6,0 7 3,-4 7-3,-4 6-1,0 7-6,1 10-3,-5 10 0,1 7 1,3 9-1,0 8-1,-3-7 1,3 20-1,-3-10 0,3 3 0,4-7-14,4-6-3,0-17-26,4-13-11,3-21-75,8-3-62,-8-3 69</inkml:trace>
  <inkml:trace contextRef="#ctx0" brushRef="#br0" timeOffset="13713.1723">5516 739 224,'15'0'85,"-11"-3"-66,-1 0 12,-3 3 3,0-4-9,0 1 0,-7 0-8,-4 3 0,-5 3-10,-6 4-2,-8 6 1,-8 7 1,-7 4 3,-1 6 1,1 0 3,4 0-3,7 0 1,7 0-9,12 1-4,4 2 0,22 1 2,12-1 6,15 1 4,7-1 2,4 1 5,-4-1-1,0-3 1,-3 4-5,-4-4-3,-8 0-1,-11-3-1,-12 3-2,-14 4 1,-20 6-11,-29 14-2,-20 13-39,-22 6-18,-22-16-113</inkml:trace>
  <inkml:trace contextRef="#ctx0" brushRef="#br1" timeOffset="1.74019E8">5812 369 40,'-8'4'16,"4"-1"-12,4 0 9,-3 1 5,-1-4 5,0 3 6,0-3-7,-3 4-1,3-4-6,0 3-1,0 0-2,1-3 0,-1 0-6,4 0-2,0 0-2,0 4-2,0-4 3,0 0-2,0 0 2,0 0-2,7 3 2,1 0 0,-1 1 1,1-1-2,0 0-2,-1 1 1,1-1 1,-1 0-1,4 1 2,1-1 0,-1-3 3,4 0-1,0 0 2,0 0-2,4 0 0,0 0-1,0 0 2,0 0-3,-4 0-2,0 3 0,0 1-1,0-1 2,0 1 1,0-1 1,0-3 0,0 0-2,0 0 1,1 0 0,-1 0 1,-4 0 0,4 3 0,0 1-5,-4-4 1,4 3 2,1 0 1,-5 1-1,0-1-2,1 0 3,-1-3 0,0 4-1,4-1 1,0 0-2,-3 1-1,-1-1 3,0 0 0,1-3-1,-1 4-2,0-1 1,0-3 1,-3 0-3,3 0 0,-3 0 1,-1 0 0,1 0 2,3 0 1,-3 0-4,-1 0 1,1 0 0,-1 0 0,1 3 0,-1-3 0,1 0-3,0 0 2,3 4 1,-4-4 0,5 0 2,-1 0 3,-3 3-4,-1-3-3,4 0-2,1 0 3,-5 0 0,1 0 1,-1 0 2,1 0 1,-1 0-4,1 0 1,0 0 0,-1 0 2,4 0-1,1 0 2,-1 0 0,0 0 1,1-3-2,-1 3-2,0 0 3,1-4 0,3 4-6,-4 0 0,0 0 1,1 0 1,-1 0 5,-4 0 2,1 0-2,3-3-3,1 3 2,-1 0 0,0 0 1,1 0 0,-1 0-5,0 0 1,0 0 0,5 0 2,-5 0 1,-4 0 1,1 0-5,-1 0 1,1 3 2,0 1 1,-5-4-1,5 0-2,-1 0 1,1 3 1,-1-3 1,1 4 1,0-4-2,-1 3-2,1-3 1,-1 3 1,-3-3-1,0 4 2,3-4-4,-3 3-2,4-3 6,-5 3 3,5-3-1,-1 4 0,1-1-3,0-3 1,-1 0-4,-3 3 0,3-3-1,1 0 0,-4 0 4,3 0 1,-3 0-4,4 0-1,-1-3-17,1-4-5,3-3-34,0-3-13,1-4-31</inkml:trace>
  <inkml:trace contextRef="#ctx0" brushRef="#br1" timeOffset="1.7402E8">6279 644 52,'-19'7'22,"12"-4"-18,-1 1 11,4-4 3,4 0-2,-3 0 1,-1 0-3,0 0 1,0 0-4,1 0 1,-1 0-1,4 0 1,0 0 0,0 0 0,-4 0-6,4 0 0,0 0 1,0 0 3,0 0 4,0 0-6,0 0-2,0 0-3,0 0 0,0 0 0,4 6 1,-4-6 0,7 4 2,-3-1-5,4 0-1,-1 4 4,1 0 2,-1-4-2,1 4-3,3 0 0,0-1-1,1 1 0,3-4 2,4 4 1,0-4 1,-1 1-2,1 2 1,0 1-2,0-4-1,0 1 1,0-1 1,-1 1 3,1-4 2,0 3-1,0-3-1,0 0-1,0 0 0,3 0-2,-3 0 1,0 0-2,0 0-1,0 0 1,0 0 1,-4 0-1,0 3 2,0-3-4,0 0 0,0 0 1,0 0 2,0 0-1,0 0 2,0 0 0,0 0 1,1-3-2,-1 3 1,0 0 0,4 0 1,-8 0-5,0 0 1,0-3 0,1 3 2,-1-4-3,0 4 0,1 0 1,-1 0 2,0 0-1,1 0-1,-1 0 5,0 0 1,1-3-2,-1 3-1,0 0-1,1 0 1,-1 0-2,0 0 2,-3 0 0,-1 0 1,1 0-2,-1 0-2,1 0 3,-1 0 0,1 3 1,-1-3 0,1 0-2,0 0-2,3 4 3,0-1 0,-3 0-1,-1-3-2,1 0-2,-8 0 1,0 0-23,0 0-10,0 0-37,0-3-15,0 0-10</inkml:trace>
  <inkml:trace contextRef="#ctx0" brushRef="#br1" timeOffset="1.74021E8">6928 158 180,'-31'7'68,"28"-10"-52,-12 9-3,7 1-3,1 0-3,-1-1 1,-3 1 2,-1 0 4,1-4-8,4 1 8,-1-1 3,0-3-3,5 0 0,-1 0-6,0 0 0,4 0-7,0 0-3,0 0-2,4 7 3,3-1 4,1 1 3,3 0-2,4-1-1,4 1-1,0 0 1,0 0-4,7-1 0,-3 1 1,0 0 2,-1 3-1,1 0-1,-1 0-2,5 3 1,-1 1 1,1-1 2,-1 0 1,0 4 1,-3 0-2,0-4 1,-1 1 0,-3-1 1,0 1-2,-4-1 1,0 0-2,-4-3 2,1 0 0,-1 1 3,0-5-3,-3 1 0,-1 0-1,1-1-2,0 1 1,-1 3 1,1-7-1,-5 1-1,5 3 1,-4-4 1,-4-3-1,3 7 2,-3-7 0,4 3 1,-4-3 0,0 0 0,0 0 0,0 0 0,0 0-2,0 7 1,0-7 2,0 6 4,0-2 0,0 2 0,0 1-1,-4 3 0,-3 4 0,-4 2 0,-4 11-2,-8 7-1,-7 2 1,-4 11 1,-4 4-3,-3 2-3,-1 1-5,1-7-2,-1-4-22,-3-2-8,3-5-42,-3 1-15,-4 4-28</inkml:trace>
</inkml:ink>
</file>

<file path=ppt/ink/ink3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7:27.664"/>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8739-564 72,'0'-4'30,"4"1"-24,0-4-3,0 4-4,3 0 2,1-4 1,-1 0 0,1 0-2,-1 1 1,1 2-1,-4 1 4,-1 0 5,1-1 4,0 1 4,-4 0 6,4-1 3,-4 1-2,0 0-1,0-1-3,4 1-1,-4 3-10,0 0 1,0 0 3,0 0-9,0 0-2,3 7-2,1 6 0,0 7-5,-4 10-1,4 4-81,3 9-38,-7-6 60</inkml:trace>
  <inkml:trace contextRef="#ctx0" brushRef="#br0" timeOffset="3837.1629">8702-306 116,'0'0'46,"0"3"-35,0 0 12,0-3 2,0 0 2,0 4 1,-4-1-11,-4 0-3,1 1-8,-4 3 0,-5-1 1,-6 1-1,-8 3 1,-8 0-4,-7 0 0,-12-3 5,-7-4 5,-8 0-1,1 1 1,-1-8-1,-11 1 0,0-4-9,-3 1-1,-5-1-37,4-3-17</inkml:trace>
  <inkml:trace contextRef="#ctx0" brushRef="#br0" timeOffset="4561.7639">8638 190 184,'-4'-4'71,"-4"4"-55,1-3 9,3 3-1,-4 3-10,-7 1-1,-7 2-3,-12 4-1,-11 1-5,-16 2-1,-10 4 1,-12 3 0,-12 0 2,-10 0-8,-1 0 0,-3 0-29,7-3-11,15 0-54</inkml:trace>
  <inkml:trace contextRef="#ctx0" brushRef="#br0" timeOffset="5177.9916">8540 803 200,'0'-3'77,"-4"-1"-60,-11 8 8,3 2 0,-14 1-7,-8 6 0,-15 4-4,-15 0 1,-8 0-8,-3-4-6,-12 1-2,0-1-32,1-3-13,3 7-59</inkml:trace>
  <inkml:trace contextRef="#ctx0" brushRef="#br0" timeOffset="5762.9322">8509 1175 208,'-18'-3'79,"6"3"-61,-14 0 12,11 3 2,-15 0-4,-16 4 3,-10 3-15,-12 4-4,-4 2-8,-7 8-36,0-4-15,4 0-70</inkml:trace>
  <inkml:trace contextRef="#ctx0" brushRef="#br0" timeOffset="-4160.5299">8724-672 80,'0'-6'33,"0"2"-26,0 1 16,0 3 7,0 0-3,0-3-1,0 3-6,0-4-2,0 4 1,0-3 0,0 3-10,0-3-5,0 3-3,0 0 1,0 0 1,0 0 1,0 0 0,0 0 0,0 6 0,0 1-2,4 3 1,-4 0 4,0 4 6,4 2-5,-4 1 0,4 6 0,-4 4 0,0 3 2,0 7 1,0 0-5,0 0-2,0 0-2,0 0 1,0 0-2,-4-4 2,4 1-2,0-4-1,0 0 1,0 0-1,0 0 2,0 0 1,4 4 1,-4 0 2,0 2-1,0 1 0,0 3-3,-4-3-2,0 0-2,0-3 1,1-1 1,-1-3 2,0-3 3,0-3 2,4-8 1,0 1 0,0-3 0,0-1 0,0-3-2,4 0 1,0-3-2,-4 0 0,4-1-3,-4 1 1,0 0-2,0 3 2,0 0-2,0 0 2,0 3-2,0 1-1,0-1 1,-4 4-1,4 0 0,-4-1 2,4 1 1,0 0 1,-4 0 0,4-1 2,0 1-1,-4-4 0,4 1-1,0 3 0,-3-4-2,3 0 1,0 1-2,0-1 2,0 1-2,0 2 2,-4-2 0,4-1 1,0 1-5,0-1 1,0-3 0,0 0 2,0 4-3,0-4 0,0 3 3,4-3 1,-1 0 1,-3 0 0,0 0-2,0 0 1,0-3-2,0 0 2,0-1-2,0 1-1,0 0 1,0-1 1,0-6 1,0 7 1,0 0-2,4-4 1,-4-3-4,0 7 0,4 0 1,-4-1 2,0 1-3,0 0 0,0-1 3,4 1 1,0 0-1,-1 0-2,1 3 1,0 0-1,-4 0 2,4 3 1,-4 1 1,3 2 0,-3 1 0,0 3 2,0 0-3,0 4 0,0-1 1,0 1 0,0 2 0,0-2 0,0-1 0,0 1 2,0-4-1,0 0 0,0 0 1,0 4 1,0-1-1,0 1-1,0-1-1,0 4 0,-3 3-2,3 7 1,0 6-2,0 4-1,3 0-39,5-3-16,7-7-140</inkml:trace>
</inkml:ink>
</file>

<file path=ppt/ink/ink3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5:54.749"/>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13333" units="cm"/>
      <inkml:brushProperty name="height" value="0.13333" units="cm"/>
      <inkml:brushProperty name="color" value="#FF0000"/>
      <inkml:brushProperty name="fitToCurve" value="1"/>
    </inkml:brush>
    <inkml:brush xml:id="br2">
      <inkml:brushProperty name="width" value="0.13333" units="cm"/>
      <inkml:brushProperty name="height" value="0.13333" units="cm"/>
      <inkml:brushProperty name="color" value="#C00000"/>
      <inkml:brushProperty name="fitToCurve" value="1"/>
    </inkml:brush>
  </inkml:definitions>
  <inkml:trace contextRef="#ctx0" brushRef="#br0">19070-3220 80,'-3'-3'30,"3"3"-24,-4-4 4,4 4-2,0 0 2,0 0 4,0 0 1,-4 0 0,0 0-1,1-3-1,-1 3-5,0-3 0,0-1-3,1 1 0,-1 0-3,0 3-2,-4-4 1,1 1 5,-1-1 4,-3 4 1,-4 0 1,0-3-4,-4 0-3,0-1 2,0 1 0,-3 0-6,-1-1 0,-3 1-1,-1 0 2,-3-1-1,0 1-1,0 0 1,0-1-1,0 1 0,-1 0 2,1-1-1,4 4 2,-1 0-2,1 0-1,0 4-2,-1-4-1,5 0 2,-5 0 2,1 0 2,-1-4 1,1 1-2,0-1-2,3-2 3,-3-1 0,-1 4 1,1-4 0,-4 4-2,0-1-2,-1 1 1,-3 0 1,4 3-3,0 0 0,0 0 1,4 0 0,-1 0 2,1 0 1,3 0-1,1 3-2,-5-3 1,1 0-1,3 0 0,-3 0 2,3 0-1,0 0-1,-3 0-2,0 0 1,-1 0 1,1 0 2,0 3-3,-1-3 0,-3 4 1,0-1 2,0 0-1,-1 4 2,1 0-4,0-1-2,0 1 4,4 0 1,-1 0 0,-3-1-2,0 1 3,0 0 2,0-4-2,-1 4-2,1-1-3,-7 1 1,3 0 1,-4 0 2,0-1-1,0 1 2,5 0 0,-1-1 1,0 1-2,4 0 1,-1-1-2,5 1-1,0 0 1,3-4-1,-3 1 0,-1 2 0,-3 1 0,4-4 0,-1 1 0,5 2 0,-1-2 0,4-1 0,0-3 0,0 3 2,4-3-1,0 0 2,0 0-4,0 4-2,0-1 2,0 1 0,0-1 1,0 4 0,-4-1 0,0 1 0,0 3-3,0-3 2,1-1 1,-1 4 2,4 1-3,-1-5 0,1 4 1,4-3 2,0 3-1,-1-3-1,1-1 1,0 1-1,0 0 2,-1 0 1,5-1-1,-1 1-2,4 0 1,1-1-1,-1 1 0,0 3 0,0 0 0,-3-3 0,3 3 0,-4 0 0,5 0 0,-5 0 0,4 0 0,-3 0 2,-1 0 1,1 0 1,-1 0-5,4 0-1,1 4 1,-1-1 0,0 1 3,-3-1 3,3 0-4,0 4-1,0 0 0,1 0 0,3 0 0,-4 3 0,4 0 0,0 0 2,0 0 1,0 0 1,0-3-2,0 0 1,0-4-4,0 0-2,0 1 4,0-1 1,0 1 0,4-1-2,-1-3 3,1 0 0,0 0-1,0 0-2,3 4-2,-3-4 1,3 3 1,1 0 2,0-2-1,-1-1-1,1 0-2,-1 0 1,1-4 1,-1 1 0,1 3 0,-4-3 2,3 0-3,1-1 0,-1 4 3,1 0 1,-1 0-1,5-3-2,-5 0 1,4 0-1,1-1 0,-1 1 2,0 0 1,1-4 1,3 0 0,0 1 2,0-1-3,0 0-2,0 1 2,0 2 0,0-2-4,0-1-1,0 1 1,4 2 2,0-2 0,0-1-1,4 0 1,-1-3 1,1 0-1,-1 4 2,-3-4-2,0 3-1,0 0 1,0 1-1,-4-1 0,0 0 2,0 1-3,0-1 0,0 0 1,0 1 2,0-4-3,0 3 0,-3-3 1,3 3 0,0 1 0,-4-1 0,1 1 0,-1-1 0,0 4 0,0-1 0,1-2 0,-1 2 2,0-2-3,-3-1 0,3 0 1,1-3 0,-1 0 2,0 0 1,-3 0-1,3 0-2,-3-3 1,-1 0-1,1-1 0,-1 4 2,1-3-3,3 0 0,0 3 1,1-4 2,-1 1-1,0 0-1,1-1-2,-1 4 1,4-3 1,-4 3 2,4 0-3,1 0 0,-5 0 1,4-3 0,4 3 0,0 0 2,-1 0-1,1 0-1,0 0-2,0 0 1,-4-4 1,0 1 0,0-1 0,4 1 2,0 0-3,0-1 0,0 1 1,3-4 2,1 4-3,0 0 0,3-4 1,0 4 2,1-1-3,-1 1 0,0 0-1,1 3 0,-1 0 4,4 0 1,-3-4-4,-1 4 1,4 0 0,1 0 0,-5-3 0,0 0 0,1-4 0,-1 3 0,0 1 0,1 0 2,-1-1-3,1 1 0,-1 0 1,0-1 2,1 4-1,3 0-1,0 0 1,0 4-1,1-1 0,-1 0 0,0 4 0,-4-4 0,1 1-3,-1-1 0,0 1 4,-3-1 1,0-3-3,-1 0 1,-3 0 2,0 0 1,0 0-4,0 0 1,3 3-2,1 1 0,3-1 2,1 0 2,-1 1-3,0 2-2,1-2 2,-1 2 2,1 1 0,-1 0-1,0-1 1,1-2-1,-1-1 2,-3 1 3,-1-4-2,1 0 0,-4 0 1,4-4 0,-1 1-2,1-1 1,-4 1 0,0 0 1,3-4-2,-3 0 1,4 1-2,-1-4-1,1 3 1,3-3 1,4 0-1,-3 3-1,-5 0 1,1 1-1,0-1 0,-1 0 2,5 1-1,-1-1-1,-3 0 3,-1 0 0,1 1 1,0-1 0,-1 0-2,1-3-2,-1 0 1,1 4-1,0-4 0,-4-1 2,-4-2-1,0 0-1,0 3 1,0-4-1,0 1 0,0-1 2,-4 4-3,1 0 0,-1-3 5,-4 3 2,1 0-2,0-4-3,-1-2 2,-3 2 2,0 1 0,-1-4 2,-3-3 0,0-4 1,4 1-4,-4-4-1,4-3-1,-4 3-2,0 0 3,0 1 0,0 2-1,0 1 1,-4 3 0,0-4 3,1 1 1,-5-1 3,1 1-5,-1-1-1,-3-3-2,-1-6-2,-3-4-2,-4-3 1,8 6 1,-15-13 0,-4 0-16,-1 4-6,-2 3-71,-5 10-31,0-27-18</inkml:trace>
  <inkml:trace contextRef="#ctx0" brushRef="#br1" timeOffset="1.78501E10">-1292 111 264,'-15'7'99,"15"-7"-77,0-3-9,8 3-9,-1-7-10,4-3-1,4-3 4,4-4 1,0 0 2,0-3 6,4 3 6,-5-3 3,5 0 0,-4 3-1,4 1-1,-5 2-5,5 1 0,-4 3-3,-4 3 0,0 4-6,0 3 1,-4 0-7,-3 3-3,0 0-19,-1 4-8,-3 3-21,0 0-6,-4 0-30</inkml:trace>
  <inkml:trace contextRef="#ctx0" brushRef="#br1" timeOffset="1.78501E10">-1152 14 232,'-12'4'88,"24"-1"-69,-20 4-3,12-1-4,-8 1-9,0 3 0,-3 4-1,3 6-2,-4 3 1,5 7 7,-5 10 5,4 11 0,1 9 0,-1 10-1,4 4 2,0 3-3,4 7 1,-1 3-9,1-6-2,4-11-3,-5-6 0,1-14-5,0-13-3,0-7-38,-1-20-85,1-13-9,-4-17 61</inkml:trace>
  <inkml:trace contextRef="#ctx0" brushRef="#br1" timeOffset="1.78501E10">-1069 835 268,'-16'41'101,"9"-25"-78,3 8-2,4-14-8,0 7-7,-4-1-1,4 4-6,-3-3 1,-1 0 0,0 0 2,0-4 3,1-3 4,3-3 5,0 0-2,0-7 3,3 3-4,5-3-1,-1 0-2,1 0 2,3 0-5,1 0-1,-1 0-2,4-3-2,0-1-2,4 1 1,0-4-26,0-3-11,3-3-28,8-4-10,0-3-35</inkml:trace>
  <inkml:trace contextRef="#ctx0" brushRef="#br1" timeOffset="1.78501E10">-1062 504 140,'-26'33'55,"26"-20"-43,-8-2 1,8-8 0,-4 0-9,4-3-2,0 0 5,0 0 5,4-3-6,0 0 25,0-4 14,-1 0-6,1 0 0,4 1-9,-4-1-2,-1 4-9,1-1-4,0 1-4,-4 0-2,4-1-3,-1 4-1,1 0-8,0-3 0,3 0 1,1 3 3,0-4-2,-1 4 0,4-3 1,1-1 2,-1 1-12,0-4-6,-3 4-20,-1 0-7,5-1-9,-9 1-3,1 0-24,-4-1-35,0 4 40</inkml:trace>
  <inkml:trace contextRef="#ctx0" brushRef="#br1" timeOffset="1.78501E10">-312 467 240,'0'-10'90,"4"3"-70,-4-6-1,0 6-6,0-10-7,0-6-1,-4-8-3,1-2 1,-5-7-2,-3 3 6,-1-3 3,-3-1 3,0 5 5,0-1-6,-4 3 1,0 7 1,4 4 3,0 3-7,0 3-1,0 7 1,-4 3 4,-3 4-8,-1 6-3,-3 4-2,-1 6 1,1 7-1,3 4 2,1-1 0,3 4 3,4 0-5,3 0-1,5 0-2,3-1 0,4 5 0,4-1 0,3 0 2,5 3 0,7-2 0,-1-1 0,5-3-3,0-1 2,-1-2 1,5-1 2,-1 1-1,0-1 2,1 1-4,-5 3-2,1-1 2,-4 1 2,0 3 2,-4 0 1,-4-3-7,-3 0 0,-8 0 5,-4 0 4,-4 0-3,-3-1 0,-4 1 3,-8 3 3,-3-6-2,-8-1-2,-7 1 0,-1-1-1,-3 1 0,0-4 2,3 0-5,4-3-3,5-4-17,6-3-7,5-3-42,3-14-17,7-3-54</inkml:trace>
  <inkml:trace contextRef="#ctx0" brushRef="#br1" timeOffset="1.78501E10">-89-411 304,'-57'26'115,"38"-12"-89,-7-1 1,15-6-6,-4 3-14,-4 3-4,-4 1-5,-3 6 1,-4 3 1,3-3 0,1 4 2,-1-1-3,9-2 0,2-1 1,13-7 0,10-3 0,12-10 0,15-3 2,15-7 3,15-7-2,8-10-2,3 0 0,1 0 1,3 1 1,7-8 3,1 4-5,0 3-1,-8 4 2,-7 6 1,-8 4-4,-4 6 1,-3 4-27,-5 3-11,1 0-32,-7 0-11,-5-4-25</inkml:trace>
  <inkml:trace contextRef="#ctx0" brushRef="#br1" timeOffset="1.78501E10">-131 1107 236,'-34'10'90,"19"-7"-70,-4-3 8,12 0 0,-1 0-15,1 0-4,-1-3 0,1-1 2,-1 1-6,4 0 4,1-1 3,10-2-2,12-1 2,15-3 10,19-3 6,7-4-10,8-3-5,11 0-11,12-4-1,10 1-3,-3-1-2,0 1-26,1-4-10,2-3-40,1 3-16,-4 0-18</inkml:trace>
  <inkml:trace contextRef="#ctx0" brushRef="#br1" timeOffset="1.78501E10">77-170 240,'-4'7'90,"0"-4"-70,4-3 2,0 0-6,0 7-9,0-4-2,0 4 2,0-1 2,0 4-4,0 1 8,-4 2 4,4 4-1,0 6 1,0 11-3,0 6 1,0 14-2,4 9 0,0 11-3,0 13-1,-1 10-5,1-3-3,-4-7-3,4-3 1,0-10 1,-4-11 0,4-9-9,-4-10-2,0-11-23,3-9-10,1-11-21,-4-13-10,4-13-32</inkml:trace>
  <inkml:trace contextRef="#ctx0" brushRef="#br1" timeOffset="1.78501E10">431-106 252,'-4'0'96,"1"3"-75,3-6-1,0 3-4,0 0-10,0 0 2,0 0 4,-4 3 4,0 0-8,0 4 7,0 3 2,-3 0-1,3 7 3,0 6 1,1 7 2,-1 7-6,4 4 1,0 12-8,-4 8-1,4 2-4,-4 14-3,1-3 2,3 0 2,0-4-7,0-3 0,0-3-22,3-4-7,-3-6-13,4-11-5,4-2-33,-1-11-12,1-7-13</inkml:trace>
  <inkml:trace contextRef="#ctx0" brushRef="#br1" timeOffset="1.78501E10">752-100 240,'0'-6'90,"0"2"-70,3 1-1,1 0-6,-4-1-9,0 1-3,0-1 6,0 1 3,0 3-5,0 0 15,0 7 8,-4 6-5,4 14-4,0 17-2,0 13 2,0 13 4,4 17 3,-4-20 0,4 60-1,0-3-14,-4-6-4,0-11-14,0-16-3,0-18-35,-4-19-15</inkml:trace>
  <inkml:trace contextRef="#ctx0" brushRef="#br1" timeOffset="1.78501E10">-1729 296 80,'-8'-10'33,"12"3"-26,-15 4 5,7-1 2,-4 1 3,1-4 4,-1 4 9,-3-4 3,0 0 0,-1 1 2,1-1-4,0 0-1,3 4-17,1 0 3,-1-1 2,4 1-4,1 3 2,-1 0-7,4 0-1,0 0-6,0 7-2,0-1 0,0 8 0,4 6 0,3 7 2,4 6-1,-3 7 2,-1 7-2,5 4 2,-5 2-2,5 1 2,-5-1-2,1 4-1,-1 4 3,-3-1 0,-4-6-4,0-4-1,0-10 1,0-3 2,-4-7 0,0-6 2,1-4-4,3-7 0,0-3-1,-4-3 0,0-7 0,-3-3 0,-1-4 0,1-3 0,-1-7 0,-3-3 0,3-3-3,-3-8-1,0-2 0,-1-4 2,1-3-1,0 3 1,-1-3 5,5-1 1,-1-2-3,1-4 1,3 0 0,0 0 0,4-3 0,0 0 0,4 3 0,0 0 0,7 3-3,0-3 2,1 7 1,-1 0 2,4 3-3,0 3 0,0 4 1,4 7 2,0 3 3,-4 6 2,0 1-3,0 6-3,0 4 2,0 3 2,0 3-2,0 4-2,0 0 0,4 3-1,0-4-3,0 4 2,0 1 1,-4-1 0,0 0 0,-4 0 0,1 3-3,-5 7 0,-3 7-9,-4 13-3,-4 7 6,-7 10 2,0 3 5,-4 1 1,-1-1 1,-2 0 0,-1-6 0,0-7 2,0-7-1,4-10 2,4-10-4,-1-10-6,1-10 1,3-6 3,5-8 2,6-6 3,1-3 1,4-4 1,-1 0 2,1 0-5,-1 1-3,5-1 1,-1 3 2,0 4 0,-3 0-1,3 3 3,-3 4 0,3 3-1,0 0 1,1 0-2,-1 6 2,0 1 0,1 3 3,3 3-3,0 4 0,-4 3-1,4 4 1,-4 2-2,1 4 2,-1 4-2,0 6 2,1 0-4,-5 4 0,-3-1 1,-4 1 2,0 3-1,-4 3 2,-3 7-2,-5 3-1,-6 7 3,-5 3 0,-3 1-4,-5-4-1,-3-7 3,-11-3 1,-4-7 4,-4-10 1,1-13-3,3-10-1,0-14-14,3-13-8,5-7-15,7-6-6,4-8-77,7-9-36,4-7 79</inkml:trace>
  <inkml:trace contextRef="#ctx0" brushRef="#br1" timeOffset="1.785E10">2433-94 116,'-4'-7'44,"4"7"-35,-3 0 7,3 0 2,0-3-4,-4-4 2,0-3 4,0 3 2,1-6-11,-1 3 4,-4 0 5,1 0-2,3 3-1,-4 4 2,1-1 0,-1 1-6,1 3 0,-1 0-6,1 3-2,-1 4 0,1 7-1,-5 6-2,1 10 1,0 0-2,-1 7-1,-3 3 1,4 7 1,0 7 1,-1 3 3,1 0-1,0 10 0,3 0-3,4 3-2,1 4 3,-1-4 2,0-3 0,4 0 0,-4-3-3,4 0 1,4-4-2,0-3 2,3-4 2,1 1 2,-1-10-3,5-4-1,-1-3-1,4-4 1,0-6-2,0-4 2,0-2-4,0-8-2,1-3-5,2-3-2,1-4-20,0-6-7,0-1-58,0-2-61,0 2 48</inkml:trace>
  <inkml:trace contextRef="#ctx0" brushRef="#br1" timeOffset="1.785E10">2550-50 228,'-8'0'88,"5"0"-69,3 0 0,0 0-4,0 0-13,0 0-1,0 0-1,3 6 2,1 4-1,4 4-1,-1 9 3,1 11 2,-1 9 2,1 11 12,-1 10 5,1 13-6,0 6 0,-1 15-7,1-5-1,-1-2-6,1-7-1,-1-7-3,-3-10-1,0-14-17,-4-9-5,4-14-40,-1-16-16,1-18-28</inkml:trace>
  <inkml:trace contextRef="#ctx0" brushRef="#br1" timeOffset="1.785E10">2614 563 72,'-4'3'30,"4"-3"-24,0 0 4,4 0-2,0-3 15,0-1 10,-1 1 7,1 0 3,0-1-8,0 1-2,0-4-18,3 1 0,1-1-1,3-3-5,0 0-1,4 0 0,4-4 0,0 1-11,0 0-3,3-1-4,-3 1-1,0-1-14,-4 4-4,0 0-1,0-3 1,-7-1-14,3 1-41,-3 0 10,-1-4 36,-7-3 19</inkml:trace>
  <inkml:trace contextRef="#ctx0" brushRef="#br1" timeOffset="1.785E10">2818-4 144,'-15'-23'55,"11"13"-43,-4 0 19,5 7 5,3 3-5,0 0 2,0 0-4,-4-4 0,4 4-16,0 0 1,0 0 0,0 0-1,7 10 2,5 7-4,-1 10 1,0 6-3,4 8 2,0 5-4,0 8 1,1 10-3,-1 9 0,0 5-1,0 9 0,0-4-5,0 1-1,-4-7 3,1-6 1,-5-4-5,1-10 0,-1-17-26,-3-7-8,0-9-45,0-17-18,-4-24-7</inkml:trace>
  <inkml:trace contextRef="#ctx0" brushRef="#br1" timeOffset="1.785E10">3142-94 260,'-8'10'99,"8"0"-77,0-7-9,0 1-7,0-4-6,0 6 0,0 1 0,4 3 0,0 4 0,-4 2 0,0 8 0,4 6 6,-1 10 6,1 14 3,4 3 3,-1 10-10,5 3-2,-5 7-4,5 7 1,-1-7-2,0-6-1,0-8 1,1-9-1,-1-14 0,0-3 2,1-10-8,-1-11-1,4-5-1,0-11 2,4-11 4,4-9 1,-1-13 1,1-11 2,-1-9-3,1-8-2,-8-2 2,0-4 2,-3-4 0,-5-2 2,1 2 2,-8 4 2,0-3 1,-4 3 0,0 0-4,-3 16-1,-1 11 1,1 7 2,-1 9 6,0 7 4,1 1-6,-1 6-1,1 6-5,3 4-1,-4 7-3,5 10-1,3 3 1,3 7 0,5 10 4,3 9 5,4 11-1,1 10 3,-1 11-6,3 5-1,-2 4-2,2 7-2,1-3-8,-4-7-5,0-7 2,0-4 4,1-6-18,-5-10-8,0-10-27,0-10-10,1-7-47</inkml:trace>
  <inkml:trace contextRef="#ctx0" brushRef="#br1" timeOffset="1.785E10">3847 114 132,'-8'-40'49,"8"26"-38,4-6 17,0 13 6,-4 1-3,0 2-1,0-2 6,0-1 1,0 3-19,4 1 7,-4 0 3,0-1-7,0 4-1,0 0-8,4 7-2,-1 3-4,5 7-1,-1 6 1,5 11 1,-1 9-1,4 8 1,0 6 0,0 6 1,0 4-4,0 0-3,-3 4-9,-1-7-5,-3-8-24,-1-2-11,4-7-46,-7-7-19,-4-10 10</inkml:trace>
  <inkml:trace contextRef="#ctx0" brushRef="#br1" timeOffset="1.785E10">4167 104 204,'-18'13'77,"18"-10"-60,-4-3-3,4 0-3,0 0-10,4-3-1,3-4 0,1-3 0,-1 0 0,5 0 13,6-3 6,1-1 2,8 1 2,3-4-7,4 4 1,3-4-6,5 0 1,-1 1-9,1-5-2,-4 5-1,-4-1 2,-4 4-12,-8-1-6,-3-3-20,-4 7-7,-3 4-24,-5-1-52,-3 0 22</inkml:trace>
  <inkml:trace contextRef="#ctx0" brushRef="#br1" timeOffset="1.785E10">4465-64 208,'-15'27'79,"11"-17"-61,1 7-1,3-7-2,0 3-11,0 7 0,0 4-4,3 6-3,5 3 2,0 4 0,3 0 3,0 3-1,8-3-1,-4-3 1,0-1 1,0 1-3,-3-4 0,-1-3 1,-7-7 2,-1 0 12,-10-17 17,-4-6-5,-4-7-7,-4-7-2,0 4-6,-4-1 1,4 1 4,0 0 4,-3 2-1,-1 5-2,4-1-7,1 0-2,-1 4-11,0 3-5,0 0-7,4 0-2,4 3-8,-1 1-2,1-1-16,3 0-5,5 4-61</inkml:trace>
  <inkml:trace contextRef="#ctx0" brushRef="#br1" timeOffset="1.785E10">4763-7 224,'-4'-3'85,"4"3"-66,0-4-1,0 4-3,0 0-7,0 0 3,0 0 7,0 0 3,8 20-6,0 11-4,-1 16 0,1 6 0,-5 11 3,1 6 4,0 7-1,0 4 1,-1-1-9,1-13-5,4-6-17,-4-15-6,-1-9-41,5-37-104</inkml:trace>
  <inkml:trace contextRef="#ctx0" brushRef="#br1" timeOffset="1.785E10">5001-97 288,'-4'3'110,"4"0"-86,7 1-6,-3 2-8,0 1-9,0 3-1,0 4 5,-1 6 1,9 10-2,-5 13 10,1 8 6,-4 6-2,-1 6 0,1 4-4,0 0-1,0 0-10,-1 0-3,-3-6-6,0-11 1,0-10-24,-3-6-8,-1-7-38,-4-14-18,1-16-19</inkml:trace>
  <inkml:trace contextRef="#ctx0" brushRef="#br1" timeOffset="1.785E10">5023-174 316,'-3'10'118,"-1"0"-92,8 3-5,-1 0-7,1 4-13,7 7-1,-3-1-2,3 7-2,1 7 3,-1 7 0,0 3 3,1 3-1,3 4-1,0-1 3,0 1 2,4-1-2,-1-2-2,1 2-3,-4-9 1,0-7-1,1-4-2,-1-6-6,-4-4-2,0-6 7,-3-3 2,-1-4 5,1-10 1,-4-14 14,-4-16 6,3-27-5,-3-30 0,4-30-11,0-17-4,4-14-2,7-3-1,0 4-18,0 20-5,-4 13-7,0 6 1,-3 15-46,-1 9-20,-3 23-9</inkml:trace>
  <inkml:trace contextRef="#ctx0" brushRef="#br1" timeOffset="1.785E10">5830 80 272,'4'-6'101,"0"2"-78,-8-9 2,4 3-5,4-7-9,-4-10-1,0-6-6,0-8-3,-4 1 0,0 0-1,0 10 0,1 3 6,-5 7 4,4 3 3,-7 7 5,-4 10-6,0 7-8,-4 13-3,0 10-3,-3 10-2,-1 14 3,4 3 2,0 7 2,4 3 1,4-4 0,3 1 0,5 0-5,-1-7-1,8-4-2,-1-3 3,5-3-2,3-13-1,4-4-8,-3-6-3,-1-8 1,4-2 3,0-8 9,4-2 3,0-8 3,-4-6 0,0-3 6,-4-7 4,0-7-3,-3 0 1,0 0-1,-8 7 1,0-3 5,-4 6 3,-4 4-4,4 3-1,-3 3 2,-1 4 1,-3 6-16,4 4-5,-1 6-11,0 7-2,5 7 0,3-4 2,7 1-8,5-4 0,10-3-2,1-7-1,7-7 10,8-6 4,3-7-7,4-10-2,1-7-56,3-7-23,-15-6 0</inkml:trace>
  <inkml:trace contextRef="#ctx0" brushRef="#br1" timeOffset="1.785E10">6607-335 324,'-11'0'123,"11"0"-95,0-4-11,0 4-11,0 0-10,0 0 3,0 0 0,0 0 1,0 0 0,0 4 2,0 6 3,0 6 2,0 11 3,0 13-1,0 14 0,0 13-3,-4 10 1,0 4 5,-4 2 4,1-2-2,-1-7 0,5-11-8,-1-9-2,0-11-4,0-6-3,1-13-7,3-4-2,0-3 0,0-7 2,3 0 10,1-4 5,4-2 0,-1-4 2,1-4 0,-1 1 1,1 0-4,-1-1-1,1 1-1,3-4 1,0 4-4,1 0 0,-1-1 5,0 4 5,5 0-3,-1 4 2,0-4-3,4 3 0,-1 4-3,1 3 1,4 0-2,-1 0-1,5-3-2,-1 3-1,-3-4-3,-1 1 1,-3-7-35,0 0-15,-4-7-74</inkml:trace>
  <inkml:trace contextRef="#ctx0" brushRef="#br1" timeOffset="1.78501E10">7267-687 308,'-8'3'115,"16"-3"-89,-5 3-10,5-3-11,3 4-2,12-1 3,7 11 8,12 6 5,7 10-9,3 10 16,5 17 10,7 13 3,4 14 1,0 10-4,-4 17-2,-8 16-13,-10 10-5,-20 18-7,-18 12-4,-24 11-2,-21 13-3,-20-7-4,-18 0 0,-31-6-27,-22-17-11,-15-37-48,-34-34-19,-8-43-60</inkml:trace>
  <inkml:trace contextRef="#ctx0" brushRef="#br1" timeOffset="1.785E10">7082-61 340,'-4'7'126,"4"-3"-98,4-8-10,-4 4-12,4 0-7,3 4 2,-3 2-2,0 1 0,0 10 1,3 6 4,-3 17 5,3 17 4,1 17 4,-1 20-3,1 13 2,3 17-7,1-7-3,-1-6-3,0-10 0,1-21-24,-1-16-11,0-21-43,1-19-17,-5-41-40</inkml:trace>
  <inkml:trace contextRef="#ctx0" brushRef="#br1" timeOffset="1.78501E10">7225-208 312,'4'-7'115,"-4"4"-89,4 0 12,-4 3 1,4 0 1,-4-4 3,0 4-6,0 0-2,0 0-20,0 0 0,0 0-1,0 0-14,0 4-4,-4-1-34,0-3-13,4 3-42,0-3-17</inkml:trace>
  <inkml:trace contextRef="#ctx0" brushRef="#br0" timeOffset="13436.2821">11764 1170 44,'7'-3'16,"8"0"-12,8-4-4,-12 4-2,8-4-13,4-3-2,3-4 8,0-2 7,5-4 37,-5-1 17,-3-2 2,-5-1 1,1-2-9,-7 2-2,-5 4-7,-3 0-2,-4 3-20,-4 4-5,-3 6 1,-5 4-7,-7 6-2,-3 7-1,-5 7-1,-3 3 2,0 4 3,0-1 0,4 0 0,3-6-3,4 0-2,4-4 1,4 1 1,3-1-6,4 4 1,4 0 1,0 3 1,4 3 3,0 4 1,0 3-1,-1 4 1,-3 3-4,-3 3 0,-9-3 14,-6-4 6,-13 1 21,-6-4 12,-9-7-10,-6-6-2,3-7-23,0-7-8,-4-9-11,0-14-3,8-14-40,7-9-15,4-8-65,12 4-27,6 0 33</inkml:trace>
  <inkml:trace contextRef="#ctx0" brushRef="#br0" timeOffset="11830.9664">11209 232 140,'4'-30'52,"4"16"-41,7-6 2,-4 10 0,4-3-5,4-4 1,7-3 3,5 0 3,2-4-8,9 1 5,3-1 1,4-2-4,4 2-3,0 4 1,-4 0 2,0 3 0,0 7 0,-8 7-5,1 6-1,-5 4-1,-3 3-2,-3 7 3,-5 6 0,-3 11 1,-8 9 0,-4 14-2,-3 3 1,-5 8 4,-6-1 6,-9 0-1,-3 0 1,-7 3 6,-12 0 2,-12 1-4,-6-8 0,-9-12-6,1-14 1,0-17-7,-5-17-1,-2-16-33,-9-18-13,-3-5-54,4-1-65,7 3 43</inkml:trace>
  <inkml:trace contextRef="#ctx0" brushRef="#br0" timeOffset="11319">11847-100 184,'-8'-20'71,"8"17"-55,0-1 0,0 4-5,0 0-5,0 0-1,0 0-6,0 0 1,0 0 0,0 7-3,-4 6 0,0 4 8,-3 7 6,-4 13 4,-8 13 3,-4 17-1,1 3-1,-5 4-8,1 0-3,-1-4-3,5 4 1,3-7-2,4-7-1,0-10 1,7-9-1,1-15-36,3-9-15,4-17-49</inkml:trace>
  <inkml:trace contextRef="#ctx0" brushRef="#br0" timeOffset="14030.6863">12107-281 192,'-27'-10'71,"24"7"-55,-5-7 4,4 6-2,0 1-3,1 0 1,-1-1 0,0 1 0,0 0-8,1 3 1,3 0 2,0 0-2,0 0 2,7 6 3,8 1 1,12-4 0,18-3 1,8-3-2,7 0-1,0-1-5,4 1 0,-3-4-7,-5 4-1,-7-4 2,-3 4 1,-13-1-4,-6 1 1,-8 0-11,-4-1-3,-8 4-31,-10 0-12,-5 4-35,-7 2-50,0-2 41</inkml:trace>
  <inkml:trace contextRef="#ctx0" brushRef="#br0" timeOffset="12609.529">12103-261 156,'-8'-6'60,"8"6"-47,-3-4 2,3 1-2,-4 0-7,0-1-1,0 1 6,1-1 3,-1 1-7,0 3 7,4 0 3,0 0-3,0 0 2,0 0-9,0 0-2,0 0-1,0 0 2,0 0-1,0 0 2,0 0-6,0 0-1,0 0 0,0 0 0,0 0 0,0-3 2,0-1-1,0 1 2,4 0-18,3-1-4,5-9-88</inkml:trace>
  <inkml:trace contextRef="#ctx0" brushRef="#br0" timeOffset="14332.8368">12386-579 288,'-4'-17'107,"8"10"-83,7 1 8,-11 6-2,0 0-16,8 3-5,-5 4 5,-3 10 2,-3 19-7,-5 25 3,-7 12 2,-4 5-7,0-5-4,4 1-16,4 0-6,11-11-103,7-16-79,1-20 71</inkml:trace>
  <inkml:trace contextRef="#ctx0" brushRef="#br1" timeOffset="1.785E10">12409 332 104,'-3'0'38,"3"-4"-29,-4 4-3,4 0-1,0 0-6,0 0 0,0 0 21,0 0 8,0 0 2,0 0 2,0 0-12,0 0-2,0 0-10,0 0-5,0 0-2,0 0-6,0 0 1,7 4 4,1-1 4,7-3 10,8 0 5,3 0 0,4-3 0,12-1-6,-1 1 0,1 0-8,-5 3-3,1 0-1,-4 0-1,-4 0-9,-4 3-2,-3-3 12,-4 0 9,-4 0-5,-4 0-2,-3 3-9,-1-3-1,1 0-8,-8 0-3,4 0-12,-4 0-6,0 0-21,0 0-44,0 0 17</inkml:trace>
  <inkml:trace contextRef="#ctx0" brushRef="#br1" timeOffset="1.785E10">12462 613 148,'-4'-3'55,"8"6"-43,-4-3-1,0 0-4,0 0 6,0 0 3,4 0 4,0-3 0,-4 3-11,0 0 10,0 0 4,0 0-5,0 0 0,0 0-5,0 0 0,0 6-1,0-6 2,3 4-5,-3-4-1,8 3-2,0-3-1,-1 3 3,4-3 3,1 0-6,-1-3-3,4 0-1,0-1 1,0 4-1,4-3-1,-4 3 1,4 0-1,0 3 0,0-3 0,0 0 0,-1 4 2,1-1-1,4 0-1,0-3 3,3 0 2,-3 0-2,-1 0-2,1 0-3,-1 0-1,-3-3-16,-4 0-5,0-7-78,-7-14-22</inkml:trace>
  <inkml:trace contextRef="#ctx0" brushRef="#br1" timeOffset="1.785E10">12858 23 216,'-4'-3'82,"4"3"-64,0 3 0,0-3-3,0 0-9,0 0 2,0 0 1,0 0 2,0 0-5,4-3 0,0 3 4,0 0-2,3-3 3,1 3-2,-1 0 2,5 0-2,-1 0 0,0 0-5,4 3-1,0 0 1,0 4 0,0 0-5,8 3-1,-4 0 1,4 3 0,-5-3 3,5 4 1,0-1-4,-1 0 1,-3 1 0,0-1 2,-4 1-1,4-4-1,-4 0 1,0 0 1,0 0-1,-4-3 2,1-1-2,-5 1-1,-3 0 1,0-1 1,0-2-1,-1-1 2,-3-3 0,4 7 3,0-1-3,0 1-2,-1 0-3,1 3 1,-4 0 3,0 3 1,0 1 3,0-1 1,-4 4-1,-3 6-1,-4 8-3,-12 5 1,-3 18-2,-8 10-1,-8 13-2,1 10 1,-5 14-1,1 9-2,-4 4-24,8-10-9,-1-17-100</inkml:trace>
  <inkml:trace contextRef="#ctx0" brushRef="#br1" timeOffset="1.785E10">13476-97 292,'-7'-7'110,"11"14"-86,-1-7-11,1 0-9,4-4-6,-1-2 3,1-1 4,3-3 4,0 0-4,1 3 4,3 0 3,0 4 3,0 0 3,4 3-1,0 0-1,0 6-8,3 4-5,1 10 2,3 4 1,1 3-2,-1 0-3,0 6 0,-3 4-1,-4 0 0,0 3 2,-4 7-1,-4 0-1,-3 6-4,-5 4-2,-3 0 0,0 0 4,-3 0-1,-5-6-1,-7-4 0,-4-4 3,-4-6-2,1-3 1,-1-8 4,4-6 3,1-6 7,2-7 2,5-7-5,4-11-3,3-15 8,4-11 2,7-20-3,5-7-3,-1 14-5,12-34-2,7 4-1,-4-1 1,1 8 0,-5 2 3,1 7-8,-4 7 0,-4 7-18,0 3-6,0-3-45,0 6-18,0 1-60</inkml:trace>
  <inkml:trace contextRef="#ctx0" brushRef="#br1" timeOffset="1.785E10">14238 761 244,'0'6'93,"0"-6"-72,4 0-8,-4 0-8,11-6-3,8-8 8,0-3 5,3-3-7,5-3 9,3-4 3,0-3 5,0-7 2,-3-3-6,-1-4 0,4-3-6,-3-6-1,-5-1-8,1 0-2,-4 1-11,-4 3-3,-4-1 5,0-2 4,-3-1 4,-4 0 3,-4-3-8,0 0 0,0-3-5,-4 10 0,0 6 6,0 7 5,1 7-2,-1 7-1,-4 3 0,1 3-1,-1 7-5,1 10 1,-5 10-5,-3 13-1,0 14 2,-4 14 5,-3 26 2,-1 26 1,-7 25-3,-4 26 2,0 14 1,11 9 2,8-13 1,15-23 3,15-17-16,8-17-8,7-23-29,4-20-10,0-21-65</inkml:trace>
  <inkml:trace contextRef="#ctx0" brushRef="#br1" timeOffset="1.785E10">14777 6 280,'4'-6'107,"0"9"-83,3-6-9,1 3-9,-1 0-4,5 0 1,3 0 7,0 0 6,11 0-8,1 3 7,3-3 4,0 7-6,4 0-2,-8 3-9,1 3-3,-5 4-3,-3 6 3,0 7-2,-4 4 1,-4 3-3,-3 3 1,-4 0 0,-4 7 2,-4 3-4,-4 4 2,-7 6 0,-4 1-1,1-1 6,-9-3 1,1-7 0,-1-6 1,1-7 0,7-11 1,4-5-2,4-5-2,3-6 5,8-10 4,8-3-3,7-7 2,4-10-1,3-7 3,12-13-1,0-4 2,0-6-4,4-7-2,-4 0 0,0-3 1,-4-4 1,0 0 3,-4 1 1,-3 6 3,-4 3-5,-4 4-3,-4 0-3,-3 6 0,-4-3-13,-4-7-6,-12-26-95,-7-17-43,-7-41 12</inkml:trace>
  <inkml:trace contextRef="#ctx0" brushRef="#br1" timeOffset="1.785E10">14920 1444 176,'4'0'68,"0"0"-52,-4 4-14,0-4-8,0 0 14,4 0 11,-1 0 13,1 0 5,4-4-19,-1 1 12,1 0 4,7-1-10,4-3-3,-4-3-8,4-3-3,3-7-2,5 0 0,7-10 0,0-7 2,3-3-5,5-7-3,-1-4-1,-3-2 1,0-8-3,-1-2 0,1-1-4,-8 4 1,-3-1-3,-5 11 2,-7 3-2,-3 10 2,-5 4 1,-3 3 2,-4 6-1,-4 7-1,-3 7 3,-5 0 0,-3 14-8,0 2-4,-4 11 2,0 13 4,4 14 8,4 16 7,7 17 2,8 17 4,7 10-7,4 3-4,4-6-11,0-7-3,8-14-38,3-26-16,4-41-52</inkml:trace>
  <inkml:trace contextRef="#ctx0" brushRef="#br0" timeOffset="8836">17849-1997 80,'-8'20'30,"5"0"-24,-5 14 10,4-11 3,-3 11-3,-8 6 1,-4 7-1,-8 7 3,-3 16 0,-7 11 1,-9 2-3,-3-2 0,-4-4-9,1 7 1,3-4 4,3-3-3,9-7 2,-1-2-3,4-12 2,4-2-4,0-10 1,3-7-3,5-4 2,7-6-4,0-7 0,3-3-1,5-4-2,-1-3-2,1-3-1,3-7-58,4 0-26,4-10-5</inkml:trace>
  <inkml:trace contextRef="#ctx0" brushRef="#br0" timeOffset="9622.6075">17212-1038 136,'-15'-10'52,"7"6"-41,4 1-2,4 3-3,0-3-5,0-1 2,4 1 2,0 0 2,0-1-3,-1 1-1,1 0 3,-4-1 1,4 1 3,-4-1-3,0 4 1,0 0-7,0 0-3,4 7-2,-4 3 3,0 7 2,0 3 2,0 7 1,-4 6 0,0 1 2,0 3 1,-3 0 3,3 0 4,0-1-4,1-2 0,-1-1-2,0-2 0,0-5 0,4 1 2,-4-3-5,4-1-1,-3 1-2,3-4 1,0 0-2,0 0 2,0-7 2,3 1 2,1-4 1,8-4 2,-1-6 1,8-3 3,3-4-5,5-6-1,7-4-4,3 1-3,5 2 0,3 1-1,0 3 0,-3 0 2,-5 0-3,-3 3 0,0 0 1,-3 4 0,-1-1-9,-4 1-2,8-4-115</inkml:trace>
  <inkml:trace contextRef="#ctx0" brushRef="#br2" timeOffset="1.78573E10">740 1553 148,'-4'0'57,"4"-4"-44,-3 1 1,3 3-1,0-4-5,0 1 1,-4-4-1,0-3 0,0 0-4,-3 0 4,-1-3 2,1 9 1,-1-2 1,1-1 5,-1 4 3,1-1-1,-1 4 0,1 4-8,-1-1-2,0 10-5,1 1-3,-4 6-3,-1 3 1,1 8 1,0 2 0,-4 7-3,0 4 2,-1 0 1,5-1 0,0 1-7,0-4 0,3 10 9,4-10 6,0 4-3,1-1-3,3-6 1,0 4 2,3-5-2,1 1 0,0 0-1,4 3-2,-1-3 3,1 0 0,-1-3 1,1-1 0,-5-3-2,1 4-2,0-7 1,4 3 1,-5-3 1,5-4 3,-1 1-1,1 2 2,-1-2-4,1-4 0,0 0-1,-1 0 1,1-3 0,-5 0 1,1-1 0,0 1 0,0 0 0,-1-4 2,1 4-3,4-7-2,-4 7 0,-1-4-1,1 1 0,4-1 2,-1-3-8,-3 4-3,0-8-33,3-2-12,5-14-72</inkml:trace>
  <inkml:trace contextRef="#ctx0" brushRef="#br2" timeOffset="1.78573E10">827 1925 156,'-8'-11'60,"5"11"-47,-1-6 13,4 2 3,-4 1-6,0 0 1,1-4-2,-5 0-2,1 1-10,3 2 0,0 1 3,0 0-1,0-4 3,1 7 1,-1 0 2,0 0-6,4 0 1,0 7-4,0 3 0,0 6-3,4 4 1,0 7-6,3 10-1,1 3 0,-1 11 0,1 2 0,-1 4 0,1-3-3,-1-4 2,1-3-10,0-7-3,-1-6-6,1-7-1,-1 3-10,1-10-3,-1-3-11,1-7-2,3-7-47</inkml:trace>
  <inkml:trace contextRef="#ctx0" brushRef="#br2" timeOffset="1.78573E10">1053 1951 220,'-11'0'82,"7"7"-64,4-7 4,0 0-1,0 0-9,0 0-2,0 0-3,0 0-2,0 0-3,0 7 3,4 3 1,0 7 2,3 3 2,1 6-3,-1 5 1,5 2-1,-1 7 1,0 1-4,1-8-1,3 7-1,-4-6 1,0-4-7,-3-10 1,-1 4-19,-3-14-8,0 3-33,-4-13-14,0-7-18</inkml:trace>
  <inkml:trace contextRef="#ctx0" brushRef="#br2" timeOffset="1.78573E10">706 1961 228,'-7'-3'85,"3"3"-66,0-7 8,4 7-2,0 0-13,0-3-4,0-4-10,0 1-1,0 2 1,0 1 3,4 3 4,-4 0 0,0 0 2,8 0-4,-1 3 0,1 1 1,3-1 2,0-3 3,4 0 5,0-3 1,4-1 3,4-2-4,0-1 2,3-3-9,0 0-2,4 0-3,-3 0-2,-1 3-10,1-3-6,-1 7-25,-3-1-9,3 1-31,-3 3-12,-4 0 4</inkml:trace>
  <inkml:trace contextRef="#ctx0" brushRef="#br2" timeOffset="1.78573E10">842 2494 96,'-7'4'38,"3"-8"-29,0 1-8,4 0-2,0-4-1,0 7 1,0-7 7,4 4 6,-4-4 16,0 7 7,0 0 1,0 0 3,0 0-15,0 0-4,0 0-12,0 0 1,0 0 2,0 7-2,0-7 0,0 0-5,0 0-3,0 0 0,0 0 1,0 0-1,0 0-1,0 0 3,0 0 0,0 0-4,0 0 1,4 0 6,3 0 4,1 0-1,-1 0 0,1 0-1,3 0 0,0 0 2,4 0 4,0-7-4,4 7 2,0-3-3,4-4 0,3 0-5,-3 4-1,7-4-1,-4 1 1,1 6-2,-5-4-1,1 4-4,0 0 0,-5 4-22,1-4-11,-4 10-71,0-14-58,1-2 60</inkml:trace>
  <inkml:trace contextRef="#ctx0" brushRef="#br2" timeOffset="1.78573E10">1264 1532 220,'-3'4'82,"3"-4"-64,3 6-4,-3-6-6,8 4-5,-1-1 3,5-3 3,-1 0 2,4 4-5,0 2 3,4 1 1,4 3 6,-1 10 2,8 7-3,1 10 1,-1 6-5,4 8 1,0 16-7,-8 6-1,-7 15-2,-8 15 1,-11 5-7,-7-4 1,-16-1-39,-7 5-14,-12-11-67</inkml:trace>
  <inkml:trace contextRef="#ctx0" brushRef="#br2" timeOffset="1.78572E10">-1891 1750 184,'-8'-3'71,"4"3"-55,4-3 0,0 3-5,0 0-7,-3 0-1,3-7-1,-4 7 1,0 0-2,-4 0 4,5 0 1,-1 0 2,0 0 2,0 7-1,-3-1 0,3 4-8,4 4-2,4 2 0,7 8 0,-3 3 1,-1 6 2,1 7 1,-1 4 1,1 0 2,-1 16 1,1-3-1,-1 0 1,-3 0-4,-4-4-2,0-6 0,0-6-1,-4 2 2,1-13 3,-1 1-2,0-11-2,0-4-3,1-2-1,-1-4 2,0-3 2,4-1-5,-4-2 1,4-4-4,-3 0 2,-1 0 3,4 0 1,-4 0-2,0 0 2,0-4-4,1-2-1,-1-5 0,0 1 2,-7-3 2,3-4 1,-3-6 1,0-4 0,-1 0 0,1-3 2,0 0-1,-1-4-1,1 4 1,4 0-1,-1-3 0,0 2 0,5 1 0,-1 0 2,4 0-1,0-4 2,4 8-2,-1-8-1,5 4 1,0-4-1,3 4 2,0-3 3,4-1 0,0 4 0,0 0-1,0 3 0,4 4-2,-4-1 1,1 7-2,-1 1-1,0 2 1,0 1-1,4 3 0,-1 3 2,1 0 1,0 1 1,4-1-2,-4-3 1,-1 7-7,1-4 1,0 0-1,-4 7 2,0-3 7,0 3 7,-3 0-4,-5 3-2,1-3-3,-1 7 0,1 3 0,-1 13 1,-3 1-7,-4 6 0,0 7-1,-4 3-1,1 0 1,-1-3 3,-4 7-2,5-7 1,-5-4 2,1-6 0,-1 3 0,0-7 2,5-2-1,-5-8 2,4-3-2,-3-3 2,3-4-7,-4-6 1,5-1 1,-1-6 3,0 7-2,0-7 0,4 3 1,-3 1 0,3-1 0,-4-3 2,0 6-3,4 1 0,0 0 1,0 3 2,4-4-6,3 1 3,1 0 2,3-1 0,1-2-1,3 6-2,0-4-1,4 4 2,-1 4 0,1 2 1,-4 1 0,0 3 0,1 7 2,-1 0-1,0-1-1,0 1 1,-4 10 1,0 0-6,1 3 1,-5 0 3,-3 4 4,0-1-1,-4 1 0,-4-1-3,-4-3-3,-7 4-7,-3-7-2,-5 6 7,-3-6 2,-5-4 3,-6 1 2,-5-7 1,1-7 3,-1-10-5,1-4-1,3-2-24,8-4-10,7-7-28,4-7-51,8-6 21</inkml:trace>
  <inkml:trace contextRef="#ctx0" brushRef="#br2" timeOffset="1.78572E10">-1250 2447 52,'3'10'22,"1"-3"-18,0 3 4,0-3 0,-4 0 0,0-4 0,0-3 2,0 0 1,3 3 1,5-3 2,-1 4-1,5-4 2,-1-4 5,-3 1 4,3-7-3,0 7-3,1-11-4,-5-3-1,1 1-7,-1-1-2,1-7 2,-4-2 1,-4-5 1,0-2-4,-4-1-1,0 8 1,0-1 0,-3-3 0,-1 3 2,-3-3-1,-1 3 0,1 3-3,0 8-2,3 2 3,-3 1 0,3 9-10,-3 14-3,0 7-2,3 13 2,-3 11 8,7 12 3,0 8 5,4-1 1,4 4-1,4-4-1,7-3-1,4-7 0,3-3-2,1-7-2,3-10 1,5-6-1,-1-7-9,4-11-4,0-9-18,-1-4-7,1-6-46</inkml:trace>
  <inkml:trace contextRef="#ctx0" brushRef="#br2" timeOffset="1.78572E10">-892 2759 152,'-4'17'57,"4"-14"-44,4-3 3,-4 0 0,0 0-4,3 0 1,1-7-10,0-3-3,4 0-1,-5-3 2,5 0 2,-4-1 3,3-3 3,1 1 5,-1-1 1,1-7-4,-1-9-1,1 9-2,-1-6 2,5 0-7,-5-10-2,1 0 1,-1-11 1,1-2 5,-4-1 3,-1 1 0,-3-4 1,0-7-4,-3 7-3,-1-10-2,-4 13 0,1 1-4,-4 9 0,-1 4 3,-3 0 3,-4 13-4,-3 0-1,-5 7 2,1 3 1,-1 4-1,1-1-2,7 4 3,4 4 0,4-1-1,0 7 1,7 10-4,4 7 0,7 13 1,8 13 2,8 11-1,7 16 2,12 18-4,-1 19 0,-3 10 1,0-3 0,-5-7-3,1-13 2,-3-7-4,-5-26-1,0-25-55,4-46-23,4-50-22</inkml:trace>
  <inkml:trace contextRef="#ctx0" brushRef="#br2" timeOffset="1.78572E10">-451 2622 244,'-11'10'90,"11"-10"-70,0-10-5,0 6-8,3-19-7,-3-4-3,4-3 0,-4-10 2,0 3 0,0-7 3,0-3 12,0 0 6,0 0-2,0 1 2,0-5-11,0-2-3,0 2-6,0 8-1,-4-4 1,1 7 0,-1-1 2,0 5 1,-4 2-1,1 4-2,-1 0 1,1 3-1,-1 0 2,1 0 3,-1 0-4,1 4-3,-1 3-2,4 0 3,1 3 0,-1 4 1,0-1 0,0 8 2,-3 2-1,-1 4-1,1 7-4,-1 6 0,1 7 0,-1 11-1,-3 5 4,3 11 0,1 4 1,7 9 0,0 4-3,3 3 2,5 3 1,3 0 2,4-3-1,4-3-1,0-4-4,4-6 0,3-10 2,-3-14 3,-4-7 0,7-3 2,12 7-2,-1-10 2,1-10 0,-4 3 1,0-7-2,-8-6-2,-3 3 3,0-10 2,7-7-7,-4 0-3,-7 0 3,-4-3 2,-4 0-1,1 0 0,-5 3 1,1 4 0,-4-4 2,-1 10 1,-3-3-1,0 4-2,0-1-2,0 0 1,-3 1 1,-1-1 2,0 0-3,0 0 0,0-3-1,1 10 0,-1-3 0,-4 3 0,1 3-3,-1 4-1,-3 6 0,3 11 2,1 3 4,-1 6 2,5 1 4,3 3 3,3 3 2,9 0 3,3 0-3,4-6-1,7-1-6,4-16-1,4-7-6,4-17 0,7-13-26,0-20-8,4-20-89</inkml:trace>
  <inkml:trace contextRef="#ctx0" brushRef="#br2" timeOffset="1.78572E10">-485 2511 180,'-8'23'68,"8"-19"-52,0-8-8,0 4-4,0 0-15,0 0-3,4-3 7,0 0 6,0-1 1,-1 1 9,1-4 6,0 7 4,0-3 3,0 3-6,-1-3 1,1-1-10,4-2-4,-1 2-2,-3-9-1,3 6 2,1-6 1,-4-1-1,0-2-2,-1 2 3,1-6 2,-4-3 4,0 3 2,-4-4-1,1 1 1,-1-1-6,-4 1-3,4 3-1,-3-4-1,3 7 0,-3 7 0,-1 0 0,1 0 2,3 0-1,0 3 2,0 1-4,0-1 0,1 4 1,-1-1 0,-4-2 0,5 6 0,-1-4-3,0 4 2,0 0 1,1 0 2,-1 0-1,0 0 2,4 4-4,-4-4-2,4 6 2,0-2 0,0-1 1,0 0 2,0-3-3,0 0-2,0 4-1,0-4 3,0 0 0,0 0 1,0 0 0,0 0 0,0 0 0,0 0 0,0 3 0,0-3 2,0 7-1,0-4-1,0-3 1,0 0 1,0 0-3,0 0-2,0 0-1,0 0 3,0 0-13,0 0-6,0 0-22,4-3-9,4-1-39</inkml:trace>
  <inkml:trace contextRef="#ctx0" brushRef="#br2" timeOffset="1.78573E10">2697 1566 184,'0'-7'68,"-4"4"-52,1-4 8,3 4 2,0-1-11,0-2-3,0 2-1,0-2 3,0 2-8,0 1 6,0 0 3,0 3 2,0 0 1,0 0-3,3 10-1,1 3-4,0 7-1,3 10 1,1 11 1,-1 6-3,1 3-3,0 3 0,-1 1-1,1 0-2,-1-4 1,1-3-4,-5 0 0,1 3-12,0 0-5,0 4-21,3 10-8,5 6-17,-1 7-7,-4 0-24</inkml:trace>
  <inkml:trace contextRef="#ctx0" brushRef="#br2" timeOffset="1.78573E10">2701 1583 184,'-11'3'68,"7"0"-52,0-3 3,4 0 1,0 0-12,-4-3-4,4 0-3,0-4-1,0 4 0,0-1-3,0-2 2,4 2 1,4-2 2,3-1 3,4-3 4,4 0 2,7-7 1,4-3-4,0 3-3,-3-6-2,-1 6 0,1 0 0,-5 4 1,-3 3 0,-4 3 2,0 0-1,-3 4 0,-5 3-1,1 0 2,-8 0-5,0 0-3,3 3-10,-3-3-5,0 0-31,0 0-14,0 0-29</inkml:trace>
  <inkml:trace contextRef="#ctx0" brushRef="#br2" timeOffset="1.78573E10">2889 2042 200,'0'0'77,"-3"0"-60,6-4 8,-3 4 0,0 0-9,0 0 1,0 0-1,0 0-1,4 7-7,-4 3 4,4 0 1,3 0 7,-3 0 4,0-3-3,4 0-1,-1-4-7,1 1 0,-1-4-10,1 0-2,-1 0-1,5 0 2,-1 0-8,0-4-3,0 4-24,1-3-9,-1-4-29,8 7-10,-4 0-28</inkml:trace>
  <inkml:trace contextRef="#ctx0" brushRef="#br2" timeOffset="1.78573E10">3315 2213 92,'0'3'35,"4"-3"-27,4 0 0,-1-3 0,1-1 6,3-6 5,-3 7 2,3-7 2,0 0 4,1 0 4,-1-4-6,0 1-1,-3 0-13,-1-4-4,-3 0-3,0 0 0,-4 1 0,-4-1 0,-4-3 0,-3 0-5,0 0 1,-4-1 0,0 1 0,-4 0 0,0 3 2,0 1 3,0-1 2,4 4 1,0-1 0,0 11 2,0-4 1,0 7 1,4 3 0,-1 4-9,5 17-1,-1-1 2,4 11 2,1 6 2,-1 7 2,4 13 4,0 4 1,0-1-6,4-2-1,3-8-2,5-9 1,3-1-6,3-12-3,5-5-4,3-9 1,5-10-8,3 0-2,-4-14-10,4 4-4,-4-11-28,-4-3-12,-3-3-36</inkml:trace>
  <inkml:trace contextRef="#ctx0" brushRef="#br2" timeOffset="1.78573E10">3719 2441 100,'4'-17'38,"-1"7"-29,1-7 21,0 10 10,0-9-4,-1-1-1,1 0-6,0-10-1,0-3-16,0-7-5,-1-3-2,1-7-1,-4-3 2,4 0-1,0-7 0,-4 0-3,0 0 1,0-4 2,0 14 2,-4 1 3,-4 5 4,1 4 1,-5 7 0,1 0-3,0 10 0,-4 3-7,0 4-3,0 3-10,-1 6-3,1 4 6,4 7 2,0 10 3,-1 6 0,5 11 0,3 16 2,0 4 8,4 3 5,8-4-5,-1 8-3,5-4 0,3-4 0,4-2-8,3-8-1,1 1 0,3-7 3,-3-4-7,3-6-3,5 0-17,-5-4-9,0-6-14,4 0-5,-3-4-28,-5-3-37,1-3 39</inkml:trace>
  <inkml:trace contextRef="#ctx0" brushRef="#br2" timeOffset="1.78573E10">4111 1965 232,'0'3'88,"-4"4"-69,4-4 13,0-3 2,0 0-20,0 4-5,0-1-6,0 7-3,4-3 1,0-1-1,-1 4 2,5 4 1,3 9 3,1 4 3,-1 0 5,4 13-6,0 0 0,0 1-4,0-5-1,-3 5-1,-1-11-2,-4-10-15,1-3-7,-4-1-44,0-19-84</inkml:trace>
  <inkml:trace contextRef="#ctx0" brushRef="#br2" timeOffset="1.78573E10">4198 1730 364,'-34'37'134,"26"-27"-104,1 0-4,7-7-7,0-3-22,0 0-2,0 0-11,0 0-5,0 0 11,0 0-2,0 0 4,0 0 2,0 4 1,0-4-22,3 7-6,1-1-46,4-2-19,-1-1 3</inkml:trace>
  <inkml:trace contextRef="#ctx0" brushRef="#br2" timeOffset="1.78573E10">4348 1914 152,'0'4'57,"0"-8"-44,8 1-12,-4 0-10,0-1 9,-1-2 9,5-1 22,3 4 11,-7-1-22,3-2 20,1 6 9,-4 0-14,11 10 1,-4 0-12,8 3-11,0 1-6,0-1-4,3 0-3,-3 4-2,4 0 1,-1 0 1,1-1 2,0 4-1,-1 1-1,-3-5-2,4 11 1,-4-3-15,-1-4-4,1 0-17,-4-3-4,-3-1-38,-5-6-14,1-10 5</inkml:trace>
  <inkml:trace contextRef="#ctx0" brushRef="#br2" timeOffset="1.78573E10">4733 1663 340,'-11'20'129,"3"-13"-100,4 0-4,4-7-7,0 6-14,-3-2-2,3 2-4,-4 1 1,0 10 1,-3 13 0,-5 7 2,-7 10-1,-3 10 2,-5 3-2,-3 21 2,4-4-2,3-4 2,4-9-18,4-14-4,4-9-40,3-21-16,8-10-52</inkml:trace>
  <inkml:trace contextRef="#ctx0" brushRef="#br2" timeOffset="1.78573E10">5321 1496 232,'-7'0'88,"10"3"-69,-3 0-3,0-3-4,0 0-11,0 7-3,0 0 5,0-1 3,0 4-3,0 4 9,0 3 7,0 3-1,4 3 1,0 7-4,4 7 1,-1 7-7,4 3-3,1 0-3,-1 3 0,0 0-4,1 0 0,-5-3 1,1 0 2,-5-3-1,-3-4-1,0-6 1,0-8 1,0-9-1,-3 0 2,3 0-2,-4-11 2,0-6-4,0-10 0,-3-6 1,-1-8 2,5-3-1,-1-6-1,0-4-2,0 3 1,0 4 1,1-7 2,3 4-1,0 3-1,0-1-2,-4 1 1,4-3 5,0-4 5,0 0-3,0 4-1,0 2-2,0 5-3,4 2 1,3 4-1,1 0 2,-1 3 3,5 4 0,-1-1 2,0 4 2,1 4 5,-1-1-4,0 4 0,4 3-2,0 3 0,0 4 0,0 6 0,1 7-4,2 10-3,-3 4-3,4 6-1,-4 4 2,4-1 2,0-3-2,-4 7-2,4-3-1,0-4 3,-4 0-2,-4 0 1,1-6-3,-1-7 1,-4 0 0,-3-7-1,0-4-1,0-2-1,-4-4-1,-4 0 2,8-7-3,-8 7-1,0-10-2,0-3 2,1-4 4,-5-3 3,4-10 4,1-7 2,-1-6 3,4-7 1,0-11-3,7 1-1,1 0-1,-1-7-2,1 7 1,0-1-1,-1 8 2,1 6 1,-1 3 1,1 8 2,-5 2 3,5 11 2,0-1-3,-1 4-3,1 4 2,-1 2 0,5 4 3,-1 7 1,4 6-3,0 14 0,4 13-5,0 14 0,0 6 1,-4 7 2,0 0-3,-4 7-2,0 6 0,-3-2-1,-1-8-9,1-10-2,3-9-27,4-15-11,-3-12-14,-1-11-6,4-16-11,0-10-5,4-18-8</inkml:trace>
  <inkml:trace contextRef="#ctx0" brushRef="#br2" timeOffset="1.78573E10">6188 2102 176,'-7'14'68,"11"-11"-52,3 4-8,-7-7-6,4 0-6,-4 0 0,4 6 9,-1 1 6,-3-7-5,0 0 14,4 3 7,-4-3-10,4 4-4,-4-4-8,8 0-4,3-4 2,0-2 2,4-4 0,0-7 2,4 0-4,0 0-2,-4-6 4,0-4 1,-4 0 0,1-3 1,-5 7 0,-3-8 1,0 1 0,-4 4 0,-4-5 0,0 5 0,1-1-2,-5 0 1,0 0-2,1 10 0,-4 1 1,-1 6 3,1-1 0,0 5 2,-1 2-8,-3 8-2,4 6-3,0 7 0,-1 6 0,1 4-2,0 10 7,3 3 3,4 4 1,1 9 1,6 4-4,5 3-3,3 4 0,8 0-1,8-11 0,3-12 0,4-1 0,3-13 0,5-14-9,3-10-4,0-13-11,4-6-3,0-8-23,-7-9-8,-1-1-57</inkml:trace>
  <inkml:trace contextRef="#ctx0" brushRef="#br2" timeOffset="1.78573E10">6652 1348 252,'4'-7'96,"0"7"-75,-1 0 14,-3 0 1,0 0-17,0 0-3,4 7-8,0 0 0,0 3-5,0 20 3,-1 4 3,1 16-3,0 13-1,0 15 6,3 2 5,1 10 1,3 11 1,0 10-7,1 9-4,-1-9-2,0-4 1,1-16-1,-5-8 2,1-12-9,-5-18 0,1-6-20,0-20-8,0-10-13,-4-17-4,7-3 2,1-18 2,3-9-16,0-7-7,1-6-24</inkml:trace>
  <inkml:trace contextRef="#ctx0" brushRef="#br2" timeOffset="1.78573E10">6592 2069 228,'-23'3'88,"16"-3"-69,-1 0 15,8 0 1,0 0-12,0-3 0,0-1-5,4-2-2,0-1-8,-1-3 1,5-4 4,-1 4-3,1 4 0,0-4-2,3 3 2,0-3 6,4 7 2,4-4-3,0 0 1,4-3-7,3-3-3,4-1-1,0-3 1,0-3-3,1 0-2,-1 0-5,-4 3-2,-3 1-22,-4 2-8,0 4-26,-4 3-11,-4 4-67</inkml:trace>
  <inkml:trace contextRef="#ctx0" brushRef="#br2" timeOffset="1.78573E10">7052 2176 224,'-12'3'85,"12"-6"-66,-3-4-10,3 4-7,0-7-6,0 0-1,0-4 1,-4-2 3,4-8 0,0 7 16,4 1 7,-1-1 1,5 0 0,0 4-3,-1 3-1,4-7-4,1 14 1,-1-4 0,4 0-1,0 0-5,0 4-4,0-4-6,0 7 0,1 7 0,-5-4 0,0 4 0,0 3 0,-3 4-3,0 2 2,-5 4 1,-3 7 0,0 0 0,-3 0 2,-1 10-3,-4 0 0,1 3 3,-5 0 1,1-3-1,0-4 1,3-2-2,1-8-1,3-6 5,0-4 1,0-3-2,4 0-1,4-6 1,4-4 2,3 0 8,4-4 5,8-2-3,3-1 1,4 0-10,4 0-2,0 1-5,0-8-1,-4 11 1,0-4 2,-3 1-1,-5-1 2,1 4-4,-4-4-2,0 7-3,-4 0-1,-4-3-12,0-1-5,-3 4-1,-1 0 1,-3-3-12,-4-4-1,0 7-25,0-7-8,-4-3-38</inkml:trace>
  <inkml:trace contextRef="#ctx0" brushRef="#br2" timeOffset="1.78573E10">7037 2390 256,'-4'-3'96,"4"-10"-75,4-7-5,-1 6-9,1-3-10,0 4 2,0-4 1,0 0 2,-1 4-1,1 0 10,0 3 6,0 3 6,-1 0 6,1-3-10,4 7-1,3-4-4,4 0-1,4 1-5,4-4-3,3 0 0,0-1 1,5-2-5,-1 0-1,-4-1-13,0-2-7,5-1-44,-5 0-19,0-3-45</inkml:trace>
  <inkml:trace contextRef="#ctx0" brushRef="#br2" timeOffset="1.78573E10">7708 2186 164,'-4'10'63,"4"-7"-49,0 7-6,0-10-5,0 0-1,0 0 1,0 0 23,0 0 10,0 0-18,0 0 8,0 0 4,0 0-7,-4-3-1,0-4-7,1 7 1,-5-6-5,4-4 1,-3 0-5,3-4-2,0-3 0,1-6-1,3-4-5,3 0 1,5 4-2,-1-4 0,1 4 2,3 6 0,1 0 4,-1 4 2,-4 3 4,5 3 1,-1 4 3,0 6 2,1 4-5,-1 9-1,0 8-9,1 3-2,-1 16-3,0-3 0,-3 7 0,-1 0 3,1 0 2,-1-7 2,1-6-4,-4-4 1,-4-10-13,0-3-5,0-4 1,0-6 0,-4-7 5,0-7 5,-3-6 6,3-7 5,-4-10-1,5-4 0,-1 1 3,4-1 1,0-3 1,4-3 0,-1 0-2,5 3 1,-1-3 5,5 10 2,-1 6-1,4 4 0,0 3-5,0 7 0,0 3-1,4 7 3,0 11-5,4 9-3,3 13-1,-7 4 1,0 13-3,0 1 0,-4 2-6,-4-6 0,0 3-15,1-6-3,-1-14-16,0 0-6,1-13-19,-1-14-7,0-3-24,0-16-29,1-4 50</inkml:trace>
  <inkml:trace contextRef="#ctx0" brushRef="#br2" timeOffset="1.78573E10">8205 2246 236,'4'10'90,"-4"-6"-70,8 2-1,-4-6-6,-1 7-1,5-4 3,-1 1 0,-3-1 4,0 0-11,3-3 7,-3 0 2,0 0-5,4 0 1,-1-3-6,1-4 1,-1-3 1,1 4 2,-1-8 1,1-2 2,-1-5-3,1-2-1,-1-1-2,-3 1 0,0-7-4,-4 10-3,0 0 0,0 0-1,-4-1 0,0 8 2,1 0 1,-5 9 1,1 1 2,-1 0 1,1 3-1,-5 0-1,1 0-3,0 6-2,-1 4-2,5-3 1,-1 3-8,1 3-2,3 1-1,0 6 2,4 10 4,0 7 1,0 10 0,4 0 4,3 6 0,1-9 3,-1-7-3,5-4-2,-1-6-1,4-7 3,0-6 0,4-4 1,0-7 2,0-6 1,0-7 1,0-4 2,-1-9-1,1-11 2,-4-6-2,0-10 0,0 0-6,1-1 1,-1 4 0,0 4 2,-4 6 1,0 10 1,-3 0-2,-1 11 1,-3-1 7,4 10 3,-1 4 0,5 3 0,-5 0-7,8 17-2,4-1 0,-4 8-2,4 9-2,0 8 5,3 9 1,5 7 4,3-4 4,4 1 5,0-10 5,4-11-8,-4-9-2,-1-21-13,-2-30-5,-9-47-75,-14-63-35,-27-54-81</inkml:trace>
  <inkml:trace contextRef="#ctx0" brushRef="#br2" timeOffset="1.78573E10">11667 1861 52,'-8'0'22,"8"0"-18,0 0 26,0 0 13,0 0 5,0 0 4,0 0-13,0 0-4,0 0-7,0 0-3,0-3-13,0 3 1,0 0 3,0 0-2,0 0 2,0 0-7,0 0-1,0 0-2,4 3-1,0 10-3,-1 4 1,1 10-7,0 6-1,-4 11-3,0 10 2,0-1 4,0 4 3,0 0 2,-4-7 1,4-9 0,-4-8 2,4-3-5,-3-10-1,-1-3-9,4-7-2,0-3 1,-4-10 4,0-8 7,1-2 7,-1-10-6,0 3-1,0-4-1,0 1 0,1-1 0,-1 1 0,0-4 2,0 3 1,1-2-1,-1 2 1,0-3 0,0-3 1,1 0 0,-1 0 0,0-4 0,4 4 0,4 0 0,3 0 0,1 0-2,3 0-2,0-1 3,1 11 0,-1 0 5,4 7 3,0-1-4,0 4-2,0 4 0,0-1-1,1 7-2,-5 7-2,0-4 1,-3 4 1,-1-1-3,5 4-2,-5 4-1,4 3 3,-3-1 0,0 1 1,-1 3-5,4 4 1,-3 2 0,-1 5 2,1-5-1,-4-2 1,0 3 2,-4-7 2,0 3-1,-4-6 2,0-4-9,-4-6-1,1 3-1,-1-3 0,1-7 2,-1 7 4,1-4 1,3-3 3,0 0-1,4 0 2,0 0 0,0-3 1,4 3-2,4-7-2,-1 7 1,4-3 1,1-1-1,3 4 2,0-3 0,4 3 3,0 0 1,-1 0 3,1 0-3,4 0 1,3 3-7,-7 1-1,0-1 0,-4 10 2,-4 4-3,-3 6-2,-12 8-1,-7 6 3,-12 6-2,-11 4 1,-15 3 4,0 4 1,-4-4-1,4-10-2,0 1-8,4-15-5,0-19-33,3-10-13,5-27-70</inkml:trace>
  <inkml:trace contextRef="#ctx0" brushRef="#br2" timeOffset="1.78573E10">12055 1780 160,'-4'4'60,"4"-4"-47,0 0-12,0 0-9,0 0-7,0 0-1,0 0 17,-4 0 9,4 0 18,0 0 7,0 0-5,0 0-3,0 0-15,0 0 1,0 0 3,0 0-2,0 0 2,0 0-3,8 0 2,0 0-4,-1 0-1,4 0-2,4 0 0,1 0 2,2 0 4,1-4-2,4 1 1,-1 3-3,5 0-1,-1 0-8,-3 0 0,0 0 1,-1 3 1,-3-3-4,-4 4-1,-4-4-19,-7 0-7,-4 0-25,0 0-11</inkml:trace>
  <inkml:trace contextRef="#ctx0" brushRef="#br2" timeOffset="1.78573E10">12232 1623 76,'-4'0'30,"4"-10"-24,0 7 15,4-1 3,-4 4 29,4-3 14,-4-4-9,0 7-2,0 0-17,0 0-6,0 0-19,0 0 0,4 0 0,3 10 1,1 4 1,-1 12-4,1 15-2,-1 6-2,-3 3 0,4 3-7,-4 4 0,-1-3-19,1-7-5,-4 0-64,0-14-28,0-6-6</inkml:trace>
  <inkml:trace contextRef="#ctx0" brushRef="#br2" timeOffset="1.78573E10">12481 2266 220,'-11'7'82,"11"-4"-64,0-3 2,0 0-2,0 0-10,0 0-2,0 0-3,3 4 0,5-1-2,0 4 6,3 0 3,4-1 1,4-2 3,7 2 6,8 1 4,4-4-6,3 7-3,5-3 0,3-7 1,3 7-5,1-4 1,4-3-3,-5 0 0,9 0-5,-8 4-1,-8-1-1,-7-3-2,-5 0-2,-2 7-1,-9-4-7,-3-3-4,0 0 1,-4 0 0,-4 0-3,-3-3-1,-1-4-8,-3 0-4,0-6-6,0-4-4,-4-6-20,0-8-10,0 8-7,0-7-8,-4 3 40,0 3 208,-15-2-62,0-1-17,1 17-35,3-4-17,-1 4-12,5 4-3,0 2-10,3 1 1,1 0 2,3-1-4,0 4-2,0 0 0,4 0-1,0 0-7,8 4 0,3-1 1,8 4 1,4-1 5,3 4 5,4-3 4,1 7 2,-1-4-8,4 0-2,-4 10-3,0 3 1,-7 7 2,-5 4 2,-6 16-1,-5-3 1,-11-3-6,-7 9-1,-11-2-7,-9-8 0,1-3-17,-4-6-7,-3-7-32,-1-11-14,0-19-59</inkml:trace>
  <inkml:trace contextRef="#ctx0" brushRef="#br2" timeOffset="1.78573E10">13763 1784 248,'0'0'93,"0"0"-72,4 0 3,-4 0-3,7 0-4,-3 0-1,4 3 3,-8-3 0,7 7-10,1 0 1,3-1 3,0 4-1,4 0 1,0 4-3,4-1-1,4 1-3,3 2-1,4 1-3,1 0-2,6 3 1,1 0 1,3 4-1,-3-4-1,0 10 1,0 0 1,-4-3-1,-4 0 2,-4-1-4,-3 1 0,-4 3 3,-8 1 1,-4-1-6,-7 3 0,-3-3-4,-9 4 2,-7-7 1,1-1 2,-5-5 1,0-5 3,1 1 5,3-10 4,0-7-4,4-7-2,0-10 0,0-3 1,3-10 3,9-10 2,3 3-5,3-3-4,9-7-4,3 0 1,4-7-10,3-3-3,9-3-28,-1-4-13,4 4-51,0-10-22,-4 3 21</inkml:trace>
  <inkml:trace contextRef="#ctx0" brushRef="#br2" timeOffset="1.78573E10">14743 2384 268,'8'3'101,"-4"-3"-78,3-3-2,1 3-8,-1-4-3,1-2 1,3-4 6,0 0 1,-3-4-9,3-3 8,-3-3 3,-1-3-2,1-7 2,-1-4-7,1-3-3,-1-6-5,1-1-4,-4-3 2,-4-6 0,0-1-4,0 4-1,0 6 3,-4 4 1,0 10 0,0 3 1,-3 7-2,-1 6-1,1 4-2,-5 10-1,1 7-1,0 10 0,0 10 0,-1 6 0,1 7 5,3 7 3,5 10 3,6 7 3,12 16-3,12 7 1,7 1-1,3 2 1,1-6-13,4-10-4,3-17-23,-4-10-9,1-27-53,-1-37-25,-11-23-6</inkml:trace>
  <inkml:trace contextRef="#ctx0" brushRef="#br2" timeOffset="1.78573E10">15497 1841 288,'0'3'107,"4"-3"-83,-4 0-7,0 0-9,0 0-6,0 0 10,8 0 0,7 7 5,4 0 2,-1 3-2,1 0 2,0 3-8,0 0-4,0 1-4,-4 3-3,0-1-6,-4 15-4,-7 2-8,-8 11-1,-11 3-1,-11 3 2,-12 3 8,-3 4 5,-1-6 6,1-11 4,7-7 2,7-2 3,16-21-5,11-14 6,11-9 2,8-11 2,11-9 4,1-4-7,2 0 1,-2 4-8,-1-1-1,0 11 0,0-1 0,-4 4 0,1 7 0,-5-1 0,1 1 0,0-4-5,-4 0 1,-4 4 2,7-11 1,-3-6-8,0-10-2,0-20-16,0-14-5,3-23-65,1-10-29</inkml:trace>
  <inkml:trace contextRef="#ctx0" brushRef="#br2" timeOffset="1.78573E10">15991 2736 256,'0'0'96,"4"3"-75,3-6 3,-3 3-2,4-7-5,-4 7-1,3-7 0,1-3 0,11-7-2,3 1 1,5-11-4,-1-13-1,0-4-4,4-10-1,1 1-3,3-8-2,-4 1 1,0 3 1,-4 4 1,-3 9 1,-8 10-2,-7 8 1,-5 2 7,-6 7 5,-13 7-20,-6 7-9,-8 6-6,-8 7-2,0 11 17,-3-1 7,3 13 5,8 7 1,11 11 0,15 9 0,19 14 7,12 3 2,10 0-6,9-10-2,10 3-5,8-19-1,12-21-21,3-24-10,0-22-57,0-41-24,-15-27-24</inkml:trace>
</inkml:ink>
</file>

<file path=ppt/ink/ink3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4T02:44:29.108"/>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0-1 80,'0'0'33,"0"0"-26,8 0-2,-8 0 11,3 0-10,-3 0 15,8 0-12,0 0 5,-1 0-9,-3 0-15,3 0 4,-7 0-52,4 0 32</inkml:trace>
</inkml:ink>
</file>

<file path=ppt/ink/ink3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6:17:09.695"/>
    </inkml:context>
    <inkml:brush xml:id="br0">
      <inkml:brushProperty name="width" value="0.07938" units="cm"/>
      <inkml:brushProperty name="height" value="0.07938" units="cm"/>
      <inkml:brushProperty name="color" value="#C00000"/>
      <inkml:brushProperty name="fitToCurve" value="1"/>
    </inkml:brush>
    <inkml:context xml:id="ctx1">
      <inkml:inkSource xml:id="inkSrc7">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1" timeString="2018-07-24T02:45:23.310"/>
    </inkml:context>
    <inkml:brush xml:id="br1">
      <inkml:brushProperty name="width" value="0.13333" units="cm"/>
      <inkml:brushProperty name="height" value="0.13333" units="cm"/>
      <inkml:brushProperty name="color" value="#C00000"/>
      <inkml:brushProperty name="fitToCurve" value="1"/>
    </inkml:brush>
  </inkml:definitions>
  <inkml:trace contextRef="#ctx0" brushRef="#br0">264-5 152,'3'-3'57,"-3"3"-44,4 0 5,-4 0-1,0 0 3,0 0 2,0 6 2,0 4 2,0 4-14,-4 9 2,-3 7 0,-5 11-7,1 5-2,-4 8 1,0 3 3,4 0 2,-4 0 1,0 3-4,3-3 0,1 4-5,0-8 0,-1-9-1,1-4-2,0-10 1,-1-6-1,5-4-3,-1-3 2,1-7-10,-1-7-3,1-6 0,-1-7 3,1-4 7,-1-6 2,4-7-1,0 0 0,1-3 2,-1 0 0,4 0 5,0 0 2,4 3 2,3 0 0,1-3 0,3 3 0,4-3-4,0 3-1,4-3 3,0 3 3,0-3 2,0 3 1,3 0-2,-3 1 1,0 2-4,-4 4 1,0 3-3,-4 7 0,1 3-3,-5 4 1,1 3-2,-4 7 2,3 3-2,1 3-1,-1 4-2,1 0 1,-1 0 1,1-1 2,-4 1-3,-1 7 0,-3-4 3,-7 3 1,-4 4-8,-5 0-2,-6 0 2,-5-1 2,1-2 2,0-4 1,3 0 0,0 0 0,5-6 0,3-4 0,3-7-3,5 0 2,3-3-1,4-3-2,4-4 0,7 1 3,0-4 0,4 3 3,4 0-1,4-3-1,-1 3 7,5 4 5,-5 0-4,1 3 0,-4 3-4,-4 0-3,-4 11 2,-3-4 2,-1 3-2,-7 7 0,-3 4-3,-5 3-1,-3 3 3,-4 0 1,-8 3-1,-7 1-2,0-4 3,0 0 0,-1-10-4,1-3 1,0-7 0,0-6 2,4-8-41,7-9-16,4-14-91</inkml:trace>
  <inkml:trace contextRef="#ctx0" brushRef="#br0" timeOffset="927.5141">365 689 148,'0'3'55,"4"0"-43,0 1 10,-4-4 3,0 0-5,4 3 0,3 0-5,1 1 1,-1-1-9,1-3-2,-1 0 1,5-3-3,-1-1 0,0-2-1,1-1-2,-1-3 5,0-3 1,1-4 4,-1-3 4,0 0-10,0-4-5,-3 4 7,-4 0 3,0 0-4,-4 0-1,-4 6 4,-4 4 5,-3 3 2,-4 7 3,0 7-12,0 10-4,0 10 1,-4 10 2,0 3 0,4 3 0,4-2-3,3-5-2,8-5 1,4-5-1,7-2 0,4-7 2,4-4-10,4-6-2,3-7-17,4-7-8,4-3-25,0-3-12,0-1-28</inkml:trace>
  <inkml:trace contextRef="#ctx0" brushRef="#br0" timeOffset="1757.106">667 809 152,'-8'0'57,"8"0"-44,0 0 5,0 0 1,0 0-5,4-3 2,0-4-5,0 1-1,3-5-6,1-2 6,-1 0 3,5-4 7,-1 0 2,4-3 2,0 0 2,4 3-3,0 0 0,0 4-1,0 0 1,-1 3-7,-2-1-1,-1 5-9,-4 2-2,-4 1-2,1 3 1,0 0-2,-1 7-1,1-1 1,-1 8-1,1-1 0,-1 4 0,1 3-3,-1-3 2,1 3 1,-4-3 0,-4 3-3,0-3 0,-4-1-5,0-2 0,-3-1-5,-1-3-2,0 0 4,1 0 2,-1-6 5,1-4 2,-1-4-1,5 1 2,-1-4 1,4-3 0,4-6 0,3-5 0,1 5 0,10-11 0,5 3 0,0 4 2,3 4 5,0 2 6,1 7-3,-1 4 2,1 6-5,-5 7-2,-3 4 2,0 3 0,-8-1-1,-3 4-1,-8 1-10,0-5-2,-8 1-36,1-3-16,-1-1-80</inkml:trace>
  <inkml:trace contextRef="#ctx0" brushRef="#br0" timeOffset="2625.2949">1410 712 140,'4'-3'52,"3"3"-41,-3 3 13,-4-3 2,4 7-3,-1-4 0,5 4 3,-1-4 1,1 1-14,0-1 8,-1-3 2,1 0-9,-1 0-5,1 0-4,-1-7 1,1 0-3,-1-3-2,1 0 2,-1 0 2,-3-3 0,0 0 2,-4-1-4,-4-3-2,-3 1 2,-1 2 0,1 1 3,-5 3 3,1 3 2,0 7 1,-8 7-4,0 9-3,-4 11 4,-3 10 2,-1 0 0,9 0 1,3 3-6,7-3-2,4-4-2,8-2-2,11-8 1,4-6-1,7-10 2,8-11 1,0-6-21,4 0-8,3-7-11,1 1-5,-4-1-24,-5 3-10,-6 1-32</inkml:trace>
  <inkml:trace contextRef="#ctx0" brushRef="#br0" timeOffset="3369.2981">1802 226 220,'15'-7'85,"-4"4"-66,8 0 10,-8 3-1,-3 0-8,3 3 1,1 4-6,-5-1 1,1 5-9,-8 9 7,-4 10 3,-4 7-7,1 6-1,-1 8-7,-3 5-2,0 5 0,3-8 2,1-6-1,-1-3-1,0-7 1,1-10 1,3-4-3,0-6 0,4-4 3,0-3 1,0-10-4,4-6 1,4-8 2,3-9 3,4-11 0,0-3 2,4-3-2,4 0 0,-1-4-3,1 4 1,3-3-2,1 9-1,-1 4 1,0 0-1,1 6 0,-1 1 0,-7 6-3,-4 0 0,-4 7-23,1 0-10,-5 3-23,-3 4-9,-4 3-23,-4 0-34,-3 10 41</inkml:trace>
  <inkml:trace contextRef="#ctx0" brushRef="#br0" timeOffset="3663.8651">1956 508 240,'4'-4'90,"8"8"-70,-1-4 19,-4 3 3,1 4-7,-1 3 2,1 0-10,0 3-2,3 1-14,0-1 0,0 0 0,1 1-4,-1-1 1,0-3-7,-3-3-1,-1 0-16,5-4-6,-1-3-11,4-3-3,0-1-29,4-2-10,4-1-43</inkml:trace>
  <inkml:trace contextRef="#ctx0" brushRef="#br0" timeOffset="4158.4532">2307 595 148,'0'6'55,"0"-2"-43,-4 3 3,4-7 1,0 0 3,0 0 5,0 0-1,0 0-2,4 0-11,4 0 5,3-4 2,0 1-5,4-7-2,-3 0-8,-1-4-1,0 1 3,-3-4 2,-4-3-7,-4 7-4,0-4 11,-4 3 8,-4 8 2,-3 2 2,-4 4-9,0 7-3,-4 10 0,-4 6 3,1 14 5,-1 0 3,8 3 11,7 1 4,5-5-3,6-2-3,13-4-6,2-6-2,9-8-8,3-2-4,4-8-12,7-6-4,1-10-39,-1-3-16,-3-4-96,-4-3-52,-4 0 102</inkml:trace>
  <inkml:trace contextRef="#ctx1" brushRef="#br0">-210 1022</inkml:trace>
  <inkml:trace contextRef="#ctx0" brushRef="#br0" timeOffset="5248.6601">2918 404 224,'-19'17'85,"19"-17"-66,-4 13-6,4-6-4,0-1-10,-4 1 0,4 0 7,0-7 4,0 0-5,0 0 8,8 0 4,0 0-7,3-4-3,4 1-2,0 0-1,0-4 0,0-3 0,0 0 2,0-4 1,-3 1-3,-1-4-1,-3 1 3,-5-5 3,-3 1-2,-3 0-2,-1 3 4,-4 7 2,1 0-2,-5 7 2,-3 3-8,-4 10-2,1 7-1,-5 10 2,-3 3 3,-1 7 2,1 6 1,7 1 0,8-1-7,7 4 0,8-10-1,11-7 0,15-10 0,11-10 2,5-6-3,6-11-2,1-10-18,4-3-9,-5-3-17,-3-4-6,-7 0-45,-8 4-45,-8 3 49</inkml:trace>
  <inkml:trace contextRef="#ctx0" brushRef="#br0" timeOffset="5974.9204">3423 216 244,'-30'7'90,"26"-4"-70,0 0 17,4 1 2,-3-1-4,3 1 2,0-1-7,0-3-4,7 0-14,8 0 3,12-3 5,7-4 0,7-3 0,1 0-6,3 0-1,0-4-8,-4 1-3,-3-4-8,-4 0-1,-4 4-37,-7 0-13,-8 2-72,-4 5-72,-7 2 64</inkml:trace>
  <inkml:trace contextRef="#ctx0" brushRef="#br0" timeOffset="5690.4862">3495-2 212,'11'-23'82,"-3"16"-64,3 4 22,-4 3 4,-3-4-9,0 1-1,4 3-10,-8 0-5,3 0-11,-3 0 1,0 0 2,0 7 0,-3 6 3,-5 11-5,-3 16-1,-8 13-4,0 4-3,0 4 0,4-4-1,4-4 2,3 1 1,8-4 5,4-6 3,3-4-6,9-3-3,2-10 1,5-7 0,3-10-4,5-7 1,3-6-13,3-7-5,-7-7-19,1-3-9,-5-4-8,-3-6-3,-5-3-34,-3-1-47,1-3 42</inkml:trace>
  <inkml:trace contextRef="#ctx0" brushRef="#br0" timeOffset="8496.1162">4113 471 160,'8'-10'63,"-1"6"-49,1-2 3,-5 2-1,5 1-8,0 3 0,-5 0-2,-3 0 1,4 0-4,-4 0 0,0 0 1,0 3-2,0-3 1,-4 0 0,4 4 3,-3-4-1,3 0 2,0 0-4,0 0-2,0 0 0,0 0-1,3-4 0,1 1 2,-4 0-1,4-1-1,-4 1-2,0 3 1,0-3 1,4-1 2,-4 1-1,0 0 2,0 3 4,0 0 4,0 0 2,0 0 5,0 0-4,3-4 0,1 4-6,0-3 0,-4-4-3,4 0 2,-1-3-4,1 4-2,0-1 0,0 0 1,-4-3-1,0 3 2,-8-3 0,-3 0-4,0 4 1,-4-1 6,-1 4 4,1 3 1,0 3 1,-4 7-4,1 7-3,-1 0-2,-4 3-3,0 3 5,5 4 1,-1 0 2,4 3 2,3-3-5,5 0-3,-1-7-4,8-4 1,4-2 1,4-4 2,7-7 3,4-3 2,7-7-6,4-3 0,0-6 1,4-1 3,-4-3-2,-7 0 0,0 3 1,-12 4 0,-4 2-2,-7 5 1,-7 6-4,-4 3 0,-4 7 1,3 0 0,8 4 2,12 6 1,3-3 1,8-1 0,0 1 9,0-4 6,0 1-6,0-1 0,-4 1-7,3-4-4,-2-7 1,-5-3 0,0-7-30,-3-6-14,-1-4-138</inkml:trace>
  <inkml:trace contextRef="#ctx0" brushRef="#br0" timeOffset="9158.4193">4339 565 236,'-7'13'88,"7"-6"-69,0 6 15,0-6 3,0-4-19,0 1-5,0-4 1,3-4 2,9-6-8,3-10-2,8-3-2,7-4-2,0-7-2,0-3 1,0-3-1,0-7 0,0-6 2,-3-8-1,-4 1 2,-1 0 4,-11 3 6,-3 6 4,-8 8 2,0 6 1,-4 0 0,-3 10-7,-1 11 0,-7 9-10,-11 14-4,-8 16 4,-8 24 5,1 23 5,-4 11 2,3 6-4,8 0-1,15 3-2,15-2 0,12-11-4,18-7-1,20-20-10,18-16-3,11-21-24,16-13-10,7-16-83,0-8-37,-8-6 32</inkml:trace>
  <inkml:trace contextRef="#ctx0" brushRef="#br0" timeOffset="59627.2928">-61 1332 132,'4'0'49,"0"3"-38,0-3 17,-4 0 6,0 0 2,0 0 0,3 4-6,-3-4-4,0 6-14,4 1 1,-4-7 1,4 7 6,-4 0 2,0-1-3,0 1 1,0 3-7,0 3 0,-4 1-2,0 6 1,-3 0-6,-1 4-2,1-1-4,-1 0-1,1 1 3,-1-1 3,-3-3-2,0 1-2,-1-1-3,1-4-1,3-2-27,1-1-12,-1 1-21,5-4-8,-1 0-46</inkml:trace>
  <inkml:trace contextRef="#ctx0" brushRef="#br0" timeOffset="60666.8555">297 1530 104,'0'-7'41,"8"4"-32,-4-4 22,0 4 7,-1-1-3,1-2 0,0-1-7,-4 0-3,0 1-13,0-5 1,0 1 1,0 0-3,0 0 1,0 0-3,0 0 0,0 0-1,0 0 2,0 3-3,-4 1 1,-3-1-5,-1 0 0,-3 4-1,-4 3-2,0 0 3,-1 3 0,5 4-1,0 0 1,0-1-2,-1 4 2,1 1-2,3 2-1,1 0 3,-1 1 0,1 2-1,-1 1-2,1 0 1,-1 0 1,1 0-3,3-1-2,0-2 2,4 2 0,0-2 1,4-1 0,3 1 0,5-1 0,-1 0 0,4 1 0,-4-1 0,4 4 2,1-7 1,-1 0 3,-4 0-3,4 0 0,-4 0 1,1 0 2,-1 0-1,0 0 2,1 1-2,-1-1 0,-4-4-3,1 1 1,0 0-2,-5-1-1,1 4 1,0 0-1,-4 1-3,4-1 2,-4 0 1,0 3 2,0 0-1,0 1-1,-4-4 1,0 0 1,-3 3-1,-1-3 2,0 0-2,1 1-1,-4-1 3,-5-4 0,1 1-4,0 0 1,4-7 6,0 0 4,-1-4-3,5 1 1,-1-4-10,1-3 2,3 0 1,4-3 0,4-4-1,7-6-2,8-8-1,4-5 2,3-11 2,8 0-27,4 0-9,-4-3-5,-1 3-1,-6 3-59,-5 0-57,-6 4 51</inkml:trace>
  <inkml:trace contextRef="#ctx0" brushRef="#br0" timeOffset="61413.4543">761 1453 172,'4'-4'66,"0"4"-52,-4 0 17,0 0 2,0 0 1,0 0 5,0 4-11,-4-1-4,0 0-14,0 4-2,1 0-1,-5 0-3,1 6-1,-5 4-3,1-1-1,0 5 1,-1 5 0,1 1-3,0 3 2,3-3 1,4 3 0,1-3 0,3-7 2,0-3-1,3 0-1,1 3 1,4-3-1,-1-4 0,1 0 0,-1-6 0,5-4 0,3-6 0,0-4 0,4-6 2,3-7 1,1-4 5,0-2 5,-1-5-5,1-5-2,-4 2-1,-4 4 1,-8 3-3,-3 4 0,-8 3 3,-3 6 1,-5 7-1,-6 4-1,-5 6-10,-3 4-2,-1 3-40,1 0-17,-1 7-71</inkml:trace>
  <inkml:trace contextRef="#ctx0" brushRef="#br0" timeOffset="61996.7463">1067 1372 212,'3'0'82,"1"0"-64,4 0 20,-5 0 5,1 4-18,-4-4-3,0 0-10,0 6 0,-4 1-7,-3 3-1,-4 4 0,-1 2-2,1 4-2,0 0 1,3 1-1,1-1 0,3-4 0,4 1 0,4-3 2,-1-1-1,5 0-1,3 1 3,1-4 0,3-3 3,3-1 1,1-2-3,4-1-1,0-3-1,-1-3 1,1-4-11,-1 0-4,-3-3-38,4 0-15,0 0-24,-1-3-41,-3-1 38</inkml:trace>
  <inkml:trace contextRef="#ctx0" brushRef="#br0" timeOffset="62288.7041">1308 1386 216,'-15'0'82,"15"3"-64,-8-3 11,8 3 2,0 1-6,-3-1 3,3 4-3,0 3 2,0 0-15,0 3 4,0 7 2,0 7-2,-4 10 1,-4 10-3,-3 7-1,-4 3-5,-4 6-3,-4-12-2,5-5-3,2-9-19,5-10-8,4-10-50,7-7-22,3-17-33</inkml:trace>
  <inkml:trace contextRef="#ctx0" brushRef="#br0" timeOffset="62994.2358">1523 1694 208,'-4'3'77,"4"-3"-60,4 4 15,-4-4 2,0 0-11,0 0-3,0 0-14,0 0-3,0 0-3,0 3 2,0 0 1,-4-3-4,4 0 1,0 0 4,0 0 5,0 0 6,0 0 3,0 0-5,0 0 0,0 0-4,0 0 2,0 0 0,0-3 1,0 0 0,-4-1 2,1 1-1,3 0 0,-4-1-1,0 4 0,0-6-9,0 6-1,1-4-13,-1 4-3,0-3-50,-3 3-23,3 0-59</inkml:trace>
  <inkml:trace contextRef="#ctx0" brushRef="#br0" timeOffset="63813.6698">1990 1433 212,'0'-7'79,"-3"7"-61,6 0 8,-3 0 1,0 0-12,-3 0-1,-5 0-2,1 3 0,-5 1-6,1 6-4,-8 6 1,-4 8 0,-3 6 1,-4 7-2,0 6-2,3 1 1,5 6 1,7-6-1,3-7-1,5-4-2,7-3 1,7-3 1,5-3 0,3-8 0,4-5 2,3-11-1,5-4 2,3-6-2,0-7-1,0-6 3,-4-4 2,-3-6 2,-4-1 1,-4 1 4,-4 2 3,-3-2 0,-8 6 1,-4 4-2,-3-1-1,-9 7-5,-2 4-3,-9 3-5,-3 3-2,0 4-26,0 3-11,0 7-108</inkml:trace>
  <inkml:trace contextRef="#ctx0" brushRef="#br0" timeOffset="64398.9713">2281 1406 228,'3'-4'85,"1"4"-66,8 4 8,-5-1 0,1 1-5,-1-1-1,-3 4-7,0-1-1,-8 4-8,-4 7 4,-7 3 1,-4 7 3,1 3 3,-1 4-5,4-1-1,3 1-4,5-1-1,3-3-3,0-6-2,8-4 1,4-7-1,3-3 0,8-10 2,3-6-1,9-4-1,-1-7-8,4 0-5,0-3-15,-4-3-8,0 6-11,-7 3-4,-5 1-10,-3 0-1,-3 3-20</inkml:trace>
  <inkml:trace contextRef="#ctx0" brushRef="#br0" timeOffset="64701.3797">2563 1413 212,'-3'-4'82,"-1"11"-64,4-4 13,0-3 1,0 0-2,0 0 2,0 7-4,0 3-3,0 0-13,0 7 3,-8 6 3,-3 7-2,-4 7 1,0 7 2,-4 9 2,0 4-7,0-3-3,4-7-6,0-3-2,4-4-6,0-10 0,3-3-30,4-7-11,4-10-52,8-10-23,3-17-7</inkml:trace>
  <inkml:trace contextRef="#ctx0" brushRef="#br0" timeOffset="65799.6372">2846 1687 144,'4'-6'55,"4"2"-43,3 4 16,-4 0 5,1-3-10,3 0 0,1-4-8,-1 0-1,-4-3-8,1-3 0,-1-1 1,-3-2 3,0-1 1,-4-3 3,0 0 2,0-1-3,-4 1 0,0 4-5,1-1 0,-5 3 4,-3 4 2,-4 0-5,-4 4-1,-7 2-4,-1 8-3,-3 6-3,-4 3 1,0 4 1,4 3 0,4 0-3,3 4 2,8-1-1,-4 0 0,11 4 2,5-3 0,3-1-3,7 1 2,5-4 1,3-7 0,3-3 0,5-3 0,7-4 0,0-3 2,1-3-3,-1-4 0,-4-3 3,1 0 1,-9-3 7,1-4 4,-4 4-1,-3-1 2,-5 1-6,1-1-1,-5 4 0,1 0 0,0 0 0,-4 3 0,0 4-4,0 3-1,0 7-3,-4 6-3,-3 7 4,-5 10 1,-3 14 0,-4 3 1,1 0 0,-1 0 1,0-4-2,0-2 1,4-11-7,0 0 1,4-7-34,-1-3-13,9-6-109</inkml:trace>
  <inkml:trace contextRef="#ctx0" brushRef="#br0" timeOffset="66597.2531">3416 1386 192,'11'-7'71,"-4"4"-55,5-4 9,-5 7 1,-7 0-2,0 0 1,0 0-8,0 0 0,-4 0-10,-3 7-4,-4-1 0,-4 8 0,-4 6 1,-8 6 0,1 8 2,-4 9 1,3 11 1,5 2-4,3 5-3,8-11 0,3 0-1,4-7 0,8-6 0,4-7 0,-1-7 0,4-6 0,4-4 2,4-2 3,4-11 4,0-4 0,-1-6 2,1-7-2,-4-3 0,-8 0-3,-3 0 1,-8 0 0,-8 0 3,-7 4-3,-11 6-2,-8 3-5,-4 7 0,0 3-2,0 4 0,5 0-33,2 3-15,5 3-93</inkml:trace>
  <inkml:trace contextRef="#ctx0" brushRef="#br0" timeOffset="67303.4871">3555 1547 228,'4'-7'88,"11"7"-69,0-7 13,-4 4 2,4-4-9,8 0-2,-4-3 0,0 4 2,0-4-13,-1 3 4,-3 0 4,1 4-5,-1-1 0,-4 4-7,0 4-3,1-1-2,-1 4-3,0 3 1,1 3 1,-5 4-1,1 3 2,-5 4-4,-3 6 0,-3 3 3,-5 8 1,-3 2-1,-4-3 1,-4-3-2,-8 0-1,-3-3-2,0-4 1,-4-7 1,0-3 2,0-3-1,8-4-1,3-2 1,8-5 1,4-6-1,3-3-1,8-4 3,8-3 0,7-7-4,8-3 1,3-3-2,8-1 0,-4 1 4,-4 6 1,1 4-1,-1 3-2,-3 3-2,-1 4-1,-3 3 4,-4 0 1,1 3-9,-1 0-3,0 1-24,0-4-8,4-7-27,-1 0-9,1-3-46</inkml:trace>
  <inkml:trace contextRef="#ctx0" brushRef="#br0" timeOffset="3.7632E7">-2582 2647 80,'-11'-10'33,"11"10"-26,-8 3 9,5-3 14,3 4-17,-8-1 24,4 4-21,-7 3 30,0 3-26,-8 7 21,8 4-24,-12 6 5,8 3-13,-8 8-3,8-5-4,0-2-4,4-4 1,3-3-1,4-4 0,8-6-9,7-3 6,5-4-93,6-4 54,5-2-74,3-1 67</inkml:trace>
  <inkml:trace contextRef="#ctx0" brushRef="#br0" timeOffset="3.76332E7">-2129 2714 112,'-8'-13'44,"8"13"-35,0-10 7,0 6 13,0 4-16,-4-7 13,4 4-15,-3-4 8,-1 7-11,-4-3-2,5 3-4,-9 0-2,8 7 1,-7-1-1,4 5 0,-9 2 0,5 0 0,-4 4 0,8 3 0,-5-3 2,5 3-1,-1-3 2,4 6-2,1-9-1,3-1 1,-4-6-1,8 3 0,-4-10 4,7 3-2,-3-10 4,3 4-4,1-7 1,3 0-1,-3-3-4,-1 6 1,1-6-4,3 9 3,-3 1-1,3 3 1,-3 0 2,3 7 0,0-4 0,1 7 0,3-7-29,4 4 16,-4-7-78,3 3 50</inkml:trace>
  <inkml:trace contextRef="#ctx0" brushRef="#br0" timeOffset="3.76338E7">-2043 2784 100,'-3'7'38,"3"-7"-29,-8 10 6,4-7 5,8 1-12,-4-4 7,0 0-8,0 0 4,8 0-6,-1-7 4,4 4-5,5-11 11,-1 4-8,3-10 7,1 3-7,0-13 0,4 7-4,-4-14 0,0 3-1,-4-12-2,0 2 1,-4-10 5,0 11-3,-7-1 17,4 14-12,-12 7 4,4 9-8,-11 18 2,-1 12-3,-10 21 7,3 3-6,-8 11 1,5-4-3,-1 6-2,12-6 1,-1 3-17,9-6 9,6-4-56,5-6 34,11-11-77,3-6 59</inkml:trace>
  <inkml:trace contextRef="#ctx0" brushRef="#br0" timeOffset="3.76343E7">-1801 2801 116,'15'-23'46,"-15"23"-35,19-24 9,-12 17 21,1 4-24,3-7 15,4 7-19,-4-4 1,1 4-8,-1-1-3,0 8-2,-3-1 1,-1 4-1,-3 3-1,0 7 1,-12 3-1,5 0 0,-9 7-7,1-4 4,-4 0-52,4-2 31,-4-5-72,7-2 54</inkml:trace>
  <inkml:trace contextRef="#ctx0" brushRef="#br0" timeOffset="3.76347E7">-1522 2727 124,'0'0'49,"0"0"-38,-8 10 12,4-3 8,4 3-18,-7 7 0,3 3-8,-3 4 4,3 2-6,0-2 3,4-4-3,0-3-2,4-1 0,0-2 10,7-4-6,0-7 20,0-3-14,8-10 23,0 0-19,0-17 13,4 4-17,-1-11-1,-3 1-6,-8-4 2,1 10-4,-12-3 1,0 7-1,-8-1-10,1 7 4,-8 4-124,3 6 70</inkml:trace>
  <inkml:trace contextRef="#ctx0" brushRef="#br0" timeOffset="3.76378E7">-1002 2409 100,'15'-30'38,"-15"30"-29,15-20 8,-7 13 15,-1 4-18,1-7 15,3 6-16,0-2 8,1 2-12,-1 1 2,0 3-7,1 3 0,-1 4-2,0 3-2,4 3 1,-3 4 1,3 3-1,-4 0 2,4 0-2,0 4-1,4-1 1,-4 1-4,4-1 2,-4 1 1,0-1 0,-7 1 4,3-1-2,-11 1 4,4-1-4,-16 4 1,1 3-1,-11 0-2,-1 0 1,-7-6 3,3 3-2,-7-7-1,8-4 0,-8-5-17,11-1 9,-7-10-87,8 0 51</inkml:trace>
  <inkml:trace contextRef="#ctx0" brushRef="#br0" timeOffset="3.76373E7">-859 2319 52,'0'-11'22,"0"11"-18,0 0 15,0 0 14,0 0-18,0 0 11,0 0-16,0 4 17,0 3-15,-4 3 18,4 3-17,-3 4 11,-1 3-14,-4 3 6,8 1-9,-3 3 0,3-1-4,-4 5 0,4-1-1,-4-3 3,4-1-3,-7 1 1,7 0-1,-4 0-2,4-4 1,-8 1 1,8-1-1,-4-6-3,8-4 1,-8-3-30,4 4 17,-3-11-85,-1 4 55,-4-7-46,8 3 52</inkml:trace>
  <inkml:trace contextRef="#ctx0" brushRef="#br0" timeOffset="3.76387E7">-485 2543 156,'3'0'60,"-3"0"-47,0 0 8,0 0 6,0 0-16,0 0 6,0 7-10,-3-1 4,3 5-6,-4-1 2,4 0-4,-4 3 0,0 4-1,-3-4-4,7 4 1,-4-4 3,4 4-1,-4-3-12,0-1 7,-3-3-96,7 0 55</inkml:trace>
  <inkml:trace contextRef="#ctx0" brushRef="#br0" timeOffset="3.76397E7">-470 2747 176,'0'0'66,"0"0"-52,3 0 10,-3 0 9,4 0-20,0-3 3,3 3-10,1-7 1,3 4-4,4-4-2,-3 4 0,-1-7-6,4 7 3,-4-4-80,4 7 44,-3-3-79,3 3 67</inkml:trace>
  <inkml:trace contextRef="#ctx0" brushRef="#br0" timeOffset="3.76391E7">-463 2516 148,'-4'-6'57,"4"6"-44,8-4 5,-8 1 4,4 3-14,-1-4-1,5 1-5,-4-4 5,3 7-4,5-6 1,-5 6-2,1-7-4,-1 7 1,1-7 3,-1 7-1,1-6-1,-1 6 1,-3-4-23,4 8 12,-8-4-76,3 3 48</inkml:trace>
  <inkml:trace contextRef="#ctx0" brushRef="#br0" timeOffset="3.76413E7">91 2369 132,'12'-7'49,"-12"7"-38,-15-7 6,11 4 8,4 6-15,-8-3 7,5 0-10,-9 0 0,1 4-4,-8-1-2,8 4 0,-8-1-1,8 5 0,-4-5-3,3 4 2,-10 4 3,6-1-1,-2 1 4,6 2-3,1-2 4,3-1-4,1-3 12,7 4-7,4-4 18,3 0-13,5-4 18,6 4-17,1-3 15,0 0-15,0-4 8,4 1-12,-5-4 4,1 3-8,-7 0 0,3 4-3,-8 0 1,5-1-2,-12 1-1,3 3 1,-10 0-1,3 4 0,-7-4 0,-1 3 0,-14 0-29,3 4 16,-11-7-70,8 4 47,-8-11-90,8 0 71</inkml:trace>
  <inkml:trace contextRef="#ctx0" brushRef="#br0" timeOffset="3.76406E7">-63 2446 140,'4'-14'52,"-4"14"-41,0-13 9,0 10 4,0 3-14,0-4 6,0 1-9,-4-4 7,4 7-8,-4-3 1,8 3-4,-8-3 0,4 6-1,-4-3 1,4 0-2,-4 0-3,8 0 1,-4 0-1,0 0 0,0 0 2,0 0 0,0 0 0,0 3 0,0 1 0,0-1 0,-4 0 2,4 1-1,-7-4 2,7 3-2,-4-3 2,8 3-2,-4-3-3,0 0 1,0 0 1,0 0 0,0 0 0,0 4 0,0-1-3,0 0 2,0 1-1,4-1 0,-1 1 4,1 2-1,0-2 6,0-1-4,0 0 8,-1 1-7,1-1 1,0 0-3,0 4-2,3 0 1,1-4 1,-1 0-1,1 1 4,-1 2-3,-3-2 1,4-1-1,-5 1 3,5-1-3,-4 0 4,0 1-4,-1-1 4,1 0-4,-4-3 4,4 4-4,-4-4 4,0 3-4,-4-3 8,4 3-6,-4 1 3,4-1-4,-7 0-4,3 1 0,-7-4-32,7 3 18,-4-3-109,5 0 69</inkml:trace>
  <inkml:trace contextRef="#ctx0" brushRef="#br0" timeOffset="3.76421E7">-387 2603 148,'-4'-3'55,"4"3"-43,-4-3 12,0-1 13,8 8-20,-8-4 15,4 0-18,-4 0 12,4 0-15,-3-4 6,-1 4-10,0-3 0,4 6-4,0-3-6,8 0 1,-5-3-3,9 0 2,3-4-20,0 0 13,4-3-93,0 3 57,0-3-66,3 7 64</inkml:trace>
  <inkml:trace contextRef="#ctx0" brushRef="#br0" timeOffset="3.7643E7">412 2379 152,'-8'-14'57,"8"14"-44,-11 0 12,3 0 17,5 4-24,-12 2 9,3 5-16,-10 2 7,7 7-10,-4 0 6,4 0-7,0-3-4,3 3-2,1-3-1,7 0 0,0 3 0,4 0 0,4-3 0,4-1 0,3-2-9,0-1 5,4-3-69,1 0 40,6 4-85,1-1 67</inkml:trace>
  <inkml:trace contextRef="#ctx0" brushRef="#br0" timeOffset="3.76436E7">627 2359 108,'0'-7'44,"0"7"-35,-4 0 14,0 0 18,4 0-23,-4 0 7,4 7-15,-3-1 1,-1 8-7,-7 9 5,-1 4-6,-3 3-1,4 4-1,0-4 1,3-3-1,1-4-3,3 1 1,4-4 1,4-3 0,-1-4 2,9-3-1,-1-7 8,4 1-5,-4-8 14,4 1-10,0-7 16,1 3-14,-5-10 16,4 4-16,-8-14 13,1 4-13,-8-7-1,0 6-5,-11-6-9,3 7 2,-11-1-41,4 7 25,-7 1-114,7 9 75</inkml:trace>
  <inkml:trace contextRef="#ctx0" brushRef="#br0" timeOffset="3.76443E7">762 2369 108,'-3'-4'41,"3"4"-32,-4 0 17,0 0 24,8 0-28,-8 0 21,4 0-26,-4 0 9,8 0-15,0-3 3,3 3-9,5-7 2,-1 4-4,4-7-2,4 3 0,4-6-1,-1 6 0,1-6 0,3 6 0,-3-3-11,0 7 6,-5-4-95,-3 4 55,-3 3-74,-5 6 68</inkml:trace>
  <inkml:trace contextRef="#ctx0" brushRef="#br0" timeOffset="3.76446E7">864 2392 144,'-15'37'55,"15"-37"-43,-11 40 12,3-26 5,8 2-17,-7 5-4,3-1-5,-3 0-16,3 0 7,0-3-74,4-4 44</inkml:trace>
  <inkml:trace contextRef="#ctx0" brushRef="#br0" timeOffset="3.7645E7">1162 2265 88,'0'0'33,"0"0"-26,0 13 25,0-6 22,0 0-29,-4 9 8,1 5-21,-5 2 7,4 4-11,-7 0 0,7-1-5,-7 1-2,7-3 0,-7-4-4,7 0 2,-3-3-63,7-4 35,-8-3-72,8 0 57</inkml:trace>
  <inkml:trace contextRef="#ctx0" brushRef="#br0" timeOffset="3.7646E7">1132 2627 212,'4'0'79,"-4"0"-61,11-4 1,-7 1-5,3 3-11,5-3-7,7-1 1,-4-2-52,0 2 31,4-9-81,-1 6 59</inkml:trace>
  <inkml:trace contextRef="#ctx0" brushRef="#br0" timeOffset="3.76453E7">1166 2275 120,'7'-7'46,"-7"7"-35,8-6 1,-4 2 15,0 8-16,-1-8 20,5 4-18,-1-3 7,5-1-12,-5-2-2,5 6-4,-5-10-2,4 10 1,-7-4-37,4 8 20,-5-4-77,5 0 52</inkml:trace>
  <inkml:trace contextRef="#ctx0" brushRef="#br0" timeOffset="3.76456E7">1294 2369 160,'19'-14'60,"-19"14"-47,15-6 2,-11 2-18,0 4 0,-8-3-71,4 3 40</inkml:trace>
  <inkml:trace contextRef="#ctx0" brushRef="#br0" timeOffset="3.76469E7">1147 2443 164,'4'-4'63,"-4"4"-49,4-3 3,-1-1-1,1 4-10,0-6-3,3 2-2,1-6-72,3 7 39,1-7-64,3 3 55</inkml:trace>
  <inkml:trace contextRef="#ctx0" brushRef="#br0" timeOffset="3.76486E7">1626 2164 112,'-4'-10'44,"4"10"-35,0-6 9,-4 2 13,4 4-18,-3-3 13,3 0-15,-4-4 15,0 7-16,-3-7 5,3 7-10,-8-3 0,9 3-3,-9 0-2,1 6 1,-4 1 1,7 3-1,-3 4 2,4-1-2,-9 4 4,9 0-3,-4-1 4,7 8-4,-4-4 4,5 0-4,-1 0 1,4 0-1,0-3 5,4 3-4,-1-3 6,9 0-6,-5-4 10,4 4-7,1-7 12,-1 3-10,-3-3 5,-1 0-8,-7-3-2,0 3-2,-11-3-1,0 3 0,-12 0-29,4 3 16,-11-3-118,7 4 72</inkml:trace>
  <inkml:trace contextRef="#ctx0" brushRef="#br0" timeOffset="3.76769E7">1701 2453 100,'0'3'38,"0"-3"-29,0 0-1,0 0-4,0 0-4,0 0-2,0 0 1,-3 0 3,3 0-1,-4 0 17,8 3-10,-8 1 17,4-1-15,-4-3 9,8 0-11,-4 0 4,0 0-7,0 0 7,0 0-8,0-3 10,7 3-8,1-4 12,-1 1-10,1-4 7,3 4-8,1-7-2,3 3-3,-4-3-2,0 7 1,-3-7-34,-1 6 18,1-2-91,-1 2 59</inkml:trace>
  <inkml:trace contextRef="#ctx0" brushRef="#br0" timeOffset="3.76782E7">2312 2107 104,'-4'-6'41,"4"6"-32,-3-4 15,-1 1 11,8 6-19,-8-6 10,4 3-16,-4-3 10,4-1-11,-4 1 4,0 3-8,-3-3 9,3 3-8,-7-4 3,7 8-5,-11-4 2,7 0-3,-10 0 3,6 3-4,-7 0 4,4 7-4,-3 0-1,6 0 0,-7 4-1,8 3 0,-4 6-3,4 1 2,-4 2-1,7 8 0,-3-4 2,7 0 0,-4-3 0,5 0 0,-1-4 0,4 1 0,4-8 2,3 1-1,4-3 2,1-4-2,3-7-1,0 4 1,0-7-1,4 3 0,-4-6 0,4 3 0,-4-7 0,4 4 0,-8-7 8,4 3-4,-7-3 8,3 3-8,-7-6 3,0 6-4,-8-6-2,4 6 0,-8-3-1,1 3 0,-8-3-14,7 7 8,-7-1-41,4 4 26,-4-3-90,7 6 62</inkml:trace>
  <inkml:trace contextRef="#ctx0" brushRef="#br0" timeOffset="3.76786E7">2188 2335 156,'-4'-3'57,"4"3"-44,-4-3 14,0-1 14,8 8-23,-4-4 6,0 3-14,0-3-1,0 0-6,0 0 3,8 0-4,-1 0 4,5 0-4,3-3-1,0 3 0,0-7-34,4 7 18,-8-3-96,4 6 62</inkml:trace>
  <inkml:trace contextRef="#ctx0" brushRef="#br0" timeOffset="3.76795E7">2429 2174 124,'11'-16'49,"-11"16"-38,-3-10 12,-1 6 17,8 4-23,-4-6 5,0 2-13,0-3 10,3 4-11,1-4 18,0 7-14,0-6 9,3 6-12,1-7 4,-1 7-8,1-7 2,3 7-4,0-6-2,4 2 0,1-2-1,-1 6 0,0-7-11,-4 7 6,-3-3-69,3 3 41,-11 0-87,4 6 67</inkml:trace>
  <inkml:trace contextRef="#ctx0" brushRef="#br0" timeOffset="3.76797E7">2523 2288 148,'12'-6'57,"-12"6"-44,7-4 14,-7 1 7,4 3-19,0-3-1,-1 3-9,5-4-3,-4 1-1,-1-4-4,5 7 2,-4-3-8,3 3 5,-3-4-58,0 8 34,-4-4-65,4 7 53</inkml:trace>
  <inkml:trace contextRef="#ctx0" brushRef="#br0" timeOffset="3.768E7">2399 2540 176,'0'3'66,"0"-3"-52,4 0 23,-4 0 26,3 3-35,1-3 16,0 0-27,3 0 0,1 0-11,3-3-1,1 3-3,-1-3-4,4-1 1,-4-2-26,4 6 15,-3-7-123,3 4 75</inkml:trace>
  <inkml:trace contextRef="#ctx0" brushRef="#br0" timeOffset="3.76791E7">2452 2117 156,'7'-6'60,"-7"6"-47,0-7 19,0 4 11,0 6-24,0-3 6,0 0-15,0 0 3,4 7-8,-4 3 0,0 3-3,-8 11 1,5 2-2,-5 8-1,4 6 1,-3-3 1,7 0-1,-8 0 2,4-4-2,-3-3-1,7 1 1,-8-11-10,8 0 5,-3-10-40,3 0 24,0-10-71,3-3 51,1-11-49,4 1 50</inkml:trace>
  <inkml:trace contextRef="#ctx0" brushRef="#br0" timeOffset="3.76806E7">2836 2127 156,'0'-10'60,"0"10"-47,-7-3 19,3 0 22,8 6-30,-4-3 7,0 3-20,-4 1-2,4 6-5,-8 7 4,5 6-5,-5 4 3,4 3-3,-3 4-6,-1-1 1,-7 7-14,4 0 8,-4-6-25,7-4 19,-3-6-66,7-4 44,-7-7-63,7 1 56</inkml:trace>
  <inkml:trace contextRef="#ctx0" brushRef="#br0" timeOffset="3.7681E7">2783 2171 144,'4'-3'55,"-4"3"-43,4 0 16,-4 0 14,0 0-24,0 0 7,7 6-15,-3 1 3,4 7-8,-4 2 0,3 1-3,1 10-2,-1-4 1,1 4 3,3 3-2,-3-3-1,3 0 0,-4-4-1,5 1 0,-5-4 2,1-3-1,-4-7 26,-1 0-15,1-7 33,4 0-26,-1-9 11,1-1-18,-1-20 7,1 0-11,-1-13 4,1 3-7,-4-10-13,-1 11 4,5-8-68,3 11 40,1-8-129,3 8 90</inkml:trace>
  <inkml:trace contextRef="#ctx0" brushRef="#br0" timeOffset="3.76824E7">3564 2091 168,'0'-4'66,"0"4"-52,0 0 17,-4 0 7,4 4-22,-4-4-3,-3 6-9,3 1-3,4 3 0,-4 3-4,0 4 2,-7 13 3,4 7-1,-5 7 2,5-4-2,-1-3-1,4-7 1,-3-6-26,3-1 14,-11 0-85,8 1 52,-5-7-55,8-4 57</inkml:trace>
  <inkml:trace contextRef="#ctx0" brushRef="#br0" timeOffset="3.7718E7">3620 2704 148,'0'-3'55,"0"3"-43,-18 0 10,10 0 8,4 3-18,-7 0 6,3 4-11,-7 3 2,0 3-5,-7 11 2,7 3-3,-8 13-2,4-3 0,-4 6-1,8-2 0,0-1-7,8-3 4,3-7-10,4-3 8,4-7-3,7 0 5,4-10 9,4 0-4,7-10 18,1-3-12,3-11 15,0 1-14,-7-11 14,-1 4-14,-7-7 14,0 4-14,-11-4 5,4 4-9,-12-14 4,4 7-5,-15-4 2,4 7-3,-12-6-4,8 13 0,-8-4-17,4 7 10,4-3-122,4 10 71</inkml:trace>
  <inkml:trace contextRef="#ctx0" brushRef="#br0" timeOffset="3.77188E7">3783 2717 112,'0'-6'44,"0"6"-35,7-7 12,-3 4 12,0 3-18,-1-4 12,5 4-16,-4-3 12,3 0-13,1-4 8,3 7-10,0-4 0,1 8-5,-1-4-2,0 0 0,-3 0-1,3 3 0,-7 1 4,3 6-2,-10 0 1,3 3-1,-8 4-2,1 0 1,-8-1-1,7 4 0,-7-6 2,7 6-1,1-10-1,3 3 1,-3-9-4,7 2 2,-4-6 1,8 4 0,-4-8-3,7 4 2,1-3 1,3 3 0,-4 0 0,5 3 0,-1 1 0,0 2 0,-3 5 4,-1 2-2,-3 4 10,4-1-6,-12 5 5,4-1-6,-8 0 2,1 3-4,-8-3-17,4-3 7,-8-3-107,4-1 63</inkml:trace>
  <inkml:trace contextRef="#ctx0" brushRef="#br0" timeOffset="3.76836E7">4175 2178 140,'-19'-4'55,"19"4"-43,-8 0 30,4 0 21,4 0-34,-3 0 8,6 0-23,-3 0 7,0 0-12,4 0 8,0 0-9,0 0 2,7 0-6,4-3 5,0 3-6,8-7 3,-1 4-3,9-7 3,-1 7-4,4-7-1,3 6 0,1-6-1,0 7 0,-8-4-9,-4 7 5,-7-7-45,0 7 27,0-3-116,-4 3 77</inkml:trace>
  <inkml:trace contextRef="#ctx0" brushRef="#br0" timeOffset="3.76839E7">4318 1997 188,'-4'-4'71,"4"4"-55,4-3 9,-4 0 8,0 6-20,0-3 12,7 3-15,-3 1 10,4 6-11,-4 0 11,-1 3-12,-3 4 3,4 7-7,-4 12-2,0 5-1,0 2 3,4-3-2,0 4-25,-1-11 12,1-6-121,4-3 73,3-11-78,4-3 78</inkml:trace>
  <inkml:trace contextRef="#ctx0" brushRef="#br0" timeOffset="3.76845E7">5080 2020 148,'11'-23'55,"-11"23"-43,7-27 8,-7 17 15,4 3-20,-8-6 15,4 6-17,-11 0 4,4 4-10,-12 6 7,4 7-8,-16 7 8,9 3-8,-8 7 5,3 0-6,1 3 7,11-3-8,0 0 8,7 3-8,1 10 12,3-3-9,8-4 7,7-9-7,12-11-4,7 1-2,7-18-26,1 1 14,0-10-68,0 3 44,-5-4-97,-2 4 74</inkml:trace>
  <inkml:trace contextRef="#ctx0" brushRef="#br0" timeOffset="3.76849E7">5302 1957 208,'-8'-10'79,"8"10"-61,0-4 12,0 1 19,0 6-28,0-6 8,4 3-18,0-7 3,0 7-9,3-3 7,1 3-8,3-7 5,4 4-5,4-4 5,0 4-6,4-4 6,-1 4-6,5-4 1,-1 4-2,0-8-2,4 8 1,4-7-4,-7 3 2,-5-3-26,1 4 15,-8-4-52,0 3 35,-3-3-74,-1 3 58,-4-3-63,1 7 62</inkml:trace>
  <inkml:trace contextRef="#ctx0" brushRef="#br0" timeOffset="3.76852E7">5562 1879 208,'4'7'79,"-4"-7"-61,0 20 19,-4-10 24,4 4-35,-4 3 17,4-1-26,-3 4 13,-1 4-17,-8-1 8,9 1-12,-9 3 0,9 3-6,-9 7 0,5 3-1,-5-7-4,9 1 1,-5-14-32,4 0 18,1-10-69,3 0 47,0-10-109,3 4 82</inkml:trace>
  <inkml:trace contextRef="#ctx0" brushRef="#br0" timeOffset="3.76858E7">6097 1863 228,'46'-44'85,"-46"44"-66,26-47 5,-18 27 5,-1 7-18,-7-7 6,4 3-10,-12 0 0,1 7-4,-19 7-2,-1 6 0,-14 7 3,3 7-2,-15 6 4,12 4-4,-5 3 6,9 0-5,3-3 14,11 0-9,12-3 12,7-1-12,12-3 5,3 0-8,8-6 7,3-1-8,1 0 8,3 1-8,-3-4 5,0 0-5,-4 0 2,-1 0-3,-6 0 0,3 4-1,-8-4 3,5 3-3,-12 0-1,3 1 0,-6 3-1,-1-1 0,-7-2 2,3 2-1,-11-2-23,4-1 13,-23-6-143,1 3 84,-16-7-112,8 4 103</inkml:trace>
  <inkml:trace contextRef="#ctx0" brushRef="#br0" timeOffset="3.76828E7">3537 2168 112,'4'-7'44,"-4"7"-35,4 0 20,-4 0 20,0 0-27,0 0 11,4 7-19,3-1 3,-3 4-10,-4 1 0,4-1-4,-4 10-2,0 3 0,0-3 1,7 0-1,1 0-1,7 1 1,-4-5 1,4-2-1,0-4 15,1 0-9,-1-10 28,3 0-20,-2-17 20,2 4-20,-2-21 1,2 4-10,-3-17-5,1 10-2,2-13-54,1 6 30,0-13-125,4 10 84</inkml:trace>
  <inkml:trace contextRef="#ctx0" brushRef="#br0" timeOffset="3.77196E7">3307 2587 140,'-3'-10'52,"3"10"-41,0 0 26,-4 0 24,4 6-33,-11 1 6,-1 6-21,-10 7-3,3 4-6,-11 9-9,3 4 2,-7 10-104,8-3 58</inkml:trace>
  <inkml:trace contextRef="#ctx0" brushRef="#br0" timeOffset="3.7682E7">3243 2117 184,'-3'-3'68,"3"3"-52,-4 0 6,0 0 14,8 0-21,-4 0 6,0 3-12,-4 1-1,4 2-5,-4 1 0,1 7-1,-5 2-2,4 8 1,-11 9-1,8 8 0,-1-5 2,4-2-1,1-4-1,3-3 1,0-7-1,3 0 0,1-6 0,4-1 0,-1-3 2,4 3-1,5-9 4,-1-1-3,3-13 10,1 3-6,0-19 16,0 2-12,-4-13 20,-4 4-17,-7-11 4,-4 11-9,-11-8-8,0 15 0,-12-1-38,8 10 21,-8 0-134,8 7 84</inkml:trace>
  <inkml:trace contextRef="#ctx0" brushRef="#br1" timeOffset="1.79127E10">-2668 3903 112,'0'-7'44,"0"7"-35,-3-7 7,-1 4 9,8 3-15,-4-3 25,0-1-21,0-2 23,0 2-22,0-2 13,0 2-17,-4-3 12,4 4-13,-4-7 8,0 7-10,-3-4 2,3 4-6,-7-4 7,3 4-7,-3-4 8,3 7-8,-3-3 5,3 3-5,-7 0 0,8 6-2,-12-2 1,11 2-2,-7 1-1,8 3 1,-8-3-1,7 3 0,-3 3 2,7 1-1,-4-1-1,5 4 1,-5-4-1,8 4 0,-4 0 0,4-1 0,-3 1 0,6 3 0,-3 0 0,0 1 0,0-1 0,0 3 0,0 1 2,0-4-1,0-4 2,8 1-2,-4-3 4,3-1-3,1-3 1,3 0-1,0-3 1,1 0-2,-1-1 2,4 1-2,4 0-3,0-1 1,-4 1-1,4 3 0,-4-3-3,4 0 3,-4-4-28,4 4 17,-4-11-107,4 4 66,-1-13-86,1 3 80</inkml:trace>
  <inkml:trace contextRef="#ctx0" brushRef="#br1" timeOffset="1.79127E10">-2227 3859 116,'0'-7'46,"0"7"-35,-3-6 18,3 2 7,0 1-9,0 0-3,0-1-8,-4 1-2,0 0-8,0-1-2,1 1 0,-1 0 4,0-1 5,0 1-1,0 3 1,-3 0-1,-1-3 0,5 3-4,-1 0-3,-4 3 0,-3 4-1,0-1-5,-4 4 1,0 4 0,-1 3 0,1 3 2,0 6 1,0 5-4,0 2 1,4-3 0,3-3 0,4-3-3,1-4 2,6-4-1,1 1 0,4-7 0,-1 0 0,8-3 2,1-4 0,-1-3 0,0 0 0,0-3 0,0 0 0,-4-1 0,0-2 0,1-1-3,-1-3 2,0-4 1,-3-6 2,-1-3-1,1-1-1,0 1 1,-5-1-1,1 4-3,-4 0 2,4 7 1,-4 3 2,0 3-1,0 7-1,0 7-2,0 6 1,0 4 1,0 3 0,0-3 2,4 0 3,-1-4-7,5 0 0,-1-3-2,1-3 2,0 0-6,3-7-2,0-3-5,1-1-2,-5 1-10,1-1-5,-1 1-58,1 3-26,3 0 60</inkml:trace>
  <inkml:trace contextRef="#ctx0" brushRef="#br1" timeOffset="1.79127E10">-2080 4060 100,'0'4'38,"0"2"-29,-3 4 12,3-3 7,0 0-7,0-1-2,0-2 0,0-1 0,0 1-10,0-4 8,0 0 5,0 0-7,0 0-1,0 0-4,7-4 1,1-3-6,3-6-1,0-4 2,1-3 1,-1-3 1,4-4 2,-4-3 4,4-4 1,-3 4-8,-1-3-4,0-8-2,-3 11 1,-1 3-1,-3-9-1,4-18 5,-4 4 1,-4 3 0,0 3-1,0 7-3,0 7 1,-4 7 2,-4 9 2,-7 14-3,-4 17-3,-3 17-3,-1 9 1,-3 11 1,-1 3 0,5 10-3,3 6 2,8-2 1,3-7 0,8-4-3,8-10 2,7-10-1,3-6 0,5-11-3,3-6 1,5-7-7,6-10-1,5-7-31,-4-6-14,3-7-54</inkml:trace>
  <inkml:trace contextRef="#ctx0" brushRef="#br1" timeOffset="1.79127E10">-1778 4060 88,'-4'-3'33,"8"3"-26,0-7 11,0 4 4,-1-4 3,1 0 4,4-3-2,-1-3-2,5 0 0,-1-1-1,4 1-13,0-1-2,0-2 1,0 6-2,4 0 1,0 3-3,0 0-1,0 4-3,-1 6 1,-2 0 0,2 4-1,-3 7 1,1 6-2,-9 0-5,4 3 2,-7 1-3,0 3 2,-8-1 0,4-2 1,-7-1-14,-1 1 9,-3-4-78,3 0 46,-7-7-71,8 1 63</inkml:trace>
  <inkml:trace contextRef="#ctx0" brushRef="#br1" timeOffset="1.79127E10">-1269 3852 116,'-4'0'46,"4"0"-35,-3 4 14,-1-4 15,8 0-22,-4 0 2,0 0-12,0 0 3,0 0-6,0 0 9,0 0-8,0 3 3,3 1-5,-3-1 0,4 4-2,-4 3-2,0 3 1,0 4-1,0 0 0,0 6 0,0-3 0,0 0-3,0 4 2,0-4 1,4 0 0,3-3 0,5 3 0,3-3 2,0-1-1,4-2-1,0-4 1,-1-7 1,5 4-1,-4-7 15,4 0-9,-5-4 24,-3 1-18,-3-10 12,-1 3-15,-7-14-1,3 4-5,-7-13-3,4 2 0,-4-5-1,0 5 0,-4-2 8,4 9-4,-7 4-1,-1 10-2,-11 10-52,1 10 28,-20 14-116,4 6 77</inkml:trace>
  <inkml:trace contextRef="#ctx0" brushRef="#br1" timeOffset="1.79127E10">-598 3578 152,'-4'-4'57,"4"1"-44,-7-7 14,7 7 5,0-1-7,0 1-2,0 0-5,0 3 1,0 0-10,0 0 1,0 0 1,0 0 2,0 0 3,0 0-5,0 0 1,0 0 4,4 6-9,-1 1 3,1 0-6,-4 6 5,4 0-6,-4 8 3,4-1-3,-4 3 0,3 4-1,1 3 1,0 4-2,0 6 2,0-3-2,-1 10 2,1-4-2,-4 7-3,4-6 1,-4 3 1,0-7 0,0 0 0,0-6 0,0-4-5,0-7 3,0-2-14,0-5 8,0-6-18,0 0 15,0-6-39,0-1 28,-4-10-105,4 1 71</inkml:trace>
  <inkml:trace contextRef="#ctx0" brushRef="#br1" timeOffset="1.79127E10">-673 3816 88,'-12'-14'33,"12"14"-26,-3-13 18,-1 6 19,8 4-23,-8-7 25,4 3-27,-4-6 19,0 3-22,-3-4 7,7 4-13,0-3 10,4 3-12,-4-4 7,3 4-8,1-7 4,0 7-6,0-6 7,3 6-8,1-7 3,3 3-4,0-2 3,1 2-4,-1 1 8,0 3-6,-3-4 5,-1 4-5,5-6 5,-1 2-6,-3-3 3,3 4-3,-4-4 3,5 7-4,-1-3 1,0 6-1,1-3 1,-1 3-2,0 1-1,1 2 1,-5 1-1,4 3 0,1-7 2,3 14-1,-4-7-1,4 0 1,-3 0-1,-1 3 0,0 1 0,0 2 0,1 1 0,-1 0 0,-3-1 0,-1 4 0,1 1 0,-1-1 0,1 3 2,-1 0-1,-3 4-1,0 3 1,-4 0-4,0 0 2,-4 1 1,0 2 0,-7-3-3,3 4 2,-7-1-1,4 1 0,-4-1 0,4-3 0,-8 0 0,8-3 0,-5 0 2,5-4 0,-4-3 2,8 0-1,-5-3-1,8 0 1,-3-4-4,7 0 2,-4-3-1,4 0 0,-4 0 2,8 0 0,-4-3 0,4 3 0,0-3 0,-1-1 0,1-2 2,4 6-1,-4-7 2,3 7-2,1-7 2,3 7-2,-4-3-1,5 3 1,-5-4-1,5 8 0,-5-4 4,4 3-2,1 1 8,3 2-6,0-2 1,0 2-3,0 4 1,4 0-2,-4 4 4,4-1-3,-4 4-1,4 0 0,-4-1 1,0 1-1,-4 0 2,1 6-2,-5-2-3,1-1 1,-5 0 1,1 0 0,-8 3 2,4 1-1,-7-1-1,3 1 1,-7-1 1,0 1-1,-12-1 2,8 1-2,-12-4-1,5 0 1,-8-3-10,7-4 5,-7-6-25,11 3 16,-7-10-58,11 3 40,-4-6-121,4 3 85</inkml:trace>
  <inkml:trace contextRef="#ctx0" brushRef="#br1" timeOffset="1.79127E10">122 3879 152,'0'-6'57,"4"6"-44,0-4 12,-4 4 1,0 0-3,0 0-2,0 0 2,0 0 2,0 0-13,0 0 2,0 0 0,0 0-5,0 0-1,0 0-2,4 7 1,-4-4-2,0 4 0,0 3-3,3 7-2,1 6 1,0 11 1,3-1-3,-3 1 0,0-1 1,4 1 2,-5-4-3,1 0 0,0-6 1,3-4 2,1-4-6,3 1-1,-3-7-3,-1 0 2,1-3 4,3-7 3,1 0-2,-1-7 0,0-6-4,4-4 1,-3-3 2,-1 0 1,-4 0 3,1 0 1,-1-4-1,1-3-2,-4 1 5,0-1 1,-1 0 0,-3 0-1,0 7-1,0 0 0,0 0-2,0 7 1,0 2 0,0 5 1,0 6 0,4 6 0,0 1 0,0 20 2,-1 10-3,1 0 0,4-4-1,-1 1-2,1-4 1,-1 0-1,1-3-3,-1-7 2,5-3-10,-1-7-3,4-7-24,0-3-10,4-10-68</inkml:trace>
  <inkml:trace contextRef="#ctx0" brushRef="#br1" timeOffset="1.79127E10">567 4208 128,'-4'3'49,"4"-6"-38,0 3 15,0 0 5,0 0-6,0-4 0,0 1-5,4 0-3,-4-4-9,0-3 1,0-3 2,0-4-2,4-3 0,0-4-3,0-3-1,-1 1-1,5 2 2,-4 1-1,3 3 0,1 3-3,-1 3 1,1-2 4,-1 6 4,5 3-6,-1 0-1,0 4-2,1 3-2,-1 0 1,0 7 1,0 3-1,5 3 2,-5 7-4,0 4 0,0 2 3,1 5 1,-5-1-1,1-4-2,-1 1-8,1-3-3,0-7-25,-1-4-11,4-10-62</inkml:trace>
  <inkml:trace contextRef="#ctx0" brushRef="#br1" timeOffset="1.79127E10">1152 4060 140,'3'-3'52,"-6"3"-41,-1-3 18,8 3 3,-4 0-4,0-4-2,0 1-6,0 0 0,0-4-11,0 0 1,-4 0 3,0 1-1,0 2 3,-3 1-2,-1 0 2,-3-1-4,0 4-1,-1 4-2,-3-1 0,-4 4-4,4-1-1,0 4-3,0 4-1,0 3 1,0-1 0,4 1-3,3 3 2,1 0 1,3-3 0,0 3-3,4-3 2,0 0 1,4-1 0,3-5-3,1-1 0,3-4-3,4-2-1,4-1-3,0-3 1,0-7 0,0 4 3,0-7 6,-4 0 2,0-4 0,0 1-2,0-7 1,0-4 1,0-6-3,-4-3 0,4-4 3,-7-3 3,-1-1 0,-3-2 0,0 6-3,-4 0-2,0-3 1,0 6 1,0 1-1,0 3 2,0 6-2,0 1 2,0 6-2,0 4-1,0 6 1,0 7 3,4 7 2,0 6-2,3 7-3,1 10 0,3 11 1,0 9-1,1 10 2,-1 7-2,0 0 2,1-6-2,-1-4-1,4-11-13,0-2-4,-4-10-62,4-8-25,-3-9 0</inkml:trace>
  <inkml:trace contextRef="#ctx0" brushRef="#br1" timeOffset="1.79127E10">1514 4134 104,'-4'7'41,"4"-7"-32,-4 3 17,0-3 22,8 0-27,-8-3 17,4 3-23,-4-7 12,4 4-16,-3-4 6,6 4-10,-3-7 0,0 3-4,0-7 0,0 4-1,0-6 1,0 2-2,0-3 2,4 4-2,0-4 2,7 4-2,-3-4 6,3 7-4,0-3 6,5-1-6,-1 1 1,0 6-2,0-3-2,4 7 1,-4-4 1,0 7-1,-4-3 4,0 3-3,1 0-1,-1 6 0,-3 1 1,-1 3-1,1-3 2,-1 3-2,1-3-3,-1 6 1,-3-3 1,0 3 0,0-2-3,-1-1 2,-3 0-8,4 0 5,-4-4-10,0 4 9,0-6-5,0 3 6,-4-4 2,4 0 2,-3-3 2,-1 0-1,-4-3-1,8 3 1,-7-7-4,7 4 2,-4-7 1,4 3 0,-4-3 2,8 3-1,-4-6-1,4 3 1,-4-4 1,4 4-1,-1-6 6,1 6-4,0-4 6,3 7-6,1-3 1,-1 4-2,1-4-4,0 6 1,-1 1-1,1 3 0,-1 3 8,4 4-3,5 3 8,-1 7-7,4 3-1,-1 7-2,1-4 1,4 1-1,-4-1 6,3-3-4,-3-3 1,0 0-2,-4-4-2,-4-3 1,-7-6-19,4 2 10,-5-6-39,1 4 27,-4-8-66,4 1 48,-4-4-66,0 0 59</inkml:trace>
  <inkml:trace contextRef="#ctx0" brushRef="#br1" timeOffset="1.79127E10">1936 4094 112,'-8'-4'44,"8"4"-35,-3 0 18,-1-3 21,4 3-27,-4-3 12,8-1-19,-4-6 0,4 0-8,-4-6 6,7 5-8,1-5 12,3 2-9,0 1 7,4 3-7,-3 0 4,3 3-6,-4 0 7,4 7-8,0 4 3,0 2-4,0 4-2,0 1 0,0 2-1,4 0 0,-4 1-11,1-1 6,-5-3-115,0 4 66</inkml:trace>
  <inkml:trace contextRef="#ctx0" brushRef="#br1" timeOffset="1.79127E10">2445 3896 112,'-4'-10'44,"4"7"-35,0-1 23,0 1 8,0 0-8,0-1-3,-4 1-4,1 0 1,-1-1-14,0 1 2,0-1 0,0 4-1,-3 0 2,-1 0-6,1 4-3,-1 3-1,1-1 1,-1 4-3,1 4-2,-5 2-3,1 5 1,0 5 1,3 1 0,1-3 0,3-1 0,0 1 0,0-4 0,4-4 0,0 1 2,4-3-3,0-8-2,3 1-1,1-4 3,-1-6-5,5-4 2,-1-3 0,4-3 2,0-1-1,4-2 1,-4-4 2,0-1 0,0 5-7,-3-1 0,-1 4 7,-3 2 7,-1 1-1,1 4-1,-5-1-2,1 4 0,0-4-2,0 7-1,-1 7 1,5-1-1,0 4-3,-1 4 2,1 3 1,-1 3 2,1 3-1,-1-3-1,1 4 1,-1-4-1,1 0-3,-1-7 0,1-3-31,-1-3-15,1-7-57</inkml:trace>
  <inkml:trace contextRef="#ctx0" brushRef="#br1" timeOffset="1.79127E10">2652 3980 104,'-4'0'38,"4"0"-29,0 0 23,0 0 23,0 0-30,0-4 8,4 4-21,0-3 7,0 0-11,0-4 6,-1 4-7,1-7-2,4 0-3,-1-4-2,1 8 1,-1-8-1,5 7 0,-1-6 2,0 6-1,0 1 2,1 2-2,-1-2 2,4 6-2,-4 0-1,5 3 1,-5 0-1,4 7 0,-4 0 2,1 0-1,-1 4-3,0-1 1,-3 1 1,3 6 0,-3-7 0,-1 4 0,1-4 0,-1 1 0,-3-4 2,4 3-1,-8-6 2,3 3-2,-3-7 2,0 1-2,0-8 2,0 4-2,-3-6 6,3 2-4,-4-6 8,8 0-7,-4-7 1,0 4-3,0-11 1,7 4-2,1-10-3,-1 10 1,1-3 3,3 9-1,-3 1 4,3 3-3,0 3 1,4 4-1,-3 6-2,3 4 1,0 3-1,4 7 0,-4-1-40,3 1 22,-2-3-112,2 2 73</inkml:trace>
  <inkml:trace contextRef="#ctx0" brushRef="#br1" timeOffset="1.79127E10">3674 3728 52,'-4'4'22,"4"-4"-18,-4 0 0,1 0 15,3 3-11,-4-3 43,4 4-28,-4-4 31,0 3-31,-3-3 2,7 0-15,-4 0-2,4 3-5,-4-3-2,8 0 0,-4 0 3,0 0-2,0 0 10,0 0-6,0 0 5,8 4-6,-5-4 4,5 0-5,-1-4 5,5 4-6,-5-6 3,5 2-3,-1-6 3,0 3-4,-3-6 8,3 3-6,-7-3 5,3 3-5,-7-4 2,4 7-3,-4-6 0,0 6-1,-4-3 3,1 7-3,-5-4 6,1 7-5,-9 0 3,1 7-3,-4 0 3,4 3-4,-3 3 1,2 0-1,-2 8-2,3-1 1,-1 3-1,5 4 0,4 3 2,3 0-1,4 4 2,4-1-2,3 1-1,4-4 1,8-3-1,0-4 0,8-13-5,3-3 3,7-17-67,1 0 37,11-24-114,0-2 82</inkml:trace>
  <inkml:trace contextRef="#ctx0" brushRef="#br1" timeOffset="1.79127E10">4134 3129 136,'4'-21'52,"-4"15"-41,0-4 18,0 6 5,0 1-1,0 3 1,0 0-8,0 0-4,0 0-12,3 3 2,-3 7 2,0 4-7,0 3-2,0 6-1,0 7 0,0 7 2,-3 7 1,3 6-6,-4 7 0,4-3 1,0 2 1,0-2 1,0-7 2,4-3-3,-1-8 0,1-5-1,4-5 1,-4-2-4,3-7 0,1-4-1,-1-3-2,4-3 0,1-7 3,-1 0-11,0-4-2,1-2-6,-1-1-1,-3-3-6,-1 0-3,1-3-16,-1-4-7,-3-3-26</inkml:trace>
  <inkml:trace contextRef="#ctx0" brushRef="#br1" timeOffset="1.79127E10">4032 3444 276,'-15'6'104,"11"-2"-81,1-1 1,3-3-5,-4 3-2,4-3 2</inkml:trace>
  <inkml:trace contextRef="#ctx0" brushRef="#br1" timeOffset="1.79127E10">4010 3467 495,'7'3'6,"4"1"-4,1-4-1,3 0 1,4 0-1,3-4 2,5 1-2,3-4-1,0 1-4,8-1-2,-4-3-6,3 0 0,1-4-18,0-2-6,-4-1-43,3-7-63,5 8 34</inkml:trace>
  <inkml:trace contextRef="#ctx0" brushRef="#br1" timeOffset="1.79127E10">4745 3387 160,'-4'-7'63,"0"7"-49,0-7 18,4 7 7,-3 0-9,-1-3 0,0-4-8,-3 7-4,3 0-10,-4 0-5,4 7 0,1 0-4,-5 3 0,1 6-1,-1 5 0,1 5 0,3 4 0,0 1-3,0-1 1,4-7 6,0 1 4,0-1-3,4-6-2,0-4-3,0-3 1,-1-3-4,1-4-1,0-6 11,3-4 7,1-3-6,-1-6-1,1-5-3,0-2 1,-1 0-4,1-1 0,-5 4 5,1 3 2,0 4-5,0 3 0,-1 3-1,1 4 0,-4 3 0,4 3 2,-4 4-3,4 3 0,0 0-1,-1-3 0,5-1 4,-1 1 1,1 0-4,3-4 1,1-3 0,3-3 2,0-1 1,4-6 1,-1-3-2,5-4-2,-4-3 3,4-3 0,-5-8-1,5-2-2,-4-11 1,0-3 1,-4-6-1,0-8-1,-4-2 1,1 2-1,-5 8 0,-3 9 2,-4 11 10,-8 13 7,-3 13-6,-4 17 0,-8 20-7,-3 14-4,-4 6 3,0 10 1,3 14 0,5 10-1,10 3 1,8-3 1,8-7-6,8-3 0,6-11-12,5-6-3,7-7-13,8-13-3,3-17-37,8-13-16,4-17-32</inkml:trace>
  <inkml:trace contextRef="#ctx0" brushRef="#br1" timeOffset="1.79127E10">5623 2971 136,'0'-3'52,"0"-1"-41,4 1 2,-4 3 0,0 0 6,0 0 8,0 0-3,4-3 0,0 3-13,-4 0 2,7 6 1,-3 1 6,0 0 2,-1 6 2,1 1 0,0 9-2,0 1 1,-4 6-9,0 7-1,0 6-3,0 11-1,0 9-3,3 8-1,1 6-6,-4-7 1,0-3 2,0-6 1,0-4-1,0-4 1,0-9-4,-4-7 0,4-11-6,-3-5 0,-1-5-6,0-6 1,0-6-5,-3-4-2,3-7 0,0-3 1,1-3-8,-1-4-1,0-3-3,-4 0 1,5-1-6,-5-2-3,1 3 1,-5-4 2,1 1 22,0 3 12,-1-4 15,1 1 9,0-4-1,3 0 1,1-3-6,3-3-2,0-1-3,4 1 0,4-4-2,0 3 1,-1 1 3,5 3 3,-1-1 0,5 1 1,-1-3-7,4 3-2,0 3 1,0 0 4,0 3-4,4 1 2,0 0-3,0 2 2,0 1-2,-4 4 0,0 2-3,0 4 1,0 0-4,0 0 0,0 3-3,-3 1-1,-1-1 1,0 4 2,1 3 1,-1 0 1,0 3 0,0 0 2,1 4-3,3 3-2,-4 3 0,1 4 1,-1 3-1,-4 0 2,-3 4-2,-4-1 2,-7 4-4,-5 0-2,-3 0-1,-4 0 3,0-1-2,-3-2 1,3-4-20,0-7-10,-3-3-31,3-6-10,7-8-43</inkml:trace>
</inkml:ink>
</file>

<file path=ppt/ink/ink3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02:37:30.219"/>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69 558 104,'7'-10'41,"1"10"-32,-1 0 2,-3 0-2,4 0-3,-1 0 1,1-3 2,-1 0 2,1-4 12,-1 0 7,1 0 0,-1-6 2,1 0-18,3-7-1,0-4 0,1-3-5,-1-3-2,-3 3-1,3 1-1,-4-5 2,1 5 3,0-1 2,-5 0 3,-3 0-3,0 0-1,0 0-6,-3 1-1,-1 2-3,0 1-1,-4 3 1,1 3 2,-4 3-1,-1 4 2,1 0-2,0 7 2,-4 0-2,0 6-1,-4 4-2,0 6 1,0 1 3,0 2 1,4 1 1,0 3 2,0 0-3,4 4 0,3-4-1,0 3-2,5-3-2,3 1 1,0-1 1,3 0 0,1 0 0,4 0 2,-1 0-1,1 0-1,-1 0 1,1 0-1,-1 0 0,1 4 2,3-4-3,1-3-2,-1-4 2,0 1 0,1-4 3,-1-4 1,0-2 3,1-4 3,-1-4-2,0 1-2,0-4-2,1-3 0,-1-3-2,0-1-1,1 1 1,-1 0 1,4-1-3,-4-3 0,1 4 1,-1 0 2,0-1-3,-3 1 0,-1 3 3,-3 3 1,0 0 1,0 4 2,-1 0-1,-3-1 0,4 1-6,-4 0 1,0-1 0,4 1 2,-4 0-1,0 3-1,0 0 1,0 0 1,4-4-3,-4 4-2,0 0 4,0 0 1,0 0-3,0 0 1,4 4 0,-1 6 0,1 3 0,-4 4 2,4 6 3,0 7 2,-4 7 1,0 0 0,0 3 2,0 1 4,0-5 1,-4 1 0,0 0-3,4 3 0,0 1-7,0-5-3,0-2-1,0-7 1,-4-4-17,1-6-6,-1-7-48,4-13-19,-4-7-65</inkml:trace>
  <inkml:trace contextRef="#ctx0" brushRef="#br0" timeOffset="3011.4045">924 498 88,'-15'7'33,"15"-7"-26,-3 6 14,-1-6 17,4 4-21,-4-4 21,4 0-23,-4-4 15,0 1-17,-3-4 15,3 4-16,-7-7 11,3 7-13,-3-4 6,3 4-9,-7-4 0,8 4-4,-1-4 0,5 3-1,-5-6 1,8 0-2,-4-6 2,8 2-2,-4-6 2,4 7-2,0-7 4,3 3-3,1-3 1,-1 6-1,-3 1 1,3 3-2,1 0 2,0 3-2,-1 0-1,1 4 1,-1-4-1,4 7 0,-3-6 4,3 6-2,1-4 8,-1 8-6,-3-4 5,-1 0-5,-3 0 0,0 3-2,-1 0 3,1 7-3,0 0 1,3 0-1,-3 4-2,4-1 1,-4 4-1,-1 0 0,1 3 0,4 0 0,-5 0 0,1 7 0,-4-4 0,4 1 0,-4-1 2,0-3-1,0-3-1,0 0 1,0-4 1,0-3-1,-4-3 2,4 0-2,-4-7-1,1 3 1,-5-6-4,8 3 2,-7-4 1,7 1 0,-8-4-3,8 1 2,-8-4 1,8 6 0,-3-9 2,6 6-1,-3-6-3,4 3 1,-4-7 1,4 4 0,0-8 0,3 8 0,5-7-3,-1 0 2,0 0 1,1 6 0,-1-2 0,0 2 0,-3-3 0,3 7 0,-3-3 0,-1 6 0,-3-3 0,0 7 0,-1-4 0,1 4 0,0-1 0,0 4 0,-4-3 4,3 6-2,1-3 4,0 7-4,0 0 6,3 0-5,-3-1 1,0 4-2,0 0 3,-1 4-3,1 9 4,0 1-4,0 2 4,0 8-4,-4-7 1,3 0-1,-3-4-2,0 1 1,-3-4-26,3-4 14,-4-2-63,4-4 40</inkml:trace>
  <inkml:trace contextRef="#ctx0" brushRef="#br0" timeOffset="3566.825">1264 424 176,'0'-3'68,"0"3"-52,4-7 14,-4-3 11,3 10-24,-3-7 1,4 4-12,-4-7-3,0 7-2,0-4 3,0 4-2,0-1 6,0 4-5,0 7 3,4 6-3,0 11 3,-1-1-4,1 4 1,4 3-1,-5 0-4,5 1 1,0-5 1,-1-2 0,1-4 0,3 0 0,0-3 2,1-4-1,3-3 15,3-3-9,-2-7 15,2 0-13,-6-10 11,3 3-11,-8-9 11,5-1-12,-12-10 3,0 7-7,-8-10 2,1 6-3,-8-3 7,7 11-6,-11-4-8,8 10 2,-12 3-31,4 7 19,-7 7-67,3 6 45,-3 0-109,3 4 81</inkml:trace>
  <inkml:trace contextRef="#ctx0" brushRef="#br0" timeOffset="4503.5782">1377 632 144,'-4'-3'55,"4"3"-43,0-17 10,0 7 5,4 3-15,0-10 1,3 4-9,1-7 2,3 7-3,0-8 14,1 5-10,-1-4 19,4 6-14,0-3 11,0 7-13,0-3 8,4 6-10,-4-6 9,4 9-10,-8-2-4,4 6-1,-7-4-2,0 8 0,-1-4 0,4 6 0,1 1 2,-1 10-1,-3-4 2,3 4-2,-4 0 2,1 3-2,-1-3-3,1-1 1,-4-2 1,3 3 0,-7-7 0,4 3 0,-4-6 2,0 3-1,-4-3-3,4-1 1,-3-6-1,-1 4 0,0-8 4,4 1-1,-4-7-1,8 3 1,-4-6-4,4 3 2,0-10 3,3 3-1,1-7 6,3 4-4,-3 4 6,3-1-1,0 0 6,4 7-7,-3 0 1,3 3-1,-4 14 8,4 0-9,-4-1 2,1 11-3,-5-4 2,-3 14-9,-4-3-16,4-1 9,-8-3-57,4 0 36,-8-3-123,5 0 85</inkml:trace>
  <inkml:trace contextRef="#ctx0" brushRef="#br0" timeOffset="5191.6315">2018 478 192,'-15'0'71,"15"0"-55,-4 3 6,0-3 0,8 0-14,-4 0 0,8 0-5,-1-3 9,1 3-6,3-7 12,0 7-10,8-3 12,4 3-12,3-7 3,0 4-7,1-4 0,-5 7-2,-3-7-50,4 4 26,-4-7-110,3 3 74</inkml:trace>
  <inkml:trace contextRef="#ctx0" brushRef="#br0" timeOffset="6059.685">2323 69 160,'4'-17'63,"-4"17"-49,15-10 16,-11 7 19,3 3-28,-3-3 17,4-1-23,-5-3 19,5 7-20,-4-3 11,0 6-15,-4-3 8,3 7-10,1 0 2,4 6-6,-5 4 2,5 0-3,-1 10 7,5-1-6,3 18 8,0 3-8,4 17 8,0-1-8,3 11 10,1-10-8,0 16 5,-1-6-6,-3 6 0,0-6-3,-4-4 1,-4-6-2,-3-7 2,-1-13-2,-7-11 2,4-3-2,-8-10-12,4-6 7,-3-11-19,-1 0 13,-8-16-20,5 0 17,-8-17-11,4-1 14,-5-6-4,9 4 9,-4-1 2,7 8 3,-7-15 4,3 5-2,0-1 6,8 7-5,-3-7 8,6 7-7,-3-14 12,4 4-9,0-14 14,4 11-12,-1-8 9,1 14-10,3-6 4,0 13-7,4-4 2,0 11-4,0-1 3,4 11-4,4-7 4,0 10-4,-8 6 1,0 8-1,-8 2 1,5 8-2,-12-4-1,0 3 1,-4 1-1,-4-1-7,-3 0-29,0 1 19,-8-7-56,7 3 41,-10-7-126,7 4 88,-8-4-72,8 4 82</inkml:trace>
  <inkml:trace contextRef="#ctx0" brushRef="#br0" timeOffset="6826.2147">2866 267 188,'0'3'71,"0"-3"-55,4 7 13,-4-7 2,0 3-12,0 1 2,7 6-13,-3-4 0,4 1-5,-1-4 0,1 1-1,3-8 7,0 4-5,1-6 14,-1 2-10,0-2 12,4-1-12,-7-7 5,3 8-8,-3-4 2,-1 3-4,-3-6-2,4 6 0,-8-6-1,3 2 0,-6 1-5,3 7 3,-12-7-3,5 7 2,-8-1 0,3 4 1,-3 4 0,8 2 0,-4 4 2,3 7 0,-3 7-3,3-1 2,-3 4-1,7 3 0,0-3 2,8-4 0,0-3 4,7 4-2,-3-7 4,7-1-4,0-6 4,7 1-4,1-11 4,0 3-4,-1-3 1,5-7 3,-5-3-3,1 0-2,-8 0-5,0-3-2,0-8-2,-3 8 2,-1 0 4,-7 6-6,-1 0 1,1 4-83,7-10-26,-3-1-23,3 4 74,-3 0 27</inkml:trace>
  <inkml:trace contextRef="#ctx0" brushRef="#br0" timeOffset="7197.154">3213 304 124,'-11'13'46,"11"-13"-35,-12 17 5,12-14 2,-3 4 1,-1 0 12,0 3-17,-3-4 17,-1 4-18,0-6 22,5-1-20,-1-10 11,4 1-16,7-24 6,20-7-3,-1-7 0,4 7 1,-3 10 4,-1 7-4,-7 4 0,4 12-4,-8 4-1,4 7-5,-4 6-3,4 4 0,-4 0-1,3 3 0,-2-3 0,-1-1-20,-4-2-9,-4-4-29,1-3-11,0-14-24,-5-7-33,5 1 68</inkml:trace>
  <inkml:trace contextRef="#ctx0" brushRef="#br0" timeOffset="8298.8429">3650-62 236,'-34'0'88,"34"0"-69,-22 0 19,18 0 6,0 0-10,1 0 0,3 0-15,0 0-4,0 0-9,0 0-2,11-3-4,-4 0-1,16-4 1,0-3 0,3 0 0,0 0 0,16-10 0,-8 3 2,11-7-1,-11 4 2,4 0-13,-8 0-39,-4 3 27,-7 4-22,-4-7-67,-4 6-29,-3-2 55,0 2 32</inkml:trace>
  <inkml:trace contextRef="#ctx0" brushRef="#br0" timeOffset="7984.4601">3613-494 212,'3'-17'79,"-3"17"-61,4-3 12,-4 3 2,0 0-11,0 0 1,4 3-9,0-3 2,0 7-9,-1 3 1,5 3-4,-4 11 0,-1-1-1,1 1 1,0 39-2,-4-12-1,7 19 9,-3-13 4,8 7 0,-5-14 4,4 0-9,1-9-2,3 2-4,-4-9 1,4-1-2,0-6 2,0-7 2,-3-7 2,3 1-3,-4-4-1,4-10-10,-4 0-3,8-7-6,-4-3-3,4 3 11,0-3 4,-4-3-13,-4 3-3,1-3-19,-5-4-36,1 3 40,-4 1-14,-4-4-19,0 4-10,-4-1 24,0 4 16</inkml:trace>
  <inkml:trace contextRef="#ctx0" brushRef="#br0" timeOffset="17167.2239">4548 230 184,'11'-13'71,"-11"13"-55,11-7 11,-7 3 9,0 8-21,3-8 13,1 4-17,-1-6 15,5 6-16,-5-4 13,5 8-13,-5-1 10,5 4-11,-5 13 2,4 3-7,1 18 0,3 6-2,-4 23 5,0-6-4,1 16 6,-1-6-6,0 10 1,1-11-2,-1-2-19,0-11 9,1-6-34,-1-8 23,-4-12-59,5-4 43,-5-10-93,1-6 72</inkml:trace>
  <inkml:trace contextRef="#ctx0" brushRef="#br0" timeOffset="10234.3149">785 1001 160,'-4'-4'63,"4"4"-49,-4-3 25,1-4 29,6 7-37,-3-3 16,0 3-29,0-3 4,0 6-13,0-3-1,0 0-5,0 0-2,0 0 0,0 0-1,4 10 0,0-3 4,0 6-2,-1 4 4,1 0-4,-4 9 1,0 1-1,0 7 1,0 3-2,0 10 2,0 3-2,0 14 4,0-4-3,0 4 4,0-8-4,-4-2 1,4-7-1,-3-10-2,-1-4 1,-4-6 1,5-7-1,-5-6-5,4-1 2,-7-6-6,3-4 5,-3-10-8,4 4 7,-5-10-16,5 3 11,-5-10-7,9 3 10,-9-7 3,9 4 2,-5-7 1,4 7 0,1-6-5,3 2 3,-4-3 3,8 4 0,-4-7 10,7 6-5,1-6 8,3 10-8,0-7 5,1 7-6,3-3 7,0 9-8,4-3 8,3 4-8,1 0 3,3 2-4,-3 1 0,3 4-1,1-1-2,-1 4 1,-3 3-1,-5 3 0,1 0 4,0 4-2,-4 0 4,0 3-4,-3 0 4,-1 0-4,-7 0 4,-1 3-4,-6-3-1,-1 1 0,-11-1-17,4 0 9,-12-4-28,4 4 20,-15 0-44,8 0 33,-16 4-113,12-1 77</inkml:trace>
  <inkml:trace contextRef="#ctx0" brushRef="#br0" timeOffset="11152.7552">1301 1322 152,'0'-6'57,"0"6"-44,0-4 7,0 1 9,0 6-17,0-6 10,0 3-13,0-7 8,0 4-9,0-4 13,0 4-12,0-7 11,0 7-11,-3-8 6,3 8-8,-4-4 0,0 7-4,-3 0-6,3 7 1,-7 3-1,3 7 1,-7 6 2,4 1 0,-4 3-7,7-1 4,-3 1-1,7-3 2,0-1 6,4-3-2,0-3-7,4 0 2,0-7-14,3 0 9,5-10-18,3 0 15,3-10-4,1 0 9,0-10 19,0 3-7,-4-10 22,-4 7-15,-7-3 11,4 2-14,-8-2 10,0 10-11,0-4 4,0 10-8,0 0 4,0 7-5,0 7-4,3 3-1,-3 7-4,4 6 3,0 1-19,7 3 12,-3-4-27,3-3 20,0-6-26,5-4 25,-1-14-58,0 1 42,4-14-60,-1 4 53</inkml:trace>
  <inkml:trace contextRef="#ctx0" brushRef="#br0" timeOffset="11810.6836">1584 1530 128,'-15'17'49,"15"-17"-38,-7 13-1,3-9 19,4-1-17,-4-3 32,0 7-25,-3-17 11,7 6-18,0-9-6,4 3-4,3-14 0,4 4-1,4-13 8,4 3-5,-4-4 14,4 7-10,-4-3 12,0 10-12,0 3 14,1 7-13,-5 7 9,0 6-10,-3 7 0,-1 7-5,1 3-2,-1 4 0,1-1-15,-1 4 8,1-7-85,0-3 50,3-10-104,0-1 82</inkml:trace>
  <inkml:trace contextRef="#ctx0" brushRef="#br0" timeOffset="12798.9331">2191 1269 140,'0'-4'52,"0"4"-41,0 0 20,0 0 16,0 0-26,0 0 7,0 0-17,0 0 9,0 0-11,-4 0 4,4 0-8,-11 0 2,4 4-4,-12-1 5,7 4-5,-10 0 3,7-1-3,-12 8-2,9 2 0,-5 1-4,4 3 2,0-3-1,4 3 0,4-3-5,7 3 4,4-3-12,4 3 8,7-7-18,4 4 14,4-4-15,4 1 15,-1-4-3,5 3 8,-1-9 17,4-1-6,-7-6 31,-1-1-19,-3-12 25,0 2-24,-4-16 10,0 3-16,-3-10 3,-1 11-10,-3-5 7,-1 8-8,-3-1 10,3 11-8,-3 0-12,0 9 3,-4 8-28,0 6 17,0 6-29,4 5 24,3-1-25,5 0 24,6-7-64,5-3 47,3-10-61,5-3 57</inkml:trace>
  <inkml:trace contextRef="#ctx0" brushRef="#br0" timeOffset="14181.66">2470 1591 164,'-22'3'63,"22"-3"-49,-8-3 9,4-1 10,8 4-20,-4-6 3,0 2-10,0-13-1,0 7-3,0-10-2,8 7 1,-1-11-1,1 4 0,3-7 8,4 7-4,4-6 23,0 2-15,3-3 16,1 11-15,0-5 8,-1 8-12,-3 0 4,4 3-8,-4 3 2,3 3-4,-7 4 0,4 4-1,-4 6 1,0 3-2,-3 4-3,3 0 1,-4 3-6,0 0 4,-3 0-3,3 0 3,-11-3 2,4 0 1,-4-4 2,0 1-1,-4-8-1,4 4 1,-7-6-6,7 2 3,-4-9-12,4 3 7,-4-7-3,4 1 6,-4-8 2,8 4 2,-4-10 0,4 7 0,0-7 2,-1 6-1,1-6 6,4 7-4,-1-4 8,5 7-7,-5-4 5,4 8-5,1-1 0,3 4-2,0-1 1,0 4-2,0 0-1,0 7 1,0 0-1,0 6 0,-3 1 0,3-1 0,-4 0 2,0 4-1,-3-4-1,-1 4 1,-3-3 1,0-1-1,-4-3 2,4 0-2,-4-3-3,0 3 1,-4-10-6,4 3 4,-8-6-5,5 0 4,-5-4-4,8 0 4,-4-6-2,4 3 3,0-10-2,8 6 2,-4-6 6,7 3-1,0-3 8,4 7-6,0-1 10,4 4-8,0 4 1,0 2-4,4 4 0,3 7-1,0 0-13,1-1 7,-5 1-90,-3 3 52,-4 0-108,-3 4 85</inkml:trace>
  <inkml:trace contextRef="#ctx0" brushRef="#br0" timeOffset="15581.0311">3662 1363 168,'0'-10'66,"0"10"-52,7-17 10,-3 7 11,0 6-20,-4-9 6,4 6-13,-4-6 13,0 3-12,-4-7 18,0 4-15,-4-4 7,5 7-11,-9-3 0,1 6-5,-8 0-4,8 4 0,-8 3-1,4 3 0,-4 0 2,8 8 0,-4-5-3,7 4 2,1-3-1,3 3 0,0 0 0,4 0 0,4-3 0,3 3 0,5-3 4,3 3-1,4 0 6,0 0-4,3 3 3,1 1-3,-1 2 0,1 1-1,0 0 1,-5 0-2,-2-1 8,-1 4-5,-8-3 12,4 0-9,-11-4 7,0 1-7,-11-4 2,0 0-5,-12-3-2,4 3-1,-11-7-30,4 0 16,-8 1-98,4-1 61,-4 0-99,7 1 85</inkml:trace>
  <inkml:trace contextRef="#ctx0" brushRef="#br0" timeOffset="16611.8619">4001 1426 88,'4'-3'35,"-4"3"-27,4 3-26,-4 1-26,3-1 22,1 0 19,0 4 3,-4-4 60,0 1-33,0 3 43,0-1-39,0 1 21,4 0-30,-4-4 32,3 0-30,-3 4 27,4 0-29,0-4 13,3 4-20,1-4-4,0 0-7,-1-3-45,4 4 23,1-8-137,3 4 87</inkml:trace>
  <inkml:trace contextRef="#ctx0" brushRef="#br0" timeOffset="16227.228">4197 240 216,'0'-3'82,"0"3"-64,4 3 11,-4-3 13,0 0-25,0 0 12,4 7-18,-4-1 8,3 8-11,-3 9 9,0 4-10,-3 20 1,-1 7-5,-7 16-2,3 0 0,-3 21 1,7-7-1,0 6-1,4-9 1,0-11-28,8-6 15,-1-14-81,1-10 52,-1-16-97,5-4 78</inkml:trace>
  <inkml:trace contextRef="#ctx0" brushRef="#br0" timeOffset="17609.377">4427 1483 228,'-7'4'85,"7"-4"-66,7 3-6,-3-3-6,0 0-7,-1-3 0,1 3 0,4-4 0,3 4 0,0-3 0,1 6 0,-5-3-3,4 0 2,-3 0 1,0 0 0,-1 0 6,1 0-3,-5-3 17,5 3-12,-1-7 17,1 4-15,0-7 11,-1 3-12,1-3 2,-1 3-7,1-3-4,-1 4-1,-3-4 3,4 6-1,-8 1 6,3 3-4,-3 0-3,4 7-1,-4-4-72,0 0 40,0 1-114,0-1 82</inkml:trace>
  <inkml:trace contextRef="#ctx0" brushRef="#br0" timeOffset="-8.58534E7">-49 4460 132,'-11'-7'49,"11"7"-38,0 0 1,0 0 1,0 0-7,0 0 2,0 0-3,0 0 2,0 0-4,0 0-4,0 0 0,0 0 1,0 0 2,-4 7 8,4 3 3,-4 7-4,1 9-1,-5 15 0,0 9 2,1 10-3,-4 7 1,3 4-1,-3-4 1,3 0-2,-3-4-1,0-2-3,3-4 1,1-7-4,-1-6 0,4-8 1,0-5 2,1-11-10,-1-4-2,4-2-19,0-7-9,-4-7-2,4-7-10,0 0 19,0-3 14,-4-3 9,4-1 6,-3 1 3,-1-1 2,-4-2 3,1-1 3,-1 0 5,1 0 1,3 1 3,-4-1-4,5-3 2,-1 3-3,0-3 2,0-3-2,0-1 2,4-6-8,0 0 5,0-4 3,4 1-1,0-4 0,4-3-8,-1 6-4,1 4 1,-1 0 0,5 3-4,-1 0 1,0 0 2,0 4 3,5-1 2,-1 1 1,3 0-7,1 2-2,0 1 2,0 4 3,0 2-1,-4 4 0,0 0-3,0 3-1,-4 4 1,1 3 2,-1 0-3,0 0-2,1 3 2,-1 4 2,-3 0 0,-1-1-1,1 4-2,-5 1 1,-3 5 1,-3 8 2,-1 3-1,-4 3 2,-3 3-2,0 4-1,-1-7 1,1 0 1,0-6-1,-1-4 2,1-3 2,4-4 4,-1-3-2,0-3-2,1 0-2,-1-4-3,5-3-2,-1 0 1,0 0 1,4 0 0,0 0 0,0 0 0,4-3 0,3-1 0,5 1 0,-1 0 0,0-1-3,1 1 0,-1 0 4,0 3 3,1 3-3,-1 7-1,0 3 0,1 7 2,-1 1-3,-4 2 0,1 0 3,-4 4 3,-4 0 0,0 3 2,-4 0 2,-4 1 5,-7 2-6,0 4-2,-4-4 1,-3-2 2,-1-5 2,4-5 3,0-5-3,4-6 1,0-6-7,0-8-1,4-9-20,3-4-9,5-10-60,3 1-27,3 2-2</inkml:trace>
  <inkml:trace contextRef="#ctx0" brushRef="#br0" timeOffset="-8.58528E7">-26 5231 104,'7'0'38,"1"0"-29,-1-4 19,1 4 7,0-3-8,3 0-1,0-4-9,4-3 0,4 0-10,4-4 0,3 1 0,0-4-1,5 4 1,-1-4-2,4-3 0,0 0 3,-4-4 3,0 1-4,-4-4-2,1 0 2,-5 1 2,-3 2-4,0-3-3,-8 4 5,-3-1 5,-4 8-4,-4 2-2,-4 4-3,-4 7-3,-3 6 1,-12 7 1,5 7-1,-9 10 2,1 10 0,-4-1 3,0 5-1,-1 2 0,9 4-6,7 0-1,11 0-2,11-3 0,12-8 3,11-9 0,8-7-10,4-10-3,7-6-2,7-4 2,-7-7-5,0-3-1,-4-3-33,-7-1-13,-4 4-17</inkml:trace>
  <inkml:trace contextRef="#ctx0" brushRef="#br0" timeOffset="-8.5852E7">596 5257 128,'0'7'49,"0"-3"-38,0 2-3,0-2-4,0-1 0,0 0 2,0 1 11,-4-4 6,0 0-3,1 0-2,-1-4-10,0 1 4,-3-4 1,-1-3 9,4-3 4,0-4-3,1-3-2,3-4-9,0-2-5,3-5-2,5 1-1,0-3-5,3-1 1,4 4 0,0 0 0,0 0-3,0 3 2,0 4 3,0 2 3,0 5-2,0 2-2,-3 8 0,-1 2-1,0 8-5,1 6 1,-1 3 4,-3 10 4,-5 1-3,1 6-1,0 0 0,0 0 0,-4 1-3,0-5 2,3-2 1,1-1 2,0-3-1,0-3-1,-4-3 1,0-4-1,3 0 0,-3-10 2,0 0 1,4-4 1,0-2-2,0-4-2,0-7 1,-1-3 1,5-4 1,-1-13 1,1-3-5,7-3 1,0-1 0,4 4 0,0 0 0,-4 9 2,0 8-1,-4 6-1,1 11 1,-5 9-1,1 7 0,-1 10 0,-3 4-3,0 6 2,0 10 1,-4-7 0,0-2-5,0-1 1,3-3-16,1-4-6,0-3-38,3 0-14,1 0-16</inkml:trace>
  <inkml:trace contextRef="#ctx0" brushRef="#br0" timeOffset="-8.58515E7">1173 5083 184,'7'-6'68,"1"2"-52,7-6-3,-8 7-5,5-4-6,3 0 1,0-6 2,0 0 2,0-4-3,0-3 6,0-4 5,0-3-1,0-3 0,-3-7-8,-1 4-2,-3-1-2,-1 4 1,-7 7 0,0 3 3,-4 6 3,-3 8 2,-1 9-1,-3 7-1,0 7-3,-4 9 1,-1 8-4,1 6 0,0 4-6,4-4 0,3 0 1,5 0 3,3 1 0,7-8-1,5 1-2,3-8 1,7-5-15,1-8-6,3-3-27,1-3-11,3-7-34</inkml:trace>
  <inkml:trace contextRef="#ctx0" brushRef="#br0" timeOffset="-8.5851E7">1587 4648 236,'0'-21'90,"4"15"-70,4-1-7,-4 7-8,-1 0-5,-3 0 0,0 0-3,4 10 0,-4 10 2,-4 10-2,4 7-1,-3 7 3,-1-1 2,0 8 2,0-1 3,-3-3 1,3-4 3,0-2-1,0-8 0,1-6-1,-1-4 0,4-6-4,0-3-1,0-4 8,0-4 2,4-9 0,3-7 2,1-7-6,3-6-3,4-7-3,8-11 0,3-2-2,4-8-1,4-2 1,4-1-1,0 7 0,-1 7 0,-3 7-5,-4 6-1,-3 7-35,-5 3-13,-3 10-67</inkml:trace>
  <inkml:trace contextRef="#ctx0" brushRef="#br0" timeOffset="-8.58508E7">1659 5087 272,'15'3'104,"0"0"-81,8 1 1,-12-1-5,4 0-13,0 1-3,4-1-7,0 4 0,0-4-102,0 0-45</inkml:trace>
  <inkml:trace contextRef="#ctx0" brushRef="#br0" timeOffset="-8.58501E7">1968 4946 212,'-11'-7'79,"11"10"-61,-4 1 1,4-8-1,0 4-12,0 0-1,4 0-5,4-3-1,-1 0 1,4-4 0,4 0 0,4 1 2,0-8 3,4 1 2,-1-7 1,1 3 0,-4-3 0,0-4-2,0-2 1,-4-1-9,-4 3-3,-3 4 9,-1 3 4,-3 4-6,-8 10 0,-3 9-2,-5 11 2,-3 7 8,0 6 3,-4 7 0,0 3 2,4 3-8,11-6-2,12-3-3,7-4 1,11-7-4,16-6-2,7-3-20,11-8-10,4-2-5,12-4 0,-5-4 1,1-2 3,-4-4-25,-4-4-38,-4 4 27</inkml:trace>
  <inkml:trace contextRef="#ctx0" brushRef="#br0" timeOffset="-8.58486E7">2753 4550 148,'0'0'55,"11"4"-43,4-1-3,-4-3-5,1 0-7,3 0 0,4 0 2,3 0 2,1 0 0,0-3 4,-1-1 1,1 1 6,3 0 5,-3-4-5,0 0-2,-4-3-5,0 0-4,-4-3-5,-4-4 0,-3-3 0,-5 3-1,-3 0 6,0 1 1,-3-1 4,-5 3 1,-3 4 1,-4 4 2,-4 2-3,-4 11-2,-3 6-2,-1 4 0,-3 10-2,0 7 2,3 9 0,5 7 3,6 4-3,9 0 0,7-4 3,7-3 1,9-7 5,6-6 5,5-8-3,3-6 0,4-10-6,7-10 0,1-10-1,7-20 3,0-7-5,0-13-3,4-7-1,0-3 1,-4-11-1,-3-6-1,-1-6 1,-7-1-1,-4 0 0,0 14 2,-8 6-3,-3 10 0,-8 11 3,-4 9 3,-7 11 0,-8 13 0,-11 10-3,-4 13-2,-3 14 1,-5 20-1,1 13-5,3 4 1,4 0 4,8-1 2,7-2-3,4-8-1,8-3 3,3-3 3,8-3-1,4-7-2,-1-4 0,5-6-1,-5-3 0,1-8 0,-4-2-7,-4-4-3,0-7-19,-4-6-6,-3-4-28,0-6-11,-5-4-17</inkml:trace>
  <inkml:trace contextRef="#ctx0" brushRef="#br0" timeOffset="-8.58484E7">3442 4302 384,'-22'-26'143,"22"12"-112,-4-6 3,4 10-7,4-3-22,3-8-2,1-2-7,3-4-2,4 0 3,4 4-12,4-1-5,3 4-25,4 4-11,1 6-34,2 6-14,1 8-1</inkml:trace>
  <inkml:trace contextRef="#ctx0" brushRef="#br0" timeOffset="-8.58478E7">3974 4319 108,'0'24'41,"-4"-14"-32,4-4 17,0-6 8,0 0 4,-3 4 4,-1-4-3,0 0-2,0-7-20,0-3-1,4-3 0,-3-1-6,3 1-3,0-4-2,-4 4-1,0-1 4,0 4 3,-3 7-9,-1 6 0,-3 4-4,0 6 0,-4 4 2,3 6 0,1-2 0,3-1 2,1 0-3,7-4 0,0-2 1,7-1 0,5-3 4,3-3 2,4-7 0,3-7 1,8-3 0,1-6 1,3-5-2,0-5-1,3-8-6,-3-9 1,0-1 2,0-3 1,0 0-4,0-3 1,0-4-2,0-6 0,-4-7 2,0-7 2,0-3-3,4 0 0,-7 10 1,-9 10 2,-6 10 3,-12 14 4,-12 9-4,-14 14-1,-12 10-4,-11 13-1,0 18 1,-4 19 0,4 14-5,16-1 1,10 1 2,15-4 1,12 1 1,11-4 0,12-4-7,7-3-3,7-6-5,4-4-4,8-3 8,4 0 6,-5-7-5,-3 0-1,-3-3-45,-9-7-18,1-3-30</inkml:trace>
  <inkml:trace contextRef="#ctx0" brushRef="#br0" timeOffset="-8.58467E7">1403 5697 316,'-8'10'121,"1"10"-95,-5 10-8,5-13-11,-4 13-34,-8 7-11,-4-1-89,0 1-37</inkml:trace>
  <inkml:trace contextRef="#ctx0" brushRef="#br0" timeOffset="-8.58458E7">1712 5988 12,'-11'0'5,"7"0"-4,-4 3-4,5-3-3,-1 0 91,0 0-7,0-3 3,4-4-36,4-3-17,4-3-12,-1-4-1,4 0-8,4 1-2,4-1 1,0 3 1,4 4 3,-1 4-3,-3 6-2,0 6 0,-4 11-1,0 3-2,-3 10 1,-9 7-2,-6 7-1,-9 6-2,-7 4 1,-7 9 1,-8 8 2,-4-4 5,1 0 6,-5-7 4,5-6 2,-1-7-6,8-10-3,3-11-1,8-5 1,1-11-1,6-10 2,8-10-2,8-14 0,4-3-8,7-6 0,4-4-3,0 0-2,3 4 3,5-1 0,-1 7 1,8 4 0,4 3 0,-1 3 2,1 3-1,0 4-1,-1 4 3,1 2 0,0 4-4,-4 0 1,0 4-16,-4-1-4,-4 0-54,-3 1-22,-1 2-25</inkml:trace>
  <inkml:trace contextRef="#ctx0" brushRef="#br0" timeOffset="-8.58454E7">2296 6109 276,'8'-17'104,"-4"14"-81,-4-4 5,0 7-4,0 0-12,-4 0-2,-4 7-10,-3 3-2,-4 6 0,-4 5 1,0 5 3,0 5 3,4 2 2,4-3-6,3 0-2,5 1 0,-1-5 2,8-2 0,3-4-1,5-7 1,3-3-1,7-6 8,5-11 5,3-6 0,0-7 0,0-7-3,-4 0 1,-3-3 7,-4 0 3,0-1-4,-8 1-2,-7 0-9,-8 7-2,-3-1-4,-8 4-3,-1 3-18,-2 4-9,-1 3-44,0 0-17,4 3-48</inkml:trace>
  <inkml:trace contextRef="#ctx0" brushRef="#br0" timeOffset="-8.5845E7">2685 5921 304,'0'-17'115,"0"11"-89,3-4-1,1 6-5,-4-3-10,0 1 2,4 2-7,-4 1-3,0 3-1,0 7-6,0 6 1,0 11 11,-8 9 4,1 11 0,-4 3-1,-1 6-6,1 1-1,3 0-3,1-1-1,-1-3-17,5-6-5,3-10-31,0-8-10,3-6-40,5-6-38,7-7 54</inkml:trace>
  <inkml:trace contextRef="#ctx0" brushRef="#br0" timeOffset="-8.58445E7">3096 6018 280,'7'-43'104,"1"19"-81,3-13 3,-7 21-6,-4-5-7,0 1 0,-4 0-5,-4-3-3,-3 6-2,-4 0-3,-4 7 3,-7 7 0,-1 6 1,-3 7 2,0 7 1,0 3-6,0 4-2,3 2 2,9 5 1,6-1 0,8 0 1,12 0 0,7 0 1,8 4-2,3-4-2,4-3 7,8 3 3,0 0-1,-1 4 0,1-1 1,-4 4 1,0-4-5,-4 4-2,-4-3-4,-7-4-1,-4 0 1,-3-3 2,-8-4-1,-8-2-1,-8-1 1,-6-4-1,-5-2 6,-3-4 6,-1-7 5,1-3 4,3-6-2,4-8 0,8-9-4,11-7-1,11-14-11,16-3-3,14-10-12,16-13-3,14-17-14,16-17-7,11-4-79,11-19-35,1-7 6</inkml:trace>
</inkml:ink>
</file>

<file path=ppt/ink/ink3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3.26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102 24 184,'3'-3'71,"1"6"-55,-4 4 11,0-7 3,4 7-1,-4 6 3,4 4-9,-1 3-3,1 7-12,-4 6 6,0 4 3,0 0-5,0 7 1,0 3-4,0-1 0,0 5-3,0 2-1,-4 8-1,1-1 0,-1 0-2,4-6 1,-4-7-2,0-4-1,1-9 1,3-7 1,-4-4-8,0-9-3,4-4-15,-4-7-7,-3-6-6,7-7 0,-4-4 4,0-6 4,0-7-4,1-3-2,-5 0 9,1-4 2,-1 1 12,1-1 7,-5 4 6,5-3 4,-1 6 20,1 0 10,3-3-4,4 0-1,0-4-15,7 4-4,1-3-7,3-4-3,4-3 4,4-4 4,4 4 4,-1 3 2,1 3 3,-4 4 3,0 3 0,0 7-1,3 4-6,1-1-1,-1 0-6,5 7 1,-5 0-5,1 3 0,0 4 1,-4 3 0,-1 0-5,-3 3 1,1 4 2,-5 0 3,-4 3-2,1 0-2,-4 6 2,-4 1 2,-4 7-4,0-1-1,-7 7 0,0 0 2,-1 1-3,-10 2 0,-5 1-4,-3-4 1,-4 0 0,0-3-1,0-4 1,0-3 3,4-3-2,4-3 1,3-4 2,4-4 2,8 1-3,0-7 0,7 0-1,4-3-2,4-4 3,3 4 2,1-4-2,7 0 0,-8 0 1,5 4 2,-1 3-1,-3 0-1,-1 3 1,1 4-1,3 0 0,0 6 2,4 4-1,4 3-1,-4 4 3,4 6 0,4 3-1,-1 4 1,1 7 0,0-4 1,-1 0-5,1-3 1,-1-3 0,-3-4 2,-4-7-3,-3-3-2,-1-6-18,-3-4-7,-5-4-20,-3-6-10,0-6-64</inkml:trace>
</inkml:ink>
</file>

<file path=ppt/ink/ink3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3.755"/>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 13 152,'0'-14'57,"3"14"-44,-3-3 16,0 3 6,0 0-4,0 0 13,0 0-25,0 0 12,4 7-18,0-4 12,-4 7-14,7 4 12,-3 2-13,0 15 10,0-5-11,0 15 8,3 2-9,1 7 6,-1 1-7,1 6 2,3-4-5,0 8 2,1-4-3,-5 0-4,1-4 0,-8-3-10,4-9 6,-4-11-31,0-3 20,-4-11-55,4 1 40,-4-14-113,0-3 80</inkml:trace>
</inkml:ink>
</file>

<file path=ppt/ink/ink3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4.139"/>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-2 172 200,'7'-20'74,"-7"20"-58,15-37-2,-7 24 8,3 3-14,4-10 25,4 6-19,4-9 23,-1 9-22,5 1 17,-1 6-18,4 7 12,0 4-15,4 12 8,-4 11-11,4 10 2,-3 7-6,-1 13 7,-4-4-7,0 14 3,1-7-4,-8 11 3,-4-7-4,-8 6-5,1-3 1,-19-3-23,-5-7 13,-17 0-43,2-11 31,-21-5-128,6-4 85</inkml:trace>
</inkml:ink>
</file>

<file path=ppt/ink/ink3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4.796"/>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0 10 184,'0'-10'68,"4"10"-52,0 0-1,-4 0-1,7 10 12,1 0 8,-5 7 2,1 13 1,0 10-20,-4 10 3,4 4 1,-4 0-11,7-1-3,-3 1-7,0 0-1,0-8-41,-4-5-17,3-8-67</inkml:trace>
</inkml:ink>
</file>

<file path=ppt/ink/ink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6:10.219"/>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2944 198 52,'-8'-4'19,"8"4"-15,-4-3 4,4 3 2,0 0-2,-3 0 1,-1 0-5,0 0-3,0 0-3,1 0 1,-5 0 3,1-3 1,-1-1 5,0 4 5,1 0-5,-1 0 0,-3 0-2,0 0-1,3 0-3,-3 4-2,3-4 5,-3 0 4,4 0-1,-1 0 1,-3 0-3,3-4-1,1 1-1,-5 3 0,1 0-2,3-3-2,-3-1 1,0 1-1,0 0 2,-1-1-1,1 1-1,0 0 5,-1-1 1,1 1 2,0-4 2,-1 0-3,1 1 1,3-1-5,1 4-2,-1-1 0,1 1 1,-4-4-1,3 4 2,-3-4-4,3 4 0,-3-4 3,0 4 1,-1-1 1,1 1 0,0 0 2,-1-1 1,1 1-6,0 0 0,-1-1-1,1 4 2,0 0-1,-1 0-1,1 0 1,0 0-1,-1 0 0,1 0 0,0 0-3,0 0 2,-1 4 1,5-1 2,-1 0-1,1 1-1,-1-1-2,1 0 1,-1 1 1,0-1 0,1 1 0,-1-1 2,1 0-1,-1 1-1,1-1 1,-1-3-1,-3 0 0,3 0 0,1 0 0,-1 0 2,1 0-3,-1 0 0,1 0 1,-1 0 2,1 0-1,-5 0-1,1 0-2,0 0 1,-1 0 1,1 0 0,0 0 0,-1 0 0,1-3 0,0-1 0,-1 1-3,1 0 2,0 3 1,0-4 2,-5 4-1,1 0-1,0 0-2,0 0 1,0-3 1,0-1 2,0 4-1,0-3 2,0 0-2,0-1-1,-4 4 5,0 0 1,0 0-5,0 0 0,0 0-1,1 0 2,-1 0-1,0 4-1,4-4 1,-4 0-1,0 0 0,0-4 2,0 1 1,-3 0 1,3-1-2,-4 1 1,4-4-2,1 4-1,-1-4 1,-4 4-1,4 0 0,-3-1 2,-1 1-3,4-1 0,0 1 1,1 0 0,-5-1 0,4 4 2,0 0-1,0-3-1,0 3 1,4 0-1,0 0-3,0 0 2,0 0 1,0 3 2,0 1-1,0-1 2,0 0-4,4 1 0,-1-1 1,1 1 0,0-1 0,-1 0 0,1-3-3,0 4 2,-1-1 1,1 0 2,-4 1-3,0-1 0,-4-3 1,4 0 2,0 0-1,0 0 2,0 0-4,0 0-2,0 0 2,-1 0 0,1 0 1,0 3 2,0-3-1,0 4 2,0-4-4,0 3 0,0-3 1,0 3 0,0-3 0,3 0 0,1 0 0,0 0 2,-1 0-3,1 4 0,0-4 1,0 0 2,-1 0-3,5 0 0,-1 0 1,1 0 0,-1 0-3,1 0 2,-1 0 1,4 0 2,0 0-1,-3 0-1,-1 0 1,5-4-1,-1 1 0,-4 3 0,5 0 0,-1-3 2,0 3-3,0-4 0,0 1 1,1 3 2,-1-3-1,-4 3-1,5-4 1,-1 4-1,0-3-3,0 3 2,-3-3 1,3 3 0,0 0 0,0 0 2,1-4-3,-5 4 0,4 0 1,-3-3 0,-1 3-3,1-3 2,3-1 1,-4 1 2,1-1-1,-1 4 2,5-3-4,-5 0 0,0 3 1,1 0 2,3-4-3,-3 4-2,-1-3 2,1 3 2,-1-3 0,0-1-1,1 4 1,-1-3-1,5 3 0,-5 0 0,1 0 0,-1 0 0,0 0 0,1 0 0,-1 0 0,1 0 2,-1 0-3,1 0 0,-1 0 1,1 3 0,-1-3-3,1 4 2,-1-4 1,4 0 0,0 0 0,1 3 0,-1-3 0,0 3 0,0-3 0,1 4 0,-1-4 0,0 3 0,0 0 0,1-3 0,-1 0 0,0 0 0,0 0 0,0 4 2,1-4-3,3 3 0,0-3 1,-4 0 0,4 0 0,0 0 0,-4 0 0,4 4 0,-4-4 0,4 3 2,-3-3-3,3 0 0,0 0 1,-4 3 0,0 1-3,4-4 2,0 0 1,-4 0 2,4 0-1,-3 0-1,3 0 1,-4 0-1,0 0 0,0 3 2,0 0-1,1-3 2,-1 4-4,0-1-2,0 0 2,4 1 0,-7-1-2,3 0 2,0 1 1,1-1 2,-1 0 1,0 1 1,0-1 0,0-3 0,1 4-2,-1-1 1,0-3-2,0 3 2,1-3-4,-1 4 0,0-1 1,0 0 0,4 1 0,-7-1 0,3-3 0,0 3 2,0 1-3,1-1 0,-1 0 3,0-3 1,4 0-1,-4 4-2,1-4 1,3 3 1,-4-3-3,0 3 0,4 1 1,-4-1 0,1 0 0,-1 4 0,0 0 0,0 3 2,4 0-1,0 3-1,8 4-8,-1 0-5,5 3-88</inkml:trace>
</inkml:ink>
</file>

<file path=ppt/ink/ink3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5.816"/>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71 212 176,'4'3'66,"0"1"-52,-4-8 19,0 4 4,8 0-4,-1-3 1,1-1-13,-5-2-3,12-1-10,-7-3-1,0-3 0,-1-1-1,4 1-1,1-1 1,-9-2 1,13-1-1,-9 0 1,1 0-2,-5 4 2,1 0-2,-4 2 0,0 1-6,-4 4 1,1-1 0,-9 4 0,-7 3-3,8 0 2,-8 6-1,0 4 0,1 4 2,-5 3 2,8-1-3,0 4 0,0 1-1,3 2 0,1-3 2,4 0 2,3 0-1,4 0-1,0-3-2,4 0 1,3 3 1,-3 0 0,7-3 0,-3 0 0,-1-1 0,1-2 2,-4-4-3,-1-3 0,1-1 1,0-2 2,3 2 1,1-2 1,0-4 0,3-4 0,4-2-2,0-4 1,0 3-4,0-3 0,-4 3-1,8-3 0,-4 3 4,-3 1 1,-1-1 1,-3 0 0,-1 1-2,1-1 1,-1 4-2,1-1-1,-1 4 1,-7-3 1,0 3 1,0 0 1,8 3 4,-4 4 3,-4 3 0,0 3 3,-4 7-1,4 4 2,0 9-2,-8 8 0,8 9-5,-3 10-3,-1 1 0,0 2-1,-4 1-5,5-4 1,-1-3-7,4-7-3,-4-6-16,4-10-9,-7-11-23,7-6-9,0-11-32,0-9-15,7-10 17</inkml:trace>
</inkml:ink>
</file>

<file path=ppt/ink/ink3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6.460"/>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32-1 220,'-4'7'85,"4"-1"-66,-3 8 8,3-4 0,0 0 1,0 3 6,0 1-10,0 2-5,-4 1-10,0 0-8,0 0-2,-3 3 3,7 0 3,0 0 0,-4 3 2,4-2 0,0 9 3,4-3-3,-4-4-2,11 0 0,-3 1-6,-1-4 1,1 0 2,3 0 3,-4 0-2,5 0 0,3 4-3,-4-4-1,0 0 3,1 4 1,-1-4-1,-7 0-2,7 3 1,-3-3 1,-5-3-1,-3 3 2,-3 0-4,-1 0 0,-11 1-1,11-8-2,-3 0-4,-9 1 0,5-1-5,-4-3-2,-8 0-18,16-6-8,-4-1-39,3-10-16,1-16-2</inkml:trace>
</inkml:ink>
</file>

<file path=ppt/ink/ink3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6.77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-4 97 192,'0'-7'71,"0"7"-55,4 4 20,-4-4 6,0 0-17,0 0-6,7 3-7,1 0-3,0 1-5,3-1-1,0-3 1,8 0 0,4-3 0,3-4-5,12 0 1,7-3-2,0-3-2,8-4-8,-8-6-3,4-4-100</inkml:trace>
</inkml:ink>
</file>

<file path=ppt/ink/ink3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7T03:56:52.733"/>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265 433 148,'-4'-7'57,"4"7"-44,-4-3 12,1-1 15,6 4-23,-6-6 14,3 2-18,-4-6 12,0 4-14,-4-4 12,5 3-13,-5-3 6,4 3-9,-7-3 2,7 3-5,-7-3 2,7 4-3,-3-5 5,3 8-5,-7-7 8,7 7-7,-7-4 3,7 4-4,-8-1 0,1 4-1,0 0-2,3 4 1,-7-1-4,4 7 2,-4 0 1,0 4 0,0-1 0,7 7 0,-3 0 0,3 4-3,1-1 2,3 1 1,4-1 0,0 4-3,4-4 2,3 1 1,5-1 0,-1-3 0,4-3 0,0 0 0,0-7 2,4 0-1,-4-7-1,8 1 1,-8-11-4,4 4 2,-4-11 3,0 4-1,0-10 2,0 3-2,-4-6 2,1 3-2,-5-10 6,1 6-4,-8-9 6,3 2-6,-3-5 1,0 9-2,0-10 3,0 7-3,-3-21 1,-1 8-1,0-4-2,4 13 1,-4 4 1,8 7-1,-4 3 4,0 10-3,0-4-1,0 4 0,0 3-4,4 4 2,-4 3 3,4 7-1,-1 6 2,5 7-2,-1 10-3,1 4 1,-4 0 1,3-1 0,-3 1 0,4 2 0,-1 15 0,1-1 0,-5-3 2,5-4-1,0-2-3,-1-8 1,-3-6-1,3-4 0,-3-6-3,4-3 3,-1-4-1,5-4 1,-5-12 2,4-1 0,-3-13-3,3 3 2,-3-10 1,3 4 0,-3-7 0,3 3 0,-3 0 0,-1 10 0,-3 1 0,0 5 0,-4 5 0,3 6 0,-3 0 0,0 6 0,0 5 0,0 2 0,0 4-3,4-1 2,0 1-1,3 3 0,1-3-5,3 0 4,-3-4-16,3 1 10,-3-8-22,3 4 17,-3-13-70,3 3 47,-4-10-92,5 3 73</inkml:trace>
  <inkml:trace contextRef="#ctx0" brushRef="#br0" timeOffset="209.1934">423 228 264,'-19'7'99,"19"-7"-77,-3 3 0,-1-3-3,8 4-13,-4-4-16,0 0 4,0 0-74,3 0 44,1 0-91,7 0 72</inkml:trace>
  <inkml:trace contextRef="#ctx0" brushRef="#br0" timeOffset="1004.5927">876 336 156,'3'-10'60,"-3"10"-47,0-4 17,0 1 19,0 3-28,-3-4 23,3 1-25,-8-4 14,4 7-19,-3-6 6,3 6-12,-7-7 6,3 7-7,-3-3 2,3 3-5,-3 3 0,3 4-2,-3 3-4,4 0 1,-8 3 1,7 1 0,-3-1-3,7 0 2,-4 1-4,8-1 3,-3-3-6,6 0 5,-3 0-8,8 0 7,-1-3-3,1 0 4,0-7 0,3 3 1,0-6 11,4 0-6,-3-8 17,3 1-11,-4-6 16,0 6-15,-3-7 9,-1 7-11,-3-4 11,0 8-11,0-8 5,-1 4-8,-3 4-2,4 6-2,-4 0-1,0 6 0,0 1-9,4 6 5,-4-3-27,7 4 17,1 3-36,0 3 29,-1-4-41,4-2 35,-3-7-79,3 3 59,4-7-64,0 0 64</inkml:trace>
  <inkml:trace contextRef="#ctx0" brushRef="#br0" timeOffset="1691.5037">1143 322 168,'-3'-3'63,"3"3"-49,0 0 9,0 0 14,0 0-21,0 0 19,0 0-21,0 0 22,0 0-21,-4 0 22,4 0-22,-4 0 13,4 0-17,-11 0-1,7 7-6,-7-1-5,7 4 0,-7 0 1,3 4 0,-3-1 2,7 4-1,-7-4-3,7 4 1,0-4-1,4 4 0,-4-7-3,8 4 3,-4-8-3,8 1 2,-1-7 2,1 3 1,-1-6 0,5 3 0,-5-7 11,4 4-6,-3-7 15,7 3-11,-7-3 11,-1 4-11,-3-8 11,0 7-12,-1 1 9,1 2-9,-4-2-2,4 6-4,-4-7-4,0 7 1,0-3 1,0 6 0,0 0 0,8 4 0,-5 3 2,5 3-1,-1 8 4,1 2-3,-1 7 1,5 4-1,-5 3 1,1-1-2,-4 5-1,3-4 1,-11-4 3,4-3-2,-7-3 4,3-3-4,-11-4 4,4 0-4,-12-4 1,8 1-1,-11-7 1,3 0-2,-3-6-25,3-1 13,0-10-74,4 4 46,1-10-147,3 3 104</inkml:trace>
  <inkml:trace contextRef="#ctx0" brushRef="#br0" timeOffset="2343.9652">1513 624 204,'-8'3'77,"8"-3"-60,-11 7 2,3-7 7,8 3-16,-7-3 24,-1 0-20,-3-3 27,7 0-23,-7-4 10,7 0-16,-7-10 3,7 4-10,-3-7-2,7 3-2,-4-10-1,8 4 0,-4-7 2,7 6-1,1-6-3,3 10 1,0-7-1,4 7 0,0-3 2,1 9 0,-1 1 2,3 6-1,-2 7 2,2 3-2,-3 7-1,4 4 1,-4 3-1,0 3 0,-3 0-16,-1 3 9,-3 1-48,-1-1 31,-3 1-117,3-4 78</inkml:trace>
  <inkml:trace contextRef="#ctx0" brushRef="#br0" timeOffset="3000.1971">1950 299 208,'4'-7'77,"-4"7"-60,-4-3 10,0-1 12,4 8-22,-3-4 7,-1 0-15,-4-4 8,5 4-9,-9-3 2,8 6-6,-7-3 9,4 0-7,-5 0 8,5 0-8,-5 0 3,5 4-5,-4-1 5,3 4-6,-3-1 3,7 4-3,-4 1 0,5 2-1,-9 4-2,9 3 1,-1-3-1,4 3 0,0-7 0,4 4 0,-1-4-5,9 1 3,-5-8-3,5 4 2,-1-6 0,4-1 1,0-6 4,0-1-1,0-6 4,0 0-3,-3-6 4,-1 5-4,-4-9 6,1 7-5,-4-4 6,3 4-6,-7 3 3,4 3-3,-8 0-2,4 7 0,-4 0-6,8 7 3,-4 0-6,4 3 5,0 0-21,3 0 14,1 0-54,-1 3 36,1-6-117,3 3 81</inkml:trace>
  <inkml:trace contextRef="#ctx0" brushRef="#br0" timeOffset="4035.7388">2116 460 148,'-7'-4'55,"7"4"-43,-8-3 21,4 0 26,4 3-33,-4-4 22,1 1-29,-5-4 14,8 0-19,-7-6 10,7 6-14,-4-9 6,4 6-9,-4-7 2,8 3-5,-4-2-2,7 2-1,-3-3 3,4 7-2,-1-3 6,5 6-5,-1-3 10,4 7-7,-4 0 5,4 3-6,-3-4 2,3 8-4,0-4 0,0 6-1,-4-2-2,4 2 1,-3 1-1,-1 3 0,-4 0 2,5 3-1,-5-2-7,1 2 3,-4-3-8,-1 3 7,-3-6-3,4 3 4,-4-6 4,0-1 0,0-3-1,0 0 1,0-3-1,0 3 0,-4-7 2,4 0-1,-3-3 2,3 0-2,-4-7-3,8 7 1,-4-3 1,3 3 0,1-10-3,0 6 2,0 1-1,3 3 0,-3 0 2,4 6 0,-1-2 0,4 2 0,-3 4 0,3 4 0,1-1 0,-1 4 0,0 3 0,0 0 0,1 0-3,-1 3 2,0 1-6,1-1 4,-5 0-10,1 4 8,-4-3-9,3-1 8,-3-3-4,0 4 6,-1-8 2,1 4 2,0-6 11,4-1-6,-8-6 11,3-1-9,-3-9 1,4 3-5,0-10 5,0 3-5,-1-7 6,5 4-6,-4 0-1,3 7-1,1-1-1,-1 4 0,5 0 0,-1 4 0,0 6 0,4 3 0,-3 7 2,3 3-1,0 1-7,0 3 3,0-4-41,0 4 25,-4-4-142,1 4 89</inkml:trace>
  <inkml:trace contextRef="#ctx0" brushRef="#br0" timeOffset="5478.3107">3062-288 252,'-3'-10'93,"3"10"-72,-4-3 9,0-1 13,4 8-26,-4-4 12,8 3-18,-4 1 6,0 2-10,0 4 9,0 0-9,0 4 5,0-1-7,-4 7-2,4 4-2,-3 3 1,-1-1-1,-4 8-3,8-1 1,-7 18-1,7-1 0,-4-3 2,4 0 0,-4-7 0,8-7 0,-4-2 2,0-8-1,0-3 2,0-3-2,0-4-3,0-3 1,0-3-4,0 0 3,-4-7 1,4 0 1,-4-7-3,4 0 2,-3-6-1,3 6 0,-4-9 4,0 2-1,-3-13 2,7 7-2,-8-13-1,8 6 1,-8-13 1,8 6-1,-3-6 6,3 10-4,0-7 6,3 7-6,1-7 10,0 10-7,4-3 3,-1 6-5,1-2 5,3 6-6,4-14 3,4 7-3,0-3 0,0 7-1,-4 3 1,4 6-2,-4 4-3,0 3 1,-4 1 1,4 6 0,-4 3 0,4 4 0,-3 3-3,-1 3 2,-3 4-4,3 3 3,-4 10-3,1 4 2,-8-1 2,4-3 1,-8 1 2,4-5-1,-4-2-1,4-1 1,-4-3 1,1-3-1,-5-3 4,8-4-3,-7-4 1,7 1-1,-4-7-4,0 3 1,-3-6-1,3 0 0,-4-4 0,8 7 0,-11-7 2,7 7 0,-3-6-3,7 6 2,-4-4-1,4 4 0,-4-3 2,8 3 0,-4-4-3,7 4 2,-3-3-1,4 6 0,-1-3 2,5 0 0,-1 0-3,4 4 2,-4-1 1,1 4 0,-5 0 2,4 6-1,1 4 8,-1 0-5,0 6 8,4 4-8,-7 3 3,0-3-4,-8 0 3,0-1-4,-8 1 1,0-3-1,-7-4-2,4 0 1,-12-3-19,1-4 10,-16-6-74,8-1 46,-12-9-150,5 3 104</inkml:trace>
  <inkml:trace contextRef="#ctx0" brushRef="#br0" timeOffset="8163.6552">-127 1445 196,'-4'-10'74,"4"10"-58,0 0 18,0 0 23,0 0-32,0 0 24,0 0-29,0 0 11,0 0-17,0 0 9,0 0-13,0 3 13,0 4-14,0 3 7,4 3-9,0 4 2,3 3-5,1 7 2,-1 3-3,1 7-2,-1 0 0,-3 3-34,0-3 18,-4 0-87,0 0 57,-4-7-119,4 0 93</inkml:trace>
  <inkml:trace contextRef="#ctx0" brushRef="#br0" timeOffset="9038.9527">299 1425 216,'0'-10'82,"0"10"-64,-4 6 15,0-6 15,8 0-27,-4 4 5,0-1-16,0 1 3,4 2-8,-4 8 2,4 2-4,-1 8 0,1 3-1,0 6 1,0 1-2,-1 6-1,1-3 1,0-4-1,3 1 0,-3-7-3,4-4 2,-1-6-6,1 0 4,-1-7-3,5-7 3,-5-13 2,5 3 1,-1-10 2,0 1-1,1-11-1,-1 3 1,-4-6 1,1 3-1,-4-3 8,-1 7-5,-3-4 14,4 7-10,-4 0 7,0 6-8,-4 4 0,4 4-4,-3 2-2,3 4 0,-4 7-4,8 6 2,-4 8-1,0 2 0,0 4 4,3 3-1,1 0 2,4 0-2,-4-3-9,3-3 4,-3-8-27,3 1 17,1-7-49,3-3 36,-3-4-109,3 1 76</inkml:trace>
  <inkml:trace contextRef="#ctx0" brushRef="#br0" timeOffset="9907.5173">646 1793 140,'-8'7'52,"8"-7"-41,-7 4 13,3-4 13,4 0-20,-4 0 15,0 0-18,-3 0 19,3 0-19,-4-4 17,5 4-17,-5-7 12,8 1-15,-7-8 10,7 1-12,-4-11 8,8 8-9,-4-8 2,3 4-6,1-3 7,4 6-7,-5-3 10,5 6-8,-1 1 5,5 3-6,-1 0 7,0 3-8,8-3 1,0 3-3,0 1-2,0 6 1,-4 0-1,4 6 0,-4 1-3,0 0 2,-4 3 3,4 3-1,-3 1 2,-1 2-2,-4 1-3,1 0 1,-4 0-4,0 0 3,-4-7-6,3 3 5,-3-6-3,0 3 3,-3-7 0,3 4 1,-4-7 2,4 0 0,-4-4-3,0 1 2,-3-7-4,7 0 3,-8-7 3,8 7 0,-4-7-1,4 4 1,0-4 1,8 7-1,-4-3-3,3 3 1,-3-4-1,4 8 0,-1-4 2,4 3 0,-3 0 4,3 4-2,-3-1 6,3 8-5,-3-4 1,-1 7-2,1-1 3,-1 8-3,1-1 1,-1 0-1,-3 1-15,0 3 7,-4-4-32,4 4 20,-4-7-73,0 3 51,0-6-107,0 3 82</inkml:trace>
  <inkml:trace contextRef="#ctx0" brushRef="#br0" timeOffset="10249.2346">1057 1512 216,'11'-13'82,"-11"13"-64,7-11 9,-3 8 9,0 3-21,0-3 14,0 6-16,-1 0 12,1 4-14,0 3 15,3 0-16,-3 4 13,4-1-13,-5 1 4,9 2-9,-8-2 4,-1-1-5,1-3-6,0 0 0,-4-3-17,0 0 11,0-4-47,0 0 30,0-6-130,4 3 87</inkml:trace>
  <inkml:trace contextRef="#ctx0" brushRef="#br0" timeOffset="10470.6507">1106 1344 324,'-4'-3'123,"4"3"-95,4 0 5,-4 0-1,0 0-20,0 0-8,0 0-4,0 0-49,0 0 27,0 0-141,0 0 91</inkml:trace>
  <inkml:trace contextRef="#ctx0" brushRef="#br0" timeOffset="11255.7997">1453 1338 240,'-34'13'90,"34"-13"-70,-19 3 17,11-3 21,8 4-33,-4-4 15,4 0-24,-3 0 7,6 0-14,-3 0 6,4 0-8,0-4 7,7 4-8,1-6 10,-1 2-9,8-9 5,0 0-7,-1-4 4,1 7-5,0-7 7,0 7-7,0-7 3,0 0-4,0-3-4,-1 7 0,-6 0-28,3 6 16,-8-3-72,5 3 48,-5 0-141,1 4 100</inkml:trace>
  <inkml:trace contextRef="#ctx0" brushRef="#br0" timeOffset="10883.131">1434 999 152,'22'-27'57,"-22"27"-44,15-20 23,-11 10 28,4 7-34,-5-4 23,1 4-32,-4-1 18,4 4-23,-4 0 14,0 7-17,0 0 8,0 6-12,0 4 6,0 0-8,0 13 4,0 7-6,-4 13 4,4 0-5,-4 7 5,4-3-6,-3-7 12,6-7-8,-3-3 7,0-4-7,0 1-2,4-1-3,0-12-2,0-5 1,0 1-4,3 0 2,1-10-10,-1-1 6,1-9-31,3 0 20,0-7-59,1-1 42,-5-9-133,4 4 93</inkml:trace>
  <inkml:trace contextRef="#ctx0" brushRef="#br0" timeOffset="12011.3028">2105 1264 192,'-8'-7'74,"8"7"-58,-4-6 20,1 2 20,6 4-31,-6-3 12,3 6-22,-8-3 7,8 0-13,-4 0 4,4 4-8,-3-1-2,-1 0-2,0 4-1,4 3 0,-4 3 2,8 1-1,-4 3-1,0 3 1,0 0-4,4 0 2,0-3 1,3-1 0,-3-2 0,3-1 0,1-3 0,0 0 0,-1-6 2,8-1-1,-7-6 10,-1-1-5,1-9 14,-1 3-11,-7-10 14,4 3-14,-8-6 16,4 2-15,-7-2 9,-1 3-11,-7-4 0,0 11-5,-4-4-11,8 11 5,-8-1-35,8 0 21,-4 7-80,7 10 54,1-3-127,7 0 96</inkml:trace>
  <inkml:trace contextRef="#ctx0" brushRef="#br0" timeOffset="12542.8564">2618 986 244,'15'-27'90,"-15"27"-70,15-27 21,-15 17 22,0 3-36,-4-6 23,0 3-30,-3 0 14,3 7-20,-4-1 8,1 4-13,-8 0 6,7 7-8,-11 0 2,8 6-5,-12 0-2,8 4-1,-7 7-1,7 2 0,-8 21 0,4 4 0,0 2 0,12 1 0,-1 3 0,4-7 0,1 0 0,3-3 0,0 10 2,7-3-1,1 10 4,3-7-3,-3 0 1,3-4-1,0-9 1,0-4-2,-3-3 2,0-7-2,-8-10-7,3 0 3,-3-6-21,0-4 14,-3-7-40,3 0 28,-4-9-85,0 2 60,0-9-117,4-1 92</inkml:trace>
  <inkml:trace contextRef="#ctx0" brushRef="#br0" timeOffset="12896.8594">2274 1619 340,'4'-7'126,"-4"7"-98,4-13 8,0 6 4,3 7-25,1-6 9,3-1-15,0-3 11,5 7-12,2-7 9,5 6-9,0-3 13,3 4-12,0-4 16,1 4-15,-5-4 5,5 4-10,-1-7 0,4 7-3,-7-7 1,-4 6-2,-4-6-20,0 7 10,-4-4-69,1 7 43,-9-7-174,5 7 116</inkml:trace>
  <inkml:trace contextRef="#ctx0" brushRef="#br0" timeOffset="18391.3528">936 2447 236,'0'-3'90,"0"3"-70,0 3 13,-4-3 3,4 7-21,-4-1-3,1 8-8,-5-1-3,4 4 0,-7 3-1,3 4 0,-3-1 0,7 4 0,-3-4-3,3 1 2,0-8-4,8 1 3,0-7-3,3 4 2,5-8 0,-1 1 1,0-7 2,4 0 0,1-10 2,-1 3-1,-4-9 8,4 6-5,-7-11 16,-1 8-11,-7-7 11,4 3-11,-8-3 11,0 3-12,-7 1 5,0 2-8,-8 4-2,8 7-2,-12 3-19,8 6 10,-8 1-52,8 3 34,-4 4-121,4 2 82</inkml:trace>
  <inkml:trace contextRef="#ctx0" brushRef="#br0" timeOffset="19542.696">1034 2658 176,'-4'-7'68,"4"7"-52,-4-6 12,1 2 14,3 4-24,-4-3 13,8 0-18,-4-4 8,0 4-12,0-7 4,3 6-8,1-6 2,4 3-4,-1-3 3,5 7-4,-1-4 1,4 7-1,0-3 3,0 3-3,4 0 1,0 3-1,-4 1-2,4-1 1,-4 0 1,0 4-1,-4 0 2,1 3-2,-5-3-3,1 3 1,-5-4-4,5 4 3,-8-3 3,4 0 0,-4-1 2,0 1-2,-4-3-1,4-1 1,-4 0-1,4 1 0,-7-4 0,7 0 0,-4-4-3,4 4 2,-4-6 3,4 2-1,-4-6 6,8 3-4,-4-6 3,0 3-3,0-3-2,4 6 0,0-7 1,3 8-1,-3-4 2,4 3-2,-1 0-1,4 4 1,1-4-1,-1 7 0,0-3 0,4 6 0,0-3 4,1 4-2,2-1 4,1 0-4,-4 1 1,0 2-1,-3 1-2,3 3 1,-8-3-8,5 3 4,-12 0-12,3 0 8,-6 0-7,-1 0 8,-4-3-6,5-1 7,-9-2 2,9 3 3,-9-11 4,5 4-2,-5-3 10,9-1-6,-5-6 8,8 0-8,-4-3 3,4 3-5,0-4 5,8 4-6,-1-3 10,8 3-7,-3-3 5,3 6-6,-4 0 4,4 4-5,0-1 5,0 8-6,-3-1 1,3 4-2,-4 0-13,0 3 7,-3 0-46,-1 0 28,-3 0-138,4 0 89,-4-3-86,3 3 91</inkml:trace>
  <inkml:trace contextRef="#ctx0" brushRef="#br0" timeOffset="17847.4566">122 2755 148,'-8'0'55,"4"0"-43,1-3 16,3 3 5,0 0-12,-4-3-2,4-1-7,-4 1 0,0 0-7,4-1-1,-4 1 2,1-1 3,3 1 2,-4 0-1,0-4-1,0 0 3,4 1 3,0-1-6,0-3-1,0 0-4,4 0-3,0 0 2,3 0 2,1 0 0,0 0 0,3 0-3,0-1-2,4 1 3,-3 4 0,-1-1-1,0 0 1,0 4-2,1 0 2,-1 3-4,0 0-2,4 3 2,-3 0 2,3 1 0,-4 2-1,0 1 3,1 3 0,-1 0-4,-3 0-1,-1 0 1,1 4 2,-5-4 0,1 3 2,0-3-2,-4 0 2,4 0-4,-4 0 0,0 0 3,-4-3 1,0 0-1,0 0-2,4-1 1,-3-2 1,3-4-1,-4 0-1,0 0 1,0-4-1,1-2-3,-1-1 2,0-3 1,0 0 2,4 0-1,0-4-1,0 4 1,4-3 1,4 3-1,-1-4 2,-3 1 4,7 6-3,1-3 0,-1 0-4,0 3-1,1 1 1,-1 2 0,0 1-3,0 0 2,1 3 1,-1 3 2,0 4-1,-3-1-1,-1 1 1,1 0 1,0 3-1,-1 0 2,-3 0-7,0 0-1,-1 0 2,-3 0-1,0 0 0,0-3 3,0 0 0,0-1 3,-3-2-1,3-4-1,-4 0 1,0 0-4,0-4 2,1-2 3,-1-1 1,4-3-1,0 0 1,0 0-4,4-4-2,-1 1 2,1 0 0,4 2-2,-1 1 0,4 4 2,1-1 0,-1 0 5,4 4-2,0 3 4,4 3-4,-4-3 1,0 7-1,0 0-6,0 6 2,-3-3-19,-1 4 12,-3-4-71,-1 0 44,1-4-106,-1 4 81</inkml:trace>
  <inkml:trace contextRef="#ctx0" brushRef="#br0" timeOffset="20298.4561">1856 2611 128,'-4'4'49,"4"-4"-38,0 3 12,0-3 14,0 0-20,0 0 13,0 0-17,0 0 10,8 0-13,-5-3 15,5 3-15,0-7 18,-1 3-16,-3-6 11,3 7-13,-3-10 8,0 6-10,-4-10 11,4 7-11,-8-10 5,4 7-8,-8-7 7,5 6-8,-5-3 5,4 7-5,-7 4 2,3 2-3,-7 11-2,4 3 0,-8 10-4,8 4 2,-8 6 1,8 0 0,-1 3-3,5-2 2,-1-1 1,8-3 0,4-4 0,4 0 0,3-6-3,4 0 2,4-10-23,0-1 12,3-9-60,1 3 40,3-7-114,1 1 82</inkml:trace>
  <inkml:trace contextRef="#ctx0" brushRef="#br0" timeOffset="20959.7065">2007 2745 172,'-4'0'66,"4"0"-52,0-3 19,0 0 12,4 3-25,-4-7 8,4 3-17,-4-2 7,3 2-10,1-6 6,4 4-7,-1-4 7,4 3-8,-3-3 5,3 7-6,-3-8 0,3 8-3,-3-4 1,3 4-2,-3 3 2,3 3-2,0 4-7,-3 3 3,-1 0-10,1 4 8,-4-4-3,3 3 5,-3-3 2,3 0 1,-3-3 4,0 3-2,0-10 21,-1 3-12,-3-9 19,4 2-17,-4-9 13,4 3-15,0-10 12,0 6-13,-1-6 6,1 3-9,0 1-2,3 2-3,-3 4-4,4 7 1,-1-1-1,5 8 0,-5-1 0,4 7 0,-3 0 2,3 0 0,1 0-5,-1 0 3,0 1-14,1-1 8,-1-7-14,0 4 13,-3-7-20,-1 3 16,1-10-42,-1 4 31,-3-10-119,4 2 80</inkml:trace>
  <inkml:trace contextRef="#ctx0" brushRef="#br0" timeOffset="21766.4485">2301 2507 296,'-23'7'110,"23"-7"-86,-4 0 5,4 0 1,4 0-19,0-3 10,7 3-12,4-7 13,4 0-13,8-6 11,-1 6-11,8-10 4,4 7-8,-1-10 2,-3 7-4,4-14-4,0 7 0,-1-7-10,-3 7 6,0-3-45,-4 6 28,1-3-120,-1 10 79,-4 0-96,-3 3 91</inkml:trace>
  <inkml:trace contextRef="#ctx0" brushRef="#br0" timeOffset="21394.3456">2640 2098 244,'0'-6'93,"0"6"-72,0-4 11,-4 1 12,4 6-26,-3-3 11,3 4-18,-4-4 6,0 3-10,-3 4 4,7 6-6,-4 7 7,4 4-8,-4 13 1,0-1-3,0 11-2,4 0 1,-3 4 1,6 2-1,-3-3-1,0-6 1,0-4-4,8-6 2,-4-4 7,3-7-3,1-6 6,3 0-6,0-7 1,1-3-2,-1-11-2,4 4 1,-4-10-15,5 4 8,-1-11-26,0 7 18,0-10-40,0 6 30,-4-6-52,4 7 43,-3-7-86,-1 3 67</inkml:trace>
  <inkml:trace contextRef="#ctx0" brushRef="#br0" timeOffset="22370.5219">2949 2296 200,'0'-7'77,"0"7"-60,4-3 26,-4 0 25,0 6-38,-4 0 6,4 4-23,-3 7-3,-1 6-6,-4 6 2,4 1-4,-3 7 4,7-7-4,-4-4-1,4 1 0,-4-8-1,8 1 0,-4-4-3,8-2 2,-1-8-4,5 4 3,3-7 1,0 0 1,0-7-3,4 0 2,-4-10 7,4 1-3,-4-11 14,4 3-9,-4-9 12,0-1-12,0 1 14,-4 6-13,-3 0 14,-1 10-14,-3 1 7,0 6-9,-4 3-4,0 4-2,0 9-4,0 4 2,0 7-10,0 3 6,0 0-27,0 4 18,0 3-42,3 6 31,-3-9-67,4-4 51,0-7-99,4 0 79</inkml:trace>
  <inkml:trace contextRef="#ctx0" brushRef="#br0" timeOffset="23276.973">3292 2511 148,'-7'3'57,"7"-3"-44,-4 0 18,0 0 28,4 0-33,-3-3 27,-1 3-31,0-4 15,4 1-21,-4-4 11,8 1-16,-4-5 12,0 1-13,0-10 6,4 7-9,0-7 7,-1 0-8,1-4 12,4 7-10,-1-6 16,4 3-14,1 0 9,3 3-11,-4 0-2,4 7-4,-3 0-2,-1 7 1,0 3-4,1 7 2,-1 3 3,0 6-1,-3 4-5,-1 1 2,1-1-6,-1 3 5,-3-3-10,0 0 8,-4-3-14,4-3 11,-4-4 0,0 0 4,0-7 1,0 0 1,0-6 4,0 0-1,0-7 8,3 0-5,1-17 3,4 7-4,-5-14 0,5 4-1,0-4 5,3 11-4,-4-4 3,5 7-3,-5 0-6,5 10 1,-5 0-1,4 3 1,-3 4 0,-1 6 0,1 4-5,0 3 4,-5 3-3,1 4 3,0 0-2,0 3 2,-1-3 2,1-1 1,0-6-3,0 4 2,0-7 3,-1-1-1,1-9 13,0 0-8,3-11 11,1 1-10,-1-14 1,5 7-5,-1-7 3,4 4-4,-4-1 4,5 7-4,-5 1 6,4 6-5,-4 6 6,1 4-6,-1 7 3,0 3-3,-3 10-2,-1 4 0,-3 6-28,4 0 15,-5 0-98,1 0 60,-4-6-145,4-4 109</inkml:trace>
</inkml:ink>
</file>

<file path=ppt/ink/ink3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7T03:54:26.749"/>
    </inkml:context>
    <inkml:brush xml:id="br0">
      <inkml:brushProperty name="width" value="0.07938" units="cm"/>
      <inkml:brushProperty name="height" value="0.07938" units="cm"/>
      <inkml:brushProperty name="color" value="#FF0000"/>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7E1CF9D9-E236-4335-B74A-10230CBD7FEF}" emma:medium="tactile" emma:mode="ink">
          <msink:context xmlns:msink="http://schemas.microsoft.com/ink/2010/main" type="inkDrawing"/>
        </emma:interpretation>
      </emma:emma>
    </inkml:annotationXML>
    <inkml:trace contextRef="#ctx0" brushRef="#br0">378 1 100,'0'-10'38,"0"6"-29,0 1 17,0 3 5,0 0-3,0-3-2,0 3-1,0 0-1,0 0-13,0 0 4,0 0 5,0 0-5,0 3 2,0 4-10,0 6-4,0 4-2,0 3-1,7 7-3,-7 3 2,4 0 1,4 4 2,-5-1-3,5-6 0,-4-4 1,7 1 2,-7-4-1,3-3 2,-3-4-2,0-3-1,3-3 1,5-4-1,-9-3 0,5 0 2,0-3-3,-1-4 0,4-6 1,-7-4 2,7-6-1,-7-4 2,4-3 2,-4-7 4,-1 3 2,1 1 1,-4-1 2,0 1 2,0 6-5,-4 3 1,1 4-5,-1 7-2,4 3 0,-8 13-1,8 11-2,0 9-4,0 11 1,8 2 1,-4 1 0,3-6 0,1 2 0,-1-6 0,4-4 0,5-6-7,-5 0 4,8-4-16,3 1 10,1-8-29,-8 1 22,0-10-46,8 3 35,-12-7-91,4 4 66</inkml:trace>
    <inkml:trace contextRef="#ctx0" brushRef="#br0" timeOffset="1121.3071">706 282 96,'-12'10'35,"12"-10"-27,-3 7 13,-1-7 20,8 0-23,-8 0 23,4 0-25,-4 0 19,4 0-20,-4-3 19,4 3-20,-11-7 13,11 4-16,-7-7 8,7 0-11,-8-7 4,8 7-7,0-10 4,0 3-5,-8-10 7,16 10-7,-8-6 5,0 3-5,4-4 2,3 8-3,1-5-2,-1 8 0,1-4 1,3 7-1,-3-3 4,3 6-3,0-3 1,4 7-1,-3-7 1,3 6-2,-4-2-1,8 6 1,-8-4-1,4 4 0,-3 0 2,-1 7-1,0 0 4,1-1-3,-9 4 1,5 0-1,-1 4-4,1-1 1,-4 1 1,3 2 0,-7-2 0,4 3 0,0-4 0,3 4 0,-7-4-3,0 1 2,0-4 1,0 0 0,0-4 2,0 1-1,-7-4-3,7 1 1,-4-4-1,8 0 0,-8-4 2,4 4 0,-4-6 2,4 2-1,0-6-1,0 7 1,0-10-4,0 6 2,0-10 1,0 7 0,0-7 0,0 4 0,0-4-3,0 4 2,0-4 1,4 4 0,0-4 2,3 7-1,-7-4-1,4 8 1,4-4-4,-4 6 2,-1-2-1,5 6 0,-4-4 2,3 8 0,4-1 2,-3 7-1,0 0-1,3 0 1,-4 7 1,1 0-1,3-1 2,-7 4-2,4-3-1,-5 3 1,1-6-4,4-1 2,-8-3-15,0 0 9,0-6-37,0-1 25,0-3-56,0 0 43,0-3-91,0-1 69</inkml:trace>
    <inkml:trace contextRef="#ctx0" brushRef="#br0" timeOffset="1484.233">1128-106 184,'0'0'71,"0"0"-55,0 0 13,0 0 17,0 0-26,0 0 10,0 0-18,0 3 0,0 0-7,0 1-1,4 2-2,0 8 3,-1 2-3,1 8-1,7 3 0,-11 3 3,8 3-2,-1 1 4,5-4-4,-1-6 1,-3-1-1,-1-6 1,5 3-2,-9-13-9,5-1 4,-8-12-71,4-1 41,-1-20-102,5 7 76</inkml:trace>
    <inkml:trace contextRef="#ctx0" brushRef="#br0" timeOffset="1705.5215">1222-318 264,'-3'0'101,"3"0"-78,-12-3 2,5 0-7,7 3-13,-8-4-4,1 8-2,-5-4-8,5 3 5,-5 0-34,12 4 21,-11 0-104,7 0 66</inkml:trace>
    <inkml:trace contextRef="#ctx0" brushRef="#br0" timeOffset="2620.6252">1384-267 228,'-22'13'88,"22"-13"-69,-15 7 15,7-4 14,8 1-27,-7-1 14,7 0-21,-8-3-1,8 4-8,-4-4-1,8 0-2,-4 0-2,8 0 1,-1-4-1,4 4 0,5-3 2,2 0-1,-6-4-3,7 0 1,3-3 1,-7 0 0,8-10-47,-8 6 26,0-6-132,4 4 85</inkml:trace>
    <inkml:trace contextRef="#ctx0" brushRef="#br0" timeOffset="2320.7873">1384-807 244,'-7'-17'90,"7"17"-70,-4-6 10,-3 2 8,7 4-23,-4-3 7,0 6-14,-4-3 4,8 4-7,-3-1 0,3 7-3,-8 0-4,8 0 1,0 7 1,8 0 0,-8 9-3,7 5 2,-3 12 1,4 4 0,-1 13 0,4 1 0,-7 6 0,4-3 0,-5-4 2,1-7-1,4-2 2,-4-4-2,-1-4-3,5-6 1,-4-7 1,3-3 0,-3-7 4,3-3-2,-3-7 1,4 0-1,-4-7-2,7 1 1,-11-8-1,7 1 0,1-7 2,3 0-1,1-3-1,-5 2 1,1-5-6,3 6 3,-3-7-17,-1 3 11,4-2-25,-7 2 18,4-2-35,-5 2 29,1-6-96,0 3 65</inkml:trace>
    <inkml:trace contextRef="#ctx0" brushRef="#br0" timeOffset="-1037.3119">20-3 160,'0'-3'63,"0"3"-49,0 0 9,0 0 3,0 0-6,0 3 0,-4 4-5,0 0-1,4 0-8,-8-1 3,8 4 1,-3 0 1,3 0 3,0 4-1,0 3 2,0 3-10,0 3-3,0 4 0,0 3 3,3 0 2,-3-3 1,8 0-2,-8-4 1,4 1 0,0-4 3,-4-3 10,3-1-11,-3-2 1,4-1-7,-4-3 0,0 0-1,0-3 1,0 0-2,0-1-1,0 1 3,0 0-2,0-4-1,0 1-13,0-1-4,0 0-35,0 4-14,0 3-61</inkml:trace>
    <inkml:trace contextRef="#ctx0" brushRef="#br0" timeOffset="3509.9276">2007-408 156,'-4'0'57,"4"0"-44,-12 3 12,9 1 17,3-1-24,-8 4 12,4-1-19,-3-2 6,3 2-10,-7 5-2,7-1-3,-7 3-4,7 4 1,-7-1 1,11 5 0,-12-1 0,8 3 0,1 1 0,3-4 0,0-4 0,3 1 0,1-7-3,8 4 2,3-8 1,0 4 0,0-10 8,4 4-4,-4-11 21,4 0-14,-4-6 19,0 3-17,-4-10 18,4 6-18,-15-9 9,8 6-13,-12-10 13,4 4-13,-4-7 9,-7 10-10,-4-4 0,-4 7-5,0 4-2,-4 3 0,-3 3-10,11 7 5,-11 0-43,3 4 27,8-4-102,4 3 68,3-3-100,8 7 88</inkml:trace>
    <inkml:trace contextRef="#ctx0" brushRef="#br0" timeOffset="4494.9892">2350-133 132,'-31'3'52,"31"-3"-41,-37 17 26,25-14 24,1 4-33,-4 0 13,0 3-25,-4-4 9,4 4-15,0-3 8,4 0-10,-1-4 6,5 4-7,-1-7 11,8 0-10,4-3 12,4-1-12,3-6 3,8 3-7,3-6 11,5 3-8,3-3 16,0 3-13,4-4 13,-4 4-13,0-3 8,-3 3-10,-1-4 6,-3 7-7,-4-6 2,-1 6-5,-3-6 7,1 6-7,-5-6 3,0 6-4,-3-3-2,-1 7 0,-3-4-4,4 7 2,-8-7-19,3 7 11,-3-6-65,0 2 41,0-6-159,0 7 107</inkml:trace>
    <inkml:trace contextRef="#ctx0" brushRef="#br0" timeOffset="4112.6435">2489-773 228,'8'-31'85,"-8"31"-66,-4-33 14,0 20 13,4 2-26,-7-9 14,3 4-20,-8-8 12,1 4-15,-8 0 8,4 10-11,-7-4 6,3 11-7,-8 3 0,9 7-4,-5 10-4,4-1 0,-4 8 1,8-1 0,4 4 0,0 3 0,3 4 0,8-1 0,4 7 2,3 1-1,9 16 2,6-4-2,1 14-3,3-6 1,1 6 1,-1-10 0,0 0 2,1-4-1,-5 4 6,-3-3-4,-4 3 6,0-4-6,-7-2 3,3-4-3,-3-7 0,-4-7-1,-4 1 1,3-11-2,-6-6-5,-1 0 2,-4-7-34,1 0 19,-8-10-49,7 3 36,-7-13-53,4 0 46,-4-13-69,7-1 60,1-16-47,3 10 54</inkml:trace>
    <inkml:trace contextRef="#ctx0" brushRef="#br0" timeOffset="6137.4886">-143 1663 140,'-11'7'52,"11"-1"-41,-7-2 9,7-4 0,-4 3-6,0 4 0,4 0-2,-8-4 0,5 4-6,3-4 7,-8 0 4,4 1 4,4-4 2,-7-4-4,3 1-1,0 0-6,-3-4-2,3-3-4,4 0 1,-8-4-2,5 1 2,3-4-4,0 1 0,0-1 1,3 0 0,5 0-2,-8 4 1,11-1-2,-3 1-1,3 0 1,0 3 1,1 0-1,3 3-1,0 0 1,4 4 1,-8-1-3,4 4 0,0 0 5,0 7-2,0-4-1,4 4 0,-7 0-1,3 3 0,-4-3 0,4 3 0,-4-4 2,1 4-1,-5-3-1,1 0 1,-4 0-1,3-1 0,-7-2 4,0-1-2,0-3 1,0 3-1,0-3-4,0 4 1,-7-4 1,7 0 0,-4-4 0,4 4 0,-12-6 0,12 2 0,-3-6 0,3 3 0,-12-3 0,12 4 0,0-8-3,0 8 2,0-4-1,4 3 0,4-3 2,-5 3 0,9-3 4,-1 7-2,-3-4-1,3 4 0,0-4-1,4 7 0,4-3 0,-7 3 0,3 0 2,0 3-1,0 0-3,0 4 1,4 0 1,-8-1 0,4 1 4,-4 3-2,-7-3 1,4 0-1,-1-1-2,1 1 1,-8-4-1,4 1 0,-4-4 0,0 0 0,0 0 2,0 0-1,0-4 2,0 4-2,-4-6-1,4 2 1,0-6-1,0 4 0,-8-8 0,16 4 0,-8-7 0,0 7 0,4-7 4,3 4-2,1 0-1,-1 3 0,4 3-1,-7 4 0,4 3 4,7 6-2,-4 1-1,-3 6 0,3-3-4,4 4 2,4-4-41,-8 0 23,4-3-140,-3-1 88</inkml:trace>
    <inkml:trace contextRef="#ctx0" brushRef="#br0" timeOffset="7022.5316">751 1127 168,'-15'0'63,"15"0"-49,-19-3 16,12-1 21,3 8-29,-8-4 14,5 3-21,-8 0 2,4 1-7,-5 2-2,5 4-4,-4 7-1,4 3-1,-1 10-2,5 7 1,-4 0-1,-1 0-3,5 0 0,3-7 2,4-3 2,0-4 2,0-3-8,7 0 3,1-6 0,11-4 2,-4-7 2,4 1-1,3-8-3,5 1 1,-1-10 3,1 2-1,-5-12 13,1 6-8,3-13 17,-14 3-13,-5-6 11,-3-1-12,-8 1 4,0 6-8,-11 3-4,0 8-2,-15 6-4,7 6 3,-11 8-19,8 9 12,0 7-14,-1 4-46,1-1-23,15-3-18,-1-6-8</inkml:trace>
    <inkml:trace contextRef="#ctx0" brushRef="#br0" timeOffset="8222.0857">834 1388 152,'0'-6'57,"-8"2"-44,5-6 10,3 7 0,0-4 0,-4-3 3,4 0-3,0-3-2,4-1-5,-4-3 7,11 1-14,0-4 5,-3-1-2,-1 1 2,5 7-7,-5-4-2,4 7-3,-3 0 1,3 3-2,-3 1 2,3 6-2,1 3-1,-1 4 3,0 3 0,-7 3-1,3 4-2,1 3 1,0 0 1,3 0-1,-7 0-3,3 4 1,-3-4-4,0 0 3,3 0-3,-7-3 2,0-4 2,0-3 1,0-6-3,0-1 2,0-6 1,0 3 0,-7-7 0,3 0 0,0-6 0,0-7 0,1-4 2,-1 8-1,-4-8 2,8 7-2,-3-3 4,3 4-3,0-5 4,0 1 0,0 4 2,0 5-4,0-2-3,3 3 0,5 0-1,-4 7 0,3-4 0,8 7 0,-3 0 0,-5 7 0,4-1 0,4 4 0,-3 4 0,7 3 0,-12-1 0,12 4 0,-11 1-3,3-1 2,-4-4-4,1 1 3,-4-3-3,3-1 2,1-6 2,-8 3 1,0-7 2,4 4-1,-8-14-1,4 4 1,0-7-1,-8 0 0,1-11 2,7 5-1,-8-11 6,8 7-4,-4-7 6,4 4-6,0-4 3,8 10-3,-4-3 3,3 6-4,5 1-1,-1 3 0,4 3-1,0 7 0,4 4 0,-4 2 0,0 4 0,4 4 0,-4 3-3,4-1 2,0 1-59,-8 3 33</inkml:trace>
    <inkml:trace contextRef="#ctx0" brushRef="#br0" timeOffset="9051.2912">1531 1177 124,'0'0'49,"0"0"-38,8-3 12,-8-1 17,0 4-23,4-3 12,0 3-18,-4-3 12,0-1-13,0-2 15,3 2-15,-3-6 18,0 7-16,0-10 11,0 6-13,-3-10 8,3 7-10,-4-10 4,4 6-7,-4-2 7,-4 2-8,1 4 5,3 4-5,-3-1 5,-1 7-6,-3 3 1,7 4-2,-7 6-2,7 4 1,-7 10-1,7 0 0,0 6 0,4 1 0,0-1-3,4-3 2,-4-3-4,7 0 3,1-10-19,3 0 12,4-11-45,0-2 30,8-11-114,-4 0 76</inkml:trace>
    <inkml:trace contextRef="#ctx0" brushRef="#br0" timeOffset="9817.4072">1641 1315 132,'-8'0'52,"8"0"-41,0-7 15,0 3 17,0 1-24,0-7 13,8 0-19,-8-7 12,0 7-14,4-7 15,-1 7-16,1-6 9,0 6-11,0-4 6,3 4-7,-7-3 2,8 6-5,-5 0 2,5 4-3,0 0 0,-5 3-1,5 0-4,3 3 1,-3 0 1,3 7 0,0 0 2,1 0-1,-1 1 2,0 2-2,4-3-1,-11 0 1,0-7-1,3 4 0,-7-7 2,4 3-1,-4-9-1,0 2 1,0-9 3,0 3-2,0-10 10,0 3-6,0-6 1,8 6-4,-8-3 0,0 3-1,4 0-4,-1 7 1,1 0 1,4 3 0,-1 4 0,4 3 0,1 0 0,3 7 0,-8-1-7,8 8 4,1-4-12,2 3 8,-3-3-18,1 0 14,-1-3-35,0 0 26,-4 0-79,-3-1 56</inkml:trace>
    <inkml:trace contextRef="#ctx0" brushRef="#br0" timeOffset="10491.7256">1878 922 228,'-19'14'85,"19"-14"-66,0-4 16,0 1 17,0 6-30,0-6 16,8 3-23,0-3 8,3 3-14,0-4 0,0 1-6,5-4-2,-1 7 0,0-6-6,4 2 3,-1-6-45,5 7 25,0-10-135,-1 2 86</inkml:trace>
    <inkml:trace contextRef="#ctx0" brushRef="#br0" timeOffset="10238.3707">1927 554 244,'0'-10'90,"0"10"-70,0-4 6,0 1 1,0 6-17,0 1 0,4 2-7,0 8 0,0 3-1,-1 9 1,5 1-2,-1 10-1,5 3 1,-5 4-1,5-1 0,-5-2 0,5-1 0,-5-3 2,4-7-1,1-3 2,3-4-2,-8-6-1,5 0 1,-5-7 1,4-4-1,-3-6-5,0 0 2,3-3-30,-7 0 18,3-7-89,8 0 57,-11-7-72,4 3 67</inkml:trace>
    <inkml:trace contextRef="#ctx0" brushRef="#br0" timeOffset="11364.919">2274 798 200,'-4'0'77,"4"0"-60,-11 4 8,7-1 4,8 0-17,-4 1-4,0 3-5,0-1-7,0 1 2,0 6 1,11 1 1,-7 3 0,8-1 0,-1 1-3,0 0 2,0-4 3,5 4-1,-5-7 4,4 3-3,-4-6 1,4 0-1,-3-7-2,-1 0 1,0-7-4,1 0 2,-5-6-1,1 6 0,-5-13 4,9 3-1,-12-13 2,0 7-2,0-7 10,0 6-5,0 4 14,0 7-11,0 3 5,0 3-9,0 17 4,0 0-5,0 7 2,0 0-3,0-1-2,3 1 0,1-4-1,4 4 0,-1-3-3,5-1 2,-5-6-32,4-1 18,1-6-120,3 4 75</inkml:trace>
    <inkml:trace contextRef="#ctx0" brushRef="#br0" timeOffset="12444.4418">2606 922 88,'-11'4'35,"11"-4"-27,-12 17 20,5-14 31,7 4-32,-8-7 27,5 3-32,-5-3 18,8 0-24,-8-3 14,8-1-17,-7-2 8,7-1-12,-4-7 2,8 8-7,-4-11 7,4 7-7,-1-10 12,9 6-9,-5-6 7,5 4-7,-1-5 11,-4 8-10,1-7 9,0 7-9,-1-1 2,1 4-6,-1 3 0,1 4-2,3 3-4,-7 3 1,3 1 3,1 6-1,-1 0-1,1 3 1,-1 4-1,1 0 0,0-4-3,3 4 2,-4-4-6,5 4 4,-5-7-10,1 4 8,-4-4-5,3 0 6,-7-4 0,4 1 2,-4-7 2,0 3 0,-4-3 0,4 0 0,-7-3 0,3 0 0,-4-7 2,4 0-1,-3-11 2,7 8-2,-4-10 2,4 2-2,-4-5 6,8 2-4,-4 1 6,4 3-6,0-4 6,-1 7-6,1 1 3,4 6-3,-4 0-4,3 3 0,-3 0 3,7 7-1,-3 0-1,3 7 1,-3 0-4,3 3 2,-4 3 3,5 4-1,-1 0-1,0 3 1,1-4-1,-1 5 0,-3-8-3,3 7 2,-4-10-4,1 3 3,-1-6-1,1 3 1,-8-6 6,4-1-2,-4-6 1,4-1-1,-4-6 1,0 0-2,0-10-3,0 0 1,0-7 1,0 7 0,0-7-3,3 7 2,1 0 1,4 3 0,3-6 2,4 6-1,-4 7-3,1 7 1,-1 6 1,4 7 0,0 13-7,4 8 4,-4 2-76,4 1 44,0-4-143,3-3 100,5-24-48</inkml:trace>
    <inkml:trace contextRef="#ctx0" brushRef="#br1" timeOffset="308913.9229">-37 2534 68,'-8'4'27,"8"-4"-21,-7 7 14,-1-4 18,8 0-21,-3 4 14,-5 0-18,1-1 8,-1 4-12,-3-3 8,3 0-9,-3-7 6,3 3-7,-7-6 11,11 3-10,-14-7 7,10 0-8,-3-6-2,-1 0-3,1-8-2,7 1 1,-3-10 1,3 0 1,4-3 1,0 2 0,0 1 2,0 0-3,4 0-2,3 6 0,1 1-1,-1 3 2,5 3-3,-9 4 0,5-1 1,7 4 0,-4 4 0,-3 2 0,3 4 2,8 7 1,-11 3-6,11 3 0,-4 1 3,-4-1 2,4 1 0,-4 2-2,4 1 1,0-4-1,1 1 0,2-1 0,1 1 0,0-4 0,0 0 0,0 0 0,0-3 0,0-1 2,-4-2-3,0-1 0,0-3 1,-4 0 2,0 0-1,1-3 2,-9-1 0,5-2 3,-8-5 8,0 1 5,0-3 2,-11-4 2,-1-3-9,1 0-1,0-3-7,-4-1-4,0-3-1,0 4-1,3-1-11,1-2-5,11-5-45,0 1-18,4-7-36</inkml:trace>
    <inkml:trace contextRef="#ctx0" brushRef="#br1" timeOffset="310669.4873">506 2116 44,'-8'0'16,"8"0"-12,-11 0 16,11 0 24,0 0-23,-7 0 23,3 0-25,-4-4 16,8 4-20,-4-3 3,1-1-6,3-2-3,-8-1 4,8-3 2,0 0-8,0 0 0,0 3-4,0-3 7,8 3-6,-8-3 5,7 0-3,1-3-1,3 3-2,-7-4 0,7 4-2,0-3-1,1 3 1,-1 0 1,4-4 1,-7 8 1,-1 2-2,5 1-4,-1 3 1,-4 0 3,1 3 3,3 4-2,-3 7 0,-1-8-3,5 8-1,-9-1 3,5 4-6,-4-4 3,3 4 0,-3 0 5,0-1-2,3 5 1,-7-1-3,4 0-1,0 0 1,-4-3 0,4 6 0,-4 1 0,0-1 0,0-3 2,-4 0-1,0 0-1,0-3 1,4 0-1,-11 0 0,0-4-3,7 4 2,-15-4-1,12 4 0,-5-4 0,1 1 0,-4-4 4,7 0-1,-7-7 6,8 4-4,-1-7-3,1 0-1,-5-7 3,9 1-1,-1-4 4,4-4-3,0-3 1,4 1 1,3-1 2,1-3-3,-1 0 3,4 3 0,5 0 2,-5 4 2,4-1-3,0 4-2,0 4-2,4-1-3,-8 7-2,8-4 1,-4 4 1,4 4 0,-8-1 0,4 4 2,1 0-3,-5-1-2,0 1-16,4 0-5,-3-1-19,-5 1-8,1-4-124,7 1 79</inkml:trace>
    <inkml:trace contextRef="#ctx0" brushRef="#br1" timeOffset="311636.0978">1000 1958 88,'-11'0'33,"11"0"-26,0-3 20,0 3 10,0 0 0,-8-4 13,8 4-27,-4-3 1,0-4-9,4 1 1,0-1 0,0 3-1,0 1-7,0 3 1,0 0 2,0 0-2,0 7 0,4 6-3,0 1 1,4 2-2,3 5 2,-7 2-4,3 0-2,1 4 0,-1-3-1,-3-1 0,4-3 2,-8 0-1,3-3 2,1-3-18,4-1 9,-8-3-9,3-3-20,5-1-7,-8-2-34,0-4-47,7 0 66,1-4-5</inkml:trace>
    <inkml:trace contextRef="#ctx0" brushRef="#br1" timeOffset="312141.7361">1237 1881 192,'-3'-7'71,"-1"4"-55,0 3 11,4 0 3,-4 0-12,1 0 0,3 3-4,-8 1-1,4 2-7,0 4-4,1 7-1,-1 0-6,4 10 3,4 3 1,-1 0 1,1-3 0,8 0 0,-9-1 0,9-2 0,-1-4 0,0-3 0,1-4 0,3 1 0,-4-4 2,4-7 1,0-3-1,0-7-2,-4 1 3,5-8 2,-5-3 7,-4-6 4,-3-4 3,-4-3 1,-4 0-5,-3 0 1,-4-1-5,3 5-6,-3-5-1,-8 15-2,0-1 1,-7 7-9,3 3-3,8 7-22,-8 4-7,4 6-54,8 0-22,0 6 15</inkml:trace>
    <inkml:trace contextRef="#ctx0" brushRef="#br1" timeOffset="313510.8315">1603 2035 314,'0'20'5,"-7"-3"-1,3-4-1,0-3 0,0-3 1,4-4 2,-4-3-1,1-3 2,3-4 2,-8-6 5,4-4 9,4 0-12,-11-9 4,11 2-10,-4-9 4,1-4-5,-1 7 2,4 3-3,0-3 0,0 3-1,0 3 1,4 8-2,3-1-1,-3 4-2,3 2 1,5 5 1,-9 2 2,9 1-1,-1 3-3,0 3 1,4 7 1,1 4 0,-5 3 2,4 3 1,-4 0-1,1 0-2,-1 0 1,-4 4-1,1-4 0,3 3 0,-7 1-3,0-8 2,0-2 3,-1-1-1,-3-3-1,0 0 1,0-3-1,0-7 0,0 0 0,0-7 2,-3-3 1,3 0-1,-4-10-4,4 0 1,-4-14 1,4 8 0,0-8 0,4 7 0,-4-3 4,4 7-2,-1-1 4,9 11-4,-9-1-1,9 8 0,3 2-1,0 8 0,4 2 0,-8 8 0,8 6 0,0 3 0,3 4 0,-3 3 0,-4-3-9,8 0 5,-12 0-65,4 0 39,-3-7-109,-1 0 78</inkml:trace>
    <inkml:trace contextRef="#ctx0" brushRef="#br1" timeOffset="312878.0755">1554 1760 104,'0'-3'41,"4"3"-32,-4 3 11,7 1 2,-7 2-4,0 4 0,4 4-2,-4-1 7,8 4-13,-8 3 0,3 4-5,5 2 0,-4 1-6,0 0 1,3-4 0,-7 1 2</inkml:trace>
    <inkml:trace contextRef="#ctx0" brushRef="#br1" timeOffset="314380.3431">2052 1851 116,'0'-4'46,"0"4"-35,-8 4 14,8-4 6,0 0-8,0 0-1,8 6-7,-8-2 1,0 3-9,0-7 0,4 3 3,-1 0-4,-3-3-1,8 0-2,3 0 0,-11-3 22,8 0-13,-1-8 5,1 5-9,-1-11-3,1 0-1,-1-3 2,1 0-3,-4 0 0,3 3 3,-7 0 1,0 4-3,-7-4-1,3 4 1,0-1 0,-3 8-2,3 2-2,-7 4 1,3 4-4,0 6 0,1 3 2,3 7 0,4 4 1,0 3 0,0-1 0,0 1 0,4 0 0,3-4 0,1-2-3,0-5 2,3-2 1,0-4 0,4-4 0,0-2 0,0-4 0,0 0 0,4 0-14,-7-4-5,3-2-85,0-1 56,0-3-67,0 3 67</inkml:trace>
    <inkml:trace contextRef="#ctx0" brushRef="#br1" timeOffset="314771.0416">2372 1589 184,'-7'-23'68,"7"23"-52,-8-17 21,4 10 22,4 7-33,-7-3 10,3 6-22,-3-3 3,7 4-10,-12-1 2,12 7-5,-4-3-2,4 3-1,0 3-1,4 1 0,0 3 0,7-1 0,1 1-3,-1 0 2,0 3-1,4 3 0,0 1 4,0-1-1,1-3 10,-1 0-5,0-3 8,4 0-8,-4-4 23,0-3-16,0-6 34,-8-1-27,1-10 13,-1 1-19,-3-14-2,4 3-7,-8-17-3,0 4-1,0-17-52,7 4 28</inkml:trace>
    <inkml:trace contextRef="#ctx0" brushRef="#br1" timeOffset="317553.0756">268 3523 108,'-11'-13'41,"11"3"-32,-11 0 13,7 6 6,-4-2-5,5-1-1,-12 0 1,3 0 0,1 4-12,-4 0 2,4-1 3,-8 1-2,4 3 0,0 0-4,-1 3-1,-2 4-3,3 3-1,-4 4-8,7 2 2,-3 8 0,8 3 1,-5 3 0,9 3 0,-9 1-3,12 3 2,4-1 1,4-2-3,3-4 2,-3-3 1,10-4 0,-3-2 0,8-5 0,-4-2 2,0-8-1,7 1-1,-7-10 3,4-4 7,-1 0 5,-7-9-3,0-8 1,-3-3-6,-1-3 3,-7 3-6,-4-13 2,0-7 1,-4 4 3,-3-1-3,-1 1-2,-3-1-2,-4 4-3,3 3 3,-7 3 0,4 1 3,4 6 1,0 0 1,3 7-4,-3 3-3,3 4 0,5 3 1,-1 7-3,4-1-2,0 4-1,4 7 3,7 3 0,0 3 1,-3 7 0,11 7 0,-4 10-3,7 10 0,5 10 2,-1 3 2,0-3 0,1 0-1,-1 0-2,1-10 1,-1-7 1,-3-6 0,-1-7 0,-7-7 0,0-7 0,1-3 0,-5-10 2,0-3 1,-7-10-1,3 2-2,-7-12 3,0 0-2,0-14-1,-7-4 1,3 1-1,0 0-3,4 7 2,-7 6 1,7 3 0,0 8 0,0 5-3,7 8 2,-3 6-4,7 8 1,1-1 2,-1 3 1,4 4 1,0-1 0,0 1 0,0 0 0,4-4-18,-7-3 10,3-6-69,-4-1 42</inkml:trace>
    <inkml:trace contextRef="#ctx0" brushRef="#br1" timeOffset="318588.9522">951 3325 152,'-8'-3'57,"5"3"-44,-1-7 16,4 4 6,0 0 1,-8-1 0,4-2-2,-7-1 1,0 0-19,-4 0 0,0 1 0,3 2-4,-3 4 1,-4 4-10,4-1-2,0 7-1,0 4 0,-4 2-5,8 8 1,3 6 2,-3 7 3,4 0-2,7 0 0,-4-1 1,8 1 0,-1-3 0,5-7-3,3-7 0,1-4-1,-1-5 0,0-5 3,8-6 0,-4-6 3,4-8-1,-8-6-1,-3-7 1,-1-3-1,5-3 0,-9-1 2,1 4-1,0 3 2,0 0-4,-4 10 0,0 7 3,3 4 1,5 6-4,-4 10-1,3 7 1,1 6 2,3 4-2,1 0-2,3-1 2,-4 1 2,4-3-2,4-8 0,-8-2 1,4-4 0,-3-7-14,3-6-3,-4-7-20,4-4-6,-4-6-143,4 4 101</inkml:trace>
    <inkml:trace contextRef="#ctx0" brushRef="#br1" timeOffset="319173.0251">1347 3104 220,'3'-17'85,"-3"17"-66,-3-6 16,3 2 12,0 8-27,-12-4 6,9 6-16,-9 8-4,1-1-3,-8 4 0,12 3-2,-16 4 2,8 2-2,-4 5-1,4-1 1,-4 3 1,8-3-1,-8 1 2,11-1-4,-3-3 0,4-4 1,3-6 0,0-4 2,4 1-3,0-8-2,0-2 2,8-1 0,-1-6 5,4 3-2,-7-7 6,7 4-5,1-8 3,-1 8-3,-3-4 3,3 4-4,-3 0 1,3 6-1,4 4-4,-4 3 1,-3 7 1,11-1 0,-12 8 2,12 3-1,-8 6 2,4 1-2,0 3 6,1 3-4,2 0 6,-10 0-4,-4-6 16,3-1-12,-11 4 11,-7 0-4,-4 0 0,-11 0-3,-8-7 4,4 0-9,-8-7 0,0 1-5,-7-11-19,11 1 8,-4-8-43,4 1 28,4-7-77,4 3 56,3-6-119,12 0 92,7-7-48</inkml:trace>
    <inkml:trace contextRef="#ctx0" brushRef="#br1" timeOffset="319849.1633">1592 3617 164,'-15'20'63,"7"-13"-49,-3-1 5,3-6 11,8 4-17,-7-4 11,3 0-14,-4-7 4,1-6-4,-1-4 5,5 0-8,3-13 3,-8-3 1,4-4 0,4 3-1,0-3-1,0 4-5,0-1 4,0 1 2,4 3 3,4 6 3,-8 4-5,3 3-1,5 7-6,-1 3-1,5 7-3,3 7-3,4 7-1,-4 2 3,7 8 2,5 3 2,-12-1-37,7 1 19,-3 3-36,0-3 29,-4-3-108,0-4 72</inkml:trace>
    <inkml:trace contextRef="#ctx0" brushRef="#br1" timeOffset="320412.9209">2040 3108 164,'-3'-7'63,"3"7"-49,-4-14 7,0 11 13,0 3-20,-7-3 11,4 6-15,-9-3 4,5 0-9,-8 0 7,8 7-8,-12 3 16,12 0-11,-8 3 9,8 1-10,-4 2 0,3 5-5,-3-1 0,8 0-1,-1-3-2,5 3 1,-1-4-1,4 1 0,0-3-3,4-1 2,-1-6 1,9 3 0,-1-7-3,0 4 2,1-7 1,3 3 0,-4-6 4,0-1-2,1-6 12,-1 4-7,-7-14 12,7 3-11,-11-10 3,0 7-7,0-4 5,0 8-6,0-4 1,0 10-2,0-1-2,0 11 1,0 4-1,4 6 0,-1 3-9,5 7 5,0 0-23,7 1 15,-8-1-40,12 0 28,-8-7-92,4-3 65,1-6-67,6 2 67</inkml:trace>
    <inkml:trace contextRef="#ctx0" brushRef="#br1" timeOffset="321543.5359">2169 3302 164,'-15'7'63,"7"-1"-49,4-2 18,-3-1 5,3-3-6,0 0 2,-3-7-6,3-3-2,-7-3-13,7-4-3,-4-3 1,4-3-2,1-1 1,-1 1 6,4-1-9,0 1 4,0-1-1,4 1 1,-1 6-5,1 4-3,4-1-1,-1 4-4,1 3 2,-1 4 1,5 3 0,-1 0-3,0 7 2,1 0 3,3-1-1,0 4 2,0 0-2,0 4-1,0 6 1,-4-7-1,4 4 0,-11-4-3,4 4 2,-4-7-4,-1 4 3,-3-8 1,0 4 1,0-6 0,-3-4 0,-1-4 0,0-2-3,0-4 2,0-7 1,4-3 0,0-4 0,-7-3-3,14 1 2,-7-1 1,4 3 2,0 4 3,4 4-2,-5-1-2,5 7 0,-4 0-1,3 3 0,1 4-3,3 6 2,-3 0 1,3 4 0,0 3 0,4 7 0,-3-4 0,3 4 0,-4-4 2,0 4-1,-3-3-3,3-1 1,-3-3 1,-1 0 0,1-3 0,-5 3 0,-3-10 2,4 3-1,-4-3 2,0 0-2,0-3-1,0-1 1,0-9 1,0 6-1,0-9 4,0 2-3,0-13 1,4 7-1,0-10 3,0 3-3,-1 1 6,1 5-5,0 1-1,0 10-1,-1 0-4,5 7 2,-4 3 1,3 3 0,1 4-3,3 3 2,0 7-15,1-1 9,-1 5-23,8-1 16,-12 0-39,5 0 29,-1-3-114,0-4 77</inkml:trace>
    <inkml:trace contextRef="#ctx0" brushRef="#br1" timeOffset="322309.1311">2975 2367 252,'-7'10'96,"7"-10"-75,-8 7 1,1-7 4,7 3-18,-8 0 15,5 1-14,-9-1 9,8 4-10,-3-1 0,7 1-5,-4 7 0,4 2-1,-4 8-2,8-1 1,-4 7-4,8 1 2,-5 5 1,5 1 0,0 10 0,-1-3 0,1 6 2,-1 0-1,-3-3-1,0-3 1,-4-7-1,3-7 0,-6-7 0,3 1 0,-8-14 2,4 0-1,-3-17-1,3 0 1,-7-16-1,3 0 0,-3-14 0,3 3 0,-3-16-3,4 6 2,-5-16 1,5 10 0,-1-17 2,4 10-1,1-10 6,6 10-4,-3 0 12,8 13-8,-1 1 3,1 9-6,0 4-2,3 13-1,0 4-4,4 6 2,-3 7 3,3 3-1,0 7-3,4 4 1,-4 6 1,3 3 0,-2 11 0,2-1 0,1 8 0,0-1 0,-4 3 2,4 4-1,-4 0 2,4-6-2,-4-5-1,0-5 1,-4-5-1,1 1 0,-5-7-9,1-3 5,-4-4-29,3-2 18,-3-8-62,0-3 43,-4-10-105,3 3 78</inkml:trace>
    <inkml:trace contextRef="#ctx0" brushRef="#br1" timeOffset="322558.8416">2975 2642 316,'-30'20'121,"30"-20"-95,0 7 3,0-7-3,0 0-18,0-4 5,8 1-8,-1-4 0,1 0-3,-1-3-2,5 4 1,-1-8-26,0 4 14,1-7-101,3 4 62,0-10-106,0 2 88</inkml:trace>
  </inkml:traceGroup>
</inkml:ink>
</file>

<file path=ppt/ink/ink3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7T03:59:44.483"/>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12-5 376,'-19'7'140,"19"-7"-109,0 0-9,0 0-11,0 0-49,0 0-16,0-4-94,4 1-42</inkml:trace>
</inkml:ink>
</file>

<file path=ppt/ink/ink336.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8-07-27T04:00:44.231"/>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A1AC0BB6-4FDE-496D-AFDE-AD3DCB1053DF}" emma:medium="tactile" emma:mode="ink">
          <msink:context xmlns:msink="http://schemas.microsoft.com/ink/2010/main" type="inkDrawing"/>
        </emma:interpretation>
      </emma:emma>
    </inkml:annotationXML>
    <inkml:trace contextRef="#ctx0" brushRef="#br0">0 0</inkml:trace>
    <inkml:trace contextRef="#ctx0" brushRef="#br0" timeOffset="-1">0 0</inkml:trace>
  </inkml:traceGroup>
</inkml:ink>
</file>

<file path=ppt/ink/ink337.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8-07-27T04:00:45.525"/>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698DD236-4BB6-497F-A820-E2EAE93B8BC0}" emma:medium="tactile" emma:mode="ink">
          <msink:context xmlns:msink="http://schemas.microsoft.com/ink/2010/main" type="inkDrawing"/>
        </emma:interpretation>
      </emma:emma>
    </inkml:annotationXML>
    <inkml:trace contextRef="#ctx0" brushRef="#br0">0 0,'0'0</inkml:trace>
  </inkml:traceGroup>
</inkml:ink>
</file>

<file path=ppt/ink/ink3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7T11:57:05.104"/>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3AF35731-FFBA-477F-BE1B-2AD01E2EF628}" emma:medium="tactile" emma:mode="ink">
          <msink:context xmlns:msink="http://schemas.microsoft.com/ink/2010/main" type="inkDrawing"/>
        </emma:interpretation>
      </emma:emma>
    </inkml:annotationXML>
    <inkml:trace contextRef="#ctx0" brushRef="#br0">7 15 200,'-8'3'74,"12"-3"-58,0 0 1,-4 0-6,0 0-3,7 0 0,-3 0 0,4 0 0,-1-3-4,-3 0 2,0-1 3,0 1 4,-1 0 4,-3-1 2,0 4 1,-3 0-3,-1 0 2,0 0-6,0 4-3,0-4-5,1 0-2,3 0-1,0 0 1,-4 3-4,4-3-2,0 0 2,0 0 0,0 0-2,0 0 2,0 0-19,0 0-7,0 0-61,0-3-71,-4-1 41</inkml:trace>
  </inkml:traceGroup>
</inkml:ink>
</file>

<file path=ppt/ink/ink3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7T11:57:17.488"/>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3F3B9260-5D37-411F-BB61-772A76252AD8}" emma:medium="tactile" emma:mode="ink">
          <msink:context xmlns:msink="http://schemas.microsoft.com/ink/2010/main" type="writingRegion" rotatedBoundingBox="18680,6616 24683,6484 24827,13008 18824,13140"/>
        </emma:interpretation>
      </emma:emma>
    </inkml:annotationXML>
    <inkml:traceGroup>
      <inkml:annotationXML>
        <emma:emma xmlns:emma="http://www.w3.org/2003/04/emma" version="1.0">
          <emma:interpretation id="{CFD37DBD-E6C5-4F97-BCCD-D9A92717B7A3}" emma:medium="tactile" emma:mode="ink">
            <msink:context xmlns:msink="http://schemas.microsoft.com/ink/2010/main" type="paragraph" rotatedBoundingBox="19088,6607 23739,6504 23757,7317 19105,7420" alignmentLevel="1"/>
          </emma:interpretation>
        </emma:emma>
      </inkml:annotationXML>
      <inkml:traceGroup>
        <inkml:annotationXML>
          <emma:emma xmlns:emma="http://www.w3.org/2003/04/emma" version="1.0">
            <emma:interpretation id="{346A62CE-676D-428D-B59A-C3957BE532DA}" emma:medium="tactile" emma:mode="ink">
              <msink:context xmlns:msink="http://schemas.microsoft.com/ink/2010/main" type="line" rotatedBoundingBox="19088,6607 23739,6504 23757,7317 19105,7420"/>
            </emma:interpretation>
          </emma:emma>
        </inkml:annotationXML>
        <inkml:traceGroup>
          <inkml:annotationXML>
            <emma:emma xmlns:emma="http://www.w3.org/2003/04/emma" version="1.0">
              <emma:interpretation id="{AE776DB4-8104-493C-9D78-4968AEC2CDB2}" emma:medium="tactile" emma:mode="ink">
                <msink:context xmlns:msink="http://schemas.microsoft.com/ink/2010/main" type="inkWord" rotatedBoundingBox="19088,6607 23739,6504 23757,7317 19105,7420"/>
              </emma:interpretation>
              <emma:one-of disjunction-type="recognition" id="oneOf0">
                <emma:interpretation id="interp0" emma:lang="en-US" emma:confidence="0">
                  <emma:literal>approaches</emma:literal>
                </emma:interpretation>
                <emma:interpretation id="interp1" emma:lang="en-US" emma:confidence="1">
                  <emma:literal>2 app roaches</emma:literal>
                </emma:interpretation>
                <emma:interpretation id="interp2" emma:lang="en-US" emma:confidence="0">
                  <emma:literal>2 approaches</emma:literal>
                </emma:interpretation>
                <emma:interpretation id="interp3" emma:lang="en-US" emma:confidence="0">
                  <emma:literal>2 approach</emma:literal>
                </emma:interpretation>
                <emma:interpretation id="interp4" emma:lang="en-US" emma:confidence="0">
                  <emma:literal>approached</emma:literal>
                </emma:interpretation>
              </emma:one-of>
            </emma:emma>
          </inkml:annotationXML>
          <inkml:trace contextRef="#ctx0" brushRef="#br0">1774-761 168,'7'10'66,"1"-7"-52,-8 1-3,0 2 38,4 4-18,-4-3-6,0 0-3,0-4-13,0-3 6,0 0 4,0 0 5,0 0 5,3-3-4,1-7-1,0-4-7,0-2-2,0-1-7,3-7 0,1-2-3,-1-1 0,1 0-3,-1 3 1,5 1 2,-5 3 2,1 7-1,-1 2 1,1 8 0,-1 10 1,-3 10-2,0 3-1,-4 0-3,4 3-2,-1 1-2,1-1 1,0 1-1,3-1-2,-3-3 0,4-3 3,3-4-7,0-3 1,4-3-35,0-7-14,1-7-101</inkml:trace>
          <inkml:trace contextRef="#ctx0" brushRef="#br0" timeOffset="795.8702">2211-952 240,'-4'-10'90,"4"10"-70,0-4 10,0 4-1,0 0-6,0 0 0,0 0-3,0 0-1,4 7-6,-4-3-3,0 6-5,0 10-4,-4 0 0,1 3-1,3 1 0,0 3 2,0-1-1,3 1-3,5-3 1,-1-1 1,9-3 0,-1-3 0,3-7 0,1 0-3,4-7 2,0-6 1,-1-7 0,1-7 8,-4-10 7,-4-3 6,0-7 2,-4-3-4,-3 0-1,-5 0-2,-3 6 0,-3 4-2,-5 3 1,-3 14-15,0 3 0,-8 13-12,0 7-35,-4 7-17,1 10-86,-1-10-36,0-1 75,4-6 36</inkml:trace>
          <inkml:trace contextRef="#ctx0" brushRef="#br0" timeOffset="1696.4619">2664-915 168,'3'-7'66,"-3"4"-52,4-1 14,-4 4 5,0-3-8,0 3-2,0-3-5,0 3 1,0-4-10,0 4 8,0 0 5,0 0 0,0 0 1,0 0-6,-4 4 0,-3-1-4,3 4-7,-3 6-3,-1 0-2,-3 8 1,-1-1-3,1 3 0,4 1 1,-1-1 0,4 1 0,0-4-3,4 0 0,4-3-1,0-4 3,4 0-5,7-3 2,-4-6 2,4-4 1,4-4-2,0-6 2,0-3-1,-1-11 0,1 1 4,-4-4 3,0 0 2,-3 1 3,-1-1 4,-3 3 3,-1 4-3,1 3 0,-5 4-2,1 6 2,-4 1-1,0 12 0,0 8-10,-4 2-1,1-2-2,-1 6 0,0-3 0,0 6 0,4 1-9,0-8-2,4 1-16,4-3-6,-1-8-17,4-2-7,1-8-31,3-9-11,4-11-3</inkml:trace>
          <inkml:trace contextRef="#ctx0" brushRef="#br0" timeOffset="2087.4169">3048-1002 220,'0'-10'85,"-4"10"-66,1 0 16,3 0 4,0 0-12,-4 3-3,-4 4-6,5 3-1,-5 3-9,0 4-3,1 3 1,-1 0 1,1 7 1,3 3-4,0 0-1,1 0-6,3-3 0,0 0 3,7-4 4,1 1-3,3-7-3,0-4-6,4-3 0,0-7-20,0-6-9,4-10-19,0-7-7,0-11-41</inkml:trace>
          <inkml:trace contextRef="#ctx0" brushRef="#br0" timeOffset="2567.1365">3342-1297 240,'-7'0'90,"7"0"-70,-4 6 13,0-2 12,8-1-26,-8 0 11,4 4-19,-4 7 6,1 6-10,-5 10 2,8 0-5,-7 14 2,7 2-3,-4 5-2,4-4 0,-4 3 1,8-7-1,-4 1 4,4-4-3,-1-3 4,1-7-4,0-6 6,3-1-5,-3-9 19,4-4-13,-1-10 17,1-4-16,-1-12 2,5 2-7,-1-9-1,4 6-2,-4-3 5,4 3-4,-3 0 3,-1 7-3,0 0-2,1 4 0,-5 2 1,1 8-1,-1-1-1,1 7 1,-1 0-10,1 3 5,-1-3-32,1 4 21,0-4-58,-1 0 41,-3-7-109,3 1 79,-7-11-86,4 4 85</inkml:trace>
          <inkml:trace contextRef="#ctx0" brushRef="#br0" timeOffset="3122.6455">3617-805 160,'0'-3'60,"0"3"-47,8 0 21,-4-3 21,0 3-30,-1-7 14,5 4-23,-1-7 13,1-1-16,-1-9 12,1 4-14,0-11 12,-1 3-13,-3-9 8,0-1-10,-4 1 13,3 9-12,-6 4 11,3 7-11,-8 3 0,4 10-6,-7 10 0,7 7-1,-7 9 3,3 8-3,-7 9 1,8-2-1,-5-1-6,9 0 2,-1-3-3,4 0 2,4-7-13,3-3 8,5-10-27,3-1 20,7-12-44,1-4 33,7-17-124,0 4 83</inkml:trace>
          <inkml:trace contextRef="#ctx0" brushRef="#br0" timeOffset="3527.5629">4138-1170 252,'-12'0'93,"12"0"-72,-11 0 9,7 0 15,4 0-27,-3 0 16,-1 3-20,-4 1 10,5 2-14,-9 4 6,5 1-9,-5 2 0,5 0-4,-4 4-2,3 0 0,0 0-1,5 3 0,-1 3 2,8 1-1,3 2 8,5-2-5,3-4 12,3 0-9,1-3 5,4 0-7,-4-1 4,0 1-5,-4-3 7,0 2-7,-8-2 12,5 2-9,-12-2 3,3-1-6,-14-3 0,4 0-2,-16 0-15,4 1 7,-26-1-79,0 0 47,-12 0-162,12 0 111,-8-7-71</inkml:trace>
          <inkml:trace contextRef="#ctx0" brushRef="#br0" timeOffset="-3512.6027">-436-852 140,'-3'0'55,"-1"4"-43,0-8 16,4 4 7,0 0-6,0 0 0,0 0-10,0-3-4,0 3-8,0 0 2,0-3 1,0-1 12,4 4-11,0-3 3,3-4-2,4-3 2,1 0-1,-1 0 2,4-3-8,8-1 2,-4-2 2,7-5 2,0-2 3,1 3-5,-1 3-1,1 4-4,-5 3 1,1 3-4,-4 7 0,-4 3 1,0 4 0,0 3-2,-4 3-2,1 4 1,-5 0-1,1 6 2,-1-2 1,-3-1-1,-4 0-2,0 3 1,-4 4 1,-3 0-1,-5 0 2,-3-4-4,0 1 0,-4 2 3,0-2-1,4-4 2,0-3-2,0-4 2,0-6-2,0-4 4,4-6 1,-1-1 2,1-2 0,0 2-7,3-2 0,-3-4 3,7 6-2,0 1-1,1 0-5,3-1-2,0 1 3,7 0 1,1-1 2,7 4-3,0-3 2,4 3 1,3 0 0,1-3 2,3 6-1,5 0 2,-5-3-2,-3 4 2,-1-1-2,-3 0 2,0 4-2,-4 0-1,-4 6 1,-3 0-28,-4 1-9,-1-4-31,1 0-12,-4 0-64</inkml:trace>
          <inkml:trace contextRef="#ctx0" brushRef="#br0" timeOffset="-2506.2931">537-905 200,'0'0'74,"4"-4"-58,-4 8 12,4-8 2,-4 1-9,3 0-2,-3-1-5,0 1-1,0 0-7,0-1 3,0 1 1,0-4 6,0 1 2,-3-1-1,-1 0 0,0 4-1,0-1 3,-3 4-9,-4 4-1,-1 3-7,1 3-2,-8 6-2,0 1 0,0 7 4,0-1-1,4 0 2,0 1-2,0-1-3,4-3-1,3 1 2,1-1 2,3-4-2,4-2 0,4-1-1,3-6 0,1 0 0,3-7-2,1 0 5,3-4 1,0-2 0,0-4-2,0-4 1,0 1-1,0-1 0,-4-2 0,1 2 2,-1 1 1,-3 3 3,-1 0 3,-3 0 7,0 3-9,-1 4-3,1-1-6,4 1 1,-1 3-1,1 3 0,-1 4 2,1 3 2,3 0 3,0 3-4,-3-3-3,0 1-6,3-1 4,-4 0-4,1-4-22,-1-2-11,1-4-38,0-7-15,3-13-23,8-10-9</inkml:trace>
          <inkml:trace contextRef="#ctx0" brushRef="#br0" timeOffset="-1696.4625">812-1133 184,'-7'-10'71,"7"3"-55,0-3 15,0 7 5,0-1-5,0 1 2,0-4-4,-4 4 0,4 3-16,0-3 3,0 3 2,0 0-6,0 6 1,0 8-6,0 6-2,4 3 2,0 7-4,-1 4 0,1-1-1,0 8-2,3-4 1,1 3 1,0 0 1,-1 0 1,1 4-2,-1 3 1,1 3 0,-1-3 1,1-4-2,-1-6-2,-3-7 3,0-6 0,0-7-1,-4-4-2,0-6 1,0-7 1,0-7 1,0-6 1,0-4-2,-4-3-2,0-4-4,0-2 0,1-1 2,-1 0 1,0 3-4,4-2 1,0 2 2,4-3 3,0 4-2,3-1 0,1 1 5,3 0 5,0-1-3,1 1-1,3-1-5,0 1 0,0 3 2,0 3 1,4 3 1,-4 4 0,0 4 2,0-1 1,0 7-1,-4 10 1,1 3-4,-5 4-2,-3 3 0,-4-3 1,-4 3-1,-3 0 2,-5-3 2,5 0-2,-12-4-8,4 1 2,-11-4-5,-5 0-18,1-4-6,0-6-14,0 0-4,3 0 27,1 0-52,3-3-20,8-7-13</inkml:trace>
          <inkml:trace contextRef="#ctx0" brushRef="#br0" timeOffset="-840.7515">1212-1147 224,'0'-6'85,"4"6"-66,-4-4 19,0 4 3,0 0-8,0 0 0,0 0-12,4 0-3,-4 0-10,0 0 4,7 4 1,-3 2 0,3 5 0,1 2-3,-1 4 1,1 6-4,0 7-2,3 4 0,-4 6 1,1-3-1,0 3 2,-1 0-2,-3 7 0,0 0 1,-4 3 1,0 1-3,0-4-3,0-7 2,0-3 0,0-7-1,0-7-2,0-3 1,-4-6 1,0-4-1,0-3 2,1-7-2,-1-4-1,0-6 1,0-3 1,0-4-3,1-6-2,-5-4-1,8 3 3,0-9-2,4-1 1,0 1 4,3-4-3,1 3 0,3 1 1,0 3 0,1 0 2,3 3 3,0 0 4,0 3 0,4 4 0,0 4 1,-1 2 1,1 4-5,0 7-2,-4 3 7,4 3-7,-8 4 3,5 6-4,-13 4 0,1 0-1,-11 3 1,-9 0-7,-2 0 1,-5 0-19,0-3-8,1-4 16,-5-3-40,-3-3-15,0-7-61,4-10-70,-1-10 65</inkml:trace>
        </inkml:traceGroup>
      </inkml:traceGroup>
    </inkml:traceGroup>
    <inkml:traceGroup>
      <inkml:annotationXML>
        <emma:emma xmlns:emma="http://www.w3.org/2003/04/emma" version="1.0">
          <emma:interpretation id="{F393E2D7-5111-4064-B45A-9466A4078D2C}" emma:medium="tactile" emma:mode="ink">
            <msink:context xmlns:msink="http://schemas.microsoft.com/ink/2010/main" type="paragraph" rotatedBoundingBox="18718,7475 24521,7451 24527,8813 18724,8837" alignmentLevel="1"/>
          </emma:interpretation>
        </emma:emma>
      </inkml:annotationXML>
      <inkml:traceGroup>
        <inkml:annotationXML>
          <emma:emma xmlns:emma="http://www.w3.org/2003/04/emma" version="1.0">
            <emma:interpretation id="{2D8D0A7C-E0F8-4E1F-89C2-0708070AEEBA}" emma:medium="tactile" emma:mode="ink">
              <msink:context xmlns:msink="http://schemas.microsoft.com/ink/2010/main" type="line" rotatedBoundingBox="18718,7475 24521,7451 24527,8813 18724,8837"/>
            </emma:interpretation>
          </emma:emma>
        </inkml:annotationXML>
        <inkml:traceGroup>
          <inkml:annotationXML>
            <emma:emma xmlns:emma="http://www.w3.org/2003/04/emma" version="1.0">
              <emma:interpretation id="{98815848-72C3-4E6A-9F47-8DADD8DE2F3B}" emma:medium="tactile" emma:mode="ink">
                <msink:context xmlns:msink="http://schemas.microsoft.com/ink/2010/main" type="inkWord" rotatedBoundingBox="18719,7751 19118,7749 19122,8553 18723,8555"/>
              </emma:interpretation>
              <emma:one-of disjunction-type="recognition" id="oneOf1">
                <emma:interpretation id="interp5" emma:lang="en-US" emma:confidence="0">
                  <emma:literal>Y</emma:literal>
                </emma:interpretation>
                <emma:interpretation id="interp6" emma:lang="en-US" emma:confidence="0">
                  <emma:literal>y</emma:literal>
                </emma:interpretation>
                <emma:interpretation id="interp7" emma:lang="en-US" emma:confidence="0">
                  <emma:literal>•</emma:literal>
                </emma:interpretation>
                <emma:interpretation id="interp8" emma:lang="en-US" emma:confidence="0">
                  <emma:literal>H</emma:literal>
                </emma:interpretation>
                <emma:interpretation id="interp9" emma:lang="en-US" emma:confidence="0">
                  <emma:literal>B</emma:literal>
                </emma:interpretation>
              </emma:one-of>
            </emma:emma>
          </inkml:annotationXML>
          <inkml:trace contextRef="#ctx0" brushRef="#br0" timeOffset="-6260.2529">-798 268 184,'-11'3'68,"11"-3"-52,-7 3 12,7-3 3,0 0-7,0 0-2,0 0-6,0 0-2,0 0-8,0 0 3,0 0-6,0 0 6,0 0-4,0 0 9,0 0-8,0-3 15,7 3-12,4-7 7,1 1-3,-1-4 2,4-4 1,0-3 2,0 1-10,0-4 2,4-7 1,0 3 0,0 1 1,0-1 0,0 1 2,0 3-5,-1 0-1,1 3-2,0 0-1,-4 4-3,0-1-2,-3 4 1,-1 4-1,-4 2-3,1 1 2,-1 0-17,1-1-5,0 4-5,-5 0 2,5 0-3,-4 0 1,3 0-12,-7 0-4,0 0-40,4 10-19,0 4 8</inkml:trace>
          <inkml:trace contextRef="#ctx0" brushRef="#br0" timeOffset="-5554.14">-775 596 160,'0'0'63,"0"4"-49,-4-1 3,4 4-1,-3-1 1,-1 1 13,4 3-16,-4 0 15,0 4-17,-3-4 13,7 3-14,-8-3 4,8 0-10,-7-3 2,7 3-4,-4-3-2,8-1 0,-4-6 1,0 4-1,0-4 6,3 0-4,-3 0 12,8 0-8,-1-4 12,9 1-11,-1-7 14,0 0-13,7-7 5,1 0-2,0-3 2,-5 3-3,-3 1 1,4 2-7,0 1 1,-4-1-1,0 4 2,-3 0-4,-1 0 0,-3 4-1,3-1 1,-4 0 2,1 4 0,-1-4 2,-3 4-2,4-1 2,-4 1-4,3 0 0,-3-1 1,0 1 0,-1 0 0,5-1 0,-4 1-2,3 0-2,-3-1 1,0 1-1,0 0 0,-4 3 2,-4 0-50,0 0-19</inkml:trace>
          <inkml:trace contextRef="#ctx0" brushRef="#br0" timeOffset="-6860.6462">-651 154 144,'4'-10'55,"-4"10"-43,4-10 21,-4 3 26,4 7-33,-4-7 15,0 1-25,4-1 0,-1 0-1,-3 0 0,4 1 1,0-1 0,0 4-8,-4-1 4,0 4 3,0 0-3,3 4-2,-3 2 12,4 4-12,-4 14-1,0 6-5,4 4-1,-4-4 1,0-3 0,0 3-2,0 0 1,0-3-2,0-7 2,0 3-2,-4-3 2,0-3-20,1-3-8,-1-4-12,0-7-35,0 4 39,1-7-15,-1 0-24,0-4-48,0 1 62</inkml:trace>
          <inkml:trace contextRef="#ctx0" brushRef="#br0" timeOffset="-4922.8168">-609 419 184,'4'-4'68,"0"4"-52,-1 0 12,-3 0 5,0 0-4,0 0 1,0 0-4,8 0 1,-4 0-15,-4 0 6,3 7 3,1 0-7,0 3-1,-4 0-7,0 3-2,0 1-2,0-1-2,-4 0-6,0 1-4,1-1-67,-1-3-29,-4-3-14</inkml:trace>
        </inkml:traceGroup>
        <inkml:traceGroup>
          <inkml:annotationXML>
            <emma:emma xmlns:emma="http://www.w3.org/2003/04/emma" version="1.0">
              <emma:interpretation id="{CBC6AC5B-BD4B-438F-AF70-144C606FA42E}" emma:medium="tactile" emma:mode="ink">
                <msink:context xmlns:msink="http://schemas.microsoft.com/ink/2010/main" type="inkWord" rotatedBoundingBox="19539,7822 20740,7817 20745,8828 19543,8833"/>
              </emma:interpretation>
              <emma:one-of disjunction-type="recognition" id="oneOf2">
                <emma:interpretation id="interp10" emma:lang="en-US" emma:confidence="1">
                  <emma:literal>May</emma:literal>
                </emma:interpretation>
                <emma:interpretation id="interp11" emma:lang="en-US" emma:confidence="0">
                  <emma:literal>may</emma:literal>
                </emma:interpretation>
                <emma:interpretation id="interp12" emma:lang="en-US" emma:confidence="0">
                  <emma:literal>Mary</emma:literal>
                </emma:interpretation>
                <emma:interpretation id="interp13" emma:lang="en-US" emma:confidence="0">
                  <emma:literal>Many</emma:literal>
                </emma:interpretation>
                <emma:interpretation id="interp14" emma:lang="en-US" emma:confidence="0">
                  <emma:literal>many</emma:literal>
                </emma:interpretation>
              </emma:one-of>
            </emma:emma>
          </inkml:annotationXML>
          <inkml:trace contextRef="#ctx0" brushRef="#br0" timeOffset="-8902.185">51 26 156,'-8'0'60,"8"4"-47,-4-1 17,4-3 3,0 4-5,-3-4 0,3 0-6,0 3-2,0-3-11,0 0 1,0 0 1,0 0-4,0 0-2,0 3 0,0 1-1,0-1 0,0 4 0,0-4-2,0 4 1,0-4 11,0 7-7,0 0 3,0 4-1,-4-1-1,4 4-2,0-1 1,0 5-4,0 5 0,0-2-1,0 3 1,0-1-2,0 5 2,0-1-2,0 3 2,0-3 0,-4-3 3,4 0-3,-4-3 3,4-1-4,-3-6 4,3 0-4,-4-4 1,4-3-1,-4-7 1,4 4-2,-4-7 4,8 0-3,-4-7-1,0 1 0,-4-8-1,4 8 0,-3-11-3,6 7 2,-6-10 1,3 6 0,-4-9 0,4 6 0,-4-6 0,8 6 0,-4-7 0,0 8 0,0-11 2,4 7-1,-1-7-1,1 7 1,0-7-1,0 7 0,-1-4 0,1 4 0,0 3 0,0 4 0,3 0 2,1 3-1,-1 3-1,1 0-2,-4 4 1,3-1 1,-3 1 0,3 3 0,1 0 2,0 3-1,-1 1 2,1 3-2,-1-1 6,1 1-4,-1 3 1,1 0-2,-1 3 1,1 1-2,-1 3 2,1-1-2,-4-2 2,3 3-2,-3-4 2,4 0-2,-5-3 2,1 4-2,-4-4-1,4 0 1,-4-3-1,4-1 0,-4 1 0,0 0 0,0-4 0,0 4 0,0-7-3,0 0 2,0 0 1,0 0 0,0 0 2,0 0-1,0-4 2,0 4-2,0-6-1,0 2 1,0-6-1,0 7 0,0-10 0,0 6 0,0-10 0,3 7 0,1-10 0,0 3 0,0-10 0,3 4 0,1-4 0,-1 0 0,1 4 0,-1 3 0,-3 3 0,4 4 0,-4-1-3,-1 4 2,5 0-1,-1 3 0,1 4 2,-1 0 0,1 3 0,0 0 0,-1 0-3,1 0 2,-1 3 1,1 0 2,-1 1-1,1-1-1,-1 4 3,1-1 2,-1 1-2,-3 0 0,4 0 1,-5 3 0,1-4 0,4 4-2,-1 0-2,-3 4 3,0-4 2,0 3-2,-1-3 3,1 4-4,0-1 1,0 1-1,0 2 1,-1-2-2,1-4 2,0 3-2,0-3 2,-1 4-2,1-1 4,0 0-3,-4 1 1,0 3-1,4-1 1,-4 4-2,0-3-1,0 0 1,0-4 1,0 1-1,0-4-1,0 0 1,0 0-4,0 0 2,0 0-17,-4-3-8,0 0-28,0-1-13,1 1-80,-5 3-52,-3 7 86</inkml:trace>
          <inkml:trace contextRef="#ctx0" brushRef="#br0" timeOffset="5480.3393">809 241 140,'-8'0'55,"8"-3"-43,-4 6 19,4-3 5,-3 3-7,-1 1 7,0-1-21,-4 0 12,5 4-16,-9 3 6,1 0-4,0 0 4,-1 4-9,-3 6-2,0-4-6,0 5-1,0-1 1,0 3 2,4 1-1,-1-1-3,5-3 1,3 0-1,4-3 0,0 0 0,4-4 0,3-9-3,5 2 3,3-9-3,0 0 2,0-11 0,4 4 1,-4-7 8,0 4-3,-4-4 17,1 4-12,-5-4 21,1 4-16,-8-4 18,3 7-18,-3 0 9,0 3-13,0 0 2,0 4-7,0 0-2,0 3-1,0 6-1,0 1 0,0 0-5,0 6 3,0 1-1,4-1-3,-4 0 1,4 1 1,0-4-1,0 3 4,-1-6-2,5 3 1,-4-7 0,3 1 0,1-8 6,-1 4-2,1-10 1,3 4-1,-3-11 7,3 7-5,-4-7 19,5 4-14,-5-4 14,1 3-13,-4 1 4,3 3-9,-3 0 2,0 3-4,-4 1-4,3 2 0,-3 1-4,0 3 3,0 0 1,8 7-4,-4-1 1,3 4 2,1 0-4,-1 0 4,1 0-8,-1 1 6,1-5-5,3 1 5,-3-4 0,-1 4 2,1-7 6,0 3-2,-5-6 6,5 0-5,-4-11 3,3 4-3,-3-10 3,3 7-4,-3-11 10,4 7-6,-1-3 5,1 4-6,-1-1 7,1 7-8,-4 0 5,3 6-5,-3 4 0,4 10-2,-5 7 1,5 3-2,-4 0-1,3 4 1,1 9-1,-1 1 0,1 13 0,-1 0 0,1 16 0,-1-2 2,1-4 1,-4-4-4,-4 1 1,0-7 0,0-4 0,-4-6 2,0-7 1,0-6 3,-3-7-3,-8-7-2,-4-4 13,-7-6 7,-5-3-4,-3-7-2,1 0-8,-1 0-3,3 0-2,5 0-2,3 0 1,5 0-1,2 3-3,5 0 0,4 1-3,3-1-1,4 0-3,7 0 1,5-3-19,7 0-7,3-3-15,5-4-6,3-6-30,4-7-12,0-7-45</inkml:trace>
        </inkml:traceGroup>
        <inkml:traceGroup>
          <inkml:annotationXML>
            <emma:emma xmlns:emma="http://www.w3.org/2003/04/emma" version="1.0">
              <emma:interpretation id="{2872A0F4-BA3F-4A21-93C6-7EDD3582FCB9}" emma:medium="tactile" emma:mode="ink">
                <msink:context xmlns:msink="http://schemas.microsoft.com/ink/2010/main" type="inkWord" rotatedBoundingBox="21199,7747 22140,7743 22143,8534 21202,8538"/>
              </emma:interpretation>
              <emma:one-of disjunction-type="recognition" id="oneOf3">
                <emma:interpretation id="interp15" emma:lang="en-US" emma:confidence="1">
                  <emma:literal>Use</emma:literal>
                </emma:interpretation>
                <emma:interpretation id="interp16" emma:lang="en-US" emma:confidence="0">
                  <emma:literal>use</emma:literal>
                </emma:interpretation>
                <emma:interpretation id="interp17" emma:lang="en-US" emma:confidence="0">
                  <emma:literal>$ise</emma:literal>
                </emma:interpretation>
                <emma:interpretation id="interp18" emma:lang="en-US" emma:confidence="0">
                  <emma:literal>$use</emma:literal>
                </emma:interpretation>
                <emma:interpretation id="interp19" emma:lang="en-US" emma:confidence="0">
                  <emma:literal>he</emma:literal>
                </emma:interpretation>
              </emma:one-of>
            </emma:emma>
          </inkml:annotationXML>
          <inkml:trace contextRef="#ctx0" brushRef="#br0" timeOffset="6801.806">1766-20 228,'4'-17'85,"-4"10"-66,0-3 16,4 7 6,-4-1-11,0-2-2,0 2-10,0 1-3,-4 3-9,0 0-2,0 3 2,1 4 1,-1 0 1,-4 3-4,1 0-3,-1 3 0,-3 1-1,0-1 2,-1 0 3,1-3-2,4 1 0,-1-5 1,4 1 2,0-4-3,1 1 0,-1-4-8,4 3 3,0-3-2,0 0 2,0 0 4,0 0-8,0 0-1,0 3 4,0 1-12,0-1-3,0-3 3,0 0 1,0 0 6,0 0 5,0 0 2,0-3 1,0-1 2,0 1-1,4 0 2,-1-1-2,-3 1 2,4 0 0,0-1 5,0-2 3,0-1 0,-1 0 1,1 4 0,0-1 2,0 1-3,-1 0-1,1-1-2,0 4 0,-4 0 15,0 0-12,0 4 6,7 2-10,1 11 2,-4 10 0,0 10-1,-4 6-4,0 8-3,-4 2 0,0 4-4,0 7 2,0 3 1,1-3 0,3-7 0,0-7 2,0-13-3,0-7 0,3-7 1,1-6 0,4-10-3,-1-14 0,-3 4-1,7-34 3,-3 10-2,7-23 1,-4 0 6,4 3-2,4-10-1,-4 3 2,-3 0 2,-1 8 0,0 5 2,-3 11-4,-4 3 5,-1 4 2,1 9-1,0 8 2,-4 6-6,4 13-3,-1 4 1,1 6 0,0 1-4,4 6 1,-1 0-2,1 0 0,-1 0 4,1 1 1,-1-1-4,1 0-1,-1-3 3,1-7 1,-1-3-9,-3-4-5,4-6-25,-1-11-11,1-6-15,-1-3-6,1-7-68,-1-4-46,1-2 78</inkml:trace>
          <inkml:trace contextRef="#ctx0" brushRef="#br0" timeOffset="7777.2027">2030 409 160,'-4'3'63,"1"4"-49,-1-1 11,4 1 2,-4 0-2,0-4 0,1 4 3,-1-4 5,0 0-18,0-3 14,0-3 7,4 0-2,0-4 1,0-3-16,0 0-4,0-3 11,8 2-15,0-5-1,3-1 1,4-3 2,0 3-1,0 0 8,4 4-12,0-4 10,3 7-11,-3 0 7,4 7-7,-4 6 9,0 4-9,-8 6 1,0 7-5,-7 7-4,0 0 0,-8 6-6,4 1 4,-8-1-8,5 1 7,-5-7-14,4 0 10,-7-11-16,7-2 14,-7-11-22,3 0 18,-7-13-26,8 4 23,-8-11-21,7 7 22,-3-7-1,7 7 11,-3 0-1,3 3 4,0-3 0,4 7 1,0-4 2,4 4 0,0-4 2,3 7-1,1-7-1,3 4 1,0-4-4,1 4 2,3-7 5,0 7-2,4-11 8,-1 8-6,5-8 10,0 4-8,-1-7 10,1 4-9,-4-4 5,0 4-7,-4-4 4,4 4-5,-8-4 5,4 7-6,-7-4 8,-1 8-7,-3-8 12,3 8-9,-7-5 5,4 8-7,-8-4 9,4 7-8,-7-3 8,3 3-8,-3 0 5,3 7-6,-8-1 4,9 8-5,-9 3 5,5 3-6,-4 3 6,3 4-6,0 3 6,5-3-6,6 0 1,5 0-2,3-4-2,8 1 1,4-8-4,3-2 2,8-14-56,4 0 30,7-17-195,-3 0 123</inkml:trace>
        </inkml:traceGroup>
        <inkml:traceGroup>
          <inkml:annotationXML>
            <emma:emma xmlns:emma="http://www.w3.org/2003/04/emma" version="1.0">
              <emma:interpretation id="{65111962-7A8C-453D-9468-408A23C74641}" emma:medium="tactile" emma:mode="ink">
                <msink:context xmlns:msink="http://schemas.microsoft.com/ink/2010/main" type="inkWord" rotatedBoundingBox="22487,7868 23439,7864 23443,8748 22490,8752"/>
              </emma:interpretation>
              <emma:one-of disjunction-type="recognition" id="oneOf4">
                <emma:interpretation id="interp20" emma:lang="en-US" emma:confidence="0">
                  <emma:literal>see</emma:literal>
                </emma:interpretation>
                <emma:interpretation id="interp21" emma:lang="en-US" emma:confidence="0">
                  <emma:literal>sea</emma:literal>
                </emma:interpretation>
                <emma:interpretation id="interp22" emma:lang="en-US" emma:confidence="0">
                  <emma:literal>set</emma:literal>
                </emma:interpretation>
                <emma:interpretation id="interp23" emma:lang="en-US" emma:confidence="0">
                  <emma:literal>seal</emma:literal>
                </emma:interpretation>
                <emma:interpretation id="interp24" emma:lang="en-US" emma:confidence="0">
                  <emma:literal>sey</emma:literal>
                </emma:interpretation>
              </emma:one-of>
            </emma:emma>
          </inkml:annotationXML>
          <inkml:trace contextRef="#ctx0" brushRef="#br0" timeOffset="10208.6893">3180 117 184,'0'-3'68,"0"3"-52,4-4 17,-4 1 21,0 3-30,0-3 13,0 3-22,-4-7 9,4 3-14,-4-2 13,1 2-14,-5-6 7,8 7-9,-7-7 9,3 7-9,-4-4 5,4 7-7,-3-3 4,3 6-5,-7 0 5,3 7-6,-7 4-1,4-1-1,-4 4-4,3 0 2,-3-1 3,8 5-1,-4-1-1,3 0 1,0-4-4,5 5 2,-1-5-1,8 1 0,-1-3 2,5 2 0,0-2 0,3-1 0,-4 0-3,5 1 2,-5-1 1,5 1 0,-5-4 4,4 3-2,-7-3 1,4 4-1,-8-4 1,3 0-2,-6 0 2,3 0-2,-8-3 2,4-1-2,-7-2 4,0-1-3,-4-3 1,3 0-1,-6-3-17,6 3 8,-7-4-52,4 8 33,-4-4-141,4 0 93</inkml:trace>
          <inkml:trace contextRef="#ctx0" brushRef="#br0" timeOffset="10959.6819">3237 409 228,'15'-4'88,"-15"4"-69,19-3 6,-8-1 6,0 8-19,1-8 6,3 4-11,-4-3 0,4 3-4,-4-3 11,4-1-7,-3-2 16,-1-1-13,-3-6 9,3 6-11,-7-10 4,3 7-7,-7-7 11,4 4-9,-8-7 7,4 6-7,-4-2 4,1 6-6,-5-4 11,4 7-9,-7 4 3,7 6-6,-11 4-4,4 7-1,-8 2 1,4 8 0,-4 6-3,4 0 2,-4 7-1,8 3 0,0 0-3,7 1 3,0-4-19,8-7 12,3-3-36,5-7 25,6-14-50,5 1 39,0-14-110,3 1 78</inkml:trace>
          <inkml:trace contextRef="#ctx0" brushRef="#br0" timeOffset="11619.918">3670 295 260,'0'-7'96,"0"7"-75,-7-7 17,3 4 12,4 6-29,-4-3 7,4 0-17,-7 0 5,3 4-9,-7-1-2,7 7-3,-8 3-2,5 4 1,-8 0-4,11 0 2,-7-1-4,7 1 3,0-3-14,4 2 8,0-2-14,4-1 13,0-6-5,3 3 9,1-7 7,7 1-1,-8-11 11,5 4-6,-1-8 19,0 1-14,-3-6 21,3 2-18,-3-3 20,-1 4-20,1-4 11,-1 4-15,-3-1 2,0 4-8,0 4 5,0 2-6,-1 4 6,5 7-6,-1 6 1,1 8-2,-4 19 1,-1 3-2,1 18-1,0-1 1,0 4-4,3-7 2,1-4-1,3-2 0,0-11-3,1-7 3,-5-6-23,5-7 13,-5-10-40,4-3 28,1-17-63,-1 0 49,4-24-123,0 4 90</inkml:trace>
        </inkml:traceGroup>
        <inkml:traceGroup>
          <inkml:annotationXML>
            <emma:emma xmlns:emma="http://www.w3.org/2003/04/emma" version="1.0">
              <emma:interpretation id="{CC71BD2D-DA17-481F-850D-6901982F680B}" emma:medium="tactile" emma:mode="ink">
                <msink:context xmlns:msink="http://schemas.microsoft.com/ink/2010/main" type="inkWord" rotatedBoundingBox="23817,7454 24521,7451 24526,8710 23822,8713"/>
              </emma:interpretation>
              <emma:one-of disjunction-type="recognition" id="oneOf5">
                <emma:interpretation id="interp25" emma:lang="en-US" emma:confidence="1">
                  <emma:literal>of</emma:literal>
                </emma:interpretation>
                <emma:interpretation id="interp26" emma:lang="en-US" emma:confidence="0">
                  <emma:literal>off</emma:literal>
                </emma:interpretation>
                <emma:interpretation id="interp27" emma:lang="en-US" emma:confidence="0">
                  <emma:literal>oof</emma:literal>
                </emma:interpretation>
                <emma:interpretation id="interp28" emma:lang="en-US" emma:confidence="0">
                  <emma:literal>oaf</emma:literal>
                </emma:interpretation>
                <emma:interpretation id="interp29" emma:lang="en-US" emma:confidence="0">
                  <emma:literal>oft</emma:literal>
                </emma:interpretation>
              </emma:one-of>
            </emma:emma>
          </inkml:annotationXML>
          <inkml:trace contextRef="#ctx0" brushRef="#br0" timeOffset="12941.3907">4300 147 200,'0'-7'74,"0"7"-58,0 0 18,0 0 23,0 0-32,0 4 15,0 2-24,-4 1 0,4 7-10,-4 6-1,1-4-3,-5 1-2,8 3 1,-4-3-4,8 3 2,-4-3-1,8 0 0,-1-4 2,1 0 0,3-6 2,0 3-1,1-10 4,3 4-3,0-8 17,0 1-11,-4-7 26,0 0-20,-3-7 20,-4 4-19,3-14 10,-3 3-15,-8-13 8,4 7-10,-7-13 6,3 13-7,-7-4 4,3 11-6,-3-1-7,3 7 1,-3 4-31,7 10 18,-3 6-58,3 4 40,0 6-80,8 7 63,0-3-104,7 0 86</inkml:trace>
          <inkml:trace contextRef="#ctx0" brushRef="#br0" timeOffset="13856.93">4504 636 228,'-23'17'88,"23"-17"-69,-4 4 17,0-4 22,8 0-33,-4 0 17,0 0-25,0-4 6,0 4-13,0-7-1,4 4-6,7-7-2,4 0 0,4-7 10,0 7-6,7-10 24,8 7-16,0-7 23,0 6-21,0-6 22,-4 3-22,0 1 17,1 6-18,-5-4 10,0 7-14,-3-3 8,-4 4-10,-4-1 4,-4 4-7,-3-4 2,3 7-4,-3-3 3,-1 3-4,-3-4-1,3 8 0,-3-4 1,4 0-1,-4 0-1,-1 3 1,-3-3-1,0 0 0,0 0-16,0 0 9,0 0-74,0 0 45,-3-3-205,3 3 134</inkml:trace>
          <inkml:trace contextRef="#ctx0" brushRef="#br0" timeOffset="13407.1336">4824-258 316,'11'-24'121,"-11"24"-95,4-20 20,-4 10 19,4 7-38,-4-11 21,0 4-29,-4-3 14,4 6-19,-7 0 3,3 4-9,-4 3-3,4 3-3,-7 4 1,7 3-2,-7 4 2,4 2-2,-5 4 2,5 0-2,-8 11-1,3-1 1,-3 7-1,8 3 0,-5 14 0,5-4 0,-1 7 2,8-4-1,0 4-1,4 0 1,0 4-1,0-4 0,-1 10 2,1-7-1,0 4-1,0-4 1,-4-3 1,0-7-1,-4-6 2,4-4-2,-8-3-5,5-7 2,-9-6-28,8-4 17,-7-7-43,4 0 31,-5-9-47,9-1 40,-9-10-50,8 4 47</inkml:trace>
        </inkml:traceGroup>
      </inkml:traceGroup>
    </inkml:traceGroup>
    <inkml:traceGroup>
      <inkml:annotationXML>
        <emma:emma xmlns:emma="http://www.w3.org/2003/04/emma" version="1.0">
          <emma:interpretation id="{36A6D90F-5143-4061-A323-38973F1E6E8D}" emma:medium="tactile" emma:mode="ink">
            <msink:context xmlns:msink="http://schemas.microsoft.com/ink/2010/main" type="paragraph" rotatedBoundingBox="19311,9115 23624,8911 23664,9769 19352,9973" alignmentLevel="1"/>
          </emma:interpretation>
        </emma:emma>
      </inkml:annotationXML>
      <inkml:traceGroup>
        <inkml:annotationXML>
          <emma:emma xmlns:emma="http://www.w3.org/2003/04/emma" version="1.0">
            <emma:interpretation id="{5046E9E7-FDC2-4EE5-A843-28BF5D79AF51}" emma:medium="tactile" emma:mode="ink">
              <msink:context xmlns:msink="http://schemas.microsoft.com/ink/2010/main" type="line" rotatedBoundingBox="19311,9115 23624,8911 23664,9769 19352,9973"/>
            </emma:interpretation>
          </emma:emma>
        </inkml:annotationXML>
        <inkml:traceGroup>
          <inkml:annotationXML>
            <emma:emma xmlns:emma="http://www.w3.org/2003/04/emma" version="1.0">
              <emma:interpretation id="{6CE75542-6219-4F6A-8E54-1077A2AE830B}" emma:medium="tactile" emma:mode="ink">
                <msink:context xmlns:msink="http://schemas.microsoft.com/ink/2010/main" type="inkWord" rotatedBoundingBox="19311,9115 21757,8999 21797,9858 19352,9973"/>
              </emma:interpretation>
              <emma:one-of disjunction-type="recognition" id="oneOf6">
                <emma:interpretation id="interp30" emma:lang="en-US" emma:confidence="0.5">
                  <emma:literal>charm,</emma:literal>
                </emma:interpretation>
                <emma:interpretation id="interp31" emma:lang="en-US" emma:confidence="0">
                  <emma:literal>Charm,</emma:literal>
                </emma:interpretation>
                <emma:interpretation id="interp32" emma:lang="en-US" emma:confidence="0">
                  <emma:literal>Cham,</emma:literal>
                </emma:interpretation>
                <emma:interpretation id="interp33" emma:lang="en-US" emma:confidence="0">
                  <emma:literal>Chan,</emma:literal>
                </emma:interpretation>
                <emma:interpretation id="interp34" emma:lang="en-US" emma:confidence="0">
                  <emma:literal>chammy,</emma:literal>
                </emma:interpretation>
              </emma:one-of>
            </emma:emma>
          </inkml:annotationXML>
          <inkml:trace contextRef="#ctx0" brushRef="#br0" timeOffset="24456.5758">70 1417 144,'0'0'55,"0"0"-43,0 0 16,0 0 18,0 0-25,0 0 16,0 0-22,0 0 14,0 0-16,0 0 12,0 0-14,0 0 8,0 0-11,-4 0 4,4 0-7,-4 0 7,0 0-8,-3 0 8,3 0-8,-7 0 10,3 0-8,-7 0 8,8 0-8,-12 0-1,7 4-3,-10-1 3,7 0-3,-8 1 8,8 2-6,-8 1 1,8 3-3,-4 0-2,8 0 1,-4 4-1,7-1 0,-3 4 0,7 0 0,-3 6 0,7 1 0,0 9 2,0 1-1,0-4-1,4 0 1,-1-3-1,5-1 0,-1-5-5,1-1 3,3-7 1,1-3 1,3-6-3,0 2 2,4-12-19,-1-1 11,5-10-32,0 0 23,-1-6-48,5 3 36,-1-10-20,4-1-57,-3 5-26</inkml:trace>
          <inkml:trace contextRef="#ctx0" brushRef="#br0" timeOffset="25296.327">224 1287 184,'-7'-7'71,"7"7"-55,0-3 17,0 3 7,0-4-8,0 4-1,0 0-6,0 0-4,0 0-11,0 0 2,0 0 2,0 0 1,0 0 1,3 4-2,1 2-1,0 4-3,0 4 1,0 2-4,-1 5 1,1-1-3,0 3 0,0 4-1,-1 3 2,-3 0-3,4 0 0,-4 4-3,0-1-1,0 1 1,0-4 0,0 0 0,0-6 0,0-7 0,0 3 0,0-7-3,0 0 2,0-6 1,0 3 0,0-6 0,0-1 0,0-3 0,0-3 0,4-4 0,0-3 0,-1-4 2,1-2-1,0-4-1,4-4 1,-1 1 1,1 2 1,3 1-1,0 0 1,1 4 2,-1-1 2,0 3-3,0 4-1,1 4-1,-1 2 1,0 1-2,4 6-1,1 1 3,-1 2 0,0 4 1,0 0 0,-4 4 0,0-4 0,1 3-2,-1 1 1,-3-1-2,-1 0 2,1 1-2,-5-4 2,1 0-15,0-3-5,-4-4-26,0-3-11,0-3-37,-4-4-15,0-3-19</inkml:trace>
          <inkml:trace contextRef="#ctx0" brushRef="#br0" timeOffset="26602.8318">775 1602 152,'3'0'57,"-3"0"-44,4 0 16,-4 0 6,0 0-2,0 0 1,0 0-6,0 0 0,0 0-16,0-4 4,0 4 4,0-3-2,0 0-1,0-1-5,0 1 0,0 0-1,0-1 1,0 1-2,0-4 1,-4 4-4,4-1-2,-3 1-2,-1 0 0,0-1-2,4 4 2,-4 0-2,1 0-1,-1 0 1,0 4 1,0 2-3,1 1-2,-1 3 2,0 0 2,-4 7 2,5 3 1,-5 4-5,4 2 1,-3-2-2,7 3 0,-4-1 0,8 1 0,-4-3 2,0-4-3,4-3 2,-1-4-4,1-6-1,0 3 3,0-7 1,-1-3 2,1-3 0,4-7 2,-4-7 10,3 4-7,-3-11 5,0 1-1,-1 2-1,1 1 0,0 0 0,0 7-4,-4-1-3,0 4 2,0 4-2,3 2-1,-3 4 3,4 14 0,0 6-1,0 10 1,0 7-2,-1 0 2,5 0-2,-1-4-1,5-6-2,-1 0-1,0-7-5,4-7 0,0-3-14,1-10-5,2-6-8,1-8-2,0-9-17,0-11-5,0-3-64</inkml:trace>
          <inkml:trace contextRef="#ctx0" brushRef="#br0" timeOffset="27308.98">1046 1783 160,'-4'13'60,"4"-3"-47,-3 3 13,3-6 0,-4 3-10,0 4-2,-3-4 3,-1 0 1,0 0-9,1 0 3,-1-3 2,5-1 17,-1-2 7,0-1-8,0-3-3,0-3-12,1-4-4,-1-3 2,4-7 2,0-3-8,0-3-2,0-4-3,4 0 1,-1 0 0,1 0 1,4 4 2,-1-1 1,5 4-3,-1 0-1,4 3 8,0 4 2,0 3 0,0 3 0,0 4-3,0 0-1,1 3-1,-1 3 0,0 4-2,0 6-1,-4 7-3,4 4 1,-4 6-2,5 0 2,-5 0-4,0 0 0,-3-3-1,-1-4 0,1-6-16,-4-3-5,-1-8-24,1-9-10,4-10-17,-1-11-3,5-6-56</inkml:trace>
          <inkml:trace contextRef="#ctx0" brushRef="#br0" timeOffset="28990.4839">1340 1816 144,'-4'7'55,"4"-4"-43,0 1 14,0-4 4,0 0-9,4 3 1,-4-3 0,0 0 1,0 0-12,0 0 4,0 0 3,0 0-2,4-3 1,0-4-3,0-3-1,-1-7 1,1-3 4,4-4 1,-1 1 1,1 3 0,-1-4 0,1 4-7,-1 0 0,1 3 1,-1 4 1,1 3-6,-1 0-1,1 3-2,0 1 1,-1 2-4,1 1-2,-1-1 2,1 4 0,-1 0-1,1 4 1,-1-1-2,1 1-1,-1-1 3,5 7-2,-5 0 2,1 3-2,-4 4-1,3 0 1,-7 3-1,4 0 0,-4 0-3,0 4 2,-4-4 1,0-3-7,1-4-3,-1-3-3,0-3-2,0-1 8,1-2-5,-1-4 0,0-4 0,0-2 0,0-8 9,4-6 4,0-7 4,4-3 4,0 0 2,7 7-5,1-8 9,-1 8-8,0 0 7,4 9-7,-3 1 0,-1 3-4,4 0 0,-4 6-1,1 1 1,-1 3-2,0 0-1,4 7 1,-3-1-1,3 4 0,-4 0 2,0 0-1,1 1 2,-1 2-2,-4 0-1,1 1 1,-4-4-1,3 0 0,-3-3 0,0 3 0,-4-7 0,4 0 0,-4-3 0,0 0 0,-4-6-3,4 2 2,-4-6 1,4 0 0,-4-3 2,4 3-1,0-4-1,4 4 1,-4-3-1,4 3 0,0-4 2,7 8-1,-3-4 4,3 6-3,0 1 8,0 3-6,1 0 3,3 7-4,-4-1-2,4 8 0,0-1-12,0 1 6,-3-1-119,3 0 68,-4-6-160,4-4 122,-4-33-31</inkml:trace>
          <inkml:trace contextRef="#ctx0" brushRef="#br0" timeOffset="31452.8573">2204 1779 240,'3'0'90,"-3"0"-70,8 0 19,-8 0 5,7 4-5,1 2-1,0 4-15,-5 4-4,1 6-11,-4 3-5,-4 4-2,-7 0-43,3 3 23,-7 0-70,0 4 51,-4 3-38</inkml:trace>
        </inkml:traceGroup>
        <inkml:traceGroup>
          <inkml:annotationXML>
            <emma:emma xmlns:emma="http://www.w3.org/2003/04/emma" version="1.0">
              <emma:interpretation id="{6A816648-95C1-41FA-ACCB-5DF17AFB901F}" emma:medium="tactile" emma:mode="ink">
                <msink:context xmlns:msink="http://schemas.microsoft.com/ink/2010/main" type="inkWord" rotatedBoundingBox="22047,9144 23631,9069 23651,9476 22066,9551"/>
              </emma:interpretation>
              <emma:one-of disjunction-type="recognition" id="oneOf7">
                <emma:interpretation id="interp35" emma:lang="en-US" emma:confidence="1">
                  <emma:literal>some</emma:literal>
                </emma:interpretation>
                <emma:interpretation id="interp36" emma:lang="en-US" emma:confidence="0">
                  <emma:literal>Some</emma:literal>
                </emma:interpretation>
                <emma:interpretation id="interp37" emma:lang="en-US" emma:confidence="0">
                  <emma:literal>Come</emma:literal>
                </emma:interpretation>
                <emma:interpretation id="interp38" emma:lang="en-US" emma:confidence="0">
                  <emma:literal>Home</emma:literal>
                </emma:interpretation>
                <emma:interpretation id="interp39" emma:lang="en-US" emma:confidence="0">
                  <emma:literal>home</emma:literal>
                </emma:interpretation>
              </emma:one-of>
            </emma:emma>
          </inkml:annotationXML>
          <inkml:trace contextRef="#ctx0" brushRef="#br0" timeOffset="32308.5685">2694 1334 172,'-4'-7'66,"0"3"-52,-3 1 19,7 3 4,-4 0-8,-4-3 0,1 3-10,-1 0-4,1 0-8,-1 3-1,-3 4 1,3 0 1,-3 3 0,4-4 0,-1 4 0,0 0 2,1 0 1,3 0-3,0 1 0,1 2-5,3-3-2,0 0 0,0 0 1,0 4-1,3-1-1,1 0 1,0-3 1,0 4-1,3-4-1,1 0 1,3 0-1,4 0 0,-4 0 0,1 0 0,-1 0 0,-3 0 0,-1 0 2,-3 0 1,0 0 1,-4 0 0,0-3 0,-4 0-2,-4 0-2,-3-4 1,0 0 1,-4 1-1,0-4-1,-4 0-2,4 0-1,0 0-7,-1 0-4,5 0-25,0-4-13,3 1-76</inkml:trace>
          <inkml:trace contextRef="#ctx0" brushRef="#br0" timeOffset="33103.4415">2973 1347 216,'4'0'82,"-4"0"-64,3 3 20,-3-3 16,0 0-30,0 4 4,0 2-18,-3 4-6,3 0-2,-4 7-2,4 0 0,-8 10 0,4 0 0,-3 3 0,7 3 0,-4 1-5,4-4 3,-4-3-1,8 0 1,-4-7 0,8 0 0,-5-10 0,9 0 0,-1-10 0,4-3 0,-4-11 4,1 4-1,-1-10 10,0 3-5,-3-10 19,-1 4-14,-3-7 21,0 6-18,-8-6 15,0 10-16,-3-3-1,-1 6-7,-7 0-1,8 7-2,-12 3-17,8 7 8,-8 4-48,4 2 31,-4 8-115,8 3 77,-5 3-91,9 0 88</inkml:trace>
          <inkml:trace contextRef="#ctx0" brushRef="#br0" timeOffset="34335.1478">3090 1598 196,'3'-10'74,"-3"10"-58,0-13 20,0 6 23,4 7-34,-4-10 20,4 0-28,0-3 14,-1 3-18,1-4 15,4 4-16,-1-3 9,5 6-12,-1-3 2,0 3-7,1-3 2,3 7-3,-4-1 0,4 4-1,0-3 1,0 6-2,0-3-1,4 4 1,-4-1-1,0 1 0,-3-1 0,3 4 0,-4-1 0,0 4 0,-3-3 0,3 3 0,-7 0-5,3 4 3,-7-1-6,4 0 5,-8 1-5,4-1 4,-3-3-4,-1 4 4,-4-8-4,8 4 4,-7-6-7,7 2 7,-8-9-1,8 3 3,-3-7 2,3 1 0,-4-8 4,8 8-2,-4-11 6,3 7-5,1-7 1,4 7-2,-1-7 5,4 7-4,1-3 10,-1 6-7,0-3 1,5 7-4,-5-4 3,4 7-4,-4-3 4,4 6-4,-3-3 1,3 3-1,-4 1-2,0 2 1,1 1-1,-1 0 0,-4-1 0,5 4 0,-5-3 4,1 0-2,-4 0 1,-1-1-1,-3-6-4,8 4 1,-8-4-1,0 3 0,0-3 0,0 3 0,-8-3 2,8 4 0,-3-4 0,3 0 0,-4-4-3,8 4 2,-4-6-1,0 2 0,0-6 0,11 0 0,-7-3 4,3 3-1,1-4 6,-1 8-4,1-4 8,-1 6-7,1 1 3,3 3-4,-3 3 0,3 4-1,0 3-4,1 0 1,-1 3-23,4 1 12,0-4-47,4 3 33,-4-6-85,4 0 62,-4-14-103,0 4 86</inkml:trace>
          <inkml:trace contextRef="#ctx0" brushRef="#br0" timeOffset="35025.3003">3979 1451 220,'-3'7'82,"3"-7"-64,0 6 11,0-6 15,3 4-26,-3-4 12,4 3-19,-4-3 10,8 3-12,-1-3 13,1 4-13,-1-4 3,1 0-8,-1-4-2,1 4-1,-4-6 1,3 2-1,-3-2 2,0 2-2,0-6 4,-1 0-3,-3-3 10,0 3-6,0-4 5,0 7-6,-3 1 11,3 2-9,-8 4 7,4 4-7,-7 2 2,7 8-5,-7 3 2,3-1-3,-3 1-2,7 3 0,-3-3-4,3 3 2,0-6 1,8 2 0,0-2 0,7 2 0,0 1-16,1 0 9,7-4-45,-1 4 28,5-7-152,0 0 98</inkml:trace>
        </inkml:traceGroup>
      </inkml:traceGroup>
    </inkml:traceGroup>
    <inkml:traceGroup>
      <inkml:annotationXML>
        <emma:emma xmlns:emma="http://www.w3.org/2003/04/emma" version="1.0">
          <emma:interpretation id="{0B9FC509-765F-4594-B4F8-9B058A2422AC}" emma:medium="tactile" emma:mode="ink">
            <msink:context xmlns:msink="http://schemas.microsoft.com/ink/2010/main" type="paragraph" rotatedBoundingBox="19560,9877 24753,9745 24792,11300 19599,11431" alignmentLevel="1"/>
          </emma:interpretation>
        </emma:emma>
      </inkml:annotationXML>
      <inkml:traceGroup>
        <inkml:annotationXML>
          <emma:emma xmlns:emma="http://www.w3.org/2003/04/emma" version="1.0">
            <emma:interpretation id="{4B2FF106-3DE7-4F56-9075-380AFDAD2458}" emma:medium="tactile" emma:mode="ink">
              <msink:context xmlns:msink="http://schemas.microsoft.com/ink/2010/main" type="line" rotatedBoundingBox="19560,9877 24753,9745 24784,10955 19590,11087"/>
            </emma:interpretation>
          </emma:emma>
        </inkml:annotationXML>
        <inkml:traceGroup>
          <inkml:annotationXML>
            <emma:emma xmlns:emma="http://www.w3.org/2003/04/emma" version="1.0">
              <emma:interpretation id="{41DB7C6C-1985-4040-9658-5F5DDBBEEA7E}" emma:medium="tactile" emma:mode="ink">
                <msink:context xmlns:msink="http://schemas.microsoft.com/ink/2010/main" type="inkWord" rotatedBoundingBox="19561,9936 21644,9883 21663,10625 19580,10678"/>
              </emma:interpretation>
              <emma:one-of disjunction-type="recognition" id="oneOf8">
                <emma:interpretation id="interp40" emma:lang="en-US" emma:confidence="1">
                  <emma:literal>heavier</emma:literal>
                </emma:interpretation>
                <emma:interpretation id="interp41" emma:lang="en-US" emma:confidence="0.5">
                  <emma:literal>he r via</emma:literal>
                </emma:interpretation>
                <emma:interpretation id="interp42" emma:lang="en-US" emma:confidence="0.5">
                  <emma:literal>her via</emma:literal>
                </emma:interpretation>
                <emma:interpretation id="interp43" emma:lang="en-US" emma:confidence="0.5">
                  <emma:literal>he avia</emma:literal>
                </emma:interpretation>
                <emma:interpretation id="interp44" emma:lang="en-US" emma:confidence="0">
                  <emma:literal>h r via</emma:literal>
                </emma:interpretation>
              </emma:one-of>
            </emma:emma>
          </inkml:annotationXML>
          <inkml:trace contextRef="#ctx0" brushRef="#br0" timeOffset="38118.028">28 2322 156,'-4'-3'60,"4"3"-47,4-4 13,-4 4 3,0 0-6,0 0-1,4 0 1,0-3 0,-4 3-12,3 0 9,-3 0 6,4 0-3,-4 0-1,4 0-4,-4 0-1,0 0-5,4 7-2,0 3-4,3 3-4,-3 7 2,3 0-3,1 7-3,-1 3 1,1 1 1,0-1 0,-5 0 2,1-3-1,-4-4-3,4 1 1,-4-4-1,0-3 0,0-4 4,0-3-1,0-7-3,0 4 1,0-7-1,0 0 0,0-7 2,0 4 0,0-7 0,4 0 0,-1-4 2,5 4-1,-4-3-3,3 6 1,-3-3 1,4 4 0,-1-1 0,1 4 0,-1-1 0,4 8 0,1-4 2,3 6-1,-4 1-1,4 3 1,-3 0-4,3 3 2,-4 1-26,0-1 15,-3-3-72,3 0 47,-7-3-105,3 3 80</inkml:trace>
          <inkml:trace contextRef="#ctx0" brushRef="#br0" timeOffset="38673.5415">458 2654 116,'4'0'46,"-4"0"-35,7 0 14,-3 0 21,0 0-25,0-3 8,3-1-5,-3 1 0,0-4 3,-1 0 11,1 1-20,-4-4 10,4 3-17,-4-6 8,0 3-11,-4-4 6,4 4-7,-7-3 7,3 3-8,-4 0 5,8 3-6,-7 0 4,7 4-5,-8 3 2,8 7-3,-7 3-2,7 3 0,-8 7-4,8 0 2,-4 4 1,8-1 0,0 1 2,4-1-6,3-6-1,0-4-16,4-3-4,0-3-20,0-7-62,8 0 58,0-3-30,-1-4-4</inkml:trace>
          <inkml:trace contextRef="#ctx0" brushRef="#br0" timeOffset="39348.7348">801 2547 152,'0'-4'57,"0"4"-44,4 0 14,-4 0 3,0 0 0,0 0 20,0 0-28,0 0 20,0 0-25,0 0 7,0 0-5,-4 0 0,0 0-6,4 0-3,-3 0-1,-1 0 1,0 4-5,0-1-1,0 4-2,-3-1 1,3 1-2,0 3 2,1 0-2,-5 7-1,4 0 1,1 0-15,3-1 8,-4-2-8,8 2 8,-4-2 0,3-4-2,1-3-7,4 3 8,-5-10-3,5 3 6,-4-6 2,-1-1 2,1-6 4,4 0-2,-4-7 4,-1 1 5,1-1 5,0 4-8,0-4 4,-1 7-7,1-4 2,0 8-4,0-1-2,-1 4 0,1-1-1,4 4 0,-4 0 2,-1 7-1,5 0-7,3 3 3,-3-4-8,-1 1-20,1 0-58,-1-1 47,1-2-99,-1 3 80</inkml:trace>
          <inkml:trace contextRef="#ctx0" brushRef="#br0" timeOffset="39829.4486">1035 2486 244,'4'4'93,"-4"-4"-72,3 3 20,-3-3 22,0 0-36,0 0 16,4 3-26,0 1 11,3 6-17,-3-3 1,4 3-7,-1 0-3,1 3-1,-1 4 1,5 3-1,-5 3 2,5 1-2,-5 3-1,4 3 1,-3 0-4,3-3 2,-3-4-1,-1-3 0,1-3 2,-1-3 0,1-11 8,-1 0-4,1-13 14,0 0-10,-1-10 3,1 0-7,-1-7-2,1 4-1,-5-8-15,5 5 8,-4-1-41,3 7 26,-3-4-68,4 8 50,-5-5-121,1 8 90</inkml:trace>
          <inkml:trace contextRef="#ctx0" brushRef="#br0" timeOffset="40190.4826">1461 2466 280,'7'4'107,"-7"-4"-83,8 13 13,-4-3 15,3 3-31,-3 4 12,4 3-19,-5 4 7,5-1-12,-4 1 2,3 3-7,1-4-2,-1 0-1,-3-2-26,0-5 14,0-6-52,-1 0 34,-3-10-131,0-3 88</inkml:trace>
          <inkml:trace contextRef="#ctx0" brushRef="#br0" timeOffset="40357.0425">1487 2078 392,'-11'3'148,"11"-3"-115,-4 7 6,0-7-6,8 3-21,-4 0-16,0 4 2,0 0-64,0 3 36,0 0-159,0 0 105</inkml:trace>
          <inkml:trace contextRef="#ctx0" brushRef="#br0" timeOffset="41375.325">1744 2547 148,'7'3'55,"-7"-3"-43,8 0 14,-8 0 21,3 0-26,1-3 19,4 3-24,-4-4 14,-1 4-17,1-3 6,0 0-11,0-4 9,-1 4-10,-3-7 7,4 6-7,-4-13 2,0 11-5,0-11 5,0 7-6,0-7 10,0 7-7,-4-3 10,4 6-9,-3-3 5,3 7-7,-4-4 0,0 4-3,-3-1-2,7 4 1,-8 0-1,8 7 0,-8 0 0,5 6 0,-5 0-5,4 1 3,-3 3 1,3-1 1,-3 4 0,7 4 0,-4-4-3,8 3 2,-4-2-6,7-1 4,-3-4-5,3-2 4,1-4 0,3 0 2,-3-7-3,3 1 3,0-4-3,1 0 2,-1-4 0,0 1 1,1-7 4,-1 3-1,-3-6 8,-1 3-5,-3-7 10,3 7-8,-3-7 5,0 4-6,0-4 2,3 7-4,1 0-2,-1 3 0,-3 0 1,4 7-1,-5 4 4,1 3-3,4 3 1,3 0-1,-3 3 1,3 0-2,-4 1-1,5-1 1,-1-6-1,4 3 0,-4-10-18,4 3 10,1-13-127,2 0 75,1-27-121,0 1 103</inkml:trace>
        </inkml:traceGroup>
        <inkml:traceGroup>
          <inkml:annotationXML>
            <emma:emma xmlns:emma="http://www.w3.org/2003/04/emma" version="1.0">
              <emma:interpretation id="{765EA469-CC2E-4414-B9DF-599E940CE368}" emma:medium="tactile" emma:mode="ink">
                <msink:context xmlns:msink="http://schemas.microsoft.com/ink/2010/main" type="inkWord" rotatedBoundingBox="21934,9922 23057,9893 23072,10514 21950,10542"/>
              </emma:interpretation>
              <emma:one-of disjunction-type="recognition" id="oneOf9">
                <emma:interpretation id="interp45" emma:lang="en-US" emma:confidence="0.5">
                  <emma:literal>than</emma:literal>
                </emma:interpretation>
                <emma:interpretation id="interp46" emma:lang="en-US" emma:confidence="0">
                  <emma:literal>Than</emma:literal>
                </emma:interpretation>
                <emma:interpretation id="interp47" emma:lang="en-US" emma:confidence="0">
                  <emma:literal>thran</emma:literal>
                </emma:interpretation>
                <emma:interpretation id="interp48" emma:lang="en-US" emma:confidence="0">
                  <emma:literal>Thran</emma:literal>
                </emma:interpretation>
                <emma:interpretation id="interp49" emma:lang="en-US" emma:confidence="0">
                  <emma:literal>Phan</emma:literal>
                </emma:interpretation>
              </emma:one-of>
            </emma:emma>
          </inkml:annotationXML>
          <inkml:trace contextRef="#ctx0" brushRef="#br0" timeOffset="42260.9433">2392 2114 220,'4'-6'85,"-4"6"-66,4-4 16,-4 1 26,0 6-35,0-3 21,0 0-28,0 0 3,3 4-13,-3-1 5,4 7-7,0 7 7,0 6-8,0 14 3,-1 0-5,-3 13-2,4 1-1,-4 6-4,0-7 2,0 3-17,0-2 10,0-8-39,0-3 27,0-6-77,4-7 54,-4-10-102,4-4 83</inkml:trace>
          <inkml:trace contextRef="#ctx0" brushRef="#br0" timeOffset="44468.0402">2773 2191 232,'-38'4'88,"38"-4"-69,-37 7 24,21-4 5,-2 4-10,-9-1 0,-3 4-8,4 0-2,3 4-15,4-4 1,4 0 2,4 0-4,3 0 1,4-3-6,4-1 1,8 1 1,3-4 2,4-6 14,4 3-13,11-10-2,4 3-6,4-9-16,0 2 6,3-9-63,-3 6 38,3-10-170,1 4 112</inkml:trace>
          <inkml:trace contextRef="#ctx0" brushRef="#br0" timeOffset="42787.5355">2573 2232 236,'-4'-10'88,"4"10"-69,4-10 4,-4 6 16,4 4-24,0-3 27,-1 6-24,1 1 15,0 6-19,4 6 6,-1 8-12,4 9 4,-3 1-7,-4 6 2,3-3-4,-3 0 0,0 0-1,-4 0 1,0-4-2,0-9-1,0-1 1,0-6-1,0-1 0,0-5 4,0-5-2,0-6 1,0 4-1,0-14 1,4 3-2,-1-10 4,5 7-3,-1-7 10,5 7-6,-5-3 3,5 6-5,-5-3 0,4 7-2,1-1 3,3 8-3,-4-1-1,4 7 0,0 4-4,4-1 2,-4 0-17,0 1 10,-7-4-45,3 3 29,-7-6-68,3 3 51,-7-10-112,4 0 86</inkml:trace>
          <inkml:trace contextRef="#ctx0" brushRef="#br0" timeOffset="43432.8096">3033 2399 216,'0'-3'82,"0"3"-64,0 0 18,0 0 19,0 0-31,-4 0 18,4 3-26,-3 1 14,-1 2-17,-4 1 1,4 0-8,-7-1 3,7 4-5,-7 1 0,7 2-2,-7 0-2,7 1 1,-3 6-4,7-3 2,-4 3-1,4 0 0,-4 0 2,8 0 0,-4-3-3,4-4 2,-1-3 1,5 0 0,-4-6 0,3 2 0,-7-9-3,4 3 2,0-7-1,0 1 0,-1-8 4,5 4-1,-4-7-3,3 4 1,-3-4 1,0 7 0,0 0 4,-1 3-2,1 1 4,0 2-4,-4 1 6,4 3-5,-4 0 3,3 7-3,1-1-2,4 4 0,-5 1-8,5 2 4,-4-3-21,3 0 14,-3-3-34,4-1 25,-5-2-46,5-1 37,-4-10-104,-1 4 74</inkml:trace>
          <inkml:trace contextRef="#ctx0" brushRef="#br0" timeOffset="44048.161">3218 2537 148,'0'-10'55,"0"10"-43,0-7 21,0 4 21,0 6-29,0-6 17,4 3-26,-4-4 5,0 8-12,0-4 8,3 0-10,1-4 16,0 4-13,0-7 18,3 7-16,1-6 7,-1 12-11,-3-6 4,4 0-7,-5 0 4,5 7-5,-4 0-4,3 6-1,-3-3-8,0 4 5,0-4-10,-1 3 9,1-3-7,0 0 7,0-3 0,-1 0 3,-3-7 4,4 3-1,0-6 8,0 3-5,3-10 12,1 3-9,-1-10 7,5 7-7,-1-7 7,0 4-8,-3 0 10,3 3-9,-3-1 10,-1 5-10,1 2 1,-1 8-5,1 2 0,-1 5-1,1-5-2,3 4 1,-3-3 1,3 3-1,-3-3-12,-1 3 7,1-3-39,-1-1 24,-7-6-49,4 4 38,-4-8-115,0 4 81,-4-6-82,4-1 85</inkml:trace>
        </inkml:traceGroup>
        <inkml:traceGroup>
          <inkml:annotationXML>
            <emma:emma xmlns:emma="http://www.w3.org/2003/04/emma" version="1.0">
              <emma:interpretation id="{5E4EDC20-7343-4F95-9408-FC2F1EBE4F44}" emma:medium="tactile" emma:mode="ink">
                <msink:context xmlns:msink="http://schemas.microsoft.com/ink/2010/main" type="inkWord" rotatedBoundingBox="23416,9779 24753,9745 24784,10955 23446,10989"/>
              </emma:interpretation>
              <emma:one-of disjunction-type="recognition" id="oneOf10">
                <emma:interpretation id="interp50" emma:lang="en-US" emma:confidence="1">
                  <emma:literal>phys.</emma:literal>
                </emma:interpretation>
                <emma:interpretation id="interp51" emma:lang="en-US" emma:confidence="0">
                  <emma:literal>phys,</emma:literal>
                </emma:interpretation>
                <emma:interpretation id="interp52" emma:lang="en-US" emma:confidence="0">
                  <emma:literal>Phys.</emma:literal>
                </emma:interpretation>
                <emma:interpretation id="interp53" emma:lang="en-US" emma:confidence="0">
                  <emma:literal>Phys,</emma:literal>
                </emma:interpretation>
                <emma:interpretation id="interp54" emma:lang="en-US" emma:confidence="0">
                  <emma:literal>phys</emma:literal>
                </emma:interpretation>
              </emma:one-of>
            </emma:emma>
          </inkml:annotationXML>
          <inkml:trace contextRef="#ctx0" brushRef="#br0" timeOffset="46585.3766">3878 2141 200,'0'-3'77,"0"3"-60,0 0 19,0 0 23,0 0-34,0 0 20,0 0-28,0 0 14,3 7-18,1-1 8,0 8-12,0 2 4,-1 5-8,1 9 4,0 0-5,0 10 0,3-3-2,-3 3 1,0 0-2,0 1 2,-1-1-2,-3 7-3,4-7 1,-4 0-6,0 0 4,0-3-16,0-7 10,-4-3-18,4-3 16,-3-4-13,-1-3 14,-4-4-10,8-3 11,-7-7-2,7 4 7,-8-10 4,8-1 1,-4-9 8,4 0-5,0-14 12,8 3-9,0-13 10,3 4-10,4-11 7,0 11-7,4-7 18,0 6-14,0-3 23,3 4-19,-3 6 13,0 7-17,-4 3 8,4 10-11,-8 4 6,4 6-7,-7 7-2,3 7-3,-7 3-6,0 4 2,-8 2-12,0 1 7,-3 0-20,-1 0 14,-7-4-39,7-3 28,-7-3-59,4-3 47,-8-8-115,8-2 85</inkml:trace>
          <inkml:trace contextRef="#ctx0" brushRef="#br0" timeOffset="47831.0425">4217 1950 208,'4'0'79,"-4"0"-61,7 0 19,-7 0 26,4 4-35,0-4 22,0 3-30,-1 0 7,5 7-16,-4 0 7,3 7-10,-3 7 6,0-1-7,0 14 0,-1 0-4,1 13 0,0 0-1,0 4-2,3-7 1,-3-4-1,3-2 0,-3-8-3,4-3 2,-4-10-10,-1 4 6,1-11-7,4-3 7,-5-6-2,1-1 4,0-10 6,3 4-1,-3-10 10,0-4-6,0-7 14,3 8-11,-3-8 11,0 4-11,0 0 4,-1 10-8,1-4 0,0 8-3,0 6-6,-1 6 2,1 4-12,4 7 7,-8 3-20,11 0 14,-3 1-13,3-5 15,-4-2-8,5 2 11,-5-9 0,1 3 5,3-10 11,-3 4-5,-1-11 13,1 4-9,-1-18 5,1 5-7,-4-11 4,-1 7-5,-3-10 5,4 3-6,-4 0 8,4 10-7,-4-3 8,4 10-8,-4 0 3,4 3-4,-1 4 0,1 3-1,0 3 1,0 7-2,3 4 2,1-1-2,-1 4-1,1 0 1,3-1 1,0 5-1,-3-1-1,-1 0 1,1 0-1,0 0 0,-1 0 2,1 4-1,-1-8-12,1 4 7,-5-3-19,5 3 13,-4-3-7,0-4 11,-1-6 3,1 3 2,0-10 23,0 4-12,-4-15 18,3 1-16,-6-13 5,3 3-10,-8-17 2,8 3-5,-4-12 0,8 9-2,-4 0 1,0 10-2,0 0-1,0 7 1,0 3-1,0 11 0,0 2 2,4 4-1,-4 4 4,7 6-3,1 3 6,-1 7-5,1 4 8,3 2-7,-3 5 5,3 2-5,1 4 5,-1 3-6,-4 4 3,1-1-3,-8 8 0,4-1-1,-12 7 1,1-3-2,-16 2 4,0-5-3,-18-1-1,3-3 0,-18-7-4,3-3 2,-4-10-30,8-7 17,-4-17-118,12 1 73,-12-24-161,8-4 124,-15-30-46</inkml:trace>
          <inkml:trace contextRef="#ctx0" brushRef="#br0" timeOffset="48656.8348">5148 2101 340,'15'-20'129,"-11"10"-100,-4-4 7,0 11-5,-4 3-4,-3 0 3,-5 3-12,-3 7-5,-3 1-8,-9 5 1,5 8 3,-9 6 1,1 3 2,0 4-4,0 0-3,3-3 0,5-4 1,7-3-3,3-4-2,5-3-3,3 0-1,8 0-1,3-3 3,9-3 2,2-1 4,9-3 4,3 0 2,0 3-5,0-2-2,0-1-2,-3 0 1,-5 0-2,1 0 2,-4 0-2,-8 0-1,8 0 1,-8 0 1,-3 0-1,-8 0 2,-4-3-2,0 3 2,-3 0-4,-4 0-2,-5 0-20,1-3-8,0-1-24,0 1-8,0-7-72,0-3-32,4-17 43</inkml:trace>
          <inkml:trace contextRef="#ctx0" brushRef="#br0" timeOffset="49014.8753">5175 2446 312,'15'-3'115,"-8"3"-89,1-4 21,-4 4 3,-4 0-10,0 0 2,3 4-11,5 3-2,-4-1-16,-4 4-6,0 0-2,0 0-14,-4 0-4,-4 4-36,8-7-13</inkml:trace>
        </inkml:traceGroup>
      </inkml:traceGroup>
      <inkml:traceGroup>
        <inkml:annotationXML>
          <emma:emma xmlns:emma="http://www.w3.org/2003/04/emma" version="1.0">
            <emma:interpretation id="{9C81003D-999A-49C2-B86F-DE73C2487CCC}" emma:medium="tactile" emma:mode="ink">
              <msink:context xmlns:msink="http://schemas.microsoft.com/ink/2010/main" type="line" rotatedBoundingBox="19807,10852 22110,10954 22088,11456 19785,11353"/>
            </emma:interpretation>
          </emma:emma>
        </inkml:annotationXML>
        <inkml:traceGroup>
          <inkml:annotationXML>
            <emma:emma xmlns:emma="http://www.w3.org/2003/04/emma" version="1.0">
              <emma:interpretation id="{48128CFD-9EA8-4065-914E-80BB9BEFBF34}" emma:medium="tactile" emma:mode="ink">
                <msink:context xmlns:msink="http://schemas.microsoft.com/ink/2010/main" type="inkWord" rotatedBoundingBox="19807,10852 22110,10954 22088,11456 19785,11353"/>
              </emma:interpretation>
              <emma:one-of disjunction-type="recognition" id="oneOf11">
                <emma:interpretation id="interp55" emma:lang="en-US" emma:confidence="1">
                  <emma:literal>charm</emma:literal>
                </emma:interpretation>
                <emma:interpretation id="interp56" emma:lang="en-US" emma:confidence="0">
                  <emma:literal>than m</emma:literal>
                </emma:interpretation>
                <emma:interpretation id="interp57" emma:lang="en-US" emma:confidence="0">
                  <emma:literal>Chan m</emma:literal>
                </emma:interpretation>
                <emma:interpretation id="interp58" emma:lang="en-US" emma:confidence="0">
                  <emma:literal>chan m</emma:literal>
                </emma:interpretation>
                <emma:interpretation id="interp59" emma:lang="en-US" emma:confidence="0">
                  <emma:literal>char m</emma:literal>
                </emma:interpretation>
              </emma:one-of>
            </emma:emma>
          </inkml:annotationXML>
          <inkml:trace contextRef="#ctx0" brushRef="#br0" timeOffset="50758.2129">345 3167 148,'-4'-4'57,"4"1"-44,0 0 27,0 3 11,0 0-7,0 0-2,0 0-8,0 0-4,0 0-16,0 0 4,0 3 3,-4 0-7,1 1-1,-5-1 2,4 4-9,-3 3 3,-1 0-3,-3 3-1,0 4 0,-1 3-1,5 0-2,-1 4-4,4-1 1,1 1-4,6-1 3,1 1-1,4-4 1,3 0 0,4-3 0,4-7-11,7 0 6,4-10-9,1-4-18,-5-6-6,0-3-32,-3-1-12,0-2-21,-4-4-10</inkml:trace>
          <inkml:trace contextRef="#ctx0" brushRef="#br0" timeOffset="51238.9255">662 3059 224,'0'-6'85,"0"6"-66,3 0 25,-3-4 20,0 8-35,4 2-1,0 5-12,0-5 6,3 11-12,-3 3 2,0 4-10,-1 6-1,5 3-1,-4 1 0,3 3 0,-3 3 0,4-3 0,-5-4 0,5 1 0,-4-7-3,0-4 2,-1-10 3,1 1-1,-4-7 10,0-4-5,0-10 10,4 0-9,0-9 1,-1-1-3,-3 0 2,4 0-4,4 1 0,-1 2-1,-3 4 1,4 7-2,3 6 4,0 4-5,0 0 0,1 6 0,3 0 2,0 4-1,4 0-1,3 0 1,1-1-12,0 5 6,-5-8-56,1 4 34,-4-7-151,-3 3 99</inkml:trace>
          <inkml:trace contextRef="#ctx0" brushRef="#br0" timeOffset="52019.8367">1318 3301 212,'0'-4'79,"0"4"-61,-4-3 21,0 0 23,4 6-35,-4-6 18,1 3-27,-5-4 8,0 8-15,-3-4 5,4 3-9,-5 0 0,5 4-4,-8 3-4,7 4 0,-3 6-8,7 3 5,-4 4-10,5 3 9,-5 0-9,8-3 8,-4-3-4,8-4 6,-4-4-9,8-2 8,-1-4-7,5-3 7,-1-7 2,0 0 3,0-7 2,1 0-1,-5-6-1,5-1 1,-5-6 7,1 4-4,-4-8 14,3 7-10,-3 1 12,0 2-12,-1 1 5,1 6-8,-4 4 0,4 3-3,-4 6 1,4 8-2,-1 3-3,5 3 1,-4 0-1,3 3 0,1-6 2,3 0 0,-3-7-5,3 3 3,0-6-21,1 0 13,-1-11-56,4 1 37,-4-14-117,4 0 82</inkml:trace>
          <inkml:trace contextRef="#ctx0" brushRef="#br0" timeOffset="52574.3533">1529 3552 200,'0'-3'77,"0"3"-60,0-4 13,0 1 16,0 3-26,-4-7 24,4 4-26,-4-10 8,4 3-15,-4-14-2,8 7-5,-4-9-3,8 5 0,-1-2 5,1 6-3,-1 0 10,5 7-7,-1 0 8,4 7-8,0 3 10,8 3-9,-8 4 5,4 6-7,-4 1 0,4 3-3,-4 3-15,0 0 7,-8 0-43,5-3 26,-9-4-115,5-3 77,-4-6-92,-1-1 88</inkml:trace>
          <inkml:trace contextRef="#ctx0" brushRef="#br0" timeOffset="53595.6199">1906 3452 136,'0'6'52,"0"-6"-41,0 7 13,0-7 11,0 3-20,0 1 13,0-1-17,-4 0 26,4 1-22,-4-4 27,4 0-24,-4-4 15,4 4-19,-3-6 12,3-1-15,-4-6 10,8-1-12,-4-6 6,0 7-8,0-7 9,3 6-9,1-3 7,0 7-7,0-3 4,3 3-6,-3 3 2,4 4-4,-1-1-2,1 4 0,-1 0-1,1 7 0,-1 0-7,5 3 4,-5 0-16,4 3 10,-3 1-11,0-1 11,-1 1-6,1 2 9,-5-2-4,5-1 6,-8-3 2,4 0 2,-4-3-3,0 0 2,0-7 3,0 0-1,0 0 4,0 0-3,0-4 6,0 1-5,0-10 8,3 3-7,1-11 8,4 8-8,-4-7 8,3 3-8,1-3 8,3 7-8,-3-1 5,3 4-5,-4 3-2,1 4-1,-1 3-4,5 7 2,-5-4-10,1 7 6,-1 0-16,5 4 12,-5-4-7,5 0 10,-5 0 0,1 0 4,-1-3-3,1-1 3,-5 1-3,1 0 2,0-1 0,0 1 1,-4-4 2,4 1 0,-4-4 8,0 0-4,0-4 5,3 4-5,1-6 2,0 2-3,-4-6 3,4 0-4,-1-3 4,5 3-4,-4-4 1,3 8-1,1-4 1,-1 3-2,1 4-3,3 3 1,4 0-1,0 6 0,4 1-5,4 0 4,3-1-10,1 5 8,3-8-86,0 0 50,4-16-129,-4 3 96</inkml:trace>
        </inkml:traceGroup>
      </inkml:traceGroup>
    </inkml:traceGroup>
    <inkml:traceGroup>
      <inkml:annotationXML>
        <emma:emma xmlns:emma="http://www.w3.org/2003/04/emma" version="1.0">
          <emma:interpretation id="{63DB1A2E-E3DC-44E1-BB12-0DDA61A749BD}" emma:medium="tactile" emma:mode="ink">
            <msink:context xmlns:msink="http://schemas.microsoft.com/ink/2010/main" type="paragraph" rotatedBoundingBox="18900,12049 21879,12175 21833,13244 18855,13119" alignmentLevel="1"/>
          </emma:interpretation>
        </emma:emma>
      </inkml:annotationXML>
      <inkml:traceGroup>
        <inkml:annotationXML>
          <emma:emma xmlns:emma="http://www.w3.org/2003/04/emma" version="1.0">
            <emma:interpretation id="{82F83F4A-C1E0-42E6-83AC-65CC7B030932}" emma:medium="tactile" emma:mode="ink">
              <msink:context xmlns:msink="http://schemas.microsoft.com/ink/2010/main" type="line" rotatedBoundingBox="18900,12049 21879,12175 21833,13244 18855,13119"/>
            </emma:interpretation>
          </emma:emma>
        </inkml:annotationXML>
        <inkml:traceGroup>
          <inkml:annotationXML>
            <emma:emma xmlns:emma="http://www.w3.org/2003/04/emma" version="1.0">
              <emma:interpretation id="{337C6434-F85B-4382-BB1D-32C8CA32A3EB}" emma:medium="tactile" emma:mode="ink">
                <msink:context xmlns:msink="http://schemas.microsoft.com/ink/2010/main" type="inkWord" rotatedBoundingBox="18900,12049 21879,12175 21833,13244 18855,13119"/>
              </emma:interpretation>
              <emma:one-of disjunction-type="recognition" id="oneOf12">
                <emma:interpretation id="interp60" emma:lang="en-US" emma:confidence="0">
                  <emma:literal>IRHDI</emma:literal>
                </emma:interpretation>
                <emma:interpretation id="interp61" emma:lang="en-US" emma:confidence="1">
                  <emma:literal>IIRHD =</emma:literal>
                </emma:interpretation>
                <emma:interpretation id="interp62" emma:lang="en-US" emma:confidence="0">
                  <emma:literal>IRHDE</emma:literal>
                </emma:interpretation>
                <emma:interpretation id="interp63" emma:lang="en-US" emma:confidence="0">
                  <emma:literal>IRHPE</emma:literal>
                </emma:interpretation>
                <emma:interpretation id="interp64" emma:lang="en-US" emma:confidence="0">
                  <emma:literal>IIRHD</emma:literal>
                </emma:interpretation>
              </emma:one-of>
            </emma:emma>
          </inkml:annotationXML>
          <inkml:trace contextRef="#ctx0" brushRef="#br0" timeOffset="56102.9137">-349 4356 196,'-19'0'74,"19"0"-58,-19 0 18,12 0 23,7 4-32,-11-1 24,3 1-29,-3-4 20,3 0-23,-3 0 23,3 0-24,-3 0 15,3 3-18,-7 0 6,8 1-11,-4-1 0,3 0-5,-3-3 0,3 4-1,-7-1-2,8 4 1,-9-4 1,5 4-1,-4-1 2,8 1-2,-5-4 2,8 4-2,-7-3 2,7-1-2,-3-3 6,7 3-4,-8-3 3,8 0-3,-4 0-4,8 0 0,-4 0-1,0 0 0,0-3 2,8 3 0,-1-3 4,8-1-2,4-3 8,0 4-6,4-4 1,3 4-3,1-7 3,-1 7-3,4-4 8,0 7-6,12-7 1,-8 7-3,3-3 3,-3 3-3,8-3 8,-5 6-6,1-3 5,0 0-5,-4 0 2,0 0-3,-4 0 0,-4 0-1,-3-3-2,0 3 1,-5-4-4,1 4 2,-4-3-26,0 6 15,-3-3-54,3 0 36,-4-3-59,0 3 51,1-3-74,-1-1 63,0-3-97,1 7 83</inkml:trace>
          <inkml:trace contextRef="#ctx0" brushRef="#br0" timeOffset="54961.9686">-356 4353 196,'-4'-3'74,"4"3"-58,-4 0 18,0 0 28,8 0-35,-8 0 25,4 0-31,-4 0 13,8 3-19,-4 0 9,0 1-14,0-1 6,0 7-9,0 7 4,4 6-6,0 18-2,3 2-2,-3 14-1,4 0 0,-5 10 0,5-3 0,-4 10-16,0-4 9,-1-3-39,1-10 26,0-13-62,3-11 46,1-20-106,-1-9 79</inkml:trace>
          <inkml:trace contextRef="#ctx0" brushRef="#br0" timeOffset="55336.9993">-13 4417 232,'-4'-10'88,"4"10"-69,-4-7 19,0 4 24,8 6-36,-4-3 22,0 0-29,0 0 16,0 0-20,0 3 12,4 1-16,0 2 12,-1 8-13,1 13 2,4 6-8,-1 11 2,5 3-3,-5 3 0,1 0-1,-1 4-10,1-4 4,-4 7-34,-1-7 21,-3-3-52,4-7 39,-8-9-61,4-5 52,-3-12-103,3-4 81</inkml:trace>
          <inkml:trace contextRef="#ctx0" brushRef="#br0" timeOffset="57439.3399">526 4413 248,'-8'-3'93,"8"3"-72,4-3 7,-4-1 18,4 4-28,0-3 37,-1 6-32,1-3 26,0 0-28,-4 0 11,0 0-18,0 4 3,7 6-10,1 13 4,3 7-6,1 14 2,3 3-4,-4 10 0,8 0-1,-12 10-2,5-7 1,-9 17 1,5-10-1,-8 0-18,4-10 9,-4-10-56,0-10 35,-4-13-77,4-4 59,-4-20-111,4-7 88</inkml:trace>
          <inkml:trace contextRef="#ctx0" brushRef="#br0" timeOffset="58144.4524">613 4718 292,'-16'-6'110,"16"6"-86,-15-17 2,8 7 4,7 0-20,-8-14 7,5-6 3,-1-3 4,4-1 3,4 1 3,3 3-16,4 3 3,1 3 3,-1 4 0,8 3 0,-8 1 16,4 6-20,0 0 1,0 3-11,0 0-1,1 4-3,-5-1 1,4 4-2,0 0 2,4 7-2,-4-4-1,4 8 1,0 2 1,-4 4-1,0 3-1,-4 3 3,0 1 0,-7 6-4,-4 0-3,0 0 1,-7 4-9,3-4 7,-7-3-9,-1-1 8,-3-5 0,4-1 4,-4-7 2,4 1 0,-5-8-3,9 4 2,-4-6-4,7-1 3,-4-3-1,8 0 1,-3-3 0,3 3 0,-4-4 4,8 1-1,-4 0 4,3 3-3,1-4 6,4 8-5,-1-4 10,1 3-7,-1-3 8,5 7-8,3 3 3,0 3-5,4 4 5,3 3-6,5 13 3,3-2-3,0 12 0,0 1-1,0 6-2,-3 0 1,-5-6-1,1-4 0,-8-10-40,0-3 22,-7-10-81,-1-4 56,-7-13-153,4 0 110,-8-20-99,0 3 106</inkml:trace>
          <inkml:trace contextRef="#ctx0" brushRef="#br0" timeOffset="58699.9661">1144 4407 256,'-7'-10'96,"7"10"-75,0-7 21,0 4 21,0 6-36,0-3 21,3 0-29,1 0 12,0 3-18,0 4 10,-1 3-13,5 17 10,3 3-11,1 14 6,-1 3-8,4 6 2,0-3-5,0 1 0,0-4-2,-3 0-4,-1-4 1,-4-6-23,1-4 12,0-6-51,-1-7 34,-7-13-76,4 0 58,-4-14-116,0-3 92</inkml:trace>
          <inkml:trace contextRef="#ctx0" brushRef="#br0" timeOffset="59075.9605">1299 4732 200,'0'0'77,"0"0"-60,4 3 21,-4-3 26,0 0-36,0 0 23,3 4-31,-3-4 14,8 3-20,-1 0 14,5 1-15,-1-1 17,0 0-17,1 1 11,3-1-14,0 0 6,0 1-9,0-1 0,0 0-4,-4 1 0,1-1-1,-1-3-19,0 0 9,-3-3-39,-1 3 27,-3-10-47,0 3 39,0-13-73,-1 3 57,-3-13-98,4 3 80</inkml:trace>
          <inkml:trace contextRef="#ctx0" brushRef="#br0" timeOffset="59375.1581">1442 4346 208,'-11'-10'77,"11"10"-60,-8-10 21,4 7 28,4 3-36,-3-3 29,6 3-34,-3-4 24,0 8-28,0-4 11,0 6-18,0 1 11,4 6-14,0 4 19,3 7-17,5 16 13,-1 3-15,4 14 8,4 0-11,0 4 0,4-8-5,-5 8-2,1-8 0,-4 8-8,0-11 4,-3-7-54,3-6 32,-11-10-105,-1-7 73,-6-20-135,3-3 109</inkml:trace>
          <inkml:trace contextRef="#ctx0" brushRef="#br0" timeOffset="60756.466">2019 4923 176,'4'13'68,"-4"-13"-52,3 20 19,-3-10 25,0 0-34,0 4 19,4-1-27,-4 4 8,4 0-15,-4 3 3,0 0-9,0-3 0,0 0-3,0-4 1,0-3-2,-4-7 4,4 1-3,-7-8 4,3 1-4,-7-10 4,3-1-4,-7-13 10,7 7-6,-7-10 8,4 3-8,-8-6 5,8 9-6,-8-9 11,4 9-9,-4-6 5,8 7-7,-1-11 9,5 11-8,-1-7 8,5 9-8,-5-5 8,8 9-8,-4-3 3,8 3-5,-4-6 5,8 6-6,-1-3 1,1 3-2,-1-3 1,5 3-2,-5-3 2,4 7-2,-3-4-1,3 7 1,-3-4 1,3 8-1,-3-4 2,3 3-2,-4 0 6,5 4-4,-5-1 3,5 8-3,-5-4-2,4 7 0,-3-1 1,3 1-1,1 3 6,-1 0-4,0 3 1,1 1-2,-1-1-2,4 4 1,-4-4 1,4 4-1,-3-3-3,3 2 1,-4 1 3,4 0-1,-4 0 2,5-1-2,-5-2 2,4 3-2,-4-4-1,4 4 1,-3-4-4,-1 1 2,-4-1 1,1 0 0,0 1 2,-1-1-1,-3-3-1,0 4 1,-1-1-1,1-3 0,-4 0-3,4 4 2,-8-4-4,4 3 3,-4 0-8,1 4 6,-5-3-10,4-1 9,-7 0-5,0 1 6,-4-1 0,3 1 2,-7-4 2,4 0 0,-7 0 2,7 0-1,-4-4-1,4 1 1,-4-3 1,8 2-1,-4-6 4,3 4-3,-3-8 4,8 4-4,-5-6 1,8-1-1,-3-7 1,3 8-2,0-11 4,4 7-3,0-7 6,4 7-5,0-3 10,3 3-7,1-4 5,3 8-6,1-1 2,-1 3-4,4 1 0,4 3-1,4-3-2,3 3 1,0-7-43,1 4 23,-1-11-149,-3 4 93,-1-27-152,5 1 129</inkml:trace>
          <inkml:trace contextRef="#ctx0" brushRef="#br0" timeOffset="56868.8707">-526 5087 216,'-30'30'82,"30"-30"-64,-27 30 20,16-20 18,7 4-31,-7-1 10,7 1-21,-3-4 3,3 0-10,0-4 9,4 1-9,0-3 16,8 2-13,-5-6 18,5 4-16,0-1 11,3 0-13,-4 1 6,5 2-9,-1-2 0,4 2-4,-4-2 5,4 2-5,1-2 8,-1 3-7,0-4 8,4 4-8,-1-4 8,1 0-8,8-3 8,3 4-8,4-8 3,3 4-4,5-6 0,-1-1-1,5-3 5,-1 3-4,-4-3 6,-3 3-6,-4-6 1,-4 6-2,-3-3 3,-5 7-3,-3-4 1,0 4-1,-4-4 1,0 7-2,-4-7-1,4 7 1,-3-3-1,-1 3 0,0-3 0,1 6 0,-1-3-3,0 3 2,-3-3 3,3 4-1,-3-1-1,3 0 1,-3 1-41,-1-1 22,-3-3-92,0 0 62,-4-3-162,3-1 118</inkml:trace>
        </inkml:traceGroup>
      </inkml:traceGroup>
    </inkml:traceGroup>
  </inkml:traceGroup>
</inkml:ink>
</file>

<file path=ppt/ink/ink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6:26.553"/>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-4 1236 68,'-4'-3'27,"4"3"-21,0 0 12,0 0 3,0 0-5,0 0-1,0 0-5,0 0 1,0 0-6,0 0-1,0 0-4,0 0-1,0 0 1,0 0 0,0 0 0,4 3 0,0 1 0,3-1 0,1-3 2,-1 3 1,1-3 1,-1 0 2,1 0-5,3 4-3,0-1 1,1 0 0,-1-3 1,4 4 0,4-4 2,-4 3-1,-4-3 2,1 3-4,-1 1 0,0-4 1,1 3 2,3 1-1,0-1-1,0 0-2,0 4 1,0-4 1,0 1 0,4-1 0,0 0 0,0 1 0,-1-1 0,1 0 0,0 1 0,0-4 0,0 0 0,0 0 2,-4 0 3,0 0-4,0 3-1,0 0 2,-4 1 1,1-1-4,3 0 1,-4-3 0,0 0 2,1 0-1,-1 0-1,0 0 1,1 0-1,-1 0 0,0 0 2,1 0-3,-1 4 0,4-1 1,0-3 2,0 4-1,0-4 2,-3 3-4,3-3-2,0 0 2,4-3 2,-12 3 9,8 0 3,-4 0-2,1-4-1,-1 4-6,0-3-1,1 3-1,-1 0-2,0-4 1,1 4-1,-1 0 0,0 0 2,1 0-1,-1 0-1,0 0-2,1 0 1,-1 0 1,0-3 0,4 3 0,-3-3 0,3 3 0,-4 0 0,0-4 0,1 4 0,-1 0 0,0 0 0,0 0 0,1 0 2,3 0-3,-8 0 0,1 0 1,-1 4 2,1-4-3,0 0 0,-1 3 1,1 0 0,-1-3 0,1 4 0,3-4 0,0 3 0,1 1 0,-1-1 2,0 0-1,1 1-1,-1-4 1,0 3-1,1 0-3,-1-3 2,4 0 1,0 4 0,0-4 0,0 3 0,4-3 0,0 0 2,0 0 1,0 3 3,-1-3 1,-2 0 3,-1 0-5,0 4-3,0-4 1,0 0 0,0 3-1,0-3-2,0 0 1,-4 3-1,1-3 0,-1 0 0,0 0 0,-3 0 0,3 0 0,-3 0 0,3 0-3,-3 0 2,-1 4 1,1-4 2,-1 0-3,1 0 0,-1 0 1,1 0 0,-1 0 2,1 0 1,-1 0-4,1 0-1,0 0 1,-1 0 2,1 0-2,-1 0 0,1 0 1,-1 0 0,1 0 2,-1 0 1,1 0-4,-1 0-1,1 0 3,-1 0 1,1-4-3,0 4 1,3-3 0,0 3 0,0-3 0,1 3 2,-1 0-3,0-4-2,1 1 4,-1 3 1,4 0 0,0-3 1,0 3-4,0-4 0,0 1 1,1 3 0,-1 0-3,0 0 0,0 0 2,-4 0 2,0 0 0,4 0 2,1-3-2,-5-1-1,0 4 1,0 0 1,1-3-1,-1 3 2,0 0-4,1-3-2,-1 3 2,-3 0 0,-1 0 1,1 0 2,-1 0-3,1 0 0,-1 0-1,1 0 0,-1 0 2,1 3 0,-1-3 0,1 3 2,0-3-1,-1 0 2,4 4-4,-3-1 0,-1-3 1,1 0 2,0 3-1,-1-3-1,4 0 1,1 0-1,-1 0 0,0 0 0,1 0 0,-1 0 2,0 0-1,1 0-1,-1 0 1,0 0-1,0 0 2,1 0 1,-1 0-1,0 0-2,1 0 1,-1 0-1,4 0 0,0 0 2,0 0-1,-3 0 2,3 0-2,0 0 2,0 0-2,-4 0-1,0 0 1,1 0 1,-1 0-1,0 4-1,1-1-2,-1-3 1,0 0 1,1 0 2,-1 0-1,0 0-1,1 0 5,-1-3 1,0-1 0,1 4-1,-5 0-3,1 0-2,-1 0 1,1 0 1,-1 0-1,1 0-1,-1 0 1,1 0-1,-4-3-3,-1 3 2,1 0 7,0 0 4,0-3-3,-1-1-2,1 1-2,-4 3-3,4-3 3,0 3 0,0-4-4,-4 4-1,0 0-2,0 0 3,3 0 0,-3 0 1,4 0 0,-4 0 2,4 0-1,-4 0-1,4-3 3,-1 3 0,-3 0-6,4 0 0,0 0 3,0 0 2,-1 0 0,1 0 1,0-4-4,0 4-2,0-3 2,-4 3 0,3 0 1,1 0 0,0 0 0,0 0 0,-1 0 0,1 0 2,0-3-1,0 3-1,-1 0-2,1 0 1,0 0 3,0 0 1,0-4-4,-1 4 1,1 0 0,-4 0 2,0 0-1,4-3-1,-4 3-2,0 0-1,0 0 2,4 0 2,-4 0 0,3 0 2,-3 0-4,0 0-2,0 0 2,0 0 2,0 0-2,4 0-2,0 0 2,-4 0 2,4 0 0,-4 0-1,3 0 1,1 0-1,-4 0 0,4 0 2,0 0-3,0 0 0,-1 0 3,5 0 1,-1 0-1,1 0 1,-4 0-7,7 0 1,-7 0 1,0 0 1,-1 0 1,1 0 2,0 0-3,3 0 0,-3-3 1,4-1 0,-1 1 0,1 3 0,-1-3 0,1 3 0,-1-4 0,1 1 2,0 3-3,-1-3 0,1-1-1,-1 4 0,1 0 2,-1-3 2,1-4-1,3 4-1,0 0 1,1-1 1,-1 1-1,0-1-1,1-2-2,-1-1 1,0 0 1,1 1 2,-5-1-1,1 0-1,-1 1 1,1-1-1,-1 0 4,-3 0 5,0 1-7,0-1-1,3-3 1,-3 0 1,0 0-1,3 0-2,1 0 1,-4 0-1,-1 0 0,1 0 0,0-4 0,0 1 0,-1-1 2,1 1 3,0 0-2,0-1 0,-4-3 1,3 1 0,-3-1 0,4 0 0,-4 0-2,0 1-2,0 2 1,0-3-1,0 1 2,0-1 1,0-3-1,0 3-2,-4 0 1,1-3-1,-1 0 0,0 0 2,0 0-1,1-4-1,-1 1 1,0 0 1,0-1-1,-3-3-1,3 0 1,-4 1 1,1-1-1,-1 0 2,1 0-4,-1 0 0,1 4 1,-1-1 0,1 4 0,-1 0 0,1 0 0,-5 3 0,1 4 0,0 0 2,3-1-1,-3 1 2,-1-1 0,1 1 1,0 0 0,-4-4 0,0 0 2,0 4 3,-4-1-2,0-3-2,0 4-2,-4-4 0,1 1-2,-8 2-1,-1 1-4,5-1-2,3 1-37,8-7-14,12-10-81</inkml:trace>
</inkml:ink>
</file>

<file path=ppt/ink/ink3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5:49:22.28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2255B108-F92E-46DD-95B2-66B3FF549AB3}" emma:medium="tactile" emma:mode="ink">
          <msink:context xmlns:msink="http://schemas.microsoft.com/ink/2010/main" type="writingRegion" rotatedBoundingBox="13574,16029 22179,16145 22152,18163 13547,18047"/>
        </emma:interpretation>
      </emma:emma>
    </inkml:annotationXML>
    <inkml:traceGroup>
      <inkml:annotationXML>
        <emma:emma xmlns:emma="http://www.w3.org/2003/04/emma" version="1.0">
          <emma:interpretation id="{EDB4FFEE-AF54-4556-AF30-B48A46643BDD}" emma:medium="tactile" emma:mode="ink">
            <msink:context xmlns:msink="http://schemas.microsoft.com/ink/2010/main" type="paragraph" rotatedBoundingBox="13574,16029 22179,16145 22152,18163 13547,18047" alignmentLevel="1"/>
          </emma:interpretation>
        </emma:emma>
      </inkml:annotationXML>
      <inkml:traceGroup>
        <inkml:annotationXML>
          <emma:emma xmlns:emma="http://www.w3.org/2003/04/emma" version="1.0">
            <emma:interpretation id="{A6F54972-91CF-476B-97FB-C2AB820D446C}" emma:medium="tactile" emma:mode="ink">
              <msink:context xmlns:msink="http://schemas.microsoft.com/ink/2010/main" type="line" rotatedBoundingBox="13574,16029 22179,16145 22152,18163 13547,18047"/>
            </emma:interpretation>
          </emma:emma>
        </inkml:annotationXML>
        <inkml:traceGroup>
          <inkml:annotationXML>
            <emma:emma xmlns:emma="http://www.w3.org/2003/04/emma" version="1.0">
              <emma:interpretation id="{82551F81-1699-4F6F-99B1-7760FAF20DAD}" emma:medium="tactile" emma:mode="ink">
                <msink:context xmlns:msink="http://schemas.microsoft.com/ink/2010/main" type="inkWord" rotatedBoundingBox="13448,17315 13778,16360 14541,16623 14211,17579"/>
              </emma:interpretation>
              <emma:one-of disjunction-type="recognition" id="oneOf0">
                <emma:interpretation id="interp0" emma:lang="en-US" emma:confidence="1">
                  <emma:literal>A</emma:literal>
                </emma:interpretation>
                <emma:interpretation id="interp1" emma:lang="en-US" emma:confidence="0">
                  <emma:literal>J</emma:literal>
                </emma:interpretation>
                <emma:interpretation id="interp2" emma:lang="en-US" emma:confidence="0">
                  <emma:literal>a</emma:literal>
                </emma:interpretation>
                <emma:interpretation id="interp3" emma:lang="en-US" emma:confidence="0">
                  <emma:literal>t</emma:literal>
                </emma:interpretation>
                <emma:interpretation id="interp4" emma:lang="en-US" emma:confidence="0">
                  <emma:literal>AT</emma:literal>
                </emma:interpretation>
              </emma:one-of>
            </emma:emma>
          </inkml:annotationXML>
          <inkml:trace contextRef="#ctx0" brushRef="#br0">0 545 124,'7'-3'46,"-3"9"-35,4-6 9,-1 0 5,-3 0-12,3 0-2,-3 0 2,0 0 1,-4 0-7,4 0 13,-4 0 9,0 0 5,0 0 1,3 4-12,1-1-4,0 4-11,0 3-3,0 7-5,-1 3-1,1 0-1,0 3-2,-4 4-2,0 0 1,0 0 5,0-1 2,-4 1 0,0-3 1,1-1-4,-1-3 0,4 0 1,-4-3 0,0-3-7,0-4 0,4 0-4,0-4 2,0-6 3,0 0 3,0-3 6,0-7 3,0-10 0,0-10-1,0-7-3,4-7 1,4-6-4,-1-10 0,5-7 1,-1 0 0,4 0 0,0-4 2,4 8-3,0 6 0,0 6 3,0 4 3,-1 11 0,1 2 2,0 7 0,0 4 1,0 3 0,0 6 0,3 1-4,1 6-3,-1 0 0,1 4 1,0 3-1,-1 0 2,1 3 0,0 7 3,-1 7 1,1 13 1,-4 11-4,0 9-3,-4 10 2,-4 11 2,-4 2-2,1 8 0,-4 3-3,0-7-1,-4-4 1,3-6 0,1 4-3,0-8 2,0-6-8,-1-6-4,1-11-15,0-3-8,0-17-22,-1 0-9,1-20-37</inkml:trace>
          <inkml:trace contextRef="#ctx0" brushRef="#br0" timeOffset="469.9152">192 558 288,'-26'14'107,"22"-14"-83,-4 0-3,8 0-7,0 0-17,0 0-3,4-4 3,0-2 3,3-1 1,1 0 4,-1 1 1,5-1 6,-1-3 5,4 3-5,0 0 1,4 4-4,4 3 0,-1-3-3,1 3-1,0 0-3,-1 0 1,1 0-4,3 0 0,4 0 1,1-4 0,-1 1-16,4-4-4,0 4-14,3-4-7,1 1-13,0-1-6,-1-3-42</inkml:trace>
        </inkml:traceGroup>
        <inkml:traceGroup>
          <inkml:annotationXML>
            <emma:emma xmlns:emma="http://www.w3.org/2003/04/emma" version="1.0">
              <emma:interpretation id="{DFB7B319-FF13-4B00-98E0-BF1B2520379B}" emma:medium="tactile" emma:mode="ink">
                <msink:context xmlns:msink="http://schemas.microsoft.com/ink/2010/main" type="inkWord" rotatedBoundingBox="14607,16143 19537,16005 19595,18052 14665,18190"/>
              </emma:interpretation>
              <emma:one-of disjunction-type="recognition" id="oneOf1">
                <emma:interpretation id="interp5" emma:lang="en-US" emma:confidence="0">
                  <emma:literal>ctuallynow</emma:literal>
                </emma:interpretation>
                <emma:interpretation id="interp6" emma:lang="en-US" emma:confidence="0">
                  <emma:literal>ctuollynow</emma:literal>
                </emma:interpretation>
                <emma:interpretation id="interp7" emma:lang="en-US" emma:confidence="0">
                  <emma:literal>ctuallynod</emma:literal>
                </emma:interpretation>
                <emma:interpretation id="interp8" emma:lang="en-US" emma:confidence="0">
                  <emma:literal>ctudlynow</emma:literal>
                </emma:interpretation>
                <emma:interpretation id="interp9" emma:lang="en-US" emma:confidence="0">
                  <emma:literal>ctudlynod</emma:literal>
                </emma:interpretation>
              </emma:one-of>
            </emma:emma>
          </inkml:annotationXML>
          <inkml:trace contextRef="#ctx0" brushRef="#br0" timeOffset="977.8393">1512 763 252,'-12'0'96,"12"0"-75,0-7-10,0 0-8,-3-3-10,-1-10 2,0-3-2,-4-7 0,-3-4 4,0 1-3,-8-4 1,0 7 3,-4 3 3,1 3 6,-1 8 6,-3 2-3,-1 14 2,1 17-9,0 6-2,-5 4-1,1 13 0,0 11 2,4 9 1,7 10 3,4 14 1,4 0 1,7 3 2,8-3-3,3-10-2,8-11-2,8-9 0,3-14-9,4-13-1,8-20-3,7-24 1,8-10-4,7-20-2,4-13-11,4-11-4,-7-9-68</inkml:trace>
          <inkml:trace contextRef="#ctx0" brushRef="#br0" timeOffset="1394.7328">1866-216 316,'-4'-3'118,"12"3"-92,-1 0-27,-7 0-17,8 0-8,-1 3 2,1 1 12,-4 2 4,3 11 6,-7 13 10,0 20 6,-7 21 7,3 16 4,0 17-2,-3 13 0,-1 21-6,1 2 0,-1-6-8,0-10-1,1-13-6,3-14-2,4-10 0,0-20 0,0-16-25,0-15-10,4-12-26,0-14-10,-1-17-24,5-13-27,0-17 47</inkml:trace>
          <inkml:trace contextRef="#ctx0" brushRef="#br0" timeOffset="1732.8753">1772 488 340,'-12'0'126,"20"3"-98,-4-6-12,3 0-13,5-4-6,-1 0 3,8-6 1,0-1-1,3 1 1,1 0-1,3 3 2,-3 0 8,-1-1 3,-3 1-2,0 4 1,-4-1-3,0 4 0,-3-1-5,-1 1-1,0 0-10,1-1-5,-5-2-19,1-1-7,3-3-29,0-7-10,1-3-41</inkml:trace>
          <inkml:trace contextRef="#ctx0" brushRef="#br0" timeOffset="2341.8035">2296 578 188,'0'17'71,"4"-10"-55,-4 3 4,0-3-2,0-1-3,3 4 1,-3 4 5,4 6 3,0 3-12,-4 8 6,0-1 3,0-7-3,4 11 0,3-4-10,-3-3-5,4-4-2,-1 1-1,1-8-3,-1-2 2,1-4-1,3-3 0,0-7 2,4-7 2,0 3 3,1-9 2,-1-10 1,0-8 0,-4-9-2,0-3 1,1-8-2,-5 4 0,1 4-6,-1 6 1,-3 7 0,0 3 2,0 10 5,-1 4 4,-3 3-4,0 3 1,4 24-18,0 10 3,3 13 3,1 7 2,0 0 2,-1-4 0,4-2 0,1-8 0,3-6 0,4-7-7,-1-7 0,5-6-15,0-10-3,3-11-11,4-6-5,0-10-29,-3 7-12,-1-8-10</inkml:trace>
          <inkml:trace contextRef="#ctx0" brushRef="#br0" timeOffset="3525.6522">2978 589 248,'-4'3'93,"4"0"-72,0-3 3,0 0-5,0 0-8,4 0 1,-4-3-1,0 0 1,0-1-6,0-3 5,-4 4 2,1 0 0,-1-1 2,-4 1-2,1 3 0,-1 0-3,1 3-1,-1 4-5,-3 3-3,-8 7-3,4 3 1,0 7-4,0 3 1,0 4-3,0-1 2,3 1-2,5-8 2,3-6-4,0-3 1,8-3-5,4-4 1,3-4 4,0-2 2,4-8 8,0-6 6,0-3 0,1-7 3,2-7-2,-3-6 0,1-1-5,-1 0-1,-4 4 3,0 0 1,-3 3-1,-1 4 1,1 3-4,-4 3 0,-1 4-1,1 6-2,0 0-6,0 7-4,3 4-3,1 6 0,3 3 2,4 4 2,0 0 3,4-1 4,4 1 1,-1-4 3,1-2-3,3-5 0,1-6 3,3-3 1,0-4 1,-4-10 2,1-9-1,-5-15 2,-3-9-4,0-20 0,-4-7-3,4-14-1,-4-6 1,0 3 2,-3 7-1,-5 10-1,1 3 1,-5 17-1,-3 14 4,-3 6 5,-1 10 4,0 7 4,0 3-7,-3 10-1,-1 7-12,-3 10-5,-4 11 1,-4 5 2,-4 11 3,5 7 3,-1 13 0,4 17-1,0 6-2,3 4 1,5 6-1,3 4 0,8-7 2,3-3 2,8-4-3,4-13 0,4-10-1,3-13 0,4-11 0,4-12 0,4-15 2,3-12 2,5-11-1,-1-10 2,0-6-2,-3-11 2,-5-3-2,1-3 2,-8-7-4,-7 3 0,-8-3 3,-8 4 3,-7-1-2,-7 0 0,-4 7-1,-4 4 1,-4 6-2,0 7 2,-4 3-2,1 7 2,-1 6-2,4 4-1,0 10-2,4 7 1,0 7-4,0 16-1,4 17 5,3 16 5,1 11-2,3 20-1,0 16 11,0 11 6,4-4 2,0-6 3,4-14-11,4-10-4,-1-16-14,4-11-6,1-16-16,3-14-5,4-13-3,3-14 2,5-10-10,-1-16-2,1-7-61,-1-17-50,-3 3 61</inkml:trace>
          <inkml:trace contextRef="#ctx0" brushRef="#br0" timeOffset="4445.5029">3887 1269 260,'-11'17'99,"11"-17"-77,0 0-18,0 0-17,11-14-1,4-9 4,0-7 7,4-11 2,0-2 5,0-4 2,-1-3 2,1 3 0,0 0 4,-4 0 3,-3 3-2,-1 4 2,-4 17 5,1-1 4,-4 4 1,-1 7 0,-3 3-6,0 0-1,0 3-8,0 3-4,0 4-10,0 4-5,-3 6 2,3 7 4,0 3 2,0 7 1,0 6-3,0 1 2,3 2 1,1-2 2,0-4-6,4-3 1,-1-4-8,1-6-3,-1-7 3,4-3 4,1-4 6,-5-9 3,5-8 4,-5-3 3,1-6 2,-1-7 1,5-7-6,-1-3-2,0-4 2,1 1 1,-1 6-1,-4 3 1,1 7 0,-1 7 1,1 4 0,-4 2 2,0 4-1,-1 7 0,5 9-5,-1 15-1,5 15-3,-1 15-1,0 2 1,-3 8 2,-1 2 1,1 4 1,-1 7 4,-3 0 5,0-4-5,-4-3-2,0-6-3,-4-5 0,-3-2-2,-5 0 2,-3-11 4,-4-6 6,-3-7-1,-1-6 1,-3-4-10,-1-7-3,-3-6-12,0-7-3,0-3-5,0-4-3,-4-10-18,0-10-9,4 1-28,3-5-11,1-5-46</inkml:trace>
          <inkml:trace contextRef="#ctx0" brushRef="#br0" timeOffset="5321.6087">4554 646 264,'-7'-7'101,"7"3"-78,-4 1-2,4 3-5,0-3-6,-4-4 2,0 0-2,4-3-1,-3-3-5,3-1 4,0-2 2,0-1-3,3-3 1,5 0-3,-1 0 0,5 0-3,-1-4-2,0 4 5,4 3 1,1 0 4,-1 1 1,0 2-1,0 4 1,-4 0-2,0 3 2,1 7-4,-1 7-2,0 7-5,1 6-2,-1 10-2,0 7 3,-3 10 0,-1 0 1,1-1-3,-4-2 2,-1-4 1,1-3 2,0-7-3,0-3 0,0-7-8,-4-3-4,0-4 7,0-6 5,0 3 1,0-3 3,0-7 0,0 0 1,0-7-2,-4-3-2,4-7-2,0-6 1,0-4 3,0-6 1,4-1 1,3-3 2,1-3-1,3 3 0,0 0-1,4 4 0,0 3 2,4-1 1,4 8 1,-8 3 2,0 6-5,-4 4-1,4 10-2,4 7-4,0 10-1,-4 10 2,0 6 2,0 7 0,0 4-1,1 6-2,-1 0-1,0 1 2,-4-8 0,0-2-24,-3-8-10,-4-6-42,-4-7-16</inkml:trace>
          <inkml:trace contextRef="#ctx0" brushRef="#br0" timeOffset="5779.6389">5354 317 364,'-12'40'137,"8"-26"-106,1-4-23,3-4-17,0 5-27,3 2-7,1 4 12,-4 6 7,-4 11 15,1 6 21,-5 7 9,4 3 4,-3 0 0,3-3-10,0-7-4,4-6-11,0-7-2,0-7-18,4-3-6,4-7 13,-1-7 6,4-6 10,1-11 3,-1-9 6,4-11 3,-4-6 3,5-7 1,-5-3-4,0 0 1,-3 3 0,-1 3 2,-3 4-1,-4 3-1,-4 10-2,-3 4-1,-5 3-18,1 6-7,0 1-21,-4 3-8,0-4-63,0-2-27,-1-4 13</inkml:trace>
          <inkml:trace contextRef="#ctx0" brushRef="#br0" timeOffset="6520.8105">5776 99 348,'-4'7'132,"4"0"-103,0 3-12,0-4-12,0 8-14,-4 9-1,0 11 2,-7 13 3,-4 10 3,0 6 3,-4 4 4,4 7 4,4-10 5,-1-4-8,5-10-1,3-6-14,4-11-4,4-6-10,3-10-2,9-7 13,-1-10 6,3-13 7,1-11 4,4-9 7,-4-8 4,0-2-6,0-4-1,-4 3-3,-4 1-1,0 6 3,-3 3 3,-4 11 9,-1 3 5,-3 3-7,0 7 0,0 3-13,0 4-3,-3 6-13,-1 7-3,4 4-2,0 3 2,0 3 3,4 0 5,3 0-6,1-3 0,3-4 5,4 1 1,0-4 1,-4-4 1,1-2 7,-1-4 5,0 0 2,-3-4 4,-1-6 13,-3-7 7,0-9-7,0-15-1,-4-12-9,0-11 0,0-6-8,0-4-3,0-3-8,-4 0-3,0-4-38,-7-22-14,-4-15-121</inkml:trace>
        </inkml:traceGroup>
        <inkml:traceGroup>
          <inkml:annotationXML>
            <emma:emma xmlns:emma="http://www.w3.org/2003/04/emma" version="1.0">
              <emma:interpretation id="{DEDCCDBE-603E-4ECB-A32F-36908F804682}" emma:medium="tactile" emma:mode="ink">
                <msink:context xmlns:msink="http://schemas.microsoft.com/ink/2010/main" type="inkWord" rotatedBoundingBox="19872,16466 22174,16497 22155,17893 19853,17862"/>
              </emma:interpretation>
              <emma:one-of disjunction-type="recognition" id="oneOf2">
                <emma:interpretation id="interp10" emma:lang="en-US" emma:confidence="0">
                  <emma:literal>6</emma:literal>
                </emma:interpretation>
                <emma:interpretation id="interp11" emma:lang="en-US" emma:confidence="0">
                  <emma:literal>S</emma:literal>
                </emma:interpretation>
                <emma:interpretation id="interp12" emma:lang="en-US" emma:confidence="0">
                  <emma:literal>s</emma:literal>
                </emma:interpretation>
                <emma:interpretation id="interp13" emma:lang="en-US" emma:confidence="0">
                  <emma:literal>i</emma:literal>
                </emma:interpretation>
                <emma:interpretation id="interp14" emma:lang="en-US" emma:confidence="0">
                  <emma:literal>!</emma:literal>
                </emma:interpretation>
              </emma:one-of>
            </emma:emma>
          </inkml:annotationXML>
          <inkml:trace contextRef="#ctx0" brushRef="#br0" timeOffset="7608.4036">6319 1138 252,'-15'-10'93,"7"0"-72,8 0 20,0 7 7</inkml:trace>
          <inkml:trace contextRef="#ctx0" brushRef="#br0" timeOffset="7439.1029">7054 351 296,'-15'13'110,"15"-10"-86,-4 1-11,4-4-11,0 0-10,0 0 0,0 0 13,0 0 7,0-4-6,0 1 14,0-4 7,0-6 1,0-4 1,0-3-8,-4-7 0,1-3-10,-1 0-4,-4-4-4,1 4 0,-5 0 0,1 3 1,0 7 4,-4 3 3,0 4-2,-4 3 0,0 3-5,-7 7-3,3 10-5,-4 10 0,5 11 2,-1 9 1,4 7 1,4 6 0,8 11-3,-1 6 2,8 11 1,4 9 2,7-3 1,1 1 1,3-1 0,4-4 2,3-2-1,-3-7 0,0-4-1,-4-10 2,-4-6-3,4-10 0,-7-8-1,-8-2 1,0-7-7,-8-7 1,-10 0-10,-13-7-4,-6-3-24,-5-10-9,-3-10-14,-4-3-3,4-14-29,-1 0-58,5 1 41</inkml:trace>
        </inkml:traceGroup>
        <inkml:traceGroup>
          <inkml:annotationXML>
            <emma:emma xmlns:emma="http://www.w3.org/2003/04/emma" version="1.0">
              <emma:interpretation id="{493717A2-6F30-4570-948E-E39D3E171DD7}" emma:medium="tactile" emma:mode="ink">
                <msink:context xmlns:msink="http://schemas.microsoft.com/ink/2010/main" type="inkWord" rotatedBoundingBox="19724,17058 21972,16390 22292,17469 20044,18136"/>
              </emma:interpretation>
              <emma:one-of disjunction-type="recognition" id="oneOf3">
                <emma:interpretation id="interp15" emma:lang="en-US" emma:confidence="0">
                  <emma:literal>ronD</emma:literal>
                </emma:interpretation>
                <emma:interpretation id="interp16" emma:lang="en-US" emma:confidence="0">
                  <emma:literal>onD</emma:literal>
                </emma:interpretation>
                <emma:interpretation id="interp17" emma:lang="en-US" emma:confidence="0">
                  <emma:literal>-and</emma:literal>
                </emma:interpretation>
                <emma:interpretation id="interp18" emma:lang="en-US" emma:confidence="0">
                  <emma:literal>ionD</emma:literal>
                </emma:interpretation>
                <emma:interpretation id="interp19" emma:lang="en-US" emma:confidence="0">
                  <emma:literal>fond</emma:literal>
                </emma:interpretation>
              </emma:one-of>
            </emma:emma>
          </inkml:annotationXML>
          <inkml:trace contextRef="#ctx0" brushRef="#br0" timeOffset="7777.231">6304 1091 517,'7'-17'38,"1"1"-20,3-8-8,4 4-3,4-3 1,4-1 0,3 1 4,8-1 3,4 4-6,-1 0-1,9 0 2,-5 0 1,4 3 1,-3 4 2,-1-1-3,-7 4-1,-4 4-6,-7 2-3,-4 1 0,-4 0 1,-4-1 3,-3 4 2,-1 0-1,5 0-1,-9 0-8,-3 0-2,0 0-5,0 0-1,0 0-19,0-3-5,4-4-31,-4-6-12,4-7-83</inkml:trace>
          <inkml:trace contextRef="#ctx0" brushRef="#br0" timeOffset="8309.6968">6986 692 288,'-4'-3'110,"8"6"-86,-8-6 5,4 3-3,0 0-17,0 0-5,0 0-2,0 0 0,0 7-1,0 3 2,0 3 2,0 4 0,0 3 0,0 4-3,0 2 1,4 8-4,0-1 0,3 1 1,5-4 0,3 0-5,4-3-1,-1-7 3,5-6 1,0-4 6,-1-7 2,1-6 4,0-4 1,-1-3 6,-3-7 1,0-6 8,-4-8 4,-4-5-10,-3-1-2,-8 3-4,-4 4-1,-7 0-5,-4 3-3,-8 4-18,-7 6-8,-8 7-52,-7 3-20,-8 7-69</inkml:trace>
          <inkml:trace contextRef="#ctx0" brushRef="#br0" timeOffset="9081.6111">7197 1105 288,'-4'23'107,"1"-23"-83,6-3-12,1-1-8,4-9-4,3-7 4,4-10-1,0-10-2,4-4 0,4-3 5,-1 3 4,5 4-1,-5 3 2,1 7 5,-8 10 2,0 3 4,0 7 1,-3 7-8,-1 10-2,-4 3-3,1 6-1,-1 11 1,-3 7 1,0 6-5,0 7-4,3 0-4,1 0 1,3 0 1,0-7 0,5-10-16,-1-10-6,3-13-14,5-14-4,3-20-34,5-23-15,-5-14-33</inkml:trace>
          <inkml:trace contextRef="#ctx0" brushRef="#br0" timeOffset="9513.7575">7959 86 368,'0'-4'140,"4"4"-109,-1 0-9,-3 0-11,0 0-3,8 4 5,-1 3 2,1 3 4,0 10-11,3 10 0,0 10 2,0 10-8,1 14-1,-5 16-1,5 11 2,-1-1-10,0 8-2,1-1 0,-1-7 1,0-9 1,-3-11 0,-5-6-20,1-17-6,-15-24-87,-15-16-24</inkml:trace>
          <inkml:trace contextRef="#ctx0" brushRef="#br0" timeOffset="9861.5685">7684 354 464,'11'0'173,"-7"-3"-135,11-7-14,0-1-18,11-9-14,12-10 2,7-7-1,12 0 2,-4 4 3,-1 3 1,1 6 3,0 11 5,0 6 6,-1 14-3,5 10 2,3 13-5,1 13 1,-5 14-3,-7 10 0,-4 14-1,-11 13 0,-11 3-2,-15-3-2,-16 3 3,-18-7 0,-16-9-1,-14-1 1,-12-13-24,-4-23-8,-15-24-30,-11-33-13,-3-41-107</inkml:trace>
        </inkml:traceGroup>
      </inkml:traceGroup>
    </inkml:traceGroup>
  </inkml:traceGroup>
</inkml:ink>
</file>

<file path=ppt/ink/ink3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18T08:16:09.26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B29EACA7-F153-41CC-A4C0-9D4ECAAD5BA5}" emma:medium="tactile" emma:mode="ink">
          <msink:context xmlns:msink="http://schemas.microsoft.com/ink/2010/main" type="writingRegion" rotatedBoundingBox="503,884 10332,456 10392,1846 563,2274"/>
        </emma:interpretation>
      </emma:emma>
    </inkml:annotationXML>
    <inkml:traceGroup>
      <inkml:annotationXML>
        <emma:emma xmlns:emma="http://www.w3.org/2003/04/emma" version="1.0">
          <emma:interpretation id="{A3C357DC-9B32-491B-BD3E-B7215EC1A2E7}" emma:medium="tactile" emma:mode="ink">
            <msink:context xmlns:msink="http://schemas.microsoft.com/ink/2010/main" type="paragraph" rotatedBoundingBox="503,884 10332,456 10392,1846 563,2274" alignmentLevel="1"/>
          </emma:interpretation>
        </emma:emma>
      </inkml:annotationXML>
      <inkml:traceGroup>
        <inkml:annotationXML>
          <emma:emma xmlns:emma="http://www.w3.org/2003/04/emma" version="1.0">
            <emma:interpretation id="{27D67FF3-88DE-4BB0-9F82-8CE42474FE5C}" emma:medium="tactile" emma:mode="ink">
              <msink:context xmlns:msink="http://schemas.microsoft.com/ink/2010/main" type="line" rotatedBoundingBox="503,884 10332,456 10392,1846 563,2274"/>
            </emma:interpretation>
          </emma:emma>
        </inkml:annotationXML>
        <inkml:traceGroup>
          <inkml:annotationXML>
            <emma:emma xmlns:emma="http://www.w3.org/2003/04/emma" version="1.0">
              <emma:interpretation id="{A901204B-D9D1-4224-8E4A-B9FB27E24C29}" emma:medium="tactile" emma:mode="ink">
                <msink:context xmlns:msink="http://schemas.microsoft.com/ink/2010/main" type="inkWord" rotatedBoundingBox="386,1828 755,798 1444,1045 1075,2075"/>
              </emma:interpretation>
              <emma:one-of disjunction-type="recognition" id="oneOf0">
                <emma:interpretation id="interp0" emma:lang="en-US" emma:confidence="0">
                  <emma:literal>C.</emma:literal>
                </emma:interpretation>
                <emma:interpretation id="interp1" emma:lang="en-US" emma:confidence="0">
                  <emma:literal>"</emma:literal>
                </emma:interpretation>
                <emma:interpretation id="interp2" emma:lang="en-US" emma:confidence="0">
                  <emma:literal>C</emma:literal>
                </emma:interpretation>
                <emma:interpretation id="interp3" emma:lang="en-US" emma:confidence="0">
                  <emma:literal>(.</emma:literal>
                </emma:interpretation>
                <emma:interpretation id="interp4" emma:lang="en-US" emma:confidence="0">
                  <emma:literal>c</emma:literal>
                </emma:interpretation>
              </emma:one-of>
            </emma:emma>
          </inkml:annotationXML>
          <inkml:trace contextRef="#ctx0" brushRef="#br0">521 261 132,'10'-9'49,"-10"5"-38,0-5 19,0 4 6,0-3-9,0-6-3,0 1-8,-5-4 0,5-1-9,-5 0 0,0 1 0,5-5 3,-9 4 1,-6 0-5,5 1-2,-5-1 9,0 5 3,-5 0-3,-5 4-3,1 9-5,-11 4-4,5 9 0,0 5-1,-4 9 0,9 3 0,-10 6-3,5 3 2,11 5-1,-11 0 0,10-4 2,0 0 2,5-1-3,0 1 0,1 4 1,4 9 0,0 9 2,10 8 1,-10-4-1,10 1-2,0-6 5,10-8 4,-5-4 4,5-10 4,9-12-3,-4-5 2,0-5-5,10-8 1,5-9-5,-5-4-2,9-1-5,6-8 0,0 0-27,-6-5-9,1 1-55,0 3-21,-11 6 1</inkml:trace>
          <inkml:trace contextRef="#ctx0" brushRef="#br0" timeOffset="662.3235">750 618 192,'0'-5'74,"0"5"-58,0-4 25,0 4 8,0 0-7,0 0 0,0-4-15,-5 4-5,0 0-12,0 0 0,5-5 3,0 5-3,-5 0 0,5 0-2,0 0 0,0 0-2,0 0 1,0 0-2,0 0 2,0 0-4,0-4-2,-5 4 2,0-5 0,5 5-32,-10 0-13,5 0-212,5 5 95</inkml:trace>
        </inkml:traceGroup>
        <inkml:traceGroup>
          <inkml:annotationXML>
            <emma:emma xmlns:emma="http://www.w3.org/2003/04/emma" version="1.0">
              <emma:interpretation id="{64C3B6A2-3F42-4554-9FC7-492687E7904D}" emma:medium="tactile" emma:mode="ink">
                <msink:context xmlns:msink="http://schemas.microsoft.com/ink/2010/main" type="inkWord" rotatedBoundingBox="1728,888 4462,1060 4396,2103 1663,1931"/>
              </emma:interpretation>
              <emma:one-of disjunction-type="recognition" id="oneOf1">
                <emma:interpretation id="interp5" emma:lang="en-US" emma:confidence="1">
                  <emma:literal>Lehner</emma:literal>
                </emma:interpretation>
                <emma:interpretation id="interp6" emma:lang="en-US" emma:confidence="0">
                  <emma:literal>tenner</emma:literal>
                </emma:interpretation>
                <emma:interpretation id="interp7" emma:lang="en-US" emma:confidence="0">
                  <emma:literal>Kenner</emma:literal>
                </emma:interpretation>
                <emma:interpretation id="interp8" emma:lang="en-US" emma:confidence="0">
                  <emma:literal>whiner</emma:literal>
                </emma:interpretation>
                <emma:interpretation id="interp9" emma:lang="en-US" emma:confidence="0">
                  <emma:literal>winner</emma:literal>
                </emma:interpretation>
              </emma:one-of>
            </emma:emma>
          </inkml:annotationXML>
          <inkml:trace contextRef="#ctx0" brushRef="#br0" timeOffset="1621.1038">1191 115 132,'0'-17'49,"0"8"-38,0 0 17,0 5 6,0-5-5,0 0-2,0 0-4,0 1 0,0 3-13,0 1 3,0-1 1,0 1-1,0 4 0,0 0-7,5 9-2,0 8 0,0 10 0,0 8-5,0 5-1,4 4 1,-9 4 2,5-4 0,0 0-1,-5 0 1,0 9-1,0 5 0,-5 8 0,0 0 0,5 4 2,-9-8 3,4-5 4,0-8-2,0-9 1,0-5-5,0-9 0,5-4 1,-10-4 0,5 0-2,0-5 1,0-4-2,5-5 2,0 0-4,0 1 0,0-1 1,0-4 2,0 0-3,0 0 0,5 0 1,5 0 2,0 0-3,0 0-2,0 0 4,4 0 1,1 5 0,5-1 1,0 0 0,0-4 1,0 0-2,0 5 1,-1-5-2,1 4 2,-5 1-2,0-5 2,0 4-2,0-4 2,-5 0-13,0 0-6,-1-4-38,1-5-15,10-4-50</inkml:trace>
          <inkml:trace contextRef="#ctx0" brushRef="#br0" timeOffset="2309.7347">1647 600 180,'-25'0'68,"20"5"-52,0-5 8,5 0 2,0 4-2,-5 0 1,0-4-8,0 5 0,5-5-10,0 0 0,0 0 0,0 0-1,10 0-1,0 0-1,0 0 2,0 0-1,0-5 0,0 1-3,5-5 1,0 0-2,-5 1 2,-1-1 0,1 0 1,-5-4-2,5 0 1,-10-1 0,0-3 1,0 3-5,-10-8 1,5 0 0,0-4 2,0 0-1,-4 3 2,-1 6 0,0 4 1,0 4 0,-5 4 2,0 10-3,0 8 0,-5 13-3,0 10-1,1 8 1,-1 18 0,5 12 0,5 10 0,0-9 0,5-4 0,5-10 0,5-8 0,5-9 0,5-8 2,5-10-1,0-8-1,4-14-2,6-8-1,5-14-27,4-4-10,-4-4-90,5-1-38,-10 5 87</inkml:trace>
          <inkml:trace contextRef="#ctx0" brushRef="#br0" timeOffset="3091.4853">1870 168 132,'10'-17'52,"-10"12"-41,0 5 24,0 0 10,0 0-10,0 5-2,-5-1-13,5 5-5,-5 0-8,5 4-5,0 0 1,0 5 0,0 4 1,5 4-5,0 5 1,5 4 0,0 5 2,0 4-3,0 9-2,5 9 2,-1 8 2,1 5 0,-5-9 2,0-4 0,0-9 1,-5-5-2,0-8-2,-5-9 3,0-5 0,0-4-1,0-4-2,0-5 1,-5 0 1,0-4-1,0 0-1,0-5 1,5 1-1,-10-5 2,5 0 1,0-5 3,5-3 1,0-6-3,5-8-1,10-8-1,-5-6 1,10-3-2,5 3-1,-6 1 5,6 9 4,-5 4-3,0 8 2,0 10-3,0 8 0,-6 10-1,1 3 2,0 5-1,-5 5 2,0 4-6,0-1-1,0-3 2,-5-1 1,-5-4-15,5 0-6,-5-4-38,5-5-16,5-4-46</inkml:trace>
          <inkml:trace contextRef="#ctx0" brushRef="#br0" timeOffset="4202.6618">2445 970 108,'-5'0'44,"-5"5"-35,10-5 14,0 0 2,0 0 2,-5 0 3,0-5-1,0 1 2,1 0-17,-1-5 3,0-4 1,0-5-4,0 0 2,5-4-3,0-4 0,0-1-3,0-3-1,0-6-3,5 5-1,0 1-3,0 3 1,0 5 0,4-4 3,1 8-3,0 0-2,0 5 0,0 4-1,5 1 2,-5 3 3,5 5 0,0 5 0,0 8-6,-1 4 1,1 10 0,0 13 0,0-1 0,5 1 0,-15 4 2,5-4 1,0-1-4,0-8 1,-5-4 0,-1-5 2,1 0-1,-5-5-1,0-3-4,0-6 0,0-3 0,0-5 2,0 0 1,-5-5 1,1 1-3,-1-9 2,0-5 3,0-8 1,0-10-4,5-3-1,0-1 1,5 5 0,5 0 1,-1 4 0,6 4 0,0 5 0,0 5 0,0-1 2,0 0-1,5 9 2,0 1-2,-1 3 2,1 5-2,0 9-1,0 4 1,0 14-1,-5-1 2,-1 9 1,-4 5-1,0 0-2,0-1 1,-5-3 1,0-5-17,-5-5-4,0-8-26,0-5-12,0-4-60</inkml:trace>
          <inkml:trace contextRef="#ctx0" brushRef="#br0" timeOffset="4955.071">3050 856 160,'0'0'60,"-5"4"-47,5-4 17,0 0 3,0 0-12,0-4-2,5-1-7,0-3 0,5-6-7,0 1-1,0-4 0,5-1 0,-5-4 2,9 0 1,-4 0 3,-5 0 4,0-5 3,0 1-9,0-5-2,-10 5-2,0 4 2,0 0-3,0 4 0,-5 5 3,0-1 1,0 6-1,-5 3 1,0 5-4,0 5-2,0 3 0,-4 6-1,4 3 0,0 5 0,0 9-3,5 4 2,0 10-1,5-6 0,0 1 2,5 0 2,5-5-1,0-4 2,0-5-2,9 1-1,-4-5-2,0-5 1,5-4 1,0-4 0,0-4 2,0-5 1,-1-5-1,-4-4 1,0-4 0,0-9 3,0-9-1,0-8 2,0-1-4,4 0 0,1 1 1,-5 3 0,0 6-5,0-1 1,0 13-2,-5 5 0,0 4 2,0 9 2,-1 9-3,1 8 0,0 14-1,5 5 0,0-1 2,0 0 0,5 0 0,0-4 0,4-9 0,1-9 2,0-8 3,5-14 4,4-17-6,6-10-4,0-8-42,-1-9-17,11-22-77</inkml:trace>
        </inkml:traceGroup>
        <inkml:traceGroup>
          <inkml:annotationXML>
            <emma:emma xmlns:emma="http://www.w3.org/2003/04/emma" version="1.0">
              <emma:interpretation id="{5DBF3CF0-5305-4A6E-B3ED-83D9F794E2FA}" emma:medium="tactile" emma:mode="ink">
                <msink:context xmlns:msink="http://schemas.microsoft.com/ink/2010/main" type="inkWord" rotatedBoundingBox="4745,718 10332,475 10392,1846 4805,2089"/>
              </emma:interpretation>
              <emma:one-of disjunction-type="recognition" id="oneOf2">
                <emma:interpretation id="interp10" emma:lang="en-US" emma:confidence="0">
                  <emma:literal>RBGUKICD</emma:literal>
                </emma:interpretation>
                <emma:interpretation id="interp11" emma:lang="en-US" emma:confidence="0">
                  <emma:literal>RBEUKICD</emma:literal>
                </emma:interpretation>
                <emma:interpretation id="interp12" emma:lang="en-US" emma:confidence="0">
                  <emma:literal>RBEUKDCD</emma:literal>
                </emma:interpretation>
                <emma:interpretation id="interp13" emma:lang="en-US" emma:confidence="0">
                  <emma:literal>RBGUKDCD</emma:literal>
                </emma:interpretation>
                <emma:interpretation id="interp14" emma:lang="en-US" emma:confidence="0">
                  <emma:literal>RBGUKPCD</emma:literal>
                </emma:interpretation>
              </emma:one-of>
            </emma:emma>
          </inkml:annotationXML>
          <inkml:trace contextRef="#ctx0" brushRef="#br0" timeOffset="7188.6031">4538-109 220,'0'0'82,"5"0"-64,-5 8 11,0-3-1,0 4-8,0 8-1,0 5-5,-5 9-1,0 9-7,0 8 5,0 5 4,0 0-3,-5 0 1,5 0-4,-5 0 0,0-5-3,0 1-1,5-1-3,0-4-2,-5 0 1,5 0-1,0 1 0,0-10 0,-9-4-3,9-5 2,-5 1-17,0-5-5,0-5-2,0-4 2,0-4 2,0-4 1,-5-5 2,0-5 1,0-8 10,1-5 3,-1-4 1,5-8 0,0-1 4,0-5 1,5 6 2,0-6 0,0 5 6,5-4 6,5 0 1,0 0-1,5-1-4,0-3-2,5-5-2,5-9 0,-1-5 2,6 1 1,0 4-3,0 5 0,0 4-1,4 4 3,1 5-3,0 4-2,-5 5-2,-1 3 0,1 6 0,-5-1 1,0 5 0,0 4 0,-1 5-5,-4-1-1,0 5 1,0 5 2,0-1 0,5 5-1,0 4 1,-5 9 1,-1 0-3,1 9 0,-5 0 1,-5 9 2,-5 4-1,-5 0 2,-5 0-4,-5 0 0,1-4-1,-6-1 0,0-3 2,0-6 0,-5-8-3,0 0 0,1-4 2,-1 0 0,0-9-2,5-1 2,0-3 1,6-5 0,4-5 0,0-3 0,5-1 0,5-4 0,5-1-3,5 5 0,0 1 2,-1-1 2,6 4-2,0 5 0,-5 0 1,5 5 0,0-1 0,0 9 2,0 1 1,-5 3 1,4 5-2,-4 0 1,0 0 0,0 5 3,0 4-3,0 4 0,0 5 1,0 4 2,0-9-5,-5-4-1,0 0 0,5-5 2,-5-8-10,4-5-2,-4-4-22,5-9-9,0-9-51,5 0-23,5-4 11</inkml:trace>
          <inkml:trace contextRef="#ctx0" brushRef="#br0" timeOffset="8318.8264">5103 221 168,'10'-31'63,"0"18"-49,0-9 18,-5 13 7,-1 0-2,1 1 2,-5-1-6,0 0 0,0 5-19,0-1 3,0 5 1,-5 5-8,1 8-1,-1 4-3,0 10 1,0-1-4,0 5-2,0 0 0,0 0-1,5 0 2,0 0 1,0-5-1,0 1-2,5-1 1,0 0-1,-5 1 0,0-1 0,0 1 0,0-1 2,0 1-1,0-1 2,-5-4-4,0 0 0,5-4 1,-5-5 2,5-4 1,-5-5 1,0-4-2,0-4-2,0-5-2,0-4 1,0-5 1,-5-4 0,0 0 0,0 0 0,0 0 0,0-4 0,6-1 0,-1-4 0,5 0-3,5-4 2,-1-5 1,6-4 2,0-4-3,5-1 0,0 1 3,5-1 3,0 5-2,0 5-2,-1 3 0,1 6-1,0 3 2,0 10 3,0-1-2,-5 5 0,-1 4-3,1 4-1,0 5 1,0 5 2,-5 4-1,5 8-1,-5 5-2,0 9 1,0 9 1,-5 4 0,-5 4-3,0 1 2,-5-1 3,0-4 1,0-4-4,-5-5 1,0-4-5,0-4 1,0-5-3,0-5 2,0-3 1,0-6 2,5 1 1,0-4 3,0-5-3,5 0 0,0-5 1,5 1 0,0-5-3,0 5 2,5-5 1,5 0 2,0 0-3,0 0 0,0 1 1,0-1 0,-1 0 0,1 4 2,0 1-1,0 4 2,0 4-2,5 5 2,0 0-2,-1 0 2,-4 4-2,0 0 2,0 1-2,-5 3 2,-5 1-2,-5 4 2,-5 4 0,-5 1 1,0 8 0,-5 0 0,-5 5-2,1-9 1,-1-5-2,0-4-1,-5-4 3,-5-5 2,-4-4-4,-6-5-1,-10 1 0,-4-5 0,-6 0-20,1-5-7,4 5-30,6 0-12,9 5-69</inkml:trace>
          <inkml:trace contextRef="#ctx0" brushRef="#br0" timeOffset="8930.2293">6085-26 188,'-5'-26'71,"-10"17"-55,-5-4 9,10 9 1,-5-5-4,-5 0 1,-5 0 3,-9 5 1,-6 4-14,0 8-1,-4 6-1,-1 8-2,1 13 0,9 13-3,0 10-1,5 3 3,1 6 3,4-6 0,5-3 3,5-6-5,5 1-1,10 0-2,5 0-1,10 0-1,10 0 2,5-13-1,9-10 2,6-8-2,0-8 0,9-5-3,-9-14 1,-1-4-18,-4-4-6,-5-5-19,-1-4-7,1 0-96,5 0-42,-6 0 96</inkml:trace>
          <inkml:trace contextRef="#ctx0" brushRef="#br0" timeOffset="9311.7485">5961 503 172,'-15'5'66,"15"-1"-52,0-8 21,0 4 7,5 0-10,5 0-3,0-5-6,4 1-3,6-1-10,0 1 2,5 0 4,0-1-2,4-4 0,-4 1-4,5 3 1,0-4-2,-1 5 0,1 0-8,-5-1 0,0 1 1,-5-1 1,-6 1-26,1 0-11,-5-5-60,5 4-27,-5-3 14</inkml:trace>
          <inkml:trace contextRef="#ctx0" brushRef="#br0" timeOffset="10146.6093">6561-109 224,'14'-27'85,"-9"23"-66,-5-1 12,0 5 3,0 0-16,0 5-4,0 12-5,-5 1-1,0 9-4,5 12-1,0 5 3,0 5-1,0 4 2,5 0-2,0-1 0,0 1-3,5-4 1,0-5-2,0 0 2,0 0-4,5 4 0,0 1 1,0-1 2,-1-8 1,1 0 1,0-14-5,0-4 1,0-9 2,-5-8 1,0-10-4,5-8 1,0-9-7,-1-4-3,6-5 3,-5-9 4,0 1 0,0-14 1,0-5 2,0-3 0,-5-5 0,-1 4 0,-4 5 2,-5 4 1,0 4 10,0 14 3,0 4-3,-5 9 0,1 4-8,4 10-3,-5 3-4,5 10 1,0 12-1,5 14-2,-1 13 3,6 9 2,0 0 2,0 0 1,5-5 0,0 1 2,0-5-3,0 0 0,0 0-3,4 0-1,6 0 1,0 0 2,0 0-3,0-13-2,-1-9-12,1-9-5,0-13-25,0-13-11,5-4-69</inkml:trace>
          <inkml:trace contextRef="#ctx0" brushRef="#br0" timeOffset="10702.9794">7503-123 252,'-5'-22'93,"5"14"-72,0-6 11,0 10 3,0 0-10,0-1-2,0 1-7,0-1 0,0 5-9,0 9-6,0 13-2,-5 18 1,0 13 0,5 13 0,-5 4 2,0 5-3,0-4 0,0-5 1,0 0 0,5 0 0,0 0 0,5-4 0,0-5 2,0-4-1,0-13 2,0-9-2,0-9-1,0-13 3,0-9 0,0-9-4,0-9 1,-1-4 0,1-4 2,0-5-3,-5-5-2,0 6 2,5-6 0,0 1 1,0 0 2,5 0-1,0-5-1,0 0 1,0 5-1,5 0-3,0-1 2,0 1 1,-1 4 0,1 1-3,0 3 2,0 5 1,0 4 0,0 5-22,0 0-10,-5 9-33,0 4-11,-1 13-35</inkml:trace>
          <inkml:trace contextRef="#ctx0" brushRef="#br0" timeOffset="11018.1139">7542 389 224,'25'0'85,"-10"-5"-66,5 5 12,-10 0 3,0 5-9,-5-1-2,0 1-5,-1 3-1,1 6-9,0-1 4,0 0 3,0 5 2,5-1-1,0 1 0,5 0 0,0-1-4,5 1-2,5-5-2,4 0 0,1-4-4,0-5-1,0 1-10,-6-5-3,1 0-35,-5-5-15,-5 1-93</inkml:trace>
          <inkml:trace contextRef="#ctx0" brushRef="#br0" timeOffset="12383.1498">8435 755 116,'0'4'46,"5"-4"-35,-10 0 23,5 0 7,0 0-8,0 4-4,-5 1-13,0-1-3,-5 1-7,-5-5 3,0 0 3,0-5 7,-5-4 3,6 1 2,-1-10 2,0 0-3,0-4 0,0-4-8,0-1-4,0-4-4,0 5-2,1 4 1,4-4 1,0-1-8,5 5-1,0 0 0,0 0 3,0 0 2,5 4 1,0 1 0,5-5 2,0-5-3,5-4-2,0-4 2,0-9 0,4 0 3,1 0 1,0 4-1,0 1 1,-5 3-4,5 5 0,0 5-1,-5 8 1,0 1-4,-1 4-2,1 4 2,10 0 2,-5 4 0,0 1-1,0 4 1,0 0-1,0 4 0,-1 5 0,1 0-3,0 4 2,-5 1 1,5 3 2,-5 5-3,0 5 0,5 4 1,-5-1 0,5 6 0,-1-1 0,-4 0 0,0 0 0,0-4 0,0 0 2,0 0-1,-5-5-1,0 1 1,-5-1-1,0-4 0,0 0 2,-5 0-1,-5 0-1,-5 0 1,0 5-1,-5 4-3,1 4 2,-1 0-1,-5 1 0,0-6 2,0-3 0,6-5 0,-6-9 2,0-4 1,0-5 1,-5-8-2,11-5 1,-1-9-4,0-4 0,5 0 1,5 0 2,5 0-3,5-4-2,5 4 2,10 0 0,5 4-2,0 1 0,4 3 2,6 6 0,-10-1 1,0 4 0,0 5 0,-5 0 0,-1 5 0,1 4 0,-5-1 0,0 1 2,0 4-1,0 5-1,0 0-2,0 4 1,0 0-8,0 4-4,5-4-33,-6-4-13,6-5-88</inkml:trace>
          <inkml:trace contextRef="#ctx0" brushRef="#br0" timeOffset="12880.9949">9248 195 168,'0'-31'63,"-5"13"-49,-5-4 11,5 13 5,-5 1-5,-10-6 0,0 1-7,-4 4-1,-1 1-10,-5 3 5,5 1 3,1 4-3,-1 9 1,0 4-6,0 9-2,0 9 0,1 4-1,4 5 0,5-1 2,5 5-1,5-4 2,5 0 0,10-1 1,5 1 0,5 0 2,4-1-1,1 1 2,5-9-6,0-5-1,4-4-2,1-13 1,5-9-11,-1-4-4,6-5-34,-5-9-15,4 5-72</inkml:trace>
          <inkml:trace contextRef="#ctx0" brushRef="#br0" timeOffset="13691.0003">9228 67 264,'40'-53'101,"-6"27"-78,16-10 11,-25 23 1,10-4-8,-1-1 1,6 5-6,0 4-2,-6 4-11,1 14-1,-5 18-1,-1 17 1,6 17 0,-5 6 4,-5-1 3,0 0 0,-1-4 1,-4 4-4,-5 0-2,-10 9-4,-10 8-1,-10 6 1,-20-6 1,-29-8-8,-30-9-1,-20-13-53,-25-4-23,-25-23-97</inkml:trace>
          <inkml:trace contextRef="#ctx0" brushRef="#br0" timeOffset="13359.0417">9297-21 156,'20'-18'57,"-5"14"-44,0-5 21,-5 9 5,0 0-4,-5 4 2,5 10-8,0 8-3,-5 8-14,0 10-1,5 9 0,-1 4 0,1-5 1,-5 0 0,5 1 0,0-5-4,0 5-3,0 3 0,5 1-1,0 0 0,0 0 2,-1 0-3,1-13-2,0-5 0,-5-4 1,-5-9-1,-5-9-1,0-9-19,-5-8-8,0-5-32,0-8-13,5-5-48</inkml:trace>
        </inkml:traceGroup>
      </inkml:traceGroup>
    </inkml:traceGroup>
  </inkml:traceGroup>
</inkml:ink>
</file>

<file path=ppt/ink/ink3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23:46.187"/>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0 1 208,'-7'4'77,"11"-1"-60,-1 0-7,1-3-8,4 4-3,-1-4 0,4 0-2,1 0 2,3 0 1,0 0 0,0 0 2,0 0-1,0 0-1,0 0 3,0 0 2,-3 3 0,-1-3 2,0 0-2,1 3 2,3 1-2,-4-1 2,4 0-6,0 1-1,0-1 2,0 0 1,0 4 3,4-4 3,0 4 0,0 0 0,0 0-5,3-1-1,1 1 1,0 0 2,3 3-3,0 0 0,1 0-1,3-3-2,4-4 3,4 0 2,3-3 2,4 0 1,4 0 0,0 0 0,4 0-2,-4 0-1,0 0-6,-4 0-1,1 0 3,-1 0 1,4 0 2,0 0 2,0 0-1,0 4 0,0-1-3,-4 0-2,-3 4 1,-1 0 1,1-4-1,-1 0 2,-3 1 0,-4-1 1,0-3 0,-4 0 0,0 0-2,8 0 1,-4 0 0,0 0 1,0 0-2,-1 0-2,1 0 1,0-3 1,0 3 1,0 0 3,0 0-1,-4 0 2,0 0-4,1 0 0,-5 0-1,0 3 1,1 0-2,-1 1-1,1-1 3,-1-3 0,4 0 1,4 0 0,0 0 2,4 0 1,-1 0-1,1 0-1,0 0-1,0 0 2,-1 0-5,1 0-1,0 0 2,-1 0 1,-3 0-1,-4 0 1,1 0 0,-5-3 3,4-1-3,4 1 0,0 0-1,0-1-2,-4 1 3,0 0 0,-3-1-4,-1 1 1,-3 0 0,-1 3 0,-3 0 0,0 0 2,0 0-1,0 0-1,0 0 1,-1 0 1,-3 0-1,4 0 2,0 0-2,0 0-1,0 0-2,0 0 1,0 0 1,-4 0 2,0 0 1,4 0 1,-4 0-2,0 0-2,0 0 1,0 0-1,0 0 0,0 0 0,-4 0 2,1 0 1,-1 0-4,4 0 1,0 0 0,0 0 2,0 0 1,4 0 3,0 0-5,0 0-1,-4 0 0,0 0 2,4 0-1,-8 0-1,1 0 1,-1 3-1,0-3 0,-3 3 0,-1 1 0,1-1 0,-1-3 0,1 3 2,3 1-1,-3-1-1,-1 0 1,1 1-1,-8-4-3,7 0 2,-7 0-6,0 0 0,0 0-43,4-4-19,0 1-86,0-7-51,-16-7 92</inkml:trace>
</inkml:ink>
</file>

<file path=ppt/ink/ink3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23:52.381"/>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105 284 56,'-19'-10'24,"16"7"-18,-5-7-4,4 7-2,1-4-5,-1 0 1,0-3-3,0 0 2,-3 0 7,-1 3 6,4-3 9,-3 4 4,-1-1-2,1 0-1,3 0-10,0 4-3,1 0-3,-1-1-2,0 1 3,4 0 2,0 3 7,0 0 4,0 0 5,0 0 2,0 0-1,0 0 1,4-4-13,0 1 1,3 0 0,4-1-2,1 1 0,-1 0-5,0-1-1,1 1 1,3-4 0,0 4 4,0-1 3,4 1-6,3 0-1,1-1 0,3 1 0,1 0 4,3-1 3,0 1-6,0 0-1,0-1 2,4 4 3,0 0 0,4 0 0,0-3-1,3 3 2,1 0-1,3-3 0,0-1-3,4 1-1,-4 0-3,1-4 1,-1 0-2,0 0 2,0 1-4,1-1 0,3 4 1,-8-1 2,1 1-1,-1 0 2,0-1-2,-3 4-1,0 0 1,0 0-1,-4 0 0,-1 0 0,-2 0-3,-1 0 2,0 0 3,0 0 3,0-3-2,0 3-2,1 0 2,3-3 0,-4 3 1,0 0 0,0 0-2,0 0 1,0 0-2,1 0 2,-1 0 0,0 0 1,0 0-5,0 0 1,-3 0 0,-1 0 0,-3 0 0,-1 0 2,-3 0-1,0 0-1,0 0 3,-4 0 2,0 0-4,0 0-1,-4 0 0,1 0 0,-5 0 0,1 0 0,-1 0-3,-3 0 2,0 0-10,0-4-5,-4 1-54,3 0-24</inkml:trace>
</inkml:ink>
</file>

<file path=ppt/ink/ink3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23:54.864"/>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-313-1530 52,'-22'3'19,"14"4"-15,-11 0 23,12-1 10,-1-2 0,1 2 3,-5 1-11,1-4-3,0 4-9,3-4 0,1 1-10,3-1-4,0-3-2,4 0-4,0 0 2,0 0 1,8 0 2,-1 0 1,4 0 1,1-3-2,3-1 1,0 4 2,7 0 4,1 0-4,0 0-1,-1 0 0,1 0 2,3 0 1,1 0 1,-1 0-4,4-3-3,0 3 0,4-3 1,0-1-1,4 1 2,4 0 0,-5-7 1,1 3-2,0 4 1,3-1 0,-3-2 1,-4 2 0,0 1 0,-4 3-5,0 0 1,-4-3-2,1 3 0,-1 0 4,4 0 3,0 0 0,1 0 0,-1 0-1,0 0 2,4 0-5,4 0-1,-8 0 0,0 0 2,0 0-1,0 3-1,0 0 1,1 1 1,-1-4-1,-4 3-1,-3 0 1,3 1 1,-3-1 1,3 0 3,1 1-3,-1 2 0,0-2-1,1-1-2,-1-3 1,-3 3 1,3 1 1,-3-1 1,-1 0-5,1 1-1,0-1 1,-5 4 2,5-4 0,-4 1-1,0-1 3,0-3 0,0 0 1,-1 0 0,1 0-2,4 0 1,-4-3 0,0 3 3,-4 0-3,0-4-2,0 1 0,0 3-1,-4 0-3,0 0 2,1 0 1,-1 0 0,4 0 0,-3 0 0,-1 0 0,0 0 2,4 3-1,-3-3 2,-1 0 0,0 0 1,0 4 0,5-4 0,-1 0-2,0 0 1,0 0-2,0-4-1,-4 1 1,4 3-1,-3 0 2,-1 0 1,0 3-1,0-3-2,1 4 3,-1-4 0,0 0 1,5 3 0,-1 0 0,0 1 0,0-1-2,-4-3-2,4 3-2,-4 1 1,1-4 1,-1 3 0,0-3 0,-3 0 2,-1 0-1,-3 0-1,4 0 3,-1 0 0,1 0-1,-4 0 1,-1 3-2,-3-3 2,8 0-2,-4 4-1,-1-4 1,-3 0-1,0 0 0,0 0 0,0 0 0,0 0 2,0 0-1,0 0-1,0-4-17,0 1-9,0 0-28,-3-1-13,-1-6-64</inkml:trace>
</inkml:ink>
</file>

<file path=ppt/ink/ink3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57:23.451"/>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0-1 72,'0'0'27,"0"0"-21,0 0-4,0 0-1,0 0 1,8 0 1,-1 0-4,1 0 1,-1 0-2,1 0 0,-1 3 2,1 0 0,-1 1 0,5-1 0,-1 0-3,0 1 2,1-4 5,3 3 2,0-3 2,0 0 2,0 0-3,0 0 1,0 0-5,0 4-2,0-4 0,4 3 1,0 0-1,-4 1 2,0-4-2,0 0-1,0 3 1,0 0 1,0 1-1,0-1-1,1-3 1,-1 3-1,0-3 2,4 0 1,-1 0 3,1 0 3,-4 0-4,0 0-3,1 0-1,-1 0 1,0 0-1,0 0-1,0 0 1,0 0-1,0 0 2,0 4 1,0-4-6,0 0 0,0 0 3,0 0 4,1 0-1,-1 0 0,0 0-3,0 0-3,0 0 4,0 0 1,0 0 0,0 0-2,4 0 1,0 0-1,-4 0 0,4 0 2,0 0 3,-1-4 0,1 4 0,4-3-1,0 0 2,-1-1-5,1 1-3,-1 0 3,1-1 1,0 1 0,-1 0-2,1-1 1,-1 1-1,1-1 0,0 4 0,-1 0 0,5 0 2,-5 0-3,5 0 0,-1 0 3,1 0 1,-1 0-1,0 0 1,1 0-2,-1 0-1,1 0 1,-1 0 1,0 0-1,1 0-1,-1 0 3,-3 0 2,-1 0 0,-3 0 0,0 0-1,0 4 0,0-1-2,0 1-2,-1-1-2,5 4 1,3-4 1,1 0 2,-5 1-3,1-1 0,0 0 1,-1 1 0,5-4 2,-5 3 1,5 0-4,-5 1 1,1-1-2,0 0 0,-1 1 2,1-1 2,-1 0-3,1 1 0,0-1 3,-4 1 3,3-1-4,-3-3-1,4 3 0,-4-3 2,-1 0 3,1 0 4,0 4-4,0-4-1,0 3-2,0-3-2,-1 0 3,1 0 0,4 0-1,0 0 1,-1-3-2,1 3-1,3 0 3,1 0 2,-1-4 2,0 1 1,1 3 0,-5-3 0,1-1-2,3 4 1,-3 0-4,0 0 0,-1 0 3,-3 0 1,0 0-6,0 4-2,-4-1-3,0 0 3,-4 4-46,-3-4-19,3 1-28</inkml:trace>
</inkml:ink>
</file>

<file path=ppt/ink/ink3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57:24.753"/>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106 3787 108,'-22'10'44,"14"-6"-35,1-1 14,3 1 2,0-4-5,-4-4-1,1-3-9,-1-3-2,1-3-4,-1-4-3,4-3 2,-3-3 0,3-4 1,0-3-2,1-4 1,3-3 0,0-3 1,3-3 0,1-8 2,0-6-3,3-6 0,5-14-1,3 3-2,4 0 1,3 0-1,9 1 0,-5-4 2,0-4-1,4 4-1,4 0 1,0 10 1,0 7-3,0 3 0,4 0-1,0 3 0,-4 0 2,-1 1 2,1-4-1,0 3 2,4-3-4,0 4 0,3 2 1,8 1 0,4 3 2,4-3 1,3 0 1,-4-4 0,1-3-2,3-7-2,8-6 1,-4 6 1,4 4-1,0 6-1,0 4 1,0 3 1,-4 0-1,0 0-1,0 0 3,4-3 0,4-4 1,3 1 2,-3-4-3,-1 10 0,-3 0-1,0 3 1,-4 4 0,4 0 1,0 3-2,0 4 1,-4-1-2,-4 1 2,0-1-2,-3 1 2,-1 2-4,-3-2 0,0-1 3,0-2 1,0 5-1,-1 1-2,1 3 3,-4 1 0,0 2-1,-7 4-2,-8 3 3,0 0 2,-4 4-2,0-4 0,-4 4-1,-3 0 1,-4-1-4,-4 1 0,0-1-12,0 1-7,-4-1-31,1 1-13,-5-4-26</inkml:trace>
</inkml:ink>
</file>

<file path=ppt/ink/ink3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4:12:53.787"/>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25 93 192,'-19'-7'71,"16"4"-55,-1-4-2,4 4-4,0 0 2,0-1 4,4-2-2,-1-1 2,5 0-9,-1-3-2,5 0 1,3 0 1,0 3 1,7 1-4,5-1-1,7 4 1,-4-1 0,4 8-2,4 2-2,3 4 1,-3 0 1,3 4 1,1 2 3,-1 5 1,-3 2 1,0 4-2,3 3-1,1-3 1,3 3 1,0 0-1,0 4 1,1 6-4,-1 3 0,0 8 1,-3 2 2,-1 1-1,-3 0 0,-4-1-1,-4-3 0,-4 1 0,-3-1 0,3 4 0,-7 3 2,0 6-1,0 4 0,-4 0 1,0-3 1,-4-4-1,1 4 1,-1 3-6,-4 7-1,1 6 2,-1 1 1,1-1 1,0-10 0,-1-2-2,-3-1 1,0 6 0,-1 4 3,1-3-3,0 0 0,0-4 3,-1-6 1,5-7-3,0-4-1,-1 1 1,-3 0 2,0 3-3,-1 3-2,1 4 0,0-1-1,-4-6 0,0 0 0,-4-3 0,0-4 2,1 4 1,-1 3 3,0-14-3,4 18 0,0-1-1,0-3 1,0-10-2,0 3-1,0-10 1,0 4-1,0-11 0,0 8 0,4-4 0,0-1 2,-1-5-3,5 5 0,-4-5 1,7 2 0,0 1 2,1-4 1,-1 0-1,0 0 1,1 0-2,-1-3 2,0 0-4,4 3 0,-3-3 1,-1 0 0,-4-4 0,1 1 0,0-4 2,-1 0 1,-3-3-1,0-1-2,-4-6 3,3 0 0,-3 1 1,0-5 2,0 1-1,0-7 2,0 7-4,0-7 0,0 6-1,0-6-2,0 0 1,0 0 1,4 7-1,-4-7-1,4 7-2,-4-1 1,0-6 1,0 7 2,0-7-3,4 7 0,-1 0 3,1-1 1,0 1-4,0 0-1,0-1 1,-1 4 0,1 0 1,0 1 2,0-1-1,-1 0-1,1 0 1,0 3-1,0 0 0,-1 1 0,1 3 0,0-1 0,4 8 0,-5-1 0,5 7 0,-1-3 0,1 0-3,-1 3 2,1 0 1,0 1 2,-1-1-3,1 0 0,-1 0 1,1 0 0,-1 0 0,5 4 0,-1-4 0,0 4 0,1 2 0,-1 1 0,0 0 0,0 0 0,1 3 0,-1-6 2,0-1-3,1 1 0,-1-4 1,0 0 0,1-3 0,-1 0 2,0 3-1,1 0-1,-1 0 1,-4 0-1,1 1-3,-1 2 2,1 1 1,0-1 0,-1-3 0,1-3 2,-5 3-1,1 0-1,0-6-2,4-1 1,-5 1 1,5-4 2,-4 3-1,-4-3-1,7 1 1,-3-1-1,0 3 0,-1-3 2,1 0-3,0 0 0,0 4 1,-4 3 0,4 3 0,-4 3 0,0 8 0,0-1 0,0 0-3,0 0 2,0 1 1,3-8 2,1-3-1,-4 4-1,4-4 1,0 0-1,-4-3 0,3 0 0,-3-4 0,4 4 0,0 0 0,0 3 0,-1 0 0,1 4 0,0-1 0,0 4 0,0 0 0,-1-4 0,-3 1 0,4 3 0,-4-7 0,0 0 2,0 0-1,0 0-1,0-3 1,0 0-1,0 0 0,0 0 0,4-1-3,-4 1 2,0 3 1,0 1 2,0 2-1,-4 1-1,4-1 1,-4 1-1,1-1 0,3-3 0,0 4 0,0-4 0,0-3-3,0 3 2,-4-3 1,4-4 2,0 1-1,0-4 2,0 0-2,0 3-1,0-3 1,0 4 1,0-1-1,0 1-1,0 3 1,0-1 1,0 5-1,0-1 2,0 0-2,0-3 2,-4-4-2,4 4 2,0 0-2,0-4-1,0-3 1,0 0 1,0 1-1,0-5 2,0 1-2,0 3-1,0-3 1,0 0 1,0-4-1,4 4 2,0 0-7,-1-4 1,-3 0 3,4 4 2,0-3 0,0 2 1,-1-2-4,1 3-2,0-1 4,0 1 3,-1 0-1,5 0-2,-4-1 0,-4-2 1,4 3-3,-1-4 0,1 4-1,0-4 0,0 0 4,3 1 3,1-1-2,-1 1 0,1-4-1,-1 3 1,1-3-2,-1 4 2,-3-4-4,4 0-2,-5 0 4,1 0 1,0 0 0,-4 0-2,4 0 1,-4 3-1,4-3 0,-4 4 0,3 3 0,1-4 0,0 0 0,-4 1 0,4-1-3,-1 1 2,1-1 1,0 0 2,4 1-1,-5 3 2,1-1-4,0 1 0,0 0 1,-1 3 0,1 0 0,0 4 0,0-1 0,-4 0 0,0 1 0,0 3 0,3-4 0,1 1 0,0-1 0,-4 1 0,0-1 0,0 1 0,4-1 0,-4-3 0,0-3 0,0 3 0,4 0 0,-4-3 2,0 0-3,0-1 0,0 1 1,0 0 0,0-4 0,0 4 2,0 0-3,0 0 0,0-1-1,0 4 0,-4-3 4,0 0 1,4 3-1,-4 0 1,4 0-2,0 0 2,0 4-2,-4-4-1,4 0 1,-3 0 1,3 4-3,-4-4 0,4 0-1,-4 3 0,4 1 2,-4-1 2,1 1-1,-1-1-1,0 4 1,0-4-1,1 4 0,-1-3 2,0 2-1,-4 1-1,5 3-2,-5 4 1,4-1 1,-3 4 0,-1 0 0,4 0 2,1 0 1,-5-4 3,1 1-3,-1-1-2,1-2-3,-1-5-1,0 1 2,-3 0 2,4 0 0,-5 3 2,5 0-4,-8 4 0,7 3 1,-3-1 0,3 1 2,-3 0 1,0 0-1,-1-3-2,1-4 1,0 0-1,-1-3-3,5-1 2,-4-5 1,3 2 2,-3-3-1,3 0 2,-3-3-2,3 0-1,1 0 1,-5-1 1,9 1-1,-5 0-1,1 0 1,-1-1 1,4 1-3,-3 3 0,3 4 1,0-1 0,-3 1 0,3-1 2,0 0-3,-3 1 0,-1-1 1,4-2 0,1-1 0,-1 3 0,0-3 0,-4 0 0,1 0 0,3 4 0,0 3 0,-3-4 0,3 1 0,-3-1 0,3-3 0,0 4 0,0-1 0,0 1 0,-3 2 0,3 1 0,0 3 0,-3 4 0,3-1-3,-3 4 2,-1-3 3,0-4 1,-3 0-4,4 0 1,-1 0 0,-3-3 2,-1 3-1,-3 1 2,4-11-2,-4 6 2,0 1-4,0 0 0,-4 0 3,4 3 1,0 4-1,-4-1-2,0 4 1,0 0-1,-3 0 0,-1 0 0,8-11-3,-12 15 2,1-5 1,0 1 2,-4 0-3,-1 3 0,1-3 1,0 7 2,0-1-1,0 1 2,-8 3-2,0 0 2,4 0-4,0-4 0,4-3 1,0-6 0,4 0-3,3-8 0,4-6-5,4-3-2,4-7-9,3 0-2,5-6-11,-1 2-3,0-6 6,4 0 4,4-6 4,3 6 1,1-4 4,-1 4 2,1 0 6,3-3 3,-3 3 3,3-3 3,0 3-5,-3-4-1,0 1-3,-1-4 0,1-3-13,3 0-4,0-3-7,1-4 0,3-7-7,0 1-3,-4-4-4,4 0 1,-4 4 7,1 3 6,-5 3 16,1 0 9,-1 1 5,5 2 4,-9 1-1,5-1-1,-1-2-6,1-5-43,7-5-16</inkml:trace>
</inkml:ink>
</file>

<file path=ppt/ink/ink3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4:12:12.216"/>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13333" units="cm"/>
      <inkml:brushProperty name="height" value="0.13333" units="cm"/>
      <inkml:brushProperty name="color" value="#7030A0"/>
      <inkml:brushProperty name="fitToCurve" value="1"/>
    </inkml:brush>
  </inkml:definitions>
  <inkml:trace contextRef="#ctx0" brushRef="#br0">618 279 116,'4'-6'46,"-4"-4"-35,8 0 3,-5 6-1,1-6-8,4-3-1,-4-1-2,-1-2-2,1-4 1,0-1-1,-4 1 2,0 0 14,-4 0 7,0 0 4,-3 3 3,-1 0-5,-3 4-3,0 3-6,-4 0-2,-1 3-8,-2 4-4,-5 6-1,-7 7-1,0 7 0,-8 7 0,-4 6 0,1 3 0,-4 7 0,0 4 2,-1 3 1,5 13 1,-1 7-2,8 10-2,4 0 1,4-3-1,3-7 0,8-6 0,4-5-3,7-2 2,4-4 1,8-3 0,3-3 0,12-11 0,3-6 2,8-10 1,4-7-4,3-7-1,1-6 3,-1-4 1,-3-3-3,-4-7 1,0 1 2,-4-4 1,-4-7 1,-3 0 0,-4-7-2,-8 1-2,-4-1 3,-3 4 0,-4 0-1,-7 3 1,-5 4 0,-3 6 1,-4 7-2,1 7 1,-5 6-4,0 4 0,1 6 1,-1 1 0,0 2 0,5 1 0,-1 0 0,4-4 0,7-3 0,4 0 2,4-3-3,8 0 0,3-7 3,8 0 1,0-4-1,7-2 1,1-4-31,3 0-11,0 0-77</inkml:trace>
  <inkml:trace contextRef="#ctx0" brushRef="#br0" timeOffset="488.8969">434 893 264,'-8'0'101,"12"-4"-78,-4 8-7,0-4-8,4 0-11,3 0 2,1 0 1,7-4 0,0-2 0,8-1-3,-1-3 0,1 0 4,-1 0 3,5 0 3,-1 0 1,1 0-4,-5 0-1,1 3-6,-1 0-2,-3 0-49,-4 4-21,-3 0-26</inkml:trace>
  <inkml:trace contextRef="#ctx0" brushRef="#br0" timeOffset="2349.4968">1044 873 88,'-11'10'33,"7"-4"-26,-3 4-2,7-6 0,0-1-2,-4 4 3,4-4 14,0-3 10,0 0 4,0 0 1,0 0-12,0 0-6,4-3-10,3-4 2,1 0 3,3-3-2,1-3 0,-1-4-4,0-3 1,0-3-4,1-1 0,-1 1-1,0 3 1,1 0-2,-1-1 2,0 5-2,1 2 2,-5 4-4,4 3 0,1 4 1,-1 3 0,4 7 0,0 6 2,0 4-1,0 3 2,1 7-4,-5 0 0,0 3 3,0 0 1,1-3-1,-1 0 1,4-7-4,0 0-2,0-7 2,0-3 2,4-3-5,0-4-1,0-3-18,0-3-5,0 0-10,0-4-4,-4 0 16,0 1 8,-4-4 11,-3 3 4,-1 0 0,-3 0 2,0 1-6,-8-1-7,0 4 14,-3-1 10,3 1 7,0 0 3,0-1-7,-3 4-3,3 0-1,0 4 1,0-4-5,4 0-3,0 0 1,0 0 0,8 3 3,-1 0 1,5-3 3,-1 0-3,4 0-2,0 0 0,0 0-1,0-3 4,-3 0 3,-1-4 2,-3-6 3,-1-4-7,1-3-1,-1-4-2,-3 1-1,0-4-6,-4 0 1,0 4 0,-4 3 2,-4-1 5,1 5 6,-4 6-9,-5 3-2,-2 7-2,-1 7 0,4 6 0,0 7 0,3 0-3,1 7 0,7 0-1,4 0 3,4-1 0,7 5 1,8-5-3,0 1 2,4 0 1,-1-3 2,1-4-6,-1-4 1,5-2 5,-1-1 4,1-9-3,-1-4 0,-3 0-1,-4-4 1,-1-9-2,-3 3 2,1-4-2,-5 1 2,-4-4-2,-3 0-1,-4 4 3,0 0 2,0-1 0,-4 4 0,1 0-1,-1 0 2,0 3-3,0 4 0,1 3-3,-1 3-3,0 7 4,4 0 1,0 1-5,0-1-2,4 3-1,0 0 4,-1 1-1,1-1 1,4-3 2,-1 0 2,-3-3-1,0 0-1,-1-1 1,-3-6-1,4 0 4,4-3 5,-4-4-3,3-3 2,1 0-7,-1-3-1,1 3-2,-1 0 0,1 0 2,-1 3 0,1 0 0,-1 4 0,1 0-3,0 3 2,3 0-1,0 3-2,4 0 0,-3 4 3,6-4-2,1 1 1,0-1 0,0 0-2,0-6 5,3-4 1,1-3 0,-4-6-2,0-5 1,0-9 1,-4-7-1,0-6-1,0-4 1,-4-3-1,0-1-3,1 1 2,-5 3 1,1 0 2,-1-3-1,-3 6-1,-4 4 5,0 3 1,0 4 9,-4-1 4,1 7-5,-1 4-3,0 6-4,0 7-2,1 7-8,-5 13 0,0 10-1,1 10 2,-1 7 1,1 10 1,-1 10-3,1 10 2,-1 7 1,4-4 0,4-3-3,0-7 2,4-6 1,4-4 2,-1-6-3,5-11 0,-1-6-4,4-10 1,0-7-11,4-10-3,0-7-15,0-6-7,-1-7-25,-2-7-8,-5-3-19</inkml:trace>
  <inkml:trace contextRef="#ctx0" brushRef="#br0" timeOffset="2729.6085">2036 554 260,'-11'7'99,"11"-4"-77,0 1 7,0-4-3,4 0-16,3 0-3,4 0-1,4 0 1,4-4-3,8 1-1,-1 3 3,0 0-3,5-3 0,-5 3 1,4-4 0,0 1-2,4 0 1,0-4 0,4 0 1,0 0-5,-1 1 1,-3-1 0,0 0 2,-4 1-8,-7-1-3,0 0-26,-1 1-12,-3-1-56,4-3-45,3 3 56</inkml:trace>
  <inkml:trace contextRef="#ctx0" brushRef="#br1" timeOffset="2.6052E9">2616-786 116,'10'-5'46,"0"5"-35,-10 5 18,0-5 9,10 4-10,-1 1-4,-9-5-13,5 0-5,-5 0-4,0 0-2,0 0 3,0 0-7,0 0 1,10 4 1,-10-4 3,0 0-18,0 0-8,5 4-51,-5-4-26,0 9 51</inkml:trace>
  <inkml:trace contextRef="#ctx0" brushRef="#br0" timeOffset="4115.4414">3318 380 152,'7'0'57,"1"-7"-44,0 4 3,-5 0 0,1-1-12,0-2-2,0-5-2,-1 1 0,-3-3 0,0-4 0,-3-3 2,3 0 14,-4-3 7,0-4-3,0 0-1,-3 0-3,-1 4 0,1 3-2,-1 3 1,1 3-2,-1 4 0,-3 4-5,-1 6-3,-3 6-5,0 4-2,0 7-2,-4 3 3,1 4 0,-1 6 1,0 3 0,0 4 0,4 7-3,4 9 2,3 11-1,4 0 0,4 3 4,4 0 3,4-3-4,3-4-1,4 4 0,0 3 0,0 3 0,0 4 0,0-4-3,0-3 2,-3-7 1,-5-6 2,-3-4-1,0-9 2,-4-5 0,-4-2 1,0-4 0,-3-3 2,-1-7-5,-3-3-1,3-4 2,1-6 1,-1-4 5,-3-6 5,3-4-5,1-3 0,-1-3-4,1-4-3,3-7 0,0-2-1,0-5-3,1 1 2,-1-7 1,4 1 0,0-8 0,0 0 2,4 1-1,-1-1-1,5 1-2,0 6 1,-1 3 1,1 4 0,-1 0 0,4 3 2,1 4-3,3-1 0,0 4 1,0 3 0,0 4-3,4 3 0,0 3 2,0 4 0,-1 3-2,1 0 2,-4 7 1,1-1 0,-1 4 0,-4 0 0,0 4 0,-3-1 0,-1-3 0,5 0 2,-5 0-1,1 0-1,-1-3 1,1 0 1,-1-4-6,1-3 1,3 0 3,-3-3 2,3-4 2,0-3 2,-3 0-5,-1 0-1,-3-3 0,0-4 2,-4-3-1,0 0-1,-4 0 1,0-1 1,1-2-1,-5 3-1,1 0 5,-1 3 1,0 0 0,1 4-1,-1 3-3,1 0 1,-1 3-2,5 0 2,-5 4-4,4 0 0,0-1 1,1 1 0,-1 3-3,4 0 2,0 0 1,0 0 2,0 0-3,0-3 0,4-1 1,-1 1 0,1 0 0,0-1 0,4 1 0,-1 3 0,1 0 0,-1 0 0,4 7-3,1 3 2,3 0 1,4 3 0,3 4-3,5 6 2,-1 4 1,1 0 0,-1 3-3,-3 0 2,-1 0 3,-3 1 1,-4-5-4,-4-2 1,4-7 0,-11-7 2,0 0-12,4-7-3,3-6-51,8-11-23,3-9-32</inkml:trace>
  <inkml:trace contextRef="#ctx0" brushRef="#br0" timeOffset="7347.3978">4144 169 176,'-4'-4'68,"4"1"-52,0 0-3,0 3-3,0 0-7,0 0-2,0 0-3,0 0-1,0 6 2,0 5 9,0 2 4,4 4-1,-1-1 1,1 5-5,0 2-2,0 0-2,3 4 0,1 3-2,-1 4-1,1 6 3,-1 0 0,-3 4-1,0 3 1,-4-4 0,0 4 1,0-6-2,-4-1-2,0-7 3,1-6 0,-1-3-1,4-4-2,0-7 5,0 1 4,0-4 1,0-4 2,-4-2-2,4-4 1,-4-4-2,1-2 0,-1-4-3,0-7-1,0-3-3,4 0 1,-4-7-2,4-3-1,-3-4-2,-1 1-1,4-4 2,0 0 0,0 3 1,0 1 0,0-1 0,0 4 2,4 0-1,-1 0 2,1-4-4,4 4 0,-1 0 3,1 0 1,-1 3 1,1 0 0,3 4-5,1-1 1,-1 4 2,0 0 1,1 3-4,-1 4-1,0-1-2,4 4 3,-3 7 0,3 3 1,0 10-3,0-3 2,-4 10 1,0 3 2,1 3-1,-1 4-1,-3 3-2,-1-3 1,-7 3-1,-4 0-2,-3 0 0,-1 1 0,1 2 0,-1-3 3,1-3 0,-1-7 3,1-3-3,3-4 0,0-3-1,0 0 0,4-3 4,0-7 1,0 0-1,4-3-2,4-1 1,-1-2-1,1-1 0,3-3 0,0 0 0,4 0 0,0 0 0,1 0 2,-1 0-3,3 3-2,-2 0 2,-1 1 2,0 2 0,0 4-1,-4 0-2,0 7 1,-3 3 1,-1 3 2,1 8-3,0 2 0,-5 4 1,1 3 0,-4 3 0,-4 1 2,-3-1-1,-1 4 2,-7 0 0,0-7 3,-4-3 1,0-3 3,1-4-5,-1-3-3,0-4-1,4-3-1,0-3-3,0-4 2,-1 0-17,5-3-5,0-3-16,0 0-5,-1-1-31,5 1-48,3-4 33</inkml:trace>
  <inkml:trace contextRef="#ctx0" brushRef="#br0" timeOffset="8999.4548">4917 62 276,'-12'-7'104,"16"7"-81,-4-3-6,0 3-7,0 0-18,0 0-2,0 0-2,4 0 2,3 3 6,-3-3 2,4 3 4,-1 4-3,1 0-2,3-1 4,0 1 3,1 3-1,-1-7 0,4 4-1,-4-4-2,1 1-4,-1-1-2,0 1-15,1-1-6,-1 0-48,0 4-45,-7 0 38</inkml:trace>
  <inkml:trace contextRef="#ctx0" brushRef="#br0" timeOffset="9578.4787">4589 933 296,'-8'7'110,"8"-4"-86,8 4-6,-8-7-8,7 3-14,1-3-1,3 0-3,4-3 2,0-4 4,0 0 1,4 1 1,0-1 2,0 0 1,0 0-4,-1 1 1,5-1-20,-8 0-7</inkml:trace>
  <inkml:trace contextRef="#ctx0" brushRef="#br0" timeOffset="9294.0822">4830 481 296,'0'0'112,"7"3"-87,5-3-9,-5 0-11,5 0-11,3 0-1,0-3-7,4-1-2,-4 1 9,0-1 3,-4 4 4,0 0 2,-3 0 1,-1 0-4,1 0 1,-8 0-16,0 0-6</inkml:trace>
  <inkml:trace contextRef="#ctx0" brushRef="#br0" timeOffset="8692.9021">4800 85 216,'3'-10'82,"1"7"-64,-4 3-2,0 0-5,0 0-8,0 6-2,0 11 0,0-4 1,0 8-1,-4 5 4,1 5 4,-5 2-1,1 7 3,-8 7-2,3 10 2,1 7-6,3 0-3,1-4-1,-1-6 1,1-8-1,-1-2 2,1-7-9,3-10-1,0-7-20,4-20-79,15-14-28,0-16 52</inkml:trace>
  <inkml:trace contextRef="#ctx0" brushRef="#br0" timeOffset="10299.7624">5203 323 132,'4'-7'49,"-8"7"-38,12-6-1,-5 2-3,1 1 3,0-4 6,0 4 9,-1-4 5,-3 4-16,4-1 7,-4 4 3,0 0-8,0 0-2,0 0-8,0 7-4,0 3-1,0 7-1,0 6 0,-4 8 0,1 15 0,-1 8 2,-4 6-3,1 1 0,-1-1 1,1-3 0,-1-7 2,-3-3 1,0-7 5,3-3 5,-3-7-5,3-3 0,-3-7-4,3-3-1,5 0 3,-1-7 3,0-3 2,4-7 1,4-4-4,0-2 0,3-4-5,1-4 0,-1 1-1,1-1 1,-1 1-2,1 3 2,-4 0-4,-1 0-2,5 3 2,-4 4 2,-1-1-2,1 1 0,4 3-1,-1 0 0,1 0 0,-1 3 0,-3 1 2,0 2 2,3 1-1,-3 0-1,4 0 1,-4-1-1,-1-2-20,1 2-7,-4-6-35,0 0-12,4 4-33</inkml:trace>
  <inkml:trace contextRef="#ctx0" brushRef="#br0" timeOffset="24920.0428">5433 457 56,'4'-17'24,"0"11"-18,-1-4 11,-3 6 4,4 1 2,-4-1 3,4 1 1,-4-4 1,0 4 0,4-7 0,-4 7-9,3-1-1,-3 1-11,0 3 0,4 0 3,-4 0-6,0 0-2,4 3-1,-4 11 1,0-1 3,0 7 2,-4 4-3,0 6-1,-3 7 1,-1 3 2,1 4 1,-4-1 3,-1 1-5,1-1-1,-4-3 0,0 1 2,0-4-3,3-1-2,1-2 0,0-7 1,3-4-1,1 1-1,3-11 5,0 0 1,0-3 2,4-3 0,0-7-2,0 0-1,0 0-3,8 0-2,-1 0 1,1-3-1,0-1-3,-1 1 2,1 0 1,-1-1 0,1 1 2,3 0 1,0-1-1,1 1-2,-1 0 1,0-1-1,4 1 2,-3 0 1,3-1-4,-4 1 1,0 0 0,1 3 0,-1 0 0,0 0 2,-3 0-1,-1 0 2,1 0-4,-1 0 0,1 0-19,0 0-7,-1-4-17,1 1-5,-1-4-53,1 4-29,3-1 67</inkml:trace>
  <inkml:trace contextRef="#ctx0" brushRef="#br0" timeOffset="26388.3711">5610 1000 156,'-11'17'60,"11"-14"-47,0 4 17,0-7 3,0 0-10,4 3 0,3 0-3,1 1 0,-1-1-11,5-3 1,-1 0 1,0 0 2,4-3 3,0-1-7,1-2-3,-1-1-3,0 0 0,4 1-4,-1-1 0,-2 0-23,-1 1-10,0 2-37,-4 1-15,4-4-4</inkml:trace>
  <inkml:trace contextRef="#ctx0" brushRef="#br0" timeOffset="26104.6521">5603 759 148,'-4'6'57,"8"-6"-44,3 4 14,1-4 5,-1-4-7,5-2-2,7-1-11,-1-6-5,1-1-4,0-3 4,0 1 5,0-1-4,3 0 0,-3 0-4,-4 4-1,0 3-1,1 0-2,-5 3 1,0 0-1,-3 4 0,-1 0 0,-3 3-20,-4 0-9,0 0-34,0 6-52,0 1 22</inkml:trace>
  <inkml:trace contextRef="#ctx0" brushRef="#br0" timeOffset="25806.8538">5629 541 208,'-19'-10'79,"19"6"-61,-3-2-1,3 2-5,0 1-8,0-4-1,3 1-6,5-1 0,-1 0 1,5 1-1,3-1 1,0 0 0,0 4 0,0-4 8,4 0 6,-4 4 0,0 0 3,0-4 1,8 0-1,-8 1-10,0 2-5,0-3 2,-4 4 0,1 0 0,-5-1-2,1 1-19,-8 3-8,0 0-26,0 0-11,-4 7-21</inkml:trace>
  <inkml:trace contextRef="#ctx0" brushRef="#br0" timeOffset="25468.4939">5693 403 116,'0'-6'44,"4"9"-35,-4-6 5,0 3-1,0 0-4,0 0 0,0 0 3,0 0 3,0 0-8,4 3 2,0 0 4,-4 4 4,0 3 4,0 7-2,0 3-2,0 10-5,0 4 0,-4 6-7,0 7-3,0 3 3,-3-3 1,-1 0 0,1-3-1,-1-4 3,1-3 3,-1-4-6,4-3-3,0-6-1,1-1 1,-1-6-6,0-4-1,0-3-23,4-6-6,4-11-23,0-6-6,11-4-18</inkml:trace>
  <inkml:trace contextRef="#ctx0" brushRef="#br0" timeOffset="26771.6034">6070 819 204,'-11'3'77,"7"1"-60,-3-1 6,7-3 1,0 0-15,0 0-2,0 0-1,0-3 1,3-1-3,5-2-1,0-1 3,3 0 6,0 1 4,4-1-6,0 3-3,0 1-4,4 0-3,0-1-2,-4 1 1,0 0-6,0-1 0,0 1-35,-3 0-12,-1-1-49</inkml:trace>
  <inkml:trace contextRef="#ctx0" brushRef="#br0" timeOffset="27768.6441">6330 320 284,'-11'-27'107,"11"17"-83,0-7-1,4 7-5,3-3-13,1-1-3,3-3-1,4 1-1,0-1 0,4 0-3,0 4 2,4 3-1,-1 3 0,5 0 2,3 4 0,0 3 0,4 0 0,0 7 0,0-1 0,-4 1-22,0 6-8,-7 1-31,-1 6-14,-3 7-18</inkml:trace>
  <inkml:trace contextRef="#ctx0" brushRef="#br0" timeOffset="28095.0797">6477 1074 244,'-15'6'93,"12"-2"-72,-1-4 9,4 0-1,0 0-11,0-4 0,0 1-9,4-7-1,3 0-4,4-3-5,5-4-2,2 0 6,5 4 3,7-1-6,0-3 1,4 4-1,4 3 2,0 0-3,-1 3 0,5 1-26,-8-1-11,0 0-45,0 4-61,-4-1 36</inkml:trace>
  <inkml:trace contextRef="#ctx0" brushRef="#br0" timeOffset="27192.3594">6508 360 224,'-4'-3'85,"4"3"-66,0 0 1,0 0-4,0 0-11,0 0-1,0 6-2,0 1-2,0 3 1,0 10 7,0 7 7,-4 6-1,0 11 2,1 3-7,-1 0-1,4-4-4,0 1-3,0-7 2,0-4 0,0-3-4,0-6-1,0-4-19,0-3-7,0-7-18,4-3-7,-1-11-31,5-6-27,3-7 46</inkml:trace>
  <inkml:trace contextRef="#ctx0" brushRef="#br0" timeOffset="27477.2665">6775 323 244,'0'-3'93,"0"3"-72,0 3 0,0-3-2,0 10-9,-3 3 0,-9 8-6,1 9-3,0 7 0,-4 10 1,3 3 3,1 0 0,3-3 0,1 0-1,-1-7 2,1-3-3,3-7-2,0-3 2,0-4 0,1-6-6,-1-3 0,0-4-15,-3-4-5,-1-6-35,1-6-14,-1-4-25</inkml:trace>
  <inkml:trace contextRef="#ctx0" brushRef="#br0" timeOffset="28802.9708">7450 457 288,'-7'-10'107,"7"7"-83,0-1-7,0 4-9,0 0-15,0 0-3,-4 0-3,0 7 0,0 3 7,-3 7 3,-1 6 3,5 7 2,-1 4 3,0 3 2,0 0 1,4-4-7,-4 4 0,4-3-1,0-4 2,0-7-1,4-3 2,0-3 0,0-4 1,3-2 4,-3-8 3,4-6-2,-1-14 0,4-7-3,1-9 1,-1-11-6,-3-9-1,3-4 0,-4 0 2,1 3-1,-4-3-1,-4-3-2,0-1 1,-8 11 3,1 10 3,-5 6 0,-3 11 0,-4 13-3,-3 7-2,-5 9-2,5 8 1,-1 6-1,8 3 0,4 1 0,3-4 0,8 0 2,12 0 2,6-3 1,13-4 1,3-6 2,11-7 1,8 0-3,7-3-3,0-1-9,1 1-5,-1-1-44,8 4-18,-12 0-45</inkml:trace>
  <inkml:trace contextRef="#ctx0" brushRef="#br0" timeOffset="30361.437">8423 397 100,'4'-10'38,"-1"6"-29,1 1 12,0 3 4,0 0-7,0-3 0,-1-1-5,5 1 2,-1-4-8,1 1 5,0-1 1,-1-3-2,1 0 1,-1-4-3,1 1 0,-1-4-5,-3 0-1,0 1 1,-4 2 2,-4 1 1,0 3 3,0 0-1,-3 3 2,-1 0-4,-3 4-2,0 3 0,-4 3-1,0 4 0,-4 3 2,0 3-3,0 4 0,0 0-1,0 0 1,0-1-2,4 5 2,4-1-2,0 3-1,3 1 1,4 2-1,1 1-3,6 0 2,5 3-1,0 0 0,3 1 2,0-1 0,4 0-3,0 0 2,-3 0 1,-1 0 2,0 1-1,1-5 2,-5 1-2,1-3-1,-5-1 1,-3-3-1,-3 0 0,-5-3 2,-3 0 1,-4 0 3,-4-4-1,-4-3 0,-3-3-1,-1-4 0,-3-3 4,4-3 5,0-1-7,-1-2-1,1-4-5,3 0-3,4-1-27,-3 1-12,-1-3-65,8 0-46,-4-4 62</inkml:trace>
  <inkml:trace contextRef="#ctx0" brushRef="#br0" timeOffset="31196.9735">8740 440 200,'-15'4'77,"7"-4"-60,0 0-1,8 0-4,-3 0 0,-1 0 3,4 0-2,0-4 0,0 4-7,4-3 0,-1 0 4,5-4 3,7 0 2,4 0-6,7 1-1,1-4-4,3-4-1,0 4 1,4 0 0,4 4 0,-4-1 0,0-3-5,0 0 1,-4 0 0,0 3 2,-8 0-6,1 1 1,-4 2-19,-4 1-8,-4-1-15,-3 1-7,-1 3-19,-7 0-33,0 7 27</inkml:trace>
  <inkml:trace contextRef="#ctx0" brushRef="#br0" timeOffset="31467.1866">8996 434 156,'-4'6'60,"8"-2"-47,-4 2 10,0 1 1,0 3-1,-4 7 3,0 6 1,-3 7 1,-1 7-15,1 4 3,-1-1 4,1 0-5,3-3 2,0-4-6,0-2-1,4-8-6,0 0-1,0-2-1,4-5-2,0-6-10,4 0-4,-1-6-22,1-4-9,7-7-73</inkml:trace>
  <inkml:trace contextRef="#ctx0" brushRef="#br0" timeOffset="32132.8855">9746 377 128,'4'-20'49,"-4"6"-38,8-6 6,-8 13 1,0 1 5,-8-1 3,4 0 0,-3 0 1,-5 7-15,-3 0 2,-3 7 0,-5 3 4,-3 4 3,-5 2 0,-6 11 2,-1 13-11,0 7-2,1 4-6,3-1-1,7 4-1,8-8 1,8-5-2,7-4-1,12-4 1,7-6 1,8-7 1,7-3 3,4-4-3,3-6 0,5-4-6,-1-6-2,1-7-27,-1-7-11,-3 0-62,7-3-49,-7-7 61</inkml:trace>
  <inkml:trace contextRef="#ctx0" brushRef="#br0" timeOffset="33235.706">9882 487 80,'-4'-3'33,"4"3"-26,0-3 11,0 3 6,0 0-2,0 0-1,0-4-5,0 4 0,0-3 0,0 3-1,0-4-7,0 1 1,0 0 4,4-1 2,-4 1 3,4-4-6,0 1 1,-1-1-4,1 0 0,4 1-5,-1-5-1,1 5-1,-1-1 1,5-3 0,-1 3 1,4-3-2,0 4 1,4-1 2,0 0 4,0 0 0,-1 1 0,1 2-3,0 1 1,0 0-2,0-1 0,-4 1-3,0 0-2,-4 3 1,1 0 1,-1 0-1,0 0-1,1 0 3,-1 0 0,0 0-1,1 0 1,-1 0-4,0 0 0,0 0 1,1 0 2,-5 0-1,1 3-1,-1-3-30,-3 3-13,0 4-42,-4 0-54,-4 3 39</inkml:trace>
  <inkml:trace contextRef="#ctx0" brushRef="#br0" timeOffset="32534.1425">9882 326 248,'-4'-3'93,"8"6"-72,-4-3-8,0 0-8,0 7-7,0 0 0,0 3 0,0 3 0,0 7 2,0 10 15,0 7 7,0 10-2,0 4 1,4-1-8,0 0-3,-1 0-5,1-3-4,0-7 2,0-3 0,-1-3-6,1-4-2,0-3-9,-4-4-4,0-3-12,0-6-4,-4-1-28,0-6-11,1-7-14</inkml:trace>
  <inkml:trace contextRef="#ctx0" brushRef="#br0" timeOffset="32734.4417">9920 558 56,'-4'-7'22,"4"4"-18,-4-4-24,4 3-12</inkml:trace>
  <inkml:trace contextRef="#ctx0" brushRef="#br0" timeOffset="33536.9695">9946 605 208,'0'0'79,"0"3"-61,4-3-1,-4 0-2,4 0 0,3 0 3,1 0 4,3 0 3,0 3-13,1 1 0,3-1 1,4 0-1,-1 1 3,5-1-6,0-3-1,-1 0-2,5-3-1,-1-4-8,1 0-2,-1 1-38,0-5-14,4 1-68</inkml:trace>
</inkml:ink>
</file>

<file path=ppt/ink/ink3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4:12:56.004"/>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534 146 144,'4'-13'55,"-4"6"-43,4-3 5,-4 7 0,0-4-8,0 0-1,0-3 9,3 0 4,-3-3-11,4 0 10,-4 2 3,0 1 4,0 0 1,0 0-9,-4 4-1,1-1-9,-1 4-1,-4 3-6,-7 6-2,-4 8-2,-7 9 0,-4 4 6,-4 6 5,0 8-1,-8 6 1,1-4 1,-1 1 4,-3-4 1,8-3 0,3-7-5,0-3-4,7-4-3,5-3 0,7-6-4,0-4-2,3-3-16,5-4-7,7-3-14,3-7-5,5 0-6,3-3-1,4-3-10,0 0-44,4-1 15</inkml:trace>
  <inkml:trace contextRef="#ctx0" brushRef="#br0" timeOffset="-1029.1815">323 203 136,'-8'-16'52,"8"6"-41,-3-4-4,3 7-5,0 1-9,-4-4 0,0 0-2,0 0 3,1 0 4,-1-1 3,4 1 6,-4 4 4,0-1-6,4 0-3,0 4-1,0 0-1,0-1-3,0 1 2,-4 0-10,4 3-5,-3 0-36,-1 0-14</inkml:trace>
  <inkml:trace contextRef="#ctx0" brushRef="#br0" timeOffset="451.0123">368 113 112,'15'-20'44,"-7"13"-35,7-3 16,-8 7 6,1-1-2,-1-2 3,1 2-3,0 1 0,-1 0-16,-3-1 3,0 4 2,-1 0-4,-3 0 2,0 0-5,0 0 1,8 7-3,-1 0 2,1-1 3,3 4 3,4 0-3,4 4 2,4-1-3,3 4 0,1 0-5,-1-1-3,0 1 0,1 0-1,-5-4 0,1 1 0,-4-1 2,-4 1 1,0-4 3,-4 0 4,1-4 1,-1 1 0,0 0-3,-3-4 0,-1 1-5,1-1-2,-4-3-5,0 0 0,-1-3-31,1-1-14,0-3-35,3 1-14,1-1-49</inkml:trace>
</inkml:ink>
</file>

<file path=ppt/ink/ink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6:29.976"/>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-2 8683 92,'0'-6'35,"4"-1"-27,4-7 7,-5 11 0,1-4 3,0-3 3,4 4-2,-5-4-2,5 3-5,-4 0-2,-1 0-6,1 4-3,0 0 2,0-1-9,-4 1-1,0 3 8,0 0 6,0 0 6,0 0 2,0 0-2,0 0 2,0 0-4,0 0 1,0 0-7,3 3-1,1 1 2,-4-4 1,0 0-3,4 3-1,-4-3 3,8 0 3,-1 0 0,4-3 0,1-4-3,7-3 1,-4-3 0,4-4 1,3 0-2,5-3 1,3 0-2,4-4 2,0-2 0,-1-1 3,5-3-3,0-4-2,3-3-2,8-6 0,4-8-2,4-9 2,3 3-2,0 0-1,1 3 1,-5 1-1,1-1 2,-1-3 1,5-3-4,3-10 1,11-8-2,-3-2 0,-1 6 2,-3 4 0,0 0 0,-4-4 0,4-3 0,4-7 2,-1-3-3,5 10 0,-1 3 1,-3 0 2,0-3 1,-1-10 1,5-7-5,-1 0 1,4 11-2,-3 2 0,-1-3 2,-7 1 0,0-8 0,0-3 0,3 4 0,5 6 0,3-3 0,7-10 0,1-7 0,0 0 2,3 0-1,5 3-1,6-9-2,1-7 1,0 3 1,0-4 0,7 11 0,8-17 0,26-27 0,-18 14 0,-5 9 0,5 8 2,-1-11 1,-3 4 1,-8 13-2,-4 3 1,4 11-2,4-8 2,-11 1-4,-8 10-2,-8 10 4,-3 10 1,0 3 0,3 4 1,1-7-4,-1-4-2,-7 1 2,-7 3 2,3 3 0,-4 10-1,4 4 1,1 3 1,-1-3-3,-4-4 0,-7 0 1,-4-3 2,-4 4-1,5 2-1,-1 8 1,0 6-1,0 3-3,0 4 2,0 3 1,-7 0 2,-5-3-1,1 0-1,0-4 1,0 1-1,0-1 0,3 0 0,4 4-3,1 3 2,-5 7 1,1 3 2,-4 1 1,-1-1 1,-3 0-5,4 4-1,0-4-2,4 0 3,10 0 2,-2-3 2,2-4-1,-3-2-2,-3-5 1,-1 1-1,0 0 0,1 0 0,3-1 0,4 11 2,-4 4 1,0 2 3,-4 4-3,1 3-2,-5 0 0,-3 1-1,3-1 0,-3 0 0,0 4 0,0-1 0,0 1 0,-4 3 2,-4 0-1,0 0-1,-7 3 1,3 0 1,-7-3-1,0 4 2,-4-1-4,0-3 0,4 3 1,0-3 2,0 0-1,4 0 2,0 0-4,-1 0 0,1 0 3,0 0 1,-4 0-1,0 0-2,0 0 1,0 0-1,-4-1 0,-4 5 2,0-1-3,-3 0 0,0-3 3,-1 4 1,1-1-1,0 0-2,-1 1 3,1-1 0,-1 0 1,1 0 2,0 1-5,-4-1-3,3 0 3,1 1 1,-1-4 2,1 3 0,0 0-2,-1 0 1,1 1-2,0-1 2,-5-3 2,5 3 2,-4 1-6,3 2 0,5 1-1,-5 0 0,1-1 2,-4 1-3,0-1 0,-4 1 3,0 0 3,0-1-4,0 1-1,0 0 0,0-1 2,0 1-1,4 0-1,0-1 1,-4 1 1,0 0-3,0 3 0,-3 0-21,-1 3-8,-4 4-73,1 9-30,-4-2 2</inkml:trace>
</inkml:ink>
</file>

<file path=ppt/ink/ink3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57:25.176"/>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192 42 116,'-15'-13'46,"0"6"-35,3 1 9,9 2 5,-5 1-3,-3 0-1,0-1-9,-1 4-5,1 0-4,-4 4-3,0-1 1,0 4 3,0-1 5,3 1-3,1 0-1,3-4 0,5 0 1,6 1 1,9-4 3,7-4 4,7-2 1,8-4-6,0 0-1,4 0-4,3 3-3,0 7 0,1 7-1,-4 6-3,-4 10 2,-8 11 1,-7-1 2,-8 4 1,-7 4 1,-8-1 9,-7 3 3,-4 4-3,0 0-3,0-3-5,0-4-4,3-3 0,1-10-1,7-7-22,8-7-10,7-13-37,12-13-14,11-7-7</inkml:trace>
  <inkml:trace contextRef="#ctx0" brushRef="#br0" timeOffset="1784.337">1191-484 80,'-7'-20'30,"-1"10"-24,4-10 4,4 13 1,-4-3-1,1 0 4,-1 0-3,-4 3 1,1 1-3,-1-1 0,1 4 1,-1-1 4,1 1-6,3 0 0,0 3-4,0 0-5,1 3-2,3 7-1,0 3 3,0 4 0,3 7 3,1 6 1,0 0 1,0 3-5,3 4 1,-3 4 0,0-1 2,0 7-1,-1 3-1,-3 4 1,0-1-1,-3 1 0,-1-4 2,0-3-1,-4 3-1,1-9 3,-1-5 0,1-5 5,-1-8 3,1-3-2,-1-6 2,1-4 3,-1 0 3,1-7-5,-1-3-2,0-7 1,1-6 0,-1-4-1,-3-10-1,4-6-3,-1-11 1,0-9-4,5-4 0,-1 0 1,0 0 2,4 0-3,4-4-2,3 1-3,1 0 1,3-1-1,1 4-2,3 7 3,0 3 2,4 7 0,-1 7 2,1 6-4,4 3-2,3 4 2,1 0 0,-1 7 3,1 3 3,-1 3-4,-3 4-3,-1 6-2,1 7 3,-1 10 2,-3 20 4,0 11 0,-4 5 0,-3 5-3,-1-8-2,0-2 1,-3-1-1,-1 0-3,-3 4 2,0-1 3,-4-2 1,0-8-1,0-2-2,0-8-2,0-3-1,-4-6-29,0-8-12,0-9-17,1-7-7,-5-7-12</inkml:trace>
  <inkml:trace contextRef="#ctx0" brushRef="#br0" timeOffset="2487.596">1006-112 248,'-7'-10'93,"7"7"-72,4 0-6,3-1-6,1-3-10,7-3 0,0 0 3,4 0 1,3 0-1,1 0-6,0 0 0,3 0 0,4 0 2,4-7 3,4 1 2,-1-5-6,5 1 0,3-3-19,4-1-8,0-2-11,0-1-4,-4 0-1,-3 0 4,-4 4 23,-4 3 11,-4 3 8,0 0 14,-8 7 6,-3 3 7,0 1 4,-4-1 2,-3 4 3,-5-1-5,-3 1-1,0-1-17,-8 1 1,0 3 0,-3 0-3,-1 7-1,-7 6-6,-4 7-1,-4 7-1,1-3 1,-1 2-2,4 1 2,1 0-4,2 3 0,5-3 1,4 0 2,3-4-3,4 1 0,4-1-1,3 1-2,8-1 3,0 1 2,0-4 2,4 0 3,0 0-5,-4-3-1,0-1-2,0-2 0,-7-1 2,-1 1 2,-7-1 1,-3 0 3,-5 4-3,-3 0-2,-4 0-3,-4-1 1,0 5 3,-4-8 1,1 0-4,-1-3 1,4-3-16,4 0-4,0-4-19,4-6-7,3-4-29,1-3-37,7-3 38</inkml:trace>
  <inkml:trace contextRef="#ctx0" brushRef="#br0" timeOffset="3073.7167">1794-206 152,'15'-10'57,"-11"10"-44,4-3 7,-1 3 3,-3 0-12,4 0-3,-8 0-1,3 3 0,1 4-3,0 0-1,0 3 3,-1 0-3,1 3 0,0 1-1,0-1 1,-4 1-4,3-4-2,1 0 4,0 0 1,0-4-3,7 1 1,-7-4 2,3-3 3,1-3 7,-4 0 4,3-7-4,-3-4 1,0-2-6,0-1-2,-1 0 0,1 0-1,0 4 4,0 3 3,-1 0-2,-3 3 2,4 0-6,-4 4-3,0 0-6,4 3 0,0 0 2,3 6 1,5 8 1,-1 2 0,0 11 0,1 7 0,-5 9 0,1 4 0,-1 4 2,-3 2-1,-4 4 2,-4-3 2,-3-4 2,-1-3-1,1-7 1,3-6-2,-4-4 2,4-7-4,1-3 0,-1-6 5,0-4 5,0-3-5,-3-7 0,-1-4-6,1-2-4,-5-5-35,1 1-12,-4 0-84</inkml:trace>
  <inkml:trace contextRef="#ctx0" brushRef="#br0" timeOffset="6557.8633">4592-899 216,'-8'-7'82,"8"4"-64,-7 3 0,7 3-6,-4-3-6,0 0 1,0 0 2,1 0 5,-1 7-8,0-1-1,0 8-1,1 3 0,-1 6 2,0 11-3,0 12 0,1 11 3,-1 4 3,0-1-4,-4 0-1,5 1-4,-1-8-1,0-2 3,0-4 3,1-7-22,3-3-8,0-11-67,3-2-54,1-14 53</inkml:trace>
  <inkml:trace contextRef="#ctx0" brushRef="#br0" timeOffset="6990.2474">4826-809 184,'-15'-3'71,"15"3"-55,-4-7 2,4 4-3,0 3-13,0 0 0,0 0-4,0 0 0,0 0 2,7 3 6,-3 0 6,4 1 0,-1 6 3,4 0-2,1 3 2,-1 4-6,8 0-1,0 6-6,0 4-2,3 3 2,1 4 3,0-1-4,-1 1-3,-3-1 3,0 1 1,0-7 0,-4-4 1,0-3-2,-4-3 2,0 0-2,-3-7 2,0 0-29,-5-3-11,-3-7-29,4-4-52,0-9 21</inkml:trace>
  <inkml:trace contextRef="#ctx0" brushRef="#br0" timeOffset="7800.3736">5448-929 248,'-8'-14'93,"8"14"-72,0 0-4,0 0-5,0 0-11,0 7-1,0 0 0,0 6 2,-4 7-1,1 4 6,-5 6 5,-3 7 3,-1 9 0,1 8-7,0 3-3,0-3-5,3-7-1,0-4 3,1-6 1,3-7-17,0-6-5,1-11-33,3-3-12,3-13-39</inkml:trace>
  <inkml:trace contextRef="#ctx0" brushRef="#br0" timeOffset="7306.9666">5108-919 248,'-18'-4'93,"14"4"-72,0-3-4,4 3-7,0 0-11,0 0-1,-4 3-2,0 4 0,-7 10 3,-4 3 0,-4 7 3,-3 3 1,-1 7 3,-3 6 6,-1 7 4,5-3-8,-5 4-4,1-4-3,7 3 1,0-10-1,8 0 2,3-10-31,4-3-13,1-7-70</inkml:trace>
  <inkml:trace contextRef="#ctx0" brushRef="#br0" timeOffset="8199.5088">5610-839 236,'0'3'90,"0"-3"-70,4 4-7,-4-4-8,0 0-7,0 10 0,-4 3 2,0 7 2,-3 7-1,-1 7-3,0 6-1,-3 3 2,4 1 2,-1 0 0,4-1-1,4-9-2,4-4 1,0-3 1,3-7 2,1-7-1,-1-3 2,1-3 7,3-10 5,1-14 6,3-13 4,0-14-9,0-13-2,0 3-6,0 4-3,-4 7 0,-7-1-1,-4 7 4,-4 10 3,-7 7-2,-4 7 2,-4 9-8,0 8-4,-3 6-14,3 3-2,4 4-41,3-4-16,12-6-46</inkml:trace>
  <inkml:trace contextRef="#ctx0" brushRef="#br0" timeOffset="8736.448">5746-1482 196,'-27'-7'74,"23"3"-58,-7 4 3,7 0-2,1 0-5,-1 0 1,4 0-1,0 0 0,0 0-6,0 0 0,7 4 1,1 3 5,3-1 3,4 1-4,4 0-1,0-1-4,0 1 1,0-4-2,0 4 2,-1-4-4,1 1-2,4-1 0,-8 1 1,0-1-34,4-3-16,4-7-72</inkml:trace>
  <inkml:trace contextRef="#ctx0" brushRef="#br0" timeOffset="9589.3738">6051-1737 140,'0'-4'52,"0"1"-41,4-4 7,0 4 0,-1 0 1,5-4 3,-1 0-6,1-3 1,-1 0-10,5 0 0,-1 0 3,0 0 3,1 0 2,-1 3-6,4 1-1,0-1-6,0 4-2,-3 3 0,-1 3 2,0 7-3,-3 3 0,-1 4 1,-3 7 0,-4 2 0,0 5 2,-4-1-3,1 3 0,-1 1 1,0-4 2,0-3-3,0 0 0,1-4 1,-1-3 2,0-3-1,4-4-1,0-3-2,4 0 1,3-3 1,5 0 0,-1-7 4,4 0 2,4-4 2,0-2 2,0-1-3,0 0 1,-1 1-3,-3 2 2,1 1-4,-1 3-2,0 3-3,-4 4-1,4 3 2,-4 7 0,-3 3-2,-4 0 2,-4 0 3,-4 4 1,-7 2-1,-8 5 1,-8-1-2,-7 0 2,-3 0-2,-5-3 2,-3-4-24,4-6-11,-1-10-85</inkml:trace>
  <inkml:trace contextRef="#ctx0" brushRef="#br0" timeOffset="5354.9628">3717-551 160,'-22'-3'60,"14"6"-47,-3 1 4,7-1-1,0 0-10,-3 1-3,-1-1-2,4 0-1,1-3 0,-1 0 13,4 0 6,0 0-3,7 0 10,1-3-4,3 0-8,4-1-3,0 1-9,0 0-3,4-1 6,0 4 4,0 0-4,4 0-1,-5 0-2,1 4-2,-4-1 1,0 0-1,-3 1 0,3-1 2,-4 0-1,-3 1-1,3-1-10,0 0-4,1 4-75,-1-4-59,-4-6 52</inkml:trace>
  <inkml:trace contextRef="#ctx0" brushRef="#br0" timeOffset="6257.0485">4362-1211 156,'-4'-20'60,"4"17"-47,0-4 4,0 7-3,0-4-1,0 4 3,0 0-9,0 0-2,0 4-3,0 6-2,0 10 1,-4 10 3,1 10 5,-5 7-5,0 7-2,1 3-1,-4 0-1,-1-3 0,1-1 0,0-3 4,-1-3 5,1-6-3,4-8-1,-1-6 2,0-7 0,5-3 1,-1-4 0,4-3 4,4-6 5,-4-4-5,7-4-2,1-3-3,3 1 0,0-1-6,1-3-1,3 0-2,0 0 0,0 0 4,0 0 1,4 3-6,0 0 0,0 4 1,-1-4 3,-2 4 0,-1 0-1,0 3-13,0-4-4,0 1-13,-4-4-6,4 1-34,-3-5-48,3 1 30</inkml:trace>
  <inkml:trace contextRef="#ctx0" brushRef="#br0" timeOffset="3961.3695">2680-78 140,'-11'10'55,"3"-3"-43,-3-1 1,7-2 0,-3-1-7,-1 0 2,1 1 1,-5-1 5,-3-3-8,0-3 12,0-4 8,4-3-3,-4-4 1,4-6-9,3-3-4,4-4-4,4 0-2,4-3-3,4 0-2,-1 0 1,1 0-1,-1 3-3,4 3 0,1 1 4,-1 3 3,0 3-1,1 0 0,-1 4-3,4 3-1,0 6-1,4 8-2,4 6 0,3 3 3,4 4 0,4 7 1,4 2 0,0 4 0,7-3 2,-8 0 3,1-3-4,0-4-3,-4-4 1,0-2 0,-4-4 1,-4-3 0,-3-7 6,-4-4 4,0-6 3,-1-7 3,-2-9-9,-5-8-2,-4-6-3,1-10 1,-8-4 2,0 4 2,-4 6 1,-3 1 2,-5 9-3,-3 7 1,0 7-5,-4 7-2,0 3-16,1 3-7,-1 0-27,0 1-11</inkml:trace>
</inkml:ink>
</file>

<file path=ppt/ink/ink3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23T07:52:41.442"/>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 contextRef="#ctx0" brushRef="#br0">11676 1059 120,'5'-9'46,"-5"9"-35,5-4 14,-5 4 6,0 0 5,0 0 5,0 0-11,0 0-3,0 0-16,0 0 9,-5 4 6,0 5-3,-4 4-1,-6 9-8,-5 9-4,0 9-1,-10 8-1,0 5-4,1-4-1,-1-5-3,5-5-1,0-3-1,6-6-2,-1-8-24,5 0-9,0-4-45,10-5-20,5-8 3</inkml:trace>
  <inkml:trace contextRef="#ctx0" brushRef="#br0" timeOffset="-432.3829">11394 1099 156,'0'0'60,"0"-5"-47,0 5 19,5 0 5,-5-4-8,0 4-2,5-5-9,0 1-3,0 0-9,0-1 14,-5 5 8,0 0-5,5 0-1,4 0-7,1 5-1,0-1-6,0 5 0,5 4-3,0 5 0,0 4-3,5 4-2,0 1 1,-1-1 1,-4 0-1,0 1 2,0-5-4,0-4 0,-5-5-15,0-4-6,-5-1-33,-5-8-13,0 0-57</inkml:trace>
  <inkml:trace contextRef="#ctx0" brushRef="#br0" timeOffset="828.7263">12242 1200 176,'-10'0'66,"10"0"-52,-5 4 17,5-4 2,0 0-3,0 0 0,0 0-2,0 0 2,0 0-16,0 0 3,0 0 1,0 0 1,0 0 3,0 0 1,0 9 1,0 0-7,0 4-2,5 5-7,0 4 0,-5 9-5,0 0-2,0-1 0,5 6-1,0-5 0,0-5 2,0-4-1,0 0 2,-1 0-7,1-4-1,0-5-7,0 0-3,5-4-13,-5-5-8,-5-4-29,0 0-11,5 0-50</inkml:trace>
  <inkml:trace contextRef="#ctx0" brushRef="#br0" timeOffset="1562.1966">12544 1248 136,'5'0'52,"-5"0"-41,5 0 11,-5 0 1,0 0-5,5 5 0,0-1 3,-5 1 1,5 3-11,0 1-4,0 4-3,-5 1-2,5-5 1,-5-1-2,5 10-1,0-5-2,0 5 1,0 8 1,0-8 2,0 0-10,4-1-2,1 1 0,0-9 1,5-1 8,5-3 0,0-1 4,0-4-4,0-4-2,-1-1 4,-4 1 1,0 0 0,0-1 1,10-4 4,-5-4 4,-1 0 2,1 0 5,-5-5 3,0 0 4,0 1 2,-5-1 3,-5 1-3,0 3-2,-5 1 2,-5 0 2,-5 0-6,0-1-4,5 6-7,-10-1 0,5 0-7,-5 5-1,-5-1-2,-4 5-2,-1 5-21,-5 3-9,0 6-45,6-1-18,4-4-51</inkml:trace>
  <inkml:trace contextRef="#ctx0" brushRef="#br1" timeOffset="-2.606E9">14899 801 152,'-30'17'57,"23"-7"-44,-12 0-1,11-3-3,1 0 0,-5-4 5,1 4 9,0-1 8,0 5-16,-1-5 5,1 8 1,3-4-5,5 0 1,-1 7-8,4 6-1,0 0 2,4 4 1,3 3 3,4 1 2,5-8-7,-1 7-3,3-3-3,1-10-3,4 0 1,0-4-1,3-10-38,4-6-14,-4-17-73</inkml:trace>
  <inkml:trace contextRef="#ctx0" brushRef="#br0" timeOffset="16007.3382">13680 931 152,'0'4'57,"-5"-8"-44,15 0 10,-10 4 2,0 0-1,0 0 3,9 0 0,1 4 1,0-4-15,0 0 5,0 0 3,0 0-5,0 0-1,0 0-1,0-4 4,0 4-8,0 0-1,-5-5-5,4 5-3,-4 0 0,0 0 1,0 5-3,0-1 0,0-4 1,0 4 2,0 1-1,5-1-1,-10-4 1,5 5-1,0-1 0,0 1 2,0 3-3,0 1 0,-5-9-12,0 9-5,0 0-3,0-5-1,0 5 2,-5 0 0,0-5 4,0 5 5,0-5 4,0 1 4,5-5 0,0 0 1,0 0 2,0 0 0,0 0 0,0 0 2,0 0-3,0 0 0,0 0 3,0 0 1,0 0-1,0 0-2,0 0 5,0 0 1,5 0 4,0 0 4,5 0-4,-5 0 2,0 0-5,-5 0-2,5 0-2,0 0-3,-5 0-2,0 0 1,10 0 1,-5 0 0,0 0 0,-5 0 2,10 4-1,-6 1-1,1-1 1,0 5-1,0-5 0,0 5 0,-5-9 0,0 9 0,0 0 0,0 0 0,0-9-3,0 8 2,-5 1-4,0 0-1,0 0 5,-4 0 2,-1-1 3,0 1 0,-5 0 0,0 0 0,-5 0 6,0 4 6,0 0-8,1-4-4,-1 0-12,0 0-5,0 4-101,5-4-62,5-9 75</inkml:trace>
  <inkml:trace contextRef="#ctx0" brushRef="#br1" timeOffset="-2.606E9">14707 741 140,'-7'-3'55,"3"6"-43,0-6 12,4 3 5,0 0-4,-4-4 0,4 4-5,0 0 0,-4 0-11,4 0 1,0 0 3,0 0 2,0 0 0,0 0-5,0 0-2,4 7-6,0 0-2,4 0-2,3-1-2,4-6-6,4 0-4,0 0-54,3-6-23,5-15 1</inkml:trace>
  <inkml:trace contextRef="#ctx0" brushRef="#br0" timeOffset="-25397.0098">9544 147 276,'5'4'104,"-5"-4"-81,0 0 12,0 9 0,0-9-8,0 4 1,0 1-2,-5-1 1,5 0-15,0-4 2,0 0 2,0 0-4,0 5-2,0-5-5,0 0-2,0 0-1,-5 4 1,0-4-11,1 0-4,-1 0-21,-5 0-8,0 5-34,0-1-15,0 5-43</inkml:trace>
  <inkml:trace contextRef="#ctx0" brushRef="#br0" timeOffset="14415.8319">13149 1059 124,'0'0'49,"0"4"-38,5-8 17,-5 4 4,0 0-2,0 0 2,0 0-1,0 0 3,0 0-18,0 0-3,0 0-1,0 0-3,0 0 0,0 0 1,0 0 4,0 0-4,0 0 0,0 0-4,0 0 1,0 0-2,10 4 2,0 1 0,0-5 1,0 0-2,0 0 1,-1 0-4,1 0 0,0 0 3,5 0 1,5-5 1,0 5 2,0 0-5,0 0-1,-1 0-4,-4 0-1,-5 0-15,0 5-6,-5-5-38,0 0-14</inkml:trace>
</inkml:ink>
</file>

<file path=ppt/ink/ink3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29:45.064"/>
    </inkml:context>
    <inkml:brush xml:id="br0">
      <inkml:brushProperty name="width" value="0.07938" units="cm"/>
      <inkml:brushProperty name="height" value="0.07938" units="cm"/>
      <inkml:brushProperty name="color" value="#7030A0"/>
      <inkml:brushProperty name="fitToCurve" value="1"/>
    </inkml:brush>
    <inkml:brush xml:id="br1">
      <inkml:brushProperty name="width" value="0.07938" units="cm"/>
      <inkml:brushProperty name="height" value="0.07938" units="cm"/>
      <inkml:brushProperty name="color" value="#C00000"/>
      <inkml:brushProperty name="fitToCurve" value="1"/>
    </inkml:brush>
    <inkml:brush xml:id="br2">
      <inkml:brushProperty name="width" value="0.13333" units="cm"/>
      <inkml:brushProperty name="height" value="0.13333" units="cm"/>
      <inkml:brushProperty name="fitToCurve" value="1"/>
    </inkml:brush>
    <inkml:brush xml:id="br3">
      <inkml:brushProperty name="width" value="0.13333" units="cm"/>
      <inkml:brushProperty name="height" value="0.13333" units="cm"/>
      <inkml:brushProperty name="color" value="#7030A0"/>
      <inkml:brushProperty name="fitToCurve" value="1"/>
    </inkml:brush>
  </inkml:definitions>
  <inkml:trace contextRef="#ctx0" brushRef="#br0">709 1106 176,'-15'3'68,"11"-3"-52,-3 0 3,3 0-1,0-6-9,0-8-3,4-6-3,0-7-3,8-6 1,-1-4-1,1 4 0,-1-4 2,5 3 1,3-3 1,0 4 2,-4 9 3,4-2 5,0 2-4,0 7 0,-3 7-4,-1 0 1,-3 4 2,-1-1 2,1 7 3,-1 13 4,5 1-12,-1 3-4,0 9-1,0 4 1,-3 4-1,3 6-1,-3-3 1,3 0-1,0-4-3,1 1 2,-1-1-1,0-9 0,1-7-36,3-17-16,0-17-57</inkml:trace>
  <inkml:trace contextRef="#ctx0" brushRef="#br1" timeOffset="5.2428E6">-1893-723 116,'-18'3'44,"14"1"-35,-4-4 14,4 0 5,1 3-14,-1-3-2,0 3-8,0-3-1,1 0-1,-1 4-4,4 2 1,0 4-1,0 11-2,4 12 5,-1 11 1,5 6 0,-1 10 1,1 7 0,0 10 1,-1 17 0,1-7 0,-1-6 0,1-4 0,-1-10-2,-3-7-2,0-10 1,0 0-1,-1-9-5,1-15 1,-4-5-71</inkml:trace>
  <inkml:trace contextRef="#ctx0" brushRef="#br1" timeOffset="5.24332E6">-1904-579 140,'-4'7'55,"8"-4"-43,0 0-3,0-3-5,-1 10-7,5-3 2,0 3 1,-1 0 0,4 4 0,1 2 0,3 8 0,0-1 0,0 4 0,4 7 0,3-1 0,1 7 0,0 11 2,3 2 1,-3 1 3,-1-4-1,5-3 2,-12-7 5,0-10 2,0-3-1,-4-7 0,1-6-1,-1-11 2,-4-3 2,1-3 2,-4-21-1,-4-13-1,-4-10 0,-4-6 0,1-4-8,-4-10-5,-1-17-2,5-3 1,-1 3-1,4 7 2,1 13-2,-1 11-1,4 6-2,0 10 1,4 4-23,3 9-10,4 7-66,8 11-41,4 6 63</inkml:trace>
  <inkml:trace contextRef="#ctx0" brushRef="#br1" timeOffset="5.24392E6">-1218-586 92,'-7'10'35,"7"-3"-27,-4 6-4,4-6-5,0 3 2,0 4 3,0 6-3,0 3-1,4 7 0,0 7 0,3 3 6,1 7 6,3 0 3,-4 0 0,5 0-5,-1-7-2,0-3-2,1-7 1,-1-6-4,0-8 7,1-6 3,-1-10 7,0-10 2,-3-13 0,-4-7 1,-4-7-7,-4-3 1,-4-7-4,-7-3 2,-4-11-6,0-6-3,1 10-3,3 7-3,-1 10 1,1 13 1,0 10-1,4 14-1,0 16-6,3 7-1,1 7-6,3 3 1,4 1-23,4-5-9,-1-9-50</inkml:trace>
  <inkml:trace contextRef="#ctx0" brushRef="#br1" timeOffset="5.24447E6">-878-592 104,'-15'3'41,"11"4"-32,0-4 11,4-3 4,0 0-7,0 0-2,0 0-8,4 0-5,0-3-1,3-4 1,4 0 1,4-3 3,1 0 1,2-3 3,1-1 4,0-2-4,0-1 2,0 0-3,0 0 2,0 1-4,-1 2-2,1 1 0,0 3-1,-4 3-2,0 4 1,-3-1-4,-1 4 0,-4 0-21,1 0-10,-8 0-15,4 4-46,-4-4 14,4 3 35,-4-3 23</inkml:trace>
  <inkml:trace contextRef="#ctx0" brushRef="#br1" timeOffset="5.24474E6">-630-686 120,'-7'10'46,"7"-3"-35,-8 3 14,8-4 4,0 1-8,-3 0-1,3 3-6,-4 3 1,4 7-8,0 4-2,0 6 1,0 3 1,4 4 3,-1 0-5,1 3-1,0 4-2,-4 6 1,4 4-2,-4-4-1,0-7 1,0-9 1,3-11-34,-3-13-16,0-13-39</inkml:trace>
  <inkml:trace contextRef="#ctx0" brushRef="#br1" timeOffset="5.24514E6">-271-787 156,'0'4'60,"3"-1"-47,1-3-3,-4 0-5,0 0-3,4 0 1,0 0 1,-4 0 2,0 0-3,4 7 5,-4 3 4,0 6-2,3 11 2,-3 7 2,0 6 1,0 4-2,0-1 0,0 1-5,0-4-3,0-7-5,0 4 0,0-7 0,4-6 2,0-1-3,-4-6-2,4-7-25,-1-3-9,-3-7-14,4 0-48,-4-10 12</inkml:trace>
  <inkml:trace contextRef="#ctx0" brushRef="#br1" timeOffset="5.24627E6">-109-221 172,'-8'4'66,"8"-4"-52,-4-4 1,4 4-4,0-3-5,0 0 1,0-1 5,0 1 4,0 0-8,0-1 2,0 1 3,0 0-1,0-1 1,0 1-3,4 0-1,0-1-5,4 1-1,-1 0-1,4-1-2,4-2-2,1-1 1,2-3-4,1-4-1,4 1-70,0-4-62,3-3 38</inkml:trace>
  <inkml:trace contextRef="#ctx0" brushRef="#br1" timeOffset="5.24593E6">-181-452 68,'0'-10'27,"0"4"-21,4-8 7,0 11 4,-4-4-3,3 0 2,-3 1 2,0-1 1,4 4 1,-4-1 0,0 4 0,0 0 0,0 0-11,4 0 1,0 0 1,-4 0 0,7 0 1,1 0-2,-1-3 1,1 3-6,-4-3-3,3 3-4,1-4 1,-1 4 1,-3 0 2,0 0-1,3 0-1,-3 0-13,0 0-4,-4 0-20,0 0-6,0 0-38</inkml:trace>
  <inkml:trace contextRef="#ctx0" brushRef="#br0" timeOffset="-620">117 114 56,'-8'0'24,"5"0"-18,-1-3 9,0 3 5,0-3 6,1-4 5,-5 0-2,1-3 2,-1 4-4,0-1-2,1 0-5,-4-3-2,3 10-10,1 0-3,-1 0 1,0 0 1,5 7 1,-1 0-4,0 3-3,4 6 0,0 4 1,4 11-1,3 2 2,1 11-4,0 9 0,-5 4 1,1 0 0,0-3 0,0-1 0,-1-6 0,1-6 2,0 2-1,0-13-1,-1 4 1,1-7-1,0-4 0,0-3 0,0-3 0,-1-4 0,1-6-5,0 3 1,-4-10 2,0 0 1,0 0 1,0-3 2,0-4 1,0-10 3,0 7-1,0-7 0,0-3-6,0-7 1,0 1 0,0-4 0,0-4 0,0-3 0,0 0 0,0 4 0,0-1 0,0 1 0,0 6 0,0 0 2,0 0 1,0 1 1,4-8 0,-1 11 2,1-8-5,4-5-1,-1 9 0,1 0 0,3 0 2,0 4 1,-3-1-4,3 4 1,1 3 0,-5 4 2,1 0 1,-1 3 1,1 3 0,-1 4 2,1 3-3,3 0 0,0 3 1,1 7 0,-5 0-5,5 3-1,-1 4 1,0 7 0,1-1-2,-5 7 2,1 0-1,-5 4-2,-6 3-4,-5 3-2,-7 0-4,-4 0 1,-3 4 2,-5-1 2,1-6 6,3 0 1,0-10 4,5-7 1,3-3 5,3-10 3,5 3-6,3-10-3,4-4-4,4-2 1,3-5 1,5 1 2,3 4-1,0-1-1,-4 0 1,4 4 1,0-4-3,-4 7 0,1-3 1,-1 3 0,0 0 0,1 0 2,-1 0-1,0 3-1,1-3 3,-1 10 0,0-3 1,1 3 0,-5-3 0,4 6 0,1 1-2,-5-1-2,1 4 1,-1-1 1,1 1-1,-4 10 2,-1-4-2,-3 11 2,-3-1-2,-9 4-1,-3 0 9,0 3 6,-4-6 2,-3-1-1,-1 1-2,-3-11-1,-1 1-3,-3-14-1,4-10-8,-1-7 0,1-20-12,7 4-3,4-11-13,4 1-5,3-1-16,4 8-8,4-5-53</inkml:trace>
  <inkml:trace contextRef="#ctx0" brushRef="#br1" timeOffset="5.24551E6">-185-750 136,'-7'0'52,"3"0"-41,0 0 11,4 0 1,-3 0-9,-1 0-1,0 0-5,0 0 0,4 0-5,0 0 5,0 0 2,0 0-1,0-3 2,0-1 0,4-2 1,0-1 0,0 0 0,3 1-4,1-1-3,-1 0-2,1 1 0,-1-1-4,1 0-2,-1 4 4,1 3 1,-1 0 0,1 3-2,-4 0-6,-1 4-1,1 0-30,4 0-13,-4-4-45</inkml:trace>
  <inkml:trace contextRef="#ctx0" brushRef="#br0" timeOffset="4430">2979 550 224,'-12'7'85,"12"-7"-66,-3 0-3,3 0-5,0 0-8,0 0-2,0 0-3,0 0 1,0 0 1,0 0 4,0 0 2,0 0 2,7 0 2,1 3-1,3 0 0,4 1-1,4-4 0,0 0 2,3 0 1,1 6 1,3-2 0,1-1-2,3 1-1,0 2-5,-3 1-3,-1-4 0,-3 7 1,-1-3-1,1 0-1,-1-1 1,-3-2-1,0 2 0,0-6 2,-4 7-6,0-7-1,0 0-14,0 0-3,0-7-1,0 4-2,1-4 4,-1 1 2,0-4 4,-4-4 2,0 8 5,1-4 3,-5-1 0,-3 1 1,0 4-2,-4-1-1,-4 0-10,0-3-1,0 7 4,-3-4 4,-1 1 3,1-1 3,-1 0 4,4-3 2,1 0 11,-5 3 6,1-3-8,3 0-1,-4 4 0,1-1 1,3 0 1,-4-3 2,5 7-3,-5-1 1,4 1-1,-3 3 3,3 0-3,0 0-1,1 0-6,3 0-3,0 0-3,0 0-1,7 0 4,4 0 3,1 3 3,3 1 3,4-1-3,-1 7 1,5 4-1,0 2 1,-1 4 0,5 4 0,-5-1-2,-7 4 1,0-3-2,-7 2 2,-4-2 2,-4-1 2,-4 4-5,-4-7-2,1 0-2,-1-3 1,1-4-4,-4-3-2,-1-10-18,1 7-9,-4-14-17,4 4-9,-1-7-57</inkml:trace>
  <inkml:trace contextRef="#ctx0" brushRef="#br0" timeOffset="2400">1772 168 116,'-11'-13'46,"7"6"-35,0-13 1,4 10-3,0-4-1,-3-6 2,-1 0 8,0-7 3,-4 7 1,1-3 1,-1-1-13,1 1 3,-4 0 1,-1-1-3,1 7-1,0 1-2,-1-1 2,1 3-3,-4 1 1,4 3-3,-1 0 2,1 3 0,0 1 1,-1 2-7,5 4 0,-1 7-1,1 3 0,-1 3-3,1 4 2,3 3 1,0 7 0,0 6 0,4 1 2,0 10-1,0-1-1,0 1 1,0-1-1,0 4 0,0-3 2,0 6-1,0-10 2,0 7-2,4-7 2,0-3-2,0 7-1,-1-4 1,1-3-1,0 0 0,0-1 2,-1 1 1,-3-3 1,0 6-5,0-7 1,4 8 2,-4-1 1,0-3-1,0 0 1,0-4 0,0-3 3,-4-3-1,4-7 0,0-3-1,0 0 2,0-1-1,0-6 0,0-3-1,0-7 0,0 7-2,0-7-2,0 0 1,0 0 1,4 3-3,4 0 0,-1 1 1,1-4 2,3 10-1,4-3-1,0-1-2,8 1 1,0 0 1,3-4 2,0 7-1,5-3 2,2 0-4,1-1-2,0-2-7,0 6-4,0-4-21,0 4-8,0-3-28,0-7-10</inkml:trace>
  <inkml:trace contextRef="#ctx0" brushRef="#br0" timeOffset="3440">2179 349 124,'-3'-3'49,"3"3"-38,0 3 1,0 0-2,-4-3-2,0 0 0,0 0 7,-3 0 4,-1 0-9,1 0 8,-1 0 4,4 0 2,1 4 1,-1-4-12,4 0-5,0 0-8,0 0-2,7 3 3,5-3 3,-1 3 5,4 1 2,4-4-3,4 3-3,-1-3-2,5 0-3,-1 0 3,4 0 0,0 0-1,-3 0-2,-1 0 1,-3 0 1,-1 0-1,-3 0-1,-4 3 1,0-3-1,0 0 0,-3 0 2,-1 0-1,-3 0-1,-1 0 1,1-3-1,-1 3 0,-3-3 2,-4-1-1,0 4 2,0 0-2,-4 0-1,0 0 1,-3 0 1,-4 0-1,-1 4 2,-3 6-4,-4 3 0,-3 7-1,-5 4-2,1 3 5,0 3 1,3 0 0,0-3-2,4-1 3,4-2 0,4-4-4,3-3 1,8 0-2,4-1 0,4-2 4,3-4 1,8 6 3,4-2 3,-1-1 0,5 1 0,3 2-3,0-2-1,-4 3-3,4-1-2,1 4 1,-5-3 1,0 0-1,1-4 2,-5-6-7,-3-4-1,0-3-29,0-3-13,4-7-39,-1-10-58,5-4 40</inkml:trace>
  <inkml:trace contextRef="#ctx0" brushRef="#br0" timeOffset="7560">5222 222 192,'-4'-10'71,"4"10"-55,0-7 6,0 7 0,0-3-3,0 3 1,0-7 2,0 7 1,0 0-12,0 0 7,0 0 4,0 0-7,0 0-3,4 13-3,4 1-1,-1 2-2,1 11 1,-5 7-4,1 3 0,0 16-1,0-3-2,-1 1 1,1-8-1,0 4 0,-4-7 2,0-6-3,0-4-2,0-7-18,0-6-9,-4 3-22,0-6-7,1-8-55</inkml:trace>
  <inkml:trace contextRef="#ctx0" brushRef="#br0" timeOffset="8410">5286 285 212,'-15'0'79,"15"0"-61,-4 0-5,4 0-5,0-3-1,0 0 4,0 3 5,0 0 4,0 0-10,-4 0 8,4 0 4,0-4-5,0 4 1,0 0-11,0 0-4,8 4-2,3-4 1,1 3 1,3-3 1,0 0 2,4 3 1,0-3-3,-1 7-3,1-4 0,0 1-1,4-1-16,-1-3-6,1 0-31,0 0-11,-1 0-51</inkml:trace>
  <inkml:trace contextRef="#ctx0" brushRef="#br0" timeOffset="7990.0001">5358 275 160,'-4'-3'60,"8"3"-47,-4 3-7,0-3-6,4 0 7,-1 0 7,-3 0 6,0 0 3,4 0-12,0 0 9,0 0 3,3 7-7,1-4-2,-1 7 3,1-3 3,-1 3-8,1-3-2,-1 10-2,1 3 0,-1 0 0,1 3 0,0 1-2,-1 6-1,1-7-1,-1 7 2,1-3-1,-1-3 0,1-1-3,-1-3 1,-3-3-2,0-4-1,-4-3-4,0 4 0,0-11-22,-4 4-8,0-7-23,1-7-6,-1 1-44</inkml:trace>
  <inkml:trace contextRef="#ctx0" brushRef="#br0" timeOffset="8890">5769 195 156,'-12'0'57,"12"0"-44,0 0 1,0 0-1,0 0-5,0 0 3,0 0 5,0 0 4,0 0-10,0 0 5,0 0 3,8 0-2,-1 0 3,5 0 1,3 0 2,0 0-6,4 0-1,0 0-3,0 0 0,-1 0 0,1 7 0,-4-7-2,0 3-1,-3 0-8,-1 1 0,0-4 1,-3 0 1,-1 0-30,-7 0-12,8 0-55,-4 0-25,-8-10 19</inkml:trace>
  <inkml:trace contextRef="#ctx0" brushRef="#br2" timeOffset="2.61121E9">6193-91 44,'0'0'16,"0"0"-12,5 0 7,-5 0 3,5-5-3,0 1 1,-1-1 4,-4 5 2,5 0 4,0 0 3,-5 0-2,0 0-2,0 0-5,0 0-2,0 0-8,0 0 0,0 0 1,0 0-6,0 0 0,5 0-1,0-4 0,0 0 4,0-1 2,0 1-2,0-1-1,5 1 1,0-5 2,0 5 1,0-1 1,0 1-4,0-1-3,0 1 0,4 0-1,1-1 2,-5 1 1,5-1-4,0 1 1,0 0 0,0-1 2,0 1-1,-1-1 2,1 1-2,0 0 2,0-1-2,-5 5-1,5-4 1,-5 4 1,0 0 3,0 4 2,0 1-3,-1-1-3,1-4 0,5 4 1,0-4 1,0 0 1,0 0 0,0 0 2,0 0-1,0 0 2,-1-4-2,1 0 2,-5 4-4,0-5 0,0 1-1,0 4-2,0 0 1,0-5-1,0 5-3,0 0 2,-5 0 1,4 0 0,1-4 0,0 0 2,-5-1-1,5-4-1,0 1 1,0-1 1,0 0-1,0 4-1,-5 1-2,0 0 1,0-1 1,0 1 2,0 4-3,-5 0 0,5 0 1,-5 0 2,0 0 3,0 0 2,0 0-3,0 0-1,0 0 1,0 0 0,0 0-2,5 4 1,-5 5 0,5-5 1,-1 1-2,-4 4-2,0-5-35,5 1-16,-5-5-67</inkml:trace>
  <inkml:trace contextRef="#ctx0" brushRef="#br0" timeOffset="10000">6315 88 200,'-15'-4'74,"12"1"-58,-1 3 1,4 0-6,-4 0-5,4-3-1,0 3 5,-4-7 4,4 7-7,-4 0 2,4 0 2,0 10-2,0-3 2,0 9-4,0 5-2,4 9 0,-4 7 1,0 6-3,4 7 0,-4 7-1,0 0 1,-4 0 0,4-3 3,-4-4-1,1-10 0,3-6-3,-4-4-2,4-7 1,0-6-1,0-3 0,0-8 0,0-6 0,0 0 0,4-3 2,-1-11 1,1 4-1,4-13-2,-1 3 3,1-7 0,-1-3-1,1 0 1,-1-4 0,1 1 1,3-1 0,1 4 2,-1 0-3,4 7 0,0-1-1,4 1-2,0 3 1,0 3-1,-4 3 0,0 1 0,0 3 0,-4 0 2,1 0-14,-1 6-7,0 1-28,-3 0-12,3-4-57</inkml:trace>
  <inkml:trace contextRef="#ctx0" brushRef="#br0" timeOffset="27380">6459 460 68,'-4'0'27,"4"0"-21,0 0 5,0 0 3,0 0-2,0 0 3,0 0 1,0 0 2,0 0-1,0 0 1,0 0 0,0 0-2,0 0-8,0 0-3,0 0-3,0 0 3,0 0 1,4 6 2,-1 1 0,-3-4 0,4 11 0,-4-4 0,4 0 2,0 0-3,0 0 1,-4 0 1,3 0 2,1 0-1,0-3-1,0 6-3,-1-3-1,1 0 1,0 0 1,0 0-1,-1 0-1,1 0-3,0 1-2,0-5 3,3 4 0,-3-3-1,0 3-2,3-3 3,1-1 0,-4 1-1,3-4 1,1 4-2,-4-3-1,3-4 1,-7 0-1,8 3 2,-5 0 1,-3-3-1,4 0-2,-4 0 1,4 7-1,0-4 0,-1-3 2,9 4-3,-12-4 0,4 3 1,-4-3 2,3 3-1,1-3 2,0 0-4,0 0 0,-1 0 1,1 0 2,4 4-3,-8-4-2,0 0-29,7 0-12,1-7-72</inkml:trace>
  <inkml:trace contextRef="#ctx0" brushRef="#br0" timeOffset="28380">6836-13 104,'-8'0'38,"8"0"-29,-4 4-1,4-4-2,0 0-4,0 0-2,0 0 1,-3 0 1,3 0 1,-4 0 3,0 3 8,0 0 5,1 1-3,-1-1 1,0 4-6,-4-1 1,5 1-7,-1 0-5,0-1-1,0 4-1,-3 4-2,3-4 3,0 7 2,1-4 0,3 0 2,0 1-2,0-4-1,0 0 3,3 0 0,1-7-1,0 7-2,0-3-2,3-7 1,1 7 1,-1-4 2,1 1-1,-1-1 2,1-3 0,3 0 1,0 0 0,1 0 0,-1-7 0,0-3 2,1 3-5,-1-3-1,0 4 0,1-4 0,-1-4 2,0 4 1,-3 0-1,-1-3 1,-3 3 4,0-7 6,-4 7 2,0-4 0,-4 1-3,0-4 0,-3 1-3,-1-5 0,1 5-5,-5-1-1,1 0 1,0 4 0,-1 3-2,1 3-2,-4 7-8,0 3-5,0 7-40,-4 4-17,0-1-26</inkml:trace>
  <inkml:trace contextRef="#ctx0" brushRef="#br0" timeOffset="31160">7122-545 36,'-11'-11'13,"7"8"-10,-3-4 2,3 7-1,0 0 0,-3 0 0,-1 0 0,0 0 0,-3 0 13,0 0 8,0 0-1,-1 0 0,5 7 0,-1-7 2,1 3-8,-1-3 0,4 0-13,1 4-6,-1-4 1,4 0-3,0 0 1,0 0 6,4 3 2,-1 1-2,5-1-3,3 0 2,0 1 0,5-4 3,2 0 1,5 0-3,0 0-3,-1 0 2,5 3 0,-1 0-1,0 4 1,-3 0-2,0-1-1,-4 1 7,-1 0 3,1 3-1,-4 0 2,0 0-2,-3-3 2,-1 3-2,0-4 2,-3 11-4,-1-7-2,1 0 0,-1 4 1,-3-1-3,0-3 0,0 0-1,0 0-2,-1 0-4,-3 7 0,4-4 0,-4 1 2,4 3 7,-4 6 5,4 0-5,-1 8-3,1-1-1,0 0-1,0 3 0,-1 1 0,1-1 0,0 1 0,0 3 0,3 0 0,1-4 0,-1 1 0,1-1 0,0 1 0,-1-1-3,1 4 2,-1 0 1,4 3 2,1 7-3,-1 0 0,-3 3 1,3-3 0,0-3 2,1-4 1,-1-7-4,4 1-1,-8-7 1,1-4 0,0 0 1,-1-6 0,1 0 0,-5-4 0,-3-3 2,0 0 1,-3 4 7,-1-11 6,-4 4 1,-3-4-1,-8 1-4,-3-1-2,-5 0-4,1-3 1,-1 4-4,1-1-2,-4 0-5,3 1 0,-3-1-20,0 0-9,0-3-25,0 0-9,3 0-41</inkml:trace>
  <inkml:trace contextRef="#ctx0" brushRef="#br3" timeOffset="2.61134E9">7799 226 108,'-5'9'41,"5"-9"-32,-5 4 6,5-4 3,0 5 1,0-5 1,0 4 6,0 0 4,0 1-16,0-5 3,0 0 1,0 0-4,0 0 2,0 0 0,0 0-1,0 0 1,-5 0 3,5 0-5,-5 0 0,0 0-2,0 0 2,0 0-5,0-5-1,5 5 0,0 0 2,0 0-3,0 0-2,0 0 2,5-4 2,0 0-4,5-1-1,0 1 2,0-1 3,0 1-4,5 0-3,0-1-4,5 5-1,-6 0 4,6 0 3,-5 0-1,0 0-2,-5 0-5,5 0 0,-5 0-18,0 0-6,0 0-25,0 0-9,-6 0-66</inkml:trace>
  <inkml:trace contextRef="#ctx0" brushRef="#br3" timeOffset="2.61134E9">7839 420 156,'-10'9'60,"10"-9"-47,-10 13 21,10-13 6,0 4-5,0-4 0,0 5-7,0-1-3,0-4-13,0 0-1,0 0 0,0 0 0,0 0 1,0 0 0,0 0 0,0 0 0,5 4 2,0 1-3,0-1-1,0 1-4,5-1 1,-5 1-2,5-1 2,-1 0-2,1-4 2,0 0-2,5 0 0,-5 0-3,0 0-2,0 0-13,0 0-6,0 0-23,-5 0-9,0 0-94</inkml:trace>
  <inkml:trace contextRef="#ctx0" brushRef="#br0" timeOffset="6060">4174 309 172,'-8'0'66,"8"-7"-52,0 7 6,0 0-1,0-3-9,0-1-1,0 1 1,0-4 4,0 7-8,0 0 8,0 0 3,8 0-7,3 0-3,4 0 2,4 7 4,4-4-3,-1 1 0,5-1-4,-5 7 1,1-3-4,0 0-2,-5 3 0,1 0 1,-4 3-1,0 0 2,-3 4-2,-1 3 2,0-3-2,-3 10 2,-1-4-2,1 1-1,-4-1 1,0 1 1,-4-4-3,0-3 0,-4 6 3,0-3 1,-4-7-4,1 11 1,-4-7-2,-1 3 0,1-3 2,0-1 2,-1-2-1,1-1-1,0-3 1,3 0-1,1-3 0,3 0 0,0-4-3,0-3 2,1 0 3,-1 0 3,4 0 0,0 0 0,0 0-3,0 0 1,0 0-2,7 0-1,1 0-2,3 0-1,1-3 2,3-1 2,0 1 0,4-4-1,3 7 1,1-7 1,-1 4-1,5-4 2,-1 1-2,-3-4 2,-1 3 0,5-3 1,-8 0 0,0-4 2,-4 8 1,0-4 3,-4-7-1,0 7 2,-3-14 0,-1 4 3,-3-10-5,-4-10-3,-4 3-1,1-3-1,-5 3-2,1 0-2,-1 0 1,0 4-1,1-1-5,-1 4-1,1-3-13,-1 3-3,1-1-12,3 1-4,0-3-22,0-4-9,4 10-45</inkml:trace>
  <inkml:trace contextRef="#ctx0" brushRef="#br3" timeOffset="2.61134E9">8721-329 148,'-5'-5'55,"5"5"-43,-5-4 14,5 4 6,0 0-3,0 0 1,0-5-4,0 5-1,0-4-14,0 0 2,0-1 1,0 1 1,0-1 1,0 1-2,0 4-1,0 0 1,-5 0 2,1 0-7,-1 4-3,0-4-3,0 9 0,0-4 0,0 3 1,0 1 0,-5 4 0,5 1-2,-5 3-2,0 1 3,-5 4 0,5-4-1,0 4 1,0-5 0,1 5 1,-1-4-2,0 4 1,0-4-2,0 4-1,5-5-2,0 5 1,0-4-1,0 4 0,0-4 4,5 4 1,0-5-1,0 5 1,0-4-2,0 4 2,0-4-2,0 8 2,0-8 0,0 4 1,0-5-2,0 1 1,0-5-2,0 5 2,0-5-2,0 0 2,0 0-4,5 1 0,-5-1-1,5 4 0,0-3 2,0 3 2,0-3-1,0-1-1,0 0 3,0 0 2,0 0 0,0 1 0,0-6-3,0 6-2,0-5 1,4 4-1,-4 0 0,5 5 2,0-1-1,0 10 2,0-5 0,5 4 3,-5-4-1,5 5 2,-5-5-4,0 0-2,-1-5-25,1-3-11,-5-6-70,0-8-32,-5 0 5</inkml:trace>
  <inkml:trace contextRef="#ctx0" brushRef="#br3" timeOffset="2.61135E9">9173 125 128,'0'0'49,"0"-5"-38,5 1 17,-1 4 4,1-5 0,0 1 3,0 0-6,0-1-1,-5 1-15,0-1 1,0-4 2,0 5-4,0-5 1,0 0-6,0-4-2,0 4 0,-5-4-1,0-9 0,0 5 2,0 3-3,1-3 0,-1 3-1,0-3 1,0 4-4,0-5 0,0 5 3,-5-5 3,5 5 0,-5 0 2,5 4-4,-5 0 0,5 0-3,-5 5-3,0-1 2,0 5 0,-9 0 1,4 5 0,5-1 0,-5 5 0,0-5 0,0 10 0,0-6 2,0 6 3,5-5-4,1-1-3,4 1 3,0 4 1,0 1-3,0 3 1,0-4 0,0 5 2,0-5-1,0 5 2,0 0-2,5-5-1,0 0-2,0 0-1,0-4 2,0 0 2,0 0 0,5-5 2,0 0-2,5 1-1,0-1 3,0 1 0,-5-5 1,-1 4 0,1 1-2,5-1 1,-5 0-2,5 5-1,0 0 1,-5 4-1,0-4 0,0-5 2,0 1-3,0 4 0,0-1 3,0 1 3,0-4 0,0-1 2,0 0-6,0 1-1,0-1 0,5 1 2,-1 4 1,1-5 3,0 0-3,0 1 0,0-1-1,0 1 1,0-1-2,0 0-1,-5 1 1,0-1 1,0 1-1,0-1 2,0 0-4,0 5 0,-5 4 1,0-4 2,0 0-3,0 4 0,0-4 1,0 4 0,0 1-5,-5 3 1,0 10-7,0-5-1,0-5 5,-5 5 3,5-4 1,-5 0 1,0-1 4,0-4 1,0 1-1,0-6 1,0 1 4,1 0 6,-1-5-5,0 1-2,5-1-3,-5-4-3,5 0 3,0 0 0,0 0 1,0-4 0,0-1-2,5-3-2,0-1 1,5-9-1,0 5 0,5-9 0,0 4 0,5-8 2,-5 4-8,4-9-1,-4 5-38,0-19-15,-5 10-89</inkml:trace>
  <inkml:trace contextRef="#ctx0" brushRef="#br1" timeOffset="5.36895E6">13923-844 92,'-4'-7'35,"4"7"-27,-4-3 16,4 3 6,0 0-5,-3 0 0,-1 0-8,0 3 0,0 4-10,-3 3 0,-1 7 3,-3 10-2,0 13 3,-1 10 0,-3 10 1,0 11 0,-4 13 0,0 13 0,-3 10 2,-1 0-3,1 7 1,-1 3-5,-3 1 1,-1-4-3,1-14 2,3-16-4,4-14 0,4-16-3,8-7-1,-1-14-19,4-9-7,4-14-15,4-17-4,4-3-50</inkml:trace>
  <inkml:trace contextRef="#ctx0" brushRef="#br1" timeOffset="5.36965E6">13832-603 136,'0'-3'52,"0"3"-41,4-3-2,-4 3-3,0 0-3,0 0 3,4 0 10,-4 0 7,4 6-12,-1 1 5,1 3 2,-4 3-4,4 4 2,0 3-9,3 0-2,1 7-1,3 3 2,0 1-3,1 12-2,3 1 2,0 9 0,0 4-1,0 4-2,-4-1 1,1-6-1,-1 6 4,-3-7 5,-1-6-5,-3-3-2,0-4-1,-4-3 1,0-3-1,0-11-1,0-6 14,0 0 5,0-7 6,0-7 4,0-6-9,-4-11-4,4-9-5,0-11 0,7-16-2,1-14 2,3-9-4,8-5-2,4 1 0,-1 4-1,5-1-2,-1 4-2,1-4-4,-1 7 0,4 6-25,0 8-10,0 3-29,4 6-12,-3 7-39</inkml:trace>
  <inkml:trace contextRef="#ctx0" brushRef="#br1" timeOffset="5.37078E6">14345 557 60,'-26'23'24,"14"-9"-18,-10 6 2,14-7 0,-7 4 29,-4 10 12,-3 0-11,3 3-5,0 3-10,0 1-3,0-1-11,4 4 6,4-7 4,3-6-4,5 3 2,-1-4-8,8-6-3,3 3 1,4-3 0,5-4-3,2-6-3,1 6-3,4-9-1,0 6-16,-1-4-5,5-6-41,3 0-59,0-3 23</inkml:trace>
  <inkml:trace contextRef="#ctx0" brushRef="#br1" timeOffset="5.37046E6">14198 490 148,'-11'6'57,"3"-2"-44,1-1-1,7-3-3,0 0 3,0 0 4,0 0 3,0 0 1,7 0-11,1-3 3,7-1 2,0-2-1,4-1 0,3-3-3,1 7 1,3-4-4,5 0-2,-1 4 0,0 0-1,0 3-7,-3 3 0,-5 0 3,-3 4 4,0 0 1,-4-4 0,-4 7-6,1-3-1,-5-4-10,1 0-5,-5 1-20,-3-4-9,0 0-19,4-4-38,-4 1 26</inkml:trace>
  <inkml:trace contextRef="#ctx0" brushRef="#br1" timeOffset="5.37378E6">14820 68 140,'-15'6'55,"11"-2"-43,-3-1 21,7 0 8,-4-3-5,-3 0 2,-1 0-9,0 0-1,1-3-15,-1 0-1,1-7 1,3 6-3,0-9 2,1 6-5,-1-3-2,4 0-2,0 0-3,0-4-2,4 4 1,3 0 1,1 0 0,3 0-3,0 4 2,4-4-1,0 10 0,4 0 0,4 0 0,3 10 2,4-4 0,4 11 0,4 0 0,0 0-3,-1-1 0,1-2 2,-4-4 2,0 3 0,0-3 2,-8-3-2,-3-4 2,0-3 0,-5-3 10,-2-4 3,-5-6 6,-7-7 1,-1-10-10,-3-4-3,0 1-6,0-1-1,-3 4-3,-1 0-1,0 0-4,-3 9-1,-5-2-28,-3-1-13,-4-2-99</inkml:trace>
  <inkml:trace contextRef="#ctx0" brushRef="#br3" timeOffset="2.61135E9">9971-263 140,'0'-9'52,"0"9"-41,5-9 9,-5 9 0,5-4 10,0-1 6,0 1-4,0-1 1,0 1-19,4 0 3,-4-1 1,0 1-2,-5-1 1,0 5 2,0 0 0,0 0-4,0 0 1,0 0-7,0 5-1,0 4-4,-5 4-3,0 0 0,1 5-1,-1 4 0,0 4 0,0 5 0,-5 0 2,5 9-3,-5-5-2,0 0 2,0 0 0,0-4 3,0-4 1,5-5-4,0-5 1,0-3 0,0-1 0,0-4-3,5-1 0,-5 6 2,5-14 2,0 8-2,0-8 0,10 5 1,0-5 0,0-5-3,0 1 2,5 0 1,0-1 0,0-4 0,5 5 0,-1 0 0,1-1 0,0 1 0,0-1 0,-5 5 0,0 0 2,0 0-1,-1 0 2,-4 0-2,0 0-1,0 5-2,0-5 1,-5 0-6,-5 0-3,5 0-41,-5 0-18,0 0-60</inkml:trace>
  <inkml:trace contextRef="#ctx0" brushRef="#br3" timeOffset="2.61135E9">10293-184 156,'-10'9'57,"5"-5"-44,0 1 12,5-5 4,0 4-6,-5 5-1,5 0 3,0 0 4,-5 4-16,0 4 6,0 5 2,0 9-5,1 5-1,-6 3-3,0 10 2,0 4 2,0 4 2,-5-9-8,5 1-1,0-5-7,5-9-2,0-4-13,0-9-5,0-4-45,0-5-21</inkml:trace>
  <inkml:trace contextRef="#ctx0" brushRef="#br3" timeOffset="2.61137E9">10625-69 116,'0'-14'46,"5"10"-35,-5 0 16,0 4 7,0 0-3,0 0 2,0-5-4,0 1 0,0 4-16,0-5 3,0 5 2,0-4-8,0 0-1,0-1-1,0 1 2,0-1-3,0 1 1,0 0-5,0-1 0,0 1 3,-5-1 3,0 5 0,5 0 2,0 0-6,-5 0-3,0 0-1,0 0 1,1 0 3,-1 0 4,0 0-2,0 0 1,0 0-3,0 5 0,-5-1-3,0 1-2,0-1 3,0 5 0,0 0 1,0-1 2,0 6-3,0-1-2,0 0 2,1 0 0,-1 0-1,0 5-2,0 0 1,5-5-1,-5 0 0,5 0 0,0 1 2,0 3-1,0 1-1,0 0 1,0-1 1,0 5-1,0-4-1,0-1 1,0 1 1,0-5-1,5 1 2,0-1-2,0 0 2,0-4 2,0 0 2,0-1-6,0-3 0,0-1-1,0 5 2,0-9-3,0 9 0,0 0 1,0-1 2,5-3-1,-5 4-1,0-9-2,5 8-1,0 1 2,0 0 2,0 0 0,0 0-1,0 0 1,0-1-1,0-3 0,0-1 0,0 1-3,0-1 2,5 0 1,0 1 0,0-1 0,-5 1 0,5-1 0,-1 0 2,1 1-3,0-1 0,0 1 1,-5-1 2,5-4-3,-5 0 0,5 0-1,-5 0 0,5 0 2,0 0 2,0-4-1,-5-1-1,5 5 1,-6-4-1,6-1 0,0 1 2,0 0-3,-5-1 0,0 1 1,5-1 2,-5 1-3,5 0 0,-5-1 1,5 1 0,-5-5 0,0 5 0,0-1 0,0-4 2,0 5-3,0-5-2,0 5 2,-5-1 2,4 1 0,-4-5 2,0 5-2,0-1 2,5-4-4,-5 1 0,0-1 1,5 0 0,0 0 2,0 0 1,-5 1-1,0-1 1,5 0-2,-5 0-1,0 0 5,0 1 1,0-1 2,0 0 0,0 0-4,0 0-3,0 5 0,0-5 1,0 0-1,0 0 2,0 5 2,0-5 2,0-4 1,0 4 0,-5 0-4,0 1-1,0-1-3,0-5-1,0 6 3,1-1 1,-1 0 1,0 0 0,0 0-7,0 1 0,0-1-10,0 0-2,0 0-12,0 0-5,0-4-16,0 0-5,0-5-23,0 1-7,5-5-34</inkml:trace>
  <inkml:trace contextRef="#ctx0" brushRef="#br3" timeOffset="2.61137E9">12291-118 192,'-10'-4'71,"10"4"-55,0 0 13,0 0 2,0 0 4,0 0 5,0 0-4,0 0 1,0 0-21,0 0 6,0 0 5,0 0-2,10 9 0,-10 8-11,0 5-4,0 9-4,0 4-1,-10 5-3,10 4 1,-5-4 0,0 8 1,0-8-5,5 0 1,-4-5-2,4 0 0,0-4 2,0-5 0,0-4-11,0-4-5,0-5-6,0-4-1,4 0-14,-4-9-6,5 0-41,5 0-16,5 0-12</inkml:trace>
  <inkml:trace contextRef="#ctx0" brushRef="#br3" timeOffset="2.61137E9">12539-135 184,'5'-9'68,"-5"4"-52,0 5 19,0 0 7,0 0-8,0 0 0,0 0-8,0 0-2,0 0-13,5 5 4,-5-5 5,5 4-5,0 5 0,0 0-5,0 0-1,0-5-5,0 9-3,0 5 0,0-1-1,-5 5 2,0-4 1,0-5-1,5 1-2,0 3-4,0-4 0,0 1 4,0-6 4,0 1-3,-1 0-1,1-5-2,0 1 0,5-1 2,0-4 0,0 0 0,5-4 0,-5-1 0,5 1 2,0-5-1,5 0 2,-1 1-7,-4-1 1,5 0 3,-5 0 2,0 0-11,-5 1-7,-5-6-18,5 6-6,-5-6-17,0 5-6,-5 1-6,0-1-44,0-4 20</inkml:trace>
  <inkml:trace contextRef="#ctx0" brushRef="#br3" timeOffset="2.61137E9">12767-180 200,'-15'-4'77,"10"0"-60,0 4 17,5 0 4,0 0-5,0 0 1,0 0-6,0 0 0,0 0-16,5 4 4,0 9 10,5 5-3,0 4 4,0 13 3,0 5-8,5 4-1,-5 9-10,0-9-4,0-9-4,0 27-3,0-18-4,-6 13-2,6 5-33,-5-22-11,-5-10-72,5-3-29,-5-5 24</inkml:trace>
  <inkml:trace contextRef="#ctx0" brushRef="#br3" timeOffset="2.61137E9">12946-611 200,'15'-5'77,"0"5"-60,9 5 21,-9-1 6,10 5 2,5 4 4,4 9-1,6 9 2,0 17-28,-1 27-2,-4 22 0,-10 9-6,-10 4 2,-10 9-4,-10 18 2,-15 4-8,-5-13-4,-5-9-11,-4-14-5,-1-8-46,-5-8-21,6-1-91</inkml:trace>
  <inkml:trace contextRef="#ctx0" brushRef="#br1" timeOffset="5.37135E6">14775 755 156,'-15'6'57,"15"1"-44,0-7 3,0 3 0,0-3-1,0 0 3,0 0-1,0 0 1,11 0 0,4-3 0,4-4-5,0 7 0,0-3-4,3-4 2,1 4-13,0-1-3,-1 1 8,1 0 5,0-1-10,-5 4-3,1 0 0,-4 0 2,0 0-31,-3 0-12,-1 0-41,0-3-28,-3 0 47</inkml:trace>
  <inkml:trace contextRef="#ctx0" brushRef="#br3" timeOffset="2.61137E9">11037 226 132,'-5'4'49,"5"-4"-38,-10 5 15,10-1 5,-5 1-8,0-1-4,0 0-2,0 5 2,0-4-11,0-1 9,0-4 3,0 0-2,-5 0 0,10 0-6,0 0-2,0 0-4,0 0 1,0 0 0,0 0 1,0 0 0,0 0 0,15 0-4,-5 0-1,5 0 3,0-4 1,5 4 1,5-5 0,-1-4 0,1-4 0,5 0-2,0 0-1,-1-1 1,-4 1 3,0 0-4,-5 0-3,5 4-1,-6 0 1,1-4-1,0 4 2,-5 0-4,0 5 0,0-5 1,0 0 2,-1 5-3,1-1-2,0 1 2,-5 0 0,0-1 3,0 1 3,0 4-9,-5 0-2,0-5-24,0 1-8,-5 4-18,0 0-5,0-4-29,0 4-39,0-5 41</inkml:trace>
  <inkml:trace contextRef="#ctx0" brushRef="#br3" timeOffset="2.61137E9">11086 631 148,'0'0'57,"0"5"-44,0-1 18,0 1 8,0-1 0,0 0 1,0 1-10,0-1-6,0 1-14,0-1-2,0-4-1,0 0 1,0 0 2,0 0 4,10 0 3,0-4-5,0-1-2,0 1-3,0-1 0,0 1-2,0 0 2,0-1 2,0 1 2,5-1-1,-1 1 1,1 0-2,5-1 0,0-4-5,0 1-1,0-1 1,-1 0 0,-4 0-2,0 5-2,0-1 1,0 1 1,0-1-1,-5 1-1,0 0 1,0-1 1,4 5-1,-4-4 2,0 4 0,0 0 1,0-5 0,0 5 0,0-4-5,-10 4 1,0 0 2,5 0 1,-5 0-1,0 0-2,0 0-2,10 4 1,-5 1 1,-5-5 0,5 4-3,0 1 2,0-1 1,0 0 2,0 1-3,0-1 0,-1 1-4,1-5-1,0 0-4,0 0 1,0 0-11,-5 0-2,5 0-34,0-5-17,0 1-67</inkml:trace>
  <inkml:trace contextRef="#ctx0" brushRef="#br3" timeOffset="2.61137E9">11354-78 116,'-10'-5'44,"10"5"-35,-5 5 18,0-1 5,0-4 2,5 0 2,0 0-4,0 0 0,-5 0-18,5 0 3,0 0 3,0 0 4,0 0 5,0 0-2,0 0-2,5 9 0,0 4-1,-5 0-5,0 5 1,5 4-5,-5 9-1,0 0-8,0 4-2,0 0-2,0 9 1,0-4-2,0-5-1,-5-4 1,5 0-1,0-9-16,0-4-4,0-5-19,0-4-5,5-5-19,-5-4-5,0 0-46,10 0-34,0 0 65</inkml:trace>
  <inkml:trace contextRef="#ctx0" brushRef="#br3" timeOffset="2.61137E9">11850 195 184,'0'9'71,"0"-9"-55,0 0 9,0 0-1,0 0-1,5 0 1,0 4 4,-5-4 3,0 0-17,10 0 5,-10 0 2,0 0-5,0 0 1,5 5-8,-5-5-1,5 4-4,-5-4-1,0 0-3,0 9-1,5-5 1,-5-4 0,5 9 2,-5-4 1,0-5 1,0 8 0,0-8-5,0 0 1,0 0 0,0 0 2,0 0 3,0 0 2,0 0-1,0 0-1,0 0-3,0 0-2,0 0 1,0 0-1,0 0 0,5-4 2,-5 4-3,0 0 0,0 0 1,0 0 0,0 0 0,0 0 2,0 0-8,5 9-3,0 0 9,-5-5 6,0-4-2,0 4-2,0 5-1,0-9-1,0 0 0,0 0 2,0 0-3,0 0-2,0 0 2,0 0 2,0 0 0,4 0-1,-4-4 1,5-5 1,-5-4 5,5 0 6,-5-5 2,5 5 0,0 4-1,-5 0 1,0 5-2,0-1 0,-5 5-5,0 0 0,0 5-7,-4 3-1,4-3 0,-5 4 0,5 0-3,0-1 2,0 1-4,0-4-1,0-1-6,5 0-3,0-4 4,0 0 2,0 0-9,0 0-2,0 0-21,0 5-7,-5-5-80</inkml:trace>
  <inkml:trace contextRef="#ctx0" brushRef="#br1" timeOffset="5.38992E6">16162-794 84,'-7'-7'33,"7"1"-26,-4-1 7,4 4 3,0-1 15,0 1 7,-4 0-1,1-1 2,3 1-18,0 0-8,0 3-8,0 0 2,0 0 4,0 0-4,0 0 0,0 3 0,0 0 0,0 1 2,0 2 4,-4 4-2,0 4 3,0 6-4,1 7-1,-5 6-6,0 7-1,1 7 1,-4 4 0,-1-1-2,1 4-2,3-1 1,-3 8 1,4 6-1,-5-4 2,5 1-2,-1-4 2,1-9-2,-1 2-1,4-9-2,1-4 1,-1-7-1,-4-2 0,8-8-31,0-10-13,4-6-67,0-20-41,3-11 67</inkml:trace>
  <inkml:trace contextRef="#ctx0" brushRef="#br1" timeOffset="5.39073E6">16434-653 176,'-8'-3'66,"5"3"-52,-5-4 8,8 4-1,-4-3-5,1 0 1,-1-1-1,0 1 0,0-1-8,0 1 4,-3 3 1,-1 0-2,1 0 1,-1 7-5,-3 3-2,0 7-5,-1 3 0,1 7 0,0 3 2,-1 13-3,1 1 0,0 6-1,-1 4 0,5 3 2,-1 3 0,5-3 2,3-3 1,3-7-4,5-7 1,-1-3-2,5-7-2,3-7 3,0-3 2,4-6 0,0-7 2,3-1 0,1-6 1,0-6 2,3-1 1,0-7 3,-3-6 4,-4-7 3,-4-6 2,-4-7 1,0 0 2,-3-4-6,-4-6 1,-4-1-10,0 5-2,0-1-3,-4 10-2,4 3 3,-4 4 0,0 3 1,-3 4 0,-1 3-2,1 3-2,-4 4 1,-1 2-1,1 1-7,-4 0 0,-4 0-19,4-3-6,0-4-40,0-10-17,3-6-39</inkml:trace>
  <inkml:trace contextRef="#ctx0" brushRef="#br1" timeOffset="5.39178E6">16950-861 164,'0'-10'63,"4"-3"-49,0-7 14,0 13 2,-4-7 7,0 1 4,0 0-15,-4-1-7,0 1-12,0-1-1,-3-2 1,-1-1 1,1 0 0,-4 4-4,-1-1-3,1 4 4,-4 4 4,0 2-5,0 1 0,0 3-4,-4 7-1,-4 3 3,0 3 3,5 0-4,-1 4-3,0 3 1,4 0 0,0 1 1,3-1 2,9-4-3,-1 5-2,4-8-1,4-3 3,3 0 0,5-3 3,-1-1-3,4-2 0,0-4 1,0 0 0,4 0 0,-4 0 0,0-4 0,0 4 2,-4 0-1,1 0-1,-1 0 1,-3-3-1,-1 3 2,-3-3 1,0-1 1,0 1 0,-1 0 2,1-1 1,-4 1-3,0 3-1,0 0 1,4-3 0,-4 3-2,0 0 1,0 0 2,0 0 2,0 0-6,4 6-2,-1 4 0,1 4 0,-4 6 5,0 3 5,-4 8-5,1 9 0,-1 3-4,0 4-1,0-3 1,1-1 2,-1 1-21,4 0-9,0-4-41,4 0-16,3-3-38</inkml:trace>
  <inkml:trace contextRef="#ctx0" brushRef="#br1" timeOffset="5.39308E6">17309-113 176,'-8'-14'68,"8"7"-52,-4-3 6,4 4-1,0-4 6,0 0 8,0-4-5,0-3-1,0 1-16,0-4-3,0-1 0,0 5-2,4-1 3,0 4-2,0-4 0,3 7-3,1-4-1,-1 8-3,1-1 1,-1 0 0,5 4 1,-1-1-5,0 4 1,4 0 0,0 4 2,1 3-1,2-1-1,1 1 1,0 10 1,0-1-1,-4 5-1,0 5-2,0 5 1,-4 9 1,1 3 2,-5 4-3,-3 0-2,-4 0-1,0-7 3,0 1 0,0-8 1,0-6 0,0-7 0,0-3-3,0-7 2,0 0 3,0-10 3,0-4-4,0-6-1,0-3 0,4-4 0,0-3 0,-1-3 2,1-7-1,4 3 2,-1-3-2,5-1-1,-1 1-2,0 0 1,1 0 1,3 0 2,0 3-3,4-3 0,-1 10 1,1 3 0,0 3 2,4 8 1,-1 6 3,1 13 1,0 17-1,-1 17 1,1 10-4,-4 4-2,-4-1 0,-4 0 1,0-3-1,1-3-1,-5-11-17,5-6-9,3-23-79,0-28-80,-4-33 55</inkml:trace>
  <inkml:trace contextRef="#ctx0" brushRef="#br1" timeOffset="5.39515E6">19100-130 188,'-8'13'71,"4"-9"-55,0 2-5,4-2-5,-3-1-6,-1 0 2,0 1-3,-3-1 0,-5 0 1,1 1 2,0-1 1,-1 0 12,1-3 5,-4 0 5,0 0 2,0 0-3,0 0-1,0 0-6,0 0-2,-1 0-5,1 4 1,0-4-2,0 10 0,0-3-3,-4 9-1,0 8-3,4-1-2,4 4-2,-4 0 1,7-4 3,1 7 1,3-3-1,0-3-2,4-4-2,4 0 1,4-7 1,3 1 0,0-1 0,4-6 0,0-7 0,4-7 2,-4-6 3,0-4 2,1-6 3,-1-1 4,-4-13 3,-4-13 2,1-10-6,-4-4-3,0-3 1,-4-3 0,3 9-3,1 4 0,-4 4-1,4 12 1,-4 11-2,0 7-1,0 9-3,4 11 1,-1 16-4,5 8 0,-1 15 1,1 11 0,0 20-3,-1 7 2,4 0 1,5-7 2,2-4-8,5-12-1,3-1-14,1-13-4,3-10-20,4-11-7,-4-12-14,4-8-6,0-9-52</inkml:trace>
  <inkml:trace contextRef="#ctx0" brushRef="#br1" timeOffset="5.39452E6">18085 17 84,'0'0'33,"0"4"-26,4-1 16,-4-3 7,0 0-12,0 7-2,0-7-10,0 0-4,0 0 3,0 3 4,0-3-5,0 7 5,0-7 3,0 3 0,0 0 1,0-3-1,0 0 0,0 0-2,0 0-1,0 0 1,4 4 1,3-4 1,1 0 0,-1 0-4,5-4-3,-1 1 6,0-7 3,4 7-3,1-7-1,-1 0-2,0-1 2,0-2-3,-4 0-2,0-1 2,-3-2 2,0-1 0,-5-3 2,-3 0-2,0-1 2,0 1-6,-3 0-3,-1 3 1,0 1 0,0 2-1,-3 4 1,-1 0-2,-3 3 2,0 1-2,-1 2-1,1 1-2,0 3 1,-1 7 1,-3 3 0,0 3-3,0 7 0,0 4 2,0 3 0,0 3 1,3 0 2,5-3-3,3 6-2,4-3-1,4 1 3,3-5 0,9 1 1,2-3 0,9 2 0,-1-2 0,4-1 0,1-6 0,-5 0 2,4-4-1,0-3-1,0-6 3,1-4 0,-5 0-1,0-4 1,-3-2 2,0-8 2,-5 8 3,1-8 4,-4 1-2,-3-4 1,-5 0-7,1 0-2,-4 1-2,-1-1 1,1 0-4,-4 4 0,0-1-1,0 1 0,0 0 2,-4 3 0,1-1 0,-1 1 2,0 0-1,0 4-1,-3-1-2,-1 0 1,1 1 3,-1 2 1,1-2-1,-1 6-2,0 0 3,1 0 0,-4 13-4,-1 0 1,1 7 2,3 4 1,1 3-6,-1 0 0,1 3 1,3 0 1,0 0 1,0 0 0,4-3 0,4 3 0,4-6 0,3-4 2,4-4-3,4-5-2,4-11 4,3 0 1,4-4-5,0-3 0,8-9-21,0-4-7,-1-4-13,5-13-3,-1 4-34,1-7-15,-1-4-7</inkml:trace>
  <inkml:trace contextRef="#ctx0" brushRef="#br1" timeOffset="5.39628E6">19198 51 172,'3'0'66,"1"10"-52,0-3 12,0-7 4,-1 10-9,1-4 0,0 1-6,3 0 1,1-1-9,0-2 2,3-1 2,0-3 0,1-3 1,3-1-2,0-2 1,0-8 0,-4 4 1,0-7 2,-3-6 2,-1 3-1,-3-7 1,0-3-6,-4 0-4,-4 3-3,0 3-3,1 4 9,-1 4 4,0 6 2,0 0 4,-3 10-7,-1 10-8,-3 6-5,0 8 0,-1 6 0,1 3 1,4 1 0,-1-1-3,8 1 0,4 0-1,7-1 0,12 1-2,3-1 1,4-9 3,0 2 1,4-6-2,4-3 0,3-10 2,1-4 2,7-6-2,-8-7 0,-3-4 3,0 1 1,-8-4 1,-7 1 0,-5-1 0,-2 0 2,-5 4 1,-7-1 1,-4 1-2,-4-1 1,0 4-4,-3 0 0,3 4-1,-11-4 1,3 10-2,-6 0-1,-1 0 1,0 10-1,0-4-5,0 11 1,0-4 0,0 1-1,4-1 1,4 4 0,4-4-4,-1 1-2,4-7-11,4 3-1,4-4 2,4-6 4,3 0 5,0-6 5,4-4 3,4-7 2,0 0 3,0-10 1,0-6 10,-1-14 3,-2 0-1,-1-13 1,-4 6-3,0-3 2,-3 0-2,-1 7 0,1 3-3,-1 7-1,-3 9-1,0 8 2,0 6-3,0 4 1,-1 6-5,-3 7-2,0 7-3,0 10 1,0 13 3,4 10 1,-4 24-4,4 16 1,0 7 2,-1 7 3,5 3 2,3 4 1,8-4-7,7-17-2,8-23-16,19-33-6,26-54-59,31-68-26,22-79-52</inkml:trace>
  <inkml:trace contextRef="#ctx0" brushRef="#br3" timeOffset="2.61141E9">1958 2293 88,'-10'0'35,"5"-4"-27,1-1 11,4 5 5,-5-4-2,0-1 1,0 1-1,0-5-2,0 0-2,0 0-1,0 1-9,0-6-3,0 1 1,5 0-3,0-5 0,0 1-1,0-1 1,5 0 0,0 5 3,5 0-1,0 0 0,-5 4 3,5 0 3,-6 5-6,6-1-3,0 5-4,-5 0 1,5 0 1,0 0 2,0 5 1,0-1 3,5 1-3,0-1 0,0 0-1,-1 1-2,1 4-2,5 4 1,0 0 1,0 5 2,0-1-3,-1 1-2,-4 0 2,0-5 2,0 0 0,0 0-1,0-4 1,0 0-1,0-5 0,-1 1 0,1-5 0,0-5 0,0-4 0,0 1 0,0-6 6,0 1 6,0-4 0,-6-5 1,1-5-5,0 1 0,-5-1-3,-5 1 2,0 4-6,0 0-1,0 4 0,-5 5 2,0 0-28,0-1-9,5 1-84</inkml:trace>
  <inkml:trace contextRef="#ctx0" brushRef="#br3" timeOffset="2.61141E9">2851 1764 132,'0'-4'49,"0"-1"-38,5 5 1,-5 0-2,0 0 11,0 0 6,5 0 0,0 0 1,0 0-16,5 0-2,-1 0 0,1 0-2,0 0 1,0-4 1,5 4 1,0-5-3,0 5 0,0 0-5,0-4-2,-1 0 4,1 4 4,0 0-3,0 0-1,-5 4 0,0 0-1,0 1-2,0 4 1,-5-1 0,0 1 3,0 5-3,-5 3 0,0 1-1,0 4-2,0 4 3,0 1 0,0 4-4,-5-1 1,-5 1 0,0 0 2,0 0-3,0-5 0,-5 1-1,0-5 0,0-5 2,1-3 0,4-5 0,0-1 2,0-3-1,0-5-1,0 0 1,0 0-1,0 0 0,0 0 0,0 0 4,0-5 2,5 1-5,0 4 0,5 0-1,0 0 2,10 0-1,0-4 2,5-1 2,0 1 2,5-5-3,0 0-1,0-4-1,-1 8-2,6-3 1,0 3-1,5 1-3,4 4 2,-9 9 1,0 4 2,0 0-10,0 5-4,-6-1-19,1-3-7,0-1-35,0-9-14,5-8-7</inkml:trace>
  <inkml:trace contextRef="#ctx0" brushRef="#br3" timeOffset="2.61141E9">3357 1645 228,'-5'0'85,"5"0"-66,0 0 12,0 0 1,0 0-4,0 0 3,0 0-6,0 4-3,0 5-12,0 5 2,0-10 4,0-4 5,0 9 2,0-9-4,0 0 1,0 0-2,5 4-2,-5-4-8,0 0-3,5 0-1,-1-4 0,1-1-11,-5-3-3,0-10-37,5 5-14,0-5-73,5-4-66,0-4 72</inkml:trace>
  <inkml:trace contextRef="#ctx0" brushRef="#br3" timeOffset="2.61141E9">3862 1315 164,'15'-27'63,"-10"18"-49,5 5 14,-5 4 2,-5 0 0,0 0 2,0 0-9,0 9-3,-5 4-12,-5 9 4,0 9 1,0 8-2,-5 10 1,-4 13 4,-6 8 4,0 9 1,-5 23 2,1 8-7,-1-4 1,0-9-8,5-9-3,5-13-8,6-13-1,4-10-12,5-12-6,5-9-15,5-5-7,5-17-17,4-9-7,11-17-44</inkml:trace>
  <inkml:trace contextRef="#ctx0" brushRef="#br3" timeOffset="2.61141E9">3927 2024 132,'0'-9'52,"0"9"-41,0-4 7,0 4-2,0 0 6,0 0 4,0 4-1,-5 1 0,5-1-14,0 0 7,-5 1 4,5 4-2,0 0-2,0-5-10,0 0-3,0-4-3,0 0-2,0 0 1,0 0-1,0 0 0,5 0 2,0 0-1,5-4-1,0 0 1,0-1 1,-1-4 1,1 0 3,0 1-1,0-1 0,0 0-1,-5 5 2,0-1 1,0 1 1,-5 4 0,0 0 0,0 0-4,0 0-3,0 0 0,0 0-1,0 0-5,0 0-1,5 4-41,5 1-19,5-1-57</inkml:trace>
</inkml:ink>
</file>

<file path=ppt/ink/ink3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6:39:37.994"/>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2 141 56,'0'-4'22,"-4"1"-18,8-4-2,-4 7-2,4-3 2,-4-1 1,0-2-1,0 2-2,4 1 14,-4 0 7,0-1-4,-4 1-2,4 3-8,0-3-3,0 3-4,0-4-3,0 4 8,0 0 6,0 0 4,0 0 3,0 0 1,0 0 1,0 0-5,4 0-1,-4 0-8,4 0-4,-4-3 1,0 0-4,0 3 0,0 0 5,3 0 2,-3-4 2,4 1 2,4 3-1,-8-3 2,0 3-4,0 0-2,7 0-2,-3 0 0,3 0-2,1 0-1,3 0 1,1 0-1,-1 0 0,4 0 0,0 0 0,4-4 2,0 4-1,0-3-1,3 3 3,-3 0 0,4 0-1,-1 0-2,1 0 1,7 0-1,-3 0 0,-1 0 2,0 0-1,-3-4 2,0 1-2,-5 0 2,1 3-2,0 0 2,-4 0-2,0 0-1,0 3 1,0-3-1,-3 3-3,3 1 2,-4-1 1,4-3 2,-3 0-1,3 0 2,0 0-4,0 0 0,0 0 1,0 0 2,0 0-1,-4 0 2,4 0-2,-3 0 2,-1 0-4,0 0 0,1 0 1,-1 0 2,0 0-3,1 0-2,-1 4 4,0-4 1,1 0-3,3 0 1,-4 0 0,4 0 2,0 0 1,0 0 3,0 0-3,0 0 0,0 0-1,0 0-2,-3 0 1,-1 0 1,0 0-1,1 0-1,-1 0 1,0 0 1,1 3-3,-1-3 0,0 3 3,1-3 1,-1 0 1,0 0 2,1 0-5,-1 0-1,4 0 0,-4 0 0,1 0-3,3 0 2,0-3 1,0 0 2,0-1 1,0 1 1,0 3-5,0-4-1,8 4 1,-4-3 0,-1 3 3,1-3 3,4-1-4,0 1-1,-1 3 0,1 0 0,3 0 0,1-3 0,-1 3 2,4 0 1,0 0 3,0-4 1,4 4-3,-3-3-3,-1 3 0,-4-3 1,0 3-3,1-4 0,-1 4 1,1 0 2,-5 0-1,1 0-1,0 0 1,-1 0-1,1-3-3,-1 3 2,1 0 3,0 0 1,-1 3-1,1-3-2,0 0 1,-1 0-1,-3 0-3,0 0 2,0 4 1,-4-4 2,0 0-1,0 0 2,0 0-2,-4 0 2,1 0-2,-1 0 2,-4 0-4,5 0 0,-1 0 1,0 0 2,1 0-1,-1 0-1,0 0 1,1 0 1,-1 0-3,0 0 0,1 0 1,-1 0 2,0 0-1,4-4 2,0 4-2,0 0 2,1 0-2,-1 0-1,3 0 1,1 0-1,0 0 0,4 0 2,-1 0-3,5 0-2,3 0 2,-4 0 2,5 4 0,-1-1 2,0-3-2,0 0-1,-4 0 1,5 0 1,-9 0-1,1 0-1,-1 0 1,-3 0 1,0 0-1,0 0 2,0 0-2,0-3-1,0 3 1,-1-4-1,1 1 0,0 0 0,0-1 0,0 4 2,0 0-1,0-3-1,-1 0 3,1-1 0,-4 4-4,0-3-1,0 3 1,1-4 2,-1 4-2,0-3 0,-4 3 1,-3 0 2,-1 0-1,1 0 2,-1 0 0,1 0 1,-1 0-5,5-3 1,-1 3 0,0 0 2,4 0-3,0 0 0,0 3 1,1-3 0,-5 3-3,0-3 2,-3 0 1,-1 0 2,1 4-1,-1-4 2,-7 0-4,0 0 0,8 3 1,-1 1 0,1-1 0,-1 0 0,1 1 0,0-4 0,-8 0 0,7 3 0,-7-3 0,0 0 2,0 0-3,0 0-2,0 0 4,8 3 1,-8-3 0,0 0-2,7 4-2,1-4 1,-1 0 1,1 3 2,-1 4-3,1-4 0,-1-3 1,1 0 0,-8 0 0,0 0 2,0 0-1,0 0-1,0 0 1,0 0 1,0 0 1,0 0 1,-4 3-5,0 1 1,1-4 2,-1 3 3,-4-3-4,1 0-1,-1 0 0,1 3 0,-1 1 0,-3-4 2,0 0-1,-5 3 2,-2-3-2,-5 0-1,0 0 1,-3-3 1,-4 3-3,-4 0 0,-4 0 3,0 0 1,-7 3-4,4 1 1,-1-1 0,5 0 0,-1 1 0,4-4 0,4 3 0,0 0 0,-1-3-3,-2 0 2,-1 0 1,0 0 0,-4 0 0,0 0 2,1 0-1,-5-3-1,1 3 1,-1 0-1,4 0 0,1 0 0,-1 0 0,4 0 2,4 0-3,-4 0-2,0-3 2,-4-1 0,1 1 1,-5 3 0,1 0 0,-5 0 0,1 3 0,0 1 0,0-4 0,-1 3 0,5 4 0,3-1 0,1 1 0,-1-4 0,0 1 0,0-4 2,5 0-3,-1 0 0,-4 3 1,0-3 0,1 3 0,-1-3 0,4 4 2,0-1 1,0-3-4,4 0 1,0 0-2,0 0 0,3-3 2,1 3 0,-4 0 2,7 0 1,0 0-1,-3 0-2,0 0-2,3 0-1,0 0 2,1 0 0,-1-4 1,4 1 2,0 3-1,1-3 2,-1-1-2,0 4-1,0 0-2,0 0 1,0 0-1,0 0 0,1 0 4,-5 0 1,0 0-4,-3 4 1,-4-1-2,-4 0 0,0 1 2,0-1 2,-4-3-3,1 0-2,-1 0 4,-4 0 1,1-3-3,-4-1 1,-1 1 0,1 3 0,0-3-16,0-1-4,-1 1-17,5 3-4,-1 0-84,-14-3-44,-8-11 78</inkml:trace>
</inkml:ink>
</file>

<file path=ppt/ink/ink3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59:05.937"/>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 contextRef="#ctx0" brushRef="#br0">126 27 120,'5'-12'46,"-5"12"-35,17-11 12,-17 7 24,4 8-25,-4-4 24,0 0-26,-4 0 14,4 0-20,-5 0 10,1 0-14,0 0 2,4 4-8,-4 0-4,4 3-1,-9 5 3,5 7-1,-5 7 4,5 12-3,-5 8-1,5 0 0,-9 11-4,5-4 2,-5 4 1,4-7 0,-4-4 2,5-5-1,-1-6 2,5-5-2,-5-7-1,9 0 1,-4-8 3,4-3-2,-4-9 4,8 5-4,-4-16 4,0 5-4,0-9-1,0 1 0,0-8-1,4 3 0,-4-10-3,0 7 2,0-12 1,0 5 0,0-9 4,5 5-2,-1-8 4,0 7-4,0-7-3,9 8 0,-4-8-4,-1 11 3,1-7 1,4 11 1,-5-8 0,5 12 0,-4-7-3,4 14 2,0-3-1,-1 7 0,1 1 4,4 3-1,-4 0 4,4 4-3,-4 0 4,0 4-4,-4 0-1,-1 3 0,5 1-1,0 3 0,0 1 8,4-1-4,0 8 10,0 0-8,-4 4 3,4 0-5,-8 4 0,-1 3-2,-3 1-4,3 3 1,-8 0 1,0 0 0,-4 1 0,4-5 0,-9-3 0,9-4 0,0-4-3,5 0 2,-5-4-1,4-4 0,-4-3-9,4 0 6,-4-8-20,0 4 14,-4-4-31,4 0 24,-9-4-62,5 4 45,-9-8-83,5 0 67</inkml:trace>
  <inkml:trace contextRef="#ctx0" brushRef="#br0" timeOffset="299.1658">92 396 176,'4'-11'68,"-4"11"-52,5-8 12,-5 4 16,4 4-25,-4-4 15,4 1-20,-4-1 10,4 4-14,-4-4 6,9 4-9,0-4 2,-1 4-5,1-4-2,-1 1-1,9-5-4,5 4 2,-1-3 1,5 3 0,-5-8-3,5 9 2,-9-5-43,0 8 24</inkml:trace>
  <inkml:trace contextRef="#ctx0" brushRef="#br0" timeOffset="764.9775">670 42 148,'5'0'55,"-5"0"-43,4-4 25,-4 0 26,0 8-34,0-4 17,0 0-28,0 0 13,0 8-18,0 3 10,0 4-13,-4 8 2,4 4-8,-5 3-2,1 5-1,-5-1-1,5-4 0,0 5-5,4-5 3,-4 4-17,4 1 11,-5-1-43,1-4 28,0-3-99,4-4 68,-5-8-64,5-3 68</inkml:trace>
  <inkml:trace contextRef="#ctx0" brushRef="#br0" timeOffset="1229.7856">666 168 204,'4'-4'77,"-4"4"-60,9 4 13,-9-4 14,0 0-25,0 0 11,0 0-19,0 0 1,4 3-7,-4 1-3,9 4-1,-1 3-1,1 5 0,-1 3-3,5 3 2,0 5 3,0 4-1,4 3-1,0 0 1,0 4-1,5-4 0,-5 1 0,0-1 0,-4-4 0,4 1 0,-4-8 2,4 0-1,0-4-1,0-4 1,-4-4 10,0 5-6,-4-16 17,-1 3-12,1-10 13,3-1-13,-3-15 2,0 0-8,-9-18 7,4 6-7,-4-18 5,0 11-5,-4-11-15,4 7 5,-5-7-48,5 7 30,0-3-84,9 10 60,-5 1-86,5 4 77</inkml:trace>
  <inkml:trace contextRef="#ctx0" brushRef="#br0" timeOffset="2309.96">1351 34 140,'0'0'55,"0"0"-43,9 0 30,-9 0 23,0 0-35,0 0 12,0 0-26,0 0 7,4 8-14,-4 0 2,0 7-7,-4 0 5,4 4-6,-4 8 3,4-1-3,-5 5 3,5-1-4,-4 12 6,0 0-5,-5 4 3,9 0-3,-8-5 0,8 1-1,-9-4 1,9 0-2,-9 1-1,5-5 1,-4-4 1,8 1-1,-9-8-3,9-1 1,-9-6-1,9-1 0,-4-4 2,4 1 0,-4-12-3,8 0 2,-4-12-1,0 1 0,0-8 2,4 7 0,1-10-3,3-1 2,1-19 1,-1 4 0,1-12 2,0 12-1,-5-11 2,4 11-2,-3-8 2,3 8-2,1-8-1,-1 12 1,1-8 1,4 12-1,-5-5-1,5 9 1,0-5 1,0 12-1,0 0-1,4 8 1,-4-1-4,4 5 2,-4-1 1,4 4 0,-4 0 4,4 4-2,0 0 6,0 8-5,0 0 6,0 3-6,-4 0 3,4 5-3,-4 3 9,4 4-6,-4 3 1,0 5-4,-4 3-2,-1 4 0,-3 4-1,-1 0 0,-4 0 0,4 0 0,-4-8-5,0 0 3,0-7 1,0-1 1,0-7 0,0 1 0,-4-9-5,4 4 3,-9-7-10,9 3 7,-4-7-51,4 4 31,-4-5-102,-1 1 71,-3-4-78,8 4 77</inkml:trace>
  <inkml:trace contextRef="#ctx0" brushRef="#br0" timeOffset="2625.8841">1381 491 220,'-17'-11'85,"17"11"-66,-8-4 14,3 0 13,10 4-26,-5-7 14,0 7-20,0-4 8,0 4-13,0-4 0,0 0-6,0 0 0,4 4-1,0-3 1,9 3-2,0-4 2,0 0-2,0-4-1,4 5 1,4-9 1,1 8-1,-1-7-25,5 7 13,-5-11-59,0 3 39,1-7-108,4 8 79</inkml:trace>
  <inkml:trace contextRef="#ctx0" brushRef="#br0" timeOffset="3360.6546">1981 107 168,'-4'-12'63,"4"12"-49,-5-11 20,1 3 24,8 8-33,-4-11 15,0 3-24,0-3 15,5 3-17,-5 1 12,0 3-15,0 0 4,4 4-10,-4 0 4,0 8-5,0-1 0,0 5-2,0 7-2,0 7 1,0 12-1,0-3 0,0 7-3,0 3 2,-4 5 1,4-5 0,-5 1 2,5-4-1,-8 0 2,4-4-2,-5-4-1,9-3 1,-9-8 1,9-4-1,-4-4-1,4-4 1,-4-7-4,8 0 2,-4-8-1,9 0 0,-1-3 2,1-1 0,-1-3 0,5 3 0,-4-7 0,4 7 0,-5-3 2,5 3-1,0-3-3,0 7 1,4-8 3,0 9-1,4-5-1,1 4 1,-1-3-1,5 7 0,-5-4 2,5 8-1,-9-4 2,0 3-2,-8 1-5,4 4 2,-13-1-23,0 1 13,-4 0-58,-1-1 39,-3-3-112,-1 4 80</inkml:trace>
  <inkml:trace contextRef="#ctx0" brushRef="#br0" timeOffset="4216.3197">2581-19 144,'4'-4'55,"-4"4"-43,0-4 19,0 1 24,4 3-30,-4-4 13,5 8-23,-5-8 13,0 4-15,-5-4 19,5 8-18,-4-4 2,4 0-10,-4 0 6,-1 4-8,-3-4 8,8 3-8,-9 1 8,5 8-8,-5-1 1,5 4-3,-9 4-2,5 4 1,-5 4-1,4 3 0,-4 1-3,9 3 2,-4 4-4,3 0 3,1 4 3,4 0 0,0 0 2,4 0-2,1-4-1,3-4 1,-4 0-6,5-3 3,0-1-1,3-3 1,1-4 4,4 0-1,-4-4 2,4-4-2,-4-4-1,4-3 1,-4-8 7,0 0-4,-4-11 10,3 3-8,1-19 8,0 1-8,0-16 5,0 4-6,-5-19 0,5 7-3,-4-11-4,-1 8 1,-8-8 5,0 15-2,-8 1 1,4 10-1,-14 1 1,6 7-2,-14 4-7,9 12 3,-9-4-32,9 7 20,0-3-63,4 3 44,0-7-123,9 3 88</inkml:trace>
  <inkml:trace contextRef="#ctx0" brushRef="#br0" timeOffset="5282.8992">3339-38 176,'0'-11'66,"0"11"-52,0-8 12,0 4 12,0 4-21,0-7 18,0 3-21,-4-8 13,4 8-16,-9-3 12,5 3-13,-5-4 10,5 5-11,-9-5 8,9 4-9,-9-3 4,9 7-7,-9-4 2,4 8-4,-4-4 0,5 7-1,-9 1-2,4 7 1,-4 0 10,4 4-6,-4 8-5,4 3 0,-9 12-7,10 0 4,-6 12 1,6-9 2,-1 9 6,4-1-3,1 0 1,8-3-2,-5-5-10,5-3 4,-4 0-1,8-8 3,-4-7 2,9 0 0,-1-8-5,5-4 3,0-3-1,0-1 1,0-11 4,0 4-1,-5-12-1,5 4 1,-4-7 1,3-1-1,-3-7-1,0 8 1,-5-12 1,0 4-1,-8-8 2,0 5-2,-5-9-1,5 8 1,-5-3 7,5 7-4,-5 0-1,5 3-2,-9 1-8,9 7 4,-9 1 8,9 3-3,-5 4 0,9 4-1,-4-4-10,8 4 5,1-4 4,3 7 0,5-3 3,8 4-2,-4-8-1,5 3 1,-1-3 1,1 0-1,-1 0-3,1 0 1,-5 0-50,-4 0 28,-9-3-140,4 3 90</inkml:trace>
  <inkml:trace contextRef="#ctx0" brushRef="#br0" timeOffset="7595.6752">3617-84 160,'52'-15'63,"-52"15"-49,4-8 22,-4 5 25,0 6-34,-9-3 16,1 0-26,-1-3 11,9 3-17,5-4 4,3 8-10,-8-4 2,0 3-4,-8 1 5,3 8-5,-3 3 3,8 4-3,-9 8 3,5-1-4,-9 12-5,4 4 1,-3 12 1,3-5 1,0 8 2,9 0-1,-4 4-3,4-7 1,-4 3 1,8-8 0,-4 1-3,0-8 2,4-4-1,5-4 0,4-11-5,0 0 4,0-16-3,-1 1 3,6-16-2,3 1 2,0-12 0,1 0 1,-1-16 2,5 9 0,-9-16 2,4 7-1,-3-10 6,-1 7-4,-9-16 3,5 9-3,-9-5 5,5 8-5,-5-3 1,1 7-2,-5-1-2,0 13 1,0-9 1,0 16-1,0-3-1,0 6 1,0-3-1,0 8 0,0-1 0,0 5 0,0-5 2,0 9-1,0-5 6,0 8-4,0-4 1,0 4-2,0-4 1,0 4-2,0-3 4,0 6-3,0-6 1,0 3-1,0-4-4,0 4 1,0-4 1,0 8 0,0-8 2,0 4-1,0-4 2,0 8-2,0-8-1,0 4 1,0-4-1,0 8 0,0-4 0,0 0 0,0 0 0,0 0 0,-5 0 2,5 0-1,-4 0-1,8 0 1,-4 0-4,0 0 2,0 0 1,0 0 0,0 0-3,0 0 2,0 0-1,0 0 0,-4 0 4,4 4-1,-4-4-1,4 4 1,-9 0-4,9-1 2,-4 1-1,4 0 0,-4-4 4,8 0-1,-4 0-1,0 0 1,0 0-1,0 0 0,0 0 0,0 4 0,0-4 6,0 4-3,0-4-3,0 0-1,0 0-6,0 0 4,0 0 1,0 0 2,0 0 0,0 0 0,0 0 0,0 0 0,0 0 0,0 0 0,0 0 2,0 0-1,0 0-3,0 0 1,0 0 1,0 0 0,0 0-3,0 0 2,0 0-1,0 0 0,0 0 0,0 0 0,0-4 2,0 4 0,0-4 0,0 8 0,0-4-11,0 0 6,0-4-16,0 4 12,0-4-27,0 4 21,0-4-46,0 8 34,0-8-93,0 4 67</inkml:trace>
  <inkml:trace contextRef="#ctx0" brushRef="#br0" timeOffset="8765.9167">3857-61 108,'-8'0'41,"8"0"-32,-9 0 20,5-4 32,8 4-33,-4-3 33,4-1-35,-4-4 22,0 4-28,-4-3 14,4 3-20,-9-8 8,5 9-13,-9-1 2,5 4-7,-9 0-11,4 7 4,-9 1-30,5 3 18,0 5-86,4-1 56,0 4-97,9 0 81</inkml:trace>
  <inkml:trace contextRef="#ctx0" brushRef="#br0" timeOffset="9591.6672">4024-72 176,'4'-27'68,"-4"27"-52,9-19 10,-5 11 21,1 5-27,-1-5 27,0 4-28,-4 0 17,0 4-21,0-3 5,0 6-11,-4 1 1,4 4-6,-4 3 7,-1 4-7,-3 4 3,3 4-4,-3 12 0,4 3-1,-5 15-2,5 4 1,-5 4-1,9 0 0,-4 0 0,4-8 0,-4-3 0,8-8 0,-4-4-5,4-4 3,0-11-10,5 0 7,0-12-9,3 1 8,1-12-6,0 0 7,4-19 0,5-1 3,-5-21 6,4 3-2,1-23 6,-1 7-5,-4-14 6,-4 7-6,-4-4 8,3 16-7,-3-5 10,0 16-8,-9 4 12,4 11-10,-8 4 7,-1 11-8,-3 5-4,8 10-2,-9 5 1,9 7-1,-4 7-1,4 5 1,0 11-6,4 3 3,0 5 1,1-4 1,3-1 2,1 1-1,-1-4 2,1-4-2,-5 0-20,1-4 10,-1-3-54,0-5 35,0-3-119,5-4 82,0-11-77,8 0 82</inkml:trace>
  <inkml:trace contextRef="#ctx0" brushRef="#br0" timeOffset="10102.6361">4688 46 180,'4'-8'68,"-4"8"-52,0-7 6,0 3 10,0 0-19,0-7 20,0 3-19,-4-7 22,4 3-21,-8-3 11,3 4-16,-3-1 10,3 5-11,-3-1 11,4 4-12,-9 0 3,4 8-7,-4 0 0,5 7-2,-5 1 3,4 3-3,-4 0-1,9 4 0,0-3 5,4-1-3,0 0-1,8 4-1,-3-4-12,8 4 6,-1 4-1,6 0 4,-1 0 2,4 4 0,-4-1 2,0 1-1,-4-1 4,0 1-3,-4 0 1,4-1-1,-9 1 5,4-4-4,-8 0 6,0-4-6,-8 0 10,-1 0-7,-8-4 5,0 0-6,-13-3 0,4-1-3,-8-7-50,4 0 26,-13-12-160,13 4 100</inkml:trace>
  <inkml:trace contextRef="#ctx0" brushRef="#br1" timeOffset="-1.48152E10">8533-3707 132,'-7'-10'52,"7"7"-41,0 3 0,0 0-2,0 0-6,0 0-2,0 0 0,0 0-1,0 0 0,0 0 2,0 0 1,0 0 10,0 0 6,0-3-6,0 3 0,0 0-5,0-4 0,0 4-5,-4-3-2,4 3 0,-4-4-1,1 4 0,3 0 0,0 0 0,0 0 0,0 0-11,0 0-3,0 0-2,0-3 0,0 3-9,0-3-2,0 3-5,0 0-29,0-4 5</inkml:trace>
  <inkml:trace contextRef="#ctx0" brushRef="#br0" timeOffset="11949.4549">5451-61 176,'-13'-4'68,"13"4"-52,-9-7 10,5 3 6,4 8-19,-4-8 0,-1 4-8,-3-8 1,3 8-3,-3-4 7,8 8-6,-4-8 8,4 4-8,-5-3 5,5 6-5,-4-3 5,8 0-6,-4-3 6,5 3-6,-5-4 3,4 4-3,0-4 3,9 4-4,0-4 1,8 0-1,5-3 3,4 3-3,4-7 4,5 7-4,-5-8 6,0 9-5,-4-5 3,5 4-3,-10 0 0,-3 4-1,-5-3-4,0 6 1,-4-6-8,0 3 5,-1-4-25,1 0 16,-4-4-31,4 4 24,-5-7-32,5 7 30,-9-7-58,5 7 45,-9-4-45,4 5 46</inkml:trace>
  <inkml:trace contextRef="#ctx0" brushRef="#br0" timeOffset="12309.0344">5660-103 132,'22'0'49,"-22"0"-38,0-4 26,0 1 28,0 6-36,0-3 22,0 0-30,0 4 8,0 4-17,-4 3 5,-1 5-10,-3 6 4,3 5-6,-7 11 11,3 4-9,-4 15 7,5-4-7,-10 8 2,10 0-5,-9-4 0,8-7-2,-8-4-4,9-8 1,-5-4-28,8-7 16,-3-8-59,4-4 41</inkml:trace>
  <inkml:trace contextRef="#ctx0" brushRef="#br0" timeOffset="12971.3264">6037-126 116,'5'4'44,"-5"-4"-35,8-4 9,-3 1 15,-1 3-19,0-4 22,0 4-21,1-4 26,-1 8-23,-4-4 24,0 0-24,0 0 8,0 4-15,-4-1 3,4 5-9,-9 0 4,1 7-5,-10 4 5,10 4-6,-14 7 1,10 5-2,-10 10-2,9 9 1,-8-1-4,8-4 2,-4-3 1,8-4 0,1 0 0,3-8 0,5-7 0,5-1 0,8-10 0,4-1 0,8-7-3,1-5 2,4-10-1,4 3 0,1-11 11,-1 3-6,-4-11 17,0 4-11,-4-11 16,-1 3-15,-3-15 0,-1 4-6,-8-15-5,4 7 0,-8-19 10,4 16-6,-9-12 9,0 15-8,-12-7 5,3 15-5,-20 4-20,3 11 9,-25 11-46,4 12 29</inkml:trace>
  <inkml:trace contextRef="#ctx0" brushRef="#br0" timeOffset="13691.6919">7087-635 176,'-17'-19'68,"17"19"-52,8 0 12,-8 0 25,0 0-30,0 0 20,0 0-26,0 4 14,5 3-18,-5 9 8,0 3-12,-5 19 6,1 8-8,-5 18 2,1 1-5,-9 15 11,8 0-8,-8 8 7,8-5-7,-3 1-13,3-8 3,-4-3-8,5-12 6,-1-12-15,5-7 11,-1-12-35,5-7 24,-4-15-61,0 0 45,-5-16-93,9-4 73</inkml:trace>
  <inkml:trace contextRef="#ctx0" brushRef="#br0" timeOffset="14050.0146">6920 249 200,'4'-8'77,"-4"8"-60,0-15 10,4 7 17,5 4-26,-1-11 14,1 0-19,4-16 12,4 5-14,4-20 12,5 12-13,0-16 10,4 8-11,4-11 6,0 7-8,5-3 2,-1 7-5,-3 0-2,-5 8-1,-9 3-6,-4 8 3,-4 1 5,0 10-1,-4-3 1,3 4-1,-3-1-10,0 5 4,-1-5-21,5 4 15,-4-3-49,3 3 33,-3-3-77,-1 7 59,-8 0-75,0 4 68</inkml:trace>
  <inkml:trace contextRef="#ctx0" brushRef="#br0" timeOffset="14473.0284">7113-128 224,'0'0'85,"0"0"-66,4 7 8,-4-3 16,4 0-26,0 3 19,1 5-21,-5 3 5,4 0-11,0 4 8,5 4-10,-1 4 10,5 3-10,0 5 18,4 7-13,0-1 16,0-2-16,1-5 2,-1 0-8,-4-7 6,-1-1-8,-7-7-1,3-3-2,-8-9-23,0 5 12,-4-9-47,0 1 32,-5-8-86,5 4 63,0-15-104,4 4 86</inkml:trace>
  <inkml:trace contextRef="#ctx0" brushRef="#br0" timeOffset="15221.0788">7562 313 148,'-4'35'57,"4"-35"-44,9 26 14,-9-18 14,0 0-23,0-1 13,8 1-18,-4-8 17,5 4-17,-5-8 15,5 0-15,-1-4 8,5 1-12,0-9 4,4 5-8,0-12 13,1 0-10,3-19 12,5 4-12,-1-15 1,5 7-6,-4-22 3,0 15-4,-5-24 6,5 13-5,-5-24 1,1 16-2,-5-16 1,4 16-2,-12-16-3,4 16 1,-13-1 5,0 16-2,-5 4 6,1 15-5,-9 7 1,0 16-2,-12 15-2,12 8 1,-13 22-1,5 8 0,-14 31 0,5 3 0,-4 23 0,13 4 0,-1 8-3,9-12 2,5 8-1,8-11 0,4-1 0,9-15 0,8 0 0,5-15 0,8-15 4,5-8-1,4-19-45,-5-4 25,9-22-154,-4-1 96</inkml:trace>
  <inkml:trace contextRef="#ctx0" brushRef="#br0" timeOffset="17519.2703">8338-357 132,'-5'-8'49,"5"8"-38,9 0 23,-13-3 28,4 3-34,-5-4 20,5 0-28,-4-4 13,8 5-19,-4-9 10,0 5-14,0-9 8,0 9-10,0-8 9,0 3-10,0-3 7,5 3-7,-1-7 11,4 4-10,1-4 14,0 4-13,3-8 9,1 8-10,0-4 4,0 7-7,0-3 0,0 7-3,0-3 1,-1 3-2,-3 1 2,0 3-2,-1 0-3,1 4 1,-1-4-1,1 8 0,-1-4 2,5 0 0,0 0 0,4 8 0,0-4 2,0 3-1,1 5 4,-1-1-3,-4 4-3,-1 4 0,-7 4 1,-1 8 0,-13-1 0,5 4 0,-9 5 2,0-5-1,-8 0 2,8 0-2,-8-3-3,4-1 1,-1-7 3,6-4-1,-6-4 4,10-3-3,-5-5-1,9 5 0,-5-8-1,5-1 0,0-3-3,4 0 2,-5-3-4,10 3 3,-5-8 1,8 4 1,-3-3 2,3 3-1,1-8-1,3 9 1,-3-5-1,4 4-3,0 0 0,0 4 2,-1 0 4,6 4-1,-6 0 1,6 0-1,-6 3 1,6 1-2,-6 3 4,6 1-3,-10 3 6,5 0-5,-9 4 8,5 0-7,-9 4 3,0 4-4,-13 3-2,4 5 0,-12 3 3,4-4-2,-13 4 4,4 4-4,-12-8 6,8 1-5,-13-13-27,4-3 12,-8-15-85,9-4 53,-5-23-154,8 1 111</inkml:trace>
</inkml:ink>
</file>

<file path=ppt/ink/ink355.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9-02-11T03:59:17.030"/>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0 4,'0'0,"0"0,77-4,-77 4,0 0,0 0</inkml:trace>
  <inkml:trace contextRef="#ctx0" brushRef="#br0" timeOffset="389.3405">279-45,'0'0,"0"0,0 0,0 0,0 0,0 0,0 0,0 0,0 0,0 0,0 0,0 0,0 0,0 0,0 0,0 0</inkml:trace>
</inkml:ink>
</file>

<file path=ppt/ink/ink3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24T06:57:22.486"/>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 contextRef="#ctx0" brushRef="#br0">296 77 152,'-5'-18'57,"5"5"-44,5 8 5,-5 5 1,0-9-9,0 0-3,0 0 4,0 5 5,0-1-8,0 1 13,-5-1 8,0 10-2,0-1 1,0 10-9,0 4-4,0 13-6,-5 9-1,0 14-1,-5 8 3,0 10-5,0-1-1,5-4-2,0-13-2,5 0 1,0-19-1,5-3 0,0-10 0,0-9-5,0 1-1,0-14-2,5-5 5,-5-4 1,0 0-1,0 0 2,0 1 1,0-1 2,0 0-1,0 0-1,0 0 1,-5 0 1,5-5-1,-5 1 2,0-5-2,0-4-1,0 4 1,5-4 1,0-1-1,0 1 2,5-5-4,0 0 0,0-4 1,0 4 2,0-4-1,5 4-1,0 0 1,5-4-1,-5 0-3,5 4 2,0 5 1,0-1 0,0 5 0,0 0 2,0 5 1,1 4 1,-1 0-5,0 5 1,0 4 2,0 0 1,0 0-4,0 4 1,0 5 0,0-4 0,0 4 0,0-5 0,0 5 0,1 0 0,4-5 0,-5 1 0,0-5-3,0 0 2,0 4 1,-5 1 2,0 4-1,-5-5 2,0 5-4,-5 5 0,-10 3-4,-5 6 1,-5 4 0,0-1-1,0 6 4,-5-1 2,4 0 0,1-4 2,0-5-4,0 1 0,5-5 1,0-5 2,5-4-1,0 0 2,5-5-2,0-4-1,5 0 3,0-4 0,0-1 1,0 1 0,0 4-2,0 0-2,0 0-2,0 0 1,0 0 1,0 0 0,0 0 0,10 0 0,0 0-3,5 0 2,5 0 1,5 0 2,5 0-1,1 0-1,-1 0 1,-5 0-1,0 4 0,-5 1 0,0 4 0,-5 0 0,-5 0 2,-5 4 1,-5 5-1,-5 9-2,-5 0 3,0-1 2,-5-3-4,-5-1-1,0 0 2,-5 1 3,0-5 0,-6-1 0,-4-3-3,-5-1-2,-5 1-2,-5-1-1,-1 5-1,1 0 0,0-9-11,-6 0-5,11-5-33,5 5-14,5-13-51</inkml:trace>
  <inkml:trace contextRef="#ctx0" brushRef="#br0" timeOffset="915.7245">955 291 200,'-10'-9'74,"10"9"-58,0-9 5,0 9-3,0 0-7,0-4-1,0 4 2,0-4 3,-5 4-8,0 0 7,0 4 5,0 5-6,0 9 0,-5 4-9,0 5-3,5 4 3,0 0 2,5 1-5,0-1-2,0-4 0,5 4 0,5-9 1,0 1 0,0-10-3,0 1 0,0-5 4,0-5 1,0-4 2,0-4 2,-5-5 1,0-9 3,0-9-3,0-9-2,5-17-5,0-1 0,0-4 0,5 0 2,-5 13-3,6 5 0,-6 13 1,0 5 2,5 22 1,-5 13 1,0 18 0,-5 14 0,0 9 0,-5 4-2,5-5-2,0-3 3,5-10 0,0-4-4,5-19-1,5-8-8,0-22-2,5-23-15,1-22-6,4-4-46,-5-14-21,0-14 3</inkml:trace>
  <inkml:trace contextRef="#ctx0" brushRef="#br0" timeOffset="1396.695">1679-517 180,'5'-32'68,"0"23"-52,0-9 14,-5 18 13,10-4-16,-5-1-9,0 1-4,-5 4-9,5 4 1,-5 14 4,0 9-2,-5 18 1,-5 13-3,-10 22-1,-5 32 1,-10 4 1,-1 9 5,-4 1 5,5-10-3,5-18 2,5-13-9,10-18-2,5-9-5,4-18-1,6-13-8,16-18-2,9-18-1,5-9 2,5-13-5,0-5-1,0-4-7,1-5-2,-1 1-16,0-1-6,0 0-30,-5 9-36,1-4 39</inkml:trace>
  <inkml:trace contextRef="#ctx0" brushRef="#br0" timeOffset="1875.6692">1357-66 256,'-25'9'96,"30"-9"-75,-5-5-1,5 1-7,0-1-9,0-4-1,5 0-1,5 1-2,0-6 1,0 1 7,5-1 7,11 1 4,4 0 3,5-1-3,5-4 0,6-4-6,-1 0 0,5-10-2,0 5 1,1 5-11,-1 0-3,-5-1 10,-4 6 3,-6 3 0,-10 5 1,-5 5-3,0-1 0,-10 1-3,0 4 1,-5 0-2,-10 0 2,0 0-4,0 0 0,0 0-3,0 0-3,0 4-14,-5 1-6,0-1-37,-10-4-14</inkml:trace>
  <inkml:trace contextRef="#ctx0" brushRef="#br1" timeOffset="-2.72985E9">-651 1053 160,'-8'-10'63,"5"3"-49,-1 0 0,4 4 0,0-4-8,-4-3-1,0-3 0,1-1 1,-1-3-3,0 1 7,0-1 5,-3-3-1,3 0 2,-4 0-3,1 0 2,-1-4-6,1-3-1,-1 4-6,-3-1-2,0 4 2,-1 0 1,-3 3 1,4 4 2,-4 0-3,0 6 0,3 4-6,-3 3-2,0 10 2,-4 10 3,-3 10 1,-1 7-1,1 3 5,-5 10 4,1 4-5,-1 9-2,-3 15 1,4 2 2,3-3-2,4-7 0,8 1-1,3-4 1,12-10-2,8-7-1,6-3 1,9-7-1,3-6 0,8-7 0,3-4 0,1-6 0,3-10-3,4-7 0,0-7-1,0-7 3,-4-6-2,-3 0 1,-5-3 2,-3-4 0,-7-3 4,-5 0 2,-3-4 0,-4-3 1,-3 4-2,-5-1 2,-3 1 2,0 6 2,-4 3-8,0 4-1,0 4-2,0 5 0,-4 1 0,0 7 0,4 3 0,-4 3 0,1 11 0,-1 3 0,4 3-3,0 6 2,0 1-1,4 7 0,-1-11 4,5 11 1,3-4-6,0-3 0,1-4 1,-1 1 3,0-8-2,1-2 0,3-4 1,-4 0 2,0-3-3,1-4 0,-1-3 3,0-3 3,1-7 0,-5-4 2,1-6-2,-5-3 0,1-8-3,-4-5-2,0-1 1,0-3 1,0-4 1,-4 7 3,1 0-3,-1 7 0,0 3-1,-3 4 1,-1 3-2,-3 6 2,-4 8-7,-4 6 1,-4 10-4,-3 10 0,-4 7 1,3-1 4,5 5-1,-1-1 1,8-4 0,4 1 0,3-3 2,8-1 0,4-3-3,7 0 0,4-6-1,4-4 0,4-3 0,-1-4 3,5-3 2,-1-3 2,1-4-1,-1-7 1,0-2 0,1-4 1,-5-4-2,5-6 1,-5 0 2,1-4 2,-4 1-3,0 3-1,-4 3 1,-4 7 0,0 0 0,1 3 0,-1 3-5,-3 4 1,-5 0 0,1 4 0,0 2-3,-4 4 2,4 4-1,-1 6 0,-3 10 4,4 10 1,-4 7-4,0 3-1,0 0 1,4-3 0,0 0 1,-1 0 2,1-7-1,0-7-1,0-2 1,3-5 1,-3 1-3,0-7 0,0-3 1,3-14 6,1-3 4,-5-7-3,5-6-2,0-4 0,-1-6-1,1-8-2,-1 4-2,4 1 1,1 2 1,-1 7-6,0 4 1,1 3 1,-1 3 1,0 7 1,1 3 0,3 7-3,0 7 2,0 6-1,0 4-2,0 7 0,-4 2 3,4 5-2,-3-1-1,-1 0 0,0 0 0,1 0 3,-1-6 2,0-4-2,1-4 0,-5-2 1,1-1 0,-5-6 0,5 0 2,-4-7 1,0 0 1,-1-7 2,1-6 1,4-8-3,3-5-1,-3-8-1,3-6 1,0-4-4,0 4 0,1 3 1,-1 4 0,-3 6 0,-1 4 2,1 2-3,-1 8 0,-3 3-1,0 3 0,3 11-3,-3 6 1,4 10-3,-1 10 2,1 7 1,-1 3 2,1 4-1,-1-4-1,5 0-2,-1 0-1,0-3 4,-3-7 1,3-3-3,0-3 1,-3-4 2,-1-7 1,1-3-2,0-3 0,-1-7 4,1-7 3,-1-6 8,1-7 2,-1-7-5,1-3-3,-1-7-1,1-7-1,-1-6-2,1 3 1,-4 3 4,0 4 4,-1 7-4,-3 3 1,0 3-3,0 7 0,-3 3 1,-1 0 1,0 4-3,4 3-1,-4 0-3,0 3-1,4 4-1,0-1 0,0 1 0,0 3 0,0 0-3,0 0 1,4 7 0,0 6 2,4 4-1,3 6 1,0 11 0,4 13 0,0 6 2,0 4 2,0 7-1,1 10-1,-1 9-2,-4 18 1,0 3-1,1 6 0,-5 8-3,-3 12 1,-4-2 0,0-8 2,0-12 1,-4-11 1,0-10 0,-3-13 0,-1-14 2,1-13 1,3-10-1,0-10-2,-3-11-4,-1-12 0,1-14 2,-5-10 1,1-11 1,0-5 2,-4-5-1,-1-6 2,-2-10 2,3-13 2,-1 0-3,1-1-1,4-2-1,4 6 1,3 0 0,4-1 1,4 5 2,3-4 3,8-4-4,4 11-1,4 3 0,-1 3 2,1 4-3,-1 7-2,1 6 2,3 10 0,-7 3-4,4 8 1,-4 2-2,3 8 0,1 2 0,0 11-2,-4 3-2,3 7 1,-3 3-2,0 3 0,-4 8 1,-4 2 2,-3 1-3,-4-1 2,-4 1 1,-4-1 2,-8 1-1,1-8-1,-8 1 5,0-7 1,1-3 0,3-3 1,-4-4-2,7-7 2,1 4-2,4-7 2,-5-7 2,8 0 2,1-3-3,6-7-3,5-3-3,3-3 1,4-4 3,8-3 1,-4-4-1,7 1-2,1-4 1,-1 3 1,4-2-3,0-1 0,1 0 1,-1 3 0,0-3 0,0-3 0,-4-3 2,1-4 1,-1 0-4,1 3 1,-5 4-2,1 0 0,-1 3 2,-3 0 2,0 0-1,-4 0-1,0 7 1,-7 0 1,-4 0-1,-4 0-1,0 0 1,-4-1-1,-4 1 0,1 3 0,-1-3 0,-3 3 2,0 4-1,-1 3-1,1 3-4,0 4 0,-1 6 0,1 4-1,0 13-3,-4 17 0,-4 13 4,-4 13 2,1 8 2,3 9 0,4 14-3,7 3 0,8-3-1,4-4 3,7-3-2,8-3 1,4-10 2,3-11 2,8-6-3,0-10 0,4-10-1,-4-10-2,-1-7 5,1-14 1,-3-9 2,-1-7 0,0-10 0,0-7 0,-4-3-2,-3-4 1,-4-3 0,-8 4 1,-3-1 4,-4 10 3,-4 4-4,-4 7-2,-4 3-5,-3 6-2,-4 8-6,0 6 0,-4 6 4,-4 8 2,4 3-1,1 6 0,2 0 2,5 8 0,7-1-2,4 10 2,8-3 1,3 0 0,4-4-3,4-3 2,8-3-1,3-3-2,0-4 5,0-3 3,0-4-8,-3-3-2,-1-3-15,0-1-4,-3-6-22,0-3-8,-1-10-61,1-14-39,0-13 71</inkml:trace>
  <inkml:trace contextRef="#ctx0" brushRef="#br1" timeOffset="-2.72985E9">2125 1167 292,'-41'6'110,"22"4"-86,-6 4-6,17-4-8,-3 7-9,0 6-1,0 11-2,-4 6 1,-3 10 1,-5 10 0,-3 7 0,-3 14 0,-1-1 2,1-3-3,3-10 0,7-6-4,4-14 1,8-11-49,7-12-19,11-17-35</inkml:trace>
  <inkml:trace contextRef="#ctx0" brushRef="#br1" timeOffset="-2.72985E9">1999 1207 288,'-33'10'107,"21"-7"-83,1 4-12,11-4-8,-4 1-13,0-1-1,1 4 5,-1-4 2,0 4 3,4-1 4,0 4 2,0 4 6,4 3 3,3 3-4,1 3-1,7 4-4,-4 3 1,4-3-9,4 3 0,4 0 2,-4 0 4,3 1-1,-3-5-2,4 1-5,-8-7 0,0-3-5,-4 0 1,1-7-20,-1-3-7,0-4-24,-3-10-8,3-13-24</inkml:trace>
  <inkml:trace contextRef="#ctx0" brushRef="#br1" timeOffset="-2.72985E9">2723 1294 228,'0'-10'88,"0"0"-69,4-10 2,0 6-5,0-6-9,-1-3 1,1-7-7,-4-4-3,0-3 1,0 0 9,-4 4 6,1 3 3,-5-1 1,1 8-3,-5 3-1,-3 7-8,0 2-2,-4 11-4,-3 7-1,-5 10-1,-3 10-2,-4 6 5,0 4 1,4 3-3,7 4-1,5-1 1,2 1 0,9-4-2,3 0 2,8-6-4,3-4-1,5-3-2,3-4 2,0-2 2,4-8-1,-4-6 6,4-7 3,0-7 5,-1-6 2,1-14-1,-4 0-1,-3-7-3,-1-2 1,0-5-2,-3 1 0,-4 3 5,3 4 4,-3 3-5,0 3-1,-1 7 0,1 6 0,0 4-9,4 24-4,-5 16 3,1 10-2,0 10 2,0 0 0,-1 1-2,1-4-4,0 0-2,3-4-11,-3-3-4,0-9-13,4-8-4,3-3-19,0-6-7,1-8-23</inkml:trace>
  <inkml:trace contextRef="#ctx0" brushRef="#br1" timeOffset="-2.72985E9">2859 1381 192,'-11'10'71,"11"-3"-55,-4-4-7,4 1-5,0-1-4,-4 0 0,0 1 15,1-1 7,-1-3-10,-4 0 20,5-3 7,-5-1-6,4-2-2,1-8-14,-1-3-5,0-6-7,4-7-2,4-7-1,3-3 1,5-1-2,-1 1 2,4 3-2,0 4-1,0 3 3,0 3 2,0 3 2,0 8 3,0-1-5,1 3-1,-1 4-2,0 4-2,4 2-2,-4 4-1,4 7 2,-4 6 0,0 8-2,0 5 2,-4 8-1,0 9 0,-3 8 0,-1 2-2,-3-2 3,-4-4 0,0-7-2,-4-7 2,1 1 1,-1-11 2,0-6-3,0-4-2,-3-3 2,-1-6 2,5-8 0,-1-9 2,0-10 0,4-14 1,4-7 0,3 1 0,1-1-5,3 0 1,0 4 2,1 3 3,-1 7-2,-3 0-2,-1 7 2,1 3 2,-1 6-2,5 1 0,-5 6-1,1 4-2,-1 6-2,1 7 1,3 3-4,0 8 1,-3 2-3,3 7 0,-3 4-1,-1 3 2,1-1-1,-4 1 2,-4 0 3,0-7 1,0-3-2,0-3 2,0-8 1,0-2 0,0-1 0,0-6 2,0-7-3,0-7 0,0-10 3,3-3 1,5-7 3,-1-6 1,1-4-3,0 0-3,-1 0 4,4 4 1,1 3-2,-1 3-1,-3 3 3,-1 8 1,1 2-1,-1 4-1,1 7-3,-1 6-2,1 7 1,-1 7-1,1 6 0,-1 8 0,1 2-5,-1 4 1,1 0-7,0-4-1,-1-2-4,1-5-3,-1-2-20,-3-7-10,0-4-14,-1-10-6,1-13-31</inkml:trace>
  <inkml:trace contextRef="#ctx0" brushRef="#br1" timeOffset="-2.72985E9">3640 808 324,'-8'-7'121,"0"1"-95,5 2 9,3 4-4,0-3-19,0 3-7,0 0-8,0 0-1,0 0 2,0 0 1,0 7 1,0 6-3,0 10 2,0 4 1,0 7 0,0 6 0,3 7 2,1 7-3,4 9 0,-1 11-1,1 0 0,-1 3 2,1 0 2,-1 0-3,-3 3 0,-4 1 1,0-7 0,-4-7 0,1-7 2,-1-10-3,-4-10 0,1-9-4,-1-5 1,1-6-5,-1-6 1,1-7 2,-1-11 3,-3-6 6,3-10 3,1-17 2,-1-10 0,4-6 0,1-4 2,3-4 1,3 1 3,5-4-5,3 1-1,4-1 5,0 4 1,4-1-3,0 11-1,0 3-4,-4 7-1,0 10-1,4 3 0,0 3-5,-4 4-1,0 7 1,0 3 2,0 7-2,0 3-2,-3 6-3,-1 8-1,0 6-1,-3 7 2,-1 3-3,-3 3-1,0 1-4,-8-4 1,-3 0-4,-5-3-2,-3-7-5,-4 0 0,0 0 4,1-6 4,-1-1-6,4-3 0,0-3 2,3-1 2,1-2 13,3-1 7,1-3 6,3 0 6,8-3-2,3-4 3,5 0 1,3-3 2,4-3-1,3-7 1,5-7-5,3-3-3,0-10 1,4-7 0,0-4-3,4-5-3,-1-1 0,-3-4 1,0-2 1,-4-8 3,0 1-3,-3-4-2,-1 7-2,-7 3-3,0 7 1,-4 4 1,-7 6-1,-1 3 2,-7 7-4,0 7-2,-4 7-1,-3 3 0,-5 6 0,1 8 0,-8 12-4,0 14 0,-7 17 2,0 14 1,-1 19 0,1 10 4,-1 1-2,5 3 1,3-7 2,8 3 2,3-3-1,4-3-1,4-4-2,4-6-1,7-10-1,5-8 3,6-5-2,1-11 1,3-10 2,4-10 2,1-10 5,2-17 6,-2-13-3,3-10 2,-4-4-7,-4 1-1,-3-1 2,-4 1 1,-8 9 1,0 7 2,-3 11 1,-1-1 1,1 7-9,-4 3-3,-4 10-4,0 7 0,0 7 3,0 7 0,-4 2 1,4 5 0,-4-1-3,4 3 2,0-3 1,8-3 0,-1-3-5,1-1-1,-1-3-13,5-6-5,-1-4-14,0-7-6,0-10-25,5-13-9,-1-13-35</inkml:trace>
  <inkml:trace contextRef="#ctx0" brushRef="#br1" timeOffset="-2.72985E9">4578 888 332,'-19'-3'123,"12"3"-95,-1 0 7,8 0-4,-3 0-17,-1 0-5,4-3-15,-4 3-4,4-4 5,-4 4-26,4-3-9,0 0-37,0-4-16,0-3-17</inkml:trace>
  <inkml:trace contextRef="#ctx0" brushRef="#br1" timeOffset="-2.72985E9">4793 151 348,'0'-3'129,"4"3"-100,7 3-11,-3-3-12,-1 3-10,5 4 3,-1 7 0,-3 9 1,-5 14 0,-3 10 0,-3 13 0,-1 21 2,-8 16 3,-3 3 2,0 1 3,0-1-5,0-2-3,4-8 1,0-6 2,3-14-2,0-9-2,5-15-5,-1-9 0,0-7-5,0-9-1,4-5-4,0-16-1,8-13-6,3-14-1,4-10-17,0-6-7,0-1-5,1-3-1,-5 4 11,0-1 5,-3 4 27,-5 6 15,-3 4 29,-3 3 12,-5 7 5,1 0 1,-5 3-12,5 4-3,-1 3-10,1 0-5,-1 0-5,4 0-1,4 3-5,0 0-2,4 1-4,4-4-1,3 3-3,4 0 1,0 1-2,4-1-1,0 0-4,0 0 0,3 4-14,-3 0-5,4-1-26,-4-2-11,0 2-74</inkml:trace>
  <inkml:trace contextRef="#ctx0" brushRef="#br1" timeOffset="-2.72985E9">5072 979 316,'4'0'118,"0"-10"-92,7 13-9,-3 1-10,-1-4-9,1 0-2,-1 0 0,1 6 0,-4 4 3,-4 4 9,0 2 4,0 5-3,0 2-1,0 0-2,0 1-1,0-1-6,3-2-1,5-5 1,-1-2 0,1-4 1,3-7 2,-3-3 3,-1-7 2,1-6 3,3-7 1,1-7-1,-1-6-1,0 2-1,0 1 0,1 3 4,-1 4 5,-3 3-7,-1 3-1,-3 7-5,0 0-3,-1 7-3,1-1 1,0 11-8,0 6 3,3 1 2,5 3 1,-1-1 1,4 1-5,4 0 0,0-4-4,3-3 0,1 0 3,0-3 3,3 0 3,0-4 1,1-3 1,-5-3 2,1-7 1,0 0 3,-1-4 3,1-3 5,0 1-4,-5-8 0,-3 4 0,1 0 1,-5 0 3,-4 3 2,-3 0-5,-4 1-1,-4 2-6,1 4-1,-5 0-3,1 3-1,-5 1-6,1 6 0,-4 3 1,4 7 1,-5 7-2,1 0 2,0 6-2,4 1 0,0 2 4,3-2 1,1-4-3,3 0 1,0-3-7,4-4-3,0 1 3,4-8 4,0 1 2,7-10 5,0-4 4,0-3 5,5-10 2,-1-4-1,4-9 1,-1-11 0,5-13 1,0-13-6,-1 6-2,-3 4 0,0 6 0,-4 4 0,-4 6 2,-3 11 1,-4 3 1,-1 6-2,-3 8-1,0 2-6,-3 7 1,-5 7-5,1 14 1,-5 6 0,1 13 2,0 11-1,-1 10-1,1 3 3,3 3 0,5-3 1,3 0 0,0-3 0,3-8 0,5-2 0,7-4 0,4-3-3,4-7 2,3-6-1,4-8-2,0-9 3,4-10 2,4-11 2,0-9 3,-1-11-1,-7-6 2,1-7-2,-5-3 2,0 0-6,-7 3-1,-7 10 4,-1 10 5,-4 4-1,-3 6 3,0 10-8,-8 11-4,-7 16-3,-4 13 3,-4 7-2,-7 11 1,7-4 2,0-4 2,8-3-3,3 1 0,8-4-1,11-1 0,16-5 2,14-11 0,16-14-5,14-9 1,16-14-20,7-20-9,12-23-65,7-24-28,-7-6-26</inkml:trace>
  <inkml:trace contextRef="#ctx0" brushRef="#br0" timeOffset="1.20854E10">1565 2426 188,'-4'-4'71,"4"4"-55,-4 0 4,0 0 11,8 0-18,-4 0 11,0 0-14,0 0 10,0 0-11,0 0 13,0 0-13,0 0 14,0 0-14,0 0 3,0 0-8,0 4 5,4 3-6,0 5 6,1 7-6,-5 8 3,4 3-3,0 8 3,1 0-4,-1 4 4,0-4-4,0 4 4,1 0-4,-5-8 1,4 0-1,-4-7-10,0 0 4,0-4-18,0-1 12,0-3-20,0 1 17,0-5-15,0 4 16,-4-8-32,4 4 25,-5-7-44,5 0 36,-4-5-51,4 5 44</inkml:trace>
  <inkml:trace contextRef="#ctx0" brushRef="#br0" timeOffset="1.20854E10">1578 3050 124,'0'0'46,"0"0"-35,0-7 20,0 3 28,0 4-33,0-12 17,5 5-26,-1-12 13,0 4-17,5-16 15,-1 8-16,5-15 13,4 8-14,0-12 8,1 11-11,3-11 0,0 8-5,1-4-2,-1 11 0,-4-3-1,5 11 0,-5-4 0,0 12 0,-8-5-5,3 9 3,-7-1-21,3 4 13,-3-3-43,-1 7 30,-4-4-82,4 4 59,-4-4-69,4 8 65</inkml:trace>
  <inkml:trace contextRef="#ctx0" brushRef="#br0" timeOffset="1.20854E10">1643 2780 160,'12'-11'63,"-12"11"-49,18-4 20,-14 0 17,0 4-28,0-4 13,5 4-22,-1-4 10,1 8-14,-9-4 13,0 0-14,0 0 14,9 8-14,-5-4 5,4 3-9,-3-3 7,3 4-8,5-1 3,0 5-4,0-5 3,4 5-4,0-1 4,0 0-4,0 1 6,5 3-5,-5-3 3,0-1-3,-4 0-2,4 1 0,-8-1-1,3 1 0,-7-5-7,3 5 4,-3-1-10,-1 1 8,-4-5-36,0 1 23,0-4-126,0-1 79,0-6-83,8-1 84</inkml:trace>
  <inkml:trace contextRef="#ctx0" brushRef="#br0" timeOffset="1.20854E10">2195 2479 184,'-13'0'68,"9"-4"-52,-5 1 12,9 3 3,0 0-5,0 0 15,0 0-23,0 0 6,0 0-12,0 0-4,0 0-1,0 0 2,0 0 5,0-4 23,9 4-20,0 0 12,3-4-20,1 0-7,0 0 1,0 1-1,4-1 0,0 0-15,0 0-4,0 4 7,5 0 4,-1-4 22,1 4 10,3-4-13,14 1-5,-5 3-3,0-4 1,5 0-1,-5 0 2,-4 0-2,-4 1 0,-5-1-1,1 4-2,-5 0 1,-4 0-2,-5 0-1,1 4-2,0-1-1,-9-3 2,4 4-24,0-4-11,0-4-41,5-3-18,4-5-41</inkml:trace>
  <inkml:trace contextRef="#ctx0" brushRef="#br0" timeOffset="1.20854E10">2264 2453 200,'4'0'77,"-4"0"-60,8 3 13,-8 1 3,5 0-19,-1 0 19,5 3-19,-5 1 28,4 3-23,-3 5 8,3 3-16,1 7 7,-1 5-10,-3 3 2,3 4-6,1 0-4,-1 4-1,1-8-6,0 1 4,-5-9-25,0 1 15,-4-8-47,4-4 34,-4-3-63,0 3 50,5-8-28,-5-7-9,0-7-7</inkml:trace>
  <inkml:trace contextRef="#ctx0" brushRef="#br0" timeOffset="1.20854E10">2632 2536 208,'-4'-4'77,"4"4"-60,13 0 26,-13 0 7,0 0-25,0 0-4,0 0-14,0 0 9,0 0-9,0 0 5,4 4-7,-4 4 0,8 3 1,-3 5 3,-1 6-4,0 5 1,5 3 1,-5 5-1,0 3 1,1 4 5,-1 0-7,0-1 2,1 1-4,-5-4 3,4-3-4,-4-5-1,0-7-18,4-4-6,-4-4-27,0-7-8,0-8-37,0-8-18,0-11 25,0-11 12</inkml:trace>
  <inkml:trace contextRef="#ctx0" brushRef="#br0" timeOffset="1.20854E10">3673 2441 140,'-4'-11'55,"4"11"-43,0-8 21,4 8 8,-4-4-2,0 0 1,-4-3-9,-1-1-2,-8 1-12,5-5-3,-1 8-8,-4-3-2,5 7-2,-9-4 1,0 0 2,-1 4 2,1 0-3,0 0-1,0 4-1,0 0 1,0 3 0,4 1 3,0 0 3,0-5-4,5 5-1,-1-4-4,5 0-3,0 3 2,4-3 2,0 4-2,4-1-2,0 1 2,0 0 0,5 3 1,0 0 2,-1 1-3,5 3-2,-4-4 2,3 5 2,1-1 0,0 0 2,0 4-2,0 0 2,-5 0-2,1 0-1,-1 4-2,1-8 1,0 4 1,-1-3 0,-4-1 0,1 0 0,-5-4 2,4-3 1,0 0 1,-4-1 0,0-3 11,-4 0 5,-5 0-10,-3 0-6,-1 3-2,-4 1-2,-5-1-5,1 1-1,-1 0 0,1-5 4,0 1 1,8 0 1,-4-4 0,4 0-27,0 0-9,0 0-22,-4-4-8</inkml:trace>
  <inkml:trace contextRef="#ctx0" brushRef="#br0" timeOffset="1.20854E10">4131 2308 220,'0'-15'82,"0"-1"-64,0 5 9,0 7-2,-4 0-7,-5 1 4,1 3-12,-9 0 10,8 7-12,-17 1 16,9 3-14,-13 4 2,5 1-7,-5 3-3,4 4-1,9-1-1,0 9 2,-1 3 3,6 4-2,3 0-2,5 0 2,4 0-2,8-3-1,5-5 1,9-3 1,-1-4-3,0-8-2,1 0 2,-1-7 2,-4-5-49,5 1 27,-5-4-16,0-4-49,0 1-21,0-5 17,0-7 13</inkml:trace>
  <inkml:trace contextRef="#ctx0" brushRef="#br0" timeOffset="1.20854E10">4431 2551 148,'9'-19'57,"-9"19"-44,17-15 21,-13 8 25,0 7-33,1-8 19,-1 4-27,-4-7 15,0 7-19,-4-7 10,4 7-14,-9-8 10,5 9-11,-9-9 6,9 8-8,-9 0 0,4 4-4,-8 0 0,8 4-1,-8 0-2,4 8 1,-8-1 10,8 0-6,-4 5 9,0 3-22,0 3-8,4 5 5,4 4 6,5-5 3,4-3 2,4 4 0,1-4-3,8-4 2,-1 0-1,6 0 0,-1-8 4,4 1-1,-4-5-3,5 5 1,-10-12 1,6 3 0,-6-10 2,6 3-1,-6-15-1,6 4 1,-1-23 1,0 11-1,-4-11 2,0 7-2,-5 1-1,1 7 1,-5 4-1,5 8 0,-9 3 2,4 4-1,-4 12-3,0 7 1,0 8-1,4 0 0,0 3-5,9 1 4,-4 0-16,4-4 10,-5-4-20,1-4 16,-1-8-24,1 9 21,-1-16-63,1 3 44</inkml:trace>
  <inkml:trace contextRef="#ctx0" brushRef="#br0" timeOffset="1.20854E10">4868 2220 248,'-21'12'93,"21"-12"-72,-18-4 11,10 0 14,4 8-27,-9-8 15,8 4-20,-12-4 17,9 4-18,-5-4 9,9 4-13,-5-3-3,5 3-3,-1-4-3,5 4 1,-4-4 3,8 8-2,-4-8 12,9 4-7,-5-4 10,9 0-10,0-3 3,13 3-6,-5-7 2,5-1-5,-5-3-5,5 3 1,0-3 4,4 4 0,0-4-1,-5 3 1,1-7-4,0 12 2,-1-5 5,1 8-2,0-7 4,0 7-4,-5-4 4,0 5-4,-4-1 1,1 0 1,-6 0 4,1 0-4,-4 1 0,-5 3 0,0 0 0,1 0 0,-1 0-2,0 0-2,-4 0 1,9 0 1,-1 0 1,1 0-1,0 0 5,3 0-4,-3 0 6,4 0-6,-5 0-5,1 0 0,-5 0-36,1 0 20,-5-4-133,0 0 84,0-11-77,0-8 24,4 0 4</inkml:trace>
  <inkml:trace contextRef="#ctx0" brushRef="#br0" timeOffset="1.20854E10">4718 1950 220,'0'-15'82,"0"15"-64,9-12 15,-5 5 13,0 7-26,0-8 14,1 4-20,-5-3 10,4 7-14,-4 0 6,4 7-9,-4 5-2,0 10 10,5 13 7,-1 3-20,0 4-5,5 7 0,-5 5 8,9-1-3,-9 8 4,5-4-3,-5 8 0,5-8-1,-1 0-2,1-12-2,-1-14-14,1 3 8,-5-15-47,0 0 31,-4-11-106,5-4 72,-5-12-55,0-11 39,0-4 15</inkml:trace>
  <inkml:trace contextRef="#ctx0" brushRef="#br0" timeOffset="1.20854E10">5069 1931 296,'-8'0'110,"8"0"-86,17 4 0,-17-4-2,0 0-15,0 0 3,8 3-6,1 1 2,-5 4 4,5 3 3,-5 8 6,5 8 3,-1 3-11,-3 12-7,3 4 0,1-4 17,-1 4-12,1 11 1,-1 0-2,-3-8 2,3 5-5,-4-5 1,5-7-3,0-4-2,-1-4 0,1-7-1,-5-8-3,0-4 0,1-3-12,-5-5-5,0-7 11,-5 0-12,5-3 0,0-9-101,0 4 66,0-14-36,5-5-11</inkml:trace>
  <inkml:trace contextRef="#ctx0" brushRef="#br0" timeOffset="1.20854E10">2178 3473 192,'0'0'74,"0"0"-58,0 4 16,0-4 4,0 0-7,0 0 0,0 0-7,0 0-2,0-4-11,0 4 8,0 0 5,0 0 0,0 0-1,0 0-3,0 8 1,0 7-26,0 8-9,0 3 22,0 12 14,-4 16-7,-1 18-1,1 8-6,0 0-1,0 0 3,-1-4 3,-3 0-6,3-7-3,-3-5 1,4-6 0,-1-17-12,1 5 4,0-12-8,-1-7-13,1-8-4,0-4-6,0-3-3,-1-5 11,1-3-7,4 0 20,-4-8-1,-1-3 5,1-5 5,4-3 3,0-4 2,0-4 1,0-4 0,0 1 2,0-5 8,4 1 5,-4-5-1,0 1 2,0 0 0,5-4 2,-1 0-4,5 4 2,-1-8-3,5 4 0,4 0-1,0-1 0,5 1-9,3 4-3,-3 4 32,3 7-18,-3 0 1,4 12-9,-5-1 0,0 4-3,-8 5 3,4 6-4,-8 1 6,4 4-5,-9 3-1,5 1-1,-9 3-1,4 0 0,-8 4 0,4 0 0,-9 0-3,5 4 2,-9 0-10,9 0 6,-13 0-29,8 0 19,-8-1-51,4-3 37,-4-3-83,4-1 63,-4-11-85,8 3 76</inkml:trace>
  <inkml:trace contextRef="#ctx0" brushRef="#br0" timeOffset="1.20854E10">2701 3397 200,'-5'-8'77,"10"8"-60,-10-7 15,5 3 20,0 4-30,0-4 23,0 8-26,0-4 5,0 0-7,0 4 1,5-1-10,-1 9 2,0-1-6,0 12 0,1 4-2,-1 7-2,0 4 1,-4 8 1,5 3-1,-10 5 2,5-1-2,-8 0-12,8-3 7,-5-8-28,5-8 18,-8-4-14,4-7 6,-1-8-8,1 4 16,-5-11 1,5-4 17,0-8 9,4 4-6,-4-8 3,8 1-6,-4-8 9,0-1-7,0-3 8,4 4-8,0-4 5,5 4-6,-5-4 7,5 7-8,-1-7 8,1 8-8,4-4 8,0 7-8,-1-3 12,6 7-9,-6-4 1,6 4-5,-6 4-2,1 8 0,0 7 3,0 4-2,-4 12-1,-1-1 0,-4 1-8,1-1 4,-1-3-27,0-1 16,1-3-55,-1-4 38,-4-7-113,0 3 80</inkml:trace>
  <inkml:trace contextRef="#ctx0" brushRef="#br0" timeOffset="1.20854E10">3364 3800 156,'9'-15'57,"-9"15"-44,4-11 14,-4 7 18,0 4-25,0-4 15,0 0-21,0-3 12,0 3-15,-4-8 15,4 5-16,-4-5 16,4 5-16,-5-5 16,1 9-16,-4-5 2,8 4-7,-9-3-1,5 7-2,-5 0 1,5 3-2,-9 1-3,0 4 1,-4 3-4,9 4 3,-10 4 1,10 0 1,-1 4-3,5 0 2,0 0-1,4 0 0,0-4 2,8 0 0,1-8-3,4 5 2,-5-9 1,5 5 0,-4-9-3,-1 1 2,1-8 3,-1 1-1,1-9 8,-1 5-5,1-12 16,0 3-11,-5-3 7,4 4-9,-3 0 2,-1 3-5,-4 1 2,4 3-3,-4 1-2,0 3 0,0 4-4,5 8 2,-1 3-17,4 4 10,1 4-45,0 4 29,-1 4-68,5-1 51,0-3-97,4 0 78</inkml:trace>
  <inkml:trace contextRef="#ctx0" brushRef="#br0" timeOffset="1.20854E10">3921 3644 252,'-4'4'96,"4"-4"-75,4-4 17,-4 0 12,0 8-29,0-8 9,0 4-18,-4-7 11,4 3-13,-4-4 13,8 8-14,-8-3 0,-1 3-5,-3 0 2,-1 7-4,-4 1 4,5 7-4,-9 0 1,4 1-1,0-1 1,5 4-2,-1 0-1,9 0 1,0 4-4,9 0 2,3-1-1,5 1 0,1 0 2,3 4 0,0-1 4,1 1-2,-5 0 1,0-1-1,-4-3-2,4 0 1,-8 0 1,-1-4-1,-8-4 6,0 0-4,-13 1 1,5-1-2,-18-8-10,5 5 4,-14-8-32,10-1 21,-5-10-54,4 3 39,-4-11-103,4 0 75</inkml:trace>
  <inkml:trace contextRef="#ctx0" brushRef="#br0" timeOffset="1.20854E10">4135 3857 212,'0'4'79,"0"-4"-61,5 12 1,-5-8 3,0-1-14,0-3 1,0 0-6,0 0 0,4 4-1,-4-4 9,9 0-5,-1-4 10,5 4-9,-4-3 10,3-1-10,1-8 10,4 5-10,1-12 7,-1 7-7,0-11 7,0 8-8,-8-12 3,3 8-5,-3-7 7,4 7-7,-9-4 5,0 4-5,-4 0 11,5 7-8,-5-3 10,0 8-10,-5-5 5,5 8-7,-8 1 2,4 6-4,-9 1 0,0 8-1,-9 7-4,10 3 1,-10 17 5,5-1-2,0 11 8,4 4-6,4 1 3,5-1-6,8-7-3,9-8-4,4-12 1,5 9 3,8-20-26,0 0 16,4-7-68,5-4 45,3-16-132,1 1 93</inkml:trace>
  <inkml:trace contextRef="#ctx0" brushRef="#br0" timeOffset="1.20854E10">2294 4981 176,'-5'-8'66,"10"12"-52,-10-12 6,5 8-3,0-4 7,0-3 14,0 3-21,0-7 14,0 7-18,0-11 12,0 7-14,0-11 6,9 7-10,-1-7 4,5 8-6,4-4 0,1 3-3,-6 1 1,6 3-2,-1 1 2,4 3 0,1 0 1,-1 4 0,-4-4 2,4 8-3,5 0 0,-9 4-1,0 3-2,1 8 3,-6 0 2,1 4-2,-4 7-4,-1 1 0,1 7-1,0 0 0,-5 0 2,4 0 0,-3-4-7,-1-3 4,-4-5-10,0-3 8,4 0-5,-4-8-1,0-7 0,0 3 6,0-11 2,0 0 3,-4-7 0,4-8 6,0-8 10,0 0-8,0-15 3,4 7-7,1-11 0,3 8-2,5-8-2,0 8 18,0 4 3,0 3-10,-1 0-6,5 12-3,1 4 2,-1 3 0,-4 4 3,4 8-4,-4 4 3,-1 7-4,1 8 1,0 0-1,-4 11-2,4 4 1,-5 8-4,1-5 2,-1-2-6,1-5 4,-5-8-47,5-3 27,-5-7-74,0-1 55,-4-8-97,5-3 78</inkml:trace>
  <inkml:trace contextRef="#ctx0" brushRef="#br0" timeOffset="1.20854E10">3142 5205 192,'-9'23'74,"9"-23"-58,9 4-2,-5-4 2,0 4-12,1-4 14,3 4-10,-4-4 14,1 0-13,3-4 16,1 4-15,-5-8 16,5 4-16,-1-7 11,5 7-12,-4-7 6,4 3-8,-5-7 2,5 3-5,-4-7 9,3 4-7,1-11 12,0 3-10,-4-8 1,3 8-6,-3-3-4,0 3 0,-1-4 5,1 8-2,-5-4 6,0 4-5,-4 0 8,0 4-7,-4 0 3,4 7-4,-9-7 0,5 7-1,-4 1 5,3 3-4,-8-4 6,9 8-6,-9-4-3,9 8-1,-5 0 1,5 8 0,-4-1 2,3 0-1,-3 8-3,8 0 1,-9 12-6,9 3 4,-4 8 1,4 4 2,0 3 2,9 1-1,-1-1-5,5-7 2,0-8-3,4-3 2,0-8 2,0-4 1,5-12-22,3 1 12,1-16-58,4 1 38,0-16-130,0 0 90</inkml:trace>
  <inkml:trace contextRef="#ctx0" brushRef="#br0" timeOffset="1.20854E10">3574 5095 148,'0'0'57,"0"0"-44,9 4 12,-9-4 17,4 4-24,-4-4 14,9 3-19,-1-3 12,5 4-14,-4-4 8,4 0-11,-1-4 4,6 1-7,-6-5 15,1 4-11,-4-7 16,4 3-15,-5-7 7,5 3-10,-9-10 4,5 6-6,-5-10 0,5 3-3,-9-8-2,4 5 1,-4-9 1,0 9-1,-4-5 8,4 8-5,-9 1 8,5 10-8,-13 1 1,4 7-3,-13 8 5,5 3-4,-13 9 10,12 3-7,-8 7 3,4 1-9,5 0-3,0 3 4,8 1 1,0 3 0,9 0-2,4 4 1,4-4-8,5 5 4,3-1 3,6-4 1,7-4-12,1-3 7,4-8-35,0-4 22,21-7-14,-8-12-29</inkml:trace>
  <inkml:trace contextRef="#ctx0" brushRef="#br0" timeOffset="1.20854E10">4221 4828 252,'-8'12'93,"8"-16"-72,-5 4 14,5 0 0,0 0-18,-4 0-2,4 0-10,-4-4 4,-1 4 1,1 4 3,-4 0-2,-1 3-1,0 1-6,1 0-5,-1 3 0,1-3-1,-5 15 0,0 3 4,0 8-1,5 8 2,-1 8-2,1 3 2,3-3-4,5-8 0,5-4-1,-1-4-2,4-7 5,5-8 1,4-8 0,0-7-2,1-4 1,-1-8-1,4-7-3,-4-8 2,-4-11 14,4 0-7,-4-20 11,4 5-10,-4-16 7,-4-4-12,-1-3-5,-3-12 7,-5-3 4,0 3-3,0 12-3,0 15-1,0 11 5,-5 12 6,1 7 9,0 12 7,-1 11-15,1 19-7,0 19-7,4 16-2,0 7 2,4 8 0,5 0 3,-1 11 1,5 7-4,4 5-1,0-16-96,0 1 53,5-16-125,4-8 97,4-18-83,0-8 90,8-23 17</inkml:trace>
  <inkml:trace contextRef="#ctx0" brushRef="#br0" timeOffset="1.20854E10">4538 4897 180,'9'11'68,"-9"-11"-52,0 16 8,0-5 0,0-3-1,0-1 5,0 5-15,0-1 11,8 0-15,1-3 11,-1 0-11,1-8 11,0 4-12,-1-8 18,5 0-14,0-8 5,0 1-10,4-8 0,0-4-4,0-3 0,-4-5-1,0 1 12,0 3-8,-5-4 8,1 5-12,-5 3-3,0 4 2,-4-4 6,5 12-4,-10-1 3,1 5-3,-5 3 3,-3 0-6,-6 8 2,6 3-1,-14 5 4,0 3-3,-8 12 1,0-1-1,-1 1 1,10 4-7,3-1 1,5 4 1,9 1-1,8 3 1,4-8 0,9 4 0,4-3 0,4-5 0,9-3 2,5-4-3,-1-7 2,4-5 1,1-7 2,-1-3-1,5-5-3,4-7 1,-4-4 1,-4 0 0,-1-4 0,-3 0 2,-5 0-1,-9-4 2,0 1 2,-3-1 2,-6 0 1,-7 1 0,-5 3-2,-9 4-1,1 4 3,-10 3 9,-3 5-2,-5 3-8,1 8-2,-5 3-3,4 5 1,0 7-4,5 0-2,4 0-1,0 0 0,4-4 0,4 4 3,5-4-2,4 1-3,0-5-3,8 0 4,5-3 3,0-4-1,0 0 2,8-8-4,1-4 1,-1 1 2,1-5-1,-1-3-1,-4-8 3,5-7 2,-5-5 0,0-6-1,-4-13 3,0-14 0,-5-1 1,-4 1 0,-4 7 11,0 7-8,-4 1 1,0 11 17,-5 8 10,5 7-17,-5 8-7,5 8-8,0 3-18,4 8-7,4 15 24,9 20 14,4 29-9,0 16-5,9 12 0,4 3 2,-4-7-21,8 11 9,0 3-14,5-18-54,-1-19-23,9-27-77,1-34-33</inkml:trace>
</inkml:ink>
</file>

<file path=ppt/ink/ink3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4:08.685"/>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593 0 96,'-14'12'38,"9"-4"-29,1 0 6,4 0 0,-5-4-6,1 0-3,-1 0-6,1 0 0,-1 0 2,-4 0 3,0 0 4,4 1 5,-4-1-6,5 4 0,-1 0-4,1 0-1,-1 4-1,0 4 1,1 4 0,-1 5 1,1-1 0,-5 0-5,0 1 1,-1 3 2,1-4 1,0 0-1,-4 1 1,-1-1-7,0-4-1,5 0 8,0-3 5,0-1 3,4-4 1,-4-4-6,5 0-4,-1 0-1,1 0 1,4 0-1,-5 1 2,1 3-2,-1 0 2,0 4-4,-4 4-2,0 0 4,0 5 3,0-1-1,0-4-2,0 5-3,0-1-1,0-4 2,0 4 0,4-3-2,-4 3 2,0-4 1,0-4 0,4 0 0,-4 1 2,0-5 5,4-8 4,-4 8-2,5-4 2,-1 4-6,1 0-1,-6 1-4,6-1-1,-5 4 1,0 0 0,4 0 0,-4 0 0,4 1 0,1 3 0,-5 0 0,4-4 0,1 0-3,-1 1 2,1-1-1,-1 0-2,1 0 5,-1-4 1,0 5 0,1-5-2,-1 0 1,1 0 1,-1-4 1,1 4 3,-1-4-1,1 4 0,-1-4-1,0 5 0,1-1-2,-1-8-2,1 12 1,4-12-1,0 8 0,0-4 0,0-8-3,0 0 0,0 8 2,0-4 2,0-4-2,0 9 0,4-1 1,1-4 2,-1 0-1,1 0 2,-5 4-2,0-8-1,5 4-2,-1 0 1,1 0 3,-1 0 1,1 0-4,-1 0 1,1 4 0,-5 0 2,0 0-3,4 1-2,-4-5 4,5 8 1,-5-12 0,0 8 1,5 0-2,-5 4-1,4 0 3,-4-4 0,0 8-1,0-3 1,0 3-4,5-8-2,-5 0 2,0 4 2,4-4-2,-4 0 0,0 0 1,0 0 0,5-3 2,-1 11 1,-4-4-4,0-4-1,5-4-2,-1 8 3,-4-4 2,0 0 2,5 0-4,-5-8 1,0 0 6,0 0 4,0 0-10,4 4-4,1 1 2,0-1 2,4 0 1,-5 0 2,5 0-2,0 0 2,5 0-2,0 0-1,-1 0 1,1 0 1,4 0-3,1 0 0,3 4 1,1-4 2,0 0 1,0 0 1,-1-4-2,1 0 1,0 8-2,0-8-1,-1 0 1,-3 0 1,-1-8-1,0 8-1,5 0 3,-5 0 0,0 0-4,5 0 1,0 8 0,-5 0 0,0-3 0,0 7 2,5-4-3,-5 0 0,5 0-1,0-4 0,0 8 4,4-4 1,-4 0 1,-1-4 0,6 0-2,-1-4-2,0 4 1,1-4-1,-1 0 0,0 0 2,1 4 1,-1-4 1,-4 0-2,0 5 1,-1-1-2,-3-4 2,-1 4-2,0-4 2,0 0-4,0 4-2,1 0 4,-6-4 1,5 4 0,1-4-2,-1 0 1,0 0-1,0 0 2,1 0 1,-1 0-1,4-4 1,1-4-2,5 0-1,-1-1 1,0 1 1,1 4-1,-1 0 2,0 0-2,0 4 2,1 0-4,-5 0 0,-1 4 1,1-4 0,-5 4 0,1-4 2,-1 0-1,-5 0-1,1 4 1,0-4 1,-1 4-1,1 0 2,0 0-4,-1 1 0,6-1 3,-1 0 1,0 0 1,0 0 0,0 0 0,1 8 0,-1-4-5,5 0 1,-10 0 2,1-4 1,0 8-1,-1-4-2,1 1 1,0-1 1,-1-4-1,1 8-1,-1-4-2,-3 0 1,3 0 1,1-4 0,0 0 0,-1 0 0,5-4 2,1 8 1,-1-4-1,0 0 1,0 1 2,0-5 2,1 8-3,-1-4-1,5-4-1,-5 4-2,5 0 1,-1-4 1,1 0-3,5 0 0,-6 0 3,1 0 3,0 0 0,-5-4 0,0 0-1,0 0 0,1 4-2,-1-8 1,0 8-2,0 0-1,0 0 1,1-5 1,3 1-3,-3 0 0,3-4 1,-3 8 2,3-8 1,-3 0 1,3-4-2,1 0 1,0 0-2,-5-5 2,0-3-2,1 8 2,-1-4-4,-5 0-2,6 0 2,-1-1 2,0 5 0,-4 0-1,4 0 1,0-4-1,0 8 0,1-4 0,-1-1 0,0-3 0,-4 0 0,8 4 2,-8-4-3,0-1 0,-1 5 1,1 0 2,0-4-1,-1 8-1,1-4 1,0 0-1,-1-1 0,6-3 0,-1 8 0,0-4 0,0-4 0,-4-4 0,-1 3 0,6 1 0,-6 4-3,1 0 2,0-4 3,-1 12 1,1-4-4,0-4 1,-1 3 0,1 1 2,-5 0-3,0-4-2,5 0 2,0 0 2,-5 0 0,0 0-1,4-1 1,-4 1-1,5-4 0,0 8 2,-1-4-1,1 0-1,0 0 3,-5-1 0,0 1-1,5 4 1,-5 0-4,0 0 0,0 0 1,0 0 2,5 0-3,-5-4 0,9 8 1,9-1 2,1-7 1,-1 8 1,0-4 2,5 0-3,-5 0 0,-4 0-1,9-8-2,0 0-2,0-9 1,-5-11-1,5 3 0,0-15-20,0-13-8,0-24-29,9-8-13,0-12-74</inkml:trace>
</inkml:ink>
</file>

<file path=ppt/ink/ink3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4:16.07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493-963 92,'0'-8'35,"0"16"-27,0-12-2,0 4-1,0 0-4,-5 4 2,-4 4 0,0 0 3,5 4-3,-1 0 0,-4 0-28,0 5-12,0-5-2,0 4 3</inkml:trace>
  <inkml:trace contextRef="#ctx0" brushRef="#br0" timeOffset="2763.6853">548-720 164,'0'12'63,"9"-4"-49,0-4 14,-9-4 11,14 0-12,-1 0-8,1-4-8,0 0-6,-1 0 1,-4 0 0,0 0-2,1 4-3,-6 0-9,5-4-5,-4-4-84,4-5-44,4-11 65</inkml:trace>
  <inkml:trace contextRef="#ctx0" brushRef="#br0" timeOffset="2097.6483">561-1121 92,'-9'0'35,"14"4"-27,-10 0 16,5-4 4,0 0-9,0 4-1,0-4-8,0 0-2,0 0-4,0 4 8,0-4 5,0 0-12,0 0-2,0 0-4,5-4-1,-1 0 2,1-4 2,-1 0-1,6 0-1,-1 0-2,-5 0 1,1 4 1,-1-1 0,1 1 2,-1 0 1,-4 4 3,0 0 3,5 0 0,-5 0 2,5 0-6,-5 0-1,0 0-2,4 0 1,1 0 7,-1 0 3,-4 0-2,0 0-1,9 4-4,-4 0-1,4 1-1,0 3 0,0 4 0,0 0 2,0 8 1,0 8 1,1 9-2,-1 7 1,0 5-2,0 8 0,-5 3 1,1 1 3,0-4-6,-1-5-2,1-11-3,-1-5-2,-4-12-17,5-7-7,-5-17-25,4-12-11,5-17-32</inkml:trace>
  <inkml:trace contextRef="#ctx0" brushRef="#br0" timeOffset="3930.2794">962-1198 140,'-5'-4'52,"1"8"-41,-1-8 2,5 4-3,0 0-4,0 0 1,0 0 0,0 0 3,0 0-5,0 0 4,0 8 1,0 0-3,5-4 1,-1 0 1,-4 4 5,0 5-2,0-1 1,0 4-7,0 4-2,0 4 0,-4 5 2,-1 3-3,1 5 0,-1-1-3,1 0-1,-1 1-1,1-5 0,-1-4 2,0 1 0,5-5-3,0 0 0,0-3 2,0-1 0,0-4 1,0 0 0,0-4-3,0 0 2,0 1 3,0-1 3,0 0-4,0-4-1,0 0 0,0 0 0,0-8-5,0 0 1,5 4 2,4-4 3,0 0-2,0 0 0,0 0 1,1 0 2,-6 0-1,5 0 2,0 0 2,0 0 2,1 0-1,3 0-1,1 0-1,-1 0 0,1 0 2,0 0 1,-1 0 3,6 4 4,-6-4-2,1 0 1,0 0-5,-5 0 0,4 0-7,-8 0-3,-5 0 1,0 0 2,0 0 0,0 0-1,0 0-2,0 0 1,9 0-6,-4 0-3,-5-4-41,4-4-16,1-4-41</inkml:trace>
  <inkml:trace contextRef="#ctx0" brushRef="#br0" timeOffset="5116.162">1449-1186 212,'-9'12'79,"0"-12"-61,9 4 6,0-4 0,0 0-11,0 0-2,-5 0-6,5 0-2,0 0-1,0 0-2,0 0 3,0 0 2,0 0 4,0 0 0,0 0 0,0 0-1,0 4 2,0 0-5,0 5-1,0-1-2,0 0 1,0 4-2,0 4 2,0 4 0,0 5 1,-4 7-2,4 8-2,-5-3 1,1 3-1,-1 1-3,5-1 2,-4-3 1,-1-5 0,1-4-3,4-3 0,-5-5 2,5-4 2,-5-4 0,1 0-1,-1 1-2,1-1 1,-1 0-4,1-4-1,-1 0-2,5-8 0,-4 4-2,4-4-1,0 0 3,0 0 3,-5-8 0,0-4 4,5-4 0,0-5 1,0-3 0,5-8 0,-5-1 0,0-3 0,5-9 0,-1 1 0,1 3 0,4 5 0,-5 0 0,1-1 2,4 9-1,0 4-1,0-1 3,0 1 0,0 0-1,5-1-2,-5 5 1,5 0 1,-5 0-1,0 4 2,0 3-4,0 5-2,0 4 8,-4 0 4,-1 4 2,1 0 1,-5 0-6,9 4-2,-4 0-4,-1 4-1,5 1 1,0-1 0,-4 0 0,4 0 2,0 4-1,0 0 2,0 4-2,5 0 2,-5 5 2,0-1 4,0 4-2,-4 5 1,-1 7-5,1 4-2,-5-3 0,0-1-1,0 5-3,0-5 0,0-3-1,0-1 3,5-4-2,-5-3 1,0-5 0,0-4-2,0-4-6,0-4-2,0-8-15,0-4-6,-5-4-6,5 0-2,0-4 1,0 0 0,-5 0-33</inkml:trace>
  <inkml:trace contextRef="#ctx0" brushRef="#br0" timeOffset="5794.8928">1476-874 132,'-9'0'52,"9"4"-41,-4 0 7,4-4 0,0 0-1,0 4 1,0-4 4,0 0 1,0 0-12,0 8 9,0-8 3,4 4-3,5 4-1,1 0-7,-1 0 0,0-4-9,4 0-2,-3-4 1,3 0 1,5 0-8,-4-4-2,-5 0-36,0-4-16,0-8-45</inkml:trace>
  <inkml:trace contextRef="#ctx0" brushRef="#br0" timeOffset="-5587.7436">56 0 132,'-14'12'49,"10"-4"-38,-5 4 15,4-4 3,1 1-5,-1-1 0,0 0-4,1 0-1,-1-4-10,5 0-3,-4 0-2,4-4-5,0 0 1,0 0 0,0 0 2,4 8 3,5 0 4,1 0 0,3 0 2,5-4-6,1 4-1,3-3-2,1-1-2,4 0 3,-4-4 2,0 0-2,0 0 0,0 0 1,-5 4 2,0-4 3,0 4 5,-4 0-10,9 0-2,-1-4-2,-3 0-3,-1 0 2,0 4 1,-4 0 2,-1-4-1,1 0 2,-5 0-4,0 4 0,0-4 3,0 0 1,0 0-4,1 0 1,-10 0 2,0 0 1,9 0 1,-9 0 2,0 0-1,0 0 0,4 4-1,1 4 0,-1 0 0,1 4 0,-1 17-2,-8 11-2,-5 17 1,-5 24 1,-4 12-14,-5 8-5,-4 12-31,0-8-11,-1-20-58</inkml:trace>
  <inkml:trace contextRef="#ctx0" brushRef="#br0" timeOffset="-3170.9919">147-1186 112,'0'0'44,"0"0"-35,0 0 3,0 0-3,5-4 6,-1-4 2,1 0 3,-1 0 0,5 0-3,-4 0 2,4-4-10,0-1-3,0 1 0,-4 0-1,-1 0 0,1 4 1,-5 0 1,0 0 5,0 0 5,0 4-7,0 0-1,-5-1-5,1 1-1,-5 0 12,0 4 5,-1 0-8,1 0-4,-4 4-8,-1 0 0,-4 5 0,0-1 2,-1 4-1,1 0 2,5 4-2,-1-4 2,0 4-2,1 1-1,3-1 1,1 0-1,0 0 0,5 0 0,-1 1 0,1-1 0,-1 0-3,5 0 2,-5 0 1,5 1 0,0-1-3,5 8 2,0-4 1,4 9 0,0-5-3,0-4 2,5 0 1,-1-4 0,1 1 0,-5-5 0,0 0 0,0-4 0,0 0 0,-4 0 2,4 0-3,-4-4 0,-1 4 1,1 1 0,-1-1 2,1 0 1,-1 0-1,1 4-2,-1 0-2,1 0 1,-1 0 1,1 1 0,-5-1 0,0 4 2,-5 0-3,1 4 0,-5 5 1,-5-1 0,1 0 0,-6 0 2,1 1 3,-5-5 4,1 0-2,-1-4 1,0-3-5,5-5-2,4 0-7,0-8-4,1-4-25,-1-4-10,10-9-21,-1-3-9,1-4-12</inkml:trace>
  <inkml:trace contextRef="#ctx0" brushRef="#br0" timeOffset="-992.6061">584-1242 108,'0'-4'44,"0"4"-35,0 0 18,0 0 7,0 0-3,0 0 2,0 0-8,0 0-3,0 0-12,0 4 0,0-4 3,0 4 2,0-4 0,0 0-7,0 0-5,0 0 0,0 8 0,0 0 1,-4 0 2,4 4 1,0 0 1,-5 4-2,0 5 1,-4 3 0,5 4 1,-5 9-4,0 3-1,-5 5-3,5-1-1,-5 5 1,0-1 0,1-3 0,-1-1 0,1-3-3,-1-1 2,0-3 1,5-5 0,0-4 0,0 1 2,0-9-3,4-4 0,-4-4-1,5 0 0,-1-4 0,0 1 0,1-5 2,4 0 0,0-4 0,-5 0 0,1-4 0,-5 0 0,4 0 0,1-1 2,-1-3 1,-4 4 1,4-4-2,1 4-2,-1-4 1,1 0-1,-1 0 0,5 4 0,0-4 0,0 4 0,0 0 2,0 0 1,-4 0-1,4 0 1,0-1-2,-5 1-1,5 4 3,0 0 2,0 0 0,0 0 0,0-4-3,0 0 1,0 0 0,0 4 3,0-4-1,0 0 0,0 0-1,0 0 2,0 4-1,0 0 0,0 0 3,0 0 3,0-4-11,0 4-2,0 0 3,0 0 3,0 0-3,0 0-3,0-4 1,0 0 0,5 0-2,-1 0 0,1 0 2,-1-4 2,1 0 4,-1 4 2,-4 0-6,5-1-2,-5 1 0,0 0 0,0 4 1,0 0 0,0 0-3,0-4 2,0-8-65,0-12-28,-9-8-43</inkml:trace>
  <inkml:trace contextRef="#ctx0" brushRef="#br0" timeOffset="7353.195">1891-1186 200,'-9'24'77,"9"-15"-60,-5-9-1,5 4-4,0-4-8,0 0-3,5 4 2,4 0 0,-5 0-1,-4 4 23,5 0 10,-1 0-11,1 4-3,-5 0-11,5 5-4,-5 3-6,0 4-2,0 12 1,0-3 0,0-1 1,0 1 2,-5-1-1,0 0-1,-4-3 1,5-1 1,-1-4-3,1-3 0,-1-5-6,1 0 0,-1-4-6,0-4-2,5-4-2,0-4-3,0-4 12,0-4 6,5-4 2,-5-8 0,0-1-2,5-7-1,-1-4 4,1-5 1,-1 1-3,5-1 1,0 1 6,1 4 6,-6-5 0,1 9 3,-1 4-8,5 3-2,0 5-3,1 0-2,-1 4 1,0 4-1,0 0 2,4 0 1,-3-1-1,3 5-2,1 0 1,0 0 1,-1 4 1,1 0 3,-5 0-1,0 0 0,0 4 3,0 4 5,0 5-5,-4 3 0,0 12-6,-1 5-2,5 7-2,0 13-2,0-5 0,0 1 3,1-1 0,-1-3 3,-5-5-6,1-3-1,-5-9-5,0-4 1,0-3-8,-5-5-4,1-8-5,-1 0 1,-4-8 7,0-4 6,0 0 9,0-4 7,0-4 2,0-5 4,4-7-3,0-4-2,1-5-2,4 1-3,0 0 3,4-9 0,6 5 5,-1 3 3,0 1 2,0 4 3,0 3-5,0 1-1,0 4-4,0 0-1,0 3-3,0 1-2,1 0 1,3 0 1,-4 8-1,0-4 2,1 4-2,-1 4-1,0-1 5,0 10 4,-5 3 6,6 4 3,-6 8-7,1 16-2,-1 5-5,-4 20-3,0 3 0,0 9 1,0 4-1,0-4 2,-4-4-4,-1-5 0,1-3-4,-1-12 1,0-9-25,-4-7-10,5-17-75,-5-20-57,4-16 66</inkml:trace>
  <inkml:trace contextRef="#ctx0" brushRef="#br0" timeOffset="8177.6785">2637-1129 208,'-4'4'79,"4"-8"-61,0 4-1,0 0-5,0 0-6,0 0-1,0 0 5,0 0 4,4 8-7,-4 4 7,5 8 3,-5 9-5,0 15-2,-5 13 1,1 8 3,-5 7-4,0 1 0,0-8-6,-1 0-3,-3-9-22,-1-11-11,5-5-55</inkml:trace>
  <inkml:trace contextRef="#ctx0" brushRef="#br0" timeOffset="9004.8887">3038-1206 228,'5'4'85,"-5"-4"-66,4 4 12,-4-4 1,0 0-13,0 0-3,0 0-5,0 4-2,0 4-5,-4 0-1,-1 4 3,1-3 1,-10 11 3,5-4-5,-9 20-3,4-3-1,-9 27-1,0 5-5,1 8 1,-1 0 0,0-4 2,5-5 1,4-7 1,5-8 0,5-13 2,4-4-3,9-7-2,9-9-1,0-4 0,5-4 0,9-4 3,4-8 2,1-4 4,4-4 0,-1 0 2,-3-4-2,-5-1 0,-5 1 3,-4 0 5,-5 0 6,-4-4 3,-10-9-3,1-11-1,-10-9-8,1-11-4,-1-9-3,5-4-3,0-4-2,5 0 1,-1 8 1,-4 5 2,0 11-6,0 13-1,-9 11-16,-4 13-4,-6 24-29,-3 16-13,-6 13-59,1 3-33,4-11 74</inkml:trace>
  <inkml:trace contextRef="#ctx0" brushRef="#br0" timeOffset="9603.9592">3621-1364 252,'0'4'93,"0"-4"-72,-5 4 11,5-4 1,-4 8-16,-1 0-4,1 5-8,-5 3-4,-1 4 0,1 8-1,0 5 0,-4 7 0,-1 13 2,0 7-3,1 17 0,-6 8 1,1 4 0,0-4 0,4-4 0,5-8-5,0-8 1,0-12-27,4-17-11,5-16-34,5-16-54,0-16 27</inkml:trace>
  <inkml:trace contextRef="#ctx0" brushRef="#br0" timeOffset="10068.1332">3553-1226 236,'-10'32'88,"15"-16"-69,0 0-3,-1-7-4,1-1-11,-1 4-1,1 0 0,-1 4 2,5 8-1,1 5-1,-1 11 3,4 13-4,1 12-2,-5 7 2,5 1 2,-1 0 0,1-8-1,-5-4 1,0-9 1,0-11-1,0-9-1,-4-8 7,4-12 3,0-16 8,0-12 6,0-20-2,5-17-1,0-20-5,4-16-2,0-8-4,0 0-1,1 0-5,-6 0-1,1 12-1,-5 8 1,0 8-2,-9 12 2,0 9-7,-4 3 1,-6 5-30,1-1-13,0-3-78,0-5-47,0 5 73</inkml:trace>
  <inkml:trace contextRef="#ctx0" brushRef="#br0" timeOffset="10716.163">4449-1242 236,'5'-4'88,"-5"8"-69,0-4 17,0 0 3,-5 0-10,1 0 0,-5 0-10,-5 4-4,-4 0-8,-9 4-5,-5 4 1,0 4 2,-5 4 2,1 5-3,-5 3-3,5 8 2,-5 5 0,4 7-1,5-3-2,5-1-4,9 1 0,9-5 2,9 1 1,9-1 1,9-3 2,5-1-1,0-3 2,4-1-2,0-4 2,1-8-4,-1 1 0,0-5 1,-4 0 2,-5-4-1,0 0 2,-4 1-2,0 3 2,-5 0 4,-5 4 4,-4 0-6,-4 1-1,-5 3-2,0 0-2,-10 9-2,-3-5-1,-10 0-20,-9-4-8,-23-3-19,-13-13-9,-19-8-70</inkml:trace>
</inkml:ink>
</file>

<file path=ppt/ink/ink3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4:53.816"/>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13333" units="cm"/>
      <inkml:brushProperty name="height" value="0.13333" units="cm"/>
      <inkml:brushProperty name="color" value="#FF0000"/>
      <inkml:brushProperty name="fitToCurve" value="1"/>
    </inkml:brush>
  </inkml:definitions>
  <inkml:trace contextRef="#ctx0" brushRef="#br0">509 22 136,'-4'-8'52,"-10"8"-41,14-5 13,0 5 5,-9 0-6,4 0-1,1 0-1,-5-4-1,4 0-11,-8 4 6,-6 0 4,6 0-4,-1 0 0,-4 0-7,-5 0 0,5 4-5,0 0 0,-1 1-3,6-1-3,-5 4 4,4-4 1,0 4-3,-4 0-1,4 0 1,5 0 0,0 0-2,-5 0 2,14 4 1,-9-3 0,9 3-3,0 0 2,9 0 1,5 0 0,-9 4 0,8 0 0,-8 5 0,4-1 2,5 0-10,-10 4-2,10 1 5,0-5 2,4 0 7,-5 0 5,1 1-3,-5-1-1,0 0-2,5 0-3,-10 1 1,10-1-1,-9-4 0,4 4 0,-9-4 0,0 1 2,0-1-1,-9 0-1,4 0 1,-4 0 1,0 1-1,-5-1-1,-4 0 1,-9-4 1,9-4 8,-10 0 5,-4 0-1,-9-4 2,10 0-7,-1 1-3,9-5-6,-4-5-2,8-3-21,6 0-8,-1 0-28,9-4-13,-4-4-34</inkml:trace>
  <inkml:trace contextRef="#ctx0" brushRef="#br0" timeOffset="884.632">368 617 112,'0'20'44,"-9"-4"-35,0 0 3,9-4 0,0 0-6,0 1-1,0-1 2,0 0 0,4-4 8,1 0 2,4-4-8,5-4 3,-1 0 2,6-4-1,-6-4 2,6 4-4,-1-4 1,0-4-5,5 0 1,0-5-3,4 1 2,-14-4-2,6 0 0,-1-5 1,-4-3 1,-1 0-1,1-1-1,0 1-3,-10 0-2,10-5-2,-10 1 1,5 4 1,-4-1 2,4 5-1,-9 4 2,0 4-2,0 3-1,-9 5-2,4 12 1,-8 9-1,-1 7 0,0 12 0,-4 9 0,0 7 0,4 5 0,1-1 4,8 1 1,-4-4-1,4-5 1,10 1-2,4-9-1,9-4 1,-4-7 1,4-9-1,0-4 2,10-12 0,4-4 1,-5-4-5,5-8-1,-9-4-32,-1-1-15,-3-3-52</inkml:trace>
  <inkml:trace contextRef="#ctx0" brushRef="#br0" timeOffset="1530.8267">955 285 160,'0'0'60,"0"0"-47,5 4 13,-5-4 0,9 8-10,-9 0-2,9 4 3,0 4 1,5 4-9,-5 1 1,5 3 1,-1 4 0,1 9 3,4-1-5,1 5-3,3 3-1,-8 5 1,4-5 1,-4 1 1,-5-5-2,5-3 1,-1-5 2,1-4 5,0-3-2,-1-5 1,-8-8-3,-1-12 10,5-12-3,-9-12-6,0-9-2,0-15-5,0-13-3,0-8 0,0-8-1,0 0-5,5 5-1,4-1-13,5 12-5,-14 8-38,4 17-15,1 20-50</inkml:trace>
  <inkml:trace contextRef="#ctx0" brushRef="#br0" timeOffset="2732.4854">1465 681 116,'0'0'46,"5"4"-35,-1 0 12,-4-4 2,10 4-11,3 0-3,-8 1-1,4-1 4,9-4-8,-4-4 8,4-1 3,-4 1-1,4-4 1,0 0-3,0 0 1,5-4-2,-9-4 2,4-4-4,-4-1 1,-5-3-7,0-4-3,-5-1 1,5-3 2,-9 4 0,0-5 2,-9 9-4,5 4 0,-5 4-3,0 3-1,-1 9-4,6 8 1,-10 9 2,5 7 3,0 8-2,0 13-2,4-1 4,-8 1 3,8-1-6,5 1-3,0-1 3,0-4 0,5 1-1,8-1 2,1-3 1,0-1 2,4-4-3,5 1-2,-1-9 2,10 0 2,0-8 0,-4-4-1,8-4 3,-4-4 0,-5-4 3,-4-4 1,0-8 5,-5-4 3,0-8-6,-4-9-3,-1-3-3,-13 3-3,0 1 1,5-1 1,4 5-1,-9 4 2,0 7-2,5 9-1,-1 8-2,5 12-1,5 4-1,0 5 3,-5-1-2,4 0 1,6 0 4,3 0 1,-8-7-1,9 3-2,-1-4 1,1-8-1,5-4 0,-6-4 0,6-9-29,-1-3-13,0-8-29,-4 0-11,-5-1-13</inkml:trace>
  <inkml:trace contextRef="#ctx0" brushRef="#br0" timeOffset="3976.2625">2280 791 88,'-4'8'33,"4"0"-26,0 0 7,0-8 3,0 0 4,0 0 2,9 0 10,0-4 3,5 0-7,-1-8-3,1-1-15,4-3 2,0-8 3,-4 0-4,4-13-2,-4-7 1,0-13 0,-1-8-3,1 1-3,0-5-2,-5-4 0,0 0 2,-5 0 2,5 4 3,-9-3 1,0 3-3,-9 0 0,5 12-1,-5 9 1,0 7 0,4 5 0,0 16-2,1 12-1,-10 12-3,1 16-2,-6 24 1,-3 5-1,-1 4 0,5 11 0,-10 5 0,10 4 0,-5 12-3,14 4 0,9-4 2,0-8 0,9 0-2,14-12 2,-5-9-1,14-7 0,5-13 0,4-8 0,0-11 2,9-5 2,-5-12-1,10-4-1,-10-8 3,-4-5 0,-4-7-1,-1-4 1,-4-9 0,0-3 3,-18-5 3,4 1 2,-5-1-5,-3 9-4,-1 8-6,4 3 0,-13 9 2,5 8 1,-5 8-2,0 12 2,0 4 1,0 5 2,4-1-3,1 0 0,0 0 1,8 5 0,-8-5-3,4-4 2,9 0 1,-4-4 2,-5-4-1,14-8-1,-10-4 1,5-8-1,1-4 0,8-8 0,-9-13 0,9 5 2,-13 0-3,4-1 0,-4 1 1,4 4 2,-13-1 1,4 5 1,-5 0 0,1 3 0,-5 5 6,0 4 4,0 0-3,0 4 1,0 4-7,0 4-3,5 8-4,4 4-1,4 4-1,1 4 3,13 9 0,-9 7 1,5 9-3,5 7 2,-1 5 3,0 4 3,-4-9 0,-5 1 2,-4 4 9,-5-9 5,-18-7 0,-5-5 2,-4-8-7,-14-7 1,-4-13-15,-19-8-3,-4-8-33,-5-5-15,9 1-48,-4 4-18,18-12-35</inkml:trace>
  <inkml:trace contextRef="#ctx0" brushRef="#br0" timeOffset="6215.6932">491 1410 160,'-9'-4'60,"9"4"-47,-5-4 13,1 4 3,-5 0-8,4-4-2,5 0 2,-13 0 3,3-1-12,1-3 6,-4 4 3,-1-4-5,0 4-1,1 0-7,-6 0-3,1 4-2,0 0-3,-9 0 3,-1 8 0,10 0-1,-14 8 1,0 5 0,14-1 3,-9 4-1,9 5 0,-10 7-6,10 13 1,-9 11 0,9 5 2,4 4 3,9-9 2,-8 1-1,13-12 1,-9-1-6,9-11-1,0-5 0,9-8 2,4-3-3,-3-5 0,12-4 1,-3-12 2,12-8-12,-3-4-3,4-4-5,-1-1-2,6-3 1,-5-4-1,-5 0-44,0-1-18,-8 5-18</inkml:trace>
  <inkml:trace contextRef="#ctx0" brushRef="#br0" timeOffset="6726.1085">650 1661 160,'0'0'60,"0"0"-47,0 4 8,0-4 0,0 4-7,0 4 0,0 4-8,0 4-2,0 8-2,0 9-2,0 7 3,-4 5-2,4 3 2,0 1-2,0 0-1,0-5 1,0-4 1,14-7-3,-10-5-2,10-4 10,-1-7 5,6-9 6,-6-8 1,5-4-2,1-4 0,3-9 2,-12-3 0,3-8 1,-4-9 0,-4-11-7,-5-9 0,0-3-6,-5-1 1,-4 0-5,5 13 0,-10 7-1,-4 17 1,-5 8-9,0 12-3,-9 16-22,1 12-7,-1 8-52,4 9-19,10-5 8</inkml:trace>
  <inkml:trace contextRef="#ctx0" brushRef="#br0" timeOffset="7579.3805">924 1936 156,'0'-8'60,"0"4"-47,0-4 17,0 4 3,0 0-3,0-5 0,0 1-6,0-4-1,4-4-12,1 0 2,4-8 3,-9 3-2,4 1 2,5 4-7,5 0-1,-9 4-2,8-1-1,-8 5-3,9 4 1,-1 4-4,1 4 0,0 4 1,4 5 0,-5 3 0,6 0 2,-1 8-1,9 0 2,-9 9-4,10-5-2,-10 5-3,9-9 1,-4 0 1,0 0-1,-5 1 4,-4-9 2,4 0-5,-14-8 1,5 0 1,-9-8 1,-9-4 1,5-4 0,-5-8 0,4-8 2,1-9-3,4-3 0,4-5-1,1 1 0,4-5 2,4 17 2,1 8 3,-5 8 2,5 12-1,4 12-1,5 12-3,-9 4 1,4 13 2,-5-9 2,6-3-1,-1-1-1,0-4-6,5 1 1,-14-5-20,5-4-7,4-8-30,5-8-14,-10-8-42</inkml:trace>
  <inkml:trace contextRef="#ctx0" brushRef="#br0" timeOffset="8423.275">2030 1661 164,'14'-17'63,"-14"13"-49,-5-4 27,5 4 8,-9 0-4,-5 0-2,-4 0-13,0 4-6,0 0-14,-10 0 0,1 8 3,-5 4-7,-4 9-1,4 3-3,-14 8 1,14 1-2,-9-1-1,14 0-2,4 1 1,5-9-1,5 0 0,-1-3 0,9-1 0,10 0 4,9-8 3,-1 4 0,5-3 2,1-1-2,8 0 0,-9 0-3,9 0 1,-4 0-2,0 4 2,0-3-2,-5-1-1,5 4 1,-10 0 1,-4 0-1,1 0 2,3 1-2,-8-1-1,-1 0 1,-4-4-1,-4 0-3,-1 0 2,-4 1-4,-5-1-1,-4 0 3,-4 0 1,-6 0 2,-4 0 0,-9-4-3,5-4 2,4-4-10,-9-8-5,9-4-8,14-8-2,0 0-28,4-13-10,14-11-46</inkml:trace>
  <inkml:trace contextRef="#ctx0" brushRef="#br1" timeOffset="17428.1028">2239 2041 188,'-22'8'71,"17"-4"-55,-4-4 6,9 4 2,-5-4-6,5 0 1,0 0-4,0 0 1,0-4-9,5 0-2,-1-4 1,6 0-3,3-4 0,5-4-8,5-5-4,-5 1 13,10-8 7,4-5-5,0 1-1,-1-8-5,-3 3-1,8 1-30,-4 3-14,4 1-52,1 8-34,-5-1 60</inkml:trace>
  <inkml:trace contextRef="#ctx0" brushRef="#br1" timeOffset="17010.7085">2326 1305 88,'-5'0'33,"5"0"-26,0 4 7,0-4 3,0 0 0,0 0 1,0 0 2,0 0 2,0 0-6,0 0 1,0 4-10,0-4 0,0 8 3,0 4-2,0 4 1,-4 8-1,-1 1 2,1 7-3,-1 0-2,-4 5 4,0 7 4,0 5-1,4 3 1,-4 5-3,5 4-1,4 0-5,-10-1-1,6 1 3,-1-8 1,5-1 3,-9-7 1,9-9-1,0 1-1,0-5-3,0-4 1,0-3-6,0-1-1,9 0 0,-9-4 2,0-4 3,0 1 4,0-5-2,5-4 1,-5 0-3,0-8 0,0 0-3,0 0 1,4-4-2,6 0 2,3-4-2,-8-4-1,4-5-2,9-3 1,-9 0-10,5-4-5,0-5-28,4-3-11,5 0-29,-10-5-53,5 1 33</inkml:trace>
  <inkml:trace contextRef="#ctx0" brushRef="#br1" timeOffset="18196.0229">2676 2162 148,'0'-12'55,"0"4"-43,0-4 14,0 8 4,0-8-4,0-8 2,0-1-5,0-3 0,0 0-12,0-8-4,14-1-1,-5-3-1,5-1 0,0 1-6,-1-1 1,1 9 2,-1 4 1,-3 8-4,-1 3 1,4 9 0,1 4 0,-5 9 0,0 3 2,5 8-1,-10 4-1,6 5 1,-1 3 1,0 4-1,-5-3 2,-4 3-7,9-8 1,-9 5-45,0-9-18,0-4-9</inkml:trace>
  <inkml:trace contextRef="#ctx0" brushRef="#br1" timeOffset="19035.8101">3236 1665 128,'-4'0'49,"4"-4"-38,-14 0 12,14 4 3,0 0-3,-9 0 0,5 0-8,-1 0-2,0 0-7,1 0 3,-1 0 1,-4 4-3,0 4-2,0 4-2,4 8-3,-8 8 1,-5 9-1,4-1 0,5 9 0,0-1 0,0-3 0,4-1-3,-4-7 2,9-5-1,9-8 0,-9-4 0,9-3 0,5-5 2,0-12 0,4 0 0,4-9 2,-3-3-3,3-12 0,6-4 1,-1-5 2,-4-3-1,0-1-1,-5-3 3,-5 3 0,1 9 1,-5 3 0,0 5 2,5 8 3,-9 4 5,4 4 3,-9 4-9,0 4-2,0 8-6,4 4-3,1 4 2,4 4 2,5 1-2,-10 3 0,5 0 1,0 0 0,0 5-3,5-5 2,-5-4 1,5 1 2,-5-5-3,5 0-2,4 0 2,-14-8 2,5 0 0,1-4 2,-1 0-2,4-8-1,-8-4-4,-1-8-2,1-4 9,0-4 7,-1-5-2,5 1-2,-9-9-3,5 9-3,4 4 1,-5 8 1,6 8-6,-1 16-1,0 12-3,0 4 2,0 9-5,5 7-1,-10-8 0,5-3 0,5-5-24,4-8-11,-9-4-25,14-12-27,-5-8 35</inkml:trace>
  <inkml:trace contextRef="#ctx0" brushRef="#br1" timeOffset="19252.8494">4010 1228 156,'-27'20'60,"9"0"-47,-9 17 26,17-13 7,-3 0-6,-10 4 0,5 1-17,0-5-4,-1 0-11,6-3-5,-1-5 0,10-4-9,-6-4-1,10-8-34,10-4-13,3-4-54</inkml:trace>
  <inkml:trace contextRef="#ctx0" brushRef="#br1" timeOffset="20147.9737">3874 2082 116,'-18'20'44,"9"-12"-35,-1 4 18,10-8 5,-9-4-2,5-4 2,-1 4-9,5-4-4,0-8-11,0-8 4,0-5 1,5-7-2,8-4-1,-13-5-2,10 1 2,-1 3 1,0 5 1,0-1-2,0 9 1,0 4-4,0 8-2,5 4-5,-10 0 0,5 3 0,5 5 0,-5 5 0,5 3 0,4 4 0,-4 4 0,-1 0 0,1 4 2,4 5-1,-4 3-1,0-4 1,-5 5-1,0-5 0,-9 0 0,0 0 0,-5-7 0,1-5-5,-1-4 1,5-8-7,0-4-3,5-8 3,-1-4 2,1-9 5,4-7 4,0-5 5,0-3 2,5-5-1,4 9-1,-9 4 1,0 7 1,0 5-1,0 12-1,1 4-1,-1 12 2,0 8-3,4 9-2,-8-1 0,9 4-1,-1-4 0,1 5 0,0-9-3,4-4 2,-5-4-19,1-4-7,4-8-24,-9-4-7,5-4-43</inkml:trace>
  <inkml:trace contextRef="#ctx0" brushRef="#br1" timeOffset="21183.401">4457 1843 88,'-14'12'33,"14"-8"-26,-5 4 7,5-8 3,0 0 2,0 8 3,0-8-3,0 0 0,0 0 1,5 0 0,-1-4-11,6-4 3,-1-4 4,0-4 3,4-1 1,1-3-5,0-4 1,-5-4 2,0-5 1,0 1 1,-4 0 2,-5 3-10,0-3-2,-5-1-6,1 1-3,-1 4 2,5 7 2,-9 9-2,0 4 0,4 8-3,1 12-3,-1 5 2,1 7 0,-1 8-2,5 5 2,5 3-1,8-3 0,10-5 2,4-4 0,10-3-3,4-9 2,0-4-1,0-4 0,4-4 2,-8-4 0,4-4 0,-10-4 2,-3-4 1,-5-9 1,-1 1 0,-8-8 0,0 0 0,-5-1 2,4 1-3,-8 4 0,-1-1-3,-4 5-1,0 4 3,-4 0 1,4 8-4,-5 0 1,-8 8 0,4 8 2,0 0-1,-1 8-1,1 4-2,0 4-1,0 1-3,0-1 1,9-4 1,-9 1-1,9-5 1,0-4 0,9-4 3,-9-8 0,0 0 1,9-8 0,0-4 0,5-4 2,0-9-3,-1-7 0,5-5 1,-4-7 2,0-5-1,-5 1 2,0-1-2,-5 1 2,1 3-2,0 9 2,-5 7 2,0 9 2,-5 12-1,0 16 1,1 12-6,4 13-1,-5 7 0,5 9 0,0-5 0,5 1 0,9-5-3,4-3 2,-5-1 1,10-3 0,0-9 0,0-4 2,-1-4-3,1 0 0,-5-7-15,1-1-6,-1-8-29,-4-4-10,-1 0-58</inkml:trace>
  <inkml:trace contextRef="#ctx0" brushRef="#br0" timeOffset="62963.3568">59 3231 124,'-5'4'49,"5"-4"-38,0 4 8,0-4 3,0 0-2,0 8 0,0-4-6,-9-4-4,4 0-5,5 4 3,0-4 4,0 0 3,-9 4 0,9-4-1,0 4-1,0 0-5,0 4-3,0 5-2,0-1-3,0 4 1,0 4 1,0 4-3,0 9-2,0 3 4,0 5 1,0 3-3,0 1-1,0-1 1,0 5 2,0-5 0,9 1-1,-9-5-2,0-3 1,5-9 3,4 0 1,-4-3-4,-5-5 1,4-4 0,5 0 0,-4-4 0,8-4 0,-8-3-3,4-5 2,5 0-1,4 0 0,-4-5 2,-1 1 2,-4 0-1,14-4-1,-14 0 1,0-4-1,5 0 0,-9 0 0,8 0 2,-8-1 1,4 1-4,-9 0 1,4 4 2,6 0 1,-10-4-1,0 0-2,0 0-2,0-1 1,0-3 1,0 0 2,4 0-3,-4 0 0,0 0 1,0-1 0,0 5 0,0 0 0,0 4 2,0 0 1,0 4-1,0 0-2,0 0 1,0 0 1,0 4-1,0-4 2,0 4-2,0 0-1,0 0 3,5 8 0,4 4-4,-9 4 1,4 4 0,5 1 0,-4-1-3,9-4 0,-10 0 2,5 0 2,5-4-2,4 1 0,-4-5 1,-1-4 2,6 0-3,-6-4-2,10-4 4,0-4 1,-5 0-3,5-5-1,0-3 1,-10-4 0,-4 0 7,5 0 6,-5-1-6,-4 5-1,-1 4 3,-4 0 5,0 4-3,0 0 0,0 4-4,0 0 1,0 4-2,0 8 0,-4 0-6,4 0 1,0 0-2,4 4 0,-4-4 2,9 4 0,-9-4 0,5 0 0,4 1-3,-9-5 2,14 0 1,-10 0 2,-4-4-3,14 0 0,0 0-1,-5-4-2,4 0 0,1 0 3,0-5 0,-1 1 1,1 0 2,-5-4 3,0 4-2,-4-4-2,4 0 0,-9 0 1,0-5-1,0 1 4,0 4 1,0 0 2,0 4 2,0 0-3,-9 4 1,9 0-3,0 4 0,0 0-3,0 0-2,0 12-2,0 0 1,0 8 1,0 4 0,0 5 0,0 7 0,0 9-3,-5 3 2,5 1 3,0 3 1,0 1-1,0 4-2,0-1 1,-9-7-1,4 4 4,1-1 2,-10-3 0,5-1 1,0-7-2,-14-5 0,1-3 8,-6-5 3,1-8-1,4 0 1,-9-3-5,5-5 1,-5-4-7,0 0-1,9-4-4,1-4-3,8-4-1,-4-4 3,4-4-9,-4 0-1,9-5-14,4 1-6,-4-4-6,5 0-3,4-1-17,0 5-6,0 0-60</inkml:trace>
  <inkml:trace contextRef="#ctx0" brushRef="#br0" timeOffset="63716.1899">1088 3494 156,'0'-4'57,"0"4"-44,0 0 14,0 0 3,0 0-4,0 0 2,0 0-7,0 0-3,9 8-10,-9 0 4,0 0 1,0 0-2,4 4 1,5 5-5,-9 3-2,5 12-2,4 9-3,-5 11-2,10 9 1,-9 0 3,4-1 1,-9 9-1,4-8 1,1-4-7,4-9-1,-9-7-45,0-5-16,5-8-42</inkml:trace>
  <inkml:trace contextRef="#ctx0" brushRef="#br0" timeOffset="64225.6248">1329 3611 156,'0'-4'60,"-9"0"-47,9 4 4,0 0-1,0 0-1,0 0 0,0-4 1,9 0 3,-9 0-11,0 4 4,0 0 2,0 0-3,0 0 1,0 8-3,4 0 0,5 8-5,5 5-1,-9 3 1,8 4 0,-8 9 4,9-1 3,-1 5-2,-8-1 0,8 5-3,-3-9 1,-1 4-4,0-7 0,-9-5-1,4-4 1,5-3-2,-9-5 2,5-8-18,-5 0-6,0-8-30,0-4-10,0-4-47</inkml:trace>
  <inkml:trace contextRef="#ctx0" brushRef="#br0" timeOffset="71925.4918">1124 3611 72,'-14'8'30,"5"-4"-24,5 5 15,-5-1 3,4 0-1,0 0-2,-8 0-11,4-4-4,0 0 0,9 0 1,-10-4-3,6 0 2,4 0 3,-9 0-3,4 0 2,5 0-1,-9-4 1,9 4-2,-4 0 1,-1 0 0,5-4 1,0 4 0,0-4 0,0 0-4,0 0-1,0 0-1,0-4-2,0 4-2,0-4 1,5 3 1,-1-3 0,5 0 0,-9 0 0,14 4-3,-10 0 2,6 0 1,8 0 2,-5 0-3,6-4 0,-1 4-1,9-4-2,-9 4 5,10-8 3,4-1-1,-10 5-2,1 0 2,0 4 0,0 0 5,-14 0 3,4 0 2,-4 0 3,5 4-1,-14-4 4,0 4-7,5 0-2,-5 0-8,4-4-3,-4 4 0,0-4 2,0 4 0,0 0 2,9 0-4,-9 0 0,0 0 1,0 0 2,0 0-3,0 0 0,0 4 1,5 0 0,4-8-22,-4 4-10,-1-8-75,5-4-38,-4-5 67</inkml:trace>
  <inkml:trace contextRef="#ctx0" brushRef="#br0" timeOffset="72691.7344">1552 3122 100,'-5'0'38,"5"0"-29,-4 4 19,4-4 9,0 0-7,0 0-2,0 0-3,0 8 1,0-8-14,0 8 6,0-4 3,0 0-3,0 4 0,-9 0-8,9 0-2,0 4-4,0 0-1,0 1-3,0-1-3,0 4-1,0 4 3,9 0 2,-9 1 2,4 3-4,10-4-1,-9 0 1,4 1 2,0-5-2,4-4 0,1-4 1,0-4 0,-1-4 0,6-4 0,-1-4 0,-5-4 2,1 0 1,0-4 3,-10-5 14,-4 1 7,0 0-5,-4-4 0,-5 3-9,0 1 0,-1 0-8,-3 4-1,-1 3-2,5 1-2,-5 4-4,1 8 0,-1 0-27,0 8-9,5 0-84,5 5-56,-1-9 74</inkml:trace>
  <inkml:trace contextRef="#ctx0" brushRef="#br0" timeOffset="73789.9593">1857 3818 148,'-5'-4'57,"5"0"-44,0 4 10,0 0 2,0 0-8,0 0-2,0-4-8,-9 4-3,5 0-2,4 0-2,0 0 3,0 0-2,-9 0 2,9 0-4,0 0 0,0 0 1,0 0 0,0 0 0,0 0 2,0 0 1,0 0 1,0 0 2,0 0 3,0 0-2,0 0 1,0 0-1,9 0 1,-9 0-4,13-5-3,-8 1-3,9 0 1,-1 0 1,5 0 0,1 0 2,8-4 1,-9 4-1,10-4 1,-10 0 0,0 0 3,5 0 3,-5 0 2,0 0-3,0-1-3,1 5-2,3-4-3,-8 4 1,4 0-1,0 0 0,-4 0 2,0 0-1,-1 0 2,6 0-2,-15 0-1,5 0 3,0 0 0,-4 0-4,-1 0 1,1 0 0,4 0 0,-9 0-3,5 0 2,-1 0-6,1-5 0,-1 5-37,-4-4-15,0 0-45</inkml:trace>
  <inkml:trace contextRef="#ctx0" brushRef="#br0" timeOffset="75140.2111">2230 3482 108,'-13'-4'41,"8"16"-32,-4-16 15,4 4 5,1 4 1,4 4 2,-14-4-4,5 0 0,0 4-16,0-4 4,4 4 2,-8 0-2,4-4 1,-1 0-5,1 1-2,5-1-2,4-4 0,-9 0-7,4 0 0,5 0-3,0 0 0,5 0 0,4 0-2,-5-4 3,5 4 0,1-5-2,-1 5 2,4-4 1,1 0 2,4 0-1,-4 0-1,-5 0 1,5 0-1,-1 4 0,1 0 0,0 0 2,-1 0 1,-4 0-1,0 0-2,5 0 1,-9 0 1,-1 4-1,-4-4-1,9 8 1,-4 0 1,4 5 1,-9-1 1,5 4 2,-5 0 1,0 0 1,-5 9 2,5 3-3,-14 4-2,5 1-2,0 3 0,-9 0-2,4 1-1,1-1 1,-6-3-1,6 7-7,-6-11-3,6 3-34,-1-8-14,1 9-65</inkml:trace>
  <inkml:trace contextRef="#ctx0" brushRef="#br0" timeOffset="79074.8003">2599 3251 112,'-14'4'44,"28"4"-35,-28 4 16,14-4 4,-4 1-3,4 3-1,0 0-5,0 4-2,0-4-10,0 0 1,0 0 8,4 1-4,10-5-5,-9 0-2,4-4-4,4 0 1,-4-4-2,5 0-1,0-4 1,-1 0 1,1-8 3,-5 0 4,0-5-2,-4 1 1,4-4-3,-9 0 2,-9-5-2,4 5 2,-4-8-2,0 8 2,0 3-2,-5 5 0,5 0-1,-4 8 2,-6 8-1,6 4 0,-1 8-1,-13 1 0,13 7 0,0 4-2,5 1 1,-9-1 0,9 4 1,4 1-5,-4 3 1,5-4 0,4 5 2,4-1-3,5 1 0,1-1 1,3 1 0,1-5-3,4 0 2,5-3 1,0-1 0,-1-8 0,1 0 0,4-3 0,-13-5 0,4-4 0,1-4 2,-6-4-1,1-4-1,-1-4 3,1-4 0,4-5-6,-4-3 0,-5-4-23,5-8-11,-1-1-18,1-3-6,0-1-42</inkml:trace>
  <inkml:trace contextRef="#ctx0" brushRef="#br0" timeOffset="79645.2374">2713 3037 152,'-18'16'57,"4"-8"-44,-4 4 16,13-4 6,-4 0-2,5 0 1,-10 0-6,9 1-3,1-5-13,4-4-3,0 0 1,0 0-6,0 0 0,4 4 0,5-4 0,5 0 2,0 0 1,4 0-6,0 0 0,5-4-1,-9 4 0,4-4 0,0-1 0,0-3 0,5 0 2,-5-4-1,-4 0 2,4-4-2,-4 0-1,-1 3 1,6-3 1,-6 4-1,-4-4 2,1 4-26,3-4-12,-8-1-11,4 5-2,-9 0-27,4 0-38,-4 0 32</inkml:trace>
  <inkml:trace contextRef="#ctx0" brushRef="#br0" timeOffset="79912.8612">2845 2871 208,'-14'8'77,"14"0"-60,-9 0 17,9-8 21,0 12-13,0 0-15,0 4-9,9 13-11,-9 7-5,14 5 1,-10 3 0,10 5 1,0-1-2,-1-3-2,6 3 1,-6-11-1,6-1-5,-1-11-1,0-9-26,5-12-9,-10-8-74,6-17-41,-1-11 70</inkml:trace>
  <inkml:trace contextRef="#ctx0" brushRef="#br0" timeOffset="80665.7913">3246 3170 148,'-14'33'55,"14"-17"-43,0 12 1,0-16-3,0 0 2,0 0 5,4 1-3,1-5 2,0 0-9,-1-4 5,10 0 1,-5-4-2,5 0-1,8-4-2,-8-4 0,9-4-4,-5-5-3,5 1 0,-10-8-1,6 0 0,-1-1 0,-5-3 0,1 0 2,-14-1 3,0 1 2,0 0 3,-14-1 1,1 1-1,-1 4-1,-4 4-1,0 7 0,-5 1 4,5 8 5,-1 4-5,1 4-2,-4 4-5,3 9-2,1 3 1,4 8 0,10 9 0,-10 3 0,14 1-2,0 3-2,0 5-2,14 3 1,-10-7 1,10 3 2,4-3-1,10-1-1,-6-7 3,6-1 0,-1-8-4,0-3 1,-4-9 0,4-4 2,-8-8-1,8-4 2,-13-8-2,8-4-1,-3-4-13,3-9-6,-8-7-23,4 0-9,0-5-33,-4 1-53,0-5 31</inkml:trace>
  <inkml:trace contextRef="#ctx0" brushRef="#br0" timeOffset="81084.0361">3423 2640 168,'-14'8'66,"10"-4"-52,-1 0 17,5 0 2,-4-4-12,-1 4-2,1 0-5,4-4 1,0 4-8,0-4 2,0 0 2,9-4 0,4-4 1,1-4-2,4 0 1,5 0-4,-5-4 1,5-1-3,0-3 2,4-4-4,0-4-2,-4 7 0,5-7-1,-1 0 2,-4-1 1,-1 5-4,1 0 1,-14 4-49,5-1-19</inkml:trace>
</inkml:ink>
</file>

<file path=ppt/ink/ink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40:37.614"/>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1261 4532 36,'0'0'16,"0"0"-12,-7 0 1,7 0-1,0 0-2,0 3 1,-4 0 4,0 1 4,1-1 0,-1-3 3,0 0 2,4 0-1,-11 0-3,11 0-2,-12 0-2,5-3 0,-1-1 0,1 1 2,-1 0-3,1-1 1,3 1-1,-7-4 3,-1 1-5,5-1 4,-1 0 3,-3-3-2,0 0 2,7 0-3,-8-3 2,1-1-4,0 1 1,7-1-3,-7 1 0,3-4-3,1-3 1,-1 3 0,4 1 3,-7-1-1,0 0 2,7 0 0,-11 1 1,7-1-4,5 0-1,-9 0-1,-3 1-2,4-1 1,0 0-1,-5-3-3,-2 0 2,3-4 3,-4 1 1,0 0-1,0-4-2,0-3 1,0-4-1,0-3 2,1-3 1,-1 0-1,0 0-2,4-1 1,-8 8 1,8-1-1,4 1 2,-4 3-4,-4-1 0,8 1 1,3 0 2,-3 0-1,-1-4-1,9 1-2,-9-4 1,5-3 1,-1 0 2,4-1-1,1 1-1,-1 3-2,4 0 1,-8 7 1,5 0 0,3 0 0,-8 0 2,4 0-3,1-1 0,3 1 1,-8-3 2,4-4-3,4 0 0,-7-3 1,3-4 2,0 1-3,-7 3 0,3 3 1,5-4 2,-9 5-3,1 2 0,0 1 1,3-4 2,-3 0-1,-1 0-1,-3-3 1,4-1-1,-4-2 0,4-1 0,-1 1 0,-10-7 2,7 3-3,0 3-2,3 4 2,-3 3 0,4 3 1,3 4 2,1 0-3,-1 0 0,4 3 1,-3 0 0,3 1 0,4 2 0,0 1 0,0-1 2,0 1-1,0-4-1,4 3-2,3-2 1,-7 2 1,4 1 2,4-1-3,-4 1-2,-1 3 2,-3-4 2,0 7-2,0 1 0,0-1 1,-3 4 2,-1-1-1,4 1-1,-8-1 1,4 1 1,4-1-3,-7 1 0,3-4 1,-3 1 0,3-1 0,0-3 2,-7 3-1,3-3-1,1-4 1,-1 1-1,4-4 0,-7 0 0,3-3 0,1 0 0,-1-4 0,5 1 2,-9-1-3,9 4 0,-9 0 1,1 0 0,0 3-3,7 0 2,-7 4 1,3-1 2,0 1-1,1-1-1,3 1 1,-3 0-1,3-4-3,4 0 2,-8-3 3,5 0 1,3-1-4,0-2 1,0 3-2,3 0 0,5-1 0,-8 5 0,4 2 2,3 1 0,-7-1 0,4 8 2,3-1-1,-3 0-1,0 4 1,4-1-1,-8 4-3,11 0 2,-11 0 1,7 3 0,1 1-3,3-4 2,-11 3 1,12 0 2,-9 0-1,9-3-1,-9 4 1,5-4-1,-1 3 0,1 0 0,3 1-3,-7-1 2,4 0 1,-5 0 0,9 1 0,-8-1 2,3 0-1,-7 1-1,8-1-2,-1 0 1,4 4 1,-7-4 0,4 0 0,-1 1 0,5-1 0,-1 0 0,0 1-3,1 2 2,-1 1 1,-4 3 2,-7 0-56,8 7-26,-8 6-10</inkml:trace>
</inkml:ink>
</file>

<file path=ppt/ink/ink3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5:08.078"/>
    </inkml:context>
    <inkml:brush xml:id="br0">
      <inkml:brushProperty name="width" value="0.13333" units="cm"/>
      <inkml:brushProperty name="height" value="0.13333" units="cm"/>
      <inkml:brushProperty name="color" value="#FF0000"/>
      <inkml:brushProperty name="fitToCurve" value="1"/>
    </inkml:brush>
  </inkml:definitions>
  <inkml:trace contextRef="#ctx0" brushRef="#br0">-2 40 72,'0'-8'27,"0"8"-21,4 0 10,-4 0 2,0 0-4,0 0 2,0 0-7,0 0-3,0 0 1,0 0 0,0 0-3,0 0-3,0 0 2,0 0 0,0 0-1,0 0-2,0 0 1,5 0-1,4 0 0,-4 0 0,-1-4 2,5 0-3,-4 0 0,-1 0-1,1 0 0,-5 0-38,4 0-33,6-1 20</inkml:trace>
</inkml:ink>
</file>

<file path=ppt/ink/ink3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6:27.618"/>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72 5279 100,'0'4'38,"0"0"-29,0 0 10,0-4 3,0 8-4,0 0 2,0 0 4,-9 0 2,5 0-13,4 0 1,-5 9 2,-4-5-2,4 4 2,5 4-5,-9 8-1,9 9-4,-4 7-1,4 5 1,0 4 3,0 3-2,0 1 1,0 0-5,0-1 0,0-3 1,0-5 0,0-3-2,-9-5 1,4 1-2,5-13-1,0 0-2,0-7 1,0-5-10,0-4-5,0 0-25,0-4-9,0 0-49</inkml:trace>
  <inkml:trace contextRef="#ctx0" brushRef="#br0" timeOffset="8722.582">59 5857 52,'0'0'22,"0"4"-18,0 0 4,0-4 0,0 0 11,0 0 7,0 0-7,0 0-3,0 0-12,0 0-4,0 0 3,0-4 5,0 0 0,4-4 3,5-4 0,5 0 1,-10-4 0,10 0 2,-9-1-7,4 1 2,0 4 4,0-4-5,5 0 0,-10 0-4,10-1-3,-1 1 2,6 0 0,-6-4-4,1-1 1,4 1 2,0-4 1,-4 4 1,0 0 0,-1-1 0,6 5 2,-6 0-1,-8 0 0,8 4-3,1-1-2,-9 5 3,4 0 0,4 0 1,-8 0 2,9 0-1,-14 4 0,4 0-3,5 0-2,-9 0 3,5 0 0,-5 4-1,0 0 1,0 0-2,0 0 2,4 0-2,6 0-1,-10-4 1,4 4-1,5 0 0,-9-4 0,0 0 0,5 0 0,4-1-5,-5-7 1,1 4-44,4 0-21,5 0-22</inkml:trace>
  <inkml:trace contextRef="#ctx0" brushRef="#br0" timeOffset="9413.0378">181 5712 156,'0'0'57,"0"0"-44,0-4 14,0 4 5,0 0-3,0 0 1,0 0-9,0 0 0,0 0-12,0 0 3,0 0 4,0 0-4,0 0-2,0 0-3,0 0 0,0 0-4,0 0 0,0 0-1,0 0 1,0 8 0,14 0 1,-14 4 0,5 0 0,-1 4 0,-4 5 2,0-1-1,9 4 2,-9 0-2,0 1 0,0 3-3,0-4 1,0-4 0,0 1 1,-9-5-5,9-4 1,0 0 0,0-4 2,0-4-6,0 0 1,0 0-10,0-4-4,0 8-18,9 9-5,-9 3-12,5 0-5,4 4-16,-9-3-32,5 3 30</inkml:trace>
  <inkml:trace contextRef="#ctx0" brushRef="#br0" timeOffset="10719.515">354 6149 104,'0'0'41,"5"4"-32,-5 0 15,0-4 5,0 0-3,0 0-1,0 0 0,0 0 1,9 8-14,-9 0 4,0 0 2,0 0-4,5 4 0,-5 0-4,0 1 1,0 3-6,0 0-1,0 4 0,0 0 0,0 5-5,0-1 1,0 4 0,0 1 0,-5 3 0,5 0 0,-9-3 2,4-1 1,1 0-1,-10-3-2,5-1 1,5-4-1,-1-4 0,-4 1 0,4-5 0,5-4 0,-9 0-3,5 0 2,4 0 1,0-4 0,0-4-9,0 0-4,0 0 15,0 0 8,0 0-7,0 0 0,0 0-5,0 0-2,0 0 3,4 0 0,5 0 1,-4 0 0,9 0 0,-10 0 0,5 0 0,5 0 0,-10 0 0,10-4 0,0 4 0,4-4 2,0 4-3,0 0 0,5 0 1,-5 0 2,-4 0 1,0 0 3,4 0-1,-4 0 0,4 0-3,-5 4 1,1 0 0,-5-4 1,0 0-2,5 0-2,0 0 3,-10 0 0,10 0-1,-10 0-2,6 0 1,8 0-1,-14 0-5,5-4-1,10 0-57,-6-4-25,1-8-17</inkml:trace>
  <inkml:trace contextRef="#ctx0" brushRef="#br0" timeOffset="16173.0691">1393 6950 232,'-14'24'88,"14"-12"-69,-5 1 13,5-5 0,0 4-13,0 4-3,0 4-9,-9 0-5,5 1-1,-1-1-1,5-4 2,0 0-8,0-4-1,0 1-47,0-5-19,0 4-31</inkml:trace>
  <inkml:trace contextRef="#ctx0" brushRef="#br0" timeOffset="16380.7447">1301 7666 236,'-4'33'88,"4"-21"-69,-9-4-5,9 0-5,0-4-15,-5 0-3,5-4-48,0 0-20,0-4-3,0-4 1</inkml:trace>
</inkml:ink>
</file>

<file path=ppt/ink/ink3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6:40.09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605 5736 96,'-18'12'35,"13"-4"-27,-9 4 13,14-4 7,-9 1-5,5-1 1,-10 4-2,10 0 1,-10 0-13,5-4 3,0 0 1,0 0-7,4 0-2,5 0-1,-9-3 2,9-5-5,0 4-1,0-4-2,0 0 0,0 0 0,9 0-2,5 0 3,-5 0 0,14-4 3,-5-1 3,-5 1-2,6-4 0,-1 0-1,9 0-2,-13 0 1,4 0 1,0 0-3,5 0 0,-5 0 1,-4 4 2,4 0-3,0 0 0,1-5 1,-6 5 0,1 0 0,0-4 0,-1 4 0,5-4 2,-4 0-3,-9 0 0,4 0 3,0 4 3,0 0-4,-5 0-1,6 0 2,-10 4 1,4-4-4,1 4 1,4 0 0,-9 0 0,4-4 0,5 0 2,-9-1-12,5-3-6,4 0-33,-4 0-16,-1-4-13</inkml:trace>
  <inkml:trace contextRef="#ctx0" brushRef="#br0" timeOffset="704.8989">910 5420 92,'-14'8'35,"10"-4"-27,4 5 13,0-9 13,-9 12-8,4 0-2,5-8-2,-9 4-11,4-4-4,5-4-4,0 0 2,0 8 1,0-8-2,0 0-1,0 0-1,0 0 1,0 0-2,0 0 2,5 0 2,4 0 4,5 0-4,-10 0-1,10-4-2,-10 4 1,6 0-4,-1 0 0,4 4 1,1 0 0,0-4 0,4 4 2,0 0-3,5 0 0,-9 0 1,4 0 2,0 0-1,-4 5-1,-1-5 3,-8 4 0,4-4 5,-5 0 3,1 4 0,-5 0 1,0 0-4,0 4 0,-5 0 1,1 0 2,4 5-3,-14 3-3,5 0 0,5 4 1,-10 1-3,0 7 0,1 0 1,4 1 2,-5-1-1,0 1 2,-4-5-4,4-4-2,1-4-3,-1-3-1,9-5-20,-8-4-10,4 0-56</inkml:trace>
  <inkml:trace contextRef="#ctx0" brushRef="#br0" timeOffset="2191.6263">1411 6226 108,'0'16'41,"0"-12"-32,0 8 4,0-12 2,0 4-7,0-4-2,9 4-3,-9-4 0,0 0 7,0 0 3,0-8-6,4-8 7,6 0 5,-1-9 5,0 1 3,4-4-3,-8-1-1,9-3-3,-14 0-1,13-5-4,-13 5-1,5-5-4,-5 1 1,0 0-6,0-5-1,0-3 0,0 7 0,0 1-5,9-9-1,-9 5 1,4-1 0,1 9 1,4 4 0,-9 3 0,5 5 2,4 4-3,-9 4 0,4 4 1,1 0 0,-5 8 0,0 0 0,9 8 0,-9 8 2,5 4-3,4 4 0,-9 5 1,0 3 2,0 4-1,0 1-1,0-1 3,0 1 0,0-1-6,0 1 0,0-5 1,4-4 3,1 1-2,-1-9 0,1 0 1,-1-8 0,6-4-3,-6-4 0,5-4 2,0-8 2,5-4 0,0-4 2,-1-8-4,5-5 0,-4-3-1,4 0 0,-4-1 2,0 1 0,-1-1 0,-8-3 2,4 4 1,-4-1 1,-1 5 0,-4 4 0,0 3-5,0 5-1,0 4 3,0 0 1,0 4-3,0 0-1,9 4-2,-4 4 3,4 8 0,5 12 1,4 8 0,-5 9 0,6 3-3,-6 5 2,5 3 5,1-3 2,-6-1 0,1-3-1,0-9-3,-1-3-2,6-9-2,-6-4 1,-4-4-1,0-12-2,5-8-35,0-8-14,4-8-46,-4-5-41,4-3 54</inkml:trace>
  <inkml:trace contextRef="#ctx0" brushRef="#br0" timeOffset="3017.9385">2217 5562 132,'0'12'52,"0"-8"-41,0 4 4,0-8 1,0 0-1,9 4 3,-9 0-4,4 0 0,5-4-8,-4 0 3,9 0 3,-10-4 0,10 0 1,-1-4-7,1 0-4,0-4 1,4 0 0,0-4 1,0-5 0,1 1 6,3 0 4,-8-4-1,0 3 2,4 1-4,-9-4 1,5 4-1,-5-9 1,-9 5 0,0 0 0,-9-1-2,4 1 1,-4 0-4,0 0 1,-9 3-5,4 5-2,0 0 0,-4 4 1,5 8-1,-10 4 2,5 8-4,-1 4-2,1 4 2,0 9 0,4 3-2,1 4 0,3 5 2,1 3 2,9 9 0,-9 3-1,9 1-4,9 0 0,-4-5 2,9-3 3,-1-1-2,1-3-2,9-9 2,4-8 0,0-8 1,5-7 2,5-9-1,-1-9 2,0-3 0,1-4 1,4-4-7,-5-8-2,-4-5-31,0-7-12,-5-1-21,1 1-10,3-1-17</inkml:trace>
</inkml:ink>
</file>

<file path=ppt/ink/ink3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0:56.37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0 17 44,'0'4'19,"0"-4"-15,0 0 10,0 0 6,0 0-7,0 0 0,0 0-3,0 0-1,0-4 1,0 4 1,0 0-1,0-4-1,0 4-3,0-4-1,0 4-1,0 0 0,0 0-2,0-4 1,0 4-2,0 0-1,0 0 1,0 0-1,0 0 0,4 4 0,5-4 2,0 0-1,1 4-1,-1 0-2,0 0-1,0 0 2,0 0 2,0 1 2,-4-1 1,-1 4 0,5 0 0,0 0 2,1-4 1,-1-4-3,0 4-3,0-4 0,0 0 1,0 4 3,0 0 2,0-4-3,0 4-3,-4 0 2,-1-4 0,6 4 1,-6 0 0,5 0-5,0 0 1,0 0 0,1 0 2,-1 0-1,0 1 2,0-1 2,0-4 2,9 4-3,-9-4-1,0 4 1,0-4 0,5 0-2,-5 0-2,0 4-2,0-4-1,1 4 2,-1-4 2,4 0 0,1 0-1,0 0 1,-5 0 1,4 0-1,-3-4 2,-1 0 0,4 0 1,1 0-2,0-5 1,-5 5 0,0 0 1,0 0-2,0 0 1,0 0-2,0 0 2,0 0-2,0 0-1,1-4 1,-6 4 1,1-4-1,4 4-1,-5 0 1,1 4-1,-1-4 0,1 4 0,0 0-3,4 0 2,-5-4 1,1 4 0,4-4 0,0 4 0,-4 0-3,4 0 2,0 0 1,0 0 2,0 4-1,0 0-1,0-4 1,0 0-1,5 0 0,0 0 2,-1 0-1,1 0-1,0 0 1,-1 0-1,-4-4 2,0 0 1,5 4-1,-5 0 1,0 0 0,0 0 1,0 0-2,1 0 1,-1-4-2,-9 4-1,4 0 1,5 0-1,-4 0 0,-5 0 0,9 0 0,5 0 2,-5 4-1,0-4-1,5 0 1,-1 0-1,1 0 0,0 0 0,-5 0 0,4 0 0,1 0 0,0 0 0,-1 4 0,1-8 0,0 4 2,4-4 1,-5 4-1,6-4 1,-6-1-2,1 1 2,0 4-2,-1 0 2,1-4-2,0 4-1,-1 0 1,5 0-1,-4 0-3,0 0 2,-1 0 1,1 0 2,0 0 3,-1 0 4,1 0-11,0 0-3,-1 0 2,1 0 1,-5-4 4,5 4 3,-5 0-2,5 0 0,-1 0-6,1 0 0,-5-4 3,5 4 2,-1-4 0,1 0 1,0 4-7,-5-4 1,0 4 3,0 0 4,0 0-6,5 0 0,-5 0 4,4 0 4,1 0-8,0 0 0,-1 0 2,-3 0 2,-1 0 0,4 0-2,1 4 1,-5 0-1,0-4 0,9 0 2,-8 4-1,3-4-1,1 0 1,4 4-1,-4 0 0,4-4 0,-4 0 2,-1 4-1,1-4 2,0 0-4,-1 4-2,1 1 4,0-1 1,-1-4 0,1 0-2,0 0 1,-1 0 1,1 4-1,-1-4-1,1 0-2,0 0 1,-1 0 1,1 0 2,0 0-1,4 0 2,-4 4-2,-1-4-1,1 4 1,4-4 1,-4 4-1,-1 0-1,1 0 3,0 0 2,-5 0-2,0-4-2,0 4 0,0-4-1,0 4 0,0-4 0,1 4 2,-1-4 1,0 0-1,0 0-2,0 0 1,0 0-1,0 0 0,0 0 2,0 0-1,5 0 2,0 8-2,-1-8-1,-4 0 1,5 0-1,0 0 0,-1 0 0,1 4 0,0-4 2,-1 0-3,1 0 0,0 0 1,4 0 0,-4 0 0,4 0 0,-5 0 0,6-4 0,-6 4 0,6-4 0,-1 4 0,0 0 2,0 0-3,0-4 0,1 4 3,-1-4 1,0 4-4,0 0 1,0 0 0,1 0 0,-1 0 0,0 0 0,-4 0 0,4 0 2,-4 4-3,4-4 0,0 0 1,-4 4 0,4 0 0,0-4 0,0 0 0,-4 0 0,4 0-3,0 0 2,1 0 1,-1-4 2,0 4-1,0-4-1,0 4 1,1 0-1,-1 0 0,0 0 2,-4 0-1,4-4 2,-4 4-4,-1 0-2,6 0 2,-6-4 2,1 4 0,4-4-1,0 0 3,-4 0 2,4 0-4,-4 0-3,-1 0 1,1 4 2,0 0 0,-1 0-1,1 0-2,0 0-1,-5 4 4,0-4 1,0 0 2,5 4 0,-1 0-7,-4-4 0,1 4 1,3-4 1,1 4-2,0-4 2,-1 0 3,-4 0 1,5 4-1,0-4-2,-1 0 1,1 0-1,0 4-3,-1-4 2,-4 4 1,5-4 2,-5 4-1,5-4-1,-1 0 1,1 0-1,0 0 0,-1 0 2,1 0-3,0 4 0,4 0 1,-4 0 2,-1 0-1,1 0-1,0 0 1,-1-4 1,1 0-1,0 4-1,-1 1-2,1-5 1,0 4 1,-1-4 0,1 0 0,0 0 2,-1 0-1,1 0-1,-5 0 1,5 0-1,-5 0 0,0 4 2,0-4-3,0 0 0,5 0 3,-5 4 1,4-4-1,1 4-2,0-4 1,-5 0-1,0 0 0,0 0 2,0 0-1,0 0-1,0 0 1,0 0 1,1 0-3,-1 4 0,0-4 1,4 0 0,1 0 0,0 0 2,-1 4-1,1-4-1,0 0 1,-1 0-1,1 0 0,-5 0 0,5 0 0,-5 0 2,0 0-3,5 0 0,-1 0 1,1 0 2,0 0-1,-1 0 2,1 0 0,0 0 1,-1 0-5,1 0-1,0 0 1,-1 0 2,1-4-2,4 4-2,-4-4 4,-1 4 1,1-4 0,-5 4 1,0 0-2,0 0-1,1 0 1,-1-4-1,0 4 0,0 0 0,0-4 0,0 4 0,0-4 0,0 4 2,0-5-1,1 5-1,-6-4 1,1 4 1,-1-4-1,1 4-1,-1 0 1,1 0-1,4 0 0,-5 0 0,1-4 0,4 4 0,-4 0-3,4-4 2,-5 4 1,5-4 2,-4 4-1,0 0 2,-5 0-2,9 0-1,-5 0-2,1 0 1,4 0 1,0 0 2,-4 0-3,4 0 0,0 0 3,0 0 1,-5 0-6,6 0 0,-1 0 1,0 0 3,0 0 0,-5 0-1,1-4 1,0 4 1,-5 0-3,0 0 0,4 0 3,-4 0 1,5 0-1,-5 0 1,0 0 0,0 0 1,0 0-5,4 0 1,1 0 2,-1 0 1,1 0 1,-1 0 0,1 0-2,-5 0-2,0 0 3,4 0 2,1 0-4,0 0-3,-1 0 1,-4 0 0,5 0-2,-1 0 2,-4 0 3,0 0 3,0 0-4,0 0-1,0 0-9,0-4-4,0 4-24,0-4-11,0-8-72,9-16-52,0-5 72</inkml:trace>
</inkml:ink>
</file>

<file path=ppt/ink/ink3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0:57.955"/>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13333" units="cm"/>
      <inkml:brushProperty name="height" value="0.13333" units="cm"/>
      <inkml:brushProperty name="color" value="#7030A0"/>
      <inkml:brushProperty name="fitToCurve" value="1"/>
    </inkml:brush>
  </inkml:definitions>
  <inkml:trace contextRef="#ctx0" brushRef="#br0">191 340 176,'0'-4'66,"-4"8"-52,8 0-3,-4-4-6,0 0-5,0 8 0,0 4 2,-4 1 1,-1 3-1,-4 0 7,0 4 4,0 0-4,0 5-1,-5 3-6,1 4-2,3 1 0,1 3 0,0 1 0,0-1 2,5 1 3,-6 3 4,1-4-2,0-3-2,5-9 2,-5-4 0,-1-3 1,6-5 0,-1-4-2,1-4 1,-1-4 5,1-8 2,-1-4-7,5-9-2,0-11-1,9-9 0,5-3-2,4-13-2,5 1 1,4-5 1,1-4 3,3-4 4,-3 5-4,4 3-1,-1 4-2,1 5-2,-4 7 1,-1 5-1,-4 7 0,-1 5 2,-3 4 1,-1 8 1,-4 3-2,-1 5-2,1 4 1,-5 8-1,0 8 0,0 9 2,-4 15-1,-5 5 2,0 7-2,0 9 2,0 3-4,-5 1 0,1 0 1,-1 0 2,1-1-1,-1-3-1,5 0 1,-5-1 1,1-7-1,-1-1 2,1-11-2,-1-1-1,1-11 3,-5-5 2,4-4 0,-4-4 0,0-4-19,0-8-5,0-4-31,-5-8-10,5-4-59</inkml:trace>
  <inkml:trace contextRef="#ctx0" brushRef="#br0" timeOffset="714.4781">164 704 224,'14'-8'85,"4"0"-66,0-8 1,-9 8-4,0-4-9,5 0 1,0-5-1,-1 1 1,6-4-4,3 0-1,6-4 3,-1-1-3,5-3 0,0 4 3,0 3 3,4 1 2,-4 4 3,0 4-7,-5 0-2,-4 4 1,4 4 3,-9 4-6,1 12-2,-6 0 1,-4 8 3,0 4-2,-4 1-2,-5-1 0,-5 4 1,1 5-1,-1-1-1,-4 0 1,5 5-1,4-5 0,-5-3 0,5-5 0,0 4 2,0-8-3,-4-3 0,4-5 1,0-4 2,-5-4-1,0-4 2,1-4-2,-1-4-1,5-4-2,0-9-1,5-7 2,4-8 0,0 3 1,5-3 0,4-1 0,0 1 0,0 0-3,5-1 2,0 1 1,-5 7 0,0 5 2,1 4 3,-6 4-4,1-1-1,0 9 0,-1 0 2,-4 4-1,0 8-1,0 4 3,1 4 0,-6 9-1,5 3 1,-4 4-2,-5 5-1,0 3 1,0 1-1,-5-1 0,1-4 0,-1-3-7,1-1-3,4-8-14,-5-4-7,5-3-55,0-13-21,5-13 9</inkml:trace>
  <inkml:trace contextRef="#ctx0" brushRef="#br0" timeOffset="1199.3645">1061 224 220,'0'4'82,"9"8"-64,5 8-4,-10-12-6,5 9-7,0-1-1,1 4 1,-1 4-1,-5 1 0,1 3-3,-5 4 2,-5 5 5,1 7 2,-5 9-2,-5 3-3,5 1-3,0-4 1,0-1 1,4-7 2,1-9-1,4-3-1,0-9 7,4-4 5,5-8 7,9-12 5,10-12 1,4-16 0,9-17-8,0-7 0,0-5-6,-1-8-1,-8 5-4,-4-5 1,-6 0 2,-8 8 2,-5 5-3,-4 7 0,-5 9-5,-9 8-2,0 7-14,-5 5-6,-4 8-1,-5 8-1,5 4-10,-1 4-5,1 0-34,5 0-13,13-8-16</inkml:trace>
  <inkml:trace contextRef="#ctx0" brushRef="#br0" timeOffset="2581.9171">1571 563 140,'-5'8'55,"-4"-4"-43,0 4 3,5-4 1,-1 0 5,0-4 7,-4 0 2,5 0 2,-1 0-17,1-4 6,-1-4 6,1 0-4,-1 0-1,5-4-8,0-5-1,5-7-2,4 0 1,4-13-4,1-3-3,4 0 0,5-1-1,0 5 0,0 3 0,-1 5 0,-4 4 2,1 3-5,-1 5-1,0 4 0,0 4 2,1 4-3,-1 4 0,0 4-1,0 4 0,0 8 2,-4 5 2,0 3-1,-1 4-1,-4 9 1,1-1-1,-1 4 0,0 1 0,-5-1-5,1 5 1,-1-1 0,1 5 2,-5 0-1,0-1-1,0-7 0,0-1 3,-5-12-2,1-3 1,4-5 2,0-4 2,-5-4-1,5-8-1,-4-8 1,4-8 1,0-8-3,0-8 0,0-9-1,4-7-2,1 3 3,4 5 2,0-1 0,0 5-1,0-5 1,0 1-1,1 0 0,3 3 0,-4 1 0,5 4 0,0 3 0,-1 1 2,-4 4-3,5 4-2,0 3 2,-1 5 2,-4 4 0,5 0-1,0 4-2,-1 4-1,1 4 2,0 9 0,4 7 1,-4 4 0,-5 9 0,4-1 0,-4 4-3,1 1 0,-6-1-1,1 1 3,-5-1 0,0 1 3,0-5-1,0-3-1,-5-1-2,5-8 1,0-3 1,0-5 0,0-8 0,0 0 2,0-4 1,0-8 1,5-4-5,4-8 1,4-9 0,1-7 2,4-13-1,1-3-1,3-13 3,1 0 0,-5 1 1,0-1 2,1 4-1,-1 5 2,-4 7-4,-1 9 0,-4 8 3,0 3 3,-4 9-6,0 4-2,-5 8-6,0 4 1,0 12 0,0 8 2,0 9 1,0 7 1,0 13-3,-5 3 0,0 1-3,1 3-1,4 5-1,0 0 2,0-5-1,0 1 0,4-8-10,6-5-3,-1-15-26,0-9-10,0-8-34,5-12-38,8-12 47</inkml:trace>
  <inkml:trace contextRef="#ctx0" brushRef="#br0" timeOffset="4066.3359">2950 433 220,'0'-4'85,"0"0"-66,0 4-3,-4 0-5,4 0-8,-5 0-2,5 0 0,0 0-1,-4 4 0,-1-4 6,-4 8 6,-5-4-4,1 4 0,-5 1-4,-1 3-3,6 4 0,-1 0-1,0 0 0,5 0 2,0 1-3,5-1 0,-1 0 1,5 0 0,0-4 4,0 0 2,0-3 9,5-1 2,-5-8 7,0 0 2,4 0-9,1-4-3,4-9-6,0 1-3,5-4-5,-1 0 0,5-4 0,1 4 2,-6-1-3,1 5 0,0 4-1,-1 4 0,-4 4-3,0 8 1,1 4 0,3 5 2,-4 3-1,5 0-1,0 4 3,-1 1 0,6-1 1,-1-4 0,5-4-3,4-4 2,0-4 3,5-8 1,4-8 1,5-8 0,0-12 2,5-9 1,9-7-3,-1-17-3,-4-16 4,5-16 1,-5-4-2,-4-4-1,-6-12 3,-8 3 1,-4-7-3,-6 4-1,-8 7 3,-5 13 3,-9 12 0,-4 13 2,-1 7-6,-4 12-3,-5 13-1,1 8-1,-1 3-3,0 9 0,-4 12-1,0 12 0,-5 8 0,0 17 0,1 15-2,-1 21-1,0 16-1,5 8 2,0 0 2,4 4 2,5 9 1,9-1 1,4-4-5,10 4 1,4-16 4,5-4 2,0-12-3,4-8 1,1-8 2,-1-9 1,-4-7-1,4-13-2,-4-4-2,-1-8 1,1-8 5,0-8 5,0-8-1,0-8 3,-1-8-4,-4-13 1,1-7-3,-1-5 0,0 5-1,0 3 0,-4 5-2,-5 8 1,0 3-4,-4 9 0,-1 8-6,-4 8 0,0 12-2,-4 13 3,-1 7 2,1 0-1,-1 5 6,1-1 1,4 1-5,0-1 0,4 0-1,5-3 2,5-5 1,0 0 3,4-7-1,0-5-1,0-4 3,5-12 2,0-8 2,-1-8 3,6-13-5,4-11-3,-1-13 1,-3-7 0,-1-1 3,0-4 1,-4 4 1,-5 5 2,-4 3-3,0 9-2,-5 7-5,0 9 0,0 4-2,-4 7 0,-1 5-3,-4 8 1,0 12-3,0 13 2,-4 11 5,-1 8 4,1 17-3,-6 4-3,1 8 1,0 3 2,-4 5-2,-1 0 0,0 8 1,-4-4 0,0 0 4,-5-8 5,0-4-1,-4-13 3,0-3-2,-10-9 0,-4-7-3,-4-5 1,-5-3-4,0-8 0,4-9-1,0-8-2,6-8-15,3-17-5,10-24-21,13-28-9,14-12-28,9-8-14,14-8-43</inkml:trace>
  <inkml:trace contextRef="#ctx0" brushRef="#br0" timeOffset="5837.7671">1439 1482 176,'9'-20'68,"0"12"-52,0-8 6,-4 12-1,-1 0 4,1 0 7,-5 0 0,0 0 3,0 4-19,0 0 0,0 0 0,0 0-8,0 0-4,4 8-1,1 8 0,-1 8 5,6 5 3,-6 3-4,1 8-2,-1 9 4,1 8 2,-5 7-2,0 5 2,-5 4-6,1 0-1,4 0-2,-5-9 1,1-7-4,-1 0 0,5-17-1,-5-3-24,1-13-7,4-4-13,9-12-1,5-12-6,4-8 1,5-8-36,4-4-29,5-5 51</inkml:trace>
  <inkml:trace contextRef="#ctx0" brushRef="#br0" timeOffset="6633.0469">1926 2085 176,'0'9'68,"0"-5"-52,0 0 6,0-4 1,0 0-10,0 0-2,0 0 0,0 0 3,5 0-8,4-4 10,0-5 6,4-3-5,6-4-2,-1-4-2,0-4-1,0-1-2,5-3 1,0-4-4,-5-9 1,0-3 1,0-5 2,-4-3-3,0-1-3,-1-4 0,-3 9-1,-6 7-2,-4 9 1,0 4 2,-4 3 2,-1 5-3,0 8-1,-13 12-8,0 8-2,-5 16 4,-4 5 1,0 3 2,4 0 0,5 5 0,-1-1 2,6 1-3,4-5 0,4-4-1,5-3 0,5-5 2,-1-4 0,5 0 0,0 0 0,5-4 0,-5-3 2,5-1-1,-1-4 2,-3-4-4,-1 0-2,-5 4 6,-4-4 5,0 0 0,5 0 1,-1 0-5,1-4-1,-1 0 1,6 4 0,-1-4-2,4 0-2,1 0 1,0-1-1,4 1-3,-9 4 2,0 0 1,-4 4 0,4 5 0,-5 3 0,-4 8 4,0 8 2,-4 13-2,-5 7-1,0 9-1,-1 0-2,-3 3 1,8-3-1,1 0 0,-1-9 0,1-3 0,4-9 0,0-3 0,0-1 0,0-4 2,0-3 1,0-9-4,0-4 1,0-4-7,0 0-3,0-8-12,0-4-6,4-8-27,5-12-12,5-9-49,4-7-36,5-13 65</inkml:trace>
  <inkml:trace contextRef="#ctx0" brushRef="#br0" timeOffset="7550.066">2586 1628 148,'-13'0'55,"8"4"-43,-4 0 21,9-4 6,-5 0-10,1 0-2,-1 0-10,1 0-2,-1-4-9,1 0-2,4 0 0,0 4 2,0 0 3,0 0 2,0 0 1,0 0-2,0 0-1,0 0-5,4-4-3,5 0 2,5-4 2,9 0-2,-1 0 0,6-4 5,4-1 3,-1 1-6,-3 4-1,-5 0-2,-5 0 1,0 4 0,-4 0 1,-5 0 0,0 0 0,0 0-2,0 0-2,0 0-2,0 4 1,0-4 1,0 4 2,1 0-3,-1 0-2,-5 0 4,5 0 1,-9 0 2,5 8 2,-1 0-1,-4 8 0,0 8-1,-4 9 2,-5 7-1,-5 9 0,0-1-1,-4 9 0,0 8-5,-5 8-1,5-1 1,0-3 2,4-4 0,5-4 2,0-13-2,4-7-1,1-9-2,-1-8 1,5-7-23,5-5-12,4-12-19,5-12-6,4-13-60</inkml:trace>
  <inkml:trace contextRef="#ctx0" brushRef="#br0" timeOffset="8134.2459">3096 1835 212,'-14'0'79,"10"4"-61,-10-8 15,10 4 3,-1-5-16,5 5 1,0-8-6,0 0-9,5 0-3,-1 0 0,5 0 0,0 4 1,5 0 4,4 0 5,1 4 2,-1 0 0,0 4-3,0 0 0,0 0-5,1 4-2,-6-4-5,-4 4 0,0 0 2,-4 0 1,-5 5-4,0-1-1,-5 0 3,1 0 1,4 4-3,0 0 1,9 1-2,5 3 0,8 4 2,10 4 0,5 1 6,13-1 4,-5 4 8,5 1 6,-9 3-9,0 1-3,-9-5-10,-4 4-1,-10-3 1,-9 7 3,-14 1-2,-13 3 0,-14-3-1,-13-5 1,-10 5-4,-4-1-2,0 1-1,-5-5 0,9-8-8,10-3-5,13-5-2,5-8-1,4-4-3,9-12 2,14-8 3,9-12 3,9-9-20,10-7-9,8-13-50,5 1-51,5-5 46</inkml:trace>
  <inkml:trace contextRef="#ctx0" brushRef="#br0" timeOffset="8466.1774">3483 2094 220,'0'4'85,"0"0"-66,0-4 1,0 0-4,0 0 2,0 0 3,5 0 5,4 0 1,0 0-14,4-4 3,1 0 4,4-5-5,5 1 2,0 0-4,4 0 0,1 0-5,-6 0 0,1 0-7,0 0-1,0 0 0,-1 0 0,-3-5-9,-1 1-2,5 0-12,-5 0-3,5-4-26,-1-4-9,6-9-63</inkml:trace>
  <inkml:trace contextRef="#ctx0" brushRef="#br0" timeOffset="9185.5284">3847 1624 132,'-13'0'49,"8"-4"-38,-4 4 8,9 0 3,0 0 4,-5 0 7,5 0-3,0-4 0,0 0-17,0 0 1,0 0 2,0 0-4,0 4 1,0-4-8,0 4-1,0 0-2,0 0-2,0 0 1,0 0 1,0 0-3,0 0-2,0 0 2,0 0 2,0 0 4,10 0 2,-1 0-1,0-4 1,4 0-4,6 0 0,-1 0-1,0 4 1,0-4 4,0 4 4,1 0-2,-6 0 0,1 0-3,-5 0 1,0 4-2,0 0 0,0-4-3,5 0 1,0 4 0,-1 0 3,1 0-3,0 0 0,-1 0 3,1 4 3,-5 0-2,0 8 1,-9 0-3,0 9 2,-9 7-2,0 5 2,-5-1-4,-4 8-2,0 5 2,0 8 0,-5 7-4,5 5 1,0 0 0,-1 4 2,1-4-3,4-5 0,5 1 1,0-4 2,5-4-3,-1-5 0,1-7-15,4-9-4,0-8-10,0-7-2,0-9-20,9-16-6,4-12-67</inkml:trace>
  <inkml:trace contextRef="#ctx0" brushRef="#br0" timeOffset="9876.0335">4258 1665 236,'-4'4'88,"13"4"-69,-5 4-5,-4-12-7,5 8-10,-1 0 2,1 0 10,-1 4 5,1 0-6,-1-3 13,-4 7 8,0 0-6,-4 8-1,-1 0-9,5 5-3,0-1-3,0 4 0,5 1-2,-1-1 2,6-3 0,-1-1 1,0-4-2,0-4-1,5-3-3,-1-9 1,1-8-9,9-8-3,4-9-17,5-7-7,0-8-4,4-1-3,1 1 16,4 0 9,-5-1 2,-4 5 2,-5 4-14,-4 3-4,-9 5 2,-5 4 3,-5 4 14,-4 0 6,-4 0 5,-5 4 2,-1 0 7,1-4 4,0 0 4,5-1 1,-1 1-4,1 0 1,-1 4-3,5 0 0,0 4-1,0 0 0,0 12 13,0 9 7,0 7 5,-5 12 2,1 21-4,-1 20 1,1-16-7,-10 48-3,-9 8-12,1 1-4,-6-1-6,-4-11-3,10-9-11,3-24-4,10-5-39,5-35-16,13-21-59,18-28-59,10-20 67</inkml:trace>
  <inkml:trace contextRef="#ctx0" brushRef="#br0" timeOffset="5161.5692">59 2288 232,'-18'-12'88,"18"8"-69,-14-13-3,14 9-4,0-8-9,0-8 0,0-13 8,0-7 2,0-5-6,5-3 5,4-1 1,0 1 0,9 3 2,-4 4-4,0 5-1,4 8-6,0 3-1,0 9-1,1 4 1,-1 8-4,0 12-2,0 8 2,0 8 0,1 9 1,3 3 0,6 0-3,4 5 2,4-1 1,0-4 0,5 1 0,5-1 2,-1-3-3,-4-1 0,0-4 1,-4-8 0,-5-4 6,0-7 6,-5-10 11,0-11 8,-4-12-10,-5-12-4,0-13-8,-8-4-4,-6-3-2,-4 3-3,-9 4 1,-5 9 1,-8 3-6,-6 9 1,1 4-10,0 3-4,-1 5-13,6 0-4,-1 4-13,5 4-5,4-1-27,9 1-10,14 0-2</inkml:trace>
  <inkml:trace contextRef="#ctx0" brushRef="#br1" timeOffset="270590.6531">2072 3789 136,'-5'-8'52,"5"4"-41,0-8 4,0 8 1,0-4-8,-4-4 0,-1 0 2,0-1 4,-4 1-8,-4 0 8,-1-4 3,-4 0 4,0 0 2,-1 3-8,-3 1-2,-1 0-7,0 4-2,0 4 0,-4 0 0,4 0-2,1 4-2,-1 4 1,5 4-1,-1 4 0,1 8 0,0 1 0,0 3 0,-1 8-3,6 1 2,4-1 1,0 0 0,4 1 0,5 3 0,0 1 0,5-1 0,-1 0 0,1 1 2,-1-1-3,5 1-2,-4-1 2,4-3 2,0-5 0,5-4-1,4 0 9,5 1 4,4-13-2,0 0-1,5-4-6,5-4-1,-1-4 1,1 0 0,-6 0-2,1-4 1,-4 0-2,-1 0-1,-9 0 1,0 0-1,-4 0-5,-5 0-1,-4 0-24,-1 0-8,-4 0-37,-4-8-57,4-1 33</inkml:trace>
  <inkml:trace contextRef="#ctx0" brushRef="#br1" timeOffset="271238.4596">2518 4117 216,'4'0'82,"1"0"-64,4 0 2,-4 4-2,4 0-8,-5 4 0,1 0 5,-1 8 2,-4 5-8,0 7 6,-4 0 2,-5 13-3,-5-5 0,-4 5-8,0 3-2,-5-3-2,5 3-2,-1-3-10,1-5-6,5-8-14,-1-3-6,0-5-39,10-8-60,4-16 30</inkml:trace>
  <inkml:trace contextRef="#ctx0" brushRef="#br1" timeOffset="272317.2189">2604 3765 164,'-9'-4'63,"9"4"-49,0-4 14,0 4 2,0 0-11,0 0-3,5-4-9,-1 0-3,5 0-2,1 0-2,-1 0 3,4-4 0,10-1 3,4-3-1,14 0 2,9 0-2,5-4 2,0 0-2,-1 3 2,-4 1 2,1 0 2,-6 0-3,-4 0 0,-5 4-5,-4 0-2,-4 0 0,-6 4-1,-3 0 0,-6-5 2,-4 5-1,1 4 2,-6-4-2,1 0 2,-5 0-7,0 0 1,0 0-4,-5 0 0,1 0 1,-1 0 2,-4 0-3,0 0 0,-5 4 10,0 0 5,-4 4-10,0 4-3,0 4 0,0 0 0,-5 9 5,0-1 4,0 4 1,-9 8 0,-4 9-1,0 3 2,-1-3-1,1 3 2,4 1-4,5-1-2,-1 1-3,10 0 1,9-5 3,9 0 3,9-3 0,9-9 2,14-4 0,0-7 1,4-5 0,1-4 2,4-8-3,0-4 1,0 0-3,0-4 0,0-4-3,-5-1 1,1 1 2,-6 0 2,1 0-1,-4 4-1,-1 0 1,-9 0 3,-4 0-2,-1 4-2,-3 0-2,-1 0 0,0-1 0,0 1 1,-5 0-2,1 0-2,-5 0 1,0 4 1,5-4-3,-5 4 0,0 0 1,0 0 2,0 0-1,0 0-1,0 0 1,0 0 1,0 0-8,0 0-3,0 4-11,-5-4-5,5 4-19,-5 0-8,1-4-65,-5 4-42,-5 0 68</inkml:trace>
  <inkml:trace contextRef="#ctx0" brushRef="#br1" timeOffset="274284.2385">2213 5044 328,'9'12'10,"0"8"-4,-4 4 8,-1 9 3,1 3-3,-1 5 2,1 0-9,-1 4-2,1 3-5,-1 5-1,-4 4 1,5-1 2,-5 1-3,0-1 0,-5 9 1,1-12 0,-1-9-3,1-7 2,-1-9-4,1-4-1,-1-3-8,1-5-2,-6-8-11,1-4-5,0-4-8,0-4 0,-4-12 9,3 0-1,-8-5 14,5 1 14,-1-4 10,0 0 7,1-5 4,3-3 2,1-1 3,0-3 1,-4-9 3,3 1-3,1-1 0,5 1-12,4 3 4,4-3 5,5 8 0,5-5 0,0 1-6,4-1-4,5 4-3,9-4-2,4 5-1,-4 3 0,0 5 0,0 4 2,0 0-3,-5 7 0,0 1-3,0 4-1,-4 4 3,0 0 3,0 4 2,-5-4 1,0 8-2,0 8-1,1-4-3,-1 4 1,0 4 0,-4 0 1,-1 0-5,1 5 1,0-1 0,-1 0 0,1 4 0,-5 4 0,-4 1-3,-5-1 2,-5 0-4,-4 1 1,-5 3-3,-8 1 2,-6 4 1,1-1 2,-5 0-1,0-3-1,0-1 3,0-4 0,5-8 1,0 1 2,0-9 1,4 0 1,5-4 2,4 0 3,0-4-2,5 0-2,5-4-5,4 0 0,4 0 4,5 0 2,0 0 0,5 0-1,0 0-3,4 4 1,0 0-2,0 0-1,0 4 3,1 0 0,-1 4 1,0 4 0,5 4 2,-5 4 3,0 5-9,1-1-2,-1 0 3,0 0 3,0 5-8,5-5-4,-5-4-3,0-3-1,1-5-4,-1-4-1,0-4-8,0-4-2,-4 0-7,0-4-4,-5 0 7,0 0 4,-5 0 16,1 0 6,-1 0 6,-4 4 2,9 0-1,-9 0-2,0 0 7,5 0 3,4-5 3,0 1 3,0-4-5,0-4 1,5-4-1,4-8 1,5 3-2,0-3 1,0-4-4,-5 0 1,0-1-1,-4 5 1,-1-4-2,-4-1-1,-4 1 3,-5 0 5,0-1-1,-5 5 3,1 0-6,-1-5-3,1 9-1,-5 3-1,0 1 2,4 8 1,0 0-3,-4 20-3,-4 8-3,-1 13 1,0 8 1,5 7 2,0 5 3,5 0-2,4-1-2,0-3 2,9-1 2,0-7-2,5 3 0,-1-11-3,5-5-3,5-12 2,0-8 0,0-8-6,-1-8 0,6-12-19,-5-4-6,-1-5-7,1-3-2,-5-8 1,0 3 0,1 1-25,-1 3-47,-4 1 24</inkml:trace>
  <inkml:trace contextRef="#ctx0" brushRef="#br1" timeOffset="272856.6716">2204 5011 208,'-5'0'79,"5"4"-61,5 0-7,-5 5-9</inkml:trace>
  <inkml:trace contextRef="#ctx0" brushRef="#br1" timeOffset="274735.0805">3251 5284 208,'-5'-9'79,"5"14"-61,-4-5 12,4 0 2,0 0-4,0 0 1,0 0-3,0 0-1,0 0-14,0 0 0,0 0 0,0 0-6,0 0-1,0 8-2,0 4-2,0 8 1,0 8-1,0 13 0,4 3 0,1 5 0,-1 3 0,1 5-3,0-4 2,-1 3 1,1-7 2,-1-9-1,1-3-1,-1-9 1,1-4 1,-1-3-3,1-5 0,0-8 3,4-4 1,0-8 12,4-12 7,1-17-5,13-19-2,-4-21-8,9-12-3,0-8 0,0 4 0,0 4-5,-1 4 1,-3 8-2,-5 7 0,-5 10-14,-5 7-4,-3 13-17,-1 7-4,-5 9-42,1 4-17,-5 12-11</inkml:trace>
  <inkml:trace contextRef="#ctx0" brushRef="#br1" timeOffset="276250.8816">3979 5044 224,'-4'-4'85,"4"4"-66,0 4-3,0-4-7,0 0-7,0 0-2,-5 4 7,1 0 5,-1 8-6,-4 4 1,-5 4 0,1 13 1,-6 7 2,1 9-5,-4 9-3,3 6-8,1 1-1,4-4 5,5-5 6,5 1-7,4-8 1,4-1 2,10-7 4,0-13 1,4-4 2,5-12 5,-1-4 2,6-8 4,-1-8 3,-4-8 0,0-12-1,-1-13-6,-3-11-1,-1-5-8,0-4-3,-4 1-1,-1 3-1,-4 0 2,-4 5 3,-5 11-2,-5 4-2,-4 9-25,0 7-11,0 9-35,-5 12-16,1 12-34</inkml:trace>
  <inkml:trace contextRef="#ctx0" brushRef="#br1" timeOffset="276700.3805">4025 5737 172,'4'20'66,"1"-16"-52,4 0 1,0-4-4,0-4-1,5-4 4,0-4-2,4-4 3,5-9-8,4-7 7,9-13 5,5-7-6,5-5-2,-1-3 0,1-9 3,-5-4 1,-5-5 3,1-3 3,-5-4 4,-5-4-9,-4 4-4,-5 12-5,-9 12 0,-4 9 0,-5 11 3,-5 13-1,-4 12 0,-14 16-8,0 20-2,-9 25 0,-9 19 0,-4 29-2,4 13 0,14 15 2,8 1 0,15-8 1,13-5 0,14-4-3,9-16 2,9-8-10,9-24-5,9-13-12,9-11-5,5-21-11,4-4-5,-4-16-50,-4-8-41,-15-8 58</inkml:trace>
  <inkml:trace contextRef="#ctx0" brushRef="#br1" timeOffset="281295.5916">3051 6073 288,'4'-4'107,"1"8"-83,-5-4 2,0 0-6,0 0 0,0 8 2,-5 0 4,1 8 3,-6 4-15,-3 9 7,-10 7 6,-9 0-6,0 5-2,5-5-11,0 1-3,4-1-5,5-11-3,-1-1-18,10-4-9,5-8-33,8-8-12,15-8-56,8-8-45,9-4 71</inkml:trace>
  <inkml:trace contextRef="#ctx0" brushRef="#br1" timeOffset="282090.3702">3315 6417 232,'0'-4'88,"4"4"-69,-4 0 13,0 0 2,0 0-9,0 0 0,0 0-5,0 0-3,0 0-9,-4 0 4,-1 0 3,5-4 2,0 0 1,0 0-11,0-1-5,0 5-3,5-4-1,4 0 0,0 0-2,4 0 3,6 0 0,3 0 3,-3 0 1,-1 0-1,0-4 1,0 8-4,-4-4-2,0 0 2,-5 4 2,0 0 0,4 0 2,1 0-2,4 0-1,1 0 1,-1-4-1,5 4 2,-5 0 3,0 0-2,-4 0-2,-1-4 2,-4 4 0,0 0 5,-9 0 3,0 0 2,0 0 3,0 0-3,0 0 0,5 0-7,-5 0-2,5 0-2,-5 0 1,0 0-2,0 0-1,0 0 1,0 0 1,4 4-1,1 4 2,-5 4-2,0 4 2,-5 5 0,-4 11 1,-5 8-2,1 5-2,-5 3 3,-5 13 2,0 4 0,0 4 2,0-1-4,5-3 0,0-8-1,4 0-2,5-9-2,0-3 1,0-17-10,5-4-5,-1-8-12,5-3-3,0-13-7,5-13-4,4-3-30,4-12-14,1-9-47</inkml:trace>
  <inkml:trace contextRef="#ctx0" brushRef="#br1" timeOffset="282617.8865">3879 6453 208,'0'-8'79,"5"8"-61,-1 4 4,-4-4-4,0 0 0,0 0 3,0 0 6,0 0 6,0 0-18,0 0 3,0 0 2,0 0-7,0 0 0,0 0-3,0 0-1,5 8-1,-1 0 0,-4 4-2,0 5-1,0 3-1,0 0 0,0-4 0,0 4 2,0 5 1,5-5 1,-1 0-2,1-4-1,0 1-3,-1-1 1,5-4-2,5 0-1,4 0 3,9 0 2,5 1 0,5-5 2,4 0-2,0 0 0,4-4-6,-4 4 1,0-4 0,-9-4 2,-9 0-6,-5 4 1,-4-4-21,-5-4-7,-5-4-22,-4-4-8,-4 0-4,-1-5 3,1 1-6,-1-8-46,1 0 21</inkml:trace>
  <inkml:trace contextRef="#ctx0" brushRef="#br1" timeOffset="282916.7425">4311 6344 276,'-14'0'104,"19"-4"-81,-18 0 3,8 8-6,1-4-5,-1 8 1,5 0 3,0 4 0,0 4-10,0 9 12,0 7 6,0 8-3,0 13 0,0 12-2,-4 12-2,0 8-2,-1 0 1,1-4-10,-1-4-5,1-5-6,0-11 1,4-12-12,-5-13-7,1-8-29,0-11-13,4-9-26,4-25-9,0-19-34</inkml:trace>
</inkml:ink>
</file>

<file path=ppt/ink/ink3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1:56.521"/>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4408-2812 184,'4'0'71,"10"0"-55,0 4 4,-5 0-2,0 4-9,5 4-3,-5 4 3,0 5 2,4 7-6,-3 8 4,-10 9 1,0 11 3,-5 9 5,0 0-15,-4-4-3,5-5-3,-1-7 1,1-9-10,4-3-4,0-9-21,0-4-6,4-7-49</inkml:trace>
  <inkml:trace contextRef="#ctx0" brushRef="#br0" timeOffset="328.1518">4886-2816 80,'14'-20'30,"-5"11"-24,0 1-3,-5 4-2,1 4 23,-1 0 13,1 4 8,4 0 3,-4 4-15,-1 9-6,5 7-15,-4 4 1,-1 13 1,-4 11-1,0 13 2,0 8-10,0-8-6,0-1 1,0-7 1,0-4-13,0-13-7,0 1-37,0-13-13</inkml:trace>
  <inkml:trace contextRef="#ctx0" brushRef="#br0" timeOffset="3121.1607">3963-84 168,'-5'0'66,"5"4"-52,-4-4-8,4 0-5,0 0 12,0 0 9,-5 0 8,0 0 5,10-4-19,0 0 0,-1 0 0,10-4-4,4 0-2,5-8-8,4 0-1,-4 0-1,4-1 2,5-3-3,0 0 0,4 0 1,-4-1 2,0 1-3,0 4 0,-5 0 3,-4 4 1,-5 0-17,0 3-7,-4 1-30,-5 0-12,0 4-18,-9 0-20,0 4 41</inkml:trace>
  <inkml:trace contextRef="#ctx0" brushRef="#br0" timeOffset="3646.0784">4045 204 188,'-14'4'71,"19"0"-55,-10 0-5,5-4-5,0 8 0,-9 4 6,0 8 5,-5 5 4,0-1-11,1 0 3,-1-4 3,0 1 1,1-5 1,4-4 0,0-4 0,4 0-5,5-4-3,0-4-5,9-4-4,9-8 0,5-4 1,4-4-1,5-5 2,0 1 0,5 0 1,-1 0 0,0-5 2,1 5-3,-1 4 0,1 4-1,-1 3 1,1 1-2,-6 4-1,-3 0 1,-2 0 1,1 4-3,-4 0 0,-5 4 1,5 0 2,-5 0-1,-4 0-1,0 0 1,-1 0 1,-4 0 1,1 0 1,-1 0-2,0 4 1,-5 0-2,-4-4-1,0 0-10,0 0-6,5-4-34,-1-8-13,6-13-64</inkml:trace>
  <inkml:trace contextRef="#ctx0" brushRef="#br0" timeOffset="2731.0676">3744-205 148,'5'-24'55,"-5"20"-43,0 4 5,0 0 2,0 0 2,4 8 2,1 0-4,-5 4 1,4 0-11,-4 8 6,0 5 2,0 3-7,0 8-1,0 5-1,0 12 2,-4 15-3,-1 17-2,-4 4-2,0 0 0,0-4-2,0-8-1,4-4 1,1-4-1,-1-8 0,5-9 0,0-7-18,0-9-8,0-8-24,5-11-8,-1-9-34</inkml:trace>
  <inkml:trace contextRef="#ctx0" brushRef="#br0" timeOffset="2250.0232">3466 58 192,'-9'-4'71,"9"0"-55,0 4 4,0 0-2,-4-4-5,-1-4 2,-4 0-2,-5 4 0,1-4-7,-10 0 5,-4 3 4,-5 5-3,-9 0 1,-4 9-4,-5 3 0,-4 8-3,-6 8 1,1 17-4,5 11-2,-1 17 0,5 8-1,4 0-3,10 0 2,9-4-1,4-4 0,9-8 2,10-9 0,4-3-3,4-9 2,10-3 1,4-9 0,5-7-3,4-9 2,10-12 1,-1-8 0,5-12 0,0-1 0,0-3 0,0-4 0,-5 0 0,-4 3 0,-4 1 2,-10 0 1,-5 4 1,-3-5 0,-6 5 0,-4 0 0,-9 0-2,-5 0-2,1 4 1,-10-1-1,0 5 2,0 4 3,1 4 0,-1 0 2,0 4-4,5 0-2,4 0-3,5-4 1,0 0-1,4 0-2,5 0 3,5-4 2,9-4-2,-1 0 0,6-4 1,3 0 0,6 0-5,-1 0 1,0-1-18,5-3-8,0-4-31,4 0-11,5-9-26</inkml:trace>
</inkml:ink>
</file>

<file path=ppt/ink/ink3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1:19.123"/>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0 0 140,'9'57'52,"0"-20"-41,-4 31 2,-1-31 0,1 15 2,-1 9 3,1 0-3,-1-1-1,1 1-8,-5 0 0,0-9 1,0-3-1,0-4 1,0-5-4,5-4-2,-5-7-5,0-9-2,0-8-33,0-12-13,4-12-25</inkml:trace>
  <inkml:trace contextRef="#ctx0" brushRef="#br0" timeOffset="239.4372">68-829 260,'-54'8'96,"45"-8"-75,-1 4-1,10-4-4,0 0-14,0 0-1,0 4-3,-4 0 0,-1 4 2,5-4-7,-4 0-3,4-4-14,0 0-5,0 0-27,0 0-9,9-4-12</inkml:trace>
  <inkml:trace contextRef="#ctx0" brushRef="#br0" timeOffset="1095.4248">760 575 108,'14'-8'44,"-5"8"-35,-5-12 1,-4 12-4,5-4-4,-5-4 1,-5 0 0,1-5 1,-5-3 20,-5 0 8,0-4 2,-4-4 0,0-5-15,0-7-4,-5-1-9,0-7-6,0-5-1,5 5 3,0-5 3,4-3 0,5 3 2,0 5 0,5-1 1,4 9-4,0 3-1,4 1-1,1 8-2,-1 3-2,1 9-1,4 4 2,0 4 2,5 12 0,-1 8 2,1 5-2,4 11-1,0 4-2,1 1 1,-1-1 1,0 5 2,0-1-3,-4 1 0,0-1 1,-1-3 2,-4-9-3,0 0 0,1-8 1,-1 1 2,-5-9-1,1-4-1,-1-8 1,1-12 1,4-8-3,0-13 0,0 1 1,0-5 0,0-7 0,0-5 2,5 5-1,-5 3-1,5 1 1,-5 3 1,5 5 3,-1 8 2,-4 4-6,0 3 0,1 5-3,-1 4 0,0 4 2,4 8 2,1 4-1,0 8 2,-1 5-2,1 7-1,4 4 1,-4 5-1,4-1 0,0 1 0,-4 3-9,4 1-4,0-5-7,-4-4 0,0-3-18,-1-9-8,1-8-41</inkml:trace>
  <inkml:trace contextRef="#ctx0" brushRef="#br0" timeOffset="1780.1147">1570-319 208,'-4'-21'79,"4"17"-61,-10-12 10,6 12 0,-1 0-12,-4 0-2,0 0-4,-5 4 1,1 4-6,-5 4-5,-1 8-3,-3 5 2,3 3 2,1 4 0,0 5 2,4-1-7,5 4 1,5-3-1,4-5-1,0 0 4,4-3 2,1-5-2,4-8-2,0 4 2,-4-4 0,-5-12 1,9 0 0,-5-8 8,1-8 5,-1-8-4,1-4-1,-1-5-2,1-3-1,4-5-6,0 1 1,0 3 0,0 1 0,1 8 0,-1 3 0,-5 9-3,5 4 0,0 8 2,0 8 0,1 12 3,3 8 3,1 9-2,0 7-2,-1 9 0,5 12 1,1 3-1,-1 13 2,0 20-2,0 5-1,-4 3 1,0-4-1,-5-8 0,0 0 0,-5 0 2,-4-4 1,-4-8 1,-5-12 0,0-8 2,-1-17 3,-3-7 7,-5-9 4,-1-8-1,-3-8 0,-1-8-6,0-8-3,0-8-8,5 0-1,0-8-8,0-9-3,4-3-3,5-12 0,4-5-15,5-8-7,10-7-36,3-9-17,5-8-23</inkml:trace>
  <inkml:trace contextRef="#ctx0" brushRef="#br0" timeOffset="2342.6005">1748 146 104,'9'8'41,"-9"0"-32,0-4 13,0-4 3,0 0 11,0 0 5,0 0-9,4 0-2,1-4-17,4-4-3,0-4-3,0 0-1,0-8-1,0-13-1,0-3 0,0-5 2,1-7 1,-6-5-1,-4-7-1,0-5-1,-4 0 2,-1 0-3,-4 5 0,0 7-1,0 4 1,0 9 0,-5 4 3,5 7-3,0 9 0,0 12-1,-5 8 1,0 16-4,1 12 0,-1 21 3,0 20 1,5 16-4,0 0 1,9 0 0,5-4 0,8-9-3,10-11 0,9-8-5,9-17-2,9-11-11,0-17-4,5-12-22,-1-17-9,1-11-37</inkml:trace>
  <inkml:trace contextRef="#ctx0" brushRef="#br0" timeOffset="3196.8545">2198-76 148,'-9'-5'57,"4"10"-44,-4-5 7,5 4 1,-5 0-16,0 4-4,-5 0-1,-4-4-1,-10 4 1,6-8 2,-1-4 3,-4-4 4,-1-4 5,1-5-2,9-3 3,4-8-6,1-8-3,8-9-3,10-8 0,4 1-2,4-1 2,1 1 0,0 3 1,4 4 2,-5 5 3,1 8 0,0-1 2,-1 9-6,1 4-1,0 4-2,-1 7-2,6 5 3,-6 4 0,-4 8 1,5 9 2,0 7-1,-1 8 0,-4 13-3,0 12 1,-4 7-4,0 5 0,-1-4 1,1-4 2,-1-5-1,-4-3-1,0-5 1,0-7-1,0-5-5,-4-7 1,-1-5 0,1-4 2,-1-8 1,-4-4 1,4-8 2,1-8 1,-1-12-1,1-12 1,-1-9-2,5-11 2,5-5-4,-1-4 0,5 0 1,5 5 0,0 3 0,-1 9 0,6-1 0,-6 9 0,5 3 0,1 5 2,-1 8-1,-5 4 2,1 8-2,4-1-1,1 9 3,-6 9 0,5 7-1,-4 4 1,0 12-7,-1 9 1,-4 7-8,1-3-3,-1-5-10,0-3-3,-5-9-23,1-4-8</inkml:trace>
  <inkml:trace contextRef="#ctx0" brushRef="#br0" timeOffset="3530.1435">2567-728 192,'18'12'71,"5"4"-55,-1 5-5,-8-9-5,0 8-9,-1 4 2,1 9 7,0 7 6,-5 13-6,-5 11 3,1 1 4,-5-4-3,0 4 0,-5-5-6,-4-3-1,0-13-3,5-7-3,-5-13-12,4-8-2,5-24-67,5-28-40,8-21 53</inkml:trace>
  <inkml:trace contextRef="#ctx0" brushRef="#br0" timeOffset="3718.3692">2662-1282 232,'-41'4'88,"19"0"-69,3 0 8,10 0-1,-4 4-14,-1 4-2,0 4-8,-4 0-2,4-4 0,1 1 0,-1-5 0,5-4-14,0-4-5,4-4-52,5-4-61,0-5 30</inkml:trace>
  <inkml:trace contextRef="#ctx0" brushRef="#br0" timeOffset="4277.6568">2949-874 140,'0'8'55,"5"-8"-43,-1 0 3,-4 0 1,0 0 1,0 0 2,5 8-2,-5 1 2,0 3-10,-5 8 1,1 4 1,-6 9-6,1 7-1,-4 9-2,-1 15-2,0 5 1,5 0-1,0 0 0,5-13 0,4-3 0,0-8 0,4-9 0,5-8 0,0-7 0,1-9 2,-1-4 14,4-12 9,1-12-8,0-13-2,-1-7-5,-4-13-1,0-7 1,-9-5 1,0-8 1,-4 0 0,-5 13 0,0 7 0,0 9-4,-5 7 0,0 5-12,1 8-4,-1 8-10,0 3-1,1 9-17,4 4-6,4 5-58,5-9-46,14-4 54</inkml:trace>
  <inkml:trace contextRef="#ctx0" brushRef="#br0" timeOffset="23572.3366">-482-1323 172,'-5'-8'66,"5"12"-52,0-4-5,0 0-8,0 0-2,0 0 2,0 0 2,0 0 1,-5 0-2,1-4-2,-1 0 3,1 4-4,-1-4-2,1 0-71,4-8-32,0-9 53</inkml:trace>
  <inkml:trace contextRef="#ctx0" brushRef="#br0" timeOffset="36226.5643">-464-684 176,'0'5'68,"4"3"-52,-4 4 1,0-4-2,0 4-4,-4 0 1,-1 0 0,1 0 0,-1 1-6,1 3 5,-1 0 4,0 0-3,1 4-2,-1 5-5,1 7-4,-1 9 0,5-1 1,0 4-3,0 1 0,0-5 3,0 1 1,0-5-4,0-3-1,5-9-13,-5 0-5,4-8-16,-4 1-7</inkml:trace>
  <inkml:trace contextRef="#ctx0" brushRef="#br0" timeOffset="36602.6789">-148-781 140,'5'0'52,"-1"4"-41,-4 5 11,0-1 1,-4 4-2,-5 8 2,0 4 2,-5 9 4,0 3-15,-4 9 7,0 3 3,4 1-8,1-1-4,4 1-7,-1-9-2,6 1-17,4-5-5,0-7-40,4-13-14,15-16-22</inkml:trace>
  <inkml:trace contextRef="#ctx0" brushRef="#br0" timeOffset="5133.4432">3459-1129 148,'0'-4'55,"4"4"-43,1 0 8,-5 0 2,0 0-7,0 0 2,0 0 1,0 0 1,4 8-10,-4 5 6,0 3 4,0 12-8,0 8-1,0 9-6,0 4-1,0 3-1,0 1-2,0-5 1,5-7 1,-1-5-3,6-7 0,-1-5 1,0-8 0,4-4 2,1-8 1,4-8 1,1-8 2,-1-8 1,4-9 1,1-7-2,0-4 1,0-13-2,-1 0 0,-3 5-3,-1 3-2,-4 9 3,-1 8 0,-4 3-4,-4 9 1,4 8-5,-9 8 1,5 12-3,-1 12 0,-4 5 4,5 3 1,-1 0-1,5 1 2,0-1 1,0-3 2,1-5-3,3 0-2,-4-8 2,0-4 2,5 1-2,0-9 0,-1-8 3,1-9 3,9-11 0,-5-8 0,0-9 1,0-3 3,5-9 2,0-8 1,0 1-6,-1-5-2,6 4 0,4 5 2,-1 7-3,1 9 0,0 7 1,0 13 0,0 8 2,0 12 1,0 12-3,-5 8-3,-4 9 0,-5 3-1,-4 4-3,-10 5 2,-8 3-6,-10 1-3,-9-1-19,-9-11-6,0-13-59,1-16-64,8-16 46</inkml:trace>
  <inkml:trace contextRef="#ctx0" brushRef="#br0" timeOffset="5702.2369">3454-1133 252,'-4'4'93,"4"17"-72,4 7-6,1-8-8,4 4-10,4 5 2,1-1-23,0-4-10</inkml:trace>
</inkml:ink>
</file>

<file path=ppt/ink/ink3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5:38.636"/>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2449 242 188,'-5'-8'71,"10"4"-55,-5 8-2,0-4-6,0 0-9,-5 0 1,1 0 6,-5 0 6,0 0-6,-5 0 3,0-4 2,-4-5 0,-5 1 3,-4-4-3,-9 0 1,-5 0-5,0 4 1,-5-4-7,1 0-3,-1 3 5,1 1 5,-1 0-2,-4 0-1,-5 0 2,1-4 2,-1 0-4,0 0-1,-8-1-2,4 5 1,-1 0-4,1 0 0,5 0 1,3 0 2,1 0-1,5 4 2,-1 0-2,1 4 2,-1-4-4,1 4 0,4 4 1,-5 0 0,1 0 0,4 0 0,-5 0 2,5 0 3,0 4 0,5 0 2,-1-8-2,1 4 0,4 4-1,0-4 0,9-4 0,1 0 0,-1 4 0,5-4 0,0 0-2,-1 0 1,1 5-2,0-5-1,0 0 1,-1-5 1,1 5 1,0 0 3,-5-4-1,1 0 0,-1 0-1,0 4 0,5-4-2,0 4 1,-1 0-2,1 0-1,4 0 5,-4 0 1,0 0 0,0 0-1,0 0-6,-1 4 1,6-4 0,-1 4 2,0 0-3,1 5 0,-1-5 1,5 8 2,0 0-3,4 0 0,1 4-1,4 4-2,0 1 5,0-1 3,4 4-1,-4 5-2,5 3 4,-5 4 1,0 1-2,0 3-3,0 5 0,-5-1-1,1 5 2,-1 3 1,-4 5 3,5 0 1,-1-1-6,5 1-2,0-4 0,5-1 0,-1-7 3,1-1 1,4 1-4,0-5 1,0 1 2,0-1 3,-4-3-2,-1-1 0,1 0-1,-1 1-2,1-9 3,-1 1 2,-4-1-4,0 0-1,5 1-2,-5-1-2,0 0 3,0-4 2,0 5 0,0-5 2,0 8-4,-5 1-2,5-1 2,5 5 0,0-5 3,-1 4-1,-4-3-1,5-1-2,-1 5 1,1-1 1,-1-4 2,1 9-1,-5-9-1,4 9-2,1-5 1,0 1 1,-5-1 0,0 0 0,0-3 2,4-1-1,1 1-1,-1-1 1,1 0-1,-1-3 0,1-1 0,-1 0 0,1 1 0,0-1 0,-1 0 2,1-3-3,-1 3-2,1-4 2,-1 0 0,-4 1 1,5 3 2,-5-8-1,0 5-1,4-5 1,1 4-1,-1 4 0,1-3 2,0-1-3,-1 0 0,-4-4 1,5 5 0,-1-5 0,1 0 0,-5 0 0,0 1 0,4 3 0,1-4 0,-1 0 0,1 5 0,0-1 0,-1 0 0,1 1 0,-1-5 0,1 0 0,-1 0 0,1 1 0,-1-1 0,1 0 0,0 0 0,-1-4 0,5 5 2,-4-9-3,4 4 0,-5 0 1,1-4 0,0 0 0,-1 1 0,1-5 2,-1 0-1,1 4 2,-1 0-2,1 0-1,-5-12 1,4 8-1,-4 4 0,5-3 2,-5-1-1,4 4-1,-4 0-2,5-4 1,-5 0 1,0 0 0,0-8 0,0 8 0,5 0 2,-1 0 1,-4-8-1,5 9-2,-5-1 1,0 0-1,0-8 0,4 12 2,-4-4-3,0 0 0,0 0 1,5 0 0,-5 0 0,4 0 0,1 1 0,-5-1 2,4 0-1,-4 0-1,0-8-2,0 8 1,0 0 3,5 4 1,0-4-1,-5 0-2,4 5 1,1-5 1,-5-8 1,4 8 1,1 0-2,4 0-2,0 0-2,0 4-1,5-4 2,-1 4 2,6-4 2,-1 5 1,0-5-5,0 0-1,0 0 1,1 0 2,-1 0 0,-4 0-1,-1 0 1,10 0 1,0 0-1,9 1 2,-5-1-2,0 0-1,1 0 1,-1 0-1,0 4 0,-4 0 0,0 4 0,-5 1 2,-4-1-1,-1-4-1,1 4-2,-5 0 1,0-4 3,-4-4 1,-1 5-4,1-5 1,-5-8-2,4 8 0,-4-8-5,0 0-3,0 0-14,0 0-5,0 0-12,0 0-1,0 0-16,0 0-5,0-4-138,0-16 85</inkml:trace>
  <inkml:trace contextRef="#ctx0" brushRef="#br0" timeOffset="4952.7702">2463 347 180,'4'4'68,"1"0"-52,-1 4-8,-4-8-4,5 8-4,-1 0 2,1 0 12,0 0 6,4 1-10,4-1 5,1-4 5,4 0 0,5-4 3,4 0-11,1 0-4,3 0-3,6 0-1,-1 0 0,1 0 0,-1 4 0,1-4 2,-1 0 1,0 0 1,-4 0-4,0 4-1,0 0-1,0 0-2,-5 0 3,1 0 0,-1 0 3,-9 0 1,0 0-1,-4 0-1,-5 0-1,0 4 2,0 0 1,0 1 1,0-1-4,1 0-1,-1 4-1,0 0 1,4 0 2,1 0 4,0 4-4,-1 5-1,1-5 0,0 4 2,-1 0-1,1 1 0,0-5 1,-1 0 3,-4 0-2,1 4-2,-1 1 0,-5-1-1,1-4-2,-1 4-2,1-4 1,4 5 1,-4-5-3,-1 0 0,1 0-1,4 0 0,-5 5 2,5-1 0,1 0 0,3 4 2,1 1-1,-5 3-1,5 0 3,-1 5 0,1-5-1,0 0-2,-5 1 3,0 3 2,-5-4-2,1 9-2,4-5 0,-4-3 1,-1 3-3,1 0 0,4 1 1,-5-5 2,5 4-1,-4-3-1,4-1 3,-4 0-2,-1-3 2,5-1-2,-4 0-1,-1 5-2,-4-5-1,0 4 4,0 0 1,0-7 0,0 7 1,0-4-2,0 9-1,0 3-2,0-8-1,0 5 4,0-1 1,0 1-3,0-1 1,0-8 0,-4 13 2,4-1-3,-5-4 0,1 1-1,4-5 0,-5 5 4,5-5 3,-4 0-2,4 5-2,0-1 0,0-4-1,0 1-3,4-1 2,-4 0 1,0 1 0,0-1 0,0 0 2,0-3-3,0 3 0,0 8 1,0-3 0,0 3 0,0-8 2,0 5-1,5-5-1,-5 0-2,0 1 1,0 3 1,4 1 0,-4-1 0,5 4 0,-5 1 0,4-1 2,-4 1-3,5-1-2,0 0 2,-1 1 2,-4-5 0,0 5 2,0-1-2,5-4-1,-5-3-2,0 3-1,0 1 4,4-5 1,-4-4-3,5 4 1,-5-3 0,0-1 0,0 0-3,4 1 2,-4-5 3,0 0 1,0 0 1,0 1 0,0-5-5,0 4-1,0-4 1,0 4 2,-4 1 0,4-1-1,0 0-2,-5 4-1,1-3 4,-1-1 1,1 4 0,-1-4 1,0 1-4,5-5-2,-4 0 4,-1 0 1,1 4-3,-1-3 1,1-1 0,-1-4 2,-4 8 1,-5-4-1,1 1-2,-6-1 1,1 0-1,0 0-3,0-4 2,0 0 3,-1 1 1,1-1-1,5-4-2,-6 0 1,6 0-1,-1 0-3,0 0 2,-4 0 3,0 0 1,0 0-4,-1-4 1,-3 5-2,-1-1-2,0 0 5,0 4 1,1-4-3,-6 4 1,6-4 0,-1 0 0,0 0 0,0 0 2,-9 1-3,5-1 0,0 0 1,-5 0 0,0-4 0,0 0 0,0 0 0,0 0 2,1 0-3,-1 0 0,4 0 1,1-4 0,0 0 0,4 0 2,0-4-1,0 0-1,1 0 1,-1 0 1,0 4-3,0-4 0,1 0 1,-1 0 0,0 4 0,0-4 2,1 4-3,-1-4 0,0 0 1,5 4 0,-5-4 0,5 0 0,0 0 0,-1 0 0,-3-1 0,-1 1 0,0 0 0,-4 0 2,-5 0-1,0 0-1,-4 0 3,-5 0 0,-5-4-4,-4 0-1,-5 4 1,-8-4 0,4 0 1,-5-4 0,-32-9 0,1 1 0,-6 4 0,1 0 0,-4 4-7,-1 4-3,-18-1-19,-14 1-6,5 0-35,5-8-15,8-16-59</inkml:trace>
</inkml:ink>
</file>

<file path=ppt/ink/ink3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7:04.219"/>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91FA0B31-2599-4C89-A5C3-5F0197A5A5E4}" emma:medium="tactile" emma:mode="ink">
          <msink:context xmlns:msink="http://schemas.microsoft.com/ink/2010/main" type="inkDrawing"/>
        </emma:interpretation>
      </emma:emma>
    </inkml:annotationXML>
    <inkml:trace contextRef="#ctx0" brushRef="#br0">460 186 100,'0'-12'38,"0"8"-29,-10-12 6,10 12 2,0 0-7,0-5-1,0 1-5,-4 0-3,-1 0 4,5-4 1,0 0-2,-9 0 4,5 0 4,-5-1-4,4 1-2,-9 0-1,10 4-1,-10 0 2,-4 4 3,4 0 2,1 0 3,-6 4 2,6 4-1,-15 4-5,10 0-4,-9 0-6,9 4-2,-1 0 3,6 1 1,-1 3-3,1 0-1,8 4 3,-9 5 1,10 3-3,-5 0 1,4 1 0,5-1 0,0 4-3,5 1 0,8-1 2,1 0 2,0 1-2,4-5 0,0-4 1,0 5 0,5-1 0,0-4 0,0 1-3,-1-1 2,6 0 3,-15-4 1,5 1-4,-4-1 1,0-4 0,-1 0 2,-8-4-1,-5 5 2,0-1 0,-14-4-1,10 0 1,-10 0-2,-4 0-1,-9 0 7,-1-3 3,-4-1 1,1-4 1,-1-4-6,0-4-2,0 0-4,0-5-3,5 1 6,9 0 3,-10 0-6,10 0 1,4 0-3,10 0 0,-5 0-16,9 0-8,9 0-22,-5-5-7,10 1-31</inkml:trace>
    <inkml:trace contextRef="#ctx0" brushRef="#br0" timeOffset="976.1345">505 660 72,'0'4'30,"0"0"-24,0 0 15,0-4 6,5 4-9,-5-4-2,9 8-3,-9-4-1,4 0-2,10 0-1,-10 0 1,6-4 4,-1 4-8,0-4 1,4 0 3,1-4-2,4 0 1,1-4-5,-6 0-1,1 0 1,0 0 0,-10-1 4,1-3 3,4 0-4,-9 0 1,0-4-3,-9 4 2,4 0-2,1-1 0,-10 1 1,5 0 1,4 4-1,-8 0-1,-1 4-3,9 4-2,-13 0 1,4 4-1,5 4-3,5 4 2,-10 4 1,10 5 0,-10-1-3,5 4 2,4 4-1,5 1 0,0 3 2,5 5 2,4 3-1,5 1-1,-5 3-2,13-8-1,-3-3 2,8-9 2,5-4 0,0-3-1,0-9-2,-5-8 1,9-4 3,5-4 1,-9-9 1,0-7 0,-9-4-2,4-5-2,0 1-2,-13-8 1,4 7 1,1 1 2,-6-1-1,1 1 2,-14 4-2,0 3-1,0 5 1,0 4 1,-9 4-1,4 4 2,-8 4-4,-1 8-2,0 4 2,5 0 0,-5 0 1,5 4 0,5 0 0,-5 4 2,4 5 1,5 7 1,0 4 4,5 5 3,4 3-2,4 1 2,6-1-6,-1-3-3,9-9-1,1-8-1,3-12 2,1-8 1,0-12-21,0-12-10,0 0-94</inkml:trace>
    <inkml:trace contextRef="#ctx0" brushRef="#br0" timeOffset="2177.0581">1962 441 96,'5'-24'35,"-5"16"-27,-5-9 13,5 13 7,0 0-7,0 0 0,-9 0 3,4 0 5,1 4-16,-5 4 2,4 8 1,-13 9-8,4 3-2,1 8-4,-6 5 1,-3-1-2,3 1 2,1-1 0,5 0 1,-1 1-5,0-5 1,5 1 0,0-9 0,4 0 0,5-4 0,5-7 0,0-5 2,4-8-1,4-8-1,1-5 1,-5-3 1,5 0 3,4-4 2,-4 0-1,-1-1-1,1 1-1,0 4 0,-10 0-2,5-1-2,0 5 1,-4 4-1,-1 0-3,1 4 0,4 0-1,-9 4 3,0 0 0,9 4 1,0 4 0,5 4 2,-9 0-3,8 5 0,1-1 1,4 0 0,0 0-3,5-4 2,0 1 1,0-5 0,-1 0 0,1-4 0,4-4 2,1-8 1,4-4-1,-5-9 1,0-7 2,-9-8 4,5-13-2,0-20 1,0-20-7,-1-4-1,-8-4 0,4 0 2,-4-8-1,-5-1-1,0 9 1,-9 16 1,0 17-1,0 15-1,-9 25 3,0 24 0,-5 24-1,5 25-2,-4 15-2,3 25 1,-3 25-1,13 7 0,0 0 2,4-19 2,10-9-3,13-8 0,-4-8 1,9-13 2,4-7-1,-4-17-1,5-11-2,4-13 1,-9-12-28,-1-12-13,1-8-40,-4 0-44,-6-1 40</inkml:trace>
    <inkml:trace contextRef="#ctx0" brushRef="#br0" timeOffset="2630.6005">2631 761 104,'-4'-12'38,"4"8"-29,0-5 3,0 5 3,4-4 2,5-4 2,10-4 12,-6-4 5,10-1-6,9-7-3,0 4-15,0 4-1,-1-1 0,-3 5-2,-1 8 0,-4 8-5,0 8-1,-10 4 8,1 9 4,-5 3-7,0 4-2,-9 5-4,-9 3 1,0 0-2,0 5 2,-5-1-2,-4-3-1,0-1-2,0-7 1,4-9-28,0-16-10,14-12-23,0-13-6,0-7-17</inkml:trace>
    <inkml:trace contextRef="#ctx0" brushRef="#br0" timeOffset="3167.5503">3159 461 56,'9'0'24,"-9"4"-18,0-4 13,0 0 5,0 8 3,0 0 1,0 5-4,0 3-3,0 4-7,0 4-1,-9 5-8,5 7-1,4 0 0,0 1 2,0-1 3,0-3-2,13-5 1,-3-4 8,12-3 5,-3-9 0,8-8-1,5-8-4,0-8-2,-1-5-4,1-3 1,0-4 5,0-4 4,-5-1-4,-17-3-1,-1-5-1,-9 5 4,-9 0-6,-10 3 1,-3 9-10,-24 8-2,0 4-6,1 8-1,-1 0-33,1 0-13,-1 8-87</inkml:trace>
  </inkml:traceGroup>
</inkml:ink>
</file>

<file path=ppt/ink/ink3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7:08.692"/>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CE945118-D2AB-4F3B-8F9B-797292E9B402}" emma:medium="tactile" emma:mode="ink">
          <msink:context xmlns:msink="http://schemas.microsoft.com/ink/2010/main" type="inkDrawing"/>
        </emma:interpretation>
      </emma:emma>
    </inkml:annotationXML>
    <inkml:trace contextRef="#ctx0" brushRef="#br0">-1 118 100,'0'16'38,"0"-4"-29,0 4 6,5-8 0,4 0-2,4 5 2,1-5 5,4 0 2,14-4 0,-4-4 1,3 0-13,1 0 1,0 0 0,0-4-2,0 4 0,0-4 1,0 0 4,-1 4-8,1-4-1,9 0 1,-4 0 1,4-1-1,-5-3-1,5 0-3,5-4-2,-1 4 1,-8 0 1,4 0-1,-5 4 2,5 0-2,-9 0-1,0 4 1,-10 0 1,6 0 3,-1 0 2,-4-4-3,0 0-3,-1 0 2,1-5 2,0 1 0,0 0 0,-1 0-3,6 0-2,-10 0 1,9 4 1,-8 0-1,8 0 2,-14 0-2,6 0-1,-1 0 1,0 4-1,5-4 0,0 0 0,4 0 0,-9 4 0,10 0 0,-10 0 0,9 0 0,-13 0 0,4 0 2,-4 0 1,4 0-1,-5 0-2,-3 0 3,-1 0 0,4 0 1,-8 0 0,4 0-2,-4 0 1,-5 0-2,4 0-1,-4 0 1,0 0-1,0 0 0,9 0 2,-9 0-1,0 0-1,0 0 1,0-4 1,0 0-36,-9-9-17</inkml:trace>
  </inkml:traceGroup>
</inkml:ink>
</file>

<file path=ppt/ink/ink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42:41.98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1757 434 36,'-4'-6'16,"4"12"-12,4-12 1,-4 6 1,4-4-1,0 4 0,-4-3 14,3 0 10,-3-4 0,4-3 3,-4 3-12,0 0-4,0-3-5,0 10 0,0-6-6,0-4 1,0 6 4,4-2-2,0-1 3,0 0-6,-1-3-1,1 3 0,0 1 0,0-4-2,-4 6 1,3-2 2,1-1 4,0 4-4,-4-1-1,0 1-2,0-4 1,0 7-2,0-3-1,0-1 3,0 1 2,0-4 0,-4 4 0,0 0-1,1-7 0,-1 6 0,0-2 2,0-1-1,1 0 2,-1 4-6,0-4-1,-4 0 0,1 1 2,-4-4-1,-1 6 2,1-2-4,0-1 0,-1 0 3,1 4 1,-4-4-4,0 7 1,0-3 2,0-1 1,-4 1-1,0-4 1,0 7-4,0-3 0,0-4 1,1 1 0,-1 2 0,0-2 0,0 2 4,0 1 2,0 0-2,0-1-1,1 1-1,-1-1-2,0 1 1,-4 0 1,1-1-1,-1 4 2,-3-3-4,3 0 0,-3-1-1,3-2 0,-3 6 4,3-4 3,-3 1-2,-1-7 0,1 7-1,-1-4 1,1 0-2,0 4 2,-4-1-2,-1 1-1,1-4 1,0 7 1,-4 0-1,8 0-1,-1-3 1,1 3 1,0 0-3,-1 0 0,1 0 1,-1 0 2,1 0-1,0 0-1,-1 3 1,5-3-1,3 7-3,0-4 2,0 1 1,4-1 0,0 7 0,0-3 0,0 0-3,0-1 2,0 4 3,-1 0 1,1 0-4,4 1 1,-4-1 0,4 0 0,-1 0 0,1-4 0,0 8 0,-1-4 0,1 0 0,0 0 0,-1-3 0,1 6 0,0-3 0,0 4 0,-1-1-3,1 4 2,0-4 1,3-3 0,1 7-3,-1 0 2,0-1 3,1-2 1,-1-4-1,1 7-2,-1-4 3,1 0 0,-1-6-4,1 10 1,-1-7 0,4-3 0,1 9 0,-5-5 0,0 2 0,1 0 2,-1-3-3,5 0 0,-1 0 1,0 4 2,0-4-1,1 0-1,-1 3 1,0-3 1,0 7-1,0-3-1,1-4 1,-1 6-1,0-2 0,4-1 2,0 1-1,0-4-1,0 6-2,0 1 1,0-3 1,0-4 2,0 6-3,4 1 0,0 0 3,-1 0 1,1-1-4,0 1-1,0-3 1,0 2 2,-1 1 0,5 0-1,-1 0 1,-3-7 1,0 3-1,3-3 2,1 0-2,0-3-1,-1 3 3,1-3 0,-1 3-1,1-4 1,-1-6-2,1 7 2,-1 0-2,5-4-1,-1-3 1,0 7-1,1 0 0,-1-4 0,4 4 0,0-1 0,0-2 0,4 6 2,4-4-1,-1-6-1,5 7 1,-1-7 1,4 7-1,4-4 2,-4-3 0,4 0 1,-4 7-2,4-7-2,-4 7-2,1-7 1,-5 0 3,-3 0 3,3 0-7,-3-7 0,3 7 4,0-7 4,5 7-1,-1-10 0,0 3-3,8 4-2,-4-4 1,0 1-1,-4-1 0,0 4 2,0-4-1,0 4 2,0-1-2,-3-6-1,-1 10-2,-3-3 1,-1-1 1,-3 1 0,0-4 2,-4 7 1,0-3-4,0-10-1,0 13 1,0-7 0,1-3 3,-1 7 1,-4-4-1,0-7-2,4 11 1,-3-4-1,-1 1 0,0-4 0,1 0 2,-1-4 1,0 7 1,1-3 0,-1 0-2,0 0-2,0-3 1,5 3-1,-1-4 0,0-2 0,0 6 0,-4-4 0,4 1 0,-4-1 0,1-2 0,-1 6 2,4-4-1,-4-3 2,1 7-2,-5-3 2,1 0-2,-1-1 2,1-3 0,-1 7 3,1-3-5,0 0-1,-1-1 0,-3 1 2,3-1 3,-3 1 2,4-4-1,-4 7-1,3-7-1,-3 1 2,3-4-3,1-1 0,-1-2 1,1-1 2,0-2-1,-1-1 0,1-3-6,-1 3 1,-3-3-5,0-4-1,3-9-55,12-14-23,11-20-73</inkml:trace>
</inkml:ink>
</file>

<file path=ppt/ink/ink3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7:13.03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F3E9F5D4-620B-4246-AC33-BC2C62510176}" emma:medium="tactile" emma:mode="ink">
          <msink:context xmlns:msink="http://schemas.microsoft.com/ink/2010/main" type="inkDrawing"/>
        </emma:interpretation>
      </emma:emma>
    </inkml:annotationXML>
    <inkml:trace contextRef="#ctx0" brushRef="#br0">-1168-1198 168,'0'0'66,"0"0"-52,-5 4 12,5 0 1,-9 0-7,4 0-1,5 0-9,-9 0-2,5 4-4,4 0 2,-9 0 3,4 5-5,5 3 0,0 8 0,0 8 0,0 9 2,0 12 3,5 7 0,4 5 2,-9 0-4,0 4-2,0 3 0,0 9-1,0 8-2,0 0 1,-9-4-2,9-12 2,-5 0-2,5-8-1,-4-13-4,4-7-2,0-9-8,-10-7-2,6-9-13,4 0-4,0-8-122,0-20 43</inkml:trace>
    <inkml:trace contextRef="#ctx0" brushRef="#br0" timeOffset="876.0481">-1218-409 140,'9'-4'52,"0"4"-41,9 0 18,-4 0 3,-1 0-4,1 0-2,4 0-1,0 0-1,1 4-13,3 0 4,-3 0 3,-6 0-2,1 0 1,-5 0-9,5 0-3,-1 0-3,1-4 1,0 0-2,4 0-1,-5-4-4,1 0 0,-5 0-40,5 0-18,9-4-50</inkml:trace>
    <inkml:trace contextRef="#ctx0" brushRef="#br0" timeOffset="526.7464">-1168-1012 140,'-19'4'52,"19"0"-41,-13 0 15,13-4 4,0 0-6,0 0 0,0 0-13,0 0-4,0-4-5,4 0-2,5-4 3,10 0 0,-6 0 1,10-4-2,4 0 1,5-1 0,0 5 3,0-4 3,0 4 5,-5 0 1,0 0 0,-4 4-7,0 0-3,-5 0-3,-4 4 1,0 0-2,-5 0-1,0 0 1,4 0-1,-8 4 0,9 0 0,-14 0-18,4 0-5,5 0-24,-9 4-10,5 0-34</inkml:trace>
    <inkml:trace contextRef="#ctx0" brushRef="#br0" timeOffset="1576.6">-645-312 116,'0'4'46,"0"0"-35,0-4 20,0 0 8,0 0-8,0 0-1,0-4-8,-9 0-2,5-4-11,4 0 3,-10 0 4,6 0-2,-1-4 0,-4 4-6,5 0-3,-10 3-2,9 1 0,-8 4-4,4 9 0,-5 3 1,5 8 2,0 8-1,-5 9 2,5 7-7,-5 5 1,5-1 1,5-3 3,-10-5 0,10-3 2,4-5-4,0-4-2,4-7-1,10-5 3,-10-8-5,10-4 2,0-8-3,-1-4 2,1-4 3,4-9 1,-13-3 1,4-4 0,4-5 0,-8 1 2,0 4 3,4 3 2,-9 5 3,0 8 1,0 4-1,0 8-1,0 8-8,0 8 0,4 5-1,5-1 2,-9 0-3,9 0-2,1 0 2,3-3 0,5-1-2,-4-8 0,0 0-16,4-4-5,0-8-19,0-4-5,5-4-50</inkml:trace>
    <inkml:trace contextRef="#ctx0" brushRef="#br0" timeOffset="2071.7195">-394-401 184,'4'-4'71,"5"8"-55,-9-4 11,0 0 0,0 0-9,0 0 0,0 8 0,0 4 1,0 1-10,5 7-3,4 4 0,-9 4-3,4 9 0,10 11-1,-9 1 1,4 0-2,0 3 2,5 5 0,-1-1 1,1 5 0,0 4 2,-1 8 3,-8 4 5,-1-5-6,-4-3 0,-9-4 2,-4-8 1,-6-9-1,-8-11-1,-5-5 3,-9-8 5,-4-7-3,-1-5 0,5 0-6,-4-8-3,13-4-5,-5-4 0,5-4-13,10 0-7,3-5-18,6-7-6,-1-4-39,14-8-16,0-1-10</inkml:trace>
  </inkml:traceGroup>
</inkml:ink>
</file>

<file path=ppt/ink/ink3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7:16.138"/>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69692419-63F0-4F7E-8F6C-046BE02EAEC4}" emma:medium="tactile" emma:mode="ink">
          <msink:context xmlns:msink="http://schemas.microsoft.com/ink/2010/main" type="inkDrawing"/>
        </emma:interpretation>
      </emma:emma>
    </inkml:annotationXML>
    <inkml:trace contextRef="#ctx0" brushRef="#br0">-3 170 176,'0'4'66,"9"0"-52,-9-4 10,5 0 0,4 0 3,9-4 4,-4-4-9,9 0 0,4-4-13,5 3-1,4-3 2,1 0-4,-1 0 2,-4 0-5,-5 0-2,1 4 0,-6 0 1,-4-5-28,-4 5-9,0-4-27,-5 0-11,9-4-16</inkml:trace>
    <inkml:trace contextRef="#ctx0" brushRef="#br0" timeOffset="-298.2004">216-312 104,'9'-8'41,"-9"0"-32,13-4 20,-13 8 6,0-4-4,0-4 2,0-5-8,-9-3-3,5 0-12,-10-8 2,0-1 2,-4 1 1,0 0 1,-9-1-2,9 5-1,-10 4-3,10 4-1,-9 8-1,8 3 2,1 10-7,5 3-2,3 8-3,1 4-2,9 0 3,0 5 0,0 3 1,5 0 0,9 13-3,4 11 2,9 9 3,-4 4 1,9 4-1,4-5 1,-4 1-2,0-4 2,0-1 0,-9 1 3,-1 0 1,-3 0 1,-6-5-4,1-7-1,-14-9 1,0-7 0,-9-5-2,-5-8 1,-4-8-22,-5-12-9,0-4-44,1-8-18,-6-4-17</inkml:trace>
    <inkml:trace contextRef="#ctx0" brushRef="#br0" timeOffset="646.9233">448 113 148,'23'4'57,"-14"-4"-44,4-4 5,-3 4-1,3-4-2,5-4 1,-4 0-2,-5-4 1,5-4-8,-1-1 2,1 1 4,0-4-1,-10-4 3,5-1-8,-9-3-2,0-4-1,0-1 0,0-3-2,-13 4 1,4-5-2,0 13 2,-5 4-2,-9 3-1,5 9 3,0 8 2,4 12-2,0 9-2,1 7-3,4 8-1,9 1-1,-9-1 3,4 1 0,5-1 1,5 5 4,4-1 2,4-4-2,6-3-3,-6-5 0,-4-4-1,14-3 2,-9-9 1,4-4-1,0-4 1,0-4 4,1-4 6,3-4-3,-8-12 2,4-5-5,-4 1-2,-5 0-5,5-1 0,-1 9 0,-4 0 0,10 8 0,-15 4 0,10 8-3,-1 4 0,6 4-1,-1 0 3,5 5 0,-1-9 3,6 0-8,-1-8-3,5-4-44,-14-8-20,14-9-37</inkml:trace>
    <inkml:trace contextRef="#ctx0" brushRef="#br0" timeOffset="1518.9608">1331-356 124,'-9'20'49,"0"-12"-38,4 4 1,5-8 1,0 4-7,0-4 2,0 0 6,0-4 3,0 0-8,0 0 6,5 0 2,4-4-5,0 0 1,5-4-2,-1-4 1,1-4-2,0-4 1,-1-1-6,-8-3-1,0 0 2,4 0 1,-9-5-1,-9 5-1,-1 0-3,1-1-2,5 9 1,-14 4 1,4 8 5,5 4 4,4 12-9,-8 4 0,8 9-4,-4 3 0,4 4 0,5 9-2,0 3 5,0 1 1,14-1 8,-9-3 4,8 3-7,1-7-4,4-9-2,9-4 1,-4-7-1,9-1 2,0-4-2,0-4-1,0-4-6,-5-4-1,-4-4-19,0-4-8,-5-8-55,4-9-51,-3-7 49</inkml:trace>
    <inkml:trace contextRef="#ctx0" brushRef="#br0" timeOffset="2121.5756">1586-623 256,'-32'28'96,"37"-24"-75,8-4 6,-13 0-2,14 0-5,-9 0 3,8-4-9,6-4-1,8-4-7,-9 0-4,9-5 1,5 1-2,-4 0-1,-1 0 1,9 0-1,-13-1-7,4 1 0,1 0-19,-10 0-6,5 0-34,-1-1-13,1 1-22</inkml:trace>
    <inkml:trace contextRef="#ctx0" brushRef="#br0" timeOffset="1863.3422">1796-1077 192,'0'-28'74,"0"20"-58,-5-8 12,0 12-1,1 4 0,-1 0 3,1 0-14,4 4-7,0 0-5,0 4 1,0 8 1,0 8 0,0 13-1,0 11-1,4 9 0,5 8 0,1-1 0,-1 1-5,4-4-1,5 0 1,1-5 2,-1 1 0,5-4-1,-10-9 1,6-7-1,-6-9 0,5-8 2,-13-4-17,4-8-4,0-12-15,0-8-7,5-8-28,-9-4-51,-1-5 27</inkml:trace>
    <inkml:trace contextRef="#ctx0" brushRef="#br0" timeOffset="3302.1499">2501-700 124,'-9'-12'49,"18"12"-38,-18 0 12,9 0 6,0 4 0,-4 0 5,-6 0-3,1 4 1,0 4-18,-4 4 1,-6 0-1,-3 5-5,-1 3-3,0 4-3,0 0-3,1 5 1,-6-5-1,10 1-3,4-1 2,5 4-8,0-3-2,9-5 8,0-4 4,5-4-3,8-4 0,1-8-2,4-4 0,10-4-2,-6-4 1,1-8 5,0 0 2,0-4 0,-1-5 1,1-3 0,-5 0 1,1 3-2,-6 1 1,-4 4-2,0 4 2,1 4-2,-6 8-1,1 4 1,4 4-1,0 0-7,5 0-3,-1 0 6,1 0 1,-1-4 3,6 0 0,-1-4 0,0-4 2,0-4-3,1-1 0,-1-7 10,0 0 5,0-8 0,5-5 0,-9-11-6,4-5-3,-9-8 0,0-3-1,0-5 2,0 4 1,0 1-3,-9-1-3,0 0 6,0 1 3,-13 7 1,4 8 1,-5 9 0,5 12 0,-9 12-4,4 16-3,-9 16-5,10 16-2,3 13-2,-12 20 3,13 20-2,-5 12 1,14-4 2,4 0 2,10-16-3,4-8 0,10-12-1,3-5-2,10-7 3,5-5 2,0-11-2,4-9 0,-5-12-6,5-4-3,-9-8-5,0-4-4,-4-8-22,-10-4-11,-4-4-66</inkml:trace>
    <inkml:trace contextRef="#ctx0" brushRef="#br0" timeOffset="8183.9218">-754 1404 160,'-14'-8'60,"14"4"-47,-13 0 17,13 4 3,-5 0-5,-9-4 0,5 0-6,-4 0-4,4 4-10,-5-4 4,-4 4 3,-5 0-3,5 0-2,-1 0-1,1 4 1,-4 0-3,3 0-2,1 4-2,0 4-3,-5 0 1,9 4-1,5 5-3,-4 7 2,-1 8 1,-4 17 0,4 20-3,0 12 0,10 8 2,-10 4 2,14-8-7,-9 4-1,9-4 6,9-4 2,-4-4 1,4-12-2,9-8-2,0-17-1,10-7-3,-10-9-1,9-16 1,5-12 2,-9-8-3,4-12 2,0-5 3,-4-3 1,0-4 1,0-5 2,0 1 3,-14 4 2,0-1 3,-5 5 1,-4 4 1,0-1 0,-4 9-2,-5-4-1,0 4-1,-14 4 0,5 7-2,-1 5 1,1 0-4,-9 5 0,9 7-3,4 0-3,-4 4 2,4-4 0,14 0-13,0 0-5,0 1-10,14-9-3,9-4-13,4-8-6,5-9-35,9-7-35,-5-4 45</inkml:trace>
    <inkml:trace contextRef="#ctx0" brushRef="#br0" timeOffset="8934.7988">-595 2392 104,'0'0'41,"0"0"-32,-4 0 6,4 0 3,0 0-6,0 0-2,0 0-1,-9 0 1,9-4 6,0-1 2,0 1-9,0 0 8,0 0 5,0 0 2,0-4 1,0-4-6,0 0 1,0-4-9,9-4-4,-5-5-2,10-7 1,4-5 1,9 5 1,-8 0 0,8 3 0,5 9-4,-9 8-1,4 8-3,0 12-1,5 12 1,-9 5 0,4 3 0,1 4 2,-6 5-1,1-1-1,0-4-10,0-7-6,-1-5 1,1-8 4,0-12-21,4-4-8,-13-8-48,4-4-36,0 0 48</inkml:trace>
    <inkml:trace contextRef="#ctx0" brushRef="#br0" timeOffset="320258.0056">102 2068 88,'0'4'33,"0"0"-26,4 0 3,-4-4 1,0 0-1,0 0 4,10 4-1,-6-4 2,5 4-2,0-4 0,5 0-1,4-4 0,5-4-6,-5-4-4,9-4-1,-8-5 5,8-3 4,-9 0 3,-4-5 5,0 1-6,4 0 1,-14-9-6,5 5-2,-9 4 0,0-1-1,-9 5 2,5 4 3,-14 4-2,4 4-2,0 3 0,-13 9-1,4 9 0,-4 11 2,-1 8-1,1 13 0,4 7-3,5 1-2,-5-1-2,10-7 1,4-5 1,9-3 2,0-1-3,0-4 0,9-4 1,0-3 2,9-1-3,0-4-2,5-4 4,9 0 1,-9-3 0,4-1-2,0 0 1,5-4 1,-9 0-12,4-4-3,5 0-40,0-8-16,9-4-24</inkml:trace>
    <inkml:trace contextRef="#ctx0" brushRef="#br0" timeOffset="321024.1116">657 2141 104,'14'-25'38,"-9"21"-29,8-16 21,1 12 8,-5-4-1,5-4 3,-1-9-11,1-7-3,0-8-15,-1-13-2,-4-8 1,0 5-4,-4-1 2,-5-4-3,0-4 2,-5-7-2,1-13 0,-5-8-3,4 4-2,-8 0-8,-6 12-3,6 8 15,-1 12 6,5 17-4,0 7-3,0 21 6,4 16-7,5 16 0,-9 21-2,9 24 2,0 8-3,0-1 0,9 5 1,-4-8 0,4-4 0,4 0 0,6-1-3,-1 5 2,9 0 1,-9-8 0,10-9 0,4-11 0,-14-13-7,5-8-3,4-16-23,0-8-11,1-12-19,3-4-50,1-4 21</inkml:trace>
    <inkml:trace contextRef="#ctx0" brushRef="#br0" timeOffset="322118.3195">1217 1704 156,'-4'8'57,"-1"-4"-44,10-4 1,-5 0-4,0 0-2,4-4 0,1-4 4,4-5 5,5-3-9,-10-4 4,10-4 2,-1-5 1,-8 1 4,4-4 0,-4-1 1,-1-3-5,-4 4 1,0-1-3,-4 5 0,4 0-7,-5 3-2,5 5 0,0 4 0,0 4-5,0 4 1,0-1 0,0 9 0,0 0-3,9 9 0,5 7 2,4 4 0,5 8 1,9 5 0,4 3 0,5 5 2,-4 11 3,4 17 4,-10 16-2,-3 8-2,-5-4 0,-10 4-1,1-12-2,-14 0-2,-14 8 3,-4 0 2,-9 0 4,-5-8 2,-9-12 3,0-12 2,-14-9-5,1-16-1,-1-11-9,5-13 0,-9-16-1,9-17 2,-10-11-8,10-13-1,9-3-9,9-1-3,10 1-12,8-1-5,0-4-25,14-3-11,14-5-42</inkml:trace>
    <inkml:trace contextRef="#ctx0" brushRef="#br0" timeOffset="322735.5982">1823 1214 148,'-5'4'57,"5"4"-44,0 4 10,0-4 2,-9 0-1,9 5 3,-4-1-9,4 0 0,-9 4-11,4 4-2,0 0 1,1 5-5,-1 3-1,1 4 0,4-3 0,4-1-3,5-4 2,10 1 1,-6-5 0,5-8 0,5-4 0,0-4-3,0-4 2,0-8 5,-1-4 5,1-4-3,0-9 2,-5-7 4,-9-4 2,-4-13-1,-5-3 0,-5 3-1,-4 4 0,0 5-4,-9 12-3,-10 7 0,-3 21-1,-10 29-13,4 7-4,-8 9-67,4 7-29,4-7 3</inkml:trace>
    <inkml:trace contextRef="#ctx0" brushRef="#br0" timeOffset="329237.0476">2351 1250 84,'-5'8'33,"5"1"-26,0 3 11,0-4 4,0 0-1,0 0 2,0-4 0,0-4 3,0 4-10,0-4-4,0 0-7,0 4-4,10 0 0,-1-4-1,0-4 2,9 0-1,-9-4 2,5-4-2,-1 0 2,1-9 0,0 1 3,-1-4-3,-4-8 0,-4-1 1,0 1 0,-5-1 0,0 5 0,-5-4 0,0 3 2,-4 1-3,0 4 0,-4 4-1,-1 3 1,5 5-2,-9 4-1,4 8-2,-4 4 1,4 8-1,0 9 0,1 7 0,4 8 0,4 13 0,10 3 0,4 1 2,4-4 0,6-13-3,8-4 2,-9-7 1,14-13 0,0-4 2,4-12 1,1-8 1,-5-13 0,-1-7-2,1-8 1,0-9-2,0 1 2,0-1-2,-5 0-1,-4-3 1,0-1 1,-5 1-1,-4-5-1,-1-8 3,-13 0 0,0 1 1,0 3 0,-9 8 0,5 13 2,-1 7 8,1 9 3,-1 4-6,0 4-2,5 8-5,0 16-3,5 16 0,0 25 1,4 11-1,4 9 2,-4-4-4,5 4 0,4-1 1,1 5 0,3-4 0,6-4 0,-10-13 0,0-3 2,0-13 1,5-7 1,-14-9-5,5-12 1,-1-12-16,1-12-4,-5-8-17,0-9-6,0-3-19,-9-1-50,0-3 18</inkml:trace>
    <inkml:trace contextRef="#ctx0" brushRef="#br0" timeOffset="329477.959">2765 769 288,'5'-4'107,"4"4"-83,-9-8 4,4 4-2,1 0-17,4-1-2,5-7-7,-1-4-1,6-8 1,3-4 0,6-9 2,-1-3-1,0-1-1,1 5-17,4-5-9,4 13-44,-4 4-19,13 3-14</inkml:trace>
    <inkml:trace contextRef="#ctx0" brushRef="#br0" timeOffset="330030.6546">3485 336 180,'0'16'68,"-5"-4"-52,1 0 10,-1-4 1,0 4-13,1 1-5,-5-1-4,0 0 1,0-4-3,4 0 7,-9 0 3,10-4 2,-1 0 1,1 0-8,-1 0-3,1 0-5,4 9-1,-5-5-1,5 4 0,0 0 2,0 4 2,0 0-1,5-4-1,-1 1 1,1-5-1,-1-4-3,-4-4 2,9-4 1,5-4 2,-9-9-3,8-7 0,1-8-4,0-13-1,-1-3 5,5-5 5,-9-4-2,1-7 1,-1-5-1,-5-8 1,-4-4-2,-4 4 2,-1 8 2,1 13 4,-6 7 5,1 17 1,-4 16-6,4 24-1,0 28-6,4 25-4,0 12-2,1-1 3,4 5-2,9 0 1,5 0 2,13-4 0,9-8 0,10-13 0,9-15 0,4-17 0,4-20 0,6-12 0,-1-17-7,-4-3 0,0-4-24,-5-9-9,-5-3-76</inkml:trace>
    <inkml:trace contextRef="#ctx0" brushRef="#br0" timeOffset="325002.2836">-699 4059 128,'-5'16'49,"5"-12"-38,-5 8 10,5-12 4,5 4-10,-5 0-3,5 0-1,4 1 0,4-1-5,6-4-2,-1-4 2,9-1 1,-4-3 1,9 0 0,4-4 2,1 0-3,4 0-2,-10 0-2,6 0 0,4-1-2,-9 5 2,0 0-2,-10-4 2,1 4-2,0 4-1,0 0 1,-14 0 1,4 0-1,1 0 2,-5 0-2,0 0-1,0 0-17,5-9-9,-5 1-28,0-4-55,-9 0 18</inkml:trace>
    <inkml:trace contextRef="#ctx0" brushRef="#br0" timeOffset="325588.2065">-303 3573 116,'0'0'44,"0"4"-35,0-4 9,0 0 2,0 0-6,0 0 0,0 0-6,0 0 0,0 0-5,0 0 0,0 0 1,4 0 4,-4 0 3,9 4 0,-9-4 3,0 0 2,0 0-1,0 0-1,5 4-1,-1 5-3,-4-1-1,0 0-1,0 4 0,10 4 0,-10 12 2,13 13-3,-8 11 1,8 13 4,-8 0 2,4 0-3,-4 4 1,4-13-7,-9-3-3,4-5-12,-4-7-4,0-5-37,0-3-17,5-5-44</inkml:trace>
    <inkml:trace contextRef="#ctx0" brushRef="#br0" timeOffset="331191.7813">-71 3840 128,'-9'0'49,"9"4"-38,-5 5 8,5-9 3,0 0-15,0 0-6,5-5-1,4-3 1,5-4 0,-5 0 4,4 0 4,1 0-3,0 0 2,-10 4-7,5 4-1,5 4-33,-10 0-55,10 8 6</inkml:trace>
    <inkml:trace contextRef="#ctx0" brushRef="#br0" timeOffset="327407.3126">-21 3788 84,'-5'4'33,"5"-4"-26,0 0 18,0 0 6,0 0-10,0 0-2,0 0 0,0 0 0,0 0-10,5 4 3,9-4 2,-10 0-3,5 0 1,5 0-5,4-4 1,-4 0-3,-5 0 0,0 0-6,5 4 1,-10-4 0,5 4 2,0 0-1,1 0-1,-6 0 1,-4 0 1,0 0-1,9 0-1,-9 0-6,5 0-4,-1-4-47,5-4-58,-4-5 25</inkml:trace>
    <inkml:trace contextRef="#ctx0" brushRef="#br0" timeOffset="332659.0202">393 3804 68,'-13'12'27,"3"-8"-21,1 8 3,9-4 2,-9 0 4,5 5 5,-10-1 5,5-4 2,0 0-3,0-4-3,4 0-3,5-4-1,-9-4-9,5-4 1,-1-8 4,-4-9-3,4-3 2,5 0-7,5-5-1,4 1 0,-4 4 0,8-1 0,-8 5 2,4 0-1,5 4 2,4-1 0,-14 5 3,5 4-7,0 4-2,1 4-1,3 0 0,-4 4 0,0 0 2,5 4-3,0 4 0,4 4 3,-4-4 1,-1 4-1,6 0-2,-6 1-2,-4 3-1,5 0 2,0 0 0,-5 4 3,0 1 1,0-1-1,5 0-2,-10 4 1,1 1 1,4 3-1,-9 0-1,0 1 3,0-5 0,-9 4-1,4-7-2,1-1 1,4-8-1,0 0-5,0 0 1,0-8 4,0-8 2,-10-4-3,6-4-1,4 0 3,0-8 3,-9-5-1,4-3 0,1 0 1,4-1 0,0 1 0,0 0 0,0 3 0,0 5 2,4 4 1,1 0 1,4 4-4,-9 4-3,4-1 0,6 5-1,-1 0 0,0 0 2,4 4-3,1 0 0,4 0 1,-4 4 0,4 0 0,-4 4 2,4 5-1,-4 3-1,4 4 1,-4 8-1,-1 5 0,-4 3 2,0 1-3,-4-1 0,4 0 3,-9-3 1,0-1-4,0-8 1,0-7-2,0-5 0,0-4 2,0-8 0,0-8 0,0-8 0,0-13 0,0-19 0,0-5 0,5 0 0,4 5-3,9-1 0,-4 9 4,-5 3 1,14 5 0,-10 8-2,5 8-2,1 3 1,8 9 1,-13 8 2,8 9-1,-3 3-1,3 8 3,-8 8 0,4 5-1,0 3-2,10 5-26,-15-9-12,10-3-43,4-13-62,-8-16 34</inkml:trace>
    <inkml:trace contextRef="#ctx0" brushRef="#br0" timeOffset="334925.907">1773 3670 68,'-9'9'27,"9"-5"-21,-5 0 14,5-4 4,-4 4 12,-1-4 7,0-4-6,1-4-2,4-5-15,-9-3-5,4-4-9,5-4-2,-9-9 2,5-7 3,4-5 2,0-3-8,4-1-1,5 5 0,5 3 1,-10 5 5,6 11 5,8 5-7,-9 8-1,5 4-1,-1 8 0,1 4-2,-1 8-2,1 0 1,0 5 1,4 3-1,-4 8-1,-1-4 1,6 5-1,-10 3 0,4-4 2,-4 5-1,5-5-1,-14 0 1,5-7-1,-1-1-7,1-8 0,-5-4-10,0-8-2,0-12 8,4-4 5,-4-8 5,5-9 1,-5-7-3,9-9 2,-9-3 1,5-1 0,-1 8 2,1 9 1,-1 4 5,-4 7 3,0 9 2,0 4 5,5 8-8,4 12-1,-9 8-5,4 13-1,5 3-3,-4 4-1,4 1 1,0 3 0,5-11-3,0-1 2,-1-4 1,1-4 0,4-3 0,-4-9 0,-1 0 0,6-8 0,-6-4 2,-4-4 1,0-9-4,5-11 1,-14-16 4,5-13 5,-5 4-5,0 1 0,0 3 0,0 5 0,0 7 0,0 9 2,0 4-3,0 7-2,0 5-3,0 8-1,4 8 4,5 12 1,5 9-3,0 7-1,8 5 1,1-1 0,0-4-2,0-3 0,4-5 2,-4-4 0,0-8 3,-1-4 1,-3-4-4,-6-4 1,1-4 0,-10-8 2,1-4 1,-5-12 1,0-9-2,-5-3-2,1-5 1,-1 1-1,5-1-3,-4 1 0,4 7 4,0 9 3,0 8 3,0 8 1,0 8-4,0 12-3,0 12 0,0 8-1,0 13 2,4 15 1,5 13-1,5 4-2,0 0 3,4 0 0,0 0-4,0-5-1,5-3 3,-9-4 1,4 4 0,-4-1 1,-5 1 2,0-4 2,-9-5 5,-5-7 3,-4-4 0,-9-1 4,-14-3 4,-13-5 3,-19-4-7,-9-3-1,-9-1-11,-4-4-2,4 1-16,-5-5-6,1-4-15,-1-4-8,5 0 8,5 0 4,4 1 3,14-1 4,9-4-20,4 0-6,10 0-48,8-4-47,10 0 50</inkml:trace>
    <inkml:trace contextRef="#ctx0" brushRef="#br0" timeOffset="333574.5865">1463 3448 116,'0'4'46,"5"-4"-35,-5 4 25,0-4 9,0 0-9,0 0-1,0 0-14,-5 0-3,5 0-10,-9 0 1,5 0 2,-1 4 0,-4-4 3,4 4-5,-8-4-1,4 4-2,-1 0-1,1 4-3,5 0 1,-10 4-4,5 5 0,0 3 1,0 4 0,4 4-3,5 5 2,-9 3 1,9 1 0,0-5-5,9-4 1,-9-3 2,5-5 1,4-8 1,0-4 2,5-12-6,-1-8 1,6-8-1,3-9 2,-3-3 1,8 0 1,-9-9 0,5 1 0,0 3-3,-10 1 2,5 4 1,-13 7 2,4 5-1,0 8 2,-4 4-2,-5 8 2,4 12-2,-4 8-1,0 4 3,0 1 2,5-1 0,4 0 0,-4 1-6,4-5 1,0 0 0,0-4 0,4-4-3,-3-8 0,3-8-27,1-8-10,4-8-20,5-8-7,-9-1-17</inkml:trace>
    <inkml:trace contextRef="#ctx0" brushRef="#br0" timeOffset="336216.0953">-349 5338 68,'5'-12'27,"4"4"-21,-9-5 5,4 5 3,1-4 1,4-4 0,-4-4 1,4 0 3,4-1-5,6-3 2,-6 0-5,-4-1-1,14 5-6,-9 4-3,4 0 2,-4 4 0,-5 0 3,4 3 1,1 5 1,0 0-2,-1 4-1,10 4-3,0 9 1,-9 3-2,4 8-1,0 12 1,0 9 1,5 8-3,-14 3 0,5-3-23,-5 8-10,-5-9 0,1-3-6,4-9 15,-9-7-17,0-9-6,0-4 22,5-8 14</inkml:trace>
    <inkml:trace contextRef="#ctx0" brushRef="#br0" timeOffset="336697.4027">84 5496 176,'-9'-57'66,"9"33"-52,0-25 8,9 29 1,-9-4-10,0-1 0,4 1-3,1 0-1,-1 4-5,1 3 4,-1 5 2,6 4-3,-10 8-2,13 8-2,-4 4-3,5 5 3,4 3 0,5 0-4,9 0-1,-9 0 1,4-3 0,0 3-2,1 0 2,3-4 1,-8 9 2,4-1-1,1 0-1,-10 0 1,-4 1-1,-10-5-5,1 0 1,-10-4-9,1-4-2,4 1 6,-14-9 2,5-4 2,0-4 4,0-9 2,4-3 2,-4-12 1,9-8 2,9-9 1,-4-12 3,8 5-3,1-1-2,4 9 2,0 7 0,5 13-3,-5 8-1,-4 16 10,4 12 3,0 12-5,-4 13-4,4 7-7,1 1 0,3-1 0,-8 1 0,4-9-36,-4-4-15,-1-7-58</inkml:trace>
    <inkml:trace contextRef="#ctx0" brushRef="#br0" timeOffset="360628.2729">999 4982 124,'-9'0'49,"4"4"-38,1-4 17,4 0 6,0 0-9,0 4-5,-5 0-7,5-4-1,0 4-7,-5 0 8,5 0 6,-4 0-4,4-4 2,0 4-6,0 0 1,-9 0-5,4 4-2,1 0-2,-1 4-3,1 5 1,-1-1-1,5 4 0,-9 4 0,9 5 0,0 3 0,0 0 0,0-3 0,0-1 0,9 0 0,-9-3 0,5-5 0,4 0-3,0-4 0,0 1 2,5-9 2,4 0-2,-5-4 0,-3 0 1,12-4 0,-8 0-3,4 0 0,0-4-1,10 0 3,-19 0-7,14-4-2,-10-1 3,-4-3 4,5 4 0,0 0 1,-1-4 2,1 0 0,0 0-3,-10-4 2,1-1 1,4-3 2,-9 0-1,-9-4 2,4-1 2,1 1 2,-10 0 5,5-5 3,0 5-6,-5 4-1,0 0-2,-4 3-1,5 5-1,-6 4 0,6 0-2,-19 4 1,18 4-2,-13 4-1,4 4 3,0 0 0,1 0-6,-1 1-2,5-5-38,4 0-16,0-4-54</inkml:trace>
    <inkml:trace contextRef="#ctx0" brushRef="#br0" timeOffset="390593.8162">1732 5148 128,'-5'12'49,"5"-8"-38,-9 4-3,9-4-4,-4 4 9,-1-4 8,0 0 10,5-4 5,-4 0-15,4 0-4,0 0-11,0-4 5,0 0 2,0 0-2,0 0 1,-5-4-5,5 0-2,0-8-2,0-5 0,0-3-2,5 0-1,4-5-2,0 1 1,5-4 1,-1-1 2,1 1-3,0 0 0,-1 3 1,6 1 0,-6 4 4,5-1 2,-4 1-2,0 4-3,4 0 0,-13 3 1,4 1-3,0 4 0,0 4 5,5 0 2,-14 4 0,4 0 1,1 4-4,-1 4-2,1 0 0,-1 4-1,5 0 0,-9 4 2,5 8-1,4 1-1,0-1-2,5 4 1,-5 5 1,5-1 2,4 0-3,-5 5 0,-3-1-6,3 0 0,1 1-24,0-5-7,-1-4 0,-8-3 2,4-5-17,0-4-45,0-8 17</inkml:trace>
    <inkml:trace contextRef="#ctx0" brushRef="#br0" timeOffset="391539.6193">2305 4929 108,'-9'8'44,"18"-4"-35,-9-4-2,0 0-1,0 0 6,0 0 4,0 0 6,10 0 1,-6 0-6,5-4 0,0 0-10,0-4 5,1 0 1,-1-4-2,4 0 1,1-5-5,-5 5-2,0-4 0,5 0 1,-5 0 1,0 0 3,0 3 1,-4 1 3,-1-4-1,-4 4 0,9 0-1,-9 0 0,0-1-4,0 1-3,-9-4 0,5 4-1,-1 0-2,1 4 1,-1 0-2,-4 0 2,0 0-4,0-1 0,0 1 1,-1 0 0,6 0 2,-10 4 3,5 0-2,0 0 0,5 4 1,-1 0 0,0 4-2,-4 0-2,0 4 1,0 4-1,5 5-3,-6 3 2,1 4-1,5 4 0,-1-3 0,1-1-2,4 4 3,0 1 2,4-1 0,1-4-1,-1 5-2,5-5 1,1 0 1,-10 0 0,4 1 0,5-5 0,0-4-3,0 0 2,1 0 1,3-3 2,1-1-1,-1 0-1,6 0 1,-1-4-1,0 0 0,5 0 2,4-4 1,-9 0 3,1 0-3,3 0 0,1 1-1,0-5 1,0 0-2,4-5 2,-9-7-29,10-4-11,3-8-97</inkml:trace>
  </inkml:traceGroup>
</inkml:ink>
</file>

<file path=ppt/ink/ink3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6:41.870"/>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5DDE5206-4437-4A6A-B745-1485138058C8}" emma:medium="tactile" emma:mode="ink">
          <msink:context xmlns:msink="http://schemas.microsoft.com/ink/2010/main" type="inkDrawing"/>
        </emma:interpretation>
      </emma:emma>
    </inkml:annotationXML>
    <inkml:trace contextRef="#ctx0" brushRef="#br0">0-2 56,'4'0'24,"1"4"-18,-5 0 0,0-4-1,4 4 3,-4-4 3,9 4 5,5 0 2,-5 0-5,5 0 0,-1 8-6,1 0 1,4-4 1,5 0 2,0 0-1,4 1-1,0-5-3,5-4 1,0 0-4,0 0 3,0 0 3,0 0-5,0 0 0,0 0 0,4 0 0,0 0 0,1 4 0,-5-4-2,4 4-2,5 0-2,-5 0 1,1-4 1,-1 4 0,1-4-3,-5 4 2,-1 0 1,1 0 2,-4 0-1,4 0 2,-1 0-2,6 0 2,-1 0 0,-4 0 1,5-4-2,-1 4 1,-4 0-2,0 0-1,-5 5 1,0-1-1,5-4 0,-4 4 2,-6-4-1,6 4-1,-6 0-2,1 0 1,4-4 1,1 4 2,-1-4-1,0 0-1,1 0-2,-1 0 1,5 0 1,0 1 0,0-1 0,4 0 2,1 0-3,-1 4 0,0 0 1,1 0 2,-1 0-1,1-4-1,4 0 1,0 4-1,0-4 0,0 4 0,-1-4 0,-3 4 0,-1-3-3,1 3 2,-1 0 3,1 4 1,-1-8 1,-4 8 0,0-4-2,0 4 1,0-4-2,4 0 2,0 1 2,1-5 2,-1-4-1,-4 4 1,4 4-4,1-4-2,-1 4 0,1-4-1,-1 0 0,1 0 2,-6 0-1,1 0-1,0 4 1,0-4-1,0 0 0,4 4 0,1-4 0,-1 5 0,5-1 0,-4 0 2,4 0-3,0-4 0,-5 0 1,5 4 0,-5-4 2,5 4 1,-4 0-1,-1 0-2,1 0 3,-5 5 2,-1-1-4,6 0-1,-1 0 2,1 0 3,4-4 4,0 0 5,-5 0-10,0 1-2,1-1-4,-1 0-2,-4 0 3,5 0 2,-6 4 0,1 4 2,0-4 0,0-4 3,-5 1-3,1-1-2,-6-4 2,1 0 2,-5-4 2,-4 4 1,-5 0-4,0-4-3,0 4 2,-9-4 0,0 0-1,0 0 1,0 0-2,0 0 2,0 0 2,0 0 2,0 0 1,10 4 2,-10-4-1,0 0 0,0 0-3,0 0-1,0 0-6,0 0 1,0 0-2,0 0 0,4 8 2,-4-8 0,0 0 0,0 0 0,0 0 0,0 0 0,5 8 0,-5-8 0,0 0 0,0 0 2,0 8-1,0 0-1,0 0 1,4 1-1,-4 3-3,5-4 2,-1 4 1,1-4 0,4 0 0,-5 0 0,-4 0 0,0-8 0,5 8 0,-5-8 2,5 8-1,-5-8-1,0 4 1,0 5 1,0-9-1,0 0 2,0 0-2,0 0-1,0 0 1,0 0-1,0 0-3,0 0 2,0 0 1,0 0 2,0 0-1,0 0 2,0 0-4,0 0 0,0 0 3,0 0 1,0 8-1,0-8-2,0 8 1,0 0-1,0 0 0,-5 0 2,0 4-3,1 0 0,-10 5 1,1 7 2,-1 4-1,-4 5-1,0-1 1,-5 4-1,0 1 0,0-1 0,0 9-3,-4 7 2,0 5 1,0 8 2,-1-9-1,5-3-1,5-4 1,0-13 1,4-4-1,5-7 2,0-5-2,5-4 2,-1-8-2,0 4-1,1-8 3,4-4 2,0 0-2,0 0 0,0 4 1,0-4 0,0 0-5,0 0 1,0 0-2,0 0 0,0 0 2,0 0 2,0 0-3,0 0 0,0 0-8,0 0-2,0-4-18,0 0-9,0-4-20,-5-4-8,1 0-49,4-4-23,0-9 72</inkml:trace>
  </inkml:traceGroup>
</inkml:ink>
</file>

<file path=ppt/ink/ink3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6:42.36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A8C6E631-DD7D-40FD-A054-59C11B325F60}" emma:medium="tactile" emma:mode="ink">
          <msink:context xmlns:msink="http://schemas.microsoft.com/ink/2010/main" type="inkDrawing"/>
        </emma:interpretation>
      </emma:emma>
    </inkml:annotationXML>
    <inkml:trace contextRef="#ctx0" brushRef="#br0">163 526 124,'-9'-20'49,"9"16"-38,-9-8 8,4 8 1,1 0-6,-5-4 0,0 0 0,0 0 4,-5 0-10,0-1 2,1 5 3,-1-4-3,0 4 2,1 0 6,3 4 3,1 0-8,0 0-3,5 0-4,4 0 1,0 0 0,4 8 3,5 4-3,0 5 1,1 3-3,3 4 0,1 9-1,0-1 0,-5 4-2,0-3-2,0 3 5,0-3 4,0-5-5,5-4 0,-1 0-2,-4-3-2,5-1 1,0-4 1,-1 0 1,1-4 3,4 1 1,1-5 1,-1 0-2,5 0 1,-1 0-4,10-12-2,0-8 4,4-13 1,1-15-2,8-29-3,10-20-25,4-28-11,10-49-90,3-16-58,1-25 76</inkml:trace>
  </inkml:traceGroup>
</inkml:ink>
</file>

<file path=ppt/ink/ink3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1:04:11.278"/>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C0130F0-C675-4C82-B416-DC6202B8A721}" emma:medium="tactile" emma:mode="ink">
          <msink:context xmlns:msink="http://schemas.microsoft.com/ink/2010/main" type="writingRegion" rotatedBoundingBox="10779,597 17551,610 17546,3338 10774,3325"/>
        </emma:interpretation>
      </emma:emma>
    </inkml:annotationXML>
    <inkml:traceGroup>
      <inkml:annotationXML>
        <emma:emma xmlns:emma="http://www.w3.org/2003/04/emma" version="1.0">
          <emma:interpretation id="{1261E671-F9DE-4A8E-A151-B3A3572FD4C5}" emma:medium="tactile" emma:mode="ink">
            <msink:context xmlns:msink="http://schemas.microsoft.com/ink/2010/main" type="paragraph" rotatedBoundingBox="10779,597 17443,609 17440,2276 10776,2263" alignmentLevel="1"/>
          </emma:interpretation>
        </emma:emma>
      </inkml:annotationXML>
      <inkml:traceGroup>
        <inkml:annotationXML>
          <emma:emma xmlns:emma="http://www.w3.org/2003/04/emma" version="1.0">
            <emma:interpretation id="{5BE589DA-F637-42B7-A9A9-6E0D1EA8476A}" emma:medium="tactile" emma:mode="ink">
              <msink:context xmlns:msink="http://schemas.microsoft.com/ink/2010/main" type="line" rotatedBoundingBox="10779,597 17443,609 17440,2276 10776,2263"/>
            </emma:interpretation>
          </emma:emma>
        </inkml:annotationXML>
        <inkml:traceGroup>
          <inkml:annotationXML>
            <emma:emma xmlns:emma="http://www.w3.org/2003/04/emma" version="1.0">
              <emma:interpretation id="{D3E47A86-BE06-41BA-81B6-A93897E1C91F}" emma:medium="tactile" emma:mode="ink">
                <msink:context xmlns:msink="http://schemas.microsoft.com/ink/2010/main" type="inkWord" rotatedBoundingBox="10779,597 14734,604 14731,2271 10776,2263"/>
              </emma:interpretation>
              <emma:one-of disjunction-type="recognition" id="oneOf0">
                <emma:interpretation id="interp0" emma:lang="en-US" emma:confidence="0">
                  <emma:literal>(sixers</emma:literal>
                </emma:interpretation>
                <emma:interpretation id="interp1" emma:lang="en-US" emma:confidence="0">
                  <emma:literal>(sixer</emma:literal>
                </emma:interpretation>
                <emma:interpretation id="interp2" emma:lang="en-US" emma:confidence="0">
                  <emma:literal>[sixer</emma:literal>
                </emma:interpretation>
                <emma:interpretation id="interp3" emma:lang="en-US" emma:confidence="0">
                  <emma:literal>{sixer</emma:literal>
                </emma:interpretation>
                <emma:interpretation id="interp4" emma:lang="en-US" emma:confidence="0">
                  <emma:literal>{sixers</emma:literal>
                </emma:interpretation>
              </emma:one-of>
            </emma:emma>
          </inkml:annotationXML>
          <inkml:trace contextRef="#ctx0" brushRef="#br0">132 43 72,'9'-29'27,"0"21"-21,-4 0 7,-1 8 2,-4 0 9,0 0 5,0 0 4,0 8 5,0 0-12,0 5-4,-4 7-12,4 4-4,0 4 0,0 5-5,0 3-1,-5 5 2,5 3 3,-4 5 2,-1 3 3,1 9-3,-10 8 1,0 12-5,-4-4-2,0 0 2,-5-5 0,5-7-4,4-4 1,5-9 0,5-7 2,4-9-3,0-3 0,0-9 1,0-4 0,4-4 0,-4 1 2,0-5 3,0 0 2,-4-4-3,-1 0-1,5 0-3,0 0-1,5 4 1,8-7 0,1-1 0,4-4 2,5 0-1,4-4 2,0-1-2,1-7 2,-1 4 0,0 0 3,1 0 1,-6 0 1,1 4-2,-5 0-1,1 0-3,-6 4-2,1 0 1,0 0 1,-5 0-8,-9 0-3,0 0-53,0 0-21,4 4-18</inkml:trace>
          <inkml:trace contextRef="#ctx0" brushRef="#br0" timeOffset="1306.5918">856 1143 68,'-5'5'27,"5"-5"-21,-4 0 10,-1 0 4,1-5 15,-1-3 10,1-4-8,-6-4-4,1 0-15,5-8-4,-5-5-8,0-3 3,-5-5 3,0 1-6,1-8-1,4-5-3,-1-4 1,1 1 0,5-1 3,-1 1 3,5 7 2,0 0 1,0 1 0,0 8-9,5-1-1,4 1-2,0 3 0,5 5 0,-1 0 0,1-1-3,4 5 2,0 4 1,1 0 2,-1-1-1,-5 5-1,1 4 3,0 4 0,-5 0 1,0 4 2,0 4-3,0 0 0,0 4-1,5 4-2,4 4 1,0 0-1,1 4 0,3 1 2,-3-5-3,-1 4 0,0 0 1,0 0 2,-4 0-1,0 1 2,-1-1-2,1 0-1,-5 0-2,0 0 1,0 5 1,0-1 2,-4 8-1,-5 9-1,-5 7 1,-4 13-1,-4 4 0,-6-1 0,1-3 0,-5 0 2,1-5 1,-1-3 1,0-1-5,-4 1 1,-1-1-2,6-3 0,-1-1 0,0-7 0,5-9 4,0-4 1,4-7 1,-4-9 0,4-8-2,5-4-2,0-12-2,9-9 1,4-3-1,6 0 0,3-5 2,5 1 0,1-1 0,3 5 2,1 8-1,0 4 2,0 0-2,-5 3-1,0 5 1,0 4-1,1 0 2,-1 4 3,0 4 0,0 0 0,5 4-3,0 9-2,0-1-2,-5 0 1,0 8 1,0-4 2,0 5-1,-4-1-1,0-4-6,-1 0-1,6-3-41,-1-5-18,5-8-50</inkml:trace>
          <inkml:trace contextRef="#ctx0" brushRef="#br0" timeOffset="1846.0502">1735 957 156,'0'-8'57,"0"8"-44,-5 8 14,5-4 3,-4 0-13,-6 0-4,-3 5 3,-1-1 3,-4 4-9,0 0 3,-5 4 3,0 0 1,0 5-1,1-1-8,-1 4-3,0 0-1,5 1 2,0-1-3,4 0-2,9 0 0,5-3 1,5-1-1,0 0-1,4 0 1,4 1 1,1-5-1,0 0-1,4 0 1,-5 0 1,1 1-1,0-1-1,-1 0 3,-3 0 0,-6 0-1,-4 1-2,-4-1 1,-6 0 1,-3 0-1,-5 0-1,-5 0 1,-9 5-1,-4-5 0,-5 0 0,4-4 2,-4 0 1,0-4-4,5 1-1,-1-9-8,5 0-2,5-5-37,4-3-16,5-8-45</inkml:trace>
          <inkml:trace contextRef="#ctx0" brushRef="#br0" timeOffset="2422.553">1958 451 228,'-9'-8'88,"13"8"-69,-8-4 4,4 4-2,0 0-15,0 0-4,0 0-3,0 0-1,0 0 2,4 4-3,-4-4 0,5 4 2,-1 4 2,1 1-2,-1-1-2,5 0-49,1 0-20,3 4-17</inkml:trace>
          <inkml:trace contextRef="#ctx0" brushRef="#br0" timeOffset="2688.9036">2140 1010 212,'9'20'79,"5"-12"-61,-1 12 21,-4-11 8,0-1-16,1 4-3,-6 0-14,5-4-4,-4 0-6,-5-8-1,0 0 1,0 0-2,0-4 1,0 0-11,0 0-4,0-4-14,0 0-6,-5 0-36,5 4-16,0 4-11</inkml:trace>
          <inkml:trace contextRef="#ctx0" brushRef="#br0" timeOffset="3813.6082">2509 565 160,'0'-4'63,"4"4"-49,5 0-4,-4 0-5,4 4-1,0 0 5,0 4 8,5 0 4,-1 8-10,1 4 4,0 9 3,-1 7-6,1 9 1,0 3-8,-1 9-1,6 4-4,-1-1-1,-5 5 1,6-4 2,-6-5-3,6-3 0,-1 0 3,-5-9 1,1-7-1,-5-9-2,-4-4 14,4-12 5,-5-16 4,1-12 1,-5-16-9,5-13-4,-1-15-4,5-21-2,0-13-3,0-11-2,0 0 1,5 4-1,4 4-3,1 4 2,-1 4 3,5 12 1,-5 12-4,0 12-1,0 9-4,0 11 1,1 13-19,-1 8-9,5 4-27,-10 4-10,1 4-34</inkml:trace>
          <inkml:trace contextRef="#ctx0" brushRef="#br0" timeOffset="3316.2461">2704 201 120,'9'-29'46,"1"17"-35,-1 0 25,-5 8 11,-4 4-8,5 0 0,-5 0-9,0 4-2,-5 8-15,-4 8-1,0 9 1,-5 11-3,1 13 2,-1 20-7,0 24-1,1 12-2,-1-4-2,0-8 1,5-4-1,0-8-3,5-8 0,4-8-1,0-16 3,0-13-33,0-7-12,0-17-50,0-12-41,4-12 53</inkml:trace>
          <inkml:trace contextRef="#ctx0" brushRef="#br0" timeOffset="5000.1456">3028 1212 104,'4'16'41,"1"-16"-32,-1 0 17,-4 0 8,9 0-3,0-8-1,5 4-12,0-4-4,9-4-8,-5-4-4,0-4 1,5-5 0,0-7 1,-1-8 0,1-9 2,-5-4 1,-4 1 1,0-5 0,-5 4 0,-9 5-2,-5 3 1,1 13 0,-6 8 3,-8 12-5,0 16-1,-5 20-2,-4 16-2,-5 9 1,0 8-1,-4 3 0,8 1 0,6 4 0,4-5 0,8-3-3,10-4 2,5-9-1,9 1 0,4-13 4,5-4 1,4-7-6,9-9-2,1-8-3,-1-8 2,1-4-3,-6 0 1,-3-4-1,-5-5 1,-1 1 5,-3-4 3,-6 0 1,-4-9 2,0 5 2,-4 0 2,0 0 3,-1-1 1,1 1-3,-1 0 0,1 3-5,-1 5-2,1 8-3,-1 4 1,-4 4 3,5 12 1,-5 4 1,0 5 0,0 3-7,0 0 0,4 1 3,1-1 2,0-4 0,4 0-2,0 1-4,0-5 0,5-4 2,-1-4 3,1-4 2,0-4 3,-1-4-3,1-4-2,0-4 0,-1-4 1,1-9-3,-1 5 0,-3-4 1,-1 3 2,0 1-1,0 0-1,-5 4 1,1 4-1,0 4 0,-5 8 0,0 12 0,-5 4-3,5 0 2,0-4 1,5 0 2,4 1-3,4-5 0,10-4 1,4-4 0,5-8 0,5-1 0,-1-3 4,1 0 2,-10-4 2,-4-4 2,-10-5-5,-4-7-1,-9 0-2,-9-5 1,-9-3 4,-9-5 4,-5 1-6,0-1-1,5 5-9,-1 3-2,1 1-27,9 4-13,4 3-72</inkml:trace>
        </inkml:traceGroup>
        <inkml:traceGroup>
          <inkml:annotationXML>
            <emma:emma xmlns:emma="http://www.w3.org/2003/04/emma" version="1.0">
              <emma:interpretation id="{354761EB-9732-40C7-A371-BBF9CB3765E9}" emma:medium="tactile" emma:mode="ink">
                <msink:context xmlns:msink="http://schemas.microsoft.com/ink/2010/main" type="inkWord" rotatedBoundingBox="15199,743 17443,747 17441,1811 15197,1807"/>
              </emma:interpretation>
              <emma:one-of disjunction-type="recognition" id="oneOf1">
                <emma:interpretation id="interp5" emma:lang="en-US" emma:confidence="1">
                  <emma:literal>Game</emma:literal>
                </emma:interpretation>
                <emma:interpretation id="interp6" emma:lang="en-US" emma:confidence="0">
                  <emma:literal>Garne</emma:literal>
                </emma:interpretation>
                <emma:interpretation id="interp7" emma:lang="en-US" emma:confidence="0">
                  <emma:literal>Ganne</emma:literal>
                </emma:interpretation>
                <emma:interpretation id="interp8" emma:lang="en-US" emma:confidence="0">
                  <emma:literal>Gama</emma:literal>
                </emma:interpretation>
                <emma:interpretation id="interp9" emma:lang="en-US" emma:confidence="0">
                  <emma:literal>Gaml</emma:literal>
                </emma:interpretation>
              </emma:one-of>
            </emma:emma>
          </inkml:annotationXML>
          <inkml:trace contextRef="#ctx0" brushRef="#br0" timeOffset="5855.102">4908 176 208,'-14'-20'77,"10"16"-60,-14-4 13,8 8 1,1 0-7,-9 0-2,0 0-10,-5 4-3,-4 4-5,-1 4-1,-3 4 3,-1 9-3,0 7-2,-5 8 0,1 13 1,0 24-1,-1 16-1,10 8 1,4-4-1,5-8-3,9-4 2,9-12-1,9-8 0,9-8 2,9-9 2,5-11-3,0-9 0,0-12 1,4-8 2,-4-8-1,-4-8 2,-6-8 0,-3-8 1,-6-5 0,-4-7 0,-9-9-5,0-3 1,-9 3 0,-4 5 2,-1 7-1,-4 9-1,0 8-2,-1 12 1,1 12-1,0 4 0,4 0 2,5 0 2,0 1-3,9-5-2,5 0 2,8-8 2,10-4 0,4-8-1,10-5-17,4-3-9,0 0-22,0 0-7,-5 4-15,1-1-35,-6 9 26</inkml:trace>
          <inkml:trace contextRef="#ctx0" brushRef="#br0" timeOffset="6441.6004">5240 719 204,'0'0'77,"-4"0"-60,-5 4 15,4 0 2,-4 0 0,-5 0 2,-4 0-13,-5 0-4,1 0-11,-1 0-3,0-4-1,5 4-5,0 4 1,-1 0 2,1 4 1,5 4-4,-1 5-1,0 3 1,5 4 0,0 5-2,0-5 2,4 0 1,5 1 2,0-5-3,5-4 0,4-4-6,0 1-3,5-9-8,-1 0-1,1-4-1,0-4 0,-1-4 8,6-4 5,-1-9 2,0-3 1,0-12 3,-4-5 2,0-3 11,-1 0 7,-4 7-8,0 9-1,-4 4-4,0 7 1,-5 13-4,0 9-2,0 11 2,0 0 0,0 4-6,0 5 0,0-1-26,4-4-10,5-3-46,0-1-45,5-4 42</inkml:trace>
          <inkml:trace contextRef="#ctx0" brushRef="#br0" timeOffset="7612.142">5268 1107 160,'-5'4'63,"1"-4"-49,-1 0 14,5 0 2,-5 0-6,1 0 0,-1-4-7,1 0 0,4-4-10,0-4-2,0-4-1,4-9 0,1-3 0,4-8 2,5-5 1,4-3-1,0-1 1,5 5-2,0 7 2,-1 5-4,1 8-2,0 3 2,0 9 0,-1 4-1,-8 8-2,4 8 1,-4 5 1,4-1-1,-4 4-1,4 4-2,-4 1 1,-1 3 1,-4 4 2,1 1-1,-1-1-1,-5 1 1,1-5-1,-5 0 0,0-4 0,-5 1-3,1-5 2,-5-4-19,-1-8-7,1-4-10,-4-8-3,4-4 17,4-8 9,0-12 17,5-5 11,5-7-3,4-9 2,5 1-6,-1-5-2,6 0 2,-1 5 0,0 7 8,0 5 2,-4 8 3,0 7 0,-1 9-14,1 8-5,0 12 1,-5 9 0,0 7 0,0 4-2,0 0 1,0 5-1,0-1 0,5 5 0,-5-5 0,0 0 0,0-3 0,0-1 2,0-4-1,-4-3-1,-1-5 1,1-4-1,-5-4 0,0 0 0,0-8-3,0-4 2,-5 0-4,1-4-1,-1-4 0,1-4 2,4-1-1,0-7 4,9-4 2,0-9 2,5-3 1,4-5 0,5 5 2,-1 3 1,1 9 5,0 8 3,0 8-8,-5 8-4,0 12-2,-4 16 1,-5 12-1,-5 5-1,1 8 1,0-5 1,-1-8-3,1 1-2,-1-9-12,1-3-5,-1-5-25,5-8-11,1-8-54</inkml:trace>
          <inkml:trace contextRef="#ctx0" brushRef="#br0" timeOffset="8108.8363">6142 1010 104,'0'12'38,"4"-12"-29,1 4 19,-5-4 9,9 4-3,5-4 1,-1-4-12,5-4-3,5-4-12,5-4 1,3-5 2,1-3-6,0-4-1,-5-5 0,1-3 2,-1-4 1,-4-1 3,-9 1 4,-1-1 3,-8 5 2,-5-1 1,-5 5 0,1 8 2,-5 7-10,-10 9-2,-3 8-6,-1 8-3,-5 13-3,1 11 1,0 13-1,0 7-2,4 5 3,9 0 2,10-5-2,4-3 0,9-1 1,9-7 0,5-5-3,4-8 2,5-3 1,4-9 0,5-8 2,0-8 1,5-4-8,-5-8-4,-5-4-37,-4-5-15,-5-3-66</inkml:trace>
        </inkml:traceGroup>
      </inkml:traceGroup>
    </inkml:traceGroup>
    <inkml:traceGroup>
      <inkml:annotationXML>
        <emma:emma xmlns:emma="http://www.w3.org/2003/04/emma" version="1.0">
          <emma:interpretation id="{9603FA34-5920-4139-9E35-F677C055CDDE}" emma:medium="tactile" emma:mode="ink">
            <msink:context xmlns:msink="http://schemas.microsoft.com/ink/2010/main" type="paragraph" rotatedBoundingBox="13591,2133 17536,2087 17550,3306 13605,3352" alignmentLevel="2"/>
          </emma:interpretation>
        </emma:emma>
      </inkml:annotationXML>
      <inkml:traceGroup>
        <inkml:annotationXML>
          <emma:emma xmlns:emma="http://www.w3.org/2003/04/emma" version="1.0">
            <emma:interpretation id="{F2491816-AE35-45AA-92AA-B3C08BFA538A}" emma:medium="tactile" emma:mode="ink">
              <msink:context xmlns:msink="http://schemas.microsoft.com/ink/2010/main" type="line" rotatedBoundingBox="13591,2133 17536,2087 17550,3306 13605,3352"/>
            </emma:interpretation>
          </emma:emma>
        </inkml:annotationXML>
        <inkml:traceGroup>
          <inkml:annotationXML>
            <emma:emma xmlns:emma="http://www.w3.org/2003/04/emma" version="1.0">
              <emma:interpretation id="{9FB8928B-AFC6-4528-92B7-E3B41D246321}" emma:medium="tactile" emma:mode="ink">
                <msink:context xmlns:msink="http://schemas.microsoft.com/ink/2010/main" type="inkWord" rotatedBoundingBox="13592,2286 14498,2276 14505,2933 13600,2943"/>
              </emma:interpretation>
              <emma:one-of disjunction-type="recognition" id="oneOf2">
                <emma:interpretation id="interp10" emma:lang="en-US" emma:confidence="1">
                  <emma:literal>in</emma:literal>
                </emma:interpretation>
                <emma:interpretation id="interp11" emma:lang="en-US" emma:confidence="0">
                  <emma:literal>im</emma:literal>
                </emma:interpretation>
                <emma:interpretation id="interp12" emma:lang="en-US" emma:confidence="0">
                  <emma:literal>inn</emma:literal>
                </emma:interpretation>
                <emma:interpretation id="interp13" emma:lang="en-US" emma:confidence="0">
                  <emma:literal>I'm</emma:literal>
                </emma:interpretation>
                <emma:interpretation id="interp14" emma:lang="en-US" emma:confidence="0">
                  <emma:literal>ion</emma:literal>
                </emma:interpretation>
              </emma:one-of>
            </emma:emma>
          </inkml:annotationXML>
          <inkml:trace contextRef="#ctx0" brushRef="#br0" timeOffset="8921.4549">2818 1868 176,'5'8'66,"4"4"-52,0 8 10,-9-8 2,5 9-6,-1-1-2,1 4-10,-1 5-3,1-1-3,4 4 1,-5-3 2,1-1 0,-1-4 0,1 0-3,0 1-2,-1-5-2,-4-4-1,5-4-36,-5-8-16,0-4-36</inkml:trace>
          <inkml:trace contextRef="#ctx0" brushRef="#br0" timeOffset="9113.8594">2868 1686 228,'0'16'88,"5"0"-69,4 0 13,-5-8 2,1 5-18,0-1-6,-1 4-9,-4-4-1,5 0 0,-1-4-38,-4-8-16,14 0-53</inkml:trace>
          <inkml:trace contextRef="#ctx0" brushRef="#br0" timeOffset="9923.7954">3064 2293 164,'-27'8'63,"18"-8"-49,0-4 22,4 4 10,0-4-15,1-4-3,4-4-10,-5-9-1,5-3-10,5-4 0,4-5 0,0 5-1,5 0 1,-1-1 0,1 9 1,4 4-7,0 0 0,5 4 1,0 8 1,0 0-4,0 4-1,-1 4 1,1 4 2,-5 4-2,5 4 0,-5 4 1,0 5 2,-4 3-1,0 0-1,-1 0 1,-3-3-1,-1-1-3,0-4 2,0-4 1,-5-3 2,-4-5-8,5 0-1,-5-8-12,0-4-5,5-8 10,4-5 8,0-7 4,0-8 2,4-9 0,6 5 2,-1 4 3,0 3 4,-4 5 0,-1 8 0,1 12-1,0 12-2,-1 12-1,1 4 1,0 5 3,-5 3-4,0 4-3,0-3-4,5-1 1,-1-4-19,6-3-7,-1-5-35,0-8-15,5 0-19</inkml:trace>
        </inkml:traceGroup>
        <inkml:traceGroup>
          <inkml:annotationXML>
            <emma:emma xmlns:emma="http://www.w3.org/2003/04/emma" version="1.0">
              <emma:interpretation id="{FFB65498-14E3-4ECF-9B56-9621D17A72E9}" emma:medium="tactile" emma:mode="ink">
                <msink:context xmlns:msink="http://schemas.microsoft.com/ink/2010/main" type="inkWord" rotatedBoundingBox="14934,2117 17536,2087 17550,3306 14949,3337"/>
              </emma:interpretation>
              <emma:one-of disjunction-type="recognition" id="oneOf3">
                <emma:interpretation id="interp15" emma:lang="en-US" emma:confidence="1">
                  <emma:literal>town</emma:literal>
                </emma:interpretation>
                <emma:interpretation id="interp16" emma:lang="en-US" emma:confidence="0">
                  <emma:literal>towns</emma:literal>
                </emma:interpretation>
                <emma:interpretation id="interp17" emma:lang="en-US" emma:confidence="0">
                  <emma:literal>towel</emma:literal>
                </emma:interpretation>
                <emma:interpretation id="interp18" emma:lang="en-US" emma:confidence="0">
                  <emma:literal>towy</emma:literal>
                </emma:interpretation>
                <emma:interpretation id="interp19" emma:lang="en-US" emma:confidence="0">
                  <emma:literal>tows</emma:literal>
                </emma:interpretation>
              </emma:one-of>
            </emma:emma>
          </inkml:annotationXML>
          <inkml:trace contextRef="#ctx0" brushRef="#br0" timeOffset="10808.8995">4184 2220 236,'-18'-8'88,"18"12"-69,4 0 15,-4-4 1,0 0-7,0 0-2,5 8-10,4 0-3,0-4-7,5 0 3,4-4 3,5-4-6,4-4-1,5 0-3,9-4-2,0-4 1,0-1 1,0 1-21,-5 0-7,-4 0-38,-5 0-16,1 4-38</inkml:trace>
          <inkml:trace contextRef="#ctx0" brushRef="#br0" timeOffset="10478.7483">4298 1520 212,'0'-4'79,"0"8"-61,0-4-1,0 0-2,0 0-9,0 8 2,4 4 4,1 0 2,4 12-7,-4 9 0,-1 7 0,1 13 3,4 16 1,0 20-8,0 12-1,-4 4-2,-1-4 2,5 5 3,0-5 2,0-4-1,-4-12 1,4-8-4,0-25-2,0-15-14,0-25-4,5-20-40,0-20-15,4-13-29</inkml:trace>
          <inkml:trace contextRef="#ctx0" brushRef="#br0" timeOffset="11230.3339">4963 2058 108,'0'0'44,"-5"4"-35,-4 4 20,4-4 9,1 4-4,-1 0 1,1 5-9,-5 3-2,-1 4-13,1 8-4,0 5-1,0 7-3,0 1-2,5-5-3,-1 1 1,5-5 1,9-4 2,5-3 1,4-9 3,5-8 1,4-8 1,5-8 2,4-4 1,-4-5-1,0-3-1,-5-4 1,-4-4 4,-5-5 1,-9-3 3,-9-5-4,-9-3 0,-13 7 3,-6 5 3,-4 4-12,-4 7-5,-10 5-18,5 0-7,10 4-25,3 4-9</inkml:trace>
          <inkml:trace contextRef="#ctx0" brushRef="#br0" timeOffset="12025.7494">5345 2074 116,'-5'-12'46,"10"4"-35,-5 0 14,0 8 4,0 0-3,0 0-1,0 0-2,0 0 0,5 4-13,-1 8-3,-4 4-1,0 9-1,0-1 0,0 4-3,0 5-2,5-1 1,-1-4-1,5-3 2,5-1 1,0-4-1,4-4 1,0-4-2,0 1 2,5-5 2,0-4 2,9-4-3,-10-4-1,-3 0 3,-1-4 1,0-5 5,-4-3 5,-1-4 0,-4 0-1,1-5 0,-6 1 0,-4 0-8,0 4-3,0-1-3,0 5 1,0 4-4,0 8 0,0 4-8,0 8-4,0 4 2,0 4 4,5 1 4,-1-1 2,5 4-2,-4-4 0,4 0 4,5-3-1,-1-5 0,1-8 1,0 0 1,-5 0 1,4-17 3,1-7-1,4-16 0,-4-13-1,0-4 2,-5 1-3,-9 3-2,-5 5 0,-4 3 1,-5 13-1,-4 7 2,-5 9-18,1 8-4,3 0-42,10 8-92</inkml:trace>
          <inkml:trace contextRef="#ctx0" brushRef="#br0" timeOffset="12879.9957">5900 2115 36,'-27'16'16,"18"-8"-12,-5-12 20,10 4 12,-1-8 5,5-4 5,5-8-19,8-9-5,6-7-3,3-5 2,6 1-11,4-5 14,4 13 6,0-4 2,1 11 3,-1 5-13,-8 8-5,-6 0-8,1 8-4,-5 4 0,1 4-1,-1 4 0,0 0 0,0 4-2,0 4-2,1 4-2,-6 1 1,1 3 3,0 8 1,-1 5-8,1-5-2,-5 1 2,-4-1 0,-5-4 3,0-3 3,0-5 0,0-4 2,0-8-2,-5-8-1,0-8 1,1-12 1,4-9-3,0-11 0,9-9-1,0 1 0,5-13 2,-1 13 2,10 3-1,5 13-1,-1 11 3,5 9 2,4 12-2,1 12 0,-6 21 5,-3 19 3,-5 17-4,-5 12 1,0 0-3,-4-4 0,-5-4-6,0-8-1,0-9-116,-5-19-81,1-29 72</inkml:trace>
        </inkml:traceGroup>
      </inkml:traceGroup>
    </inkml:traceGroup>
  </inkml:traceGroup>
</inkml:ink>
</file>

<file path=ppt/ink/ink375.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8-11-14T00:57:57.712"/>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798F1089-F9AE-46D6-8B99-CEABCFEE110B}" emma:medium="tactile" emma:mode="ink">
          <msink:context xmlns:msink="http://schemas.microsoft.com/ink/2010/main" type="writingRegion" rotatedBoundingBox="19518,4180 23096,3964 23326,7767 19748,7984"/>
        </emma:interpretation>
      </emma:emma>
    </inkml:annotationXML>
    <inkml:traceGroup>
      <inkml:annotationXML>
        <emma:emma xmlns:emma="http://www.w3.org/2003/04/emma" version="1.0">
          <emma:interpretation id="{C0462889-C79A-4300-9134-FF0B0BD66DD9}" emma:medium="tactile" emma:mode="ink">
            <msink:context xmlns:msink="http://schemas.microsoft.com/ink/2010/main" type="paragraph" rotatedBoundingBox="20204,4160 22454,3994 22557,5393 20307,5558" alignmentLevel="1"/>
          </emma:interpretation>
        </emma:emma>
      </inkml:annotationXML>
      <inkml:traceGroup>
        <inkml:annotationXML>
          <emma:emma xmlns:emma="http://www.w3.org/2003/04/emma" version="1.0">
            <emma:interpretation id="{F206E9DD-2215-48F5-BE9A-263548D0A531}" emma:medium="tactile" emma:mode="ink">
              <msink:context xmlns:msink="http://schemas.microsoft.com/ink/2010/main" type="line" rotatedBoundingBox="20204,4160 22454,3994 22557,5393 20307,5558"/>
            </emma:interpretation>
          </emma:emma>
        </inkml:annotationXML>
        <inkml:traceGroup>
          <inkml:annotationXML>
            <emma:emma xmlns:emma="http://www.w3.org/2003/04/emma" version="1.0">
              <emma:interpretation id="{221868F4-CA8F-44E4-9C28-096906C8DBD1}" emma:medium="tactile" emma:mode="ink">
                <msink:context xmlns:msink="http://schemas.microsoft.com/ink/2010/main" type="inkWord" rotatedBoundingBox="20204,4160 22454,3994 22557,5393 20307,5558"/>
              </emma:interpretation>
              <emma:one-of disjunction-type="recognition" id="oneOf0">
                <emma:interpretation id="interp0" emma:lang="en-US" emma:confidence="0">
                  <emma:literal>cation</emma:literal>
                </emma:interpretation>
                <emma:interpretation id="interp1" emma:lang="en-US" emma:confidence="0">
                  <emma:literal>calico</emma:literal>
                </emma:interpretation>
                <emma:interpretation id="interp2" emma:lang="en-US" emma:confidence="0">
                  <emma:literal>iatro</emma:literal>
                </emma:interpretation>
                <emma:interpretation id="interp3" emma:lang="en-US" emma:confidence="0">
                  <emma:literal>Ratio</emma:literal>
                </emma:interpretation>
                <emma:interpretation id="interp4" emma:lang="en-US" emma:confidence="0">
                  <emma:literal>caho</emma:literal>
                </emma:interpretation>
              </emma:one-of>
            </emma:emma>
          </inkml:annotationXML>
          <inkml:trace contextRef="#ctx0" brushRef="#br0">1523-894,'0'0</inkml:trace>
        </inkml:traceGroup>
      </inkml:traceGroup>
    </inkml:traceGroup>
  </inkml:traceGroup>
</inkml:ink>
</file>

<file path=ppt/ink/ink37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19T17:15:07.97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37E6756F-EA4B-4D67-9972-32EA58AF8875}" emma:medium="tactile" emma:mode="ink">
          <msink:context xmlns:msink="http://schemas.microsoft.com/ink/2010/main" type="writingRegion" rotatedBoundingBox="18883,2630 24037,2298 24302,6411 19148,6743">
            <msink:destinationLink direction="with" ref="{E8FF34F3-D8AE-4CA6-8196-37AECE8343BC}"/>
          </msink:context>
        </emma:interpretation>
      </emma:emma>
    </inkml:annotationXML>
    <inkml:traceGroup>
      <inkml:annotationXML>
        <emma:emma xmlns:emma="http://www.w3.org/2003/04/emma" version="1.0">
          <emma:interpretation id="{3F10688F-3284-4102-B1C9-EF80DB77CAB8}" emma:medium="tactile" emma:mode="ink">
            <msink:context xmlns:msink="http://schemas.microsoft.com/ink/2010/main" type="paragraph" rotatedBoundingBox="19626,2912 23831,2145 24163,3962 19958,4729" alignmentLevel="1"/>
          </emma:interpretation>
        </emma:emma>
      </inkml:annotationXML>
      <inkml:traceGroup>
        <inkml:annotationXML>
          <emma:emma xmlns:emma="http://www.w3.org/2003/04/emma" version="1.0">
            <emma:interpretation id="{35280378-9E72-4B77-A534-6DECE1491D4D}" emma:medium="tactile" emma:mode="ink">
              <msink:context xmlns:msink="http://schemas.microsoft.com/ink/2010/main" type="inkBullet" rotatedBoundingBox="19678,3197 21432,2877 21705,4373 19951,4693"/>
            </emma:interpretation>
            <emma:one-of disjunction-type="recognition" id="oneOf0">
              <emma:interpretation id="interp0" emma:lang="en-US" emma:confidence="0">
                <emma:literal>↳</emma:literal>
              </emma:interpretation>
            </emma:one-of>
          </emma:emma>
        </inkml:annotationXML>
        <inkml:trace contextRef="#ctx0" brushRef="#br0">-429 1129 160,'-5'0'63,"5"0"-49,-5 0 18,5 0 7,0 0-5,0 4 1,-5-4-7,0 0-3,5 0-13,-5 0-1,5 0 0,0 0-4,0 0 1,0 9-5,0 4-2,0 10 0,0 12 1,-5 10-1,0 13 2,0 9-4,-5 9 0,0 0 5,0-4 2,0 4 0,-5-14 1,-1-4-4,1-4 0,5-14 1,0-4 0,0-9-2,0-9-2,5-5-6,0-13-1,0-5-15,5-8-5,5-14-24,0-4-10,0 0-51</inkml:trace>
        <inkml:trace contextRef="#ctx0" brushRef="#br0" timeOffset="586.1993">-399 1075 184,'5'-5'71,"-5"14"-55,0-4 13,0-5 4,0 0-15,0 0-2,5 9-1,0 4 2,0 1-9,0 3-2,5 6-2,0 4-2,1 4-2,-1 9-2,5 5 1,0 4 1,0 5 2,0 4-1,0 4 2,0-4-2,0 0-1,0 1-2,-5-15 1,5-8 1,-5-9 2,1-5-1,-6-4-1,0-5 3,5-8 2,-10-10 2,5-13 3,5-13-1,0-9 0,-5-9-3,5-9-1,0-18 3,0-5 3,5-4-4,5-8 1,5-6-5,5-8 0,1 4-3,-1-4-1,0 9 1,0 8 2,0 14-1,-5 9-1,-5 9-2,1 5 1,-6 8-34,0 9-17,-5 14-79</inkml:trace>
        <inkml:trace contextRef="#ctx0" brushRef="#br0" timeOffset="1455.9133">159 1562 76,'10'0'30,"0"-4"-24,-5 4 13,-5 0 4,10 0-1,1-5-1,-1 1 0,0-5-1,0 0 6,0 0 4,0-5-16,0-4 3,0 1 1,0-6-8,0 1-3,-5 0 0,0-1 0,-5 1 5,0 0 3,0-1-4,-5 5-1,0 0 0,-5 5 1,0 4-1,-5-4-1,0 4-1,0 4 2,0 5-1,-6 9 0,1 5-3,0 8 1,5 9-4,0 9-2,0 5 0,0 4 1,5 0-1,5 1 2,0-1-4,5 0-2,0 0 2,5-9 0,5-4 1,0-5 0,5-4 0,0-5 0,0-8 0,5-5 0,0-5 0,1-8 2,-1-10-3,5-3 0,0-6-6,0-4 0,-5-4-35,0 0-12,0 0-43,-5-1-47,1 1 48</inkml:trace>
        <inkml:trace contextRef="#ctx0" brushRef="#br0" timeOffset="2116.6081">546 1196 200,'0'0'74,"-5"4"-58,5 1 25,0-5 8,0 4-14,-5 5-5,0 4-13,-5 1-4,5 8-7,0 0-2,-5 10 0,5-6 0,0 6 2,5 4-3,0-1-2,0 1-3,5 0 1,5 0 1,0-5 0,5-4 0,0-5 2,0 0-3,1-8 0,4-5 1,0-5 0,5-8 0,-5-5 0,0-9 0,0-13 2,0-1-1,0-3-1,1-1 1,-6 0 1,0 0-1,0 9-1,-5 5 1,0 9-1,-5-1 4,-5 10 5,0 4-3,0 13-1,-5 10-2,0 8-3,0 9-2,5 5 1,0-1 1,0 1 0,5 0-3,0-9 2,5-1-1,0-8-2,0-5 3,5-8 2,5-5-2,0-14 0,5-8 3,1-9 1,-1-10-1,0-3 1,-5-6 0,0-3 1,-5-5-2,-5-1-2,-5-3 3,-5-1 0,-5 0 1,0 5 0,0 5-2,-5 3-2,0 6-6,0 3-4,0 1-52,0 4-23,0 1-45</inkml:trace>
      </inkml:traceGroup>
      <inkml:traceGroup>
        <inkml:annotationXML>
          <emma:emma xmlns:emma="http://www.w3.org/2003/04/emma" version="1.0">
            <emma:interpretation id="{67590179-B7A1-4198-90E3-4EE8BC3B6ADB}" emma:medium="tactile" emma:mode="ink">
              <msink:context xmlns:msink="http://schemas.microsoft.com/ink/2010/main" type="line" rotatedBoundingBox="21846,2507 23831,2145 24163,3962 22177,4324"/>
            </emma:interpretation>
          </emma:emma>
        </inkml:annotationXML>
        <inkml:traceGroup>
          <inkml:annotationXML>
            <emma:emma xmlns:emma="http://www.w3.org/2003/04/emma" version="1.0">
              <emma:interpretation id="{837C8588-2554-4233-AEF9-8D3A48282329}" emma:medium="tactile" emma:mode="ink">
                <msink:context xmlns:msink="http://schemas.microsoft.com/ink/2010/main" type="inkWord" rotatedBoundingBox="21846,2507 23831,2145 24163,3962 22177,4324"/>
              </emma:interpretation>
              <emma:one-of disjunction-type="recognition" id="oneOf1">
                <emma:interpretation id="interp1" emma:lang="en-US" emma:confidence="1">
                  <emma:literal>Focus</emma:literal>
                </emma:interpretation>
                <emma:interpretation id="interp2" emma:lang="en-US" emma:confidence="0">
                  <emma:literal>Fours</emma:literal>
                </emma:interpretation>
                <emma:interpretation id="interp3" emma:lang="en-US" emma:confidence="0">
                  <emma:literal>Four</emma:literal>
                </emma:interpretation>
                <emma:interpretation id="interp4" emma:lang="en-US" emma:confidence="0">
                  <emma:literal>Forum</emma:literal>
                </emma:interpretation>
                <emma:interpretation id="interp5" emma:lang="en-US" emma:confidence="0">
                  <emma:literal>•Focus</emma:literal>
                </emma:interpretation>
              </emma:one-of>
            </emma:emma>
          </inkml:annotationXML>
          <inkml:trace contextRef="#ctx0" brushRef="#br0" timeOffset="2883.8241">1517 262 132,'5'-32'52,"0"23"-41,-5-8 15,5 12 4,0-4-2,-5 5 1,5-1-10,-5 1-1,5-1-11,-5 5 2,0 0 4,5 9 2,0 5 3,0 8-1,5 9 1,0 14-3,0 13-1,-5 18-2,0 13 0,-5 14-6,5 4-4,-5 5 3,0 13 4,0-13-3,0-5-1,0-4-5,0-18 0,0-14 0,0-17 0,0-9-3,0-19 2,5-8-6,-5-18-3,10-18-19,-5-8-6,0-19-39,0-9-18,5-4-9</inkml:trace>
          <inkml:trace contextRef="#ctx0" brushRef="#br0" timeOffset="3639.2219">1592 753 192,'-5'9'71,"10"-13"-55,0 8 15,-5-4 5,0 0-3,0 0 3,10 0-11,5-4-6,-5-1-10,5 1 5,0-10 3,5 1-7,6-1-1,-1 1-3,0 0 1,0-1-4,0 5-2,0 0-3,0 0 1,1 1-1,-6 3-2,0 1-48,0-1-22,-5 10-56</inkml:trace>
          <inkml:trace contextRef="#ctx0" brushRef="#br0" timeOffset="3334.4147">1587 208 156,'-10'-13'60,"0"8"-47,0-4 19,10 5 7,-5 4 0,0-5 1,0 1-17,0-1-9,0-4-8,5 0-5,5-8 2,5-1 0,5-9 3,0-4 1,5-1 3,10-3-3,0 3 1,0-3-3,6 3 0,-11 10-1,5 0 0,0-1-5,-5 5-1,0 5-2,-4 4 3,-1 9-24,-5 9-11,0 4-50,-10 14-59,-5 13 39</inkml:trace>
          <inkml:trace contextRef="#ctx0" brushRef="#br0" timeOffset="4294.4564">2110 924 140,'10'-9'52,"-5"5"-41,-5-1 29,0 5 8,0 0-10,-5 0-2,5 0-15,-5 0-5,0 0-9,0 5-1,0 3 1,0 6-3,-5 4-1,5 8-1,0 6 1,0 3-4,0 10-2,-1 9 2,6 4 2,0 0 0,6-5 2,4-4-4,0-4 0,5-5 1,0-9 0,5-9 0,6-8 0,-1-10 0,5-8 2,1-14 3,-1-13 4,0-14 5,1-4 3,-6-9 2,-5-9 3,-5 0-3,0 5-2,-5 4-1,-10 4 3,-5 14-7,-5 4-2,-10 14 1,-5 9 0,-6 8-8,-9 10-1,-5 4-15,9 4-5,1-4-28,4 0-12,6 0-96</inkml:trace>
          <inkml:trace contextRef="#ctx0" brushRef="#br0" timeOffset="4909.9218">2829 686 176,'0'-22'68,"0"8"-52,-10 5 21,5 9 6,0-4-4,-6 4 0,-4 4-9,0 1-4,-5 8-14,0 10 3,-5 17 3,0 9 3,-5 14 4,5 8-4,-1-8-1,6-1-11,5-4-3,5-4-6,5-5-3,5-9 2,5-4 0,5-5-4,5-8 1,5-5 2,6-5 3,-1-4-2,5-5 0,-5-4-6,0 0 0,0-9-30,-5-4-11,0 0-41,-9-1-19,-1-4-4</inkml:trace>
          <inkml:trace contextRef="#ctx0" brushRef="#br0" timeOffset="5495.6076">2904 851 208,'5'-4'77,"-5"0"-60,5-5 21,-5 9 9,0 0-12,0 0-2,0 0-17,0 0-7,0 13-6,0 14-3,0 4 3,-5 5-2,5 4 2,0 5-2,0-5-1,0 0-2,10-4 1,-5 0-1,5-9-2,-5-10 3,15 1 2,-10-9-5,5-4-1,1-10-12,-1-4-1,0-9-11,0-8-4,-5-10 7,0-4 2,5-5 12,-5-4 7,0 4 4,0 5 3,0 4 8,-5 5 3,0 4 16,0 9 8,-5 9-2,0 9 0,0 9-9,0 13-4,0 10-10,0-1-5,0 5 0,0 0 0,5-1 1,0-3 2,0-1-14,0 0-4,5-4-13,1-9-4,4 0-22,0-9-7,5-9-38,0-9-49,0-5 39</inkml:trace>
          <inkml:trace contextRef="#ctx0" brushRef="#br0" timeOffset="5945.2461">3442 771 244,'10'-18'90,"-10"9"-70,0 0 13,0 5 1,-5-1-16,0 1-2,-5 4-8,0 0-3,0 4-2,-5 10 0,0-1 0,0 10-4,-1 3 1,1 1 4,5 0 5,5 4-5,0 1-2,5-6-1,0 1-1,5-5 0,5 1 2,5-5-1,6 0-1,4-5 5,5 0 1,-5 1 2,5-1 2,-5 1-3,0-5-2,-4-1 2,-1 6 0,-5-1-1,-10 1 1,-5 4 2,-10-1 5,-10 6-8,-6 4-1,-9-1-1,-5 1 2,-5 0-8,0-5 0,-1-4-49,6-4-20,10-5-81</inkml:trace>
        </inkml:traceGroup>
      </inkml:traceGroup>
    </inkml:traceGroup>
    <inkml:traceGroup>
      <inkml:annotationXML>
        <emma:emma xmlns:emma="http://www.w3.org/2003/04/emma" version="1.0">
          <emma:interpretation id="{8CDEA6CB-304A-49CF-B397-757203D46CBD}" emma:medium="tactile" emma:mode="ink">
            <msink:context xmlns:msink="http://schemas.microsoft.com/ink/2010/main" type="paragraph" rotatedBoundingBox="19037,5030 23496,4743 23607,6456 19148,6743" alignmentLevel="1"/>
          </emma:interpretation>
        </emma:emma>
      </inkml:annotationXML>
      <inkml:traceGroup>
        <inkml:annotationXML>
          <emma:emma xmlns:emma="http://www.w3.org/2003/04/emma" version="1.0">
            <emma:interpretation id="{08E8A738-1238-4F56-A875-A33C9E582038}" emma:medium="tactile" emma:mode="ink">
              <msink:context xmlns:msink="http://schemas.microsoft.com/ink/2010/main" type="line" rotatedBoundingBox="19037,5030 23496,4743 23607,6456 19148,6743"/>
            </emma:interpretation>
          </emma:emma>
        </inkml:annotationXML>
        <inkml:traceGroup>
          <inkml:annotationXML>
            <emma:emma xmlns:emma="http://www.w3.org/2003/04/emma" version="1.0">
              <emma:interpretation id="{982B5EE2-ED2A-494D-A478-E91C94186284}" emma:medium="tactile" emma:mode="ink">
                <msink:context xmlns:msink="http://schemas.microsoft.com/ink/2010/main" type="inkWord" rotatedBoundingBox="19037,5030 23496,4743 23607,6456 19148,6743"/>
              </emma:interpretation>
              <emma:one-of disjunction-type="recognition" id="oneOf2">
                <emma:interpretation id="interp6" emma:lang="en-US" emma:confidence="0">
                  <emma:literal>30.5!</emma:literal>
                </emma:interpretation>
                <emma:interpretation id="interp7" emma:lang="en-US" emma:confidence="0">
                  <emma:literal>36.5!</emma:literal>
                </emma:interpretation>
                <emma:interpretation id="interp8" emma:lang="en-US" emma:confidence="0">
                  <emma:literal>39.5!</emma:literal>
                </emma:interpretation>
                <emma:interpretation id="interp9" emma:lang="en-US" emma:confidence="0">
                  <emma:literal>34.5!</emma:literal>
                </emma:interpretation>
                <emma:interpretation id="interp10" emma:lang="en-US" emma:confidence="0">
                  <emma:literal>$GLs!</emma:literal>
                </emma:interpretation>
              </emma:one-of>
            </emma:emma>
          </inkml:annotationXML>
          <inkml:trace contextRef="#ctx0" brushRef="#br0" timeOffset="-8.14939E7">-1116 3122 104,'-20'9'38,"5"-1"-29,0-3 6,5-5 2,5 0-7,-5 0-3,0-5 0,-5 1 0,6 0 12,-1-5 5,0 4-12,0 1 4,0 0 4,0 4-5,0-5 2,5 1-4,0-1 0,0 1 4,5 4 1,0-5-5,0 5 0,0 0-8,5 0-3,0-4 1,5 0 0,0-1-1,10 1-2,0-1 5,4 1 1,1 0-2,5-1-1,0 1-1,-1 4-2,-4-5-2,0 5 1,0 0 1,-5 9 2,-1 4-1,1 1-1,-5-1 1,0 5-1,-5-1 0,0 5 0,-5-4 0,-5 4 2,0 0-1,-5 0 2,-5 4-2,-5 1 2,-5-1 0,-5 1 3,6-5-3,-11 9-2,-5-1 0,0 1 1,1 9-1,-1-9-1,-5 0-2,11-5 1,4-4 1,5-4 0,5-5 0,0-4 2,5 0 3,5-5 2,5-4-1,0 0-1,5 0-1,5 0 0,0-4 0,5-1 2,0 1-5,5-1-1,0 1-2,-1 0 0,6-1 4,5 1 1,-10-1-1,5 1-2,-1 0-2,1-1 1,-5 1 1,0 4 2,0 0-3,0 0 0,-6 0 3,1 4 1,0 1-1,0-1-2,-5 0-2,5 5 1,-5 0-1,0 4 0,4 0 2,1 1 0,0-1-3,0 5 2,0-1 3,-5 1 1,5-1-1,-5 1-2,0 0 1,0-1-1,-6-3-3,1-1 2,-5 4 10,-5 1 3,1 0-1,-6-1 1,-5 1-3,0 0 0,-5-1 1,0 1 1,0-5-1,1 0 1,-6-4 3,-5 0 3,0-5-9,-4-4-2,-1 0-6,-5 0-1,-4 0-10,-6 0-5,-5 0-12,1 0-3,-1 0-14,11 0-4,4 0-100</inkml:trace>
          <inkml:trace contextRef="#ctx0" brushRef="#br0" timeOffset="-8.14911E7">-140 3342 68,'5'0'27,"-5"0"-21,10-4 7,-5 4 4,0 0 4,0-5 4,0 1-9,5-5-4,0-4-3,0 0 1,0-1 8,-5-3 3,5-1-10,0 1 2,-1-6 3,1 1-2,-5-4 2,0 0-5,-5-1-1,0 1-2,0-1 0,-5 1 4,0-1 3,0 5 0,-4 0 1,-1 5-4,0-1 0,0 5-3,0 0 0,0 4-1,-5 0 0,0 5-2,5-1-1,-5 5-3,1 0-2,-1 5 1,0-1 1,0 5-1,0 4-1,0 0 1,0 5 1,0 4-3,1 4 0,4 1 1,-5 4 0,0-1 0,0 6 0,0-1 0,-5 0 2,5 5-3,-4 0 0,4-1 1,0 5 2,0-4-3,5 0 0,0-1 1,0 1 0,5-9-3,5 0 2,5-5 1,0 1 2,0-5-3,5 0 0,0 0-1,5 0 0,5 0 2,-1-5 2,1 5-1,0-4 2,5 0-4,0-1 0,0-3 1,-1-1 0,1-4 0,-5-5 2,5 0 3,-5 1 2,-1-5-1,1-5-1,0 1-3,-5 0 1,0-10 4,0 1 1,0 0 1,-6-5-1,1 1 0,-5-1-4,-5 0-1,0 1-3,0-1-1,0 0 3,-5 1 1,0 4-4,0-1 1,1 6 0,-6-1 0,0 4 0,5 1 2,0 4-1,0 0-1,0 4-4,0-4 0,0 5 2,5-1 3,-5 1-2,5-1 0,0 5 1,0-5 0,0 1-3,0-5 2,5 4 1,0 0 0,5-4-16,0-4-6,0-5-33,0 0-13,9-4-61</inkml:trace>
          <inkml:trace contextRef="#ctx0" brushRef="#br0" timeOffset="-8.14903E7">-21 3505 76,'-19'13'30,"14"-8"-24,0 8 19,0-4 6,0 0 1,-5-1 3,0 1-6,0 0-3,0 0 1,0 0 0,0-5-14,5 1 5,0-1 5,0-4-6,0 4 1,0-4-7,5 0-1,0 0-4,-5 0 1,5 0-2,0 0 2,0 0-4,0 0-2,0 0 2,0 0 0,0 0-1,0 0-2,5 5 5,-5-5 1,10 4 0,0 1-1,0-5 1,5 0 3,0 0-2,5-5 1,0 1-3,-1-1 2,1 5-4,0 0-2,0 0 0,0 0 1,-5 0 1,0 0 1,-6 0-7,1 0 0,0 0 1,0 0 3,-5 0 2,5 0 1,5 0-5,-10 0-1,5 0 3,-5 0 1,0 0-3,0 0 1,-5 0 0,0 0 2,0 0-3,0-4-2,0-5-58,0-13-24</inkml:trace>
          <inkml:trace contextRef="#ctx0" brushRef="#br0" timeOffset="-8.14887E7">1199 2575 244,'-10'-4'90,"10"4"-70,0 0-1,0 0-3,0 0 1,0 0 4,0 0-6,0 0-4,0 0-6,0 0-2,0 0 3,0 0-1,0 9 0,0 8-3,-5 10-2,-5 12 1,-5 23 1,-9 4-3,-1 18 0,0 0 3,-5 4 1,-4 4-1,4 5-2,0-4 3,5-14 0,1-4 3,4-18 1,0-12-1,5-10-1,5-9-1,0-4 2,5-4 1,0-5 1,0-4-2,5 0-1,0-5-1,0-4 0,0 0-5,0 0-1,0 0 1,10 0 0,5 0-2,5-4 0,5-1 4,4-3 3,1-1-1,5 0-2,0 0 4,4 0 1,-4 5 2,0-1 0,-1 1-4,-4 4-1,0 0 1,-5 0 0,-5 0-5,-1 4 1,-4 1 2,5-1 1,-5 5-1,0 0 1,0 0 0,0 0 1,-6-5-2,1 0 1,0 1 0,0-1 1,0 1-2,-10-5 1,5-5-2,0 1-1,0-5-37,5-4-15,-5-9-38,0-5-14,5-4-19</inkml:trace>
          <inkml:trace contextRef="#ctx0" brushRef="#br0" timeOffset="-8.14876E7">1868 3681 256,'5'14'96,"0"-1"-75,0 9-5,0-9-7,-5-4-8,0 0-1,-5 4 3,0 0 0,-5 0-1,1 1-2,-6-5 3,5-1 2,-5 1 4,5 0 0,0-5 0,0 1 8,0-5 4,0 0 2,0-9 3,0-4-8,1-9-3,-1-5-6,0-4-1,-5-4-7,0-9-1,0-4 0,0-1 2,5-4-3,0 0 0,0 0 1,6 9 0,-1 0-3,5 5 2,0-1 3,5 0 1,-1 5-4,6 0-1,0 4 3,0 4 1,5 1-3,0 0 1,0 4 2,5 0 1,0-1-1,-1 6-2,1 4 1,0-1-1,0 6-3,0-1 2,0 4 1,-1 5 2,1 0-3,0 5 0,0 4 3,0-1 3,0 6-2,-1-1-2,1 4 0,0 1-1,0 0 0,-5 4 0,0 0 0,-1 0 2,1-5-1,-5 6-1,0 3 3,0 0 2,-5 5 0,-5 0 0,0 9-3,0-1 1,-5 6-2,-5-1-1,0 0 1,-5 9 1,-9-5-3,-6 1 0,-5-5 3,-5 0 1,-4 0-6,-6-5 0,1 1 1,-1-9 1,5-5 3,6-8 3,4-9 4,5-14 5,6-8-4,4-13 0,10-10-9,5-8 0,10-8-1,5-1 0,5 4-3,-1 5 2,6 4 1,0 10 0,0 3-3,5 14 2,5 4-1,4 9-2,6 9 3,0 4 0,4 9 1,1 0 2,-6 0-1,6 0 2,-5 0-4,4-4 0,-4-5 1,0-4 2,-11-9-10,-4-4-4,-5-5-34,-5-4-15,0-10-103</inkml:trace>
          <inkml:trace contextRef="#ctx0" brushRef="#br0" timeOffset="12431.833">2959 2250 188,'-30'-31'71,"30"13"-55,-15-9 13,10 18 2,0-4 4,0-1 5,0 5-6,0 5-3,0 4-17,5 0-7,0 9 0,0 9-4,0 18 0,0 17-1,-5 28 1,0 12-2,-10 28 2,0 9-4,-5 4 0,5-5-4,-1-12 1,1-19-29,5-4-13,10-23-16,0-17-5,5-23-31</inkml:trace>
          <inkml:trace contextRef="#ctx0" brushRef="#br0" timeOffset="12674.7925">2964 3778 296,'5'18'110,"-10"-9"-86,0 0 16,5 0 0,-5-4-7,5-1 1,-5 0-8,-5 1-4,10-5-12,-5 0-4,5 0-2,-5-5-9,0 1-4,0 0-33,0-5-15,-5 0-105</inkml:trace>
        </inkml:traceGroup>
      </inkml:traceGroup>
    </inkml:traceGroup>
  </inkml:traceGroup>
</inkml:ink>
</file>

<file path=ppt/ink/ink3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19T17:15:18.033"/>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E8FF34F3-D8AE-4CA6-8196-37AECE8343BC}" emma:medium="tactile" emma:mode="ink">
          <msink:context xmlns:msink="http://schemas.microsoft.com/ink/2010/main" type="inkDrawing" rotatedBoundingBox="16745,5090 23117,166 26793,4922 20420,9846" hotPoints="25433,5240 22035,8638 18637,5240 22035,1842" semanticType="enclosure" shapeName="Circle">
            <msink:sourceLink direction="with" ref="{37E6756F-EA4B-4D67-9972-32EA58AF8875}"/>
          </msink:context>
        </emma:interpretation>
      </emma:emma>
    </inkml:annotationXML>
    <inkml:trace contextRef="#ctx0" brushRef="#br0">5857-6 144,'-5'-5'55,"0"5"-43,0-4 8,0 4 0,0 0-6,-5 0 0,-5 0-8,-1 4-2,-4 1-2,0-1-2,-5 5 1,0 0-1,0 0 0,-5 4 8,0 1 5,-6-1 7,1 0 4,0 1 1,-5-1 0,-6-4-10,-4 0-2,-5-4-7,-10-5-2,-6 0-4,6-5-1,-1 1 1,1-1 2,5-4-3,-6 0 0,6 5 1,-5-1 0,-11 5 0,-4 0 2,0 0-3,-1 0 0,6 5 3,-1-1 1,1 5-1,-1 0 1,6-4-2,-10-1 2,-1-4 2,-4 0 4,4-4-2,1-1 1,-1 1-3,6-1 2,5-4-2,4 5 0,1-5-1,5 0 0,-6 0 2,6 0 1,0 5-1,4-1 1,1 1-2,5-1 2,5 5-4,-1 0-2,6 0 0,0 5-1,5 4 0,4 0 0,1 0 2,5-1 1,0 6-6,-5 4 0,5-5 3,0 5 2,-1 0 0,6 4-2,-5 5-2,5 4 1,-5 1 1,5-1 2,0 5-1,0 4-1,-10 0 1,-6 9-1,1 0 2,-5 1 1,0-1 1,-1 0 0,1 0-2,5 5 1,0-1-7,0 1 1,-1 4 3,6-9 2,0 0 0,0-4 1,5 0 0,0-5 1,5 0-2,0 0-2,-1 0 1,6 1 1,0-1-3,5 0 0,0 0 1,-5 9 2,0 1-1,0-1-1,0-5 1,5 6-1,0-10 0,0 0 2,-5-9-1,5 1-1,-1-1 1,6-4-1,5 0 2,-5-1 1,5 1-4,0 0-1,0 0 1,0 4 2,0 0-2,0 1 0,0-6 1,0 1 0,0 0 0,0-9 0,5 0 0,-5 0 2,5 0 1,-5-5-4,0 5-1,0-5 1,0 5 2,0 0 0,0 0 2,-5 4-4,5 1-2,-5 3 4,5-3 1,-5-1 0,0-4 1,0 4-2,0 1 2,-5-1 2,0 0 2,-5 1-1,0-1 1,0 5-2,-5 0 0,0-1-3,0 1-2,5-9 1,-11 13-1,1-4-3,0 4 2,0 1 3,0 3 1,-5-3-1,5 4-2,-1-1 1,1 5-1,0 1-3,0 3 0,5-12 2,-10 21 2,5-8-2,-6 0 0,11-14 1,-10 14 2,0 4-3,0 0 0,0 0 1,0 0 0,4 0 0,-4-4 0,-5 0 0,0-1 2,10 6-3,-15-6-2,4 1 4,1 4 3,5 9-3,-5-9-3,0-4 1,-1-5 2,11-8 0,-5 12-1,5-12 1,-5 12-1,0-4 0,5 1 0,4-15 0,-4 15 0,0-1 0,0 0 2,0 5-3,5-1 0,0 1 1,0 0 0,4 4 0,6-9 0,0-4-3,0 0 0,5-1 4,0-3 1,0-1-3,5 0-1,0 1 1,5 3 0,0-3 1,0-1 2,5 0-3,0-4-2,0 4 2,1-4 2,-1 0-2,0 0-2,5-1 2,-5 1 0,5 0 3,0 0 1,0-5-6,5 1 0,0-1 1,0-4 1,5 0 1,1 4 0,4-4 0,-5-5 2,5 1-1,5-1-1,5 1-2,1-6 1,14 1 1,-10 0 2,5 5-3,-4-5 0,4 0-1,0 4 0,1 0 2,4-4 2,0 5-1,5-1 2,6 1-4,9 3 0,1 1 1,9-4 0,-10 4 0,-4-5 0,-1-9 0,1 1 2,-1-5-1,0 0 2,6 0-2,-1-5 2,1 5-4,4-4 0,-5 0 1,-9 4 0,-6 0 0,0 4 0,1 5-3,-1-5 2,-5 5 3,6-4 3,4 4-4,0-9-1,11 0 0,-6 0 0,-4-5 0,-1 1 0,0 4 0,1 4 2,-1-4-3,0 5 0,1-5 3,4 0 1,5 4-1,11-4-2,-6-9 1,-4 5-1,-1-1 0,-4-4 0,-1 0 0,5 1 2,1-6-1,-6 1-1,6 4-2,-1 0 1,0-5 3,-4 1 3,-11 0-4,0 4-3,-4 0-2,-1 0 3,-15 4 0,21-4 3,-1 0-1,0 1 2,0-1-4,6-5 0,-1 1 1,6-5 2,-6 0-1,-5-4 2,6-1 0,-6-12 1,0-1-2,-4-4-2,-1-1 1,0 1 1,0 0-1,1 0-1,-6-5 1,5 5-1,-4-5 0,-1 1 0,-5-1 0,0 0 2,-4-4-1,-1 0 2,0-5-4,0-8 0,0-1 1,1 1 2,-1-1-1,-5 0-1,0 1 1,-5-1 1,1 5-1,-1 0 2,-5 0-4,0-5-2,0-4 4,0-4 1,0-5 0,6 4 1,-6 1-2,-5-5 2,0 9-4,0-4-2,0-1 2,0 5 0,-5 0 1,5 0 0,1 0-3,-1 0 2,-5-5 1,0 1 2,0-1 1,0 1 1,0 4-2,-10 0-2,0 0 1,0 0 1,0 0-1,0 0-1,-5 4 1,0-4-1,0 5 0,0-5 0,0 4-3,0 0 2,-5 1 1,5-1 0,-5 5 0,0-4 0,5-1 0,-5 5 0,0-5 2,0-4 1,0 9-1,-5-4-2,-5-1-2,5 5 1,0 0 1,-5 0 2,5 0-1,-5 0-1,-1 0 1,1 0-1,-5-5 0,5 5 0,-5-9 0,0 9 2,-5-5-1,0 1 2,0-1 0,-11 1 3,1-1-1,0 0 2,-5 1 0,-5 4 3,-11 4-5,-9 9-1,-16 5-4,-19 9-3,-11 9-23,-9 8-7,-16 5-28,-20 9-9,-10 0-104</inkml:trace>
  </inkml:traceGroup>
</inkml:ink>
</file>

<file path=ppt/ink/ink3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1:31:00.948"/>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3350-2289 92,'-4'-6'35,"8"6"-27,-4 0 16,0 0 4,0 0-9,0 0-3,0 0-7,0 0-1,0 0-5,0 0 7,4 6 5,-1 1 2,1 3-1,-4 3 0,0 4 0,0 10-2,0 3-1,0 4-3,0 3 1,0 3 0,0-3 1,0-1-6,4 1-2,0-3-4,-1-4-1,5 0 1,0 0 0,3-3 0,0-3 0,1-1 0,3-3 2,0-3-12,0-4-3,0-6-25,0-7-10,4-13-48</inkml:trace>
  <inkml:trace contextRef="#ctx0" brushRef="#br0" timeOffset="599.8634">3210-1920 120,'-11'7'46,"11"-7"-35,-4 3 7,4-3 2,0 0-1,0 0 1,0 0-9,0 0-4,0 0-4,0 0 4,8 0 5,-4 0 3,7-7 11,4 1-2,4-5-7,0 1-2,3 0-5,5-3 1,3 0-2,0-1 0,0 1-3,0 3 1,1 0-4,-5 3-2,0 0 2,1 4 0,-8 0-4,-4-1 1,-4 4-9,0 0-4,-3 0-31,-1 4-11,-7-4-51</inkml:trace>
  <inkml:trace contextRef="#ctx0" brushRef="#br0" timeOffset="-2342.3219">2807 225 136,'-4'-4'52,"0"1"-41,-3 0 18,7 3 3,0 0-11,0 0-4,0-4-15,0 4-6,0-3-58,0 3-26,0-3 25</inkml:trace>
  <inkml:trace contextRef="#ctx0" brushRef="#br0" timeOffset="-1140.6457">2754 17 156,'-11'0'57,"11"0"-44,0 7 7,0-7 1,0 6-7,0 4 2,4 7-7,-1 7-1,1 13-4,4 3-1,-1 3 1,5 1-5,-1-7-1,0 3-17,4-10-7,0-13-58</inkml:trace>
</inkml:ink>
</file>

<file path=ppt/ink/ink3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1:31:44.678"/>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27 488 80,'-15'7'33,"11"-4"-26,1 1 3,3-4-2,0 3-4,0 0-1,-4 1-3,4-4-3,-4 0 6,4 0 3,0-4 8,0-2 3,0-4 0,4-7 2,0-3-1,3-7-2,1-3-2,-1 0-1,5-4-7,-1 1 0,0 2 4,1 1-2,-1 0 1,-4 3-3,1 4-1,3 3-3,-3 3 1,-1 0-2,1 1 2,-1 5-2,5 1-1,-5 4 3,5 2 2,-1-2-2,4 6-2,-4 0 2,4 6 0,0-2 1,1-1 2,-1 4-3,0-1 0,0 5-1,0 2 1,4 4-2,0 3 2,-1 3 0,1 4 1,0 3-5,0 7 1,-4 3 0,0 1 2,0-5-1,0 1-1,-3-3 1,-1-1-1,-4 1 0,1-1 2,0-3-1,-5-3-1,-3-3-2,0-4 1,0-7 1,4-3 2,-4-3-1,0 3-1,0-3 1,0-7 1,0 0-3,0 0 0,-4-4 1,1-2 0,-1-4 0,0-4 2,-4 1-3,5-7 0,-5 3 1,4-6 2,1 2-3,-1-2-2,0-4 4,4-3 1,0 0-3,4-4 1,0 1 0,3-1 0,1 1 0,-1-1 0,1 1 0,-1 3 2,5-1-1,-1 5 2,4 2-4,-4 4 0,4 0 1,0 3 2,1 4-1,-5 3 2,0-4-2,1 8 2,-1-1 0,0 4 3,4-1-3,0 8 0,0 2-1,4 4 1,0 4-2,0-4 2,0 7-2,0 6-1,-1 0 1,1 4-1,-4 0 0,0 3 2,-3 0-1,-1 1 2,-3-5-2,-1 1-1,-3-7 1,0 4-1,-4-8 0,0 1 2,0-3-1,0-4-1,-4-4 1,0-2-1,0 2 0,1-2 0,-1-4-3,0 0 2,0 0 1,1-4 2,-5-2-3,0 2-2,1-9 2,-1 3 2,1-10 0,-1-4 2,1-2-4,3-1 0,0-3-1,0-1 0,4 1 2,4 3 2,0-3-3,4 3-2,-1 4 4,4 0 1,1-4-3,3 13-1,0-6 1,0 7 0,0 3 1,0 3 2,0 4-3,0-1 0,4 4 1,0 0 0,0 0 2,-4 4 1,4-1-4,0 4-1,-1-1 3,-2 5 1,2 2 0,1 10 1,0 4 0,-4 10 1,-3 7-2,-1 6 1,0 0-4,-3 0 0,-1-3 3,1-6 1,-1-5-4,-3-9-1,4 0-50,-1-10-22,4-14-38</inkml:trace>
  <inkml:trace contextRef="#ctx0" brushRef="#br0" timeOffset="2552.0871">1381 736 92,'-8'-3'35,"8"3"-27,-3 0 2,3 0 2,0 0-6,0 0 2,0 0-1,0 0 1,0 0 4,0 0 5,-4 0 0,0 0-1,4 0-2,0 7 1,0-1-8,0 8-2,4 3 1,0 6 1,3 11 1,1 9 0,-1 4 2,4 3-1,1 4 0,-5 0-3,1 13 1,-1 6-4,1 1-2,-1-7-3,1-10 1,0-7 1,-1-6 2,1-14-28,-1 0-9,1-13-58,-1-7-23,1-7 61</inkml:trace>
  <inkml:trace contextRef="#ctx0" brushRef="#br0" timeOffset="3483.1198">1705 924 88,'-7'0'35,"3"-3"-27,0-7 0,4 6 0,0-2-7,0-5-3,0 1 1,0-3 2,0 6 2,0-3 3,0 7 12,0 0 6,0-1 3,0 4 1,0 0-7,8 10 0,-1 7-12,1 6 1,3 8 3,-3 6-1,7 6 1,0 11-3,0 6 1,-4 20-6,0 4-1,1-3-2,-1-11-2,-3-13-17,-1 0-9,1-17-74</inkml:trace>
  <inkml:trace contextRef="#ctx0" brushRef="#br0" timeOffset="3107.4326">1445 1249 124,'-8'-13'46,"5"13"-35,-1-7 3,4 7 1,0-7-5,0 7 2,0 0-3,0-3 0,0 3-5,0 0-1,0 0 3,0 0 1,7 3 1,1-3 2,3 10 4,4-3-8,0-7-3,4 7-2,0-4 1,4-3 1,-1 3 1,1 1 0,-4-1 2,0 0-1,0-3 0,-1 4-3,-3-1 1,-3 1-2,-1-1-1,0 0 3,1-3 0,-5 0-4,1 0 1,-1 0-11,1-3-5,-4-4-19,-1-3-5,-3 0-39</inkml:trace>
  <inkml:trace contextRef="#ctx0" brushRef="#br0" timeOffset="7460.9916">1818 327 56,'-4'4'22,"4"-1"-18,0 1 9,0-4 1,0 0-5,0 0-1,0 0-2,0 0-1,0 0-1,0 0 2,0 0 1,0 0 3,0 0 4,0 0 3,0 0-3,4 0 2,4 0-3,-4 0 2,-1 6-8,5-6-2,-4 0-1,3 0-2,1 0 1,-1 0-2,1 0 2,-1 0 0,1 0 3,-1 0 1,1 0 1,3 0-2,1 0 1,-1 0 0,0-6 1,4 6 0,0-4 0,0 1-4,1-1-3,-1-2 4,-4 6 4,0-4-3,1 1-1,-1 0 0,0 3 1,0 0-1,1 0 2,-1 0-2,-3 0 0,-1 0-8,1 0-2,-1 0 8,-3 0 5,0 0-3,-4 0-3,4 0-4,-1 3 1,1 0-19,-4-3-9,4 4-12,0-4-4,3 6-14,-3 1-33,0-3 18</inkml:trace>
  <inkml:trace contextRef="#ctx0" brushRef="#br0" timeOffset="8061.2567">2007 579 92,'-12'3'35,"9"-3"-27,-1 4 9,4-4 2,0 0-5,0 0 2,0 0 0,0 0 2,0 0-4,0 0 2,0 0-9,0 0 2,0 0 4,0 0-3,0 0 2,0 0-1,0 0 1,0 0-6,0 0-2,4 0 0,3 6 0,1-6 2,-1 0 3,1 0 2,-1 0 3,5 4-9,-1-1-3,0 0 2,1-3 2,3 7-2,0-4-1,0 1-1,0-1-2,0 0 1,0 4 1,4 3-1,-4-7 2,0 4-2,0-3-1,-4-1 3,1 0 2,3 1-4,-4-4-3,1 0 1,-5 3 0,1 0-6,-1 1-3,1-1-27,-1-3-14,1 7-50,-1-4-26,5-3 65</inkml:trace>
  <inkml:trace contextRef="#ctx0" brushRef="#br0" timeOffset="9910.1191">1811 401 76,'-4'-7'30,"4"7"-24,0-3 10,0 3 3,0 0-5,0-3 2,4-1 0,-1 1-1,5-4-1,0-3 1,3-6-6,4-5-3,0-2-3,8-4 2,3 0 1,4 1-2,0-1-3,8 7-3,-4 0 1,4 6 1,-1 4 2,-3 3 1,4 4 1,-8 3 2,-3 7 1,-1 3 1,-3 0 0,-5 3-2,-2-3-1,-1 0-1,-4 0 0,0-6-2,-3 6-2,-1-10 1,1 0-1,-1-4 6,-3-2 6,4-4-4,-5-4 0,1-2-2,0-8-1,4-3-3,-5 0-2,1-6-4,0-4 0,3-6-29,1-1-13,-1-10-45</inkml:trace>
  <inkml:trace contextRef="#ctx0" brushRef="#br0" timeOffset="11184.6577">2097 720 104,'0'-4'41,"0"8"-32,0-4 9,0 0 1,0 0-9,0 0-1,0 0-5,0 0-1,0 0-1,0 0 1,0 0 2,0 0 0,0 0 0,0 0-6,0-4 1,0 4 2,0 0 1,0 0 1,4 0 0,4 0 4,-1 0 5,1 0-3,-1 0 0,1 0-4,3-6-1,0 6-3,1-4 1,3 4 0,-4-3 1,0-1 0,-3 4 2,3 0-1,-3 0 2,3 0 0,-3 0 1,3 0 0,-4-6 0,5 6-4,-1-4-3,0 1-3,1 0 1,-1-4 3,0 7 1,1-3-1,-5-1 1,1 1-2,-1 0 2,1-1 4,-8 4 4,7 0-4,-3 0 1,0-3-5,-4 3 0,4-3-1,-4 3 1,3 0-2,1 0-1,0 0 1,0 0 1,-1 0-1,1 0-1,4 0 3,-4 0 2,3 3-2,1 0 0,-1-3 1,-7 0 0,8 4 0,-5-1 2,1 0-3,-4-3-2,4 7 0,0 0 1,-4-7-3,4 6 0,-1-2-19,5-4-9,-1 6-38,1-6-17,-1 0-11</inkml:trace>
  <inkml:trace contextRef="#ctx0" brushRef="#br0" timeOffset="11831.8648">3002 79 128,'-7'-13'49,"7"10"-38,-8-11 17,8 11 6,-4 0-5,0 3 0,1 0-5,3 0-1,-4 0-12,0 0-2,0 3 1,4 0-4,0 7 2,0-3-5,0 6 0,4 4 1,0 3 2,0 7 1,3 7 3,-3 3-3,4 9-2,-1 1-2,1 0 0,-1-3-2,-3-4 2,0 0-2,-1 4-1,1-4 1,0-6 1,0-4-3,0 0-2,-1-10-29,1 3-12,0-12-37,3-5-51,1-12 37</inkml:trace>
  <inkml:trace contextRef="#ctx0" brushRef="#br0" timeOffset="12686.3249">3232 247 160,'-4'0'63,"4"0"-49,0-3 0,0 3-3,4 0-7,0-4-3,0 1 4,-1 0 1,-3 3-2,4-4 4,-4 4 4,4 0 0,3 0 3,1 4-4,0-1-1,3 0-2,0 4 0,0 0-2,5-1-1,-1 1-3,0 3 1,-4 0 0,4 4 1,0-1 2,0 4 3,0 3-9,0 3-2,1 1 3,-1-1 3,-4 1-1,0 6-2,1-7 0,-5 4 1,-3 0-1,-4 0 2,0-4-2,0 4-1,-8 0-2,1 0 1,-1-4 1,1-3 2,-5 4-1,1-8-1,0-2 3,-1-4 0,1-3-1,0-7-2,0-4-2,3-2 1,0-1-1,5-3 0,-1-4 2,4 1 0,0-4 0,7 1 0,1-1 0,3 0 0,1 4 0,3-1 2,0-3-3,0 7 0,0 0 1,0 0 0,0 10 2,0-3 3,-4 3 2,5 3 3,-5-3-5,4 10-1,-4 0 0,4 0 0,0 4-2,1-4-2,-5 3 1,0-6-1,0 10-11,-3-4-5,0 1-52,-1-8-20,1 4-12</inkml:trace>
  <inkml:trace contextRef="#ctx0" brushRef="#br0" timeOffset="13542.3554">4137 143 56,'-4'-3'22,"4"3"-18,-7-7 7,7 7 2,-4-3 2,0-1 0,-3-2 8,-1-1 3,0 0-1,1-3 2,-1 0-9,1-3 0,-1 6-11,1-6 0,-1 6 3,1 0 0,-1 4 2,4 0 0,-3-1 2,-1 4-3,5 0-1,-1 4-6,0 6-1,0 6 1,4 4 0,0 11-2,0 9 1,0 7 0,4 10 3,0 0-1,0 0 2,3 0-6,1-4-1,-1 4 0,1-10 2,-1-3-3,5-4 0,-1-13 1,0 3 2,0-10-3,5-7 0,-5-3 1,0-3 0,1-3-3,-1-4 2,0-4 3,4-3 1,-7 1 3,-1-1 3,-3 0 0,0-3 0,0 0-1,-4-6 2,0-1-3,0 7 1,-4-4-5,0 1-2,0-1 2,1 1 0,-1 6-4,0 4 1,-4 3 0,-3 3 2,4 7-3,-5 4 0,1-1-6,0 1-3,-1-1-3,1-6-2,0 3-21,3-3-9,4-7-38,4-11-43,8-5 40</inkml:trace>
  <inkml:trace contextRef="#ctx0" brushRef="#br0" timeOffset="20328.2507">4107 542 72,'-4'0'27,"4"0"-21,-4 0 5,4 0 3,0 0-4,0 3 0,0-3-2,-4 0 0,4 0 0,0 0 0,0 0-2,0 0 1,0 0-6,0 0-1,0 0 0,4 0 2,0 0 1,0-3 3,0 0-1,-1-1 2,5 1 2,-1 3 5,-3 0-8,4 0 3,-4 0 2,-1 0-4,5 0 1,-1 0-5,5 3 0,-5 1 1,1-4 2,-1 3-3,1-3 0,-1 0 1,1 0 0,-1 0 2,-3 0 3,0-3-2,4 3 1,-5 0-5,-3 0 0,4 0 1,-4 0 0,4 0-2,0 3 1,-4-3 0,3 3 1,1 1-2,0-1 1,-4-3 0,0 7 3,0-7-1,0 6 0,0-2-3,0 9 1,0-3-2,0 0-1,0 10-2,-4 4 1,0-4 3,1 3 3,-1-2-4,-4 5-3,1-6-2,-1-3 0,1-3-22,3-8-10,0-6-43,0-3-39,1-10 40</inkml:trace>
  <inkml:trace contextRef="#ctx0" brushRef="#br0" timeOffset="16785.5739">5046 468 120,'-4'10'46,"4"-3"-35,-4 0 9,4-7 3,0 3-9,0 4-3,4-1-2,0 1 1,-1-4-5,5 4-3,-1-3-1,5-1-1,-1-3 0,4 0 2,0-3 3,4-4-2,0-3-2,7 0 4,-3-4 4,0-2-3,-5-1 2,1 0-3,0 0 0,-4 1-3,-3 2-2,-1 1 5,-4 3 4,1 3 4,-8 0 2,0 1-6,0-4-1,-4 10-6,-3-4-2,-1 1 0,-3 3 2,-4 0-1,0 0-1,-4 3 1,0 1-1,4-4 0,0 10 2,0-4 1,0 8 3,-1-1-1,9 4 2,-1 3-2,5 3 2,3-2-2,0 5 0,3 1-1,5 3 2,7 0-1,-4-3 2,4 0-4,1 3-2,-1-13-3,3 6 1,1-6 1,0-7 0,4 0 0,-1-6 0,5-4 0,3-4 0,0-6-16,0 4-4,0-11-23,1-3-8,-5-4-52</inkml:trace>
  <inkml:trace contextRef="#ctx0" brushRef="#br0" timeOffset="17283.5927">5509 415 116,'-3'-4'44,"3"-2"-35,0-5 16,0 8 6,0-4-2,0-3 1,0 0-6,0 0-1,0 4-12,0-4 2,0 10 3,0-4-2,0 4 2,0 0-5,7 4-1,1 9-6,-1 0-3,5 4 2,3 3 0,0 0 1,4 4 0,-1 3 0,5 3 0,3 7-2,1-1 1,-1 1-2,-3 4 2,-1-5 0,-3-2 1,0-4-2,-4-3-2,-3-7 1,-1 3-1,-4-12 0,5-5 11,-5-12 7,1-15-3,-1-15 2,1-18-10,3-20-2,0-26-21,5-21-9,2-20-100</inkml:trace>
  <inkml:trace contextRef="#ctx0" brushRef="#br0" timeOffset="15884.6601">5328-112 80,'-7'-3'33,"7"0"-26,0-4 5,0 4 0,-4-4-3,0-3 0,1 0 1,-5-4 4,0 1-2,-3 0 1,0-4 4,-4 0 3,0 0-4,0 1-1,0-1-9,-4 3 3,0 1 3,-8 0 0,9 3 1,-5 0-1,0 3 2,1 3-3,-5 1-1,1 6-2,0 4 0,-1 7 2,1 2 1,-1 8-3,1 3 0,3 6-3,-3 4 0,0 3-3,3 4 1,-3 6-2,3 0 2,4 4-2,4 10-1,4-1-2,7-2 1,4-4 1,7-4 0,1-6-3,3-10 2,1 7-1,3-8 0,4-2 0,7-7 0,0-4 4,4-3 1,4-3-4,0 0-1,0-7 1,-4-3 0,1-4 1,-1-3 2,-4-3-1,-3-1 2,-1-2-4,-7-1 0,-3-7 1,-1 8 0,-3-4 2,-8-4 1,-4 8 1,-4-4 0,-3-1-5,-4 1 1,0-3 0,-4 6 0,0-3 0,0 4 2,0-1-1,1 3-1,-1 4 1,0 4-1,4 3 0,0-1 0,0 4 0,0-3 0,3 6 0,1-3 0,3-3-3,1-3 0,3-4-1,4 0 3,8 0-2,3 0-1,4-4-13,4-3-4,7 1-11,4-4-3,4 0-21,0 0-9,0 0-9</inkml:trace>
  <inkml:trace contextRef="#ctx0" brushRef="#br0" timeOffset="-51629.0001">9585 632 64,'0'-3'27,"4"3"-21,0 0 5,-1-3 1,1 3-1,0-4 1,0 1 2,-1 3 2,1-3-1,0 3 4,0 0-7,3 0 1,-3 0-4,4 0 0,-1-4-5,1 1-1,-1 3 1,1-7 2,-1 7 1,5 0-3,-1 0-1,0 0 3,1 0 3,3 0-2,0-3 1,0 0-3,4-1 0,0-2-3,-1 2-2,-3 1 3,4-7 2,-4 10-4,0-4-3,4 1 1,-4 0 2,0-4 0,1 7-1,-1-3-8,0-1-3,4 1-21,-4 0-9,0-1-36</inkml:trace>
  <inkml:trace contextRef="#ctx0" brushRef="#br0" timeOffset="-50878.8167">10448 552 116,'0'0'46,"0"0"-35,8-3 1,-8 3-3,0 0-1,8 0 0,-1 0 0,1 0 0,-8 0 4,7 0 3,-3 3-8,-4-3 9,7 0 4,1 10-6,0-3-3,-1-7-4,1 6 0,-1 1 0,4-3 1,1-4-4,-1 6-3,0 1 0,1-4-1,3-3 0,0 10 0,0-6-11,4 2-5,0-2-78</inkml:trace>
  <inkml:trace contextRef="#ctx0" brushRef="#br0" timeOffset="-50052.2748">11176 632 88,'-4'-3'33,"8"3"-26,-4 0 14,0 0 3,0 0-1,0 0 0,0 0-1,0 0-2,0 0-4,0 0-2,0 0-8,8 0-4,-1 0 1,1 0-2,-1 0 2,5 0-4,-1 0 0,4 0 1,0-3 0,4 3 0,0-4 0,3 4 0,1 0 0,3 4-3,1-4 2,-1 3-19,4 0-7,-3 4-50</inkml:trace>
  <inkml:trace contextRef="#ctx0" brushRef="#br0" timeOffset="-49374.1928">11991 602 80,'0'0'30,"3"0"-24,-3 0 10,0 0 3,0 0-3,0 0 3,0 0 1,0 0 2,0 0-6,8 0 1,-1 7-8,1-4-3,-1 1-3,5-1-5,3-3 1,0 3 1,4-3 2,3 0-3,1-3 0,3 0-74</inkml:trace>
</inkml:ink>
</file>

<file path=ppt/ink/ink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42:48.902"/>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8-7 316,'-15'0'118,"15"0"-92,0 0-5,0 0-9,0 0-13,0 0-1,0 0-39,0 0-17,0 0-66,-4 0-26</inkml:trace>
</inkml:ink>
</file>

<file path=ppt/ink/ink3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1:30:57.884"/>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2841 154 108,'-4'0'44,"4"0"-35,-4-3 9,4 3 2,0 0-10,0-3-3,-3-4-2,-1 7 1,0 0-3,0 0 3,0 0 3,-3 0 1,-1 0 4,1-3-1,-4 3 0,-1 0 1,1-4 2,0 1-5,-1 0 1,1-1-3,0 1 2,-1 0-4,1-4-2,0 0 2,-1-6 0,-3 3 1,4-4 2,0-2-1,-1-1 0,1 0-5,0 4-3,3-8-3,1-2-1,-1-4 2,1 0 2,3-3 2,-4 0 1,1-3-5,3 2-1,4 1 1,0 0 2,4 0-2,3 0-2,1 0 4,-1-1 1,-3 1 0,4 3-2,-1-3-2,1 3 1,-1 1-1,1-4 0,-1 3 4,1-3 1,0-1-1,3 1-2,0 0 3,0-3 0,5 2-1,-1-2-2,3 3 1,1 3-1,4 0 0,0 0 0,-1 4-3,1-1 2,3 1 1,-3 3 0,3 3 0,1-3 2,-1 0-1,0 6-1,1-2 1,-1 2 1,1 1-1,-1-1-1,0 4 1,-3 0 1,0 4-1,-1-1-1,1 0 1,-1 4-1,1-1 0,0 4 2,3 0-1,0 4-1,1-1 1,-5 1-1,1-1 0,0 0 2,-1 4 1,5-4 1,-5 4 0,1 0 0,0-1-2,3 1 1,-3 0-2,-1 0-1,1 3 1,3 3 1,1 4-1,-5-1 2,1 11-2,0-7-1,3 11 1,0 2 1,1 1-1,-5-1-1,1 1 1,0-1-1,-1 1-3,1-1 2,-1-3 3,1 0 1,0 1-4,-4-1 1,-1-3 0,1-1 2,0 1-1,0 0-1,-4 3 1,0 0-1,4 1 0,-4-5 0,-4 1 0,1 0 0,3 0 0,-4 0 0,0-1 0,-3 1 2,-1 0-1,1-3-1,-4 9 1,0-3 1,-4-3-3,0 7 0,-4-4 1,0 0 0,4 0 0,-4 4 0,-3-1 0,-1 4 2,4-4-1,-7 1-1,0 3 1,-1 0-1,-3 0-3,0-4 2,0 7 3,0-6 1,4-4-4,-4-3 1,0-4 0,0 1 0,-1-4 0,1 7 0,0-4 0,0 0 2,-4 1-3,1-1 0,-1-2 1,0 9 2,-4-7-1,4-3-1,0 7 1,1-3-1,-5-1-3,0 0 2,-3 1 1,0-4 2,-1 7-1,5-7 2,-5 0-2,1-3-1,3 3 1,1-3-1,-5-1 0,1-6 0,-4 1 0,7 2 2,0-3-1,1 0 2,-1-3-2,1-1 2,3-2-2,0 2 2,4 1-2,0-3 2,3-1-2,1-3 2,0 0 0,-1 0 1,1 0-2,4-3 1,-5-1 0,5-3 1,-1 7 0,-3-6 2,3 6-3,1-4-2,-1 1 0,1 0 1,-1-4-1,1 7-1,-5-3 1,1-1-1,0-6 0,-4 7 0,3-4 0,1 1 2,0-1-1,-4-3-1,3 6 1,-3-2-1,4-1 0,-4-3 0,0 0 4,0-4 2,0-2-5,3-8 0,1 8-1,0-5 0,3-2 0,1 3 2,-1 0-3,0-4-2,1 8 2,-1-5 2,-3 1 0,0 4 2,-1-1-2,1-3-1,-4 3 1,4-3 1,-1 6-3,1-2 0,0-4-1,3-1-2,1-2-6,3-7-4,0-7-12,4-13-6,8-14-43,3-10-16,0-13-26</inkml:trace>
</inkml:ink>
</file>

<file path=ppt/ink/ink3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1:32:19.82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120 1224 64,'0'0'27,"4"4"-21,-4-4 5,0 0 3,0 0-2,0 0 3,0 0 1,0 0-1,0 0 4,0 0 2,0 0-2,0 0 0,0 0 1,0 0 0,0 0-11,0 0 3,0 0 4,0-4-2,-4 1 2,1-4-5,-1 7 1,0-3-1,0 0 1,0-7 0,1 6 0,-1-3-2,-4 1-1,5-1-3,-1 0-1,0-3 1,0 0 1,1 0-1,-1 0-1,-4 0-1,4-3 0,1-1 0,-1-2 0,0 5-2,0-2-2,1 0 3,-1-1 0,0 1-4,0-1 1,1 1 2,-1-4 3,0 1-2,0-1 0,0 7-1,4-7 1,0 4 0,0-1 1,0 1-5,0-1-1,0 1 1,0 0 0,0-4 3,0 0 1,0 0-1,0-3 1,0 0-2,0 0-1,0-4 1,0 1 1,0 0 1,0-4 1,0 3-2,0 1 1,4-1-2,0 1-1,0-1 1,0 1-1,-1-1 0,1 4 0,0 0 0,0 4 0,-1-1-3,1 0 2,0 0 1,3 0 2,1 4-1,0 0-1,-1-1 1,1 1-1,3-1 0,0 1 0,1 0 0,-1-4 0,4 0 0,0 0 2,0 1-1,0-1 2,0 0-2,4 0-1,0 1-2,0 2 1,0 1 1,0 3 2,-4 0 1,0 0 3,0 3-3,4 0-2,-8 1 0,0 2 1,1 1-1,-1-1 2,0 1-2,4 0 2,-3-1-4,3 1 0,0 3 1,0 0 0,0 0 0,4 0 2,-4 0-1,4 0 2,0 3-2,3 1-1,-3-1 3,0 0 0,0 4-1,0 0 1,-4 0-2,0 3 2,0 0-2,0 0-1,0 0-2,0 3-1,-4 1 2,4-1 2,1 0 2,-5 1 1,0-1-2,0 4-2,1 0-2,3-1 1,-4 1 1,0 0 2,1 0-3,-1 0 0,0-1 1,-3 1 0,-1 0 0,1 6 2,0-3-1,-1 4 2,1-4-4,-5 3 0,1 4-1,0 3 0,0 1 4,0 2 1,-1 4-1,-3-4-2,0 1 1,0-7-1,4 6-3,0-3 2,0-3 1,-4 0 0,0-3 0,3 2 2,-3 1-3,4 0 0,-4 0 3,0 3 1,0-3-4,0 0 1,0-1 2,0 1 1,0 0-1,-4 0-2,1-4-2,-1 4 1,0-3-1,0 6 0,1-4 2,-1 1 0,-4-3 2,1 3 1,-1-4-4,1-3 1,-1 4-2,0-1 0,-3 1 4,0-8 1,0 8-1,-1-4-2,1 0 1,0 0-1,-1 0 0,1 0 2,0-3-3,-1 0 0,1 0-1,0-1 0,-1-2 4,5-4 3,-4 7-4,-1-4-1,1 0-2,0 4 0,-1 0 4,-3 0 1,0-4-4,4 0 1,-4 1 0,0-1 0,0-3-3,0 7 2,-1-4 1,1-3 0,0 1 0,4-5 2,-4 8-1,4-4-1,-4-4 1,-1-2-1,5 6-3,0-7 2,0 1 1,-1-4 2,1 6-1,0-6-1,3 0 1,-3 0-1,3 4 0,-3-4 2,3 0-3,-3-4-2,0-2 2,3 6 0,-7-4 1,4 1 0,-1-1 0,1-2 2,0 2-1,3-2-1,-3-4 1,0-4-1,-1 8 0,5-8 0,-1 1 0,1-1 0,-1 1-3,1 0 2,-1-4 1,1 7 0,-1-7 0,4 0 2,-3 0-1,3-3 2,-4 0-4,5-3-2,-1 3 4,-4 0 1,5-1-3,-1 1 1,0 0 0,0 3 0,1 1-3,-5-1 0,4 0 4,-3-3 1,-1 0-3,1 3 1,-1-6-16,4 3-6,0-11-25,4-15-7,0-18-95</inkml:trace>
</inkml:ink>
</file>

<file path=ppt/ink/ink38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1:32:24.866"/>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 8 152,'-4'-3'57,"8"3"-44,-4-4 16,0 1 6,0 3-13,0 0-2,0 0-10,0 0-2,0 0-4,0 0 2,0 0 3,0 0 1,8 3 2,-5 4 2,5 0 2,-1 3-5,1 0 1,3 0-3,1 3 2,3 4-2,4 3 2,-1 0-4,1 4-2,0 2-2,4 1 0,-4 0 0,-1 0 1,1 0 0,0-1 0,0-2-2,-4-4-2,0 0 1,0-3-1,-3-4 0,-1-3 0,0 0-20,-3-3-7,-1-4-46,-3-3-20,0-3-15</inkml:trace>
  <inkml:trace contextRef="#ctx0" brushRef="#br0" timeOffset="436.3466">439 58 116,'0'-13'44,"0"9"-35,4-9 20,-4 10 9,0-1-1,0 1 2,0 3-10,0 0-3,0 0-15,-4 3-2,-3 7-2,-4 10 1,-8 14 0,-4 13 7,-7 7 4,-4 2-3,4-5-1,-4 2-9,4-6-4,0-3-1,3-4-1,1-6-29,7-8-10,4-9-41,4-3-14</inkml:trace>
  <inkml:trace contextRef="#ctx0" brushRef="#br0" timeOffset="3530.4519">326 366 116,'-3'0'46,"6"0"-35,-6 0 3,3 0 1,0 0 6,0 0 5,0 0-3,0 0-2,0 0-11,0 0 2,0 0 4,0 0 5,0 0 4,3 4-7,1 3 0,0-1-9,3 1-1,1 3-2,-1 3 1,1 4 2,3-3 2,1-1-5,-1 0-4,0 1-1,1-1 1,-1 1-6,0-4 1,0 0-26,-3 0-10,-4-14-82</inkml:trace>
  <inkml:trace contextRef="#ctx0" brushRef="#br0" timeOffset="1101.0809">771 336 156,'0'-3'57,"0"6"-44,4-3 16,-4 0 6,0 0-4,0 0-1,0 7-16,0 0-7,0 3-4,0 7 2,0 3 1,-4 7 6,0 7 5,1 6-3,-1 4 0,-4-4-8,5 0-2,-1-2-2,0-5-2,0-3-8,1-6-3,-1-7-23,0-4-10,0-6-54,0-14-36,1-6 60</inkml:trace>
  <inkml:trace contextRef="#ctx0" brushRef="#br0" timeOffset="1607.9474">764 413 220,'-4'0'85,"4"0"-66,0-3-1,0 3-6,0 0 11,0 0 10,0 0-11,0 0-4,0 0-11,0 0-7,4 3-3,-1 4 2,5 0 2,0 3 0,-1 3 2,4 1-2,1 2-1,-1 1-2,0 3-1,1 4 2,3-4 2,0 0 2,-4-3 1,0-1-2,1 1 1,-1-3-4,-3-1 0,-1-3 1,1-3 2,-5 0-1,-3-7 2,0 0 9,4-4 7,-4-6-4,0-7 0,0-6-5,4-4 1,0 0-4,-1 0-2,-3-3-5,8 3-2,-8 1 1,4 2 0,-4 4-13,4 0-5,-1 0-30,5 0-13,-1 0-70</inkml:trace>
  <inkml:trace contextRef="#ctx0" brushRef="#br0" timeOffset="2735.1827">1235 330 200,'0'-4'77,"4"4"-60,-4 0 13,0 0 1,0 0-12,3 7-1,5 0-6,0 3-2,-1 3-6,-3 4 4,0 3 4,-1 3-6,1 8-1,0 2-1,0 1 0,0 6 0,-1-3 2,1 0-3,0-1-2,0-2 2,-4-4 0,0-6-1,0-4-2,0-4 1,0-2 1,0-4-1,0-3 2,-4-4-2,0-3-1,0-3 1,1-4-1,-1-3-3,-4 0 0,1-7-1,-1 0 0,4 1 3,-3-1 0,3 0-2,-4 0 2,5-3 1,-5 0 0,1 3 0,3-3 0,0 0 0,0 0 0,4 0 0,0 0 2,0 0 1,0-4 3,4 4-1,0 0 2,0 0 0,-1 0 3,1 3-3,0 0-2,0 4 0,-1 3-1,1 0-2,0 0 1,0 0-2,0 0-1,-1 3-2,1 0 1,0-3 1,3 0 2,1 3 1,0 1 1,-1-1 0,1 0 2,-1 4-3,1 0-2,-1-1 0,1 4 1,-1 0-1,1 4 2,-1-1-2,1 4-1,3-1-2,1 4 1,-1 0 1,0 0 0,4 1 0,-3 2 0,-1 0 2,0 1 1,-3-4-1,-1 0 1,-3 0-2,-4 0 2,-4 3-7,-3 1 1,-8-1-8,-4-3-3,-4 0-6,-3-3-2,-4 0-21,-1-1-10,1-2-27,-4-1-10,-3 0 2</inkml:trace>
</inkml:ink>
</file>

<file path=ppt/ink/ink3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1:31:07.642"/>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5284-1049 204,'-8'-6'77,"8"2"-60,-3-3 4,3 7-3,0-3 0,0 0 1,0 3 5,0 0 2,0 0-13,0 0 1,0 0 0,3 6-3,1 8 1,4 3-7,-1 6-1,-3 11 2,0 13 3,0 10 2,-4-1 1,0 1-6,0-6-2,-4 2-2,4-6-2,-4-6-4,4-8 0,0-6-18,0-7-6,0 0-25,0-13-11,4-11-30,3-16-38,1-7 47</inkml:trace>
  <inkml:trace contextRef="#ctx0" brushRef="#br0" timeOffset="451.1384">5359-750 184,'-3'0'68,"-1"0"-52,4 0 3,0 0 1,0 0-6,0 0 0,0 0-4,0 0-1,7 0-5,1 0-3,3 0 0,4 0 5,4 0 6,0-4-2,4 1 2,3-4-7,0-3-1,8 0 0,-3-3 0,-5-1-2,0 1 1,-3-1-2,-4 4 2,-4 4-20,-4-1-8,-3 4-31,-8-1-15,-4 1-17</inkml:trace>
  <inkml:trace contextRef="#ctx0" brushRef="#br0" timeOffset="855.9149">5650-1126 180,'-4'0'68,"4"0"-52,4 0 1,-4 0-2,0 0 7,0 0 8,4 4 2,-1 2 1,1 4-18,4 7-2,-1 13-2,1 7 7,-1 10 6,-3 10-4,0 7-2,0-1-10,-1-2-3,1-1-3,0-6-2,0-7-15,-1-7-7,5-10-55,-1-13-25,5-11-16</inkml:trace>
  <inkml:trace contextRef="#ctx0" brushRef="#br0" timeOffset="-2896.6926">4424 10 124,'0'-3'46,"0"6"-35,0-3 9,0 0 3,0 0 0,0 0 3,0 0-3,0 4-2,0-4-11,0 0 5,0 0 2,0 0-1,0 0 1,0 0-3,0 0-1,0 3-5,0-3 0,0 7-1,0-7 1,0 0 2,0 0 4,4 6-6,4-2 0,-5-4-2,5 6-1,0-2-3,-1-1-2,1 1 1,-1-4 1,1 6-3,3-2 0,0-1-1,1 0 0,-5 4 0,1-4 0,3 1-9,-3-1-5,-1-3-14,1 0-4,3 0-15,0-3-4,1-4-38,-1-3-21,0-3 53</inkml:trace>
  <inkml:trace contextRef="#ctx0" brushRef="#br0" timeOffset="-2386.6549">4820 4 100,'-7'0'38,"11"0"-29,-1 0 14,-3 0 6,4 3 1,4 0 4,-1-3-5,1 4-1,-1-4-15,1 3 1,-1-3 0,1 0-1,-1 0 0,5 0-3,-1 0 1,0 0-4,1 7 1,-1-7-1,0 3 1,1 0-2,-1-3 1,0 0-4,4 4 0,-3-4-3,-1 0-1,0 6-1,1-6-2,-1 0-28,-4 0-12,1-6-48,-1 2-43,1-9 50</inkml:trace>
  <inkml:trace contextRef="#ctx0" brushRef="#br0" timeOffset="-1888.4895">5337-30 116,'7'0'44,"1"0"-35,-1 0 23,-7 0 6,8 3-5,0 1 0,-1-1-5,1 4-3,-1 0-13,4-1 1,1 1 3,-1 0-4,0-4 1,1 7-8,-1-7-3,-3 1-1,3-4-1,0 0 0,-3 0 0,3 0-14,-3 0-5,3 0-19,4 0-8,-7 0-53</inkml:trace>
  <inkml:trace contextRef="#ctx0" brushRef="#br0" timeOffset="-1470.7577">5925-6 124,'11'3'46,"-3"-3"-35,7-3 12,-8 6 2,1-3 2,0 0 3,3 3-7,-4-3-2,5 0-12,-1 4-1,0-1 2,4 0-2,0 1 1,-3-4-8,3 0 0,0 0 1,0 0 1,0 0-1,0-4-2,0 1 1,4 0-1,0-1-7,0 1 0,-4 0-30,4-4-11,-4 0-28,0 0-25,4-6 38</inkml:trace>
  <inkml:trace contextRef="#ctx0" brushRef="#br0" timeOffset="-1153.9582">6638-141 148,'-4'14'55,"11"-11"-43,5 4 3,-5-4-1,1 1 2,-1-4 4,1 3 5,-1-3 4,1 7-15,-1-4 3,1 0 1,0 1-10,-1-4-2,1 0-2,3 0 0,-4 0-5,1 0 1,0 0-18,-1 0-5,4 0-35,1-7-15,-1-6-11</inkml:trace>
</inkml:ink>
</file>

<file path=ppt/ink/ink3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1:32:14.642"/>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8232-184 132,'0'-3'49,"0"3"-38,0 0 1,0 0 1,0 0 0,0 0 2,0 0 0,0 0 4,0 0-11,4 0 2,-4 0 1,0 0-4,0 0-2,0 0 2,0 0 2,4 0 2,0 0 3,3 3-3,-3-3 1,4 0-5,-1 3 1,1-3-7,-1 0-1,1 0-7,-4 0 0,-1 0-54,5 0-22,-4-3-7</inkml:trace>
  <inkml:trace contextRef="#ctx0" brushRef="#br0" timeOffset="1069.6679">8594-187 96,'0'-4'35,"4"4"-27,0 0 24,-4 0 9,0 0-8,4 0-2,-1 0-7,1 0-1,4 0-12,-1 0 2,1 0 3,-1 0-6,1 0-1,-1 0-5,1 0-3,0 0 0,-1 0 1,1 0-3,-1 0-2,1 0-7,-1 0-2,1-6-28,-1 6-14,1-11-34</inkml:trace>
  <inkml:trace contextRef="#ctx0" brushRef="#br0" timeOffset="1339.0867">8873-248 156,'0'0'57,"4"0"-44,0 0 5,-4 0-1,0 0 9,4 0 9,-1 4-13,1-1-4,4 0-11,-4 1-5,3-1-1,-3 0-4,0 1 0,-4-4-42,0 0-20</inkml:trace>
  <inkml:trace contextRef="#ctx0" brushRef="#br0" timeOffset="2162.075">9167-271 164,'0'0'63,"0"3"-49,4 0 18,-4-3 5,0 0-15,0 0-2,4 4-14,-4-4-4,8 3-2,-1 1-3,-3-4 2,3 0-19,-7 0-9,4-4-62</inkml:trace>
  <inkml:trace contextRef="#ctx0" brushRef="#br0" timeOffset="-1394.2745">7373-141 104,'-4'-3'41,"4"3"-32,0 0 17,0 0 6,0 0-6,0 0-3,0 0-7,0 0 0,0 0-9,0 0 2,0 0 2,0 0 0,0 0 1,0 0 0,8 0 0,-1 0-2,1 0 1,3 0-6,4 0-1,0 0 7,4-3 4,0-1-3,3-2-2,1-1-1,3 0-1,1-3 0,-5 4 2,5-4-5,-1-1-1,-3 5-2,0-1 1,-5 0-2,1 4-1,0 0 1,-4 3-1,-4 0-7,1 0 0,-5 0-24,-3 0-7,0-7-90,-4-3 18</inkml:trace>
  <inkml:trace contextRef="#ctx0" brushRef="#br0" timeOffset="-958.4687">7588-348 112,'-4'-7'44,"8"4"-35,-4-1 16,0 4 6,0-3 7,0 3 4,0 0-9,3 0-3,-3 0-17,0 0-1,0 0-1,4 7 0,4 6 3,-1 7 4,1 10 3,-1 11-7,-3-1-3,0 10-4,0-3 0,-1-3-4,1 6-2,0-10-3,-4-6 1,0-8-19,0-6-9,4-10-98,0-30-50,-4-16 87</inkml:trace>
</inkml:ink>
</file>

<file path=ppt/ink/ink3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1:31:02.718"/>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4353 667 148,'-4'0'55,"4"0"-43,-4 0 3,4 0-1,0 0-5,0 0 0,0 0 1,0 0 4,0 4-8,0 9 1,0-3 0,4 0 5,-4 3 3,0 4-4,0 3-1,0 4 0,0 9 1,4 1-1,-4-1-1,4 1-1,-1 3 2,1-4-3,0 1-2,0-1-5,-1-6 0,1 7 2,4-4 3,-1-3 0,1 3 2,-4-10 0,3 3 1,1-6-4,-1 0-1,1 0-1,3-7-2,0-4 3,1-6 0,3 0-4,0 0 1,0-3 0,4-4 0,3 1-7,-7-1-3,1-3-12,-1 6-4,0 1-19,-4-7-7,0 0-47</inkml:trace>
  <inkml:trace contextRef="#ctx0" brushRef="#br0" timeOffset="617.0854">4364 1009 32,'-11'0'13,"11"7"-10,-8-4 4,4-3 3,-3 3 20,-4 1 13,-1-4 0,1 0-1,0 0-8,-1 0-4,1 0-12,0 0-4,7 0-8,0 0-2,0-4 2,1 4-1,3-3 0,0 0-3,3 3-2,1-7 1,0 7 1,4-3 1,3-1 3,0 1-3,4-4 0,0 1 5,4-1 3,-4-3 2,4 0 3,0 0-5,0 3 1,0-3-5,-1 3-2,1 1 0,0 2 1,0 1-5,-4 3-1,-4 3 2,1 1 1,3-4-8,-8 6-4,1-6-37,-1 0-15,1-10-51</inkml:trace>
</inkml:ink>
</file>

<file path=ppt/ink/ink3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1:32:30.765"/>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1-2 160,'-8'3'63,"8"-3"-49,0 0 18,0 0 7,0 0-2,0 0 2,0 0-19,0 0-7,0 0-8,0 0-2,0 0 3,8 0 3,-5 0 5,5 4-4,0-1 2,-1 0-3,1 1 2,-1-1-8,5 0-2,-1 4-1,0 0 2,0-1-1,1 1 2,-5 0-4,1 0 0,3-1-1,-3-2 0,3-1-11,0-3-7,1 0-16,-1-3-7,4-1-15,-4-2-4,1-1-28</inkml:trace>
  <inkml:trace contextRef="#ctx0" brushRef="#br0" timeOffset="375.7102">374 28 116,'4'-3'44,"3"-1"-35,-7 4 18,0 0 5,0 0-2,4 0 0,0 0-11,-4 0-1,7 0-11,1 4 5,-1-1 3,1 0-5,0 1-3,-1-1-7,1 0 0,-1 1-7,1-4 0,-1 0-21,1 0-9,-1-4-45,1-2-29,-1-8 50</inkml:trace>
  <inkml:trace contextRef="#ctx0" brushRef="#br0" timeOffset="646.2401">642 8 200,'0'3'74,"3"-3"-58,5 4 12,-8-4-1,4 6-2,3-2 2,1 2-13,-1-2-5,1-1-6,3 0-5,1 1-1,-1-1-7,4-3-2,4 4-2,0-4 1,-4 0-4,4 0 0,-4-4-50,0-6-51,-15-13 32</inkml:trace>
</inkml:ink>
</file>

<file path=ppt/ink/ink3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1:33:30.412"/>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1784-2833 36,'-3'0'16,"-1"-3"-12,4 9-6,4 1-1,-1 0-12,-3 0-3</inkml:trace>
</inkml:ink>
</file>

<file path=ppt/ink/ink3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9:08.85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-3 263 52,'4'0'19,"-4"0"-15,5 0 6,-5 0 1,0 0 0,0 0 1,0 0 2,0 4 2,0-4-9,0 0-2,0 8 1,0 1 1,0-1 5,0-8 3,0 0-4,0 0 1,4 4-3,1 0 2,-5-4-6,4 4 8,-4-4 4,0 0-5,0 0 1,0 0-6,0 0-2,0 0-2,5 4 0,-1 4-2,1-4-1,4 0 3,0 0 0,0 0-1,0-4 1,0 0 0,5 0 1,0 0 2,-5 0 3,5 0 0,-5 0 0,0 0-5,0 0-1,0 0 1,0 0 2,0 0-1,0 0 0,5 0-1,-5 4 2,5-4-3,-1 0 0,1 4 1,0 0 0,-1-4-2,1 0 1,0 0-2,-1 0-1,1 0 1,4 0-1,-4 0 0,4-4 0,5 4 2,0 0 1,-1-4 1,1 0 0,0 0-2,0 0-2,-1 0 1,1 0-1,0 0 0,0 0 2,-1 0-3,1 0 0,-5 0 3,1 0 1,-1 0-1,0 0 1,0 0-2,1-1 2,3-3-2,1 0-1,0 4-2,0-4-1,4 0 2,-4 4 2,4 0 0,0-4-1,-4 4 1,0 0-1,4 0 0,-4 0 0,4 4 0,-4 0 0,4 0 0,-4 0 0,4 0 0,1 0 0,-1 0 0,5 0 2,0 0-1,0 0 2,-5 0 2,0-4 2,1 4-3,-1 0-3,0 0 2,1 0 0,-6 0-1,1 4-2,0 0 1,0 0-1,-1 0 0,1 4 0,0-4 0,0 4 2,-1-4-3,6 0 0,-1 0 3,5 0 1,0 0-1,-5-4-2,0 0 3,1 0 2,-1 0 0,0 0 0,1 0-3,-6 0-2,1 0 1,0 0 1,0 0-3,-1 4-2,1-4 4,5 0 1,-1 0 0,0 0-2,1 0 1,3-4 1,1 0-1,5-4 2,-1 4 0,1-4 3,-1 0-1,0 0 2,1 0-4,4 0-2,-5 0 0,1-1-1,-1 1 0,0 0 0,1 0 2,-1 0 1,5 0-4,0 4 1,0-4 0,-4 0 2,-1 0 1,0 4 1,-4 0-2,0-1-2,0 1 1,0 4-1,0 0-3,0 0 2,0 0 1,-1 0 2,1 0 1,5 0 1,-1 0-5,-4 0 1,4 0-5,1 0-1,-5 0 7,4 0 6,1 0-10,-1 0-2,0 0 6,-4 0 6,0 0-5,0 4-1,4 1-1,-4-1 2,-4 0-1,4 4 2,-1 0-2,-3 0-1,-1 0 1,0 0-1,1 0-3,-1 0 2,0 0 3,5 0 3,0 1 2,0-1 1,0 0-2,0-4-1,-5 0-6,0-4 1,1 0 2,-1 0 1,0-4-1,-4 0-2,0 0 1,0-4 1,-5-5-3,5 1 0,-1 0 1,1-4 2,4 0-8,1-4-3,-6-17-26,6 1-12,4-5-111</inkml:trace>
</inkml:ink>
</file>

<file path=ppt/ink/ink3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9:10.028"/>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95 488 116,'-13'13'44,"8"-5"-35,-4 4-2,9-4-3,-4-4-2,-1 4 3,0 0 22,5-4 10,-4 0-4,4-4 0,0 4-7,-5 0-2,5 0-13,0 0 2,-4-4 3,-1 4-6,1-4-1,-1 4-5,1-4-1,-1 0 3,0 0 3,1 0 2,-1 0 3,5-4-3,0 4-1,0 0-4,0-4-1,0 0-1,-4 0 2,4 0-1,0-4 0,0-4 1,0-4 1,4-4-1,5-5-1,1-3-6,3-4-1,5-5 1,5 5 0,0-1-2,4 1 2,1 0 3,3-1 1,1 5-1,0 0-2,0 3 1,-5 5-1,-4 0 2,0 0 1,-5 3-1,0 5-2,-4 0 1,-5 4-1,0 0-5,-4 0 1,4 4-18,-5 0-8,1 0-26,-1 0-12,-4 4-52</inkml:trace>
</inkml:ink>
</file>

<file path=ppt/ink/ink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2:31.270"/>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-2125-123 80,'0'-4'30,"0"4"-24,0-3 8,0 3 3,0 0-7,0 0-1,0 0-3,0-4 1,0 1-2,3 0 0,-3-1-3,0 1 1,0 0 2,0-1 2,0 1 1,0 0 0,0-1 0,0 1 2,-3-4-5,3 4 1,0-4 1,-4 4-3,0-4-1,0 0-1,0 1-2,1-1 3,-1 0 0,0 1 5,-3-4 5,-1 0-5,1-1 0,-1 1-4,0 4-1,1-4 3,-1 0 1,1 3-3,-4 0-3,-1 1 0,1-1 1,0 0 1,-1 0 3,1 1-3,0-1-2,-1 4-5,1-1 0,0 1 2,-1 0 1,1-1 3,0 1 1,-1 0-1,1-1-2,0 1 1,0-1-1,-1 1 0,-3 0 0,0-1-3,0 1 2,0 3 3,4 0 3,-4 0-2,3 0-2,1 0 0,0 0 1,-1 0-3,1 0 0,0 0 3,-1 0 1,1 0-1,4 0-2,-5 3 1,5 1-1,-1-1 0,-3-3 0,-1 3 2,5 1 1,-4-4-4,-1 3 1,-7 1-2,4-1 0,0-3 2,0 0 0,0 0 4,0 3 2,0-3-2,4 4-3,-1-1 0,1 0 1,-4 1-1,4 2 2,-1 1-2,1 0 2,-4-1-2,4 1-1,-4 0 1,3 0 1,1-1-1,0 1-1,3 0 1,1-1-1,-1 1 0,0 0 2,1 3 1,-1 0 3,1 3-5,-1 1-3,5-1 3,-9 4 3,5 0-1,-1-1-2,1 1 2,-1 0 2,1 0-4,-1 3-3,0-3 3,1-1 1,-1 1 0,5 0-2,-1-4 1,0 1-1,0-1 0,4 0 0,0 1 0,0-1 0,0-3-3,0 0 2,0 0 3,0 0 1,4-3-1,0 0 1,0 0-2,-1-1-1,1 1 3,7 0 0,-7-1-1,4-2 1,-1-1-4,5 0 0,-1 1 1,0-1 2,4 0-1,0 1-1,0-1 1,1 1-1,-1-1 0,0-3 0,0 0 0,0 0 0,0 0 2,4 0 3,0 0 0,-4 0 0,0 0-3,0 0-2,0 0 1,-4 0 1,4 0-3,-3 0 0,-1 0 1,0 3 2,-3 1 1,-1-4 1,1 0-2,-1 0-2,1 0 1,7 0-1,-7 0 0,-1 0 2,4 0-1,1 0-1,-5 0 1,5-4-1,-1 1 0,0 0 2,1 3-3,-1-4 0,0 1 1,4-1 2,0 1-3,4 0 0,0-1 1,0 1 2,0 0-1,0-1-1,-1 1 5,1 0 1,0-1-2,0 1-1,0 0-1,-4-1 1,0 1-2,0-4 2,-4 0-2,1 4 2,-1-4 0,0 1 1,-3-1 0,-1 0 2,5 1-1,-5-1 0,5 0-3,-5-6-2,4 3 1,1-4-1,-1 1 2,-3 0 3,-1-1 4,1 1 2,-5-4-1,-3 0 1,0-3-2,0-3 0,0-4-3,-3 0 1,-1 0-17,-4 0-8,8 1-152</inkml:trace>
</inkml:ink>
</file>

<file path=ppt/ink/ink3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9:10.868"/>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-3-3 148,'0'-4'55,"0"4"-43,0-4 8,0 4 0,0 0-1,0 0 1,0 0 0,0 0 0,0 0-11,0 0 6,0 0 4,0 0-1,0 0-1,0 8-5,5 0 0,-1 0-3,1 0 2,-1 0 0,1 0 3,4 4-1,0 0 0,0 1-1,0 3 0,0 0-4,5 0-3,0 0 0,-1 1-1,5-1-5,1 0 1,-1 0 0,5 4 2,-1 1-1,6-5-1,-6 4 1,6-4 1,-5 0 1,-1 1 1,1 3-5,0-4-1,0 0 5,-1 0 3,1 1-1,-5-5 0,5-4-1,-5 0 0,1 0 0,-1-4 2,-5 0-3,1-4 0,0 4-1,-1 0-2,1 0 5,-5 0 4,0 0-3,0 0-1,0 8 0,1-7-1,-6-1 0,5 0 2,-4 0 1,4 0 1,-5 0-4,6 0-1,-1 0 1,-5 0 2,1-4-3,-5 0-2,0 0-3,0 0 1,-9-4-48,-5 0-19,-4-8-107</inkml:trace>
</inkml:ink>
</file>

<file path=ppt/ink/ink39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9:31.016"/>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213 162 124,'0'0'49,"4"4"-38,-4 0 17,0-4 6,5 8 6,-5 0 3,4 0-8,-4 0-2,0 0-18,0 0-5,-4 4-2,-1 5 0,-4-1 0,0 4 2,0 4 1,-5 0-3,1 5 0,-1-1-5,0 9-2,1-1 0,-1 0-1,0 1 0,1-1 0,-1 5 2,0-1 1,1-3-4,4-5 1,0 0 0,-1-7 0,6-5 0,-1-8 0,1-4 0,4 0 2,0-4-6,0-4 1,0-4-1,0-4-1,0 0 4,4-4 0,1-4 1,-1-5 2,1-3-1,0 0-1,4-4 1,0-9-1,4-3 2,1-5 1,4-3-1,5-5-2,0 0 1,0 1-1,4-1 0,5 9 0,-10-1 0,6 9 2,-5 3-1,-1 5 2,1 4-2,0-1-1,-5 5 1,0 4-1,0 4-3,-4 4 2,0 0 1,-1 4 0,-3 4 0,3 4 0,1 4 0,-5 4 0,0 4 0,0 8 0,0 5 2,-4 7 1,-1 9 1,1 3 0,0 1-2,-1-1-2,1 1 1,-1-5 1,-4-3-3,0-5 0,0-3 3,0-5 1,0-4-4,0-3 1,5-5-7,-5-4 0,0 0-17,0-4-4,4 0-10,-4-4-4,0-4-17,-4 0-7,-1 4-18</inkml:trace>
  <inkml:trace contextRef="#ctx0" brushRef="#br0" timeOffset="405.3968">254 489 176,'-5'8'66,"1"5"-52,-6-5 23,6 0 9,-1 0-6,-4 0-1,0 0-14,0 0-2,5 0-14,-1-4 1,-4 0 1,9-4 0,0 0 3,9 0-5,0-4-1,9 0-4,5 0-3,4-4 0,5 0-1,5 0 0,-1 4 0,0-4 0,-4 0 0,0 0-5,-4 4 1,-6-5-11,-3 1-6,-1 0-10,-5 0-4,1-4-27,-5 0-13,5 0-26</inkml:trace>
  <inkml:trace contextRef="#ctx0" brushRef="#br0" timeOffset="2341.6091">759 550 108,'0'4'41,"5"0"-32,-1-4 26,-4 0 10,9 0-16,0 0-3,0-4-10,5-4-2,4-4-8,1-4 5,3-9 4,1 1 2,0-4 1,0-5-5,-5 1 0,0-4-4,-4-1 2,-5 1-4,0-5-2,-5 1-2,-4 3 0,0 1-2,0 0 2,-4-1-2,-1 5 2,-4-1 0,5 9 3,-5 4-1,-1 4 2,1 4-2,-4 12 0,-5 8-3,-1 4-2,1 8 3,0 8-2,-5 13-1,5 15-2,0 5 1,4 0-1,5 0 0,4-5 2,10-3 2,4-5-1,9-7-1,5-5 1,0-3-1,4-5-3,0-4 2,1-3-1,-1-1-2,0-4-13,1-8-6,-1-4-15,-4-4-4,4-4-17,-4-8-7,4-4-18</inkml:trace>
  <inkml:trace contextRef="#ctx0" brushRef="#br0" timeOffset="2777.6216">1406-126 140,'-10'-12'55,"15"12"-43,-10 0 19,5 0 7,0 0-15,0 0-2,0 0-7,0 4 1,0 0-8,0 4 7,0 0 5,0 4-4,0 1 2,0 3-10,0 8-4,-4 13-2,-5 7-1,4 17 0,1-1 2,-1 1-3,5-4-2,0-9 2,0 1 2,5-9 0,4-3-1,4-9 1,-3-4 1,-1-3-1,0-5-1,0-4 3,0-4 0,0-4-15,0-4-6,0-4-24,5-8-9,0-4-50</inkml:trace>
  <inkml:trace contextRef="#ctx0" brushRef="#br0" timeOffset="3153.7401">1219 230 208,'-27'8'79,"27"-4"-61,-5 5 15,5-1 1,-5 0-6,5 0 0,0-4-11,0 0-3,0-4-8,0 0 5,10 0 4,3 0-3,5-4 1,5-4-8,5-4-1,8-5-4,0 1-1,10 0-1,-5-4 0,-5 4-14,1-1-6,-1 1-25,-9 4-7,-4 0-60,-5 4-31,-4 8 72</inkml:trace>
  <inkml:trace contextRef="#ctx0" brushRef="#br0" timeOffset="4518.9023">1542 469 104,'-9'-4'41,"9"0"-32,0 0 17,0 0 6,5-4-6,-1 0-1,1-4-5,-1-1-3,1 1-9,4-4 4,0 4 1,0 0-2,0 0-1,5 0 0,0-1 4,-1 1-4,5 0 2,1 0-3,-1 4 0,0 0-3,0 0 1,5 4-4,-5 4-2,0 0 0,1 8 1,-1 0-3,-4 4 0,-1 4-1,1 0 0,0 5 2,-5-1 0,0 4 0,0 0 2,0 1-1,0-1 2,-4 0-4,4-4 0,-5 1-1,1-5 0,-1 0 4,1-4 1,-5 0-1,0-4-2,0 1-2,0-5-1,-5-4-5,1-4-2,-5 0 2,4-5 5,1 1 0,-1-8 1,0-4 2,1 0 0,4-1 0,0-3 0,4 4 0,1 0 0,0-1 2,4 5 3,0 4 0,0 4 0,0 4-3,0 0-2,0 0 1,0 4 1,0 4-1,5 4-1,0 0 1,-1 0-1,1 4 0,0 0 0,-1 1 0,1-5 0,0 4-3,4 0 2,0 0 1,-4 4 2,-1 1-1,-3-1 2,-1 4-4,-5 0 0,1 0 3,-5-3 3,0-1-2,-5-4-2,1 0 0,-1-4 1,1-4-1,-1-4-1,5-8-2,0-4 1,0-4 1,0-4 0,5-5 0,-1-3 0,1 0 0,-1-1 0,5 5 0,0 4 2,1 4-3,-6 3 0,5 5-1,0 4 0,0 4 2,5 8 0,0 5-3,-1-1 2,6 4 1,-1 4 2,0 0-1,0 1 2,0-1-2,-4-4-1,0 0-21,-10-4-9,-4 5-84</inkml:trace>
  <inkml:trace contextRef="#ctx0" brushRef="#br0" timeOffset="5598.6148">2721 303 132,'0'0'52,"0"0"-41,0 4 7,0-4 0,0 0 1,-4 4 1,-1 0 4,-4 4 5,0 5-16,-5 3 0,1 4-2,-10 4-9,0 9 0,-4 3-2,-10 0 2,10 5-3,0-5 0,4 5-1,5-9 0,4 1 2,5-9 2,0 0-3,9-4 0,9-7 1,9-5 2,5-12-3,9-5-2,4-11 2,-4 0 0,5-4 1,-6-1 2,-3-3 3,-5-4 2,-5-1-3,-5 1-1,-3 4 3,-1-1 3,0 5-2,-5 4 1,1 8-3,-1 4 0,-4 8-3,0 12 1,-4 12-4,-1 4 0,1 5 1,-1-1 0,1 0 0,4 1 2,4-1-1,1-3-1,-1-5-6,5-4-1,5-4-24,4-4-9,0-12-34,1-4-45,3-4 35</inkml:trace>
  <inkml:trace contextRef="#ctx0" brushRef="#br0" timeOffset="6545.8161">2872 720 148,'9'-16'55,"-5"8"-43,1-4 10,-1 8 3,1-1 1,-5-3 4,0-4-5,0 0-3,0-4-12,0 0-2,4 0-1,1-1-3,0 9-1,-1 4 1,5 0 2,5 4-5,0 0-1,-1 4 0,1 4 0,4 0-3,-4 1 2,4-1 1,0 0 2,0 0-1,-4 0 2,0 0-4,-1 4-2,-4 0 4,1 0 3,-6 5-3,-4 3-1,0 0 0,-4 4 2,-1-7-1,5-1-1,0-4 1,-5-4 1,5-4-3,0-4 0,0 0-6,-4-8 0,4-4 7,0-4 7,4-5-3,1-7-2,4 4-1,0-1 1,0 1-3,5 0 0,-5 4 1,0 3 2,0 5-3,0 4-2,0 8 2,5 8 0,-5 0-2,0 5 2,0-1 1,1 4 2,-1 0-6,-5 4 1,1 1-34,4-1-13,0-4-50,-4 0-21,4 0 64</inkml:trace>
  <inkml:trace contextRef="#ctx0" brushRef="#br0" timeOffset="7446.7306">3336 716 148,'-14'-4'55,"10"0"-43,4-4 12,4 4 2,1 0-6,-1-4-1,1-1-3,4-3 3,5 0-11,-1 0-2,1 0 0,0 0 3,4 0 5,0 4-4,-4 4 2,-1-1-9,6 5-2,-6 0-3,1 5-2,0 3 5,-5 4 3,0 0-6,-5 0 0,1 0 4,-5 0 6,0 0-11,0 1-4,0-5 3,0 0 3,0-4 2,0-4 2,5 0-4,4-8 0,0 0-1,4-5 0,1 1 4,0-4 1,4 0-4,0 4 1,0 0 4,-4 4 5,0 4 1,-1 0 2,1 4-6,-5 4-2,-4 4-2,-5 4 1,-5 4 0,1 0 1,-1 0-5,0 1 1,1-5 0,4 0 0,0 0-33,4-8-15,6-4-20,3-4-8,5 0-8</inkml:trace>
  <inkml:trace contextRef="#ctx0" brushRef="#br0" timeOffset="8017.223">4096 457 180,'5'-12'68,"-1"12"-52,5-8 14,-4 4 4,0 0-6,-1 0 0,1 0-2,-5 4-1,0 0-14,0 0-4,-5 0-1,-4 4 1,-5 4 3,1 0-1,-1 4 0,0 0-5,1 4-3,-1 4 0,5 1 1,0-1 3,4 0 2,5 0-3,0 1-1,9-5-1,1 0 1,3 0-2,1 0-1,0 1 1,-1-1-1,-4 0 0,0 0 2,-9 8-1,-9 1-1,-9-1-4,-5 4-2,-9 1-6,1-5-3,-6-4-24,5-8-13,5-4-71</inkml:trace>
  <inkml:trace contextRef="#ctx0" brushRef="#br0" timeOffset="8977.7975">4383 28 124,'18'-16'49,"1"12"-38,-1-4 15,-9 4 5,5 0-2,-1 0 3,1 4-3,-1 0 0,1 0-16,0 4-3,-1 8 0,-3 4-4,-1 12-1,0 1-2,0 7 0,5 13-2,-5 7-1,-5 5 12,5 4 4,5-1 3,-9 1 3,-5 0-10,0 0-2,0-5-6,0-7-3,-5-4 0,0-17 1,1-8 1,-5-8 3,0-8-1,0-8 0,4-12-3,0-4-2,5-8-2,5-9 1,4-3-1,0 4 0,9 7 0,-4 5-2,4 4 3,-4 8 0,0 8-2,-1 4 0,1 8-1,-5 4 3,0 4 0,0 1 3,0 3-3,0 4 0,1-7 1,-6-1 2,5-4-1,-4-4 2,-1-4-22,5-4-7,1-4-31,3-8-14,1-4-39</inkml:trace>
  <inkml:trace contextRef="#ctx0" brushRef="#br0" timeOffset="9413.4487">5107 550 144,'9'0'55,"-9"8"-43,0 0 21,0-4 8,-4 4 0,-1 0 2,-4 5-8,-5 3-4,1 4-17,-6 4-9,1 1-1,-5 3-5,1 0 0,3 1 1,6-9 2,-1-4-3,5 0 0,4-4 1,5-4 2,0-4-3,5-4 0,4-4 1,5-4 2,-1-4-1,6-4-1,8-4 1,-4 0-1,-1-9 2,-3 1 1,-1 0-1,-4-1-2,-5 1 1,-5 4-1,-4 3 0,-4 5 0,-10 4-3,0 4 2,-4 0-19,0 4-9,0 0-62,9 4-59,4-8 49</inkml:trace>
  <inkml:trace contextRef="#ctx0" brushRef="#br0" timeOffset="9893.7657">5731 162 164,'4'-29'63,"1"13"-49,-1-12 20,1 16 8,-5-5-3,0-3 1,0 4-11,0 4-3,0 4-15,-5 0 0,1 8 2,-5 4-5,-5 8 0,-4 12-2,-5 12-1,-4 1-1,4 7 0,0 1-2,5-1 1,4 5-2,5 4 2,0 3 2,5 1 4,4 8 5,4 12 1,1 12-2,-1 8 0,1-4-7,-1-8-2,-4-4 0,0-8 0,-4-1 0,-1-7 0,-4-8-2,0-13 1,0-7 0,0-13 3,-5-12-25,1-12-10,-1-12-27,0-12-10,1-13-36,3-15-15,6-17 19</inkml:trace>
  <inkml:trace contextRef="#ctx0" brushRef="#br0" timeOffset="10601.5754">5421 951 268,'-9'16'101,"9"0"-78,9-4 13,0-4 0,5 0-6,4-4 2,9-4-12,14-4-2,5-4-10,4-4 4,5-4 1,4 0-6,-5 0-4,1-5-5,-9 1-1,-5 0-25,-9 0-9,-1-1-14,-8 1-6,-5 0-22,-4 0-8,0 8-8</inkml:trace>
  <inkml:trace contextRef="#ctx0" brushRef="#br0" timeOffset="10327.6914">5876 238 220,'14'-16'85,"-5"12"-66,-4-4-3,-1 4-7,-4 0 1,0-4 4,0 0 4,0 4 1,0 0-10,0 4 8,-4 0 5,-1 8-5,-4 4-2,0 8-8,0 13-3,0 3-4,0 0-1,0 5 3,4-1 1,0 5 3,1-5 1,4 9 1,0-1 0,4 5 2,6 8 1,-1 8-3,0-5 0,0 1-1,0-8 1,5-5-2,-5-3 1,0-9-4,-5-3 0,1-9-3,-5-4-1,0-3 1,0-5 2,0-4-8,-5-4-1,1-4-14,-5 0-6,0-8-15,-5-8-4,0-4-32,1-8-13,-1-9-12</inkml:trace>
  <inkml:trace contextRef="#ctx0" brushRef="#br0" timeOffset="10961.7057">6555 813 316,'23'24'118,"-10"-3"-92,1 19 11,-10-16-3,1 13-15,-5 3-1,-5 9-8,1 3-2,-5-3-4,-5-4-5,0-5 0,-4-8-6,0-7 0,-5-5-35,-4-8-12,-5-4-60,-4 0-58,-1 0 60</inkml:trace>
  <inkml:trace contextRef="#ctx0" brushRef="#br0" timeOffset="12340.6417">1310 1254 228,'36'-16'88,"-13"20"-69,18-12 4,-23 8-4,10 4-4,4 0 4,4 4 0,5 0 1,0 8-11,-5 5 6,1 3 4,-5 8-4,-5 5 0,-4 11-7,-5 9-3,-9 0-2,-4-1 0,-10-3-2,0-5 2,-4-3 0,-4-5 1,-6-3-2,-3-5-2,-6-7 1,-3-5 1,-1-8-3,-5-4 0,1-4-23,-1-8-12,6-4-17,-1-8-7,4 4-33,6-5-43,8 1 47</inkml:trace>
  <inkml:trace contextRef="#ctx0" brushRef="#br0" timeOffset="11965.4984">1328 1214 148,'0'-4'55,"14"4"-43,-5 0 10,-9 0 3,4 4-1,6 0 1,-1 4 3,0 0 3,4 4-17,-8 0 3,0 8 1,-1 5-4,1 3 2,-1 13-9,1 7-2,-1 9 3,1-1 5,-1-3-5,1 0 0,0-5-4,-1-7-3,1-5 0,-1-12-1,1-3 2,-5-5 1,-5-12-21,1-4-8,-1-12-27,-4-4-11</inkml:trace>
  <inkml:trace contextRef="#ctx0" brushRef="#br0" timeOffset="12851.5319">1902 1942 152,'32'-4'57,"-14"0"-44,5 4 12,-10-8 4,6 4-11,-1-4-2,0 0-3,0-4 1,0-5-7,1 1 2,-6-4 4,1-8-1,0-9 1,-5-3-10,0-5-1,-5 1-2,-4 3 2,-4 9 8,-5 8 3,-5 7-2,-4 13-1,-5 17-4,-4 7-1,-1 8-3,1 9-2,4-1 3,5 0 2,4 1-2,10-5-2,4 1 0,9-5 1,5-4-1,4-4 2,9-3-2,10-5-1,4-8-4,0-4 0,4-8-11,1 0-6,-5-1-15,0-7-7,-5-4-65</inkml:trace>
  <inkml:trace contextRef="#ctx0" brushRef="#br0" timeOffset="13241.5997">2475 1477 188,'5'4'71,"-5"0"-55,0 4 17,0 0 5,0 4 0,-5 4 2,-4 5-18,0 3-8,0 4-8,0 5 0,-5-1 3,1 4-3,4 1-1,4-5-7,5 9-1,0-5 1,9-4 3,0 5 0,10-5 2,-1-7 0,4-1 3,6-4 3,-1-4 5,-4-8 1,0-4 0,4-8-1,-9-4 1,-4-8-4,-1-4-1,1-8-9,0-9 0,-1-11-3,1-9 0,4-8-14,1 0-6,3 1-11,6 3-5,-1 4-45,5 5-21</inkml:trace>
  <inkml:trace contextRef="#ctx0" brushRef="#br0" timeOffset="13859.8018">3158 1894 296,'19'16'110,"-1"0"-86,-23 20 11,1-11 1,-5 7-20,-14 13-4,-4 7-18,-10 5-9,1-13 8,-1-7-44,1-13-17,9-4-56</inkml:trace>
  <inkml:trace contextRef="#ctx0" brushRef="#br0" timeOffset="14606.8198">3937 1521 236,'-5'8'88,"10"0"-69,-14 13 17,4-5 5,-8 8-11,-1 9 0,0-5-11,1 4-4,-1 1-8,0-1-1,1 4 1,-1 1-1,0-1-1,-4 5-6,9-1-1,0 1 1,0-1 2,4-3-2,1-5-2,-1-4 4,1-7 1,-1-1 0,1-8-2,-1-8 3,0-8 0,1-8-1,-1-8 1,1-5-2,4-3-1,0-13-4,9-7 0,5-13 2,4-12 3,4 0 0,15 1-1,-1 7 1,5 8-1,0 9 4,0 7 2,0 9 4,-4 8 4,4 3-6,-5 17-2,0 8-3,-4 13-3,-4 7 3,-1 8 0,-4 9-1,-5 7 1,-4 1 0,-5 3 1,-9-3-2,-5-1-2,1 1 1,-5 0 1,-1-5-1,1-3 2,0-5-13,0-4-3,0-7-21,0-9-7,-5-4-70,5-8-29,5-8 25</inkml:trace>
  <inkml:trace contextRef="#ctx0" brushRef="#br0" timeOffset="14861.6249">3741 2027 288,'-13'8'110,"22"-4"-86,4 4 13,-4 1 0,5-5-7,9 0 2,0 0-12,8-4-4,6-4-9,4-4-1,0-5 1,4 1-3,5-4-3,0 0-9,1-4-3,-6-1-18,1-11-7,-5-4-16,0-1-8,0 1-5,0-5 0,0-3-32</inkml:trace>
  <inkml:trace contextRef="#ctx0" brushRef="#br0" timeOffset="15253.7542">4888 1424 200,'23'0'77,"-14"0"-60,5 0 13,-9 4 1,-5-4-7,0 0-2,0 0 1,0 8 0,-5 4-12,-4 1 4,-5-1 5,-4 4 2,0 0 4,-5 4-5,0 5-1,-4-1 0,0 4 0,-1 1-9,1 3-4,4-4-4,0 5 0,10-5 2,4 0 2,4-3-1,10-1 1,4-4 0,9 0 1,0 1-2,0-5-1,5 0-3,0 0 1,-5-4-2,0 0-1,-8 5 1,-10-5-1,-5 4-5,-9 0 1,-4 0-5,-9 1-1,-10-5-28,1-4-11,-5 0-27,-5-4-10,5 0-53</inkml:trace>
  <inkml:trace contextRef="#ctx0" brushRef="#br0" timeOffset="15855.9743">4278 1873 208,'-4'0'79,"4"4"-61,-5 5 19,5-1 4,0 0-4,-4 4 3,4 0-7,-5 4 0,1 0-19,-1 5 10,1 7 3,-1 4-12,0 5-6,1-1-5,4-3-4,0-1-2,0-12 1,0-4-28,4-12-13,6-8-49,-1-4-22,0-4-11</inkml:trace>
</inkml:ink>
</file>

<file path=ppt/ink/ink39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9:50.052"/>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405 191 60,'0'-20'24,"0"16"-18,0 0 20,0 4 8,0 0-3,0 0-1,0 0 1,9 12 3,-9 4 1,0 8 3,0 13-21,-9 3 2,4 9-1,5-1-4,-9 9 0,4 0-8,1 7-2,4 17 0,-9 12 2,9 5-3,-5-14-2,5-7 0,0-8 1,-9-16 1,5-5 1,4-11-2,-14-9-2,9-4-2,-8-7 1,-5-1-19,-5-8-7,0-8-6,0 4 0,0-4 9,1-4 7,-1 0 8,5-4 3,-5-8 4,0-1 1,10-7 3,-6-8 1,-3-9 1,12-7 0,-3-5 6,-1-8 4,5 1 6,4-1 2,5 0-5,5 1 0,4-1-4,5-4 2,9-4-8,4 0-4,5 5 0,9 3 2,-5 4 0,5 9 0,0 7-3,0 5 1,-4 8-2,3-5-1,6 9 1,-10 0 1,5 7 1,-4-3 1,8 8-2,1 0 1,-1 4-2,-4 4-1,5 4-2,-14 0 1,4 4 1,-4 0 0,-5 4 0,-4 0 2,0 0-1,-9 4 2,-5 4-2,0 5-1,-9 7 1,0 13 1,-18-1-1,4 5-1,-13 3 1,-1 1-1,-8-5 0,4 1 0,-9-5 0,5 1 2,-5-5-1,4-4-1,-8-3-2,13-5 1,0-4 1,0-4 2,9 1-1,1-5-1,8 0-2,0-4 1,10 0-1,-5 0 0,9 4 2,9 0 0,-5 5 2,10 3 1,0 8 1,4 9 4,0-1 3,5 9 2,-1 3 5,6 1-6,4-1 1,4-3-4,5 3 2,5-3-6,-10-5-3,5 1-1,-5 3 1,5-3-1,-13-5-1,4-7-2,-14-9-1,-5-4-29,-3-16-12,3-8-37,1-12-16,0-9-23</inkml:trace>
  <inkml:trace contextRef="#ctx0" brushRef="#br0" timeOffset="9819.3644">1529 37 148,'-27'8'55,"22"-4"-43,-8 0 8,13 0 2,-9 0-4,4 1-1,0-1-1,1 0 3,4 0-11,0 0 4,0 4 2,-5 0 1,5 4 1,0 0-2,-4 12-1,4 5-3,0 7-1,0 5-1,0 3 0,0 5-2,0-1-1,0 5 1,0 0 3,0 3-4,-9 13-3,9 16 1,0 4 0,0 0 1,0-12 2,-5-4 3,5-8 2,0-9-5,0-3-2,0-5 0,0 1 0,-9 4-5,9-1 1,-4 1 0,4-1 0,0 5 0,-5-8 0,5-5 0,-9-3 0,4-5 0,-8-8 2,4-3-14,4-5-5,0-4-33,-4-8-13,5-12-44,4-12-40,4-12 61</inkml:trace>
  <inkml:trace contextRef="#ctx0" brushRef="#br0" timeOffset="11305.2997">1716 70 88,'0'-9'33,"0"9"-26,0 0 3,0 0 1,0 0 8,4 5 6,6-5 6,-1 0 6,0 0-9,4 0-4,-13 0-14,0 0 9,0 0 7,0 0-1,0 0 3,0 0-12,0 0-4,5 0-5,0 0-2,-1-5-3,5 1 1,5-4-4,0 0 0,13-4 1,-4 0 0,4 0 0,0 0 0,-9 0 0,5 3 0,0 1-3,-5 0 2,9 0 1,-13 4 2,4 0-1,-4 4 2,-9 0 2,8 0 2,-13 0-3,5 0-1,-5 0-1,9 12-2,-5 0 1,1 5-1,4-1 2,5 4-1,-10 0-1,5 0 1,1 5-1,-1-1 0,-5 8 2,5 1-1,-9-1-1,5 5 3,-1-1 0,1-4-6,0 1 0,-1-1 1,5-4 3,-4-3 0,4-1-1,-9 0 1,4 1-1,-4-1 0,0-4 2,-4 0-1,-5 1 2,-5-1 0,-9 4 3,-4 8 1,-5 9 1,0 3-4,-13 9-3,-1 4 2,5-5 2,0-7 9,-4-5 3,-10-11-6,10-13-2,-1-16-14,5-12-4,5-21-38,4-7-14,14-1-84</inkml:trace>
  <inkml:trace contextRef="#ctx0" brushRef="#br0" timeOffset="12896.7846">2608-60 104,'5'0'41,"-10"4"-32,10 0 28,-5 4 13,-5 0-6,1 0-2,-1 1-6,5-1 0,-9 0-20,0 0 0,4-4 0,1 0-2,-1 0 0,5-4 0,-9 0 4,9 0-6,0 0-2,0 0-1,0 8-1,9 4 0,-9 0 0,9 5-2,0 3-1,5 8-1,-9 9 0,4 3 0,0 5 2,0 7-1,-4 1 0,4 3-1,-9 5 0,0 0-5,4 8 1,1 3 0,4 9 0,5 4-3,-10 0 2,5-12 1,9-8 2,-4-8-1,-5-9 2,5-7-2,0-13-1,-5-4 3,0-4 0,0-3-1,-5-5-2,5-4 3,-9 0 0,0-8-1,5 8 1,-5-8-7,5 4 1,4-4 1,4 4 3,1-4-5,4 0 1,0-4-1,10 0 2,-10-4 1,9-4 1,-9 0 0,5-4 2,0-5 5,-5-3 4,10-12-2,-19-21 2,4-12-4,1-8 1,-5 0-5,0-8 0,5-12-3,4-20-1,5 0-1,4 7 0,5 9 0,0 0 0,4 0-27,5 4-10,0 8-23,0 12-9,0 8-54</inkml:trace>
  <inkml:trace contextRef="#ctx0" brushRef="#br0" timeOffset="14171.2627">3441 1081 160,'-4'12'63,"4"-3"-49,-5-5 25,5 0 7,0 0-12,0-4-2,0 0-17,0 0-4,0 0-7,0 0-1,9 0 3,5-4-1,0-4 2,4-1-4,5-3 0,4-4-1,5 4-2,4-4 5,-4 4 4,0 4-3,0 4 2,0 4-5,-5 4-2,5 4 0,-14 4-1,0 0 0,1 4 2,-6 4-1,-4 1-1,-4 3 1,-5 4 1,-5 1-1,5-1-1,-13 0 1,-1-4-1,-4 1 0,-5-1 2,0 0-1,1 1 2,-1-5-4,5 0-2,-1 0 2,6-8 2,4 1-2,0-5 0,4 0 1,5 0 0,0 0 0,9-4 2,5-4-3,4 0 0,0 4 1,5-4 2,4 4 1,-4 0 1,4 4 4,1 0 3,-1 0-4,0 1 1,-4 7-5,0-4 0,-14 8 1,0 0 0,-9 9 0,-9 3 0,-9 9 0,-10-1 0,-13 0-5,-9 1-1,-9 3 7,-14 1 4,-4 4-4,-5-5-1,-18 1-24,4-9-12,5-8-80,23-12-79,9-20 60</inkml:trace>
</inkml:ink>
</file>

<file path=ppt/ink/ink39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09T13:15:45.517"/>
    </inkml:context>
    <inkml:brush xml:id="br0">
      <inkml:brushProperty name="width" value="0.15875" units="cm"/>
      <inkml:brushProperty name="height" value="0.15875" units="cm"/>
      <inkml:brushProperty name="color" value="#C00000"/>
      <inkml:brushProperty name="fitToCurve" value="1"/>
    </inkml:brush>
  </inkml:definitions>
  <inkml:trace contextRef="#ctx0" brushRef="#br0">707 78 132,'-4'-4'52,"8"0"-28,-4 0-15,0 4 14,0 0 0,0 0 1,0 0 0,0 0 0,0 0-13,0 0 4,5 4 3,-1 4-2,1 4 3,4 8-4,0 9 1,0 11-3,5 9 0,-1 3-3,1 9 1,-5 4-2,0-1 0,0 1-3,1 0-1,-6-8-3,1-9 1,-1-7-2,1-9 2,-5 4-2,0-19-12,0-5-2,0-4-18,0-8-6,0-8-18,0-4-5,0-5-45</inkml:trace>
  <inkml:trace contextRef="#ctx0" brushRef="#br0" timeOffset="495.8824">703 345 128,'-5'-20'49,"10"12"-26,-1-4-9,1-1 17,-1 1-8,1-4-1,-1 0-7,5 0-1,1-1-8,-1 1 3,4 0 1,1 0 1,-5 4 3,0 0-3,5-5-1,0 5 2,-1 0 3,1 0-4,4 0 1,0 4-3,0 0 2,1 4-4,-1 4 1,0 4-3,0 4 0,5 4 3,-5 4 3,-4 4-4,-5 1-2,-4 7 2,-5 8 2,-5 1-4,-4-5-1,-5 1 0,1-1 2,-10-4-3,5-4-2,-5-3-7,0-1-4,5 0-5,-5-8-4,5 0-16,-5 1-7,5-5-170,0-8 91</inkml:trace>
  <inkml:trace contextRef="#ctx0" brushRef="#br0" timeOffset="-1192.5954">2 244 148,'-4'-4'57,"4"-16"-30,0 3-21,4 13 17,1-4-10,0-4-2,8-4-2,5 0-1,1-5-4,-1 1 4,0 0 4,0 4-2,0 0 2,1-1 2,-1 5 1,0 0-4,0 4 1,1 4-1,-6 4 3,1 4-3,0 4 1,-1 8-3,-4 5 0,0 7-3,-4 0-1,-5 21-3,0-5-2,-5 1 1,1-1-1,-5-3 2,0-1 1,0 1-4,-5-9 1,0 5 0,1-9 2,-1-4-1,0-4-1,5-3 1,0-1-1,0 0 0,0-8 0,4 0-3,1-8 2,-1 0-1,1 0 0,4 0 2,0-12 2,0 0-1,0-4-3,0 4 1,4-1 1,1 1 0,-1 8 0,1 0 0,4 0 2,0 0 1,0 12 3,0-4-1,5 0 2,0 8-4,-1 1-2,5-1 4,1 0 1,3 4 2,1 0 0,0 4 0,-5 5 2,5-1-1,4 4 0,1 1-3,-6-5-1,-4 0 1,1-4 3,-6 1-4,1-1-3,-5 0-1,0 4-1,-4-3 0,-1-1 2,-4 0-3,0-4-2,-4 0-9,-1 1-5,1-1-16,-1 0-6,1-8-96,-1 0-54,5-8 83</inkml:trace>
  <inkml:trace contextRef="#ctx0" brushRef="#br0" timeOffset="-2178.9166">25 70 128,'0'-8'49,"18"8"-26,-27 0-16,9 0 15,0 0 2,0 0 3,0 0-6,0 4-2,0 4-11,0 4 1,0 4 2,0 4 5,0 9 2,0 7 2,0 5 0,0-1-3,0 5 2,0 7-1,0 5-2,0 0-4,0-1-2,0 1-2,9 0 0,-4-9-2,0-7-1,-1-5-3,1 0 1,-1-7-2,1 3 2,-5-4-2,0-3 2,0-9-4,0 0 0,0-4-12,0-4-7,0 0-20,0-16-10,0 0-28,4-12-64</inkml:trace>
  <inkml:trace contextRef="#ctx0" brushRef="#br0" timeOffset="1303.665">1240 74 144,'4'-8'55,"1"8"-30,-5 0-7,0 0 18,0 0-5,0 0 2,0 0-10,0 0-2,4 8-12,1 0 3,0 4 2,-1 0-1,1 4 0,4 9-3,0-1 1,-5 12-6,10 1-1,0 3-2,-1 1 1,-3-1 0,-1 9 1,4-1-2,-4 1 1,1-5-2,-1 5-1,-5-9 1,5 1-1,-4-9 0,-1-3 2,1-5 1,-5-4 1,0-4-2,0-4-2,0-3 3,0-1 0,0-8-1,0 0 1,0 0-2,0 0-1,0 0 1,0-4-1,0 0 0,9-9 0,-9-3 2,9-8 1,0-4 1,0-9 0,0-7-2,1-1 1,-1-3-2,0-1 2,0-20-2,0 4-1,0 5-2,0-1 1,0 4-1,0 9-2,5 3-6,-5 9-4,0 8-28,0 7-12,0 5-74</inkml:trace>
  <inkml:trace contextRef="#ctx0" brushRef="#br0" timeOffset="2404.8596">1732 847 156,'-5'0'57,"5"0"-30,-5 0-18,5 0 14,0 0-2,0 0-1,0 0 1,0 0 1,0 0-12,0 0-3,0 0-3,0 0 0,5 0 2,4-4 1,0 0 1,5-4-2,0 0 1,4-1-2,4 1 2,1 0-4,0 0 0,0 4-1,-5 0 1,-4 4-2,-1 4 2,-4 4 0,-4 8 3,-5 1-3,0 7 0,-5-4-1,1 8-2,-5 1 1,-5-5-1,0 0 2,5-3 1,-4-5-4,4 0 1,-1-8 0,10 0 2,0 0-3,0-4-2,0-4-1,0 4 3,0-4-2,10 0 1,-1-4 2,0 4 2,0 0-1,5 0 2,-1 0-4,1 0-2,0 4 2,-1 0 0,1 0 1,-1 4 2,1 1-1,-5 3-1,0 0 3,-4 0 2,-1 4 2,-8 0 1,-1 5-2,-4-1-1,-4 0-1,-1 0 2,-4 1-3,-14-1 0,0-4-3,0 4-1,0-8 1,-4-4 0,-1 1-25,1-5-10,4-4-37,5 0-15,9 0-14</inkml:trace>
  <inkml:trace contextRef="#ctx0" brushRef="#br0" timeOffset="3538.9368">2451 341 136,'0'-4'52,"0"0"-28,0 4-11,0 0 19,0 0-3,0 0 3,0 0-9,0 0-4,0 0-11,0 0 1,0 0 2,4 4 2,6 4 5,-1 4-4,0 4 0,4 9-2,1 7 2,9 8-5,0 13-1,-1 16-2,-3 8 1,-1 0-2,0 4 0,0-5-3,-4 5 1,0-12-2,-5-4-1,0-8 1,-5-5 1,1-3-3,-5-9 0,0-7-15,0-9-6,-5-4-18,1-4-7,-5-8-35,0-8-52,-1-4 32</inkml:trace>
  <inkml:trace contextRef="#ctx0" brushRef="#br0" timeOffset="3886.2265">2546 847 140,'5'-33'55,"22"9"-30,-8-12-10,-10 20 18,4-5-7,1 1-1,4 0-5,0-4-3,1-1-9,3 1 4,1 0 1,-5 12 2,5-1 4,-5 13-7,5 13 1,-5 3-2,-4 8 3,0 4-5,-10 5-3,-4 3-3,-9-3 0,0-1 0,-5 4 1,1-7-5,-1-5 1,-4-8-13,0-4-5,-5-12-43,0-4-20,9-12-31</inkml:trace>
  <inkml:trace contextRef="#ctx0" brushRef="#br0" timeOffset="4855.7278">2988 831 72,'5'12'30,"-5"-4"-16,4-4 3,-4-4 16,0 8-2,0 0 15,0 8-11,0 0-7,0-3-3,0 7-5,0-4-1,0-16 5,-4 0-11,4 0-4,0-12-4,0 0 1,0-4-3,0-5 0,4-3 1,1-8 0,4-1-2,0 1 1,5 0-2,-1 3 2,6 1-2,-6 4 2,1-5-2,-1 13 2,1-4 0,0 12 1,-1 4 2,1 12 1,-5 8-1,5 0-1,0 8-1,-1 5 0,5-1-2,1 0-2,-6 1 1,1-5-1,0-4-5,-5-4 1,0-3-27,0-5-11,0-4-50,0-4-56,5-4 45</inkml:trace>
  <inkml:trace contextRef="#ctx0" brushRef="#br0" timeOffset="5340.5948">3434 839 132,'5'-4'49,"-1"0"-26,5 0-7,-4 4 16,4-4-6,-4-5-1,4-3-5,0-4-1,0 0-10,-4-4 1,8 3 1,-4-3 0,0 0 1,-4-4-2,-5-5-1,-5 5-3,1-4-1,-1 8-3,1 3 1,-1 5 4,-4 4 4,0 0-4,-5 20-2,1 8 0,-1 5-1,5 15 0,0 1-5,9 3 1,9 5-2,5-1 0,8-3 2,6-9 0,4-7 0,-1-21 2,6-12-1,4-9-1,0-7-8,0-8-3,0-4-27,-5-5-13,1 1-61</inkml:trace>
  <inkml:trace contextRef="#ctx0" brushRef="#br0" timeOffset="6461.0943">3931 539 344,'-10'4'23,"1"-8"-2,0 8-4,0 0-2,0 0-3,0 9 0,0-1-5,0 0-2,0 4-2,-1-4 0,1 0-4,5 4 0,4 1 3,4 3 1,5 0-4,1 4 1,8 1-2,9-1 0,0-4 2,1 0 0,-1 5 2,-4-5 1,0 0-4,-5 4 1,-5 1 0,-3-9 2,-6 0 1,-4 0 3,-4 0-5,-6-3-3,1-1 3,-9 0 1,-9 0 0,0-4 1,-1 0-2,5-4-1,1 0 1,3 0 1,6 0-17,-1-4-6,5-4-43,4-4-16,10-12-25</inkml:trace>
  <inkml:trace contextRef="#ctx0" brushRef="#br0" timeOffset="6109.9566">3962 600 140,'-18'-8'55,"14"-8"-30,4 8-14,0 4 18,0-5-6,0 1 1</inkml:trace>
  <inkml:trace contextRef="#ctx0" brushRef="#br0" timeOffset="7009.049">4158 1001 120,'9'4'46,"0"0"-24,1-8-13,-6 4 14,10 0-5,-1-13 0,-4 5 3,1 0 3,3-12-3,1 0-1,-5 4-5,0-1-1,0-3-6,-4 0 0,-1 0 1,-4 0 2,0-1-3,0 1 0,0 0-5,0 4 0,0-1 3,-9 1 3,5 4 0,-5 4 0,4 4-1,-9 0 2,5 8-3,0 8-2,0 8-2,0 5-3,4 3 1,1 8 1,4 1-3,13 3-2,1-7 2,4-5 0,5-4-4,0-8-1,0-3-17,-1-9-8,6-12-10,-1-1-4,-4-11-23,-5 4-46,0 0 24</inkml:trace>
  <inkml:trace contextRef="#ctx0" brushRef="#br0" timeOffset="7477.6086">4513 932 294,'-4'-12'21,"4"0"-7,0-5-7,4-3 0,1-4-4,4 0 0,0-1 1,0 1 0,0 4-2,9-1 1,-4 5 2,13 4 11,-8 8-2,-1 4 4,0 12 3,0 4-2,-4 9-2,0-1-9,-1 0-3,1-3-3,0 3-2,-1-4-2,1-4 1,0-4-1,-1-12 0,1-4-31,0-8-13,-5 0-50,4-8-47,-4 0 49</inkml:trace>
  <inkml:trace contextRef="#ctx0" brushRef="#br0" timeOffset="7214.6879">4532 887 104,'-5'4'41,"5"21"-22,-5-9-9,5-16 12,0 4 7,0 0 5</inkml:trace>
  <inkml:trace contextRef="#ctx0" brushRef="#br0" timeOffset="7881.3895">4932 438 148,'18'4'57,"-18"-4"-30,5 4-5,-1 4 20,-4 0-14,5 4-5,-5 9-6,0 7 2,9 4-11,-4 5 7,4 7 2,-5-3-3,5-5 2,1-3-5,-1-5-1,0-4-6,-5-4-3,5-3 2,-4-5 0,4-4 3,-4-4 1,4-8 1,0-4 0,0-8-2,0-13-1,0-3-3,0-9 1,0-11-2,0-1 2,-4-3-11,0 11-2,-1-8-33,1 9-11,4-5-77</inkml:trace>
  <inkml:trace contextRef="#ctx0" brushRef="#br0" timeOffset="8798.0572">5301 742 112,'-32'16'44,"28"-8"-24,-1 4-2,5-4 20,-5 0-10,5 4-4,0 0-2,0 1-2,0-1-11,0-4-1,5 0-1,0 0 1,-5-8 0,9 0 0,4 0 2,1 0-1,4-4 2,0-8-2,1-4 0,-6-5-1,1-3 2,-5-4-3,0-1 1,-4 1-3,-5-4 2,0-1-2,0 5 0,0 0 3,-5 8 3,-4 3-2,-9 9 0,0 12-5,-1 12-3,1 5-3,0 15 1,0 5 5,4 7 2,5 5-5,4 7 0,5-7-3,10-8 0,12-5 0,6-12 0,3-7 2,1-9 0,5-8-7,-1-16-3,-4-13-8,9 1-3,-5-4-11,-4-1-3,0 1-25,-9 0-9,0-1-24</inkml:trace>
  <inkml:trace contextRef="#ctx0" brushRef="#br0" timeOffset="9198.034">5838 527 156,'5'-28'60,"-1"28"-32,-4-4-9,0 4 21,0 0 0,0 0 3,0 0-7,-4 0-1,-1 4-20,1 8 2,-5 8 1,-1 0-6,-8 1 1,9-1-8,0 8-3,0 1-1,4 3 1,5 0-3,0-3 0,5-1 1,4 0 0,5 5-3,8 3 2,-3-4 1,-1 1 2,0-5-1,0-4 2,-4-3-2,0-1 2,-5 0 0,-5-4 3,-8 5-3,-1-5-2,-9 0 2,-4 0 0,-5 0-4,1 5-1,-6-5-24,-8-8-7,0-4-90,4-8-63,4-4 72</inkml:trace>
  <inkml:trace contextRef="#ctx0" brushRef="#br0" timeOffset="11501.2816">6731 729 238,'13'-4'18,"-4"-4"-10,0 0-5,1 0-2,-1-4 3,-5 0 2,1 0 4,-1 0 1,-4-5 3,0 5 2,0 0-5,0-8 1,-4 8-3,-1-4 2,1 3-2,-1 5 0,-9 0-3,-4 0 5,5 4 5,-6 4-4,1 16 1,0 0-6,0 9 1,-1 15-3,1 9 0,0-1-1,4 17 2,5 0-5,0-9-1,5-3 0,4-8 0,4-5 0,1-12 0,4-3 0,0-9 0,0-8 0,0 0 0,5-8 0,-5-4 0,0-12 0,5-4 0,-1-9 2,-4-3 1,1-1-4,-6 1 1,-4 0 0,5-1 2,-5 5-3,4 4 0,1 4 1,-1 3 2,1 5-3,-1 0 0,-4 4 3,5 8 1,-5 0-1,14 12 1,-1 4 0,1 5 1,0 11 0,-1 4 2,1 1-3,4 7-2,0 1 0,1 3-1,-1 1 0,-5-1 2,1 5-1,-5 0 2,0-1-2,-4-3 2,-5-5-2,-5 1-1,-4-1 1,-4-3 1,-1-9-3,-4-3 0,-1-9 5,-8 0 2,-5-4 0,5-4-1,0-4-3,-1-3 1,-4-14 0,5-7 1,0 0-5,4 0 1,5 0 0,4-1 0,5-3-3,5 0 2,4 0-4,4 0 1,10-5-29,-1 1-13,10 0-95</inkml:trace>
  <inkml:trace contextRef="#ctx0" brushRef="#br0" timeOffset="10738.6329">6708 738 116,'0'-5'44,"4"5"-24,1 0-13,-5 0 15</inkml:trace>
  <inkml:trace contextRef="#ctx0" brushRef="#br0" timeOffset="13079.0492">7168 843 164,'-10'0'63,"10"4"-34,0-4-12,0 0 20,0 0-6,0 4 2,-4 0-8,4 0-1,-5 0-13,5 0 2,-4 0 3,4 0-4,0 0 1,0 0-8,0-4-3,0 0-1,0 0-1,0 0-5,0 0 1,0 0-22,0 0-8,0 0-29,-5 0-13</inkml:trace>
  <inkml:trace contextRef="#ctx0" brushRef="#br0" timeOffset="14935.8822">7386 733 108,'-23'-4'44,"42"0"-24,-29 0-6,10 0 15,-4 0-3,-1 0-1,1 0-5,-1 0 0,1 4-11,-1 0 3,1 4 4,-5 4 1,-1 4-1,1 9-6,-4 7-2,-1 8 5,0 9 1,1-1-5,-1 1-1,0-5-6,5-3-2,5-9 0,-1-4 0,5-3 2,0-5 1,9-8-6,0-4 0,5-4 3,0-4 4,-1-4-6,6-4 0,-1-4 0,-5-13 3,10-3-2,-5-1 0,5 1 3,-5 0 1,-4-1-4,0 1 1,-5 4 0,0 3 2,-5 5-1,1 4-1,0 4 5,-1 4 1,-8 12 0,8 8 1,1 4 2,-1 8 2,1 5-5,4 7-2,0-4-4,0 1-1,5-5 1,-1 0 2,1-7-3,0-5 0,-1-4-1,1-4 0,0-4-5,-5-8-3,0-8-10,0-8-2,0-9-5,-4 1 0,4-4 4,-9-1 1,0 1 8,0 4 4,0 3 6,0 1 2,0 4 4,0 0 1,4 7-4,1 1 1,-1 4 17,1 4 11,-5 4-5,5 8-1,-1 4-4,1 5-2,4 3-6,0 4-4,0 9-3,0 3 0,0 0-4,0-3 0,0-5 1,0-8 2,1-4-1,-1-3-1,-5-9 1,5-4-1,0-12 0,1-9 2,-1-3-1,0 0-1,-5-5-2,1 1-1,-1 0 2,1 3 2,0 1 0,-5 4-1,4 4 1,-4 4-1,0 8-3,0 4 2,5 8 3,-1 8 1,1 4-1,-1 0-2,5 1-2,1 3 1,3-4-1,1-4 0,-1-4 2,6-12 0,-1-4-3,5 0 2,4-4-10,5 0-3,-5-4 2,-4 0 3,-5 0 2,-4 0 5,-1-5-1,-3 1-1,-6 0 3,1 0 2,-10 0-2,5-5 0,-9 5 1,4 0 2,1 4 1,-1 0 1,5 4 20,0 4-3,0 4 4,9 4-10,-4 8-2,0 8-5,4 4-3,0 9 0,0-1-1,0 13 0,0 3 0,9 1-2,-9-1 1,1 5 0,-6 4 3,1-1-3,-1-3-2,-4 3 0,-4 1-1,-5-8 0,-1-5 2,-26-3 1,4-1 3,0-3-5,-4 3-1,-1-12-5,-4-16-1,5-3-13,4-5-5,5-17-16,4 1-7,5-4-35,4-4-59,10-4 34</inkml:trace>
  <inkml:trace contextRef="#ctx0" brushRef="#br0" timeOffset="15452.8002">8265 1098 128,'13'-4'49,"-8"4"-26,4 8-9,-4-4 17,4-4-4,-5 0-1,5 0-3,1-4-3,-1 0-10,0 0-2,0 0 2,5 0-6,-1-5 0,1 1 0,0 0 0,-5-4 0,0-8 2,0-8-1,0-1 0,-4 5-3,-5 0 1,0-1-2,0 5-1,-5 0 3,5 8 2,0 0 4,0 4 2,0 8-8,0 8-1,-5 16 9,5 16 5,-4 1 5,4 7 2,0 5 1,9 4 0,0-9-11,5-7-3,-1-5-6,6-8-3,8-7 0,5-13-1,4-12-5,5-16 1,9-9-53,-9-7-22,0-1-66</inkml:trace>
  <inkml:trace contextRef="#ctx0" brushRef="#br0" timeOffset="16886.4733">9248 717 132,'0'-8'49,"0"4"-26,0-8-18,0 8 13,0 0-1,0 0 1,0-4 0,0 0-2,0 0-8,-4 4 4,-1 0 3,1-1 2,-6 5 1,1 5-3,0 3-1,0 8-4,-4 8 1,-1 4 0,5 5 1,-5 7-2,10 9 1,-1-5-6,5-3-1,5-1 0,4-3 0,0-5-5,4-4-1,6-3-2,3-9 0,6-4-26,4-8-12,-1-8-34,-3-4-13,8-8 4</inkml:trace>
  <inkml:trace contextRef="#ctx0" brushRef="#br0" timeOffset="17318.2176">9567 782 152,'-9'-4'57,"13"4"-30,1 0-10,-5 0 22,0 0-7,0 0-1,0 8-6,0 4-4,-9 4-11,4 5 0,1 11 3,-1 4-3,1 5 0,-1-1-4,5-3-1,5-5-6,4-3-1,0-5 1,0-8 2,5 0-2,-1-8 0,1-8 1,0 0 0,-1-8 0,1-4 2,4-4-1,-4-4-1,-1-1 3,-8-11 0,0 0-1,-5-1 1,-5 1-4,0 4 0,-4-1 1,0 5 2,0 4-1,0 4-1,0 3-10,0 5-4,0 4-35,4 0-13</inkml:trace>
  <inkml:trace contextRef="#ctx0" brushRef="#br0" timeOffset="17840.0307">9817 742 148,'0'4'57,"0"4"-30,0 12-12,5-8 18,-5 4-3,9 0 0,0 13-15,0 7-4,-4-3-7,4-5-5,0-4 0,-4-4 1,4-3 2,0-5-1,0-4-1,0-8 5,0 0 1,0-12 0,0-13-1,0 1 1,0 0 1,-4 0-1,0-1 1,-1-3-4,1 0-2,-1 3 0,1 5 1,-1 8 3,-4 4 4,0 8 0,5 16-5,-1 4 0,1 9-2,4 7 1,5-4-4,-1-3 0,6-5-1,-1-8 0,0-4 0,5-8-2,9-12-24,-5-8-9,-4-4-41,4-4-54,-9-1 32</inkml:trace>
  <inkml:trace contextRef="#ctx0" brushRef="#br0" timeOffset="18517.9994">10295 535 128,'-4'-20'49,"8"20"-26,-4-4-7,0 4 18,5-4-12,-5 4-2,0 0-1,0 0 0,0 0 9,9 20-15,0 0 7,0 9 1,0 15 2,5 9 1,4 20-7,-4 8 0,0 8-4,-1 8 0,5 4-7,1-4-2,-1 16-2,5-16-2,-5-12 1,-5-12-1,1-12-9,-5-16-2,0-5-23,-4-16-10,-1-3-48,-8-9-58,-1-12 40</inkml:trace>
  <inkml:trace contextRef="#ctx0" brushRef="#br0" timeOffset="18797.0361">10341 1150 148,'14'-40'55,"4"16"-30,9-17-12,-13 17 17,9-9-4,4 1-1,0 0 0,0 3 1,-4 9-14,0 8 9,4 8 5,-4 4 1,0 12 4,-5 20-13,-9 5-3,-4 3-11,-5 1-5,-9 7 4,0 1 3,-5-9-6,0-3 1,-4-9-6,0-8 1,-14-3-38,0-9-14,5-8-78</inkml:trace>
  <inkml:trace contextRef="#ctx0" brushRef="#br0" timeOffset="19688.5775">10732 1199 104,'-22'32'38,"17"-24"-20,-4 0-17,9 5 8,-5-5 8,5 0 6,0 0-6,0-8-2,10 4 0,-1-4 3,4-8-10,1-8 4,4-5 2,5-3-1,4 0 0,5-13 1,0 1 4,0-13-1,-5 1-1,-4-5-6,-5 1-4,0-5 1,-4 4 0,-9-3-3,-1-5-3,-4 4 2,-4-3 0,-5 7-1,-10 0-2,6 13 1,-6 8 1,1 7 3,-5 29 4,5 17 0,0 19 0,0 17-1,4 20-2,10 24-1,4-8-3,4-4-2,10 0 1,9-12-1,-1-12-3,6-9 0,-1-11-20,0-13-8,1-16-19,-1-16-9,0-12-45,10-8-21,-1-4 63</inkml:trace>
  <inkml:trace contextRef="#ctx0" brushRef="#br0" timeOffset="19972.8278">11156 839 136,'0'0'52,"4"0"-28,15 0-4,-19 8 21,9 0 0,-5 12 2,1 8-8,-1 5-4,-4-1-17,5 1-4,0-5-3,-1 0-3,5-3-3,0-5 0,0 0-1,-4-8-9,-1-4-2,6-8-25,-6-4-11,5-8-64</inkml:trace>
  <inkml:trace contextRef="#ctx0" brushRef="#br0" timeOffset="20119.8274">11211 568 140,'0'8'52,"18"24"-28,-23-16-28,14-4 10,0 1-38,0 3-16,1 0-2,3 4 0</inkml:trace>
  <inkml:trace contextRef="#ctx0" brushRef="#br0" timeOffset="20972.9605">11329 1102 80,'-5'4'30,"5"0"-16,5 0-14,-5-4 7,0 0 13,0 0 7,4 0 2,1 0 0,4-8-3,0 0-1,0 0-6,5-5 1,0 1-11,-1-8 6,1 0 4,0-4-8,-1 3-3,1 5-3,0 12-1,-5 4-5,0 12 1,0 0 0,0 1 2,-4-1-1,-1 0-1,1-4-2,-1 0 1,1 0 1,-1-4 0,19-8 4,0 0-4,-5-4-2,0-8 5,0 0 3,1 3-8,-6-3 0,1 0-2,-5 4 2,0 0 1,0 4 3,-4 0 1,-1 0 1,-4 3-5,0 1-1,0 4 1,0 0 2,5 9-2,0 7 0,-1 0-1,5-4 0,0 0 2,-4-4 2,4 0-3,-4-4 0,4-4 1,0-8 0,0 0-3,0-8 2,0 0 1,5-4 2,-5-1 1,-5 1 1,1-4-5,-5 4 1,0-1 2,0 5 1,0 0-1,0 4-2,0 4 7,-5 4 5,5 4 0,-4 4 3,4 8-8,0 4-4,0 8 2,4 17 1,1-1 2,9 9 2,4-1-5,0 17-1,0-4 0,-4 4 0,0-1 0,-5 1 0,0-8-2,-5 16 1,-4-17 2,0-3 4,-4-9 0,-14-7 0,-5-9-3,-5-4-1,-3-7-6,-6-5-1,-4-8-15,0 4-4,-4-4-68,8-4-29</inkml:trace>
  <inkml:trace contextRef="#ctx0" brushRef="#br0" timeOffset="22959.648">12481 685 88,'-9'-4'35,"13"4"-18,-4 0 2,0 0 16,0 0-6,0 0 0,0 0-5,0 0-3,0 0-11,0 8 0,0 4 1,0 4 0,0 9 1,5 3 2,-1 8 2,1 9-5,-1-1 1,1 1-7,4-5-1,0-3-7,0-5-2,0-8 6,5-3 4,0-5-2,-1-4-2,6-8 0,-6-8-1,1-4 2,0-4-1,-5 0-1,0-13 1,0-11-1,-5-1 0,-4 5 2,0-4-1,0 3-1,0 1 1,0 4-1,0 7 0,0 5 0,0 4 6,0 4 4,0 4-1,0 4 0,0 12-1,0 4 0,5 13-4,0 11-3,-1 1 2,1-5 0,-1 0-4,5-3 1,0-5-7,5-8 0,0-4-15,-1-3-5,1-5-22,0-4-6,-1-4-28,-4-4-30,5 0 42</inkml:trace>
  <inkml:trace contextRef="#ctx0" brushRef="#br0" timeOffset="23906.5089">12881 1013 140,'0'0'52,"-4"0"-28,-1 0-13,5 0 15,-4 4-6,-1 0 1,1 0-1,-1 0 2,1 0-12,-1-4-3,0 0-1,1-4 3,4-12 2,4-5-3,1 1-3,4 0-5,5-4 0,-1-1 0,6 5 2,8 0 1,0 0 3,-4 0-5,0 3-1,4 5 2,-4 4 1,0 0-1,-1 4 1,-3 4 2,-1 4 2,-5 4 1,1 8 0,-5 0-7,0 9 0,-4 7-1,-1-4 2,1 1-1,-5-1 2,0-4-2,0-3-1,-5-5 1,5-4-1,0-4 0,-4-4 0,-1-4 0,1-4 0,-1 0 0,5-16 0,0-5 0,0 1 0,0 0 0,5 0-3,-1-1 0,5 1 2,1 4 0,-1 0-2,0 3 2,0 5 1,5 4 2,-1 4-1,1 4-1,4 4 1,-4 8 1,-1 0-1,-4 5-1,1 7 1,-1-4 1,0 9-3,0-5-2,-5-4 2,1-8 0,0 0 1,4-16 0,0-12 2,0 4-8,0-4-1,0 0 2,0-5 2,0 1 0,0 0-1,1 0 5,-1-1 1,0 5-9,0 0-3,0 4 9,0 4 5,0 8-1,0 4 0,0 4 1,0 4 0,5 4 2,0 0 1,-1 1-1,1-5 1,-5 0-6,0-4-1,10 0 0,-6 0 0,-4-4-5,0-4-1,-4-8-44,4-4-16,-4-4-40</inkml:trace>
  <inkml:trace contextRef="#ctx0" brushRef="#br0" timeOffset="24059.4063">13510 479 156,'-5'0'57,"5"4"-30,0 0-21,0-4 17,5 4-16,4 4-6,0 4-48,0-4-21,9-12 6,5 0 4</inkml:trace>
  <inkml:trace contextRef="#ctx0" brushRef="#br0" timeOffset="24440.6008">13897 321 460,'0'0'16,"0"0"-8,4 8-5,-4 8-3,5 8 3,-1 9 0,1 11 7,4 9 4,0 12-1,5 7 2,-5 17-2,-9 0 2,0 5-6,0-1-1,-5 4-2,-4-4-1,-4 0-3,-1 4 1,-4-12-2,-1-12 2,-3-8-2,-1-9-1,-4-11-8,4-13-3,5-8-18,-1-11-7,6-13-52,17-17-20,5-35-12</inkml:trace>
  <inkml:trace contextRef="#ctx0" brushRef="#br0" timeOffset="24175.1701">13883 341 156,'5'-8'57,"4"0"-30,-9 4 4,4 4 26,-4 0-8,0 0-2</inkml:trace>
  <inkml:trace contextRef="#ctx0" brushRef="#br0" timeOffset="24859.1769">13888 1126 128,'4'-4'49,"-4"-4"-26,9 0 2,-4 4 20,4-4-20,-5 0-8,15-1-3,-1 1 1,0-4-8,0-8 5,1 4 1,-1-8-4,-5 3-1,1 1-2,0 4 1,-1 4 2,1 0 2,0 4-3,-1 3-3,1 1-2,0 4-3,-1 13 12,1 7 4,0 0-2,-1 0 0,-4 5-4,0-5-1,5 0-5,-5-4-3,0-4-3,-4-4-1,-1 1-47,1-14-19,4-3-58</inkml:trace>
  <inkml:trace contextRef="#ctx0" brushRef="#br0" timeOffset="25006.3661">14202 806 200,'-5'4'77,"10"-4"-42,4 4-37,-9-4 14,9 4-11,5 1 0,-5-5-89,0 0-40</inkml:trace>
  <inkml:trace contextRef="#ctx0" brushRef="#br0" timeOffset="26422.672">14689 750 112,'-5'-25'44,"-8"13"-24,4 0 5,4 8 22,0 0-12,-4 4-5,0 4-6,0 8-4,-5 8-10,-4 13 9,-4 15 7,-1 9-1,0 8 0,-4 4-9,4-5-3,18-11-7,1-4-4,8-9-4,5-8-1,5-7-5,4-9-2,5-12-2,4-12 0,5-8 0,0-5 0,0-3-4,-5 0-3,-4 0-5,-5-1-2,1 5 7,-6 0 6,-4 4 10,-4-1 0,-1-7 4,-4 4 4,0 4 9,0 4 3,0 3-2,-4 1 1,-1 20 4,1 1-7,-5-1-2,-10 0-9,6 4-1,-1 0-1,0 5 2,5-5-1,0 0 2,5-4-4,-1-4 0,5 0-1,0 0 0,0-8 2,9-4 0,5 0 0,0 0 0,-1 0 0,1 0-3,0 0 0,-1 0-1,1 0 3,-1 4 2,1 0 2,-5-4-1,0 4-2,0 0 1,5 0-1,-5-4 0,5-4 2,0 0-8,-1-4-3,1-13 0,0-7 3,-1-1 1,1-3 3,-1 0 1,-3-5 1,-1-3 0,-5 3 2,1-3-1,-5-9-1,0 5 3,0 3 0,0 5 3,0 7 1,0 9 5,0 4 3,0 7-6,0 9-1,4 13 2,1 19 4,-1 20-6,1 21 0,0 12-2,-1-4-1,10-8-3,-1-4-2,6-9 1,-1-7 1,-4-13-1,-1-7 2,-4-9-2,5-4-1,0-12 1,-1-8-1,-4-8-5,0 0-1,1-4-4,3-5-1,1-3 3,-5 4 5,0-5 0,-4 13-1,-1 0 3,1 4 2,-1 16 2,1 8-4,-5 1-1,4-1-2,1 0 3,0 0-5,-1-4 2,5-4-14,-4-4-3,-1 0-18,5-4-7,1-8-14,-6 0-44,5 0 16</inkml:trace>
  <inkml:trace contextRef="#ctx0" brushRef="#br0" timeOffset="27496.8939">14880 628 252,'-9'-4'96,"14"4"-52,8-4-40,-4 4 19,10 0-13,3-4-1,10-4-5,9-8-3,0 4 0,5 0-4,-5-5 2,0 1 1,4 0 2,-8 0-98,8 0-68,-18 3 58</inkml:trace>
  <inkml:trace contextRef="#ctx0" brushRef="#br0" timeOffset="27196.5573">15408 818 208,'14'-4'79,"-10"8"-42,-4 1-26,0 3 23,0 0-9,0 12 0,0 12-10,0 5-4,0-1-6,0 1-4,0-5 2,0-4-2,0-3 2,0-1-4,10-8-2,-6-4 2,1-4 2,-1-4 0,5-4 2,0-8-4,1-4 0,-1-4 1,0-4 2,0-9-3,0-7-2,-5 8-1,-4 3 0,-4 5 0,-1 4 3,-4 4-7,0 4 1,0 16 1,-9-4 3,4 12 2,1-4 3,-1 0-6,0-4-1,1 0 2,13 1-1,9-1 0,0-4 3,0-16 0,5 3 1,-1-7 2,1 0 5,4 0 6,0 4 4,0 0 2,5 4-8,0-1-2,0 5-3,-5 4 1,0 0-2,0 13 2,-4 15-2,0 0 0,-1 0-6,-3 1 1,-1-1 2,0-4 3,0 1-4,0-1-1,0-8 0,0 0 0,-4-8 0,4-3 0,4-10 0,1-3 0,0-8 0,-1-4 2,-3 0-3,-1 4 0,0 3 3,-5 5 1,5 4-4,1 8-1,-6 8 1,5 5 0,0 3 1,0 4 0,0 4 0,5-3 0,0-5 0,-1 0 0,1-8 0,0-4 2,-5-8-14,0-8-5,0-8-33,-4-4-15,-1-4-54</inkml:trace>
  <inkml:trace contextRef="#ctx0" brushRef="#br0" timeOffset="29399.4243">16710 1118 136,'0'-4'52,"0"0"-28,5 4-15,-5 0 16,0 0-3,0 0-1,0 0-3,4-4 1,1-4-10,0 0 10,4-5 4,0-3-7,0-8-2,-5-8-6,1-1-3,9 1-2,-1 0-3,-4 3-2,5 1 1,-5 4 3,5 3 1,-5 5-1,5 4-2,-1 4-2,1 4 1,0 4 1,-1 8 0,1 4 2,0 4 1,-5 5-12,-5 19-4,1-4-54,-5 1-22,9-1-4</inkml:trace>
  <inkml:trace contextRef="#ctx0" brushRef="#br0" timeOffset="29784.1146">17056 1073 168,'0'-8'66,"5"0"-36,9-8-20,-5 0 20,0-12-9,4-1 0,6-3-10,3-1-2,1-3-5,0 0 4,-5 3 2,0 5 3,1 8 3,-6 8-1,1 7 4,0 14-7,-1 7 1,-4 8-8,0 0-1,5 5-2,0 3-2,-1-4 1,1-7 1,0-5-3,4-4 0,0 0-8,-4-28-50,-1 0-13,6-5-43</inkml:trace>
  <inkml:trace contextRef="#ctx0" brushRef="#br0" timeOffset="30716.1541">17594 839 104,'-10'8'38,"10"-4"-20,5 0-6,-5-4 13,0 0-2,5 4 0,4-4-3,0 0-1,0-4-10,0 0-1,0-4 2,0-4 0,0-1 2,0-3 0,1-4 0,-1 0-2,-5 0-1,1-1-5,-5 1-3,0 0 2,0 4 0,-5 4 1,1 3 0,-5 5 2,-1 4 3,-3 4 0,-1 13 0,0 7-1,1 8 2,-1 1-5,5 11-1,4 9-2,1-13 1,4 1-4,4-13-2,6-4-9,3-7-5,5-5-9,5-12-4,0-12-10,4-13-2,-4 1-49</inkml:trace>
  <inkml:trace contextRef="#ctx0" brushRef="#br0" timeOffset="31089.8304">17935 588 462,'-9'20'9,"0"0"-7,9 1 0,4 3 2,5 0 1,1 4 0,-1 1-3,4-5-2,1 0 1,0 5 1,-1 7 1,-4-4 3,1 1-1,-10-1 0,0-4-3,-5 5 1,-9-1-2,-4 1 2,-9-1-2,-5-4-1,0 1-10,0-5-4,0-4-13,10-12-3,3-12-30,10-4-12,9-8-33</inkml:trace>
  <inkml:trace contextRef="#ctx0" brushRef="#br0" timeOffset="30850.8541">17953 564 220,'0'-9'82,"0"5"-44,-4 8-29,4-4 22,0 4-4,-5 5 2</inkml:trace>
  <inkml:trace contextRef="#ctx0" brushRef="#br0" timeOffset="31458.7457">18076 559 124,'9'-4'46,"-4"4"-24,-1-4 3,-4 4 20,0 0-13,10 0-4,-6-4-3,5 4 1,-4 4-14,4 0 6,0 5 5,0-1-1,0 4-1,-4 4-5,4 4-2,0 4-4,0 9 1,0 7-2,0 9 0,0 12-3,0-1 1,-4 1-2,-5 12 0,0 0-6,0 0-1,-5-5-15,-4 1-4,0-4-7,-4-13-2,-1 1 0,0-12 1,1-9-23,-1-8-9,-4-28-94,0-8 78</inkml:trace>
  <inkml:trace contextRef="#ctx0" brushRef="#br0" timeOffset="31695.2108">18117 920 168,'50'-81'63,"-22"60"-34,3-7-14,-12 16 20,3 0 3,1 0 2,4 4-7,1 4-3,-5 4-16,-1 8 2,-3 4 4,-6 8-5,-4 0 2,-9 13-8,0 3-3,-9 1-3,-4-5 0,-6-4-13,1-8-6,-5-3-33,1-5-16,-1-8-65</inkml:trace>
  <inkml:trace contextRef="#ctx0" brushRef="#br0" timeOffset="32642.101">18509 1005 176,'27'0'66,"-22"-4"-36,26-5-20,-17 9 20,0-8-7,4-4 1,0-4-9,-4 0-4,4 0-6,-4-5 1,-1 1 3,-4 0-1,5 0 1,-9 0-3,-1 3 1,-4 1-4,5 0 0,-5 0-1,-5 4 1,1-1 0,-1 5 1,-9 4 0,5 4 0,-9 12 0,5 5 0,-10 7 0,-5 4 2,6 17 1,3-1 1,15-7-4,13-1-3,0-8-3,9 1 1,5-5 1,4-8 0,1-4-18,13-8-8,0-4-28,0-4-11,-5-4-30,-4 0-26,-5-12 52</inkml:trace>
  <inkml:trace contextRef="#ctx0" brushRef="#br0" timeOffset="33326.7068">19060 681 423,'-10'20'30,"-8"12"-16,5 1-8,4 24-2,-1-5-5,1-3 1,5-5 0,4-7 0,4-5-3,5-8 2,5-8-1,4-11 0,10-10-5,-1-7-3,0-24-5,5-1-2,5-3-1,-1-4 1,-9-5-2,-4 0 2,-5-3 4,-4-5 6,-5 0 4,-4-3 4,-5 7 6,0 9 4,4 11 2,1 5 5,-1 8 1,-4 8 3,0 12 1,5 16 3,4 16-10,-9 9-4,0 15-7,4 13-2,1-4-1,0 8-2,4-9 1,0-7 1,0-8-3,-5-9 0,6-8 1,-6-7 2,1-9-1,4-8 2,0-8-2,0-4 2,0-12-4,0-9-2,0 1 2,0 0 0,0 0-2,1 3 2,-1 5 1,-5 4 0,1 8-3,-5 4 2,4 8 3,1 16 1,-1 1-4,1-1-1,0 0 1,4 1 0,4-9-10,-4-4-3,1-4-9,-1-4-2,0-4-14,0-4-5,0-24-12,0-1-2,-4 1-20</inkml:trace>
  <inkml:trace contextRef="#ctx0" brushRef="#br0" timeOffset="32742.5768">19055 685 200,'5'-12'74,"-1"8"-40,-4 4-16,0 0 25</inkml:trace>
  <inkml:trace contextRef="#ctx0" brushRef="#br0" timeOffset="34364.477">19251 491 312,'-123'12'118,"100"-8"-64,-4 20-50,22-16 26,5-8-17,9 4-2,10-8-9,12-4-2,15 0 0,4-8 0,9 0 2,5-1-8,-5 1-3,0-4-31,1 0-13,-1 0-81</inkml:trace>
  <inkml:trace contextRef="#ctx0" brushRef="#br0" timeOffset="33464.3485">19565 689 176,'0'4'68,"0"-4"-36,5 4-37,-5-4 10,0 0-8,4 4 2,5 4-59,0-4-24,0 0 26,-4 0 15</inkml:trace>
  <inkml:trace contextRef="#ctx0" brushRef="#br0" timeOffset="34111.4833">19642 725 236,'0'17'90,"0"-1"-48,0 8-34,5-12 21,-1 8-15,-4 9-5,5 11-6,0-3-3,-1-1 1,1-4-1,-1-3 0,5-5 0,0-4 0,1-4 0,3-7 2,1-5 8,0-8 5,4-5 2,0-15 1,0-8-7,0-1-4,-4 1 0,0 0 0,-1 3-3,-4 9-3,-4 4 4,0 8 4,-1 8-1,-4 8 1,0 0-3,5 12-1,4 5-6,0-1-1,5-4 1,4-4 2,0 0 0,0-7-1,0-5 1,1-4-1,-1-13 0,0-7 0,0-4 0,0-4 2,1-1-1,-6-3-1,-4-5 1,1 5 1,-6 0-1,-4 7-1,0 5 1,-4 4 1,-1 8-1,-4 4 2,0 12-7,0 8 1,0 8 1,-1 9 3,6 3-2,8 5 0,6-1-1,8-3-2,0-5 5,9-8 3,5-4-3,0-7-1,4-5 0,-4-8 0,0-25 0,-5 1 2,-4-8-14,-5-5-7,-4-3-30,-5-1-13,-9 5-67,0-4-36,0-5 79</inkml:trace>
  <inkml:trace contextRef="#ctx0" brushRef="#br0" timeOffset="28582.2105">16355 721 192,'0'0'71,"0"4"-38,5 0-19,-5 5 20,4 3-2,-4 4 3,0 8-10,0 0-6,0 17-10,5-1-2,-5 1 0,4-5-3,1-3-1,0-5-3,-1-8-1,1-4 1,-1-3 2,-4-1-19,0-4-8,0-8-58,5-4-26,4-8 10</inkml:trace>
  <inkml:trace contextRef="#ctx0" brushRef="#br0" timeOffset="28750.7994">16301 616 196,'-10'-8'74,"15"8"-40,0-4-29,-5 4 17,4-12-14,5 4-4,-4 4-12,-1 0-75,1 12-26,-5 0 39,4 4 23</inkml:trace>
  <inkml:trace contextRef="#ctx0" brushRef="#br0" timeOffset="8.63145E6">20853 665 80,'-9'4'30,"5"0"-16,-5 0-6,9 0 13,-5 0-6,1 0 2,-1 0-6,-4 0-1,0 0-2,0 4 0,0 0 0,-5 0 0,0 5-4,1-1 2,3 0 0,-8 4 0,0 0-1,4 13-3,-8 11 1,3-4 0,6 1 1,4-1-5,0 1-1,4-5 1,10-4 0,-1 1 1,5 3 0,5-4 0,4 1 0,-4-5-3,4-4 2,0-4 3,0-3 3,1-9 0,-6-4 0,5-13 1,1 1 1,-6-4-1,1 0 1,-5 0 2,0 0 5,-4-9-2,-1 1 3,-4 0-6,0-13-1,-4-7-4,-1 3-1,-4 5 3,0 0 1,0 3 1,-5 1 0,1 3-2,-1 1-1,5 4-3,0 8 1,0-1-4,-10 5-4,6 4 0,8 0-10,5 0-6,0 4-4,0 4-2,0 0-12,0 0-3,9 0-37</inkml:trace>
  <inkml:trace contextRef="#ctx0" brushRef="#br0" timeOffset="8.63172E6">21359 353 112,'27'-20'44,"-22"12"-24,-5-4-21,0 12 7</inkml:trace>
  <inkml:trace contextRef="#ctx0" brushRef="#br0" timeOffset="8.63212E6">21382 296 220,'-10'-8'33,"-8"0"-4,0 16-4,0 0-14,0 5 2,-1 3 1,1 0-7,-5 8-2,1 0-3,-1 13-2,0 7 1,0 5 1,1 4 1,3 3 1,-8 9 0,4 8 2,5-4-3,0-5 0,-5-3-1,0 4-2,10 0 1,-1-5 1,5-3-1,0 0-1,13-1 3,1 5 2,-1 4 2,1-9 3,0-3-3,-1-4 1,1-5-3,-5-3 0,0-1 1,0 5 1,0 3-3,0-7-1,0-1-1,-14-4 1,0 1-4,5 3-2,0-7 2,0-1 0,-5-8-8,1 1-4,-1-9-15,0 0-5,5-8-29,-4-8-13,4-16-11</inkml:trace>
  <inkml:trace contextRef="#ctx0" brushRef="#br0" timeOffset="8.63266E6">20494 1794 112,'9'-4'44,"0"4"-24,0-4-21,0 0 7,0 4 0,9-4 3,1-4 11,8-1 5,0 1 0,-4 4 2,0-4-15,4 0 4,0 0 2,1 0-10,-1-12-2,10 3 2,-6 1 3,15-8 11,-5 4-7,0 0-3,-5 3-1,1 1 0,-5 4-3,-5 0 0,0 4-5,-4 0-2,-5 0 0,0 4 1,-4 4 1,0-4 1,-5 4-2,0 0 1,-4 0-2,-5 0 2,0 0-4,0 0-2,0 0-9,0 0-5,0 0-31,-5-5-14,0-3-47</inkml:trace>
  <inkml:trace contextRef="#ctx0" brushRef="#br0" timeOffset="8.63358E6">21532 843 88,'0'0'35,"4"4"-18,-4-4-2,0 0 15,0 0-12,0 0-4,5 0-7,-5 0 0,4 4-4,-4-4 3,0 0 0,0 0 4,10 4 1,-6 8-1,1-12-1,-1 0 1,1 0 4,4 0 1,9 0 0,-4-4-3,13 0 2,-4 0-1,0 0-5,-1 0 0,1 0 1,4 0 2,1 0-1,-1 0-1,0-4-3,1-1 1,4 1-4,9 0 0,-5 0 1,-4 0 0,-5 0-2,-4 4 1,0 0 0,-5 0 1,-4 0-2,4 0-2,-5 0-2,1 0 1,0 4 1,-5 0 0,0 0-3,-5 0 0,1-4-16,-5 0-5,0-1-26,-5-3-10,1 0-32,-1 0-23,1 4 52</inkml:trace>
  <inkml:trace contextRef="#ctx0" brushRef="#br0" timeOffset="8.63426E6">21527 1227 104,'0'16'38,"0"-12"-20,0-24-8,0 16 12,0 0-6,5 4-1,-5 0-3,0 0 2,4 8 2,-4-8-1,5-4 1,-1 12 0,-4-8-4,0 0-2,10-4 7,-1 8-5,0-8-2,9 0-1,0 0 1,9 0 1,1 0 1,-1 0-4,0 0 0,1 4 1,-1-4 5,0 4-4,1 0 2,-1 0-7,-4 0-1,4 0 0,0 0 0,-4 0-5,-5 0 1,-4 0-2,-5 0-6,0 0 0,-4 0-20,-1-4-7,-4-4-15,-9 0-6,0 0-17,0-5-32,0 1 32</inkml:trace>
  <inkml:trace contextRef="#ctx0" brushRef="#br0" timeOffset="8.63476E6">21983 450 100,'22'-4'38,"-35"0"-20,26-4-15,-8 8 10,-1-4-2,-4 0 3,0 4 4,0-4 3,0 0 2,0 4 1,0-4-13,0 4 7,0 0 2,0 4-6,-4 8-3,8 4-4,-4 8-2,-4 13-1,-1 3 2,1 13 1,-1 4 1,-4 28 2,0 0 4,0 8-8,-5 4-1,1 0-3,-1-4 1,0 20-2,1-20-1,-1-12-13,5-16-4,0-12-18,4-9-5,1-11-17,4-17-50</inkml:trace>
  <inkml:trace contextRef="#ctx0" brushRef="#br0" timeOffset="8.63554E6">21937 1171 104,'9'4'38,"0"-4"-20,0-4-10,-4 4 13,9 0-1,8 4 0,-4 0-4,1-4 0,-1 0-9,0 0 5,0 0 3,1-4-3,3 0 1,1 0-4,0-1 2,0 1 3,4 0 3,0 4-5,5 0 1,-5 0-8,-4-4-1,-5 4-2,-4 0 1,-5 0-4,0 0 0,-4 0-6,-10 0 0,1 0-6,-1 0-2,1-4-5,-1 0 0,-13 0-31,4-4-18,1-4-29,3-4 35</inkml:trace>
  <inkml:trace contextRef="#ctx0" brushRef="#br0" timeOffset="8.63604E6">22256 491 120,'4'-4'46,"5"4"-24,-4-4-17,-5 4 11,0 0 4,0 0 4,4 4 1,10 0 0,0 4-14,-5 8 7,0 12 2,-4 5-6,-10 11-1,10 1-1,-10 23 2,0 5-5,1 4-3,-1 20-3,-4 0 0,0 1-4,5 15-2,-1-4-9,0-12-3,5-12-19,0 8-7,-4-16-59,4-16-22</inkml:trace>
  <inkml:trace contextRef="#ctx0" brushRef="#br0" timeOffset="8.63687E6">22137 851 96,'0'0'38,"14"0"-20,-9 0-8,-5 0 14,9 0-2,0 0 1,0 0-3,4 0-3,1-4-9,0 0-1,-1 0 0,15 0 1,4 0 0,-5-4 2,0-1 1,-4 1-1,0 0 1,0 0 0,-1 4 3,-3 0-5,-1 0-3,-5 0 1,1 4 2,0 0-2,-5 0-2,0 4 4,0 0 2,-4 0-6,-1 0-1,1 0-2,-1-4 1,5 4 0,0-4 3,1 0 1,-1 4 1,0 0-2,0-4-1,0 4-1,0 0 0,9 0-5,-18-4 1,0 0-13,0 0-7,5-4-58,4-8-23,0-4-4</inkml:trace>
  <inkml:trace contextRef="#ctx0" brushRef="#br0" timeOffset="8.63768E6">22984 721 112,'0'0'44,"0"4"-24,0 0-13,0-4 15,0 4-4,0 5 1,-4-1-1,-1 0-2,0 4-8,1 4 1,-1 0 2,1 21-4,-1 3 1,1 1-3,-1 3 0,5 1-3,-4 7 1,4 1-2,0-9 2,4-3 0,1-9 1,4-7-2,0-5 1,14-8 2,4 0 4,-4-20 5,0-12-4,-1 4 0,-3-5 2,-6-3 3,1-4-2,-5-5 0,0-7-5,-4-9-3,-5 5 2,0 3 2,-5 9 0,0 4 2,1 3-6,-10 5-1,-4 4-9,-9 4-4,-1 4-11,1 4-2,0 4-7,4 4-1,5 0-26,4 0-9,1-4-28</inkml:trace>
  <inkml:trace contextRef="#ctx0" brushRef="#br0" timeOffset="8.63885E6">23116 1871 160,'-4'0'60,"8"4"-32,-4-8-22,0 4 15,0 0-2,0 0 1,5-4-7,4 0 0,0-5-8,5 5 4,-1-4 3,5-4 0,5 0 3,0 0-2,4 0 0,10 0-3,4-5 1,0 1-2,-5 0 0,1-8-1,-6 4 0,-3 3-4,-1-7-1,0 4 1,-4 4 0,0 4 4,-5-1 3,9 5-2,-4 0-2,-5 4-2,-4 0-1,-5 0 0,0 0 4,0 4-6,-4 0-1,-1 0 1,10-4 1,-14 4-4,9 0-1,0 0 1,0 0 0,-4 0 3,0 0 1,-1 0-4,-4 0 1,0 0-2,0 0-2,0 0-8,5 0-3,-5-4-16,0 0-8,-9-8-48,13-4-34</inkml:trace>
  <inkml:trace contextRef="#ctx0" brushRef="#br0" timeOffset="8.63833E6">23567 738 108,'14'-17'41,"-1"9"-22,-4-4 4,0 4 21,1 0-11,-1-4-4,0-8-5,0-9-1,0 5-13,0-8 3,-4 7 3,-1 1 1,-4 0-1,-4 3-4,-5 5 0,-1 4-1,-3 4 3,-5 4-3,4 4 1,-4 0-5,-1 12-2,6 0-5,-1 13-2,-9 7 3,5 0 1,0 5-3,-5 11-1,14-3 1,5 11 0,4 13 1,9 4 2,0-8-3,0 16-2,0 0 4,0 0 1,0 12 0,0 4-2,-4-8 1,-5-4-1,0 0 0,-5 0 0,1-4 0,-1 0 2,-8-4 1,-1 12 3,0-12-3,-4-9 0,0-11-1,0-8-2,4-13-4,-4-4-2,-1-11-11,1-9-3,0-12-15,0-20-5,4-13-5,1-3-2,-6-5-3,6 5 1,-1-1-19</inkml:trace>
  <inkml:trace contextRef="#ctx0" brushRef="#br0" timeOffset="45821.1061">1062 1446 120,'0'-20'46,"0"11"-24,-4-3-6,4 8 18,-5 0-3,1-4 2,-6 4-4,1 0 0,-4 0-16,-1 4 3,-4 4 2,0 4-2,4 0 3,-4 4-1,4 5-2,0 3-6,5 4-4,0 12-3,5 13-3,-1 0 1,5 3-1,0 5-3,5 4 2,-1-5 1,-4 1 0,5-5 0,-1 1 2,-4-4-3,0-9 0,0-3 1,-4-9 2,-1 8-1,-4 5-1,0-5-24,0-3-9,-5-9-43,1-4-18,4-8-4</inkml:trace>
  <inkml:trace contextRef="#ctx0" brushRef="#br0" timeOffset="45383.0876">520 1757 104,'-9'8'38,"5"-3"-20,-14-1-6,13 4 16,0-4-3,1 4 3,4 4-7,0 0-3,0 0-10,0 0 1,0 0 2,0 5-4,9-5 1,0 0-5,0-4 0,5 0 3,-5-4 1,5 0-3,-5-8-1,4 0 1,-3-4 2,3 0-3,-4-4-2,0 0 2,1-5 2,-6 1 2,1 0 1,-5-4-2,0 0 1,-5-9-4,1-7 0,-1 4-1,-4 7 1,0 5 0,0 0 1,0 8 2,-1 4 3,-8 3 0,0 22 0,0 7-1,0 8 0,-1 13 0,1 12 2,9-1-5,0 1-3,4-5-1,15-3-1,8-4-3,0-13 2,0-8-4,5-8-1,0-12-15,4-8-6,0-8-33,1-4-11,8-8-34</inkml:trace>
  <inkml:trace contextRef="#ctx0" brushRef="#br0" timeOffset="46706.2576">1094 1515 164,'0'-21'63,"0"13"-34,0-4-16,0 8 19,0 0 2,0 0 1,0 0-1,0 0 1,0 0-19,0 0 2,0 4 0,-4 4-6,4 4 1,0 8-8,0 4-1,0 21-2,4 3-2,1 5-2,4-1 1,14 9 1,-1 0 0,-3 7 0,-1 1 0,-5 0 0,6-4 0,-6-1-5,-4-3-1,-4-12-4,-5-5 1,0-4-2,-5-7 0,1-9-3,-10-4-1,1-4-3,-10-8 1,0-4 0,0-8 3,5 0 6,0-8 4,4 0 1,5 0 1,0-1 4,9 1 1,0-4 7,4 0 6,6-4-2,8-5 2,5-3-3,4 4 0,-4 3-5,-1 5 0,6 0 1,-6 8 2,1-1-3,0 5-3,0 0-2,0 4-3,4 0 1,0 4 1,0-8-3,1-4 0,-5 4 1,-1-8 0,1-1 0,-5 1 0,-4 0 2,0 0 1,-5 0 1,0-5 2,-5 1-3,-4 4-2,-4 0 0,-1 0 1,1 0-1,-1 3-1,-4 5 1,0 4-1,-5 0 0,1 4 2,4 12 1,-1 5-1,1 7 1,9 8-2,5 5 2,-1-1 0,6-4 3,3-3-3,10-5-2,0 0 0,4-12 1,5-8-10,0-4-4,4-8-69,5-4-31,-4-12-12</inkml:trace>
  <inkml:trace contextRef="#ctx0" brushRef="#br0" timeOffset="47613.8497">2041 1992 104,'0'-16'41,"-4"0"-22,-1 4 0,5 8 16,0-5 5,0 9 3,-5 0-4,-4 0-1,0 9-21,-4 3 5,-1 8 2,-9 12-4,0 5 1,5 3-3,-5 5-2,10 7-8,8-7-3,10-1-3,4-3-2,5-9 1,8-8-1,1-3-11,9-17-5,9-8-10,0-17-1,0-7-13,0-4-2,-5-5-37,5 1-49,-9-5 35</inkml:trace>
  <inkml:trace contextRef="#ctx0" brushRef="#br0" timeOffset="49277.4909">2164 1875 256,'-5'-4'96,"5"8"-52,0-8-36,0 4 21</inkml:trace>
  <inkml:trace contextRef="#ctx0" brushRef="#br0" timeOffset="49430.8455">2169 1871 460,'13'0'19,"1"-4"-10,13-4-4,5-5 1,9-3-3,5-4 0,13-16-3,5 3-1,-1-7-15,-4-1-6,-8 5-25,-1-1-9,0 1-59</inkml:trace>
  <inkml:trace contextRef="#ctx0" brushRef="#br0" timeOffset="48113.7895">2255 1749 132,'5'-20'52,"-1"20"-28,1-8-6,-5 8 18,0 0-1,4 8 2,1 4-5,-1 4-2,6 9-17,-1 15-1,0 1 1,4 7-7,1 5-1,4 3-3,0-7 1,1 0-2,-1 3 2,0-11-4,-4-9-2,9-8 4,-1-24-1,-3 0 3,-6-4-2,5-4-1,1 0 1,-6-4-1,-4-4 2,0 0 1,1 3-1,-6 1 1,1 4-2,-1 4-1,1 4-2,-1 4 1,5 4 1,1 4 0,3 5 0,1 3 0,4-8-3,0 8 2,0-12 1,1 0 2,-1-12-6,5 0-1,-5-4-25,0-4-8,-4-4-35,-5-4-58,0-5 28</inkml:trace>
  <inkml:trace contextRef="#ctx0" brushRef="#br0" timeOffset="48229.6968">2710 1875 200,'-4'-4'77,"4"4"-42,0 4-37,0-4 14</inkml:trace>
  <inkml:trace contextRef="#ctx0" brushRef="#br0" timeOffset="48245.4028">2715 1879 288,'14'0'-53,"4"0"-26,-5 0-9</inkml:trace>
  <inkml:trace contextRef="#ctx0" brushRef="#br0" timeOffset="48945.7455">2883 2041 208,'9'16'77,"-4"-12"-42,0 8-26,-1-4 22,1 4-17,-1 0-5,1 5-5,-1-1-4,1 0 1,-5 0-1,4 0 0,1-4 0,0 1 2,4-5 5,0-4 6,0 0-3,5-4 0,-1-4-4,1-4 1,0-4 0,-1-5 1,-4 1-2,0 0-1,1 0-1,-1 0 2,0-1-3,-5 5 0,1 0-3,-1 4-1,1 0 1,-5 4 2,4 0-1,-4 4-1,10 8 1,-1 4-1,0 0 0,0 4 0,5 1-3,4-1 0,-5-4 4,10 0 1,0-4 0,-5-4-2,0-4 1,1-4-1,-6-4 2,1-4 1,0-8 1,-5-1-5,0-3 1,-5 0 0,-4 0 2,-4-1-3,4-3 0,-5 12 1,5 0 0,0 12 0,-4 0 0,4 8 0,0 8 0,0 8 6,0 12 6,4 1-4,5 3 0,5-3 0,0-5 0,4-8-4,5-4-1,-1-4-1,6-4-2,-1-12 3,0-4 0,-4-4-1,0-4 1,0-4-11,-5 0-2,-4-1-33,-5 1-14</inkml:trace>
  <inkml:trace contextRef="#ctx0" brushRef="#br0" timeOffset="51463.2898">4554 1964 306,'5'-8'15,"-1"0"1,1 4-5,-1-9 1,-4 1-3,0 0 2,0 0-4,0 4 1,0 0 1,-4 0 5,-1 0-4,-4 4 0,0-1 0,0 1 4,-5 4-2,1 4 1,-1 1-5,-4 11 0,0 8-3,-1 0 0,1 5-3,5-1-2,-1 8-2,5-7 1,4-1-1,1-8 0,4 1 0,4-5 0,1-4 2,4-4 2,0-8-1,5-4-1,-1-4 1,1-4 1,0 0-3,-1-5 0,1 1 1,0 0 0,-1 4 0,-4 0 2,1 0-1,-1 3-1,-5 1 3,1 4 0,4 4-1,0 8 1,5 9-2,13 11 2,-9 8-2,5 9-1,4 3 1,-4 1-1,4 4-3,-8-5 2,-1-3 1,-5-5 2,1 5-1,-9-9-1,-5-4 3,-10-3 2,-3-5-2,-10 0-2,-9 1 0,-4-5-1,-1-4 0,-8 0 0,4 0 0,4-8 2,1-3-1,4-5-1,5 0-6,9-5-1,4 1-13,5-4-2,4-4-23,10-16-9,8 0-67</inkml:trace>
  <inkml:trace contextRef="#ctx0" brushRef="#br0" timeOffset="50832.487">4545 1976 136,'0'-4'52,"0"4"-28,5 0-11,-5 0 17,0 0-11,0 0-1</inkml:trace>
  <inkml:trace contextRef="#ctx0" brushRef="#br0" timeOffset="52051.3572">4814 2174 180,'0'0'68,"0"0"-36,0 0-20,0 0 21,0 0-19,4 0-5,1 0-4,4 0-1,0 0-2,0-4 5,5 0 3,4-4-5,0 0-3,1 0 1,-1-4 0,0-4 1,-4-1 2,-1 1 1,-4-4 3,0-4-3,-4-9 1,0 1-3,-5 4 0,0 3 1,0 5 1,0 4 3,-10 8 6,-8 4-7,0 16-2,4 8-2,-4 4 1,5 9 3,-1 11-4,5 1-1,4-1-2,10 9 1,8-5-4,6-7 0,-1-9-8,5-7-2,-1-9-5,6-16-1,-1-12-3,5-5-3,-5 1-3,0 0 1,-4 0-10,-5 0-3,-4-1-40,-5 1-34,0 4 44</inkml:trace>
  <inkml:trace contextRef="#ctx0" brushRef="#br0" timeOffset="52635.7625">5164 2267 128,'-4'25'49,"-1"-17"-26,1-4-9,4-4 26,0 4-11,0-4-6,0 0-5,0-12-4,4-5 1,1 1-6,4-4-3,0 0 1,0 0 2,0-1 5,5 5 3,-5 0-5,5 4-2,-1 0-5,1 4-2,4 4-1,-4 4-2,9 4-2,-5 0 1,0 8 1,-4 0 2,-1 4-3,6 0 0,-6 0 1,1 9 2,0 3-1,-1-4-1,-4-3 1,0-1-1,1-8 2,-6 0 1,-4 0-1,0 0-2,0-12 1,0 0-1,-4-12 0,4-12 0,0 0 0,0-1 2,0-3-3,4 0-2,5 3 2,0 1 0,0 4 5,0 4 2,1 4-2,-1 8-1,0 4 1,0 8 0,0 4-2,9 4 1,-4 0-4,0 0 0,4 9-19,-5 7-9,1-20-34,0-4-14,-1-12-24</inkml:trace>
  <inkml:trace contextRef="#ctx0" brushRef="#br0" timeOffset="53020.4392">5861 2049 216,'4'-8'82,"-4"8"-44,0 0-29,0 0 19,0 0-1,0 0 1,0 8-2,0 4 1,0 4-15,0 0 2,5 5 2,0-1-6,-1 4-1,1 0-3,4 5 1,0 7-2,5-4 2,-5-3-2,4-1 2,-4-4 2,1 5 2,-1-5 1,-5 0 2,-4-4-3,-4 9 1,-1-5-5,-4 4 1,0-3-5,-5-5-2,1-4 0,-1-4-1,-4 0-27,-1-3-11,1-14-56,5-11-22,4-4-24</inkml:trace>
  <inkml:trace contextRef="#ctx0" brushRef="#br0" timeOffset="54073.6584">6321 2462 324,'-14'-9'121,"28"13"-66,-23-8-44,9 4 28,0 0-12,0-4-1,0 4-13,-5 0-3,5 0-6,0 4-5,0 5 0,0-5-21,9 0-8,0 0-36,-4-4-15,4-8-59</inkml:trace>
  <inkml:trace contextRef="#ctx0" brushRef="#br0" timeOffset="56729.4174">9189 2215 176,'-4'-4'66,"4"4"-36,0-4-7,0 4 24,0 0-13,0 0-5,0 0-5,0 4-4,0 8-10,0 16-2,0 9 2,0 11-4,0-3-1,0 15-2,4-7-3,5-9 1,5-7-1,-1-5 0,6-7 0,3-9 0,1-8 2,5-8 1,-6-4 1,1-12 6,-5-5 4,0-3 1,-4 0 4,0-1-7,-14-3 1,-5-4-8,-8-1-1,-1 5-2,-4 4 1,0-5 2,-5 9 2,5 4-6,-1 8-2,1 4-18,4 0-5,1 0-21,4 20-108,9-4-34,9-4 77</inkml:trace>
  <inkml:trace contextRef="#ctx0" brushRef="#br0" timeOffset="57045.9125">9531 2433 156,'22'-4'57,"-22"4"-30,5 0-18,-1 0 16,-4-4-8,5-8 1,0 0 0,4 0 3,0-9-11,0-3-1,4 4 1,1 0 7,0 4 4,-1 3 1,-3 5-2,3 12 1,-4 13 1,0 3-6,5 4 1,0 4-8,-1 5-1,6-5-6,-1 0-2,5-7-5,-5-5-1,5-4-48,-1-12-21,6-8-59</inkml:trace>
  <inkml:trace contextRef="#ctx0" brushRef="#br0" timeOffset="57708.8075">10059 2174 228,'13'-16'85,"1"4"-46,4 0-46,-9 8 14,5-4-7,13 0 0,-4-1 4,0 1 5,-5 4-5,0 4 11,0 4 7,-4 4 0,0 9-1,-10-1-9,1 4-5,-5 0-4,0 5 0,-5-5-2,1 8 2,-10-4-2,5-3 2,0-9-2,0 4-1,4-4-2,1-4 1,-1-4-1,19-4-2,-5 0 3,14-8 0,-1-4 7,1-4 6,4 4 3,-4 4 3,0 8-4,4 0 2,-4 12 0,0 4-1,-5 4-3,-4 4-2,-10 5 0,1 3 1,-10-4-3,-4 13-3,-4-5 0,-1-3-1,0-5 0,-4 0 0,0-7-13,-5-5-4,0-4-36,0-8-15,10-12-97</inkml:trace>
  <inkml:trace contextRef="#ctx0" brushRef="#br0" timeOffset="58268.0323">10860 2482 228,'-23'-4'85,"23"12"-46,-4-12-48,4 4 12,-5 0-11,1 0 0,-1 4 2,0 0 1,1 0 3,4-4 12,0 8 6,0-8 7,4 4 6,1 0-12,4 0-4,0-4-6,5 4 0,4-4-17,0 0-8,0-4-99</inkml:trace>
  <inkml:trace contextRef="#ctx0" brushRef="#br0" timeOffset="54890.0865">6954 2101 192,'4'-12'74,"-8"8"-40,8 4-16,-4 0 23,0 0-1,5 4 3,-1 8-4,1 9 0,-1 7-21,-4 12 5,5 5 4,-1 8-9,6-1-2,-6-3-12,5 3-2,0-7-7,0-5 1,1-7-20,3-9-7,-4-16-30,5-16-14,0-4-62</inkml:trace>
  <inkml:trace contextRef="#ctx0" brushRef="#br0" timeOffset="55159.4429">7464 2429 256,'50'4'96,"-28"8"-52,15-4-27,-24 5 25,1-1 0,0 8 2,-5 8-18,0 9-5,-9 3-13,-5 9-5,-4 7-2,-4-7-8,-6 8 0,1-9-28,5-7-9,-6-9-57,6-8-25,4-3 15</inkml:trace>
  <inkml:trace contextRef="#ctx0" brushRef="#br0" timeOffset="55907.173">8256 2364 156,'0'-12'60,"4"4"-32,1 0-13,-1 0 20,5 0-6,1-8 0,3 4-5,5-1-1,-4 1-12,9 4 4,0 0 5,-1 4-7,-3 12 0,-1 12-3,0 5-1,-4 3-3,-5 4 1,0 5-4,-9 7-2,0 5 2,-5-1 2,-4-7 2,-9-5 1,0-3 0,-5-5 2,0 0-5,1-7-1,-1-9-2,0-4 1,5-4-2,4-8-1,5 0 1,0-4 1,4-4-3,10-1 0,4-3-4,5 0-1,-1 8 5,6 4 5,3 0-4,6 4 0,-1 4-2,5 0 0,4 4 2,1 0 2,-1 0-10,1-4-4,-1 4-43,5-16-16,9-4-61</inkml:trace>
</inkml:ink>
</file>

<file path=ppt/ink/ink3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09T13:15:57.463"/>
    </inkml:context>
    <inkml:brush xml:id="br0">
      <inkml:brushProperty name="width" value="0.15875" units="cm"/>
      <inkml:brushProperty name="height" value="0.15875" units="cm"/>
      <inkml:brushProperty name="color" value="#C00000"/>
      <inkml:brushProperty name="fitToCurve" value="1"/>
    </inkml:brush>
  </inkml:definitions>
  <inkml:trace contextRef="#ctx0" brushRef="#br0">-2 1 124,'0'-4'49,"0"4"-26,0 4-3,0-4 19,0 0-10,0 0-2,0 0 1,0 8 3,0-4-17,0-4 3,-4 4 1,4-4 5,0 0 3,0 4-9,0-4-3,0 0-6,0 0-3,0 0-5,0 0-2,0 0 3,0 0 1,0 0 0,0 0 1,0 0-20,0 0-6,0-4-100,4 0-60,1 0 81</inkml:trace>
</inkml:ink>
</file>

<file path=ppt/ink/ink3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09T13:17:05.516"/>
    </inkml:context>
    <inkml:brush xml:id="br0">
      <inkml:brushProperty name="width" value="0.15875" units="cm"/>
      <inkml:brushProperty name="height" value="0.15875" units="cm"/>
      <inkml:brushProperty name="color" value="#C00000"/>
      <inkml:brushProperty name="fitToCurve" value="1"/>
    </inkml:brush>
  </inkml:definitions>
  <inkml:trace contextRef="#ctx0" brushRef="#br0">2 19 120,'-5'-20'46,"5"40"-24,0-7-26,0-13 49,0 0-12,0 0-5,0 4-5,0 4-13,0 4-2,0 4 2,0 8-4,5 9 2,-1 3-5,1 13 0,4 11 1,0 1 0,0-4-5,0-5 1,5-3 0,0 4 0,-1-17 0,1-8 0,0-11 0,-1-5 0,1-4-3,4-8 2,0-8 1,10-4 0,-6-5 0,1-7 0,-5 0 0,-4-13 2,0-7 1,-5 3 1,0-3 0,0-1 2,-4-3-1,-5 3 2,0 5 0,0 3 1,0 9-2,0 4-1,0 4-1,0 3 0,0 5-2,0 4 1,0 8 0,0 12 3,4 13-1,1 7 0,-1 8-3,5 13-2,0-4-2,5-1 1,-5-3 5,5-5 2,-1-3-9,-3-5-3,-1-4-6,0-8-3,0-3-13,5-5-5,-1-8-29,-4-8-11,10-4-10</inkml:trace>
  <inkml:trace contextRef="#ctx0" brushRef="#br0" timeOffset="761.3647">607 481 120,'-4'0'46,"4"0"-24,0-4-10,0 4 16,0 0-1,0 0 4,0-4-6,0-4-1,0-9-13,0-7 0,0 0 0,0 0-4,4 3 1,1 1 1,-1 0 2,1 0-3,-1 3 0,1 1-1,0 4 1,4 4-4,0 4-3,0 4-3,0 4 1,5 4 1,-1 4 2,1 4-3,0 9 0,-1 7 3,1 1 1,0-5-1,-1 0-2,1-4-2,-5 1 1,0-5 1,0 0 2,-4-8-1,-1 0-1,1-3 1,-5-1-1,0-8 0,0 0 0,0-4-3,0 0 2,0-5 1,0 1 2,0-4-1,0-16 2,0 8-4,4-9 0,1 5-1,0 0 0,-1 4 0,1-1 0,4 1 0,0 4 0,5 4 2,4 4 0,0 4 0,0 0 0,-4 4 0,4 4 2,-4 4 1,-1 8 1,6 8 2,-6 0-3,1 5-2,0-5 0,-1 0-1,1 1 0,4-5 0,-9-4-5,-4 0 1,-1-4-22,1-8-11,-5-4-53,4-4-46,1-4 46</inkml:trace>
  <inkml:trace contextRef="#ctx0" brushRef="#br0" timeOffset="1198.9031">1144 92 200,'0'-4'74,"-4"4"-40,4 0-29,0 0 17,0 0-17,0 0-2,0 0-24,0 0-11,4 4-57,6 4-22</inkml:trace>
  <inkml:trace contextRef="#ctx0" brushRef="#br0" timeOffset="1014.8438">1154 278 140,'-5'0'52,"14"5"-28,-9 3-19,5 0 11,-1 8-7,5 8-3,0 0-6,1-3 0,-6 3 0,10-4 2,-5 0 3,0-3-2,0-5-2,-4 0-14,-1-4-6,10-8-50</inkml:trace>
  <inkml:trace contextRef="#ctx0" brushRef="#br0" timeOffset="1961.6236">1436 558 228,'36'-37'85,"-17"17"-46,8 0-30,-14 16 22,6-12-10,8-1-2,0-3-9,1 4-4,-6 0-3,1 4-3,0 4 1,0-1 1,-5 5 1,-4 8-1,-1 13 1,1-5 2,-5 8 4,0 4-2,0 1-2,5-1-5,-5-4 0,0 8 0,0-11 2,-4-1-3,4-4 0,0-4-1,-4-8 0,-1-8-64,10-12-28,-14-1-21</inkml:trace>
  <inkml:trace contextRef="#ctx0" brushRef="#br0" timeOffset="1646.2012">1563-102 132,'9'-16'52,"-4"16"-28,-5-8-11,0 8 17,0 0-6,0-4 0,0 4 0,-5 0 0,1-4-13,-1 4 9,1-4 3,-1 4-3,1 0 1,-1 4-6,-4 0 1,4 4-7,1 0-3,-1 12-3,1 4-3,-1 1 1,1 3 1,4 8-1,4 13-1,1 4-2,-1 20 1,5-5 1,1 5 2,-1 0-1,0-4-1,0 0-2,5-13 1,-1-3 3,-4-5 1,0-7-1,-4-5-2,0-7 1,-10-5 1,-4-4-1,0 0-1,-9-3-19,-1-5-8,-8-4-32,-5-4-13,0-4-37</inkml:trace>
  <inkml:trace contextRef="#ctx0" brushRef="#br0" timeOffset="2132.0634">1782 165 276,'-5'-8'104,"10"4"-56,-5 0-38,0 4 23,0 0-23,0 0-4,4 0-21,-4 0-7,0 0-108,5 0-46</inkml:trace>
  <inkml:trace contextRef="#ctx0" brushRef="#br0" timeOffset="2830.8777">2160 173 152,'-9'-12'57,"4"12"-30,1-4-16,4 4 18,-5 4 0,0 0 3,-4 4-2,0 4 1,0 5-17,0 3-4,0 12 1,0 17-3,0-1 1,4 1-5,1-5-1,4 5-3,4-5-1,5-11 1,5-1 0,4-16-7,5-3 0,4-13-4,5-9 2,9-7-41,0-8-17,0-4-34</inkml:trace>
  <inkml:trace contextRef="#ctx0" brushRef="#br0" timeOffset="3284.5039">2483 226 200,'-5'-8'74,"5"12"-40,-4-4-22,4 4 21,-5 4-6,1 0-1,-5 8-12,0 4-6,-5 13-5,-4 3-5,-10 1 1,10-5 1,0 0 2,4-3-1,5-5-1,9 4-4,0-11-2,9-5-2,5-8 5,0-4 1,-1-4-1,1-4 2,-5-5 1,0-3 2,0-4-3,0 8 0,-4-16 5,4 3-2,-4 1 1,-1 8-3,1 0-1,-1 4 1,-4 3 0,0 9 2,5 9 1,4 7-1,0 4-2,0 4-2,0 1 1,5 3-19,0-4-9,-5 4-27,4-7-10</inkml:trace>
  <inkml:trace contextRef="#ctx0" brushRef="#br0" timeOffset="4790.3416">2606-33 280,'-36'24'107,"31"-20"-58,-4 0-44,9-4 22,0 0-20,9 4-3</inkml:trace>
  <inkml:trace contextRef="#ctx0" brushRef="#br0" timeOffset="3704.2861">2579-199 184,'9'-16'71,"-5"12"-38,19 8-32,-14 0 23,5 20-7,-1 4-8,1 17-5,0 4-3,-5 7 1,0 5 1,0 8-4,0 4-1,0-9 3,0-11 1,1-9-3,-1-7 1,-5-9 0,5-8 0,-4-7 0,4-5 2,-4-8-3,4-4 0,0-21-1,-5 5 0,1 0 2,-1 4 0,1-1 0,-1 5 0,1 0 0,-5 4 2,0 4-3,0 4 0,5 0 1,-1 12 2,5 8-3,0 1 0,0-5-10,1-4-3,-1-4-35</inkml:trace>
  <inkml:trace contextRef="#ctx0" brushRef="#br0" timeOffset="4890.8156">2597-1 480,'23'-16'0,"4"4"0,5-4 0,4 0 2,1-1-30,4-3-13,-5 0-83</inkml:trace>
  <inkml:trace contextRef="#ctx0" brushRef="#br0" timeOffset="4590.972">2970 84 176,'5'4'68,"-5"8"-36,4 13-31,5-9 16,0 8-11,-4 9-1,0 7-1,-1 5 0,1-1-2,-1-3-4,10-5-1,-5-8 2,0-3 0,0-9 1,5-8 2,0-8-3,-1-4 0,1-4 3,0-13 1,-1-7-1,1 0-2,0-5 5,-5 1 4,-5 4-1,1-1 3,-5 5 0,-5 4 1,-4 4-2,0 4 1,-5 8-6,1 8-3,-19 4-4,4 4 1,1 4 3,4-4 1,5 0-4,0 0-1,4-4-6,5 1-2,5-5 0,4-4 4,13 0 1,5 0 0,5-8 4,0-5 0,4 1 1,1-4 2,-6 0 1,1 0 1,0 0 6,0-1 4,-1 5-7,6 4-2,-1 4 1,-4 4 1,0 8-3,-5 4-1,0 9-1,-4-1 1,-1 4-2,1 4-1,0 9 1,-1-5 1,-4-8-3,1-3 0,-1-9 3,-5 0 1,-4-16 3,0-12-3,0 0-2,-4-1-3,-1-3 1,1 0 1,-1 0 0,5-1 0,0 1 0,0 4-3,0 4 2,5 4-1,4 8 0,0 4 4,4 8 1,1 0-4,9 4-1,-5 0 3,0-3 1,0 7 0,-4-4-2,0-12-2,-5-4 1,-5 0-23,1-4-10,-5 0-42,-5-4-53,1-4 32</inkml:trace>
  <inkml:trace contextRef="#ctx0" brushRef="#br0" timeOffset="5822.4032">4149-1 243,'-9'-12'42,"0"4"-21,0 0-2,0 4 1,-5 12 15,-4 0-12,0 0-5,0 8-8,4 1-2,0-1-5,1 4-2,4 0-3,-1 4-1,6 1 2,4 3 0,0 0-2,9 1 2,5 3 1,4 9 2,0-5-3,0-4 0,-4-7 1,0-1 2,-1-4 1,-4-4 1,0-3-2,-4-1-2,-5 0 3,-5 0 0,1-4 1,-10 0 2,-8 0 1,-1-4 3,0-4-3,0-4-2,0 4-5,1-8 0,3 0-2,6 0 0,4 0-31,4-16-114</inkml:trace>
  <inkml:trace contextRef="#ctx0" brushRef="#br0" timeOffset="5469.0237">4158 36 88,'-4'-29'33,"4"46"-18,0-30 0,0 9 15</inkml:trace>
  <inkml:trace contextRef="#ctx0" brushRef="#br0" timeOffset="7009.4432">4518 88 124,'-4'-8'49,"-1"4"-26,0 0-12,5 4 15,-4 0 1,4 0 3,-5 0-7,1 0-2,-10 4-12,1 4 6,-6 12 2,6 5 2,-1 7 1,0 1-3,5 7 2,0 4-8,5-7-4,4-5-4,4-7-3,5-5-2,9-8 1,1-4-8,3-12-4,6-4-18,-1-8-7,0 0-40,1-1-52,4 1 33</inkml:trace>
  <inkml:trace contextRef="#ctx0" brushRef="#br0" timeOffset="8027.1244">4800 109 196,'-9'-5'74,"9"5"-40,-4 0-29,-1 5 19,-4 3-6,0 0-1,0 8-5,-5 4-2,1 4-6,-1 1-1,0 7 1,10 9-5,4-5-1,13-8-2,-4-3 0,5-5 0,0-4 3,-1 0-5,-3-8 2,3-8 2,-4-12 3,0-8 0,1 0 2,-6-1-2,1 1 2,-5 0-2,0 0 2,-5-1 0,1 1 1,-1 4 0,0 4 2,1 4-5,-1 4-3,5 4-2,0 4 3,0 4 0,0 0 1,5 0-5,-1 0 1,6 0 0,-1 0-1,4-4 1,5-4 0,1-4 0,-1-4 0,5-4 3,-1-4 0,1-4 1,0 0 0,4-9 0,-4 1 2,9-9 5,-5-3 6,-9-1-3,-4-3 2,-5-1-1,-9-11 3,-4 3-3,-10 1-1,0 7-4,5 5-1,0 7 3,0 9 5,0 4-1,0 8 1,0 8-7,0 12-2,0 12-2,4 20-2,0 13 1,5 8 1,0 7-1,0-3-1,5 0-2,0-4-1,4-9-3,9-3 1,5-9-2,-1-7 2,6-13 1,-1-4 2,0-8-4,1-8 2,-1-8-5,0-4 1,1-4 2,-6 0 3,1-5 2,-5 1 3,-4 0-1,0-8 2,-10-1-2,-4 5-1,0 0 3,-4 7 0,-1 5-1,1 4 1,-10 24 9,5 5-4,0 7-2,0 4-3,9 5-3,0-5 1,9-4 1,9-3-3,0-5 0,5-8 1,0-8 2,4-8-12,0-12-3,5-8-69,5-5-30,-6-3 4</inkml:trace>
  <inkml:trace contextRef="#ctx0" brushRef="#br0" timeOffset="17572.7213">6690-78 128,'-5'-8'49,"5"8"-26,0 0-12,-4 0 15,-1 0-6,1 0 1,-1 0-10,1 0-2,-1 4-5,-4 0-3,0 0 2,-5 5-2,0 3-1,-8 8 1,-10 0 1,4 0 5,6-3 4,-1-1-4,5 0 1,0-4-5,4 0-2,5 0 0,9 5-1,4-1-3,5 4 0,19 0 2,-1 0 2,5 1-2,0-5 0,0 0 1,0-4 0,-1 0 0,6-4 0,-10 0 2,0 1 1,-8-1 5,-1-4 5,-9 4 6,-4 4 3,-10 0-3,-4 0-1,-5-4-6,-4 9-2,-5-1-6,-4-4-3,0 0 0,-14 0 1,4 0-1,5-4-1,5 0-4,4-3-2,5-22-77,18-11-40</inkml:trace>
  <inkml:trace contextRef="#ctx0" brushRef="#br0" timeOffset="18604.988">6922-349 76,'5'-32'30,"-1"32"-16,-4-4 3,0 4 14,0 0 1,0 0 1,0 0-5,0 0 0,0 0-7,0 0-1,5 4-11,4 0 3,-5 12 4,5 8-2,1 1 2,-1 3-5,0 8-1,-5 5-2,1 20 2,-1-1-3,1 9 1,0 0-5,-1 0-2,1 4 0,-1-13 1,5-7-1,-4-9-1,4-7 1,-4-9-1,-1-8-3,1-3 2,-1-5 1,5-8 2,0-4-12,-4-4-3,4-25-32,0 1-12,0-4-51</inkml:trace>
  <inkml:trace contextRef="#ctx0" brushRef="#br0" timeOffset="18904.8028">7004-9 156,'-27'4'60,"18"16"-32,-5-3-13,14-13 20,-5 0-4,1 0 2,4-4-15,0 0-3,0 0-9,4 0 3,5-8 1,5 0-1,4-9 2,1 5-4,3 0-2,1 0-2,0 0-3,18 4 1,-9 0 1,-5 0-19,0 4-6,-4-1-37,-5 5-14,5 5-23</inkml:trace>
  <inkml:trace contextRef="#ctx0" brushRef="#br0" timeOffset="19506.1261">7541 72 132,'14'0'52,"-14"0"-28,-18-8-17,18 8 28,-5 0-5,1-8-3,-10 8-3,5 0-13,0 0 2,0 4 1,-5 4-3,0 4 1,1 8-7,4 9-3,-1 3-1,1 1 1,5 3-3,-1 4-2,1-3-1,4-9 3,0-4-5,4-7 2,1-5 2,-1 0 1,1-16 1,-1 0 0,6 0 0,-1-12 2,-5-1-1,10-3-1,-5 0-2,0-4 1,-4-1 1,-1 1 2,-8 0 1,8 4 1,-8-1-5,8 5 1,-8 4-2,8 4 0,-8 0 2,8 8 0,-4 0 0,5 12 0,-1 4 0,1 4 0,4 1 0,0-5 0,0 0-25,0-4-10,0 0-15,0-4-7,1-4-18</inkml:trace>
  <inkml:trace contextRef="#ctx0" brushRef="#br0" timeOffset="19640.7412">7650-65 164,'-4'0'63,"4"4"-34,0-8-34</inkml:trace>
  <inkml:trace contextRef="#ctx0" brushRef="#br0" timeOffset="20075.0061">7646-29 322,'0'24'34,"0"5"-14,0 3-13,0 4-6,4-3-4,1-5 2,4-4 1,0-3 2,0-5-1,0-4-1,1-4-2,-1-4-1,4-8 2,1-4 2,0-4 0,-1-4-1,-4-5 1,1 1 1,-1-4-1,-5-5-1,1-3 1,-1 0-1,-4 7 2,0 1 1,0 4 5,5 4 5,-1 4-5,1 8-2,-1 16 1,1 4 2,9 4-2,-1 4-2,1 13-2,4 7-3,0 1 1,1-1-1,-1 13 0,0-4 2,-4-1-3,-5-3 0,-9-1 3,0-3 1,-14-1-4,-13-11 1,-5-1 2,-4-4 3,-10-11-2,-4-5-2,-5-12-3,-13 0 1,0-4 1,-1-4 0,1-9-40,0-3-15,13-8-63</inkml:trace>
  <inkml:trace contextRef="#ctx0" brushRef="#br0" timeOffset="16502.2434">5961 238 72,'-4'16'30,"-1"-4"-16,1 0-1,4-3 11,0-1 3,-5 0 3,1-4-5,-1 4-3,1-4 1,-1 0 0,0-4-12,1 0 2,-1 0 3,-4-4-4,5-4-2,-1-4-3,1-4-2,4-5-1,0 1 2,-5 0-3,5 0 0,0-1-1,0 5 1,5 0-2,-5 4-1,4 0 3,-4 4 2,5 0-7,-1 3 0,5 1-2,0 0 2,1 4 1,-1 0 1,4 4 0,1 0 0,4 5-3,0 3 2,1 0 1,3 0 2,-3 0-1,3 0-1,-3-4-2,-6 0 1,1 1 1,0-5 2,-5 0-1,0 0 2,-5-4 0,-4 0 1,9-4-5,-4 0-1,-1-4 1,1-1 0,0-3 1,-1 0 2,-4-4-1,0 0 2,0 0-2,0-5 2,-4-7-2,-1 4 2,0 3-2,1 1-1,-1 4 1,1 4 1,-5 4-3,4 0 0,1 0-12,-1 0-5,1-1-56,4 1-62,9-4 36</inkml:trace>
  <inkml:trace contextRef="#ctx0" brushRef="#br0" timeOffset="23050.9054">8903-94 100,'4'-8'38,"1"8"-20,-5 0-1,0 0 14,9-4-3,0 4 0,-5-4-6,-4 4-2,5-4-11,-1 0 3,-4 0 2,5 0 1,-5 0 1,0 0 7,-5 0-6,1 0 0,-1 4-8,1 0-1,-1 0 2,-8 8 8,-1-4-3,0 4-6,1 0 0,-1 4-4,0 0 0,1 8-3,4 5-2,-1-1 1,1 0 1,5-3-3,-1-1 0,1 0 1,4 0 0,4 0-3,1 1 0,-1-1 2,5 0 0,1 0 1,8-3 0,-5-1 2,1 0 1,-5-4-4,9 0 1,-4 0 2,-5 1-1,-9 7 2,-4-4 0,-5 0-4,-1 4 1,-3-3 2,-1-1 1,0 0-4,-4-4 1,0-4 2,0 0 1,0 0 1,-1-4 0,1-4-5,5 0 1,-1 0-5,9-12 1,1-4-29,4-4-11,9 0-34,0-5-14,5 1-8</inkml:trace>
  <inkml:trace contextRef="#ctx0" brushRef="#br0" timeOffset="22351.0829">8793 11 157,'5'-8'34,"-5"-4"-6,0 0-6,0 4-4,0 0-1,0 0-9,4 4-3,-4 0 1,0-4-3,0 4-2,0-1 2,0 1 2,0 0 2,0 4 1,0 0 0,0 0 2,-4-4 1,-1 4 1,1 4 0,-1-4 0,1 4-4,-1-4-3,-4 4 2,4 1 0,-4 11-1,0 0-1,0 0-1,5 0-5,-1 0 1,0-3 4,1-1 2,-1 0-5,1-4 0,-1 0 1,5 0 1,0-8-4,0 0 1,0 0-2,0 0-2,0 0 5,0 0 1,5 0-16,-1-4-5,1 0-46,-1-8-18,6-4-10</inkml:trace>
  <inkml:trace contextRef="#ctx0" brushRef="#br0" timeOffset="21966.6944">8784 32 52,'0'-21'19,"0"34"-10,0-22 2,0 9 10</inkml:trace>
  <inkml:trace contextRef="#ctx0" brushRef="#br0" timeOffset="23714.8331">9221 121 112,'0'-8'44,"23"4"-24,-37 4-10,14 0 14,-4-5 0,-1 1 1,1 0-3,-1 0 1,1 0-13,-1 0 3,0 0 1,1 0 1,-5 0 1,0 4-4,0 0-2,-1 0 2,1 4 3,0 4-8,0 8-2,0 9-3,0 3 1,0 0-2,4 1 2,5 7-4,0 5 0,5-5-1,-1-12 0,6-3 2,-1-5 0,0-4-3,4-4 2,1-12 1,-5 0 2,0-12-1,0-1-1,0-3 1,-4 0-1,0-4 0,-5-1 2,0 1 1,0 4-1,0 0-2,0 4-2,0 3-1,4 5 2,1 4 0,-5 4 1,4 12 0,10 5 0,0 3 0,-1 0-3,5 0 2,1 5-6,-1-5-3,0-4-12,-4-4-4,4-4-19,-4-12-7,4-4-36</inkml:trace>
  <inkml:trace contextRef="#ctx0" brushRef="#br0" timeOffset="24704.2074">9362 283 104,'-13'0'41,"13"0"-22,-5-5-9,5 5 14,0-4-7,5-4 1,-5-4 0,0 0 3,4-4-11,5 0 1,0 0 0,1-1 5,-1 1 2,0 0-3,4 4 1,1 0-5,0 4 1,-1-1-5,1 5-2,0 0 0,-1 0 1,10 4-8,-5 0 0,5 4 0,-5 4 3,1 5 2,-6-1 1,1 4-2,0 4-2,-5 0 3,0 1 0,-5-5-4,1 0-1,-5-4-2,0 0 3,0-4 0,0 0 1,-5-3 0,5-5 0,-4 0-3,-1-5 2,-4 1 1,0-4 0,4 0 2,1-4 1,-1-4-4,5 0 1,5 0-2,-1-1 0,1 1 2,0 0 2,-1 0-3,1 4 0,4 4-1,0-1-2,0 1 3,-5 0 0,6 4 3,-1 4 1,0 0-1,0 4-2,5 4 1,-1 0 1,1 1-1,0 3 2,-1 0-4,1 0 0,-5 0 1,0 0 0,-4 0 0,-1-3 2,1-1-1,-5 0 2,-5 0-4,1 0-2,-1 0-5,1-4 0,-1 0 8,0-4 7,1-4-10,-1 0-4,1-4 3,-1-4 1,5-4 3,5-5 2,-1 1-3,5 4 0,1 0 1,3 0 0,1 3 0,0 1 2,-1 4 3,1 4 2,9 4-1,-5 4 1,9 4-2,-4 0 2,-5 4-4,0 5-2,1-1 0,-6 0-1,-4 0-11,0-4-5,-4 1-47,-1-5-21,6-4-10</inkml:trace>
  <inkml:trace contextRef="#ctx0" brushRef="#br0" timeOffset="25173.5586">10168 125 104,'9'-8'38,"-4"4"-20,4-5-8,0 5 14,0 0 0,0 0 1,0-4-6,5 4 1,0 0 4,-5-12-13,0 4 3,-5-12 5,-8 7-4,-1 1-1,1 0-2,-1 4-6,1-4-2,-1 4 0,-4 3 0,-5 5 0,5 0 2,0 4 3,-4 4 2,-1 4-1,5 17-1,4 3-1,1 13 0,8 11 4,5 9 5,5 4-3,9-1 2,4-7-9,5-8-4,4-13-7,14-16-2,5-16-52,18-32-22</inkml:trace>
  <inkml:trace contextRef="#ctx0" brushRef="#br0" timeOffset="32142.3178">10614 254 256,'0'0'96,"0"0"-52,5 0-34,-5 0 32,0 0-17,9 4-3,-9-4-5,9 4-9,0 0 4,-4 0 1,-1 4-2,1 1 1,-1-1-14,-4-8-3,0 0-29,0 0-10,0 0-192,0-4 98</inkml:trace>
  <inkml:trace contextRef="#ctx0" brushRef="#br0" timeOffset="30790.3509">10824 485 140,'-5'4'55,"14"0"-30,-4 16-7,-5-8 18,4 5-18,-4 3-5,0 8-8,0-4-2,0 5-1,0-5-4,-4 0 1,-1 1-17,-4-1-5,0-4-57</inkml:trace>
  <inkml:trace contextRef="#ctx0" brushRef="#br0" timeOffset="21244.4794">8320-37 104,'0'-24'41,"0"20"-22,4 4 0,-4 0 16,0-5-4,0 1 2,0 0-10,0-4-2,-4 0-12,-1 0 1,-4 4 3,5 0-1,-1 0 3,0 0-2,1 4 2,-10 4-2,1 0 0,-10 4-5,5 0 0,-1 8-1,1 1 1,0 3-4,4 0-3,1 0 0,8 0-1,5 1-3,5 3 2,13-4-1,5 0 0,-1 1 2,6-5 2,-1 0-3,5-4 0,0 0 1,-9 1 2,-1-5 1,-8 0 1,-5 0-2,-9 4 1,-5 0-2,-8 0 2,-5 0-2,-1 9-1,-17-1 1,0-4 1,4 8-1,0-16-1,5 0-2,-1-8 1,5-8-19,10-4-9,4-8-78,9-8-54,0-5 61</inkml:trace>
  <inkml:trace contextRef="#ctx0" brushRef="#br0" timeOffset="33059.1228">11202 11 148,'-5'13'55,"5"-26"-30,-4 5-18,4 8 15,0 8-7,-5 0 2,0 5-6,1 3 1,-5 12-7,0 5-1,0 7 0,4 9 0,1 3 0,-1 1-5,5-13-1,5-3 1,-1-9 0,5-8-2,0-4 2,5-7 1,0-5 2,4-8-1,0-13 2,0-7-2,0 0-1,-4-5 5,0 1 4,4-4 1,-9-1 2,-4-3-2,-5 4 1,0 3-4,-5 5-2,1 4 0,-6 4-1,-3 3-2,-1 5-2,-4 4-24,0 4-11,-1 4-48,6 0-44,-1 4 45</inkml:trace>
  <inkml:trace contextRef="#ctx0" brushRef="#br0" timeOffset="33559.5183">11238 109 124,'9'-9'46,"-4"5"-24,8-4-24,-3 4 9,-1 0-3,13 0 0,-3 0 4,3-4 5,1 4 6,0 0 3,0 4-11,-5 8 2,0 8 1,0 4-5,-4 9-3,0 3-6,-1 1 0,1-5 4,-5 4 2,0-3-5,0-9-2,-4 4 0,-1-12 0,1-4 3,4-12-1,-4-4 2,4-4-4,-5-4 0,1-4 1,-1-1 0,5 1 0,-4-4 2,9 4 1,-14 3 1,4 1 0,-4 4 0,9 4-2,-9 8 1,0 0 0,9 8 1,1 4-2,-1 4-2,4 1-2,-4-1 1,1 0-8,-1-4-4,0 0-20,0-4-6,0 0-26,0-4-29,0 1 32</inkml:trace>
  <inkml:trace contextRef="#ctx0" brushRef="#br0" timeOffset="33896.9438">11930 129 188,'23'-45'71,"-14"29"-38,5-24-21,-5 19 19,-5-3-7,1-4-2,-5-9-12,-5-7-6,1-5-3,-5 1 12,-5 3 6,-4 9-3,0 3 1,-5 13-1,5 4 2,-1 12-10,6 8-2,-1 24-6,5 9-1,0 11-4,4 9-1,5 8-11,5-9-3,9-3-8,4-5-2,5-11-11,4-9-1,14-8-16,0-7-47,-5-5 17</inkml:trace>
  <inkml:trace contextRef="#ctx0" brushRef="#br0" timeOffset="34428.2089">12190-74 164,'-5'0'63,"5"-4"-34,0 0-23,0 4 15,0 0-2,0 0 1,0 8-9,0 1-4,0 3-4,0 8-7,0 0 0,0 0 2,5 1 1,-1-1-8,1 0-4,4-4 4,0 0 5,0-3 1,5-5 1,-5-8 2,5 0 2,-1-4-3,1-4 0,-5-1 1,0 1 2,0-8 1,-4-8 3,-1 4 6,1-1 4,-5 5-2,0 0 2,0 4-3,0 0 2,0 4-6,4 0-3,1 16 1,-1 8 0,6 16 1,-1 13-4,0 7-3,4 9 0,1 12-1,0-4 0,-5-5 2,0-7-3,-4 8 0,-5-4 5,0-13 5,-10-3 8,-8-9 4,-5-4 1,-4-7-2,-9-9-2,-14-4-1,-10-4-9,-3-8-5,-6 0-18,6-12-5,8-12-69,0-5-29,1-7-4</inkml:trace>
  <inkml:trace contextRef="#ctx0" brushRef="#br0" timeOffset="44870.5692">15814-110 116,'0'-12'44,"0"4"-24,4-4-13,-4 8 15,0 0-4,0-1 1,0 1 1,-4-4 2,-1 4-12,1 0 3,-1 4 3,-4 4-4,0 4-2,-5 9 1,-4 3 3,0 16 1,0 9 3,-1 3-4,-3 5 0,8 0-8,5-5-2,4-3-4,5-9-1,5-8-1,4-3-2,5-9-11,4-12-2,5-8-27,-1-4-12,10-4-43</inkml:trace>
  <inkml:trace contextRef="#ctx0" brushRef="#br0" timeOffset="45333.1475">16037-45 132,'-5'24'49,"5"-20"-26,0 4-27,-4 8 36,-1 1-8,1 3-4,-1 4-3,0 0-10,5 5-2,0-1-1,0 0-5,5 1 1,4-9 0,0 0 2,5-4-1,4-4-1,0-3 1,1-5-1,-1-4-3,9-4 2,5-5 5,-5-3 2,-4-4 4,-5-4 4,0 0 3,-4-5 4,-9 1 0,-10 0-1,-4 4-6,-5-5-4,-4 5-3,0 4-2,0 4-3,-5 4-2,0 8-8,5 4-3,0 0-32,0 0-11,8 0-55</inkml:trace>
  <inkml:trace contextRef="#ctx0" brushRef="#br0" timeOffset="45833.7708">16301-114 136,'4'-4'52,"1"4"-28,0 0-19,-5 0 11,9 8-3,-5 0 2,5 12-2,-4 1 0,4 3-7,0 0-2,0 0 2,-4 1-5,8-5-1,-4-4-2,5-4-2,0-4 5,4-4 3,-4-4-1,8-4 0,-3-4 1,-1 0 2,0-8 3,-4 4 2,-10-12 10,1-1-7,-1 5-1,-4 0-1,0 0 0,0 3-4,5 9-3,-5 0 0,0 4 1,0 4-5,9 8-1,0 12 0,0 9 0,0-5-3,0 0 2,5-3-6,0-5 0,4-4-28,0-4-12,5-4-37,0-4-37,4-12 45</inkml:trace>
  <inkml:trace contextRef="#ctx0" brushRef="#br0" timeOffset="46387.8022">16633 88 208,'28'-40'79,"-6"-13"-42,19 5-30,-13 36 20,-1-5-3,9 5 1,5 4-3,-4 0 1,-5 8-13,-1 8-1,-8 4 1,-5 8-4,-8 5-1,-6-1-2,-13 4 0,-9 1-2,0-1-1,-5-8-8,0-4-5,-4-3-26,-1-9-13,6-4-67</inkml:trace>
  <inkml:trace contextRef="#ctx0" brushRef="#br0" timeOffset="46134.2198">16697-377 168,'0'-4'66,"0"8"-36,5-4-20,-5 0 17,4 4-4,5 8 0,0 4-3,5 9-3,-5 3-9,0 8-1,0 1 0,0 19-3,0 1-1,1 4-1,-6 3-2,1 1-2,-1 16 1,-4-8 1,0-4 0,0-8-5,-4-9 1,-1-7-27,-4 3-11,-5-11-56,5-17-29,0-8 64</inkml:trace>
  <inkml:trace contextRef="#ctx0" brushRef="#br0" timeOffset="47257.2388">17075 28 156,'-27'24'57,"22"-16"-30,0 4-29,5-8 11,0 4-4,0 0 0,0-8-3,0 0 1,0 0-2,5 0 13,9-4 5,4-12 2,0-8 2,5-5-4,0 1-2,4-8-3,0-1-1,-4-7-3,0-9-1,-10-3-1,1 3 2,-5-4-3,-4 5 1,-5 3-1,-9-4 1,0 5-4,-1 7-1,6 9 1,-5 8 0,0 8 0,-5 24-2,0 16-2,5 20 1,0 17 1,5 16-1,-1-4-1,10 4-2,4-12 1,9 3 1,5-11 2,-5-12-17,5-13-6,4-8-26,5-12-7,4-16-45,1-12-32,8-4 56</inkml:trace>
  <inkml:trace contextRef="#ctx0" brushRef="#br0" timeOffset="48555.554">17730-74 76,'-4'9'30,"4"-9"-16,0 4 3,0-4 16,0 0 3,0 0 0,0-4-8,0-1-3,4-3-8,1-4 0,4 0-10,0 0 5,0 0 1,0 0-2,1 0 1,3 3-5,1 1-2,0 4-5,-5 0 0,0 4 0,0 4 2,0 4-1,-5 5-1,6-1 1,-6 0-1,1 0 0,-1-4 0,1 0-3,-1-4 2,10-4 1,-5 0 0,0-4 0,5-4 2,0 0 1,-5-4 1,0 0-2,0 0 1,-5-1 7,1 5 5,0 0-5,-5 0-1,0-4-3,0 8-1,0 0-6,0 4-1,0 0 1,4 8 2,1 8-2,4-4 0,0-4 1,4 0 0,1 1-3,4-5 0,1-4-1,3 0 0,1-4 3,-5 0 2,1-1 0,-6-3-1,1 0 3,-5 0 0,-4-8-1,-5-4 1,-5-9-2,0 9-1,-4 0 3,0 4 0,-4 4 5,-1-1 5,5 5-3,0 4 0,0 12-6,-1 17-3,6 3 0,-1 8 1,1 17-1,-1 4-1,1 8-2,-1 3 1,1-3-1,-1 16-2,0-8-4,-4-4 0,0-5-1,-9-7 3,-9 0 4,-5-5 1,0-11 1,-14-9 0,-8-12 4,-5-3 5,-1-13-3,1-8 2,0-5-7,4-7-1,10-8-35,8-4-15,10-33-78</inkml:trace>
  <inkml:trace contextRef="#ctx0" brushRef="#br0" timeOffset="47511.1228">17512-272 172,'0'28'66,"0"-19"-36,0 11-18,4-12 21,-4 12-8,0 0-2,0 1-11,5 7-3,0 8-5,-1-7-3,1-5 0,4-4-1,0-4 0,0-8-9,5-8-4,8-12-37,-3-4-15,3-8-22</inkml:trace>
  <inkml:trace contextRef="#ctx0" brushRef="#br0" timeOffset="47666.0698">17516-462 160,'-4'8'63,"8"4"-34,6 0-30,-1-4 12,0 0-12,9 5-4,0 3-66,5 0-29</inkml:trace>
  <inkml:trace contextRef="#ctx0" brushRef="#br0" timeOffset="40217.1668">12727-106 88,'18'0'35,"-18"8"-18,-14-12-11,19 8 11,-5-4 0,5 0 1,-1 4 2,1 4 2,-1 0-6,1 9-1,-1 7-9,-4 0 3,0 0 1,5 5-1,-1-1 0,-4 0-3,10 1-1,-1-5-3,0-4 1,0 0 0,-5-3 1,6-5-2,-6 0 1,5 0-2,0-4-1,0 0 1,0 0 1,1-4-3,3-4 2,-4 0 2,0-4 5,5-4 5,0-4 2,-1-4 0,1-4-5,0-5-4,9-3-6,-5-12 0,9-1 2,-4 1 1,-5 7-37,-4 1-16,4 4-57</inkml:trace>
  <inkml:trace contextRef="#ctx0" brushRef="#br0" timeOffset="41317.943">13342-33 88,'4'-28'33,"1"28"-18,-1-4-5,-4 4 14,5-5-7,-1 1 1,-4 0 0,0 0 3,0 0-2,0 0-2,0 0-9,0 0 4,0 0 3,0 0-1,-4 4 2,-1 0-3,1 0 2,-5 4-6,-1 8-3,1 8-1,-4 9-1,-1 3-5,0 5 1,1-1 0,-1 0 2,0-3-1,5-5-1,5-4-2,-1-3 1,1-5-1,4-4-2,0-4 3,4 0 2,-4-8-2,9 0 0,0-4-1,0-4 0,5-4 2,0-4 0,-1-5 0,-3 1 2,-1 4-3,0 0 0,0 0 1,-5 4 2,1-1-1,-5 5-1,5 0 1,-5 4 1,0 0-3,0 4 0,0 8 1,0 4 0,4 9 0,1-1 2,-1 4-3,1 0 0,4-3-4,0-5-1,0-4 0,9-4 2,-4-4 2,9-4 1,-1-8 1,1-4 0,0-4 0,0-5 2,0-3-3,-5-8 0,0-9 1,0 5 2,-4-5-1,-1-7-1,-3 3 3,-6-15 0,1 3 1,-5 12 2,0 9 3,0 8 5,-5 7-2,1 9 3,-6 12-8,1 21-2,5 3-3,-1 8 1,1 9-4,4 7 0,4 1 1,5-9 0,5-3-5,4-5 1,5-8-11,4-3-3,1-9-18,-1-8-4,-4 0-43,-1-12-36,-3 0 44</inkml:trace>
  <inkml:trace contextRef="#ctx0" brushRef="#br0" timeOffset="41971.742">13820-114 136,'0'4'52,"0"4"-28,0 0-19,0-8 13,4 8-8,1 8-3,-5 13-7,4-5 0,-4 0 0,5-3 0,-1-1 2,1-4-3,-1 0 0,1-4 1,4-4 0,0-4 2,0-4 3,0-4 4,5-4 2,-5 0 3,0-8 2,0 0-1,1-8 6,-1 3-5,0 5-5,-5 0-1,1 4-6,-5 4-1,0 0 1,0 8 0,0 8-5,0 8 1,0 0 0,4 0 0,1 0 0,-1 1 0,6-5-3,-1 0 0,4-4 2,1-4 0,4-4 1,5-8 2,4-4-1,1-4-1,-1-5 1,-4 1-1,-5-4 0,0 0 2,-4-1-1,-5 1 2,-5 4 0,-4 4 1,0-1 0,0 5 2,-4 8-3,-1 4 0,-8 8-1,4 9-2,-1 3-2,6 12 1,-1 1-1,10-1 0,4 0 2,9-3 0,0-5 0,5-4 0,5-8 0,-1-12 2,14-8-8,0-8-3,-5-16-83,5-5-59,-4 1 58</inkml:trace>
  <inkml:trace contextRef="#ctx0" brushRef="#br0" timeOffset="43241.7028">14794-219 148,'-5'-4'55,"5"4"-30,0-4-10,0 4 20,0 8-15,-4 4-6,-1 16-6,1 9-3,-1 3-3,-4 1-2,0 3 3,0 1-4,0-1 0,4-7 1,1-5 0,4-4 0,0-8 0,4-3 0,5-9 0,0-8 0,5-4 2,4-4-1,0-5-1,-4-3 1,9-4-1,-5 0 4,-4-4 2,-1-5 0,-4-3 1,-13-1 2,13 1 5,-14-4-8,1-1-1,-1-7 1,5-1 1,9 1-3,1 11-3,-1 1 0,0 8-1,0 3 0,0 5 0,0 4-3,0 4 0,5 4 4,0 8 1,-1 12 2,-4 12 0,5 9-2,-5 11-2,-4 17 1,-5 4-1,0 8-9,0 12-2,0 8-23,4-8-10,1-8-52,4-12-26,0-12 62</inkml:trace>
  <inkml:trace contextRef="#ctx0" brushRef="#br0" timeOffset="43441.7383">15331 343 180,'0'-40'68,"-4"32"-36,-6-9-15,6 13 20,-5-4-4,0 0 1,-5 4-13,-4 4-5,-14 4-9,0 4-3,0 4 2,0 1-14,0-5-7,10 4-94,3-16-55,10-8 70</inkml:trace>
  <inkml:trace contextRef="#ctx0" brushRef="#br0" timeOffset="50560.4496">18937-786 196,'9'-4'74,"-4"4"-40,4 0-24,-9 0 17,13 8-7,1 0 1,4 8-6,0 5 1,1 3-9,-6 12-4,1 9 0,0 8-2,-1 3 2,-4 9-2,1 0 2,-6-1-2,1-7-1,-1 0-2,-4-1 1,0-11 1,-4-9 0,-1-7-5,1-5 1,-1-8-3,-9-4-2,1-12 0,4 0 3,-1-8 1,6 0 3,8-4 1,1-8 1,4 0 0,5-1-3,-1-3 2,1 0 1,9 3 0,-10 5 0,6 4 2,-6-4-3,1 8 0,0 4 1,-1 4 2,1 8-1,-5 8-1,5 0 1,-5 5 1,0-1-1,0-4-1,5 8-2,-1-4 1,-4-3 1,1-5-5,3-16-3,1-4-1,0 4 0,-5-4 3,0-1 4,0-3 3,0 0-2,5-4 0,-1-4 1,-4-1 2,5-7 3,-5 0 2,0 8 1,0-5 0,1 5 2,-6 16 6,5 12-9,0 8-1,-4 0-2,4 5-2,0-1 1,0 4-4,5-8 0,-1-3-1,1-1 0,-5-4-14,0-4-6,0-4-36,1-8-14,8-4-16</inkml:trace>
  <inkml:trace contextRef="#ctx0" brushRef="#br0" timeOffset="50739.0698">19461-478 236,'-19'4'88,"15"0"-48,4 0-36,0-4 19,0 0-20,0 0-5,4 0-29,5-4-12,5-4-55,0-4-25</inkml:trace>
  <inkml:trace contextRef="#ctx0" brushRef="#br0" timeOffset="51076.9228">19866-802 224,'-5'-24'85,"5"16"-46,-4-9-24,4 17 26,0-4-15,0 4-3,0 0-11,0 0-3,0 12-5,0 5-3,-5 15 2,5 4-2,-4 13-1,-1 16 3,0 20 0,1 8-1,-1 0-2,1 4-2,-1 8 1,1-4 1,-10-3 0,0-5 0,1-12 2,-10-13-1,5-11-1,-1-12-8,1-13-3,0-12-25,0-8-9,0-24-37,-1-16-52,6-9 34</inkml:trace>
  <inkml:trace contextRef="#ctx0" brushRef="#br0" timeOffset="51392.0828">19647-175 124,'9'4'49,"0"0"-26,14-4-3,-5 4 21,1 0-2,3 0-1,6-4-10,-1 0-3,5-4-14,-5 0-2,0-4-2,5 0-3,-4-8-3,-6 4-115</inkml:trace>
  <inkml:trace contextRef="#ctx0" brushRef="#br0" timeOffset="49756.7443">18737-401 104,'0'-4'38,"0"4"-20,0-4-4,0 4 17,0 0-6,0-5 0,0 1 1,-5 0 1,1 0-14,-1 0 8,0 0 2,1 0-5,-10 0 0,1 4-9,-10 4 6,0 4-2,0 0-2,0 5-2,5 3-5,5 12-3,-1 4-3,5-3 1,4-1 1,5 0 2,0 1-3,5 3-2,4-4 2,0-3 2,9 3 0,0 4-1,1-3-2,-1-1 1,-4-4 1,-1 1 0,-4-5 0,0 0 2,-4 0-1,-5-3 2,-5-1-2,-8 0 2,-5 0-2,-1-4-1,1 0 1,-5-4-1,1-3 0,3-5 2,1-5-6,5-3 1,-1-4-30,5-4-11,4 0-52,10-8-45,4-9 54</inkml:trace>
  <inkml:trace contextRef="#ctx0" brushRef="#br0" timeOffset="52366.4861">19843-466 236,'0'-12'90,"14"4"-48,8-9-31,-8 9 21,4-4-17,19-4-3,-1 0-8,5-8-1,5-1-1,4-3-4,0 0 1,4-1-118,6 5-56,-10 0 85</inkml:trace>
  <inkml:trace contextRef="#ctx0" brushRef="#br0" timeOffset="52166.4669">20180-940 144,'0'-8'55,"0"8"-30,0-4-5,0 4 19,0 0-10,0 8-5,0 8-2,0 13-2,-5 19-11,1 9-1,-1 8 2,1 12-6,-1 16 0,1-8-2,-1-8-2,5-9 1,0-11-1,0 0 0,5-9 0,-1-15 0,5-17 0,0-4-3,5-8 0,0-8-1,4-4 3,0-8 0,5-4 3,0-1 1,8-11 3,6 0 1,-5 3 1,0 9 0,-5 4 0,0 8 0,-4 8 0,0 16 0,-5 4 2,0 0-5,-4 5-1,-5-1-2,0 4 1,-4-3-2,-5-5-1,-5-4 1,-9-4-1,1 0-22,-15-8-8,-3-4-38,-6-8-14,5-8-21</inkml:trace>
</inkml:ink>
</file>

<file path=ppt/ink/ink3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09T13:17:36.554"/>
    </inkml:context>
    <inkml:brush xml:id="br0">
      <inkml:brushProperty name="width" value="0.15875" units="cm"/>
      <inkml:brushProperty name="height" value="0.15875" units="cm"/>
      <inkml:brushProperty name="color" value="#C00000"/>
      <inkml:brushProperty name="fitToCurve" value="1"/>
    </inkml:brush>
  </inkml:definitions>
  <inkml:trace contextRef="#ctx0" brushRef="#br0">-1-1 212,'0'0'82,"0"0"-44,0 4-33,0-4 17,0 0-14,0 4-2,0 4-6,0-8-1,0 5 1,0-5 0,0 0 0,0 0-11,0 0-3</inkml:trace>
</inkml:ink>
</file>

<file path=ppt/ink/ink39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6:49:15.275"/>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53 2399 244,'-30'7'90,"22"-7"-70,1 0-1,7 0-6,-4 0-12,0 0 0,4 4-3,-3 2 0,3 4 2,0 7-3,3 3 2,5 4 1,-1-1 0,1 4-3,3-4 0,4-3 2,4 1 2,4-5 6,7-2 4,4-1-2,7-3 0,5-3-1,6-7 0,5-3-2,3-11-1,4-6-1,8-10 2,7-7-3,4-7-2,0-6 2,0-3 2,11-4 0,-3 0 0,3 6-3,-3-2-2,-1-1 3,0 4 0,1-7-1,7-4 1,0-2-2,4 2 2,0 5-2,-4-5 2,3 1-2,5 0-1,0-4 1,-5-3-1,-6 0 0,-1-4 2,0 4-3,-3 4 0,-1 2 1,-3 8 2,-8 6-1,-4 0 2,-7 3 0,-7 8 3,-1-1-3,0 0 0,-3 0 1,-1 0 0,1 0 0,-4 0 2,0 0-3,-4 4 0,-4-1-1,0-2 1,-4 5-4,1 1 0,-1 3 1,-7 1 2,0-1-1,0 3-1,-4 1 1,1-1-1,-1 1 2,4 3 3,-4 0-4,0 0-3,0 0 1,0-1 2,-3 5 0,-1-1-1,-3 0 1,-4 4-1,-1-1 0,1 4 2,-4 0-3,-3 0 0,-1 0 1,0 3 2,1 1-3,-5-1 0,1 0 3,-1 1 3,1-1-4,-1 0-1,1 4 0,-1-4 0,-3 0-16,4 1-4,-1-4-50,1 0-19,-1-7-36</inkml:trace>
</inkml:ink>
</file>

<file path=ppt/ink/ink3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6:49:41.769"/>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39 4266 160,'-18'7'60,"14"-7"-47,-4 4-1,8-4-2,-4 3-7,4-3-2,-3 0 6,3 0 5,-4 0-6,4-3 1,0 3 3,0-4 5,0 1 3,-4-1-3,4 1-1,0-4-6,8 1 0,-1-8-3,5 1 0,6-7-1,5-7 2,7-10-1,8-3 0,7-7-1,0 3 0,8-2-2,4-5 1,3-6-2,4-3 2,8-10 2,3-4 2,4 3-3,1 4-1,-1-3 1,4 0 0,3-4-2,1-6 1,4-4-4,-5 3 0,5 8 1,-5-5 2,1 1-1,0-3-1,0-7 1,3 0-1,-3 0 0,0 6 0,-8-3 0,0 4 2,-4-4-3,1-3 0,-5-4 1,-7 4 2,1 0 3,-1-7 4,-4 1-2,0-8-2,16-23 0,-1 13-1,4 1-2,8 3-2,-4-7 3,4 0 0,3 6-4,1-2-1,3-7 1,4-4 2,0 4-31,4-4-12,7-20-87</inkml:trace>
</inkml:ink>
</file>

<file path=ppt/ink/ink3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6:52:25.657"/>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-2429-2678 124,'-11'7'46,"7"0"-35,4-4 9,0-3 5,0 0-5,4 3 0,-1 1 0,1-1 2,4 4-12,3 0-1,0-1 1,1 4 0,3 4 4,0-1 2,0 4-1,0 0-3,4-1-2,0 1-4,-1 0-1,1-4-6,4 1 1,0-1 0,-1-3 2,1-3-6,3-4 1,4-3-23,1-3-11,-1-4-42,0-6-46,4-7 38</inkml:trace>
  <inkml:trace contextRef="#ctx0" brushRef="#br0" timeOffset="438.7994">-1637-2822 140,'-8'-3'55,"8"3"-43,-4-3 5,4 3 2,-3 0-5,-1 0 0,-4 0-8,1 0-2,-5 0-2,1 3-2,-4 0 3,-4 4 4,-3 3 4,3 3 2,-4 1 3,4 3-7,0-1-1,4-2-2,4 3-1,3-1-6,5 1 1,3 3 2,7 0 1,1 0 1,3 0 2,4 4-1,0-1 2,0-3-4,0 1 0,0-5 1,-3 1 0,-5-3-2,1-1 1,-4-3 4,-4 0 4,-8-3-2,-3-1 0,-8-2-5,0-4-1,-4 0-3,-3 0-3,-4-4-27,0 1-10,0-4-75</inkml:trace>
  <inkml:trace contextRef="#ctx0" brushRef="#br0" timeOffset="-363.7729">-2512-3107 140,'-8'-6'52,"5"6"-41,3 0 4,0 0-1,0 0-7,0 0-2,0 0-2,3 3-3,1 4 1,0 3-4,0 3 0,-1 4 2,1 3 2,0 7 4,-4 10 2,0 10 1,-4 13 2,0 0 1,1 1 3,-1-8-5,-4-6-1,1-3-2,-1-7-1,1-4 1,-5-6 1,1-7 1,4-3 0,-5-7 2,5-3 1,-1-4 1,1-3 2,-1-10-5,4-4-1,1-9 0,3-7 0,3-4-7,1-6-2,4 0 0,3 0 2,0 3 0,4 0-1,0 7 1,4 3-1,0 4 0,0 2 2,0 5-3,0-1 0,-4 7 1,4 0 0,-1 0 0,5 0 0,0 3-20,-4 0-9,3-3-18,-3 4-9,0-5-35</inkml:trace>
  <inkml:trace contextRef="#ctx0" brushRef="#br0" timeOffset="-63694.3866">-1234-2014 208,'-11'-27'79,"7"20"-61,8-3-1,-4 10-2,-4-3-11,0-4 0,-3-3-4,-1 0-1,-3 4 1,-4-1 0,0 3 2,0 4-1,-1 4-1,5-1 1,-11 7-1,-9 7 0,5 3 2,0 4-1,11-4-1,3-4-4,1 5 0,3 5 2,5-6 3,-1-3 0,8 3-1,7 4 1,0-4 1,4 0-3,4-3-2,4-4 2,-1-3 2,1-3 0,0-7 2,-1-3 7,1-4 3,-4-3 0,-4-7 0,4-10-5,-4-6 0,-4-11-5,0-6 0,1-7-1,-5 0-2,-3 0 1,0 7-1,0-1 0,-1 8 0,-3 3 2,0 3 1,0 7 1,0 3 0,0 7 2,0 6 1,0 8-6,0 6-2,0 13 0,8 10 2,-4 11 2,3 13 1,1 13-5,3 1-1,0-1 1,4 0 0,-3-6 1,-1-17 0,0-7-20,8 0-7,8 7-26,-9-17-9</inkml:trace>
  <inkml:trace contextRef="#ctx0" brushRef="#br0" timeOffset="-61279.7796">896-1585 148,'-3'-7'57,"3"7"-44,0-6 7,0 6 1,0-4-11,-4 1-3,0-1-2,0 1-1,0 3-2,-3 0-4,-1 0-1,-3 0 2,-4 3 2,0 8 6,-4 2 6,0 7-3,-7 7 0,-1 3-4,5 7 1,-1 0-4,4 0 0,0-1-1,8-2-2,4-4-2,3-3 1,0-4 1,8 1 2,3-4-1,1-7-1,7-3 1,4-3-1,0-7 0,3-3 0,5-7 6,3-7 6,0-6 0,4-11 1,-4-10-3,0-9-1,-3-7-1,-5-4 2,1 0-3,-4 7-2,-4 4-5,-4 9-2,-3 0 3,-5 14 3,-3 3 1,-3 14 2,-5 3-6,1 13-3,-5 11 1,1 19 0,0 18-2,3 16 0,8 6 2,11 1 0,8 0 3,15-4 1,15-3-21,4-10-8,11-13-38,4-11-16,4-9-11</inkml:trace>
  <inkml:trace contextRef="#ctx0" brushRef="#br0" timeOffset="-17826.9309">451-1712 80,'-11'0'33,"7"3"-26,-7-3 22,7 0 9,0-3-7,-3-4-3,-1 0-5,1 4 0,-1-4-13,1 4 1,-1-4 2,4 0-1,4 1 3,4-4-8,8-4-2,3 1-1,7-4 2,12-6-1,4-4 2,0-3-4,7-1-2,4-2 0,4-4 1,3-3-1,1 3-1,-5 0 1,1 4-1,-4 2 0,-3 5 2,-1-1-1,-8 3-1,-6 4-2,-5 3 1,-3 1-8,-4 2-4,-1 1-57,-3 6-61,-3 1 32</inkml:trace>
  <inkml:trace contextRef="#ctx0" brushRef="#br0" timeOffset="-15174.7735">3004-1937 212,'-4'0'79,"8"7"-61,0-11 1,3 4-3,1 0-9,7-3 1,0 0-1,4-1 3,3 4-5,5-3 4,3 0 1,0-1-3,4 1-2,0 0 0,0 3-1,0-4-2,0 4-2,0-3-2,-4 0 1,0-4 1,-4 3 0,1-2-20,-5-4-7,-3-4-39,-4 1-15,0-7-2</inkml:trace>
  <inkml:trace contextRef="#ctx0" brushRef="#br0" timeOffset="-14892.6615">3253-2239 248,'-12'0'93,"12"4"-72,4-1 3,-4-3-3,4 10-11,3 4-3,1 6-2,0 6 1,-1 8-3,4 6-2,1 10 2,-5 7-2,1 10 2,-4 11 2,-1 2 4,1 4-2,-4-7 1,4-10-5,0-10-2,-1-7 2,5-10 0,0-9-37,3-11-14,8-10-75</inkml:trace>
  <inkml:trace contextRef="#ctx0" brushRef="#br0" timeOffset="-15829.4347">2649-1635 208,'-7'10'79,"7"-7"-61,4 4-5,-1-1-5,5 5-7,0 2-1,-1 0 1,4 4-1,1 3 0,-1 4-3,0 6 2,-3 0 1,-1 7 0,1 3 0,0 4 0,-1 3 4,1-1 5,-1 1-3,1 0 2,-1 0-5,1-7-2,-1-6 2,-3-7 0,0-7-6,0-7-2,-1-3-38,-3-10-16,0-10-25</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00:50:15.873"/>
    </inkml:context>
    <inkml:brush xml:id="br0">
      <inkml:brushProperty name="width" value="0.13333" units="cm"/>
      <inkml:brushProperty name="height" value="0.13333" units="cm"/>
      <inkml:brushProperty name="color" value="#C00000"/>
      <inkml:brushProperty name="fitToCurve" value="1"/>
    </inkml:brush>
    <inkml:context xml:id="ctx1">
      <inkml:inkSource xml:id="inkSrc6">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1" timeString="2019-02-14T00:50:40.602"/>
    </inkml:context>
  </inkml:definitions>
  <inkml:traceGroup>
    <inkml:annotationXML>
      <emma:emma xmlns:emma="http://www.w3.org/2003/04/emma" version="1.0">
        <emma:interpretation id="{C657213D-3659-42BF-80C0-53BA11D28EFC}" emma:medium="tactile" emma:mode="ink">
          <msink:context xmlns:msink="http://schemas.microsoft.com/ink/2010/main" type="writingRegion" rotatedBoundingBox="11796,10536 24216,10424 24241,13134 11820,13245"/>
        </emma:interpretation>
      </emma:emma>
    </inkml:annotationXML>
    <inkml:traceGroup>
      <inkml:annotationXML>
        <emma:emma xmlns:emma="http://www.w3.org/2003/04/emma" version="1.0">
          <emma:interpretation id="{D9C4DE3D-3542-4645-B2C5-2E8634559594}" emma:medium="tactile" emma:mode="ink">
            <msink:context xmlns:msink="http://schemas.microsoft.com/ink/2010/main" type="paragraph" rotatedBoundingBox="11796,10536 24216,10424 24241,13134 11820,13245" alignmentLevel="1"/>
          </emma:interpretation>
        </emma:emma>
      </inkml:annotationXML>
      <inkml:traceGroup>
        <inkml:annotationXML>
          <emma:emma xmlns:emma="http://www.w3.org/2003/04/emma" version="1.0">
            <emma:interpretation id="{C1DD3233-2339-4A58-8914-3460B782FA3D}" emma:medium="tactile" emma:mode="ink">
              <msink:context xmlns:msink="http://schemas.microsoft.com/ink/2010/main" type="line" rotatedBoundingBox="11796,10536 24216,10424 24241,13134 11820,13245"/>
            </emma:interpretation>
          </emma:emma>
        </inkml:annotationXML>
        <inkml:traceGroup>
          <inkml:annotationXML>
            <emma:emma xmlns:emma="http://www.w3.org/2003/04/emma" version="1.0">
              <emma:interpretation id="{99BA4A7E-6B58-4883-80F1-A813D043387E}" emma:medium="tactile" emma:mode="ink">
                <msink:context xmlns:msink="http://schemas.microsoft.com/ink/2010/main" type="inkWord" rotatedBoundingBox="11802,11117 14441,11432 14297,12641 11657,12326"/>
              </emma:interpretation>
              <emma:one-of disjunction-type="recognition" id="oneOf0">
                <emma:interpretation id="interp0" emma:lang="en-US" emma:confidence="1">
                  <emma:literal>History</emma:literal>
                </emma:interpretation>
                <emma:interpretation id="interp1" emma:lang="en-US" emma:confidence="0">
                  <emma:literal>HISTORY</emma:literal>
                </emma:interpretation>
                <emma:interpretation id="interp2" emma:lang="en-US" emma:confidence="0">
                  <emma:literal>Historic</emma:literal>
                </emma:interpretation>
                <emma:interpretation id="interp3" emma:lang="en-US" emma:confidence="0">
                  <emma:literal>Histories</emma:literal>
                </emma:interpretation>
                <emma:interpretation id="interp4" emma:lang="en-US" emma:confidence="0">
                  <emma:literal>Historian</emma:literal>
                </emma:interpretation>
              </emma:one-of>
            </emma:emma>
          </inkml:annotationXML>
          <inkml:trace contextRef="#ctx0" brushRef="#br0">6 40 152,'-3'-16'57,"3"5"-44,-4 5 5,4 2 1,0 1 0,0 0 1,0-1-5,4 4-1,-4 0-8,0 0-6,3 7-1,1 6 3,0 14 1,0 10 1,0 17 2,-1 13 1,5 13 3,-4 11-3,-4 9 1,0 7-3,0-3 0,0-6-3,0-11 1,0-10 0,0-14 1,3-9-2,1-10-2,0-4 1,0-13-1,0-11-27,-1-6-9,-3-10-68</inkml:trace>
          <inkml:trace contextRef="#ctx0" brushRef="#br0" timeOffset="416.3347">14 647 132,'-4'0'49,"4"3"-38,4 1 1,-4-4 1,0 0-7,0 0 2,0 0-1,4 3 1,3-3-4,5 3 2,-5-3 0,5 0 0,3 0-1,0 0-3,0-3 1,0 3-2,-4-3 2,0 3-2,1-4-1,-1 4 1,0-3-1,1 0-5,-5-1 1,1-3-58,-1 1-38,-3-1 35</inkml:trace>
          <inkml:trace contextRef="#ctx0" brushRef="#br0" timeOffset="817.4449">206 285 144,'0'-13'55,"0"2"-43,4 1 12,-4 7 5,0 0-6,4-1-1,-4 1-4,0 0-1,0-1-9,0 1-1,0 0 0,0-1 1,0 4 0,0 0-2,0 0-1,7 10-8,-3 10 2,4 11 2,-4 12 2,-1 11 1,1 9 4,0 11 3,-4 7-2,-4-1 0,4 4-5,-4 0-1,1-7 1,-1-7 0,0-6-2,4-7-2,0-10 1,0-11 1,0-9-8,0-10-1,4-10-27,0-11-10,-1-6-68</inkml:trace>
          <inkml:trace contextRef="#ctx0" brushRef="#br0" timeOffset="1354.186">550 630 176,'0'-10'66,"0"13"-52,0-3 12,0 0 4,0 0-14,0 0-1,0 0-7,0 7-3,0 7-2,0 9 2,0 7 1,0 10 2,0 4 0,-4 6-2,0 4-1,0-1-1,4 4 2,-4-3-3,4-4 0,0 1-1,0-15 1,0-9-13,4-7-3,4-20-190,-4-13 97</inkml:trace>
          <inkml:trace contextRef="#ctx0" brushRef="#br0" timeOffset="2116.9558">957 768 108,'15'-4'44,"-4"1"-35,-3-7 16,-4 3 6,-1 4-8,5-1-1,-1-2-7,-3-4 1,-4 0-9,0-4-2,0 1 1,0-4 3,-4 0 2,4 4-1,-3-1-1,-5 4-3,1 0 1,-5 4-2,1 2 2,-4 4-4,0 4 0,-4 2-3,0 4-1,4 4 1,0 6 0,0 3 0,3 4 0,1 0 0,0 0 0,3-4-3,5 1 0,-1-1 2,4 1 2,4-4 0,3 3-1,1-3-2,3 0 1,0 0-1,4 1-2,0-1 3,0-4 2,1 1 0,-1 0 2,0 0-4,0-1 0,0 1 1,-4 3 2,1-3-1,-5 3 2,1-3-2,-5-4-1,-3 1 3,0-1 0,-3-3 1,-5 0 0,-7-3 9,-4 3 6,-7-7-6,-4 4 0,-1-4-5,1 4-3,4-3-2,-1-4-3,5-4 1,3-3 1,8-6-63,3-10-26</inkml:trace>
          <inkml:trace contextRef="#ctx0" brushRef="#br0" timeOffset="2859.2233">1194 747 140,'-3'-3'55,"-1"3"-43,-4 0 19,8 0 7,0-3-15,0 3-4,0 0-8,0-4 0,0 1-6,0 3 1,0-3 1,4-1-3,4-2-3,-1 2-3,5 1 1,-1-4 3,0 0 3,4 1-2,0-1 0,4 4-1,0-4 1,-4 4-2,4-1 2,-4 1-2,0 0-1,-4-1 1,1 1 1,-5 0-36,1-1-17,-8 4-45</inkml:trace>
          <inkml:trace contextRef="#ctx0" brushRef="#br0" timeOffset="3214.6921">1319 684 140,'-4'-10'52,"4"3"-41,0 10 13,0-3 2,4 7-12,-4-7 6,0 20-4,0 7-8,0 3-2,0 4 0,0 2-1,0 1 0,0 0-1,0 0 2,0-3-3,0-4 0,0-3-1,0-7 1,-4 0-2,4-3 2,-4-4-53,1 0-23,3-6-12</inkml:trace>
          <inkml:trace contextRef="#ctx0" brushRef="#br0" timeOffset="3962.3064">1707 623 156,'0'-6'60,"0"2"-47,0 1 17,0 3 5,0 0-10,-3 0-5,-1 0-7,0 0-1,0 7-7,0-1-3,-3 8 1,-1 6-4,-3 10 0,4 4 1,-5-1 0,5 4 0,-5 3 0,5-3-3,3 0 2,8 0 1,0-4 0,-1-3 0,5-3 0,-1-3 0,5-4 2,-5-7-3,5-3 0,-1-3 1,0-4 0,1-6 0,-1-7 0,0-3 2,0-8 3,1-5-2,-1-8-2,-3-3 0,-1-6 1,-3-8 1,-4 4 1,-4 4 6,-3 3 4,-1 6-3,-3 7 1,-4 7-5,0 7 1,0 3-7,-1 6-3,-2 8-17,6 6-5,5 7-92,7 3-42,4 0 78</inkml:trace>
          <inkml:trace contextRef="#ctx0" brushRef="#br0" timeOffset="4416.2342">1922 670 168,'0'-10'66,"8"0"-52,-4 10 12,-4 0 4,0 0-9,3 0 0,-3 0-10,4 7-2,0 3-5,0 7 2,-1 6 0,1 11 0,-4 3 1,0 6 0,0 7 3,0 4-7,0-4-4,4-3 0,-4-3 2,4-7 2,-4-4 1,0-9-5,4-4 1,-4-4-20,0-5-9,0-11-34,0-7-14,-4-3-7</inkml:trace>
          <inkml:trace contextRef="#ctx0" brushRef="#br0" timeOffset="4999.3836">1903 838 148,'19'-44'55,"-7"21"-43,6-17 12,-6 23 2,-1-3 1,8-4 1,0 1-4,3-1-3,-3 4-11,0 0-2,0 3 2,0 4-6,-4 0-2,0 3 3,0 3 1,-4 4-2,4 3-1,-3 3 1,-1 7 0,-3 7-2,-1 3 1,-3 3-2,0 11 2,-4 3-2,-4-1 2,-4 1-2,1 0-1,-4-3 1,-5-1 1,-6-3-1,-1-3-1,1-3 1,-1-4 1,0-3-3,4-4 0,1-3 3,-1-3 1,4-4-1,3-3-2,5-3-2,-1-1-1,5-2-1,3-1 0,0-3 3,3 0 0,1 0 1,4 3 0,-5 0-3,9 4 0,-5 3-1,5 3 3,6 7 2,1 4 2,0 3-1,4 3 1,-1 0-4,1 0-2,0 0 2,-5 0 0,1-3 3,-4 0 1,1-4 1,-5 4 0,0-7-33,-3-7-13,-1-3-72</inkml:trace>
          <inkml:trace contextRef="#ctx0" brushRef="#br0" timeOffset="5447.2726">2311 871 168,'0'-23'63,"3"13"-49,1-4 5,-4 11 0,0-4-2,0 1-1,0 2-2,0 1-1,0 0-7,0 3-2,0 0 2,4 10-3,0 3 0,0 4 3,3 0 1,1 3-1,-1 0-1,1 0-6,-1-3 1,1-1 0,3-2 2,0-1-1,1-3-1,-1-3 1,-3 0 1,3-4 3,0-3 4,1 0-13,-1 0-7,0 0-34,0-3-16,1-1-34</inkml:trace>
          <inkml:trace contextRef="#ctx0" brushRef="#br0" timeOffset="5789.3928">2582 781 132,'0'-13'52,"-4"6"-41,1-3 13,6 6 2,-3-6 3,0-3 5,0 3-6,0 0-2,0 0-14,-3 3 8,3 0 3,0 4 2,0 3 2,-4 3-15,0 14-5,-3 13-2,-1 7 1,-3 10 6,-4 13 2,0 11-7,-1 6-4,-2 0-2,-1 0 1,0-7-1,4-6 2,4-10-46,3-11-18</inkml:trace>
        </inkml:traceGroup>
        <inkml:traceGroup>
          <inkml:annotationXML>
            <emma:emma xmlns:emma="http://www.w3.org/2003/04/emma" version="1.0">
              <emma:interpretation id="{FB9C0B94-A51E-4713-BF60-8D99B0866B01}" emma:medium="tactile" emma:mode="ink">
                <msink:context xmlns:msink="http://schemas.microsoft.com/ink/2010/main" type="inkWord" rotatedBoundingBox="14789,11386 16484,11878 16186,12903 14491,12410"/>
              </emma:interpretation>
              <emma:one-of disjunction-type="recognition" id="oneOf1">
                <emma:interpretation id="interp5" emma:lang="en-US" emma:confidence="1">
                  <emma:literal>may</emma:literal>
                </emma:interpretation>
                <emma:interpretation id="interp6" emma:lang="en-US" emma:confidence="0">
                  <emma:literal>many</emma:literal>
                </emma:interpretation>
                <emma:interpretation id="interp7" emma:lang="en-US" emma:confidence="0">
                  <emma:literal>mayo</emma:literal>
                </emma:interpretation>
                <emma:interpretation id="interp8" emma:lang="en-US" emma:confidence="0">
                  <emma:literal>maty</emma:literal>
                </emma:interpretation>
                <emma:interpretation id="interp9" emma:lang="en-US" emma:confidence="0">
                  <emma:literal>mazy</emma:literal>
                </emma:interpretation>
              </emma:one-of>
            </emma:emma>
          </inkml:annotationXML>
          <inkml:trace contextRef="#ctx0" brushRef="#br0" timeOffset="7415.0287">2790 1005 80,'3'-30'30,"-3"30"-24,8-37 15,-4 21 23,0 6-24,-1-17 18,5 7-23,-4-14 8,3 7-14,1-9 8,3 9-9,-3-3 9,3 6-10,-4 1 1,5 6-5,-5-3 3,5 6-4,-1 1 6,0 3-5,0 3 3,1 4-3,-5 3 0,5 7-1,-1 6 1,0 7-2,-3 7 4,3 3-3,4 4 1,-3-1-1,-5 4-4,1-4 1,-1 4 1,1-3 0,-5 3 4,5-4-2,-8-3-1,4 1 0,-4-8-1,0-3 0,0-3 4,0-4-2,0-6 4,0 3-4,-4-10-3,4 3 0,-4-9-1,0-1 0,-3-13 4,7 0-1,-4-14-1,4-6 1,0-4-1,0 1-3,4-1 0,3 1 2,1 3-2,3 3 1,1 6 2,-1 8 0,0 6 0,1 1 0,-1 5-3,0 5 2,4 6 1,0 3 0,0 7 0,4 4 2,0 6-1,0 3 2,0 7 0,0 0 1,0 1-7,-4-1 0,0 3 3,-4 1 4,0 3-1,1 0 0,-5-1-1,1 1-2,-4 0 1,-1-3-1,-3-1 2,0-6 1,0-4 1,0-2 0,-3-5-2,-1-6-2,0-6 1,0-8 1,-3-9-3,3-7-2,0-10 2,0-7 2,4-7-2,0 1 0,4-1 1,4 1 0,-1-1-3,1 0 2,-1 1-1,5 6 0,-1 7 4,-3 3 1,-1 10 1,4 0 0,1 11-2,-1-1-2,0 7 3,1 10 0,-1 7 1,0 6 0,1 8-2,-5 2 1,1 7-2,-1 7-1,1 0 3,-4 0 0,-1 0-1,-3-4-2,0-2 1,0-4 1,0-7-45,-3-7-21</inkml:trace>
          <inkml:trace contextRef="#ctx0" brushRef="#br0" timeOffset="8800.2612">3864 892 152,'4'-14'57,"4"7"-44,-1-3 14,-7 4 5,0-1-9,0-3-1,-3-4-7,-1 1 1,-4 0-9,1-1 5,-1-2 3,-3 2-1,0 1 2,-1 9-3,-3-2 0,0 9-5,0 4-3,-4 6-5,0 7 0,4 7-2,0 3 0,0 4 2,0 6 0,4 0 0,-1-3 0,5-3 0,3-4 2,4-4-6,4-5 1,3-5 1,1-2 1,3-4 1,0-10 0,5-10-3,2-4 2,1-2 1,0-11 2,4-3-1,-8-7-1,0 0 1,0 3 1,0 1-1,-7 3-1,-1 3 1,-3 0 1,0 10 1,-1 1 3,-3 6-3,0 3 0,0 7-3,0 7-1,0 3 3,0 6-3,4 1 0,4 3-1,3 4 0,0-1 0,1 1 0,-1-4 2,0 0 0,4-3-3,-3-4 2,-5-3 1,1-3 2,-1-4-1,1-6-1,-1-7 3,1-10 2,0-4-2,-1-9-2,-3-11-3,0 0-1,-1 4 2,1 3 2,0 7 4,-4 3 4,0 7-2,0 7-2,0 6-5,0 14 0,0 10 0,0 6 0,0 1 0,4 2 0,-1 1 0,5-3 0,0-1 0,-1-3 0,1-3-3,3-4 2,0-3-1,1-3-2,-1-7 3,-4-3 0,1-4 1,0-6 2,-1-4-1,-3-7-1,0-6 1,-1 0 1,-3 0-3,0 3 0,0 4 1,0 3 0,0 3 8,0 3 7,0 4-3,0 4 1,0 2-10,0 4-4,0 10 0,0 10 0,4 11-2,0 2 2,3 7 3,5 14 1,3 13-4,7 7-1,1 3 1,0 3 0,3 4 1,1-7 2,-5 0-1,1-3-1,-4-7 1,-8-7 1,0-6-1,-7-11 2,-4-6 2,-7-6 4,-12-8 5,-12-6 3,-2-7-9,-5-7-4,0-10-3,0-6 1,4-10-3,1-1-2,6-3 6,4-3 3,5 0-6,3-4 1,7 4-3,4-3-2,8-4 3,4 0 0,3-3 1,4 3 2,4 3-6,3 8 1,5 2-12,3 4-3,4 3-22,7 7-9,8 0-58,0 7-59,1-1 52</inkml:trace>
        </inkml:traceGroup>
        <inkml:traceGroup>
          <inkml:annotationXML>
            <emma:emma xmlns:emma="http://www.w3.org/2003/04/emma" version="1.0">
              <emma:interpretation id="{E01BFA0C-5F96-4927-97B1-C9D0AB812E06}" emma:medium="tactile" emma:mode="ink">
                <msink:context xmlns:msink="http://schemas.microsoft.com/ink/2010/main" type="inkWord" rotatedBoundingBox="16711,10862 20445,10829 20465,12992 16731,13025"/>
              </emma:interpretation>
              <emma:one-of disjunction-type="recognition" id="oneOf2">
                <emma:interpretation id="interp10" emma:lang="en-US" emma:confidence="1">
                  <emma:literal>repeat</emma:literal>
                </emma:interpretation>
                <emma:interpretation id="interp11" emma:lang="en-US" emma:confidence="0">
                  <emma:literal>replat</emma:literal>
                </emma:interpretation>
                <emma:interpretation id="interp12" emma:lang="en-US" emma:confidence="0">
                  <emma:literal>Repeat</emma:literal>
                </emma:interpretation>
                <emma:interpretation id="interp13" emma:lang="en-US" emma:confidence="0">
                  <emma:literal>repeats</emma:literal>
                </emma:interpretation>
                <emma:interpretation id="interp14" emma:lang="en-US" emma:confidence="0">
                  <emma:literal>repat</emma:literal>
                </emma:interpretation>
              </emma:one-of>
            </emma:emma>
          </inkml:annotationXML>
          <inkml:trace contextRef="#ctx0" brushRef="#br0" timeOffset="9679.4826">4947 1190 104,'15'6'38,"-8"-2"-29,1 3-3,-8-7-1,8 3 7,-8-3 7,0 0 23,0 0 10,0 0-22,0-3-9,-4-1-14,-4-3 6,1-3 6,-5-6-6,1-8 0,3-9-5,1-8 0,3-5-5,0-11-2,4-4-3,4-2-1,4 6 4,-1 10 1,5 6 4,-1 11 1,0 7-6,4 6 0,0 7-1,8 7 0,-4 9 0,0 8 0,0 13 0,-1 6 2,1 4-1,0 3 2,4 4-2,-1 3-1,1 0-6,0-4-1,-5-6-28,1-7-9,-4-10-64</inkml:trace>
          <inkml:trace contextRef="#ctx0" brushRef="#br0" timeOffset="10171.961">5354 955 124,'-7'10'49,"7"-3"-38,3 0-3,-3-7-4,0 0-2,4 3 3,0 0 15,3-3 10,1 0-1,-1-3 3,5-4-18,3-3-1,4-3 0,0-4-5,-1-6 0,5-4-4,0-3-1,-8-11-1,4-2-2,-8-4 1,-4 0-1,-7 3 2,0 8 1,-7 5 10,-1 1 3,-3 10 4,0 7 0,-8 16-14,-4 14-3,-3 23 2,0 7 1,-1 3 2,4 7 0,8 4-4,4-4-3,7-4-3,8-3 1,11-6 1,12-14 2,10-10-3,9-13-2,3-7-18,0-7-7,0-6-20,0-4-10,0-3-49</inkml:trace>
          <inkml:trace contextRef="#ctx0" brushRef="#br0" timeOffset="10968.1197">5818 1210 200,'15'-91'74,"4"44"-58,19-23-2,-16 40-3,8-10 1,8-11 2,11-2 6,-4 3 2,1 6-11,-9 10 2,-3 11 1,-4 10-7,-3 6-2,-5 14-1,-3 9 2,-7 11-1,-5 3 0,-7 4-1,-7 6 2,-12 0-5,-11 4-1,-12-1 0,-3-2 2,0-4-17,-1-11-4,1-9-81,0-10-59,11-11 58</inkml:trace>
          <inkml:trace contextRef="#ctx0" brushRef="#br0" timeOffset="10663.8774">5852 556 176,'-8'-20'68,"8"17"-52,4-7 6,-4 7 1,0-4 1,0 0 5,0-3-2,4 3-2,-4 1-13,0 2-1,0 1 2,0 3-9,4 3-2,3 11-2,1 9 0,3 14 2,0 10 3,4 10 2,4 10 1,0 17-2,8 10 1,-5 6-2,8 4 0,-7 3-3,0-6-2,-8-4 1,0-7 1,-4-6-1,-3-7 2,-1-10-4,-7-13-2,-4-14-25,1-6-9,-5-14-36,-7-7-16,-4-13-11</inkml:trace>
          <inkml:trace contextRef="#ctx0" brushRef="#br0" timeOffset="11862.5687">6497 855 156,'-12'3'57,"12"-3"-44,0 3-4,0-3-4,0 0-5,0 0 2,0 0-1,0 0 2,0 0-2,8 4-1,0-4 1,3 0 16,4-4 9,4-2-7,3-1-3,9-3-5,-5-7-2,4-6-5,-3-7-1,-5-4 3,-3-3 1,-4-3-3,-7-4-3,-5 4 4,-3 0 4,-7 10 1,-1 3 4,-7 7-1,-4 3 0,-3 10-7,-8 7-2,-4 17-2,0 10-2,0 13 3,4 14 0,-1 3-1,5 3-2,7 0 1,8-3-1,7-3-3,8-4 2,11-10 1,11-6 0,8-14-7,12-10 0,6-10-26,5-7-10,-4-3-69</inkml:trace>
          <inkml:trace contextRef="#ctx0" brushRef="#br0" timeOffset="12431.383">7134 731 140,'0'-24'52,"4"14"-41,-8 0 13,4 7 5,-4-1-2,1 1 4,-5 0-6,-3-1-1,-1 1-13,-3 3 2,0 0 1,0 7-10,0 3-4,0 10 0,0 7 1,-4 6 0,8 4-1,-1 7 1,5 3-1,3-1-3,4 1 0,4-3 2,3-4 0,5-6 3,-1-4 3,0-13-7,4-7 0,-3-14 2,-1-9 4,0-17-3,1-4-1,-1-6 0,-3 0 2,-1 3-6,-3 3 1,-4 8 5,0 5 4,0 5-6,4 9-1,-4 7-3,3 10 3,5 7 0,3 6 1,4 1-3,4 3 2,0-4 1,4-3 0,3-6 2,0-8 1,1-6-6,-1-6 0,1-8-50,-1-6-19,-3-7-24</inkml:trace>
          <inkml:trace contextRef="#ctx0" brushRef="#br0" timeOffset="13012.3743">7436 486 212,'-45'-3'79,"18"9"-61,-26-2 19,34-4 4,1 0-10,-1 0-3,4-4-1,3 1 2,5 0-15,7-4-4,7 0-2,12-3 0,11 0 2,4-3-5,4-4-1,4-3-2,7-4 1,3 1-7,9-1 1,7 8-30,-1-1-11,-2 10-100</inkml:trace>
          <inkml:trace contextRef="#ctx0" brushRef="#br0" timeOffset="12763.0687">7440-251 200,'0'-27'74,"3"24"-58,5-1-6,-8 4-6,4 4-4,-1 6 2,1 6 10,0 15 4,-4 15-7,0 21-1,-4 24 2,0 6-6,-7 17 0,0 17 4,-4-4 3,0-3 0,3-13 3,5-14-7,3-10-2,4-13-3,0-11-2,4-16 1,3-10 1,1-13-1,7-14 2,0-17-31,0-10-11,0-10-73</inkml:trace>
        </inkml:traceGroup>
        <inkml:traceGroup>
          <inkml:annotationXML>
            <emma:emma xmlns:emma="http://www.w3.org/2003/04/emma" version="1.0">
              <emma:interpretation id="{8906BB30-51B5-45D0-A1F5-CE7AB7B50E0D}" emma:medium="tactile" emma:mode="ink">
                <msink:context xmlns:msink="http://schemas.microsoft.com/ink/2010/main" type="inkWord" rotatedBoundingBox="19246,12082 21004,10592 21872,11616 20114,13106"/>
              </emma:interpretation>
              <emma:one-of disjunction-type="recognition" id="oneOf3">
                <emma:interpretation id="interp15" emma:lang="en-US" emma:confidence="1">
                  <emma:literal>yet</emma:literal>
                </emma:interpretation>
                <emma:interpretation id="interp16" emma:lang="en-US" emma:confidence="0">
                  <emma:literal>Yet</emma:literal>
                </emma:interpretation>
                <emma:interpretation id="interp17" emma:lang="en-US" emma:confidence="0">
                  <emma:literal>yeti</emma:literal>
                </emma:interpretation>
                <emma:interpretation id="interp18" emma:lang="en-US" emma:confidence="0">
                  <emma:literal>yell</emma:literal>
                </emma:interpretation>
                <emma:interpretation id="interp19" emma:lang="en-US" emma:confidence="0">
                  <emma:literal>yate</emma:literal>
                </emma:interpretation>
              </emma:one-of>
            </emma:emma>
          </inkml:annotationXML>
          <inkml:trace contextRef="#ctx0" brushRef="#br0" timeOffset="15133.7117">8850 865 180,'0'-4'68,"0"4"-52,0 0 14,0 0 4,0 0-11,0 0-3,0 0-11,0 0-4,0 0-3,0 0 1,8 0 0,3-3 3,4 0 3,8-4-2,3 0 1,8-3-3,0-3 0,-4-7-3,-4-4-2,-3-6 3,-4-3 2,-4-4-2,-4-4 0,-3 1-1,-4 0 1,-4 0 0,-4 6 1,-4 7 0,-3 4 2,-8 0 1,0 9 1,-3 7-2,-5 14-1,1 10-6,-8 20 1,4 10-2,3 16 0,5 1 2,3 0 0,4 3 0,7-4 0,4-2-3,8-8 2,4-6 1,7-10 0,7-10-3,9-10 2,6-11 3,12-12 1,-3-11-4,3-13 1,0-10-7,4-17-3,-1-10-10,1-14-2,-4-3 11,-7-3 8,-5-7 3,-10-3 3,-5 3-2,-7 4-1,-3 6 9,-5 14 6,-7 9 10,0 8 5,-3 9-8,-1 11 0,-4 6-11,1 3-4,-1 11-7,-3 6-2,-4 14 1,0 16 0,0 18-2,-1 19 2,-2 24-4,-1 10 1,-4 13 2,4 10 3,4 0 0,0-6 2,8-10-4,3-8 0,4-9-1,4-10 0,3-14 4,4-23 1,-3-7-4,11-13-1,-4-4-10,11-26-5,-3 3-53,11-27-21,11-33-31</inkml:trace>
          <inkml:trace contextRef="#ctx0" brushRef="#br0" timeOffset="15396.7878">8978 315 256,'-41'0'96,"33"0"-75,1-3 19,7 3 2,0-4-18,3 1-3,1 0-9,4 3-2,-1-4-6,5 1-3,6 0 2,9-1 0,-1-2 3,4 2-3,1-6-2,3 0 0,3-7 1,1 1-23,3-5-8,1-5-116</inkml:trace>
          <inkml:trace contextRef="#ctx0" brushRef="#br0" timeOffset="14114.7821">8213 325 204,'-12'-10'77,"16"13"-60,-4 1-5,0 9-2,-4 11 1,-3 13-2,-1 6 3,1 11-7,3 9 1,0-2 1,4-1-3,0-6-1,4-4-1,0-3-2,3-7-2,5-6 1,-1-11 1,4-6 2,4-11 1,3-9 3,1-7-3,3-10-2,5-10 0,3-17-1,0-10 0,-4-7 2,-4-3-1,-3 4-1,-4 2 1,-1 11 1,-6 10 10,-1 3 4,-3 7 10,-1 10 6,-3 3-8,0 7-5,-1 3-13,-3 7-6,0 7 0,4 10-1,0 6-2,4 11 0,-1 9 2,4 17 0,1 11 1,-5-1 2,1 4-3,-1 6-2,-3 7 4,0 4 3,-4-1 1,-4-2 0,-7-8-1,0-6 0,-5-4 0,-6-10 2,-12-6 1,-11-7 3,-12-10 4,-3-14 1,-1-9 3,1-11 3,0-10-9,-1-9-4,-3-8-5,0-6 0,0 0-2,7-4 2,8-3-11,12 1-4,7-5-38,14 4-15,9 1-38,11-1-14,7 3 0</inkml:trace>
        </inkml:traceGroup>
        <inkml:traceGroup>
          <inkml:annotationXML>
            <emma:emma xmlns:emma="http://www.w3.org/2003/04/emma" version="1.0">
              <emma:interpretation id="{BD62D190-A09B-4F39-8FB2-75687BEDEDD5}" emma:medium="tactile" emma:mode="ink">
                <msink:context xmlns:msink="http://schemas.microsoft.com/ink/2010/main" type="inkWord" rotatedBoundingBox="20851,11554 24209,10423 24810,12205 21452,13337"/>
              </emma:interpretation>
              <emma:one-of disjunction-type="recognition" id="oneOf4">
                <emma:interpretation id="interp20" emma:lang="en-US" emma:confidence="0">
                  <emma:literal>again!</emma:literal>
                </emma:interpretation>
                <emma:interpretation id="interp21" emma:lang="en-US" emma:confidence="0">
                  <emma:literal>gain!</emma:literal>
                </emma:interpretation>
                <emma:interpretation id="interp22" emma:lang="en-US" emma:confidence="0">
                  <emma:literal>again</emma:literal>
                </emma:interpretation>
                <emma:interpretation id="interp23" emma:lang="en-US" emma:confidence="0">
                  <emma:literal>again!"</emma:literal>
                </emma:interpretation>
                <emma:interpretation id="interp24" emma:lang="en-US" emma:confidence="0">
                  <emma:literal>Again!</emma:literal>
                </emma:interpretation>
              </emma:one-of>
            </emma:emma>
          </inkml:annotationXML>
          <inkml:trace contextRef="#ctx0" brushRef="#br0" timeOffset="16820.2385">10291 640 132,'0'-30'52,"0"30"-41,0-30 13,0 26 2,0-9 1,0 3 3,-8-10 1,4 7 1,-7-4-17,0 0 2,-4 0 1,3 4-2,-7-1 3,4 4-4,-7 4 1,3-1-11,-8 17-3,5-3-2,-5 26 0,5-6-3,-5 30 0,-3 17 2,4-4 0,15-3 1,7-17 0,0-9-3,12 2 2,-5-6-1,12-7 0,0-6 2,4-11 2,-4 1-3,8-18 0,-4 1 3,7-14 3,-3 4-4,3-18-1,-7 8 0,0-10 0,-4 6 2,-4-7 1,1 7-1,-5 7-2,1 4-2,-4 5 1,-1 5-1,-6 16 0,-1-3 0,4 9 0,0 1 2,7 3 2,8 7-3,4-4-2,0-6-1,-4-7 3,0-3 0,4-7 3,8-3-1,-1-7 2,-3-4 0,-5 1 1,-2-1-7,-1-16-2,0 3-1,0-13 4,0-17-1,-4 7 1,-3 3 2,-4 7 0,-4 3 2,0 10 3,-4 7 4,-4 3 5,1 10-8,-5 7-1,-3 11-5,0 9-1,4 6-1,0 8 0,-1 13 0,5 7 0,3 2 0,4 12 0,7 9 0,5 10 0,-1 7 2,0-21 2,-3-9-1,3 23 2,1-17 0,-1 24 1,-4-20-2,-3 10 1,0-17-2,-12 0 2,-10 13 2,-9-13 2,-11-10-3,-14-13-1,-20-11 1,-11-9 2,-4-11-5,4-6-3,-3-10 3,-1-7 3,0-11-6,8-2 0,11-10-22,11-4-9,8 0-32,16-7-11</inkml:trace>
          <inkml:trace contextRef="#ctx0" brushRef="#br0" timeOffset="17909.1822">10966 714 140,'7'-57'52,"-7"57"-41,4-40 13,0 36 5,-4-9-2,0 3 4,0-4-8,0 4-2,-4 0-12,0-3 1,-7 10 3,3-1-7,-11 11-3,4 3 2,-15 10 1,4-3 2,-8 16 2,7-6-5,-3 7-1,4-7-4,3 6-1,4-6-1,12 6 0,-1-6 2,12 3 0,0-6 0,15-1 0,-4-3 0,11-3 0,-3-3-3,3-8 2,-3-2-1,0-11-2,-5 4 5,1-11 1,-4 4 0,0-10-2,-3 3 1,-5-13 1,1 7-1,-4-8 2,-1 8 0,-3 0 1,0 2 0,0 8 2,0 0-8,0 13 0,0 0 0,0 16 3,0-2-2,0 13 0,0-7 1,0 10 0,0-3 0,0 3 0,0-7-3,0 4 2,0-7-1,4-3 0,0 0 2,3-7 2,1-4 1,7-9 1,-4 0-5,4-14-1,1 4-17,6-11-5,-3 4 12,0-7 6,-4 4 5,0-4 1,0 3 4,-4 4 5,-3 4 12,0 2 7,-5 1-8,-3 6-4,0 4-9,-3 9-5,-1 1-1,0 13 1,0-3-3,4 13 0,0-6 1,8 9 0,-1-3 0,8 4 2,0-4-3,8-3 0,-4-4 3,4-6 3,-5-4-7,9-13-3,-5 0-39,5-23-16,-5 3-63</inkml:trace>
          <inkml:trace contextRef="#ctx0" brushRef="#br0" timeOffset="18077.075">11203 245 260,'-26'3'96,"26"4"-75,4 10-8,-4-7-9,0 3-27,0 4-8,0-1-44,0 1-16,0 3 18,0 0 13</inkml:trace>
          <inkml:trace contextRef="#ctx0" brushRef="#br0" timeOffset="18714.1377">11309 1086 192,'4'-3'74,"-4"3"-58,11-17 12,-7 17 2,3-10-9,1 3-2,3-10-7,0 4 0,4-11-7,-3 4 1,7-7 4,-4 7-6,7-6 0,-3 5-2,4 1-2,-4 4 1,0 2-1,-4 4 0,0 7 0,0 3 0,-4 6 0,-3 1 2,-1 7 1,1-1-1,-1 4-2,-3 0 1,0-1 1,0-2-1,-1-1-1,1-3-2,0-3 1,0 0 1,3-14 2,-3 3-1,7-12-1,-3 2-2,7-9 1,-4 3 1,4-10 2,0 6-3,1-3 0,-1 7 3,-4 0 1,0 3-1,1 11-2,-1 6 1,-4 6 1,1-2-1,0 12-1,-1-2 1,4 6-1,-3-3 0,3 6 2,-3-3-1,3 4-1,-3-4-2,-5-3-1,1-1-36,-4-2-16,0-4-58</inkml:trace>
          <inkml:trace contextRef="#ctx0" brushRef="#br0" timeOffset="19088.141">12399-690 252,'3'-10'96,"1"13"-75,0 4-3,0 3-8,-4 6 5,-4 18 5,0 23-4,-3 7-1,-5 13-9,1 20-2,4-7 2,-1-19-3,-3 43-2,-1-20 2,1 33 0,4-27-28,7 4-12,0-20-46,7-3-20,-3-11 11</inkml:trace>
          <inkml:trace contextRef="#ctx0" brushRef="#br0" timeOffset="19291.9864">12414 1052 284,'-12'31'107,"12"-31"-83,0 23 6,0-20-1,0 4 8,0 0 9,4 3-2,0-7-2,-4 1-23,0-4-9,0 0-5,0 0-6,-4-4-1,0 1-138,-11-17-60,4 6 54</inkml:trace>
          <inkml:trace contextRef="#ctx1" brushRef="#br0">12406 1059</inkml:trace>
        </inkml:traceGroup>
      </inkml:traceGroup>
    </inkml:traceGroup>
  </inkml:traceGroup>
</inkml:ink>
</file>

<file path=ppt/ink/ink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20:49:47.176"/>
    </inkml:context>
    <inkml:brush xml:id="br0">
      <inkml:brushProperty name="width" value="0.13333" units="cm"/>
      <inkml:brushProperty name="height" value="0.13333" units="cm"/>
      <inkml:brushProperty name="fitToCurve" value="1"/>
    </inkml:brush>
  </inkml:definitions>
  <inkml:trace contextRef="#ctx0" brushRef="#br0">2752 185 96,'-4'0'38,"0"-4"-29,4-2 17,0 6 5,0 0-1,-3-4 2,3 1-9,-4 0-4,0-1-11,0 1 1,-3-4 4,-1 0 2,1 4 0,-1-4-1,1 1-1,-1 2-3,1-2-1,-5-1-3,1 0 1,-4 1-2,0-1 0,-4 3-1,0-2 2,0-1 1,-3 0 1,-5 4 2,1-4 4,-1 1-8,-3 2-1,0 1 1,-4-7 1,0 7-1,0-1 1,0 1-2,1-1 2,-5 1-2,0 0 2,0-1-4,1 1-2,-1 0 2,0-1 0,1 4-1,-1 0 1,0 0-2,0 0-1,1 0 5,-1 0 1,0 0 0,1 0-1,-1 0-1,4 0 0,-4 0-2,-3 0 1,-1 0-2,1 0 2,-4 4-2,-1-1-1,1 4 3,-4-1 0,0 1-4,0 7 1,4-1 0,0-3 0,3 7 0,-3-4 2,0 4 1,-1 0 1,1-1-2,4 1-2,-1 0 1,1-4-1,-1 4-3,5-3 2,-1 2 1,0 4 0,0 4-3,1-1 2,-1 4-1,4 0 0,0 3 2,0 0 2,4 0-1,4 1 2,-1-1-4,1-3-2,3 3 2,1-3 2,-5 6 0,8-3-1,1 0-2,-1-3 1,4 3-1,0-3 0,0 3 2,-1-3 2,5 3-3,0 0 0,-1 1 3,5-1 1,-1 0-4,1-3 1,-1 0-2,1 3 0,3-3 2,0-1 2,0 1-3,4-3 0,-3 2 1,3 5 2,0-5-1,0-2-1,0-1-2,3 1 1,1-1 1,0-3 0,0-3 0,3 3 2,1 0-3,-1 0-2,1 1 2,3-1 2,1 3 0,-5 4-1,4 0-2,1 0 1,-1-1 1,0 1 0,-3-3 0,3-1 0,1-3 0,-5-3 0,1-4 0,3-3 0,-4 0 2,5 1 1,-1-1-4,0 0 1,4-4 0,1 4 2,-1 0-3,0 0-2,4-3 4,-1 7 1,1-4-3,0 0 1,0-4 0,4 1 0,-1 0 0,1 0 0,3-4 0,1 0 2,-1 1-3,0 2 0,1-2 1,3 2 2,0 1-3,0 0 0,0 3-1,4 0 0,0 0 0,4 0 0,-4 0 4,0 0 1,-4 0-1,0-3-2,0 0-2,-3-1 1,-1-2 3,-3-1 1,-1-3-1,-3 0 1,0 0-2,0 0-1,-4 0 1,4 0 1,-4 0-1,4 0-1,0 0 1,7 3-1,-7-3-3,4 4 0,-1-4 4,5 0 1,-5 0-3,5 0 1,-1 0 0,0 0 2,-3-4-3,3 4 0,-3-3-1,0 0 0,-1-1 4,1 1 1,-1 0-1,1-1-2,0 1 1,-1-1 1,1 1-1,3 0-1,-3-1 1,3 1-1,1 3 0,-1-3 2,1-1-3,-1 1-2,0 3 2,4-3 2,1-4-2,-1 0 0,0 1 1,-4-1 2,-3 0 1,-4 0 1,0 1-5,0 2 1,-1-2 0,-3 2 2,4-2-1,0 2-1,4 1-2,3 0 1,-3-1 1,-1-2 2,5-1-1,-1-3 2,-3-4-2,-1 4-1,1 0 1,0 4 1,-4-8-1,-1 4-1,1 0 1,0 0-1,0 3 0,0-6 2,3 6-3,-3-3 0,0 0 1,4-3 2,-4-1-3,-1 1 0,1-1 3,0 1 1,-4 0-1,0-1-2,-3 1-2,-1-1-1,0 1 4,1 0 3,-1-1-3,-4 4-1,1 0-2,3-3 0,-3 3 2,3-4 0,-3 4 0,-1-3 2,1 3-1,-1-4-1,1 1 1,-1 3 1,1-4-1,-1 1-1,1 0-2,0-1 1,-1 4 1,4-3 2,-3 3-3,3-7 0,1 4 1,-5-1 0,1 4 2,-1-3-1,-3-1 2,0 4-4,-1-3-2,1 3 2,4-7 2,-1 0 0,-3 4-1,0-7 3,0 3-4,-1 0-2,1 0 4,4 1 3,-4-1 1,-1 0 0,1 0-3,0 1 1,0-4-4,-4 3 0,0 3 1,0 1 2,0 0-1,0-1 2,0 1 2,-4-1 2,0 1-1,4 0-1,-4-1 3,1 1 3,-1-1-2,-4 1 2,1-4-8,-5 0-2,-3 1 3,0-8 5,0-3-12,-4-3-2,-3-3 2,-1-7 3,-3-11 1,-1 1-1,-3 0-4,-4-1-2,-4 1-26,-11 0-9,-15-10-61,-15-11-24,-4-3-24</inkml:trace>
</inkml:ink>
</file>

<file path=ppt/ink/ink4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6:49:44.769"/>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-4265-1344 84,'-4'-10'33,"8"7"-26,-4-4 0,3 4 1,1-4 4,0-3 4,0 0-2,0-3 2,-1-1 2,1 1 3,0-1-2,-4 1 0,0 0-10,0 2-1,-4 1 2,-3 4-4,-1 2 2,-3 8-5,-4 2-2,0 4 0,-4 4-1,0 3 6,-4 3 4,1 3-1,-1 1 0,0-1-3,5-3 1,2 0-4,5 0-2,4-3 0,3 0-1,11 0 8,8-4 7,12-3-1,7-3 0,3-4-8,5 1-2,3-4 0,0 0 0,1-4-2,-1 1-2,-4 0 3,-7 3 0,0 0-1,-7 3 1,-5 4-7,-3 3 1,-8 3 1,1 4 1,-12 6 3,-12 7 3,-3 1-4,-4 2-1,-7 1 2,-4-4 1,-4-3 1,0-4 2,4-3-1,-4-3 0,-4-7-17,1 0-4,-9-3-76,1-1-69,-4-6 48</inkml:trace>
  <inkml:trace contextRef="#ctx0" brushRef="#br0" timeOffset="113366.6832">-4808-1327 200,'-30'0'74,"26"3"-58,0-3 9,4 0 2,0 0-10,0 0 1,0 0 0,8 0 1,7-6-10,7-1 1,12-10 1,8-6-4,7-4-2,11-7-2,4-6 0,8-3-2,-1-1-1,9 0-10,3-2-6,3-8-65,9-10-26,-13-13 10</inkml:trace>
  <inkml:trace contextRef="#ctx0" brushRef="#br0" timeOffset="94745.8894">-1686-2048 116,'-4'-6'46,"0"2"-35,0-2 1,4 6 0,0-4-6,-3 1-1,-1 0 0,0-4 1,-4 0-3,1 1 5,-4-1 4,-4 0 5,-1 4 2,-2 3-4,-5 6 1,-3 5-9,-1 5-2,-3 4 1,-4 7 3,-7 3 2,-1 4 1,1-1-2,-1 1 1,4-1-6,1 4-1,3 3-2,0 1 1,0 2-2,4-6-1,0 3-2,3-3 1,1 3 1,3-3 0,1 4 0,-1-5 2,0 1-3,1 0 0,3 0 1,0 3 0,0-3 0,4 3 2,0 1-3,0 5 0,4-5 1,-1-1 0,1 0 0,4-3 0,-1-4 0,4 1 2,0-1 1,1-6 3,3 0-5,0 0-1,0 0 2,0 0 1,0 3-4,0 0-1,0 0 1,0 4 2,0-1-5,3 4 1,1-7 10,0-3 4,0-4-2,0-6-3,-1-3-1,5 2 1,-1 4-3,1 0 0,3-3-1,1 3 1,-1-3-2,0 0 2,4 0-2,0-1 2,0-2 0,0-1 1,4 1-2,0-1-2,4-3 3,-1 0 0,1 0-1,0 0-2,-1 0 1,5 0-1,-1 0 0,0 0 0,5 0 0,-1 1 2,4-1 1,0 0 1,0-4-2,0 4 1,3-3-2,-3 0 2,4 0 0,3-1 1,-7-2-2,0-1-2,0-3 1,4-3 1,3-4 1,1 0 1,-1 0 0,1 1 0,-1-1-2,1 0 1,-1 1-4,-3 2 0,-4 1 1,3 0 2,1-1-1,-15 1-1,-4 3 1,11-7 1,19-3-1,-4-3 2,-3-1-2,3 1 2,4 0-2,0-1-1,7-3 1,-3 4 1,4-4 1,-1 0 3,1 1 1,-1-4 1,1-4-4,3 1-1,4-4 1,4 0 0,0-3-2,0 3-2,0 4 1,-4-1 1,0 4-1,-4 0-1,8-4-2,-4 4 1,0 0 1,0 3 2,-3 1-1,3-4-1,0 0 1,-4-7 1,4-7-14,4-6-5,8-17-42,10-17-19,5-6-61</inkml:trace>
  <inkml:trace contextRef="#ctx0" brushRef="#br0" timeOffset="21786.8758">-4299 721 264,'-4'0'101,"4"3"-78,4-3-2,-4 0-8,7 0-12,1 0 0,-1 0-1,5 0 0,-1 0 0,0 0 0,1 0 0,-1 0 0,0 0 0,1 0 0,-1 0 0,0 3 0,-3 1 0,3-1-7,0 0 0,1-3-26,-1 0-10,0 0-51,4 4-31,4-1 57</inkml:trace>
  <inkml:trace contextRef="#ctx0" brushRef="#br0" timeOffset="22123.082">-3786 808 168,'3'3'63,"1"-3"-49,4 4 11,-8-4 2,7 3-15,1-3-5,-1 3-4,1-3-3,-1 4 1,5-1-4,-1 0 2,0 1-8,1-1-4,-1 0-33,0 1-52,1-1 14</inkml:trace>
  <inkml:trace contextRef="#ctx0" brushRef="#br0" timeOffset="22376.9616">-3240 908 228,'0'7'88,"0"-7"-69,4 3-3,-4-3-4,8 4-9,-1-4 0,1 0-8,-1 0-4,1 0 5,3 0-32,-3-4-10,3 1-21,-4 0-26,1 3 30</inkml:trace>
  <inkml:trace contextRef="#ctx0" brushRef="#br0" timeOffset="22640.3629">-2863 949 156,'19'-4'57,"-11"8"-44,3-1 16,-3-3 4,-1 0-12,4 0-2,-3 0-9,3 0-4,1 3-3,-1-3-5,0 0 1,0 4-4,1-1 1,-1-3-20,4 3-9,0 1-25,0-4-37,0 0 24</inkml:trace>
  <inkml:trace contextRef="#ctx0" brushRef="#br0" timeOffset="23146.0658">-1905 962 316,'-4'10'118,"8"-10"-92,0 3-5,-1 1-7,5-1-11,0 0 0,3 1-17,4-1-7,0-3 10,4 4-26,-4-4-7,0 0-1,0 0-1,-4 0 23,1 0 11,-1 0 6,0 0 2,1 0-39,-1-4-41,4 1 22</inkml:trace>
  <inkml:trace contextRef="#ctx0" brushRef="#br0" timeOffset="22857.2552">-2369 979 92,'19'0'35,"-11"0"-27,-1 0 18,1 0 5,-1 0-8,1 0 0,-1 0-8,-3 0 1,4 0-9,-5 3 2,-3-3 2,0 0-6,4 3-1,4-3-4,-8 0-1,7 0-23,-3 0-10,7 0-42</inkml:trace>
  <inkml:trace contextRef="#ctx0" brushRef="#br0" timeOffset="23400.0701">-1366 922 252,'8'6'96,"-5"-2"-75,1 3 12,-4-7 0,8 6-18,-5 1-6,5 0-5,0-4-4,-1 0 1,1 1-23,-1-1-10,1 0-20,-1 1-7,1-1 5,3 0-1,-3 1 28,3-1 11,0 1 6,1-1-29,-1 0-13</inkml:trace>
  <inkml:trace contextRef="#ctx0" brushRef="#br0" timeOffset="23666.7424">-559 952 300,'0'10'112,"4"-3"-87,-1-4-4,5 0-8,0 1-10,-1-1-2,4-3-9,1 0-3,-1 0 6,0 0-9,1 0 0,-5 0-2,1 0 2,-1 0-5,1 0-1,-1 0-29,1-3-13,3-1-20</inkml:trace>
  <inkml:trace contextRef="#ctx0" brushRef="#br0" timeOffset="23904.4807">-159 928 288,'7'7'107,"1"-7"-83,-1 7 10,1 0 0,-4-1-19,3 1-3,1 0-8,3-1-3,0 1 0,4-4-15,-3 4-5,-1 0-12,0-4-4,-3 1-3,-4-1 1,-1-3-57,5 3-37,-8-9 60</inkml:trace>
  <inkml:trace contextRef="#ctx0" brushRef="#br0" timeOffset="26101.8869">-2565 2725 112,'0'27'44,"0"-11"-35,-4 8 9,4-11 4,-3 1-7,-1 2 2,0-2 5,-3-1 6,-1-3-15,0-3 8,-3-4 3,0-3 10,-4-6 3,0-4-8,0-4-5,-4-3-12,0-3-5,4-7 2,-4-6 2,4-11-2,4-13 2,-1-13-4,8-10-2,4-4-5,4 3-2,4 4-2,3 7 3,0 6-2,4 7 1,4 4 0,0 2 0,4 8 2,-1 6 2,5 3-1,-1 8-1,4 6-2,-3 6 1,-1 11-1,4 6-2,-3 11 5,-1 12 1,0 11 0,1 13-2,-4 4 1,-8 10-1,-4 6-3,-4 7 2,-3 0 1,-8 4 0,-7-1 0,-8-6 0,-7 0 0,-4-1 0,-8 1 0,-3-7 0,-5-7 0,1-9 2,0-8-1,0-13-1,3-13 3,4-17 0,1-13 3,7-21 1,3-19-3,8-8-1,12-2-3,7-4-3,11-4 2,8 4 2,4 7 0,7 6 2,7 11-2,5 9 2,-1 11-4,5 19 0,3 25 1,0 19 2,0 23-1,0 21-1,0 20-4,-4 10 0,0 3-47,0 1-20,-3-11-66</inkml:trace>
  <inkml:trace contextRef="#ctx0" brushRef="#br0" timeOffset="32799.288">29 1026 80,'0'-14'33,"0"11"-26,0 0 11,0 3 4,0 0-4,0 0 2,0 0-2,0 0-2,0 6 3,0 4 2,-4 4-11,1 9 3,-5 7 3,0 11 5,-3 9 2,0 14-1,0 6-2,-1 10 3,1 18 2,0 5 2,3 11 1,8 0-9,8-3-4,3-4-8,8-6-5,3-7-1,5-11 1,3-2-1,-4-11-1,1-6-2,-5-1-1,-3-2-7,0-1-4,-4-6-3,-7-14-3,-1-7-24,-3-2-9,0 2-67</inkml:trace>
</inkml:ink>
</file>

<file path=ppt/ink/ink4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6:51:32.042"/>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-16900-583 112,'-7'0'44,"7"0"-35,0 0 5,0 0-1,0 0-8,4 0-3,-1 0-1,9 0-1,-9 0 0,5 0 2</inkml:trace>
  <inkml:trace contextRef="#ctx0" brushRef="#br0" timeOffset="215.0851">-16866-583 216,'12'-3'18,"-1"-1"-10,4 1 5,0-4 3,4 1-2,0-1 0,0-3-4,0 0 1,-1 0-2,1 0 0,0 3-5,0 0-1,0 1-3,0-1-1,-1 3-1,-2 1 0,-1 3 2,-4 0 2,0 0-28,-3 0-11,-1 0-37,-3 0-27,-4 0 40</inkml:trace>
  <inkml:trace contextRef="#ctx0" brushRef="#br0" timeOffset="515.373">-16745-717 120,'-19'7'46,"8"-4"-35,7 0 7,4 1 2,-4 2-4,4 1 3,0 3-1,0 4-2,0 2-8,4 4 1,4 7 4,-1 3-7,1 11-1,3-5-5,0 5-1,4-1-28,0 0-10,8 0-43</inkml:trace>
  <inkml:trace contextRef="#ctx0" brushRef="#br0" timeOffset="-135598.5932">-17703-144 180,'0'-7'68,"12"1"-52,14-8 1,-7 8 0,11-5-11,8-2-1,3 0-3,8-4 1,4-3-2,0 3-3,-4-3 1,0-4 1,0 4 2,-4 0-1,-3 0-1,-5 0 7,-7 3 3,-3 4-1,-8-1 0,0 4-3,-8 0-1,0 0-1,-3 4 0,-8-1-2,0 0 1,-4 4-2,-4-1-1,-7 8-4,-4 3 0,-3 6 0,-5 4-1,1 6 4,-8 4 2,0 6-2,-4 8 0,1-1-1,-1 0 0,0 7 6,1 7 5,3 6-3,4 0-1,3 1 2,8-11 0,8-10-3,3-3-1,8-7 1,4-6 0,4-1 0,3-3 2,4 0-3,8 0 0,3-3 1,1-3 0,3-4-2,7-4-2,5-6-17,7-10-9,7-10-88</inkml:trace>
  <inkml:trace contextRef="#ctx0" brushRef="#br0" timeOffset="-134650.2861">-15497-1431 228,'-11'-3'85,"11"3"-66,0 0-3,0 0-5,0 0-4,0 0 1,7 0-7,5 0 0,3-4-1,7 1 2,5-4 3,-1 4-2,4 0 0,0 3-3,0 0-1,-3 3 1,-5 7 0,1 3 0,-4 11 0,-4 3 0,-7 6 2,-8 7-3,-8 7 0,-7 4 1,-4 2 2,-4 4 3,1-10 2,-1-3 1,1-11 2,7-6-1,3-7 0,1-3-1,7-7 2,4-7-1,4-6 0,3-10-3,5-8-1,-1-9-3,4-3 1,0-4-2,0 0-1,0 0 1,0 0-1,1 4 2,-1-4 1,4 0-1,-1-3-2,5-4 1,0-6-1,3 0-3,0-4 2,1 4 3,-1 6 1,-3 1-1,-4 9 1,-4 7 0,-8 4 3,-7-1 1,-4 11 3,1 3-5,-12 0-3,-12-7-4,1 0-1,3 4-7,1-7-2,7-7-33,3-6-13,12-11-69</inkml:trace>
  <inkml:trace contextRef="#ctx0" brushRef="#br0" timeOffset="1718.9088">-14905 1029 104,'-4'0'38,"0"0"-29,1-3 14,3 3 8,-4 0-4,0 0 1,4 0-9,0 0-4,4-4-8,0 1-3,3 0 2,4-4-1,1 4 0,-1-4 1,4 0 3,4 0 0,0 4 0,3-4-3,1 4 1,0 0-4,-1-1-2,1 1 0,0 0 1,-5 3-3,1 0 0,0 0 1,-4 0 2,0 0-10,0 0-2,-3 0-30,-1 0-14,-3 0-32</inkml:trace>
  <inkml:trace contextRef="#ctx0" brushRef="#br0" timeOffset="-132389.3939">-14038 955 224,'0'-3'85,"4"0"-66,4-1 1,-1 4-2,4-6-12,5-1-1,2 0-3,1 0-2,4 1 1,-1-1-1,5 4 2,-8 3-3,0 3 0,-1 4 1,1 3 0,0 3-3,0 1 2,-4-1 1,0 0 2,0 1-1,0-1 2,-3-3 2,3 0 4,0-3 2,-4 0 3,4-1-3,-4-2 1,1-1-5,-1 0-2,0 1-2,1-4 0,-5 0-2,1 3-1,3 1-2,0 2-1,1 4 2,-1 7 2,4 7 2,0 6 3,0 0 1,0 7 3,0-7-5,4 0-1,0-3-2,0-4 1,0-6-13,0-7-6,0-7-64,-1 1-30,1-11 4</inkml:trace>
  <inkml:trace contextRef="#ctx0" brushRef="#br0" timeOffset="4238.874">-12673-164 100,'-15'-3'38,"7"3"-29,1 0 10,3 0 3,0 0-4,-3 0 0,-1-4-8,1 4-2,-1 0-4,1 0 4,3 0 4,0 0-4,0 0 0,4 0 0,8 4 0,3-4 11,8 0 7,7-7-4,8-3-1,8-7-6,3 0 1,4-3-9,0 0-4,0-3-5,4-1 1,0 1-1,3-1-2,1 1-59,-1-4-25,-3 0-9</inkml:trace>
  <inkml:trace contextRef="#ctx0" brushRef="#br0" timeOffset="-131371.152">-15455 1150 236,'-19'-7'90,"15"4"-70,0 3 10,4 0-1,0 0-20,0 0-4,4 6-9,0 8 0,3 6 2,1 10 1,3 4 3,1 6-1,-1 3 2,4 1 2,4 3 2,0 0-3,3 3-1,5 7-1,-1 3 1,0-3-2,1-3 2,-1-1-2,1-6-1,-5-6-2,-3-5 1,-4-5 1,0-8 2,0-3-1,-3-6 2,-5-4 4,-3-7 4,0-6 2,-4-11 3,0-6-7,0-10-1,0-10-4,0-7-1,0 0-1,0 3 1,0-3-4,0 11 0,0 2 3,0 4 1,3 0-1,-3 10 1,4 0-2,-4 3 2,4 3-7,0 8-1,3 2 2,1 4 1,3 4 2,4 6 0,0 3 0,4 7 0,4 4-3,-1 6 0,-3 3 2,4 1 0,3-1-2,-7 1 2,0-4 3,-4-10 1,-4-3 1,-3-7 0,-1-7 11,-3-9 7,-4-14-5,-4-14-2,-3-10-8,-1 1-5,1-1-4,-4-3-1,-1-3 2,1-3 0,3-8-19,1-2-7,-1-1-15,5 4-6,3-4-65,7-3-52,4-10 61</inkml:trace>
  <inkml:trace contextRef="#ctx0" brushRef="#br0" timeOffset="-133226.3313">-15489-87 168,'0'-3'66,"0"-1"-52,4 1 8,-4 3-1,3 0-11,1-3-3,0-1-4,0 4 0,-1 0-2,1 0-1,4 4 1,3-1-1,4 4 0,0 3 2,4 3-3,0 4 0,0 3 3,0 7 1,-1 0-1,1 6-2,0-6 3,-4 3 0,0-3 1,0-4 0,0-3 2,1 1 1,-1-5 3,3-2 4,5-1 1,0-3 0,3-3-3,4-4 0,0 1-5,1-4-2,-1 0-2,0 0 0,0 0-2,0 0 2,-7 3-2,-4 4-1,-8 3 1,-3 3 1,-5 4 1,-3 3 1,-3 0 0,-1 4 0,4-4 0,0 0 2,4 0-5,3 0-1,4-3 0,4-1 2,4-2-1,4-4 2,0 0-2,3-3 2,0-4-2,1 4 2,-1-4-2,1 0 2,3 1-4,-4-1 0,0 4 1,1-4 0,-5 4 0,1-4 0,0 4 2,-1 0 3,-3-1 0,4 8 2,-4-4-2,0 0 0,-1 3 1,1 1 1,-4-1-3,0 4-1,0 0-3,-3 3-1,-1 0-1,-3 0 0,-1 0-11,1 4-5,-1 2-10,5 1-3,-1 0 4,4 0 3,0 0-6,4 3-1,4-3-32,3-4-51,4-3 23</inkml:trace>
  <inkml:trace contextRef="#ctx0" brushRef="#br0" timeOffset="-127494.093">-12160-33 220,'-27'-17'85,"20"14"-66,-8-4 3,7 3-3,-3-2-10,0 2-3,-5-2-6,-2 2-2,-5 1 1,-3 3 4,-1 3 3,-3 4 0,-4 3 1,0 4-2,0 2 0,8 4-1,-1 0 0,5 1-2,3 5-2,4-2 1,4-1-1,7 1 0,4-1 0,7 1 2,5-4 1,6 0 1,9-3 2,3-1-3,4-2 0,4-1 1,-4 1 0,0 2-2,-4-2-2,-4-1 1,-3 1-1,-4-4 0,-4 0 0,-4-4 4,0 1 5,-11 0 15,-7-4-11,-5 1-2,-6-1 0,-5 4 0,-3-1-5,-5 4-4,-3 0-4,-3 0-1,3 1-27,-4-1-10,4 0-99</inkml:trace>
  <inkml:trace contextRef="#ctx0" brushRef="#br0" timeOffset="1973.5287">-14720 858 108,'-19'-3'44,"19"3"-35,-8 0 18,4 0 7,4 3-3,0 0-1,0 1-12,0 3-4,4 6-8,4 7 5,-1 7 4,5 13-1,-1 14 2,0 9-9,4 4-2,0 0-19,4-3-5,4 3-84</inkml:trace>
  <inkml:trace contextRef="#ctx0" brushRef="#br0" timeOffset="-130346.3887">-13286 1384 84,'0'0'33,"-3"-3"-26,3 3 22,0 0 11,0 0 3,3 3 2,-3-3-1,0 0 0,0 0-24,0 0 6,0 0 2,4 0-11,-4 0-4,0 0-8,4-3-2,3 0-3,-3-1-1,4 1 1,-4-4 0,3 0-3,1-3 0,-1 0-25,4 0-11,5-3-84</inkml:trace>
  <inkml:trace contextRef="#ctx0" brushRef="#br0" timeOffset="-129390.2847">-13212 1468 104,'-4'-7'41,"4"4"-32,-4 0 4,0 3 0,4-4-4,-3-2 0,-1-1 3,0 0 3,0 0 0,4-3 1,-3 4-8,3-1 6,0-3 3,0 0-1,3 3 3,5-3-4,3-3 1,8-4 2,11-6 1,15-11-4,12-6 1,15 0-7,7-7-1,11 0-4,8-4-1,8-2-1,3-1 1,-3 1-4,-1-4 0,1 0 3,0 3 3,-1 4 0,1 3 2,-8 0-4,-4 3-2,-7 4 0,-4 0 1,-8 3-1,-7 4-1,-4-4-21,-4 0-11,-3 0-39,-4-3-17,-1 3-9</inkml:trace>
  <inkml:trace contextRef="#ctx0" brushRef="#br0" timeOffset="-128386.2527">-13182 1522 108,'-4'-7'44,"0"7"-35,4-3 16,0-1 4,0 4-5,0-3 0,0 0 2,0-1 1,0 1-14,-3 0 3,3-1 2,0 1 1,0 3 1,0 0-9,0 0-2,0 0-5,0 0-1,0 0 1,0 0 2,7 3-1,1 1 2,3 2-2,4 1 2,4 3-2,4 0 2,3 3-4,0 8 0,5 2 3,2 11 1,5 6 3,4 10 1,7 4 1,0 6 2,3-6-5,5-1-3,7 1-1,4 6-1,0 7-2,0 4 1,0-1-2,-4-3 2,-4 3-2,-3-9 2,-8-8-2,0 1 2,-8-4-13,-3-6-6,-8-4-49,-4-3-22,-7-4-48</inkml:trace>
  <inkml:trace contextRef="#ctx0" brushRef="#br0" timeOffset="-126566.2375">-13280 2323 264,'-8'-7'101,"5"7"-78,-1 0-7,4 0-6,0 0-11,0 0-2,4 7-1,-1 6 3,1 11 0,0-1-2,0 7 0,-1 4 2,5 3 2,0-4-2,-1-3 0,4-3 1,1 0 2,-1-7 1,0-3 1,1-4-5,3 0-1,4-6 1,-1-7 2,1-7 4,-4-3 4,0-10 0,1-3 2,-5-1-2,0-2 2,0-5-4,-3 1-2,0 0 2,-1 0 0,-3 3-1,0 7 1,-1 3-4,1 7 0,0 4-3,0 2-1,-1 11 1,1 3 0,0-3 0,0 9 2,3 8-1,1-1-1,-1 4-2,5-3-1,-1-4-27,0 0-12,8-3-43,-4-4-16,-3 0 9</inkml:trace>
  <inkml:trace contextRef="#ctx0" brushRef="#br0" timeOffset="-123920.7231">-10909 583 100,'-3'-13'38,"-5"6"-29,4 0 12,4 4 7,0 0-5,-3-4 1,-1 0-2,0 1 1,0-1-13,-3 0 1,-1 4 2,1-4-1,-1 4 1,-3-1-1,-1 4 0,-3 0-2,0 0-1,0 4-3,-4 3-1,1-1-1,-5 4 2,-3 0-1,-1 4 2,-3 3-2,-4 3 2,0 6-2,-4-2 0,4 3-1,-3 0 0,-1 3 0,4 0 0,-7 3 0,3 1 0,-4 3-2,5-4-2,-1 1 3,0-1 0,4 4-1,1 0 1,2 0-2,1 0 2,4 0-2,3-1-1,1 1-2,3-6 1,0 2 1,0-3 2,4-3-1,0 0 2,4 0 0,-1-4 1,5-3 0,-1-3 0,1 0-2,3-1 1,0-2-2,0-1 2,1 1-2,-1-1 2,0 0-2,0 4 2,0 0-4,1 3 0,-1 0 3,0 4 1,0-1 1,4 1 0,0-4 0,0 0 0,0 0 2,0 0 1,0-3-1,0 0-1,0-1-3,0 1 1,0 0-2,0 0-1,4-1-4,-4 1 0,4 0 2,0-4 1,-1 1 5,1-1 5,0 0-5,4 1-2,-5-1-1,5 1 1,-1-4-3,1 0 0,-1 0 3,1 3 1,0-3-1,-1 0-2,1 0 1,3 0 1,-4 1-1,9-1 2,-5 0-2,0 0 2,0 0 0,1 0 1,-1 0-5,4 0 1,0 0 0,0 3 2,0-3 1,0 0 1,4 1 0,0-1 2,0 0-3,0 3 0,4 4-1,7 3-2,0 7 1,4 3 1,3 0 1,9 0 1,3-3-2,4 0-2,3 0 1,1-1-1,-1-5-3,1-1 0,-4-4-36,-1-6-16,5 1-109</inkml:trace>
  <inkml:trace contextRef="#ctx0" brushRef="#br0" timeOffset="-122362.314">-11112 1133 160,'-4'-17'63,"0"10"-49,4-3 0,-3 7-3,-1-4-7,0 1-1,-4-4 5,1 3 5,-4 0-7,-1 0 8,-3 4 5,0 3-6,-4 3 0,-3 8-3,-1 5 1,-3 8-4,-1 6 1,-3 7-3,0 6 2,4-2-4,-1 2 0,5 1-3,3-4-1,0-3 3,4-4 1,3-3-1,5-3-2,3-3-2,0-4 1,4-3 3,4-4 1,4-3-1,-1 0-2,1-3 3,3 0 0,4-1-4,0-2 1,0-4 0,4-4 0,0 1 4,0-4 2,0-3 4,-4-3 4,0-1-2,0-6 3,-4-3-4,-3-4 1,-1-7-5,-3-2-2,-4-5 0,-4-6 1,1 0 1,-5 1 3,0 2-5,1 4-3,-1 10 1,1 3 2,-1 3-2,1 4 0,3 3-6,0 4 0,0 3-1,4 3 2,-3 1 1,3 2 1,0 1-5,0 0-1,0 3 5,7 6 5,5 4-2,-1 10 1,4 14-3,4 16-1,0 7 1,7 10 0,0 0-3,5 7 0,3 6-14,3 4-4,5-3-20,-1-8-9,1-6-59</inkml:trace>
  <inkml:trace contextRef="#ctx0" brushRef="#br0" timeOffset="-121254.5121">-10716-127 132,'-15'-7'49,"15"7"-38,-8-10 6,4 7-1,1-1-5,-1 1 1,0 0 6,0-1 3,0 1-10,1 0 4,-1-1 3,0 1-2,0 3 1,4 0-5,0 0-2,0 7-6,4 3-3,0 6 4,3 11 1,1 13-5,0 11-2,3 9 2,-4 0 1,1-3-3,-1-3 1,1-4 0,0-3 0,-5-3 2,1-4 3,0-7 4,-4-6 2,0-7 1,0-3 0,0-7 0,0-3 2,0-7-3,0-7-1,0-6-4,0-4 1,0-10-2,0-3 0,4-7-1,-1-3 2,1-4-3,4-3 0,-1 1-1,5 2 1,-1 0-2,0 4-1,4 3 1,4 0-1,-4 11-3,4 2 0,0 4 2,0 3 0,0 4-2,-1 3 0,1 3-5,0 0-2,-4 4-13,0 3-5,-3 3-18,-5 4-7,1 0-17,-8 3-7,-4 3-2</inkml:trace>
  <inkml:trace contextRef="#ctx0" brushRef="#br0" timeOffset="-120998.0916">-10645 248 148,'-11'17'57,"11"-14"-44,0 4 12,0-7 4,4 3 0,0 4 3,3 0-6,4-1-4,5 1-12,2 3 0,5 0 1,0 4 0,-1-1 1,5 0-2,-1 1-1,0-1-5,1-3-1,-5 0-1,5 0 1,-1 0-2,4-3-1,1 0-32,2-4-14,1-6-72,4 3-33,-4-3 78</inkml:trace>
  <inkml:trace contextRef="#ctx0" brushRef="#br0" timeOffset="-120602.5797">-9902 355 280,'-26'10'104,"18"0"-81,-7-3-8,11 0-9,-3 0-6,-8 3 2,0 0-1,-4 3-1,-4 4 1,1 3-4,-1 7 2,4 0 7,4 3 4,4-3 1,3-1 3,8 1-1,4-7 2,7-3-6,4 0-1,4 0-6,0-1-2,4 1 0,-5 0 2,1 0-3,0 3 0,-8-4 1,1 5 0,-8-1 0,-4 0 2,-8 0 1,-3-3 1,-4-1 0,-4-6 0,-8-3-11,1-3-5,-4-11-41,-4-3-15,4-7-58</inkml:trace>
  <inkml:trace contextRef="#ctx0" brushRef="#br0" timeOffset="70646.4417">-13846 3724 264,'-49'-27'99,"27"13"-77,-1-12 4,16 15-2,-5-5-16,-3-4-4,-7-7-3,-1-3-1,-3-4 0,-8-3 0,-4 7 2,0 0-3,-3 3-2,-5 4-3,-6 3 1,-5 6 1,-3 7 2,-4 7 1,-4 10 1,4 14 2,3 6 1,5 7-1,7 3-2,7-3-2,8 7 1,8-4 1,7-3 0,0 0-3,12-1 2,7 5-1,4 6 0,3 6 2,12 8 2,4 2-3,7 1-2,4 3 2,3-7 2,1 1-2,0-1 0,-8 0 1,0 1 0,-7-5 0,-4-2 2,-8-7 1,-4-7 3,-7-6 6,-7-7 4,-8-4-2,-8-6 2,-11-7-9,-7-7-2,-4-6-1,-1-7 2,-3-7-5,-3-10-1,-9 0 2,5-3 1,-1 0 1,1 3 2,3 4-1,4 3 2,3 3-6,9 4-1,3 2 0,7 5 2,5-1-6,3 4 1,4 3-12,7 0-6,5 3-13,3 4-3,7-1-32,8 1-10,15 0-19</inkml:trace>
  <inkml:trace contextRef="#ctx0" brushRef="#br0" timeOffset="71705.7184">-13540 3754 240,'-19'3'90,"11"-3"-70,5 0 8,3 0 0,0 7-17,0 6-6,3 7-6,5 14 0,3 19 1,4 18 2,4 13 1,4 16-6,-1 21 0,-3 13 3,0-3 4,-4-4-1,-4 0-2,-3-16 0,-4-14-1,-4-17 0,-4-13 2,0-16-1,0-11 2,1-17 7,-5-9 5,1-24-5,-5-20-1,1-17-7,-8-17-2,0-13 0,-3-24 0,3-16 0,0 3 0,4 7-3,4 10 0,3 3 2,4 7 0,4 10 1,4 10 0,4 10-3,3 10 2,0 10-1,4 13 0,4 11 0,4 10 0,3 6 2,1 14 0,3 10 0,0 9 0,0 15-3,4 2 2,0 11 1,0 13 0,4 14 0,-1-1 0,-3-3 0,0-6 2,-4-4-1,-7-10 2,-4-10-2,-4-10 2,-4-11-2,0-5-1,-3-11 3,-4-7 2,-4-13 4,-8-10 5,-3-13-6,0-14-2,-4-13-3,-1-24 0,1-13-2,4-4-1,4 4-2,7 3 1,3 0 1,5 1 0,3 2-3,4 8 0,0 5 2,4 15 0,0 13-2,4 6 2,3 11-1,8 13 0,4 16 0,3 21 0,4 23 2,4 17 0,4 17 0,0 30 2,0 14-3,-4-1 0,-4 27 1,-7 7 2,-8-4-10,-4-2-4,-3 2-63,-1-16-27,-14-24-8</inkml:trace>
  <inkml:trace contextRef="#ctx0" brushRef="#br0" timeOffset="-119815.8171">-10637 2544 268,'-11'3'101,"11"-3"-78,3 10-2,-3-10-5,4 7-10,0 0-1,0 6-5,-1 4-2,1 0 1,0-1 0,0 14 1,0 17 0,-1 7 0,1 0 0,-4-4 0,0-7-3,0 1 2,0-14-1,0-3 0,0-7-38,0-10-15,0-10-52</inkml:trace>
  <inkml:trace contextRef="#ctx0" brushRef="#br0" timeOffset="-119257.3161">-10535 2537 228,'-15'-7'88,"7"11"-69,1-11 6,7 7 0,-4 0-5,0 0 3,4 0-7,0 0 1,0 0-10,0 0 5,4 3 1,3-3 5,8 4 3,4-4-7,4 0-1,7-4-7,4 1-4,4-7-10,3-7-5,4-10-48,8-9-20,-8-5-52</inkml:trace>
  <inkml:trace contextRef="#ctx0" brushRef="#br0" timeOffset="-119495.8836">-10328 2494 340,'-15'36'126,"7"-29"-98,5 7-3,6-4-7,1 3-16,0 4-1,0 0-6,3 3 1,1 3 2,-4 4-4,-1 3 0,1 4 3,0 6 1,-4 0-1,0 0 2,-4-3 3,0 0 1,1-10-1,-1-7-2,-4 0-8,1-10-5,-1-7-33,1-9-13,-1-8-18,1-6-7,-1-7-1</inkml:trace>
  <inkml:trace contextRef="#ctx0" brushRef="#br0" timeOffset="47337.6095">-10011 2634 104,'-4'4'41,"4"-4"-32,0-4 11,0 4 4,0 0-7,0 0 1,4 0-5,0 0 0,-1-3-7,1 0 5,0-1 2,3-2-2,1 2 1,3 1-5,4-7-2,4 0 0,4 0 1,-4 0-3,3 0 0,1 0-1,0-1 1,-1 1-2,1 4-1,-4-1 1,3 0-1,-3 1 0,0 2 2,0 1-1,-4 0 2,0 3-4,0-4 0,-4 4 1,1 0 2,-5-3-1,1 0 2,-1-1-18,-3 1-6,0-4-59,0-3-38,-1-3 46</inkml:trace>
  <inkml:trace contextRef="#ctx0" brushRef="#br0" timeOffset="47670.6928">-9815 2403 172,'-11'0'66,"7"0"-52,4 0 12,0 0 1,0 0-18,0 0-6,4 7-3,-1-1 1,1 1 0,0 3 2,0 7 0,-1 6 10,-3 4 3,0 3 4,0 1 0,0-1-9,0 0-4,0 3-4,4-2-3,0-1-4,3-7-2,5-3-61,3-6-25,0-11 0</inkml:trace>
  <inkml:trace contextRef="#ctx0" brushRef="#br0" timeOffset="-108899.65">-7429 1592 244,'-33'3'93,"25"-3"-72,4 0 3,4 0-3,4 0-20,4-3-4,3-4-5,8-3 0,7-6 5,8-5 1,4-2 2,7-4-3,4-3 0,4 0 2,0 0 0,-1 3 1,-3 3 0,-3 4-3,-5 4 2,1 5 3,-9 1 1,-6 4-6,-5-1 0,-6 4 3,-5-1 2,-4 4 2,-3 0 0,-4 0-5,-4 7 1,-7 3-7,0 3-3,-4 4 6,-8 7 1,-3 3 3,-4 6 2,-8 7 1,4 11 1,-4 16 0,0 13 2,5 0 3,2 1 2,5-11-1,3-6 1,8-10 3,8-4 1,7-7-2,7-2 2,8-5-4,8-5-1,7-8-6,12-10-3,3-19 2,15-18 2,19-19-48,8-28-23,0-12-60</inkml:trace>
</inkml:ink>
</file>

<file path=ppt/ink/ink4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6:52:10.143"/>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2163-1337 236,'-26'-7'88,"22"1"-69,-4 2 15,8 1 1,4-1-16,4 1-5,7-7-9,7-3-2,12-4-1,4 0-2,7-3 1,4-3-1,4-1 0,4 1-3,-1-1 2,1 1 1,3-1 2,-3 1-3,-5-1-2,-3 1-14,-3 3-4,-5 0-29,-3 0-10,-4-7-40</inkml:trace>
  <inkml:trace contextRef="#ctx0" brushRef="#br0" timeOffset="-651.2219">2276-1491 148,'-11'-10'55,"11"3"-43,-4-3 8,4 7 2,0-1-2,-4 1 3,4 3-4,0 0-2,0 0-16,4 7-1,4 6 1,-1 4 4,1 10 0,3 3 0,0 7 1,1 3 1,-1 10-3,4 14-3,0 10 2,0 3 0,0-4-4,-3-6 1,-1-3 0,0-7 2,1-3-1,-5-7 2,1-7-2,-1-7 2,-3-9-33,0-11-12,3-10-56</inkml:trace>
  <inkml:trace contextRef="#ctx0" brushRef="#br0" timeOffset="-55420.5947">1511-90 108,'-11'-7'44,"11"7"-35,-8 0 7,4 0 0,0 0-7,1 0-3,-1 3-3,-4 1-3,1-1 1,-1 4 1,-3 3 3,0 0 9,-1 3 5,1 1 0,0 2-2,-1 4-7,1 11-2,4-1-6,-1 0-2,0 3 0,5 1 2,-1 0-1,4-1-1,0-3 1,4-3-1,-1-4 0,5-2 2,3-1 5,1-4 4,3 1-4,4-3 1,-1-1-5,5 0-2,3-6 2,1 0 2,3-7 0,0 0 0,4-4-3,-4-2 1,0-4-4,1-4 0,-5-2 3,0-5 1,-3 1-1,-4-3 1,0-1-2,0-2-1,-4-5 3,-4 1 2,0-3-2,-3 3-2,-1-1 2,-3 5 2,-4-1-2,0 7-2,0-4-3,-4 7 1,1 4 3,-1 3 1,0 3-1,0 1 1,0 2-2,1 8-1,-1 6 1,0 6 1,0 15-1,1 9-1,3 0 5,0 7 1,7 0 4,4-7 4,8-3-6,4-4 0,3-2-4,5-5-1,2-2-1,1-4-2,8 0-4,3-10 0,8-10-40,15-20-18,7-37-54</inkml:trace>
  <inkml:trace contextRef="#ctx0" brushRef="#br0" timeOffset="-111705.4869">14 1140 156,'-4'0'60,"4"0"-47,-4 0 19,4 0 5,0 0-4,0-4 3,0 1-5,-3-4-1,-1-3-17,4-3 1,0-4 2,0 0-4,4-6-2,3-7-5,8-11-2,12-6-1,10-9 1,16-12-2,8-2 2,10 0-4,12-4 0,8-3-1,10-4 0,9-2-14,7-1-6,7-3-58,12 3-24,-8-10-2</inkml:trace>
  <inkml:trace contextRef="#ctx0" brushRef="#br0" timeOffset="-53915.2208">187 2540 196,'-15'-10'74,"12"7"-58,-1 3 5,4 0-3,0 0-9,0 0-3,4-3-3,-4 3-3,7-4 1,1 1-1,-1 3 0,5 0-3,-1 3 0,4 4 2,4 3 0,0 0-2,3 4 2,1-4 3,0 6 1,3 5-4,0 2 1,1 0-2,-5 8 0,-3 2 4,-4 4 1,-3 3-1,-5 0-2,-3-3 3,-8-3 2,-3-1 4,-1-3 2,-3-3-1,-4-3-1,0-4-1,-1-7 2,5 1-5,0-4-3,0-4 1,3-2 0,0-4 1,5-4 2,-1 1-5,4-4-1,4-3-2,3 0 0,5-3 2,3-4 2,3-3 1,9 0 1,-1-4-5,4 1 1,1-4-2,2 0 0,5 1 2,4-1 0,-1 0 0,4 0 2,1 0 1,-5 0 3,1-3 6,-5-3 2,-3-1-1,-7-3 2,-5 4-2,-7-4 0,-7 0-5,-4-3-3,-8 0-2,-4 0-3,-7-1-8,-7 4-3,-5 4-23,-3-1-10,0 1-87</inkml:trace>
  <inkml:trace contextRef="#ctx0" brushRef="#br0" timeOffset="-120329.5817">-3406 1401 200,'0'-10'74,"4"10"-58,-4-7 14,4 4 1,0 0-12,-1 3-3,1-4-9,0 4-3,0 0-2,0 0-2,-4 0 3,3 4 0,5 2 1,-4 8-2,-4 6-2,0 7 3,-4 6 0,0 7-1,-3 14 1,-1 6-2,0 7 2,1 10-2,-4-3-1,-1-4 1,-3 1-1,4-1 2,-4-3 3,0-3 0,0-4 0,3-6-3,1-11 1,3-6-2,1-10 2,3-7 0,0-6 3,4-4-1,0-7 2,4-6-2,4-1 0,-1-2-3,5-1-2,-1 0 1,0 1 1,-3 2-3,3-3 0,8-3 3,4 0 1,-1-3 5,12-4 5,4-6-3,7 3 0,4 0-2,0-1 0,4 1-4,0 0-3,-1 3 0,-3 1-1,0 2-3,-7 4 0,-4 0-7,-4 3-4,-4 4-28,-8 0-10,1 3-35,-4 0-15</inkml:trace>
</inkml:ink>
</file>

<file path=ppt/ink/ink4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6:52:28.446"/>
    </inkml:context>
    <inkml:brush xml:id="br0">
      <inkml:brushProperty name="width" value="0.07938" units="cm"/>
      <inkml:brushProperty name="height" value="0.07938" units="cm"/>
      <inkml:brushProperty name="color" value="#7030A0"/>
      <inkml:brushProperty name="fitToCurve" value="1"/>
    </inkml:brush>
    <inkml:brush xml:id="br1">
      <inkml:brushProperty name="width" value="0.13333" units="cm"/>
      <inkml:brushProperty name="height" value="0.13333" units="cm"/>
      <inkml:brushProperty name="color" value="#0070C0"/>
      <inkml:brushProperty name="fitToCurve" value="1"/>
    </inkml:brush>
  </inkml:definitions>
  <inkml:trace contextRef="#ctx0" brushRef="#br0">3427-2139 272,'-45'-17'101,"26"17"-78,1-3 13,10 3 0,0 0-19,5-3-7,-1 3-9,0-4-1,4 4 0,0 7-5,4 7-1,3 9 3,1 10 3,3 18-1,1 19 0,-1 17 1,0 4 2,1 9-1,-1 11 2,0 3-4,0-4 0,-3-9 1,0-7 0,-1-14 2,-3-9 1,-4-11-4,0-10 1,-4-10-2,0-6-2,1-11-2,-9-13-1,1-10-5,-4-13-3,-4-10 4,-4-18 4,-3-12 6,0-14 3,-1-10-3,5-4-1,3 1 1,4-1 2,0-2 2,3-8 1,8 1-2,4 2 1,4 8-2,4 3-1,3 13 1,0 4 1,4 6 1,1 11 3,-1 6-5,0 7-1,0 6 0,0 4 0,0 7 0,4-1 0,0 4 0,3 7 2,5 0-3,3 3-2,4 3 2,0 0 0,0 1 1,0-1 0,-4 4 0,0-1 0,-4-2 0,1 2 0,-5 5 0,1-1 2,-8 0 1,0 0 1,0 3-2,0 0-2,0 1 3,-3-1 0,-5 4-1,-3 0 1,0 3-4,-4 3 0,-4 4 3,-7 7 1,-8 6-1,0 3-2,-7 4 1,-5-3-1,1 3 4,-4-4 2,0-6 0,0-3-1,4-11 1,4-3 3,3-3-4,4-7-3,4-3-1,0-4-1,4-3-3,3 0 0,5-3 2,-1 0 2,4-1 0,0 1 2,0 0-2,4 3 2,-1 0-4,5 0-2,-1 0 2,1 0 2,0 0 0,3 0-1,4 3 1,4 0 1,0 4 1,3 3 1,5 3-2,3 7 1,0 11 2,4 12 2,0 7 3,0 7 1,0 0-1,3 0 1,-6-3 3,-5-4 1,-3-3-4,-1-3-1,-3-4-4,-4-3 1,-4-4-6,1-6-1,-1-3 0,-3-8 2,-1-2-17,1-4-6,-1-7-23,1-3-8,-1-6-23,5-8-10,-1-6-36</inkml:trace>
  <inkml:trace contextRef="#ctx0" brushRef="#br0" timeOffset="1055.1072">4378-2015 236,'-34'-6'88,"30"6"-69,-4-4 2,8 4-3,0 0-12,0 0-1,0 0-3,0 0 1,0 0-2,0 0 4,0 7 1,0 3 4,4 3 1,0 7-1,0 4-1,3 6-1,1 0 0,-5 4 0,5 6 0,3 4-4,1 9-3,-1-3 0,0 4 1,1 0-1,-5 3 2,1 0-2,-1 0 2,1-4 0,-1-6 1,-3 0 0,0-10 0,-4-4-2,4-2 1,-4-8-2,3-6 2,-3-4-2,0-3 2,0-3 4,0 0 6,0-7-3,0 0 2,-3-4-7,-1-2-3,0-8-1,-3-3 1,-5-6-1,1-14-1,0-3 3,-1-4 0,1 1-6,0-1 0,3 4 1,1 0 1,-1 0 1,0-1 0,1 4 0,3 1 0,0-1-3,1-3 2,-1-1 1,0 1 2,4-3-1,0 2-1,0 4-2,4 4 1,0 3 1,-1 3 0,5 3 0,-1 4 0,1 4-3,0-1 2,-1 3 1,1 1 2,-1 3-6,1 0 1,-1 0 3,1 0 4,3 3-3,-3 0-3,-1 1 1,5-1 0,-1 4-2,-4-1 2,5 1 1,-1 0 0,0 3 0,1 0 0,-1 0-3,4 3 2,0-3 1,0 3 0,0 4 0,4 0 0,0 3-3,-4 0 2,0 0 1,0 0 2,0 0-1,-3 3-1,-1 1 1,0 3 1,1 3-3,-5 3 0,-3 7 3,-4 0 1,-8 4 3,-3-1 1,-8 1-1,-3 0-1,-5-1-1,-3-6 0,-4 0-5,0-7 1,-4-3-9,4-4-2,4-6-21,0-4-6,8-3-36,3-7-15,11-6-28</inkml:trace>
  <inkml:trace contextRef="#ctx0" brushRef="#br0" timeOffset="12483.578">5060-1804 280,'-11'4'104,"11"-1"-81,3 0-6,1 1-9,0 2-11,4 5 2,-1-1-1,1 0 0,-1 3 2,1 0 0,-1-3 2,1 4-1,-1-1-1,1 4 3,-4-4 0,-1 8 3,1-1 3,0 3-4,3 4-1,-3 0-2,4 6 1,-4 7-2,3 7-1,1 4 1,-1 2 1,1 1 1,-1-4 3,-3-6 3,0-1 5,0-6-2,-1-7 1,1-6-3,0-4 1,0-7 7,-1-3 6,5-3-7,3-7 1,8-17-7,8-16-1,10-28-6,16-19-1,4-14-8,10-16-2,5-21-31,7 0-13,4-10-31,11-3-12,4-3-33</inkml:trace>
  <inkml:trace contextRef="#ctx0" brushRef="#br1" timeOffset="2.73428E9">617 184 184,'-25'-27'71,"15"14"-55,-5-9-5,9 13-3,-9-9-12,-5 0-1,0 0-1,-5 0 4,0 5 1,-5-1 12,0 5 5,0 5 9,-1 4 5,1 0-10,0 4-2,0 5-10,5 5-3,5 8-5,0 9-3,10 14-5,5 9 0,5 4-1,5 4 1,5 1 2,5-1 4,5 1-1,5 4 1,0 0 2,0 0 0,-5-9 2,0-4 1,0-10-1,-4-3-2,-6-10 7,-5-9 5,-5-4 11,-5-4 8,-5-14-10,-6-5-2,-4-4-2,0-4-2,-5-5-3,0 0 0,-5 0-7,0 0-1,5 0 0,-5 0 2,-1 1-3,1 3-2,5-4-7,5 5-4,5 0-14,0 4-5,5 0-18,15 0-67,10 4-33,10 5 42</inkml:trace>
  <inkml:trace contextRef="#ctx0" brushRef="#br1" timeOffset="2.73429E9">828 778 132,'-10'-4'52,"10"4"-41,5-5 9,-5 5 0,0 0-6,0-4 0,0-5-8,5 0-2,0-4-2,-5-1 5,0-4 3,5 1 6,0-1 2,0-5-3,-5 5 1,0 1-5,-5 3-1,0-4 0,-5 5 4,0 0 1,0 4 0,-5 4-5,-6 5-2,1 5-6,0 4-4,0 4-8,0 5-2,5 9 5,5 4 3,0 0-2,10 5 0,5 0 7,0-1 6,10 6-3,5-6 0,5 1-2,0-9-2,0 0-2,6-9 1,-1-5 3,0 0 1,0-13 1,-5-4 0,0-9 0,0-5 2,1-9 1,-1-9 1,-5-4-4,0-5-1,-5 1-1,0 3-2,-5 6 1,-5 3-1,-5 5 0,0 5 2,-5 4 3,0 5 4,0 4-6,-5 4-2,0 10-3,0 8-2,0 5 3,0 9 2,5 4-2,0 9 0,5 1 3,0 3 1,0 1 1,5-5 2,5-4-3,5 0-2,0-5 0,5 0-1,5-13 0,5-4 0,0-10-5,6-8-1,-1-5-28,5-14-10,5-21-82</inkml:trace>
  <inkml:trace contextRef="#ctx0" brushRef="#br1" timeOffset="2.73429E9">2460 77 236,'-10'9'88,"10"0"-69,0 9-5,0-5-7,0 5-14,0 4 0,0 9 3,-5 19 2,0 3 2,-5 10 4,-10 8 2,0 14 4,-5 9 4,0 9-6,0 0-2,-5-5-3,-1-9-3,6-13 3,0-9 2,5-9-4,0-13-1,5-9-2,5-9 0,0-10 0,0-8-2,5-13 7,0-14 3,5-9-1,5-8 0,5-15-1,0-8 0,5-13-2,0-5 1,0-9-2,5 9-1,5 9 1,0 0 1,0 0-3,6 9 0,-6 4 1,5 5 0,-5 4 0,0 10 0,0 3 0,5 5 2,1 5-3,-1 4-2,0 0 2,0 5 2,0 4 0,0 0-1,-5 5 1,0 4 1,-4 9 3,-1 13 2,0 9-3,-10 14-1,0 9 1,-10 8 0,0 10 0,-5 8 2,0 0 1,0 1 3,-5-5-5,-5-5-3,5 1-4,5-14-1,0-4-9,0-10-5,0-4-13,-1-8-4,1-5-22,0-5-7</inkml:trace>
  <inkml:trace contextRef="#ctx0" brushRef="#br1" timeOffset="2.73429E9">2360 957 228,'0'-4'85,"5"4"-66,0-9-3,0 4-7,0-8-5,5-1 0,-5 1 2,0 4 3,0 0-4,0 5 10,5-1 5,0 1-8,0 4-2,0-5-6,10 1-3,6-5-7,4-9-4,10-4-16,10-10-7,5-3-26,6-6-13,4 1-12</inkml:trace>
  <inkml:trace contextRef="#ctx0" brushRef="#br1" timeOffset="2.73429E9">2920 1177 176,'0'0'66,"5"5"-52,5-14 1,-5 4-1,10-4-6,5-9 3,5-4 0,5-5 3,0-4-7,1-5 9,-1 0 4,-5-4 3,5 0 1,-5-5-7,0 1-2,-5-1-7,0 0 0,-9 5-5,-1-5 0,-5-4-1,0 0 1,0 0-4,-5-5 0,-5 1 1,0-1 2,0 0-6,0 5 1,0-4-4,-1 12 2,1 10 3,0 4 1,5 9 1,0 5 0,-5 13 0,-5 13-5,-5 14-1,-10 18 0,0 17 4,-5 14-1,0 0 1,0 5 8,-1 8 6,11 10-4,5-1-2,10-4 1,10-9 2,10-9-9,10-5-4,6-17-3,4-10 1,0-12-9,5-14-6,0-10-10,1-16-4,-1-10-54,0-9-44,-10-9 52</inkml:trace>
  <inkml:trace contextRef="#ctx0" brushRef="#br1" timeOffset="2.73429E9">3588 560 220,'-10'0'82,"15"-4"-64,-5 0 9,0 4-2,10-5-9,0 1-1,0-1-3,0 1 0,0-1-6,0 1 0,6-1 4,-6 1-4,5-1-1,5 1-2,0-5 0,5 0-2,5-4-1,0-1-6,1-4-1,-1-4-26,0 0-10,-5-1-44,5 5-46,-5-4 42</inkml:trace>
  <inkml:trace contextRef="#ctx0" brushRef="#br1" timeOffset="2.73429E9">3769 2 200,'-10'9'74,"10"-5"-58,-5 1-2,5-1-5,0 5-7,0 0-2,0 0-2,0 9 1,-5 4 1,0 10 4,0 8 5,0 13 6,-5 10 5,0 4-1,0 9 0,0 4-4,0 5 1,0-4 2,0-5 1,5-14-8,5-8-4,5-9-7,5-10 0,5-12-7,5-1-3,0-18-1,10-8-1,5-14 0,0 0 0,-4-4-7,-1 0 0,-5-1-17,-5 1-4,-5-5-54</inkml:trace>
  <inkml:trace contextRef="#ctx0" brushRef="#br1" timeOffset="2.73429E9">4010 1056 176,'0'-4'66,"5"-5"-52,1-9-1,-6 9-3,5-4-5,0-5 2,0-4 9,0 4 5,0 0-11,0-4 8,0-1 4,5 1-7,5-1-3,-5 1-5,0 0 0,0 4-6,0 0-3,0 0 3,0 5 3,0-1 3,0 5 1,0 0-4,5 5-1,0 0 1,1 4 0,-1 4-2,0 5-2,0 4 5,0 1 1,0 4-2,-5 4-3,5 5 0,-5 4-1,0-4 0,-5 4 2,0-4-3,-5 0-2,0-5-1,0 5 0,0-9 0,0-5 3,0 1-2,0-5 1,0 0 0,-5-9-2,5 0 0,0-5 0,0 1 3,0-5 0,0-5 1,5-4 0,0-8 2,5-1 3,0-9 0,0 0 0,6-4-3,-1 4 1,5 1-4,-5 3 0,5 5 1,-5 5 0,0 4 2,0 5 1,0 4 1,0 4 0,0 5-5,1 5 1,4 4 0,-5 4 2,0 5-6,-5 4 1,5 5 1,-5 5 3,-5-1-2,0 5-2,0-1-1,-5 1 0,0-5-2,0-4 1,0 4 3,-5-13 1,5 0 1,0-4 0,0-5 0,0-9 2,5-5 1,0-13 1,5 0-2,0-13 1,0-5 0,0 1 1,5-6-2,0 1-2,6 4 1,-1-4 1,-5 9-1,0 0 2,0 8 2,0 5 2,-5 5-1,5 4-1,0 13-3,-5 14 1,5 14-2,0 21 2,1 10-4,4 8 0,0 1 1,5-1 0,0-8-9,-5-14-2,0-9-51,5-17-22,-10-28-30</inkml:trace>
  <inkml:trace contextRef="#ctx0" brushRef="#br1" timeOffset="2.73429E9">5358 918 172,'-10'-9'66,"10"-4"-52,5-10-1,0 14-3,0-4-3,5-5 1,-5 5-2,-5-1 1,0 1-4,0 4 11,0 0 8,-5 4 0,0 1-1,-5 0-9,0 8-3,-5 5-3,0 4-1,-1 10-10,-4 8-2,0 5 4,5 4 1,0 0 2,0 5 2,5-5-3,5 0 0,5-4 1,5-9 0,5 0 0,0-5 2,0-4-3,0-9-2,0 0 6,5-9 5,0-5 2,0-13 4,1-13-1,-1-5 0,5-8 1,0-1 2,0 0-7,5 1-1,-10 8-4,0 9-1,-5 5 1,0 8 0,0 10 0,0 13 0,-5 9-5,0 8-1,1 6 1,-1-1 0,5 5-8,0-5-2,5-4-5,0-5-3,5-8-14,5-5-4,5-14 2,0-4 1,1-4-11,-1-1-4,0 1-1,-5-5-25,-5 5 13</inkml:trace>
  <inkml:trace contextRef="#ctx0" brushRef="#br1" timeOffset="2.73429E9">5735 1039 80,'-10'0'33,"10"0"-26,-5 4-11,5-4-4,0 0 25,-5 0 12,0 0 24,0 0 9,0-4-13,0-1-6,5 1-23,-5-1-8,5 1-7,-6-5-2,6-5 3,0-8-3,6 0 0,-1-5 1,5-4 0,0-5-2,5 0 1,0 5-2,0 0 2,0 4-2,0 4-1,0 1 1,0 4 1,0 5 3,0-1 4,0 1-4,1 4-3,-6 5 1,5 4 0,0 4-1,0 0-2,0 10 1,-5 4-1,5 4 0,-5 5 0,0 4 0,0 5 2,0 4-3,-5-4 0,0 0 1,0-1 2,-5-3-1,0 3-1,0-8-2,-5 0-3,-5-5 2,0-8 2,0-5 3,5-5-1,0-4 2,0-9 0,0-4 1,5-9 0,5-5 2,0-9-3,5-4-2,0 0-3,0 4 1,5 4 1,-5 6 2,0 3 1,1 5 3,-1 5-1,0 4 2,0 5-2,0 4 2,0 4-4,5 5 0,0 4-1,0 5-2,0 5 1,5 3 1,-5 6-3,0-1-2,-5 0-3,0 1-1,1 3-12,-6-3-5,-5-10-3,5 0-1,-5-8-9,0-1-1,5-4-18,-5-9-6,5 0-14</inkml:trace>
  <inkml:trace contextRef="#ctx0" brushRef="#br1" timeOffset="2.7343E9">6388 1074 236,'-25'36'88,"20"-23"-69,0-8-9,5-5-8,0 0-15,0-5-2,0-3 10,0-6 7,0 5 0,0-4 12,0-1 8,0-3 0,0-6-1,5 1-9,0-9-3,5-1-1,0-3 2,0-1-1,0 4 2,5 1-4,1 4 1,-6 1-1,0 8 3,0 0-3,0 4 1,0 10-3,0 4 2,0 4-4,0 5-2,-5 9-3,0 5-1,0 3-3,0 1 1,0 4-2,0 1 2,0-1-2,0-4 0,0-9 1,0 0 2,0-5-1,-5 0 4,0-13 2,0 0 4,0 0 4,5-13 2,0-5-1,0-4-1,5-9-5,0-1-1,0 1-1,1 0-2,-1 4 1,5 5 1,-5 4 3,0 4 4,0 10-2,0 4 1,5 9-3,-5 9 2,0 8-4,5 10-2,-5 0-3,0 4-1,5 0-7,0-4-2,1-5-17,4-13-9,5-13-38,5-19-16,10-26-17</inkml:trace>
  <inkml:trace contextRef="#ctx0" brushRef="#br1" timeOffset="2.7343E9">7208 694 224,'0'0'85,"5"0"-66,-5 0 3,0 0-3,0-4-15,0-5-1,-5 0 1,0-4 2,-5 4-2,0 0 6,-6 4 5,-4 5-1,0 5 0,-5 4-4,0 4-1,0 5-5,0 4-1,0 5-1,4 0-2,1-5 3,10 14 2,5 4-4,15 5-1,10 9 2,6 4 3,4-9 2,5-4 3,0-5 4,0 0 1,-5-4-8,1-9-2,-11-5-3,-5 0 1,-5-4-2,-10-4-1,-15-6-10,-10 1-4,-5-4-15,-11-5-7,-4-5 0,0-4 1,0-4-81</inkml:trace>
  <inkml:trace contextRef="#ctx0" brushRef="#br1" timeOffset="2.7343E9">7519-155 208,'-15'-4'77,"15"0"-60,-10-1 2,10 5-2,0-4-11,0 4-1,0 0-3,0 0-2,0 0 1,5 13 3,0 9 5,0 19 1,0 17 4,0 13-3,0 19-1,-5 8-2,-5 9 2,0 5-1,-5 8 0,0-3 1,5-6 4,-5-12-8,5-14-1,0-9-1,0-23 0,0-8-9,5-9-4,0-10 7,0-8 3,0-4 4,0-5 2,0-9-1,5-5 1,0-8-2,10-10 0,5-8-6,0-5 1,1-4 0,4 0 0,0 4 2,-5 0 1,0 5 1,0 9 0,-5 4 0,0 5 0,-5 8 2,0 10 1,0 8-1,6 5 1,-11 9-6,5 8-1,0 1-5,0 4-1,-5-4-11,5-5-1,-5-4-20,5-9-71,5-9-50,5-13 40</inkml:trace>
  <inkml:trace contextRef="#ctx0" brushRef="#br1" timeOffset="2.7343E9">7987 860 260,'0'9'96,"5"0"-75,-5 4-5,5-4-9,0 4-10,-5 10 2,0 4 10,0 17 3,0-3-5,0 3 7,5-4 5,5 1-10,5-6-5,0-8-2,10 0 0,-5-5-3,1-4-2,-1-9 6,0-4 3,5-10 10,0-8 7,-5-10-1,0-12 1,0-14-8,0-10-4,-4 1-9,-6 5-1,0-1 1,-10 14 1,0 9 1,-5 8 0,-10 5-11,-6 9-5,-4 9-23,0 5-8,0 4-30,0 4-11</inkml:trace>
  <inkml:trace contextRef="#ctx0" brushRef="#br1" timeOffset="2.7343E9">8711 359 236,'15'-26'88,"-5"8"-69,0-18 13,0 18 0,0-18-11,-5-13 1,0 0-4,-5 0 0,0 0-9,0 4 10,0 9 7,-5 9-1,0 5 3,0 4-7,0 5-1,-5 4-11,0 13-3,-5 10-6,0 13-1,0 17 1,-10 14 2,-1 14-3,6 17 0,5 14 1,0 4 0,10 14 0,5 13 2,5 0-1,5 0-1,0 0 1,0 0-1,5-4 0,0-10 0,-4-8 0,-1-18 0,0-14 0,0-8 0,-5-19 0,0-3 0,-5-10-3,0-4 0,-5-5-1,0-4 3,-5-5-9,0-4-3,0-5-20,-6-4-6,1-9-24,0-13-10,10-18-45,5-23-33,0-13 67</inkml:trace>
  <inkml:trace contextRef="#ctx0" brushRef="#br1" timeOffset="2.7343E9">8384 1244 272,'-50'9'104,"40"-13"-81,-5-1-10,15 5-10,0 0-10,0-4 2,5-1 3,0-4 1,10 5 1,0-1 13,5 1 8,10-1 3,5-4 1,6 5-8,-1-5-2,5 0-7,0 0 0,0-4-3,-4-1 2,-1 5-2,-10 0 2,-5 1-2,-5-1 2,0-5-2,-5 5 2,1-9 2,-6 1-4,0 3-3,0 1-1,0-1-1,0 1-3,0 4 0,0-4 2,0 4 2,0 0-2,0 4 0,-5 1 1,0-1 0,0 1 0,-5-1 0,0 1 2,0-1 1,0 1-1,0-1-2,0 1-2,0 0 1,-5-1 1,0 1 2,0-1-3,0 1 0,5-1 1,-5 1 0,0 4-3,0 0 0,0 0-1,0 4 3,0 5-2,0 5 1,-5 3-5,5 10 0,0 9 7,0-9 5,0 4-2,0 0-2,0 1 0,5-1 1,0-4-1,5-5-1,5-4-2,5 0-1,0-5 2,5-4 0,10-4 3,0-5 1,6-5 1,-1-4 0,5-4 2,-5-5 1,0-4 8,-5-5 2,-4-5-2,-11 1 1,0 4-9,-5 5-4,0 4 2,-5 5 4,-5 4-5,5 4-2,-5 5-4,5 9-1,-5 9 2,5 13 0,0 10-2,5-1 2,-5 0 1,5 0 0,0-4 0,0-9 0,5-5-11,5-17-3,6-14-31,4-31-10,5-32-84,5-22-64,-5 0 80</inkml:trace>
  <inkml:trace contextRef="#ctx0" brushRef="#br1" timeOffset="2.7343E9">9701 1284 316,'15'27'118,"0"-9"-92,5 18 0,-10-18-8,-5 8-5,-5 15 3,-10 17-3,-10 9 2,-10 9-8,-10 0-2,0 0-1,0-14-9,4-8-2,6-14-29,5-9-12,5-8-57,10-23-64,10-14 49</inkml:trace>
  <inkml:trace contextRef="#ctx0" brushRef="#br1" timeOffset="2.7343E9">10229 11 312,'-15'0'115,"20"4"-89,-5 1-6,0-5-8,-5 4-10,0 5 1,0 9 9,-5 9 7,0 9-10,-5 13 6,0 18 3,-1 4-4,1 14 2,0 9-9,0 4-2,0 5-3,5-9 1,5-5-2,0-13-1,0-9-2,0-18 1,5-13-15,-10-9-4,0-9-17,0-23-6,-5-17-50,5-18-20,0-9 4</inkml:trace>
  <inkml:trace contextRef="#ctx0" brushRef="#br1" timeOffset="2.7343E9">9641 301 228,'10'-49'85,"15"13"-66,20-31-6,-20 41-4,21-6 3,9-4 7,10 10 16,1 3 8,-1 5-22,0 5 10,-4 9 4,-1 8-6,-5 9-2,-4 14-11,-6 13-5,-10 14-6,-5 9-2,-15 17-1,-5 5 1,-10 13-2,-10 10-1,-5-6 5,-5-3 1,-5-6-2,0-8-1,0-18-3,-6-13-3,6-14-7,-5-13-2,0-14-15,0-8-8,5-14-1,-5-4-1,-1-5-8,11 0-2,-5 0-5,5 0-3,5 5 2,5-1 2,0 5-42,20-4 32</inkml:trace>
  <inkml:trace contextRef="#ctx0" brushRef="#br1" timeOffset="2.7343E9">10390 994 296,'-10'40'112,"10"-31"-87,5-4-11,-5-5-12,10 0-8,0 0 4,5-5 7,5 1 7,5-5-6,-5-5 10,5-4 6,1-4 2,4-5 1,0-4-8,-5-5-2,0 0-7,-5 1-3,0-1-2,-4 5 0,-1 4-2,-10 0 2,-5 5-2,-5 8 2,-5 1-2,-1 4 2,1 9-4,-5 4 0,-5 10 1,5 8 0,0 9 0,5 10 2,5-1-3,5 5 0,10-1-1,5 1-2,5-5 3,5 5 0,6-9-4,4-14 1,-10-9-11,0-4-6,-5-13-21,0-10-11,0-12-65,-5-15-50,-5-12 63</inkml:trace>
  <inkml:trace contextRef="#ctx0" brushRef="#br1" timeOffset="2.7343E9">10973 569 348,'5'9'132,"0"-4"-103,10-1-6,-5 1-10,0 4-11,0 0-2,-5 4 3,-5 9 0,-5 14-1,0 13-2,-5 5 3,5 8 4,0 5 4,0 5-4,5-14-2,0-4-2,5-5 0,5-9 2,0-9 2,0-4 3,0-9 1,0-5 8,0-13 2,6-13-4,4-23 0,0-22-12,5-18-3,5-9-15,0-9-7,0 5-27,6-5-12</inkml:trace>
  <inkml:trace contextRef="#ctx0" brushRef="#br1" timeOffset="2.73439E9">4885 1861 64,'-5'0'24,"5"4"-18,0-13 11,0 9 4,0-4 6,0-1 4,-5 1-2,0-5 0,0 0-8,0 0-2,0 0-11,0 0-3,0 0 1,-5 0-3,0 0-2,0 0 0,-5-4-1,-5 4 2,5 5 3,-6-1 2,1 1 3,0-1-3,0 1 1,0-1 1,0 5 2,5 0-3,0 0-3,0-4 6,5 4 5,0 0-8,-1 0-2,1 0-2,5 4 0,0 5-5,0 0 1,0 0 0,0 9 0,0 0 0,5 9 0,0 4-3,0 5 2,0 4 3,0 0 1,0 0-4,0 5 1,5 0 2,-5-1 1,5 1 1,0-5 0,5 1-2,-5-6-2,0-3 1,6-6-1,-1 1 0,0 0 2,0-5-3,-5 1 0,5 3 1,-5-3 2,0-1-1,0 9-1,-5 1 1,5-1-1,0 0-3,0 1 2,0-1 1,0-4 0,0-1 0,-5 1 0,5 0 0,0-5 2,0-4-1,-5 0-1,5 0 5,-5-5 1,5-4 0,-5 0 1,0-4-2,0-5 2,0 0-2,0 0 0,0 0-1,0 0 2,0 0-1,0 0 0,5 4-3,-5-4-2,0 0 1,0 9-1,5 0-3,0 0 2,0 0-1,0 0 0,0 4 0,5 1-2,0-1-13,0 1-6,1-5-43,-1-1-18,5-8-24</inkml:trace>
  <inkml:trace contextRef="#ctx0" brushRef="#br1" timeOffset="2.73439E9">5081 2160 176,'-5'-4'68,"5"4"-52,5 0-1,-5 0-1,0-5-6,5 1 1,-5-1 8,0 1 6,0 4-12,0 0 12,0 0 6,0 4-11,0 5-4,0 9-9,0 9-2,-5 9-1,0 8-2,0 10 1,0 4 1,0 5-1,0-1 2,0 5-4,0-9 0,0-9-1,5-8-2,-5-6 5,5-8 1,0-4-3,0-10 1,-5-4 2,0-5 1,0-8 1,0-9 2,0-10-1,-5-4 0,0-13-3,5 0 1,0-5-4,0-4 0,5 0 1,0-9 2,5 0-1,5-5-1,0-4-2,0 9 1,5 0 1,0 4 0,0 5 0,0 9 2,0 4 1,-5 5 1,0 4-2,0 5 1,0 4-2,1 0 2,-1 0-2,0 9 2,0 5-2,0-5 2,0 4-2,0 5-1,0 0 3,5 9 0,0 5-1,0 4-2,-5 4 1,5 9-1,0 5 0,0 0 2,-4 4-3,-1 0 0,0-4 3,0 0 3,5-1-2,-5 6-2,0-1-3,5 0-1,0 0 2,-5 0 2,-5 1-2,0-1 0,0-4 1,0 4 2,-10-4-1,5-5-1,-5-4-2,0-5 1,0-4-10,-5 0-5,-5-5-8,5-4 0,5 0 0,0-4-1,0-1 1,0-4 3,0-4-18,0-1-4,0-4-24,0-13-28,-5-9 33</inkml:trace>
  <inkml:trace contextRef="#ctx0" brushRef="#br1" timeOffset="2.73439E9">4996 2468 28,'-5'-26'11,"10"21"-9,-5-13 11,0 14 4,0-1 21,0 1 13,0-1 0,0 1 2,0 0-15,5-1-5,5 1-11,0-1-3,5-4-11,0 0-3,5-4 1,0-1-3,0 6-2,1-1 2,-1 0 2,0 0 4,-5 4 2,0 1 3,0-1 2,0 1-5,-5 4 1,0 0-7,0 0-1,0 0-4,0 0-3,0 0-5,0 0 0,-5 0-25,0 0-10,-5 0-47,11 0-50,-6 0 45</inkml:trace>
  <inkml:trace contextRef="#ctx0" brushRef="#br1" timeOffset="2.73439E9">5594 2267 124,'-10'-13'46,"5"4"-35,5 0 12,0 5 5,0-5-7,0-5 0,0-4-6,0 1-1,0-1-8,0 0 3,5 0 1,0-4-1,0 4 0,5 0 3,0 0 3,0 5-2,5-1 2,0-4-4,5 5-1,1-1-2,-1 6 2,0-6-1,0 1 2,0-1-2,0 10 2,0-1-6,0 1-1,-5 4 2,0 0 1,1-5 1,-1 5 0,-5 0-4,5 5-3,0 4 0,0 0-1,0 4 0,0 5 0,5 0 0,-5 4 0,0 5 0,5 4 0,1 5 2,-6 4-1,5 1-1,0-1-2,-5 0 1,0 0 3,0-4 1,-5 0-1,0-1-2,0 6-2,-5 8-1,-5 13-5,0-4 0,0 5 4,-10-5 4,-5 0-1,0-4 0,0-1 3,-5-3 1,0-10-4,0-9 1,0-9-5,-1-4 1,1-4-3,-5-5 2,0 0 3,0-5 1,0 1 3,-5-1 1,5 0-4,-6 1-1,-4-1-2,0 1 3,5-5-2,0-5-1,5-4-8,-1-8-3,11-19-27,5-18-11,5-22-58</inkml:trace>
  <inkml:trace contextRef="#ctx0" brushRef="#br1" timeOffset="2.73439E9">5755 1843 176,'-5'-5'66,"10"14"-52,0-9 6,-5 0-1,0 0-2,0 0-1,0 5 3,0-5 2,0 9-11,0-9 5,0 13 3,0-4-6,0 5 1,0-1-4,0 5 2,0 9-8,0 4-2,0 18-1,0 14 2,0 13-1,0 4-1,0 0 1,0 5-1,-5-4 4,0 4 5,0-5-5,0-4-2,0-9 1,5-9 0,-5-13-1,5-9-2,0-5-6,0-9-1,-5-8-17,0-10-4,0-8-8,0-14-1,0-9-21,0-4-10,-5-5-13</inkml:trace>
  <inkml:trace contextRef="#ctx0" brushRef="#br1" timeOffset="2.73439E9">7067 2044 140,'10'-18'55,"-10"9"-43,5-9 3,-5 9 1,0 0-6,-5 0 0,-5-4-2,-10 4 2,-5 0-5,0 5 8,-6-1 4,1 1-7,0-1-1,0 10-3,5-5-1,0 4-3,-1 1 1,1-1 2,0 5 2,-5 0 3,10 4 1,0-4-3,5 5-3,0-1-2,5 5 0,0 4-2,0 1-1,-1 4 3,6-1 2,0 6-2,0 8-2,0 0-5,0 0 0,0 1 4,5-10 4,0 0-6,5-4 0,5-5 0,0-4 3,6 0 2,-6-5 1,5 1 0,-5-5 2,0 0-1,5-5 2,-5 1-2,5 8 2,0-4-4,5 4 0,0 1-1,0-5-2,0 4 1,-4 1-1,-1-1-3,-5 0 2,0 1 3,-5-1 1,-5 1-4,-5-1-1,0 5 3,-5-5 1,-5 1 0,-6-1-2,1 0 3,-5 5 0,-5 0-1,0 0 1,0 0 2,0 0 2,4 0-6,1-5 0,5-4-14,0-9-5,5-9-30,5-9-14,10-13-47</inkml:trace>
  <inkml:trace contextRef="#ctx0" brushRef="#br1" timeOffset="2.73439E9">7539 1606 188,'-15'5'71,"15"-1"-55,0-4 2,0 0-3,0 0-8,0 0-2,0 0 2,5 9 0,0 4-3,-5 1 6,-5 8 5,-5 5-3,0 9-2,0 13-1,-5-5 1,0 6-1,0-1 0,0-5 1,5-3 1,0-10-5,5-9-2,0-4-4,0 0-3,5-9-3,0 0-1,0-9 4,0 0 3,0 0 1,0-5-1,0-3-2,5-6-1,0 1-3,0-5 1,0-4 3,5-1 3,0-4-2,0 1-2,0-1 2,0 0 0,0 0 1,-5 5 2,0-1 1,0 6 1,0 3 6,0 5 4,-5 0-1,0 5 0,0 4-7,0 0-4,0 0 1,0 4 2,-5 10-2,0 8-2,-5 9 0,0 5-1,0 9 0,-5 8 0,0 5-3,5 1 0,0-6-18,0-8-9,10-18-92,0-27-47,5-18 83</inkml:trace>
  <inkml:trace contextRef="#ctx0" brushRef="#br1" timeOffset="2.73439E9">7791 2089 148,'-5'-9'55,"10"9"-43,-5-14-3,5 14-5,0-4-7,5-1 2,-10 5 14,0 0 8,5 0-10,-5 0 5,10 0 4,0 0-9,5 0-1,-5 0-6,5 0-3,5 0 2,1 0 2,-1 0 7,0 0 2,0-4-1,0 4 0,0-5-1,0 5 0,-5-4-2,5 0-1,-10-1-1,0 1 0,-10 4-2,5 0-1,-5 0-1,6 0 2,-1 0-1,0 0 0,-5 0-3,5 0-2,0-5 1,-5 1 1,0 4 1,0 0 3,0 0 1,0 0 1,0 0 2,0 0 1,0 0-5,0 0-4,0 0 1,0 4 2,0 5-2,0 4 0,0 5-1,0 0 1,0 5-4,5 3-2,-5 6 4,5 3 3,0 6-3,0 3-1,0 1 0,5 0 0,-5 4 0,0 0 0,5 0 0,-5 5 2,0-1-1,0 1-1,0 4 1,-5 0-1,5 0 0,-5-4 2,0-5-1,0-9 2,0-4-2,0-9-1,0-5 5,-5-4 4,0-5 4,0 1 2,0-5-2,0 0 0,-5 0-3,0 0-1,-5 4-1,-5 0 0,-6 5-4,1 0-1,-5 0-6,5 4-2,-5 1-18,5-1-8,0-13-49,-1-22-21</inkml:trace>
  <inkml:trace contextRef="#ctx0" brushRef="#br1" timeOffset="2.7343E9">1864 2276 184,'-35'-13'68,"25"8"-52,-5-3-1,10 8-1,0-5-4,-6 1 4,1 4-3,0-5 1,0 5-7,0 5 4,0-1 3,5 1-6,0 3-3,5 1-2,10 5-1,10 4 4,10 4 5,11 0 4,9 1 4,5-5-3,16-5 2,-1-4-5,5-9-1,1 0-6,-6-5-1,-4 1 1,-6 0 0,-5-1-5,-10 5-1,-4 0-4,-6 0-1,-10 0-18,-5-4-7,-5-5-18,0 0-9,-5-9-41</inkml:trace>
  <inkml:trace contextRef="#ctx0" brushRef="#br1" timeOffset="2.7343E9">2125 2008 252,'-45'23'93,"30"-14"-72,5 4-2,10-9-6,0 5-7,0 5-1,0 8 1,-5 14 3,0 22-4,0 18 10,-5 13 7,-5 14-7,0 13-1,0 9-8,-1 0-2,1-8 0,5-15 2,5-17-19,5-18-5,0-22-32,10-18-10,10-27-46,11-36-31,4-22 59</inkml:trace>
  <inkml:trace contextRef="#ctx0" brushRef="#br1" timeOffset="2.7343E9">3085 2017 244,'-20'9'90,"20"0"-70,-10 0-5,10-5-6,-5 5-10,0 5 0,-5 13 5,-10 17 2,-5 23-2,-5 18 8,-10 18 5,-6 13-9,1 14-2,-5-1 7,0-4 6,9-13-10,6-14-5,5-22-5,10-17-2,10-42-42,5-26 22,5-17 7,5-23 13,10-14 7,5-9 8,5-12 2,5-15-1,6-12 2,4-10-6,0-4-1,0 9-4,5 4-1,1 9-1,-1 18-2,0 18 9,-5 14 4,-4 17 7,-6 13 2,-5 15-3,0 16-1,0 10-6,0 5-2,0 3-6,1 10-3,-1 9 0,0 13-1,0 14-3,0 12 2,-5 15 3,-5-1 1,-5 9-1,-10 1 1,-5-1 0,0-4 3,-10-10-5,5-17-1,-5-13-2,5-18 0,0-14-18,0-13-7,5-27-35,5-22-12,5-19-63</inkml:trace>
  <inkml:trace contextRef="#ctx0" brushRef="#br1" timeOffset="2.7343E9">2588 2786 244,'-25'0'90,"25"-9"-70,5 0-5,0 4-6,5-4 1,0-4 3,5 4 9,0 0 4,5 5-14,0 4 6,5 0 3,6 4 0,9 5 2,-5 0-2,5 0-1,0 4-6,6-4-4,-1 0-3,0-4-2,0-5-1,1-5 0,-6-4-9,5-9-4,-5-8-17,5-6-9,1-8-30,-1-5-11,0-8-57</inkml:trace>
  <inkml:trace contextRef="#ctx0" brushRef="#br1" timeOffset="2.7343E9">4005 2254 228,'10'-9'85,"1"-4"-66,9-19 1,-10 19-4,5-9-11,0-5-3,-5 0 1,-5-4 0,-5 4-1,-5 5 9,0 4 6,-5 4-5,-10 5 1,-5 5-10,-11 8-2,-4 5 1,-5 9 1,-5 5 14,4 3 6,6 1 0,5 4 0,5 1-12,5-1-4,15 0-3,10 1 0,10-1-2,10 0-2,5 0 1,5-4-1,5 0 2,1-5 3,-1 1 0,0-1 2,-5 0-4,0-4 0,-5 9-1,0-5-2,-4 1 1,-6-1 1,0 0-1,5-4 2,-10 5-2,0-5-1,-5-1-2,-5 1-1,-5 5 4,0-6 1,-5 1 2,-10 0 2,5-4-3,-5-1-2,-1 0-3,-4 1-1,0-1-12,-5 1-2,0-1-27,-5 0-12,0 5-87</inkml:trace>
  <inkml:trace contextRef="#ctx0" brushRef="#br1" timeOffset="2.7344E9">1205 3872 180,'-15'4'68,"10"-4"-52,5 0 1,0 0 0,0 0-5,-5 0 3,5 0 3,-5 0 3,0 5-11,0-1 5,0 0 3,5 10-4,0 4 0,0 9-6,0 13-3,0 13 0,5 14-1,0 9-2,0 9-2,0 5 1,0-5-1,0-14 0,0 1 2,-5-14-10,0-9-2,0-9-13,0-9-5,0-13-25,5-9-9,0-13-31</inkml:trace>
  <inkml:trace contextRef="#ctx0" brushRef="#br1" timeOffset="2.7344E9">1427 4091 116,'15'-32'44,"-5"23"-35,0 0 20,-5 5 9,5-1-8,-5 1 0,0 4-11,0 0-4,-5-4-8,0 4-3,5 0 2,-5 0-1,10 4 0,-5 0-3,5 5 1,0-4 0,5 4 3,0 0 1,5-5 1,0 1 0,1 4 2,-1-9-3,5 4-2,-5-4 0,0 0-1,0 0 0,0 0 2,-5 0 1,0 0 1,-5 0-2,1 5-1,-1-5-3,0 0 1,-5 0-2,-5 0-1,0 0 1,10 4-1,-10-4 2,0 0 3,5 0 0,-5 0 2,0 0-2,5 0 0,0 0-1,0 0 2,-5 0-1,0 0 0,0 0-1,5 9 2,0 4-3,0 5-2,0 9 2,-5 13 0,0 23-1,0 17 1,0 10-2,-5 8-1,0 9 3,0 9 2,0 5-2,0-14 0,0-13-3,0-18-1,0-18-34,5-22-15,5-27-42,5-31-20,5-28 9</inkml:trace>
  <inkml:trace contextRef="#ctx0" brushRef="#br1" timeOffset="2.7344E9">2150 4506 76,'-5'-18'30,"10"5"-24,0-18 2,0 17-1,1-4 2,-6 5 5,5-1 29,-5 1 15,0 4 0,0 0 1,0 5-29,0-1-10,0 5-13,0 5-5,0 8 1,-5 1-4,-1 12-2,1 6 2,5 12 0,-5 10 3,5 4 1,-5 9 1,5 0 2,0-4-1,5-5 2,5 0-6,1-13-1,4-10-2,5-8-2,0-14-4,10-8 0,0-14 2,5-9 3,-4-13 6,-1-5 3,0-9 2,0-4 0,-10-4 7,0-5 2,-5-5-4,-5 5-3,-5 4-3,-5 5 0,-5 9-4,0 0-2,-5 8 0,-5 10 1,0 4-8,-5 9-1,-10 0-3,5 9-1,0 0-8,-1-4 0,6-1-23,0-4-10,5-13-59</inkml:trace>
  <inkml:trace contextRef="#ctx0" brushRef="#br1" timeOffset="2.7344E9">2688 4095 200,'-15'27'77,"10"-27"-60,5 4 2,0-4-2,0 0-16,0 0-2,0 0 2,0 0 3,0 9-1,5 0 3,0 18 5,0 0-2,5 4 1,0 0-2,0 5 7,1-5 4,-1 1-3,10-6 1,-5 1-8,5-4-3,0-5-6,0-5 0,0 0 0,0-4 0,0 0-5,1-4-1,-6-1-8,0 1-4,-5-5-6,0-9-2,0-5-24,0-13-8,0-4-29</inkml:trace>
  <inkml:trace contextRef="#ctx0" brushRef="#br1" timeOffset="2.7344E9">3201 4015 212,'-20'26'79,"20"-21"-61,0 4-10,0-9-6,0 0-6,0 0-1,0 0 15,0 0 7,0 9-8,0 9 9,0 4 2,0 5-2,0 4 0,0 9-6,0 14-2,0 4-2,0 9 2,0 0 1,-5 5 1,5 8-6,-5 5-4,0 4-1,5 1 1,0-14-3,0-9-2,5-14-14,0-8-4,5-18-44,0-18-20,0-23-20</inkml:trace>
  <inkml:trace contextRef="#ctx0" brushRef="#br1" timeOffset="2.7344E9">3457 4779 180,'0'0'68,"6"0"-52,-1-5 8,-5 5 20,0-4-6,0-5-1,0 0-3,0 0-19,-5-4 9,-1-1 5,1 5-6,0 0-4,0 0-2,5 5-1,0-1-8,-5 1-5,5-1-2,0 1-1,0 4-5,0 0-1,-5 0-11,0 0-1,0-4-40,5-5-14,-5-5-62</inkml:trace>
  <inkml:trace contextRef="#ctx0" brushRef="#br1" timeOffset="2.7344E9">4031 4064 212,'-5'0'79,"0"-5"-61,-1 1 6,6 4-2,-5 0-12,0 0-1,0 4-3,-5 1 1,-5 4-4,0 13 5,-5 0 2,5 1-3,-5 8-2,0 9-2,0 5 0,0 9-2,4 8 2,1 5-2,5 5 2,0 4 2,0 0 2,5-5-1,0-13 1,10-9-4,0-4 0,5-9-1,0-9-2,5-5-2,6-4-1,-1-9-1,0-5 3,0-4-2,5-4 1,-5-5 6,0-9 2,0-9 4,0-9 4,1-4-6,-1-5 0,-5-4 0,5-4 0,-10-5-2,0-1 1,-5 6-2,0-1 2,0 1-2,-5-1 0,0 0-3,0 1-2,0-1-2,0 0-1,0 5-1,-5 9 0,0 0-2,0 9 1,-10 13 7,-10 4-10,10 5-3,-5 5-20,-1 4-5,6 4-30,0-4-12</inkml:trace>
  <inkml:trace contextRef="#ctx0" brushRef="#br1" timeOffset="2.7344E9">4910 3997 172,'0'-18'66,"5"9"-52,-5 0 10,0 5 2,0-1-2,-5 1 1,0-1-3,-5 1 1,0-1-13,0 1-1,-5 4 1,-5 0-2,0 4 1,-5 1-1,-5 4 0,-11 0 2,6 4 1,0 9 1,0 10 0,5 8-4,-1 18-3,1 4-2,5 14 0,5 14-2,5-5-1,5-5 1,5 1-1,5-6-3,5-3 2,5-9 1,5-5 0,5-9-3,5-13 0,0-10-1,6-8 0,4-4 0,0-14 0,0-9 0,0-9 3,1-9 2,-1-9 4,0 0 2,-10-8 3,-5 8-1,0 0 2,-10 1 0,-5 3 3,-5 5-1,-5 5 2,-5 4-6,0 5-3,-5 4-8,-5 9-1,-5 4-10,-5 5-4,-5 0 0,-1 5 2,1-1-11,0 0-3,10 1-16,5-5-6,5 4-37,5 1-47,5-1 41</inkml:trace>
  <inkml:trace contextRef="#ctx0" brushRef="#br1" timeOffset="2.7344E9">5247 4292 192,'5'-14'71,"0"1"-55,5-14-9,-5 14-8,0-5-2,0-5 1,-5 6 10,0-1 7,0 4-7,0 5 11,0 0 7,0 0-10,0 5-1,0 0 4,0-1 2,0 1 3,-5 4 0,0 0-5,0 4-1,-5 9-8,0 5-4,-5 14-1,0 3 1,0 19-3,-5 22 0,0 9-3,5 0-1,0-5 5,-1 5 5,6-4-5,5-6-2,5 1-4,10-13 1,5-9-1,6-10 0,-1-8-3,5-14-1,5-8 3,5-14 1,5-9 2,1-13 0,-1-10 0,0-4 2,-10 1 1,-5-1 3,-5 9-1,-4 5 2,-6-1 2,-10 6 5,-10-1-6,-6 13-2,-9 10-8,-10 8-1,-5 1-4,0 3 2,-6 6-8,1-5-4,0 4-16,5-4-4,5-9-90,9-18-57,1-18 82</inkml:trace>
  <inkml:trace contextRef="#ctx0" brushRef="#br1" timeOffset="2.7344E9">5745 3992 208,'-10'5'77,"10"4"-60,-5-5 4,5 1-1,-5 4-6,0 4 2,-5 5 2,0 9 1,0-1-10,-1 1 6,1 9 2,0 0-5,0 4-2,0 0-3,5 0 0,0-4-2,5 0 2,5 0-4,5-5 0,5 0 1,0-4 0,6 0 0,-1 0 0,0-1 0,0-3 2,0-1-1,5 0 2,-5 1-4,0-1 0,5-4 1,-4 4 2,4 5-1,-5 0 0,0 0-6,0 9 1,0-5 2,-5-4 3,-5-1-2,-10 1 0,0 0-1,-10 0-2,-5-5-6,-5 1-4,-5-6-5,-5 1-2,-5-9-14,-1-9-6,1-13-29,5-14-10,5-22-33</inkml:trace>
  <inkml:trace contextRef="#ctx0" brushRef="#br1" timeOffset="2.7344E9">5674 4461 252,'-25'32'96,"25"-32"-75,5-5-21,0-4-13,0-9 7,0-8 10,5-10 10,1 0 4,-1 0-9,0 1 12,5 3 6,-5 6-3,5 3-2,0 5-6,0 0 0,0 1-5,0 3 1,0 1-5,0 4-2,5 0-2,1 0 0,-1-4-4,0 4 0,0-5 1,5 1 0,0-1 0,-5 5 2,0 1-3,0-1-2,1 0-3,-6 0 1,0 0-19,0 0-9,0-9-32,0-4-11,0-10-39</inkml:trace>
  <inkml:trace contextRef="#ctx0" brushRef="#br1" timeOffset="2.7344E9">6614 4234 156,'21'0'57,"-6"-5"-44,0 1 18,-5-1 8,0-4-7,0-4-1,0-5-11,0 0-2,0-4-11,5-1 0,-5 1 3,-5-9 3,0 4 2,0 0 0,-5-4 1,0 4-4,0 0-2,-5 5-2,-5 4 0,-15 0-2,0 5-1,-5 8-8,-10 5-2,-6 9 2,-4 9 1,5 9 6,0 4 2,-1 5 0,11 4 1,5 9-2,10 5 0,10-9-6,5-1 1,10 1 0,10-9 0,5-5-3,5-4 2,0-9-1,5-5 0,1-4 4,-1-5 1,0-4-4,0-8 1,0-1 2,-5-5 1,1-8 1,-6 0 0,0-5 0,-5 4 2,-5-3-1,0-1 2,0 0 0,-5 0 1,0 5 2,0 4 1,0 5 3,-5 4 2,10 0 2,0 22 3,0 27-9,5 36-6,5 40-5,-4 36 0,-6 49-1,-10 36-3,-5 27 0,-6 8-23,1-17-10,5-40-39,0-59-17</inkml:trace>
</inkml:ink>
</file>

<file path=ppt/ink/ink4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16:17:22.617"/>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AEF8F92F-F813-4053-9F24-DF16FAF5AB2B}" emma:medium="tactile" emma:mode="ink">
          <msink:context xmlns:msink="http://schemas.microsoft.com/ink/2010/main" type="writingRegion" rotatedBoundingBox="440,860 22584,318 23040,18918 895,19460"/>
        </emma:interpretation>
      </emma:emma>
    </inkml:annotationXML>
    <inkml:traceGroup>
      <inkml:annotationXML>
        <emma:emma xmlns:emma="http://www.w3.org/2003/04/emma" version="1.0">
          <emma:interpretation id="{7D880427-AC02-4154-9F8C-89D9F0B616C0}" emma:medium="tactile" emma:mode="ink">
            <msink:context xmlns:msink="http://schemas.microsoft.com/ink/2010/main" type="paragraph" rotatedBoundingBox="747,852 14499,516 14534,1955 782,2291" alignmentLevel="1"/>
          </emma:interpretation>
        </emma:emma>
      </inkml:annotationXML>
      <inkml:traceGroup>
        <inkml:annotationXML>
          <emma:emma xmlns:emma="http://www.w3.org/2003/04/emma" version="1.0">
            <emma:interpretation id="{0A33841C-A42C-41E6-9939-7B2A9B6F3DAF}" emma:medium="tactile" emma:mode="ink">
              <msink:context xmlns:msink="http://schemas.microsoft.com/ink/2010/main" type="line" rotatedBoundingBox="747,852 14499,516 14534,1955 782,2291"/>
            </emma:interpretation>
          </emma:emma>
        </inkml:annotationXML>
        <inkml:traceGroup>
          <inkml:annotationXML>
            <emma:emma xmlns:emma="http://www.w3.org/2003/04/emma" version="1.0">
              <emma:interpretation id="{3FEA6308-67D1-4CFB-A95B-15B1A6018920}" emma:medium="tactile" emma:mode="ink">
                <msink:context xmlns:msink="http://schemas.microsoft.com/ink/2010/main" type="inkWord" rotatedBoundingBox="755,1194 4217,1110 4241,2081 779,2166"/>
              </emma:interpretation>
              <emma:one-of disjunction-type="recognition" id="oneOf0">
                <emma:interpretation id="interp0" emma:lang="en-US" emma:confidence="0">
                  <emma:literal>Bauent</emma:literal>
                </emma:interpretation>
                <emma:interpretation id="interp1" emma:lang="en-US" emma:confidence="0">
                  <emma:literal>Bauert</emma:literal>
                </emma:interpretation>
                <emma:interpretation id="interp2" emma:lang="en-US" emma:confidence="0">
                  <emma:literal>Banet</emma:literal>
                </emma:interpretation>
                <emma:interpretation id="interp3" emma:lang="en-US" emma:confidence="0">
                  <emma:literal>Baumert</emma:literal>
                </emma:interpretation>
                <emma:interpretation id="interp4" emma:lang="en-US" emma:confidence="0">
                  <emma:literal>Banat</emma:literal>
                </emma:interpretation>
              </emma:one-of>
            </emma:emma>
          </inkml:annotationXML>
          <inkml:trace contextRef="#ctx0" brushRef="#br0">95 35 80,'4'4'33,"-4"0"-26,0 0 18,0-4 8,0 0-6,0 0-1,5 8-6,-1 1-1,1 3-10,0 0 3,-5 0 2,9 5 1,-9 3 4,0 5 0,0 8 3,0 0-6,0 8 1,0 4-8,0 4-1,0 0-2,0 0 1,-9 0-4,4-4 0,0-4-1,5-4 1,-4-4-2,4-4-1,-5-5 1,1-3-1,-1-1 0,0-3 0,1-5-7,-1 0 0,0-3-8,1-1-1,-1-4-2,1 0-2,-1 0-6,0-4-4,5 0-30,-9-4-46,5 0 20</inkml:trace>
          <inkml:trace contextRef="#ctx0" brushRef="#br0" timeOffset="1020.628">-2 277 96,'0'-21'38,"4"13"-29,-4-4 10,5 4 3,0-1-4,-1 1 2,1 0 4,-1-4 2,1-5-7,0 5-1,-1 0-11,5-1 2,-4 1 2,4 0 0,0-1 1,5 1-6,0 0-2,0 0 0,0-1 2,0 1 1,4 4 1,-4 0-2,0-1-1,0 5-3,-1 0-2,1 0 1,0 4 1,0 0-1,0 0-1,-5 4-2,0 4 1,5 1 1,0-1 0,0 0-3,0 4 2,-1 1 1,1-1 2,-5 0-3,5 0 0,0 1 1,-5-1 2,1 0-3,-6 5 0,-4-1 3,0 5 3,-4-1-2,-6 1-2,-4-1 0,1 5-1,-1-1 0,0 1 2,0-5-1,0 1-1,0-5 1,5-3 1,0-1-1,0-4-1,0 0-2,4-4 1,0-4 1,1 0 2,-1 0-1,1 0-1,4 0 1,0 0 1,0 0-3,0-4 0,0 0 1,4 0 0,1 0 0,4 0 0,0 0-3,0 0 2,1 4 1,-1 0 2,0 0-1,0 4 2,1 0-4,-1 0-2,0 4 2,5 0 2,0 5 2,-1-1 1,1 0-5,0 1 1,0 3 0,-5 0 2,0 5-1,1-1-1,-6 5 1,1 4-1,-5-5 2,0 1 1,-9-1-1,-1-3-2,1-1 7,-5-3 5,-4-1 3,-5-4 0,0-3 4,-5-1 2,-4-4-5,0-4 1,-1-4-10,1 0-2,0 0-5,-1 0-1,6-1-15,-1 1-4,5 4-41,0 0-17,5 4-53</inkml:trace>
          <inkml:trace contextRef="#ctx0" brushRef="#br0" timeOffset="2613.4756">957 568 92,'0'-4'35,"0"4"-27,0-5 16,0 5 6,0-4-7,0 0-4,0 0-4,0 0 0,0 0-8,0 0 7,0 0 3,-5-4-3,5-1 2,-4-3-3,4 4 0,-5-4-3,0-1-1,1 1-3,-1 0-1,0-1 1,1 1 3,-1 4-2,-4 0-2,0 0 0,0 3 1,-1 5-1,1 0 2,5 5 0,-10 3 1,0 4-4,0 4-1,0 5-1,0 4-2,5 7 1,-9 1-1,4 4 0,0 0 0,0 4-3,5-4 2,0 4-1,9 0 0,0-4 4,0-1 1,0-7-1,4 0-2,6-9-2,3-3 1,1-5-1,5-8 0,-1-8 0,1-4 0,4-4-3,0-5 1,0-3 2,-5-5 1,1 0 3,-6-3 1,1-1-4,0 5 1,-5-1 2,-4 0 1,0 5-1,-1-5 1,-4 5 0,0-1 3,0 1-3,0-1 0,0 1-1,0-1-2,0 5 1,0 0-1,0-1-3,5 5 2,-1 4 1,1 4 0,0 4-3,4 4 0,0 8 2,-4 4 2,-1 5 0,1 3-1,0 5-2,-1 8 1,5 0 1,-4 0 0,4 0-3,0 0 2,1-1 1,3-3 2,1-4-1,5-5 2,-1-7-2,1-9-1,-1-8-8,10-8-3,-10-4-36,1-9-16,4 1-45</inkml:trace>
          <inkml:trace contextRef="#ctx0" brushRef="#br0" timeOffset="3617.9584">1418 367 116,'4'-17'46,"1"9"-35,0 0 14,-1 8 4,-4-4-1,5 0 1,-5 0-3,0 4-1,0 0-14,0 0 2,0 0 1,5 8-5,-5 4-1,0 5 0,0 3 2,0 5-5,0 3-3,0 5-8,0 0-1,4 4 3,1 0 4,-1-4-1,6-1 0,-1-3 7,0 0 4,0-5-12,0-3-3,1-5 8,-1-3 5,0-1-3,0-4-3,1-4-1,-1-4-1,0 0-3,0-4 0,0 0 2,1-4 0,4-5 1,-1-3 0,1-4 0,-5-5 0,5-4 0,-5-4 2,5-8 1,-5-4 3,1 0-3,-1 0 0,-4 8-1,-1 5-2,1 3 5,-5 4 1,4 5 0,-4 7 1,0 9-4,0 4-2,0 13 0,5 7-1,0 5 0,-1 3 2,5 5 1,1 0 3,-1-4-3,5-1-2,0-3 0,-1-5-1,-3 1 2,-1-5 1,5 1-4,-5-1 1,0 1-20,0-5-9,1-4-186,8 4 93</inkml:trace>
          <inkml:trace contextRef="#ctx0" brushRef="#br0" timeOffset="4340.0141">2022 465 176,'-5'0'66,"5"8"-52,0-3 3,0-1 0,0 4-7,0-4 2,0 4 2,-4 0 3,4 1-9,0 3 2,0-4 3,0 4-1,4 1 1,-4-5-5,5 0-3,-1 0 0,6 0-1,-1 1 0,0-5 2,0-4 1,1 0 3,-1-4-3,0-1-2,0-3 0,0 0-1,1-4 0,-1-5 0,0-3-2,-4-5 1,-1 1-2,1-5 2,0-4-2,-5 0 2,0 1 0,0-1 1,0 4-2,-5 5-2,0 3 1,1 5-1,-5 8 2,-5 8 1,-5 12-4,-4 17 1,0 16 0,0 8 0,5 0-3,-1 9 2,10-9 1,4-4 2,5-8-6,10-8 1,8-9-6,5-7-1,9-5-15,5-8-4,5-4-25,-1-4-10,1-4-37</inkml:trace>
          <inkml:trace contextRef="#ctx0" brushRef="#br0" timeOffset="6050.6361">2331 805 92,'0'5'35,"0"-5"-27,0 0 16,0 0 6,0 0-5,0 0-2,0 0-7,0 0 0,0 0-9,0 0 5,0 0 1,4 0 5,6 0 1,-10 0-4,9 0 1,-5-5-5,6 1 1,-1 0 2,0-4 3,0-4-3,5-5 0,-5 1-6,1-9-3,-1 1 0,0-5 1,0-4-1,1 5 0,3-5-1,1 4 0,0 0-5,0 5 1,0 3-2,0 1 0,-5 3 2,0 9 0,0 4-3,5 4 0,0 8 2,-5 9 2,5 3 0,-5 5-1,5 4 1,0-1-1,0 1 2,-1 0 1,1-5-1,0 1-2,0-5-2,0-3 1,4-5-12,1-4-7,4-8-110</inkml:trace>
          <inkml:trace contextRef="#ctx0" brushRef="#br0" timeOffset="7132.0029">2939 457 168,'-9'0'63,"5"4"-49,-6 0 14,10 0 4,-4 0-3,-1 1 3,1-1-7,-1 0-3,5-4-12,0 0 0,0 0 1,0 0-4,0 0-2,0 0 0,0 0-1,9 0-2,5 0 1,0 0 0,9-4 1,0 0 0,5 4 2,4-5-3,0 1 0,5 4 1,0 0 2,0 0-1,0 0 2,0 0-2,-5 0 0,-4 0-3,-1 0 1,-4 0-2,0-4-1,-4 0 1,-5 4-1,-1-4 0,-3 0 2,-6 0-17,1 0-6,-1-4-19,-4-5-7,0 1-63,0 0-42,5-1 64</inkml:trace>
          <inkml:trace contextRef="#ctx0" brushRef="#br0" timeOffset="7507.5249">3184 191 168,'9'-9'66,"0"9"-52,5-8 14,-14 8 3,0 0 4,0 0 3,0 0-9,0 0-3,0 8-15,-5-3 0,1 3 2,-1 0-1,1 4 3,-1 5-6,0 7-3,1 9-1,4 8-1,0 8 4,0 0 5,0 1-5,0-1 0,0-4-4,4-4-1,1-4-1,0-5-2,-1-3 1,1-8 1,-1-1-30,-4-8-11,0 1-40,-4-9-17,4-4-20</inkml:trace>
        </inkml:traceGroup>
        <inkml:traceGroup>
          <inkml:annotationXML>
            <emma:emma xmlns:emma="http://www.w3.org/2003/04/emma" version="1.0">
              <emma:interpretation id="{835A3C86-95F5-4762-B227-30C4161E4238}" emma:medium="tactile" emma:mode="ink">
                <msink:context xmlns:msink="http://schemas.microsoft.com/ink/2010/main" type="inkWord" rotatedBoundingBox="4636,757 8489,663 8521,1983 4669,2078"/>
              </emma:interpretation>
              <emma:one-of disjunction-type="recognition" id="oneOf1">
                <emma:interpretation id="interp5" emma:lang="en-US" emma:confidence="0">
                  <emma:literal>Neubent</emma:literal>
                </emma:interpretation>
                <emma:interpretation id="interp6" emma:lang="en-US" emma:confidence="0">
                  <emma:literal>Neubert</emma:literal>
                </emma:interpretation>
                <emma:interpretation id="interp7" emma:lang="en-US" emma:confidence="0">
                  <emma:literal>Neubeat</emma:literal>
                </emma:interpretation>
                <emma:interpretation id="interp8" emma:lang="en-US" emma:confidence="0">
                  <emma:literal>Neube^t</emma:literal>
                </emma:interpretation>
                <emma:interpretation id="interp9" emma:lang="en-US" emma:confidence="0">
                  <emma:literal>Neube~t</emma:literal>
                </emma:interpretation>
              </emma:one-of>
            </emma:emma>
          </inkml:annotationXML>
          <inkml:trace contextRef="#ctx0" brushRef="#br0" timeOffset="8409.2357">4014-232 172,'-5'-16'66,"5"8"-52,5 0 19,-5 4 4,0-1-6,0 5 2,0 0-8,0 0-3,0 5-12,0 3-2,0 4 2,0 9-2,0 3 1,0 5-1,0 8 0,0 0-4,0 4-1,0 8 1,0 8 0,0 13 2,-5 12 1,1-4-1,-1 0-1,0-5-1,-4-7 2,0-5-3,0-7-2,-1-9 0,1-8-1,0-5-16,0-7-4,0-4-23,4-5-8,-4-4-74,9-8-36,-5-4 81</inkml:trace>
          <inkml:trace contextRef="#ctx0" brushRef="#br0" timeOffset="8918.3627">3894 51 176,'14'-37'68,"0"17"-52,4 4 10,-9 7 1,0 1 0,-4 0 1,0 4-9,4-4-1,-5 4-11,1-1 0,4 5 0,1 0-6,-1 5 0,-5 3-1,6-4 2,-1 8-1,5 0 2,-1 5-2,6 3 2,4 1-4,0 7 0,0 9 1,5 13 0,-1 11 0,1 5 2,0 3-1,-1-3 2,1-1-4,0-7 0,-1-9 1,-4-4 2,0-4-3,-4-8 0,-5-4 3,0-9 1,-1-8 16,-3-3 8,-1-14-1,-5-11-1,1-13-13,-5-16-8,5-20 0,-5-13-1,0-8-1,0 0-2,0-9-6,4-3-1,1 0-15,4 3-3,0 9-18,5 13-8,0 11-65,0 13-40,0 16 72</inkml:trace>
          <inkml:trace contextRef="#ctx0" brushRef="#br0" timeOffset="9907.462">4678 482 148,'-5'20'57,"5"-8"-44,-9 9 12,9-13 4,-5 4-8,5 1-2,0-5-5,0 0-1,0 0-7,5 0 3,-1-3 1,1-1-1,4 0 0,1 0-1,3-4 0,1-4 2,0-4 1,4-1-3,1-7-3,-5-5 0,4-3 1,1-9-1,-6-4 2,6-4-2,-10 0 2,0 0 2,-4 4 2,-5 5-1,-5 7-1,1 5-1,-5 3 2,-5 5-5,-5 4-1,1 8 0,-1 8 0,-4 8-5,0 13 1,0 8 0,0 8 0,0 4 2,5 4 1,4-3-4,5-1-1,9-4 1,4-4 0,10-4 1,4-5 0,10-3 0,4-4 2,5-9-1,9-4 2,5 1-2,-5-5-1,-4-4-4,-1-4-2,-4 0-22,-9-4-8,-5 0-90,0-4-53,-5-1 79</inkml:trace>
          <inkml:trace contextRef="#ctx0" brushRef="#br0" timeOffset="10598.9921">5254 363 156,'5'0'57,"-5"4"-44,0 0 23,0-4 6,0 4-9,0 0-2,0 4-16,-5 5-6,0 3-6,1 5-5,-1-1 1,5 9 1,0-1 0,0 5 0,0 0 2,0 0-1,5-5 2,-1-3 0,1 0 1,4-5-5,0-3 1,5-5 0,0 0 0,0-4 0,4-4 0,1-4-3,-1-4 2,1-8-1,-1-4 0,-4-9 2,4-4 0,1-3 2,-5-5 1,0 4 1,-5 0 2,0 9 3,-4 7 5,-1 5-2,-4 4 1,0 8-5,0 4 0,0 8-5,0 0-2,0 9 0,0-5-1,5 5-3,-1-1 0,6 1 2,-1-5 0,5-4 1,4-3 0,5-5-9,0-4-4,0-4-42,0-9-18,5-3-36</inkml:trace>
          <inkml:trace contextRef="#ctx0" brushRef="#br0" timeOffset="11274.3748">5904-359 196,'5'9'74,"-1"3"-58,-8 8 9,4-7 0,-5 7-13,1 5-4,-1 8-1,0 3 2,1 10-4,-1 7-3,1 8-1,-1 17 1,0 16 1,5 9-4,5-9-1,4-8 3,0-8 3,5-8 3,5-9 3,-1-7-1,1-9 0,-1-8-1,0-9 2,1-7-3,-1-9 1,1-4-5,4-8-2,-5-8 2,-4-8 0,0-5 3,-5-8 3,0-3-2,1-1 1,-6 0-1,1 4 3,-5 5-3,0 3 1,-5 5 4,1 4 2,-1 3-10,0 5-1,1 4-5,-1 4-2,1 5 3,4-5 2,0 4-5,9 0-1,0 0-9,5 0-4,4-3-12,5-1-4,5 0-22,0-4-7,4 0-43</inkml:trace>
          <inkml:trace contextRef="#ctx0" brushRef="#br0" timeOffset="11934.854">6416 592 100,'14'-12'38,"-5"12"-29,5-12 17,-5 8 7,0-5 0,1 1 1,-1-4-2,0-4 2,0-1-18,0-3 0,-4-5 0,0 0 3,-5 1 3,0-1-6,0 1-1,-5 3-3,0 5 0,1 3-6,-1 5-4,-4 4-1,0 4 1,0 4-3,-1 4 0,-4 9 1,1 3 0,-1 9-3,0 4 2,0 4 1,5 4 0,4-4-3,5-1 0,10 1 2,3 0 0,10-4 1,5 0 2,4-4-1,5-5-1,0-3 1,5-5 1,-1-8-1,1-4-1,-1-8-6,-4-8-1,0-17-32,0-12-12,0-8-69</inkml:trace>
          <inkml:trace contextRef="#ctx0" brushRef="#br0" timeOffset="12595.3697">6794 777 180,'9'-8'68,"-4"3"-52,0-7 10,-1 8 4,5-4-12,1-4 0,-1-5-4,5 1 1,-1-5-8,1-3 0,5-5 3,-1-4-4,5 0-1,0 1 0,0 3-1,0 4-5,0 9-1,-4 4-2,-5 12 3,0 12 0,-5 8 3,0 9-1,-4 8-1,-1 0 1,1-4-1,4-5-11,0-3-3,0 0 9,5-5 5,0-8 3,0 1 3,4-13-49,5-4-23,1-17-33</inkml:trace>
          <inkml:trace contextRef="#ctx0" brushRef="#br0" timeOffset="13391.4177">7135 133 276,'-4'0'104,"8"0"-81,-4 4-2,0-4-4,0 0-7,9 0 4,1 0-1,4-4 2,4 0-8,5 0-2,5 0 1,4 0-1,9 0 2,1 0 0,-1 0 3,1-1-3,-1 1 1,1 0 1,-5 0 2,-9 0-5,-1 0-4,-4 0-1,-4 0 1,-1 4-1,-4-4-1,-5 4-2,0-4 1,1-1-30,-6 1-14,1 0-85,4 0-58,0-8 76</inkml:trace>
          <inkml:trace contextRef="#ctx0" brushRef="#br0" timeOffset="13000.9341">7472-498 232,'0'-12'88,"9"8"-69,5 0-7,-9 4-7,-5 0-3,0 0 3,4 12 0,-4 8 0,-4 13-3,4 12 1,-5 13 2,0 11-4,1 9-1,-6 0 0,-3 8 2,3 4 1,1 5 3,9-1 6,-4-12 2,4-4-1,4-13 0,5-7-5,5-9-3,5-8 0,-5-8-1,-1-9-5,1-7 1,0-1-2,0-8 0,-5-4-11,0-4-5,1 0-14,-1-4-6,0-4-14,0-8-6,0-1-25</inkml:trace>
        </inkml:traceGroup>
        <inkml:traceGroup>
          <inkml:annotationXML>
            <emma:emma xmlns:emma="http://www.w3.org/2003/04/emma" version="1.0">
              <emma:interpretation id="{D6DEE472-1049-4FDC-8019-50EEC86520C0}" emma:medium="tactile" emma:mode="ink">
                <msink:context xmlns:msink="http://schemas.microsoft.com/ink/2010/main" type="inkWord" rotatedBoundingBox="10517,882 10555,881 10555,918 10518,919"/>
              </emma:interpretation>
              <emma:one-of disjunction-type="recognition" id="oneOf2">
                <emma:interpretation id="interp10" emma:lang="en-US" emma:confidence="0">
                  <emma:literal>v</emma:literal>
                </emma:interpretation>
                <emma:interpretation id="interp11" emma:lang="en-US" emma:confidence="0">
                  <emma:literal>.</emma:literal>
                </emma:interpretation>
                <emma:interpretation id="interp12" emma:lang="en-US" emma:confidence="0">
                  <emma:literal>/</emma:literal>
                </emma:interpretation>
                <emma:interpretation id="interp13" emma:lang="en-US" emma:confidence="0">
                  <emma:literal>n</emma:literal>
                </emma:interpretation>
                <emma:interpretation id="interp14" emma:lang="en-US" emma:confidence="0">
                  <emma:literal>s</emma:literal>
                </emma:interpretation>
              </emma:one-of>
            </emma:emma>
          </inkml:annotationXML>
          <inkml:trace contextRef="#ctx0" brushRef="#br1" timeOffset="206578.0121">9754-268 423,'0'0'19,"0"0"-8,0 0-2,0 0-5,0 0-1,0 0 1,0 0 0,0 0-2,0 0-2,5-5-6,4 1-4,0-8-58,5-4-25</inkml:trace>
        </inkml:traceGroup>
        <inkml:traceGroup>
          <inkml:annotationXML>
            <emma:emma xmlns:emma="http://www.w3.org/2003/04/emma" version="1.0">
              <emma:interpretation id="{A6FB49BF-092F-4E5F-8518-980AC8F506CA}" emma:medium="tactile" emma:mode="ink">
                <msink:context xmlns:msink="http://schemas.microsoft.com/ink/2010/main" type="inkWord" rotatedBoundingBox="12564,810 14505,763 14534,1955 12594,2002"/>
              </emma:interpretation>
              <emma:one-of disjunction-type="recognition" id="oneOf3">
                <emma:interpretation id="interp15" emma:lang="en-US" emma:confidence="0">
                  <emma:literal>ID</emma:literal>
                </emma:interpretation>
                <emma:interpretation id="interp16" emma:lang="en-US" emma:confidence="0">
                  <emma:literal>410</emma:literal>
                </emma:interpretation>
                <emma:interpretation id="interp17" emma:lang="en-US" emma:confidence="0">
                  <emma:literal>4110</emma:literal>
                </emma:interpretation>
                <emma:interpretation id="interp18" emma:lang="en-US" emma:confidence="0">
                  <emma:literal>FD</emma:literal>
                </emma:interpretation>
                <emma:interpretation id="interp19" emma:lang="en-US" emma:confidence="0">
                  <emma:literal>4410</emma:literal>
                </emma:interpretation>
              </emma:one-of>
            </emma:emma>
          </inkml:annotationXML>
          <inkml:trace contextRef="#ctx0" brushRef="#br0" timeOffset="23901.1167">11921 273 252,'-9'4'93,"4"-4"-72,1 4 14,4-4 2,0 4-6,0-4 2,-5 4-8,1-4-3,4 4-12,-5 8-6,0 9-1,1 8-2,-1 7 2,-4 5-4,4 0 0,-4 0 1,5 0 0,-1 0 0,0-4 2,1-4 1,-1-4 1,5-1 0,0-3 2,0-4 1,5-5 3,-1-4-5,6-4-1,-1 1 4,9-9 3,5 0-6,5-4-3,9-5-1,9 1 1,5 0-1,-1 0 2,6 0-2,-15-1 2,1-3-2,-10 4 2,-4 0 0,-5 4 3,-9-1-8,-1 5 0,1 0 0,-5 0 1,1 0-4,-10 0 1,0-4-20,0 4-9,0 0-21,4-8-125</inkml:trace>
          <inkml:trace contextRef="#ctx0" brushRef="#br0" timeOffset="23299.5591">12415 117 132,'23'-37'49,"-14"25"-38,5-9 10,-10 13 4,6-4 1,-1-1 4,-5 5-3,1 0 1,-5 0-16,0 0 4,0 4 2,0 4 1,-5 4 1,-4 4-5,-5 8-1,-4 5-6,-5 3-3,-5 9 2,-4 8 2,0 16 2,-5 5 1,0-1 0,0 1 0,0-9-6,5-8-2,0-4-4,4-4-1,9-8 3,1-5 1,4-3-15,5-5-6,0-3-27,4-5-8,5 0-79</inkml:trace>
          <inkml:trace contextRef="#ctx0" brushRef="#br0" timeOffset="24622.1054">13009-338 212,'5'-16'79,"0"7"-61,4 1 19,-4 8 4,-5 0-6,0 0 0,0 0-14,9 4-5,-9-4-9,0 8-5,0 5 1,0 3 0,-5 13 1,1 8-2,-6 4-2,1 8-2,-5 0 1,5 0 1,-5 0 2,0 1-1,5-1-1,0 4 7,0-4 3,4 0-3,0-8-2,1-8 2,-1-8 0,5-5-3,0-3-3,0-5 2,0 0 0,5-4 1,-1 1 0,1-5-2,4 0-2,1 0 3,3-4 0,1 0 3,0 0 1,0 0-3,0-4-1,-5 0 1,0 4 0,0-4-2,1 0-2,-6-5-8,5-3-5,1-4-51,8-5-22,10 1-60</inkml:trace>
          <inkml:trace contextRef="#ctx0" brushRef="#br0" timeOffset="25536.8833">13443 256 132,'4'8'49,"-4"-8"-38,0 5 12,0-1 3,-4 0-3,-1 4 0,-4 0-6,0 0 0,0-4-10,-1 0 9,1-4 6,0 0 4,0-4 4,-5 0-7,5-4-2,-1 0-10,1-4-2,0-1-1,-5-3 2,0 0-3,-4-1 1,4-3-3,0-5 0,0 0-1,5 1 2,0-5 1,0 0 1,4-3 0,5-1 0,0 0-7,9 0 0,1-4-1,8 1 0,0-1 2,6 0 1,3 4-1,1 0 1,9 5 4,-5 3 4,0 0-2,1 9 2,-1 0-4,-5 3-2,1 5-2,-5 4 0,0 4-4,-4 4 0,-1 4-1,1 0 0,-1 5 2,-4 3 0,0 5 2,0-1 1,-5 5-4,0 3-1,-4 5 1,-1 0 2,-4 0-2,0 4 0,-4 0 3,-1-1 1,-4 1-4,-5 0 1,-5 0-2,-4 4 0,0 4 0,-4 0-2,-6 0-2,1-4-1,-5-4 1,0-8 4,5-5 1,4-7 3,5-5-1,0-4 2,0-8 0,5-8 1,4-4 2,0-5 3,5-7 0,4-1 2,5 1-8,0-1-4,5 5-3,0-1 3,4 5-2,5-5 1,-1 9 0,6 4 0,9 4 2,-5 4 0,0 4-3,0 4 2,4 0-12,1 4-7,4-3-44,5-1-19,9-4-65</inkml:trace>
        </inkml:traceGroup>
      </inkml:traceGroup>
    </inkml:traceGroup>
    <inkml:traceGroup>
      <inkml:annotationXML>
        <emma:emma xmlns:emma="http://www.w3.org/2003/04/emma" version="1.0">
          <emma:interpretation id="{FCD2BC71-85FC-4497-AA6C-C0C2FAB43AF0}" emma:medium="tactile" emma:mode="ink">
            <msink:context xmlns:msink="http://schemas.microsoft.com/ink/2010/main" type="paragraph" rotatedBoundingBox="486,2203 3643,2167 3658,3473 501,3509" alignmentLevel="1"/>
          </emma:interpretation>
        </emma:emma>
      </inkml:annotationXML>
      <inkml:traceGroup>
        <inkml:annotationXML>
          <emma:emma xmlns:emma="http://www.w3.org/2003/04/emma" version="1.0">
            <emma:interpretation id="{62F622F3-E1FD-45CF-8C8C-8C77147048D6}" emma:medium="tactile" emma:mode="ink">
              <msink:context xmlns:msink="http://schemas.microsoft.com/ink/2010/main" type="line" rotatedBoundingBox="486,2203 3643,2167 3658,3473 501,3509"/>
            </emma:interpretation>
          </emma:emma>
        </inkml:annotationXML>
        <inkml:traceGroup>
          <inkml:annotationXML>
            <emma:emma xmlns:emma="http://www.w3.org/2003/04/emma" version="1.0">
              <emma:interpretation id="{C3236357-865E-46B4-A1D7-2DB553E25F80}" emma:medium="tactile" emma:mode="ink">
                <msink:context xmlns:msink="http://schemas.microsoft.com/ink/2010/main" type="inkWord" rotatedBoundingBox="486,2203 3643,2167 3658,3473 501,3509"/>
              </emma:interpretation>
              <emma:one-of disjunction-type="recognition" id="oneOf4">
                <emma:interpretation id="interp20" emma:lang="en-US" emma:confidence="0">
                  <emma:literal>rm'16</emma:literal>
                </emma:interpretation>
                <emma:interpretation id="interp21" emma:lang="en-US" emma:confidence="0">
                  <emma:literal>PRII 16</emma:literal>
                </emma:interpretation>
                <emma:interpretation id="interp22" emma:lang="en-US" emma:confidence="0">
                  <emma:literal>PRI' 16</emma:literal>
                </emma:interpretation>
                <emma:interpretation id="interp23" emma:lang="en-US" emma:confidence="0">
                  <emma:literal>PRL46</emma:literal>
                </emma:interpretation>
                <emma:interpretation id="interp24" emma:lang="en-US" emma:confidence="0">
                  <emma:literal>PRL' 16</emma:literal>
                </emma:interpretation>
              </emma:one-of>
            </emma:emma>
          </inkml:annotationXML>
          <inkml:trace contextRef="#ctx0" brushRef="#br0" timeOffset="16093.9855">-187 1646 156,'-9'-4'57,"9"4"-44,0-5 21,0 5 7,0 0 4,-5 0 3,1 0-11,-1-4-3,1 0-19,-1 0 2,0 0 3,1 0-7,4 4 0,0 0-5,0 12-5,0 13-2,0 8 0,0 8-1,0 4-3,0 4 2,4-4 3,1 0 3,0-4-4,-1 0-3,1-4-2,-5-4 3,0-5 2,0 1 2,0-4-1,0-5-2,0-3 1,0-5 1,0 0-1,0-4-1,0-4 3,0-4 0,-5-4 1,1 0 0,-6-8-5,1 0-1,0-9 1,0-3 2,0-5 0,4-8 2,5 0-2,0-8-1,0-4 1,5 0 1,4-5-3,5 1 0,-1 4 1,6 4 0,-1 0 0,5 8 2,0 0-1,0 8-1,5 5 3,0 3 2,-5 5-2,4 3 0,-3 1 1,-6 4 0,0 0 0,-8 4 0,-1 4-5,-5 4 1,1 4 0,-5 4 0,-5 5 0,1-1 2,-5 5-3,-1 3 0,-8 1 1,0-1 2,4 5-14,0-8-7,0-9-19,0 0-6,10-4-39,4-8-14,18-8-17</inkml:trace>
          <inkml:trace contextRef="#ctx0" brushRef="#br0" timeOffset="17340.47">348 1453 172,'0'-4'66,"0"4"-52,-9-4 10,4 4 0,1 0-14,-1 0-3,0 0-7,1 0-1,-1 0 1,5 0 0,0 0 0,-4 0-3,4 0 2,0 0 5,0 0 5,0 0-1,0 0 1,0 0-1,0 0 0,0 0 2,0 0 1,0 0-3,0 0 0,0 0-1,0 0 3,0 0 1,0 4 1,0 4-2,0 0 1,0 0 0,0 5 3,0 3-5,4 5-1,1 7 0,-5 13 2,0 17-3,-5 3 1,1 5-5,-6-1-2,6-7 8,-5-5 4,-1-4-4,1-4-3,0-4-3,0-8 0,-1-4-2,1-5-1,0-3-4,4-9-2,1 0-11,-1-3-1,1-9-9,4 0 0,0-5-17,0-7-7,0-4 1,0-1 3,0-3 28,0-9 13,0-4 12,0 1 7,-5-1 4,0-4 4,5-4 6,0-4 4,0 0-13,5-4-5,4 4-8,0-1-2,5 5 1,5 1 2,-1 7 3,5-4 2,0 8 6,0 5 3,0 3-4,0 5 1,0-1-8,1 5-1,-6 4-4,0 4-1,-4 0-1,0 4 1,0 4-2,0 0-1,0 4 1,-5 0-1,0 4 0,0 5 0,0 3 2,-4 5 1,0 4-6,-1 8 0,-4-1 3,-4 1 4,-6 0-6,1 0 0,0 0-2,0-8 2,-5-5 1,5-3 3,-5-5-1,5-4-1,4-3-2,-4-5 1,4 0 1,1-4 2,4-4-3,0 0-2,0-5 2,4 5 0,1-4 1,4 0 0,-4 0-3,4 4 2,-4 0 3,4-1 1,0 5-1,0 0-2,0 5 1,1 3 1,3 4 1,1 4 3,5 1-3,-1 3 0,1 5-3,-1-1-1,-4 1 1,0 0 2,0-1-1,-1-3-1,1-1-2,-5-3 1,1-1-1,-6 0 0,1-3-27,-1-5-10,1 0-43,4-8-15,5-4-13</inkml:trace>
          <inkml:trace contextRef="#ctx0" brushRef="#br0" timeOffset="18302.2444">1035 1449 192,'-4'-17'74,"8"13"-58,-4-4 16,0 8 4,0 0-5,0-4 2,0 0-10,0 0-2,0 4-12,0 0 1,0-4 1,0 4 0,0 0 1,0 0-2,0 0-1,0 0 1,0 0 4,0 0-6,5 8-2,-5 4-3,0 5 0,0 7-4,0 5 0,0 12 1,0 8 0,0 9-3,0-1 2,-5-4 1,5 0 2,-4-3-1,4-9-1,-5-5 1,5-3-1,0-4 0,0 0 2,0-9-3,0 1 0,0-5 1,0 0 2,0-3-1,0-5 2,0 0-4,0 0 0,0-8 3,0 0 1,0 0 1,0 0 0,5 4-2,4 1 1,0-1-2,0-4 2,0 0-2,1 0-1,-1 0 1,0 4 1,5-4 3,0 0 2,-5 0-1,5 4 1,-5-4-4,5 0-2,-5 0 0,5 0 1,-5 4-1,0 0-1,1-4-2,-1 4 1,0-4 1,-4 0 0,4 0-7,-5 4 0,6-4-43,-1 0-17</inkml:trace>
          <inkml:trace contextRef="#ctx0" brushRef="#br0" timeOffset="18696.8806">1718 1014 212,'13'-20'82,"-13"24"-64,14 4 13,-9 0 1,-1 5 0,-4 11 4,0 9-9,0 8-4,-4 4-13,-1 4 2,1-4 4,-6 1-6,1-1-3,0 4-4,-5-4 0,5-4-18,0-4-6,-1-9-39,6-7-14,8-5-51</inkml:trace>
          <inkml:trace contextRef="#ctx0" brushRef="#br0" timeOffset="19321.5455">2142 1330 244,'0'-12'93,"0"16"-72,0 0 11,0-4 1,0 0-14,0 8-1,-5 4-4,1 5-1,-1 3-7,0 5 5,-4 12 4,0 16-1,4 17 2,1 8 0,-1-5 2,0-3-1,1-8-1,-1-5-4,-4-8-2,0-8-6,0-4-1,4-4-3,0-9-1,5-3-12,0-5-5,0-3-17,0-13-58,5-5-1,9 1-40</inkml:trace>
          <inkml:trace contextRef="#ctx0" brushRef="#br0" timeOffset="19923.0368">2635 1322 176,'14'-21'66,"-14"13"-52,5-4 1,-5 8-1,0 0-6,0 4 1,4 0-1,-4 0 2,0 0-5,0 8 4,0 4 3,-4 5 3,-1-1 3,0 4-4,-4 5 2,0 4-7,0 3-1,-1 14-2,1 11 1,-9 13-4,4 3 0,0 5-1,0-4 1,5-4-2,0-5-1,4-3 1,5-5-1,5-8 2,9-4 3,0-8 2,4-8 1,5-9-7,5-3 0,4-9 1,5-8 1,0-8-1,0-4 1,-1-5 0,-3 1 3,-6-5 3,-8 5 5,-5-5 5,-10 1 5,-8-5-1,-10 9-2,-5 0-5,-4-1 0,-4 5-7,-6 4-3,-3 4-10,-11 8-3,-3 8-29,-6 0-14,-4 5-104,1 11-58,3 1 99</inkml:trace>
        </inkml:traceGroup>
      </inkml:traceGroup>
    </inkml:traceGroup>
    <inkml:traceGroup>
      <inkml:annotationXML>
        <emma:emma xmlns:emma="http://www.w3.org/2003/04/emma" version="1.0">
          <emma:interpretation id="{E32D5C27-F19C-4F72-AA93-1ADB01F68703}" emma:medium="tactile" emma:mode="ink">
            <msink:context xmlns:msink="http://schemas.microsoft.com/ink/2010/main" type="paragraph" rotatedBoundingBox="657,4804 8556,4466 8622,6025 724,6362" alignmentLevel="1"/>
          </emma:interpretation>
        </emma:emma>
      </inkml:annotationXML>
      <inkml:traceGroup>
        <inkml:annotationXML>
          <emma:emma xmlns:emma="http://www.w3.org/2003/04/emma" version="1.0">
            <emma:interpretation id="{63169434-313B-40A2-BCA0-BF70A05DECE6}" emma:medium="tactile" emma:mode="ink">
              <msink:context xmlns:msink="http://schemas.microsoft.com/ink/2010/main" type="line" rotatedBoundingBox="657,4804 8556,4466 8622,6025 724,6362"/>
            </emma:interpretation>
          </emma:emma>
        </inkml:annotationXML>
        <inkml:traceGroup>
          <inkml:annotationXML>
            <emma:emma xmlns:emma="http://www.w3.org/2003/04/emma" version="1.0">
              <emma:interpretation id="{862BE25A-C3AC-43CA-BC96-67D0F761947B}" emma:medium="tactile" emma:mode="ink">
                <msink:context xmlns:msink="http://schemas.microsoft.com/ink/2010/main" type="inkWord" rotatedBoundingBox="665,4990 3157,4883 3216,6256 724,6362"/>
              </emma:interpretation>
              <emma:one-of disjunction-type="recognition" id="oneOf5">
                <emma:interpretation id="interp25" emma:lang="en-US" emma:confidence="0">
                  <emma:literal>maybe</emma:literal>
                </emma:interpretation>
                <emma:interpretation id="interp26" emma:lang="en-US" emma:confidence="1">
                  <emma:literal>M ay he</emma:literal>
                </emma:interpretation>
                <emma:interpretation id="interp27" emma:lang="en-US" emma:confidence="0.5">
                  <emma:literal>May he</emma:literal>
                </emma:interpretation>
                <emma:interpretation id="interp28" emma:lang="en-US" emma:confidence="0">
                  <emma:literal>mayhe</emma:literal>
                </emma:interpretation>
                <emma:interpretation id="interp29" emma:lang="en-US" emma:confidence="0">
                  <emma:literal>Mayhe</emma:literal>
                </emma:interpretation>
              </emma:one-of>
            </emma:emma>
          </inkml:annotationXML>
          <inkml:trace contextRef="#ctx0" brushRef="#br0" timeOffset="170397.5288">-44 3867 136,'5'-4'52,"4"8"-41,-9 0 4,0-4 1,0 8 1,0 0 2,0 1-4,0-1-1,0 4-8,0 0 5,0 1 2,0 3-2,0 1-1,0 3-6,0 5-1,5-1-3,-5 9-1,0 0 1,0 0 2,0-1-1,0 1 2,0 0-2,0-4 2,0-1-4,0-3 0,0-5 1,0-3 0,0-5 2,0 0 3,-5-3-2,-4-5-2,4 0 2,1-4 0,-1-4-1,0 0 1,1-5 0,-1-3 3,1 0-3,4 0-2,-5-5-3,5 5 1,0-5 1,0 1 0,0 0 0,5-5 0,-1 1-3,-4-5 2,5 0 3,-1 1 1,6-1-1,-1 1-2,5-1 1,-5 5-1,0-1 0,5 1 2,0-1-3,0 5-2,-1-1 4,1 1 1,0 4-3,0 3 1,0 5 2,0 4 3,-1 9-4,-3 3-3,-1 4-2,0 1 3,0 3 2,1 5 2,-1-1-1,0 5 1,0-4-4,0 3 0,-4 1 1,4 0 0,-4-5-3,4 5 2,-4-4 3,-1-5 1,1-4-1,0 1 1,-5-5-7,0-4 1,0-4 7,-5-4 5,0-4-4,-4-4-1,0 0-4,0-4-1,-1-5 3,1-3 3,0-1-4,4-3-1,1-1 0,4 0 2,0 1-3,4 3-2,1 1-1,0 4 3,4 3 0,0 1 3,0 0-3,5-1 0,0 5-1,4 0-2,1 4 3,-1 0 0,1 8 1,4 4 0,0 0 0,0 5 0,-5 3 0,1 4 2,-1 1-1,-4 4-1,-5-1 1,0 1 1,1-1-1,-6 1 2,-4-1-4,0 5 0,0 0-1,0 0 0,0-1-29,0 1-12,0-5-64</inkml:trace>
          <inkml:trace contextRef="#ctx0" brushRef="#br0" timeOffset="171973.6673">901 4293 104,'-4'-4'38,"-1"0"-29,1-4 12,4 8 7,0-4-7,0 0 0,0 0-3,-5-1-2,0 1-8,1 0 4,-1 0 3,1 0-1,-6 4 2,1 0-5,0 0 1,-5 4-5,0 4-2,0 1-2,5 3 0,-9 0-2,8 5-1,1-1 1,0 0-1,4 5-3,5-1 0,0 1 2,5-1 2,4-3 0,0 3-1,5-8 1,0-3-1,5-1-3,-1-4 2,0-8-4,6 0 1,-11-4-3,6-5 2,-5-3 3,-1-5 1,1 1 1,-4-1 0,-6 5 2,5 0 1,-4-1 3,0 1 1,-5 4-1,0 3-1,0 5-1,0 0 2,0 0-3,0 4-2,0 0-3,4 8 1,1 5 1,-1 3 0,1 0-3,0 1 2,4-1-1,0 1 0,0-1 2,1-4 0,-1 0 0,5-3 2,-1 3-1,1-8-1,0-4 3,0-4 0,0-8 3,0-1 3,-1-3 0,1-4 2,0-1-2,0 1 0,-5-1-5,0 5-1,1 3-1,-1 1 1,-5 0-4,1 4 0,0-1-1,-1 9 0,-4 0 0,0 0 0,5 9 2,-1-1 2,1 0-6,0 0 1,-1 0 1,6 1 1,-1-1-2,-5 0 2,6 0-6,-1-8 0,5 0-2,-1 0 3,1-4 4,-4 0 3,3 0-2,-3-4 0,-1-1-1,0 1 0,-4-4 11,-5 0 5,0-5 5,0 1 3,0-1-6,-5 1 1,0 0-6,1-1-1,4 5-4,0 4-1,0 4-6,0 4 1,0 8 0,4 4 0,6 9-3,3 3 0,6 13 2,4 12 0,0 9 1,5 3 0,-5 9 0,0-9 0,0 1 0,-5-5 0,-4-4 0,0-3 2,-5-5-1,-4 0-1,-5-4 3,-9-4 2,-5-5-2,-5 1 0,-4-4-1,-4-4 1,-10-5-2,-5-4 2,-4-3-2,0-5-1,0-4 7,4-4 3,5-8-3,5 0-2,5-5-2,-1-3 0,9 0-2,6-5 2,8-4-2,0 1 2,5-1-4,5 1-2,4-1 2,5 1 0,0 3-2,0 1 2,4-1-1,1 1 0,4-1 2,0 1 0,4 3-3,10 1 2,0-1 1,0 5 0,0 0-3,0 4 0,0-1 2,-5 1 2,-4 4-18,-5 0-6,0-4-26,-5 0-11,-4-1-32,-5 1-52,0 0 40</inkml:trace>
          <inkml:trace contextRef="#ctx0" brushRef="#br0" timeOffset="172918.8009">1897 3801 148,'0'-32'55,"0"23"-43,0-7 23,0 12 7,0 0-7,-4-4-3,-1 4-7,1-1-2,-1 5-12,0 0 0,5 5 0,-4 11-11,4 4-2,-5 17-1,5 13 1,0 7 1,0 8 1,0 9 0,0 8 2,0 0-1,5 0-1,-1-8 1,1-4-1,4-5 2,-4-16 1,4-8-4,-4-8 1,-1-8 0,5-17-3,1-8 0,-1-12-1,5-13 0,0-12 0,4-4 3,0-4 0,1 8 3,-1 0-1,-4 13-1,-5 7 3,-4 9 0,-5 8-1,0 8 1,0 5-2,-5 7 2,5 5-2,0 3-1,0-7 1,5-1-1,4 1 0,0-5 0,1 1-3,3-1 2,6-4 1,4-3 2,5-5-1,-1-4-1,1 0-2,0-4-1,-1-5 4,-4 1 1,-4 0 2,-5-4 0,-1-5 2,-3 1 1,-10-1-1,4-3 1,-4-5 0,0-3 1,-4 3-4,-1 1-1,0-1 1,1 4 0,-1 5-2,1 4-2,-1 4 3,-4 8 2,-5 8-4,0 8-1,0 13 0,0 4 2,1 3-3,3 10 0,6-10 1,-1-3 2,5-4 1,5-4 1,4-5-2,5-4-2,4-7 1,1-9-1,4-4-9,0-5-2,0-3-60,9 0-28,-9-5-20</inkml:trace>
        </inkml:traceGroup>
        <inkml:traceGroup>
          <inkml:annotationXML>
            <emma:emma xmlns:emma="http://www.w3.org/2003/04/emma" version="1.0">
              <emma:interpretation id="{A2643DF1-7EE0-4B4B-BBAF-097575E03221}" emma:medium="tactile" emma:mode="ink">
                <msink:context xmlns:msink="http://schemas.microsoft.com/ink/2010/main" type="inkWord" rotatedBoundingBox="3478,4683 6211,4567 6255,5599 3522,5715"/>
              </emma:interpretation>
              <emma:one-of disjunction-type="recognition" id="oneOf6">
                <emma:interpretation id="interp30" emma:lang="en-US" emma:confidence="1">
                  <emma:literal>motto</emma:literal>
                </emma:interpretation>
                <emma:interpretation id="interp31" emma:lang="en-US" emma:confidence="0">
                  <emma:literal>moto</emma:literal>
                </emma:interpretation>
                <emma:interpretation id="interp32" emma:lang="en-US" emma:confidence="0">
                  <emma:literal>mottos</emma:literal>
                </emma:interpretation>
                <emma:interpretation id="interp33" emma:lang="en-US" emma:confidence="0">
                  <emma:literal>Motto</emma:literal>
                </emma:interpretation>
                <emma:interpretation id="interp34" emma:lang="en-US" emma:confidence="0">
                  <emma:literal>motor</emma:literal>
                </emma:interpretation>
              </emma:one-of>
            </emma:emma>
          </inkml:annotationXML>
          <inkml:trace contextRef="#ctx0" brushRef="#br0" timeOffset="174601.2428">2810 4433 148,'-14'16'57,"10"-12"-44,-5 0 14,9-4 5,0 4-3,-5-4 3,0 0-7,1-4-3,-1 0-12,1 0-2,-1-8 2,5 3-2,0-3 1,0 0-5,0-4-3,5-1 2,-1 1 0,1-5-4,4 1-1,5 3 3,0 1 1,0 0-3,4-1 1,0 5 2,-4 0 3,5 3-2,-1 5-2,1 4-3,-1 0 1,0 4 1,1 5 0,-1-1 0,5 4 0,-4 4 0,4 1 0,0-1 0,0 5 2,-5-1-1,1 1-1,-5-1 1,0-3 1,-10-1-3,5 0 0,-9 5-1,0-9 0,0-4-7,-4 1-2,-1-5-1,1 0 2,-1-4 4,0-4 3,1 0 2,-1-5 1,1-3 2,-1-4 1,5-1-1,0 1 1,5-5 0,4 1 1,0-1-5,5 1 1,0 4 2,4-1 1,1 5 1,-1 0 0,0 3-2,1 5-2,-5 4 3,4 0 0,1 4-1,-1 5-2,0 3 1,1 0 1,-5 5-3,0-1 0,-1 4-1,-3 1 0,-1-1-40,-5-3-17,1-1-47</inkml:trace>
          <inkml:trace contextRef="#ctx0" brushRef="#br0" timeOffset="175036.6067">3571 4252 136,'-9'13'52,"4"-1"-41,-9 8 4,10-7 1,-1 3-6,1 0 2,4 5-5,0-1-2,0 1-2,9-1-3,0 5 1,5-9 1,4-3 1,5-5 1,10-4 2,-1-4 6,5-8 4,-5 0 5,0-5 2,-4-11 3,-5 3 3,-4-3-6,-6-5-4,1 4-11,-5-3-5,-4-1 2,-5 4 1,-5-3 0,-4 3 1,0 5 0,-5 7 1,-4 1-18,-5 8-5,-5 8-20,-4 4-7,-1 4-80</inkml:trace>
          <inkml:trace contextRef="#ctx0" brushRef="#br0" timeOffset="175981.837">4138 3441 156,'-4'-4'60,"4"8"-47,0 0 13,0-4 0,0 0-8,0 0 0,0 0-7,0 4 1,0 4-7,0 0 1,0 5 1,0-1-1,0 4-1,-5 9-3,5 8 1,0 8 0,-5 16 1,1 9-2,-1 3-2,1-3 1,-6-1-1,6-3 6,-5-5 6,4-3 5,5-5 2,0-4-8,5-8-4,-1-9 2,5-3 2,1-4-2,3-5 0,1-8-3,0-4-1,5-4-3,-1 0-2,0-4 1,1 0-1,-1 0-3,-4 0 2,0 0-6,0 0-3,0-5-12,-1 1-6,1 0-7,0 0-2,0-4-17,0-1-7,0 1-23</inkml:trace>
          <inkml:trace contextRef="#ctx0" brushRef="#br0" timeOffset="176360.4589">3709 3974 236,'-23'0'90,"23"4"-70,0-4 8,0 0 0,0 0-6,0 0 1,0 0-8,5 0-2,4-4-7,0-5-2,5 1 0,9-4-2,0-5-2,10 1 3,4-4 0,-1-5-1,6 0-2,-1 1 3,6-1 0,-1 1-1,0 3 1,-5 1-2,-4 7 2,-9 1-7,-10 4-1,-4 4-69,-5 12-96</inkml:trace>
          <inkml:trace contextRef="#ctx0" brushRef="#br0" timeOffset="177182.223">4438 4043 244,'0'-12'90,"5"4"-70,-1 0 8,1 8-2,4-5-12,5-3-1,0 0-1,4-4 2,5-1-7,5 1 5,-1 0 1,1 0-6,4-1-2,1 1-3,-6-4-2,1-1 3,0 1 0,-1-1-1,-4 5-2,0 0-15,5 0-5,-5 3-28,5 5-11,-5 0-24,0 0-44,5 4 33</inkml:trace>
          <inkml:trace contextRef="#ctx0" brushRef="#br0" timeOffset="176868.5087">4770 3445 220,'14'-21'82,"-10"13"-64,1 0 13,-5 8 3,0 0-7,0 0-1,0 0-6,0 8-2,0 0-10,-5 5-7,1 3-2,-1 0 3,1 5 1,4 8-1,0 12-2,0 12 1,0 8-1,0 13 0,0-8 0,0-5 2,4-3 1,1-9-1,-1-4 1,1-8-2,0-9 2,-1-3 0,1-4 1,-5-5-2,4-4 1,1-4-22,-5 1-7,0-9-22,5-5-10,-1-3-57</inkml:trace>
          <inkml:trace contextRef="#ctx0" brushRef="#br0" timeOffset="177575.8412">5277 3785 148,'-5'16'57,"1"-7"-44,-5 11 14,4-8 3,0 5-11,-4 3-1,0 5-10,0-1-3,0 5-3,-1 4-2,1-4 3,5-1-4,4-3 0,0-5 1,4 1 2,5-5-1,5 1 2,0-5 0,4-4 1,5-4 2,5-4 3,0-4 2,-1-4 1,1-4 0,0-5 2,-5-3-1,-5-1 0,-4 1-3,-5-5 1,-9 1 5,-4-1 4,-10 5-1,0 3-2,-4 5-7,-5 4-4,0-1-3,-1 5 0,1 0-18,0 4-6,5 0-32,4 0-11</inkml:trace>
        </inkml:traceGroup>
        <inkml:traceGroup>
          <inkml:annotationXML>
            <emma:emma xmlns:emma="http://www.w3.org/2003/04/emma" version="1.0">
              <emma:interpretation id="{7738C640-5D63-4660-8B78-492F72698EFE}" emma:medium="tactile" emma:mode="ink">
                <msink:context xmlns:msink="http://schemas.microsoft.com/ink/2010/main" type="inkWord" rotatedBoundingBox="6518,4686 7579,4641 7632,5895 6571,5940"/>
              </emma:interpretation>
              <emma:one-of disjunction-type="recognition" id="oneOf7">
                <emma:interpretation id="interp35" emma:lang="en-US" emma:confidence="1">
                  <emma:literal>of</emma:literal>
                </emma:interpretation>
                <emma:interpretation id="interp36" emma:lang="en-US" emma:confidence="0">
                  <emma:literal>off</emma:literal>
                </emma:interpretation>
                <emma:interpretation id="interp37" emma:lang="en-US" emma:confidence="0">
                  <emma:literal>oof</emma:literal>
                </emma:interpretation>
                <emma:interpretation id="interp38" emma:lang="en-US" emma:confidence="0">
                  <emma:literal>oaf</emma:literal>
                </emma:interpretation>
                <emma:interpretation id="interp39" emma:lang="en-US" emma:confidence="0">
                  <emma:literal>oft</emma:literal>
                </emma:interpretation>
              </emma:one-of>
            </emma:emma>
          </inkml:annotationXML>
          <inkml:trace contextRef="#ctx0" brushRef="#br0" timeOffset="178024.0283">5830 3990 192,'10'8'74,"-10"-4"-58,0 0 9,0 0 0,0 1-11,-5 3-3,0 8-9,-4 1-1,0 3-1,0 5-3,0-1 0,4 1 2,0-1 0,5 1 1,5-5 2,0-3-3,4-5 0,5 0 3,4-3 3,0-9 2,6-4 3,-1-5 4,0-3 3,0-4 4,-5-5 2,-4-8 5,-5-7 3,-9-1-11,-9-4-2,-5 0-1,0 4-2,-4 4-5,-5 4-2,-5 5-24,5 7-11,0 5-29,5 4-10,4 8-71</inkml:trace>
          <inkml:trace contextRef="#ctx0" brushRef="#br0" timeOffset="178654.7616">6766 3543 252,'19'-33'93,"-15"25"-72,-8-8 9,4 8 2,0 4-11,-5-1 0,1-3-3,-6 4-2,6 4-8,-5 0 1,-1 4 2,1 4-2,0 5 0,0 3-5,-5 5-1,5 3-1,-5 9-2,5 8 1,-1 8 1,1 9-3,5 7 0,-1-3 1,5-1 0,0 1 0,0-5 0,5 0 0,-5 1 0,4-1 4,-4 0 5,0 1-5,0-1-2,0-8-1,-4 1-1,-1-9 0,0-5 2,-4-7-1,0 0-1,-5-5 1,0 1 1,-4-4-1,-1-5 2,1 0-7,4-8-1,0-3-18,0-5-8,5 0-16,0-9-6,4-7-78</inkml:trace>
          <inkml:trace contextRef="#ctx0" brushRef="#br0" timeOffset="178985.6353">6282 4338 220,'-9'-4'85,"9"4"-66,5 0 8,-5 0-2,4 0-4,1-4 2,4-4-9,5 0-1,4 0-7,5-5 0,5 1 1,0 0 1,4-1 2,0 5-1,1 0 0,-1 0-3,0 4-1,-4-5-1,-1 5 0,-3 0-2,-1 0 1,0 0-2,0 0-1,0 0-2,0-4 1,-5 4-1,5-5-33,-4-3-11,4 0-87</inkml:trace>
        </inkml:traceGroup>
        <inkml:traceGroup>
          <inkml:annotationXML>
            <emma:emma xmlns:emma="http://www.w3.org/2003/04/emma" version="1.0">
              <emma:interpretation id="{095F68E5-A48D-490F-9FB8-99A61750622B}" emma:medium="tactile" emma:mode="ink">
                <msink:context xmlns:msink="http://schemas.microsoft.com/ink/2010/main" type="inkWord" rotatedBoundingBox="7650,5198 8585,5158 8597,5424 7662,5464"/>
              </emma:interpretation>
              <emma:one-of disjunction-type="recognition" id="oneOf8">
                <emma:interpretation id="interp40" emma:lang="en-US" emma:confidence="0">
                  <emma:literal>an</emma:literal>
                </emma:interpretation>
                <emma:interpretation id="interp41" emma:lang="en-US" emma:confidence="0">
                  <emma:literal>on</emma:literal>
                </emma:interpretation>
                <emma:interpretation id="interp42" emma:lang="en-US" emma:confidence="0">
                  <emma:literal>in</emma:literal>
                </emma:interpretation>
                <emma:interpretation id="interp43" emma:lang="en-US" emma:confidence="0">
                  <emma:literal>as</emma:literal>
                </emma:interpretation>
                <emma:interpretation id="interp44" emma:lang="en-US" emma:confidence="0">
                  <emma:literal>and</emma:literal>
                </emma:interpretation>
              </emma:one-of>
            </emma:emma>
          </inkml:annotationXML>
          <inkml:trace contextRef="#ctx0" brushRef="#br0" timeOffset="179842.1208">7195 4006 160,'5'-8'63,"-5"12"-49,-5-4 22,5 4 10,-4 0-13,-1 1-4,-4-1-8,-5 0-1,0 4-11,-4 0 6,-5 4 4,-5 1 1,0-1 0,1 4-10,-1 1-6,0 3-3,10 1-1,-5-5-3,9 1 2,5-1 1,4 0 2,1-3-3,8-1 0,1 0-1,4-4-2,5 1 3,0-5 0,-1-4-2,6 0 0,-1 0-3,1-4 1,4 0 1,0-5 2,0-3-1,0 0 1,0-1 2,-5 1 0,-4-4 2,0 3 3,-5 1 2,1 0 3,-1 4-3,-5 0-2,1-1-2,0 5 0,-5 0-4,4 0 0,-4 4-1,0 0-2,5 8 0,-1 0 3,6 5 2,-1-1 2,0 0-6,0 1 0,5 3 1,-5-4 3,1 1 0,-1-5-1,0 0 1,0 0 1,-4-4-1,-5-4-1,5 0 3,-1 0 0,1-8-1,4 0-2,0-9 1,5-3 1,4-5-3,1-3 0,-1 3 1,1 1 2,-1 3 1,-4 5 1,0 7 0,0 5 0,-5 4-5,0 0 1,0 4-2,5 5 0,0 3 2,0 0 2,4 1 1,1-1 1,4-4-2,0 0 1,0-4 0,0-8 1,0-4-5,0-8-1,0-13-48,0-12-21,0-12-66</inkml:trace>
        </inkml:traceGroup>
      </inkml:traceGroup>
    </inkml:traceGroup>
    <inkml:traceGroup>
      <inkml:annotationXML>
        <emma:emma xmlns:emma="http://www.w3.org/2003/04/emma" version="1.0">
          <emma:interpretation id="{42248AA8-FF97-4FE1-9412-A3F9714207EB}" emma:medium="tactile" emma:mode="ink">
            <msink:context xmlns:msink="http://schemas.microsoft.com/ink/2010/main" type="paragraph" rotatedBoundingBox="679,6111 2961,6111 2961,6279 679,6279" alignmentLevel="1"/>
          </emma:interpretation>
        </emma:emma>
      </inkml:annotationXML>
      <inkml:traceGroup>
        <inkml:annotationXML>
          <emma:emma xmlns:emma="http://www.w3.org/2003/04/emma" version="1.0">
            <emma:interpretation id="{96226044-2A6F-43D2-9288-9B1D7599F1F7}" emma:medium="tactile" emma:mode="ink">
              <msink:context xmlns:msink="http://schemas.microsoft.com/ink/2010/main" type="inkBullet" rotatedBoundingBox="677,6155 2957,6049 2964,6197 684,6303"/>
            </emma:interpretation>
            <emma:one-of disjunction-type="recognition" id="oneOf9">
              <emma:interpretation id="interp45" emma:lang="en-US" emma:confidence="0">
                <emma:literal>in</emma:literal>
              </emma:interpretation>
              <emma:interpretation id="interp46" emma:lang="en-US" emma:confidence="0">
                <emma:literal>~</emma:literal>
              </emma:interpretation>
              <emma:interpretation id="interp47" emma:lang="en-US" emma:confidence="0">
                <emma:literal>In</emma:literal>
              </emma:interpretation>
              <emma:interpretation id="interp48" emma:lang="en-US" emma:confidence="0">
                <emma:literal>an</emma:literal>
              </emma:interpretation>
              <emma:interpretation id="interp49" emma:lang="en-US" emma:confidence="0">
                <emma:literal>on</emma:literal>
              </emma:interpretation>
            </emma:one-of>
          </emma:emma>
        </inkml:annotationXML>
        <inkml:trace contextRef="#ctx0" brushRef="#br0" timeOffset="182244.182">-2 4969 160,'-10'-4'60,"6"4"-47,-5 4 21,4 1 6,-4-5-11,4 0-2,-4 4-10,0-4-2,0 4-9,4-4 3,0 0 1,1 0-5,4 4-1,0 0-2,0 0 1,0 0 2,0-4 2,4 8 1,6 1 2,-1-1 1,5 0 3,4-4-5,0 0-3,1 0-6,4 0 0,0 0 2,5 1 3,-1-1 2,6 0 3,-1 4-3,0-4 1,0 4-3,1-4 0,4 0 1,-5-4 3,0 0-4,0 0-1,5 0-2,-4-4 1,-1 4 0,0-4 3,0 0-1,1 0 0,-1 0-1,0 0 2,1 0-3,3 0-2,1 0 2,0-1 0,-5 1-4,1 0 1,-1 0 0,0 0 2,1 4-1,-6-4 2,1 0-4,4 4 0,-4-4 1,0 0 2,-1 0 1,1-1 1,9-3 0,-10 0 0,6 4-2,-1-4 1,0 4-2,1-5-1,-1 5 1,0 0-1,0 0 0,1 0 2,-1 0 1,0 4 3,-4-4-3,0 4 0,-1 0-1,-4 0 1,0 0-2,0 0-1,-4 0-2,4 0 1,0 0 1,0 0 0,0-4 0,-5 4 2,1-4-1,-1 0-1,1 0-2,-1 4 1,1 0 1,-6 0 2,1-5-1,0 5-1,0 0-2,0 0 1,4 0 3,-4 0 1,5 0-4,-6 0 1,1 5 0,0-5 0,0 4 0,0 0 2,0-4-1,-1 0-1,1 0 3,0 0 0,0 4-4,-5-4 1,-9 0 0,0 0 2,0 0-56,-5 0-23,1 4-96</inkml:trace>
      </inkml:traceGroup>
    </inkml:traceGroup>
    <inkml:traceGroup>
      <inkml:annotationXML>
        <emma:emma xmlns:emma="http://www.w3.org/2003/04/emma" version="1.0">
          <emma:interpretation id="{99A2B4CF-A879-41AD-8A4A-299F9AE44E30}" emma:medium="tactile" emma:mode="ink">
            <msink:context xmlns:msink="http://schemas.microsoft.com/ink/2010/main" type="paragraph" rotatedBoundingBox="739,6490 22664,4133 22859,5945 934,8302" alignmentLevel="1"/>
          </emma:interpretation>
        </emma:emma>
      </inkml:annotationXML>
      <inkml:traceGroup>
        <inkml:annotationXML>
          <emma:emma xmlns:emma="http://www.w3.org/2003/04/emma" version="1.0">
            <emma:interpretation id="{009A34D4-86A8-41F5-9DB8-B97206EED081}" emma:medium="tactile" emma:mode="ink">
              <msink:context xmlns:msink="http://schemas.microsoft.com/ink/2010/main" type="line" rotatedBoundingBox="739,6490 22664,4133 22859,5945 934,8302"/>
            </emma:interpretation>
          </emma:emma>
        </inkml:annotationXML>
        <inkml:traceGroup>
          <inkml:annotationXML>
            <emma:emma xmlns:emma="http://www.w3.org/2003/04/emma" version="1.0">
              <emma:interpretation id="{542662E2-681D-41B0-8CBF-EBB717A8C863}" emma:medium="tactile" emma:mode="ink">
                <msink:context xmlns:msink="http://schemas.microsoft.com/ink/2010/main" type="inkWord" rotatedBoundingBox="741,6513 3231,6246 3324,7115 835,7383"/>
              </emma:interpretation>
              <emma:one-of disjunction-type="recognition" id="oneOf10">
                <emma:interpretation id="interp50" emma:lang="en-US" emma:confidence="1">
                  <emma:literal>from</emma:literal>
                </emma:interpretation>
                <emma:interpretation id="interp51" emma:lang="en-US" emma:confidence="0">
                  <emma:literal>From</emma:literal>
                </emma:interpretation>
                <emma:interpretation id="interp52" emma:lang="en-US" emma:confidence="0">
                  <emma:literal>Fromm</emma:literal>
                </emma:interpretation>
                <emma:interpretation id="interp53" emma:lang="en-US" emma:confidence="0">
                  <emma:literal>frown</emma:literal>
                </emma:interpretation>
                <emma:interpretation id="interp54" emma:lang="en-US" emma:confidence="0">
                  <emma:literal>Frown</emma:literal>
                </emma:interpretation>
              </emma:one-of>
            </emma:emma>
          </inkml:annotationXML>
          <inkml:trace contextRef="#ctx0" brushRef="#br0" timeOffset="186985.7531">48 5896 108,'-9'0'44,"9"0"-35,9-4 18,-9 4 5,0-4-2,10-1 2,8-3-5,5-8 1,5 4-16,4-1 11,5 1 4,0 0-3,0 3-2,0 1-4,-5 0 1,0 0-4,0 0 1,-4 0-7,0-1-3,-1 1-3,-3 0 0,-1 0-2,0 4-1,0-5-19,0 1-8,0 0-61,4 0-25,1 0 3</inkml:trace>
          <inkml:trace contextRef="#ctx0" brushRef="#br0" timeOffset="186656.5374">597 5474 136,'-9'-9'52,"9"5"-41,0-4 20,0 4 7,0 0-8,0-4 0,-5 0-8,1-5-2,-1 1-11,0 0 1,-4-5 1,0 1-2,0 4 2,0-5 3,-5 1 3,0-1-3,-5 5 2,-4 4-5,0 8-1,0 4 0,0 4 1,0 4-1,0 5-1,0 3-5,5 1-3,4-1 2,5 1 0,-1 3 1,10 1 0,0 0 0,10-1 2,-1 5-3,5 0 0,4-1 1,1 5 0,-6 4 2,1 0 1,0 0-1,0 0-1,-10-1 1,6 1 1,-10 4-1,0-8-1,-5 0-3,0-4 1,-4-1-2,5-3-1,-6 0 3,1-9 0,-5 0-1,-4-3-2,-1-5-17,-4-8-6,0 0-42,-4-8-15,4-5-69</inkml:trace>
          <inkml:trace contextRef="#ctx0" brushRef="#br0" timeOffset="187468.3799">943 5851 176,'-5'0'66,"1"0"-52,-6-4 17,10 4 2,0-5-7,-4-3-3,4-4-11,0 0-5,0-5-4,4 1-3,1-5 3,4 5 0,1 0 1,3-1 0,1 5 0,0 0-2,0 3-2,0 1 1,0 8 1,4 0-1,-4 4-1,4 5 1,1 3 1,-5 4-1,-1 1-1,-3 3 1,-1 1-1,0-1 0,0-4 0,-4 1-53,4-5-24,10 0-23</inkml:trace>
          <inkml:trace contextRef="#ctx0" brushRef="#br0" timeOffset="187932.704">1473 5650 176,'0'-4'68,"0"8"-52,0-4 12,0 0 3,0 0-5,0 0-1,0 0-11,0 8-4,0 0-6,0 5-3,0 3 0,0 4-1,0 9 0,0 4 0,0 4 0,5 0 0,-1 0 0,1-13 0,4 1 2,0-5-3,1-3 0,4-9 12,-1-4 5,1-4-4,0-4 1,0-8-2,0-9 3,0-4-5,-1-7-1,1-9 0,0 0 2,-5 0-5,-4 4-3,-5 8 1,-5 5 0,-4 7-4,-5 5 1,-4 4-16,-1 8-6,-4 4-25,0 8-7,0 4-67</inkml:trace>
          <inkml:trace contextRef="#ctx0" brushRef="#br0" timeOffset="188968.1405">1630 5761 152,'5'-13'57,"-1"5"-44,1-4 5,-1 8 1,6-5-2,-1 1 1,0-4 4,0 0 1,5-1-12,-5 1 4,1 4 3,3 0-2,1-1 1,0 5-5,0 0-2,0 4-6,-5 0-3,5 0 0,0 4 1,-1 0-3,-3 1 0,3 3 3,1 4 3,-4 4-4,-1 1-3,0 3 1,0 1 2,0 3-2,1 1 0,-1 4 1,0-5 2,-4 1-1,-1-1-1,1-3 1,-5-5 1,0-3-3,0-5 0,0 0-1,0-8 0,0 0 2,0-8 0,0-4 0,0-5 0,5-3 0,-1-5 2,5-4-3,1 5 0,-1-1 1,0 1 0,0 3 0,0 5 0,1 3 0,-1 1 2,0 4-1,-4 0 2,-1 4-4,1 0 0,0 4 1,4 4 0,0 4-3,0 0 2,0 4 1,1 5 2,4-1-1,-5 5 2,0-1-2,0 5-1,0-1-2,1-3 1,-6 7 1,1-7 2,-5-5-1,0 1-1,0-5 1,0-4 1,-5 0-1,1-3-1,4-5 3,0-5 0,-5-3-1,5-8-2,0-5 1,5-7-1,-1-9 2,5 4 3,5 0-2,0 5-2,5 3 2,-1 4 0,0 5 1,1 4 0,-1 8-2,1 8-2,-1 4 1,1 8 1,-5 9-1,-1 4-1,6-1 1,-5 1 1,4 0-12,1-5-3,4-7-89,9-9-72,5-12 57</inkml:trace>
        </inkml:traceGroup>
        <inkml:traceGroup>
          <inkml:annotationXML>
            <emma:emma xmlns:emma="http://www.w3.org/2003/04/emma" version="1.0">
              <emma:interpretation id="{A00CDC1A-8FC3-4275-A0ED-69EDC5FBDAC8}" emma:medium="tactile" emma:mode="ink">
                <msink:context xmlns:msink="http://schemas.microsoft.com/ink/2010/main" type="inkWord" rotatedBoundingBox="3610,6374 6858,6024 6970,7064 3722,7413"/>
              </emma:interpretation>
              <emma:one-of disjunction-type="recognition" id="oneOf11">
                <emma:interpretation id="interp55" emma:lang="en-US" emma:confidence="1">
                  <emma:literal>current</emma:literal>
                </emma:interpretation>
                <emma:interpretation id="interp56" emma:lang="en-US" emma:confidence="0">
                  <emma:literal>Current</emma:literal>
                </emma:interpretation>
                <emma:interpretation id="interp57" emma:lang="en-US" emma:confidence="0">
                  <emma:literal>"unsent</emma:literal>
                </emma:interpretation>
                <emma:interpretation id="interp58" emma:lang="en-US" emma:confidence="0">
                  <emma:literal>moment</emma:literal>
                </emma:interpretation>
                <emma:interpretation id="interp59" emma:lang="en-US" emma:confidence="0">
                  <emma:literal>ament</emma:literal>
                </emma:interpretation>
              </emma:one-of>
            </emma:emma>
          </inkml:annotationXML>
          <inkml:trace contextRef="#ctx0" brushRef="#br0" timeOffset="189718.565">3022 5568 228,'-13'-4'85,"13"4"-66,-10 0 14,6 0 2,-1 0-12,-4 4-3,0-4-5,-5 4-2,5 0-7,-1 0-4,1 4 1,0 1-2,4 7 2,1 4 0,-1 9 1,5 8-2,0 8 1,5 4-2,4 0 2,0 1-2,0-9 2,5-4-2,0-9-1,5-7 3,-1-5 0,0-4 1,-4-7 2,0-5-10,5-9-4,-1-7-36,0-9-14,1-3-69</inkml:trace>
          <inkml:trace contextRef="#ctx0" brushRef="#br0" timeOffset="190273.9263">3248 5674 196,'0'-8'74,"0"8"-58,-4-4 18,4 4 4,0 0-14,0 0-3,0 0-8,0 0-1,0 0-7,0 0-3,4 12-4,1 1 1,0 3 3,-1 5 1,1-1-1,4 1-2,0-1 1,0-4 1,1 1-3,-1-1 0,0-3-1,0-5 0,5 4 4,0-8 1,-5-4-1,5-4-2,5-12-13,-1-1-4,0-3 7,5-5 2,-4-3 10,-1-1 6,-4 0 2,0 5 2,-5 3 7,0 5 2,-4 3-2,0 1 1,-5 4-2,0 4 0,0 4-5,0 8-3,0 4-10,0 9-5,4 3 3,5 9 2,5 0-1,0 4 0,5-4 1,8-1 0,1-3-5,0-8 1,-1-5-22,6-8-11,-6-4-46,1-8-22,0 0-5</inkml:trace>
          <inkml:trace contextRef="#ctx0" brushRef="#br0" timeOffset="190964.4067">3898 5978 140,'-4'20'55,"4"-12"-43,0 1 5,0-9 0,0 0 9,0 0 9,9 0-6,0-4-2,1-5-15,-1 1-3,0-8 1,0-1 0,0-7 4,1-1 2,-1-8-1,0-4 1,0 1 3,1-1-5,-6 0 0,1 0-6,4 0 0,-4 0-3,4 8 0,-5 5-3,1 7 1,4 5-7,0 4 1,1 8 1,4 8 1,-1 4-2,6 1 2,-1 3 1,5 5 2,0-1-1,-4 5-1,4-1 1,-5 1-1,1-5-9,-1-3-4,1-5-22,-1-4-10,-4-4-75,0 1-41,0-5 74</inkml:trace>
          <inkml:trace contextRef="#ctx0" brushRef="#br0" timeOffset="191326.0018">4498 5765 152,'-9'4'57,"4"-4"-44,-4 0 16,4 0 4,1 0-7,-6-4-1,1 0 3,5-5 5,-1 1-18,0-4 3,1-5 2,4-3 0,0-1 0,4-3-6,6 3-1,-1 1-10,0 3-2,5 1 1,0 4 3,-1 4-4,6 8-1,-1 4 0,1 8 2,-1 4-3,1 5 0,-1-1 1,1 5 0,4 0 0,0-1 0,0 1-9,0-5-2,0-3-43,0-5-19,5-4-50</inkml:trace>
          <inkml:trace contextRef="#ctx0" brushRef="#br0" timeOffset="191836.505">4945 5801 108,'5'-4'44,"-1"0"-35,1-4 12,0 4 1,-1 0 3,1 0 4,-1-4-2,1-1 1,0-3-16,-1-4 0,1-1 1,4 1-3,0-5 2,-4-3-3,0-1 2,-1-8 3,-4 5 3,0-1-7,-4 9-1,-1 3 1,-4 5 1,-1 8-5,-3 8-2,-1 8-4,0 1-3,0 3 2,0 4 2,5 1 2,4 3 1,5 1-5,0 0-1,10-1-2,4 1 3,4-1 0,0 1 3,5-4-1,5-5-1,0 0-8,-5-3-3,0-5-27,0-4-13,0-4-61</inkml:trace>
          <inkml:trace contextRef="#ctx0" brushRef="#br0" timeOffset="192585.4459">5199 5834 152,'0'-4'57,"0"0"-44,0 0 7,0 4 1,4-4-2,1-4 1,0-1 0,4-3 0,0 0-11,0 0 1,0-1 3,1-3 2,3 4 3,1-1-6,5 1 1,-5 0-2,4-1 8,0 5-4,-4 4-8,0 0-2,0 4-3,0 0-2,4 4-2,-4 4 1,5 5 1,-6 3 0,1 5 0,0 3 2,-5 1-1,0 3-1,1-3 1,-6 0 1,1-1-1,0-7 2,-1-5-4,1 0 0,-5-12 1,0 0 2,4-8-1,6-4 2,-1-5-2,0-7-1,0 3 1,5-3-1,0-1 0,4 5 0,1-1 0,-1 1 2,1 3-3,-5 5-2,-1 4 4,1 4 1,0-1 0,0 5-2,0 9 1,-5-1-1,0 4 0,0 5 2,1-1-1,-6 0-1,1 1-4,-1-1-2,-4-4-26,5-3-11,0-1-42,-5-8-62,9-4 36</inkml:trace>
          <inkml:trace contextRef="#ctx0" brushRef="#br0" timeOffset="193398.4155">5752 5392 280,'-14'8'104,"19"-4"-81,-5 0 7,0-4-3,0 0-6,0 0 2,0 0-9,0 0-1,9 0-7,0 0-2,5 0 2,5-4-3,-1 0-2,5-4 0,5-1-1,-1 1 6,1-4 4,0 0 1,-1-1 3,1 5-3,0-4 1,4 0-3,-14 3 0,1 1-8,-5 0 0,-5 0-3,0 0 0,-4 3-22,-1-3-12,-4 4-47,0 4-20</inkml:trace>
          <inkml:trace contextRef="#ctx0" brushRef="#br0" timeOffset="193036.4828">5987 4855 236,'23'-8'88,"-18"16"-69,-1 0 6,-4 0 0,0 4-10,0 13 2,-4 8-6,-1 12 1,1 12-7,-1 9 1,0 8 1,1 3-1,-1-3 1,5-4-4,0 0 0,0-5 3,5 1 1,-1-9 1,6-4 0,-1-7-2,0-10 1,0-3-4,1-8 0,-1-5 1,5-7 0,-10-9-2,-4-4-2,9-9-4,1-3 0,-1-8-14,0-1-3,0-8-13,1 1-7,-1-1-35,0-4-13,0 1-5</inkml:trace>
        </inkml:traceGroup>
        <inkml:traceGroup>
          <inkml:annotationXML>
            <emma:emma xmlns:emma="http://www.w3.org/2003/04/emma" version="1.0">
              <emma:interpretation id="{920D7AD1-9C4E-4DF7-9C86-E5BC0D32BEEE}" emma:medium="tactile" emma:mode="ink">
                <msink:context xmlns:msink="http://schemas.microsoft.com/ink/2010/main" type="inkWord" rotatedBoundingBox="7393,6270 9885,6002 10027,7324 7536,7592"/>
              </emma:interpretation>
              <emma:one-of disjunction-type="recognition" id="oneOf12">
                <emma:interpretation id="interp60" emma:lang="en-US" emma:confidence="1">
                  <emma:literal>limit</emma:literal>
                </emma:interpretation>
                <emma:interpretation id="interp61" emma:lang="en-US" emma:confidence="0">
                  <emma:literal>Limit</emma:literal>
                </emma:interpretation>
                <emma:interpretation id="interp62" emma:lang="en-US" emma:confidence="0">
                  <emma:literal>Simit</emma:literal>
                </emma:interpretation>
                <emma:interpretation id="interp63" emma:lang="en-US" emma:confidence="0">
                  <emma:literal>limits</emma:literal>
                </emma:interpretation>
                <emma:interpretation id="interp64" emma:lang="en-US" emma:confidence="0">
                  <emma:literal>simit</emma:literal>
                </emma:interpretation>
              </emma:one-of>
            </emma:emma>
          </inkml:annotationXML>
          <inkml:trace contextRef="#ctx0" brushRef="#br0" timeOffset="195306.9833">6734 6052 184,'0'-5'68,"0"5"-52,9 0 10,-9-4 1,10 0-7,-1 0 1,0-4-1,5-4 0,0-5-11,4-3 6,1-5 2,-1-4-3,0-3 2,6-13-9,-1 4-4,-5 0-2,0 0 1,1 4 1,-5-8 1,0-5-5,-5 1 1,0-4 6,-4 0 4,-5-5-1,-5 1 0,0 4-3,-4 4 1,0 3 0,0 10 1,-5 7-2,0 8 1,0 9-4,5 12-2,0 12-3,0 13-1,-1 20 2,1 12 2,0 9-2,0 8-2,-5 8 2,5 8 0,4 8 1,0-3 0,5-5 0,5-4 0,4-17-3,5-11 2,5-9-1,4-12 0,4-8 2,1-13 0,4-8-3,0-4 2,-4-8-1,0-4 0,-1-4 2,-4-9 2,1 1-3,-6-5 0,0-4 1,1 5 2,-5 3-1,-5 9-1,0 4 1,0 4-1,-4 4-3,4 8 0,-4 4-1,-1 9 3,1-1 0,0 1 1,4-1 0,-5 5 0,6-1-5,-1-3 1,5-9-11,0 0-3,9-16-57,4-8-58</inkml:trace>
          <inkml:trace contextRef="#ctx0" brushRef="#br0" timeOffset="195469.5724">7269 5609 244,'0'0'90,"0"4"-70,0 0-3,0-4-5,0 0-9,0 0-2,9 4-27,-4 0-10,-1 0-64,10 5-25</inkml:trace>
          <inkml:trace contextRef="#ctx0" brushRef="#br0" timeOffset="196789.3068">7638 6224 136,'-5'4'52,"1"4"-41,-6-4 2,6 0 0,-1 4 0,-4-4 4,0 1 2,0-1 1,-1 0-11,1-4 12,0 0 8,4-4-6,-4 0-1,4-1-9,1-3 0,4-4-2,0 0 1,0-5-6,4-3-2,1-1-2,0 1 1,4 3-2,0 1-1,5 0 1,-5 3-1,5 1 4,-5 0 5,0 4-3,1-1-1,3 5 0,1 0-1,0 0 0,0 4 2,0 0-5,0 4-1,-1 4 0,1 1 0,0 3-3,0 4 2,0 1 1,0-1 0,-5 4 2,0 1 1,-4-1-1,-1 1 1,-4-5-4,0-3 0,0-1 3,-4 0 1,-1-4-6,0-3-2,1-1 2,-1-4 1,1 0 2,-1-4 0,0-5 0,5 1 0,0-8 0,0-1 0,0 1 0,0 0 2,0-1-3,5 1 0,0-1 1,-1 5 0,1 0-3,4 4 2,0-1 1,1 5 2,-1 0-1,5 0-1,-1 0-2,6 4 1,-1 0 3,1 0 1,-1 4 1,-4 0 0,0 4-5,0 1 1,-5 3 0,-5 4 2,1 5-1,-5-1-1,0-3 1,0 3 1,-5-3-1,1-1-1,-1-4-2,1 1 1,-1-5-1,0-4 0,1 0 2,4-4 0,0-4-3,0 0 0,0-4 2,4-5 0,1 1-2,4-4 2,0-5 1,1 1 0,-1-1 0,0 5 0,5-5 0,-5 5 0,5-1 0,0 5 0,0 0 0,0 4 2,4-1 3,-4 5 4,0 0-2,-5 4-2,0 8-2,0 1-3,1 3 1,-6 4 1,1 5-1,-1-1-1,1 1 1,-5-1 1,0 1-1,0-5-1,0 1 1,0-5 1,5-4-12,-5 0-6,0-8-27,9 0-10,0-8-76,5-8-33,4-9 84</inkml:trace>
          <inkml:trace contextRef="#ctx0" brushRef="#br0" timeOffset="197031.0312">8343 6002 256,'0'25'96,"0"-9"-75,-4 1 12,4-5 0,0 0-18,0 1-3,0-1-2,4 0 4,-4-4-8,5 1-1,0-1-1,-5-8 0,4 4 0,-4-4-7,0 0 0,5 0-28,-1-4-9,1-4-81,9-9-45,-5-7 77</inkml:trace>
          <inkml:trace contextRef="#ctx0" brushRef="#br0" timeOffset="197195.0828">8362 5535 232,'0'4'88,"4"0"-69,-4 0-49,0-4-27,0 0-30,5 0-7</inkml:trace>
          <inkml:trace contextRef="#ctx0" brushRef="#br0" timeOffset="198051.6207">8675 5506 324,'0'5'121,"0"-5"-95,0 0 14,0 0-3,0 0-11,0 0-3,0 0-9,10 0-1,-1 0-8,9-5-1,5 1 2,5-4-3,9-4 0,9-5 1,9 1 0,10 0 2,-5-5 3,-5 5-2,-13 8-2,-10 3 0,-14 1-1,-9 4 0,-13 9 0,-10-1-2,-4 4-2,-1 0-4,1 1-2,-5-5-8,4 4-4,5 0-19,1-3-6,3-5-9,1-4-3,4 0-40,15-21-65</inkml:trace>
          <inkml:trace contextRef="#ctx0" brushRef="#br0" timeOffset="197661.0839">8698 4920 176,'19'-32'68,"-5"19"-52,-10 5 8,5 4 2,-4 0-6,0 0 0,-1 4-2,-4 0 0,0 0-9,5 8 3,0 4 2,-1 9-3,1 7-1,-5 9-4,0 17-1,0 15-1,0 17 0,-5 0 0,1-4 0,-1 4 6,0 9 6,1-1-2,-1-4 0,0-8-2,5-8 2,0-13-5,5-11-1,-5-9-4,5-13-3,-1-3 2,1-5 2,0-3-2,4-17-2,5-4 2,-1-5-15,1-7-5,5 0-13,-1-5-4,-4 1-4,0-5-2,-5 0-17,0-3-9,5-1-30</inkml:trace>
        </inkml:traceGroup>
        <inkml:traceGroup>
          <inkml:annotationXML>
            <emma:emma xmlns:emma="http://www.w3.org/2003/04/emma" version="1.0">
              <emma:interpretation id="{63F4C4C6-10D2-49F7-9C13-7B1404FE90B4}" emma:medium="tactile" emma:mode="ink">
                <msink:context xmlns:msink="http://schemas.microsoft.com/ink/2010/main" type="inkWord" rotatedBoundingBox="13749,5449 17316,5065 17384,5705 13818,6088"/>
              </emma:interpretation>
              <emma:one-of disjunction-type="recognition" id="oneOf13">
                <emma:interpretation id="interp65" emma:lang="en-US" emma:confidence="1">
                  <emma:literal>current</emma:literal>
                </emma:interpretation>
                <emma:interpretation id="interp66" emma:lang="en-US" emma:confidence="0">
                  <emma:literal>Current</emma:literal>
                </emma:interpretation>
                <emma:interpretation id="interp67" emma:lang="en-US" emma:confidence="0">
                  <emma:literal>currant</emma:literal>
                </emma:interpretation>
                <emma:interpretation id="interp68" emma:lang="en-US" emma:confidence="0">
                  <emma:literal>currents</emma:literal>
                </emma:interpretation>
                <emma:interpretation id="interp69" emma:lang="en-US" emma:confidence="0">
                  <emma:literal>Currents</emma:literal>
                </emma:interpretation>
              </emma:one-of>
            </emma:emma>
          </inkml:annotationXML>
          <inkml:trace contextRef="#ctx0" brushRef="#br0" timeOffset="128901.9752">13235 4408 168,'-4'-8'66,"4"4"-52,0-4 14,0 3 5,0 1-6,-5 0 1,1-4-6,-1 4-4,0-4-10,1 0 1,-5 3 2,-1 1 0,1 0 3,0 0-3,0 0 1,4 0-5,-4 4 1,0 4-3,-5 0 2,0 4-2,0 1 0,0 3-3,0 4 1,5 5-4,0-1 0,0 9 1,4 0 0,1-1 0,-1 1 2,5 4-3,0 0 0,0-5 1,0 1 0,5 0-3,4-5 2,5-3 1,-1-1 2,6-3-1,4-5-1,0-4-2,5-4 1,-1-4-1,1-4 0,0 0 2,-1-4 2,1 0-1,-5-1-1,0 1-6,5-4-4,-10 0-14,1-1-7,-10 1-31,0 0-12,-4 4-30</inkml:trace>
          <inkml:trace contextRef="#ctx0" brushRef="#br0" timeOffset="129546.7198">13600 4416 148,'-5'0'57,"5"0"-44,0 0 18,0 0 6,0 0-8,0 0 0,0-4-7,0 4-4,5-4-10,-5 4 4,0 0 1,0 0 0,0 0 2,0 0-6,0 4-3,0 4-3,0 5 0,0 11-4,4-3-2,1 3 2,-1 1 0,1-1-2,4 1 2,1 0 1,-1-5 2,0-3-1,5-1-1,0-4-4,-1-4 0,6-8-3,-1 0 2,1-4 1,-1-4-1,1-8 4,-1-5 2,5-3 0,-4-5 2,-1-4 2,-4 4 2,0 1 1,-5 7 2,0 5-1,-4-1 2,-1 9-2,-4 8 2,0 0-6,0 13-1,0 3-4,0-4-1,5 5-1,0-1 0,4 0 0,0-3 0,5-1-3,0-4-1,4 0-15,5-3-6,0-1 3,0-4 1,0 0-6,-4 0-2,-5 0-60,-5-4-37,0-1 58</inkml:trace>
          <inkml:trace contextRef="#ctx0" brushRef="#br0" timeOffset="130283.3138">14144 4613 160,'-5'4'63,"5"-4"-49,-4 4 7,4-4 0,0 4-5,0-4 1,0 0 2,0 0 0,0 0-10,0 0 6,0 0 2,0 0-1,0 0 3,0-8 1,4-4-3,1-5 0,-1-3-3,1-5-1,0-3-3,-1-5-1,1 0-1,4-4 0,0 4-2,0 1-1,1-1-1,4 4 2,-1 4-1,1 5 0,0-1-3,0 5 1,0 4-2,-5 4-1,0 3 1,0 1 1,5 8-1,-5 5 2,1 7 0,3 0 3,1 5-5,0 4-3,0-1 1,0 5 0,-5 0-2,5-1 0,-5-3-3,0-1-1,0 1-12,1-9-3,-6-3-15,1-1-4,0-4-44,-5-8-18,0 0 3</inkml:trace>
          <inkml:trace contextRef="#ctx0" brushRef="#br0" timeOffset="130807.1067">14637 4560 88,'-5'8'35,"15"-8"-27,-10 0 16,0 0 6,0 0 10,0 0 6,0 0-10,0-4-2,0 0-19,0 0 4,0-5 2,0 1-3,0-4 2,0 4-2,0-9 0,0 1 0,4-5-2,1-7-6,4 3-4,5 1-1,0-5 1,4 0-1,1 0 0,-1 9-3,5-1-2,-4 5 5,-1 4 1,-4 4-2,0 8-3,0 0 4,-1 8 1,-3 4-2,3 9-1,-3 3-1,-1 5 1,0 4-2,0-1-1,-4 5-6,0 0-1,-1-4-15,5-4-3,-4-9-20,0-3-9,4-5-22,-5-4-7,1-4-11</inkml:trace>
          <inkml:trace contextRef="#ctx0" brushRef="#br0" timeOffset="131348.4199">15126 4576 148,'-5'0'57,"5"0"-44,5 0 18,-5 0 6,4 0-6,6-4-1,-1 0-5,0-4-2,5-1-12,0-3-2,0-4 1,-1-5 3,6 1 2,-1-5-4,1-8-1,-10 1-4,5-1 1,-5 4 0,-4 0 3,-1 5-1,-4-1 2,-4 5 0,-10 3 3,-5 5-7,-8 8-2,-1 4-5,0 4-1,1 4 1,-1 5 0,5 3-5,0 4 1,5 5 2,4 4 1,4-1-2,1 5 0,5 0-1,8 4 3,5-8-7,5-1 1,5 1-10,4-4-2,14-5-1,-10-4 0,10-3-18,0-5-3,-5-4-3,-4-4-38,0-4-34,-5 0 43</inkml:trace>
          <inkml:trace contextRef="#ctx0" brushRef="#br0" timeOffset="132024.6039">15361 4642 148,'-5'0'57,"-4"4"-44,14-4 14,-5 0 5,0 0-5,0 0 1,0-4-4,4 0-3,1-5-11,0-3 5,-1-4 4,1-1 3,-1-3 2,6-1-11,-1 1-3,5-1-2,0 1 2,-1-1-3,6 5-2,-1-1 2,-4 5 0,0 4 1,-5 4 0,0 4-4,1 8-3,-6 0 0,1 5 1,-1 7-3,1 1 0,0-1-1,-1 1 0,5-1 0,-4 1 0,0-5 0,4-4 0,-4 1 0,-1-5 0,-4-8 0,9 4-2,-4-4 0,0-8 0,-1-1 0,1 1 0,4-4 3,0-4 0,0-1-2,1 1 2,-1-1 1,0 1 0,0 4 0,1-1 2,-1 5-1,0 4-1,-4 4 1,-1 0-1,-4 0-3,9 8 0,1 0 2,-1 1 0,0 3-6,0 0 0,1-4-15,-1 5-5,9-5-6,-4-4 0,0 0-4,4-4 0,1-4-12,4-4-51,0-4 13</inkml:trace>
          <inkml:trace contextRef="#ctx0" brushRef="#br0" timeOffset="132354.1859">16080 4297 160,'14'-49'63,"-9"29"-49,-5-13 22,0 16 10,0-7-9,0-9 1,0 0-6,0-4 0,0 1-18,0 7 3,0 4 1,-5 9-2,5 4 3,0 7-10,0 14-5,0 3-6,0 8 1,5 9-1,-1 8 0,6 4 4,-1 0 1,0 4-4,5 0-1,0 0-2,-1 0 0,6 0 3,-1-4 2,1-4 0,-1 4 2,-4-12-4,0-9-2,0-3-3,-5-5-1,0-4-7,0-4-4,1-8-10,-1-4-5,0-8-26,0-5-13,1 1-30</inkml:trace>
          <inkml:trace contextRef="#ctx0" brushRef="#br0" timeOffset="132729.4325">16062 4240 272,'-32'0'101,"22"-4"-78,6 4 11,4 0 1,0 0-6,0 0 1,0 0-9,0 0-2,4-4-11,6 0 1,-1 0 4,5-5-3,4 1 0,1-4-2,4 0 2,4-5-3,5 1-2,5-1-5,5 1-2,-1 0 1,1-1 2,-1 1 2,-4-1 3,5 5-3,-15 4-2,1 0 0,-9 0 1,-1-1 1,-4 5 1,-14-4-18,4 4-5,-8 0-18,-1 0-4,-9 0-35,1 0-14</inkml:trace>
        </inkml:traceGroup>
        <inkml:traceGroup>
          <inkml:annotationXML>
            <emma:emma xmlns:emma="http://www.w3.org/2003/04/emma" version="1.0">
              <emma:interpretation id="{57C0506A-E0D6-4970-A49F-95B4BF794A48}" emma:medium="tactile" emma:mode="ink">
                <msink:context xmlns:msink="http://schemas.microsoft.com/ink/2010/main" type="inkWord" rotatedBoundingBox="18221,4611 22664,4133 22857,5924 18414,6402"/>
              </emma:interpretation>
              <emma:one-of disjunction-type="recognition" id="oneOf14">
                <emma:interpretation id="interp70" emma:lang="en-US" emma:confidence="0">
                  <emma:literal>Erixon</emma:literal>
                </emma:interpretation>
                <emma:interpretation id="interp71" emma:lang="en-US" emma:confidence="0">
                  <emma:literal>Elixir-I</emma:literal>
                </emma:interpretation>
                <emma:interpretation id="interp72" emma:lang="en-US" emma:confidence="0">
                  <emma:literal>Elixir-to</emma:literal>
                </emma:interpretation>
                <emma:interpretation id="interp73" emma:lang="en-US" emma:confidence="0">
                  <emma:literal>Elixir-h8</emma:literal>
                </emma:interpretation>
                <emma:interpretation id="interp74" emma:lang="en-US" emma:confidence="0">
                  <emma:literal>Elixir-d8</emma:literal>
                </emma:interpretation>
              </emma:one-of>
            </emma:emma>
          </inkml:annotationXML>
          <inkml:trace contextRef="#ctx0" brushRef="#br0" timeOffset="137248.6198">18427 3781 140,'9'-4'52,"-9"4"-41,5-4 15,-5 4 4,5 0-2,-1 0 1,1 0-5,-1 0-3,-4 0-11,0 0 0,0 0 3,0 0 2,-4 4 3,-1 4-8,-4 4-1,-9 5-3,-5 3 1,-5 5-4,-4 3 0,-5 5 1,0 8 2,-14 0 1,0 4 3,1-4 4,-1 0 3,5-4-5,0 0 1,4-4-8,5-4-3,10-5-1,4-3 1,4-1 1,5-3 3,10-5 1,4 0 3,4-4-3,6 1-2,3-1 0,6-4 1,4 0-3,5 4 0,4-4-1,0 4-2,5 1 1,0 3 1,0-4-3,0 0 0,0 0 3,-5 1 1,0-1-1,5 0 1,-9-4-4,-5 0 0,0 0 3,-5 0 1,-4-4-1,-5 0-2,0 0-21,-9 0-11,0 0 2,0-4 5,0 0-18,0 0-9,-4 0-22,-1 4-8</inkml:trace>
          <inkml:trace contextRef="#ctx0" brushRef="#br0" timeOffset="138058.5553">17902 4908 180,'-5'-8'68,"5"12"-52,-5-4 23,5 0 8,0 0-7,0 0 2,0 0-15,0 0-5,5-4-12,-5 4 0,0 0 1,0 0-4,5 0 1,4 0-5,0 4 0,5-4 3,4 4 1,5 0-3,10 0-1,-1 0 3,0 0 1,0 1 1,1-1 0,-1-4 0,0 4 2,1 0-3,-1 0-2,-5 0 2,1 4 0,0-4 1,-5 0 0,-5 0 0,1 1 2,-5-1-3,-1-4 1,-3 0-3,-1 0 2,-9 0-2,0 0 2,0 0-2,0 0 2,0 0-2,0 0 0,0 0-1,0 0 2,0 0-1,0 0 2,0 0-4,0 0-2,0 0-5,0 0 0,0 0-11,-5 0-6,1 0-28,-6-4-13,1-1-74,0-3-30</inkml:trace>
          <inkml:trace contextRef="#ctx0" brushRef="#br0" timeOffset="141020.0693">18801 4080 64,'-5'-8'24,"5"16"-18,5-4-2,-5-4 0,0-4-3,4 0-1,1 0 1,-1 0-1,1-4-3,0 4 2,-1-5 18,1 1 9,0 0 9,-1 4 3,1 0-5,-5 0-3,0-5-12,4 5-4,-4 0-8,0 0-2,0 0 0,0 0-2,0 4-2,0-4 1,0 4 1,0 0-3,0 0-2,0 0 2,0-4 0,0 4 3,0 0 3,0-4-2,0 0-2,-4 4-3,4-5 1,0 5-6,0-4 0,4 4-15,-4 0-3,5 0-18,-5 0-45,0 0 10</inkml:trace>
          <inkml:trace contextRef="#ctx0" brushRef="#br0" timeOffset="141812.8435">18884 3908 148,'0'-29'57,"0"21"-44,0-8 14,4 12 5,1-5-7,-1 1 0,1-4-3,0 0-2,-1-1-10,1 1 9,0 4 4,-1 0-3,1-1-1,-1 5-7,1 0-2,0 0-2,-1 0 2,1 0-1,-5 4 0,0 0-5,0 0-1,4 4 1,1 4 0,-5 9-2,0 7-2,0 5 3,0 8 2,-5 0-4,5 4-1,-4 0 0,-1 0 0,1-4 0,4-9 2,0-3-3,0-5-2,0 1 4,0-5 1,4-4-5,1 1 0,-5-5 3,4 0 2,1 0 0,-5-8-2,9 4 1,0 1-1,1-5 0,4 0 0,-1 0 2,1 0 3,5 0-2,-1 0-2,5 0 0,0-5 1,5 1-1,-5 0-1,0 0 1,0 4-1,-5-4-3,1 4 2,-5 0 1,0 0 0,-5-4-20,0 4-7,-4-4-19,-1 0-9,-4 0-34,5 0-51,-1-5 37</inkml:trace>
          <inkml:trace contextRef="#ctx0" brushRef="#br0" timeOffset="142157.7903">19308 3986 204,'-14'-12'77,"9"3"-60,1-3 17,4 8 4,0 0-7,-5 0 2,5 0-6,0 0 1,0-1-16,0 5 0,0 0 1,0 0-1,5 0 3,-5 0 1,0 0 2,4 5-6,1 3-2,4 4-1,0 4 1,1 5-3,-1 8-2,0 3 0,0 1-1,1 4-2,-6 0 1,5 0-2,-9 0-1,0 0-2,0 0-1,0-1-5,0-3-2,-4 0-20,-1 4-7,1-8-19,-1-5-5,0-7-77</inkml:trace>
          <inkml:trace contextRef="#ctx0" brushRef="#br0" timeOffset="143208.7218">17791 5199 156,'-28'4'57,"19"-4"-44,-9 0 18,13 0 8,-4 0-5,-5-4 1,0 0-7,0 0-3,5-4-13,0-1 1,0 1 1,4 0-5,0-4-1,5-1-4,5 1-1,0-4 1,4-1 2,5-3-1,-1-1 2,1 5-2,5 0 0,4-1 1,4-3 1,6-1-1,-1 5 1,10-1 0,-1 1 1,0-4 0,1 3 0,-1 1 0,-4 3 2,-4 5-3,-6 4-2,1 0 0,-5 4-1,0 0-2,-4 4-2,4 0 1,-5 4-1,5 1 0,-4-1 0,4 4 0,0-4 0,-5 1 0,5-5 0,0 0-3,0-4 2,5 0 1,-5 0 0,0 0 6,0-4 4,-4 4-3,-6-4 1,1-5-5,-5 5 0,-4-4-12,0-4-7,4-5-42,0-7-20,10-13-76</inkml:trace>
          <inkml:trace contextRef="#ctx0" brushRef="#br0" timeOffset="144619.8259">20230 3937 176,'9'-17'68,"-13"9"-52,8-4 17,1 8 6,-5-5-5,0 1 1,0 0-12,0 0-1,0 0-13,0 0 6,0 3 4,0 1-1,0 0 1,0 0-1,0 0-2,0 4 0,0 0 3,0 0-7,-5 4 1,1 4-4,-6 5 0,-3 7-3,-6 9-1,-4 8-6,-5 4-1,-4 8 3,-5 0 3,0-4-1,5 0 0,4-8-3,-4 12-3,4-4-1,5-4 3,5-4 0,0 0 3,-1 0-3,5-4 0,0-5-8,1 1-2,-1-4-5,5-1-1,-1-3-8,-4-1-2,5-3-34,0-5-15,-5 0-55</inkml:trace>
          <inkml:trace contextRef="#ctx0" brushRef="#br0" timeOffset="144141.108">19644 3859 204,'0'-12'77,"0"12"-60,0-9 17,0 5 6,0 0-10,5 0 0,0 0-6,-1 0-1,-4 4-12,0 0 7,0 0 4,0 0-5,5 4-2,4 0-11,0 8-2,1 5-2,3 3 0,6 9-3,8 4 2,6 4 1,4-1 0,4 5 0,5-4 0,0 0 2,5 0 1,-5 0-1,0 0-2,-4 0 1,-5 0-1,-5-5-3,-4-3 2,-5-4 3,-5-5 1,1-3-10,-10-1-3,0-8-24,-4-4-8,-5-4-27,0-8-9,0-8-33</inkml:trace>
          <inkml:trace contextRef="#ctx0" brushRef="#br0" timeOffset="145219.9743">20465 3957 192,'9'-4'71,"-4"4"-55,0 0 22,-5 0 8,0 0-11,0 0-2,0 0-8,4 4-4,-4-4-11,5 4 2,-1 4 4,1 1-2,0 3 2,-5 4-3,0 5 2,0 8-4,0 3-1,0 5-2,0 0 0,0 4-2,0 4 1,0 4-6,0-4-3,0-4 3,0-4 1,0 0 0,0-12-2,0-5-17,0-3-6,0-17-62,9-9-15,5-11-11,4-5 2</inkml:trace>
          <inkml:trace contextRef="#ctx0" brushRef="#br0" timeOffset="145701.227">20783 4121 192,'10'-4'71,"-6"8"-55,1 0 13,-5-4 2,0 0-3,0 0 1,0 4-12,0 5-5,0 3-7,-5-4 1,1 17 0,-1-1-2,0 1-3,1 3 0,-1 1-4,0 0 2,5 0 1,5-1 0,0-3 0,4-5 0,5 5-3,4-9 2,5-8 1,0 1 2,-4-5 8,-1-4 3,1-4 5,-6-5 1,1-3 3,0-8 1,-5-1-1,-4-3-2,0-1-2,-1-8 1,-4 0-6,-4 1-3,-6 3 1,1 0 3,-9 1-6,-1 3-2,-8 0-25,-1 5-10,-4-5-21,-5 9-9,4 0-50,-3-1-20,3-7 15</inkml:trace>
          <inkml:trace contextRef="#ctx0" brushRef="#br0" timeOffset="146646.1233">20931 3560 160,'-9'4'60,"9"-4"-47,-10 0 19,10 0 5,0 0-8,0 0 0,0 0-5,0 0-3,0 0-11,0 0 0,5 4 3,4 0 2,0 0 0,5-4-3,0 0 0,5 0-1,-1 0 1,5 0 2,0-4 2,0 4-3,5-4 2,0 0 1,-5 4 2,0 0-6,-5-4 1,1 0-4,-6 4 2,1 0-4,-5 0 1,1 0-3,-6 0 0,-4 0-3,0 0 1,0 0-4,0-5-2,0 5-20,0 0-10,-4-4-43,4 0-18,0-4-55</inkml:trace>
          <inkml:trace contextRef="#ctx0" brushRef="#br0" timeOffset="147862.0002">21742 3256 208,'10'-8'77,"-6"4"-60,1-4 17,-5 4 6,0-4-10,0-1 0,0-3-8,0-4-2,4-1-11,-4 1 3,0-5 2,0 1-3,0 3-1,0 1-2,-4-4 0,-1 3-2,1 1-1,-1-1 3,-4 5 5,0 4-5,-5 0 0,0 4-6,0 0-2,-4 4 0,-5 0 2,4 4-3,1 0 0,-5 0-1,0 4 0,4 0 2,1 5 0,-1 3-3,5 0 2,5 1 1,0-1 2,4 5-3,1-1-2,4 5 2,0-1 0,0 1-2,0-1 2,0 1 1,0 0 0,0-1 0,0-3 2,0-1 1,0 1 1,0-1-2,0 1-2,0-5-2,0 0-1,4 1-1,1-1 3,0-3 0,4-1 3,0 4-1,5-3 2,-5-1-4,10 0-2,-6 0 2,6 1 2,-1-1 0,1 0-1,-1 1-2,-4-5 1,0 4 3,0-4 1,-1 0-1,1 1-2,-5-1 1,1 0-1,-1 4 0,5-3 0,0 3 0,-5-4 0,5 4-3,-5 1 2,0-1 1,0 0 2,-4 1-1,0-5-1,-1 0 1,1 4 1,-1 1-1,1-1 2,-5-4-2,0 4-1,0 1 1,0-1 1,0 0-3,-5 0 0,1 1 1,-1-1 2,-4 0-3,0 1 0,-1-1 1,-3 0 2,-1-4-1,0 1 2,-4-5-2,4 0-1,-5 0 1,1-4 1,-5 4-1,9-4 2,-5 0 2,6-4 4,-1 0 0,0-4 0,5-1-1,0 1 0,-1-4 0,6 0 0,4-5-4,0 1-1,0-5-1,9 1 1,0-5-4,5 1-2,4-5-1,1 0 3,4-3 0,0 3 1,5 0 0,-1-4 0,1 1 4,-5-1 2,5-8 0,-5 0-1,0-4-3,-5-4 1,-4-1-4,-5-3-2,5 0-51,-5-9-24,1-3-99</inkml:trace>
        </inkml:traceGroup>
      </inkml:traceGroup>
    </inkml:traceGroup>
    <inkml:traceGroup>
      <inkml:annotationXML>
        <emma:emma xmlns:emma="http://www.w3.org/2003/04/emma" version="1.0">
          <emma:interpretation id="{D5C99FE0-C752-469A-B62F-FE8C0556CD45}" emma:medium="tactile" emma:mode="ink">
            <msink:context xmlns:msink="http://schemas.microsoft.com/ink/2010/main" type="paragraph" rotatedBoundingBox="2740,8376 10215,8244 10242,9723 2766,9856" alignmentLevel="2"/>
          </emma:interpretation>
        </emma:emma>
      </inkml:annotationXML>
      <inkml:traceGroup>
        <inkml:annotationXML>
          <emma:emma xmlns:emma="http://www.w3.org/2003/04/emma" version="1.0">
            <emma:interpretation id="{D1D6E92C-D7A2-41BC-A8E2-12C5C14D669D}" emma:medium="tactile" emma:mode="ink">
              <msink:context xmlns:msink="http://schemas.microsoft.com/ink/2010/main" type="line" rotatedBoundingBox="2740,8376 10215,8244 10242,9723 2766,9856"/>
            </emma:interpretation>
          </emma:emma>
        </inkml:annotationXML>
        <inkml:traceGroup>
          <inkml:annotationXML>
            <emma:emma xmlns:emma="http://www.w3.org/2003/04/emma" version="1.0">
              <emma:interpretation id="{0F2611F0-B423-41B0-A77D-39D9EE42097E}" emma:medium="tactile" emma:mode="ink">
                <msink:context xmlns:msink="http://schemas.microsoft.com/ink/2010/main" type="inkWord" rotatedBoundingBox="2740,8376 7387,8294 7414,9774 2766,9856"/>
              </emma:interpretation>
              <emma:one-of disjunction-type="recognition" id="oneOf15">
                <emma:interpretation id="interp75" emma:lang="en-US" emma:confidence="0">
                  <emma:literal>Beetle-I</emma:literal>
                </emma:interpretation>
                <emma:interpretation id="interp76" emma:lang="en-US" emma:confidence="0">
                  <emma:literal>Belle-I</emma:literal>
                </emma:interpretation>
                <emma:interpretation id="interp77" emma:lang="en-US" emma:confidence="0">
                  <emma:literal>Beetle-IT</emma:literal>
                </emma:interpretation>
                <emma:interpretation id="interp78" emma:lang="en-US" emma:confidence="0">
                  <emma:literal>Belle-II</emma:literal>
                </emma:interpretation>
                <emma:interpretation id="interp79" emma:lang="en-US" emma:confidence="0">
                  <emma:literal>Beedle-IT</emma:literal>
                </emma:interpretation>
              </emma:one-of>
            </emma:emma>
          </inkml:annotationXML>
          <inkml:trace contextRef="#ctx0" brushRef="#br1" timeOffset="209536.9492">2017 7420 172,'0'-8'66,"0"12"-52,0 0 19,0-4 6,0 0-9,0 0-2,0 0-10,0 0-3,0 0-9,0 0 5,0 5 2,0-1-4,-4 4-1,4 0-4,0 8-1,0 9 3,0 0 3,0 3 0,0 5 0,4 8-1,-4 8 0,5 13 0,-1 7 0,1 5 2,0-4 4,-1-1-2,1-7 3,0-9-6,-1-4-3,-4-8-3,0-4 0,0-4-2,0-8-1,0-5 1,0-3-1,0-1-5,0-8-1,0 0-4,0-8-1,0 4-10,0-4-1,0-4-16,-4 0-3,4-4-11,0-4-3,0-5 3,0-3 3,0-1 20,0 1 10,-5-1 12,0 1 4,1-1 9,-1 1 4,-4-1 3,4 1 5,1-5-1,-1-3 1,0-1 4,1-4 3,-1 0-4,1-8-3,4 5-2,0-1 0,0 0-2,4 0 1,1 0-6,4 0-1,5-4 0,0 4 2,4 0 4,1 0 1,-1 1-2,0 3 0,-4 4-1,0 4 2,0 5-5,0 0-1,0 3-4,-1 1-3,-3 3-3,4 5-1,-1 0 2,1 0 0,0 4 1,0 0 0,0 4-3,0 4 2,-1 0 1,1 4 0,0 4 0,0 5 2,-5-1-1,0 5-1,-4 7 1,-5 5-1,0 4-5,-5 0-1,1 0-4,-1 0 1,0 0 3,1-1 1,-1-7 5,1-4 2,-6-5-3,6-3 1,-1-1 2,-4-4 3,0-4-4,0-3-1,-1-5 0,6 0 0,-1 0-3,0 0 2,1 0 1,-1-5 0,5 1 0,0 0 0,0 0-3,5 0 2,-1 0 1,6-4 0,-1 4 0,0 0 2,5-1-3,0 5 0,0 0 1,-1 5 0,1-1 0,0 4 0,9 0 0,-4 4 0,-1 5 0,5-1 0,0 5 0,-4 3 2,-1 5-1,-4 4 2,0 4-2,-5-5 2,-4 5-2,-1-4-1,-4 4 1,-4-4 1,-6-5 1,1 1 3,-5-4 1,-4-5 3,-5-3 1,0-1 3,-5-4 2,-4 1-1,-10-5-1,5 0-1,1 0-10,-1 0-3,0-4-23,4 1-8,6-1-41,8 0-19,10-4-47</inkml:trace>
          <inkml:trace contextRef="#ctx0" brushRef="#br1" timeOffset="210451.6408">2760 8154 172,'0'4'66,"0"4"-52,0-12 3,0 4-2,0 0-6,0 0 0,4 4 6,5 0 2,1 1-8,-1-5 1,0 0 1,5 0 0,0 0 1,0 0-2,-1-5-1,1 1-1,5-4 2,-5 0 1,-1 0 1,1-5-2,0-3-1,0 0-1,-5-5 2,0-3-3,-4-1-2,-5 0 2,-5-3 2,-4 3-2,0 5-2,-5-1 0,0 5-1,-4-1 6,-1 9 6,1 0-6,-1 4-3,1 8-2,0 4 1,-1 9-5,1 7-3,-1 9-2,5 8 3,1 12 0,3-4 1,1 1-3,9-9 2,5-5-1,4 1 0,5-8 2,9-4 0,4-9-5,10-4-1,0-4-4,0-8 1,0-4-26,0-4-9,-5 0-60,0-8-60,1-1 51</inkml:trace>
          <inkml:trace contextRef="#ctx0" brushRef="#br1" timeOffset="210992.1665">3188 8306 176,'0'0'66,"0"0"-52,5 8 6,-5-8-1,0 0 0,9 4 1,0-4-3,1 0 0,4 0-9,-1 0 4,1-4 1,5 0-2,-1-9-1,5 1-2,0 0 2,0-9-3,0 1 1,0-1-1,-4-3 1,-1-5 0,1 0 0,-6-3-2,1-1 1,-4-4 2,-10 0 2,0 8-3,-5 1 0,-4 7-1,-5 5 3,0 4-3,-4 3-2,-1 5-2,1 8 0,-1 9-7,5 11 1,-4 17-4,4 17 2,5 7 3,0 1 1,9 3-2,9 1 2,14 0 1,5-5 2,13-3-6,5-9-1,10-12-9,-1-16-2,9-13-44,1-12-20,4-8-43</inkml:trace>
          <inkml:trace contextRef="#ctx0" brushRef="#br1" timeOffset="211893.0453">3327 8490 200,'-5'0'74,"5"-4"-58,5 4 7,-5 0 1,4-4-11,6 0-2,-1-4 0,5-5 3,-1-3-8,6-5 12,4-3 8,0-5 1,0-4 4,0-4-8,0-3-4,-4-10-3,-1-11 0,0-5-4,-4-3-2,0-5-6,0 8-1,-5-3-1,5 3-2,-9-4 1,-1 1-1,1-1 0,-5 4 0,-5 5 2,1 4 1,-6 3 1,-8 5 0,4 16 0,0 9 2,-4 7-3,-1 13-2,1 16-7,0 21-1,4 16 1,0 21 3,5 4 0,4 12 1,5 21 0,9 11 0,5-7 4,5-8 1,4-9-1,4-16-2,1-9-2,0-7 1,4-1 1,-4-7 2,-1-5-3,1-8-2,0-8-9,-1-9-3,1-3-10,0-17-2,8-8-42,1-13-20,0-7-34</inkml:trace>
          <inkml:trace contextRef="#ctx0" brushRef="#br1" timeOffset="212627.1526">3774 8625 160,'-5'9'63,"5"-5"-49,5-4 16,-5 0 3,0 0-10,0 0 0,5 0-12,4-4-4,5-1-4,-1-3 6,6-4 6,-1-4 4,5-5 1,0-3 4,5-1 2,0-4 2,-5-4 2,0-3-7,0-5-4,0-5-7,-5-3 0,1-12-5,-5-9-2,0-4 0,-1 1 1,1-5-1,0 8 0,0-4-3,-5 1-2,0-1-2,-4 4 1,0 0 1,-5 9 0,-5 8 4,0 12 2,-4 12-2,0 8-3,-5 13-3,0 21-1,0 19-1,1 18 3,-6 15-2,1 21 1,-1 29 0,5 4 0,10-13 2,4-7 2,4-9-3,10-16 0,9-17-4,5-8-1,4-12-6,5-16 0,5-5-3,4-12 0,0-12-30,5-13-10,-1-7-84,6-5-40,-1 0 89</inkml:trace>
          <inkml:trace contextRef="#ctx0" brushRef="#br1" timeOffset="213094.4143">4562 8240 196,'-4'8'74,"8"-8"-58,-8 0 12,4 4-1,0-4-9,0 0 0,0 0-9,4 5-3,6-10-3,-1 1 2,5 0 4,0 0-3,-1-4 2,6-4-5,-5-1 0,-1-3 3,-3-9 3,-1-3-2,-4-5-2,-5-4 0,-5 4 1,-4 0 6,-5 1 4,0 11-4,0 5 1,-4 12-6,-5 12-2,0 8-5,0 9 0,4 12 0,-4 4 0,5 8-3,4 0 2,5 0-1,4-4 0,10 4 0,4 1 0,9-1 2,5-4 0,10-4-3,8-8 2,5-9-12,5-11-7,9-13-58,4-9-26,6-7-6</inkml:trace>
          <inkml:trace contextRef="#ctx0" brushRef="#br1" timeOffset="213444.746">5111 8064 296,'5'-4'110,"-1"12"-86,6-8 2,-6 0-5,5 0-10,5 0-1,5-4-2,4 0 2,4 0-5,6 4-3,-1 0 1,5 0 0,0 0 1,-5 0-5,0 0 1,1 4-40,-1 0-18,5 0-76</inkml:trace>
          <inkml:trace contextRef="#ctx0" brushRef="#br1" timeOffset="214541.4728">5798 7703 276,'51'-28'104,"-19"15"-81,19-15 5,-23 7-2,8-4-4,6-3 2,9-5-2,4 0-2,0-4-10,1 0-2,-1 5-1,-4 3-3,-5 4-1,-5 5-1,-4 8-2,-5 3 1,-4 5-1,-5 4-16,-4 4-6,-1 5-20,-4 7-9,-5 0-23,-9 9-9,0 4-19</inkml:trace>
          <inkml:trace contextRef="#ctx0" brushRef="#br1" timeOffset="213873.6691">6130 7728 252,'5'-25'93,"-5"21"-72,0-8 16,0 8 2,0 0-8,0 4 2,0 0-8,0 0-3,0 0-12,0 8-4,0 8 0,0 13-1,0 12 2,0 12-4,-5 13 0,5 3-1,0 9-2,-4-4 1,4-8-1,0-1-5,0-7 1,0-5-18,4-8-6,5-8-23,1-13-10,3-7-71</inkml:trace>
          <inkml:trace contextRef="#ctx0" brushRef="#br1" timeOffset="214207.3759">6347 7822 320,'0'8'121,"0"-4"-95,4-4 3,-4 0-8,0 0-1,0 0 2,0 0-9,0 0-3,0 0-6,5 9-3,4 11 2,5 17 0,0 8 1,0 12-5,0-7 1,-1 3-2,-3 0 0,-1-4 2,0-4 2,0-4-1,-4-4-1,0-8 3,-5-4 0,0-9-26,-5-12-64,0-8-7,5-8-41</inkml:trace>
          <inkml:trace contextRef="#ctx0" brushRef="#br1" timeOffset="214895.7663">5803 8502 212,'23'0'79,"-5"0"-61,15-4 15,-15 4 3,5-4-3,5-4 1,4 0-4,0 0-1,5-5-16,0 1 5,-5 4 5,5 0-3,-5-5-2,1 5-2,-1 4 0,0 0-11,-4 0-2,0 0-3,-5 4 2,0 0-3,-5 0 0,1 0-23,-1-4-10,0 0-42,1-5-18,4 1-44</inkml:trace>
        </inkml:traceGroup>
        <inkml:traceGroup>
          <inkml:annotationXML>
            <emma:emma xmlns:emma="http://www.w3.org/2003/04/emma" version="1.0">
              <emma:interpretation id="{6B0B69F6-D763-42A2-A293-B381FBC76691}" emma:medium="tactile" emma:mode="ink">
                <msink:context xmlns:msink="http://schemas.microsoft.com/ink/2010/main" type="inkWord" rotatedBoundingBox="8406,8483 10219,8451 10239,9588 8426,9620"/>
              </emma:interpretation>
              <emma:one-of disjunction-type="recognition" id="oneOf16">
                <emma:interpretation id="interp80" emma:lang="en-US" emma:confidence="0">
                  <emma:literal>e</emma:literal>
                </emma:interpretation>
                <emma:interpretation id="interp81" emma:lang="en-US" emma:confidence="0">
                  <emma:literal>x</emma:literal>
                </emma:interpretation>
                <emma:interpretation id="interp82" emma:lang="en-US" emma:confidence="0">
                  <emma:literal>+</emma:literal>
                </emma:interpretation>
                <emma:interpretation id="interp83" emma:lang="en-US" emma:confidence="0">
                  <emma:literal>X</emma:literal>
                </emma:interpretation>
                <emma:interpretation id="interp84" emma:lang="en-US" emma:confidence="0">
                  <emma:literal>s</emma:literal>
                </emma:interpretation>
              </emma:one-of>
            </emma:emma>
          </inkml:annotationXML>
          <inkml:trace contextRef="#ctx0" brushRef="#br1" timeOffset="216621.4134">7675 7806 220,'0'-4'85,"-5"8"-66,1-4 14,4 0 2,-5 4-7,5 0-2,-5 0-8,1 0-3,4-4-9,0 0-2,0 0 2,0 0 1,4 4 1,10 0 0,0-4 0,9 0-2,5-4-1,9 0-1,4 0 0,5 4-5,0 0 1,0 0 4,0 4 2,1-4 2,-1 4 0,-9 0 2,-1 0 1,-3 0-8,-1 5-1,-4-5-2,-5 4 2,0-4-1,0 0-1,-5 0 1,1 0-1,-1 0 2,1 1 1,-1-5-4,1 0 1,-1 0 0,-4-5 0,0 1-11,4-4-5,-4 0-30,0 0-10,0 4-31,-1 0-10</inkml:trace>
          <inkml:trace contextRef="#ctx0" brushRef="#br1" timeOffset="217401.3869">8062 8031 96,'-5'0'38,"5"4"-29,-4-4 12,4 0 7,0 4-7,-5 0-2,1 0 2,-1 1 3,0-1-12,1 4 9,-1-4 5,-4 4-1,0 0 3,-1 1-3,1-1 2,0 4 0,0-4 3,0 0-7,-1-3-2,1-1-1,5-4 0,-1 0-5,0 0-1,5 0-4,0 0-1,0 0-5,0 0-1,0 0 1,0 0 0,5 8-2,-5-8-2,9 4 5,5 0 1,4-4-2,1 0-3,4 0 0,5 0 1,4 0-1,0-4 2,5 4-2,-5 0-1,5 0 3,5-4 2,4 4 2,0-4 3,0 4-3,-4-4 1,-1 4-5,1 0 0,-10 0-1,-5 0 1,-3 4-2,-1-4-1,-5 0 1,-4 0-1,0-4-7,-5 0-3,-4-5-30,-1-3-11,1-8-91,4-13-79,0-4 73</inkml:trace>
          <inkml:trace contextRef="#ctx0" brushRef="#br1" timeOffset="218047.5511">8542 7281 220,'-10'8'82,"6"-4"-64,-1 0 11,1 1 2,-1-1 3,-4 4 4,-1 0 2,-3 4 2,3 1-23,1-5 0,0 4 2,4-4-3,1 5-1,-1-5-3,5 0-1,0 0-5,0 0 0,5 1-5,4 3-2,5 0-3,0 0 1,13 1 1,6 3 2,3 1-1,6 3-1,4 1 1,5-1-1,4 1 0,5-1 2,5-4-1,4 1-1,0-1 3,0 1 2,-4-5 0,-10 0 2,-4-4-4,-5 1 0,-9-5 1,-5 0 0,-9 0-2,-5 0-2,-4-4 3,-4 4 2,-1 0 0,-9 4 2,-5 1 0,-9 11 1,-9 13-2,-14 16-1,-18 8-6,-5 9 1,-4 8 0,-1-5 0,5 1-11,5 0-5,4-13-28,9-8-11,10-12-117</inkml:trace>
        </inkml:traceGroup>
      </inkml:traceGroup>
    </inkml:traceGroup>
    <inkml:traceGroup>
      <inkml:annotationXML>
        <emma:emma xmlns:emma="http://www.w3.org/2003/04/emma" version="1.0">
          <emma:interpretation id="{6CADF81B-5F00-4075-8B02-E132B45E8FF7}" emma:medium="tactile" emma:mode="ink">
            <msink:context xmlns:msink="http://schemas.microsoft.com/ink/2010/main" type="paragraph" rotatedBoundingBox="1493,10542 21617,9736 21714,12180 1591,12986" alignmentLevel="1"/>
          </emma:interpretation>
        </emma:emma>
      </inkml:annotationXML>
      <inkml:traceGroup>
        <inkml:annotationXML>
          <emma:emma xmlns:emma="http://www.w3.org/2003/04/emma" version="1.0">
            <emma:interpretation id="{940F8C3F-A0F9-4B0D-B6EA-B5F18D308AED}" emma:medium="tactile" emma:mode="ink">
              <msink:context xmlns:msink="http://schemas.microsoft.com/ink/2010/main" type="line" rotatedBoundingBox="1493,10542 21617,9736 21714,12180 1591,12986"/>
            </emma:interpretation>
          </emma:emma>
        </inkml:annotationXML>
        <inkml:traceGroup>
          <inkml:annotationXML>
            <emma:emma xmlns:emma="http://www.w3.org/2003/04/emma" version="1.0">
              <emma:interpretation id="{D1FE113E-579F-4794-9B63-9C664BE678E7}" emma:medium="tactile" emma:mode="ink">
                <msink:context xmlns:msink="http://schemas.microsoft.com/ink/2010/main" type="inkWord" rotatedBoundingBox="1510,10973 3804,10881 3856,12201 1563,12293"/>
              </emma:interpretation>
              <emma:one-of disjunction-type="recognition" id="oneOf17">
                <emma:interpretation id="interp85" emma:lang="en-US" emma:confidence="0">
                  <emma:literal>Even</emma:literal>
                </emma:interpretation>
                <emma:interpretation id="interp86" emma:lang="en-US" emma:confidence="0">
                  <emma:literal>I'vem</emma:literal>
                </emma:interpretation>
                <emma:interpretation id="interp87" emma:lang="en-US" emma:confidence="0">
                  <emma:literal>Evens</emma:literal>
                </emma:interpretation>
                <emma:interpretation id="interp88" emma:lang="en-US" emma:confidence="0">
                  <emma:literal>Iven</emma:literal>
                </emma:interpretation>
                <emma:interpretation id="interp89" emma:lang="en-US" emma:confidence="0">
                  <emma:literal>Iren</emma:literal>
                </emma:interpretation>
              </emma:one-of>
            </emma:emma>
          </inkml:annotationXML>
          <inkml:trace contextRef="#ctx0" brushRef="#br1" timeOffset="230928.8357">786 9818 128,'-9'-4'49,"9"4"-38,9 4 12,-9-4 3,0 0 1,0 0 1,0 0 0,0 0 0,0 0-15,0-4 5,0 4 5,0 0-1,0 0-1,0 0-3,0 0 1,0 0-4,5 12 5,-1 9-2,-4 7 1,0 9 3,0 12-8,0 5-3,0 3-6,0 5-2,0-5 3,0-4 1,5-4-1,0 1-1,-1-1-3,1 0-2,-1 0 1,1-4 1,0-4-1,-5-8-1,0-8 1,0-5 1,-5-8-14,5-3-5,-5-9-33,5-9-13,0-7-53,10-4-61,-1-1 57</inkml:trace>
          <inkml:trace contextRef="#ctx0" brushRef="#br1" timeOffset="231393.8335">971 9851 200,'0'-4'77,"0"4"-60,-5 0 6,5 0 1,0 0-9,0 0 2,0 0-4,0-4 2,0 4-8,0 0 5,5 0 1,4 0 5,-5-4 1,6-1-2,-1 1 2,0 0-1,5 0-2,0-4-4,4 0 0,1 0-5,4-1 1,0 5-5,-5-4-2,1 4 0,-1 0 1,1 4-3,-6 0 0,1 0 3,-5 0 1,1 0-15,-1 4-6,-5 0-24,1 4-9,-5 0-26,0 1-11,0 7-17</inkml:trace>
          <inkml:trace contextRef="#ctx0" brushRef="#br1" timeOffset="232086.4414">786 10744 248,'0'21'93,"0"-17"-72,5 4 7,-5-8 0,4 4-2,6 0 2,-1-4-4,0 0-3,5 0-11,0 0 0,0 0 3,-1 0 2,6 4 3,-1 0-6,1 1 1,-1-5 1,1 4 1,-1 0-6,0-4-1,-4 4-4,0-4-3,-5-4-5,1 0-2,-1 0-39,-5-5-15,6-3-107</inkml:trace>
          <inkml:trace contextRef="#ctx0" brushRef="#br1" timeOffset="231742.7069">897 10195 208,'-5'8'79,"10"0"-61,-5-8 15,0 0 1,0 0 5,4 9 3,1-5-11,-5-4-7,9 4-13,0-4-1,1 0 3,-1 0-5,5-4-2,0 4 3,-1-4 2,-3 4-4,3-4-2,1 4-2,-4 0 0,3 0-4,-3 0 0,-1 0 1,0 0 0,0 0 0,0 0 2,-9 0-30,5 0-13,-5 0-23,0 0-9,0 8-53</inkml:trace>
          <inkml:trace contextRef="#ctx0" brushRef="#br1" timeOffset="232700.3398">1298 10380 268,'0'-17'101,"0"13"-78,0 4 17,0 0 3,0 0-10,0 0-2,-5 0-2,5 0-1,-4 0-15,4 0-1,0 0 1,0 8-7,0-4-3,4 9 2,6 3-5,-1 0-2,5 9 1,-1 4 0,1 8 1,0 12 2,5 4-1,-6 4-1,1 1-2,0-5 1,-5-8 1,1 0 0,-1-12 0,0-4 0,-4-5 2,-1-3 1,1-5-4,-5-8 1,0-8 0,4-8 0,6-8 0,-1-13 0,5-16 0,0-8 0,4-13 0,0 5 2,5 7 1,-4 5 1,-1 8-5,-4 8 1,-5 9-18,1 3-5,-1 5-64,5 4-25,-5 8-33</inkml:trace>
          <inkml:trace contextRef="#ctx0" brushRef="#br1" timeOffset="233435.2981">1925 10666 232,'0'5'88,"0"-1"-69,0 0 6,0-4-2,0 0-4,0 0 3,0 0-8,0 0-1,0 0-7,9 0 0,0 0 4,1 0-6,-1-4 0,5-5-2,0 1 1,-1-4-2,1-4 2,0-1-2,-5 1 2,5-5-2,-5 1-1,1-1 1,-6 1 1,-4 3 1,-4 1 3,-6 0-1,1 3 0,-5 5 1,-4 4 1,-1 4 1,1 8 2,0 5-7,-1 3-2,1 4-1,-1 9 2,5 12-3,5 8 0,5 9 1,4-1 2,0 0-3,4 5 0,10-9 3,4-12 1,5-4 1,10-8 2,4-9-3,4-12-2,10-8-9,0-12-3,-5-8-45,0-9-18,-5-8-63</inkml:trace>
          <inkml:trace contextRef="#ctx0" brushRef="#br1" timeOffset="234396.8067">2483 10830 152,'-14'25'57,"14"-17"-44,-9 4 16,9-7 6,0-1-8,-5 4-3,5-8 3,0 0 3,-4 4-16,4-4 7,-5 0 3,0 0-4,1-4-1,-1-4-5,5-1-1,0-3-5,0-8-3,0-9-2,0 0 0,5 1 0,-1-5 1,6 0-2,-1 4 1,5 1 2,0 3 2,4 5-1,0-1 1,1 5-2,-1 3 0,1 1-1,-5 4 2,-1 4-3,6 0 0,-5 4-1,4 4 1,-4 4-2,0 4 2,0 5-4,-1-1 0,1 9 1,0 3 0,0 5 0,0 0 2,-5 0-3,0 0 0,0-5 3,-4 1 1,0-5-6,-1 1-2,-4-9-5,0-3 1,0-5-2,-4 0 2,-1-4 0,-4 0 3,0 0-1,-1-4 2,1-4 1,0-4 2,0 0 1,4-4 1,1-1 0,-1-3 0,5-13 0,5 5 0,-1-9 0,5 0 0,1 0 2,3 5 3,1 3 2,0 5 3,0 3 1,4 5 1,1 4-2,-1 8-1,5 4 3,0 8 3,0 4-2,0 5 2,1 8-6,-1 3-1,-5 5-6,0 0-2,-4 0-5,0 4-1,-5-8-24,-4 0-10,-5-1-87,5 1-37,-5-8 38</inkml:trace>
        </inkml:traceGroup>
        <inkml:traceGroup>
          <inkml:annotationXML>
            <emma:emma xmlns:emma="http://www.w3.org/2003/04/emma" version="1.0">
              <emma:interpretation id="{2E0CC737-6F76-4810-9F73-38A3DD29612E}" emma:medium="tactile" emma:mode="ink">
                <msink:context xmlns:msink="http://schemas.microsoft.com/ink/2010/main" type="inkWord" rotatedBoundingBox="4292,10430 21617,9736 21714,12180 4390,12874"/>
              </emma:interpretation>
              <emma:one-of disjunction-type="recognition" id="oneOf18">
                <emma:interpretation id="interp90" emma:lang="en-US" emma:confidence="0">
                  <emma:literal>mon-interesting-maybe-sg's</emma:literal>
                </emma:interpretation>
                <emma:interpretation id="interp91" emma:lang="en-US" emma:confidence="0">
                  <emma:literal>mon-interesting-maybe-eg's</emma:literal>
                </emma:interpretation>
                <emma:interpretation id="interp92" emma:lang="en-US" emma:confidence="0">
                  <emma:literal>mon-interesting-maybe-rog's</emma:literal>
                </emma:interpretation>
                <emma:interpretation id="interp93" emma:lang="en-US" emma:confidence="0">
                  <emma:literal>mon-interesting-maybe-ag's</emma:literal>
                </emma:interpretation>
                <emma:interpretation id="interp94" emma:lang="en-US" emma:confidence="0">
                  <emma:literal>mon-interesting-maybe-rag's</emma:literal>
                </emma:interpretation>
              </emma:one-of>
            </emma:emma>
          </inkml:annotationXML>
          <inkml:trace contextRef="#ctx0" brushRef="#br1" timeOffset="239383.7308">6679 10060 372,'4'8'140,"-4"-8"-109,0 4-2,0-4-9,0 0-18,0-4-2,0 0-32,0 0-14,0-4 24,5-1-58,4 1-20,10 4-12</inkml:trace>
          <inkml:trace contextRef="#ctx0" brushRef="#br1" timeOffset="238976.7096">6693 10380 252,'9'0'96,"-9"4"-75,4-4 10,-4 0-2</inkml:trace>
          <inkml:trace contextRef="#ctx0" brushRef="#br1" timeOffset="239157.2486">6706 10392 463,'0'12'20,"5"9"-11,0 3-1,-1 13-2,1 8 2,4 8 0,0 1 0,1-5 0,-1-4-4,0-4-3,-4-4 0,4-4 1,0-9 1,0-7 1,-4-5-18,4-4-5,-4-8-20,4-8-7,0-8-86</inkml:trace>
          <inkml:trace contextRef="#ctx0" brushRef="#br1" timeOffset="240431.926">7066 10666 112,'-9'13'44,"9"-9"-35,-5 0 12,5-4 3,0 4 9,-4 0 4,-1-4 0,0 0 2,1-4-21,4-4 3,0 0 0,0-5-3,0 1 0,0-4-4,4-1 1,1 1-6,4-1-1,1 1-6,-1 0-4,5-1 1,-1 1 2,6 4 2,-1-1 1,5 5 2,0 0 3,0 4 0,-4 4 0,-1 0-3,1 4-1,4 0-1,-5 4 0,1 4-2,-5 1-2,-1 3 3,-3 5 0,3-1-1,-3 5-2,-1-1 1,-5 1-1,1 0-3,-5-1 2,5-3 1,-5-5 2,0-4-3,0 1-2,-5-5-5,0-4-2,1 0 0,-1-4 4,1-4 1,-1 0 3,0-4 1,1-9 1,4 1 2,0-5 1,4-3-4,1-1 1,4 1 4,0-1 5,5 4-1,0 1 1,5 4-3,-6-1-1,1 5-1,5 4 0,-1 4 0,1 4 2,-1 8-1,0 4 2,6 4-4,-1 9 0,0 8-1,-5 4-2,1 0 1,-6 4-1,1 0-25,-5-5-8,-4-7-34,-5 4-15,5-13-49</inkml:trace>
          <inkml:trace contextRef="#ctx0" brushRef="#br1" timeOffset="242909.5017">8090 10216 196,'-23'-5'74,"13"10"-58,-13-5 5,14 0-1,-9 8-1,-10 0 3,0 4 5,-4 1 4,4-5-17,5 0 7,5 0 3,4-4-6,0-4 0,5 0-2,4 0-1,1 0-7,4 0-5,4 0 0,6-4 0,4 0 1,-1 0 0,6 0 6,4 0 4,5 0 1,4-5 4,5-3 0,0 0 3,-1-5-8,1 1-3,5 0-4,-5 3 0,0 1-2,-5 4 0,-4 0-3,-5 4 1,0 0-2,-5 4 2,-4 0-2,0 0-1,-5 0-6,0 0-1,-9 0-26,5-9-8,-5 9-34,0 0-13,9 9-68</inkml:trace>
          <inkml:trace contextRef="#ctx0" brushRef="#br1" timeOffset="242413.7598">8034 9916 124,'-9'-16'49,"5"4"-38,-1-5 32,5 9 12,-5 0-7,1-4-4,-1 3-11,0 1-4,5-4-16,0 4 1,0 0 2,0 3-2,0 1 2,5 0-5,-5 4-1,0 0-9,5 8 0,-1 9 1,1 12 3,0 12 0,-1 16 0,1 8-1,-1 1 0,1 8 0,0-5 2,-1 1 3,-4 8 5,0 8 1,0 4 0,0-4 6,0-8 1,0-12-7,0-13-2,5-8-7,-5-12-2,4-8-4,-4-9-3,5-8-3,4-4-1,5-8-3,-5-8-1,5-5-5,0-3-3,4-1-3,-4-3-1,0-5-3,0 5 1,-5-1-8,5 0-2,-5 1-12,0-1-5,1 1-63</inkml:trace>
          <inkml:trace contextRef="#ctx0" brushRef="#br1" timeOffset="243733.7395">8431 10490 220,'-5'0'85,"5"0"-66,0 0 5,0 0 1,0 0-10,0 0 2,10 0-1,-1 0-1,0 0-7,0 0-1,0 0 0,1 0-1,8-4-1,-4 0 1,0 0 3,0 0-4,-1 0-1,1 0 2,0 0 1,0-5 1,0 1 0,-5-4 0,0 4 0,0-5 2,-4 1 1,-5-4 1,0-1 2,-5 1-3,-4-1-1,0 1-4,-5 4-1,0 4-1,-4 3 2,-5 5-1,0 5 2,-5 7-6,-4 0-1,4 9 0,5-1 0,0 5-3,5 3 2,4 5 1,9 8 2,1 0-3,8 4 0,10 0 1,4 0 0,10-8-5,4-8 1,5-4 2,9-9 1,-9-4-4,0-4 1,-5-3-14,-4-1-3,-5-4-22,-4-4-10,-1-1-93</inkml:trace>
          <inkml:trace contextRef="#ctx0" brushRef="#br1" timeOffset="244214.9182">8814 10781 152,'-5'17'57,"5"-9"-44,-5 0 21,5-8 5,0 0-6,0 0 0,0 0-12,0 0-3,0 0-10,0 0 4,0 0 1,10-4 7,-1-4-2,0-9-1,5-3-5,0-5 0,0-3 2,-1-5 3,-3 0 0,-1 0-1,5 4-6,-5 5-4,0 3 1,-4 5 0,4 4-3,0-1-3,0 5-3,1 4 1,3 8-1,1 4 0,5 9 2,4 7 2,0 13-3,4 8 0,-3 5 1,-1-1 2,0-4-14,-5-4-5,1-4-26,-1-13-13,-4-7-89</inkml:trace>
          <inkml:trace contextRef="#ctx0" brushRef="#br1" timeOffset="244711.385">9339 10748 208,'14'-8'79,"-14"0"-61,14-4 8,-9 8 1,4-5-10,0-3 1,5-4-7,0-5 1,-5 1-7,5-5 8,-5 1 6,0-1 1,-4-4 0,-1 1-4,-4-1-2,-4 4-6,-5 1 0,-1 3-1,1 5 3,-5 4 1,0 7 3,-4 10-5,0 3-3,-1 4-6,1 4 0,4 5-2,0 8 0,5 7 2,4 10 2,10-1-1,4 0 2,5-4-4,4-4 0,5-13-10,10-3-3,3-9-20,6-12-5,4-12-33,5-9-14,4-7-29</inkml:trace>
          <inkml:trace contextRef="#ctx0" brushRef="#br1" timeOffset="245116.7064">10045 10281 328,'-14'0'123,"5"4"-95,-10 4 3,10-3-6,-5-1-9,-4 4 3,-5-4-4,0 4 1,0 0-9,-1 5 5,1-1 1,5 0-6,4 1-2,0-1 1,10 0 3,4 5-2,9-1-2,9 0-2,5 5-3,5-1 3,9 5 0,0 4-4,-5-1 1,0 1 0,-4 0 0,-9-5 0,-6 1 2,-8-1 3,-5 1 2,-9 0-3,-5-1-1,-5-3-1,-8-1-2,-10 5 3,0-9 0,-9-8-17,0-4-7,0-4-39,-5-4-16,5-4-92</inkml:trace>
          <inkml:trace contextRef="#ctx0" brushRef="#br1" timeOffset="245957.2902">10344 10093 280,'-36'37'104,"26"-25"-81,-4-4 18,10-8 2,-1 0-8,1 0 0,-1-4-14,0 0-5,5 0-9,5-4 2,4-9 3,5 5 3,0-5 3,4-3-1,5-1-1,10 1-4,-1-1 0,0 1-9,1-1-2,-1 5-3,0 0-2,0-1-30,-4 5-13,0 0-42,-1 4-19,1 8-39</inkml:trace>
          <inkml:trace contextRef="#ctx0" brushRef="#br1" timeOffset="245642.3196">10284 9675 220,'10'-29'85,"4"17"-66,-1-1 8,-3 13-2,-1 0 0,-9 0 2,4 4-8,1 9-4,0 3-8,-1 5 6,1 3 4,-1 5 2,1 12 1,0 20 0,-1 17 2,-4 16-3,0-3-2,0 7-1,0 0 3,0 5-5,0-5 0,0-12-8,5-16-2,0-13-4,-1-16-1,1-12-12,-1-9-5,6-11-14,-1-13-6,0-13-28,5-11-12,4-13-65</inkml:trace>
          <inkml:trace contextRef="#ctx0" brushRef="#br1" timeOffset="246366.9753">10856 10425 304,'5'0'112,"-1"8"-87,1-8 7,-5 0-3,0 0-9,0 0 0,9 8 0,-4 0 0,4 5-11,0 3-1,1 4-1,-1 5-1,9 4-1,-4-1-1,0 1 2,0-4-3,-5-1 0,5-3-1,-5-5-2,0-8-19,-4-4-10,4-8-40,-4-8-16,8-8-57</inkml:trace>
          <inkml:trace contextRef="#ctx0" brushRef="#br1" timeOffset="246542.6772">11110 9855 320,'-9'-8'121,"13"8"-95,-4 8 11,0-4 0,0 4-21,0 0-4,0 1-9,0-1-3,0 0 0,5 0-33,-5-8-13,9 4-92,9 0-48,1 1 85</inkml:trace>
          <inkml:trace contextRef="#ctx0" brushRef="#br1" timeOffset="247384.1931">11313 10531 172,'-14'12'66,"9"-3"-52,-9-1 8,10 0-1,-1 0-7,-4 0 2,0 5 0,0-1 2,-1-4-10,1 0 9,0-3 3,0-1 7,4-4 6,0-4-7,1-5-1,4-3-12,0-4-3,0-1 0,0-3 1,4-1-3,1 1-3,4-1-2,5 1 0,0-1-2,4 1 2,1 3 0,-1 1 1,1 4 2,-1 4 3,1 3 2,-1 1 1,0 8-6,1 1-4,-1 3 1,-4 4 0,0 4-1,0 1-2,-5 3 1,0 5-1,1-1 2,-1-3 1,0-1-4,-4-3-1,-1-5 1,-4 0 0,0-3 1,-4-5 0,-1-4-7,0 0-3,1-4-1,-1-5-1,-4-3 2,4 0 1,1-5 6,-1-3 1,0-1 2,5-3 0,0 3-3,10-7 2,-1-1 1,5 0 0,4 5 0,-4 7 0,4 5 0,1 4 2,-1 8-1,-4 4 2,5 8 0,-1 1 1,-4-1-2,0 0 1,0 5-4,4-5 0,-4 0-12,0 0-7,-1-3-29,1-1-13,0-8-78</inkml:trace>
          <inkml:trace contextRef="#ctx0" brushRef="#br1" timeOffset="236843.9105">4954 10507 192,'-9'-5'71,"5"1"-55,-1 0 9,5 4-1,-5 0-1,1-4 3,-1 4 3,-4-4 2,0 0-16,-1 0 4,1 4 4,0 0-1,0 0 1,0 0-10,-1 0-3,-4 0 0,5 0 1,0 4 1,0 0 2,0 8-9,-1 5-3,1 11-4,0 13-2,4 9 3,1 7 0,4-4 1,0-4 0,4 5 0,6-9 0,-1-8-7,5-4-3,4-9-1,10-7 1,-5-9 4,4-4 3,1-8 4,-5-4 2,0-9 7,0-3 4,-4-13-3,-5-8 1,-10-8-3,-4-9 2,-4 9-4,-6 0-2,6 12 0,-10-4-1,0 8 0,-4 9 0,-1 3-2,1 5-2,-1 8-24,1-1-9,-1 9-34,1 4-15,9 5-64</inkml:trace>
          <inkml:trace contextRef="#ctx0" brushRef="#br1" timeOffset="237518.8613">5074 10994 96,'9'-4'38,"1"4"-29,-1-4 17,0 4 7,0-4 9,1-4 4,3 0-5,1-1 0,0-3-23,-5-4 5,1-1 4,-1 1-2,0 0 0,0-5-9,0-8-3,-4 1 6,4-5 2,-4-4-6,4 0-4,0 0-4,5 4-2,0 1-3,0 3-2,0 0 1,-1 5-1,1 7 0,0 5 0,0 0-3,0 4 2,0 3 1,-1 1 0,6 4-3,-1 4 0,1 9 4,-1 7 1,1 13 0,-1 12 1,1 8-2,-1 5 2,-4-5-4,0-4 0,-1-8 1,1-4 2,0-12-3,0-5 0,0-8-26,0-3-9,-1-13-55,6-9-21,-1-7-10</inkml:trace>
          <inkml:trace contextRef="#ctx0" brushRef="#br1" timeOffset="235913.9243">3645 10798 148,'-9'0'57,"4"4"-44,-9-4 21,14 0 5,-4 0-10,-1 0-2,0 0-7,1-4-1,-1-1-10,1-3 6,4 0 4,0-4-8,0 0-1,0-5-4,0 1 1,4-1-2,5 1 2,-4 4-2,13-5 0,1 1-6,-1-1 1,5 1 4,0 0 2,0-1 2,1 5 2,-1 4-1,0 0 2,0-1-4,-5 5-2,1 0 0,-6 4 1,1 0-1,0 4 0,0 4-3,-5 1 1,5 3-4,-5 4 0,0 5 1,1 3 2,-1 1-1,0 4 2,-4-5-4,-1 1-2,1-5 2,0 1 2,-1-5-2,-4 1 0,0-5-4,0-4 1,0 0-3,0-4 0,-4 5-5,4-5 0,-5-4 1,0 0 5,1-4 3,-1-5 2,0 1-2,1-4 2,-1 0 1,1-5 0,-1 1 2,0-5 3,5-3 2,0-1 3,5 5-3,0-1 1,4 1-3,0-1 0,0 5 1,1-1 3,-1 5-2,5 0-2,-1 4 2,6-1 2,-1 1 0,1 4 0,-1 4-5,1 0-1,-1 8-1,1 5 1,-1-1 0,-4 4 3,0 5-5,-1 3-3,1 1 1,-4 4 0,-1-1-2,-5 1 2,1-4-1,0-5 0,-1 1-5,-4-1 0,0 1-4,0-9 2,-4-4 3,-1 0 3,0-4 0,-4-4-1,0 0 3,0-4 0,-1-4 1,1-4 0,5-13-3,-1 5 2,5-9-1,0 0 0,9-3 0,0-1 0,5 0 2,5 4 2,4 1-1,0 7-1,0 5 3,0 8 0,0 3 5,0 5 3,0 5 0,0 3 3,0 8-3,-4 5-1,-6-1-6,1 5-3,-4-1 0,-6 5-1,1-4-22,-1-1-8,-4-3-34,0-9-11,10-4-67</inkml:trace>
          <inkml:trace contextRef="#ctx0" brushRef="#br1" timeOffset="238360.5628">5780 10642 220,'-10'0'82,"6"4"-64,-5 0 11,4 0 2,0 0-8,1 0-1,-1 0-6,1 1-2,4-5-8,0 4-2,0-4 0,4 4 0,5 0 2,5-4-1,0 0 2,0-4-6,4 0-1,1-5 0,4 1 2,0 0 1,0-4 1,0-5 2,0 1 1,0 0 3,0-1 1,0-3-3,-4-1 0,-1 1-3,1-1 0,-10 5-1,-5-1 0,-4-3-2,-4 4 1,-5-1 4,-5 1 6,0 3-3,-5 5 0,1 0-2,-5 8 0,0 4 0,0 0 0,4 0-4,-8 9-3,-1 3 0,0 5 1,5 7-1,5 13 2,4 8 0,9 9 1,5 3-2,10-3-2,4-5 1,13-8 1,1 0-1,9-8-1,4-8 3,5-5 0,0-7-1,10-9 1,-5-8-13,-1-4-6,1-9-38,-5-7-15,5-13-96</inkml:trace>
          <inkml:trace contextRef="#ctx0" brushRef="#br1" timeOffset="260836.2782">17325 9408 208,'5'0'77,"-5"4"-60,4-4 10,-4 0 4,0 0-6,0 0 3,0 0-5,5 8-2,4-8-11,5 0 5,0 0 4,0 0 1,4 0 0,1 5-4,-1-1 0,5 0-7,0 4-1,0 0 2,0 0 1,0 1-1,5 3 1,0-4-2,-1 4 2,1 1-6,0-1-1,-1 0 0,1 5 0,-5-5 0,0 4 2,0 5-5,-4-1-1,-1 1 0,1-1 0,-1 1 0,0-1 0,-4 1 0,0 3 2,0-3-3,0 3 0,0 1 3,-5 0 1,0-1-1,0 1-2,0-1 1,-4 1 1,0 0-1,-1 3-1,1 1-2,-1 4-1,-4-5 4,0 1 1,0 4 0,0-4 1,-4-1-4,-1 1 0,1-4 1,-1-1 2,0-3-1,1-1 2,-1-3-2,1-5-1,-1-4 3,0 0 0,1 0-1,-1-3 1,-4-1-2,4-4 2,-4 0-4,0 0 0,0-4 3,4-1 3,-4 1 2,4-4 1,1-4-4,-1 0-1,-4-5-1,0 1-2,-1-9 1,1-8 1,0-4-1,0-8-1,4-12 3,0 0 0,5-1-1,5 1 1,9 0-2,9-5-1,0 1 1,9-9 1,5-4-1,0-4 2,0 4-2,0 1-1,-5 7-17,-4 5-9,-5 3-35,0 5-13,-5 0-59,10-1-25,-5 1 35</inkml:trace>
          <inkml:trace contextRef="#ctx0" brushRef="#br1" timeOffset="261780.6882">18436 9834 212,'0'0'79,"0"0"-61,0 5 19,0-5 4,0 0-4,0 0 3,0 4-5,0 4 1,0-8-20,0 4 8,0-4 4,0 0-2,5 8-1,-5-8-2,5 4 0,-1 0-9,5-4-3,5 4 0,5-4 0,-1 0-3,5 0 0,5 0-5,0 5 0,-1-1-1,1 0 1,4 0-2,-4 0-1,0 4 3,-5 0 0,0 1-4,-5-1 1,0 0 0,1 0 0,-5 0 0,0-4 0,-1 0 0,1 1 0,0-1 0,-5-4 2,1 0-1,-1 0-1,0-4-13,0-1-6,0-3-19,1 0-6,-1-4-8,-5 0 0,1-1-12,0 5-2,-1 0-15,-4-4-6,0 3-8</inkml:trace>
          <inkml:trace contextRef="#ctx0" brushRef="#br1" timeOffset="262329.5362">18907 9757 136,'-23'-9'52,"9"5"-41,0 0 31,9 0 12,-4 4-5,0 0 1,-5 0-8,0-4-4,0 0-21,1-4 3,-1-1 3,0 1-1,0 4 1,5 0-3,0 0-1,-1 0-1,6 0-2,-1 4-4,5 0 0,-4 0-3,4 0 2,0 0-4,0 0 1,0 0-5,0 0-2,0 0 0,9 4-1,0 0 0,5 0 2,4 0 1,5 0 3,0 4 1,5-3 3,0 3-3,-1 0 1,6 0-3,4 0 2,-1 5-4,1-1-2,0 4 0,0 5 1,0-1-1,0 1 2,-5 3-2,-4 1 2,-5 0 0,-5-1 1,-4 5-2,-5 0 1,-9 3-2,-4-3 2,-5 0 0,-5 4 1,-5-5-2,-8-7-2,-6-1-6,-4-3-1,-4-1-24,-1-4-9,-4-4-26,5-3-8,4-5-106</inkml:trace>
          <inkml:trace contextRef="#ctx0" brushRef="#br1" timeOffset="263641.97">19843 9769 192,'4'-8'71,"6"4"-55,-1-1 11,-5 1 3,1 0-1,4 0 3,0-4-2,-4 0 1,0-5-17,4-3 3,-5-4 3,1-1-2,0 1 1,-1-5-4,-4 0 1,-4-3-3,-1-5 2,0 0 1,-4 0-1,0 9-7,-5-9-3,0 8-1,1 5 0,-6 8-2,1 3 1,-5 5-2,0 8 2,-1 5-4,1 7 0,0 9-1,0 3 0,5 1 0,4 8-2,5-4 3,4 4 2,5-9 0,9 1-1,5-4 1,0-5 1,5-4-1,-1 1 2,0-5-4,1-4 0,-1-4 3,1 0 3,-1-4-4,1 0-1,-1-8 0,-4 4 2,0-4-1,0-4 2,-1-1 0,1-3 3,-5 4-3,1-1-2,-1 1 2,0 4 2,-4 4 0,-1 0 2,-4 4-4,0 0 0,5 8-3,0 4-1,-1 1 1,1 3 2,-1 4-1,1 5 2,4 8 0,0 12 1,5 12 0,5 13 2,4 4-3,4 4-2,6 4 0,-1-9-1,0 1 0,-4 0 2,-5 0-1,-9-9 2,-5-3 2,-14-9 2,-13-8 5,-14-12 5,-10-9-5,-13-3 1,-19-9-8,-9-8-3,-4-8-4,-6 0 1,10 0 3,5 0 1,13 0-4,15 0-1,4 0-2,13-5 0,15 1-11,9 0-5,9-4 0,4-5-1,15-7-17,8-5-8,10-4-24,5-8-11,4-8-66,9-12-42,5-5 91</inkml:trace>
          <inkml:trace contextRef="#ctx0" brushRef="#br1" timeOffset="264277.7968">20502 8601 324,'-5'-25'121,"5"17"-95,0 4 16,0 4 1,0 4-13,0 4 0,0 9-8,0 15-2,-4 18-11,-5 11 3,-5 1 2,0 7-1,-4 17 0,4 13-7,0 3-4,0-8-10,9-8-5,5-8-29,0-12-10,14-17-41,0-16-17,14-17-31</inkml:trace>
          <inkml:trace contextRef="#ctx0" brushRef="#br1" timeOffset="266373.9137">20889 9482 176,'0'0'66,"-4"0"-52,-1 0 17,5 0 4,0 0-6,0 0 0,0 0-10,0 0-1,0 0-11,0 0-2,0 0-1,0 0-5,0 0 1,0 0 4,0 0 2,5 4 0,-5-4 1,0 0 2,0 0 2,0 0-3,0 0 0,0 0-3,0 0 0,0 0-1,0 0 2,0 0 3,0 4 2,-5 0 1,1 4 2,-6 1 2,-4-1-1,-4 4-1,0-4 1,4 1-2,-9 7 0,-5 4 1,5 1 2,0-1-3,4 1 2,1-5-8,9-3-2,4-1-3,1-4-2,4 0 1,0 0-1,0 1 0,0-1 2,0 0-1,4 4-1,1 1-2,4 3 1,5 0 1,-5 1 0,0-1 0,5 1 0,0-1 0,0-4 2,4 1-3,1-1 0,-5-4 3,-1 0 1,1 1-1,-5-1-2,1 0 3,3-4 0,-3 0-1,-1 0 1,0 0-2,0 0 2,-4 0-2,0 5 2,-1-1-4,1 0 0,-5 4-1,0 1 0,4-1 2,-4 4 2,0 1 1,-4-5 1,-5 4 2,-5 1 1,-5 3 1,1 1 2,-10-5-7,1 1-2,-6-5-3,1-8-2,-5-4-39,-4-12-19,4-5-105,0-11-79,0-13 95</inkml:trace>
        </inkml:traceGroup>
      </inkml:traceGroup>
    </inkml:traceGroup>
    <inkml:traceGroup>
      <inkml:annotationXML>
        <emma:emma xmlns:emma="http://www.w3.org/2003/04/emma" version="1.0">
          <emma:interpretation id="{827E1571-C761-4903-ADB5-9236CD80056A}" emma:medium="tactile" emma:mode="ink">
            <msink:context xmlns:msink="http://schemas.microsoft.com/ink/2010/main" type="paragraph" rotatedBoundingBox="1476,14840 16323,14845 16322,17364 1475,17360" alignmentLevel="1"/>
          </emma:interpretation>
        </emma:emma>
      </inkml:annotationXML>
      <inkml:traceGroup>
        <inkml:annotationXML>
          <emma:emma xmlns:emma="http://www.w3.org/2003/04/emma" version="1.0">
            <emma:interpretation id="{14D5E675-5372-425A-B410-16365BD8AD2A}" emma:medium="tactile" emma:mode="ink">
              <msink:context xmlns:msink="http://schemas.microsoft.com/ink/2010/main" type="line" rotatedBoundingBox="1476,14840 16323,14845 16322,17364 1475,17360"/>
            </emma:interpretation>
          </emma:emma>
        </inkml:annotationXML>
        <inkml:traceGroup>
          <inkml:annotationXML>
            <emma:emma xmlns:emma="http://www.w3.org/2003/04/emma" version="1.0">
              <emma:interpretation id="{8D533582-F113-492E-968C-C216EF8673DB}" emma:medium="tactile" emma:mode="ink">
                <msink:context xmlns:msink="http://schemas.microsoft.com/ink/2010/main" type="inkWord" rotatedBoundingBox="6516,15389 11805,15390 11804,17363 6515,17361"/>
              </emma:interpretation>
              <emma:one-of disjunction-type="recognition" id="oneOf19">
                <emma:interpretation id="interp95" emma:lang="en-US" emma:confidence="0">
                  <emma:literal>Bismayhelagathanimud</emma:literal>
                </emma:interpretation>
                <emma:interpretation id="interp96" emma:lang="en-US" emma:confidence="0">
                  <emma:literal>Brsmaghelargenthanimms</emma:literal>
                </emma:interpretation>
                <emma:interpretation id="interp97" emma:lang="en-US" emma:confidence="0">
                  <emma:literal>Bismayhilagathanimud</emma:literal>
                </emma:interpretation>
                <emma:interpretation id="interp98" emma:lang="en-US" emma:confidence="0">
                  <emma:literal>BismayhelagathanimuV</emma:literal>
                </emma:interpretation>
                <emma:interpretation id="interp99" emma:lang="en-US" emma:confidence="0">
                  <emma:literal>Bismayhlagathanimud</emma:literal>
                </emma:interpretation>
              </emma:one-of>
            </emma:emma>
          </inkml:annotationXML>
          <inkml:trace contextRef="#ctx0" brushRef="#br1" timeOffset="353720.7225">5803 15515 240,'0'0'90,"4"0"-70,1-4-1,0 0-3,4-4 3,0-9 8,5-7-3,0-5 0,0 0-13,-1-4 0,6-3 2,-5-5-5,-1-9 0,1-3 0,0-4 2,-5-9-3,1 1-2,-1-5 2,-5 0 2,-4 1-2,0-1-2,0 0 0,0 5-1,-4 7-2,-1 5-2,-4 4 3,0 4 0,0 12-1,-5 4-2,0 5 1,5 7-1,-1 5-5,1 4-1,-5 8-2,1 8 0,-1 12 0,0 17 2,-5 17-5,1 23-1,0 30-4,-1 24-1,5 9 5,5-1 3,9 4 5,18-7 4,10-18 3,14-15 1,8-17 0,10-20 2,0-21-8,9-21-3,1-20-17,-1-24-6,-5-21-48,5-12-20,-13-9-5</inkml:trace>
          <inkml:trace contextRef="#ctx0" brushRef="#br1" timeOffset="354800.3086">6559 15072 224,'-5'-16'85,"1"8"-66,-1-13 3,5 9-1,-5 0-15,1-5-6,-5 1 2,-1-1 0,-3 5 0,-1 4 1,0 4 2,0 4 4,-4 8 2,-1 8-3,1 5 0,-1 8-5,5 8-2,1-1 0,-1 10-1,5-5 0,-1-1 2,6 1-3,4 0-2,0-4 2,4-4 2,6-4-2,3-9-2,1-3 4,0-5 1,5-4 2,-1-8 2,0-4 3,1-8 5,-1-5-4,1-3 2,-5-1-1,-1-3 3,-3-1-3,-1 5-1,-5-1-2,-4 9 2,0 0-1,0 3 2,0 5-6,0 4-1,-4 9-4,4 3-3,0 4-3,0 5 1,0 3-4,4 5-1,1 4-4,4 8-1,5-4-3,0 4 1,0-4 7,4-9 5,5-3 4,0-9 1,5-3 0,0-5 2,-1-4-1,-4-8 2,0-4 0,-4-5 3,-5-3-1,0-5 2,-5-3 0,-5-5 1,1-4-2,-5-4 1,0 1 0,0-5 3,5 4-5,-1 4-3,5 0-1,-4 8-1,4 1-3,1 3 2,3 9 1,1 8 0,0 4 0,4 8-3,1 4 0,-1 5-1,5 3 3,0 9-7,1 4-2,-1 4-12,0 0-4,0 0-8,0-5-4,0-3-15,-5-9-6,5-11-89,0-13 73</inkml:trace>
          <inkml:trace contextRef="#ctx0" brushRef="#br1" timeOffset="355482.4842">7578 15076 264,'0'9'99,"0"-9"-77,-5 4 13,1 0 1,4 0-13,-5 4-3,-4-8-9,-5 0-3,-4 0-4,-1 0-1,-9 8 1,1 1 6,-1-1 6,0 4-2,1 0 0,4 5-8,0-1-2,0-4-2,4 1-2,1-1 1,4-4-1,5 0 0,4 1 2,0-1-8,5 0-1,0 0 2,5 0 0,4 1 5,1-1 2,3-4 0,6 0-2,-5-4 1,-1 0 1,1 0 3,0 0 4,0 0 2,0 0 1,-10 0 0,-4 0-4,10 0 0,-10 0-3,0 0 0,9 4-1,-5 0 2,6 4-5,-1 5-3,5 3 1,0 9 0,4 12-2,5 8 0,5 4-1,-1 8 3,1 1-2,0 7-1,-5-3 3,-5-5 0,-9 4 1,-9-3 0,-4-1 6,-15-8 4,-13-4 6,-14-8 4,-9-8-4,-10-8-1,-9-13-5,-13-4 1,4-4-6,4-4-3,1-4-17,0-5-5,4-3-21,9-1-9,5 1-17,10-4-6,8-1-47,10 1-53,13 3 59</inkml:trace>
          <inkml:trace contextRef="#ctx0" brushRef="#br1" timeOffset="356376.7395">7753 15453 244,'5'0'90,"4"0"-70,5-4-3,-5 0-5,5-4-9,0-4-2,4 0 2,1-1 0,-1-3-1,0-1 7,1 1 4,-1 0 2,1-5 4,-5 1-5,-1-1 0,1-3-6,-5-5 0,1-4-3,-1 0 0,-4 5-1,-5-5 0,0 4-5,-5 5 1,0 3 0,1 9 2,-1 4-1,-4 3 2,0 10-4,-1 7-2,-3 4-1,-1 9 0,0 8 0,5 12 3,0-4-2,-1 8-1,6 0 3,4 4 2,9 1-2,5-5-2,4 0 2,1-8 0,8-8 3,1-9 1,4-3 1,0-9 0,1-8 0,4-4 2,-5-8 3,-4-8 2,-1-9 6,1-8 1,-5-4-5,-5 0 0,1 1-10,-5 3-2,0 0 1,-5 8 3,0 1-2,-4 7 0,-1 1 1,1 8 0,-1 4-5,1 8-1,4 12-4,0 9 1,5 8 1,5 8 2,4 4-1,9-4 1,-4-4 2,-1-5 0,1-11-11,0-17-3,-1-29-88,-4-28-37,-13-37 11</inkml:trace>
          <inkml:trace contextRef="#ctx0" brushRef="#br1" timeOffset="359184.8816">8892 14552 324,'-60'29'121,"42"-17"-95,-5-4-2,18-4-6,-4 0-8,0 0 2,4 0-6,5-4-2,0 0-2,9-4 1,5 4 2,9-4 7,5 0 4,4 0-4,9 4 1,6-4 5,3 0 3,6 0 1,4 0-2,4 0-4,1-1-2,-1 1-6,1 0 0,-5-4-5,-10 0 0,-3 0-3,-11 4-1,-3-5-10,-6 1-5,-4 0-28,-4-4-11,-5-9-48,0-12-22,-1-4-14</inkml:trace>
          <inkml:trace contextRef="#ctx0" brushRef="#br1" timeOffset="356978.2173">9182 14203 260,'-9'5'96,"5"-1"-75,-1-4 10,5 0 1,0 8-9,-5 0 1,1 4-7,-1 5 0,1 7-10,-6 9-2,1 12-1,0 17 0,0 7 2,-1 17-1,1 17 2,-5 12-6,1-5-1,-1 1-2,0 4 0,5-5-3,-1-11 1,1-13-16,0-17-6,4-11-20,1-17-7,4-17-59,9-24-39,5-24 69</inkml:trace>
          <inkml:trace contextRef="#ctx0" brushRef="#br1" timeOffset="357533.3165">9505 14290 316,'-4'45'118,"8"-37"-92,-4 4-7,5-4-8,-1 0-12,1 1-4,4 7-2,-4 0 4,0 9-1,-1 4 2,1 12 0,-1 8 0,1 16 4,-5 9 1,-5 8-1,1 8-2,-1 1-2,-4-5 1,4 0 7,-4-13 4,0-7 3,0-9 3,-1-7-7,1-13-1,5-9 7,-1-7 2,0-13-6,1-8-2,-1-12-3,5-9 1,5-8-2,-1-3 0,6-5-3,-1 0 1,5-4-2,-1 8-1,6 0 1,-5 9-1,0 7 0,4 5 0,0 8 0,1 8 2,-1 4-1,1 5 2,4 3-4,0 4 0,5 1-1,-5-5 0,0 1-9,0-1-3,0 0-15,-5-3-4,1-1-18,-1 0-6,-4-3-73</inkml:trace>
          <inkml:trace contextRef="#ctx0" brushRef="#br1" timeOffset="358619.506">10151 15003 465,'-5'-9'12,"-4"1"-7,-5 4 3,0 0 2,0 0 1,-4 4 1,0 4-4,-1 8 0,1 5-3,-5 7 0,0 9-3,-1 8-2,1 0 1,5 0 1,4 0-6,5 0 1,4-4-1,5 0 2,5-8 1,0-5 1,4-3-5,5-9-1,-1-4 3,1-8 3,5-12 3,-1-9 1,1-7 0,-1-5 0,5-8-5,-4-4 1,-1-4 0,0 4 0,1-1-3,-5 5 2,0 13 3,-5 7 1,0 5-1,0 12 1,-9 4 2,5 12 2,-5 9 1,0 11 2,0 9-7,0-4-2,0 4-8,0 0 0,0-4 5,4 0 6,1-4-4,0-9-2,-1-3 3,5-5 1,1-3-11,-1-5-7,0-8 2,0-8 0,-4-9 6,0-7 3,-1-1 0,1-12 1,-1-4 3,6-8 2,3-4 2,6-1 1,-1-3 2,1 12 1,-1 4 3,1 8 4,-1 13-2,-4 7 1,0 13-1,0 17 2,-5 7-5,0 9-3,0 8-6,1 8-2,-1 9-4,0-5-1,0 4-1,5 1 2,-5-5 2,0-8-1,1-4 6,-1-12 3,0-5 3,0-7 3,1-9 6,-6-16 2,1-17-5,-1-8-3,1-8-5,0-4-2,-1-4 1,-4 0 2,0 4-1,0 4 0,0 8-1,0 8 0,0 1 0,5 12 2,-1 7-5,6 5-1,4 9-2,4 3-2,5 13 0,5-1 0,-5-7-4,14 11-2,-1-3-2,1-9 2,0-8-23,0-12-10,9-24-58,-4-17-24,-5-13-1</inkml:trace>
          <inkml:trace contextRef="#ctx0" brushRef="#br1" timeOffset="357714.0947">10146 15007 264,'5'4'101,"-1"0"-78,-4-4 6,0 0-2</inkml:trace>
          <inkml:trace contextRef="#ctx0" brushRef="#br1" timeOffset="342205.7786">2603 13912 64,'-9'-4'27,"9"8"-21,0-4 7,0 0 2,0 0 3,0 0 1,-5 0 1,0 0 0,1 0-5,-1 5 1,1-5 0,-1 4 2,0-4-10,1 4 2,-5-4 3,4 4 2,0 0 3,1-4-4,-1 0 0,0 0-2,1 0 2,4 0-3,-5 0-1,5 0-2,0 0 2,0 0-5,0 0-1,0 0-2,0 0 1,0 0-2,0 0 2,0 0-2,5 4 2,-1 0-2,6 0 2,4 0 0,-5 0 1,0 1-2,0-1 1,0 0-2,5 0 2,0-4-4,0 4 0,4-4-1,1 0 0,-1 0 4,5 0 1,0 0-1,0 0-2,0 0 5,5 0 1,0 0 0,-1 4-1,1-4-3,0 4 1,-1 0 0,-4 0 1,1-4-2,-1 0-2,0 4 1,0 1 1,0-1-1,-5 0-1,1-4-2,-1 0 1,5 0 1,-4 0 2,-1 0-1,5 0 2,-4 0-2,-1 0 2,0 0 0,1 0 3,-5 0-3,0 0-2,-1 0 2,1 0 0,-5 0-1,1 0 1,-6 0-2,1 0-1,-5 0 1,4 0 1,-4 0-12,0-4-6,0 0-33,-4-5-14,4-7-64</inkml:trace>
          <inkml:trace contextRef="#ctx0" brushRef="#br1" timeOffset="345762.5771">901 14597 228,'-13'0'88,"8"4"-69,0-4 15,5 0 1,-4 0-9,-1 0-1,1 0-10,4 0-2,-14 0-7,9 0 3,0 4 1,-4-4-3,5 8 1,-1 0-5,0 9 0,5 3-1,0 9 1,0 8-2,0 8 2,5 4-2,0 5-1,-1-1 3,1 0 0,-1 0 1,1-3 0,0 3-5,-1-8 1,-4-4 0,0-4 0,0 0 0,-4-5 0,-1-3-3,0-4 2,1-5-4,-1-3 1,1-5-5,-6 0 1,6-4-7,-5-4-1,4-4 2,-4 0 3,4-4 5,-4-8 3,0-4 2,4-5 1,-4-3 2,4-5 3,1-4 0,-1-4 2,0-4-4,1-4 0,-1-8 1,1-9 0,-1 1-2,0-1 1,5 5-2,0 4-1,0 4 3,5 4 0,0 4-1,-1 4 1,5 4 0,1 0 3,-1 4-1,5 5 0,4-1-6,-9 5 1,5 3 4,5 1 2,-1 0 0,1 3 1,-1 1-4,0 4 0,1 0-1,-1-1-2,1 1 1,-1 4-1,1-4 0,-1 4 0,-4 0 0,4 4 2,1 0-1,-1 4-1,1 0 1,-1 8-1,1 0-3,-1 5 2,0-1-4,6 1 1,-11 3 0,1 1-1,-5-1 1,1 1 0,-10 3-2,0 1 1,-5 3-2,0 1 0,-4 0 4,-5 0 1,-4-1 2,-5-3 0,0-1 0,4-3 0,1-1 4,-1-3 5,1-5-1,0-4 1,4-4-1,0-4 0,5 0-4,-1 0-3,6 0 2,-1 0 0,5-4-1,0 0-2,5 0 1,-1 0-1,1 0 0,0 0 0,4 0-3,0 0 2,5 0 1,4-1 2,-4 1-3,5 4-2,4 0 2,0 4 2,0 1 0,5-1-1,-5 4-2,0 0 1,0 0 3,0 5 1,0-1-4,-5 0 1,1 4 0,-1 5 0,-4 4 0,-5 3 0,0 5 0,-4 4 2,-5 0-1,0 4-1,-5-4 1,-4 0-1,-5 4 4,-4-5 2,-1 5-2,-4-4-1,-4 0 5,-6-4 3,-3 0-6,-6-5-3,5-7-1,0-5-1,5-3-14,0-9-5,4-4-12,0-8-4,5-5-32,5-7-12</inkml:trace>
          <inkml:trace contextRef="#ctx0" brushRef="#br1" timeOffset="346754.9166">1404 15585 140,'0'0'55,"0"0"-43,0 0 12,0 0 2,0 0 1,0 0 3,5-4-3,-1-1-2,5-7-13,1 0 3,-1-9 5,0 1-2,0-5 1,1-3-4,-1-5-1,0 0-4,0-4-1,0 0-3,1-8 1,-1 0-2,0-4 0,0 0-3,1-5-2,-1 9 1,0 4 1,0 4-1,0 5-1,1 7 1,-1 5-1,0-1-3,0 5 2,5 3 1,-5 1 0,5 4-3,-5 4 2,5 0 1,-5 4 2,5 4-3,-4 4 0,3 4 1,-3 9 2,-1-1-3,0 9 0,0 8 1,5 4 0,0 8-3,0 0 2,0 5 1,-1-9 2,1-4-1,0-5-1,0 1 5,-5-8 1,0 0 0,1-9-1,-1-3-3,-5-1-2,-4-4-2,0-3-1,0-5-27,0-4-10,0 0-194,10-9 103</inkml:trace>
          <inkml:trace contextRef="#ctx0" brushRef="#br1" timeOffset="347429.6076">2229 13982 248,'-4'0'93,"8"0"-72,-4 4 7,0-4-2,0 0-8,0 8 2,0 5-2,-4 3 0,-1 5-9,-4 7-1,0 5-1,-1 4-3,1 4-1,0 8-14,4 0-6,1 5-15,-1-1-8,1 0-20,4 0-8,0 1-29</inkml:trace>
          <inkml:trace contextRef="#ctx0" brushRef="#br1" timeOffset="347998.7321">2425 14835 236,'0'0'88,"5"0"-69,-10 0 0,5 0-4,0 0-5,-4 0 2,-1 0-9,0 0-1,-4 0-2,0 4 0,-1 0 0,-4 4 4,0 4 5,1 5 4,-1 3 2,0 1-2,0-1 2,4 1-2,1-1 2,0-3-10,4-1-3,5 1-2,5-1 0,4 0-3,5 1 2,5-1 1,-1 9 0,5-9 0,1 5 2,-1-5-1,5 5-1,-5-1-2,-4 1 1,-1-1 3,1 1 1,-5-5-4,0 1 1,-5-1 2,-4-3 1,-5-1-1,-5 0 1,-4 0 0,-5 1 1,-5-1 0,-9 0 0,-4 1-2,-15-1-2,1 0-8,-1 1-3,1-1-16,4 0-8,0 1-72,10-9-58,9-4 59</inkml:trace>
          <inkml:trace contextRef="#ctx0" brushRef="#br1" timeOffset="350446.0441">2976 15236 108,'-4'0'44,"4"4"-35,0-4 7,0 0 0,0 0-9,0 0-4,0 0 0,0-4 2,0 4-2,-5 0 5,0 0 2,1 0 1,-1 0 3,1 0-3,-1-4-1,0 0 0,1 0 4,-1 4-2,1-8 1,-1 0-3,0-1-1,1-7-1,-1 0 0,1-5 2,-1 1 1,0-9-5,5 4-2,5-3-2,0-1 1,4-4-2,5-4-1,4 0 5,5 1 4,0 3-3,0 0-1,0 8-2,0 1 0,0 3-2,0 5-1,-4 8 1,4 4 1,-5 8 1,1 8 1,-1 8 0,1 13 0,-1 4-2,1 4-2,-6 4-2,1 4-1,0 5-1,-5-1 3,1 4-2,-1-7-1,-5-5 3,1-9 0,0-3 1,-1-4 0,-4-9 0,0-3 0,0-5 0,0-4 0,0-8 2,0-4 3,-4-4-2,-1-4-2,0-9 2,1-3 0,-5-9 3,-1-4 3,1 0-2,4-4-2,1-8-2,-1 4-3,5 4 1,5 4 1,-1 0-3,1 4 0,0 5 3,4 3 1,-4 0-1,4 5-2,0 4 1,0 7 1,5 5-1,0 12-1,0 9 3,0 7 0,-1 9-4,6 4 1,-1 4 0,1 0 2,-1 4-3,1 0 0,-1 0 1,-4-4 2,0-4-3,-1-4 0,-3-4-1,-1-1 0,-4-7 2,-1-1 2,1-7-3,-5-1 0,0-4-1,-5-4 0,1 0-3,-6-4 1,1-4 0,0 0 2,-5-4 1,5-4 1,0-1 4,-1-7 5,6-5-1,-1-8 3,5-3-4,9-9 1,1-5-3,3-7 0,1 4-3,0 3 1,0 5-2,0 4-1,0 9 1,4 3-1,-4 4 0,-5 5 0,5 3 0,0 5 0,0 4 0,-1 8 0,1 4 0,0 8 2,0 9 1,4 8 1,-4 3-2,0 5-2,0 4 1,0 0 1,-10 0 1,1 4 1,0 0-2,-5 5-2,0-9 1,-5-1 1,0-3-10,-4-8-4,0 0-16,0-9-5,4-3-32,0-5-10,5-12-38</inkml:trace>
          <inkml:trace contextRef="#ctx0" brushRef="#br1" timeOffset="351769.1276">4083 15031 152,'-5'13'57,"10"-13"-44,-10 4 7,5 0 1,-4 0 2,-1-4 3,0 0-5,1-4 0,-1 0-12,1 0 3,-1 0 4,0-5 1,1 1-1,-1 0-2,1 0 1,-1 0-2,0-1 0,1 5-3,-1 0 1,1 4-4,-6 0 1,1 0-3,0 8 2,-5 5-6,0-1-3,0 4-2,1 5 3,-1 3-5,4 5 2,6-4 2,-1-1 1,5-3-2,0-1 0,0-3 2,5-5 2,4 0-2,5-4-2,4-3-1,1-5 3,-1-9 0,5-3 1,-4 4-3,-1-13 2,1-3 3,-6-5 1,1 0 3,-4-3 1,-6 3-1,-4 4-1,0 1-1,0 3 0,0 5 4,0 4 3,-4 7-4,4 5-2,0 9-7,0 7-3,0 5-1,4 3 2,-4 5-1,5 4 4,-1-1 0,6 1 1,-1-4 0,0 0 0,0-1 0,0-3 0,5-5 0,-4-3 0,-1-5 0,0 0 2,0-3-3,0-5 0,1-4 5,-6-4 2,1-9 6,-1-3 3,-4-9-4,0-8 1,-4-3-5,-1-1 1,5 0-3,-4 0 0,4 8-6,0 5 1,0 3 0,0 5 0,0 3-5,4 5-1,5 8-11,1 8-1,4 9 7,-1 3 3,1 5 3,0 4 4,0 3-2,4-7 1,-4 0 2,0-1 2,0-3-3,-5-5 0,0-4 1,0-3 2,-4-5-1,-5-4-1,0 0 3,0-4 0,0-5 5,0-7 5,-5-5-3,5-3 0,0-9-4,0 0 1,0-8 0,0 4 3,0 1-5,0 7-3,0 4-1,0 5 1,0 3-1,0 5-1,0 4 3,0 4 2,0 4-4,5 8-1,0 8 2,4 5 1,0 3-1,0 5-2,1 8 1,-1 0-1,0 4 0,0 4 0,0 0 0,1 4 2,-6 5-3,1 3 0,-5 4-1,0 1 0,-5-1 2,-4-3 2,-5-5-3,-4 0 0,-5-4 1,-5-3 0,-4-5 0,0-5 2,-1-3 3,1-4 4,-5-4 0,0-9 0,5 0-8,-5-12 0,5-4-19,-5-4-5,0-8-18,5-4-6,4-13-24,0-4-10,10-8-49</inkml:trace>
          <inkml:trace contextRef="#ctx0" brushRef="#br1" timeOffset="352729.0566">4798 14478 272,'0'0'101,"0"-4"-78,0-4 11,0 4-1,0 4-9,-5 0 0,0 0-9,1-4-4,-1 8-6,1 0 1,-6 4 0,1 4-5,4 9 0,1 7-3,-1 13-2,1 13-2,-1 15-1,5 13-5,5 9 0,-1-5 4,1-9 4,4-3 1,0-12 1,1-9 4,-1-8 1,0-8-1,0-12 1,0-5-4,1-8 0,-6-8 3,5-8 3,1-8 0,-1-4 0,0-9 1,0-4 3,1-3-2,-1-1-2,0 8-2,0 1-3,-4 3 1,-1 9 1,1 4-1,0 4 2,-5 4-4,0 16 0,4 4-4,1 1 1,0 3 2,-1 1 1,5-4 1,1-1 0,-1-4-3,5 1 2,-1-5 1,1 0 0,-4-3 0,-1-5 0,5-4 2,-5-4 1,0-5 3,0-3 3,5-4-2,-5-9 1,1-8-5,-1 1-2,0-5 0,0-4-1,-4-4-3,4 8 2,-4 8 3,-5 4 1,0 5-1,0 4-2,-5 7 5,0 5 1,1 4-2,-1 13-3,-4 7 0,0 5-1,4 3 0,1 9 0,4 8 0,0-4 0,9 0-3,5 4 0,9 5 2,4-1 0,6 0-2,3-4 0,6-8-18,4-17-7,9-24-126</inkml:trace>
        </inkml:traceGroup>
      </inkml:traceGroup>
    </inkml:traceGroup>
  </inkml:traceGroup>
</inkml:ink>
</file>

<file path=ppt/ink/ink4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16:23:06.29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FA5B1FF-DDE7-49A3-91E5-676F084C2991}" emma:medium="tactile" emma:mode="ink">
          <msink:context xmlns:msink="http://schemas.microsoft.com/ink/2010/main" type="inkDrawing" rotatedBoundingBox="4014,14934 11911,14837 11915,15231 4019,15328" semanticType="underline" shapeName="Other"/>
        </emma:interpretation>
      </emma:emma>
    </inkml:annotationXML>
    <inkml:trace contextRef="#ctx0" brushRef="#br0">5 254 20,'-9'8'8,"4"1"-6,5-5 8,0-4 3,0 0 13,0 4 9,0-4 5,0 4 5,0-4-4,0 4-3,0-4-10,0 0-5,0 0-13,0 0 2,0 0 4,0 0-4,0 0-2,0 0-3,0 0 0,0 0-4,9 4-2,0 0 0,1 4 1,-1 1 3,5-1 2,4-4-1,1 0 1,-1-4 0,5 4 1,0 0 0,5-4 0,-1 0 0,6 0 0,4 4-4,-1-4-1,1 4 1,9 1 0,-4-1-2,-1 0 1,1 0 2,-1 0 2,1 0-3,-1 0-1,1-4 1,-1 0 2,1 0-3,-1 0 0,6 0-1,3 0-2,1 0 3,4 4 0,1 0-1,4 0-2,4 1 1,1-1-1,-1 0 0,1 0 0,-1 0-3,6 0 0,8 0 6,0 0 3,1 0-3,-1 0-2,0 0 4,-4 1 1,0-1-2,0-4-3,4 4 0,1 0-1,-1 0 0,0 0 2,1 0-1,-1-4 2,0 0-2,-4-4-1,5 0 3,-6 0 0,1 0-1,0 0-2,-5 0-2,0 4-1,0 0 2,-4 0 2,0 0 2,-1 0 1,1 0 0,-1 0 0,1 0-2,4-5-2,0 1 1,0 0-1,0 4 0,1-4 2,-1 0-1,-5 0-1,1 0 1,-1 0-1,1 0 0,-1 0 0,1 0 0,0-1 0,-1 1 0,5 0 0,-4 0 0,-1 0 2,1 0-1,-1-4-1,1 0 1,0-1-1,-1 1 0,1 4 2,-1 0-3,5 0 0,-9 4 3,19 0 1,-10 0-4,0 0-1,-9-4 1,5 4 2,-1 0 0,1 0-1,4 0-2,-5 0 1,1 4 1,-5 0 0,4 0 0,-4-4 2,-4 0-1,-6 0 2,1 0 0,-5 0 1,0 0-5,-4 0-1,-1 0 1,1-4 0,-1 4 1,1-4 2,-1 4-1,1 0 2,-1 0-4,5 0 0,-4 0 3,9 0 1,-1 0-1,1-4-2,0 0 1,-5 0 1,-5-1-1,1-3-1,-1 4 3,-4 0 0,-4 0-1,-1 0 1,-4 0-2,-1 0-1,1 0-2,-1-5 1,6 1-6,-1-8 0,10-1-4,4-7 2,4-9-13,10 0-5,-4-4-26,-6-4-11,6-8-74</inkml:trace>
  </inkml:traceGroup>
</inkml:ink>
</file>

<file path=ppt/ink/ink4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16:21:02.737"/>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1AA1DE8B-5416-4D74-84B3-E0427CDCF11E}" emma:medium="tactile" emma:mode="ink">
          <msink:context xmlns:msink="http://schemas.microsoft.com/ink/2010/main" type="writingRegion" rotatedBoundingBox="9223,10044 13246,7410 13817,8282 9794,10916"/>
        </emma:interpretation>
      </emma:emma>
    </inkml:annotationXML>
    <inkml:traceGroup>
      <inkml:annotationXML>
        <emma:emma xmlns:emma="http://www.w3.org/2003/04/emma" version="1.0">
          <emma:interpretation id="{3A91ACEB-2655-4BC8-8D40-0C5D52AC38DF}" emma:medium="tactile" emma:mode="ink">
            <msink:context xmlns:msink="http://schemas.microsoft.com/ink/2010/main" type="paragraph" rotatedBoundingBox="9223,10044 13246,7410 13817,8282 9794,10916" alignmentLevel="1"/>
          </emma:interpretation>
        </emma:emma>
      </inkml:annotationXML>
      <inkml:traceGroup>
        <inkml:annotationXML>
          <emma:emma xmlns:emma="http://www.w3.org/2003/04/emma" version="1.0">
            <emma:interpretation id="{23886DB1-0BCF-4C35-B70D-1CF4FA044548}" emma:medium="tactile" emma:mode="ink">
              <msink:context xmlns:msink="http://schemas.microsoft.com/ink/2010/main" type="inkBullet" rotatedBoundingBox="9294,10151 10178,9572 10497,10060 9613,10639"/>
            </emma:interpretation>
            <emma:one-of disjunction-type="recognition" id="oneOf0">
              <emma:interpretation id="interp0" emma:lang="en-US" emma:confidence="1">
                <emma:literal>~</emma:literal>
              </emma:interpretation>
              <emma:interpretation id="interp1" emma:lang="en-US" emma:confidence="0">
                <emma:literal>2</emma:literal>
              </emma:interpretation>
              <emma:interpretation id="interp2" emma:lang="en-US" emma:confidence="0">
                <emma:literal>v</emma:literal>
              </emma:interpretation>
              <emma:interpretation id="interp3" emma:lang="en-US" emma:confidence="0">
                <emma:literal>Z</emma:literal>
              </emma:interpretation>
              <emma:interpretation id="interp4" emma:lang="en-US" emma:confidence="0">
                <emma:literal>3</emma:literal>
              </emma:interpretation>
            </emma:one-of>
          </emma:emma>
        </inkml:annotationXML>
        <inkml:trace contextRef="#ctx0" brushRef="#br0">8712 9012 176,'-27'4'68,"22"0"-52,-9-8 23,9 4 8,-4 0-2,0 0 0,-5 0-7,0 0-3,1-4-20,-1 0 2,0-1 1,5-3-4,-1 4 0,1 0-6,5 0 0,4-4-7,0 0-1,4-1-2,10-3 0,9-4 0,5-1-2,4 1 3,5-1 0,0 1-2,4 4 0,-4 8 2,0 4 0,-5 4 1,1 8 2,-1 4-1,0 5-1,0 4 1,5-1 1,0 1-3,5-5 0,-1 1 3,1-5 1,-1-4 5,1 1 3,-1-5 2,-4-8 5,0-4-6,-5 0-2,-4-4-3,-5-1 0,0-3-4,-5 0 0,-4 4-1,-4-5 1,-1 1 0,0 0 1,0-1-2,-4 1-2,-1 0-2,-4-5 1,0-3-8,0-9-4,0-4-13,-4 1-6,-5-5-16,-1-4-8,1-8-75,9-1-57,0 5 74</inkml:trace>
      </inkml:traceGroup>
      <inkml:traceGroup>
        <inkml:annotationXML>
          <emma:emma xmlns:emma="http://www.w3.org/2003/04/emma" version="1.0">
            <emma:interpretation id="{F0302E0D-1D30-4C43-9B49-FE263FD25AC5}" emma:medium="tactile" emma:mode="ink">
              <msink:context xmlns:msink="http://schemas.microsoft.com/ink/2010/main" type="line" rotatedBoundingBox="11216,8739 13246,7410 13817,8282 11787,9611"/>
            </emma:interpretation>
          </emma:emma>
        </inkml:annotationXML>
        <inkml:traceGroup>
          <inkml:annotationXML>
            <emma:emma xmlns:emma="http://www.w3.org/2003/04/emma" version="1.0">
              <emma:interpretation id="{6AD05771-3872-4023-83F6-A9DFE26DCF01}" emma:medium="tactile" emma:mode="ink">
                <msink:context xmlns:msink="http://schemas.microsoft.com/ink/2010/main" type="inkWord" rotatedBoundingBox="11216,8739 13246,7410 13817,8282 11787,9611"/>
              </emma:interpretation>
              <emma:one-of disjunction-type="recognition" id="oneOf1">
                <emma:interpretation id="interp5" emma:lang="en-US" emma:confidence="0">
                  <emma:literal>109</emma:literal>
                </emma:interpretation>
                <emma:interpretation id="interp6" emma:lang="en-US" emma:confidence="0">
                  <emma:literal>lo'9</emma:literal>
                </emma:interpretation>
                <emma:interpretation id="interp7" emma:lang="en-US" emma:confidence="0">
                  <emma:literal>long</emma:literal>
                </emma:interpretation>
                <emma:interpretation id="interp8" emma:lang="en-US" emma:confidence="0">
                  <emma:literal>'09</emma:literal>
                </emma:interpretation>
                <emma:interpretation id="interp9" emma:lang="en-US" emma:confidence="0">
                  <emma:literal>1099</emma:literal>
                </emma:interpretation>
              </emma:one-of>
            </emma:emma>
          </inkml:annotationXML>
          <inkml:trace contextRef="#ctx0" brushRef="#br0" timeOffset="1184.4212">10681 7466 200,'0'-16'74,"0"12"-58,0-8 14,0 8 3,0 0-4,0-5 3,0 1-5,5 0-2,-1 4-13,1 4 8,-5 0 6,0 0-1,0 0 0,4 4-7,1 4-3,0 0-3,-1 5 2,5 3 2,1 4-1,-1 1 1,0 8 0,0-1-4,1 9-2,-1 4 0,0 17 1,0 7-1,0 1 1,1-1-6,-1-7-1,0-5 0,0-8 0,-4-8-7,0-8-2,-5-9-16,0-3-4,0-9-16,-5 0-4,0-12-29,5-4-10,5-5-71</inkml:trace>
          <inkml:trace contextRef="#ctx0" brushRef="#br0" timeOffset="1787.7319">11276 7577 216,'-5'0'82,"5"4"-64,-4-8 20,4 4 5,0 0-4,-5 0-1,0 4-6,1 0 0,-1 0-18,1 5-1,-1-1 0,0 4-5,-4 0-2,4 5-1,-4 7-1,5 5-2,-1 8-2,0 4 1,1 8-1,4 0-3,0 1 2,9-1 1,0-4 0,5-4 0,5-8 0,4-9-3,4-7 2,10-5 1,0-8 2,5-8-1,-1-8 2,1-9-4,-6 1 0,-3-9 5,-6-4 5,-8-12 8,-5 0 7,-5 0-4,-9 0 0,-5 0-5,-4 0 1,-5 0-11,-9 4-3,0 4 9,-5 8 7,-4 0-9,-5 9-5,0 3-18,0 5-8,5 0-29,0 8-12,9 8-55,4 12-25,10 1 5</inkml:trace>
          <inkml:trace contextRef="#ctx0" brushRef="#br0" timeOffset="2524.6134">11419 7032 240,'-19'0'90,"19"0"-70,-4 0 19,4 0 3,0 0-5,0 0 1,0 0-8,4-4-4,1 0-14,4 4-1,0-4 2,5 0 2,5 0 0,4 4-1,4 0 1,1 0-2,9-5 2,0 1-6,4 0-1,1-4-2,4 0-1,0 0-1,-5 4 2,1-1-1,-5 1 0,-9 0-3,-5 4-2,-5 0 1,-4 0 1,-5 0-3,-9 0 0,0 0-8,0 0-2,0 0-14,0 0-6,0 0-20,0 0-7,0-4-35,0 0-14,9 0-18</inkml:trace>
          <inkml:trace contextRef="#ctx0" brushRef="#br0" timeOffset="3497.4194">12548 6688 184,'5'-8'68,"0"3"-52,4-3 10,0 4 4,-4-4-3,4-4 2,0-5-5,0 1-1,-4-5-12,0-3 7,-1 7 2,-4-3-2,5 4 2,-5-5 0,0 5 0,-5-5-7,1 1 0,-6 3-4,1 1 0,-5-1-1,-4 1 0,-5 8-2,-10 0-1,-3 0-3,-1 3-2,0 5-2,0 5-1,0 3 2,5 4 2,4 8-5,5 5 1,5 8 1,4 4 1,5 4 1,9 0 0,4 4 0,5-4 0,5 0-3,0-8 2,5-1 3,-1-3 1,0-4-4,5-5 1,1-3 2,-1-5 1,0-4-1,4-8-2,1 0 5,0-4 1,-1-4 0,1-5 1,-5 1 2,0 0 2,-5-5-1,-4 1 1,-4-4 3,-1-1 1,-5 1-4,1-1-1,-5 5-4,0-1 1,0 5-2,0 0 0,0 3-1,0 1 2,0 4-3,0 4 0,0 8-6,0 13-2,0 8 6,0 7 6,-5 5 6,1 5 4,-1 7-3,-4 16 0,0 18-6,-1-1-3,1-9-7,0-11-1,4-13-54,1-12-24</inkml:trace>
        </inkml:traceGroup>
      </inkml:traceGroup>
    </inkml:traceGroup>
  </inkml:traceGroup>
</inkml:ink>
</file>

<file path=ppt/ink/ink40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4:16:02.749"/>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C29F768A-C72B-4964-9B88-010CA8576A8D}" emma:medium="tactile" emma:mode="ink">
          <msink:context xmlns:msink="http://schemas.microsoft.com/ink/2010/main" type="writingRegion" rotatedBoundingBox="17221,1212 24310,1317 24277,3592 17187,3487"/>
        </emma:interpretation>
      </emma:emma>
    </inkml:annotationXML>
    <inkml:traceGroup>
      <inkml:annotationXML>
        <emma:emma xmlns:emma="http://www.w3.org/2003/04/emma" version="1.0">
          <emma:interpretation id="{9D00C7D3-A1DB-4347-8626-B634BA68ECE1}" emma:medium="tactile" emma:mode="ink">
            <msink:context xmlns:msink="http://schemas.microsoft.com/ink/2010/main" type="paragraph" rotatedBoundingBox="17241,1067 23879,1330 23838,2368 17200,2105" alignmentLevel="1"/>
          </emma:interpretation>
        </emma:emma>
      </inkml:annotationXML>
      <inkml:traceGroup>
        <inkml:annotationXML>
          <emma:emma xmlns:emma="http://www.w3.org/2003/04/emma" version="1.0">
            <emma:interpretation id="{5B337BA4-1DE8-4DA6-A86E-ECF7010D420A}" emma:medium="tactile" emma:mode="ink">
              <msink:context xmlns:msink="http://schemas.microsoft.com/ink/2010/main" type="line" rotatedBoundingBox="17241,1067 23879,1330 23838,2368 17200,2105"/>
            </emma:interpretation>
          </emma:emma>
        </inkml:annotationXML>
        <inkml:traceGroup>
          <inkml:annotationXML>
            <emma:emma xmlns:emma="http://www.w3.org/2003/04/emma" version="1.0">
              <emma:interpretation id="{F83A809F-4244-4E32-995C-0AF3FDF9121F}" emma:medium="tactile" emma:mode="ink">
                <msink:context xmlns:msink="http://schemas.microsoft.com/ink/2010/main" type="inkWord" rotatedBoundingBox="19686,1164 23879,1330 23838,2368 19645,2202"/>
              </emma:interpretation>
              <emma:one-of disjunction-type="recognition" id="oneOf0">
                <emma:interpretation id="interp0" emma:lang="en-US" emma:confidence="0">
                  <emma:literal>SIMILARLYN</emma:literal>
                </emma:interpretation>
                <emma:interpretation id="interp1" emma:lang="en-US" emma:confidence="0">
                  <emma:literal>similarly in</emma:literal>
                </emma:interpretation>
                <emma:interpretation id="interp2" emma:lang="en-US" emma:confidence="0">
                  <emma:literal>Similarly in</emma:literal>
                </emma:interpretation>
                <emma:interpretation id="interp3" emma:lang="en-US" emma:confidence="0">
                  <emma:literal>SIMILARLY</emma:literal>
                </emma:interpretation>
                <emma:interpretation id="interp4" emma:lang="en-US" emma:confidence="0">
                  <emma:literal>similarity in</emma:literal>
                </emma:interpretation>
              </emma:one-of>
            </emma:emma>
          </inkml:annotationXML>
          <inkml:trace contextRef="#ctx0" brushRef="#br0">1611 127 200,'9'-8'77,"-9"8"-60,0 0 15,0 0 20,0 0-30,0 0 19,0 0-25,0 0 7,10 4-13,-6 0-1,1 4-6,-1 5 5,1-1-5,-5 9 3,0-1-3,-5 13-2,5 0 0,-9 8 1,5 0-1,-10 0-3,5-4 1,-5 0 3,9-5-1,-4-3 2,4-4-2,-4-5-3,9-3 1,-5-9 1,5 4 0,-4-8 4,8 4-2,-4-8 4,0 0-4,5 0 8,0 5-6,-1-5 5,6 0-5,3 0 2,1 0-3,5-5 0,-1 5-1,1-4 1,4 8-2,-5-8 2,0 4-2,-4-4 2,0 8-2,-5-4-1,5 0 1,-5 0 1,5 0-1,-9 0-3,-1 0 1,1 0-4,0 4 3,-1-4-34,6 0 19,-6-4-78,1 4 53,-1-8-109,6 0 85</inkml:trace>
          <inkml:trace contextRef="#ctx0" brushRef="#br0" timeOffset="2702.4634">2082 594 248,'-33'0'93,"33"0"-72,0-4 18,0 0 23,0 8-36,0-8 17,9 4-26,5-8 9,5 4-16,4-9 10,4 5-11,6-4 4,-1 4-8,5-5-2,4 5-2,1-4-1,-5 3 0,-5-3-14,0 8 8,-4-9-35,0 9 23,-5-8-71,-5 8 49,5-9-115,0 5 86</inkml:trace>
          <inkml:trace contextRef="#ctx0" brushRef="#br0" timeOffset="2433.2129">2132 207 64,'5'0'24,"-5"0"-18,0 0 13,0 0 19,0 0-21,0 0 18,0 0-20,0 0 23,0 0-22,0 0 24,0 0-24,0 0 19,0 0-20,0 0 12,0 0-16,0 0 8,0 0-11,0 0 9,4 4-10,-4-4 7,5 4-7,0-4 7,-1 4-8,1 0 5,0 0-6,-5 0 7,4 1-8,1 3 5,-1 0-5,1 0 2,0 5-3,-5-5 3,0 4-4,0 5 4,0-1-4,0 1 1,0 3-1,-5 1-2,5 0 1,-5-1-1,5 5 0,-4-4 0,8 3 0,-8-7 0,4 4 0,-5-5-3,10 1 2,-10-5 3,5 0-1,-4 1-1,4-1 1,-5-4 1,10 1-1,-10-1-3,5 0 1,-5-4 1,5 0 0,-4 1 2,8-1-1,-4 0-1,0 0 1,-4 0 1,4 0-1,-5-4-1,5 0 1,-5 0-4,5 4 2,-4-4 3,8 4-1,-4-4 2,0 0-2,0-4-1,0 4 1,0-4-1,0 4 0,0-8 2,0 0-1,0-9-3,0 9 1,0-13-1,0 9 0,0-13 4,10 4-1,-6-7-1,6 7 1,-1-12 3,0 8-2,0-8 1,5 8-1,0-8 1,4 5-2,1-10 4,-1 10-3,1-5 4,4 8-4,-5-4 1,1 12-1,-6 1-2,6 4 1,-5-1 1,-1 9-1,1 0 2,0 4-2,-5-4-3,5 8 1,-5-4 1,5 8 0,-5-4 2,5 5-1,-4-1 2,3 4-2,1 1-1,-5 3 1,1 1-1,-1 3 0,-5 5 2,6 0-1,-10-1-1,4 5 1,-4 0-1,0 0 0,0 0 2,0 0-1,0 0-1,0-5 1,-4 1-1,4-4 0,-10-1 0,6 1 0,-5-4-5,4-1 3,-4-4-14,4 1 8,-9-5-25,10 5 19,-10-9-31,5 4 25,-10-8-71,10 4 50,-9-8-104,8 4 81</inkml:trace>
          <inkml:trace contextRef="#ctx0" brushRef="#br0" timeOffset="3918.8628">2875 120 156,'9'-12'57,"-9"12"-44,9-4 18,-9-1 25,5 10-31,-1-5 26,1 0-30,-5 0 22,0 0-24,0 0 5,0 0-14,0 4 3,4 4-8,-4 4 4,5 9-5,-10 12 2,5 0-3,-4 8 5,-1 5-5,-4-1 6,9 0-6,-9-3 1,9-5-2,-9-4-2,9 0 1,-5-9-1,5 1 0,-5-4-20,5-5 11,-4-3-41,-1-1 29,-4-8-42,4 5 36,-4-9-42,4 4 40,-4-8-33,5 4 36,-10-5-8,9 5 20,-9-8 23,10 4-4,-5-4 37,4 4-24,-4-9 25,9 5-24,-5-9 16,5 5-20,0-9 19,9 5-20,-4-9 15,4 9-16,0-13 10,1 4-13,3-8 8,1 4-10,5-8 9,4 8-10,0-8 10,4 12-10,1-4 10,0 9-10,-5-5 10,5 9-10,-5-1-1,4 5-4,-4-1 1,0 5-2,-4 0 6,-1 4-4,-4 0 1,0 4-2,-5 0-2,0 8 1,-4 0 1,4 9-1,-4 3-1,-1 1 1,-4 4-1,0-1 0,-4 5-5,-1 0 3,-9 0-3,5 0 2,-9 0-9,-1-5 7,-13 1-14,9 0 11,-9-4-3,4-1 7,-4-7 4,4 3 1,0-8-3,10 5 1,-1-9 3,10 0-1,0-4 2,9 0-2,0-8-1,9 4 1,0-9 1,10 9-1,-5-8 4,4 8-3,1-1 1,-1 5-1,-4 0 7,4 5-5,-4-5 10,5 8-8,-6 0 8,6 4-8,-5-3 8,4 3-8,-4 0 3,4 5-5,-4-5 0,5 5-2,-5-5 1,-1 1-2,-3-1-5,-1 0 2,0-3-39,0-1 23,-9 0-85,0 0 57,-9-3-122,0-1 95</inkml:trace>
          <inkml:trace contextRef="#ctx0" brushRef="#br0" timeOffset="6306.1154">3552 160 200,'0'-4'74,"0"4"-58,0 0 14,0 0 16,0 0-26,0 0 19,0 0-23,0 0 16,0 0-18,0 0 10,0 0-14,0 0 2,0 0-8,0 0-2,5 4-1,-5 0 1,5 4-1,-5 4 2,0 5-2,-5 3 4,5 1-3,-5 3 4,5 5-4,-4 4 1,-1 0-1,-4-1-6,9-3 2,-9 0 1,9-5 1,-10 1 4,10 0-2,-9-5 1,9-4-1,-9-3-4,9 3 1,-5-8 1,5 5 0,-4-5 0,4 0 0,-5 0-3,5 5 2,-4-5 1,4 0 0,-5 0 2,5 0-1,-5-8-1,10 4 1,-5-4-4,0 0 2,5 0 5,-1 5-2,-4-5 10,5 0-6,-5 0-1,9 0-3,0 0-2,0 0 1,1 0 3,-1 0-2,0 0-1,0 0 0,1-5-1,-1 5 0,-5-4-3,6 8 2,-6-8 3,1 4-1,-5-4-1,4 8 1,-4-4-1,0 0 0,0 0 0,0 0 0,0 0 0,0 0 0,0 0 2,0 0-1,0 0-1,5 0 1,-5 0-4,5 0 2,-5 0-1,0 0 0,0 0 4,0 0-1,0 0-1,4 0 1,-4 0-1,0 0 0,0 0 2,0 0-1,0 0-1,0 0 1,0 0-4,0 0 2,0 0 1,0 0 0,0 0 0,0 0 0,0 0-3,0 0 2,0 0 3,0 0-1,0 0 4,0 0-3,0 0 4,5 0-4,0 0-1,-1 0 0,-4-4-4,0 4 2,0-4 1,5 8 0,-5-4 2,0 0-1,0 0-1,0 0 1,0 0-4,0 0 2,0 0 3,0 0-1,0 0-1,0 0 1,0 0-1,0 0 0,0 0 0,0 0 0,0 0 0,0 0 0,0 0 0,0 0 0,0 0 0,0 0 0,0 0-3,0 0 2,0 0 1,0 0 0,0 0 2,0 0-1,0 0 2,0 0-2,0 0-3,0 0 1,0 0 1,0 0 0,0 0 2,0 0-1,0 0 2,0 0-2,0 0-3,0 0 1,0 0 1,0 0 0,0 0 0,0 0 0,0 0 0,0 0 0,0 0-3,4 0 2,-4 0-1,0 0 0,0 0 6,0 0-2,0 0-1,0 0 0,0 0-1,0 0 0,0 0 0,0 0 0,0 0 2,0 0-1,0 0-1,0 0 1,0 0-4,0 0 2,0 0 1,0 0 0,0 0-3,0 0 2,0 0 1,0 0 0,0 0 0,0 0 0,0 0 0,0 0 0,0 0 2,0 0-1,0 0-1,0 0 1,0 0-1,0 0 0,0 0 2,0 0-1,0 0-3,0 0 1,0 0-1,0 0 0,0 0 4,0 0-1,0 0 2,0 0-2,0 0-1,0 0 1,0 0-1,0 0 0,0 0 0,0 0 0,0 0 0,0 0 0,0 0-3,0 0 2,0 0 1,0 0 0,0 0-3,0 0 2,0 0 1,0 0 0,0 0 2,0 0-1,0 0-1,0 0 1,0 0-4,0 0 2,0 0 3,0 0-1,0 0 2,0 0-2,0 0-3,0 0 1,0 0-1,0 0 0,0 0 4,0 0-1,0 0-3,0 0 1,0 0-6,0 0 4,0-4-3,0 4 3,0-4-9,0 8 7,0-4-16,0 0 12,-4 0-18,4 0 16,-5 0-13,5 0 14,-4 0-12,4 0 12,-5 0-28,10 0 22,-5-4-75,0 4 51,-5-8-77,5 8 67</inkml:trace>
          <inkml:trace contextRef="#ctx0" brushRef="#br0" timeOffset="7207.3346">3525 705 184,'4'0'68,"-4"0"-52,5 4 28,-5-4 28,0 0-39,0 0 13,9 0-28,0-4 10,10 4-17,-1-4 10,1 0-12,-1-4 11,5 8-12,-4-5 9,4 10-9,-5-5 4,5 0-7,-4 0 0,4 0-3,-14 0-2,5 4 1,-10-4-10,1 4 5,-5-4-32,0 0 21,0 0-65,0 0 45,0-4-123,0 4 89</inkml:trace>
          <inkml:trace contextRef="#ctx0" brushRef="#br0" timeOffset="7611.9465">3811 217 244,'0'-12'93,"0"12"-72,23-12 11,-14 7 16,0 5-28,-4-4 15,4 4-21,-4-4 10,4 8-14,-5-4 8,1 4-10,0 1 9,4 7-10,5 4 7,-1 1-7,1 7 2,5 1-5,-1 4 0,1-1-2,4 1 1,0-4-2,0-5 2,4 0-2,-3-3-1,3-1 1,-4-8-19,5 5 10,-10-9-50,1 4 33,-5-8-130,4 0 86,-9-12-91,5 4 93</inkml:trace>
          <inkml:trace contextRef="#ctx0" brushRef="#br0" timeOffset="7957.4024">4433 123 144,'18'-8'55,"-18"8"-43,10-4 16,-6 0 27,1 4-30,-5-5 27,5 10-30,-5-5 20,0 0-25,0 0 12,0 0-18,-5 4 15,5 8-16,-9 13 18,-1 7-16,-8 13 16,4 5-16,-13 7 9,3-4-12,-12 13 2,3-5-7,-4 13-4,5 0-1,-5 4 1,14-5 0,0-11-7,14-13 4,-5-8-56,5-8 32</inkml:trace>
          <inkml:trace contextRef="#ctx0" brushRef="#br0" timeOffset="8647.9534">4899 254 220,'4'-8'82,"-4"8"-64,14-4 20,-14 0 29,0 8-37,0 0 28,0 0-35,0 0 13,0 0-21,0 4-2,0 9-8,-4 7 6,-1 5-7,-4 8 3,9 0-4,-9 4 3,-1 0-4,1-4 1,4 0-1,-4-5-2,9-3 1,-4-4-19,4-1 10,-5-7-50,10-1 33,-5-12-148,4 0 96,1-16-89,9 4 95</inkml:trace>
          <inkml:trace contextRef="#ctx0" brushRef="#br0" timeOffset="8858.7649">4982-4 340,'4'-4'126,"-4"4"-98,28 4-5,-23-4-9,-1 4-11,-8-4-41,4 0 20,-5-4-81,0 4 56,-4-4-87,5 4 74</inkml:trace>
          <inkml:trace contextRef="#ctx0" brushRef="#br0" timeOffset="9848.748">5185 557 168,'-5'4'63,"5"-4"-49,0 0 14,0 0 15,0 0-24,0-4 17,5 4-21,-1-4 25,1 0-22,-1-4 13,1 0-18,4-9 6,10 5-11,-5-8 6,4 3-7,0-3 2,1 3-5,-5 1 11,0 4-8,-1-1 7,6 5-7,-5 0-2,-1 4-3,-3 4 1,4 4-2,-10 0 4,5 8-3,1 1-1,-1 3 0,-5 0-1,6 5 0,-6-5 0,1 5 0,-1-5 0,6 5 0,-6-5 0,1 5 0,0-5 4,-1 0-2,-4 1-7,0-1 2,0-4-14,0 1 9,0-5-9,5 4 9,-10-8-2,5 5 6,-4-9 2,4 4 2,0-8 0,4-1 0,-4-7 0,0 4 0,0-13 0,9 1 0,1-13 4,-1 9-2,0-5 8,5 8-6,0-3 8,0 11-8,-1 1 5,1 4-5,-5 0 5,5 8-6,-5 0 1,5 4-2,0 0 3,5 4-3,-6 0 4,1 5-4,0 3 4,0 0-4,-9 1 1,4 3-1,-9 1 1,4-1-2,-8-3-16,-1 3 8,-9-3-45,5-1 28,-5-4-152,5 5 98</inkml:trace>
          <inkml:trace contextRef="#ctx0" brushRef="#br0" timeOffset="-3586.6855">-312 16 72,'-4'0'27,"4"0"-21,41 0 23,-31 0 19,-6 0-25,-4-4 15,5 4-23,-5-4 21,4 0-21,-4-4 15,5 8-17,-10-8 6,1 4-11,-5-9 4,-1 9-7,-3-8 9,8 4-8,-14-5-1,1 5-3,-19 4-2,0 4 1,-18 4-4,9 4 2,-9 5 1,8 3 0,-3 1 4,8 3-2,1-4 4,13 1-4,0-5-1,15 9 0,-1-13-1,4 4 0,6-4 0,4 1 0,0-1 0,9 4 0,0-4 0,10 5 0,-1-5 0,1 4 0,4 0 2,4 1-1,1-1 2,0 0-2,-5-3 2,4 3-2,-4-4 2,5 4-2,-9-3-1,-1 3 1,-9-4-1,5 4 0,-5-3 0,1 3 0,-6-4 2,5 4-1,-9-3 2,0 3-2,-4-4-1,4 4 1,-9-3 3,4 3-2,-9-4 4,0 4-4,-13-3 1,8 3-1,-13-4 3,4 4-3,-9-3 1,10 3-1,-10 0 3,4 1-3,1-5 1,9 4-1,-5-8 1,15 0-2,-6-8-18,10 0 9,0-8-76,4 4 46,5-13-104,5 1 80</inkml:trace>
          <inkml:trace contextRef="#ctx0" brushRef="#br0" timeOffset="-2867.3243">2 21 180,'5'-13'68,"-5"13"-52,13-4 14,-13 0 11,0 8-24,0-4 10,5 0-17,-5 0 13,5 0-14,-5 0 7,0 0-9,0 4 11,4 4-10,-4 5 14,5 7-13,-10 17 9,5 0-10,-4 8 9,4 4-10,-5-3-1,0-1-4,-4-8 3,9 0-3,-9-13-1,9 1 0,-5-9-21,10-4 11,-5-7-45,0 3 30,0-16-123,5 3 81,-1-7-71,1 0 78</inkml:trace>
          <inkml:trace contextRef="#ctx0" brushRef="#br0" timeOffset="-1560.2874">348 90 172,'9'0'66,"-9"0"-52,14 4 19,-9-4 19,-1 4-29,1 1 11,-1 3-20,-4 4 3,5 0-10,-5 9 4,0-1-6,0 9 0,5 0-3,-5 4 3,0 4-3,0-1 1,0-3-1,0 0-2,0-4 1,-5-5-1,5 1 0,-9-4 4,4-1-2,-4-8-3,4 5 0,-4-9-4,4 4 3,1-8-3,4 1 2,-5-10-5,5 5 5,-9-12-1,4 4 2,1-13 2,8 1 0,6-13 4,3 8-2,-3-11 6,4 7-5,-10-8 8,5 12-7,1-8 10,3 13-8,1-5 10,5 9-9,-5-5 3,4 9-6,-9 0 0,0 4-2,1-1-2,-1 5 1,0 4 1,0 4-1,1 1-1,-1 7 1,-5 0-1,6 5 0,-1-1 0,0 4 0,0 1 0,0-1 0,1 13 0,-1 0 0,-5 0 2,6-4-1,-10-1-1,4 1 1,-8-4-4,4-1 2,-5-3-4,10-5 3,-5-8-3,0 5 2,-5-9 0,5 4 1,-9-12-7,4 4 5,-4-16-5,9 3 5,0-11 2,9-1 2,-4-12-3,4 4 2,-4-8-1,4 8 0,5-8 6,0 13-2,4-5 1,0 8-1,1-3 7,4 11-5,-5 1 5,5 8-5,-4 8 5,4 4-6,-5 8 6,1 4-6,-5 5 3,0 3-3,-5 5 3,5 4-4,-10 0-1,5 0 0,-9 4-4,5-5 2,-5 5 1,0-4 0,0-4-16,0-5 9,-5-3-52,5-5 33,-4-7-126,-1-1 85,1-12-69,4 4 79</inkml:trace>
          <inkml:trace contextRef="#ctx0" brushRef="#br0" timeOffset="-1184.071">1215 222 196,'0'8'74,"0"-8"-58,0 12 20,-5-8 31,5 4-37,-5 5 23,5 7-31,-4 1 12,-1-1-19,1 5 0,4-1-9,-5 1 1,0 4-4,-4-1-4,9-3 0,-4-4-23,4-1 12,0-8-65,9 5 43</inkml:trace>
        </inkml:traceGroup>
      </inkml:traceGroup>
    </inkml:traceGroup>
    <inkml:traceGroup>
      <inkml:annotationXML>
        <emma:emma xmlns:emma="http://www.w3.org/2003/04/emma" version="1.0">
          <emma:interpretation id="{DDF669FF-4869-4AA9-ACA3-F3C135B6FB51}" emma:medium="tactile" emma:mode="ink">
            <msink:context xmlns:msink="http://schemas.microsoft.com/ink/2010/main" type="paragraph" rotatedBoundingBox="17490,2257 24295,2358 24277,3592 17472,3491" alignmentLevel="1"/>
          </emma:interpretation>
        </emma:emma>
      </inkml:annotationXML>
      <inkml:traceGroup>
        <inkml:annotationXML>
          <emma:emma xmlns:emma="http://www.w3.org/2003/04/emma" version="1.0">
            <emma:interpretation id="{FC14B6FD-0FA6-4611-BA21-34575994C675}" emma:medium="tactile" emma:mode="ink">
              <msink:context xmlns:msink="http://schemas.microsoft.com/ink/2010/main" type="line" rotatedBoundingBox="17490,2257 24295,2358 24277,3592 17472,3491"/>
            </emma:interpretation>
          </emma:emma>
        </inkml:annotationXML>
        <inkml:traceGroup>
          <inkml:annotationXML>
            <emma:emma xmlns:emma="http://www.w3.org/2003/04/emma" version="1.0">
              <emma:interpretation id="{03429DEF-BFDC-491B-A66B-EF5CF2319E8C}" emma:medium="tactile" emma:mode="ink">
                <msink:context xmlns:msink="http://schemas.microsoft.com/ink/2010/main" type="inkWord" rotatedBoundingBox="20725,2529 24292,2582 24277,3592 20710,3539"/>
              </emma:interpretation>
              <emma:one-of disjunction-type="recognition" id="oneOf1">
                <emma:interpretation id="interp5" emma:lang="en-US" emma:confidence="0">
                  <emma:literal>ADs'-RPvih7</emma:literal>
                </emma:interpretation>
                <emma:interpretation id="interp6" emma:lang="en-US" emma:confidence="0">
                  <emma:literal>ADs'-RPvii17</emma:literal>
                </emma:interpretation>
                <emma:interpretation id="interp7" emma:lang="en-US" emma:confidence="0">
                  <emma:literal>ADSIRPVI'/</emma:literal>
                </emma:interpretation>
                <emma:interpretation id="interp8" emma:lang="en-US" emma:confidence="0">
                  <emma:literal>ADSLRPVI'/</emma:literal>
                </emma:interpretation>
                <emma:interpretation id="interp9" emma:lang="en-US" emma:confidence="0">
                  <emma:literal>ADs'-RPvii\7</emma:literal>
                </emma:interpretation>
              </emma:one-of>
            </emma:emma>
          </inkml:annotationXML>
          <inkml:trace contextRef="#ctx0" brushRef="#br0" timeOffset="18662.0678">2621 1771 148,'-5'-9'55,"5"9"-43,19-20 21,-10 8 19,0 3-28,5-11 12,0 3-21,0-11 24,4 3-21,5-8 26,0 5-25,0-9 19,5 12-22,4-3 14,5 3-17,0 4 8,0 9-12,0 0 4,-5 4-8,-4-1 0,-1 9-3,-3 0 3,-6 9-3,-4-5 4,4 8-4,-9 4 1,5 5-1,-9 8-2,0-1 1,-10 5-4,0 4 2,-13 4-15,-1-4 9,-17 0-12,3 0 10,-13-5-10,9-3 10,-9-4-13,9-5 13,-4-8-2,8 1 6,-3-9 5,13 4 1,-1-8-1,11 4 1,-1-4 1,5 0-1,4-4 6,5 4-4,0-4 8,9 4-7,-4-4 1,9 4-3,4 0 9,1 4-5,4 0 12,0 8-10,0 1 12,4-1-12,1 0 9,0 5-9,-1-1 6,6 5-7,-10-1 2,0 1-5,-5-1 0,1 1-2,-6-5-4,1 4 1,-9-7-17,4 3 10,-9-8-50,5 0 33,-5-8-86,0 0 62,0-4-118,4 0 94</inkml:trace>
          <inkml:trace contextRef="#ctx0" brushRef="#br0" timeOffset="17985.3226">2755 1348 208,'0'-4'79,"0"4"-61,4 0 28,-4 0 21,0 0-37,0 0 10,0 0-25,0 4 13,0 5-15,-4 11 8,-1 5-12,-4 28 8,0 8-9,-10 17 6,5 0-7,-9 4-2,9-4-3,1 0 1,3-8-2,1-9-25,5-12 13,-6-12-52,10-8 34,-4-17-70,4-4 56,0-16-94,9 0 77</inkml:trace>
          <inkml:trace contextRef="#ctx0" brushRef="#br0" timeOffset="19712.2535">3396 1500 220,'9'-8'85,"-9"8"-66,14-8 16,-10 4 21,1 8-32,-1-8 22,1 4-27,-5-9 14,5 9-19,-5-4 14,0 8-15,0 9 6,0 3-11,0 13 4,0 8-7,-5 8 7,5 4-8,-5 0 8,5-4-8,-4 0 5,-1-4-5,-4 0 0,4 0-2,-8 0 1,8-4-2,-9 0-1,10 0 1,-10-4-4,9-1 2,-4-7 3,4 4-1,-4-13-5,9 0 2,-9-7-12,9-1 7,-9-8-5,9 0 7,-5-8-2,5 4 4,-5-9-2,1 1 2,-1-13 2,5 13 1,-4-13 0,8 9 0,-4-9 0,0 5 0,0-9 0,5 9 0,-1-13 6,6 8-3,-1-7 6,5 3-6,-5-12 3,5 8-3,-5-12 3,5 12-4,0-12 6,4 12-5,-4-8 8,4 13-7,1-9 5,-1 12-5,5-3 7,0 7-7,5-3 1,0 3-3,-1 1-4,6 7 1,-6 1 1,1 4 0,-5-5 0,5 9 0,-1-4 2,-4 8-1,-4-4-5,-1 4 2,1 0 1,-1 4 1,-4 0 4,0 0-2,-5 0 1,0 5-1,-4-1 1,-1 4-2,1 0-1,4 1 1,-4 3-1,0 9 0,-1 3 4,1 1-2,-5 8 6,0 4-5,-9 0-1,-1 0-1,-8-4-4,-1-4 2,-13-5-19,0-3 11,-19-9-43,5 1 29,-14-13-79,14-4 56,-5-13-137,10 5 103</inkml:trace>
          <inkml:trace contextRef="#ctx0" brushRef="#br0" timeOffset="20553.3501">4175 1426 244,'9'-8'93,"-9"8"-72,5 0 22,-5 0 23,0 0-37,0 0 13,0 0-26,0 0 9,0 0-15,0 0 6,4 8-9,-4 0 2,5 9-5,-5 3 2,0 5-3,0 12-2,0 0 0,0 8-1,4 0 0,-4 4 0,0-4 0,0-4 0,5 0 0,0-4 0,-1 0 0,1 0 0,0-4 0,-5-1 2,4 1-1,-4-4 2,5-5-2,-5-7 4,4-1-3,1-4 12,0-3-7,-5-13 18,4 4-13,5-13 16,5 5-16,9-17 5,0 1-10,10-21 0,4 8-4,4-29-4,1 9 0,-1-21-50,-4 13 28,-5-22-204,0 18 125</inkml:trace>
          <inkml:trace contextRef="#ctx0" brushRef="#br0" timeOffset="23780.837">4816 1463 140,'0'-4'52,"0"4"-41,4 0 26,-4 0 26,0 0-34,0 4 19,0 4-28,-4 9 8,-1 3-16,-13 13 5,-1 0-10,-18 12-7,5 0 0,-9 0-62,8 0 34,-4-8-114,14 0 79</inkml:trace>
          <inkml:trace contextRef="#ctx0" brushRef="#br0" timeOffset="22267.2729">4839 1471 140,'0'-4'55,"0"4"-43,0 0 32,0 0 40,0 0-46,0 0 29,0 0-40,-5 0 14,5 4-24,-4 5 2,-1-1-11,-9 4-5,5 4-2,-10 5-21,10-1 11,-9 1-133,9-1 78,-5 1-105,5 3 97</inkml:trace>
          <inkml:trace contextRef="#ctx0" brushRef="#br0" timeOffset="26814.1744">5378 1270 244,'-4'-8'93,"4"8"-72,4 4 16,-4-4 24,5 4-35,-5 1 21,0-1-28,-5 0 16,5 8-20,-14 9 16,5 3-17,-14 17 6,5 0-12,-15 17 0,6-1-5,-10-4-17,9-4 7,-4-16-76,13-4 45,1-17-155,13 0 108</inkml:trace>
          <inkml:trace contextRef="#ctx0" brushRef="#br0" timeOffset="27370.1891">5558 1521 200,'14'-9'77,"-14"9"-60,18-4 26,-18 4 34,5 4-43,-5-4 28,0 0-36,0 4 16,0 5-24,0 7 15,0 4-19,-5 13 10,1 8-14,-10 8 6,0 1-9,-4-1 0,8-4-4,-3 0-4,8 0 0,-9-8-17,10 0 10,-1-8-12,5-1-22,0-11-58,9 3 52,0-12-122,5-4 96</inkml:trace>
          <inkml:trace contextRef="#ctx0" brushRef="#br0" timeOffset="27954.7904">5862 1627 196,'-4'0'74,"4"0"-58,9 4 18,-4-4 32,-1 4-37,1-4 27,-1 4-34,1 0 20,4 1-25,1-5 9,3 4-15,1-4-2,0 0-5,18 0 13,5-4-10,-9-1-3,-1 5-2,-3-4-2,-6 8 0,-4-4 2,4 5-1,-9-1 2,1 0-2,-6 0-1,6 0 1,-10-4-1,0 0 0,0 0 6,0 0-3,0 0 12,0 0-8,0 0 5,0 0-7,0 0 9,4 8-8,-4 0 12,0 5-10,-4 3 16,4 5-14,-5 7 13,0 5-13,-9 16 15,5 0-15,-14 37 9,9 1-11,-13 19-31,4 1 12</inkml:trace>
          <inkml:trace contextRef="#ctx0" brushRef="#br0" timeOffset="13496.2845">-404 1246 164,'33'-4'63,"-33"4"-49,-23 4 14,18-4 17,10 4-25,-5-4 17,4 0-22,-4 0 8,0 0-14,0 0 6,9 0-8,-4 0 7,0 0-8,-1 0 5,1 0-6,-1 0 7,1 4-8,-5 0 8,0 4-8,0-4 8,5 1-8,-5 3 10,0 4-8,-5 4 3,0 1-5,-4 3 2,5 5-3,-10 4 3,5-1-4,-5 9-1,4 4 0,-3 4-4,3-4 2,-3 4 3,3-4-1,-3 0-1,3-4 1,-4-4-1,5 0 0,-5-9 0,10 1 0,-5-5 2,4-3-1,-4-5-3,4 0 1,-4-3 1,9 3 0,-9-4 2,9 0-1,-10-4-1,10 1 1,-9-5 1,9 4-1,-4-4-1,4 0 1,-5 0-1,10 0 0,-10 0 2,5 0-1,-5 0-1,5 0 1,-4 0-4,8 0 2,-8-4 3,4-1-1,-5-3-1,5 4 1,-4-8-6,4 4 3,-5-9 1,10 5 1,-5-9 0,4 9 0,1-12 0,4 3 0,-4-12 2,4 9-1,0-13-1,0 8 1,1-8-1,-1 9 0,0-1 0,0 8 0,-4-3-3,-1 7 2,1-3 3,4 8-1,0-5 2,5 5-2,0-4 4,0-1-3,0 1-1,4 8 0,1-9-4,-1 9 2,-4-4 3,4 3-1,1-3-1,4 4 1,-5-4 1,5 8-1,-4-9-1,-1 9 1,-9-4 1,1 8-1,-6-8 2,6 8-2,-1-8 4,0 8-3,0-5 1,0 5-1,1-4 1,3 4-2,1-4-1,0 4 1,-5-4-4,1 8 2,-1-4 1,0 0 0,-4 0 0,-1 0 0,5 0 0,5 0 0,-4 0 0,-1 8 0,0-3 2,5-1-1,-5 0 4,0 0-3,-4 0 4,4 0-4,-4 0 1,-1 4-1,-4 1 1,5 3-2,-5 0 2,0 0-2,-5 9 4,5-1-3,-4 9 1,-1 4-1,-4 0-2,4-1 1,-4 5-1,4-4 0,-4 0 0,5-4 0,-10-1 0,9 1 0,-9-4 2,10-1-1,-10-3 2,9-1-2,-4-8 2,4 5-2,-4-9-1,9 4 1,-4-8-4,4 5 2,-5-5 1,5 4 0,-9-4 0,9 0 0,-5 0-9,5 4 5,-4 1-10,-1-1 9,0-4-18,5 4 13,-4-4-29,8 0 23,-4-4-24,0 0 23,0-8-22,5 4 22,0-8-44,4-1 34,-5-3-95,1 4 68</inkml:trace>
          <inkml:trace contextRef="#ctx0" brushRef="#br0" timeOffset="13887.557">-404 1725 176,'-18'-4'68,"18"4"-52,-14 4 10,9-4 19,5 5-26,-4-1 22,-1 0-24,-4 0 23,9 4-24,-5-4 19,5 0-20,5-4 14,4 4-16,5-8 8,9 4-12,0-8 4,5 4-8,-1-4 2,1 4-4,-5-9 0,5 9-1,-1-4-2,1 8 1,-5-8-34,0 8 18,-4-8-69,-1 8 47</inkml:trace>
          <inkml:trace contextRef="#ctx0" brushRef="#br0" timeOffset="14713.898">472 1369 104,'-23'0'41,"23"0"-32,10 0 22,-10 0 27,0 0-32,0 0 24,0 0-30,0 0 29,0 0-28,0 0 25,0 0-26,0 0 9,0 0-17,0 0 3,0 0-10,0 0 7,0 0-8,0 4 10,4 4-8,-4 9 5,0 3-6,-4 9 11,4 4-9,-5-1 5,10 5-7,-5 0 0,0 0-3,0 0 1,4-4-2,-4-1-1,5 1 1,-5-4-1,0 0 0,-5-5-5,5 1 3,-4-5-17,4 1 11,-5-9-34,5 4 23,-9-7-50,4 3 38,-9-12-119,0 4 83</inkml:trace>
          <inkml:trace contextRef="#ctx0" brushRef="#br0" timeOffset="15238.2062">113 1639 168,'18'-24'63,"-18"24"-49,32-29 16,-18 17 27,0 4-31,5-17 29,4 9-32,4-9 17,1 9-23,0-13 13,4 8-17,-4 1 6,-1 4-11,-4-5 11,5 9-11,-5-5 7,5 9-8,-5-4 2,4 8-5,1 0-4,4 4-1,1 0 1,-1 4 0,5 0 4,-5 8-2,-4 0 1,-1 5-1,-4 3-2,5 5 1,-5 4 1,-4 8-1,-10-5 6,0 5-4,-14 0 6,5 0-6,-18 0 1,4-4-2,-23-1-2,5 1 1,-19 0-1,10-4 0,-19-1 2,14-3-1,-14-5-1,9-3 1,-4-9-19,13 4 10,-4-8-43,9 5 28,5-13-86,9 4 61,4-13-117,10 5 93</inkml:trace>
          <inkml:trace contextRef="#ctx0" brushRef="#br0" timeOffset="16214.6018">1547 1389 212,'23'-20'79,"-23"20"-61,14-17 15,-10 9 8,1 8-24,-5-8 10,4 4-17,-8-8 13,4 8-14,-9-5 5,4 9-9,-9-4 2,0 4-4,-9 0 3,9 4-4,-13 0 4,8 1-4,-8 3 4,4 0-4,-5 0 1,9 4-1,-4 1 1,5 3-2,-10 5-1,10-1 1,-1 1-1,6-1 0,-1 5 0,9-1 0,1-7 6,4 3-3,4-3 3,5 3-3,5-4 3,0 1-4,4-5 6,1 0-5,9 1 3,-5-1-3,4 0 3,1 1-4,0-1 6,-1 0-5,1-4-1,0 5-1,-5-1-4,0 0 2,-5 1 1,-4-1 0,-9 0 4,-1 0-2,-8 1 6,-1 3-5,-9-4 3,0 1-3,-13-1 3,-1 4-4,-13-3 8,4-1-6,-14-4 5,5 5-5,-23-5 2,18 0-3,-14 0-8,15 0 2,-10-4-41,14 1 25,-1-10-127,15 5 81,9-8-112,9 0 101</inkml:trace>
          <inkml:trace contextRef="#ctx0" brushRef="#br0" timeOffset="16724.9849">1985 992 208,'0'-4'79,"0"4"-61,14 0 23,-14 0 33,0 8-41,0 0 24,0 8-34,-5 5 10,0-1-19,-4 13 3,0 0-10,-10 4 0,1 4-4,-5 0-2,4 0 0,-4-4-45,5-4 24,0-9-160,4 1 100</inkml:trace>
          <inkml:trace contextRef="#ctx0" brushRef="#br0" timeOffset="17415.6089">1957 1738 216,'0'0'82,"0"0"-64,9 8 20,-9-4 29,5 0-37,-5 0 21,4 0-30,1 0 13,4 5-20,5-13 10,5 4-14,4-5 4,4 5-9,1-8 2,0 8-4,-1-4-2,1 4 0,-5-4-39,0 4 21,-4-8-167,-6 4 102</inkml:trace>
        </inkml:traceGroup>
      </inkml:traceGroup>
    </inkml:traceGroup>
  </inkml:traceGroup>
</inkml:ink>
</file>

<file path=ppt/ink/ink40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4:17:12.85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81240443-592A-4D52-B8B2-9A43A9F36659}" emma:medium="tactile" emma:mode="ink">
          <msink:context xmlns:msink="http://schemas.microsoft.com/ink/2010/main" type="writingRegion" rotatedBoundingBox="13406,10993 18478,11002 18476,12214 13403,12204"/>
        </emma:interpretation>
      </emma:emma>
    </inkml:annotationXML>
    <inkml:traceGroup>
      <inkml:annotationXML>
        <emma:emma xmlns:emma="http://www.w3.org/2003/04/emma" version="1.0">
          <emma:interpretation id="{6E525ECE-EEF3-4FA3-AD38-0EAE38D9520E}" emma:medium="tactile" emma:mode="ink">
            <msink:context xmlns:msink="http://schemas.microsoft.com/ink/2010/main" type="paragraph" rotatedBoundingBox="13406,10993 18478,11002 18476,12214 13403,12204" alignmentLevel="1"/>
          </emma:interpretation>
        </emma:emma>
      </inkml:annotationXML>
      <inkml:traceGroup>
        <inkml:annotationXML>
          <emma:emma xmlns:emma="http://www.w3.org/2003/04/emma" version="1.0">
            <emma:interpretation id="{4A5A8073-996E-499E-88C4-3C052FF7EBF2}" emma:medium="tactile" emma:mode="ink">
              <msink:context xmlns:msink="http://schemas.microsoft.com/ink/2010/main" type="line" rotatedBoundingBox="13406,10993 18478,11002 18476,12214 13403,12204"/>
            </emma:interpretation>
          </emma:emma>
        </inkml:annotationXML>
        <inkml:traceGroup>
          <inkml:annotationXML>
            <emma:emma xmlns:emma="http://www.w3.org/2003/04/emma" version="1.0">
              <emma:interpretation id="{7F479660-D245-4363-95F9-B0F94BA22439}" emma:medium="tactile" emma:mode="ink">
                <msink:context xmlns:msink="http://schemas.microsoft.com/ink/2010/main" type="inkWord" rotatedBoundingBox="13405,11111 14178,11113 14176,11834 13404,11832"/>
              </emma:interpretation>
              <emma:one-of disjunction-type="recognition" id="oneOf0">
                <emma:interpretation id="interp0" emma:lang="en-US" emma:confidence="1">
                  <emma:literal>in</emma:literal>
                </emma:interpretation>
                <emma:interpretation id="interp1" emma:lang="en-US" emma:confidence="0">
                  <emma:literal>inn</emma:literal>
                </emma:interpretation>
                <emma:interpretation id="interp2" emma:lang="en-US" emma:confidence="0">
                  <emma:literal>ink</emma:literal>
                </emma:interpretation>
                <emma:interpretation id="interp3" emma:lang="en-US" emma:confidence="0">
                  <emma:literal>ion</emma:literal>
                </emma:interpretation>
                <emma:interpretation id="interp4" emma:lang="en-US" emma:confidence="0">
                  <emma:literal>imp</emma:literal>
                </emma:interpretation>
              </emma:one-of>
            </emma:emma>
          </inkml:annotationXML>
          <inkml:trace contextRef="#ctx0" brushRef="#br0">-133 402 144,'0'0'55,"0"0"-43,4-12 23,-4 8 23,0 8-32,0-8 12,0 4-23,0-4 13,0 4-15,0-4 8,0 8-12,0-4 6,0 0-8,0 0 4,0 0-6,0 0 4,5 4-5,-5 0 0,9 4-2,0 5 3,0 3-3,1 8 6,-1 1-5,-5 7 14,1 5-9,0-5-2,4 0-3,-5-3-9,1-1 3,-5-7-23,5-5 14,-10-8-56,0 0 38,-4-8-86,5 0 66</inkml:trace>
          <inkml:trace contextRef="#ctx0" brushRef="#br0" timeOffset="316.8043">-5 13 232,'5'-4'88,"-5"4"-69,23-4 11,-23 0 12,5 8-25,-10-4 12,5 0-18,-5 0 4,5 0-10,-4 0 0,8 0-3,-4 4 1,0 0-2,0 0-5,5 0 2,0 4-32,-1 0 19,1 0-129,-1 4 80</inkml:trace>
          <inkml:trace contextRef="#ctx0" brushRef="#br0" timeOffset="1351.8962">184 630 156,'-5'-4'57,"5"4"-44,5 4 14,-5-4 14,0 0-23,0 0 20,0 8-23,-5-8 24,5 4-23,-4-4 13,4 0-18,-5-4 10,5 4-12,-4-8 2,8 4-7,-4-8 5,0 7-6,-4-7 1,4 4-2,-5-8-2,5 8 1,0-8-1,5 3 0,-5-3 0,4 8 0,5-12 8,1 8-4,-1-1 3,0 9-4,0 0 7,0 4-6,1 0-1,-1 4-2,0 0-6,0 5 3,0 3 8,5 0-4,-5 0-2,5 0-1,-5 0-6,5 5 4,-5-5 8,5 4-3,-5-4 2,0 4-2,-4-3-2,4-1 1,-9 0-6,5 0 3,-5-4-8,0 0 6,0-4-1,0 5 3,0-5 4,0-4-8,0 0-7,0 0 6,-5-4-3,5 4 6,-4-9 2,8 1 2,-4-4 2,0 4-1,0-4 4,5 0-3,-1-13 4,6 9-4,-1-4 17,0 4-11,0-5 10,5 9-10,0 0-2,4 4-4,-4 0 12,4 8-8,-4 4 6,5 4-7,-6 4 0,1 4-3,-5 5 1,5 3-2,-5 0-1,1 5 1,-1-5-8,0-4 4,-4-3-45,-1-1 26,-8-8-135,4 4 86,-5-16-91,10 4 92</inkml:trace>
        </inkml:traceGroup>
        <inkml:traceGroup>
          <inkml:annotationXML>
            <emma:emma xmlns:emma="http://www.w3.org/2003/04/emma" version="1.0">
              <emma:interpretation id="{96434F8F-529F-4C17-AF77-9F283375CBD2}" emma:medium="tactile" emma:mode="ink">
                <msink:context xmlns:msink="http://schemas.microsoft.com/ink/2010/main" type="inkWord" rotatedBoundingBox="14437,11208 16757,11212 16756,11998 14435,11994"/>
              </emma:interpretation>
              <emma:one-of disjunction-type="recognition" id="oneOf1">
                <emma:interpretation id="interp5" emma:lang="en-US" emma:confidence="0">
                  <emma:literal>such</emma:literal>
                </emma:interpretation>
                <emma:interpretation id="interp6" emma:lang="en-US" emma:confidence="0">
                  <emma:literal>inchm</emma:literal>
                </emma:interpretation>
                <emma:interpretation id="interp7" emma:lang="en-US" emma:confidence="0">
                  <emma:literal>Inchon</emma:literal>
                </emma:interpretation>
                <emma:interpretation id="interp8" emma:lang="en-US" emma:confidence="0">
                  <emma:literal>Buchan</emma:literal>
                </emma:interpretation>
                <emma:interpretation id="interp9" emma:lang="en-US" emma:confidence="0">
                  <emma:literal>'Inchon</emma:literal>
                </emma:interpretation>
              </emma:one-of>
            </emma:emma>
          </inkml:annotationXML>
          <inkml:trace contextRef="#ctx0" brushRef="#br0" timeOffset="3379.2317">1029 299 168,'-5'0'66,"5"0"-52,-5-13 8,1 9 7,8 8-17,-8-8 15,4 4-17,-14-8 18,9 4-16,-4-8 11,9 4-13,-9-5 6,9 5-9,-9-4 4,9 8-6,-10-4 4,10 0-5,-9-1 5,5 9-6,13 29-1</inkml:trace>
          <inkml:trace contextRef="#ctx0" brushRef="#br0" timeOffset="3483.9515">899 217 320,'0'0'121,"0"0"-95,0 12-6,0-8-11,5 4-9,0 1 0,-1 3 0,1 4-3,4 0 2</inkml:trace>
          <inkml:trace contextRef="#ctx0" brushRef="#br0" timeOffset="3754.2467">1005 478 316,'24'25'121,"-24"-25"-95,13 16-4,-8-8-12,4 0-10,0 0-2,1 5 1,-6-1 3,1 0-1,-5 0 2,4 1-2,-8-1 2,-1 4-2,-4-4 6,0 1-4,-10-1 19,10 0-13,-9-4 14,-1 1-13,1-5-3,9 0-4,-5-4-11,5 0 4,-5 0-21,9 0 15,-4 0-47,9 0 32,-5 0-125,5 0 83,0-4-71,9 4 79</inkml:trace>
          <inkml:trace contextRef="#ctx0" brushRef="#br0" timeOffset="4759.6803">1236 490 156,'9'4'60,"-9"-4"-47,5 0 19,-5 0 13,0 0-25,0-4 2,4 4-14,-4-4 1,5 4-5,-5-4 5,0 8-6,0-4 1,0 0-2,0 0-2,0 0 1,0 0-1,0 0 0,0 0 6,0 0-3,0 0 6,9 4-6,-9-4 3,5 4-3,-5-4 0,0 0-1,0 0-4,0 0 1,0 0 1,0 0 0,0 0 0,9 9 0,-4-1-7,-1 4 4,1 0 3,0 1 1,-1-1 8,5 4-5,-4 0-1,4 5-2,0-5 1,5 0-1,-9-3-1,4-1 1,-9-8 1,0 0-1,0-4-3,9 0 1,1-4-8,3 4 5,-3-4-5,3 0 5,-3-4 9,-1 0-3,0-5-4,0 5 0,-4-8 8,4 8-4,-4-9 15,-1 5-9,-4-4 5,5 4-8,-5-5 0,5 9-3,-5-4 1,0 8-2,0-4 2,0 8-2,0 0 6,4 4-4,1 0 1,-1 4-2,1 4 7,4 0-5,-4 5 8,4-1-8,-4 0-1,4 5-2,0-5-4,0 0 2,-4-3-23,4-1 12,-4-4-60,4 0 40,-4-4-107,-1 0 78</inkml:trace>
          <inkml:trace contextRef="#ctx0" brushRef="#br0" timeOffset="5465.7846">1872 501 172,'0'-9'66,"0"9"-52,-4-12 21,-1 8 25,5 8-34,-5-8 17,1 4-26,-5-4 9,4 0-16,-9 0 17,10 4-15,-10-4 9,5 8-12,-5 0 2,4 4-7,-3 0 5,3 9-6,-8 3 3,9 1-3,-5 3-2,9 5 0,-4 0-1,4-5 0,1 1-5,4-5 3,4-3 1,6 3 1,-1-8 0,5 5 0,0-9-22,-1 4 12,1-12-40,5 4 28,-5-4-85,4 0 60,-4-4-87,4 0 77</inkml:trace>
          <inkml:trace contextRef="#ctx0" brushRef="#br0" timeOffset="6155.7181">1872 148 184,'0'-20'68,"0"20"-52,5-17 12,-5 9 20,5 8-27,-1-4 17,1 4-23,-1 0 8,1 4-14,0 0 8,-1 4-9,5 5 9,5 7-10,0 5 5,0 8-7,0-1 0,0 5-3,-1 0-2,1-4 1,0 4-1,0-4 0,-5 8 2,5-5-1,-5 10 2,5-6-2,-9 1 2,4 0-2,-5-4-1,6-4 1,-6-8 1,1-1-1,-5-7-1,0-5 1,0-4-1,0 5 0,-5-9-5,5 0 3,-4-8-1,8 4 1,-4-9 4,5 5-1,-5-8 2,9 0-2,0-9-1,1 9 1,-6-9-1,5 5 0,-4-4 0,4 7 0,0-3 0,1 4 0,-1 3 11,5 9-6,0 4 9,-1 9-8,1 7-8,0 5 1,5 4-18,-1 3 11,0 1-72,1-4 45,-5-5-126,4-3 90</inkml:trace>
          <inkml:trace contextRef="#ctx0" brushRef="#br0" timeOffset="8318.4648">2430 492 136,'-4'0'52,"4"0"-41,4 0 7,-4 0 20,0 0-21,0 0 20,0 0-21,0 0 5,0 0-12,0 0 3,0 0-7,0 0 2,0 0-4,0 0 7,0 0-6,0 0 10,0 0-8,0-4 8,5 4-8,-5-8 8,0 0-8,0-8 5,4 7-6,-4-11 11,5 8-9,-5-13 5,5 9-7,-1-9 2,5 9-4,1-9 0,-1 9-1,0-5 3,0 9-3,1-5 6,3 5-5,-3 0-1,3 4-1,-3-5 1,-1 9-1,0 0 8,5 4-5,-5 0 5,5 8-5,0 5 0,0 3-2,0 0 1,4 1-2,-4 3 2,4 1-2,-4-1-3,5 1 1,-10-1 1,5 5 0,-10-5-5,5 5 3,-4-5-1,4 5 1,-4-4-14,4-1 9,-9-4-17,0 1 14,-5-9 0,1 4 6,-5-8 1,4 0 1,-4-4 0,4 0 0,-4-4 0,4 0 0,-4-8 2,9 0 0,-9-9 2,9 9-1,-9-13 6,9 9-4,-5-9 3,5 9-3,-5-9 3,10 9-4,0-9 10,4 9-6,0-5 5,0 9-6,1-4 4,-1 3-5,0 1 2,0 8-3,0-4-2,1 8 0,-1 0 3,5 8-2,-5 0-1,0 0 0,0 5 1,1-1-1,3 4 2,1 1-2,-4 3-1,3 1 1,-3-1-4,-1 1 2,0-5 1,0 5 0,0-1-5,1 1 3,-6-1-10,1 1 7,0-5-5,-1 5 6,-4-5 0,5 0 2,-5-7 0,0 3 0,0-8-5,0 0 4,0-4-3,0 0 3,-5-8 4,5 4 0,-4-9-1,4 1 1,-5-8 3,0 3-2,-4-7 6,9 3-5,-5-7 1,5 7-2,-4-4 3,8 5-3,-4-1 6,0 5-5,0 0-8,5 3 3,0 1 7,-1 4-3,6 0 13,-1 4-8,0-5 1,5 9-5,0-4 3,4 4-4,1 0 6,4 8-5,-5-3 6,5 7-6,-4 4-1,-1 1-1,-4 7-6,4 1 3,-13 4-17,4 3 11,-9 1-50,5 0 33,-10-4-146,5-5 95</inkml:trace>
        </inkml:traceGroup>
        <inkml:traceGroup>
          <inkml:annotationXML>
            <emma:emma xmlns:emma="http://www.w3.org/2003/04/emma" version="1.0">
              <emma:interpretation id="{37E89D44-5FBB-4531-8CEF-24AF8237AC7D}" emma:medium="tactile" emma:mode="ink">
                <msink:context xmlns:msink="http://schemas.microsoft.com/ink/2010/main" type="inkWord" rotatedBoundingBox="17007,11000 18478,11002 18476,12214 17005,12211"/>
              </emma:interpretation>
              <emma:one-of disjunction-type="recognition" id="oneOf2">
                <emma:interpretation id="interp10" emma:lang="en-US" emma:confidence="0">
                  <emma:literal>odd,</emma:literal>
                </emma:interpretation>
                <emma:interpretation id="interp11" emma:lang="en-US" emma:confidence="0">
                  <emma:literal>odd;</emma:literal>
                </emma:interpretation>
                <emma:interpretation id="interp12" emma:lang="en-US" emma:confidence="0">
                  <emma:literal>odds</emma:literal>
                </emma:interpretation>
                <emma:interpretation id="interp13" emma:lang="en-US" emma:confidence="0">
                  <emma:literal>odd}</emma:literal>
                </emma:interpretation>
                <emma:interpretation id="interp14" emma:lang="en-US" emma:confidence="0">
                  <emma:literal>odal,</emma:literal>
                </emma:interpretation>
              </emma:one-of>
            </emma:emma>
          </inkml:annotationXML>
          <inkml:trace contextRef="#ctx0" brushRef="#br0" timeOffset="9217.6042">3569 382 156,'5'0'60,"-5"0"-47,0-8 19,-5 3 18,5 10-28,-5-10 16,5 5-23,-4-4 16,4 0-17,-5 0 17,5 4-18,-4-4 11,4 8-14,-10-4 6,10 4-9,-4-4 9,4 8-9,-5 1 1,1 3-5,-6 4-11,6 1 5,-5 3-2,4 5 3,-9 4-3,9 3 3,-4 1-3,9 4 2,-4 0-9,8-4 7,-4-5-16,9-3 12,1-5-11,4-3 11,-1-5 1,6 0 4,-5-12 5,4 0 0,-4-12 10,4 4-5,-8-13 14,3 5-11,-3-17 9,-1 9-10,-9-13 11,4 4-11,-8-12 18,4 12-14,-5-8 9,1 12-12,-6 1 6,1 7-8,-9 5-11,9 8 2,-5 4-37,4 4 21,-3 0-93,3 8 61,1 0-114,9 4 93</inkml:trace>
          <inkml:trace contextRef="#ctx0" brushRef="#br0" timeOffset="10194.2642">3910 349 160,'0'-12'60,"0"12"-47,0-4 24,0-1 23,0 5-33,-4-8 23,4 4-30,-10-4 20,6 8-23,-5-8 16,4 8-19,-9-4 8,10 4-13,-10 0 0,9 8-6,-9 0-2,10 8 0,-6 1-6,10 3 3,-4 1-3,4 3 2,0 1 0,4 0 1,1-1 2,4 1 0,-4-1 6,4 1-3,0-9-10,5 1 4,-5-9-17,5 4 11,-5-12 0,5 4 5,0-12 1,0 4 1,-5-12 6,0-1-2,-4-15 1,4 3-1,-9-20 3,5 8-3,-10-29 6,5 8-5,-4-15 10,4 3-7,-5 0 10,0 21-9,-4 8 7,9 12-7,-9 4 4,9 17-6,-5 16-2,5 8-2,0 25-1,10 12 0,-1 17 0,5 4 0,-1 8-3,6-9 2,-1 1-6,1-5 4,-1-3-30,5-9 19,-9-8-58,5-4 40,-1-12-122,0-4 86</inkml:trace>
          <inkml:trace contextRef="#ctx0" brushRef="#br0" timeOffset="10839.327">4155 681 124,'0'-4'49,"0"4"-38,0 0 17,4 0 15,6 0-23,-6 0 3,5 0-14,-9 0-3,0 0-4,0-4 12,10 4-8,-1-8 17,0 3-13,0-7 24,0 4-19,-4-8 24,4 7-23,-4-15 10,4 7-15,-9-7 1,5 7-8,-5-7 2,4 3-3,-4 1 3,0 8-4,-4-5 10,4 9-6,-5 0 5,5 8-6,-4 0 0,-1 4-3,-4 0-4,9 4 1,-5 4-1,5 5 0,-5 3 4,1 5-1,4 0-7,4-1 3,1 1-1,4 3 2,1-7-16,-1-1 10,0-7-50,5 3 33,0-8-60,4 5 48,-4-13-88,4 4 71</inkml:trace>
          <inkml:trace contextRef="#ctx0" brushRef="#br0" timeOffset="11275.1834">4404 681 132,'-10'12'49,"10"-12"-38,-4 13 17,-1-13 33,5 4-34,-4-4 34,4 4-35,-5-4 6,10 0-19,-5-4-3,4 4-6,1-9-1,-1 5-1,1-8 1,4 0-2,0-9 13,5 5-8,-4-17 19,3 8-13,-3-15 11,3 3-13,-8-17 4,4 5-9,-9-21-2,0 9-2,0-17 3,0 21-2,-4-1 17,4 17-11,-10 9 10,6 15-10,-10 13-5,5 8-1,-10 21-5,10 12 2,-5 12-1,5 0 0,0 13 0,4-5 0,5 0 0,5-3 0,4-1-18,5-4 11,9 0-34,0-4 24,9-8-46,1-8 37,8-13-119,5 1 82</inkml:trace>
          <inkml:trace contextRef="#ctx0" brushRef="#br0" timeOffset="11816.2763">4832 538 280,'0'-17'107,"0"17"-83,-9-12 15,5 8 18,4 4-33,-5-4 18,10 4-26,-5-4 14,0 4-17,0-5 4,0 10-10,0-1-7,0 4 0,0 4 2,9 9-1,0 3 2,0 1-2,1 3-1,3 5 1,-3 0 1,3 0-1,1-4 2,0-1-2,-5-3 10,1-1-5,-15 5 5,5 0-6,-19-1 0,6 9-3,-20-4 1,6-4-2,-15 0-16,5-1 8,-9-7-118,9-5 69</inkml:trace>
        </inkml:traceGroup>
      </inkml:traceGroup>
    </inkml:traceGroup>
  </inkml:traceGroup>
</inkml:ink>
</file>

<file path=ppt/ink/ink409.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9-02-11T04:17:48.933"/>
    </inkml:context>
    <inkml:brush xml:id="br0">
      <inkml:brushProperty name="width" value="0.13333" units="cm"/>
      <inkml:brushProperty name="height" value="0.13333" units="cm"/>
      <inkml:brushProperty name="color" value="#C00000"/>
      <inkml:brushProperty name="fitToCurve" value="1"/>
    </inkml:brush>
    <inkml:context xml:id="ctx1">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1" timeString="2019-02-11T04:18:08.288"/>
    </inkml:context>
  </inkml:definitions>
  <inkml:traceGroup>
    <inkml:annotationXML>
      <emma:emma xmlns:emma="http://www.w3.org/2003/04/emma" version="1.0">
        <emma:interpretation id="{B51F7FE3-A8C2-4507-9F20-4D24595CC6DC}" emma:medium="tactile" emma:mode="ink">
          <msink:context xmlns:msink="http://schemas.microsoft.com/ink/2010/main" type="writingRegion" rotatedBoundingBox="9817,13204 14706,15768 13668,17747 8779,15183"/>
        </emma:interpretation>
      </emma:emma>
    </inkml:annotationXML>
    <inkml:traceGroup>
      <inkml:annotationXML>
        <emma:emma xmlns:emma="http://www.w3.org/2003/04/emma" version="1.0">
          <emma:interpretation id="{53E7A7F2-CB89-4245-A302-3138BED27C13}" emma:medium="tactile" emma:mode="ink">
            <msink:context xmlns:msink="http://schemas.microsoft.com/ink/2010/main" type="paragraph" rotatedBoundingBox="9817,13204 14706,15768 13668,17747 8779,15183" alignmentLevel="1"/>
          </emma:interpretation>
        </emma:emma>
      </inkml:annotationXML>
      <inkml:traceGroup>
        <inkml:annotationXML>
          <emma:emma xmlns:emma="http://www.w3.org/2003/04/emma" version="1.0">
            <emma:interpretation id="{EFD2DAF9-BFFD-42C2-9C3F-2A72746BCF54}" emma:medium="tactile" emma:mode="ink">
              <msink:context xmlns:msink="http://schemas.microsoft.com/ink/2010/main" type="line" rotatedBoundingBox="9817,13204 14706,15768 13668,17747 8779,15183"/>
            </emma:interpretation>
          </emma:emma>
        </inkml:annotationXML>
        <inkml:traceGroup>
          <inkml:annotationXML>
            <emma:emma xmlns:emma="http://www.w3.org/2003/04/emma" version="1.0">
              <emma:interpretation id="{353292AF-AB3F-496B-AC5B-EA923B231BF5}" emma:medium="tactile" emma:mode="ink">
                <msink:context xmlns:msink="http://schemas.microsoft.com/ink/2010/main" type="inkWord" rotatedBoundingBox="9509,13791 10016,14056 9286,15449 8779,15183"/>
              </emma:interpretation>
              <emma:one-of disjunction-type="recognition" id="oneOf0">
                <emma:interpretation id="interp0" emma:lang="en-US" emma:confidence="0">
                  <emma:literal>..</emma:literal>
                </emma:interpretation>
                <emma:interpretation id="interp1" emma:lang="en-US" emma:confidence="0">
                  <emma:literal>&amp;</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-783 1107</inkml:trace>
        </inkml:traceGroup>
        <inkml:traceGroup>
          <inkml:annotationXML>
            <emma:emma xmlns:emma="http://www.w3.org/2003/04/emma" version="1.0">
              <emma:interpretation id="{AD2B8680-A89F-4A39-B499-9064A6E2BFB5}" emma:medium="tactile" emma:mode="ink">
                <msink:context xmlns:msink="http://schemas.microsoft.com/ink/2010/main" type="inkWord" rotatedBoundingBox="13420,15093 14706,15768 13917,17272 12631,16598"/>
              </emma:interpretation>
              <emma:one-of disjunction-type="recognition" id="oneOf1">
                <emma:interpretation id="interp5" emma:lang="en-US" emma:confidence="0">
                  <emma:literal>No</emma:literal>
                </emma:interpretation>
                <emma:interpretation id="interp6" emma:lang="en-US" emma:confidence="0">
                  <emma:literal>me)</emma:literal>
                </emma:interpretation>
                <emma:interpretation id="interp7" emma:lang="en-US" emma:confidence="0">
                  <emma:literal>me}</emma:literal>
                </emma:interpretation>
                <emma:interpretation id="interp8" emma:lang="en-US" emma:confidence="0">
                  <emma:literal>Me}</emma:literal>
                </emma:interpretation>
                <emma:interpretation id="interp9" emma:lang="en-US" emma:confidence="0">
                  <emma:literal>vy</emma:literal>
                </emma:interpretation>
              </emma:one-of>
            </emma:emma>
          </inkml:annotationXML>
          <inkml:trace contextRef="#ctx1" brushRef="#br0">3077 2515 220,'-9'8'85,"9"-4"-66,0 1-1,0-5-6,0 0-4,0 0 0,0 0 4,0 0 5,0 0-9,0 0 0,4 0 2,1-5-2,-5 1 1,9-8 3,0-4-2,5-5 0,0 1-4,4-5-1,5-4-6,5-3 1,0-1 0,4 0 0,0 0 0,1 0 0,-1-3-3,-4 7 2,-5 0 1,0 5 0,-5-1 0,1 0 2,-1 1-1,-4 3-1,0 1 1,-5 3 1,0 1-1,0 4-1,-4-1 1,0 9-1,-1 0 2,-4 0 3,0-4 2,0 4 3,0 0-5,0 0-3,0 0-4,0 4 1,0-5 1,0 5 2,0 0 1,0 0 1,0 0 0,0 17 2,0 12-1,-4 7-5,4 9 0,-5 9-7,0 3 0,1 5 3,4-1 2,0-4-1,0-7 2,0-9 1,0-4 2,0-9-1,4-7-1,1-9-2,4-4-1,0-8 2,1-8 2,3-8 0,1-5 2,0-3-2,5-9 2,-1 0-2,0 0-1,1 0-2,-5 1 1,-1 3 1,1 0 2,0 1-1,-5 3 2,1 4-4,-6 5 0,5 4 1,-4-1 2,0 5-1,-1 0-1,-4 0 1,0 0-1,0-1 2,5 5 1,-5 0 1,0 0 0,0 4-5,0 0 1,4 12 2,6 13 1,-1 8-4,0 8 1,0 12 2,1-4 1,-1 5 3,5-1 1,-1-4-6,-3-8 0,-1-8-6,5-9-1,4-7-24,5-17-10,5-12-39,9-17-17,0-8-13</inkml:trace>
          <inkml:trace contextRef="#ctx1" brushRef="#br0" timeOffset="809.9299">4216 1757 248,'-5'0'93,"10"0"-72,-5 0 3,0 0-5,0 0-12,4-4-4,6 0 2,3 0 1,1-1-2,5 1-3,-1 0 2,1 0 7,4 0 5,0 4 4,4 0 1,1 4-3,4 4 0,-4 5-3,0 3-1,-1 5-7,1 3-2,-5 5-2,-5 8-2,1 4 1,-5 4 1,-1 8-6,1 4-1,-4 1 2,-1 3 1,-5 5 8,1-9 6,0 1-8,-5-1-2,-5-4 2,0-3 2,-4-5-5,-5-9 0,0-3-3,-4-8 0,0-5 0,-5-3-2,0-5 7,-1-8 3,-3-8-3,-1-8 0,0-9 1,1-7 0,4-5-2,4-4-2,5 0 1,5-4 1,5-4-3,8-4 0,15-5-1,8 1 0,15-8 0,13-9 0,5 4 2,9-3 2,5-1-3,4 0-2,5-7-42,0-5-18,0-17-89</inkml:trace>
        </inkml:traceGroup>
      </inkml:traceGroup>
    </inkml:traceGroup>
  </inkml:traceGroup>
</inkml:ink>
</file>

<file path=ppt/ink/ink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6T02:38:07.319"/>
    </inkml:context>
    <inkml:brush xml:id="br0">
      <inkml:brushProperty name="width" value="0.03528" units="cm"/>
      <inkml:brushProperty name="height" value="0.03528" units="cm"/>
      <inkml:brushProperty name="color" value="#C00000"/>
      <inkml:brushProperty name="fitToCurve" value="1"/>
    </inkml:brush>
  </inkml:definitions>
  <inkml:trace contextRef="#ctx0" brushRef="#br0">4866-360 108,'-4'0'44,"4"0"-35,0 4 3,0-4 0,0 3-10,-7-3-3,3 3 0,0 1 0,1-1 1,-1 4 2,0-4 1,0-3 1,4 4 4,-3-4 3,3 0 7,0 0 3,0 0-6,0 0-2,0-4-7,0 1-6,0 3-1,-4-4 5,0 1 2,0 0-2,0-1-1,1 1-1,-1 0 1,0-4-2,0 0 2,1 1-2,-1-1-1,4-3-2,-4 0 1,4-4 3,0 8 1,0-8-1,0 1 5,0-1 3,0 1-1,0-4 2,-4 1-6,4-1-1,0 0-2,0 0-2,0 1 1,0-5-1,0 1 0,4 0 0,0 0 0,0-3 0,-4-1 8,3 4 5,-3 0-6,0 0-2,0 0-3,0 0 1,0 0-2,0 3-1,0 0-2,0 0-1,0-3 6,0 7 3,0-1-6,0 1-1,0 3 2,4 0 1,0 0 2,-4 0 0,4 3-2,-4 0-2,0 4 1,0 0-1,0-1 0,0 1 2,0 0 1,3 3 1,-3 0-5,0 0 1,0 0 0,4 0 0,-4 0 0,4 0 0,0-4 0,0 4 2,-1 0-3,5-3-2,-4 3 2,-1 0 2,1 0 0,0-3-1,3 3 1,-3 0 1,0-4-3,-4 4 0,0 0 1,8 0 2,-5 0-3,5 0 0,-1 0 1,1 0 2,-4 0-3,3 0 0,1 4 1,-1-1 0,1 0-3,3 1 2,0-1 3,1 0 1,3 4-4,0 0 1,0-4-2,0 0 0,0 1 2,0-1 2,0-3-1,0 3 2,1-3-2,-1 0-1,-4 0 5,0 0 1,-3 0 0,-1 0-1,1 0-6,-1 0-1,1 0 1,-1-3 2,1 3 0,0-3 2,-1-1-2,1 1-1,-1 0 1,-3-1-1,0 1 0,-1 0 0,1-1 0,0 1 2,0 3-3,0-3 0,-1-1 1,-3 4 0,0-3 0,0 3 0,0-3 0,4-1 0,-4 1 0,4-1 0,-4 1 0,0 0 0,4-4 0,-4 0 2,3 1-1,-3-1-1,0 0 1,0 1-1,0-1 0,0 0 2,0 0-1,0 1-1,-3-1 1,-1 0-1,0 4 0,0 0 0,1-1 0,-1 1 0,0 0 0,0 3 0,-3 0 2,-1 0 1,1 0-4,-1 3 1,1-3 0,-1 3 2,0-3 1,1 0 1,-1 0-2,1 0-2,-1 0 1,1 0-1,-1 0 2,4 0 1,1 4-4,-1-1-1,0 0 1,0 1 0,1-1 1,-5 0 0,4 1 0,1-1 2,3 0-1,0 1-1,0-4-2,0 6 1,0-6-1,7 4-2,1-1 3,-1 4 0,4 0 1,1-4 0,3 4 0,0-4 0,0 4 0,4-1 0,0 1 0,0-4 0,-1 4 0,1-3 0,0 2-3,-4-2 2,0-1 1,0 0 2,-3 1 1,-1-4 3,-3 3 1,-1-3 3,1 3-1,-8-3 2,0 0-2,-4 4 0,0 2-3,-3 1-1,-5 0-3,-3-1-2,0 5 1,-4 2-1,4 0-3,0 1 2,0 6-17,0-7-5,4-3-53,7-3-20,4-10-22</inkml:trace>
  <inkml:trace contextRef="#ctx0" brushRef="#br0" timeOffset="2435.4897">5681-1218 96,'0'-3'38,"0"3"-29,0 0 10,0 0 5,0 0-4,0 0 0,0 0 0,0 0 2,0 0-12,0 0 1,0 0 2,0-3-3,0 3 0,0-4-2,0 4 0,0 0 0,0-3 2,-4 3-3,4-3 1,-4-1-1,0 4 3,1 0-5,-1 0-1,0 0 0,0 4 2,-3-1-3,3-3-2,0 3 4,0 1 1,1-1-2,-1 0-3,0 1 0,-3 2 1,-1 1-1,4 0-1,0 0 3,1-1 0,-5 4-1,4 0-2,1 4 1,3-1 1,0 1-1,0-1-1,0 0 1,0 1-1,3-1-3,1 1 0,0-1 2,0 0 2,-1-2 0,5-1 2,0-4-4,-5 1-2,-3-7 2,4 3 0,-4-3 1,8 0 0,-5 0 0,1 0 0,0-3 0,0 0 0,-1-1-3,1 1 2,0 0 3,-4-1 1,0-2-4,4 2 1,-4-3 0,0 1 2,0 2 1,0 1 1,0 0-2,0-1-2,0 1 1,0 3-1,0 0 2,0 0 1,0 0 1,0 0 0,0 0-5,7 7 1,1-1 2,-1 1-3,1 0 0,-1 0 1,5-4 0,-1-3-18,0-3-5,1-4-40,-1 0-16,0-6-19</inkml:trace>
  <inkml:trace contextRef="#ctx0" brushRef="#br0" timeOffset="3816.4589">5820-1084 108,'-4'4'41,"4"3"-32,0-1 2,0-6-2,0 7-3,0-4 1,0-3-6,4 7-1,-4-7 0,4 3 2,-4-3 5,0 0 4,0 0 9,4 4 5,3-1-9,-3-3-2,3 0-8,-3 0-6,8 0-1,-9-3 3,5-1 3,-1 1-2,1-4 0,0 1 1,3-4 0,-4-4 4,5 1 5,-5-4 2,1 0 0,-1-3 1,1-3 3,-1-4-11,1 0-4,-4 0 1,-1-3 1,1 0-2,-4 0-1,0 3-1,-4 3-2,1 4 1,-1 0 1,0 3-1,-3-3 2,-1 7 0,1 3 1,-5 0 2,5 3 1,-5 0-1,5 4-1,-4 3-3,-1 3-2,1 1 1,3 6 1,-3 7 1,3 9 3,1 8-1,-1 16 0,1 11-1,3 2 0,0-2-5,4-11 1,4-7-2,4-9-2,3-7-8,0-11-5,12-9-11,0-10-5,-1-11-11,5-12-3,-5-5-51</inkml:trace>
  <inkml:trace contextRef="#ctx0" brushRef="#br0" timeOffset="4803.7948">6212-1305 88,'-4'-3'35,"4"3"-27,0 0 13,0 0 4,0 0-2,0 0 0,0 0 5,0-3 5,0 3-1,0 0 3,0 0-19,0-4 0,0 4 0,-3 0-2,-1 0 0,0 0-6,0 0 0,1 0-1,-1 4 1,-4-1 0,1 4 2,3 3-5,0 0-1,0 3-2,1 1-2,-5 2-2,4-2 1,1-1 1,3 1 0,0-1-3,3-3 0,5 0 2,-1-3 2,1-1-2,0 1-2,-5 0 2,5-4 2,-1 4 0,1-4 2,-1 1 0,-3-1 3,-4-3-3,4 3 0,4 4 1,-5 0 0,-3-1 0,0 1 2,0 3-3,0 0 0,0 0-1,-3 0-2,-1 0 1,0 0 1,-4 1-1,1-5-1,-1-2 5,-3-1 1,0 0-2,-4 1-1,0-4-1,-1 0 1,1 0-7,0 0-1,0 0-20,4 0-9,0 0-20,3 0-8,-3 0-53</inkml:trace>
  <inkml:trace contextRef="#ctx0" brushRef="#br0" timeOffset="5618.3736">6405-1241 28,'0'0'11,"0"0"-9,0 3 15,0-3 9,0 0 10,0 0 5,0 0-2,0 0 1,0 0-9,0 0-4,0 0-7,0 0 0,0 0-11,0 0-1,0 0 2,3 7 5,-3 0 5,0-1-8,0 4-2,4 4-6,-4 3-3,0 3 0,4 3-1,0 1 0,-1-4 0,1 0 0,0-3 0,0-1 0,3-2 0,1-4-3,-1-3 0,1-1 2,3-6 2,0 0-2,5-3-2,2-4-1,1-3 3,0-3 2,-4-1 2,0-2 1,0-1 0,-7 0 9,-1 4 3,-7-1 1,0 1 2,-3-1-10,-1 4-3,-4 0 0,1 4 3,-5 2-4,-3 4-1,0 4-2,-4 6 1,-3 6-13,-1 5-6,1-5-31,3 1-12,4-7-67</inkml:trace>
  <inkml:trace contextRef="#ctx0" brushRef="#br0" timeOffset="15992.2008">7091-1378 36,'0'3'16,"0"-3"-12,0 0 18,0 0 8,0 0-2,0 0 0,0 0-6,0 0-2,0 0-11,0 0-3,0 0 0,0 0 1,0 0-3,0 0 6,0 0 3,0 0 2,0-3 1,0 3-4,-4-4 0,0 4 2,0-3 1,1 3-6,-1 0-3,0 0 3,-3 0 2,-1 0-4,0 0 1,1 3-1,-1-3 3,1 0-5,-1 4-1,1-1-2,-1-3 1,1 3-2,-1-3 2,4 4-2,1-1-1,-1 0 3,0 1 0,-3-1 1,3 0 2,0 4-3,0 0 0,0-1-3,1 1-1,-1 0 1,0 0 2,4-1-1,-4 1-1,4 0-2,0-1 1,0 1 1,0 0 0,0 0 0,0-1 0,0 1 2,0 0 1,0-1-4,0 1-1,0 0 1,0-1 0,0 1 1,0 0 2,0-7-1,0 7 2,0-1-2,4-2 2,-4-4-2,0 6 2,0 1-4,4-4-2,-4-3 4,4 4 1,-1-1-3,1 0 1,4 1 0,-1-1 2,1 0-1,-1 1 2,1-1-4,-1 1-2,-3-1 2,4 0 2,-4 1-2,3-1 0,1 0 1,-5 1 2,5-1-1,-4 0-1,3-3 1,-3 4-1,4-4-3,-1 0 2,1 0 1,-5 0 2,1 0-1,0-4-1,3 4-2,-3-3 1,0 0 1,4-1 2,-1 1-1,1 0-1,-1-1 1,1-2 1,-1-1-3,1 0-2,-1 0 4,1 1 1,-1-1-3,1 0 1,-4 1 0,-1-1 2,1 4-3,0-1 0,0 1 1,-4-1 2,4 1-1,-4-4 2,0 4 0,0 0 1,0-1-5,0 1-1,0 0 3,0-1 3,0 1 3,0-4 1,-4 1 0,4-1 2,-4 0-3,4 0-2,-4 1 0,4-1-1,-4 0 4,1 1 3,-1-1 0,0 0 3,0 1-5,1-1-1,-1 0-2,0 0-1,-3 4-1,-1 0 2,-3 3-3,-1 0 0,-3 0-10,0 3-3,0 0-33,0-3-14,4-3-98</inkml:trace>
  <inkml:trace contextRef="#ctx0" brushRef="#br0" timeOffset="17734.4073">7510-1211 56,'-4'0'24,"4"3"-18,-3 1 0,3-1 1,0 1 5,0-1 2,-4 0 19,0 1 11,0-4-6,1 0-2,-1-4-12,0 1-2,0-4-13,0-3 1,1 0 1,-1 0-2,4 0 0,-4 0-1,4 3 0,0-3-2,0 0-1,-4 3-1,4-3 2,0 0 1,0 4 1,0-4 0,0-1 0,0 1-2,0 4 1,0-4-4,4 3-2,0 0 0,0 1-1,-1-1-3,5 0 0,0-3 2,-1 3 2,1-3 0,-1 4 2,1-1-2,-1 0-1,1 4-2,-1 0 1,1-1 1,-1 4 2,1 0-1,0 4 2,-8-4-2,3 6 2,1 1-2,0 0-1,0-1 3,-4 1 0,0 0-1,0-1-2,0 5 1,0-1-1,3 0-3,1 3 0,0 0 2,0 4 2,-1 0 0,1 0-1,0-1 1,4 1 1,-1-3-1,1-4-1,-1 0-2,1-4 1,3 1-1,0-4 0,1 1 2,3-4 0,0 0-16,0-4-4,0-2-39,4-4-16,0 0-25</inkml:trace>
  <inkml:trace contextRef="#ctx0" brushRef="#br0" timeOffset="18679.283">7882-1355 108,'0'3'44,"0"1"-35,4-1 1,-4-3-2,0 0 1,4 0 5,-4 0 5,0 0 3,0 0 0,8 0 1,-5 0-13,-3 0-1,4 0-2,-4 0 1,4-3 2,0-1-3,-1 1-2,5-4 2,-4 1 0,-1 2 3,1-6 8,-4-3-3,0-1 1,0 1 0,0 0-7,-4 3-1,1-1-2,-1 1-1,0 0-6,-3 4 1,-1-1 2,1 0 1,-1 4-1,0 3 1,-3 0-2,0 0 2,-4 3-4,7 4 0,1 3 1,-1 3 0,1 1-3,3 3 0,0 3 2,4 0 0,0 0 1,8 0 0,-1 0 0,8 0 0,4-3-3,0-4 0,0-3 2,3-6 0,1-8 1,3-2 0,1-4-7,-1-4-3,1-2-34,-1-5-16,0-2-49</inkml:trace>
  <inkml:trace contextRef="#ctx0" brushRef="#br0" timeOffset="19725.586">8301-1422 140,'-4'-3'52,"0"-4"-41,1 4 15,3-1 6,0 1-7,-4-4-2,0 0-5,0 4 1,-7-4 1,0-3 0,-1 7-7,-3 3 0,0 3-4,0 7 0,-4-3-1,4 3 0,-4 0-2,4 4-1,4-1 1,0 0 3,3 4-4,1 7-3,3 2-1,4 1-1,4 0 0,3-3 0,4-4-3,8-4 0,4-6 2,3-6 0,4-8-2,1-6 2,3-6-10,0-4-3,-1-1-20,1 1-7,-3 0-15,-5 3-4,-3 4-26</inkml:trace>
  <inkml:trace contextRef="#ctx0" brushRef="#br0" timeOffset="20480.9834">8538-1506 124,'0'-10'49,"0"17"-38,-3-10 17,3 3 4,0 0-6,0 0-3,0 0-7,0 0-2,0 10-8,0 3-4,0 7 1,0 0 0,0 0 3,0 4-8,0-1 0,-4 4 0,4-4 1,0-2-2,0-5 2,0-2-1,4-1-2,-1-6 0,1-4 3,-4-3 0,8-3 1,-1-4 0,1-3 0,3 0 8,1-3 5,-1-4 7,-4 3 4,1 1-1,-4 0-2,-1-1 0,-3 1 1,-3-1 5,-5 1-10,-3 3-2,0 3-9,-5 7-4,1 0-1,0 4 1,4-1-19,0 4-8,3-4-51,4 0-23,8 4-18</inkml:trace>
  <inkml:trace contextRef="#ctx0" brushRef="#br0" timeOffset="21283.3666">8742-1509 276,'-15'10'104,"15"-10"-81,-4 3 3,4-3-6,0 0-16,0 0-4,4 0-20,0-3-10,3 0-88,1-1-39</inkml:trace>
  <inkml:trace contextRef="#ctx0" brushRef="#br0" timeOffset="21034.194">8776-1502 148,'-4'-10'57,"8"10"-44,0 0 18,-4 0 6,0 0-15,4 3-4,-1 0-9,1 4-4,4 3-2,-1 3 2,-3 4 1,4 0 0,-1 0 1,1-1-4,-1 5-2,4-5-3,-3-2-1,3-1 4,-3-3 1,3-3-3,-3-4-1,-1-3-26,-3-3-11,0-4-53</inkml:trace>
  <inkml:trace contextRef="#ctx0" brushRef="#br0" timeOffset="22192.1486">9081-1409 124,'0'-3'49,"0"3"-38,0 3 10,0-3 4,0 0-5,0 0 0,4-3-2,0 0-2,0-1-8,0-2 6,3-4 3,1 0-1,-5-1 1,5 1-5,-4-6 0,-1 2 2,1 1 3,0-4 2,-4-3 1,0-3-7,-4-1 0,0-3-4,1 4 2,-1 3-4,0 0-2,-3 3-2,-1 3 0,4 4-2,1 0 2,-1 0-4,0 4 0,0-1 1,-3 0 0,-1 0 0,4 1 2,1-1-3,-1 4 0,4-1 1,-4 4 2,0 4-1,4 6-1,4 10-2,0 10 1,0 10 1,-1 11 0,5 5 0,-1-2 0,1 3 0,0-3 2,3-7-1,0-4-1,4-9-4,4-11-2,7-13 0,8-13 4,8-17-30,7-14-11,4-9-90</inkml:trace>
  <inkml:trace contextRef="#ctx0" brushRef="#br0" timeOffset="24513">9481-1700 112,'-4'-4'44,"8"8"-35,-4-4 14,0 0 5,0 0-7,0 3 0,-4 1-3,1-1 0,3 0-9,0-3 3,-4 4 2,4-1-3,0-3-1,0 0-6,0 0-3,0 0 2,7 0 2,5 0 0,-1 0 2,0-3 0,4-1 3,0 1-1,4 0 2,0-1-2,0 1 0,0-1-3,3 4 1,-3-3-4,4 3 0,-4 0 1,0 0 0,-4 0-5,0 0 1,0 0 0,0 0 0,-4 0-3,1 0 2,-1 0 3,0-3 1,-3-1-21,3-2-10,-3-1-37,-1-3-14,1 3-15</inkml:trace>
  <inkml:trace contextRef="#ctx0" brushRef="#br0" timeOffset="25704.0388">9696-1667 144,'0'-6'55,"4"6"-43,-4-4 5,0 4 0,0 0-8,0 0-1,0 0 5,0 0 1,0 0-7,4 0 5,-4 0 1,0 0 5,0-3 1,-4 3-6,0 0-3,-4 0-3,1 3-2,-1 4-3,1 0-2,-4 3 3,-1 3 0,-3 1 3,4-1 3,-1 0-4,5 1-1,-1 3-2,1-1-2,-1 1-2,5 0 1,-1 0 1,0-1 0,0 1 0,4 0 0,0-4 0,8 1 2,-4-1-1,-1-3-1,1 0 1,4-3 1,-5 0 3,5-4 2,3-3-1,-3 3-1,-1-3 3,5 0 3,-1 0-4,0 0-2,1 0 2,-1 0 0,4 0-3,0 0-1,0 0 1,-4-3 2,5 3 1,-1 0 1,-4 0-2,0 0 1,1 0-2,-1 0 2,-4 0-2,1 0 2,-1 0-4,5 0 0,-12 0-17,0 0-5,4-3-99,-1-7-79,-3-11 66</inkml:trace>
  <inkml:trace contextRef="#ctx0" brushRef="#br0" timeOffset="57110.3803">10084-1385 40,'0'0'16,"12"3"-12,-12 1 5,0-4 2,0 0 9,0 0 7,0 0 8,7 3 5,-7-3-1,0 0-2,0 0-12,4 0-2,0 0-14,3 0-1,1-3-1,-1-1 1,1-2 0,-1-5 0,1 1 0,0 0 0,-1-3 2,1 0-1,-1-1 2,1-3-2,-1 1 0,-3-1-3,0-3-1,0 0-3,-1-4 1,1 1-2,0-1-1,0 1 1,-1-1-1,1 4 0,0 0 0,0 3 0,-4 4 0,3 0 0,-3 3 2,0 3-1,0 0-1,0 0-2,0 1 1,0-1 1,0 0 2,0 1-1,0-1 2,0 0-2,0 4-1,0-4 3,0 4 0,0-4 1,0 4 2,0-1-5,0 1-1,0 3 0,0 0 2,0 0-1,0 0 2,0 0-2,-3 0-1,3 0 3,0 0 0,0 0 1,0 0 0,0 0 0,-4 0 2,4 0-5,-4 3-3,4-3 3,-4 4 3,4 2-1,-3-2 0,-1 2-1,0 1 1,4 3-2,-4 0-1,1 4 1,-1-1-1,0 1 0,0-1 2,-3 0-1,3 4 2,0-4-4,-3 4 0,3 0 1,0-4 2,0 4-1,1-3 2,-1-1-2,0 0-1,0-3-2,4 0 1,0 1 1,-4-1 2,4 0-3,-3-4 0,3 1 3,0 0 1,0-1-4,0 1-1,0 0 1,0 0 2,0 3 0,3-4-1,-3 1 1,4 3-1,-4 0 0,0-3 0,0-4 0,4 4 0,-4 0 0,4-1 0,-4-6 2,4 7-1,-4 0-1,0-1-2,0-6-1,3 7 2,-3-7 2,0 0 0,0 0 2,4 3-4,-4-3 0,4 4 1,-4-4 0,7 3 0,-7-3 2,0 0 1,0 0 3,4 4-3,4-1-2,-1 0 0,1 1 1,-1-1-1,1 0 2,-1 1-4,1-1 0,-1 0 3,1-3 3,0 0-4,-1 0-3,1 0-6,-1 0-2,1 0-26,-1 0-11,1-3-23,-1 0-6,1-1-32</inkml:trace>
  <inkml:trace contextRef="#ctx0" brushRef="#br0" timeOffset="57947.0228">10356-1496 104,'0'-3'41,"4"3"-32,-4-3 11,0 3 4,0 0 2,0 0 2,0 0-2,0 0-1,0 0-14,0 0 9,0 0 6,0 0-5,0 0-2,0 0-5,0 0 1,0 0-2,3 3 0,1 0-1,0 4 0,-4-7-2,4 7-1,-1 6-5,1-3-1,0 0 1,0 0 0,-1 4 0,1-4 2,-4 3-1,4-3 0,-4 0 1,4 0 3,-4-3-4,0 0-3,0-1 1,0-6 0,0 0-1,0 7-2,0-7 1,0 3 1,0-3-17,0 4-4,0-1-24,-4-3-8,0 0-55,4 0-52,4-3 57</inkml:trace>
  <inkml:trace contextRef="#ctx0" brushRef="#br0" timeOffset="58276.9809">10416-1539 212,'-7'0'79,"7"0"-61,3-7 15,-3 7 1,4-3-4,-4 3 2,4-4-1,-4 4 3,0 0-18,0 0 8,0 0 6,0 0-10,0 0-3,0 0-13,0 0-2,0 0-2,0 0 2,0 0-12,0 0-6,0 0-33,0 0-14,7 0-86</inkml:trace>
  <inkml:trace contextRef="#ctx0" brushRef="#br0" timeOffset="59226.7182">10563-1744 208,'-7'-20'79,"3"13"-61,0-3 6,4 7-2,0 0-10,0-1-2,0 1 3,0 3 2,0 0-8,0 0 11,0 0 8,0 0-8,0 0 0,0 0-8,0 0-4,4 3-1,0 4 1,3 3-3,1 7 0,-1 3-1,1 7 1,-4 0 0,-1 3 1,1 0-2,0-3 1,0-4 0,-4 1 1,3-1 0,-3-3 0,0-6-2,0-1 1,0 0-2,0-3 2,0 1-4,0-5 0,-3 1 1,-1-4 0,0 4-9,0-4-4,1 1-13,-1-1-4,4-3-13,0 0-3,0 0-6,0 0 0,0-3-3,0-1-38,0 1 14</inkml:trace>
  <inkml:trace contextRef="#ctx0" brushRef="#br0" timeOffset="59665.4972">10578-1432 168,'0'0'66,"4"0"-52,-4-3 10,0 3 0,4-4-6,0 1 2,-1 0-2,1-4 0,0 0-9,0 0 3,3-6 2,1 3-5,3-3-3,0 3 5,4-4 3,0 1-5,1-1-3,-1 1-1,0-1-1,0 4 0,-4 0 2,0 0-1,1-3 2,-1 0-4,0 2 0,-3 1-1,-1 4-2,1-1 1,-4 4 1,0-1-1,-1 1 2,1 0-11,-4 3-4,0 0-21,0 0-8,0 0-12,0 3-3,-4 4-13,1-1-33,-1 4 27</inkml:trace>
  <inkml:trace contextRef="#ctx0" brushRef="#br0" timeOffset="60011.6268">10646-1499 204,'4'-3'77,"3"3"-60,-3-7 13,0 7 1,3-3-7,1 3-2,0 0-1,3 0-1,-4 0-11,1 3 6,0 0 4,3 1 1,0 2 0,-3 1 1,-1 3-1,5 0-3,-1-3 0,0 3-1,0-3 0,-3-1-4,3-2 0,-3-1-7,3 0-3,-3 1-1,-1-4 1,1 3-3,-1-3 0,1 3-23,-1 1-12,1-4-30,-1 0-13</inkml:trace>
  <inkml:trace contextRef="#ctx0" brushRef="#br0" timeOffset="62033.6988">10963-1392 140,'0'0'55,"4"4"-43,-1-4 5,-3 0 0,0 0 3,0 0 4,4 0-3,0 0-1,3 3-11,1-3 1,0 0 1,-1 0-2,1 0 2,3-3-2,0-1 0,1 1-5,-1-1-3,0-2 2,0-1 2,1 0 2,-5 1 1,1 2 0,-4-2 2,-4-1-1,0 4 2,0-4-4,-4 3 1,0-2-5,-3 2 0,-1 1-1,0-4 1,-3 4-2,4 0 2,-5 3 0,1 0 3,3 0 1,1 0 1,-1 3-4,1 0-1,-1 7-1,5 0-2,-1 1-2,0 5 1,0 1-1,4 3 0,0 0 2,0 4 0,4-1 0,0-3 2,0 0-3,3-3-2,1-3 2,-1-4 0,1 0 1,-1-7 0,5-3 0,-1-3 0,0-4 2,0 0 1,5-3-1,-1 0-2,-4 0 1,0-3-1,1-1 2,-5-2 1,1-1 1,-1-3 0,-3-4 0,0 1 2,-1-4-1,-3 0 0,0-3-6,0 7 1,0 2 0,0 1 2,0 4-3,0 2 0,0 1 3,-3 3 1,-1 0 3,4 3 1,0 0-3,-4 1-3,0 2 2,4 1 0,-3 3-1,3 0-2,-4 7-2,0 3 1,0 3 1,4 4 0,0 3 0,0 0 2,0 0-3,4 0 0,0 4-1,3-1 0,1-3 2,-1 0 2,5 0-3,-1 1 0,0-5 1,1 1 0,-1-4-3,0-3 2,1-3 1,-1 0 0,0-4 0,1-3 2,-1-3-1,0 0-1,1-4 1,-5 0-1,1-3 4,-1-3 2,1-1 0,-1 1 1,1-1-4,-4 4-2,-1 4 0,1-1-1,0 4 0,0-1 0,-4 1 0,0 3 2,0 0-1,0 7-1,3 3 1,-3-4-1,4 1-3,0 0 2,0 0 1,-1-1 2,1 1-6,0-4 1,0 1 1,0-4 1,3 0 1,1 0 0,-1-4 0,1 1 0,-1-4 0,1 1 2,-1-1-1,5-3-1,-5 3 1,1-3 1,-1 3 3,1-3 2,-4 4 10,-1-1 4,-3 3-9,0 1-2,0 0-2,0-1 2,0 4-3,0 4-2,-3-1-5,3 4 0,0 0-5,0 6 1,0 0 2,0 4 1,0 3 1,0 4 2,0 6-6,0 7-1,0 3-5,0 3-1,0-2 1,0-4 4,-4-7 3,-4-3 4,-3-4 13,-4-3 8,-4-6 4,-7-1 4,-5-3-10,-10-3-2,-12-7-10,-7-4-5,0-6-20,-1-6-6,5-11-49,7-7-18,11-3-94</inkml:trace>
  <inkml:trace contextRef="#ctx0" brushRef="#br0" timeOffset="65054.2985">11792-1486 76,'-3'-6'30,"3"6"-24,-4-4 21,4 4 8,0 0-6,0 0-2,0-3-2,0 3-1,4-3-5,-4 3-1,3 0-10,-3 0 1,0 0 4,0 0 4,0 0 2,0 0 1,0 0 2,0 0-6,4 6-1,0 1-3,0 0 0,-1-1 0,1 4 2,0 0-5,0 1-3,-1-1 3,-3 3 4,4 0-5,-4 4-2,0 0-1,0 3-1,0 0-2,0 0 1,8 4 0,-8-1 1,0 4-2,0 3-2,0 0 1,4 0-1,-1 1 2,1-1 1,0-3-1,-4-1-2,0-2-4,0-4 0,4 0 4,-4-3 4,0-4-1,0-3 0,0 0-1,0 0-2,-4-3-2,4 0-1,0 3 4,-4-7 1,4 1 0,0-1-2,-4 0-4,4-3 0,-3 0 4,3 0 2,-4 0-3,-4 0-1,4 0-2,1 0 0,-1-3-2,0 0 1,0-1-2,4-6 0,-3 3-1,3 1 0,0-1 5,-4-3 1,4 0-1,-4 0 2,4 0 1,0-4 0,0 1 0,0-4 2,0 1 1,0-5 1,0-2 0,4-1 0,-4 1-2,4 0 1,3 2-2,1 1-1,-1 4 1,5-1-1,-5 3 4,4 1 5,1 3 1,-1 0 2,0 3-4,1 1-3,-1 2 0,0 1-1,1-1 0,-1 4 0,0 0-2,0 4 1,-3 3-2,0 3-1,-1 0 3,1 3 0,-5 0-1,1 4-2,-4 0 3,0 0 0,-4-4-8,1 1-2,-5-1-7,1-3-2,-5 0-11,1-3-5,0-1-19,3-6-7,1-3-73</inkml:trace>
  <inkml:trace contextRef="#ctx0" brushRef="#br0" timeOffset="66012.1988">12109-1080 128,'-8'0'49,"5"3"-38,-1-3 26,4 0 10,-4 0-14,0 0-4,1-3-11,-1-1-1,0 1-10,0-4 5,1 1 3,3-1-3,0-3 1,-4 0-2,4 0 1,0 0-6,0 0-2,4-4-2,-1 4-2,1 0 3,0 0 0,0 0-1,-1 0 1,5 0 0,-1 3 1,1 1 0,0-1 2,-1 0-1,1 1 2,-1-1-4,1 3-2,3 1 2,-3 3 0,3 0 3,-4 7 1,1 3-1,-1 3-1,1 7-3,0 4-2,-5 3-2,1 3 1,-4-3 3,0-4 1,0 1-4,0-4 1,0-4-5,0-2 1,0-4-11,0 0-6,0-3-19,0-7-8,0 0-60</inkml:trace>
  <inkml:trace contextRef="#ctx0" brushRef="#br0" timeOffset="66504.4674">12320-1181 168,'0'-6'66,"4"6"-52,0 0 6,-4 0-1,0 0-11,0 0 7,3 13-1,1 4-7,-4 3-1,4 0 0,0 0-5,0 0-1,-1 0 0,1-3 0,0-4 0,3-2 2,1-5-1,-1-2 2,5-8 18,-5-2 10,5-5 2,-5-2 3,1-4-3,-1 1 0,1-5-5,-4 1-3,-1 0-7,-3 0-3,0 3-7,0 4 0,0 3-3,-7 3 0,-1 4-6,-3-1 1,0 4-13,-1 4-5,1-1-23,0 4-9,3 0-102,4-1-49,1-2 97</inkml:trace>
  <inkml:trace contextRef="#ctx0" brushRef="#br0" timeOffset="67741.2783">12494-1643 156,'-8'-14'57,"12"14"-44,-4-3 14,0 3 3,0 0-9,0 0-1,4 7-15,-1 3-5,1 3 0,4 7 1,-1 7 4,-3 7 0,3 9 0,1 11-10,0 3-2,-1 0-3,1-4-1,3-6 1,0-6 1,1-8-1,-1-9 1,-4-4-2,1-7 2,0-3 5,-1-7 2,1-6 15,-5-4 8,-3-3 5,0-3 4,-3-4 1,-1-3 1,0 0-11,0 3-5,1 4-7,3 3-1,0 0-5,-4 3 0,4 4-3,0-1-1,0 4 1,0 0 0,4 4-3,-1 2 0,5 1 2,-1-4 0,1 1 1,-1-4 0,1 0 0,3-4 0,1 1-3,-1-4 2,0-6 1,1 0 2,-1-1-1,0-3 2,-3 1 0,-1-5 3,-3 1 6,-4-3 2,-4-4-1,0 0 0,-3 4-3,-1-7-1,1 6-3,-1 4 1,1 7-2,3 3 0,-4 10-1,1 6-2,-1 8 1,1-1-2,3 7-1,0 0-2,1 7-1,3-3 2,3-1 2,5 4-2,-1 0 0,5 3 1,3-3 2,0-4-3,4-6 0,3-4-6,1-6-3,0-4-10,3-6-2,-3-4-11,-1-3-2,1-3-19,-1-1-5,-3 1-44</inkml:trace>
  <inkml:trace contextRef="#ctx0" brushRef="#br0" timeOffset="68475.8624">12844-1268 112,'4'0'44,"-4"0"-35,4 4-4,-4-4-3,0 0-4,4 3 0,-1-3 15,5 0 8,-1-3 12,1-1 6,-1-3-5,1 1-1,0-4-18,-5 0 4,1 0 4,0 0-10,0-1-2,-4 1-5,0 4 1,0-1 2,-4 4 2,0-1 1,-3 4 0,-1 7-6,-3 6-2,-1 4-4,1 7-1,0 2 1,3 1 0,4-3 0,1-4 0,-1 0 0,4-7 0,0 1-3,4-4 2,-1-3-1,5-4 0,0-3 0,3-3 0,0-1 4,4-3 3,0-3-2,0 0 0,-3 0 1,-1 0 0,0 4 0,1-1 0,-1 0 0,-4 4 0,-3-1-2,0 1-2,0 0 1,-4 3 1,4 0-1,-4 0 2,0 0-2,0 0-1,0 0-2,3 0-1,5 3 2,-1-3 0,1 0 1,-1 0 2,1 0-3,3 0 0,-3-3 1,3-1 0,0-2 0,1-1 2,-1 0 1,0 1 3,1-1-5,3 0-1,0-3-22,4-3-8,7-7-108</inkml:trace>
</inkml:ink>
</file>

<file path=ppt/ink/ink4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12:20:38.254"/>
    </inkml:context>
    <inkml:brush xml:id="br0">
      <inkml:brushProperty name="width" value="0.13333" units="cm"/>
      <inkml:brushProperty name="height" value="0.13333" units="cm"/>
      <inkml:brushProperty name="color" value="#C00000"/>
      <inkml:brushProperty name="fitToCurve" value="1"/>
    </inkml:brush>
    <inkml:context xml:id="ctx1">
      <inkml:inkSource xml:id="inkSrc5">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1" timeString="2019-02-13T22:40:15.377"/>
    </inkml:context>
    <inkml:brush xml:id="br1">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4E5FE797-781F-492D-9454-F4B706C4D62B}" emma:medium="tactile" emma:mode="ink">
          <msink:context xmlns:msink="http://schemas.microsoft.com/ink/2010/main" type="writingRegion" rotatedBoundingBox="592,12645 23291,12076 23449,18386 750,18956"/>
        </emma:interpretation>
      </emma:emma>
    </inkml:annotationXML>
    <inkml:traceGroup>
      <inkml:annotationXML>
        <emma:emma xmlns:emma="http://www.w3.org/2003/04/emma" version="1.0">
          <emma:interpretation id="{A15421CA-D36F-4061-B16C-677F1259C822}" emma:medium="tactile" emma:mode="ink">
            <msink:context xmlns:msink="http://schemas.microsoft.com/ink/2010/main" type="paragraph" rotatedBoundingBox="592,12645 23291,12076 23345,14250 646,14819" alignmentLevel="1"/>
          </emma:interpretation>
        </emma:emma>
      </inkml:annotationXML>
      <inkml:traceGroup>
        <inkml:annotationXML>
          <emma:emma xmlns:emma="http://www.w3.org/2003/04/emma" version="1.0">
            <emma:interpretation id="{3D95ACBC-D0C3-441A-BAFF-6480B1A8E493}" emma:medium="tactile" emma:mode="ink">
              <msink:context xmlns:msink="http://schemas.microsoft.com/ink/2010/main" type="line" rotatedBoundingBox="592,12645 23291,12076 23345,14250 646,14819"/>
            </emma:interpretation>
          </emma:emma>
        </inkml:annotationXML>
        <inkml:traceGroup>
          <inkml:annotationXML>
            <emma:emma xmlns:emma="http://www.w3.org/2003/04/emma" version="1.0">
              <emma:interpretation id="{017FDFEC-2F0C-4120-BF25-1FE03D618852}" emma:medium="tactile" emma:mode="ink">
                <msink:context xmlns:msink="http://schemas.microsoft.com/ink/2010/main" type="inkWord" rotatedBoundingBox="593,12695 4716,12591 4755,14146 632,14249"/>
              </emma:interpretation>
              <emma:one-of disjunction-type="recognition" id="oneOf0">
                <emma:interpretation id="interp0" emma:lang="en-US" emma:confidence="0.5">
                  <emma:literal>enuglues,</emma:literal>
                </emma:interpretation>
                <emma:interpretation id="interp1" emma:lang="en-US" emma:confidence="0">
                  <emma:literal>cangues,</emma:literal>
                </emma:interpretation>
                <emma:interpretation id="interp2" emma:lang="en-US" emma:confidence="0">
                  <emma:literal>Cangues,</emma:literal>
                </emma:interpretation>
                <emma:interpretation id="interp3" emma:lang="en-US" emma:confidence="0">
                  <emma:literal>enuglnes,</emma:literal>
                </emma:interpretation>
                <emma:interpretation id="interp4" emma:lang="en-US" emma:confidence="0">
                  <emma:literal>e=uglues,</emma:literal>
                </emma:interpretation>
              </emma:one-of>
            </emma:emma>
          </inkml:annotationXML>
          <inkml:trace contextRef="#ctx0" brushRef="#br0">54-1 76,'0'0'30,"0"0"-24,-4 0 4,4 0 1,0 0 8,0 3 8,-3-3 1,3 0 3,-8 0-4,4 0 1,1 0-3,-1 0 2,0 0-15,4 0-2,0 0-3,0 0-3,0 0-3,0 0-3,0 0 1,8 3 1,-1 4 2,4 0-3,1-4 0,3 4 1,4 0 2,0-4 1,3 4 1,-3-4 0,4 0 2,-1 1-1,5-1 2,-5 0-2,1 1 0,-4-4-1,0 0 0,-1 0-2,-6 0 1,3 0-2,-4 0-1,0 0 1,-3 0 1,0 0-1,-5 0-1,-3 0 3,0 0 0,0 0-1,0 0-2,0 0-2,0-4 1,0 1 1,-3 0 2,3 3-1,-8 0-1,4-4 1,0 4-1,-3 0-3,3 0 2,-3 0-1,-1 0-2,-3 0 3,-1 4 0,-3-1 1,0 4 0,0-1 0,0 1 0,0 0 0,0 3 0,-4 0 0,4 3 0,-4 1-3,0 2 2,0 1 3,8 0 1,-8 0-4,4-1 1,0 5 0,4-5 0,0 1 0,3 0 0,0 0 0,5-1 0,-5 4 0,1 0 0,3 4 0,-4-1 0,5-3-3,-1 1 2,0-5 1,4-2 2,-8-1-1,8-3 2,0-3-2,8 0-1,-8-1 1,8-2 1,-1-1-1,1 0 2,-1 1-2,1 2-1,3 1 1,-3 0-1,3 0 0,0-1 2,0 1-1,1 3-1,3-3 1,0-1 1,0-2 1,0-1 1,4-3 2,0 0 1,0-3-3,3-1-1,-3 1-3,0 0-3,-4-1 2,4 1 0,0 0 1,0-4-22,-1 0-10,-2-3-90,-1-3-42,-4-7 84</inkml:trace>
          <inkml:trace contextRef="#ctx0" brushRef="#br0" timeOffset="828.3498">533 357 156,'-19'3'57,"15"-3"-44,1 0-4,3 0-4,0 0-12,-4 0 0,0 0 7,0-3 5,4 3-2,-3-3 16,3 3 9,-4 0 1,4-4 1,0 4-20,0 0-5,0 0-4,0 0 1,7 0-3,1 0 0,-1 0 1,9 0 0,-5-3 6,0 3 4,4-3-1,0-1 0,4 1-1,0 0 0,0-1-7,3 1 0,1 0 1,0-1 3,-1 1 0,-3 0 0,0-1-6,0 1 1,0 0 0,-4-1 0,0 1 0,0-1 0,0 1 0,0 0 0,-4-1 0,1 4 0,-1-3 0,-3 3 0,-1 0 0,1 0 0,-1 0-11,-3 0-5,-4 0-17,4 0-4,-4-3-35</inkml:trace>
          <inkml:trace contextRef="#ctx0" brushRef="#br0" timeOffset="1627.9825">714 180 188,'-15'0'71,"11"3"-55,0-3-2,4 0-6,0 0-9,-3 0-1,-1 0-2,0-3 3,0-1 0,1 4 5,-1-3 5,0 0 8,0-1 7,4 1-7,0 3 1,0 0-13,0 0-3,0 0-2,0 0 0,0 0-3,0 0 2,0 0 1,4 0 2,4 0 1,-1 0 1,4 0 0,1 0 0,-1-4-2,4 1 1,0 3 0,0 0 1,4-3 0,0 3 0,0 0-2,3 0 1,-3 0-4,4 0 0,-4 3 1,0 0 2,-4-3 1,0 4 1,0-1-2,-4-3 1,1 4-2,-5-1 2,1 4-2,-1-4 2,1 0-4,-1 1-2,1 2 4,-1-2 3,-3-1-1,0 4-2,-4-7 2,4 6 0,-4-6 3,0 7 1,0 0-1,0 3-1,-4-3-3,0 3 1,0 3 0,-3 0 3,-1 1-3,1 3-2,-1-4 2,-3 4 0,3-1-1,-3 1-2,3-3-2,1-1 1,-1 0-1,1 1-2,-1-4-19,8 3-8,-4 1-19,8-1-9,-4 1-48</inkml:trace>
          <inkml:trace contextRef="#ctx0" brushRef="#br0" timeOffset="2695.4209">1212 568 160,'-12'7'63,"12"-7"-49,4 0-6,-4 0-5,4 0 3,0-3 4,-1-4-3,1-3 1,4-4-5,-1-2 14,5-4 8,-1-4-4,0-3 0,4-3-8,0-3-3,1-4-3,-1-3 0,3-1-6,-2 1-1,-1 3 2,0 4 1,-4-1 7,0 8 4,-3 5-1,-1 5 2,-7-1-2,0 7 0,0 0-7,0 3-2,-3 0-4,-1 4-1,0 0 1,0-1 2,1 4-3,-1 0-2,0 4-1,4-1 3,0 4 0,4 3 1,-4 3-3,4 4 2,-1 3 1,1 4 2,4 6-3,-5 7-2,1-4 2,0 1 2,0-4-2,-1-4 0,5-2 1,0-4 2,-1-3-3,1-4-2,3-6-1,0-4 0,4-6-4,4-4 0,0-6 2,0-4 3,0-6 2,0-1 1,-1-3 0,1 4 2,-4-1 1,-3 4 3,-1-3 1,-3 3 3,-5-4-3,1 8 1,-4 2-3,0 1 2,0 3-4,0 3-2,0 0 0,0 4 1,-4 0-1,1 3-1,-1 3-2,0 7 1,0 3-1,0 8 0,1 2 2,3 10 0,0-2-3,3-1 2,1-3 1,4-4 0,3 0-3,0-2 2,4-5-1,1-2 0,2-1-11,5-10-5,0-9-61,3-21-27,-7-17 3</inkml:trace>
          <inkml:trace contextRef="#ctx0" brushRef="#br0" timeOffset="4584.2858">2486 143 108,'8'-10'41,"-5"6"-32,1-2 2,0 2-2,7-2-5,-3-4-3,-1-4 22,1 1 9,-1-1 6,-3 1 2,0 0-9,0-1-4,-4 1-15,0-4-3,0 0 1,-4 0-6,0 4-2,0-4-1,-3 1 1,-1 2 3,1-3 2,-8 4-3,7 0-3,-3-1 2,0 1 0,-1 3-4,1 0 1,0 0 2,-4 0 1,3 3 1,-3 4 2,0-1-3,0 4 0,0 7-3,0 3-1,0 7-1,0 3 0,0 7 0,-1-1-2,5 1 5,4 0 1,-1 0 0,4 0-2,1-4-4,3-3-2,3 0 5,5-3 2,-1 0 1,1-4-2,3-3 1,1-3-1,-1-7-3,0 0 2,1-7 3,-1-3 1,0-7-1,0-3 1,1-3 0,-1-1 1,0 1-2,1 0 1,-5 2-2,1 5 2,-1 2 0,1 4 3,-4 0 3,-1 3 2,1 1-1,-4 2 1,0 4-6,0 0-3,0 7-4,4 3 1,0 4 1,-1 6 0,5 3-3,-4 7 2,3 7 3,1 3 1,-1 7-4,1 7-1,3-1 1,-7 4 2,-4 4-2,0-1 0,-4 4-1,-7-7 0,-4 0 4,0-7 1,-4-3-1,0-7-2,-4-3 5,1-10 1,-5-7 0,1-7 1,-4-10 2,0-6 2,0-7-1,-1-7-1,1-3-5,-4-3-3,4-4-3,0 0-1,4 0-14,7-6-6,4-4-28,7 0-12,8 0-60,11-6-37,5-1 74</inkml:trace>
          <inkml:trace contextRef="#ctx0" brushRef="#br0" timeOffset="5985.1673">2595 287 156,'-3'6'60,"3"-6"-47,3 0-1,-3 0-2,8 0-1,0 0 5,-1 0 1,1 0 0,-1 0 4,1-3 2,-1 3-2,1-3 0,3-4-6,0 0-3,1-3-3,-1 0 0,0-3 0,1-4 1,-1-6-2,0-4-1,1-3-1,-1-14 2,0-3-1,0-3 0,-3-4-1,3-9 0,-3-4-2,-1 3-2,1 0 3,-1 4 0,-3 3-1,0 4-2,0 9 1,-4 7-1,0 7 2,-4 7 3,-4 6 0,1 3 2,-1 4-4,-3 7-2,-4 10-3,0 9-1,0 11 4,-4 17 1,0 16 0,0 14-2,0 3 1,8 0-1,7 0-3,12-3 0,3-1 2,8-9 2,4-4-5,3-9 1,4-11-1,0-10-1,1-7-10,3-6-5,-4-7-7,0-3-3,-4-4-17,-3 1-8</inkml:trace>
          <inkml:trace contextRef="#ctx0" brushRef="#br0" timeOffset="6570.4721">3003 59 244,'-4'-3'90,"4"3"-70,0 3 2,0-3-6,0 0-11,0 0-1,0 3-4,-4 4-1,4 3 1,-4 3 0,4 4 0,-3 7 4,3 6 5,0 0-5,0 0 0,3-3-4,1-4-3,4 1 2,-1-4 2,4-7 0,1-3 2,-1-3-2,0-7 2,4-3 4,1-7 4,-5-7-9,4-7 0,-4-2 0,4-1 1,-7 3-1,-1 4 1,-3 0 0,0 3 1,-4 4 4,4-4 5,-4 7-1,0 4 3,0-1-4,0 4-1,0 6-6,0 4-1,4 6-3,3 10-1,4 4-1,4 3 0,4 1 0,0-5 0,0-6-7,4-3-2,-1-3-14,1-8-4,-1-9-20,1-10-7,0-11-56</inkml:trace>
          <inkml:trace contextRef="#ctx0" brushRef="#br0" timeOffset="7220.6018">3304 347 152,'-4'10'57,"8"-7"-44,0-3 1,-4 0-4,8 0 5,-1 0 2,1-3 7,3 0 5,0-4-16,1-3 4,-1-3 3,4-7-2,0-4-1,0-3-9,-4-3-3,1-3-1,-1-4 0,-3-3 0,-1 3 0,-3 3-2,-4 4-2,0 3 3,-4 4 2,0 3-2,-3 3 0,-1 7 3,-3 3 1,0 4-3,-4 6-3,0 7 0,-1 4 1,1 2 1,0 8 1,0 6-2,8 4-2,3 2 3,8 5 0,7 5-4,8-5 1,7-1 0,4-3 2,4-4-1,4-6-1,7-7-10,4-10-6,4-6-21,-4-11-9,-4-10-72</inkml:trace>
          <inkml:trace contextRef="#ctx0" brushRef="#br0" timeOffset="8746.2048">3847-55 244,'-11'0'90,"7"-3"-70,0 3-5,1 0-6,-1 0-10,0 0 0,-4 0 5,1-4 2,-4 4-2,-4 0 15,3 0 7,1 0-2,-4 4 0,0-1-13,0 4-7,0 6-5,0 1 0,-1 2 1,5 1 0,0 0 0,3 0 0,1-1-3,3 1 2,8 0 1,3 0 2,5 3-3,-1 3-2,4-6 2,4 3 0,-4-3 1,8-1 2,-5 1-3,1 0-2,0-7 4,-4 3 1,0 1 2,-3-1 0,-1 1-2,-4-1 1,-3 4-2,0 0 2,-8-1-2,-3 1 2,-5 3 0,-7 0 3,-7 0-1,-4 0 0,0 1-3,0-5-2,-4-6-6,3-3-4,5-4-27,0-3-12,3-10-69,8-6-44,4-4 73</inkml:trace>
          <inkml:trace contextRef="#ctx0" brushRef="#br0" timeOffset="10414.8125">4085 287 244,'0'0'90,"0"0"-70,0 0-3,0 0-5,3 0-9,1 0 0,4 0 8,-1 3 2,1 7-6,-4 4 13,-1 6 7,-3 13-8,0 7-3,-3 7-9,-5 7-3,-7-4-2,0 4-2,-4-1 1,-4-2 1,1-4-14,-5-11-5,1-5-48,0-8-23,-1-6-27</inkml:trace>
        </inkml:traceGroup>
        <inkml:traceGroup>
          <inkml:annotationXML>
            <emma:emma xmlns:emma="http://www.w3.org/2003/04/emma" version="1.0">
              <emma:interpretation id="{8594FA3C-D67F-46FD-9B0A-02919A6DFA73}" emma:medium="tactile" emma:mode="ink">
                <msink:context xmlns:msink="http://schemas.microsoft.com/ink/2010/main" type="inkWord" rotatedBoundingBox="4871,12553 8338,12466 8392,14625 4925,14712"/>
              </emma:interpretation>
              <emma:one-of disjunction-type="recognition" id="oneOf1">
                <emma:interpretation id="interp5" emma:lang="en-US" emma:confidence="0.5">
                  <emma:literal>ugly!!</emma:literal>
                </emma:interpretation>
                <emma:interpretation id="interp6" emma:lang="en-US" emma:confidence="0">
                  <emma:literal>ugly!)</emma:literal>
                </emma:interpretation>
                <emma:interpretation id="interp7" emma:lang="en-US" emma:confidence="0">
                  <emma:literal>ugly!!)</emma:literal>
                </emma:interpretation>
                <emma:interpretation id="interp8" emma:lang="en-US" emma:confidence="0">
                  <emma:literal>ugly!!!</emma:literal>
                </emma:interpretation>
                <emma:interpretation id="interp9" emma:lang="en-US" emma:confidence="0">
                  <emma:literal>ugly!!!)</emma:literal>
                </emma:interpretation>
              </emma:one-of>
            </emma:emma>
          </inkml:annotationXML>
          <inkml:trace contextRef="#ctx0" brushRef="#br0" timeOffset="15610.3542">6241-621 172,'0'-14'66,"0"11"-52,-3-7 10,3 7 0,0-4-14,0 0-6,0 1 4,-4 2 4,0-2-6,0 2 6,0 1 3,-3 3 4,-4 0 3,-1 7-3,-3 3-2,-4 6-7,-7 11-2,0 10-4,-5 10-1,-3 17 1,-3 9 0,-1 11 0,4 13 2,0 0 1,8 4 1,3-4-2,4 4-1,8-11-3,7-6-2,8-11 1,7-9-1,4-10-3,8-7 0,3-7-7,1-7-2,3-6-6,4-7-4,0 0-28,-8-10-10,1-3-48</inkml:trace>
          <inkml:trace contextRef="#ctx0" brushRef="#br0" timeOffset="16798.4455">6189 223 152,'-8'7'57,"4"-4"-44,0 4 3,1-4-2,-1 4-3,0-4 3,0-3 8,-3 0 4,3-3-14,0-4 4,1 1 4,3-5-9,0-2-3,0-7-5,3-3 0,1-4 9,4-7 4,-1 1-5,1-4-2,-1 3-3,5-2 1,-1 2-2,0 1 0,0-1-1,5 7 2,-5 0-1,4 4 0,0-1-1,0 4 0,-4 0 2,1 4 3,-1 2-2,0 4 1,-3 3-5,3 7 0,1 10-1,-5 4-2,1 6 1,-1 10-4,-3 7 0,0 6 2,-4 4 2,0 4 0,-4-4-1,0-1 1,0-2 1,1-4-1,-1 4-1,0-14-4,0-3 0,4-11-3,0 1 2,-3-3-4,-1-8 1,0-9 4,4-7 2,0-7 2,0-6 0,0-4-3,4-10 2,3-10 1,1 4 0,3-1 0,0 1 2,5 2-3,-1 1 0,3 3 1,1 0 0,8 7 0,-5 0 0,1 7 0,0 6 2,-1 3 1,-3 4 1,0 7 0,-4 10 0,0 6-2,0 11-2,-4 9 3,-7 14 2,-4 17-4,-11 16-1,0 17 0,-12 24 2,-3 10-1,-8 13-1,0 6-2,-4 4-1,0-13-5,12-14-2,7-19 0,8-18 1,11-19-19,7-18-8,12-26-11,11-20-1,12-27-51</inkml:trace>
          <inkml:trace contextRef="#ctx0" brushRef="#br0" timeOffset="18255.1071">6973 310 244,'-8'7'90,"8"0"-70,4-7-18,-4 0-15,0 0-49,4 0-18,3 0 4,-7 0 3</inkml:trace>
          <inkml:trace contextRef="#ctx0" brushRef="#br0" timeOffset="17305.7278">7067-598 236,'0'-20'90,"8"10"-70,-5-3-1,1 13-6,0 0-5,-4 0 0,0 0 9,-4 10 6,0 13-12,-7 7 3,0 14 0,-4 13-7,0 7-4,-1-4-7,1 0-2,4 0-28,0 1-13,3-11-72</inkml:trace>
          <inkml:trace contextRef="#ctx0" brushRef="#br0" timeOffset="18512.1662">7173 314 280,'0'13'104,"-4"-6"-81,8-4-8,-4-3-9,3 3-30,-3-3-10,4 0-46,0-3-21,0 0 22,-4-1 13</inkml:trace>
          <inkml:trace contextRef="#ctx0" brushRef="#br0" timeOffset="18781.5876">7361 263 272,'-4'24'101,"8"-21"-78,0 4 0,-4-7-4,4 3-20,-4-3-3,0 0-19,3 7-8,-3-7 17,0 0-16,0 0-3,0 0-27,0 0-43,0 0 24</inkml:trace>
          <inkml:trace contextRef="#ctx0" brushRef="#br0" timeOffset="19029.1357">7527 220 228,'4'3'88,"0"-3"-69,-1 7-3,-3-7-6,4 3-8,-4 4-2,0 0 5,0 3 4,-4 0-5,1-4 0,-1 4 2,0-6-8,4 2 0,0-2-167,0-28 50</inkml:trace>
          <inkml:trace contextRef="#ctx0" brushRef="#br0" timeOffset="19477.2538">7602-785 312,'8'10'118,"-8"-10"-92,11 10 2,-3 0-7,3 3-14,0 11-4,4 13-2,1 16 1,-5 21-1,0 13 8,1 13 4,-1 8 0,-4 6 2,-3 6-6,-4 4-1,-7 3-11,-8-6-3,-8-4-46,-7-3-18,-12 0-74</inkml:trace>
          <inkml:trace contextRef="#ctx0" brushRef="#br0" timeOffset="12054.9514">4296 575 176,'-11'13'66,"11"-9"-52,0-1 1,0-3-1,0 0-19,7 0-3,1-3-4,3-4 2,0-6 6,4-4 13,0-3 7,0-4 11,4-6 6,0-7-4,0-6-1,0-1-13,0-3-4,0 0-5,-4 0 1,4 1-2,-8-1 2,0 6 0,-3 5 3,-5 5 1,1 8 3,0 3-1,-4 6 0,0 1-3,0 6-1,0 4-5,0 6-1,0 11-3,-4 6-3,0 7-1,1 6 3,3 1 0,0 3 1,0 3 0,3-3 0,1-4 0,4-3 0,-1-3 0,1-4 0,-1-2-3,1-5 2,-1-2-4,1-8 1,0 1 0,-1-7-1,1-3 6,-1-7 1,1-10 0,-1-7 1,1-3-4,-1-7 0,1-7 1,-1-9 0,1 2 0,3 8 2,-3 3-3,-1 10-2,1 6 2,-4 7 0,-1 4 3,-3 26 1,0 14-1,-3 10-2,-1 3 1,4 7-1,0 0 0,4 0 0,3-7 2,5-3-3,3-4 0,3-2 1,5-8 0,0-3-7,7-6-3,4-8-14,-4-6-5,0-6-31,-4-8-12,1-6-33</inkml:trace>
          <inkml:trace contextRef="#ctx0" brushRef="#br0" timeOffset="12929.9455">5321-206 192,'0'-10'71,"0"4"-55,-3-1 9,3 3-1,-4-2-10,-4-4-1,1 0-3,-5-4 1,1 4-6,-4 0 6,0 0 4,-4 3-5,-4 7-1,1 10-1,-1 1 0,1 5-4,-1 8-1,4 6-3,4 7-3,4 3 2,3 4 2,4 2 0,8-2-1,4 0-2,7-4 1,0 0-1,8-3 0,-1-7 2,5-7 2,-1-3-1,0-9 2,1-5 2,-1-9 2,4-11 3,-3-9 4,-1-10-6,0-14 0,1-7-6,-5-6-2,-3-4 0,-4-3 2,-7 10 1,-4 7 1,-4 10 4,-4 6 3,-7 7-4,-8 11-2,-8 6-9,-3 6-5,-4 8-2,0 9-1,0 7-2,4 3 1,4 4-20,3 3-5,4 4-34,4-1-14,4 1-5</inkml:trace>
          <inkml:trace contextRef="#ctx0" brushRef="#br0" timeOffset="13415.0426">5284-718 208,'0'-20'79,"3"10"-61,-3 6 10,0 4 0,0 0-3,4-3 0,-4 3-6,0 7-1,0 13-10,0 20 6,-4 24 3,-3 26-1,-4 34 1,-8 27-9,-8 30-5,-3 20-5,-8 16 1,5-2-12,6-1-7,8-23-33,12-33-16,11-34-39,11-41-30,11-42 62</inkml:trace>
        </inkml:traceGroup>
        <inkml:traceGroup>
          <inkml:annotationXML>
            <emma:emma xmlns:emma="http://www.w3.org/2003/04/emma" version="1.0">
              <emma:interpretation id="{627FC85C-CA3C-4B86-887A-6994CC02B275}" emma:medium="tactile" emma:mode="ink">
                <msink:context xmlns:msink="http://schemas.microsoft.com/ink/2010/main" type="inkWord" rotatedBoundingBox="9014,12594 11130,12540 11176,14354 9059,14407"/>
              </emma:interpretation>
              <emma:one-of disjunction-type="recognition" id="oneOf2">
                <emma:interpretation id="interp10" emma:lang="en-US" emma:confidence="0.5">
                  <emma:literal>KK</emma:literal>
                </emma:interpretation>
                <emma:interpretation id="interp11" emma:lang="en-US" emma:confidence="0">
                  <emma:literal>KK,</emma:literal>
                </emma:interpretation>
                <emma:interpretation id="interp12" emma:lang="en-US" emma:confidence="0">
                  <emma:literal>kk,</emma:literal>
                </emma:interpretation>
                <emma:interpretation id="interp13" emma:lang="en-US" emma:confidence="0">
                  <emma:literal>K,</emma:literal>
                </emma:interpretation>
                <emma:interpretation id="interp14" emma:lang="en-US" emma:confidence="0">
                  <emma:literal>Kr,</emma:literal>
                </emma:interpretation>
              </emma:one-of>
            </emma:emma>
          </inkml:annotationXML>
          <inkml:trace contextRef="#ctx0" brushRef="#br0" timeOffset="53136.0248">8560-685 224,'-7'-3'85,"10"3"-66,-3-4 1,0 4-4,0 0-9,0 0-2,0 0-5,0 7 0,0 3 0,0 4 2,-3 6 3,-1 7 4,0 9 2,0 15-1,0 16 1,-3 13-4,-1 11 1,1 6-7,-1 10-1,1 0 0,-1-3 2,-7 0-3,8-10 0,3-14 3,-4-10 1,1-9-1,3-14-2,0-11-4,0-9-2,1-7-11,3-6-3,-4-8-1,4-12 0,-4-8 7,4-6 4,0-7 6,4-3 4,0 0 1,-1 0-1,5-3 12,-1-4 4,5-14 3,3-6 3,4-6-6,0-4 1,3-10-10,5-4-2,7 1-5,-1 0-1,5-1 1,4 7 0,3 7 0,0 10 0,0 11-7,-7 2-3,-8 14-3,-3 6-2,-5 11-3,-7 6 1,-3 11 0,-5 9 1,-7 7-7,-4 4 0,-3 2-17,-4 5-6,-5-1-20</inkml:trace>
          <inkml:trace contextRef="#ctx0" brushRef="#br0" timeOffset="53552.0428">8575 49 228,'4'-3'85,"-4"3"-66,4 0 5,-1 0-1,5 0-13,3 0-3,4 3-4,4 0 0,4 4-2,-1 0 2,1 3 0,3 6 1,1 5 2,3 12 6,4 4 2,0 10-1,0 0 2,-4 3-6,0 4-1,-3-1-2,-5-3 1,-3-3-4,-4-6-2,-4-1 0,1-10 1,-1-7-3,-3-3 0,-5-3-15,1-3-6,0-4-22,-4-4-8,0-6-65</inkml:trace>
          <inkml:trace contextRef="#ctx0" brushRef="#br0" timeOffset="54287.2388">9472-574 228,'0'-4'85,"4"4"-66,-4 0-3,0 0-5,0 0-4,0 0 1,0 0 0,0 0 0,4 4-4,4 2 6,-5 8 3,5 3 0,-1 6 0,1 11-7,-1 19-2,1 7 0,0 7 0,-1 4 0,-3 3 0,3-1-2,-3 1-2,0 3-2,0 0 1,0-10-1,-4 0 0,0-7 2,0-3 2,0-3-3,-4-4 0,4 0 1,-4-9 0,0-4 0,0-7 0,1-7 0,3-3 2,-4-6-8,4-1-3,0-13 0,4-13 3,-1-7 3,5-11 2,0-9 1,3-7 2,4-3-1,0-4 2,4-6-2,0 3 2,0 0-2,-1 4-1,5-1 3,3 4 2,1 3-2,-1 3 0,1 7-1,3 7 1,0 3-2,-4 4-1,1 6 1,-1 1 1,0 2-3,1 4 0,-1 3-10,-3 1-5,0-1-8,-5 4 0,1-1-9,0 1-4,-4 0-16,-4-1-6,1 1-12</inkml:trace>
          <inkml:trace contextRef="#ctx0" brushRef="#br0" timeOffset="54760.1661">9691 213 160,'-4'0'60,"1"-3"-47,3-1-1,0 4-4,3 0 7,5-3 5,-1 0 5,5-4 2,3 4-14,4-4 5,0 4 3,3-1 0,5 8-1,3 2 3,4 8 0,0 6-6,7 3 0,4 4-6,1 3 1,-1 0-3,0 4 0,-3-1-8,-1 1 0,-3-1-8,-4 1-3,-4-7-25,0-4-12,-4-3-58,1-10-57,-8-10 52</inkml:trace>
          <inkml:trace contextRef="#ctx0" brushRef="#br0" timeOffset="3.76554E7">10547 707 156,'-4'-3'60,"4"-4"-47,0 4-1,0 0-4,0-1-4,0-2 0,0-1 9,0 0 6,0 4-10,0-1 6,0 4 3,0 0 1,0 0 1,0 4-9,0 6-2,0 7-1,-4 16 2,-3 4-3,-4 3-2,-1 4-2,-3-1-3,-4 1-6,4-4-1,-4-3-41,1-3-16,3-1-35</inkml:trace>
        </inkml:traceGroup>
        <inkml:traceGroup>
          <inkml:annotationXML>
            <emma:emma xmlns:emma="http://www.w3.org/2003/04/emma" version="1.0">
              <emma:interpretation id="{7953A85B-6F13-4F43-B5A4-17745F36FECC}" emma:medium="tactile" emma:mode="ink">
                <msink:context xmlns:msink="http://schemas.microsoft.com/ink/2010/main" type="inkWord" rotatedBoundingBox="11428,12921 13550,12868 13575,13868 11454,13922"/>
              </emma:interpretation>
              <emma:one-of disjunction-type="recognition" id="oneOf3">
                <emma:interpretation id="interp15" emma:lang="en-US" emma:confidence="0.5">
                  <emma:literal>h...</emma:literal>
                </emma:interpretation>
                <emma:interpretation id="interp16" emma:lang="en-US" emma:confidence="0">
                  <emma:literal>h....</emma:literal>
                </emma:interpretation>
                <emma:interpretation id="interp17" emma:lang="en-US" emma:confidence="0">
                  <emma:literal>hr.</emma:literal>
                </emma:interpretation>
                <emma:interpretation id="interp18" emma:lang="en-US" emma:confidence="0">
                  <emma:literal>hi.</emma:literal>
                </emma:interpretation>
                <emma:interpretation id="interp19" emma:lang="en-US" emma:confidence="0">
                  <emma:literal>hm.</emma:literal>
                </emma:interpretation>
              </emma:one-of>
            </emma:emma>
          </inkml:annotationXML>
          <inkml:trace contextRef="#ctx0" brushRef="#br0" timeOffset="3.76567E7">10886-348 176,'-3'-7'68,"3"0"-52,0 7-1,0 0-1,0 0-6,0 0 3,0 0 5,0 0 2,0 0-9,0 0-1,0 7-1,3 0 3,-3 6 1,4 7-5,-4 0-2,0 7 0,0 10 0,0 10 0,0 7 0,0 6 2,0 4 3,0-4-4,0 0-1,-4 1-2,1-8 1,-5 1-2,0 3 2,1 3-2,-1-3 2,1-7-2,3-9-1,0-11-2,1-7 1,3-3 1,0-6 0,0-8 0,0-6 0,0-6 2,3-8 1,1-6-1,0-3-2,0-1-2,-1-3 1,1 1 3,0 2 1,0 1-4,-1-1-1,1 4-2,0 0 3,4 0 0,-5 0 3,5 3-1,-1 0-1,1 1 1,3-1-1,4-3 0,4 0 0,0 3-3,0 0 2,0 0 1,0 4 2,-1 3-3,1 3 0,-4 4 1,0 6 2,-3 4-1,-1 3 4,-3 3 1,-1 4 2,-3 7 2,0 2-3,-4 4-2,0 1-2,-4 2 0,4 1-2,0-4-1,0-3 1,0-4-1,0-3 0,0-3 0,0-7-29,4-3-13,-4-7-38,7 0-14,5-4-2</inkml:trace>
          <inkml:trace contextRef="#ctx0" brushRef="#br0" timeOffset="3.76777E7">11452-271 244,'-15'-7'90,"19"7"-70,-4 0-5,0 0-8,0 0-12,0 0 1,0 0-3,3-3 0,-3 3 4,0 0 3,0 0 3,0 0 10,0 0 3,0 0 1,0 0 0,0 0-7,0 3-2,0 0-4,0 4-3,0 0 0,0 0 1,4 3-3,0 0 0,0 0 1,-1 0 0,-3 3 0,4 4 2,-4 3 1,0 0 1,0 4-2,0 2 1,0 5 0,0 2 3,0 1-3,0-1 0,0 1-1,0 3 1,0-1-4,0-2 0,0-4 3,4 0 1,-4-6-1,0-1 1,0-3-2,0-3-1,0-4 3,0-3 0,0 1-1,0-5-2,0-2 1,0-4 1,0 3-1,0-3 2,0 7-4,0-1 0,0 4 1,-4 0 0,0 0 0,1 1 2,-1-5-3,4 1 0,-4 0 1,4-1 0,0-2 0,0-1 2,0-3-1,-4 0 2,4 0 0,0-3 3,-3-1-3,3 1-2,0 0-3,0-4 1,0 0-1,0 1 0,3-1 0,1-3 0,4 0 4,-1 0 1,1-4-1,3 1-2,-3-1 1,-1 1 1,1 3-3,-1-3 0,1-1-1,3 4 0,0 0 0,4 0 0,1 0 2,-1 0 0,3 0-3,1 0 2,-4 3 1,0 0 2,1 4-1,-5 0 2,0 3-2,-3 0-1,-1 6 3,1 4 0,-4 7 5,-1 7 3,1-1-6,-4 4-3,0 3-1,4-3 1,0-4-1,-1 1 2,1-1-4,-4-3-2,4 4-14,-4-1-4,0 1-35,4-4-17,3-7-49</inkml:trace>
          <inkml:trace contextRef="#ctx0" brushRef="#br0" timeOffset="3.76783E7">11957-30 260,'-7'0'96,"7"0"-75,3 0-1,-3 0-4,0 0-12,0 0-2,0 0-1,0 0-1,0 0 0,0 0 8,0 0 5,0 0-2,0 0 1,0 0-7,0 0-3,4 0-10,0 0-3,0 0-36,3 0-16,8-3-48</inkml:trace>
          <inkml:trace contextRef="#ctx0" brushRef="#br0" timeOffset="3.76787E7">12251-94 256,'0'0'96,"0"0"-75,4 0 10,-4 0 1,0 0-16,0 0-3,0 0-6,4 0-2,-4 0-3,0 0-2,0 0 3,0 0-4,0 0 0,4 0-6,3 0 0,1 4-28,-1-1-9,1 0-150,7 4 86</inkml:trace>
          <inkml:trace contextRef="#ctx0" brushRef="#br0" timeOffset="3.76793E7">12594-27 280,'-3'11'104,"6"-11"-81,-3 0-8,0 0-11,4 0-8,0-4 3,3 1 0,-3-1 1,0 1 0,0 3 2,-4 0 3,0 0 0,0 0 2,0 0-4,0 0-2,0 0-18,7 3-9,1-3-90</inkml:trace>
          <inkml:trace contextRef="#ctx0" brushRef="#br0" timeOffset="3.76795E7">12926 30 372,'-15'7'140,"15"-10"-109,8-4-59,-5 4-36,9-7-80,-5-7-29</inkml:trace>
        </inkml:traceGroup>
        <inkml:traceGroup>
          <inkml:annotationXML>
            <emma:emma xmlns:emma="http://www.w3.org/2003/04/emma" version="1.0">
              <emma:interpretation id="{46F2F4A3-BB9B-4EB4-9179-70A8A87F87C2}" emma:medium="tactile" emma:mode="ink">
                <msink:context xmlns:msink="http://schemas.microsoft.com/ink/2010/main" type="inkWord" rotatedBoundingBox="13960,12620 14689,12602 14713,13546 13984,13565"/>
              </emma:interpretation>
              <emma:one-of disjunction-type="recognition" id="oneOf4">
                <emma:interpretation id="interp20" emma:lang="en-US" emma:confidence="0.5">
                  <emma:literal>+</emma:literal>
                </emma:interpretation>
                <emma:interpretation id="interp21" emma:lang="en-US" emma:confidence="0">
                  <emma:literal>t</emma:literal>
                </emma:interpretation>
                <emma:interpretation id="interp22" emma:lang="en-US" emma:confidence="0">
                  <emma:literal>x</emma:literal>
                </emma:interpretation>
                <emma:interpretation id="interp23" emma:lang="en-US" emma:confidence="0">
                  <emma:literal>to</emma:literal>
                </emma:interpretation>
                <emma:interpretation id="interp24" emma:lang="en-US" emma:confidence="0">
                  <emma:literal>tv</emma:literal>
                </emma:interpretation>
              </emma:one-of>
            </emma:emma>
          </inkml:annotationXML>
          <inkml:trace contextRef="#ctx0" brushRef="#br0" timeOffset="3.76812E7">13386-53 200,'-23'3'77,"20"-3"-60,-1-3-7,4 3-6,0-4-11,4-6-3,-1-3 8,1-1 3,0 4 0,0 0 19,0 4 11,-4 2 2,3-2 1,-3 2-15,4 1-6,-4 0-8,8-1-4,-1 4 0,4-3-1,5-1 2,6 1 1,8 0 7,4-4 4,0-3 1,4-3 1,0-1-2,3 1-1,-3-1-3,-4 1 1,0 3-2,-4 0 0,-8 0-3,-3 3 1,-4 4 0,-3-1 3,-1 1 1,-3 3 3,-1 0-5,-3 0-1,-4 0-6,7 0-2,5 0 0,3 0 0,7 3-3,1-3 2,3 0 1,-3 4 2,-4-4-6,0 0-59,-4 10-23,-15-7-74</inkml:trace>
          <inkml:trace contextRef="#ctx0" brushRef="#br0" timeOffset="3.76805E7">13707-630 252,'-8'-13'93,"4"9"-72,4-6-2,0 7-3,0 0-14,0-1-3,0 1 2,0 3 3,0 0-1,0 0 0,0 0 3,-4 7 1,4-1 3,0 4-1,0 7 2,4 7-2,0 13 2,0 9 0,0 15 3,-1 6-5,1 3-1,-4 7 0,0 0 0,-4 0-4,1-6-3,3-8 0,-4-9 1,0-7 1,0-10 1,0-7-5,1-10 1,3-3-2,-4-4-2,4-3-8,0-3-5,-4-7-38,4-10-14</inkml:trace>
        </inkml:traceGroup>
        <inkml:traceGroup>
          <inkml:annotationXML>
            <emma:emma xmlns:emma="http://www.w3.org/2003/04/emma" version="1.0">
              <emma:interpretation id="{90739A69-607C-41FC-9754-F78CAEEB1724}" emma:medium="tactile" emma:mode="ink">
                <msink:context xmlns:msink="http://schemas.microsoft.com/ink/2010/main" type="inkWord" rotatedBoundingBox="15176,12587 17997,12517 18027,13722 15206,13793"/>
              </emma:interpretation>
              <emma:one-of disjunction-type="recognition" id="oneOf5">
                <emma:interpretation id="interp25" emma:lang="en-US" emma:confidence="0.5">
                  <emma:literal>zed</emma:literal>
                </emma:interpretation>
                <emma:interpretation id="interp26" emma:lang="en-US" emma:confidence="0">
                  <emma:literal>Zed</emma:literal>
                </emma:interpretation>
                <emma:interpretation id="interp27" emma:lang="en-US" emma:confidence="0">
                  <emma:literal>I-ed</emma:literal>
                </emma:interpretation>
                <emma:interpretation id="interp28" emma:lang="en-US" emma:confidence="0">
                  <emma:literal>r-ed</emma:literal>
                </emma:interpretation>
                <emma:interpretation id="interp29" emma:lang="en-US" emma:confidence="0">
                  <emma:literal>c-ed</emma:literal>
                </emma:interpretation>
              </emma:one-of>
            </emma:emma>
          </inkml:annotationXML>
          <inkml:trace contextRef="#ctx0" brushRef="#br0" timeOffset="3.66538E7">16383-1 140,'8'6'55,"0"-6"-43,-1 0-1,1 0-4,-1 0-10,-3 0 0,3 0 10,1-3 7,-4 0-7,3-1 8,5 1 4,-5 0-6,1-4-2,3 0-4,0-3-2,1-3-3,3-4-2,0-3 7,-4-4 3,0 1 3,-3 0 3,0-4-5,-5 0-1,-3-3-4,0 3 1,-3 0-4,-5 7-2,0 3 6,1 1 3,-4 6-5,-1 6-1,-7 8-4,1 2-3,-1 8-1,0 2 3,-4 4 0,8 1 3,0 9-3,4 7-2,-1 9 6,5 11 5,3 7 2,4 0 2,4-1-2,3-2-1,5-11-5,-1-6-1,4-8-1,4-5-2,4-11 1,-1-7-1,5-6-3,-1-11 0,4-9-20,4-7-8,4-7-41,3-6-19,-3-4-3</inkml:trace>
          <inkml:trace contextRef="#ctx0" brushRef="#br0" timeOffset="3.66547E7">17273-129 252,'0'-13'93,"4"6"-72,0-6-6,0 6-8,-4-3-7,0 0 0,0-3 6,-4-1 4,0-3-5,0 4 10,-3 0 7,-1-1-2,-3 4 0,0 0-9,-1 0-4,1 3-2,-4 4-1,4 0-2,-5 3-2,1 6 1,-3 4 1,2 1-1,1 2-1,0 7-2,0 7 1,4 3 1,0 7 0,3 6 0,0 1 0,5 0 0,-1-1 2,4-6-3,4 0 0,3-10 1,-3 3 0,0-10-3,3-3 2,1-7-1,-1-4 0,1-6 4,0-6 1,3-11 3,0-10 3,0-16-4,1-4-1,-1-7 0,0-6 0,1-11-2,3-9 1,0-7-4,0 3 0,-4 7 3,1 10 1,-1 10 3,-4 14 3,1 6-2,-4 10 1,-4 3-1,0 8 3,0 2-5,0 4-3,0 3-4,0 4-1,0 3-1,3 10 0,1 7 3,4 16 0,3 21 1,8 10 0,0 9 0,3 15 0,-3 5 0,-4 15 0,-7 5 0,-8-2 2,-4-7-6,0-4 1,1-13-8,-1-13-3,0-17-36,23-40-123</inkml:trace>
          <inkml:trace contextRef="#ctx0" brushRef="#br0" timeOffset="3.66461E7">14774-289 156,'-12'3'60,"16"-10"-47,-4 4-5,0 3-7,0-4-5,0 1 3,-4 0 11,-3-4 6,-1 0-8,1 4 11,-1 0 7,-7 3-5,0-4-2,0 4-9,-4 0-4,0 0-1,0 4 1,4 2-1,0-2 0,4 2-6,3-2 1,1-1 0,3 0 2,0-3 1,4 0 3,4 0 6,3 0 2,5 0-5,3-6-3,0-1-1,0 0-1,0 1-5,8-1-1,-1 0 1,1 1 2,0 2 0,-1 1 2,5 0 0,-1-1 3,0 1-1,5-1 2,3-2-2,-1-4 2,1 0-2,0 0 0,0 0-3,-4-4-2,-3 4 3,-1-3 0,-3 3 1,-4 3 2,-4 0-3,-4 4 0,0 0 1,-3-1 2,-1 4-1,1-3 0,-4 3-3,0 0 1,-1-3-2,1-1-1,-4 4 1,0 0-1,0 0 0,4 0 0,0 0 2,-4 0 1,0 0 1,0 0 0,0 0 0,0 0 0,0 0 0,0 0 2,0 0 1,0 0 1,3 4-4,-3-4-1,0 0-1,0 0 1,4 3-2,0 0 2,0 1-4,-4-4 0,0 0 1,3 0 0,-3 0-18,0 0-8,8 0-41,3 0-20,-7-10-47</inkml:trace>
          <inkml:trace contextRef="#ctx0" brushRef="#br0" timeOffset="3.66451E7">14679-289 184,'-7'0'68,"-1"-4"-52,4-3 1,4 7-2,0 0-10,0 0-3,0 0 3,0-3 4,0 3-5,0 0 9,0 0 6,8 0-6,0 0-2,-1 0-9,4 0-1,8 0-1,0 0 0,7-3 0,1-1 0,3-2 0,4-1 2,4 0-1,-1 1-1,1-1 1,0-3 1,-1 0 1,-3 0 3,0 0-1,0 0 0,-4 3-1,-3 0 0,-5 4-5,-3 0 1,-4-1 0,-3 1 0,-5 3 0,1 0 2,-4 0-1,-4 0-1,0 0 1,0 0-1,0 0 2,-4 0 1,0 0-1,-4 3-2,-3 4-2,-4 0 1,-8 3-4,-3 6-1,-8 8 0,-7-1 2,-5 4 2,1 3 3,0 4 2,0-1 3,-1 4-3,5 0-2,-1 0 0,9-4-1,2 1 0,9-4 2,3-3-3,4 0 0,7-7 1,1 0 2,3-3-1,0-1-1,4 1-2,4-4 1,4 1 3,3 3 3,4-1 4,8 1 5,3 0-2,8-4 1,4 1-7,3-4-4,4-4 1,-3 1 0,-1 0 1,1-4 2,-1 1 6,1-4 4,-5 0 1,-3 0-1,-4 0-6,-3 0-4,-5-4-3,-3 4-3,0 0-2,-8 0-1,-3 0-1,0 0 0,-1 0-11,-3-3-2,-4 3-21,4 0-5,-1-4-27,1 1-10</inkml:trace>
          <inkml:trace contextRef="#ctx0" brushRef="#br0" timeOffset="3.66529E7">15513 69 44,'0'-7'19,"3"4"-15,-3-7 1,0 7 0,4-1-3,-4 1 1,0 0 22,0-1 11,0 1-1,-4-1 2,1 1-10,-1 0-2,0-1-14,4 1-4,-4 0-5,0-1-4,4 4 1,0 0 3,0 0 1,0 0 7,0 0 4,-3 0-1,3 0 2,0-3-2,0 3 2,0 0-8,0 0-2,0 0-5,0 0-1,0 0-1,0 0 0,0 0 0,3 3 0,5 1 6,0-1 5,-1 0 1,4 1 4,1-4-1,-1 0 0,0 0-3,1 0 1,-1 0-4,0 0-2,1 0-2,-5 0-3,1 0 3,3 0 0,0 0 3,1 0 1,-1 0 3,4-4 1,0 1-3,0 0-3,0-1-2,0 1-3,0 0 1,-3-1-1,-1 1 0,0 3 0,-3 0 0,-8 0 0,4 0-3,-1 3 2,-3-3 1,4 4 0,-4-4-3,0 0 2,4 0-15,-4 0-4,7 0-8,1 0-2,0-4-11,3 1-1,4-4-64</inkml:trace>
        </inkml:traceGroup>
        <inkml:traceGroup>
          <inkml:annotationXML>
            <emma:emma xmlns:emma="http://www.w3.org/2003/04/emma" version="1.0">
              <emma:interpretation id="{EB9D8350-8159-4769-A80C-C3343FFEE6E7}" emma:medium="tactile" emma:mode="ink">
                <msink:context xmlns:msink="http://schemas.microsoft.com/ink/2010/main" type="inkWord" rotatedBoundingBox="18337,12770 19146,12750 19172,13783 18363,13803"/>
              </emma:interpretation>
              <emma:one-of disjunction-type="recognition" id="oneOf6">
                <emma:interpretation id="interp30" emma:lang="en-US" emma:confidence="0.5">
                  <emma:literal>M</emma:literal>
                </emma:interpretation>
                <emma:interpretation id="interp31" emma:lang="en-US" emma:confidence="0">
                  <emma:literal>m</emma:literal>
                </emma:interpretation>
                <emma:interpretation id="interp32" emma:lang="en-US" emma:confidence="0">
                  <emma:literal>N</emma:literal>
                </emma:interpretation>
                <emma:interpretation id="interp33" emma:lang="en-US" emma:confidence="0">
                  <emma:literal>,</emma:literal>
                </emma:interpretation>
                <emma:interpretation id="interp34" emma:lang="en-US" emma:confidence="0">
                  <emma:literal>n</emma:literal>
                </emma:interpretation>
              </emma:one-of>
            </emma:emma>
          </inkml:annotationXML>
          <inkml:trace contextRef="#ctx0" brushRef="#br0" timeOffset="3.66562E7">17778 40 200,'-7'7'74,"7"-4"-58,0-3-6,0 0-8,0 0-14,0 0-3,0 0 21,0 0 10,0-3-7,0 3 13,-4 0 7,0 0-6,1-3-4,-1-4 1,0 0-1,-3-3-4,-1-3-1,4-7-4,0-4-1,4-3-5,0-3-1,4-3 1,4-4 0,3 0-2,4 0 1,4 0-2,4 0-1,3 1-2,0-1 1,1 7 1,-1 3 2,-3 0-1,-1 10-1,-3 4-2,-4 3 1,0 3-1,-3 4 0,-1 6 2,0 7 2,1 7-1,-5 3-1,1 10 1,-4 4 1,-1 2-3,1 1 0,0 4 1,-4-1 2,0 3-1,0 4 2,4 0-4,-4 0 0,0 0 1,0-4 2,-4-2-1,0-4-1,0-7 1,1-4 1,-5-5-1,0-8-1,1-3 1,-1-3-1,1-11 0,-1-2 2,1-14 1,-1-11 3,4-12-3,1-1 0,-1 1-3,0-4-1,0 3 1,4 1 2,4-1-1,4 1 2,-1 2-2,5 5-1,-1-1 1,4 7-1,-4 3 0,4 3 0,-3 4-3,-1 7 2,-4 3 1,5 0 0,-1 6 0,4 8 2,-3 6-3,3 3 0,-4 4 1,0 6 0,1 4 0,-1 7 2,-4-1-1,1 4 2,-4 3-2,3 4-1,-3 3 1,0 0 1,-4 3-3,0 0 0,0-3 1,0-3 0,0-4 0,0-7 2,0-6-3,-4-3-2,0-8 2,4-2 0,0-4 5,-7-17 11,-1-10 1,1-13-8,3-13-2,-4-14-6,5 0-1,3 0 3,3 0 1,1 0-4,4 0-1,3 0 1,4 7 2,0 3-2,4 7 0,-4 6-1,0 4 0,4 10 0,0 3 0,0 14 2,-1 13 0,5 10 2,0 7 3,3 9 0,-3 5 0,-4 6-1,-1 13 0,-6 10-2,-5 11 1,-3 2-4,-4 1 0,-4 3-8,-3 4-2,-5-1-40,1-6-19,0-30-77</inkml:trace>
        </inkml:traceGroup>
        <inkml:traceGroup>
          <inkml:annotationXML>
            <emma:emma xmlns:emma="http://www.w3.org/2003/04/emma" version="1.0">
              <emma:interpretation id="{DDF8B7AC-050F-498B-B333-88AE26B24BA7}" emma:medium="tactile" emma:mode="ink">
                <msink:context xmlns:msink="http://schemas.microsoft.com/ink/2010/main" type="inkWord" rotatedBoundingBox="19668,12531 20696,12505 20724,13591 19695,13617"/>
              </emma:interpretation>
              <emma:one-of disjunction-type="recognition" id="oneOf7">
                <emma:interpretation id="interp35" emma:lang="en-US" emma:confidence="0.5">
                  <emma:literal>[c</emma:literal>
                </emma:interpretation>
                <emma:interpretation id="interp36" emma:lang="en-US" emma:confidence="0">
                  <emma:literal>k</emma:literal>
                </emma:interpretation>
                <emma:interpretation id="interp37" emma:lang="en-US" emma:confidence="0">
                  <emma:literal>[a</emma:literal>
                </emma:interpretation>
                <emma:interpretation id="interp38" emma:lang="en-US" emma:confidence="0">
                  <emma:literal>"C</emma:literal>
                </emma:interpretation>
                <emma:interpretation id="interp39" emma:lang="en-US" emma:confidence="0">
                  <emma:literal>"c</emma:literal>
                </emma:interpretation>
              </emma:one-of>
            </emma:emma>
          </inkml:annotationXML>
          <inkml:trace contextRef="#ctx0" brushRef="#br0" timeOffset="3.76857E7">19415-717 104,'0'0'38,"-4"0"-29,4 0-5,0 0-3,0 0-6,0 0-1,0 0 3,0 0 1,0 3 8,0 1 24,-8-1 1,1 0-9,-1-3-3,1 4-9,-1-4-2,1 0-4,-1-4-3,1 1 2,-5 0-4,5 3-2,-1-4 8,1 1 6,-1 0 4,-3-1 0,0 1-1,-1 0 1,1-1-4,3-2 1,1 2-7,-4 1-1,-1 0-2,1-1 1,-4 4-2,0 0-1,0 0 1,0 4-1,3-1 2,5 0 1,-1-3 5,4 4 3,4 2-13,4 1-3,0 0 13,4-1 8,-1 4-3,-3 1-2,3 2-6,-3 4-4,0 3 2,-4 3 2,-4 4 4,0 3 2,1 4-3,-5-1 0,1 1-3,3 6 0,0-6-3,0-1-2,0-3 1,1 0 1,-1 1-1,0-1-1,4 0 3,-4 0 0,1 4-1,-1-1 1,0 1-2,0 2-1,1-2 3,-1-1 0,0-6 1,0-3 2,0-4-1,1-3 2,3-1 0,0 1 1,0-4-4,0-2-3,0-1 0,0-4-1,3 1 0,1 0 0,0-1 4,0-2 2,-4-4-2,0 0-3,0 0 0,4 3 1,3 0-1,1 1 2,-1 3-2,1-1-1,-1 1-2,1 0 1,3-1-19,0 1-7,1 3-17,-1 3-7,0 1-28,1-1-13,7 4-10</inkml:trace>
          <inkml:trace contextRef="#ctx0" brushRef="#br0" timeOffset="3.76865E7">19735-194 116,'4'-3'44,"0"-1"-35,-4 1 16,0-1 6,0 1 0,0 0 4,-4-4-6,0 0-1,1 1-15,-1-4-1,0-4 1,0 1-1,0-4 1,1 4-5,-5-1 0,1-3-1,-1 4 3,0 0-3,1 3 1,-1 3-1,-3 0 3,0 4-5,-4 6-3,0 4-1,0 6-1,-1 11 0,-2 3 0,3 3 4,-1 7 2,5-1 0,4 5-1,7 2 5,11 1 4,12-1 4,14-6 3,8-3-11,8-11-3,8-9-21,3-11-7,0-3-19,0-7-5,-4-6-55,-3 3-65,-16-4 50</inkml:trace>
        </inkml:traceGroup>
        <inkml:traceGroup>
          <inkml:annotationXML>
            <emma:emma xmlns:emma="http://www.w3.org/2003/04/emma" version="1.0">
              <emma:interpretation id="{4CBA701C-A805-4C65-AB00-A6941279BF8E}" emma:medium="tactile" emma:mode="ink">
                <msink:context xmlns:msink="http://schemas.microsoft.com/ink/2010/main" type="inkWord" rotatedBoundingBox="20936,12135 23291,12076 23336,13882 20981,13941"/>
              </emma:interpretation>
              <emma:one-of disjunction-type="recognition" id="oneOf8">
                <emma:interpretation id="interp40" emma:lang="en-US" emma:confidence="0.5">
                  <emma:literal>below)</emma:literal>
                </emma:interpretation>
                <emma:interpretation id="interp41" emma:lang="en-US" emma:confidence="0">
                  <emma:literal>below]</emma:literal>
                </emma:interpretation>
                <emma:interpretation id="interp42" emma:lang="en-US" emma:confidence="0">
                  <emma:literal>below}</emma:literal>
                </emma:interpretation>
                <emma:interpretation id="interp43" emma:lang="en-US" emma:confidence="0">
                  <emma:literal>below</emma:literal>
                </emma:interpretation>
                <emma:interpretation id="interp44" emma:lang="en-US" emma:confidence="0">
                  <emma:literal>helow]</emma:literal>
                </emma:interpretation>
              </emma:one-of>
            </emma:emma>
          </inkml:annotationXML>
          <inkml:trace contextRef="#ctx0" brushRef="#br0" timeOffset="3.76876E7">20512-777 208,'-8'-20'79,"5"10"-61,-1-4 8,0 7-1,0-3-9,1 0-1,-1 4-5,0-4-1,0 3-5,0 4 2,1 3 3,-1 0-5,0 6-2,0 4-1,-3 4-1,-1 6 6,-3 10 4,0 10-3,-1 17-2,1 14-2,0 2 0,-1 1-2,1 0-1,4-11 1,-1 1-1,4-7 0,4-3 0,0-11-3,4-6 2,4-10 1,3-7 2,0-3 1,4-7 3,0-7-5,0-6-3,8-7 1,-4-7 0,0-10 1,0-6 0,-4-1 0,0-9 0,-4 6 0,0 0 2,-3 7-1,0 3-1,-1 7 5,-3 3 1,-4 7 2,4 3 2,-4 11-7,-4 9-4,0 4-3,0 6 3,1 1-2,3 3 1,3-4-3,5 0-1,3-2-19,4-1-9,4-7-22,4-3-10,3-3-35</inkml:trace>
          <inkml:trace contextRef="#ctx0" brushRef="#br0" timeOffset="3.76882E7">20716-57 212,'-4'-3'79,"4"3"-61,0-3-10,0 3-8,4-4-3,-1 1 3,1 0 10,0-1 5,3 1-7,1-1 2,-1 1 3,5-4-3,-1 1 0,4-4-6,4 0-3,0-4 0,-4 1 1,0-1-1,-4 1 2,1-4-2,-5 0-1,1-3 3,-4-6 0,-1-1-1,-3-3 1,-3-1-4,-1 5 0,-4-1 3,1 3 1,-1 4 1,1 3 0,-1 7 4,1 7 3,-1 10-9,0 16-2,-3 11 10,0 6 5,-1 4-1,1 2 2,4 5-11,3-4-6,4-7-2,7-7-1,12-9-28,15-14-14,19-13-82</inkml:trace>
          <inkml:trace contextRef="#ctx0" brushRef="#br0" timeOffset="3.7689E7">20949 51 228,'0'16'88,"0"-16"-69,4 0-3,-4 0-6,0 0-13,0 0-2,4 0 8,0 0 5,-1-3-3,1-4 17,0 1 7,3-5-8,5-5-2,-1-4-9,8-7-4,7-7-3,1-6-3,3-14-2,4-9 1,0-11 1,0-3 0,-4-7 2,-4 10 1,1 4 3,-9-4 3,-2 4 0,-1 0 0,-8 3-3,1 6-1,-4 11 3,-4 6 5,0 14-3,0 10 2,-4 10-9,-8 17-2,-6 16-6,-9 21 1,1 9 0,-4 14 2,-1 21 1,5 5 1,7 8-3,4-4 0,15 0 2,8-10 2,11-3-2,7-10-2,12-10-18,3-14-9,1-10-17,-1-10-6,1-13-25,-5-7-8,1-10 0</inkml:trace>
          <inkml:trace contextRef="#ctx0" brushRef="#br0" timeOffset="3.76896E7">21553-298 256,'-4'-7'96,"8"7"-75,-4 4-3,0-4-8,0 0-13,0 6 0,-4 4 1,0 4 3,-4 6 0,-3 3 8,0 8 4,0 5-2,-1 5 1,1-1-7,3 0-3,5 0-1,3-3-1,7-7-3,4-3 0,5-7-12,-1-3-2,3-4 8,1-6 7,0-10 13,4-11 5,3-6 6,-7-7 1,0-6-6,-4-4 0,-7-3-6,-8-4 1,-4-3-7,-4 4-3,1 9-4,-1 7-1,1 4-9,-1 6-3,-3 7-45,-1 7-18,-3 10-44</inkml:trace>
          <inkml:trace contextRef="#ctx0" brushRef="#br0" timeOffset="3.76904E7">21813-201 200,'-4'-10'74,"4"7"-58,0-4-2,0 4-5,0-1 8,4 1 6,-4 0 8,0-1 4,0 1-19,0 3-3,0 0-1,0 0-7,3 7-3,1 6-4,0 7 1,0 7 1,0 10 2,-1 10-6,-3 3 1,0 0-1,0-3 2,4 0-1,-4-3-1,4-14 5,0-3 1,3-7-9,4-10-5,1-10 8,3-10 4,4-10 3,0-10 1,-1-11 4,5-2 5,-4 3 4,-4 3 4,0 7 2,-4 3 3,-3 7-3,-1 6-2,-3 1-9,0 6-5,-4 4-11,0 9-5,0 4-4,4 7-2,3 3-6,1 0-1,3 4 1,4-4 2,4-3 6,0-4 4,4-3 5,-1 0 2,-3-6 2,-4-4 2,0-7 12,0-6 8,-3-11 0,-5-6-1,-3-7-7,-4-7-4,-4-2-5,-3-11-4,-1 3-16,1 4-7,-1-1-33,0 8-13,1-1-61</inkml:trace>
          <inkml:trace contextRef="#ctx0" brushRef="#br0" timeOffset="3.76913E7">22137-1166 288,'-4'-10'107,"8"10"-83,-4-3-7,0 3-9,0 0-15,0 0 0,7 0 1,5 3 1,3 0 3,4 1 3,7-1 4,4-3 2,4 0 3,8-3 1,-1-1 3,1-2-1,3-1 0,-7 0 4,-4 4 1,-8-1-3,-7 1-1,-4 3-4,-4 0 1,0 0 0,-3 0 3,-8 0-5,0 0-1,4 7-6,-4 0-2,0 3-2,0 3 0,0 0 2,0 7 2,0 4-3,0 3 0,0 3-1,0 7 0,0-4 2,0 4 2,0 0-1,0 0-1,0 3 1,0 7-1,0 7 0,0 3 0,0 3-3,4 4 2,3 3 3,1 0 1,3 3-4,0 4-1,1 6 1,-1 1 2,0-4 0,-3-4-1,-4-5 1,-1-5-1,-3-6 0,-3-3 0,-5-7 2,-7-4 3,-4-3 0,0-3 2,4-6 0,-4-5 1,0-2-11,-3-4-3,-1-3-26,-3-1-11,-4 1-108,-1-10-64,-10-10 96</inkml:trace>
        </inkml:traceGroup>
      </inkml:traceGroup>
    </inkml:traceGroup>
    <inkml:traceGroup>
      <inkml:annotationXML>
        <emma:emma xmlns:emma="http://www.w3.org/2003/04/emma" version="1.0">
          <emma:interpretation id="{6EAEAFBB-EB32-4A13-B667-9AE1F7437073}" emma:medium="tactile" emma:mode="ink">
            <msink:context xmlns:msink="http://schemas.microsoft.com/ink/2010/main" type="paragraph" rotatedBoundingBox="14967,14843 21174,14417 21327,16636 15119,17062" alignmentLevel="3"/>
          </emma:interpretation>
        </emma:emma>
      </inkml:annotationXML>
      <inkml:traceGroup>
        <inkml:annotationXML>
          <emma:emma xmlns:emma="http://www.w3.org/2003/04/emma" version="1.0">
            <emma:interpretation id="{6199BB46-6088-437B-8800-71A48F6A4410}" emma:medium="tactile" emma:mode="ink">
              <msink:context xmlns:msink="http://schemas.microsoft.com/ink/2010/main" type="line" rotatedBoundingBox="14967,14843 21174,14417 21327,16636 15119,17062"/>
            </emma:interpretation>
          </emma:emma>
        </inkml:annotationXML>
        <inkml:traceGroup>
          <inkml:annotationXML>
            <emma:emma xmlns:emma="http://www.w3.org/2003/04/emma" version="1.0">
              <emma:interpretation id="{4718BAE1-41A3-49BC-B42A-90252B6490A5}" emma:medium="tactile" emma:mode="ink">
                <msink:context xmlns:msink="http://schemas.microsoft.com/ink/2010/main" type="inkWord" rotatedBoundingBox="14967,14843 21174,14417 21327,16636 15119,17062"/>
              </emma:interpretation>
              <emma:one-of disjunction-type="recognition" id="oneOf9">
                <emma:interpretation id="interp45" emma:lang="en-US" emma:confidence="0">
                  <emma:literal>Ahso.mee</emma:literal>
                </emma:interpretation>
                <emma:interpretation id="interp46" emma:lang="en-US" emma:confidence="0">
                  <emma:literal>Also.mee</emma:literal>
                </emma:interpretation>
                <emma:interpretation id="interp47" emma:lang="en-US" emma:confidence="0">
                  <emma:literal>ALso.mee</emma:literal>
                </emma:interpretation>
                <emma:interpretation id="interp48" emma:lang="en-US" emma:confidence="0">
                  <emma:literal>Also-nee</emma:literal>
                </emma:interpretation>
                <emma:interpretation id="interp49" emma:lang="en-US" emma:confidence="0">
                  <emma:literal>also-nee</emma:literal>
                </emma:interpretation>
              </emma:one-of>
            </emma:emma>
          </inkml:annotationXML>
          <inkml:trace contextRef="#ctx0" brushRef="#br0" timeOffset="91317.9451">15644 2337 236,'-18'4'90,"14"-4"-70,-4 3 2,8-3-6,-3 3-9,-1-3 1,0 0-3,0 0 0,-3 0-3,-1 0-2,1 4 3,-5-4 2,1 6 4,0 1 2,-1 3 1,-3 7-2,0 10-1,0 13-5,-4 17-1,-3 13-1,3 14 1,-4 13-2,-3 7-1,3 0-2,1 0 1,3-14-1,0-10-2,8-9 5,-1-14 1,5-10 0,-1-10-2,1-11 1,3-6 1,0-3-1,4-17-1,0-10 5,4-20 4,3-20-1,1-21 1,7-16-5,0-7-1,4-6-1,0-7-2,3-4 1,1 4 1,0 3-3,-1 4 0,1 2 1,3 15 2,-3 9 1,0 10 3,-5 14-1,1 6 2,-4 11-6,0 6-1,-3 7 0,-1 3 0,-3 7 0,3 10 2,0 7 1,0 13 1,1 20-2,-1 21 1,0 16-4,1 10 0,-5 10 5,1 7 2,-4-4-5,-1-3 0,1-3-3,0-3 0,-4-8 2,0-2 2,0-14-10,0-14-4,0-12-1,0-8 2,0-9-9,0-4-4,0-7-9,0-6-3,0-10-9,-4-11-2,0-9-53</inkml:trace>
          <inkml:trace contextRef="#ctx0" brushRef="#br0" timeOffset="91602.8337">15592 2877 264,'-23'0'99,"19"0"-77,1-4 0,3 4-3,0 0-9,0 0 0,0 0-6,0 0-3,0-3 0,3 0 1,1-4 3,4 0 0,3-3 0,4 0-1,4-3 0,3-1-2,5 1 1,3-4-4,4 0 0,7 1-10,1-5-3,-1 1-31,1-3-12,-4 3-55</inkml:trace>
          <inkml:trace contextRef="#ctx0" brushRef="#br0" timeOffset="92218.9123">16093 1938 312,'-7'-3'118,"7"6"-92,3-3-7,-3 0-8,0 0-10,0 0-1,0 0-2,8 4 1,-1 6 1,1 3 0,0 7 0,-1 4 0,1 13 0,-1 13 2,-3 10 3,3 14-4,-3 10-1,0 6 0,-4 14 2,0 0-3,0-10 0,0-4 5,-4-9 2,0-11-2,1-6-3,-1-7 2,0-14 2,4-9 0,0-8 0,0-6-1,0-3 0,0-7 0,0-3 0,0-7 0,8-3 0,-1-7 0,5-7 0,3-3-2,3-4-2,5-3-2,0 1 1,-1 2 1,1 1 0,0-1 0,-1 11 2,1 3 1,-1 3 1,-3 7-7,0 0 0,0 7 3,4 3 4,-5 3-6,1 11 0,0-4-11,0 0-4,-4 0-13,0-3-6,-3-4-12,-1-3-5,0-3-59,0-7-28,-3-10 74</inkml:trace>
          <inkml:trace contextRef="#ctx0" brushRef="#br0" timeOffset="92954.8656">16806 2676 276,'0'-11'104,"4"5"-81,7-14-2,-4 10-7,1-10-10,3-14-3,1-6 0,-1-10-1,-4-7 0,5 0 2,-5-4 1,-3 1 3,0 0 1,-4-4 1,0 7 2,-4 10-1,0 4 0,-3 9-1,-5 4 0,1 3 0,-4 4 2,-4 6-5,-3 7-3,-1 7-4,-4 6 1,1 4-1,-4 6 0,4 17 4,-1 7 1,1 3-1,3 4 1,4-1 0,8-2 1,7-1-5,4 0 1,8-3 0,7 0 0,4-4 0,3-3 0,5 1 0,-1-5 0,4-2 2,0-1 1,1 1-4,-1 2 1,4 1-2,-4 0 0,0 0 4,0 3 1,0 0-4,-3 0 1,-1 0 0,-7 1 2,0 2-1,-4 1-1,-4 6 1,-3 0-1,-8 4-3,-8 3 2,-7-1 5,-4-2 5,-3 0 4,-1-11 2,0-3 3,-3-6 1,0-8-6,-1-6 0,1-3-8,-1-7-3,1-7-10,0-3-3,3-3-5,0-4-1,5-6-6,-1-1 0,4 4-15,3-3-3,1 3-11,3 0-3,5 3-47,-1 3-37,4 1 58</inkml:trace>
          <inkml:trace contextRef="#ctx0" brushRef="#br0" timeOffset="93571.4491">17220 2300 288,'-11'-20'110,"11"10"-86,-4-10-6,4 13-8,-3-6-11,-1-4-2,0 0 2,0 1 0,1 2 1,-1 1 6,0 3 4,4 0 8,-4 6 6,4 4-11,0 7-4,0 10-11,0 20-1,0 16 1,4 18 3,0 9-2,3 11-2,1-1-5,3-3 0,0-6 4,5-4 2,-1-14 2,3-6 2,1-10-3,0-10 0,4-4-1,-1-12 0,5-11 2,-1-14 0,4-12 4,4-15 5,-4-5 6,-3-8 3,-8-10-1,-4-6 2,-8-14-6,-7-3 0,-3 0-8,-1 7-1,-4 3 0,-3 3 0,-8 7-2,-4 4 1,-7 2-4,-7 8-2,-5 9-3,-11 8-1,-15 12-12,-7 11-3,3 9-1,8 11 1,8 7-19,14 6-8,12 7-80</inkml:trace>
          <inkml:trace contextRef="#ctx1" brushRef="#br0">14448 3029</inkml:trace>
          <inkml:trace contextRef="#ctx0" brushRef="#br0" timeOffset="94534.722">17967 3540 276,'-4'3'104,"4"-6"-81,4-4 1,0 4-5,3-11-7,1-12 3,3-21-10,0-17-3,5-13-2,-1-10 0,0-4 0,0-6 4,0 0 2,0-3 4,-4-1 1,1 7-1,-1 11-1,-4 9-3,5 10 1,-5 14 0,-3 13 1,-4 7 2,4 10 1,-4 3-1,0 7-1,-4 10-8,4 13-2,-4 11 2,1 16 1,3 14-3,3 6-1,5 7-2,3 0 3,0 0 0,8 0 3,4-7-3,0-3 0,-1-6 1,5-11 0,-5-3-3,1-11 0,-1-5 2,1-8 0,0-3-2,-4-10 2,3-7 1,-7-6 0,-3-11 4,-1-12 2,-4-15 4,1-9 1,-1-14-5,-3-3-2,0-7-2,0 1 1,0-1-4,-1 17 0,1 10 1,0 13 0,-4 11 4,0 6 5,0 7-5,4 10 0,-1 17-7,5 23-2,-1 23 2,9 28 3,-1 19-1,7 21 0,5 6-10,3 4-3,4-7-13,3-10-3,5-20 7,-1-14 6,5-16-12,-5-17-4,1-17-13,3-17-4,-4-13-37,1-10-38,-5-13 44</inkml:trace>
          <inkml:trace contextRef="#ctx0" brushRef="#br0" timeOffset="95171.8634">19275 3161 184,'4'30'71,"4"-19"-55,-1 5 4,1-9-2,-5 0 0,-3-4 3,4 0 4,-4-3 2,12-10 8,3-6 2,-4-18-8,8-16-3,0-17-11,-1-27-2,1-20-5,4-17-3,0-19-7,-5-18-1,1 1-8,-4 2-3,-3 11 5,-9 7 5,-6 26 3,-5 14 1,-3 17 6,-4 16 6,0 17 0,-4 10 3,0 14-6,-7 13-3,3 13-8,0 14-1,1 19-1,-1 28 2,4 16 1,4 24 1,8 20 0,3 20 0,11 17-3,12 23 0,8-3-3,3-7-1,0-7-1,8-12 0,3-11-2,-3-17 1,3-17-11,1-13-4,3-23 8,0-20 6,1-18-9,3-19-4,3-20-24,1-17-7,-4-17-45</inkml:trace>
          <inkml:trace contextRef="#ctx0" brushRef="#br0" timeOffset="95673.3502">19920 3004 248,'-19'20'93,"19"-13"-72,11-1-2,-11-6-3,4 4-14,4-4-3,-1 0-5,5-4 1,-1-2 3,4-8 14,0-2 9,4-5 5,0-5 4,3-8-5,1-9-3,0-11-8,3-13-4,0-13-5,-3-11-4,0-6 2,-4-7 2,-1-3 7,-3-4 2,-3-3-10,-5-6-1,-3-1-5,-4 7-2,0 14-4,-4 13 0,-3 13 2,-5 14 3,-6 9 11,-9 15 4,-3 19-10,-11 23-3,-8 31 2,0 24 3,0 26 5,7 33 5,12 28-2,19 33 1,22 23-1,27 10 2,18 1-14,16-24-6,15-24-31,26-23-14,15-40-31,15-50-13,12-54-37</inkml:trace>
        </inkml:traceGroup>
      </inkml:traceGroup>
    </inkml:traceGroup>
    <inkml:traceGroup>
      <inkml:annotationXML>
        <emma:emma xmlns:emma="http://www.w3.org/2003/04/emma" version="1.0">
          <emma:interpretation id="{368ED424-7543-41DB-A0BE-DB5F87C13B8E}" emma:medium="tactile" emma:mode="ink">
            <msink:context xmlns:msink="http://schemas.microsoft.com/ink/2010/main" type="paragraph" rotatedBoundingBox="3124,17116 20444,16755 20480,18471 3160,18833" alignmentLevel="2"/>
          </emma:interpretation>
        </emma:emma>
      </inkml:annotationXML>
      <inkml:traceGroup>
        <inkml:annotationXML>
          <emma:emma xmlns:emma="http://www.w3.org/2003/04/emma" version="1.0">
            <emma:interpretation id="{A82F6A2C-A0FD-48EE-934D-323E3DF66A1D}" emma:medium="tactile" emma:mode="ink">
              <msink:context xmlns:msink="http://schemas.microsoft.com/ink/2010/main" type="line" rotatedBoundingBox="3124,17116 20444,16755 20480,18471 3160,18833"/>
            </emma:interpretation>
          </emma:emma>
        </inkml:annotationXML>
        <inkml:traceGroup>
          <inkml:annotationXML>
            <emma:emma xmlns:emma="http://www.w3.org/2003/04/emma" version="1.0">
              <emma:interpretation id="{64887A78-8F70-4EB1-AE8E-4BE414997135}" emma:medium="tactile" emma:mode="ink">
                <msink:context xmlns:msink="http://schemas.microsoft.com/ink/2010/main" type="inkWord" rotatedBoundingBox="3127,17267 13303,17054 13333,18475 3157,18687"/>
              </emma:interpretation>
              <emma:one-of disjunction-type="recognition" id="oneOf10">
                <emma:interpretation id="interp50" emma:lang="en-US" emma:confidence="0">
                  <emma:literal>HOSTOFPOSSIBILITIES</emma:literal>
                </emma:interpretation>
                <emma:interpretation id="interp51" emma:lang="en-US" emma:confidence="0">
                  <emma:literal>HOSTOSPOSSIBILITIES</emma:literal>
                </emma:interpretation>
                <emma:interpretation id="interp52" emma:lang="en-US" emma:confidence="0">
                  <emma:literal>HOSTOFPOSSIBRLITIES</emma:literal>
                </emma:interpretation>
                <emma:interpretation id="interp53" emma:lang="en-US" emma:confidence="0">
                  <emma:literal>HOSTOFPOSSIBHLITIES</emma:literal>
                </emma:interpretation>
                <emma:interpretation id="interp54" emma:lang="en-US" emma:confidence="0">
                  <emma:literal>HOSTOFPOSSIBKLITIES</emma:literal>
                </emma:interpretation>
              </emma:one-of>
            </emma:emma>
          </inkml:annotationXML>
          <inkml:trace contextRef="#ctx0" brushRef="#br1" timeOffset="128528.988">6818 4512 236,'-19'-7'90,"16"7"-70,-9-4 2,12 1-6,-4 0-5,1-4 1,-5 7 2,1-7 4,-1-3-10,1 10 9,-1-3 5,0 0 4,1 3 2,3 0-7,0 3-2,1 0-7,3 14-2,0 0-4,0 10-1,3 6-1,1 11 2,0 9-5,3 1-3,1 3 3,0 3 1,-1-3 0,-3-3-2,3-1 1,-3-2-1,4-8-7,-8 1 0,0-4-10,0-3-2,0-7-8,0-7 0,0-6-10,0-4-2,-4-2 5,0-11 6,0-4 14,1-3 8,-1-3 4,-4-3 2,1 0 2,-1-4 3,1-3 4,-1-4 2,1-2 1,-1-8 0,4 1 0,1-8 0,3 1 2,0-3 4,7-4-4,1 0 2,7 0-5,0 3 1,4 1-7,3 6-1,1 3 2,3 8 3,1-1-2,-1 10 1,0 0-5,-3 1 0,0 9 1,-1 0 2,-3 4-1,0 3 0,0 3-3,-4 4 1,-4 0-2,1 9 2,-5 1-4,-3 0 0,-4 10 1,0 3 0,-4 0 0,0 0 0,-3 0 0,-5 0 2,1-10-1,-4 7 2,0-3-7,-4-4-1,0 0-9,-3 0-4,-1-7-12,0 4-4,5-7-17,-1-6-6,0-11-37,4-10-44,3-10 47</inkml:trace>
          <inkml:trace contextRef="#ctx0" brushRef="#br1" timeOffset="129343.9757">7410 4702 252,'-7'0'93,"7"0"-72,-4-3 0,4 3-4,-4-3-12,0-1-1,0 1 7,-3 0 4,3-1-7,0 4 9,-3-3 5,-1 0-2,1 3-2,3 0-6,0 0-2,0 0-2,-3 10-2,-1 3-6,5 7-4,-1 14-3,0-4 1,0 3 4,4-6 1,0 3 1,0-6-3,4-4 0,4 0 2,3-7 2,0 4-5,4-10 1,4-4-1,0-3-1,0-3 4,-4-4 0,0-3 5,0-3 2,0-1 4,-3-2 4,-1-8-2,-4-6 1,-3-4-1,-4 1 2,0-7-7,-4 0-2,1-1-3,-1 4-2,0 4 1,-3 3 1,-1 3 3,-3 7 2,-4 0-8,-4 13-1,0-3-11,-4 10-4,-3 10-9,3-3-4,1 3-27,-1 3-12,4 4-62</inkml:trace>
          <inkml:trace contextRef="#ctx0" brushRef="#br1" timeOffset="130175.3219">8055 4555 192,'11'-7'71,"-7"4"-55,7-10 2,-7 6-1,4 0 0,-5-6 4,1 6 4,-4-3 4,0 0-15,-4 0 7,1 0 3,-1 0-4,-4-4-1,-3 1-9,-4 0-2,-4-1-4,-4 4-3,-3 0 4,0 0 1,-5 10-2,1-3-3,0 3 2,0 3 2,4 4 0,3-1 0,4 1-6,0 3 1,4 0-2,4 0 0,3 0-3,5 4 1,3-1 2,7 4 1,8 0 1,4-1 0,4 1 0,-1 0 2,5 3-1,-5 0-1,1-3 1,-1 3-1,1-3 0,0 3 0,-4-3 0,-4 3 2,0-4 3,-4 8 4,0-4-9,-3 0-4,-8 4 2,0-4 2,-8 3 5,-3 1 4,-8-4 0,0 3 0,-7 1-1,-4-4 2,-4-4-5,-4-2-1,4-4-4,0 3-3,4-9-5,0-4-2,4 0-11,3-10-1,4 0-9,4-4-1,4-3-6,3 4-2,4-4-5,4 0-1,4 4-39,4 0-31,3-4 46</inkml:trace>
          <inkml:trace contextRef="#ctx0" brushRef="#br1" timeOffset="130923.9174">8311 4692 176,'23'-10'68,"-19"0"-52,18-3 1,-10 6 0,-1-6-7,0-4 0,0-3 9,5-3 5,-5 2-12,0 1 9,0 0 5,-3 0-1,0 3 0,-5 4-7,1 0-1,0-1-4,-4 4 0,-4 0 1,0 3 2,-3 1-3,-5-1 0,-3 0-7,-3 4-4,-5 3 1,0 0 0,1 0 1,-5 7 2,5 3-5,-1 3-3,0 0-2,1 4 3,3 3 0,4-3 1,0 7 0,3-1 0,1 0-3,4-2 0,-1 2-1,4-3 3,1 0-9,3 0-3,3-3 11,5 0 5,-1 0 0,5-4-2,3-3 2,0 3 0,0-3-4,0 0-1,4 4-4,0 3 1,-4-1 7,4 1 4,0 0-3,-1 3-2,1 0 0,-4-3-1,0 0-5,-3-1-1,-9-6 9,1 7 5,-4-3-3,-7-1-1,-8 4-2,-4-1-2,-4 5 1,1 2 1,-5-3-1,1 4-1,-1-4 1,1-4-1,3-2-5,4-4-1,1-7-8,-1-3-2,0-6-13,4-8-7,0-9-29,3-4-11,1-7-39</inkml:trace>
          <inkml:trace contextRef="#ctx0" brushRef="#br1" timeOffset="131425.1708">8620 4394 252,'-3'-10'93,"3"7"-72,0-4 7,0 7-2,0 0-12,0 0-1,0 0-1,0 0 2,0 0-7,0 0 9,0 10 4,0 4 3,3 9 1,1 11-5,0 6 1,0 10-7,-1 10 0,1 7-4,0-3 0,0 10-8,0-14-2,-1-6-9,1-11-4,0-3-30,-4-13-13,0-7-53,-4-13-22,0-10 21</inkml:trace>
          <inkml:trace contextRef="#ctx0" brushRef="#br1" timeOffset="132988.0055">9020 4438 160,'-19'-14'63,"12"4"-49,-8-3 14,11 6 2,-4 1-4,1-1-1,3 0-5,-4-3-2,1 3-10,-1-3 8,5 7 6,-1-4 4,0 4 2,0 0 0,4-1 0,0 1-11,0 3-3,0 0-2,4 10 0,0 3-6,0 4-4,-1 10 1,1 3 0,0 7 1,0 3 0,-4 4-5,7-1 1,-3 7-2,0-3 0,-4-3-7,0-4-2,0-3-5,0-7-3,-4-6 2,0-4 2,0-4 7,1-2 2,-1-4-5,0-3-3,-3-4 3,-1-3 4,0-7-1,-3-3 3,4-3 3,-1-7 1,1-7 1,-1 0 2,0-3 1,1 0 3,3 0 1,0-1 3,4 1-1,0-3 0,8-1-3,-1 1 1,9-4-2,-1 0 2,3 4 0,5-1 1,0 1-2,3-1 1,1 4-2,-5 3 0,1 4 3,-1 6 3,1 4-4,-4-1 1,0 11-3,0-1 0,-1 4-1,1 7 0,0 3-5,-4 4 1,0 2-2,0 4 0,0 7-3,-3 3 1,-5 7-3,1 7 0,-8-1-1,-4 1 0,0-1 5,-3 1 1,-5-4 2,-3-3 2,0-7-1,0 0-1,0-6-4,0-4 0,4-10-5,-1-3-1,1-4 7,0-3 4,3-3 0,1-4-1,3 0 3,0 1 0,4-4 1,0-1 0,4 1-2,3 0 1,5-3-2,3 6-1,0-3 5,4 4 1,0-5 0,3 8-1,1 0-1,0-1 0,-1 1-2,1 3-2,-1 0 3,5 3 2,-5 4-2,1 3 0,3 0-1,-3 7 1,0 10 0,-8 0 3,0-1-1,-8 1 2,-7 3-4,-3 0 0,-9 4 1,-7-4 0,-11 4 0,-4-1 0,-3-3-5,-9-3-1,-3 3-2,-7-10 0,-5-3-6,5-10-4,-1-4 1,5-10 0,6-13-8,5-3-4,7-7-11,8-7-2,3 0-11,8-3-4,7-4-59,5 1-30,-1-1 72</inkml:trace>
          <inkml:trace contextRef="#ctx0" brushRef="#br1" timeOffset="133594.3233">9657 4294 252,'0'0'96,"4"0"-75,0 3-3,-4-3-8,4 7 0,3-1 4,-3 5 1,0 2 4,-1 7-11,1 10 7,0 10 2,3 7 2,1 17 1,0 6 0,-5 4 2,5 0-10,-1-1-4,1-6-8,-1-10-2,1 0-8,0-13-4,-5-11-21,1-2-8,0-8-12,0-6-4,3-11-14,1-6-7,-1-6-3</inkml:trace>
          <inkml:trace contextRef="#ctx0" brushRef="#br1" timeOffset="134281.259">9917 4160 264,'-3'-4'101,"3"8"-78,3-8-7,-3 4-6,0 0-5,0 0 2,0 0 10,4 4 4,0 2-11,0 8 5,3-1 3,1 11-4,-1-1 0,-3 11-4,0 2 1,0 8-6,-1 6-1,1 4-4,0 3-1,-4 3 3,0 0 3,0-3-4,0 0-1,0-3 0,0-7 2,0-7-1,0-3-1,0-7 1,0-6 1,0-4-8,0-4-1,0-2 8,0-4 6,4 0-3,-1-3-2,9-1 1,3-2-2,0-1-1,0 0 3,4-3 2,4 0 0,-1 0 0,1 0 3,-4 7 3,-1-4-4,1 1-2,0-1-2,0 4 0,-4 0-2,0-4-1,0 7 1,0-3 1,-3-1-3,-1 1 0,-4-4-10,1 7-3,0-3-17,-5-4-6,1 4-9,-4-7-1,0 0-17,0-3-79</inkml:trace>
          <inkml:trace contextRef="#ctx0" brushRef="#br1" timeOffset="134748.9165">10351 4274 288,'-4'-7'107,"8"7"-83,-4-7-7,0 7-9,0-3-8,0-4 0,0 4 0,0-4 2,0 0-1,0 7 13,0-3 7,0-4 5,0 7 2,0 0-9,4 7-1,0 0-7,3 6-1,1 4-2,-1 6 0,1 8 0,3 9 2,0 7-1,1 6 2,-1 1 0,0 6 1,-3-6-9,3 6-1,0-13-4,4 7 0,-3-18-5,-5-2 0,-3-11-26,-4-3-8,0-6-17,0-7-4,0-11-17,-4-9-5,1-7-21</inkml:trace>
          <inkml:trace contextRef="#ctx0" brushRef="#br1" timeOffset="135406.3168">10803 4341 252,'-15'3'93,"15"-3"-72,-3 0 0,-1 3-4,0-3-10,-4 0 1,1 0 4,-4 0 2,-1 0-7,1 0 5,3 0 1,5 0-2,-1 0-1,4 0-6,7 0-3,5-3 2,3-4 2,4 1 2,3-1 3,5 0-3,-1 0-2,0 1-2,1-4 0,-1 0 0,1 0 1,-1 0-2,0 3-2,-3 0-2,0-3 1,-1 3-1,-3-3 0,0 7-7,0-4-2,-8-3-10,4 7-1,-3 3-16,-5-3-3,-3-1-35,-4-2-14,-4-5 1</inkml:trace>
          <inkml:trace contextRef="#ctx0" brushRef="#br1" timeOffset="135774.8458">10879 4347 296,'-4'17'110,"8"-7"-86,3-3 0,1 0-4,-1-1-10,5 4 0,-1 0-2,0 0 2,1 4-5,-1 3 8,0-1 4,1 11 2,-1 3 3,0 4-6,1 6-1,-5 7-7,4 6 0,-3-2-5,-1 9 0,1-6-1,0-7-2,-5-11-4,1-2-2,0-11-22,0-3-6,3-6-16,1-7-4,-1-14 2,5-10 3,-1-13-42,0-14-39,4-9 46</inkml:trace>
          <inkml:trace contextRef="#ctx0" brushRef="#br1" timeOffset="136128.4553">11388 4187 304,'-4'0'112,"12"3"-87,-8-3-9,0 0-11,3 3-6,-3-3 0,4 7 12,0 6 5,0-3-8,-4 14 13,3 6 8,1 10-9,0 7-1,-4 17-7,4 3 0,-4 10-5,0-3 1,0-4-3,4-3 2,-4-7-15,3-6-7,-3-11-19,0-9-6,0-7-23,0-11-10,0 5-30,0-8-38,-3-3 49</inkml:trace>
          <inkml:trace contextRef="#ctx0" brushRef="#br1" timeOffset="136930.0763">11640 4331 288,'-11'-4'110,"7"11"-86,1-7-4,3 0-7,0 0-10,0 0-2,3-3 2,5-4 0,3-3-1,4-4 5,0 1 5,4 0 3,0-4 0,0 0-1,4 0 1,-1 7-4,1-3 1,-1 3-7,1 0-3,0 3-1,-5 4-1,-2-4-3,-1 4 2,-4-1-6,0 4-3,1 0-5,-5 0-4,1-3-5,-1 3 0,-3 0-16,-4 0-6,0 0-25,-15 10-56</inkml:trace>
          <inkml:trace contextRef="#ctx0" brushRef="#br1" timeOffset="137317.6351">11640 4696 272,'0'6'104,"8"-6"-81,-1 0-8,1 0-9,0 0-8,3-6 0,4-1 8,0-3 6,4 3-6,4-3 8,-5 4 5,5-1-1,0 4 1,-1-1-6,-3 1 0,0-1-6,0 4 1,-4 0-5,0 0-2,-4 0 0,1 0-1,-5-6-7,1 6-3,-5 0-12,-3 0-6,4 0-7,-4 0-2,0 0-12,0 0-4,0 0-45,-4-4-21,-3 4 60</inkml:trace>
          <inkml:trace contextRef="#ctx0" brushRef="#br1" timeOffset="136560.3333">11637 4233 256,'-4'4'96,"8"-1"-75,-4 7-5,0-10-9,3 4-7,1 6 0,0 0 15,0 0 10,-1 3-13,1 4 14,4 6 6,-1 4-7,1 13-5,-1 4-3,1 3-1,-4 6-6,0 8-2,-4 2-2,3 1-1,-3 3-3,0-10-2,0 0-4,0-10 0,0-10-20,0-4-7,-3-6-13,-1-7-5,0-10-22,0-3-7,-3-14-27</inkml:trace>
          <inkml:trace contextRef="#ctx0" brushRef="#br1" timeOffset="137439.6643">11735 5001 228,'-12'23'88,"12"-16"-69,4 0 2,-4-7-3,0 0-1,4 6 4</inkml:trace>
          <inkml:trace contextRef="#ctx0" brushRef="#br1" timeOffset="137618.0883">11746 5054 455,'11'7'33,"4"-4"-4,4-3-1,0 0-1,4 0-8,-1 0-4,-3 0-6,0 0-4,0 0-2,-4 0-3,0 0-8,0-3-5,-4 0-13,1-1-4,-1-2-11,0-8-1,1-6-46,-1-10-21,-3 3 7</inkml:trace>
          <inkml:trace contextRef="#ctx0" brushRef="#br1" timeOffset="138310.0733">12481 4485 224,'8'0'85,"-12"0"-66,11-7-1,1 0-6,0 1-11,-1-11 0,4-7 5,1-6 4,-5-7-5,5-3 10,-5 0 7,1 3 4,-1-3 4,-3 3-10,0 4-4,-4 2-5,-4 1 0,0 3-2,-3 7 2,-1 4-8,-3 2-2,-4 4 3,-4 3 2,-4 4 0,1 6 1,-9 4-4,5 7 0,0 2-3,3 4-1,4 4 1,0-1 0,4 4 0,0 3 2,8 0-1,-1 1 2,8 2-2,4-3-1,3 4 1,5-1-1,3-3 0,0 1 0,4-1 0,3 0 0,1 0 2,0-3 1,-1 0-4,5-1 1,-5 1 0,1 0 2,3 0-1,-3 0 2,0-1-4,-1-2-2,-3-4 2,0 7 2,-4-7 0,-4 3-1,1-3 1,-5-3 1,1 7 1,-5-4 1,-3 3-2,0-3-2,-3 0 7,-5-3 3,1 0-3,-9-4-2,1-9-5,-11 2 0,0-12-18,-8-4-8,-4-14-22,-4-9-7,-3-34-94</inkml:trace>
          <inkml:trace contextRef="#ctx0" brushRef="#br1" timeOffset="121026.7705">2667 3982 284,'-15'7'107,"4"-4"-83,-4 1 2,11-1-6,0-3-13,0 3-2,1 1-5,-1-1-1,0 0 1,0 4 0,0 0 0,-3 3 4,3 3 2,0 1 4,-3 6 4,7 13-2,-4 7 1,0 14-7,4 6-4,0 7 1,4 4 0,0 2-1,0 8-2,3-8-2,1-6 1,-1 0 1,1-10 0,-1-6-14,5-11-5,-1-7-30,0-9-11,4-14-29,-3-10-48,3-7 36</inkml:trace>
          <inkml:trace contextRef="#ctx0" brushRef="#br1" timeOffset="121510.5259">2531 4565 228,'-11'0'88,"11"3"-69,4-3 0,-4 0-7,0 0-13,7 0-1,1 0 0,-1 0 3,5-3 0,-1 3 8,4-3 4,4 3 5,4 0 1,-1 0-6,5 0 0,3 0-8,0 0-3,4 0-1,-4 0-1,0 0 0,0 0 0,-3 0-5,-5 0-1,1-4-8,-4 1-4,-4 0-1,-4-1 1,1-2 3,-5-1 4,-3-3-4,0 0-3,-1-4-17,-3-2-5,0-8-36</inkml:trace>
          <inkml:trace contextRef="#ctx0" brushRef="#br1" timeOffset="121885.4298">2972 4099 204,'-3'-6'77,"-1"6"-60,0 0 10,4 0 4,0 0-8,0 0 1,-4 0-2,4 0-2,0 0-10,0 0 0,0 0 3,-3 3-1,3 0 1,0 11-5,0 3 0,3 6-1,1 11 1,4 12 0,-1 5 0,1 6-2,3 6-1,-3 4 1,3 4 1,0-1-1,1 4-1,-1-7-6,0 3 1,-3-10 2,3-6 1,-3-7-4,-1-14-1,1 1-13,-5-11-5,1-6-18,4 0-8,-4-10-5,7-7 1,0-7-5,0 0-1,5-6-29</inkml:trace>
          <inkml:trace contextRef="#ctx0" brushRef="#br1" timeOffset="122591.0295">3463 4187 260,'-19'0'96,"15"-4"-75,-4 1-1,8 3-4,-3 0-19,-1 0-4,0 0 9,-3 0 5,-1 3-2,1 1 1,-1-1 4,0 4 3,1-4 4,-1 10-5,1-3 1,-1 0-8,1 7-1,-1 7 0,1-1 0,-1 7-5,1 7-1,-1 0 1,4 3 0,4 4 1,0-1 2,4 4-1,4 7-1,-1-4-2,8-3 1,0 0 1,4-4 0,4-2 0,-1-5 0,5-5-3,-1-8 0,1-6 2,-1-4 2,-3-6 2,-5 3 1,1-10 2,-4-3 1,-3-7 3,-5-7 4,-3-10 1,-4-20 0,-4-3-7,0-14-5,1 1-2,-1-1-1,0 4 0,0 6 0,-3 7 0,-1 7 2,1 6 1,-5 4 1,1 3 0,-4 7 2,0 4-8,-4 2 0,4 1-5,0-1 2,4 4-4,-1 0 1,1 0-14,3 0-3,5 0-29,-1 0-10,4-7-31,0 11-45,4 6 44</inkml:trace>
          <inkml:trace contextRef="#ctx0" brushRef="#br1" timeOffset="123364.5522">4111 4555 220,'-15'3'82,"11"-3"-64,-3 0-4,3 0-6,0-3-12,-3-4 1,-5-3 5,1-3 4,0-7-3,-4 3 16,0-6 7,-1-4 0,5 3 2,0 1-10,0-4-3,-1 10-6,-3 7-4,0-3-2,0 6-3,-4 7-2,0 4 1,-3 6-1,3 3-2,0 4 3,4 3 0,0 0 1,7 3 0,1 1-3,10-1 2,5 1-1,3 3-2,4-1 5,4-2 1,4-1-3,3 7 1,-3-3 0,3-3 0,4-1 0,-3-3 0,-1 4 2,1-4 1,-1-3-1,0 3 1,1-4-2,-1 1-1,-3 0 1,-1 0-1,-3-1 0,-4 1 2,-3 0-1,-5 0-1,-3-1 3,-8 1 0,-3 7 1,-8-4 2,-4-4 1,-4 1 3,-3-3-1,-1-1 2,-3-10 5,0 4 4,0-7-12,0-7-5,0 7-9,3-6-1,4-1-10,5 0-4,-1 1-7,4-4 0,3-1-12,9-2-2,3-4-6,7 1 0,1-5-49</inkml:trace>
          <inkml:trace contextRef="#ctx0" brushRef="#br1" timeOffset="124134.2881">4205 4418 248,'-18'6'93,"14"-2"-72,4-4-2,0 0-6,0 0-12,0 0 0,0 0 3,0 0 2,0 0-2,7 0 2,1 0 0,-1-4 13,5 1 5,3 3-6,4-3-3,3-1-6,8 1-1,1-4-5,-1 1 0,4-1-1,0-3-2,0 0 1,-1 0-1,5-4 0,-4 8 0,0-1 0,-4 0 0,0 1 0,-3 2 2,-5 1-12,-3 3-6,-4 0-11,0 0-6,-3 0-4,-1 3-3,-3 1-2,-1-1 1,-7-3-83,0 7 37</inkml:trace>
          <inkml:trace contextRef="#ctx0" brushRef="#br1" timeOffset="124587.4761">4594 4441 192,'-8'0'71,"8"0"-55,-4 3 2,4-3-3,0 0-2,0 0 3,0 0-1,0 0 4,0 0-11,0 4 9,0 3 3,0-1-2,0 4 2,0 0-7,0 7 0,0 3-6,0 4 1,0 6-3,4 7 2,0 3 0,0 3 3,-1 1-1,1-4 2,0 4 0,0-11 1,0 1-2,-1-4-1,1 0-3,0-10 1,0 7-4,-1-7 0,1 0-1,0 0-2,-4-3 3,4 0 0,-4 0-4,3-4-1,-3 0-15,0-3-4,4 0-20,0-3-9,-4-7-39,4 0-16,3-7-2</inkml:trace>
          <inkml:trace contextRef="#ctx0" brushRef="#br1" timeOffset="125494.0751">5035 4471 192,'-4'-3'71,"4"3"-55,0 0 9,0 0 1,0 0-6,0 0 0,0 0 0,0 0 0,0 0-11,0 0 3,0 0 4,0 0-2,-4 3 0,4-3-6,-3 10 0,-1-3-3,4 3 0,0-3-3,0 10 1,0-1-4,4 8 0,-1 3 1,1 3 2,0 0-1,3 0-1,1 0 1,-1 4-1,1-11 0,0 4 0,3-4 0,0-3 0,0-3-3,1-3 2,-1-4 1,4 0 2,0-4-1,0 1-1,0-4 1,4 1-1,0-4 4,4 0 2,-1 0 0,5 0-1,3 0-3,0 0-2,4 0 1,0-4-1,-4 1 2,0 0 1,-3-4-1,-5 0 1,-3 1 2,0-1 2,-4-3-3,-4 0-1,1 3 1,-5-10 4,-3-3 3,0-3-4,-4 3 1,-4 0-3,0-4 0,-3 1-3,-8-1 1,-12 1 0,-3 3 3,-4 3-1,-11 0 0,0 7-8,-8 0-2,0 0-5,-3 3-1,3-3-1,0 0 0,0 0 0,4 0 0,11-3-2,4 9 1,4-2-13,8-1-3,7 0-31,3 4-12,9 3-41</inkml:trace>
          <inkml:trace contextRef="#ctx0" brushRef="#br1" timeOffset="126800.7491">6151 4595 152,'0'0'57,"0"-3"-44,7-4 7,-7 1 3,0 2-1,0-6 2,0-3-7,0-4 0,0-3-10,-3 0 2,3-4 4,-4 8 6,0-1 3,0 0-3,-3 0 1,-1 1-9,-3-1-4,0 3-2,-1 4 1,5 0-1,-1 4 0,1-1-1,3 4 0,0-1-2,0 1 1,1-1-4,-1 4 0,0 0 1,4 0 2,-4 0-1,4 0-1,0 0 1,0 0-1,-4 4-3,4-4 2,0 0 1,0 0 0,0 3 0,0 1 0,0-1-3,0 0 2,0 4 1,0-4 2,-3 1-1,-1-1 2,0 0-2,4-3-1,-4 7 1,4-7-1,-3 3 0,3-3 0,0 4-3,0-4 2,0 0 3,0 0 1,0 0-4,-4 0 1,4 0 0,-4 0 2,0 0-3,4 0-2,-3 0 2,-1 0 2,0 0 0,0 0 2,-3 0 0,3 0 3,0 0-3,0 0 0,-3 0 3,3 0 1,-3 0-3,3 3-3,-4-3 4,1 7 1,-1-1 0,1 5-1,-1 5-3,1 4-2,3 4 1,0 6-1,0 4 0,4 2 2,4 1-1,0 7 2,3-1 2,1 1 4,3-1 0,4 1 0,4-4-3,0 0-1,4-3 1,-1 0 1,1-3-3,-4-1-1,0-3-1,-4 0 1,0 1-4,-4-5-2,0-2 4,-3-1 1,-4 1-3,-4-4-1,-4-3-15,-4-1-6,1 4-17,-8-3-5,-4-3-5,0-1 1,0-10 11,0-3 8,0-3 9,1-4 5,-1-3-3,0 0-3,0 0-24,0 0-43,4 0 15</inkml:trace>
          <inkml:trace contextRef="#ctx0" brushRef="#br1" timeOffset="127348.7961">5793 5098 276,'-4'3'104,"4"-6"-81,0 3 1,0 0-7,0 0-15,0 0 0,0 0 2,0 0 2,0 0-2,0 0 6,4 0 3,-1 0-2,1-7 1,4 7-3,-1-3 0,5-1-3,3-6-1,7 4-1,1-4 2,3 0-1,4 0 0,-3-1-1,3 1 0,0 0 4,0 0 3,-3 4-4,-1-1 1,-3 0-5,-1-3-2,1 7 2,-4-4 0,0 0 1,-4 7 2,-4-3-1,-3 0 0,-1 3-1,1 0 0,-1-4 0,1 4 0,-4 0 0,-1 0 2,-3 0-1,8 0 2,-4 0-2,-1 0 2,-3 0-4,4 0 0,0 0-1,-4 0-2,4 4 1,-4-4-1,0 0-16,0 0-6,3 3-25,1 0-7,-4-3-18,8-6-100</inkml:trace>
        </inkml:traceGroup>
      </inkml:traceGroup>
    </inkml:traceGroup>
  </inkml:traceGroup>
</inkml:ink>
</file>

<file path=ppt/ink/ink4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22:48:37.279"/>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 0 172,'-4'0'66,"8"0"-52,-4 0 6,0 0-1,0 0 0,0 0 1,0 0 4,0 0 2,0 0-13,4 0 5,-4 0 3,0 0-11,0 0-3,0 0-7,0 0-3,0 0-20,3 0-8,5 0-30,3 0-12,4-3-16</inkml:trace>
</inkml:ink>
</file>

<file path=ppt/ink/ink4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22:49:27.89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ACB0E6B8-EEBA-4231-98C4-0617AA0C72F8}" emma:medium="tactile" emma:mode="ink">
          <msink:context xmlns:msink="http://schemas.microsoft.com/ink/2010/main" type="writingRegion" rotatedBoundingBox="14311,6583 23142,6603 23134,10109 14303,10089"/>
        </emma:interpretation>
      </emma:emma>
    </inkml:annotationXML>
    <inkml:traceGroup>
      <inkml:annotationXML>
        <emma:emma xmlns:emma="http://www.w3.org/2003/04/emma" version="1.0">
          <emma:interpretation id="{6421D91C-5BED-4AE9-ABF1-DF6E3FD14DA1}" emma:medium="tactile" emma:mode="ink">
            <msink:context xmlns:msink="http://schemas.microsoft.com/ink/2010/main" type="paragraph" rotatedBoundingBox="14311,6583 23142,6603 23134,10109 14303,10089" alignmentLevel="1"/>
          </emma:interpretation>
        </emma:emma>
      </inkml:annotationXML>
      <inkml:traceGroup>
        <inkml:annotationXML>
          <emma:emma xmlns:emma="http://www.w3.org/2003/04/emma" version="1.0">
            <emma:interpretation id="{CD41E262-55AA-43C7-9609-CFD889B51CEF}" emma:medium="tactile" emma:mode="ink">
              <msink:context xmlns:msink="http://schemas.microsoft.com/ink/2010/main" type="line" rotatedBoundingBox="14475,6550 23144,6604 23134,8100 14465,8045"/>
            </emma:interpretation>
          </emma:emma>
        </inkml:annotationXML>
        <inkml:traceGroup>
          <inkml:annotationXML>
            <emma:emma xmlns:emma="http://www.w3.org/2003/04/emma" version="1.0">
              <emma:interpretation id="{811103B4-18CB-4CEC-9730-FA815AA13D62}" emma:medium="tactile" emma:mode="ink">
                <msink:context xmlns:msink="http://schemas.microsoft.com/ink/2010/main" type="inkWord" rotatedBoundingBox="14473,6776 17615,6795 17609,7666 14468,7646"/>
              </emma:interpretation>
              <emma:one-of disjunction-type="recognition" id="oneOf0">
                <emma:interpretation id="interp0" emma:lang="en-US" emma:confidence="0">
                  <emma:literal>Belle-it</emma:literal>
                </emma:interpretation>
                <emma:interpretation id="interp1" emma:lang="en-US" emma:confidence="0">
                  <emma:literal>Belle-rt</emma:literal>
                </emma:interpretation>
                <emma:interpretation id="interp2" emma:lang="en-US" emma:confidence="0">
                  <emma:literal>Belle-I</emma:literal>
                </emma:interpretation>
                <emma:interpretation id="interp3" emma:lang="en-US" emma:confidence="0">
                  <emma:literal>Belle-nr</emma:literal>
                </emma:interpretation>
                <emma:interpretation id="interp4" emma:lang="en-US" emma:confidence="0">
                  <emma:literal>Belle-ot</emma:literal>
                </emma:interpretation>
              </emma:one-of>
            </emma:emma>
          </inkml:annotationXML>
          <inkml:trace contextRef="#ctx0" brushRef="#br0">53 98 36,'3'-13'13,"1"10"-10,0-8 0,0 8-2,-4 0-1,3-1 0,1-2 0,0 2 2,-4 1-3,0 0-2,4-1 2,0 1 2,-1 0 6,1-1 6,0 1 10,-4 0 8,4-1 1,-4 1 3,3 3-8,-3-3-2,0 3-8,0 0-2,0 0-9,-3 0 3,3 0 3,0 0-6,0-4-3,0 4 2,0 0 1,0 0-2,0 0-3,0 0 0,0 0 1,0 7-1,3 3-1,-3 3 1,0 1 1,0 6 3,0 3 2,-3 7-1,-1 7-1,0 0-3,0 3-2,-3 1 3,-1 2 2,-3-3-4,3 1-1,1-5 0,-1-2 2,1-7-1,3-7-1,0 0-2,0-7 1,4-2 1,0-1 0,0-4 0,0-2 2,0-4 1,0 0 1,0 0-2,0 0 1,-3 0-4,3 0 0,-4 0 3,0-4 1,0 1-4,1 0 1,-1-1 0,4-2 0,0-5-3,0-2 2,0 0 1,0-4 2,0-3-1,0 0-1,4-4 1,-1 1-1,-3-4-3,4 3 2,0 1 3,0 0 1,-1-1-4,1 1 1,0-1-2,0 1-2,0 3 5,-1-1 1,1 1 0,4 0-2,-1 0 1,1 3 1,-1 1 1,1 2 1,-1 4-5,1 0-1,-4 0 1,3 3 2,1 1 0,3-1-1,0 4 1,4-4-1,0 0 0,1 1 0,-1-1 0,0 3 0,0 1 0,0 3 2,-4 0-3,1 0-2,-1 0 4,-4 0 1,1 0 2,-4 0 2,3 3-8,-3 1-3,0-1 0,3 4 3,1 0 3,-1-1 2,-3 4-4,0 0 1,-4 0 0,4 0 2,-8 4-3,0-1 0,0 1 3,-3 2 1,-4 8-1,-1-4 1,1 0-4,-4-3-2,0 0 4,0-1 1,0-2 0,3-1-2,-3 1-2,4-4 1,0 0 1,-1-4 2,5-2-1,-1-1-1,1 0-2,3-3-1,0 0 6,0 0 3,1 0-3,-1 0-2,4 0-3,0 0 1,4-3-4,3 0 1,4-4 6,4 0 4,4 1-3,4-4 0,0 0-3,-1 0-1,1 3 1,-4 0 0,0 0 0,-1 4 2,-3 0-1,-3-1-1,-1 4 1,0 0-1,1 0 0,-1 4 2,-3 2-1,-1 1-1,1 0-2,-5 3 1,5 0 3,-4 0 1,-4 3-1,0 4-2,-4 3 3,4 0 0,-4 4-1,0-1-2,-3 1 1,3-4-1,-3-3 4,-1-1 2,0-2 2,1-4 2,-1 0 1,1-7 1,-4-3-4,-5-3 0,5-4-3,-4 0 0,-4-3-1,-3 0 0,-9 4-9,-3 2-2,-3 8-12,-5 6-5,1 0-5,7 3-2,4 1-12,11-4-5,11-4-51</inkml:trace>
          <inkml:trace contextRef="#ctx0" brushRef="#br0" timeOffset="1104.8356">663 507 120,'-7'0'46,"3"-3"-35,0-1 1,4 4-3,0-3 1,0 0 1,-3 3-1,3 0 1,-4 0-6,0 0 6,4 0 2,0 0 0,0 0 2,0 0-13,0 0-3,0 0 2,8 0 1,-1 0 0,4 0 1,1 0 0,-1 0 1,0 0-5,1 0-1,3 0 1,0 0 0,-4 0 1,0-4 0,1 4 4,-1-3 2,-3 0 2,-1-1 2,-3 1 1,3 0 3,-3-7-3,4 0-1,-4-7-6,3-3-3,1 0-3,-1-4 1,1 1 1,-1 3 2,-3 3-1,-4 0-1,0 4 3,0 3 0,-4 0-4,0-1 1,-7 5 0,0 2 2,-4 1-1,-4 3 2,0 3-4,0 4 0,0 0 5,4 6 5,0 1-7,0 6-1,4 7-1,-1 6 2,5 1 3,-1 2 2,5 1-6,3 0 0,7 0-1,4-3 0,8-4 2,8-7 1,7-9-6,3-8-2,5-12-31,3-8-14,0-6-56</inkml:trace>
          <inkml:trace contextRef="#ctx0" brushRef="#br0" timeOffset="2601.0186">976 628 48,'-7'0'19,"11"3"-15,-8-3-1,4 0-1,0 0 6,0 0 7,0 0 6,0 0 2,0 0-6,0 0-2,0 0-3,4 4 0,-4-4 0,3 3 0,1-3 0,4 0 2,-1 0-7,1-3 2,3-1 4,0-3-5,1 1-2,-1-1-1,0 0-1,1-3-2,-1 0 1,0 0 2,1 0 4,-1 0-2,0-3 1,0-4-3,1 0 0,-1-3-1,0-3 0,1-1-2,-1-3 1,0-3-2,1-3 2,-1-4 0,-4-3 1,1-1-2,0 1-2,-1 0 1,1 0 1,-1 3 1,-3 7 1,0 0-2,-4 3 1,0 3 4,-4 4 4,0 3-2,0 4 0,-3 6-5,-4 4-3,-1 6 0,-3 7-1,-4 4-3,0 2 0,1 5 2,-1 2 0,-4 7 3,4 7 1,0 3-1,4 4-2,0 9 1,4 1-1,3 3 0,5-3 0,3-7-3,3 0 2,5-7-1,3-7 0,1-3 2,-1-3 2,4-3-3,0-4 0,0 0 1,0-7 2,4 1-3,-4-4 0,4-7 3,-4-3 1,0-3 1,0-4 0,4-3-2,-4 0-2,4-3-2,0-4 1,0 0 3,3-3 1,5-3-1,-1-8-2,4-2 1,-3-1-1,3 1-3,-4-1 2,-3 1 3,-1-1 1,-3 4-4,-4 3 1,4 0 2,-7 4 1,-5 3 1,-3 3 2,0 0-1,-4 1 2,0-8-4,0 7 0,0-3-1,-4 0-2,4 0-2,-4 0 1,4 3 1,-4 0 0,4 4 0,-3 0 2,-1 3-1,0 3 2,-3 4-2,-5-1-1,5 1 1,-5 3 1,1 7-3,-4-1 0,0 8 3,0 2 1,-4 5-1,4 5 1,0 4-4,7 7 0,4 14 1,1-4 2,3 3-1,3 0-1,5-3 1,0-3 1,-1-4-1,1-3-1,-1-4 1,4-3-1,1-3-5,3-7-1,4-10-61,3-10-28,1-13-20</inkml:trace>
          <inkml:trace contextRef="#ctx0" brushRef="#br0" timeOffset="3402.5116">1791 557 36,'3'-10'13,"-3"7"-10,0 3 28,0 0 12,0 0 2,0 0 3,0 0-14,0-3-3,0-1-18,0 1-8,4 0-3,0-1-2,0 1 0,3 0 4,1-7 2,-1-1 6,1 1 3,-1 0-6,1-3-1,0 0-2,-1-8-1,1-5-6,-5 2 1,-3 4 4,0 3 2,0 1 2,0 5 0,0 5-2,-3 2 1,-5 1-2,-3 3 0,-1 7-1,-3 6 0,0 4 0,-4 3 2,1 4 6,-1 2 2,4 1-5,3 0-1,1 3 0,7 4 2,4-1-3,8 4-2,7-3-2,4-1 0,3-3-4,1-3 0,3-4 1,1-6 2,3-7-19,0-6-6,0-8-52,4-9-21,-4-4-13</inkml:trace>
          <inkml:trace contextRef="#ctx0" brushRef="#br0" timeOffset="3953.862">2156 583 212,'-3'0'79,"6"0"-61,-3 4 8,0-4 1,0 0-16,0 0-4,0 0-4,0 0-3,0 0 1,0 0 1,8 0 3,0 0-2,-1 0 0,4-4 1,4 1 2,4 0-5,0-1-3,0 1-30,0 3-12,0-4-59</inkml:trace>
          <inkml:trace contextRef="#ctx0" brushRef="#br0" timeOffset="4844.2741">2650 326 176,'0'-23'68,"0"3"-52,4-11-3,4 18-5,-1 0-6,-3-1-2,4 1 9,-1 3 4,-3 3-6,0 0 5,-1 4 3,-3 3-1,4 10 0,0 7 0,-4 6 4,0 7-4,0 7 2,0 4-9,0 2-2,0 1-1,0-1 0,0 1-2,0-4-2,0-6 1,0-4-1,0-7 0,0-3 2,0-3-6,0-4 1,0-6-12,0-7-3,0-3-22,0-4-7,0-3-24,4 0-34,-1-3 32,1-1 36,0-3 20,4 1 14,-1-1 4,1-3 6,-1 0 6,4-4 4,1-3 4,-1 1 0,4-1 2,0 0 0,0 0 3,0 4 1,0-1 1,-3 7 7,-1 4 2,-3 0-8,-1 3-3,-3 3-15,0 4 4,-1-1 3,-3 4-8,0 0-3,4 7 0,0 0 0,4 3-1,-1 6 1,1 5 0,-1 2 1,1 7 2,-1 4 1,1 3-3,-1-1 0,-3 1-5,0 0-2,-4-3 2,0-4 0,0-7-4,-4-3 1,0-6-11,-3-7-3,-1-7-28,1-7-13,-1-3-22,1-7-51,-1-6 27</inkml:trace>
          <inkml:trace contextRef="#ctx0" brushRef="#br0" timeOffset="5176.2248">2790 263 124,'-23'-7'46,"12"3"-35,-4 1 23,7 0 10,-3-1-9,0-2-2,-1 2-4,5-2 1,-1 2-16,5 1-1,-1-4 0,4 1-1,7-1 1,1-3-3,3 0-1,0 0-3,1 0-1,3-7-3,4 3 1,7-2-2,4 2 2,0 1-2,4-1 2,0 4 0,4 4 3,-4-1-3,0 4-2,-4 3 0,-11 0-1,0 0-9,-4 3-4,4 7-26,-4 0-13,-8 4-54,-7 2-40,-4 4 62</inkml:trace>
          <inkml:trace contextRef="#ctx0" brushRef="#br0" timeOffset="5645.9911">2684 762 172,'-11'7'66,"7"-7"-52,4 3 8,0-3-1,0 0-9,0 0 1,0 0-6,4-3 1,4-1-5,-1 1 5,1 0 4,3-1 5,0 1 2,1-1-2,3-2 0,3-1-1,1-3 0,4 3-2,0 1-1,3-1-1,0 4 0,4-1-2,1 1 1,-5 0-2,0-1 2,-3 4 0,0-3 1,-4 3-4,-4 0 0,-4 0-5,-4 0-2,1 0 0,-8 0-1,0 0-22,-4 0-10,0 0-39,1 3-15,-5 1-43</inkml:trace>
        </inkml:traceGroup>
        <inkml:traceGroup>
          <inkml:annotationXML>
            <emma:emma xmlns:emma="http://www.w3.org/2003/04/emma" version="1.0">
              <emma:interpretation id="{33FBF1CF-F735-4220-A504-5322A8DF99E3}" emma:medium="tactile" emma:mode="ink">
                <msink:context xmlns:msink="http://schemas.microsoft.com/ink/2010/main" type="inkWord" rotatedBoundingBox="18049,6906 19502,6915 19498,7530 18045,7521"/>
              </emma:interpretation>
              <emma:one-of disjunction-type="recognition" id="oneOf1">
                <emma:interpretation id="interp5" emma:lang="en-US" emma:confidence="0.5">
                  <emma:literal>Can</emma:literal>
                </emma:interpretation>
                <emma:interpretation id="interp6" emma:lang="en-US" emma:confidence="0">
                  <emma:literal>can</emma:literal>
                </emma:interpretation>
                <emma:interpretation id="interp7" emma:lang="en-US" emma:confidence="0">
                  <emma:literal>Cam</emma:literal>
                </emma:interpretation>
                <emma:interpretation id="interp8" emma:lang="en-US" emma:confidence="0">
                  <emma:literal>cam</emma:literal>
                </emma:interpretation>
                <emma:interpretation id="interp9" emma:lang="en-US" emma:confidence="0">
                  <emma:literal>•an</emma:literal>
                </emma:interpretation>
              </emma:one-of>
            </emma:emma>
          </inkml:annotationXML>
          <inkml:trace contextRef="#ctx0" brushRef="#br0" timeOffset="6601.3418">4004 333 96,'7'-27'35,"-7"10"-27,4-9 9,0 15 4,-4-5 1,0-4 4,-4-4 1,0 1 3,-3-4-5,-4 3-3,-5 4-12,-2 0-4,-1 3 0,-4 4-1,4 6 0,0 1-3,-11 2-2,-11 1 5,3 6 1,0 4 6,4 10 5,4 10-9,4 6-2,3 11 0,1 3 1,7 3-1,11 3-1,8-2-1,11-1 0,11-3-2,4-4 1,8-2-2,3-8 2,1-6-2,-1-7-1,5-10-13,-1-10-6,0-7-41,-3-6-16,-1-4-25</inkml:trace>
          <inkml:trace contextRef="#ctx0" brushRef="#br0" timeOffset="7396.4835">4332 464 136,'7'-17'52,"-7"7"-41,8-4-2,-4 8-5,3-4-4,1 0 0,-4 0 19,-4-1 10,0 1 10,-4 4-21,-7 2 4,-5 1-12,-2 6-3,-1 4 0,-4 3 0,-3 4 1,3 2 2,-3 4 1,3 4 1,4-4-9,0 3-1,4 1-2,4-4 2,3 0-3,1 0 0,3-3 3,4 0 1,4-4-1,3-3-2,-3-3 1,4-4 1,-4 1 1,3-4 3,-3-4-3,3-2 0,-3-5 1,4 1 0,-1-6-5,5-1 1,-1 0 0,0 0 2,4-6-1,4 6-1,-4 0 1,0 7-1,0 7-3,0 3 0,-3 7 4,-1 3 3,0 3 1,-3-3 0,-4 0-3,3 4 1,5 2-4,3 1 0,0-3-10,4-4-3,3-4-20,5-6-7,-1 0-26,-3 0-9,-1 0-4</inkml:trace>
          <inkml:trace contextRef="#ctx0" brushRef="#br0" timeOffset="8205.0975">4520 611 176,'0'3'66,"0"-3"-52,0 0-14,0 0-9,0 0-9,0 0-2,0 0 25,-3 0 10,-1 0 22,0 0 12,0 0-9,1 0-3,-1-3-21,0 0-3,4-4-2,0-3-6,4 0-3,0-3-1,3-4-1,-3-3 0,3 0 0,1-1 2,3 1 1,1 0-1,-1 3 1,0 1-2,1-1 2,3 4-2,-4 2 2,-4 5-4,1 2 0,0 1-1,-1 3 0,1 3 2,-1 7 2,1 4-3,-1 3 0,1-1 1,3 1 0,0 3 0,1 0 0,-1-3 0,0 0 0,1-4 0,-5 1 2,1-4-3,-5 0 0,-3-3 1,0-1 0,-3 1 4,-5 0 2,-3-4-5,-4 0 0,0-3-1,3 0 2,1 0-1,4-3-1,3-4 1,4-3-1,7-3-3,8-4 2,8-6-1,3-1-2,1 1 3,7 3 2,-4-1 0,0 8 2,-4 6-2,-3 4-1,-4 6-2,0 11-1,-8 6 2,0 0 2,-3 3 0,-1 4 2,1-3-4,0-1 0,-5-3-210,12-16 75</inkml:trace>
        </inkml:traceGroup>
        <inkml:traceGroup>
          <inkml:annotationXML>
            <emma:emma xmlns:emma="http://www.w3.org/2003/04/emma" version="1.0">
              <emma:interpretation id="{61A44462-7667-48D3-B2E6-B1AC8F96E4E5}" emma:medium="tactile" emma:mode="ink">
                <msink:context xmlns:msink="http://schemas.microsoft.com/ink/2010/main" type="inkWord" rotatedBoundingBox="19959,6584 23144,6604 23134,8100 19950,8080"/>
              </emma:interpretation>
              <emma:one-of disjunction-type="recognition" id="oneOf2">
                <emma:interpretation id="interp10" emma:lang="en-US" emma:confidence="1">
                  <emma:literal>improve</emma:literal>
                </emma:interpretation>
                <emma:interpretation id="interp11" emma:lang="en-US" emma:confidence="0">
                  <emma:literal>imp^oVe</emma:literal>
                </emma:interpretation>
                <emma:interpretation id="interp12" emma:lang="en-US" emma:confidence="0">
                  <emma:literal>impnoVe</emma:literal>
                </emma:interpretation>
                <emma:interpretation id="interp13" emma:lang="en-US" emma:confidence="0">
                  <emma:literal>improVe</emma:literal>
                </emma:interpretation>
                <emma:interpretation id="interp14" emma:lang="en-US" emma:confidence="0">
                  <emma:literal>imp^ove</emma:literal>
                </emma:interpretation>
              </emma:one-of>
            </emma:emma>
          </inkml:annotationXML>
          <inkml:trace contextRef="#ctx0" brushRef="#br0" timeOffset="9285.8015">5486 303 192,'7'-4'71,"-7"1"-55,8 0-5,-5-1-3,1 1-9,0-4 0,0 4 3,3 0 3,-7-1-2,0 4 5,0 0 4,4 10 0,4 7 3,-1 13 3,1 7 1,-1 0-2,-3 0 0,0 0-5,0-4 0,-1-3-7,1 1-3,-4-8-1,0-3 1,0-3-1,0-7 2,0 0-24,0-3-8,0-7-37,0-7-15,8-6-12</inkml:trace>
          <inkml:trace contextRef="#ctx0" brushRef="#br0" timeOffset="9508.195">5621-9 308,'-3'3'115,"3"-3"-89,3 4-10,-3-4-9,0 0-20,0 0-5,0 0-10,4 0-5,0 0 18,3 0-4,-3 0 2,4 3-9,-4 0-4,-1 1-52</inkml:trace>
          <inkml:trace contextRef="#ctx0" brushRef="#br0" timeOffset="10804.5047">5870 524 108,'-7'7'44,"-1"-4"-35,-3 0-2,7 1-3,-4-1-2,1 0 3,-1 1 20,1-1 8,3-3 1,0 0 0,1 0-6,-1-3 0,0-1-16,4-2 2,0-4 0,4 0-12,0-7-3,3-3 0,1-4 2,3 1-2,0-4 0,4 0 3,0 0 1,4 4-1,-4-1-2,4 4 5,0 0 1,0 3-5,0 4 0,3 0-1,-3 3 2,0 3-1,0 4 2,0 3-2,-4 6-1,0 4-2,-4 4 1,1-1 1,-1 4 2,-4 3-1,1 0-1,0 0 1,-5 4 1,1-1-1,0 1-1,0-4 1,-4 0 1,0 0-1,0-7-1,0 1 1,0-4-1,-4 0 2,0 0 1,4-3 1,0-4 0,-4-3 0,1 0 0,-1-3 2,0-1 3,0-2-4,4-5-3,0-2-4,0-4 1,0-3 1,0 0 2,4-3-1,4-4-1,-1 0 1,1 0 1,3 4-3,0 3 0,1 0 1,-5 3 2,4 3-1,-3 4-1,-1 4-4,1 2 0,0 4 2,-1 4 1,1 2 1,-1 4 0,4 4 0,-3 3 0,0-1-3,-1 1 2,1 3 1,-1 0 0,1 0 2,-5 4 3,1-4-2,-4 0-2,0 0 0,-4-3-1,1-4 0,-1 1 0,0-4 0,0-4 2,1-2-1,-1-1 2,0-6 0,4-4-1,4-6-2,3-7 1,1-7-1,3-3 0,1-7 2,3 0-3,0 3-2,0 4 2,0 3 0,-4 4-2,4 6 0,0 7 2,-3 3 2,3 4-5,-4 6 1,4 7 3,0 7 2,0 7 0,0 3 1,4 3-2,4 3 2,-1 1-4,-3-4-2,0-3-7,0-4-4,0-3-39,-4-6-17,-4-4-41</inkml:trace>
          <inkml:trace contextRef="#ctx0" brushRef="#br0" timeOffset="11704.9318">6760 58 240,'0'-10'90,"-4"0"-70,8-3 2,0 9-6,0 1-11,-1-4-3,-3 4-1,0-1-1,0 4 0,0 0-3,0 0 2,4 7 7,-4 3 4,4 4 1,0 6 3,-1 7-3,5 9 1,3 11-3,1 4 2,3 9-2,0 0 0,0 7-5,-4 7-1,0 6-1,-3-16 1,-4-14 2,-1 17 2,-3 11-1,-7-11 1,-4-7-2,-4-7 2,-1-6-2,1-6 0,0-5-6,0-9-1,0-3-4,4-7 1,0-7-4,-1-4 1,5-2-7,-1-8-1,4-2 4,1-4 5,3-7 4,3-7 2,1-9 1,4-7 2,-1-11 3,5-9 2,3-7-1,3-7 1,5 0-4,0 14 0,-8 13-1,11-6-2,8-14 3,-4 10 2,-3 13 0,-5 7 2,-3 10-4,0 7 0,-4 7-1,0 6-2,-4 10 3,1 8 2,-1 5-2,-3 4 0,-5 4-1,1 3-2,0-1 1,-4-9-1,0 0 2,0 0 1,-4 0-6,0-4-2,-7-6-14,0-4-5,-4-6-29,0-1-14,0-6-55</inkml:trace>
          <inkml:trace contextRef="#ctx0" brushRef="#br0" timeOffset="12279.0968">7269 492 180,'0'7'68,"4"-1"-52,-8 1-23,4-7-14,-4 0-24,0 0-10,-3 3 56,-1 1 28,1-4 30,-1 0 14,1-4-19,3 1-8,4-4-24,4-3-9,3-6-8,5-11-4,3-3 2,4-7-4,3-3-2,1 0 2,-1 0 2,1 7 4,0 3 4,-5 7 0,1 6 2,-4 4-8,-3 3-2,-5 10-1,1 16 2,-4 8-1,-1 9-1,-3 4 1,4 6-1,0 4 0,3-4 0,5-3-5,-1-3-1,0-4-17,1-6-5,-1-4-35,-3-6-14,-1-10-19</inkml:trace>
          <inkml:trace contextRef="#ctx0" brushRef="#br0" timeOffset="12779.8182">7654 313 220,'7'-4'85,"4"-6"-66,-3 4-23,-4 2-16,3 1-17,1 0-4,-4-1 30,-4 4 15,0 7 27,-4 6 13,-4 7-12,1 4-6,-1 6-15,1 0-7,-1-3-3,4-3-1,4-4 0,4 0-5,0-3 1,3-7 0,5-4-1,3-6 10,7-6 4,1-11 2,3-3 1,1-10 0,-1-7 0,-3-4-4,-1-2-3,-6-1 4,-5 4 2,-4 3 2,-3 10 3,-4 7-3,-7 4 0,-5 6-14,-7 10-6,-7 10-22,-4 6-6,-8 11-79,0-3-46,8-8 72</inkml:trace>
          <inkml:trace contextRef="#ctx0" brushRef="#br0" timeOffset="13311.9682">8091-32 236,'15'-10'88,"-7"6"-69,-1 1-5,-7 3-7,0 0-5,0 0 1,4 3-1,-4 4 1,-4 3-2,0 7 4,-3 6 4,-1 7 1,-3 11 2,0 5-2,3 11-1,1-3-5,-1 0-1,4-4-3,0-6-1,4-4 1,4-7 2,4-6-1,-1-3 2,-3-8 2,4-6 4,-1-10 22,1-6 12,-1-14-11,5-17-6,-1-17-15,4-16-5,0-7-13,4-1-5,3-9-10,5 7-1,3 3-6,8 6-1,-1 11-46,5 7-20,-4 9-14</inkml:trace>
          <inkml:trace contextRef="#ctx0" brushRef="#br0" timeOffset="13887.4143">8317 427 152,'8'-4'57,"3"-6"-44,12-3-4,-8 3-4,4-4-16,3-2-3,5-4 18,-1-4 8,4 1 22,0-4 11,0 0-11,1 0-2,-5-3-19,-3 0-6,-5 0 0,-6 6 0,-8 1 1,-8 6-7,-8 4 0,-6 3-6,-5 6-1,-3 11 3,-8 6 3,0 11 12,-4 3 4,0 10 4,1 9 0,6 5-3,9 2 2,7 1-6,7-4 0,8-6-10,12-4-4,6-6-3,9-11 3,3-10-2,4-6-1,0-14-28,3-13-14,5-23-89</inkml:trace>
        </inkml:traceGroup>
      </inkml:traceGroup>
      <inkml:traceGroup>
        <inkml:annotationXML>
          <emma:emma xmlns:emma="http://www.w3.org/2003/04/emma" version="1.0">
            <emma:interpretation id="{191DC589-7337-4621-9E4A-AED4A9B16910}" emma:medium="tactile" emma:mode="ink">
              <msink:context xmlns:msink="http://schemas.microsoft.com/ink/2010/main" type="line" rotatedBoundingBox="14309,7760 20993,7775 20990,9133 14306,9118"/>
            </emma:interpretation>
          </emma:emma>
        </inkml:annotationXML>
        <inkml:traceGroup>
          <inkml:annotationXML>
            <emma:emma xmlns:emma="http://www.w3.org/2003/04/emma" version="1.0">
              <emma:interpretation id="{598C2C5A-D372-48BB-B87E-C22D2AFCCF4B}" emma:medium="tactile" emma:mode="ink">
                <msink:context xmlns:msink="http://schemas.microsoft.com/ink/2010/main" type="inkWord" rotatedBoundingBox="14308,7983 16333,7988 16331,9123 14306,9118"/>
              </emma:interpretation>
              <emma:one-of disjunction-type="recognition" id="oneOf3">
                <emma:interpretation id="interp15" emma:lang="en-US" emma:confidence="0">
                  <emma:literal>Many</emma:literal>
                </emma:interpretation>
                <emma:interpretation id="interp16" emma:lang="en-US" emma:confidence="0">
                  <emma:literal>many</emma:literal>
                </emma:interpretation>
                <emma:interpretation id="interp17" emma:lang="en-US" emma:confidence="0">
                  <emma:literal>Mary</emma:literal>
                </emma:interpretation>
                <emma:interpretation id="interp18" emma:lang="en-US" emma:confidence="0">
                  <emma:literal>ma.ny</emma:literal>
                </emma:interpretation>
                <emma:interpretation id="interp19" emma:lang="en-US" emma:confidence="0">
                  <emma:literal>Manny</emma:literal>
                </emma:interpretation>
              </emma:one-of>
            </emma:emma>
          </inkml:annotationXML>
          <inkml:trace contextRef="#ctx0" brushRef="#br0" timeOffset="17195.0788">-136 1570 156,'-7'0'60,"7"0"-47,-4 3-1,4-6-4,0 3-6,0-4 1,0-6 0,0 0 1,0-3-2,0-1 7,0 1 4,-4 3 2,0-4 1,4 1-6,-4-4-2,1 1-4,3-1-3,0-3-3,0 0 1,3-4 1,1 1 2,0-8-1,0 5 2,3 2-2,1 4 2,-1 0-2,1 0 2,3 3-2,1 0-1,-1 4 1,0 0-1,0 2 0,1 1 2,-1 7 1,-3 0 1,-1 3-5,1 0-1,-1 6 5,1 4 3,-1 4-1,-3 3 2,-4 3-2,0 3 2,4 4-4,-4 3-2,4 0 4,-1 7 1,1-3-5,0-1-2,0 4 2,-4 3 1,0 1 0,0-1 1,0 0-2,-4 0 2,0-3-2,0 0-1,-3-4 1,-1-2-1,1-5 2,3-5 1,0-5-1,1-2-2,3-4 5,0-7 1,0-3 6,0-7 3,0-6-11,0 0-1,0-4-5,0-3 0,0 3 2,0-3 0,0 0 0,3-4 2,1-3-3,0-3 0,0 3 1,3 1 0,1-1 0,3 0 0,0 4 0,1-1 2,3 1-3,0-1-2,0 4 2,0 0 2,0 3-2,0 4 0,0-1 3,-4 4 1,-3 4-1,0 2-2,-8 4-2,7 4 1,1 6 1,-5 3 0,1 4 0,0 0 2,0 3-3,3 0 0,-3 3 1,4 4 2,-5 3-3,5 4 0,-4-1 1,3 1 2,1-1-1,-8 4-1,0-3 1,-4-1 1,-4-3-1,1-3 2,-1-7-2,1-3 2,3-4-2,-4-6-1,5-10 7,-5-7 3,4-7-8,1-3 0,-1-4-2,4-2 0,0-1 0,0-3 0,0 0 0,4-4 0,3 0-3,1 1 2,3-1 1,4 4 0,0 0-3,0 3 2,4 4-1,0-1 0,0 4 2,0 4 2,0 2-3,-4 4 0,0 3-1,0 4 0,-4 3 0,0 7 0,-3 9 4,-1 8 1,-3 6 1,-4 14 0,0-1-2,-4 4 1,1-3-2,-1-4 2,0-3-2,4-4-1,0-6-10,8-13-99,3-14-68,4-7 54</inkml:trace>
          <inkml:trace contextRef="#ctx0" brushRef="#br0" timeOffset="18076.979">810 1576 164,'0'-13'63,"0"6"-49,0 0 7,0 7 4,0-13-8,0-4-9,0-3-5,0-3-2,0-4 3,0 0 5,0 0 1,0 4 4,-3 3 4,-1 3 1,-4 4-4,1 3 1,-1-1-9,-3 11-4,0 11-2,3-1-1,-3 6 0,3 8 0,1 3 0,-1 3 0,1 0 4,-1 3 2,1 1-5,3-4 0,0 0-1,0-3 2,4-3-1,0-4 2,0-4-2,4 1-1,0-7 1,3 0 1,5-6-1,3-8 2,4-2 0,-1-8 3,1-6-1,0-7 2,0-3-2,-4 3 0,0 4-3,-4 6 1,1 4 7,-5 3 3,-3 6-9,-4 11-4,-4 10 0,4 6 1,0 4-2,-3 3-2,10-3 4,1 0 1,3-4-3,0-3 1,4-3-9,4-7-4,0-7-18,0-6-7,0-7-73,3-7-50,-3-6 69</inkml:trace>
          <inkml:trace contextRef="#ctx0" brushRef="#br0" timeOffset="18312.6802">1044 1687 160,'-4'0'60,"1"0"-47,3-3 21,0 3 6,0 0-14,0-4-4</inkml:trace>
          <inkml:trace contextRef="#ctx0" brushRef="#br0" timeOffset="19629.942">1040 1663 368,'4'-13'5,"0"0"-3,0-4-1,0 0 1,-1 0 1,1-3 1,4 3 0,3 1 0,0-1-5,4-3 1,4 0 0,0 0 2,0 0 3,3-1 4,-3 5-4,0 6-3,-4 3 1,0 7 0,-3 7-1,-1 6-2,-4 4 3,-3 6 2,0 7 0,-4 1 0,0-1-3,4 0 1,-4-7-2,0 1-1,0-4-2,0-3 1,0-4 3,0-3 3,0 0-2,0-6 0,0-4-1,0 3-2,-4-3 1,0 0-1,0 0 6,4-3 4,-3-4-1,3-7 0,3-2-5,1-8-3,4-3 0,-1 4-1,1-1-3,-1 4 2,1 4 1,0 2 0,-5 4-3,1 3 2,4 4-1,-5 3-2,5 7 3,-1 6 0,5 1 1,3 6 2,0 0-3,0 0 0,4-3 1,-4-4 0,0-3 0,0 0 2,0 0-3,-4-3 0,1-4 1,-1-3 2,0-6-1,1-1 2,-1-7-2,0-6 2,-3-3-2,-1-4 2,1 0-2,7 0 2,-7 4-2,-1 6 2,-3 4 0,0 3 1,-1 0-2,-3 6 1,0 4-4,0 7 0,0 3-1,0 7 0,0 0 2,0 3 2,4-3-1,0 3-1,0 0-2,3-3-1,1-4 2,3 0 2,-3-3 0,-1-3-1,1-4 1,3-3 1,-3-6-1,3-4 2,-4-7 0,1-3 1,0-4-2,-1-2-2,1-1 1,-1 0-1,1 0-3,-1 0 2,-3 7 1,0 3 0,0 4-3,-1 3 2,-3 7-1,0 3 0,4 10 2,0 6 0,0 5 0,3 5 0,1 5 0,-5 2 0,5 4 2,-4 3 1,0 4-6,-1 3 0,-3 3 3,0 7 2,0 3 0,0 0-2,0 4 1,-3-7-1,-1-3-3,0-11 2,0-6 1,0-7 2,1-3-1,-1-3-1,-4-8 3,1-2 2,-1-4 4,1-7 2,-5-6-1,-3-4 1,0-6-6,-4-7-1,1-7-2,-1-7 1,4 1-2,0-1-1,3 1-2,5 3-1,3 3-1,4 3 3,4 4-2,3 3-1,5 4 0,3 3 3,4-3 2,-1 6 4,1 4-7,0-1 0,-4 4 0,0 0 1,-3 4 1,-1 2 0,-4 8-5,1-4 1,-1 3-51,-3 1-21,4-8-60</inkml:trace>
        </inkml:traceGroup>
        <inkml:traceGroup>
          <inkml:annotationXML>
            <emma:emma xmlns:emma="http://www.w3.org/2003/04/emma" version="1.0">
              <emma:interpretation id="{1ABADEDD-8CDA-4E0B-8AC0-C520E7D89DA2}" emma:medium="tactile" emma:mode="ink">
                <msink:context xmlns:msink="http://schemas.microsoft.com/ink/2010/main" type="inkWord" rotatedBoundingBox="16790,7765 19466,7771 19464,8698 16788,8692"/>
              </emma:interpretation>
              <emma:one-of disjunction-type="recognition" id="oneOf4">
                <emma:interpretation id="interp20" emma:lang="en-US" emma:confidence="1">
                  <emma:literal>bounds</emma:literal>
                </emma:interpretation>
                <emma:interpretation id="interp21" emma:lang="en-US" emma:confidence="0">
                  <emma:literal>bound</emma:literal>
                </emma:interpretation>
                <emma:interpretation id="interp22" emma:lang="en-US" emma:confidence="0">
                  <emma:literal>bound's</emma:literal>
                </emma:interpretation>
                <emma:interpretation id="interp23" emma:lang="en-US" emma:confidence="0">
                  <emma:literal>Sounds</emma:literal>
                </emma:interpretation>
                <emma:interpretation id="interp24" emma:lang="en-US" emma:confidence="0">
                  <emma:literal>hounds</emma:literal>
                </emma:interpretation>
              </emma:one-of>
            </emma:emma>
          </inkml:annotationXML>
          <inkml:trace contextRef="#ctx0" brushRef="#br0" timeOffset="21272.2415">2443 1013 132,'4'-20'49,"-4"7"-38,0 3 8,4 3 3,-4 0 2,0-3 3,0 0-3,0 0-1,0 0-12,0 3 4,0 1 3,0-1-4,0 4 2,0-1-7,0 4-1,0-3 0,0 3 0,0 0-4,0 0-1,0 3-1,0 4 1,0 6 0,0 7 1,-4 11 0,0 5 2,-4 8-1,-3 13 0,-4 13-1,0 4 0,0-17-5,-4 24 1,4-11 0,4-23 2,3-7-3,4 0 0,1 4 1,10-7 0,4-10 0,4-7 2,8-7-3,0-10 0,3-3 3,4-6 1,0-4-4,1-4 1,-5-6 0,0-3 0,-3-4 2,0-3 1,-8 0-1,-4-1 1,-3 1-2,-1 3 2,-7 4-2,0 3 2,-4 3-2,1 4-1,-1 3 3,-4 6 0,1 11-4,-5 6-1,-3 11 5,4 3 3,0 3 1,3 0 3,1-3-5,3-4-3,4-3-4,7-3-1,8-7-5,4-3 0,8-11-23,-1-9-7,1-4-84,3-9-50,0-5 77</inkml:trace>
          <inkml:trace contextRef="#ctx0" brushRef="#br0" timeOffset="21840.5246">3042 1389 236,'-3'0'88,"3"0"-69,0 3 0,0-3-4,-4 3-13,0 1-3,-3 2-3,-1 4 0,1 7 3,-5 3 2,1 7 2,-4 7 3,0 2 3,-4 5 5,4-1 1,3-3-11,5-4-1,3-3-3,4-3 0,4-3-3,3-8 0,5-5-1,-1-5 3,4-6 2,0-6 4,0-8 4,4-3 2,-4-6-3,0-11-3,0-2 0,-7-8-1,-4-3 6,-4-3 6,-4 3-2,-4 7 2,-3 6-5,-8 7-1,-3 11-15,-5 12-4,1 11-16,7 3-4,4 0-31,4 10-12,7 10-39</inkml:trace>
          <inkml:trace contextRef="#ctx0" brushRef="#br0" timeOffset="22583.9223">3107 1472 196,'3'-3'74,"5"3"-58,-4-3-6,-1-1-6,1 1-4,0 0 2,0-1-3,3 4-2,1 0 2,-4 0 2,-1 0 2,5 4 1,-1 6 0,1 3 6,-4 4 4,3 6 4,-3 4 3,0 3-9,0-3-2,-1 0-6,1-4-3,4 1-3,-5-7 1,5-1 1,-4-2 2,3-4 1,1-7 1,3-6 2,0-7 3,1-4-2,3-6-2,0-7-2,0-6-3,0-1 1,0-2 1,0 2-3,0 4 0,-3 6 3,-1 8 1,-4 2 1,1 11 0,0 10 0,-5 9 2,1 8 1,-4 6 1,0-3-2,4 3-1,0-3-6,3-4-1,1-3 1,3-3 0,0-4-8,1-2-4,3-8-22,0-3-10,0-3-42,0-4-48,4 0 45</inkml:trace>
          <inkml:trace contextRef="#ctx0" brushRef="#br0" timeOffset="23475.1691">3676 1724 160,'-8'0'60,"8"0"-47,-3 0-12,3 0-7,-4-4-1,0 1 1,0 0 28,0-4 12,1 4-16,3-1 6,-4-2 3,0-4-9,0-1-2,1-2-9,-1 0-5,0-4 1,0 0 0,4-3-1,0 0 1,4 0-2,4 0 2,-1 0-2,4-1-1,5 5 1,2-1-1,1 4 0,0 3 2,0 3-3,0 3 0,0 8 1,-4 3 0,0 3 2,-4 0 3,0 6-4,-3 4-3,0 4 1,-5 3 0,1 0 3,-4-1 1,0 1-1,0-3 1,0-1-2,-4-3-1,1-3 3,-1-4 0,0-3-1,0-3-2,0-4 3,1-3 0,3-3-4,0-7-1,0-3 1,3-1 0,5-2 3,0-8 1,3-3-1,4 4-2,0-4-2,4 4 1,0-1 1,0 4 2,-4 7-1,0 2 2,-4 5 0,0 2 3,1 8-5,-5 6-1,-3 10 2,0 3 3,-4 4-2,0 3 0,0-3-1,0 0 1,0-4-7,0 1-1,0-7-20,4-4-7,3-6-25,4-7-11,1-7-24</inkml:trace>
          <inkml:trace contextRef="#ctx0" brushRef="#br0" timeOffset="24414.7101">4317 1583 216,'-4'20'82,"15"-23"-64,-11-1-4,0 1-6,0 0-23,0-4-6,8-3 7,-8 0 8,4 0 4,-1 0 19,1 3 11,-8 0 1,4 1 3,-3 2-14,-1 1-3,-4 0-5,5 3 1,-9 13-11,1 7 1,0 0 0,-4 0 2,3 0 1,1 4-2,3-4-2,-3 0 1,4-3-1,3-4-3,0 1 0,4-4 2,4-4 2,3-6 2,5-3 3,3-7-3,4-3-2,-1-7 0,9-14 1,-5-6-3,5-10-2,-1-7 2,1-4 0,-5 1 3,1 0 1,-4-4-4,0 7-1,-4 10 5,-4 7 5,-4 10 0,1 6 1,-8 11-5,0 13-1,-8 13-1,1 11 1,-4 9-4,-4 14 0,-4 13 1,-4 4 2,4 6-1,8-19-1,0-11 1,3 7-1,8 6 0,4-9 0,3-10-5,5-11-1,3-6-2,7-11 0,5-6 2,-1-10 2,4-6-3,1-8 2,2-6 1,-2-3 2,-1-4 3,-4-7 2,-3 4 1,3 3 0,-7 3 2,0 8 1,0 6 1,-8-1 0,-3 11-2,-5 4-1,1 2-1,0 11 0,0 3-5,-1 7 1,5 0 0,0 3 2,7 3-3,0 4 0,4 3 5,-4 0 2,0 4 4,0-1 1,0-2 1,-4-1 0,-3-4-9,-5 1-1,-6-3 7,-9-1 3,-10-3-3,-8-3-1,-12-4-4,-3 1-3,0-4-22,-1 0-11,5-3-55,7-7-21,4-4-19</inkml:trace>
        </inkml:traceGroup>
        <inkml:traceGroup>
          <inkml:annotationXML>
            <emma:emma xmlns:emma="http://www.w3.org/2003/04/emma" version="1.0">
              <emma:interpretation id="{5AEF3DB2-4EF6-4E72-BDE6-1586A50DDBC4}" emma:medium="tactile" emma:mode="ink">
                <msink:context xmlns:msink="http://schemas.microsoft.com/ink/2010/main" type="inkWord" rotatedBoundingBox="20002,7929 20993,7931 20991,8919 20000,8917"/>
              </emma:interpretation>
              <emma:one-of disjunction-type="recognition" id="oneOf5">
                <emma:interpretation id="interp25" emma:lang="en-US" emma:confidence="1">
                  <emma:literal>by</emma:literal>
                </emma:interpretation>
                <emma:interpretation id="interp26" emma:lang="en-US" emma:confidence="1">
                  <emma:literal>h y</emma:literal>
                </emma:interpretation>
                <emma:interpretation id="interp27" emma:lang="en-US" emma:confidence="0">
                  <emma:literal>G y</emma:literal>
                </emma:interpretation>
                <emma:interpretation id="interp28" emma:lang="en-US" emma:confidence="0">
                  <emma:literal>U y</emma:literal>
                </emma:interpretation>
                <emma:interpretation id="interp29" emma:lang="en-US" emma:confidence="0">
                  <emma:literal>6 y</emma:literal>
                </emma:interpretation>
              </emma:one-of>
            </emma:emma>
          </inkml:annotationXML>
          <inkml:trace contextRef="#ctx0" brushRef="#br0" timeOffset="25802.2118">5640 1087 220,'0'-13'85,"4"9"-66,0-2-6,0-1-4,-1 3-10,-3 4 0,4-3 10,0 3 3,-4 0-5,0 0 7,0 3 5,0 8-4,-4 2 2,0 7-6,-3 7-1,-1 6-6,-3 11-1,0 10-1,-5 9 1,-6 8 0,3-8 1,4-2 0,4-8 2,7-6-5,4-7-1,7-6 0,5-7 2,3-7-1,4-7-1,3-6 1,5-7 1,-1-3-1,0-4 2,-3 0-2,0 0-1,-4 1-2,-1-4 1,-3 0 3,1 0 3,-5-7 2,0 0 1,0-6-4,1-1-3,-5 1 0,-3 6 1,0 4-1,0-1 2,-4-3-2,0 7-1,-4 4 1,0 2 1,-3 8-3,-1 6-2,4 3 2,0 4 2,1-4-2,3 4 0,3-4 1,5 1 2,7-8 1,4 1 3,4-7-10,3-7-2,8-9-39,4-4-15,3-7-74</inkml:trace>
          <inkml:trace contextRef="#ctx0" brushRef="#br0" timeOffset="26465.8389">6206 1526 280,'0'3'107,"0"-3"-83,4 4-12,-4-4-10,0 0-19,-4 10-1,0 3 9,-4 4 7,5 0 2,-1-1 9,0 1 6,4 0-5,0-4-3,4 1-4,3-4-3,5-3 1,3-7 1,0-4 1,4-3 1,3-3 0,1-3 2,0-4 3,-1-6 2,1-4 1,-4 4 2,-4-4-3,0 3 1,-4 4-3,-3 7 2,-1 3 0,-3 0 1,0 6-9,0 1-1,-4 3 0,3 7 3,1 3-4,0 3-3,0-3 1,3 10 0,5 10 1,-1 4 2,0-1-1,-3 4-1,-5 4 3,-3-1 2,-3 3 0,-9 1 0,-10 3 3,-8-4 5,-8-6-1,-4-3 1,1-4-7,-1-7-2,1-9-29,0-14-10,14-20-135</inkml:trace>
        </inkml:traceGroup>
      </inkml:traceGroup>
      <inkml:traceGroup>
        <inkml:annotationXML>
          <emma:emma xmlns:emma="http://www.w3.org/2003/04/emma" version="1.0">
            <emma:interpretation id="{024E8207-CEFC-4539-94CE-2C99ADC0096B}" emma:medium="tactile" emma:mode="ink">
              <msink:context xmlns:msink="http://schemas.microsoft.com/ink/2010/main" type="line" rotatedBoundingBox="14338,9152 20686,8903 20729,9999 14381,10247"/>
            </emma:interpretation>
          </emma:emma>
        </inkml:annotationXML>
        <inkml:traceGroup>
          <inkml:annotationXML>
            <emma:emma xmlns:emma="http://www.w3.org/2003/04/emma" version="1.0">
              <emma:interpretation id="{3032A5AF-872D-4F37-B338-B93F6554A8B2}" emma:medium="tactile" emma:mode="ink">
                <msink:context xmlns:msink="http://schemas.microsoft.com/ink/2010/main" type="inkWord" rotatedBoundingBox="14342,9250 15527,9203 15560,10047 14375,10094"/>
              </emma:interpretation>
              <emma:one-of disjunction-type="recognition" id="oneOf6">
                <emma:interpretation id="interp30" emma:lang="en-US" emma:confidence="0">
                  <emma:literal>1-2</emma:literal>
                </emma:interpretation>
                <emma:interpretation id="interp31" emma:lang="en-US" emma:confidence="0">
                  <emma:literal>+2</emma:literal>
                </emma:interpretation>
                <emma:interpretation id="interp32" emma:lang="en-US" emma:confidence="0">
                  <emma:literal>1.2</emma:literal>
                </emma:interpretation>
                <emma:interpretation id="interp33" emma:lang="en-US" emma:confidence="0">
                  <emma:literal>I-2</emma:literal>
                </emma:interpretation>
                <emma:interpretation id="interp34" emma:lang="en-US" emma:confidence="0">
                  <emma:literal>12</emma:literal>
                </emma:interpretation>
              </emma:one-of>
            </emma:emma>
          </inkml:annotationXML>
          <inkml:trace contextRef="#ctx0" brushRef="#br0" timeOffset="27654.0876">-79 2431 196,'7'-20'74,"-3"10"-58,0-4 1,-1 11-3,1-4-12,4 1-1,-4 2 3,-1 4 5,-3 0 23,4 7-16,0 6 1,0 11 0,-1 6-5,1 13 1,-4 4-4,0 7 2,-4-4 3,1 4 3,-5-4 0,1 0-1,-1-3-4,0-3 0,1-7-5,-1-7 1,1-3-5,3-7 0,0-7-19,1-3-9,-1-3-18,0 0-6,4-7-16,0 0-6,0 0-31</inkml:trace>
          <inkml:trace contextRef="#ctx0" brushRef="#br0" timeOffset="28194.3688">139 2867 116,'-3'-7'46,"6"-7"-35,-3 8-6,0 2-3,4 1-4,0-4-2,3 1 18,1-1 10,-4 0 12,-1 4 5,1 0-15,4-1-7,-1 4-12,1-3-3,3 3 0,4 0 2,4-4 1,4 1-1,3-4-1,1 1 3,3-4 3,0 0 0,0 3 1,-4 0-4,1 0 0,-5 1-3,-3 2 2,0 1 0,-4 0 1,0-1 0,-3 8 0,-1-4 0,-4 0 0,1 0 0,0 0 2,-5 0-5,1 0-3,-4 0 1,0 0 0,4 0-8,-4 0-2,0 0-42,0 0-20</inkml:trace>
          <inkml:trace contextRef="#ctx0" brushRef="#br0" timeOffset="28977.5833">724 2572 188,'7'-10'71,"1"3"-55,3-7-2,-3 11-6,3 0-4,-4-4 2,5 4 10,3-1 7,0 1-12,4 0 14,0-1 5,3 1-7,1 3 0,0 0-10,-1 0 0,1 0-8,-4 3-1,-4 1-2,0 2-2,0 8 5,-4 6 1,1 3 0,-5 7-1,-3 4-3,-4 0-2,-4 2 3,0 5 0,-3 6-1,-8-1-2,0 5 1,-4-4-1,0-4 0,-4-3 0,1-3 0,-1-10 2,0-3-1,5-11-1,2-6 3,1-7 0,0-4-4,4-6 1,0-6 2,7-8 1,4-3-6,4-3 0,-1 3 1,5 7 3,0 3-2,-1 1-2,1 2 2,3 4 0,0 3 1,1 4 0,-1 0-3,0 6 2,0 4 3,1 3 3,3 3 2,0 4 3,0 3-5,4 0-3,0 4 1,0-4 0,-4 3-1,0-6-2,0-4-2,-4 1 1,-3-1-26,-5 1-11,-3-1-72,0-3-68,-7 0 58</inkml:trace>
        </inkml:traceGroup>
        <inkml:traceGroup>
          <inkml:annotationXML>
            <emma:emma xmlns:emma="http://www.w3.org/2003/04/emma" version="1.0">
              <emma:interpretation id="{C125BA9E-59DF-484A-AFA6-E0CBE9E882FC}" emma:medium="tactile" emma:mode="ink">
                <msink:context xmlns:msink="http://schemas.microsoft.com/ink/2010/main" type="inkWord" rotatedBoundingBox="15988,9087 20686,8903 20729,9999 16031,10183"/>
              </emma:interpretation>
              <emma:one-of disjunction-type="recognition" id="oneOf7">
                <emma:interpretation id="interp35" emma:lang="en-US" emma:confidence="0">
                  <emma:literal>ords@may.</emma:literal>
                </emma:interpretation>
                <emma:interpretation id="interp36" emma:lang="en-US" emma:confidence="0">
                  <emma:literal>ords@mag.</emma:literal>
                </emma:interpretation>
                <emma:interpretation id="interp37" emma:lang="en-US" emma:confidence="0">
                  <emma:literal>ords@moy.</emma:literal>
                </emma:interpretation>
                <emma:interpretation id="interp38" emma:lang="en-US" emma:confidence="0">
                  <emma:literal>ords@maf.</emma:literal>
                </emma:interpretation>
                <emma:interpretation id="interp39" emma:lang="en-US" emma:confidence="0">
                  <emma:literal>ords@maf</emma:literal>
                </emma:interpretation>
              </emma:one-of>
            </emma:emma>
          </inkml:annotationXML>
          <inkml:trace contextRef="#ctx0" brushRef="#br0" timeOffset="30858.0842">1700 2665 152,'0'-13'57,"0"3"-44,0 0 18,0 10 17,0-7-19,0 1-5,-4-1-6,4 0-10,0 4-1,-3-1 0,-1 1 3,0 3 4,0 0-6,1 0-2,-1 0-1,0 3 1,-3 1-3,-1 2 0,0 5 1,1 2 2,-4 4-1,-1 6 0,-3 1-3,4 2-2,0 1 1,-1 0 1,5 3-1,-1 0 2,4-6-4,1-1 0,3-3 1,3 1 0,5-8-3,-1 0 2,5-3 3,-5-3 1,5 0-4,-1-7-1,4 0 1,-7-4 0,-1 1 1,1-4 0,-1 1 2,1-4 1,3-4-1,-3 1-2,-1-4 3,1 0 2,-1 1 4,-3-5 2,0 1-3,0-3 0,-1-4-7,1 0-3,-4 0 1,4 1 0,-4-1 1,4 3 2,-1 4-3,1 3 0,0 4-1,0 0 0,3 3-3,1 3 1,3 0 2,4 4 3,4 0 0,0 3-1,0 0-2,0 3 1,-1 4 1,1 3 2,0 6-1,-4 4-1,-3 1 1,-5 9-1,-3 3 4,0-3 5,-4 1-3,-4-1-1,0 0-2,4-7-3,0-3 1,0-3 1,0-3-14,4-8-7,7-6-23,0-3-9,8-4-24,4-3-8,0 0-8</inkml:trace>
          <inkml:trace contextRef="#ctx0" brushRef="#br0" timeOffset="31744.2134">2371 2625 192,'0'-10'74,"0"7"-58,-3-4-2,3 4-5,-4-1-7,0 1 1,-4 0 2,1 3 4,-4 0-4,-1 3 12,-3 4 6,0 3 2,-4 0 2,-3 3-11,3 7-2,-4 7-10,1 0-3,3 3-3,0 0 0,4 4 2,0 3 2,7-4-3,1 1 0,7-4 1,3-3 2,5-4-6,3-6 1,1-7-4,3-3 0,4-11 6,-1-6 2,5-10 5,0-10 1,3-7-3,0-10-1,1-10-3,3-13-1,-4-11 1,1-2 2,-5 2-1,-3-3-1,0 7 1,-4 14 1,0 12 12,-7 15 6,-1 15-6,-7 28-1,-3 20-5,-9 27 0,-7 23-3,1 13 0,2 1-1,5-1 0,7 4-2,4-4 1,4-12-9,4-15-3,7-16-33,4-17-12,15-23-83</inkml:trace>
          <inkml:trace contextRef="#ctx0" brushRef="#br0" timeOffset="33784.71">2941 2592 168,'-4'-4'66,"4"-2"-52,-4 2 6,0 4-3,1 0-2,-5 4 4,-3-4 2,-4 3 2,0 0-12,-4 4 4,0 0 3,0-1-4,0 5 2,0-1-9,4 0-2,4 0-3,0 0-2,3 0 1,4 0-1,1 0-5,3 3 1,0 1 2,3-1 3,1 1 0,4 2 2,-1-2-2,1 2-1,-1-2 1,1-1-1,-1 1 2,5-1 1,-5-3-1,1 0 1,-1-3 0,-3 0 1,0-4 2,-4 4 3,0-4 5,-4 0 3,-4 4-7,-3-4-1,0 1-5,0-4-3,-1 0-5,1 0-2,-4 0-37,0 0-16,-4 0-74</inkml:trace>
          <inkml:trace contextRef="#ctx0" brushRef="#br0" timeOffset="34660.0428">3340 2682 280,'-3'4'104,"3"-11"-81,0 10-4,0-3-8,0 0-14,-4-3-2,0 3 2,-4 0 1,1 7 2,-4 3 6,-1 3 6,-3 0-6,-4 8-1,4-5-3,0 1-2,0 0-2,0 0 1,4-4 1,3 0 0,4-6-9,1 3-2,3-3-1,7-4 2,4-3 4,5-3 3,2-11 11,5-6 4,3-6-3,1-11-1,-1-7-2,1-6-1,-1-4 5,0-6 4,1 0-1,-5-1 0,1 8-3,-4 2-1,0 8-3,-4 6-1,-4 7-1,-3 6 0,-1 8-5,-3 9-1,-4 7-2,0 17 0,-4 6 3,0 11 0,-3 12-4,-1 8 1,1 6 0,-4 7 2,-1 0 1,5 0 3,3 4-1,4 3-1,4-1-8,7 4-3,4-10-1,8 0 0,3-10 7,8-13 4,0-10 2,0-11-1,0-3 7,-4-17 5,-4-6 0,-3-10 3,0-14 3,-1-10 1,-3-7-13,-8-6-3,-11 0 0,-7 6 0,-12 1-4,-11 6 1,-8 10-5,0 7 1,-3 7-20,3 13-9,8 0-111</inkml:trace>
          <inkml:trace contextRef="#ctx0" brushRef="#br0" timeOffset="36147.403">4053 2913 116,'-4'-3'44,"0"3"-35,4-3-37,0-1-18,0-2 33,0-1 17,0 0 51,-3 1 23,-1 2-16,0 1-6,-3 0-27,-1-1-10,0 1-11,-3-1-2,4 1 1,-5-4-6,5 1 0,-1-4 3,1 0 2,-1-7 4,4-3-3,1-7 1,3 0-5,3-3 0,1-4-1,4 8 1,-5 6-4,9-11 0,3-5 3,0 2 1,0 7-4,0 0 1,4 7 0,-4 7 0,0 3 2,0 3 1,0 4-1,0 3 1,-3 6-2,-1 5 2,0-1-2,1 3-1,-1 4 1,0 6-1,0-3 2,-3 4 1,0-4-1,-1 3-2,4 7 3,-3-3 0,-1 3-1,-7-3 1,0-3-2,-3 6-1,-5-3 1,1 0-1,-1-4 2,1-3-1,-5-3-1,5-4 1,-1-3 1,1-3-1,3 0-1,4-14 12,4-6-3,3-8 0,4-5-4,5-8-2,-1-3-1,3 0-2,1-3-2,0 3 1,-4 4 1,0 3 2,0 6-1,-3 4 2,-1 3-4,0 4 0,-3 3-1,3 3-2,-3 4 3,-1 3 0,1 0 1,3 3 0,0 4-3,1 3 2,-1 3 3,-3 4 1,-1 0-4,-3 10 1,0 3 2,-4 0 1,0 0-1,-4 0-2,0 0-2,-3-3 1,-1-3 3,4-4 1,1-3-4,-1-4 1,0-3 0,4-3 2,0-7 1,4-7 1,0-6-2,3-14 1,4-10-4,1 0 0,3-3 1,0 0 2,4-1-1,0 8-1,3-1 1,5 8-1,-5 6 2,1 3 1,-1 3-1,1 8 1,0 6-2,-4 6 2,-1 11 0,-3 3 1,-3 4-2,-5 6 1,1 3-13,-4 1-6,-4-4-9,0 0-5,0-3-23,0-4-9,3-2-20,1-8-48,8-6 30</inkml:trace>
          <inkml:trace contextRef="#ctx0" brushRef="#br0" timeOffset="37077.6389">5127 2622 212,'0'-7'79,"4"4"-61,8-21-5,-5 14-5,4-6-12,1-5 1,-1-2 7,0 0 5,1-4-4,-1 3 10,-4 4 5,-3 0 1,0 3-1,-4 4-2,-4 3-1,0 3-5,-3 7 0,-4 7-5,-4 6-2,-4 7 2,0 7 2,0 3-6,4 4-2,0-4-3,4 0 0,-1-3 2,5 0 2,3-7-3,4 0 0,4-3-1,3 0-2,1-11 3,3-6 2,0 0 2,1-6 1,-1-8 4,4-3 3,0-6-4,0-4-2,0-3 0,0 3 1,-3 0 1,-1 7 3,-3-3 1,-1 9 1,1 4-9,-1 10-12,-3 7-3,0 3 2,3 10 3,1-3 4,3 0 2,4-1-2,0 1 2,8-7 1,0 0 0,3-3 0,4-7 0,0-3 0,4-7 0,0-7-3,4-7 2,3-6 1,-3-7 2,-4 0 1,-4 1 3,-4-1-3,-3 3-2,-8 1 13,-7 6 5,-5 3 2,-3 4 2,-3 7-9,-1 3-3,-4 10-9,-3 3-1,4 1-3,-9 12 0,1 8 0,4 3 0,4 9 0,-1 8 0,4 6 2,0 11 0,4 2-3,0 1 2,4 0-4,-4-4-1,0 0-2,-4 1 0,1-8 5,-5-2 1,1-11 4,-8-7 1,-1-9 3,-2-8 3,-13-5-4,1-11-3,-4-7-4,0-7 1,-3-2-23,-1-4-10,4-4-28,0 1-12,8-1-66</inkml:trace>
          <inkml:trace contextRef="#ctx0" brushRef="#br0" timeOffset="37456.5985">6221 2535 360,'-4'0'134,"4"-4"-104,4 1 5,-4 3-4,0 0-16,4 0-1,-4 0-8,3 0-4,1 0-1,0-3-4,-4 3 0,0-4-31,0 1-13</inkml:trace>
        </inkml:traceGroup>
      </inkml:traceGroup>
    </inkml:traceGroup>
  </inkml:traceGroup>
</inkml:ink>
</file>

<file path=ppt/ink/ink4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14:26.682"/>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583DBEC0-C81D-4FDE-AA74-6A0541103D7E}" emma:medium="tactile" emma:mode="ink">
          <msink:context xmlns:msink="http://schemas.microsoft.com/ink/2010/main" type="writingRegion" rotatedBoundingBox="5335,2808 8194,2736 8211,3429 5352,3501"/>
        </emma:interpretation>
      </emma:emma>
    </inkml:annotationXML>
    <inkml:traceGroup>
      <inkml:annotationXML>
        <emma:emma xmlns:emma="http://www.w3.org/2003/04/emma" version="1.0">
          <emma:interpretation id="{07B5721E-0D6C-440A-9CC4-6CFDEDB71DD1}" emma:medium="tactile" emma:mode="ink">
            <msink:context xmlns:msink="http://schemas.microsoft.com/ink/2010/main" type="paragraph" rotatedBoundingBox="5335,2808 8194,2736 8211,3429 5352,3501" alignmentLevel="1"/>
          </emma:interpretation>
        </emma:emma>
      </inkml:annotationXML>
      <inkml:traceGroup>
        <inkml:annotationXML>
          <emma:emma xmlns:emma="http://www.w3.org/2003/04/emma" version="1.0">
            <emma:interpretation id="{09444FC6-F75F-44D1-AD1E-60A41C80D0AC}" emma:medium="tactile" emma:mode="ink">
              <msink:context xmlns:msink="http://schemas.microsoft.com/ink/2010/main" type="line" rotatedBoundingBox="5335,2808 8194,2736 8211,3429 5352,3501"/>
            </emma:interpretation>
          </emma:emma>
        </inkml:annotationXML>
        <inkml:traceGroup>
          <inkml:annotationXML>
            <emma:emma xmlns:emma="http://www.w3.org/2003/04/emma" version="1.0">
              <emma:interpretation id="{63DD816D-C7D4-4547-B89B-F788CC45578E}" emma:medium="tactile" emma:mode="ink">
                <msink:context xmlns:msink="http://schemas.microsoft.com/ink/2010/main" type="inkWord" rotatedBoundingBox="5334,2809 6095,2731 6171,3476 5410,3554"/>
              </emma:interpretation>
              <emma:one-of disjunction-type="recognition" id="oneOf0">
                <emma:interpretation id="interp0" emma:lang="en-US" emma:confidence="1">
                  <emma:literal>z</emma:literal>
                </emma:interpretation>
                <emma:interpretation id="interp1" emma:lang="en-US" emma:confidence="0">
                  <emma:literal>Z</emma:literal>
                </emma:interpretation>
                <emma:interpretation id="interp2" emma:lang="en-US" emma:confidence="0">
                  <emma:literal>7</emma:literal>
                </emma:interpretation>
                <emma:interpretation id="interp3" emma:lang="en-US" emma:confidence="0">
                  <emma:literal>Z.</emma:literal>
                </emma:interpretation>
                <emma:interpretation id="interp4" emma:lang="en-US" emma:confidence="0">
                  <emma:literal>ZO</emma:literal>
                </emma:interpretation>
              </emma:one-of>
            </emma:emma>
          </inkml:annotationXML>
          <inkml:trace contextRef="#ctx0" brushRef="#br0">-1550 18 108,'-11'4'44,"11"-4"-35,0 10-2,0-4-3,0-6-4,4 7 2,-4-4 3,0 1 2,3 2 3,5 1 1,3-3-1,8-4 1,4 0-6,3 0-1,4 0-2,4 0-2,4 0 1,0-4-1,-1 1 0,1 3 0,0 0 0,-4 3-3,-4 1 2,-4-1 1,-3 7 2,-4 0 1,0-3 1,-8 3-2,0-4-2,-3 1 1,-1 0 1,1 0-1,-8-7-1,0 0 1,0 0 1,0 0-1,0 0-1,0 0 3,0 0 0,4 3-1,-4-3-2,0 0 1,0 0-1,0 0 0,0 0 2,0 0 1,0 0 3,0 0-1,0 0 0,0 0-3,0 0-2,0 0 3,0 0 2,0 0 0,0 0 0,-4 0-3,0 0 1,0 0-2,0 0 2,-3 0-2,-1 0-1,1 0 1,-4 0 1,-1 0-3,1 3 0,3 1 3,-3-1 1,-4 4-1,0-1-2,0 1 5,0-4 1,0 4-7,0 0-1,-1 0 2,5-1 2,0 4 0,0 0 1,-1-3-2,1 6 2,0-3-2,-1 1 2,5-5-2,-1 4 2,1-3-4,3 0 0,0-1 1,0 1 2,4 0-1,-3 0 2,-1-1-2,0 1-1,0 0 1,4-1-1,-3 1 2,-1 0 1,0-1-1,4 1-2,-4 0 1,4 3-1,0 0 0,0-3 0,0-1 0,0 4 0,0-3 0,0 3 2,0 0-3,0 0 0,0 0 1,0 0 2,4 4-3,0-1 0,0 1 1,-1-1 2,5 0-1,-1 1-1,1-4 1,-1 3 1,5-3-3,-1 0-2,0 0 4,1 1 3,-1-5-1,4 1 0,0 0-1,0-4 1,4 0 0,0-3 3,4 0-3,-1 0 0,5 0 3,3 4 1,4-1-3,3 0-1,1 1-1,4-1-2,-5 4 1,1-1 1,-4 1-6,-4 0 1</inkml:trace>
          <inkml:trace contextRef="#ctx0" brushRef="#br0" timeOffset="1866.419">-1112 142 52,'0'0'22,"0"0"-18,0 0 13,0 0 6,0 0-6,0 0 1,0 0-9,0 0-3,0 0 3,0 0 2,0 0-2,0 0 0,0 0 1,0 0 1,0 0-3,0 0 0,0 0-5,0 0 0,0 0 1,0 0-5,0 0-1,0 0 1,0 0 2,0 0 2,0 0 3,0 0-1,0 0 2,3 0-2,-3 0 2,4 0-4,0 0-2,-4 0 0,4 4-1,3-1 0,1 0 2,-5 1 1,5-1 1,3 0 0,1 1 0,-1-4 0,0 0 0,1 3-2,-1 0 1,0 1-2,-3-1-1,-1-3 1,5 3 1,-5 1-3,1-4 0,-1 0 1,4 0 0,1 0 2,-1 0 3,0 0 0,1 0 0,-1 0-3,-3 0 1,3-4-2,-4 4 2,1 0-2,-8 0-1,4 0 1,-4 0 1,0 0-3,4 0-2,3 0 4,-3 0 1,0 0-3,-1 0 1,1 0 2,-4 0 1,0 0-1,4 0 1,-4 0-2,0 0-1,0 0 1,0 0 1,0 0 1,4 0 3,-4 0-3,0 0-2,0 0 0,0 0-1,0 0-3,3 4 0,1-1 4,0 1 1,-4-4-3,4 3 1,0 0 0,-1 4 0,1 0-9,0 3-2,-4 3-49,0-3-60,-4 0 23</inkml:trace>
        </inkml:traceGroup>
        <inkml:traceGroup>
          <inkml:annotationXML>
            <emma:emma xmlns:emma="http://www.w3.org/2003/04/emma" version="1.0">
              <emma:interpretation id="{139A155B-3D85-48AB-BC95-5B1AECDEA22E}" emma:medium="tactile" emma:mode="ink">
                <msink:context xmlns:msink="http://schemas.microsoft.com/ink/2010/main" type="inkWord" rotatedBoundingBox="6887,2807 8195,2774 8210,3359 6902,3392"/>
              </emma:interpretation>
              <emma:one-of disjunction-type="recognition" id="oneOf1">
                <emma:interpretation id="interp5" emma:lang="en-US" emma:confidence="0">
                  <emma:literal>cost</emma:literal>
                </emma:interpretation>
                <emma:interpretation id="interp6" emma:lang="en-US" emma:confidence="0">
                  <emma:literal>coat</emma:literal>
                </emma:interpretation>
                <emma:interpretation id="interp7" emma:lang="en-US" emma:confidence="0">
                  <emma:literal>cot</emma:literal>
                </emma:interpretation>
                <emma:interpretation id="interp8" emma:lang="en-US" emma:confidence="0">
                  <emma:literal>lot</emma:literal>
                </emma:interpretation>
                <emma:interpretation id="interp9" emma:lang="en-US" emma:confidence="0">
                  <emma:literal>coos</emma:literal>
                </emma:interpretation>
              </emma:one-of>
            </emma:emma>
          </inkml:annotationXML>
          <inkml:trace contextRef="#ctx0" brushRef="#br0" timeOffset="-2290.0799">162 169 80,'-11'0'33,"11"0"-26,0 0-2,0 0 0,0 0-2,-4 0 1,-4 0 11,1 0 7,-5 3 2,1 1 1,0-1-12,-4 4-3,0 3-4,0 3 1,-1 7-4,5 7-4,4-7-2,-1-3-1,1 13 3,3-6 0,4 6 1,4 3-3,7-2 2,4-8 3,8-6 1,7-4 1,4-6 2,7-4-3,1-6 0,3-4 1,-4 0 0,1-3 0,-1-3 2,4 0-3,-3-1-2,-8 4-3,-4 0 1,-4 0 5,-7 3 2,-4 1 4,-3-1 1,-5 0-1,-3 1-1,0-5-8,-4 1 0,-4 0 1,0 0 3,-3 0-4,-1 4-3,1-1 1,-5 0 2,1 4-2,0 3 0,-1 3-1,1 7 0,0 4 0,3 6 0,1 3 0,3 4 0,4 0 2,4 3 0,3-3 0,5-7 0,3 0-3,3-7 2,5-3 1,7-10 0,8-3 0,7-7 2,4-7-3,0-3 0,0-3 1,-7-4 2,-5 0-1,-10 7 2,-5 3-2,1-3 2,0-7-2,-8 11 2,-4 2-2,-7-3 2,-4-3-2,-4 3 2,-3 4-2,-5-4-1,1 7-2,-4 0-1,0 0 2,0 3 2,-4 4 0,4 3-1,3 0 1,-3 0-1,0 0 0,-7 3 0,-9 8-3,1 2 2,0 7-1,-4 10 0,4 0 2,11-3 2,0-3-3,0 9-2,1 11 2,3-4 0,7-10 1,8 0 0,8-6-3,3-4 2,4-7 1,8-3 2,3-6-3,4-4 0,0-7 1,-3-3 2,-5 3-1,5-10 2,3-6 0,-4-4 1,-3-3-2,-1-4 1,-3 1-2,-4-4-1,0 0 1,-3 4 1,-1-4-3,-3 7 0,-1 10 1,-3-4 2,-4-3-1,0 7-1,-4 3-4,-3 14 0,3 0-5,-15 9 1,0-2 4,-15 9 4,-19 4-1,1 3 0,-1 4-1,0 2 0,4 4 2,15-9 2,4-5-1,-4 4-1,-7 7-2,7-3 1,4-4 1,3-3 2,4-4-1,5-3-1,-1-3 1,4-4 1,0-3-1,0 0-1,3-3 1,1-1-1,0 1 2,-1-4 3,-3-6-2,0 0 0,-4-1 1,8 4 0,0 0-2,-1-3 1,-7-4-4,4 7 0,4 3 1,-4 0 2,-4-3-1,0 4-1,0 2 1,4 4-1,4 0 0,-4 4 0,-4 2-3,8 1 2,0 0-1,7 3 0,4-3 0,7-1 0,5-2 2,6-1 0,5-3-3,7 0 2,4-3 1,11-4 2,1 0-1,3-3-1,0-3 1,0-4 1,3 0-3,-2 4 0,-1-4 1,0 4 0,0-4 2,-12 3 3,-7 4-2,12-3-2,7-7 0,-8 3 1,-7 0-1,-7 4-1,-5 3 1,-3 3 1,-4 1-1,0 2-1,-3-3-2,-1 4-1,0 0 2,1-1 2,3 1 0,0-4-1,0 1 1,0 2 1,-4 1-1,1 0-1,-1-1 1,-4 4-1,1 0 0,-1 4 0,-7-4 0,4 6 2,0 1-1,0 3-1,-4 0 1,4 0 1,-1 0-3,1 0-2,0 0 2,0 0 0,-1-3 3,1 0 1,0-1-4,0 1-1,3 3 3,1 4 1,-4 2 0,-1 5 1,-3 2-2,0 7-1,0-3-2,-3 3 1,-1-3 1,0-4 0,4-2 2,0-5 1,0 1-4,0-4-1,0-3 1,0-3 2,0 0 0,0-4-1,0-3 1,0 0 1,0 0-3,0 0 0,0 0 1,0 0 2,0 0-1,0 0 2,0 0-2,0 0 2,0 0 0,0-3 3,0-4-1,0-3 2,0 0 0,-4-3 1,0-1-4,-3 1-1,-1-1-1,-3 1-2,-4 0 1,-4-1 1,0 1-3,-3 3 0,-5-4-1,5 8 0,3-1 2,-15-3 0,-11-4 0,3 1 2,1 0-1,-1 3 2,5 0-2,3 3-1,0 0-2,3 0 1,1 1 1,0-1 0,0 4 0,0-1 2,0 1-1,3 3-1,1 0-2,-1 0 1,5 0 1,-8 0 2,7-3-1,4-1-1,0 4 1,1-3 1,2 0-3,1-1 0,4 1 1,0-4 2,-1 4-1,5-1-1,-1 1 1,5 0 1,-1-1-3,4 1 0,0 0-1,0-1 0,4 1 0,3 0 0,4-4 2,5-3 0,2 0 0,5 3 0,0 0-3,-1 1 2,1-1 1,-4 0 0,0 4 2,7-4 1,8 1-4,0-1 1,0 4-2,3-1 0,1 1 2,4-1 0,-1 4 0,4 0 2,-3 0-3,-1 0 0,-3 0 1,-4 0 0,0 4 0,-4-1 0,-4 1 0,-3-1 0,0 0 0,-4 1 0,-1-1 0,-3 0 2,1 1-1,-5-4-1,0 3 1,0-3-1,1 0 0,-1 0 2,0 3-3,1 1 0,-1-1-1,0-3-2,1 3 3,-1 1 2,-4-4 0,1 3 2,0-3-2,-5 3 2,5 1-2,-8-4-1,4 7 1,-1-4-1,1 4-3,4-4 0,-1 4-14,5-4-6,-1 0-79,4-6-45,-7-4 64</inkml:trace>
        </inkml:traceGroup>
      </inkml:traceGroup>
    </inkml:traceGroup>
  </inkml:traceGroup>
</inkml:ink>
</file>

<file path=ppt/ink/ink4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18T09:50:01.79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9C944344-7AE7-457D-8040-F14E73E2BC0D}" emma:medium="tactile" emma:mode="ink">
          <msink:context xmlns:msink="http://schemas.microsoft.com/ink/2010/main" type="writingRegion" rotatedBoundingBox="13863,16815 24171,16129 24277,17723 13969,18409"/>
        </emma:interpretation>
      </emma:emma>
    </inkml:annotationXML>
    <inkml:traceGroup>
      <inkml:annotationXML>
        <emma:emma xmlns:emma="http://www.w3.org/2003/04/emma" version="1.0">
          <emma:interpretation id="{7276A70D-C62D-4137-82D5-1344A516631C}" emma:medium="tactile" emma:mode="ink">
            <msink:context xmlns:msink="http://schemas.microsoft.com/ink/2010/main" type="paragraph" rotatedBoundingBox="13863,16815 24171,16129 24277,17723 13969,18409" alignmentLevel="1"/>
          </emma:interpretation>
        </emma:emma>
      </inkml:annotationXML>
      <inkml:traceGroup>
        <inkml:annotationXML>
          <emma:emma xmlns:emma="http://www.w3.org/2003/04/emma" version="1.0">
            <emma:interpretation id="{D77B36A4-87AE-4F52-AE03-F28D6101BA0A}" emma:medium="tactile" emma:mode="ink">
              <msink:context xmlns:msink="http://schemas.microsoft.com/ink/2010/main" type="line" rotatedBoundingBox="13863,16815 24171,16129 24277,17723 13969,18409"/>
            </emma:interpretation>
          </emma:emma>
        </inkml:annotationXML>
        <inkml:traceGroup>
          <inkml:annotationXML>
            <emma:emma xmlns:emma="http://www.w3.org/2003/04/emma" version="1.0">
              <emma:interpretation id="{BFE81E88-35DE-4E57-9109-03ECD2F9DADF}" emma:medium="tactile" emma:mode="ink">
                <msink:context xmlns:msink="http://schemas.microsoft.com/ink/2010/main" type="inkWord" rotatedBoundingBox="13855,17187 15205,17050 15310,18078 13960,18216"/>
              </emma:interpretation>
              <emma:one-of disjunction-type="recognition" id="oneOf0">
                <emma:interpretation id="interp0" emma:lang="en-US" emma:confidence="1">
                  <emma:literal>for</emma:literal>
                </emma:interpretation>
                <emma:interpretation id="interp1" emma:lang="en-US" emma:confidence="0">
                  <emma:literal>For</emma:literal>
                </emma:interpretation>
                <emma:interpretation id="interp2" emma:lang="en-US" emma:confidence="0">
                  <emma:literal>fon</emma:literal>
                </emma:interpretation>
                <emma:interpretation id="interp3" emma:lang="en-US" emma:confidence="0">
                  <emma:literal>ton</emma:literal>
                </emma:interpretation>
                <emma:interpretation id="interp4" emma:lang="en-US" emma:confidence="0">
                  <emma:literal>font</emma:literal>
                </emma:interpretation>
              </emma:one-of>
            </emma:emma>
          </inkml:annotationXML>
          <inkml:trace contextRef="#ctx0" brushRef="#br0">22 93 132,'-5'4'49,"0"1"-38,5-1-3,0-4-4,0 4 0,-5 1 5,0-1 17,0 1 8,5-1-17,0-4 4,0 0 0,0 0-5,0 0 1,0 0-4,0 0 2,0-4-6,0 4-1,0 0-2,5 0-1,0 0-3,0-5-2,0 1 1,5 4 1,0-5-3,0 1 0,4 0 3,6-1 3,0 1 0,5-1 0,5 1 1,-1-5 1,11 0-1,-10 1-1,0-1 1,-6 4 3,1-3-2,-5 3-2,0 5 0,-5-4 1,0-1-3,-6 1 0,1-1-1,-5 5-2,0 0 1,0 0 1,-5 0-1,5 0-1,5 5-2,-5-5 1,0 0 1,0 0 2,5 0-1,-10 0-1,0 0-4,5 0 0,0-5-29,0 1-13,0-5-84</inkml:trace>
          <inkml:trace contextRef="#ctx0" brushRef="#br0" timeOffset="-778.1067">156-132 124,'0'0'46,"0"13"-35,0-13 12,0 0 5,0 0-10,0 0-2,0 0-3,0 0-1,0 0-6,5 0-2,-5 0 0,5 5 6,0-5 4,-5 0-3,5 0 1,4 0-5,-9 0 1,5 0-3,0-5 0,-5 5-1,5-4 2,0-1 1,5 1 1,-5-5-7,5 0-2,0 1 6,-5-6 4,5 1 0,-5 0 0,5-5-3,-10 1 1,0-1-6,0-4-1,0 0 0,0-4 2,0 3-1,-5 1 2,5 0-2,-5 5-1,0-1-2,0 5 1,0 4 3,0 0 1,0 0-1,0 5-2,-5 0 3,-5 4 0,5 0-1,0 4 1,1 0 0,-1 5 1,0 0-2,0 4-2,0 1 1,5 3-1,0 1-3,0 4 2,0 0-1,0 4 0,0 1 2,0 4 0,0-1-3,-5 10 2,5 0-1,-5-1 0,0 1 2,6-9 0,-1 0 0,5-5 2,0-4-3,0-4-2,5 0 2,-1-5 2,6 0 0,0-4-1,0 0 1,0-1 1,5 1-3,-5 0 0,5 0 1,0 4 0,0 0 0,-6-4 2,1 4-1,5 1-1,0-6 1,-5 1-1,0 4 0,5 1 0,-5-5 0,5 4 0,-10 0 2,4 0 3,-9 0 0,5 1 2,0-1-4,-5 4 0,0 1 1,-5 0 2,-4-1-1,-1 1 2,0 4-4,-5-4-2,0-5 2,0 0 2,-5 0-4,0 1-1,6-6 0,-1 1 2,-5 0-3,5 0-2,0-5-5,0 1-2,0-5-4,0 4 1,6-4-9,-1-4 0,0-10-27,5-8-10,10-17-46</inkml:trace>
          <inkml:trace contextRef="#ctx0" brushRef="#br0" timeOffset="887.255">830-128 140,'0'-4'52,"0"8"-41,0-4 11,0 0 3,0 0-8,0 0-2,0 0-4,0 0 0,-5 0-6,5 0 6,-5 0 4,0-4 6,0 4 2,0 0-6,0 0 0,0 0-10,0 4-2,0 1 1,-5-1 1,1 1 1,-1 3 0,0 1-4,0 0-3,0 9 0,5-5-1,-5-4 0,0 4 2,5 0 1,0 9 1,0 0-5,0 5 1,0-5-2,0 4 0,5-4 0,0 0 0,0 0 2,0 0 2,5-4-3,5-5 0,0 0 1,5-4 0,0-4 0,5-1 2,0-4-1,-1-4 2,1-1 2,0 1 2,0-5 5,-5-4 3,0 0 11,-1-5 9,-4 0-10,0-4-5,-5 0-11,-5 0-4,-5 0-3,-5 0 1,0 0-7,-4 0 1,-1 0-15,-5 0-5,0 0-13,0 4-2,5-4-11,0 9-2,6 0-3,-1 0-1,5 4-25,5 0-27,0 0 42</inkml:trace>
          <inkml:trace contextRef="#ctx0" brushRef="#br0" timeOffset="1397.1676">870-22 244,'0'0'90,"0"-4"-70,5-1 2,-5 5-4,5-4-10,0 0-2,-5-5-1,4-4-1,1-1-2,5-8-4,0 5 1,0-1-1,5-4 0,5 4 2,0-4 0,0 5 0,4-1 0,1 5 2,0 4 3,0 5-2,-5-1-2,-1 5 2,-4 5 0,0 3-1,0 10 1,-5 13-7,-5 9-1,-5 8 2,0 9 3,0 1 1,0-1 2,5-4-2,0-5-1,5-8 1,0-5-1,5-8 0,-1-10 2,6-8-3,0-13-2,0-9-47,5-23-21,-10-3-33</inkml:trace>
        </inkml:traceGroup>
        <inkml:traceGroup>
          <inkml:annotationXML>
            <emma:emma xmlns:emma="http://www.w3.org/2003/04/emma" version="1.0">
              <emma:interpretation id="{2B55C67E-4F26-482F-A2C5-08507CD54FFD}" emma:medium="tactile" emma:mode="ink">
                <msink:context xmlns:msink="http://schemas.microsoft.com/ink/2010/main" type="inkWord" rotatedBoundingBox="15588,17016 18269,16838 18354,18117 15673,18296"/>
              </emma:interpretation>
              <emma:one-of disjunction-type="recognition" id="oneOf1">
                <emma:interpretation id="interp5" emma:lang="en-US" emma:confidence="1">
                  <emma:literal>EXPT</emma:literal>
                </emma:interpretation>
                <emma:interpretation id="interp6" emma:lang="en-US" emma:confidence="0">
                  <emma:literal>EXXPT</emma:literal>
                </emma:interpretation>
                <emma:interpretation id="interp7" emma:lang="en-US" emma:confidence="0">
                  <emma:literal>EXTPT</emma:literal>
                </emma:interpretation>
                <emma:interpretation id="interp8" emma:lang="en-US" emma:confidence="0">
                  <emma:literal>EXPPT</emma:literal>
                </emma:interpretation>
                <emma:interpretation id="interp9" emma:lang="en-US" emma:confidence="0">
                  <emma:literal>EXEPT</emma:literal>
                </emma:interpretation>
              </emma:one-of>
            </emma:emma>
          </inkml:annotationXML>
          <inkml:trace contextRef="#ctx0" brushRef="#br0" timeOffset="3603.047">1747 529 264,'-10'22'99,"15"-17"-77,5-5 0,0 0-3,0 0-7,0-5 1,10 1-3,0-5-1,-1 0-5,1 0-1,5-4 3,-5 4-1,5 0 2,0 1-2,-1-1 0,-4 4-3,0 5 1,5 0-2,-5 0-1,4 5 1,1-5 1,0 4-3,0-4 0,-5 0 1,4-4 0,-4 4-3,0-5 2,-5-3-19,0-1-9,-5-4-29,0-1-11,0-8-41</inkml:trace>
          <inkml:trace contextRef="#ctx0" brushRef="#br0" timeOffset="2432.4697">1812-321 124,'-20'-9'49,"15"4"-38,5-8 17,0 9 4,0-1-2,5-4 0,-5 1-4,0-1 1,0 4-15,0 1 6,0 0 5,0-1-3,0 1 0,5 4 0,-5-5 0,5 5-5,-5 0 1,0 0-3,0 0 0,5 5-1,0 4 2,5 4-1,0 4 0,-5 10-5,-1 8 0,1 9-7,0 5-1,0 8 0,0 5 0,-5 4 2,5 0 1,0 4-4,0 1 1,0-1 0,0-3 0,0-6-3,0-8 2,0-9-4,0-8 1,-5-10-22,0-17-39,0-14 8,0-12-16,0-14-1,0-9-30</inkml:trace>
          <inkml:trace contextRef="#ctx0" brushRef="#br0" timeOffset="2912.9">1980-418 192,'-24'8'74,"19"-3"-58,-5-1 9,10-4 0,-5 0-7,-5 0 0,5-4-2,0-1 0,0 1-8,-5 0 4,5-5 3,0 4-3,5 1-2,0 0-5,0-5-2,5 0-1,5 0 1,0 0 4,5-4 4,0 0-2,4-5 0,1 1-3,0-1-1,0 5-3,0-1 1,0-3 0,-1 4 1,1-1 0,0 6 0,-5 3-2,0 1-2,0-1 1,-5 5 1,0 0-8,-1 0-1,-4 0-14,-5 0-6,0 0-13,0 0-2,0 0-11,0 0-2,5 5-32,-5-5-20,5 9 49</inkml:trace>
          <inkml:trace contextRef="#ctx0" brushRef="#br0" timeOffset="3244.8711">2070-136 104,'-15'26'38,"10"-13"-29,0-4 25,5-4 13,0-5-12,0 0-3,0 0-12,0 0-5,0 0-8,5 8 6,5-8 6,0-8 3,4 3 2,1 1-2,5-1 1,0 1-7,0-1-1,0 1-5,-1 0 1,-4-1-8,0 1-2,0-1-1,-5 1 2,0 0 1,0-1 1,-5 5-5,-5 0-1,0 0-15,0 0-4,0 0-20,-5 0-7,0 0-49,-5 0-47,0 5 52</inkml:trace>
          <inkml:trace contextRef="#ctx0" brushRef="#br0" timeOffset="5182.075">2932-493 160,'5'-9'63,"-5"9"-49,5-5 16,-5 5 5,0 0-8,0-4-1,0 4-4,0 0 1,0 0-13,0 0 8,0 0 2,0 0-2,0 0 2,0 0-2,0 0-2,0 0-2,-5 4 1,0 5-2,0 4 2,-5 5-2,-4 9 0,-6 12-7,0 10-4,-5 12-1,-5 10 1,1 8 1,-6 9 3,0-4-5,-5 0-3,1-5-2,4-8 0,5-10-6,6-12-4,4-14-17,5-8-5,5-10-12,10-17-3,5-13-1,10-13 0,10-10-48</inkml:trace>
          <inkml:trace contextRef="#ctx0" brushRef="#br0" timeOffset="4714.5716">2526-454 200,'-5'-9'74,"10"9"-58,-10-4 14,5 4 3,0 0-8,5 0 0,-5 0 3,0 0 3,0 0-17,0 0 7,0 0 3,0 0-4,0 0-1,0 0-9,0 0-2,0 0-2,5 9-1,0 4-1,5 0 2,4 9-1,1 5 0,0 8-3,5 5-2,0 4 1,5 4-1,-1 5 0,1 0 2,0 9-1,5-5-1,-5 0 1,-1 1-1,6-5-3,-10-5 2,0-13-4,-5-4 1,-5-9-18,-1-4-6,-9-9-9,0-9-3,-5-9-33,-4-4-13,-1-9-23</inkml:trace>
          <inkml:trace contextRef="#ctx0" brushRef="#br0" timeOffset="5765.2352">3274-573 268,'0'0'101,"0"0"-78,5 0 4,-5 0-3,0 0-12,0 0 1,0 0-2,5 0 1,-5 0-6,0 0 5,0 0 4,0 9-3,0 9 1,0 4-8,0 9-1,-5 17-2,0 9-2,0 10 1,0 7 1,1 6 1,-1 4 3,0 4-1,0-5 0,0-8-6,-5-9-1,0-13-4,5-9 1,-5-13-19,0-4-7,5-10-15,-5-8-6,0-9-14,0-9-4,0-8-24</inkml:trace>
          <inkml:trace contextRef="#ctx0" brushRef="#br0" timeOffset="6186.0986">3116-198 232,'5'-18'88,"5"9"-69,-5-8 11,0 8-2,-1-4-10,1-5 0,5-4-11,0-4-2,5-1-3,0-4 1,5 1 2,5-1 0,4 0 0,1 4 8,0 1 6,0 4-4,-1 0 0,1 0-1,0 4 4,0 1-4,-1 3 2,1 1-5,-5 9 1,0 4-1,-5 4 1,-1 5-6,-4 4-2,0 0-7,-5 5 0,-5 4-4,-5 0 0,0 0 1,-5 5 4,-5-1-4,-5 5 2,-5 0-5,-4 4-1,-1-4-9,-5 0-2,0 0-7,-4-5-2,4-4-22,-5-4-9,5-5-58</inkml:trace>
          <inkml:trace contextRef="#ctx0" brushRef="#br0" timeOffset="6953.912">3760-423 228,'-10'13'85,"5"-8"-66,0-1 16,5-4 4,0 5-10,-4-1-2,-1-4-7,0 0-2,0 0-10,0 0-1,5 0 0,0 0-3,0 0-1,0 0-1,0 0-2,5-4 1,5-1 1,4-4-1,6 1 2,0-6 2,5 1 4,0 0-4,4 0-1,-4-1 2,0 6 1,0-1-3,0 0-3,-6 0 0,-4 5 1,0-1-1,0 1-1,0 0-2,0 4-1,5 0 2,-1-5 2,1 5 0,5 0-1,-5-4 1,-5 4-1,5 0 0,-6 0 2,1-5-6,0 5-1,0-4 2,-5 4 3,0-4-4,0-1 1,0 5-8,0-4-3,-5-1-8,0 1-3,0-5-7,0 0-3,-1 5 0,1-5 1,0 0 8,0 0 3,0 1 9,-5 3 6,0 1 0,0 4 3,0 0-10,0 0-3,0 0-15,0 0-44,0 0 6</inkml:trace>
          <inkml:trace contextRef="#ctx0" brushRef="#br0" timeOffset="7581.6357">4152-485 116,'-5'0'46,"10"5"-35,-15-5 1,0 4-3,5 1-3,0-1 1,0 0 9,0 5 7,5-4 8,-5-1 5,5 1-19,-5-1 6,5-4 4,0 0-6,0 0 0,0 0-8,0 0 0,5 0-4,-5 0 0,0 0-1,0 0 2,0 0-3,0 0 1,0 0-1,0 0 1,0 0 2,0 0 1,5 4-1,0 1-1,0-1-1,-5 5 2,5 0-5,0 4-1,5 5 2,-10 8 1,5 5 3,-5 9 1,0-1-3,5 10-3,0 4 6,0 0 3,0 4-1,0-4 2,0 0 1,0-1 2,0-7-1,0-6-1,0-8-6,-5-4-2,0-5-2,0-5-1,0 1-3,0-5-2,0-4-6,0 0-1,-5-1-13,0-3-4,5-1-7,-5 5-4,0 4-9,0 5-3,0 0-7,-5 4-4,-5 0-65,0-5-45,10-8 72</inkml:trace>
        </inkml:traceGroup>
        <inkml:traceGroup>
          <inkml:annotationXML>
            <emma:emma xmlns:emma="http://www.w3.org/2003/04/emma" version="1.0">
              <emma:interpretation id="{1D2CEDD9-C40F-4BF7-AAD3-A7F4FC7D13C8}" emma:medium="tactile" emma:mode="ink">
                <msink:context xmlns:msink="http://schemas.microsoft.com/ink/2010/main" type="inkWord" rotatedBoundingBox="21843,16284 24171,16129 24254,17378 21926,17533"/>
              </emma:interpretation>
              <emma:one-of disjunction-type="recognition" id="oneOf2">
                <emma:interpretation id="interp10" emma:lang="en-US" emma:confidence="0">
                  <emma:literal>constraints</emma:literal>
                </emma:interpretation>
                <emma:interpretation id="interp11" emma:lang="en-US" emma:confidence="0">
                  <emma:literal>Constraints</emma:literal>
                </emma:interpretation>
                <emma:interpretation id="interp12" emma:lang="en-US" emma:confidence="0">
                  <emma:literal>constraint</emma:literal>
                </emma:interpretation>
                <emma:interpretation id="interp13" emma:lang="en-US" emma:confidence="0">
                  <emma:literal>Constraint</emma:literal>
                </emma:interpretation>
                <emma:interpretation id="interp14" emma:lang="en-US" emma:confidence="0">
                  <emma:literal>Constrains</emma:literal>
                </emma:interpretation>
              </emma:one-of>
            </emma:emma>
          </inkml:annotationXML>
          <inkml:trace contextRef="#ctx0" brushRef="#br0" timeOffset="12553.1715">8044-189 228,'-5'9'85,"5"-5"-66,0 0 10,0-4 2,0 0-10,0 0 0,0 0-3,0 0 0,0 0-9,0 0 1,0-4 3,-5 4 2,5-4 0,-5-1-3,0-4 0,0-8-5,0-5 1,0-5-5,-4-8-2,-1 0 0,5-1 1,0 1-3,0 0 0,5 4 3,0 5 1,0-1-1,5 5 1,0 0 0,0 4 1,5 1-2,-5 4-2,4 4 3,-4 0 0,5 5-1,-5-1 1,5 1-2,0 4-1,0 9-2,5-1-1,-5 6-1,5 8 0,0 4 0,-1 5 0,1 4 5,0 0 3,5 5-1,0 0 0,0-5-3,-5-4-1,-1-5-6,1-4 0,-5-8-21,0-1-9,-5-4-28,-5-9-8,10-5-50</inkml:trace>
          <inkml:trace contextRef="#ctx0" brushRef="#br0" timeOffset="13256.3545">8659-577 252,'-10'13'96,"15"-8"-75,-5-5-1,0 0-7,0 0-9,0 0-1,0-5 1,0 1 0,-5-1-2,5-4 5,-5 5 5,0 0 5,-5-1 2,0 1-2,0 4 2,1 0-10,-1 0-3,0 9-6,-10 4-1,0 9 1,0 9 0,0 8-3,1 6 2,-1-1-1,0 0 0,5 0 2,5-9 2,5-4-3,0-9 0,5-4 3,0-5-3,5-4 0,0-9 3,5-9 1,5-4 1,0-10 0,0-7-2,-1-6 1,1-3-2,0-1 2,0 5-2,0 4-1,0 4 3,-5 10 0,0 4-1,-5 4-2,-5 4-4,0 5 0,0 9 0,10 4-1,-1 5 8,1 0 5,0 4-6,5 0-1,-5 0 1,5 4 1,0 1-4,0-5 1,0 0 2,-1-5 1,1-3-4,0-1-1,-5-4-6,0-5-2,0-8-9,0-5-2,0-4-25,0-5-7,5-8-70</inkml:trace>
          <inkml:trace contextRef="#ctx0" brushRef="#br0" timeOffset="13827.9135">8961-1199 368,'-29'49'140,"19"-23"-109,0 14 7,5-18-3,0 5-19,0-5-3,0 0-19,0 0-7,0-5 7,0-3-22,5-6-8,0 1-19,0-4-6,0-5-20,0 8-7,5 1-7,5 4-4,5 5 55,0 0 39,15 8-2,-1-13 1</inkml:trace>
          <inkml:trace contextRef="#ctx0" brushRef="#br0" timeOffset="13575.3336">8907-582 252,'-5'14'96,"5"-10"-75,0 1 3,0-5-2,0 0-12,5 8-1,0 1-7,-5 0-2,5 4 0,0 5 11,0 4 7,0 9-5,0 8 0,5 1-3,0 0-1,-1-1-3,6-3-1,0-6-1,-5-7 2,0-6-8,0-4 0,0-8-16,0-14-3,-5-13-29,0-18-10,0-26-59</inkml:trace>
          <inkml:trace contextRef="#ctx0" brushRef="#br0" timeOffset="14563.8813">9254-582 104,'-5'18'38,"5"-9"-29,-5 4-1,5-4-2,0 0-24,-5 4-10,0 5 7,-5-1 4,5 5 57,-5 0 27,5-4 2,0 0 2,1-5-25,-1-4-8,0-1-22,5-3 8,-5-5 5,5-5-4,0-8 0,-5-4-8,5-10 0,0-4-4,-5 0 2,0-4-4,5 9-1,0-1-6,0 1-3,0-1 0,0 10-1,5-1-3,0 5 2,0 4-1,5 0-2,-1 5 3,1 4 2,5 4 0,0 5-1,0 9-4,0 4 0,0 4-3,-5 1 0,0 4 1,-1-1 2,1 1 2,0 0 1,0-9 1,0-4 2,-5-1-3,-5-8-2,0 0-1,0-9 0,0-4 5,0-10 1,0-3 0,0-5 1,0 0 0,5-9 3,0 0-3,10 0-2,-5 5 0,0-1-1,0 1-3,0 4 2,-1 4 5,-4 5 5,0 4-5,0 13-4,5 5-3,0 5-5,0 3 0,0 5-1,0 0 1,0 5-11,0-1-3,0-4-15,0-4-4,0-5-27,-1-4-9,1-9-3,5-13-23,0-9 35</inkml:trace>
          <inkml:trace contextRef="#ctx0" brushRef="#br0" timeOffset="15432.6909">9680-921 292,'-24'5'110,"19"-5"-86,-10-5 2,5 1-3,0-5-13,0-4-3,5-1 9,-5 1 4,5 4-10,5 1 10,0-1 3,5 4 2,0-3 2,5-1-9,10 0 0,5-4-5,4-9 0,6-5-5,10-4-3,-1-8-5,1-1 0,0-8-27,4-10-9,6-21-86,4-22-37</inkml:trace>
          <inkml:trace contextRef="#ctx0" brushRef="#br0" timeOffset="15118.9858">9710-1375 332,'-10'27'126,"15"-14"-98,-5-4-3,0-1-10,0 1-14,5 5 0,-5 3-8,0 10-3,0 12 6,0 14-3,0 13 2,0 14 5,-5 3 2,5 10 0,0-5 1,0 0 0,5-9 3,0-17-1,0-9 0,0-13-3,0-14-2,0-8 1,5-14 1,0-13 10,5-13 7,4-8-6,6-6-2,5 1 0,0 0 0,4-1-3,-4 6-3,5 3 0,-5 10 1,-6 8 3,6 4 5,5 10-4,-5 4 0,-1 8-6,1 1-3,-5 8 0,0 1 1,-5 4-1,-1-1 2,-4 1-2,0-4 2,-5-5-4,-5-5 0,-5-3-6,0-6-3,-5-8-12,-10-4-6,-10-9-18,-9-14-7,-11-12-35,-9-14-14,4-13-14</inkml:trace>
          <inkml:trace contextRef="#ctx0" brushRef="#br0" timeOffset="8740.3054">5278-141 208,'0'0'79,"4"-4"-61,-4-1 10,0 5 0,0 0-3,0 0 0,0 0-6,0-4 1,0 0-11,0-5 3,0 0 2,0-4-3,0 0 1,-4-5-5,-1 0 1,-5-4-1,0-4 3,0-1-1,0-4 2,-5 1-8,0-1-2,0 0 5,-5 4 6,1 1-6,-1 0-1,0 4 1,5 4 1,5 5 3,-5-1 4,0 6-8,5-1-3,-4 4-5,4 5 1,0 0-1,0 9 0,0 0 0,-5 4 0,0 5 2,0 8 2,0 5-3,1 9 0,-6 4-4,0 9 1,5 0 4,0 4 2,5 0-3,5-4 1,0-4 0,5-1 2,10-8-1,0 0 2,0-5-4,5-4 0,0-1 1,0-3 0,5-1 2,-6 1 1,6-1-1,0 1 1,0-5-2,0 0-1,5-5 1,-1-3-1,1-1 0,0-9 2,0 1-6,-1-5-1,1-5-9,0-4-4,0-8-12,0-5-4,4-9-26,1-4-12,5-9-56</inkml:trace>
          <inkml:trace contextRef="#ctx0" brushRef="#br0" timeOffset="9355.8945">5813-344 244,'5'-4'90,"-5"4"-70,0 0 6,0 0-1,0 0-5,0 0 0,0 0 1,0 0-1,0 0-11,0 4 3,-5 5 4,0 0-4,-5 4 1,0 5-10,0 8-2,0 5-3,0 9 0,-4 0 0,4 4-2,0 13 3,0-4 2,0 4 0,0-4-1,0 0-2,5-5 1,5-8-1,0-5 0,5-8 0,0-5 0,5-5 0,0-8-2,0-4 5,5-10 1,0-4 2,-1-8 2,6-10 6,0-3 4,0-6 1,-5-3 1,0-5-3,0-5 1,-6 1-7,1-1-1,-5 1-4,-5-1-3,0 5 2,-5 4 0,-5 1-6,1 3-2,-1 6-9,0 3-4,0 5-1,0 4-1,0 5-16,0 4-6,0 1-29,0 3-10,-5 10-36</inkml:trace>
          <inkml:trace contextRef="#ctx0" brushRef="#br0" timeOffset="10091.5577">5763-119 140,'5'-9'52,"0"5"-41,0-9 26,0 8 9,0-3-8,0-6-2,0-3-7,5-1-1,0 0-16,0-4 0,0 0-1,0 0-2,5 0 2,-1 5-2,1-1 2,0 5 3,0 4 1,0 0-4,0 5-1,0-1-4,5 5-1,-1 0 1,1 5 3,0 4-4,0 4-1,0 4 2,0 1 1,-1 9-3,1-1-3,0 0-3,-5 10 1,-5-5-1,5-1 0,-5 1-3,-5 0 1,0 4 0,-5-8 2,0-10 1,0 1 3,0-5-3,0-4 0,0-4 3,0-5 1,0 0 1,-5-5 0,5-4 0,-5 0 0,5-4 0,0 0 2,0-5-3,0 1-2,5-5 0,0-5-1,4 5 2,1 0 1,0-4-1,5 4 1,0 0 0,0 4 1,0 0 0,5 5 0,-10 4 0,9 5 0,-4 8-2,5 5 1,0 4-2,0 5 2,0 9-4,-1 3-2,-4 6-12,0-1-2,0 5-16,0-14-5,-5 0-21,0-4-10,0-4-62</inkml:trace>
          <inkml:trace contextRef="#ctx0" brushRef="#br0" timeOffset="10704.3285">7236-661 304,'0'-9'112,"-5"5"-87,5 8 2,0-4-4,0 0-9,0 0 2,-5 0-3,-5 5 0,-10-1-7,-9 1 7,-1 3 6,0 1-4,0 4 2,-4 1-8,4-1-1,0 0-6,5 0-2,1 1 0,4-1 2,5-4-3,5-1-2,0 1-1,10 4 3,5 1-5,5 3 0,5 5 0,5 0 4,-1 9 3,6 0 2,0 4-1,5 1-2,0-6-2,-1 6 1,-4-10 1,0 9 2,-5-4-1,-5-4-1,-1-1 1,1 1-1,-10-10 0,0 1 2,-10-1 3,-10-3-9,-4 3-2,-6-3-2,-10 3 0,-5 1 2,-4-1 2,-1 1-5,1 0 1,-1-1-9,5-3-4,1-1-18,4-4-7,-5-1-60,15-8-55,6-4 56</inkml:trace>
          <inkml:trace contextRef="#ctx0" brushRef="#br0" timeOffset="11306.4717">7553-925 196,'10'0'74,"-10"0"-58,5 0 9,-5 0 2,0 0 4,0 0 5,0 0 3,5 9 1,0-1-22,-5 1 5,5 4 4,0 1-6,-5-1-2,5 4-5,0 5 1,-5 5-2,5 4 2,-5 8-8,5 14-2,-5 13-3,0 14 1,0 4-4,0-5-2,0 0 2,0-8 2,0-10-2,0-8-2,5-9 4,-5-13 1,0-4-7,0-10-4,0 1-4,0-5-2,0-8-1,0-5 2,5 0-3,0-5-2,0 1 2,0-9 0,0-5-12,0-4-4,0-5-16,-1-3-7,6-10-27,-5 0-38,0-4 36</inkml:trace>
          <inkml:trace contextRef="#ctx0" brushRef="#br0" timeOffset="11665.0134">7553-577 232,'-24'13'88,"14"-4"-69,-10 0-3,10-5-6,-5 1-6,-5-1 2,0 5 19,0-5 10,1 1-17,4-5 8,5 0 4,0 0-1,5-5 3,5 1-14,0-5-3,5-4-5,5 0 1,0-1 3,5 1 1,0 0-2,4 4 0,1 0 4,5 0 3,0 5-1,-5 0-2,-1-1-14,1 1-4,0-1-16,0-3-4,-5-6-40,0-21-15,5-18-104</inkml:trace>
        </inkml:traceGroup>
      </inkml:traceGroup>
    </inkml:traceGroup>
  </inkml:traceGroup>
</inkml:ink>
</file>

<file path=ppt/ink/ink4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7:52:27.979"/>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53 158 212,'-8'-3'79,"12"-1"-61,-4 1-5,0 3-5,0 0-9,0 0 0,0 0 1,0 0 2,0 0-1,4 7 4,-4-1 1,4 8 9,-4-1 2,3 7-6,1 7-2,0-4-1,0 8 0,0 2-7,-1 7 0,5 7-6,-1 4 1,1-1 6,-1 0 4,1-6-6,0-4 1,-5-7 1,1-2 1,0-1-1,-4-7-2,4 1 1,-4-4-1,0 3 0,0-6 0,0 0 0,-4-1 2,0-2-1,0-1-1,1 1 1,-1-4 1,0 0-1,0-4 2,0 1-4,1-3 0,-1-4 1,0 0 0,0-4 2,-3-3 3,-1-3-2,1-3-2,-1-4 0,1-3-1,-1-3 0,1-4 2,-1-7-3,1 1 0,-1-4 1,0-3 2,5-4-3,-1 1 0,0-1 1,4 0 0,0 4-3,0 0 2,0 0 1,0 3 0,0 7 0,4 0 0,0 3 2,-1 3 1,1 1-4,0 6-1,0 0 1,3 4 0,1 0 1,-1-1 0,5 1-3,3-1 0,0 1 2,4 0 2,3-1-2,5 1 0,-1-1 1,0 1 0,1 3 0,-1 0 2,-3 0-1,0 3-1,-1 4 1,1-1-1,-8 4 0,-4 4 2,0-1-1,-3 7-1,0 4 3,-1 2 0,-3 4-1,-4 7 1,0 3-4,0 1 0,0 2 1,-4 4 0,0 3 0,-3-3 2,-1 0-1,1 0-1,-5 0 1,1-4 1,0-6-3,-4-4 0,3-3 1,1-6 2,0-4-1,-1-3 2,1-4-4,4-3 0,-1-3 1,-3-1 2,3 1-3,1 0 0,-1-1 1,1 1 0,-1 0 0,4-1 0,0 1 0,1-1 0,3 1-3,0-4 2,0 1-1,3-4 0,5-4 2,3 1 2,1-1-1,-1 1-1,4 0-2,0 3-1,0 3 4,4 0 1,0 4-3,0-1 1,-4 4 0,-4 4 2,0-1-1,1 4 2,-1 0 0,0-1 1,1 4-2,-1 4 1,0-1-2,1 4-1,-1 0 1,0 3-1,1 0 0,-1 0 2,0 3-1,-3 1-1,-1-1 1,-3 1 1,-4-1-1,-4 1 2,0-1-2,-3 1 2,-4-4 0,-1 3 3,-3-3 6,-4 4 4,1-7-4,-9-1-2,-3 1-3,0-4 0,-8-2 0,0-5 1,1-2-4,-1-4-3,4 0-5,4-4 0,4 1-7,3 0-1,4-1-22,4 1-10,4-1-63,7 1-59,0 3 56</inkml:trace>
  <inkml:trace contextRef="#ctx0" brushRef="#br0" timeOffset="1443.2847">969 567 176,'-11'-7'66,"15"4"-52,-4-7-1,0 6-3,0-2-7,0-1-2,0 0 2,0 0 0,0 4-1,-4 0 9,4 3 6,-4 0 4,4 0 4,0 0-7,0 0 0,0 0-13,0 0-3,4 0-2,3-4 0,5 1 0,-1 0 0,0-1 0,4 1 0,4 0 2,0-1 1,4-2-1,-1-1 1,5 0-2,-1 4 2,4 0-4,0-1 0,4 1 3,-4 3 1,4 0-1,4 0-2,-4 0 7,-4 0 3,0 0-1,1 0 0,-5 0-3,-3 0 1,-1 0-4,-3 0-2,0 0 0,0 0-1,-4 0 0,-4 0 0,0 0 0,1 0 0,-5 0-9,1 0-2,-1-4-12,-3 1-3,0-4 1,0-3 0,-4-3 0,0 0 1,0-1-4,0 1-2,0-1 5,-4-2 4,0-1 13,0 0 4,-3 4 4,-1-1 0,1-3 2,-1 4 3,-3 0-2,0-4 0,-1 4 1,-3 2 2,0 1 3,0 4 5,-4-1 1,0 4 0,0 3 1,-3 0 3,3 3 0,-4-3 1,5 0-5,-1 3-1,0 1-2,0-1 0,4 4-2,0-4-1,7 0-3,1 1-1,3-1-6,4 1 1,0-4-2,4 6 0,7-2 2,4 6 2,4-4-1,-4 1 2,4 3 2,4 0 2,3 0-3,0 0-1,1 0-3,-1 0-1,0 0 1,1-3 0,-1 0 0,1-4 2,-1 4-1,0-4-1,1 1 1,-5 2 1,1 1 1,0 0 1,-1-1-2,1 1-2,-4 0 5,0 3 1,-4 0 2,-4-3 0,0-1 2,-3 1 1,-4 0 3,-4-1 4,-4 1-6,-7 0-2,-4 3-5,-4 3-2,-4 7-1,-3 7-2,-5 7 1,-2 3 1,-1 3-3,0 3 0,0-2-6,0-1 0,4-7-26,3 1-10,8-7-97,12-11-48,7-6 93</inkml:trace>
  <inkml:trace contextRef="#ctx0" brushRef="#br0" timeOffset="2232.4637">2225 88 248,'-19'0'93,"19"0"-72,-12-4 3,9 4-5,-1-3-12,0-1-2,0 1-3,-3 0 1,3-1-2,-3 1 4,3 3 4,0 0-3,4 7-1,0 6-2,4 7-3,0 7 1,3 7-1,1 2 2,-1 8 1,1-4-1,3 7 1,-3 3-2,3 4-1,-4-4 1,1 1-1,-1-4 0,1-4 2,-4-3 1,-4-3 1,0-7-5,0 0 1,-4-6 2,0-4 1,0-3-4,4-7 1,0-3-2,0-7-2,0-14 3,4-9 2,4-4 4,-1-7-4,5-6-1,3-3 2,0-4 1,4 0-1,3 3 1,-3 7-2,0 0-1,0 1 1,0 5-1,0 1 0,-1 7 2,1-1-1,0 4-1,0 3 1,0 4-1,0 0-3,-1 3 2,1-4-1,0 4-2,0 0-8,0 0-3,-4 0-10,0 0-4,-4 0-6,1 0-2,-9 0-47</inkml:trace>
  <inkml:trace contextRef="#ctx0" brushRef="#br0" timeOffset="2616.3165">2406 433 252,'7'-10'93,"1"6"-72,3-2-6,-3 6-6,-1 0-8,1 0-1,-1 3 1,1 0 1,-1 7-1,1 4 8,-1 3 6,5 3 8,-1 0 6,0 3-10,4 1-1,0-1-8,0 1-2,1-4-4,2 0-1,1-3-1,0-1-2,-4 1-15,0 0-7,0 3-60,4 0-24,0 7-7</inkml:trace>
  <inkml:trace contextRef="#ctx0" brushRef="#br0" timeOffset="3871.1606">2971 982 40,'-15'34'16,"7"-11"-12,-3 14 1,7-20-1,1 3 17,-1 0 11,0 0 17,0-3 7,1-4-11,-1-3-4,0-3-17,4-7-7,0 0-10,0-7 4,4-6 2,0-7 0,3-7 0,1-3-5,-1-4 0,1 1-1,3-4 1,0-6-2,1-1-1,3-3-1,0-13 0,0-1-5,4 1 1,0 3 0,-4 3 0,0 8 2,0 5 3,-4 11 4,-3 0 7,-1 7-2,-3 6-8,-4 0-1,0 4-3,0 3 1,0-4-4,0 4 0,0 0 1,0 0 0,4 0-3,0 0 2,-1 0-1,5 3-2,-4-3 5,-1 3 1,1 4 0,0 0-2,0-1 3,-4 4 2,0 0 0,0 10 2,3 4-4,-3 3 0,4 3-3,0 3-1,0 7 1,3 4 0,1 6 0,-1 0 2,5 4-1,-1-4-1,0 0-2,1-6 1,-5-7 1,5-7 0,-5-4-3,4-2 2,1-7 1,-1-7 0,-3-4 0,7-3 2,-8-6-1,4-7-1,1 0 1,-1-7-1,-3 0 0,-1-3 2,1 0-3,-1 0 0,1 3 1,-1 0 2,1 4-1,-1 3 2,1 3-2,-4 3-1,-1 1 1,1 3-1,0 3 0,-4 4 0,4 0 0,-4 3 0,7 3 0,1 4 0,3 3 2,4 3 3,4 4-2,0 0-2,4 3 0,-1 0-1,1 0 2,3-7 1,-3-6-30,-1-7-14,1-7-34,3-6-14,5-7-25</inkml:trace>
  <inkml:trace contextRef="#ctx0" brushRef="#br0" timeOffset="4707.8596">3891 175 220,'-11'30'85,"7"-17"-66,4-9-1,0-4-6,0 0-11,0 0-2,0 0-3,0 0 0,0 0 3,0 0 0,8 0 3,-1 0 5,1 0 4,-1 0 0,4 3 1,5-3-6,-1 0-2,3 0 2,5-3 3,0-1-2,3 1 1,1-4-7,-1 0-1,0-3 0,-3 0 2,0 4-1,-5-1-1,-3 0 1,-3 4-1,-5 0 2,1-1 1,-4 1 1,-4-1 0,0 1 0,-4 0 2,-4-1-3,1 1 0,-5-4-3,5 4-3,-4 0 2,3 3 2,1 0 0,-1 3-1,-3 4-2,3-1 1,-3 4 1,0 4 2,-1 3 1,1 3 1,0 3 2,-1 7 3,1 1-2,0 2-2,-1 4-5,5 0 0,-1 0 4,4 0 2,1-1 4,3-2 1,3-4-1,5 0-1,3-3 1,4-4 1,4-6-3,4-3 0,3-4-7,4-7-1,1-6 0,-1-4 0,4-6-44,0-8-20,-8-2-83</inkml:trace>
  <inkml:trace contextRef="#ctx0" brushRef="#br0" timeOffset="5881.2638">5395-268 328,'-18'4'123,"14"-8"-95,-4 8-4,8-4-9,-4 3-14,4 0 0,-3 4-3,-1 3 0,0 10 2,0 20-5,1 24 1,-1 10 0,0 10 2,4 3 1,0 3 1,4 4 0,3-10 2,1-10-1,3-14-1,1-10-2,-1-13 1,0-10 1,1-10 0,-1-7 2,0-7 3,0-6-2,-3-7 0,0-7 1,-1-7 0,-3-6-2,0-3 1,-4-1 0,0 1 1,-4-4-2,-4 0 1,1-3 2,-5 0 4,-3-1 0,-3-2 2,-5-1-4,-4 4-2,-6 3-2,-9 7-3,1 3-2,-5 10 1,-3 11-1,-7 16-2,-1 13 3,1 7 2,3 4 6,4 3 6,7 3-5,8 3-2,12-6-3,11 0-3,11-3-2,15-7 1,15-7 3,11-10 1,5-14 12,10-12 5,12-11-6,15-7-1,4-9-7,3-14-2,4-14-11,1-2-3,-1-11-160,-15-20-88,-22 0 113</inkml:trace>
  <inkml:trace contextRef="#ctx0" brushRef="#br0" timeOffset="7394.0427">6315-110 244,'-15'0'93,"12"3"-72,-1-3-8,4 0-8,-4 0-7,0 0 0,-3 0 0,-5 3 0,1 4 2,0 3 4,-4 4 2,0 6 11,0 7 4,-4 6-11,4 7-3,-4 11-5,0 2-2,4 8 1,3 12-1,1 4-3,4 0 2,3-3-1,4-7 0,7-7 4,5-9 1,3-8-4,4-13-1,3-6 1,5-14 0,-1-10 5,4-10 2,0-7-5,1-10 0,2-9 3,-2-8 2,-5-3 0,-3-3-1,-5 3 1,-2 3 1,-9 1 1,-3 2 2,-8 5 1,-3 5 1,-5 5-2,-3 6 1,-4-1 0,0 5 3,-3-1-9,-1 4-6,1-1 1,3 1-1,0-1 1,4 4 2,0-3-1,7-1-1,1 1-2,-1 0-1,4-1-1,4 1 3,0-4-2,4 0-1,4 1 3,-1-5 0,5-2 1,3-4 0,0 0 0,4 4 2,-1-1-1,5 4 2,0 4-2,-1 2-1,1 4 1,-4 3 1,3 4-6,1 0 1,0 6 3,-1 0 2,1 1-3,-1 2-1,1 1 3,0 0 1,-1 0 0,1-1-2,0 1 1,-5 3-1,-2 0 0,-5 3 0,0 8 2,-3 2 3,-5 7-7,-3 10 0,-7 4 2,-4 10 4,-4 3-3,-4 3-1,-4 14 4,4 3 5,0 0 4,0-7 2,4-6 0,8-7 1,3-10-8,4-7-5,8-7-2,7-6-1,7-10 4,8-4 2,1-9 0,6-11-1,9-6-6,3-11 1,3-9-24,5-21-12,3-16-140</inkml:trace>
  <inkml:trace contextRef="#ctx0" brushRef="#br0" timeOffset="9522.6947">7597-305 244,'-11'-10'90,"7"4"-70,0-1 2,4 4-6,0 3-3,-3-4 5,3 4-4,0 0 2,0 0-9,0 0 5,0 10 1,0 7-4,3 7-3,5 6-1,0 10 3,3 17 3,4 13 2,4 4 3,-4 10-7,4 6-3,0 17-3,-4 1 0,0-8-2,-4-3 2,-3-9-2,-5-11-1,1-7 1,-4-6-1,0-14-3,0-10 2,0-10 1,-4-6 2,1-7-1,-1-7-1,-4-10 1,1-7-1,-5-6 0,1-4 0,0-3-3,-1-4 2,1-3 1,0-3 2,3 0-3,1-7 0,-1-6 1,1-8 0,-1-9 0,1-4 0,-1-3 0,4 0 2,1 4-3,-1-1 0,0-3 1,0-3 2,4 6-3,0 7 0,4 7 1,0 6 2,3 7-1,-3 7 2,4 3-2,-1 4 2,1 3-2,-1 0-1,5 3 3,-1 3 0,0 1-6,4 3 0,0 0 3,0 0 2,4 3-3,4 0-1,3 1 1,-3 2 2,0 4-2,-1 0 0,1 0 3,-1 7 3,1 3-2,-4 4 0,0 6-1,-8 6 1,0 11-4,-3 7 0,-8 3 1,-4 0 0,0 0-3,-3 3 2,-1-3 1,1-4 0,-1 1-7,-3-7-3,0-7 3,-1-3 4,1-4 2,3-3 1,1-6 0,3-1 0,0-3-3,1-3 2,3-7 3,0 0 1,0 0-4,0 0 1,3-3-2,1-1 0,4 1 2,-1-4 0,4 0-3,1 1 2,-1-1 1,0 0 2,4 1-1,1 2-1,2 1 1,1 3-1,4 0-3,0 7 2,-1 6 1,5 4 2,-1 6 3,0 7 2,-3 11-3,-4 2-3,-4 4 4,-8 0 1,-3 0 2,-8-3 0,-7-1 2,-8-3 1,-3 1-3,-1-8 0,-3-6 1,-1-7 2,-3-7-3,4-3 0,7-3-14,-4-10-5,1-4-20,-1-3-7,-3-3-38,3-7-16,12-7-48</inkml:trace>
  <inkml:trace contextRef="#ctx0" brushRef="#br0" timeOffset="10325.7858">8536 1039 232,'0'7'88,"4"-4"-69,0-3-5,-4 0-5,0 0-6,0 0 1,3-3 0,1 0 2,-4-1-3,0-2 11,0-4 6,-4-4-2,1 1 2,-1-7-11,0-4-3,0-3-2,-3 1 0,-5 2-2,5 1-2,-1 3 3,-3 6 0,0 1 10,-1 9 3,-3 4-7,0 14-3,-4 3-4,1 6-2,3 0-2,-1 4 1,1 0 1,4-3 2,4-1-1,3-3-1,4 0-2,4-3-1,3 0-1,4-1 3,4 1 2,4-3 2,0-1-4,4 0-1,-1 1 1,1-1 2,0 1 0,-5-1-1,1 0 1,0 1 1,0-4-1,-4 0-1,-4 0 1,1-3-1,-5-1 2,-3 1 1,-4-7-1,0 7 1,-4 0 2,-3-4 4,-5 0 2,-6 1 3,-5-1-1,-15 4 2,-11-1-6,-11 4-3,-8 0-6,-7 4 0,7 3-2,4-1-2,3 1-22,5-3-7,7-8-90,4-26-76,7-13 64</inkml:trace>
  <inkml:trace contextRef="#ctx0" brushRef="#br0" timeOffset="11823.707">8642 453 248,'-34'7'93,"26"-7"-72,-7 0 7,11 0-2,1-4-16,-5 1-6,0-1-2,1 1 0,3-4-1,0 1 4,4 2 1,0 1-2,4-4-3,4 1 0,3-1 1,8 0 3,7 0 2,8-3-1,11 4 1,8-1-4,4 0 0,-1-3 1,1 4 2,3-1 3,1-3 2,3 0-1,0 0-1,0 3-5,0 4-3,0-1 0,-7-2 1,-5 2-1,-6 1-1,-5 3 1,-3 0-1,-8 0 0,-7 0 0,-5 0 2,-2 0 1,-5 0-4,-4 0 1,-3-3-16,-4-1-4,-4-3-3,-3 4-2,-4-4 8,-1 1 5,1-4 5,-4 3 4,-4-6 4,0 3 2,-4-1-4,1 1 1,-1-3 0,1 0 2,-5-1 1,1 1 3,-1-1-3,1 1 0,0 0 1,3-1 0,0 4 2,5 0 1,-1 3 5,4 1 3,0 2-4,3 1 1,1 0-7,3 3-1,5 0-2,-1 0-2,4 0-2,0 0-1,7 3 2,5 4 2,7-1 4,7 4 2,8 0 1,0 1 0,0 2-4,3 4-1,1-1-1,-4 5 1,-4-1 0,0 3 1,-7 4 2,-4 6 1,-8-2 1,-3 2 2,-5 1 1,-3 2 3,-7 1-5,-4 0-3,-8 0-8,0-3-3,-4-1-18,1-3-5,-1 0-37,0 1-15,5 2-62</inkml:trace>
  <inkml:trace contextRef="#ctx0" brushRef="#br0" timeOffset="12646.6765">10033 41 292,'-15'33'110,"7"-23"-86,-3 0-2,7-6-8,0-1-13,1 0 0,3-3-6,0 0 1,0 0 2,3 7 1,5-4 1,7 1 6,4-1 6,7 0 7,4-3 3,1 0-7,-1 0-2,0-3-5,4 0-3,0-1-5,0 1 0,3 0 0,-6-1 0,-5 1 0,-3 0 2,-5 3-1,-2 0-1,-5-4 3,-4 1 0,-3 0 1,-4-1 0,0 1-2,-4-1-2,1 4 1,-5 0 1,1 0-6,-1 0 1,0 0 1,-3 4 3,0 3-2,0 3 0,-5 3 1,1 4 0,-3 6-5,-1 14 1,-8 7 2,5 3 3,-1-1 9,4 5 5,4-1-5,0-3-3,7-7-4,8-6-3,8-8-2,7-5 1,8-8-1,7-6 0,8-7-5,11-7 0,0-3-15,7-3-3,1-1-20,-4 1-7,-4-4-80</inkml:trace>
  <inkml:trace contextRef="#ctx0" brushRef="#br0" timeOffset="13438.4819">10817 178 228,'-7'7'88,"3"-11"-69,0 4 2,4 0-3,0 0-10,0-3 0,-4 3 7,4 0 2,-3 0-8,-1 0 8,0 0 3,4 3-2,0-3 2,-4 0-11,4 0-3,0 0-6,4 4-3,4-4 2,3 0 0,0 0 7,4 0 4,4-4-1,4 1 0,3-4-5,0-3-1,5 0-3,-1 0-1,4 0 1,0 0 2,-4 0 1,0 0 1,-4 0-2,-3 3 1,-4 0-2,-8 4-1,0 0 1,-3-1 1,-8 4 1,-4 0 3,0 0-8,-3 4 0,-4-1-5,-1 4 2,-3 0 3,0-1 3,4 1-2,-4 6 0,0 4-1,0 0-2,0 10 7,-1 6 5,1 7-2,0 7 2,0 7 8,0 6 5,4 4 2,3-4 1,4-6-9,8-7-2,4-10-7,7-11-2,8-9 0,10-10 0,5-14-5,7-16 1,4-14-27,4-10-9,0-7-86,4-13-37,-16-3 16</inkml:trace>
  <inkml:trace contextRef="#ctx0" brushRef="#br0" timeOffset="18063.6089">12551 151 116,'-3'10'44,"-1"-6"-35,4 2 16,0 1 4,0-7-5,0 7 0,0-7-9,0 6-4,4-2-6,-4-4-4,3 3 2,5 0 4,0 4 4,-1-3 0,1-4 1,-1 0 0,1 0 2,-1-4-5,5 1-3,-1-1-3,-4-2-3,1-4 7,0 3 3,-1-3-5,1 0-1,-5 0 0,1-4 2,-4-2-1,0-4 2,-4-1 0,1-2 1,-1-4-4,-4 4-1,1-1-1,-1 4-2,-3 0 1,0 7-1,-1 3 4,-3 6 5,-7 4-7,-5 10-1,1 14 1,-4 13 1,-1 13 1,1 10 0,4 4 4,3 10 3,8-4 0,4 0 3,11-3-7,11-10-4,12-6-2,7-14-1,8-11-7,7-16-3,11-20-5,12-16-4,4-11-14,0-7-6,-1-6-87,1-4-40,-16 4 86</inkml:trace>
  <inkml:trace contextRef="#ctx0" brushRef="#br0" timeOffset="18938.9983">12974 500 176,'-15'13'68,"3"-10"-52,5 1-3,3-1-5,0 1-4,1-1 0,-1-3 11,0 0 5,0 0-10,4-3 14,-4-1 6,1-3-11,3-3-5,-4-6-12,4-4-1,0-4 1,4-3 1,3-6-4,8-4 1,0 0 0,8 0 2,0 0 3,3 4 2,-3 3 3,-1 6 4,1 4-2,-4 7 1,0 3-3,-4 6-1,0 4-1,0 10 2,-4 7-3,0 10 1,-3 10-5,0 6-2,-1-2 0,1 2-1,-1 4 0,1-3 0,-1-4 0,1-3 0,-1-7 0,-3-7 0,0-6-7,0-4-3,-4-2 1,0-5 0,0-6 3,-4-6 2,0-8-1,0-6 4,4-7 0,0-6 1,0-8 0,4-9 2,4-3-1,3-4-1,8 0 3,0 0 0,-1 6 5,1 11 3,0 7 0,-4 9 1,0 7-2,0 11-1,1 9 1,-1 10 1,-4 14-1,4 7-1,-4 9-8,4 11 0,-3 10-3,3-1 0,0 4 2,-4-6 0,0-8-9,1-9-2,-5-11-21,1-9-9,-1-14-22,5-17-9,-1-20-49</inkml:trace>
  <inkml:trace contextRef="#ctx0" brushRef="#br0" timeOffset="19693.0765">13830-378 272,'-4'0'104,"8"0"-81,-4 3 1,0-3-7,0 7-8,0-1 0,0 8 1,0 6 4,0 3-8,0 4 3,0 7 2,0 13 0,0 13 1,3 14 2,1 6 2,0 4-9,-4 13-4,0 10-2,0-6-1,-4-7 0,0-14 2,1-9 1,-5-18 3,4-9-3,1-11-2,-1-9-5,0-4-2,-4-13 3,5-18 3,-1-15-1,4-15 0,4-12-1,3-11-2,8 0 3,0 1 2,0 6-2,4 3 0,0 7-1,-4 7 0,0 7 4,0 6 3,-3 7 2,-1 0 3,0 9-5,1 5-1,-1 2 0,0 4 0,1 7-2,3 7 1,4 9-2,-1 4 2,5 10 2,-4 13 4,-4 14-2,0 3 1,0 3-5,-4-3 0,-3-3-1,-1-7-2,1-7-10,-4-6-4,0-14-20,7-10-7,0-14 3,4-19 3,0-14-5,4-13-1,0-4-62,7-2-43,1-5 61</inkml:trace>
  <inkml:trace contextRef="#ctx0" brushRef="#br0" timeOffset="20398.0891">14527 416 184,'0'0'68,"0"-3"-52,0 3-10,0 0-5,0 0 6,0 0 7,-4-4 6,1 1 5,-1-4-13,0 0 6,0-3 3,4-3-3,-3-7 0,-1 0-6,0 0-2,0 0-2,0 3 0,1 3 2,-5 1 4,1 3 3,-1 0 2,-3 7-8,-1 6-4,-3 14-7,-4 6-2,1 11 1,-1 9 0,0 7 3,0 7 1,0 4-4,4-1 1,-4-3 0,12-7 0,3-6 0,4-11 0,0-6-7,8-10-3,7-10 3,0-14 4,4-13 4,3-14 2,5-13-1,3-6 1,0-1-4,-4 4 0,-3 3-1,-8 10-2,-4 4 7,1 9 5,-5 4 13,-3 7 9,0 6-9,-4 4-2,0 3-11,0 10-3,0 6-5,0 8-3,0 9 2,0 4 2,7 7-2,1 3-2,3-7 4,4 0 1,4-3-5,0-3 0,0-8-1,0-2-1,-1-7-12,1-11-6,4-9-17,-8-7-5,0-10-53,4-10-22,0-7 14</inkml:trace>
  <inkml:trace contextRef="#ctx0" brushRef="#br0" timeOffset="21061.5234">14780 570 148,'-8'14'55,"8"-14"-43,8 0-36,-8 0-18,0 0 12,0 0 11,0 0 48,0 0 20,0 0 14,0 0 6,0 0-17,0 0-7,0 0-26,0-7-7,0-7-4,4-6-2,-1-7-1,5-9-1,-1-1 2,5-7-3,-1 1-2,4 2 2,0 8 2,-4 6 4,1 7 2,-1 3 3,0 7 2,1 7-3,-1 6 0,0 11-3,-3 12 1,-1 5-6,-3 5-1,-4 11-4,0 0-3,0 4-3,0-5-1,0-5-3,4-11 1,-4-7-4,4-6 1,-1-7 1,5-13 5,0-14 5,3-10 5,4-10-3,0-6-3,4-8 1,0 1 0,0 3 7,-1 4 6,1 6 0,-4 7 1,0 3 4,-3 10 3,-1 7-1,0 10-2,-3 10-3,-1 14 1,-3 12-8,0 11-4,0 10-2,3 7-1,1 0 0,-1-11 2,1-6-10,3-13-4,1-7-23,-1-11-10,8-16-7,0-16-3,3-15-52,5-12-55,-1-11 52</inkml:trace>
  <inkml:trace contextRef="#ctx0" brushRef="#br0" timeOffset="21509.0101">15639 124 216,'0'4'82,"0"-8"-64,-3 4 7,3 0-1,-4-3-6,-4 0-1,1-4 4,-1 0 1,1-3-11,-5 4 4,1-1 3,0 0 1,-1 4 3,1 3-1,0 6 2,-1 11-13,1 10-3,0 13 1,0 11 3,-1 12 2,1 8 5,0 6-4,7-4 0,4-6-8,11-6-2,0-8-9,12-12-4,7-15-11,8-12-2,7-18-13,8-19-3,4-17-18,-1-11-4,4-16-74</inkml:trace>
  <inkml:trace contextRef="#ctx0" brushRef="#br0" timeOffset="22526.7717">15884 396 256,'-15'7'96,"19"-4"-75,0-3-16,-4 0-12,0 0-2,0 0 4,7 0 13,5-7 6,-1 0-6,4-3 4,0-3 2,4-10-3,0-8 1,0-2-5,-4-4-2,0-7 2,-4-2 0,1-1 1,-5 0 2,-3 3-5,-4 11-3,-4 2 10,0 8 4,-3 6 5,-1 11 4,-3 6-11,-4 13-5,0 10-4,-4 11-1,0 13 0,0 6 0,4 4-2,4 4 1,3 6-2,5-4-1,6-2-2,9-4-1,6-10-3,9-7-1,3-13 1,8-11 4,7-16 3,4-13 2,4-10-4,3-4 1,1-7 0,-4-3 0,-12-6-3,-3 3 2,-12 3 1,-7 0 0,-11 3 0,-8-2 2,-8 5 3,-3 5 4,-4 2 2,0 7 3,-4 7-7,-4 4-2,1 6-5,-5 6-1,1 8-8,-4 6-2,7 7-1,0 6 2,4 7-3,1-3 1,6 0 4,5 0 2,3-4-5,4-2-3,4-11-10,3-7-5,5-6 5,3-11 3,0-9 2,4-10-1,3-14-2,5-14-1,-5-12-3,1-14 1,-4-7 9,-4-10 7,0-6 19,4-1 8,-4 7 14,0 10 4,0 21 8,-4 16 2,-3 13 4,-1 14 1,-3 30-19,-4 27-6,0-7-10,-7 67 0,-1 34-5,-7 13-1,4-37-11,3 61-4,8-17-15,8-30-7,11-31-28,14-36-10,9-41-65,11-43-51,3-47 74</inkml:trace>
  <inkml:trace contextRef="#ctx0" brushRef="#br0" timeOffset="26046.8842">16985 7 100,'-7'-3'38,"7"3"-29,0-4 23,0 4 12,-4-3-2,0 3 2,1 0-9,-1 0-4,4-3-17,0 3 2,0 0 2,0 0-6,0 0-2,0 0-5,0 6-2,0 4-1,0 7 1,0 7-2,0 2 2,0 5 2,0 2 2,0 1-3,0-1-1,0 1-1,0-8-2,0-5 1,0-5-1,0-2-3,0-1 2,0-3 1,4-3 2,-4-7 1,7 0 1,1-3 0,-1-4 0,4-3-5,1-4 1,-1 1 0,0-4 2,4 0 1,-3-3 1,-1 4 0,0-4 2,1 6-1,-1 1 2,-3 3-4,3 0-2,-4 6 0,1-2-1,-1 2 0,1 4 0,0 4 0,-1-1 0,-3 4-3,3 3 2,-3 0 1,4 0 0,-1 3 0,-3 1 0,4 2 0,-5-2 0,1-4-3,0-4 2,0 1 1,-1 0 2,1-4-1,-4-3-1,0 0 1,4 0-1,0 0 0,3-3 0,1-4 0,-1-3 2,1 0 3,7-3 2,0-4 3,0 4 1,0-4-3,0 3 0,0 4-3,0 4 0,-3-1-3,-1 4 1,-3 3 2,-1 6 2,1 4-6,-1 4 0,1-1 1,-1 4 1,1 0-4,-1-4 1,1-3 0,-4 0 2,0-3-8,-1 0-1,-3-7-12,0-4-3,-3-6-21,-1-10-10,0-24-89</inkml:trace>
  <inkml:trace contextRef="#ctx0" brushRef="#br0" timeOffset="26329.2223">17306-516 404,'-38'51'151,"23"-45"-118,0-2-24,11-4-18,0 0-32,1-4-7,-1 1 17,0 0 8,0-1 14,1 4 12,-1-3 6,0 3 7,0 0 2,1 0-29,3 0-12,0 0-95,7-4-53,1-2 77</inkml:trace>
  <inkml:trace contextRef="#ctx0" brushRef="#br0" timeOffset="27662.0941">17883 302 244,'-4'0'93,"4"3"-72,0-6-4,0 3-5,-4-3-9,0-4-2,-3-6 4,-1-1 1,-3-3-2,0 1-1,-1-4 3,1-1-1,4-2 0,-1-4-6,4 0 1,4-6 2,4-1 1,4-6-1,7 0 1,3 0 2,5 3 2,0 0-1,3 3-1,0 4 8,1 7 6,-1 3 1,-3 6 0,0 4-6,-1 10-1,-3 7-4,0 3 2,-8 7-4,0 6-2,1 4-2,-5 7-3,1 6 1,-1 3-1,1 1-7,-1-1 0,5 1 1,3-4 1,-4-3 0,0-3 1,1-4 3,-5-7 0,1-3-2,-4-3 0,-4-4-1,-4-6 0,-4 0-4,-3-7-2,0-3 0,-4-4 1,3-7 3,1-6 4,0-13-1,3-4 1,4-3 2,4-4 0,4 1 4,4 2 2,-1 5 2,1-1 2,7 0 1,0 3 1,0 4-2,0 0 1,0 3-2,0 7 0,8 3-3,-8 4-1,0 6 1,4 7 1,0 7-3,0 6-1,-1 4-1,5 6 1,-4 4-4,0 7 0,3 3 1,-3 0 2,0-1-3,-4 1 0,-3-3 1,-1-4 2,-4-7-8,1 1-3,-4-4 2,-1-3 2,-3-4 0,-3 1 4,-1-4 0,0-4 3,0-2-1,-3-4 2,-1-4-4,5-2 0,-5-8-1,4-6-2,0-10 5,4-7 3,4-7 1,4 1 2,3-1-4,4 4 0,4 0-1,0 3 1,3 4-2,5 6 2,-5 7 2,5 3 2,-5 10 1,5 7 0,-5 7-4,1 10-1,0 9-6,-4 11-2,-4 7-12,-4 3-1,-3 6-7,-1 1-1,1-10-11,-1-8-3,1-5-28,3-11-9,4-17-34</inkml:trace>
  <inkml:trace contextRef="#ctx0" brushRef="#br0" timeOffset="28293.2608">19327-207 232,'-4'-7'88,"0"-13"-69,8-4-9,0 14-10,-4-3-3,-4-4 3,4 0 16,-4 1 7,0 2-11,1 1 15,-1 3 7,0 0-7,0 6-3,1 1-14,-5 6-4,-3 7-6,-8 7-3,4 10-1,-4 0 3,0 3 0,0 0 3,0 4-1,-3 2 2,10 5-4,1-1-2,0-3 2,3-4 2,5-6 0,3-3 2,0-8-7,7-2 1,4-8-1,1-2 2,3-8-1,4-6 1,-1-3 2,5-7 0,0-4 2,-4-2 3,3-5 4,-7-2 2,0-1-3,0 8 0,-3 2-3,-5 4 0,5 3 5,-5 4 4,-3 3-3,3 6-1,1 4-9,0 10 0,3 7-6,-4 7 1,1 6-5,-1 7 1,1 0-1,0-1 1,-1-5-4,1-5-3,-1-5-18,-3-8-8,0-3-56,-1-13-65,-3-7 46</inkml:trace>
  <inkml:trace contextRef="#ctx0" brushRef="#br0" timeOffset="29617.3906">19466 31 268,'-19'20'101,"12"-24"-78,3-6-42,4 0-25,0-3-3,4-7 2,3-4 37,-3 1 18,4 3-3,-5-4 35,5 4 16,0 0-6,-1 0-3,1-4-25,-1 4-10,1-3-9,-1 9-4,1 1 2,-1 3 0,1 0 3,-1 7 1,1-1 1,-1 4 0,5 7 2,-1 3 1,0 3-5,1 4-2,-1 3-2,0 7-2,-3 3-2,-1 4 1,1-1-1,0-3 0,-5-3 0,1-3-2,-4-8-2,0-2 1,0-4-4,0-10-1,0-3 9,4-11 5,0-9 1,3-7 0,4-1-3,1 1-2,3-3 1,-4 6 1,4 3 1,-3 8 1,-1 2 0,-4 4 2,5 7 3,-5 6 5,1 7-6,-1 4 0,-3 6-6,7 0-2,-3 0 0,-1 3 2,1-2-10,0-5-4,-1-2-19,1-8-5,-1-2-1,1-8 0,-1-2-8,5-8-2,-1-2-16,0-5-43,4-2 22,0 0 52,0-11 31,1 4 60,-1 0 27,0 3-13,-4 3-6,0 8-16,-3 2-7,-1 4-25,1 0 2,-4 17 2,-1 3-6,-3 7 1,0 6-11,0 7-2,-3 7-3,-1 3-2,4-3-2,0 0-1,0-3-5,4-4 0,-1-7-5,5-6 1,3-7-1,1-7 3,3-9 10,4-11 7,3-10 3,1-10 4,-4-10-3,7-3-1,-3 0-4,-1 3-1,-7 10 5,0 7 4,-3 6 19,-5 8 9,1 2-18,-8 7-8,0 7-10,0 11-3,0 5-3,0 8-1,0 9 1,0 1 2,7 6-3,-3 7 0,4 13 1,-1 11 0,1 6 0,-1 0 0,1 3-3,-8 4 0,0 0 2,-4-4 2,-3-3 0,-5-10-1,-3-6-2,-4-11 1,0-6 7,-3-11 6,-5-10 5,5-9 4,-1-1-2,4-9 0,1-8-6,-1-6-3,0-7-3,4-3-2,3-6-6,-3-8-1,8-6-2,-5 0 3,12 3-2,0 7-1,0 6-2,12 4-1,3 7-3,4 6-1,0 4-3,11 3-1,0 3-14,4 4-7,0-4-20,3-3-7,-3-7-44,8-6-17,-8-7 4</inkml:trace>
  <inkml:trace contextRef="#ctx0" brushRef="#br0" timeOffset="30210.0099">20861-881 312,'4'0'115,"4"3"-89,-5 4 1,1-4-6,0 7-6,-4 7 1,0 3-4,-4 4 0,0 6-7,-7 10 6,7 7 2,-3 7-4,-1 6-1,1 7-6,-1 3-4,1 1 1,-1 6 2,0-7 2,1-3 3,-1-6-1,1-8 2,-4-9-4,11-11 0,-4-6 1,0-7 0,4-3 2,0-7 1,0 0 1,4-7 2,7-6-5,0-4-1,4-3 2,8-3 1,0-7-3,3 0-1,-3 3-1,-1 0-2,-3 4 1,0 3-1,0 3 0,-8 4 0,8 3-5,-4 3 1,-4 0-9,1 4-4,-5 0-18,8-4-7,-3-3-22,-1-3-8,8-7-69</inkml:trace>
  <inkml:trace contextRef="#ctx0" brushRef="#br0" timeOffset="31120.8139">21393-73 180,'11'3'68,"8"-6"-52,0 3-3,-8 0-5,1 0 2,3 3 6,-4 0 12,0 4 6,-7 3-17,4 0 10,-8 4 4,-8 2-5,4 1-3,-7 3-16,-4 0-6,-4-3-10,-4-4-5,-7-2 5,4-5 5,7-6 12,0-6 4,4-11-1,4-13 1,3-11 6,8-6 6,4-10-4,0-10 0,15-3-9,-4-7-4,3-7-7,5 10-2,3 7 1,1 4 2,-1 9 0,-3 4-1,0 13 7,-5 3 5,5 8-4,-8 2-2,11 11-3,-7-1 0,0 4-2,4 7-1,-8 6 1,7 7-1,-3 7-3,0 3 2,0 7 1,-8 7 2,8 9-1,-11 7-1,-1 11-4,-3 6 0,-4 0 0,-4 0 2,-3-3 1,-5-4 1,-3-7 0,-11-6 2,7-6-10,-4-5-2,1-9 5,3-7 4,0-6 11,4-7 5,0-11-3,0-9 1,7-11-6,5-6-2,3-3-5,3-4-2,9 3 1,-1 4 2,4 7-2,8 6 0,-4 7 5,7 13 5,4 14-7,-3 13-3,-1 7-20,0 7-7,4-1-34,-3-6-15,11-20-80</inkml:trace>
  <inkml:trace contextRef="#ctx0" brushRef="#br0" timeOffset="33551.6881">1127 2315 80,'-3'4'30,"3"-4"-24,-4-4 17,4 4 5,0-3-9,-8-1-3,5 1-5,-5 3 0,1 0-4,-5 3 1,1 1-5,0 3 0,-1-4 3,1 0 1,3-3 1,1-3-7,3-4-2,0-6 4,4-4 5,4-13 2,4 3 4,-1-3-1,1 0 2,3 0-4,0-1-1,1 5 2,-1-1 3,0 3-4,1 8 1,-1 2-7,0 4-1,1 0-7,-1 7 0,4 3 3,0 6 4,0 1-6,4 10 0,4 3 4,-1 7 4,5 6-3,-1 8-2,4 2 0,-3 4-1,-5 0 0,-3-4 2,0 1-1,-8 0-1,0-8 1,-3-2-1,0-7 0,-8-7 2,-4-7 1,0-3 1,-4-3-5,-3-10 1,-4-11-2,0-2 0,0-8 2,-4-9 0,4-8 0,4-9 0,3 3 0,4-3 0,4 6 0,4 4 2,4 3-1,3 7-1,4 3 1,4 4 1,0 6-1,0 7 2,3 3 0,1 4 1,3 6-2,-3 7-2,-1 7 3,1 7 0,0 9-1,3 4-2,-3 3 1,-1 0-1,1-3 0,-4 0 0,0-3 0,-4-11 2,0 7-3,-4-6 0,-3-4-1,-1-3 0,-3-4 2,-4 0 0,-4-6 0,0 3 2,-3-6-1,-1-4-1,1-4 1,-4-6-1,-1 0 0,5-10 2,-1-7 1,1-10 3,3-10-3,0 4 0,4-4 3,4 7 1,3 3-6,1 7 0,3 6-1,4 7 0,4 11 4,4 9 5,3 14-3,1 13 2,3 10-5,0 7 0,0 0-1,-4-3-2,5-1-4,-5-3 0,-7-6-11,0-11-6,0-6-17,-4-7-6,-4-20-21,0-7-7</inkml:trace>
  <inkml:trace contextRef="#ctx0" brushRef="#br0" timeOffset="34152.3278">2243 2007 236,'-3'0'88,"3"0"-69,0 0 4,0 0-4,0 0-12,0 7-4,0 3-7,0 6-2,0 11 3,0 13-1,0 14 2,3 6 4,1 1 1,4 2-1,-1-2 1,1-8-4,-1-9 0,5-4 1,3-10 0,4-16 0,3-11 0,1-10 0,-1-9 0,1-18 8,0-6 5,-4-17 5,-4-10 3,-4 0-2,-3 3-2,-5 14-5,-3 3 0,-7 10 8,-5 14 5,-3 6-5,-3 10 1,-5 10-14,-4 14-5,-3 13-8,-7 7-1,6 3-4,5-3 0,0-6-10,3-5-4,4-9-4,4-4-2,8-13-8,7-6 0,7-11-12,4-6-3,8-4-35</inkml:trace>
  <inkml:trace contextRef="#ctx0" brushRef="#br0" timeOffset="34857.7362">2956 2131 108,'4'-3'44,"-4"-1"-35,-4-6 5,4 10-1,-4 0 7,0-3 5,1-1 11,-5 1 7,1 0-10,-1-1-2,-3 1-18,-4 0 3,0-1 4,0 1-5,-1 0 2,5-1-4,0 4 2,0 7-6,-1 3-1,1 7-6,3 13-2,1 13 0,-1 11 0,5 10-3,-1 3 2,4 3-1,0 1 0,0-4 0,0-10 0,4-11 2,3-12 0,1-14-9,3-10-2,0-20 6,4-7 2,0-6 3,0-17 2,1-7-1,-1-14-1,-4-9 7,-4-10 3,-3 6-1,-8-3 2,1 6-2,-9 8 0,1 2-1,-4 8 0,0 6 9,0 10 4,0 7 4,3 13 2,1 7-10,0 7-3,3 9-8,1 8-2,3 6-2,4 10-2,4 10-2,3 24-1,8 20 4,8 3 1,7 0 0,4 0-2,4 0-4,3-3-2,1-7-19,-5-20-7,1-17-7,4-16-4,-5-17 8,-3-21 4,-4-9-7,-3-21 0,-5-13-37,1-13-56,-4-4 32</inkml:trace>
  <inkml:trace contextRef="#ctx0" brushRef="#br0" timeOffset="35828.7342">3367 2148 124,'-4'23'49,"0"-10"-38,1 8 21,3-11 7,0 6-8,0-2-3,0 6-8,-4 0 0,4 0-11,0-3-1,0-4 2,0-3 0,0-10 9,4-3-4,-1-7-6,1-3 0,4-11-6,-1-3-2,1-3 0,-1-7 1,-3 0-1,0 4-1,-4-4 3,0 3 0,-4 1 3,0 3 1,-3 0 3,-1 6 1,1 7-1,-5 4 1,1 6-6,-8 7-3,0 10-1,-3 14-1,-5 6 2,5 20 3,-1 14 9,4 10 5,4-4-7,4 0-4,3-6-10,8-7-1,4-10 1,4-3 3,7-8-2,4-2 0,3-11 1,5-9 0,3-7 0,8-7 2,7-4 1,0 1 3,0-4-3,4 0 0,-7-3-1,-1 0-2,-7-3 1,-4-7-1,-7 3 2,-4-6 3,-8-8-2,-3-9-2,-5-10-3,-3-14-1,0-6 4,0 6 1,0 1-3,0-1 1,-3-3 0,-1-4 2,0 8-1,-3 2-1,-1 11 5,0 10 4,1 6 1,-4 11 4,-1 6-7,-3 4-2,0 6-3,0 7-2,0 10-2,4 10-1,3 14 2,8 13 0,11 6 1,12 14 2,7 24-3,15 16 0,1-10-1,-1-6-2,0-11-4,4-19 0,0-21-14,0-24-5,0-22 0,4-41 2,0-20-22,0-34-9,-1-26-74</inkml:trace>
  <inkml:trace contextRef="#ctx0" brushRef="#br0" timeOffset="36408.094">4053 2402 212,'-19'4'79,"12"-14"-61,-1 0 10,8 0 0,0-11-8,4-9 1,0-10 1,3-7 3,5 7-13,3 0 11,4 3 4,-1 3 1,1 7 1,4 7-10,0 4-1,-1 9 0,1 7 3,-1 7-9,-3 9-4,-4 11-5,0 10 0,-7 10-4,0 0 0,-8 0 1,-4-4 0,0-9-5,-4-4-1,1-10-15,-1-6-4,1-14-25,-1-17-8,4-13-70,8-17-59,4-7 74</inkml:trace>
  <inkml:trace contextRef="#ctx0" brushRef="#br0" timeOffset="44057.8625">5015 1933 56,'0'-10'24,"3"7"-18,-3-7 7,0 6 3,0-2-6,0-1-3,0 4-4,0-4-3,0 3 1,0 1-1,0 0 2,0-4 1,0 7 10,0-3 6,0-1 3,0 1 2,-3 0-13,3-1-4,-4 1-5,0 3-2,4 0 1,0-3-1,-4 3 2,1-4-1,-1 1-1,0 0 5,0-1 4,-3 1-3,3-4 2,-4 0-1,1 1 3,3-1-5,-3 4-1,-1-1-2,4 1-2,0 3-2,-3 0 1,-1 0 3,5 0 3,-1 0 2,-4 0 3,1 3 1,-1 1 1,1-1-6,-1 0-2,1 1-2,-1-1 1,4 0-4,1 1 0,-1-1 1,0 4 2,0 0-3,0-4 0,1 4 1,-1-1 2,0 1-1,0-4 2,-3 4 0,-1-7 1,4 7-2,1-4-2,-1 0 1,0 1 1,0 3-3,1-4 0,-1 0-4,0 1 1,4-1 2,0 0 3,0 1 0,0-4-1,0 0 1,-4 3-1,4-3 2,-3 0 1,3 0-1,-4 3 1,4 1-2,0-4 2,0 0-4,0 3-2,0-3 2,-4 0 0,4 0 1,0 3 0,0 1 0,0-4 0,0 3 0,0 0 0,-4 1 0,4-4 2,-4 3-1,4 1-1,-3-1 1,3 4-1,0-4 0,0 4 0,0 3 0,0-4 0,0 1 0,0 6 2,0 1-1,-4 3 2,4-1-2,-4 5-1,4-1 1,-4 3 1,1 1 1,3-1 1,0-3 0,0 0 2,0-3-3,0 0-2,0-4 0,0 1 1,3-4-3,1 3 0,0-3-1,0 0 0,-1 0 2,1 0 0,0 0-3,0 0 2,3-3 3,-3 0 1,0-4 1,0 4 0,-1-4-5,-3-3-1,0 0 1,4 4 2,0-1-2,-4-3-2,4 0 2,-1 0 2,-3 0 0,0 0-1,4 0 1,0 0-1,-4 0 0,0 0 0,0 0 0,0 0 0,4 0 0,-4 0 2,0 0-1,4 0-1,-1 0-2,-3 0-1,8 0 4,-8 0 1,7 0 0,-3 0-2,4 0 1,-4 0-1,-1 0-3,5 0 2,-1 0 3,1 0 1,3 0-4,1 0 1,-1 0 0,4-3 0,0 3 0,0-4 0,0 1 0,0-4 0,4 4-3,0-4 2,-4 0 3,0-3 1,0 0-4,0 0 1,0-3 0,0-4 2,4-6-1,-4-1 2,4-3 0,0-3 1,-4 0-5,4-7 1,-4 7 0,0-4 2,0-2 1,0-1 1,4-10-2,-4 0 1,4-3-4,-4-4 0,0 0 1,0 1 2,0-1-1,-3 4-1,-1 0-2,0 6 1,-3 0 3,-4 8 3,-4-1-2,0 7-2,-4 3 0,0 0 1,-3 0 1,-1 4 3,1-1-5,-5 1-3,1 3 1,0-1 0,-1 5-2,1 2 2,3 4 1,1 4 0,-1 2 0,5 4 0,-5 10-7,4 10 0,0 14 3,4 9 2,0 14 2,0 14 0,0 26 0,0 7 2,0 3 8,0-3 3,0 3-6,0-3-4,4-7-5,0-16 1,7-18-6,1-9 0,3-20-24,4-4-9,7-17-6,4-6 0,4-10-12,-4-8-38,0-2 21</inkml:trace>
  <inkml:trace contextRef="#ctx0" brushRef="#br0" timeOffset="36712.6212">4739 1890 232,'12'6'88,"-5"-2"-69,5-1 11,-5-3 1,1 0 3,-1 3 4,1 1 17,-1-1 10,-3 4-35,0-1 10,-4 1 5,0 3-14,-4 0-3,0-3-18,-3 0-7,-1 3-20,1-4-9,-1-2-46,1-11-18,3-13-93</inkml:trace>
  <inkml:trace contextRef="#ctx0" brushRef="#br0" timeOffset="44589.6766">5682 1957 176,'0'6'68,"0"-9"-52,4 10-5,-4-7-6,4 10-5,3-4 0,1 1 0,-1 10 2,1 10-1,-1 6-1,1 11 1,-1 6 10,1 0 7,-1 1 0,1-8-1,-1-3-9,1-9-5,3-11-2,1 0-1,3-10 0,0-10 0,0-10 6,0-14 6,0-9-4,0-11 0,-4-3 0,-3-3 2,-4 3 4,-4-3 1,-4 3 5,-4 3 4,-3 4-3,-4 0-1,0 10-5,0 6 1,-4 7 0,0 4-1,0 3-7,4 3-5,0 4-7,0 0-2,4-1-24,-1 4-10,5 4-39,3-1-17,4 4-22</inkml:trace>
  <inkml:trace contextRef="#ctx0" brushRef="#br0" timeOffset="45250.7769">6300 2017 216,'4'-10'82,"-4"10"-64,4-10 0,-4 3-3,0 0-9,4-9-1,-4 2 2,-4 1 2,0-1-4,0 4 8,-3 4 6,-5 2 1,1 4 3,0 7-7,0 6 1,3 4-8,-3 3-3,3 0-1,1-3-1,3 0 0,0 0 0,0-1-2,4 5-2,0-1 1,0 0 1,4 0-1,4 13 2,-1 1-2,1 3-1,-1 0 1,1 3-1,-4-7 2,-4 11 3,0-7 11,-4-4 7,0-6-1,-4 3-1,1-6-3,-1-4-1,-3-7-5,0-3-2,-4 0-6,0-10-1,-1 0-6,1 0 0,0 0-15,4-6-5,0-1-19,3-6-6,4-8-24,4 5-9,8-11-47,7 3-23,4-6 80</inkml:trace>
  <inkml:trace contextRef="#ctx0" brushRef="#br0" timeOffset="45891.9416">6327 2453 204,'-12'6'77,"9"-6"-60,3 0 17,0 0 4,0 0-20,0 0-5,3-3-8,-3 0-4,8-1 0,-1 1-1,1 0 0,3-1 0,4 1 0,0-1 0,4 4 2,0-3-3,4 0 0,-1-1 1,5 1 2,-5-4-3,5 1 0,-5-4 1,5 3 2,-1-3-1,-3-7 2,-4 7 0,0-7 1,-4 1 2,-4-5 3,-3 1 0,-1-3 2,-3 6-6,-4 4-1,0-4 0,-4 4 2,-3-1-5,-1 1-3,4 3 7,-7 3 8,0 0 1,-1 4-6,1 0 1,0 3-6,-1 3 0,1 7 1,0 3 2,-1 7 1,5 11 1,-1 6 0,5 3 2,3 0-5,0 4-1,3-4-2,5-3-2,3-4 1,8-6-1,0-4-9,7-3-4,1-6-7,3-7-2,4-7-13,3-4-2,1-2-69,0-11-57,-4 0 59</inkml:trace>
  <inkml:trace contextRef="#ctx0" brushRef="#br0" timeOffset="46529.6035">7401 1742 224,'-4'7'85,"1"-4"-66,3-3 14,0 0 2,0 0-18,0 0-7,0 0-9,0 0-1,0 0 0,3 7 2,1 3 1,0 3 3,4 7 3,-1 7 2,1 10 3,-1 7-1,1 9 2,-1 14-2,5 0 0,-5 0-1,1-6 0,-1-4-6,-3-10-2,0-7-13,-4-13-4,0-1-36,3-9-13,1-7-10,-4-10-3,8-3-21</inkml:trace>
  <inkml:trace contextRef="#ctx0" brushRef="#br0" timeOffset="46953.2665">7654 2272 100,'0'0'38,"4"0"-29,-4 0 10,0 0 5,0 0 2,0 0 2,0 0 2,0 0 1,3 6-16,1 1 4,0 0 4,0 6-8,3 1-1,1 2-6,-1 4 0,1 1-7,3-1-1,-3 0-2,3-4 0,0-2 2,4-4 0,4-3 4,-4-4 2,4-3 6,-4-3 3,-3-7 5,3-4 2,-4-3-3,0-9 1,-7-1-5,-4-7-1,0 1-6,0 3 0,-4 10-3,-3 3 0,-5 3-1,-3 4 0,-3 4-11,-1 2-5,0 4-23,-4 0-8,4-3-67,0-11-67,1 1 60</inkml:trace>
  <inkml:trace contextRef="#ctx0" brushRef="#br0" timeOffset="47592.1769">7409 2027 252,'-27'10'93,"12"-7"-72,-4 7 3,12-3-5,-4 0 1,-1 0 2,-10-1-7,3 1-2,4 0-7,3-4 0,5 0 4,-1-3-6,5 0 0,3 0-2,7-3-2,1 0 3,7-1 0,4-2 5,-1-1 3,9 0-4,-1 0-2,4 1 4,1 2 2,2 1-4,1 0-2,0-1-5,0 4 0,0 0 0,0-3 0,0 0-20,0-4-7,4-3-32,-1-7-13,5-6-57</inkml:trace>
  <inkml:trace contextRef="#ctx0" brushRef="#br0" timeOffset="48208.8134">8973 2014 220,'4'-17'82,"-11"3"-64,3-12-2,4 16-5,-8-7-8,1-7 0,-8-3-1,0-3 1,-8 4-2,-7 5-1,-4 8 3,-4 10 7,-3 13 5,-1 6 8,5 8 3,-1 13-5,4 6-2,8 11-3,3 10 0,8 3-6,4 0-4,7-4-6,8-2-2,7-8 1,4-6 0,8-10 1,3-7 0,4-6-5,8-11 1,3-9 0,1-11-1,3-3-5,4-4-2,-7-6-9,-1 0-4,-3-3-26,-8-4-10,-4 0-43</inkml:trace>
  <inkml:trace contextRef="#ctx0" brushRef="#br0" timeOffset="48814.6049">9154 1977 184,'8'-7'68,"-12"-3"-52,4 3 3,4 4 1,-4 0 1,0-1 2,0 1 5,-4-1 5,0 4-18,1 7 7,-1 3 2,0 4-6,0 9 0,1 4-7,3 10-1,0 6-4,3 8-1,1 2-3,4-2-2,-1-8 1,1-3 1,3-13-3,0 0-2,-3-10-5,3-4-2,1-10-6,-5-6-1,1-14 5,-1-16 3,4-14 0,1-7 1,-1-6 5,0 3 1,1 0 2,3 3 0,-8 4 2,1 3 1,-1 14 5,1 6 5,-4 10 15,-1 10 7,-3 7-10,8 14-4,0 9-10,-1 14-3,1 17 2,-1 13 1,1 7-3,-1-1 0,5-9-7,3-4-3,4-9-8,3-15-4,5-9-10,-1-13-3,0-11-3,1-16-1,-1-11-25,-3-9-11,-1-11-56</inkml:trace>
  <inkml:trace contextRef="#ctx0" brushRef="#br0" timeOffset="49366.0191">9716 2456 264,'-15'30'99,"11"-20"-77,1-10-7,3 0-10,0-10-10,-4 3 5,0-6 1,0-4 1,-3-3 9,3-3 8,0-7 7,0-7 5,1-7-6,-1 1-3,4-1-8,0 0-1,0 1-8,0-1-3,0 7-1,4 4 1,-4 3-1,3 0-1,1 6 1,0 4-1,4 0-3,-1 13 2,1-3 1,3 10 0,4 0-5,4 7 1,0 3-7,0 13-1,-1 4-11,1 3-3,0 10-17,0 1-5,-4-1-74</inkml:trace>
  <inkml:trace contextRef="#ctx0" brushRef="#br0" timeOffset="49867.4106">10029 2231 212,'4'0'79,"-4"0"-61,4-3 12,-4 3 2,0-3-8,0-1-2,0-2-6,0-1-2,0-6-8,0-4 5,0-3 2,-4-7 7,4 3 2,0-9-5,0-4 0,4 0-4,3 0 0,1 7-10,-1 3-1,1 4-4,3 6 0,0 10 6,8 11 2,0 9-2,4 14-1,-1 6-3,1 11-1,0 3-6,-1 0 0,5 0-8,-5-10-1,5-7-13,-5-10-4,1-13-21,0-11-7,-1-16-59</inkml:trace>
  <inkml:trace contextRef="#ctx0" brushRef="#br0" timeOffset="50471.5087">10519 2081 300,'-15'23'112,"11"-20"-87,4 1-18,0-4-12,4 0-11,0-4 0,4-2 6,-1-4 6,4 0 3,1 0 12,-1-1 7,0-2 2,1 0 0,-1-4-2,0-3 1,-3-7-6,-4-3 0,-4-10-8,-4-7-1,0-4-2,-4 4 1,-7 4-2,0 6-1,0 10 1,4 10 1,0 7 8,-1 10 3,1 14-9,0 13-1,-1 13-3,5 7 0,-1 6 8,5 8 5,3 6-2,7 10-1,4-3-9,8-7 0,4-10-6,7-10-1,4-14-13,7-10-5,1-12-16,-1-18-7,1-20-70,3-20-55,0-17 63</inkml:trace>
  <inkml:trace contextRef="#ctx0" brushRef="#br0" timeOffset="51319.9212">10862 2302 168,'-7'-24'66,"3"11"-52,4-7 17,0 10 2,0-4-1,4-2 1,0-5-5,-1 1-3,1 0-13,0 4-3,0-1 1,-1 0-2,1 0 1,0 4-3,4-1-1,-1 4 1,1 4 1,-1-1 3,1 4 1,-1-1-3,5 4 0,-1 7 1,0 3 5,4 7-13,-3 3-4,-1 10-6,0 4 0,1-1 3,-5-3 3,1-3 0,-1-7 1,-3-3 2,0-10 0,-1 3-3,1-14 0,-4-9 6,0-14 3,0-3-1,4-7 0,0-6-3,3-1 1,1 4-2,3 3-1,0 0 3,1 14 0,-1 6 1,0 7 0,4 6 6,1 11 4,-1 6-3,3 4 1,1 7-3,0-1 0,0 4-8,0 0 0,-4-7-1,4 0 2,-4-3-12,-4-4-3,1-6-18,-5 6-6,-3-9-4,0-8-1,-1-9-25,-3 3-11,0-14-28</inkml:trace>
  <inkml:trace contextRef="#ctx0" brushRef="#br0" timeOffset="52184.1121">11466 1554 288,'-31'34'110,"20"-24"-86,-4 3-4,8-6-7,-1 3-8,-3 0 0,-1-3-1,-3 0 2,4-1-3,0-2 5,3-4 4,4 0 3,4 0 3,8-7-6,3-3-2,8-7 6,4-3 1,3-3-6,8-4-4,4 0-4,3 3 0,4 1 0,1 3 1,-9 3 6,1 7 6,-8 0 3,0 7 3,-7 3-3,-4 0 0,0 0-1,-8 3-2,0 0-2,-3 1-1,-1-1-7,-3 0-4,-4-3-6,0 4 0,-4-1-25,1-6-8,-5-11-56,-3-16-25,-4-17-53</inkml:trace>
  <inkml:trace contextRef="#ctx0" brushRef="#br0" timeOffset="51752.3998">11424 1249 348,'-11'27'129,"11"-27"-100,4 4-24,-4-4-18,3 0-7,5-4 1,-4 1 14,-1 0 5,5 3 1,0 0 2,-5 3 2,5 7 7,3 7 4,0 13-6,1 10-3,-1 24 0,0 13 2,1 10 5,-5 3 3,1 1 4,-4 3 4,-1-4-2,-3-6-2,0-17-11,0-7-4,0-16-6,0-14-1,4-10-12,0-16-5,0-8 8,3-12 2,1-11-3,-1-3-1,5-4-11,-1-3-3,0 0-21,1-3-8,-1-4-33,-4-2-14,5-1 8</inkml:trace>
  <inkml:trace contextRef="#ctx0" brushRef="#br0" timeOffset="54617.974">12450 2071 236,'0'20'88,"-4"-14"-69,8 4 2,-4-10-5,0 0-9,0 0 1,0 0 1,0 0 2,0 0-5,0 0 7,3 4 4,1 6 2,0 0 1,4 17-7,-1 3 0,1 10 3,-1 4 4,1 6-4,3-10 1,0 4-4,1-7 0,-1-11-12,0 1-5,4-10-3,4-10-1,0-7 2,4-7 2,3-6 4,0-8 4,1-5 1,-1-11 0,-3-7-1,-1-3 2,-6-6 1,-5 6 3,-4 0-3,-7 0 1,-3 10-5,-1 0-2,-4 7 4,1 6 1,-1 4-2,-3 4-1,0 9 3,3 4 3,1 3-4,-1 10-3,0 6-4,1 1 1,-1 3 1,1 7 2,-1 0-1,5 0 2,3-4-4,3-3-2,5-3-1,7-4 0,8-6 3,7-10 0,4-4-6,7-6 0,1-4-13,3-3-2,-4-4-37,-3-2-14,-4-1-79</inkml:trace>
  <inkml:trace contextRef="#ctx0" brushRef="#br0" timeOffset="53826.8977">12461 1605 96,'0'-7'35,"0"4"-27,0-7-2,0 6-1,0 1 0,0 0 2,0-4 19,4 0 7,-4 4 1,0-1 0,0 1-8,-4 0-4,4-1-12,0 4 2,0 0 4,0 0-6,0 0-1,0 0-1,0 0 2,0 0 4,0 0 1,0 0 0,0 0 4,0 0-2,0 0-1,0 0-6,4 4-4,3 2-3,1 8-3,-1 6 1,1 7 1,-1 6 1,-3 7 3,0 4-5,0 6-3,0 7 3,-1 4 1,1-1 0,0 4-2,-4-4 1,0-6 1,0-8-1,0-9-1,0-6 1,0-11-1,0 0 2,-4-7 3,0-6-2,1-4 0,-1-3-1,0-3 1,0-4-4,-3 0-2,-1-3 4,4 0 1,1 0 0,-1-3-2,0 6 1,0-3-1,1 0 0,3 0 2,-4 0-1,4 0 2,0 0-4,0 0-2,0 0 2,0 3 0,-4 0 1,4 1 0,-4-1-7,4 4-3,0-4-1,0 7-1,0-3-9,0-1-4,0 1-6,0-4-1,0 7-14,0-3-5,0-1-35,0 1-30,4-4 46</inkml:trace>
  <inkml:trace contextRef="#ctx0" brushRef="#br0" timeOffset="55205.9732">13159 1853 332,'-8'13'126,"8"-6"-98,-4 3-3,4-3-10,-4-1-9,4 8 1,-3 2 0,-1 11 1,0 10-4,-3 13 6,-1 4 3,0 0-4,1-1-1,-1-6-4,5-7-1,3-6-3,3-4-3,1-10-12,7-3-2,1-10 3,3-7 6,4-4 5,3-9 4,1-11 2,0-6 1,-1-3 0,-3-4 0,-4 7 6,0-4 6,-7 4 5,-8 0 2,-4 6-1,-7 1 1,-1 3-9,1 3-1,-4 4-3,0 3-1,0 3-8,0 4 0,-4-4-23,4 7-8,-4 7-51,4-7-23,-4-7-58</inkml:trace>
  <inkml:trace contextRef="#ctx0" brushRef="#br0" timeOffset="55861.1173">13479 1554 332,'8'4'123,"-5"2"-95,-3 8 0,4-4-4,0 3-12,0 11-2,-4 9 3,0 8 2,0 2-8,0 14 7,0 3 3,0 4-5,0 3 1,7 0-8,-3-10-1,3 0-4,1-17-1,0-6-6,3-11 0,0-6-4,4-10 2,-3-7 7,3-10 3,-4-7 3,0-10 0,-3-10 2,-1-3 1,1-10-3,-4-4-3,-1-3-3,1-3 1,0 3 3,0 10 1,-1 3 3,1 11 1,0 6 1,-4 7 2,0 7 4,0 6 1,0 14-8,0 13-4,4 13-2,0 14-1,-1 13-3,1 7 2,4 7 1,3-3 0,0-11-9,4-3-4,0-14-15,4-9-5,8-17-10,-1-17 0,4-17-1,4-13 2,0-10-15,-4-7-3,0-4-50</inkml:trace>
  <inkml:trace contextRef="#ctx0" brushRef="#br0" timeOffset="56650.7749">13867 2111 268,'-11'20'101,"3"-10"-78,1 0 0,3-7-4,0 4-2,1-4 2,-1-3-2,0 0 2,0-3-10,4-4-1,0-3 2,0-6 0,0-1 4,0-3 2,0 0 2,4-4-6,0 1-2,3-1-3,1 1 0,3-1 2,1 7 5,-1 1-2,0 2 3,4 4-4,0 4-1,4-1-2,4 14 0,-1-1-2,5 4-1,-1 4-3,-3 2-2,-1 1-2,1 0 1,0 3-4,-1 4-1,-3-4-8,-4-4-4,0-2 3,-3-1 4,-1-3 1,-3 0 4,-5-3 4,1-4 1,-4-3 3,0 0 3,0 0 2,-4-6 3,1-4-5,-1-4-3,4-6 1,0-7 2,4 0 0,3-6 0,1 6-6,-1 0 1,4 7 0,1 3 2,-1 4 3,4 6 2,0 4 1,0 6 2,0 4-3,4 10 1,0 3-10,0 3 0,0 4-11,0 0-4,-4-7-13,4-6-4,-1-8-24,5-9-10,0-24-70,3-20-48,-3-13 77</inkml:trace>
  <inkml:trace contextRef="#ctx0" brushRef="#br0" timeOffset="57652.3823">14927 1668 316,'0'17'121,"0"-10"-95,4-4-4,-4-3-8,0 0-13,0 0-3,0 0 12,0 0 5,-4-3-7,0 3 11,0-4 7,-3 4 3,3 0 3,-4 0-9,1 0-1,-1 0-11,1 4-2,-1 6-7,-3 3-2,-4 7-7,0 11 0,-4 5 1,0 8 3,0 3 0,0 3 1,0 7 2,4-3 0,4-7-3,4-7 2,-1-7-10,8-9-3,8-11-2,3-6 2,8-14 10,0-9 5,3-8 2,1-9 1,-1-11 0,1-3 2,-4-10 6,-4-7 4,-4-6 1,-3 0-1,-4-1-4,-1 8-2,-3 6-6,0 13-1,0 11 8,0 6 4,-3 10 2,-1 7 1,0 7-16,-3 9-5,-1 8-2,4 6 0,0 7 3,1 3 1,3 3-4,0 1 1,3 3-7,5 3-3,3 0 3,8 10 4,0-3 2,4 4 3,3-5-4,0 1 0,5-10 0,-1-10 4,-4-7-1,1-6-1,-1-11 5,-3-10 1,-1-10 8,1-13 4,-4-10-7,-4-14-2,0 1-3,0 3 1,4 3 0,-8 10 1,4 7 0,0 10 2,4 9 6,7 15 2,5 13-5,6 9-3,5 8-1,7 6-1,4 0-5,-4 1 1,-4-1 0,-7 0 0,-8-3 0,-11-7 2,-8-3 1,-11 0 1,-19-4-2,-19-6-2,-7 3-17,-4-7-9,0-3-8,-8-6-5,1-8-55,3-12-24,4-4-45</inkml:trace>
</inkml:ink>
</file>

<file path=ppt/ink/ink4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24T20:24:54.68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11348B5D-9997-45E6-8D1B-27FF4026E118}" emma:medium="tactile" emma:mode="ink">
          <msink:context xmlns:msink="http://schemas.microsoft.com/ink/2010/main" type="inkDrawing" rotatedBoundingBox="13676,10021 21545,9943 21546,10057 13678,10136" shapeName="Other">
            <msink:destinationLink direction="with" ref="{E0F84FC2-2694-41FE-A9C9-FF62CF479593}"/>
          </msink:context>
        </emma:interpretation>
      </emma:emma>
    </inkml:annotationXML>
    <inkml:trace contextRef="#ctx0" brushRef="#br0">5 158 132,'-5'-3'49,"1"3"-38,8 0-1,-4 0-3,0 0-8,0 0 1,0 0 15,0-4 7,0 4-10,-4-4 13,4 1 5,0-1-9,0 0-2,0 4-9,0 0-2,0 0-4,0 0-3,0 0 0,0 0-1,9 0 2,-1 4 1,0-4 1,0 4 2,5-1 3,-1 1 2,5-4-1,-1 0-1,1 0-5,4 0-3,-1 0 0,1-4 1,0 4 1,3-3 1,1-1-5,0 4 1,0 0 4,0-4 2,0 1 0,-1-1-1,1 0-6,-4 4 1,0 0 0,12 0 0,-9 0 0,1 0 4,0 0-2,-4 0-1,-1 0 0,1 0-1,0 4 0,-5-4 2,1 0-1,-1 0 2,1-4 0,4 4 1,-1-3-2,1 0-2,-4-1 1,-1 1 1,1 3-1,-1 0-1,-3-4 1,-1 4 1,0 0-3,-3 0 0,-1-4 3,0 4 1,-4 0-1,1 0 1,3 0 0,-4 0 1,0-3-5,0 3-1,0-4 3,1 4 3,-1-4-1,0 4 0,0-4-1,4 4-2,-4 0 1,0 0 1,1-3-1,-1-1-1,-4 0 3,0 4 0,0 0 1,0 0 0,0 0 0,0 0 0,0 0-2,0 0-2,0 0 3,0 0 0,0 0-4,0 0-1,0 0 1,0 0 0,4 0 1,-4 0 0,0 0 0,4 0 0,-4 0-3,4 0 2,0 0 1,0-3 2,1-1-1,-1 4-1,0-4 1,0 4-1,4-3 0,1 3 2,-1-4-3,0 0-2,4 4 2,1 0 0,3-3 1,5-1 2,0 0-3,8 1 0,-4-1 1,4 1 0,-1 3 0,1-3 0,0 3-3,0 0 2,0 0 1,0 0 2,4 0-1,0 0-1,1 0 1,-1 0-1,4 3-3,0-3 2,4 3 1,5-3 2,8 0-3,-5 0 0,1 0 1,0 0 2,-1 0-1,5-3 2,0 3 0,4-3 1,0-1-2,4 0-2,-4 1 1,8 3-1,-4 0 0,0 0 0,0 0 0,0 0 0,0 0-3,0 0 2,0 0 1,0 0 2,4 0-1,1 0-1,-5 3 1,0 1-1,-4 0-3,-1-1 2,-3 0 1,4-3 2,-4 0-3,0 0 0,0 0 1,-1 0 0,1 0 0,0 0 0,-5 0 0,-3 0 2,-1 0-3,-3 0 0,-1 0 1,1 4 2,-1-4-1,0 0-1,1 0 1,-1 0-1,0 0 0,-3 0 0,3-4 0,0 1 2,5 3-1,-5-3-1,1 3-2,3 0-1,-4-4 2,-3 0 0,-1 4 1,0 0 0,0 0 2,1 0 1,-5 0-1,4 0-2,-4 4-2,0-4 1,0 0-1,0 0-2,5 4 5,-1-4 3,0 3-3,8-3-1,-3 0 0,-5 3 0,0-3 0,1 0 0,-1 0 0,0-3 0,0 3 0,-4-3 2,0 3-3,1-4-2,-1 0 2,4 4 2,0 0 0,4-3-1,1 3 1,3 0 1,-3 3-1,-5-3-1,0 4 1,0 0-1,1-1-3,-5 4 2,0-4 1,0 1 2,0-4-6,0 4-1,4-1 8,-4-3 5,5 4-6,3-4 0,-4 0-2,9 0 0,-5 0 0,0 0 2,1 0 1,-5-4 1,0 1-5,0 3 1,-3 0 0,-1-4 2,0 4 1,0 0 3,4 0-3,0-4-2,1 4 0,-1 0-1,8-3 0,-3 3 0,3-4 0,1 1 2,-5 0-1,-4-1 2,0 4-2,-3 0 2,-1 0-2,0 0-1,0 0-2,0 4 1,0-1 3,0 0 3,0 1-2,0-1-2,5 1 0,-5 0 1,4-4 1,-4 0 1,8 3-2,-3-3 1,-1 4-2,-4-4 2,0 4-4,0-1 0,4 1 1,-8 0 2,0-1-3,0-3 0,0-3-21,0-1-10,-4-7-59,-4-11-24,-5-14-15</inkml:trace>
  </inkml:traceGroup>
</inkml:ink>
</file>

<file path=ppt/ink/ink4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24T20:25:02.953"/>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E0F84FC2-2694-41FE-A9C9-FF62CF479593}" emma:medium="tactile" emma:mode="ink">
          <msink:context xmlns:msink="http://schemas.microsoft.com/ink/2010/main" type="inkDrawing" rotatedBoundingBox="13977,8753 21018,8767 21016,9860 13975,9846" semanticType="callout" shapeName="Other">
            <msink:sourceLink direction="with" ref="{11348B5D-9997-45E6-8D1B-27FF4026E118}"/>
          </msink:context>
        </emma:interpretation>
      </emma:emma>
    </inkml:annotationXML>
    <inkml:trace contextRef="#ctx0" brushRef="#br0">1889 596 304,'-17'-26'115,"17"15"-89,0-4-3,0 8-6,0-1-13,0-3-2,0 0-4,0 0 1,0 0 1,-4 0 0,0 4 2,0-4-3,-1 3-2,1 5-38,0-1-15,0-3-67</inkml:trace>
    <inkml:trace contextRef="#ctx0" brushRef="#br0" timeOffset="223.6804">1938 118 332,'-8'3'126,"0"-6"-98,4-5-10,4 8-10,0 0-50,4-3-19,0-5-55,0-3-24,-4-4 60,4 4 32</inkml:trace>
    <inkml:trace contextRef="#ctx0" brushRef="#br0" timeOffset="479.0959">2149-206 248,'-12'-15'93,"4"12"-72,8-5 9,-5 5 2,5-5-18,0-3-2,0 0-8,-4 0-3,0 0 0,0 0-12,0 4-3,0-1-33,0 1-14,-1 0-43</inkml:trace>
    <inkml:trace contextRef="#ctx0" brushRef="#br0" timeOffset="663.9983">2108-379 220,'12'-26'82,"-3"37"-64,3-29 7,-4 14-3,0-3-12,5-4-3,-1 4-4,-3-4-3,-1 0 1,0 3-12,0 1-5,-3 3-41,3-3-15,0 0-12</inkml:trace>
    <inkml:trace contextRef="#ctx0" brushRef="#br0" timeOffset="-6754.8606">6 165 200,'-8'-11'74,"8"11"-58,0-7-4,4 3-4,0 1-9,1-1-2,3-3 4,0-1 1,0 1 0,-3 0 1,3 3 2,0 0 0,4 0 2,5-3-4,8 3 0,0 1-1,12-1-2,0 0 1,4 1 1,-3-1-3,-1-7 0,0 7 3,0 1 1,-8-1-1,0 0-2,-4 1 3,-4-1 0,-5 0 1,-3 1 0,-5-1 0,0 0 2,-4 1-1,-4-1 2,-4 0-6,0 1-1,-4-1 0,-4 4 0,-5 4 0,-4-1 2,1 5-1,-9 3 2,-9 3 2,-3 8 2,0 0-1,-1 4 1,5 0 0,4 3 1,4 1 0,0 3 0,8 0 0,5-4 2,3-3-3,9 0-2,4 0-2,0-4 0,9 0-2,-1-4-1,4 0 1,1-3 1,3 0-1,1-4-1,-5 0 1,9 0-1,8-4-7,8-7-3,9-11-41,7-11-18</inkml:trace>
    <inkml:trace contextRef="#ctx0" brushRef="#br0" timeOffset="-5373.9629">3816-283 184,'0'-11'71,"0"18"-55,0-14-2,0 7-6,0 0-9,0 0 1,0 0 2,-4 3 3,0 1-2,4 0 9,-4 7 9,0 4-4,0 7-5,-5 7-2,-3 11-6,-1 12-3,-3 7 4,-5 7 1,1 7 4,-5-3 4,4-3-2,0-9 3,5-6-6,3-4-3,1-8-3,4-7-3,8-3 1,4-8-1,4-8 2,5-3 1,7-11 3,5-3 1,8-8-3,4 0-3,1-4-3,3 0 1,-4 1 1,0-1 0,-3 0-18,-6 4-8,-3 0-8,0-4-3,0 1-1,-4-1-2,3 4-19,-7-4-39,-5 0 24</inkml:trace>
    <inkml:trace contextRef="#ctx0" brushRef="#br0" timeOffset="-4757.5936">3572 4 192,'-33'0'71,"29"3"-55,-4-3-2,4 0-6,-1 0-6,1 0-2,0 0 16,0 0 6,0-3-10,0 3 9,0 0 2,4 0-11,0 0-7,0 0-3,0 0-2,8 3 0,0 1 0,5 0 2,3-4 3,5-4 4,8-3 5,4-8-6,8-4 0,5-3-2,7-3-1,1 3-1,0-4 0,-4 4 2,-5 0 3,-3 7 2,-9 0 1,0 1-6,-8 3-2,-9 3-2,1 1 1,-5 3 0,-4 1 3,1 3-3,-5 0-2,0 0 0,0-4-1,-4 4-9,0 0-4,0 0-35,0 0-14,4 7-50,-4 1-40,4-1 62</inkml:trace>
    <inkml:trace contextRef="#ctx0" brushRef="#br0" timeOffset="-2385.7661">6488 73 48,'-8'0'19,"16"0"-15,-8-3 12,0 3 7,0 0 12,0 0 8,5 0-12,-1 0-4,4 0-13,0-4-4,5 4-6,7 0-1,5-4 3,0-3-3,4 3 0,0 1 1,0-1 0,-4 0-2,0-3 1,-1 3 0,-3-3 3,-4 3 3,-1-3 2,1 0 3,-5-1 2,-4 1-5,1 0-1,-5 3-4,0 0-1,-4 0-1,0 1 0,0-1 0,0 0 2,-4 1-3,0-1-2,-5 4 0,1 0-1,0 0 0,-5 4 2,-3 3-3,-1 0 0,-3 5 1,-9 2 2,0 8 1,-9 4 3,1 7-3,4 0 0,4 0 1,8 0 0,5-3-2,4-1 1,3-3-2,5 0-1,8-4 5,9 0 4,-1 0-3,9-4 2,4 1-3,-5-1 0,1-3-3,0-1 1,-1-3 0,-3-3 1,4-1 6,-1-3 4,5-4-3,0-4-1,4-3-6,4-4-1,0 0-1,0 0 1,0-4-2,-4 4-1,-4 0-8,-4 4-3,-5-1-60,-8 5-28,-3-5-26</inkml:trace>
  </inkml:traceGroup>
</inkml:ink>
</file>

<file path=ppt/ink/ink4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24T20:25:04.439"/>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E1FA9138-22B2-490F-A1DC-FD4D2350B1A3}" emma:medium="tactile" emma:mode="ink">
          <msink:context xmlns:msink="http://schemas.microsoft.com/ink/2010/main" type="inkDrawing"/>
        </emma:interpretation>
      </emma:emma>
    </inkml:annotationXML>
    <inkml:trace contextRef="#ctx0" brushRef="#br0">-1 3 260,'5'0'96,"3"0"-75,0-4-5,0 4-9,1 0-49,3 0-19,1 4-38,-5-4-13</inkml:trace>
    <inkml:trace contextRef="#ctx0" brushRef="#br0" timeOffset="1157.7539">289 131 176,'21'4'68,"-5"-4"-52,1 4-1,-5-4-1,1 0-1,-1 0 4,5 0 6,-1 0 3,1 0-13,-1 0-8,-3 0-1,-1 3-5,5 1 0,-5 0-4,0 3-1,1-3-17,-1 3-5,1 0-6,-1 1 1,5 3 0,-1 0 3,1-4 15,-1 0 8,1 1 5,-1 3 2,-3-4 0,3 1 2,-3 3 10,-1-8 4,1 1 8,-1 0 2,-4-4-2,0 3-3,1 1-5,-1 0-2,-4-1-4,0-3 1,0 4-6,1 0-1,-1-1-2,0 1-2,0 7-8,0 7-56,0 1 9,0-1-10,1 1 28,-5-1 17,0 0 10,0 1 9,0-5 3,4 1 6,0 0 3,0 0 5,4-4 2,0 0-9,1 0-3,-1-8-4,0 5-2,1-1 1,-1 4 1,0-4-1,-4 1 2,5-4 0,-5 3 3,0 0 8,0-3 5,-4-4-7,4 4-2,-4 3-6,0 0-1,0 1-1,0-1-2,0 0 1,0 4-1,0 0 0,0 4-16,0 0-4,4 0-14,0 3-13,0 0 18,1 1 14,-1-1 9,4-3 5,-4-1 1,0 1 6,0 0 6,1-4 11,-1 0 8,0 0-7,4-4-2,0 1-9,1-1 0,3-7-8,5 7-1,-5-7-2,5 0-2,-1 4 1,-3 0-4,-1-1 2,0 1 1,-3 3 0,-5 1 0,0-1 0,-8 4 0,4 0 0,-4 0 0,-1 4 0,1 3 0,0 4 0,0-3 0,4 3 0,0 0-22,0-4-28,4-3 6,4-4 20,1 0 14,-5-4 8,0 1 2,-4-8 11,4 3 7,0 5 8,-4-8 5,0 0-4,4 3 1,-4 5-7,0-4-1,0 7-7,0 0-7,0-4 3,0 4 1,0-4-3,0 1-2,0-1-5,0 4 0,0-4-22,0 1-8,5-1-51</inkml:trace>
    <inkml:trace contextRef="#ctx0" brushRef="#br0" timeOffset="1338.9587">1199 1348 112,'-4'11'44,"4"-3"-35,0 6 16,0-3 4,0 4-3,0 4 2,0 3-14,0 0-3,4 0-7,4-4 2,-4-3 3,5 0-7,-1-12-3,0-6-86</inkml:trace>
    <inkml:trace contextRef="#ctx0" brushRef="#br0" timeOffset="-344.2716">-1634 249 280,'-5'-4'104,"10"1"-81,-5 3-8,0 0-9,0 0-8,0 0 0,0 0-9,0 0-5,4 0 8,4-4-3,0 0 0,0 1-4,5-5-2,-1 1-1,5-1-2,-1 5-6,5-5-1,0 1 5,-1 0 3,5-1 5,4 5 3,0-5 9,0 5 3,0-5-2,0 1 1,-4 0 6,0-1 6,-1-3 16,-3 0 7,0 4-1,0-4 0,-5 0-8,1 0-2,-5 3-4,0 5-1,-3-1-10,-1 0-3,-4-3-6,0 3-3,0 1 2,1 3 0,3 0 1,0 0 0,0 0-14,1 0-5,3 0-10,5 0-5,-1 0-17,5 0-5,4 0-1,-1-4-18,1 0 24</inkml:trace>
  </inkml:traceGroup>
</inkml:ink>
</file>

<file path=ppt/ink/ink4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24T20:25:04.277"/>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F41ECFA8-5379-40ED-89D5-2316BC474D6F}" emma:medium="tactile" emma:mode="ink">
          <msink:context xmlns:msink="http://schemas.microsoft.com/ink/2010/main" type="inkDrawing"/>
        </emma:interpretation>
      </emma:emma>
    </inkml:annotationXML>
    <inkml:trace contextRef="#ctx0" brushRef="#br0">-613-5 148,'21'-3'57,"-13"6"-44,9-3 5,-9 0 1,4 0-11,1-3-4,-1 3-3,1 0 1,-1-4-1,0 0 2,-3 8 2,3-8-2,1 4 0,-1 0-1,0-4-2,1-3-26,-5 7-12,4 0-34</inkml:trace>
    <inkml:trace contextRef="#ctx0" brushRef="#br0" timeOffset="3916.7569">1158 83 24,'-4'-7'11,"-1"7"-9,5-11-11,0 11-4,0-4 87,0-10-29,0 3-8,0 0-15,0 3-6,0 1-3,0 0 2,0 3 1,0-3 2,0 7-10,0-4 0,0 4-1,0 0-3,0 7-3,0 4 2,-4 4 0,-4 7 3,0 7 3,-1 8 2,-3 4 1,0 3-2,-1 0 1,1 0 3,-1-11 1,5 0 0,0-3 1,0-8 0,3-8 0,-3 1-4,8-4-2,0-4 0,13-7 4,-1-3-6,5-5 0,7-3-4,5 0-1,4 0-1,1 0 1,-6 4-4,-3-4-2,0 4-3,-4 3 1,-1 4-17,-3 4-6,0-4-20,-1 3-10,-3 1-55,3-4-25,1-4 73</inkml:trace>
    <inkml:trace contextRef="#ctx0" brushRef="#br0" timeOffset="4712.1295">1588 481 148,'8'11'57,"0"-4"-44,-3 0-10,-5 1-9,0-8-1,0 7 4,-5 0 13,1 1 6,0-5-8,-4-3 11,0 4 7,-1 0-10,5-4-3,0-4-6,0-7 0,0 0 2,0-7 2,0-1 1,-1-3 2,1 0-3,0 0 1,4 0-9,0-7-2,0 3 3,4-4 5,5 1-5,3-4-2,5 7-1,3 0 1,1 1 3,0 3 2,3 3-1,5 5-1,-4-1-1,8 4 0,-8 3-5,0 5 1,-4-1 0,-5 8 2,-3 7-1,-1 7-1,-8 4 1,-4 8-1,-8 6 0,4 1 2,-9 7-3,1-3 0,-5 3 3,5-7 3,-5-4-2,1-11-2,-1-4 0,5-7-1,-5-3 2,1-8 3,-1 0 0,1-11 0,3 0 1,1-1 3,-1 1 0,1-3 0,0 3-5,3 0-3,5 0 2,4 3 0,13-3-4,7 0-1,13 0-2,13 0 3,4 0-24,7 4-9,-3-4-88,4-4-53,-4-3 77</inkml:trace>
  </inkml:traceGroup>
</inkml:ink>
</file>

<file path=ppt/ink/ink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2:43.145"/>
    </inkml:context>
    <inkml:brush xml:id="br0">
      <inkml:brushProperty name="width" value="0.05292" units="cm"/>
      <inkml:brushProperty name="height" value="0.05292" units="cm"/>
      <inkml:brushProperty name="color" value="#C00000"/>
      <inkml:brushProperty name="fitToCurve" value="1"/>
    </inkml:brush>
    <inkml:brush xml:id="br1">
      <inkml:brushProperty name="width" value="0.03528" units="cm"/>
      <inkml:brushProperty name="height" value="0.03528" units="cm"/>
      <inkml:brushProperty name="color" value="#C00000"/>
      <inkml:brushProperty name="fitToCurve" value="1"/>
    </inkml:brush>
    <inkml:brush xml:id="br2">
      <inkml:brushProperty name="width" value="0.05292" units="cm"/>
      <inkml:brushProperty name="height" value="0.05292" units="cm"/>
      <inkml:brushProperty name="color" value="#7030A0"/>
      <inkml:brushProperty name="fitToCurve" value="1"/>
    </inkml:brush>
  </inkml:definitions>
  <inkml:trace contextRef="#ctx0" brushRef="#br0">-2407-960 92,'-3'-3'35,"6"3"-27,1 0 9,-4 0 4,0 0-6,0 0 0,0 0-1,0 0 4,0 0-4,0 0 2,0 0-9,0 0-4,4 0 0,0 0 2,-4-3 2,3-1 3,-3-2 4,0-4 1,0 0 0,0 0-3,-3-4 0,-1 1-3,0-1 2,-3 1-6,-5-4-1,1 4 11,-4-1 5,0 1-6,-4 3-3,0 0-2,0 3 1,0 4-3,0-1 1,1 4-3,3 4 0,3 3-1,1 3 2,3 3-5,1 4-3,-1 3 3,5 3 1,-1 1 0,4 3-2,0-1 1,7 5-1,1-1-3,3 7 2,0-4-1,5 1 0,2 2 2,1 1 2,-4 0-1,0-3 2,0-1-2,-3-3-1,-5-3 1,-3-3 1,-4-8 5,-7 5 6,-5-8-1,-7-6 3,-3-4-2,-5-6 2,1-1-8,0-6-2,-1 0-10,5 0-4,3 0-44,4-3-17,7-4-77</inkml:trace>
  <inkml:trace contextRef="#ctx0" brushRef="#br0" timeOffset="946.5651">-2471-661 184,'-11'0'68,"11"0"-52,0 0 3,0 0 1,0 0-10,0 0-3,0 0-2,0 6 1,4 1-3,-1 0 3,1 0 0,4-1 0,-1 1 1,1 0 0,3-1 3,0 1-3,1-4-2,3 1 2,0-4 0,0-4-1,4-2 1,-4-4 2,0-4 2,0-2-1,0-5-1,-4 1-1,-3-3 0,-4 3-2,0-4-1,-4 1-3,0-1-2,-4 8 5,0 2 4,-4 4 1,-3 7 4,-4 9-7,0 8-4,-4 9 0,0 8 2,4 5 0,4 5 0,3-1-3,5 0-2,6-6-4,9-4 0,7-10 0,3-7-1,12-9-14,4-11-7,3-7-5,1 1 1,-1-4-1,1 4 0,-8 3-58,0 0-46,-4 3 50</inkml:trace>
  <inkml:trace contextRef="#ctx0" brushRef="#br0" timeOffset="1471.8219">-2003-527 160,'-8'7'63,"8"-4"-49,4-3 9,-4 0 1,-4 0-6,0 0 0,1 0 1,-1-3 0,-4-1-10,5-3 6,-1-3 4,0 0-4,4-3 2,4-4-10,3-3-2,1 0-3,3 0-2,0 0 1,5 0-1,-1 3 0,-4 0 0,0 4 0,1 3 0,-5 3 0,1 0 0,-1 7-3,1 7 0,-4 10 2,-1 6 0,1 4-6,-4 7-3,0-1-47,4-3-22,3-6-22</inkml:trace>
  <inkml:trace contextRef="#ctx0" brushRef="#br0" timeOffset="2252.5191">-1702-799 228,'0'0'85,"0"0"-66,0 4 12,0-1 1,0 4-6,0-1-1,-3 5-2,-1 5 0,0 4-13,4 0-1,0 4-2,0-1-6,0-2 0,4-1-1,0-4 2,-1-6-10,5-3-2,-1-7-55,1-3-24,3-7-31</inkml:trace>
  <inkml:trace contextRef="#ctx0" brushRef="#br0" timeOffset="2479.7419">-1622-1110 356,'3'-20'132,"1"13"-103,0-3-15,0 6-11,-1 1-152,-3 3-62</inkml:trace>
  <inkml:trace contextRef="#ctx0" brushRef="#br0" timeOffset="3363.0474">-1491-859 192,'4'10'71,"-4"3"-55,-7 11 4,7-7-2,-4 6-7,4 11 1,0 6-5,0 3 1,4-2-5,3-4 3,5-4 0,-1-6 4,4-7 1,4-10 3,3-7 4,1-9-1,0-8-1,-1-9 0,1-7 3,-4-4-5,-4 1 2,-8-1-3,1 4 2,-8 6 3,-4 4 3,-3 4-5,-5 2-1,-7 4-18,-3 3-5,3 4-26,-4 3-8,4 0-53,8 3-21,4 1-4</inkml:trace>
  <inkml:trace contextRef="#ctx0" brushRef="#br0" timeOffset="4114.8098">-1336-738 208,'-4'0'77,"1"3"-60,3 10 19,0-3 7,-4 11-9,-4 9-2,4 7-5,1 3-2,-5 0-14,4-3-2,4-7 1,8-6-6,3-11-2,8-13-12,4-13-6,3-11-25,4-9-11,0-1-35</inkml:trace>
  <inkml:trace contextRef="#ctx0" brushRef="#br0" timeOffset="5239.5405">-1064-836 220,'-8'-6'82,"4"6"-64,-3 0 15,3 0 4,0 0-12,0 3-5,-3 4-9,-1 3-3,-3 7-4,3 3-1,5 7 1,-1 6-2,4 1-2,4 2-2,3-2 1,8-4 1,-3-3 2,3-7 3,4-7 2,3-6 1,1-10 2,-1-11-3,5-6 1,-5-7-1,1-3 1,-4 0-4,-4 0-1,-4 0 1,-3 3 0,-1 4 0,-3 2 0,-4 8 9,0 3 3,0 7-5,-4 3-2,1 6-5,3 4-3,0 7-3,3 3 1,5 0-1,3 0 0,4-3 0,0-3 0,4-4-5,0-7 0,4-3-39,-1-3-14,1-4-87</inkml:trace>
  <inkml:trace contextRef="#ctx0" brushRef="#br0" timeOffset="5720.0134">-367-943 252,'-8'-13'93,"5"13"-72,-9-7 16,5 7 2,-4 0-10,-5 0 0,1 3-10,-3 1-4,-1 3-8,0 3-1,0 0 1,4 3-3,4 4-3,3 6-5,4-3-2,8 4 5,4 3 2,7 3 3,4 3 0,3 4 2,1-3 1,-4-1 3,-1-3 1,-2-3 1,-5-7 0,-4-3 2,-7-4 4,-7 1-8,-8-1-1,-8 1-10,-7-4-4,0 0-57,3-7-26,9-13-76</inkml:trace>
  <inkml:trace contextRef="#ctx0" brushRef="#br0" timeOffset="-4186.806">-2991-1154 176,'-4'-3'68,"0"3"-52,1 0 8,3 0 2,-4 0-4,0 0 1,0 0-6,0 0 0,1 3-10,3-3-4,0 0-2,0 3-4,0-3 2,0 7 3,3 0 3,1 0 0,0 3 0,4 3 1,3 0 1,0 4-1,1 0-1,3 0-3,0-1 1,0 1-2,0-3 2,-4-1 0,0-3 3,1 0 1,-5-3 3,1 0 1,-1-1 3,-3-2-3,0-1-1,-4-3 0,0 0 1,0 7 1,-4-1 0,-3 4 0,-5 4 0,-3 6-4,-4 0 0,1 0-3,-1 7 0,-4 3-6,0 4-1,-3-1-19,-8 1-9,-11-8-132</inkml:trace>
  <inkml:trace contextRef="#ctx0" brushRef="#br0" timeOffset="17070">25 181 108,'-7'3'44,"3"-3"-35,0 4 25,4-4 10,-4 0-4,1 0 1,-1-4-14,4 1-5,0-4-12,0-3-2,0-3 2,0-1 0,4 1 2,-1-4-6,5 0-2,-1 4 0,1 0 2,-1-1-3,5 1 0,-1 3 1,0 0 0,4 3 0,1 0 2,-1 4-5,0 3-3,0 3 3,0 7 1,-4 4 2,0 3 0,1 3-2,-1 6 1,-3-2-2,-1-1-1,-3 1 3,-4-4 2,0-3-2,0-4-2,0-3 0,-4-3 1,0-4-1,1-3 2,-5-3-2,4-4-1,1-3-2,-1-3 1,0-1-1,4-2 0,4-5 2,0 1 0,3 0-3,4 0 0,1 7 2,-1-1 2,0 4 0,4 7-1,1 3 1,2 7 1,1 3 1,-4 0 3,0 3-3,0-3-2,-3 7 0,3-7 1,-4 0-19,0-3-6,1-7-48,-1-4-19,0-2-17</inkml:trace>
  <inkml:trace contextRef="#ctx0" brushRef="#br0" timeOffset="18015.7272">512-17 152,'-8'-10'57,"4"10"-44,4 0 27,0 0 9,0 0-9,-4 0-1,1 10-13,-1 4-4,-4 2-13,1 4-5,3 4-1,-4-1 0,5-6 1,-1 0-5,0 3 1,4-7 0,0-3 0,0-3 0,0-3 0,0-4 0,0 0 2,8-4-1,-1 1-1,1-4 1,-1 0-1,-3 1 0,0-1 0,0 0 0,-1 1 0,1-1 0,4 0 0,-4-3 0,-1 0 0,1 0-3,0-3 2,0-4-6,3-3-3,1-4-1,-1-6 1,-3 3 6,0-6 4,0-4 1,-4-7-1,0-3 1,-4-3-1,0-10 0,0 3 0,-3 7 6,3 6 4,0 11 6,0 9 4,1 11-4,-5 13-1,4 13-7,-3 14 0,-1 10-5,4 10-2,-3 3-3,3 7 1,0 3 1,4-3 2,4-3-3,4-4-2,3-3 2,4-10 0,4 0-2,4-10 2,3-7 1,0-4 2,4-2-1,1-7 2,-1-4-4,-4 4 0,-7-7 1,0 0 2,-4-7 1,-4 4 1,-3-11 2,-4-3 3,-4 1 5,0-8 1,-4-3-6,0 1-1,0 2-2,-3 4-1,-1 3-3,1 4 1,-5 3-2,1 6-1,-4 11-4,0 7 0,4 2 0,-1 4-1,5-3 4,7 0 0,3 3-2,5-7 0,3-6-3,8-4-1,4-9-14,-1-8-6,9-9-26,-5 3-11,4-10-63</inkml:trace>
  <inkml:trace contextRef="#ctx0" brushRef="#br0" timeOffset="18323.3251">549-312 324,'-34'14'123,"27"-11"-95,-5 0 9,9-3-2,3 0-14,0 0-1,0-3-15,3 0-2,5-4-3,3-3-3,8 0 2,4-4-1,7 1-2,4-4-26,0 4-10,0-4-62,-4 7-26,-11-3 16</inkml:trace>
  <inkml:trace contextRef="#ctx0" brushRef="#br0" timeOffset="19787.4246">1409 37 200,'-15'3'74,"7"1"-58,4 6 1,1-4-3,-1 4-10,0 0-2,0 7-1,4 7-1,0-1 0,0 1 2,4-4 1,4 3 3,-5-3 3,5-3 2,0-4 1,-1 1-6,1-8-2,-1-2 4,1-8 3,-1 1 2,-3-10 5,0-4-8,0-3-3,3-10-4,1-7 0,-1-10-2,1 3 2,-1 1-2,-3 6-1,4 3 3,-1 8 0,1 5-1,-5 5 1,1 2-2,0 4-1,0 4 1,-1-1-1,5 7-3,0 0 0,-1 7 2,4 3 2,1 10-2,-5 10 0,1 3 5,-1 14 5,1 0-5,-4 7 0,-1 3-2,5 3 1,-4 4-4,3-4 0,1-6-1,-1-7 0,5-10-5,-1-11-3,4-9 3,4-14 2,0-13 3,3-13 1,5-7 3,-1-7 1,-3-3 1,-4-4 0,-4 11 0,-8-1 0,-7 4 13,-3 10 6,-5 6-9,-7 4-5,0 10-33,-4 0-11</inkml:trace>
  <inkml:trace contextRef="#ctx0" brushRef="#br0" timeOffset="20703.8978">2216-101 172,'-19'0'66,"15"0"-52,-3 4 23,3-4 9,0 0-4,0 0 2,-3 3-13,3 0-4,-4 1-16,5-4-2,3 0 1,0 0-8,7 0-3,4-4-3,8-2 0,11-4 3,8-7 2,7 0 6,8 0 6,0 1-1,-4-1 1,-4 0-5,-3 4-3,-8 3-2,-4 0-3,-4 3-15,-7 4-7,-8-1-40,-3 4-15,-8 4-50</inkml:trace>
  <inkml:trace contextRef="#ctx0" brushRef="#br0" timeOffset="43778.7688">2314-121 52,'-8'-3'22,"8"0"-18,0-1 22,0 4 8,0 0-1,0 0 1,0 0-8,0 0-4,0 0-8,0 0-4,0 0-5,0 0-4,0 0 2,0 0-2,0 0 2,0 0-2,0 0-1,0 0 3,0 0 0,4 0 3,0 0 3,-1-3 0,1 0 0,-4-1-5,0 1-1,0-4-1,0 7 1,0 0 2,0 0 2,0 0 3,0 0 1,0 0-1,0 0 1,0 0-2,0 0 0,0 0 3,0 0 3,0 14 0,0 6 4,-4 13-5,1 7 0,-1 14-6,0-4 0,0 1-5,1-5-2,-1-5 0,0-4 1,4-7-12,0-3-6,0-7-46,0-14-20,8-12-37</inkml:trace>
  <inkml:trace contextRef="#ctx0" brushRef="#br0" timeOffset="44709.6188">2502-74 148,'0'-13'55,"4"9"-43,-4-6 23,0 7 7,0 0-7,0-1-1,0 1-10,0 0-5,0-1-11,4 4-1,-4 0 3,0 0-2,0 7 3,0 10-2,0 10 0,-4 9-1,0 8 0,0 0-2,1-1-1,-1 7-6,0-9 1,0 2 0,1-6 0,-1-3 0,0-8 0,0-9 2,1 0 1,3 0-4,0-7 1,0-10 0,0 0 2,0-7-1,3-3 2,5-3-2,-1-1-1,1-3 1,-1 1-1,1-1 0,3 3 2,1-2-1,-5 2-1,4 1 3,1 10 0,-1 3-1,0 3-2,1-3 1,-1 13-1,4-3 0,-4 7 2,1-3-1,-1-1-1,0 0 1,1-3 1,-1 0-17,-3-3-6,-1 0-39,1-4-16,3 1-40</inkml:trace>
  <inkml:trace contextRef="#ctx0" brushRef="#br0" timeOffset="45827.6948">3068 44 196,'0'-4'74,"0"4"-58,0 0 16,0 0 2,0 0-4,0 0 2,0 4-5,0 2 1,-4 1-16,0 0-2,-3 9 0,-1 1-6,1 0 0,-1 3-4,4-3-1,1 0 1,3-1 0,0-2-3,3-1 2,5-3-6,-1-3 0,5 0-4,-1-4 0,0-3 3,-3-3 5,-1-4 0,1 0 1,-1-3 2,1-7 2,-4-6 1,0-4 3,-1-3-1,1 6 2,0-2-2,0 2 2,-1 4-2,1 3 2,0 4-2,0 10 2,-1 3-4,-3 0 0,4 10-1,4 3-2,-1 0-2,1 1 1,-1-1-19,5-3-9,-1-6-23,4 2-9,0-12-52</inkml:trace>
  <inkml:trace contextRef="#ctx0" brushRef="#br0" timeOffset="47277.2835">3302-80 176,'-4'-7'66,"4"7"-52,0 0 23,0 0 6,0 7-10,0 3-2,0 3-12,0 0-4,-4 14-8,4 0-3,0 0 0,0 0-2,4-4-2,0-3 1,3 0-1,-3-3-3,3 0 0,1-4 4,-1-6 1,1 0 2,0-7 0,-1-4 2,1-2 3,-1-8 0,-3-3 0,0-3-3,-1 0 1,-3 0-2,0 3 0,0 4 5,0 3 4,0 0-3,0 6 1,0 4-9,4 7-2,0 7-3,4 6 0,3 3 2,4 4 0,0 0 0,0 0 0,0-1 2,-3 1 1,-5-3 1,-7 2 0,-4-2 4,-3-1 3,-8 8 0,-4-8 1,-4 0-2,-3-2 1,-4-5-8,-1-6-4,1-10-40,0 0-15,8-10-109</inkml:trace>
  <inkml:trace contextRef="#ctx0" brushRef="#br0" timeOffset="17070">4700-194 236,'-7'6'88,"3"1"-69,-4 6 11,5-3-2,-1 4-12,-4 6-4,-3 3-7,0 4-2,-1 0-1,5 0-2,-1 0 1,5-4-6,3-3 1,3-6-3,5 2 0,3 1-5,4-10 0,4-4 4,4-3 4,-1-10 7,1 0 3,0-7 11,-5-9 6,1-5-3,-4-2-2,-7-1-6,0 1 0,-5 3-5,-3 3 1,-3 0-23,-5 4-9</inkml:trace>
  <inkml:trace contextRef="#ctx0" brushRef="#br0" timeOffset="48282.7135">3728-3 200,'-8'10'77,"8"-4"-60,0 4 10,0-3 4,0 0-19,0 0-4,0-1-5,4 1 0,0 0-2,-4-7 4,3 6 1,5-2 2,-1-4 0,1 0-2,0 0 1,3-4-2,0-2 2,0-1-2,1-3 0,-1 0-1,-3-4 2,-1 1-1,-7-7 0,0 3-3,-4 0 1,-3 4-2,-4 0-1,-1-1 3,-3 4 0,0 3 3,0 7 3,4 7 2,-4 10 1,3 10-2,1 6-1,0 7 1,3 1 1,4-1-5,8 0-2,7-3-4,4-4-1,4-9-1,8-1 0,3-9-11,8-14-7,7-14-20,-4-9-8,1-1-75,-1-6-44,-3-3 80</inkml:trace>
  <inkml:trace contextRef="#ctx0" brushRef="#br0" timeOffset="48868.1893">4033 201 116,'-4'0'46,"4"-3"-35,0-1 14,0-2 6,0 6 0,0-10 2,0 0-3,0-4-1,0-3-16,0-6-1,-4 3 1,4-4-5,0 1 0,4 3-2,0 0 1,4 3 5,-1 0 4,1 14-4,-1-1 1,4 1-4,1 10 2,-1 3 3,4 7 1,0 3-4,0 0-1,0 3-6,0-3-3,1-3-5,-1 0-2,0 0-19,0-7-9,0-7-26,0-6-12,4-7-42</inkml:trace>
  <inkml:trace contextRef="#ctx0" brushRef="#br0" timeOffset="49348.5824">4316 161 140,'-12'-4'55,"12"4"-43,4-6 16,-4 6 7,0-4-4,0-2 2,0-4-8,0-7-3,4 0-12,4 0-2,-1-3-1,4-3-1,4-1 1,1 1-2,-1 6 2,0 7 5,0 0 4,-4 3 1,0 4 1,1 6-3,-1 7 1,-3 4-7,-1 6-1,1 0-2,-1 3-1,1 1-6,-1-4-1,1-3-6,-1-4 0,1-6-23,-1 3-7,5-10-18,-1-3-7,4-4-48</inkml:trace>
  <inkml:trace contextRef="#ctx0" brushRef="#br0" timeOffset="78984.1212">4911-178 96,'0'-3'38,"0"0"-29,0 3 12,0 0 7,0 0-7,0 0 0,0 0 1,-3 0 3,-1 0-13,-4-4 13,1 4 5,-4 0-7,-5 0 0,-2 0-8,3 0-1,-1 0-11,1 0-1,0 0-4,0-3 0,0 0-22,0-1-10,0-2-13,0-1-6,4-3-33</inkml:trace>
  <inkml:trace contextRef="#ctx0" brushRef="#br0" timeOffset="80260.2959">5062-44 92,'0'0'35,"0"0"-27,0 0 13,0 0 7,0 0-7,0 0 0,0 0-1,0 0 2,0 0-12,0-3 1,0-4 2,0-3-3,4 0 0,0-3-6,0-1-3,-1 1 2,1 0 0,0 3 1,0-4 0,-1 11-2,-3-4-2,0 0 1,0 7-1,0 0 2,0 0 1,0 0-4,0 0 1,8 7 0,-4 0 0,0-4 6,-1 14 6,1 0 0,0 3 3,0 3-4,-1 4-1,1 3-6,0 0-3,0-6-3,-1-1 1,1-6 1,0-4 0,4-6 0,-1 3 0,4-6-5,1-8-1,3-6-2,0-7 0,0 1-24,0-1-11,0-7-55</inkml:trace>
  <inkml:trace contextRef="#ctx0" brushRef="#br0" timeOffset="80875.7417">5485-225 140,'-4'-3'55,"8"-4"-43,-4 4 12,0 3 5,0 0 0,0 0 3,-4 0-2,0 0-1,0 0-16,0 3 1,-3 1 2,-1 2-2,1 1 0,-4 0-6,-1 3 0,1 3-1,0 4 3,3 3-3,1 4-2,-1-1-5,4 1 0,4-1-2,4 0-2,0-2 3,3-5 2,8-2-2,0-1 0,1-3-1,-1-3 0,0 0 2,0-1 0,0-2 0,-8 6 2,-7-4 1,-3 4 1,-5 4-2,-7 3 1,-8-1-11,-7 1-4,-7 0-38,-1 0-18,8-7-48</inkml:trace>
  <inkml:trace contextRef="#ctx0" brushRef="#br0" timeOffset="45325.4111">2762 288 116,'-3'-3'46,"3"3"-35,3 0 9,-3 0 3,0 0-5,0 0 0,4 0-4,0 0-1,0 0-7,-1-4 5,5 4 2,0-3 5,-1 0 1,1-4-4,-5 0-1,5 1-4,-1-4-1,-3-4-3,4-3 1,-4-3-2,3 0 2,-3 0-2,0 0 2,-1 0 2,-3 10 2,0 0 6,-3 6 3,-1 4-6,-7 7-1,-1 10-5,-3 3 0,0 3-1,-4 8 1,4-1-4,0-3-1,8 3-3,3-10-3,4-3 2,4-1 0,7 1-2,4-10 2,4-4-1,7-3-2,4-10-6,8 7-2,-4-11-24,0-2-9,0-8-72,0-6-46,-4 0 71</inkml:trace>
  <inkml:trace contextRef="#ctx0" brushRef="#br0" timeOffset="87601.4457">5926-503 156,'-8'-13'60,"8"10"-47,-4-1 15,4 4 4,0 0-7,0-3 0,0 3-5,-3 0-3,3 0-9,-4 0-1,0 3 0,0 7 1,1 7 0,-5 10-2,0 3 1,1 7-4,-4 6 0,-5 1-1,5 6-2,0-3 3,0 0 2,3-3-4,0-4-1,1-7 0,3-6 2,0-10-1,1 3-1,3-7 1,0-6-1,0-7 2,0-3 1,0-7-1,0-4 1,0 1 0,3-4 1,-3 0-5,0 4-1,0 0 1,0-1 0,0 1 1,0-1 2,0 4-1,0-3 2,0 3-4,0-4-2,0 1 2,4 3 0,0-3 1,0 3 2,-1-1-1,1 1-1,0 0-2,0 0 1,0-3 1,-1-4 2,5 7-3,-1-7 0,1-3 1,-1 7 2,1-1-1,3 1-1,-3 0-2,-4 3 1,-1-4 1,1 7 0,0-3 0,4 7 2,-5-4-3,5 1 0,-1-1 1,1 0 2,-4 4-1,3 0-1,1-1 1,-1 1-1,-3-1 0,4 1 0,-1 0 0,4 3 0,1 0 0,-1 0 0,0 0 0,1 0 2,-1 3-1,0 0-1,1 4 1,-5 3 1,1 4-1,-1 2-1,-3 1 1,-4 7-1,-4-1 2,0 1 3,-3-1-4,-1-3-1,1 0 2,-4-3 1,-1 0 1,-3-1 0,0 1-5,0-3-1,-4-4 1,0-4 2,4 8 0,0-11-1,4 4-2,0-7 1,-1 0 1,5 0 2,-1 0-3,4-7-2,1 7 2,3-3 0,3-1-2,5 1 2,-1-4 1,1 7 0,3-3 0,1 0 0,-1 3 0,0 0 0,4 3-3,0 0 2,0 4 1,4 0 2,-4 3-3,4 0 0,0 3-1,0 1 0,-4-1 6,-4 1 2,-3-1-2,-4 0-3,-8 4 4,-7 7 1,-5 2 4,-6 1 1,-8 3-1,-4-3 1,-4-3-6,0-8-1,4-2-2,0-8 1,8-6-18,7-6-4,4-4-46,8-10-18,14-7-41</inkml:trace>
  <inkml:trace contextRef="#ctx0" brushRef="#br0" timeOffset="88487.3073">6318-137 116,'-4'3'46,"4"0"-35,0 4 9,0-7 5,0 3-5,-4 1 0,4 2 0,-4 1 2,4 0-12,0-1 1,0 1 2,0 0-3,0 0 0,4-4-4,-4-3-1,8 0 3,-1 0 5,1-3-3,-1-1 2,5-2-7,-5-1-1,1-3 2,-1 0 1,1 0-1,-4-4 1,-1 1-2,-3-1 2,0 1-6,-3 0-1,-5 3 0,1 0 0,-1-1 2,0 5 1,-3-1 5,0 4 5,0 3-3,-1 6 0,-3 4-2,0 11 0,0 5-2,0 11 1,0 7 2,0-1 2,3 1-3,5-4 0,7-6-5,7-4-2,5-7 0,3-3-1,7-10-5,9-6 1,6-8 2,5-2 3,-1-8-13,-3-2-7,-4-8-28,-4 7-12,0 1-73</inkml:trace>
  <inkml:trace contextRef="#ctx0" brushRef="#br0" timeOffset="89162.5295">6740-198 152,'-4'-13'57,"-3"6"-44,-1-3 16,4 7 4,-3-1-1,-1 1 3,-3 0-6,0 3-3,-1 0-14,1 3 3,0 4 3,-4 6-2,0 7 1,0 10 2,-4 14 0,4 3-8,3 0-4,5-4-7,7-6 0,4 0 0,7-10 0,4 0-3,4-11 0,3-9-9,9-3-3,-1-11-27,0-10-11,8-6-73</inkml:trace>
  <inkml:trace contextRef="#ctx0" brushRef="#br0" timeOffset="90197.7842">6978-184 92,'0'-7'35,"0"7"-27,0-3 9,0 3 4,0 0 5,0-4 5,0 1 0,-4 0 1,0-1-6,0 4-2,-3-3-13,-1 3 4,1 0 3,-5 0 1,1 3 3,0 4-8,-1 3-3,-3 3-2,0 4-1,-4 7-4,4 6-1,4 3-1,0-3 1,-1 4-2,5-1-1,3-2-2,0-8 1,4-3-1,4-3 0,0-4 0,3-3 0,1-3 2,-1-7 0,5-3 0,-5-4 0,5-6 0,-1-4 2,-4-7-1,1-2-1,0-5 3,-5-2 2,1 9-2,0-2-2,0 2 0,-1 4 1,1 3-1,0 4 2,-4 3-2,0 3 2,0 7 0,4 14 1,-1 2 0,-3 8 0,4 6-2,0-7 1,0 8-4,3-5 0,1-2-1,-1-4-2,1-7 0,3-3 3,1 0-11,-1-6-2,0-4-22,1-4-9,-1 1-40,0-4-54,0 1 39</inkml:trace>
  <inkml:trace contextRef="#ctx0" brushRef="#br0" timeOffset="91114.6033">7098-215 104,'0'-10'38,"4"7"-29,0 0 14,-4 3 6,0 0 1,0 0 20,4 10-10,-4 0-21,0 7 2,-4 3 0,0 3-7,0 4-3,4 3-6,-4 4-4,4-1 2,0 1 2,0-4-4,4-7-1,0-3 0,4-3 0,-1 0 0,1-7 0,3-3 0,0-7 2,1-4-3,-1-2 0,0-4 1,0-7 0,1-7 0,-5-2 2,1-5-1,-1-2 2,1 3-2,0 3 2,-5 3 2,5 8 2,-8 2 1,0 4 0,4 0-2,-4 10 1,0 10-2,3 4 2,1 6-2,0 3 2,3 4-4,1 0 0,3 0-1,4-4 1,0-6-4,4-4-2,0-9-23,4-11-7,3-10-99</inkml:trace>
  <inkml:trace contextRef="#ctx0" brushRef="#br0" timeOffset="17070">7660-282 192,'-4'-13'71,"4"13"-55,-4 0 17,4 0 5,-3 0-7,-1 0 2,-4 0-6,1 0 1,-1 0-16,1 3 2,-1 4 2,1 3-6,-1 0-3,1 0-4,-1 4 0,1-1-2,3 4 2,4 3-2,0 3-1,4 4 1,3 0 1,1 3-1,-1 0 2,-3-3 7,-4 10 5,0-7 4,-8 0 1,-3-3 0,0-3 2,-4-4-10,0-4-2,0-2-8,-1-7-2,5-7-27,0-4-9,3-9-33,8-4-13,0-3-21,4-7-8,0 7 13</inkml:trace>
  <inkml:trace contextRef="#ctx0" brushRef="#br0" timeOffset="110436.1217">7686-131 108,'0'0'44,"0"0"-35,0 0 9,0 0 4,0 0 0,0 0 2,0 0-2,4 4 1,0 2-13,0 1-3,3 3-3,1 0-5,-1 0-1,1 4 1,-1-4 2,1 0-2,3-4 0,-3 8 1,3-11 0,0 7 2,1-6 3,3-4 2,0 0 1,0 0-2,4-4-1,-4 1-1,0-4 0,0 0 2,-4-3 1,1 4-1,-5-4 1,1 0-2,-1-4 0,1 1-1,-4-1 0,-1 1-2,1 0 1,4-1-2,-5-3 2,1 7-2,0-3 2,0 3 0,0 0 3,-1 0-3,-3 3 0,0 0-1,0 1 1,0-1-2,0 4 2,0-4 0,-3 4 1,3-1-2,-4 1 1,0-4-2,0 7 2,0 0 2,1 0 2,-1 7 1,0-4 0,0 4-4,1 0-1,-5 3-1,1 3-2,-1 4 3,0 3 0,1 3 1,-1 8 0,1 2-2,-1 7 1,1-3 0,-1 7 3,1-4-1,3-3 2,4-4-2,4-6 2,3-3-4,5-1 0,-1-6 1,4-4 2,8-6-3,-1-7-2,5-3-5,3-11-2,0-3-46,4-6-20,4-14-62</inkml:trace>
  <inkml:trace contextRef="#ctx0" brushRef="#br0" timeOffset="114519.8437">8324-519 184,'-4'-7'71,"11"3"-55,8-6-5,-3 10-5,3-6-6,7-4 2,5-4-3,3 1-2,0-1 2,0 1 6,0 0 5,1 3 1,-1 3 1,0 4-2,0-1 1,-3 8-2,-1 2 0,-3 8-3,-1 2-1,-3 4-1,0 7 2,-4 3-1,0 1 0,-4-1 3,1 0 5,-9 3-1,-6 1 3,-9-4-2,1 7 2,-4 0-4,-4 6-1,-4 8-2,-3 2 0,0 1 2,-1-4 1,1-3 1,3-7 2,1-3-1,-1-7 2,4-10-6,0-3-3,-3-10-14,-5-7-5,1-3-7,0-4-1,-5-3 7,1 0 6,-4 0-4,0-4 0,4 1-26,0-4-13,7-3-72</inkml:trace>
  <inkml:trace contextRef="#ctx0" brushRef="#br0" timeOffset="116354.5696">8538-640 180,'-3'0'68,"3"0"-52,0 0 12,0 0 5,0 0-6,0 0-1,0 0-3,3 0-3,1 0-10,0 0-4,4-3 0,-1-1 1,1 1 1,3-1 2,4-2 4,4-1-4,4-3 0,3 0 0,4 0 1,4 0 1,0 3 0,4-3-2,-4 3-1,7-3-3,-3 4 1,-4-1-2,-4-3 2,-4 3-4,1 0 0,-5 1 1,-3-1 0,-4 4 0,-3-1 0,-1 1-2,-4 0 1,1-1-2,-4 4-1,-4 0 1,3 0-1,-3 0-7,4 0-3,-4 0-19,0-3-6,0 3-37,0 0-14,4 0-41</inkml:trace>
  <inkml:trace contextRef="#ctx0" brushRef="#br0" timeOffset="113888.6289">8663-543 104,'4'-7'41,"-1"7"-32,-3-3 28,0 3 13,0 0-13,0 0-6,0 0-10,0 0-1,0 0-11,0 0 1,0 7 1,4-1-4,-4 15-2,0-1 0,0 6 1,-4 8-1,1 3 2,-1 0-2,0 0 0,0-1 1,1 8 1,-1-4 3,-4 0 1,1 4-1,-1-4 1,1 0-4,-1-6 1,1-4-5,3-3 0,0-10-1,0-1-2,1 1 1,-1-7-1,0-3-16,0 0-6,0-4-33,1-3-13,-1-10-43</inkml:trace>
  <inkml:trace contextRef="#ctx0" brushRef="#br0" timeOffset="115405.4031">8697-905 232,'-11'-10'88,"11"10"-69,0-3 0,0 3-4,0 0-11,3 0 0,1-4-2,4 1-2,-1 0 1,1 3-1,-1 0 2,5 3 5,-1 4 4,4 6 2,4 7 3,0 0-7,0 0-1,-1 4-2,5-1 1,-4 4-2,0 0 2,0 0-2,-1-4 2,-3-3-4,1-3-2,-1 0 0,-4-4 1,0-3-6,-3-3-1,-8-7-34,4 0-11,7-10-72</inkml:trace>
  <inkml:trace contextRef="#ctx0" brushRef="#br0" timeOffset="115826.0147">8961-912 156,'0'4'60,"0"2"-47,-4 8 19,4-7 5,-4 6-10,0 0-3,-3 7-12,-1 1-5,-3 2-4,0 4 0,-1-4 0,5 1 3,-1-4 1,1-3-1,-1-4-1,5-3-1,-1 0 2,0-3-8,-4-7-3,5 0-44,-9-7-17,9 0-31</inkml:trace>
  <inkml:trace contextRef="#ctx0" brushRef="#br0" timeOffset="115703.128">8968-932 104,'-3'-3'38,"-1"6"-29,4 1-19,0-4-9,0 0-21,0 0-5</inkml:trace>
  <inkml:trace contextRef="#ctx0" brushRef="#br0" timeOffset="118542.8331">9560-752 156,'8'-10'60,"-1"4"-47,1 2 10,-4 1 3,-1 3-2,1 0 3,-4 0-6,0 0-1,0 0-11,4 3 3,-4-3 4,0 7-4,4 3 1,-4 3-4,-4 7 0,0 7-3,0 3-1,-3 7-1,3 3 0,-3 1-5,-1-1 1,0 3 4,-3 1 5,0-4-3,-4 0 2,0 1-3,0-4 2,0-1-4,-1-2 0,1-4-1,4-3 1,0-7 0,-1 0 1,1-3-2,4-4-2,-1-3 1,1-3 1,-1-4 3,4-3 4,0-3-2,1 0-2,3-7-2,0 0 0,3-4 0,1 1 1,0-1-2,0 1-2,0 3 1,3 0-1,1 0-5,-1-4-1,-3 8 5,3-1 2,1-3 3,0 3 0,-1 1-5,1-1 1,-1 0-2,1 4 0,-1-1 0,1 1 0,-1 0 2,1 3 0,-1 0 0,1 0 2,-1 0-1,1 0-1,0 3-2,-5 0 1,5 1 1,-1 2 0,1 1 0,-1 0 0,1 0-3,0-1 0,-1 1 2,1 3 2,-1 0 0,1-3-1,-1-4 3,1 11 0,-1-8-1,1 4 1,-4-3-2,3 3-1,1-3 1,-1-1 1,1-2-1,-1-1-1,5-3-8,-1-7-5,4-3-44,4-6-20,4-1-57</inkml:trace>
  <inkml:trace contextRef="#ctx0" brushRef="#br0" timeOffset="119414.0264">9828-152 64,'7'-3'24,"1"-1"-18,0 1 9,-5-4 5,5 7-9,-1-3-1,1-4 3,-1 1 1,1-1 8,0-3 4,-1 0-1,1-4 0,-1 1-1,1 0 2,-1 3-14,-3-4 0,0 7 1,0-3-1,-1 0 1,-3 0-3,0 4 1,0-1-2,-3 0 2,-1 0-2,0 4 2,-3 0-2,-1 3 2,-3 3-4,-1 4-2,-3 6-2,-4 7-3,1 0-2,-5 7 1,4 3 1,4 1 2,0 2-1,4 1-1,3-1-2,4-3 1,1-3 1,3-3 0,3-8 2,1-2 1,4-8-1,-1-6-2,1-6 5,-1-8 1,1-2-2,-1-5-1,-3 1-3,-4 0-1,0 3 1,-4 4 2,1 3 3,-1 3 4,-4 7-6,1 4-4,3 6 2,0 3 1,4 1 2,0 2 0,4-2-2,3-1-2,5-3 1,7-10 1,7 0-6,0-17 1,5 4-28,-1-7-11,0-4-96</inkml:trace>
  <inkml:trace contextRef="#ctx0" brushRef="#br0" timeOffset="126234.9542">9990-226 184,'8'10'71,"-1"4"-55,-3 9 15,0-6 3,-1 7-17,5 6-5,0 3-14,3-3-4,4-6-94,11-21-40</inkml:trace>
  <inkml:trace contextRef="#ctx0" brushRef="#br0" timeOffset="120554.9519">10152-259 104,'4'-7'41,"0"4"-32,0-4 17,-1 7 6,-3 0-2,8-3 2,-4-4-5,3 0-2,-3-3-13,0 0-1,-1 0 0,1 4 0,-4 2 1,0-3 2,-4 4 4,-3 0-6,-4 3 1,-4 3-4,3 4 2,1 3 0,0-3 3,-1 6-3,1-3-1,0 0-9,3 0 0,4 0-3,4 0-2,0 0 3,4 0 0,4 0 1,-1 0 2,8 1-1,-3-1-1,3 0 1,0 0 1,0-4 1,-4 11 3,0 0-3,-3 0 0,0 3-1,-5 3 1,1 1-2,-4-1 2,0 1 2,-4-4 2,-3 0 5,-5-3 3,-3-7-6,-3 3-3,-5-10-3,0-3 0,1-3-20,-1-10-6,0-4-30,5-3-14,2 0-68</inkml:trace>
  <inkml:trace contextRef="#ctx0" brushRef="#br0" timeOffset="121590.9277">10789-340 28,'4'7'11,"0"-3"-9,0 2 6,-4-6 5,3 4 13,1-1 5,0 0 4,0 4 4,3-4-7,-3 1-2,7-4-8,-3-4-1,-1 1-12,-3-7 1,0 3 3,0 1-3,0-5 0,-1 1-2,1 0 2,-4 0-7,0 4-2,-4-4 3,1 3 2,-1 0 6,0 4 3,-4-1-2,1 1 0,-1 3-3,-7 3 1,0 4 0,0 0 1,0 3-6,0 0-2,0 3-2,4-3-2,3 4-2,1-1-1,3 7-1,4-3 3,4 3 0,3 4 3,-3-1-1,7 1 2,-3 2 0,3 1 3,-3 0 1,-1-4 1,1 1-2,-1-1 1,-3 1-6,0-4-1,-4 0 2,-4-3 1,-4 0 5,-3-7 3,-4 6-2,-4-6 0,0-3-1,-7-7 0,-1-3-7,-3-4 0,0-6-19,0-4-8,4-3-39,7-4-18,7-2-48</inkml:trace>
  <inkml:trace contextRef="#ctx0" brushRef="#br0" timeOffset="122641.8419">11212-457 88,'-4'-17'35,"4"11"-27,0 2 24,0 4 12,0 0-4,-4-3-1,4 3-9,-4 0-4,1 0-14,-1 0 3,0 0 5,0 3-7,0 4 0,1 3-3,-1 4 1,-4 2-4,1 4-2,-4 11 0,-1-1 1,1 7-1,-4 6 0,0 14-1,0 7 2,-4 6-3,0 1-2,0-1 0,4-6 1,0-7 1,0-4 1,4-3 0,-1-9 0,1-8 0,3-3 0,1-6 0,-1-7 0,5-7-2,-1 3-2,-4-10-4,1-3-2,3-3-8,0-4-4,0 1 3,-3-4 4,3-4-1,0 1 1,1-1 3,3-2 3,0-1 3,0-7 1,3 8-2,1-4 2,4-7 3,3 0 3,0 3 4,4-6 5,8-7 1,0-3 0,3-3-5,0-1-2,5 4 0,-1 3 2,0 3-1,0 4 2,-4 0 0,1 10 1,-1 3-6,-3 1-2,-4 2 0,0 7 2,-4 1-1,-4 6 0,0 3-1,-3 4 0,-8 3-2,-4 3-2,-7 4-2,-4 3 1,-4 0 1,-4 4 2,-3-4-14,-4 0-7,-1-3-23,5-7-9,3-4-90</inkml:trace>
  <inkml:trace contextRef="#ctx0" brushRef="#br0" timeOffset="123917.7006">11517-343 168,'4'-13'66,"-4"9"-52,4 1 23,-4 3 6,0 0-4,0 0 2,0 0-14,3 7-7,-3-7 2,0 16-13,-3 5 2,-1 12 2,-4 4-3,1 10 0,-1 3-6,1 7-3,3-7 0,0-3 1,4-6-1,0-8-1,0-13-6,4-3-1,0-7-26,3-13-10,5-14-29,-5-13-10</inkml:trace>
  <inkml:trace contextRef="#ctx0" brushRef="#br0" timeOffset="125283.891">11694-128 80,'-4'6'30,"1"1"-24,-5 3 17,8-3 5,-4 3 0,-3 0 3,-1 0-2,1 0 2,-1 0-4,4-7 1,1 7-16,-1-6 6,0-1 5,4-3-6,0-3 1,0-4-7,4-3 1,0 0 2,-1-3 1,5-4-6,0 0-1,3-3 0,0 3 0,4 0 0,0 1 0,0 2 2,0 1 4,1 3-6,-1 0 0,0 3-4,0 4-1,0 3-1,4 0-2,-8 6 3,0 1 0,1 7 1,-5-1 0,1 4-2,-4 3 1,-1 0-4,1 3 0,-4 1 1,4-4 2,-4 0-1,0-3-1,0 0 3,0-4 0,0-3-4,0-3-1,0-1 1,0-6 2,0 0 0,4-6-1,-1-4 1,1-7-1,4-3-3,-1-4 2,1-2 1,-1 2 0,5 1-3,-1-1 2,0 7 1,-3 7 0,-1 0-3,-3 0 2,0 4 1,0 6 0,-4 0 2,3 6 1,1 4-6,0 4-2,0 2-20,3 1-9,1-3-97,7-1-67,0-3 79</inkml:trace>
  <inkml:trace contextRef="#ctx0" brushRef="#br1" timeOffset="2.16691E7">-3021 528 112,'-4'-6'44,"8"2"-35,-4-2 14,0 6 2,0-4 0,0-2 2,0 6-9,0-4-3,0 1-8,0 0-3,0-4 0,3 7 0,-3-3 2,0 3-1,0 0 2,0 0-2,0 0 0,0 0-1,0 0 2,0 0-1,0 0 2,0 0-2,0 0 2,0 0-2,0 0 0,0 3-3,0 10-2,0-3 1,0 4-1,0 3 0,-3 3 2,-1-4-1,0 11-1,0-3 3,-3-1 0,-1 1-1,1-1 1,-1-3 0,1 7 1,-1-7 0,1-3 0,-1-7-5,1 7 1,3-7 0,-4-4 2,4 1-1,1-4 2,-1 4-2,4-7 2,0 7-2,0 0 2,0-7-2,0 0-1,0 0-2,0 3 1,0-3 1,0 0 2,0 0-3,0 0 0,0 0 1,0 0 2,0 0-1,0 0 2,0 0 0,0 0 1,4 0-2,-1 0 1,1 0-4,8 0 0,-9-3 1,-3 3 0,0 0 0,0 0 0,0 0-7,0 0-3,0 3-52,0-3-21</inkml:trace>
  <inkml:trace contextRef="#ctx0" brushRef="#br1" timeOffset="2.167E7">-3014 840 152,'-4'-7'57,"4"-3"-44,0 10 1,0 0-1,0-3 0,0 3 2,0-3 5,0-1 4,0-2-12,0 6 4,0 0 4,0 0-2,0 0 1,0 0-4,4-4-1,0 1-4,0 3-1,0-3-3,-1 3 1,1 0 2,4-7 5,-5 7-4,5 0 2,0-3-3,-1-1 0,1 1-1,-1 0 0,1-1 0,-1 4 0,1 0-4,-1 0-1,1 0 1,-1 0 0,1 0 0,-1 0 2,5 0-1,-5 0 2,1 0-2,-1 0 0,1 0-3,-1 0-2,-3 0 1,-4 0-1,0 0-14,0 0-5,0 0-17,0 7-7,0 0-10,4-4-5,-4-3-61,0 0-29,8 0 74</inkml:trace>
  <inkml:trace contextRef="#ctx0" brushRef="#br1" timeOffset="2.16709E7">-2663 646 108,'0'-10'41,"4"6"-32,-4-2 17,0 6 8,0 0 2,0 0 0,3 0-2,-3 0-1,0 0-18,0 0 4,0 0 2,0 0-5,0 0-1,8 10-7,-4 0 0,-4 3-1,0 7 3,-4 0 4,0 7 1,0-3-4,1-4 1,-1 0-7,0-3-1,0-4-2,1-3-2,-1 0 1,0-3 1,4 3-14,0-10-7,0-10-34,4-4-16,3-2-57</inkml:trace>
  <inkml:trace contextRef="#ctx0" brushRef="#br1" timeOffset="2.16712E7">-2580 515 228,'-15'7'88,"7"-4"-69,8-3 4,0 0-2,0 0-4,0 0 1,-4 3 2,1 1 0,3-4-11,-4 3 3,4-3 4,0 4-8,0-4-2,0 3-4,0 0-2,-4 1-4,4-1-2,0 0-35,0 1-13,0 2-71</inkml:trace>
  <inkml:trace contextRef="#ctx0" brushRef="#br1" timeOffset="2.1672E7">-2414 585 200,'0'-10'77,"4"7"-60,-1-10 6,1 9 1,0-2-6,0-1-1,-1 0-1,-3 0 3,4 4-11,-4 0 4,0-1 2,0 4-3,0 0-1,4 10 0,-4 4-5,4 3-3,-4 13 1,0 0 0,0 3-4,0-2 1,0 2 0,0-3 2,-4-3-1,0-3 2,0-1 2,1-3 2,-1-3-1,0 0 1,0-7-2,4 0 0,-3-3-1,3-7 2,0 0 3,0-4 2,0-3-5,0-3-4,0 0-1,0-3 1,3-4-3,1 0 0,0 1 3,0-1 3,3 4-2,1-4 0,-1 0 1,5 0 0,-1 0-2,0 1 1,4-1-2,-3 4-1,-1-1-2,0 4 1,0 3 1,-3 1 0,0 2 0,-1 1 0,1 3-16,-5 0-4,1 0-23,0 0-8,-4 0-39,4 3-15,-1 1 4</inkml:trace>
  <inkml:trace contextRef="#ctx0" brushRef="#br1" timeOffset="2.16723E7">-2316 787 88,'-4'0'35,"4"3"-27,0-3 22,0 0 10,0 0 10,0 0 4,0 0-10,0 0-4,0 0-22,4 7 2,0-1 1,-1-2-3,1 6 0,0-4-2,0 8 0,3 3-2,1-4 1,-1 0-6,1 1-1,-1-1-4,1-6-1,3 6-6,-3-9 0,3 6 1,-3-7 1,-1-3-24,1-3-10,-1-1-29,1-2-9</inkml:trace>
  <inkml:trace contextRef="#ctx0" brushRef="#br1" timeOffset="2.16741E7">-2075 847 116,'0'0'46,"4"0"-35,-4 0 16,0 0 5,0 0 0,0 0 1,0-7-7,0 7-2,0 0-13,0 0 0,0 0 2,4-3-5,3-1 0,1 1-2,-1-4 1,1 4 2,3-10 0,-3 6 2,3-3-4,-4 0-2,1 0 0,-4-4-1,0 1 0,-1 0 0,-3-4 0,0 0 0,0 0 0,0 4 0,-3 3-2,-1 0 1,0 3 0,-4 0 1,1 1 0,-4 6 0,-1 6 0,-3 4 0,0 4-2,0-4 1,0 7-2,0-1-1,-4 1 1,8 0 1,-1 6-1,5-2-1,-1-1-2,5 0 1,3 0 1,0 0 2,7-3-1,1-1-1,3-2 1,4-4-1,4 3 2,-4-9 1,4 2-1,0-2-2,3-4 1,1-4 1,0-2 1,-1 2 1,-3-2-2,0-1-2,-4-3 3,0 0 2,-4 0 0,1-7 0,-1-3-1,-3 3 0,-1-6 0,-3 6 2,0-10-1,-4-3 0,0 6-3,0-2-2,0-1 1,0-3 1,-4 10-3,0-1-2,0 5 2,4-1 2,0 4 0,-3 2-1,3 1 1,-4 4 1,4 2-1,-4-2 2,0 6-2,0 0-1,4 0 1,0 0 1,0 0-3,0 10-2,0 0 2,0 7 0,0 3 1,0 10 0,0 0 0,0 0 0,4 4-3,-4-4 2,4 0 1,0-3 2,3-7-3,1 3 0,-1-6 1,1 0 0,3 0 0,1-7 2,-1-4-1,4 1-1,0-4 1,0-3-1,0-3 2,0 0 1,0-7 1,0 3 0,-3-3 0,-1-7 2,0 0-1,1 1 2,-5-1-2,1 7 0,-1-4-3,-3-2-2,0 9 3,0-3 0,-4 7 3,0-1 3,0 4-6,0 0-2,0 4-1,0-1 0,3 7-5,1-3 1,0-1 2,3 4 3,1 1-2,0-5 0,3 1 3,0 0 1,0-1-6,1-2 0,-1 6 1,0-7 3,1 0 0,-5-3-1,5 0 1,-5 0-1,4-3 2,-3-4 1,-1 1-1,-3-4-2,4 0 1,-4-4-1,-1 1 2,1-1 1,-4 1 1,0-4 2,0 10 1,0-3 3,0 0-5,0 4-3,0-1-1,0 4-1,0 3-7,4 6 0,3 8 3,1 2 4,-1 8-1,1-1 0,3 4 1,-3 3 0,-1 4 0,1 3 0,0 0 0,-1 3 0,-3-3 0,0 3 2,-4-7-1,-4-2 2,-4-5 0,-3-5 1,-4-8 4,-4 4 3,-7-11-4,-1-2 1,-7-4-3,0-4 2,0-2-9,1-4 0,2-7-18,1-3-4,8-7-41,3 3-15,4-2-93</inkml:trace>
  <inkml:trace contextRef="#ctx0" brushRef="#br1" timeOffset="2.16753E7">-997 833 80,'0'-10'33,"0"10"-26,0-3 5,0 3 0,0-3 4,0-1 2,0-2 10,0 2 5,0 1-2,-3 0 1,-1-4-12,0 7-2,0-3-10,1-1 1,-1 1 4,0 0-3,0-1 2,0-3-3,1 4 2,-1 0-2,0-1 0,0-2-5,1 6-1,-1 0 1,0 0 0,0 0-2,1 0 1,-5 10 0,0 0 1,1 0-2,-1 0 1,5 7-4,-1-1 0,0 1 1,0 0 0,0 0 0,-3-4 0,7-3 2,0 0 1,0-3 1,0 0 0,0-7-5,0 0 1,0 0 0,11-7 0,-3 7 0,3-7 0,0 1 4,1-1 2,-1 0 0,0-6-1,1 6-1,-1-3 2,-3-7-1,-1 10 0,1-3-1,-1 4 2,1-4-3,-5 10-2,1-4 2,0 4 0,4 4-4,-1 2 1,1 4 0,-1 0 0,1 4 0,3 3 2,0-7 1,1 6 3,-1-5-5,0-5-3,1-2 1,3-8 2,7-6-16,1-13-4,0-11-29,-1-3-9,1-3-69</inkml:trace>
  <inkml:trace contextRef="#ctx0" brushRef="#br1" timeOffset="2.1676E7">-808 837 148,'-11'10'57,"7"0"-44,4 0 10,0-10 0,0 3-7,0 1-1,0-4-1,0 0 4,0 0-10,7 0 7,1 0 4,-1-7-6,1-3 0,3 0-3,1-4 1,-5-2-2,4-1 2,1-3 0,-1-4 3,-3 1-1,3-1 0,0-2-1,1 6 0,-1-4-4,0 1-3,4-1 2,0 1 0,0 3-3,4 3-3,0 3 2,0 4 2,0 4 0,0 6 2,0 0-2,-4 16 0,0 5-1,-4-1 0,-3 10 2,-1 0 1,-3 0-3,-4 0-1,0 0 1,-4-6 0,0 3-2,1-7-2,-5 0 3,0-3 2,1-4-2,-1-3-2,1-3-16,-4-7-5,-1-7-32,5 7-14,-5-7-80</inkml:trace>
  <inkml:trace contextRef="#ctx0" brushRef="#br1" timeOffset="2.16772E7">-284 642 64,'0'-3'27,"4"0"-21,-4-1 7,0 4 4,4 0 8,-4 0 7,0-6 7,0 6 3,0 0-7,0 0-4,0 0-17,0 0 4,0 6 3,-4-2-3,0 2 2,0 8-7,0 3 0,1-1-8,-1 4-3,0 4-1,0-1-1,1-2 0,-1-1 2,0-4-1,0-6-1,4 4 3,0-4 0,0 0-1,0-3-2,0-7 3,8 0 2,-1 0 4,5-7 2,-1 7-5,4-10-2,0 3 0,-4-3 2,1 3 1,-5-9 19,-3 6 1,-4 0-5,-4-4-3,1 1-7,-5-4 0,0 0-3,1 0 0,-1 4-5,1 0-1,-1 3-3,1 0-3,-1 3-5,1 0 0,-1 4-27,1 3-12,-1 0-35,4 3-13,0 4-36</inkml:trace>
  <inkml:trace contextRef="#ctx0" brushRef="#br1" timeOffset="2.16808E7">-2806 1350 92,'0'-7'35,"3"0"-27,-3 0 2,0 7 2,4-3 1,-4-4 2,0 7-2,0-3 0,0 0-1,0-7 2,0 6 6,0-2 4,0-1-12,0 0 0,0-3 1,0 0-3,0-3 2,-4 9-5,1-9-2,-1 10-2,0-4 0,0 0 2,1 7 2,-1-3-1,-4 3 1,1 0-2,-5 3 2,1 7-2,0 4 0,-4-4-3,0 13 1,0 1-4,3-1-2,1 4 2,0 0 2,-1-11-2,5 8 0,3-7 1,4 9 0,0-9-3,4-3 2,0-4 1,3-10 0,1 6 2,3-6 3,0-6-7,4 2 0,0-2 0,0-1 1,-3-3 1,-1 0 0,0-4 2,1 8 3,-1-8-4,0 1-3,-3 6 5,-1-3 3,1 0-3,-1-3 0,1 9 3,-4 1 1,0 0-1,-1-4-1,-3 7-6,4 10 1,0-3 0,0 6 0,3-3 0,-3 7 0,0-7 0,3-3 2,1 6-36,-1-10-17,5-3-62</inkml:trace>
  <inkml:trace contextRef="#ctx0" brushRef="#br1" timeOffset="2.16815E7">-2399 1246 160,'0'-10'60,"0"3"-47,4 0 13,-1 4 3,-3-4-6,0-3-1,0-3-6,0-4 0,0 0-9,0 0 2,0 1 2,0-1 0,-3 0 1,-1 10 0,0-3 2,0 4-1,1-4 0,-1 10-3,-4 0-1,1 10-3,-1-4 1,1 11-4,-1 10 0,-3 3 1,-1 4 0,1-1 0,0 7 0,-1-6-5,5-1 1,-4 8 0,3-8 2,-3 1 1,3 9 1,1-6 0,-1 0 0,1 0 0,-1-4 0,1-6 4,3 3 3,0-10 0,0 4 1,0-4 0,-3-3 0,-1-4 0,1-3 0,-1 4-4,-3-4 0,0 0-5,-1-4-2,1-6 0,4 7-1,-1-7-11,0 0-5,1-7-25,3 1-9,4-8-23,4-6-8,3 3-45</inkml:trace>
  <inkml:trace contextRef="#ctx0" brushRef="#br1" timeOffset="2.16821E7">-2150 1286 188,'-8'-3'71,"4"-1"-55,1-6-2,3 10-6,-4 0-6,0-7-2,0 4 5,-3-4 1,-1 1-2,1-1 13,-1 4 5,1-4-6,-1 7-2,0 0 1,1 0 0,-4 0-4,-1 7 1,1-1-1,3-2 1,-3 9 0,4-3 2,-1 4-5,1-1-1,-1 7-4,0 0-3,1 4 2,-1-1 2,5 4-4,-1 6-1,0-2 4,0-1 5,4 0-1,0 3 1,0 1-3,0-4-1,0-3-3,0-4-2,0-3 3,-3-3 2,-1-3 2,0-4 3,0 3 1,0-10 1,-3 4 0,-1 0 0,1-4-4,-1-3 0,-3-3-5,3-4 0,-3 0-1,0 4-2,3-10-6,1 3-1,-1-4-17,4-3-7,4 1-19,0-1-6,4 0-16,0 0-6,3 1-32</inkml:trace>
  <inkml:trace contextRef="#ctx0" brushRef="#br1" timeOffset="2.16829E7">-2369 1561 132,'-11'3'52,"7"-3"-41,4 3-2,0-3-3,0 0-5,0 0-1,-4 7 7,0-4 3,1-3-5,3 0 26,-4 0 13,0 0-9,4 0-3,0 0-12,0 0-5,0 0-4,0 0-2,0 0-3,0-3 1,4 3-2,0-7 0,3 7-3,1 0-2,-1-3 1,1 0 1,3-1 3,0-2 2,1 6-1,3-4 1,0 1-4,0 0 0,0-4-1,0 7-2,0-7 1,0 7 1,0-3-1,0-4 2,-3 7-2,-1-7-1,-3 7 1,-1 0-1,1-3 0,-5-4 2,1 1 1,0-1 3,0-3-3,-4 7-2,0-4 0,0-3 1,0-4-1,0 8-1,0-4 1,0 3-1,0 4 0,0-4 0,0 7 0,-4 7 2,0 3 1,0 6 3,-3 8-1,3 3 0,0 3-3,4-3-2,0 6 1,4-3-1,4-10-3,-1 4 2,5-11-10,3-3-3,3-6-20,1-4-7,0-4-17,0-2-6,4-4-40</inkml:trace>
  <inkml:trace contextRef="#ctx0" brushRef="#br1" timeOffset="2.16833E7">-1822 1450 136,'-8'0'52,"8"0"-41,-7 0 18,7 3 3,-4 1-2,0-1 2,0-3-7,1 10-1,-5-3-13,0 3 7,1 3 4,3-3-9,0 7-4,1 0-6,3-4-3,0-3 1,0 7-1,3-7 0,1-3 0,4 0 0,-1-4 2,1-3-1,3 0-1,0 0-2,1-3 1,-1-4-12,0 4-7,4-11-14,0 7-6,1-6-64</inkml:trace>
  <inkml:trace contextRef="#ctx0" brushRef="#br1" timeOffset="2.16841E7">-1875 1484 140,'-8'-7'55,"12"7"-43,0-7 14,0 7 6,-1-3-5,5-4 1,0 4 0,-1-4 2,4 0-16,1 1 7,3-4 6,0 3 0,4-3 4,7 7-2,4-4 0,4 0-5,4-3-3,0-3-5,-1 6-2,1-6-2,0-1 2,-1-3-7,-3 1-4,-4-1-2,-3 7-1,-4-4 2,-5 11 1,-3-4-1,-3 1 1,-1 6-2,-3-4-1,-8 4-10,3-3-4,1 3-17,-4-3-8,0-4-28,0 7-12,0-3-62</inkml:trace>
  <inkml:trace contextRef="#ctx0" brushRef="#br1" timeOffset="2.16837E7">-1626 1195 160,'-8'7'60,"4"-7"-47,1 3 19,3-3 5,0 4-4,-4-1 1,0 7-8,0-3-4,1 10-12,-1-1 0,0 5 3,0-1-1,0 10 1,1-3-5,-1-1-3,0-2 0,4 9-1,0-9 0,0-1 0,4-3-2,0-3-2,-1 0 3,1-4 0,0-3-1,0 0-2,0-3 1,-1-7-1,1 0-3,4 0 0,-5 0-14,5-7-4,0-3-9,-1 4-4,4-4-10,1-7-3,-1 7-40,0-4-30,1 8 51</inkml:trace>
  <inkml:trace contextRef="#ctx0" brushRef="#br1" timeOffset="2.16849E7">-1513 1584 148,'-4'-3'55,"8"-1"-43,0-6 16,-1 10 5,1-6-7,4-4-3,-1 6-2,1-2-1,-1-1-11,5 0 6,-1-3 4,0 10 1,4-7 0,4 7-2,-4-3 1,0 0-1,0-1-2,1-2-4,-5 6-2,0 0-4,0 6 1,-3 1-4,0-4 0,-5 11 3,1-4 3,-4 7 0,-4 6 0,1 1-3,-5-4-1,0 3-3,1-6-2,-1-4-2,1-3-1,-1-3-20,-3-4-8,0-6-37,3-4-16,4-3-47</inkml:trace>
  <inkml:trace contextRef="#ctx0" brushRef="#br1" timeOffset="2.16859E7">-1076 1162 200,'4'-24'74,"4"21"-58,-1-10 20,-3 9 5,0 1-1,-1-7 3,5 10-4,-4-3 0,-1-1-21,1 1 5,-4 3 4,0 0-4,0 0 1,0 0-7,0 0-2,0 0-5,0 0 1,0 0-6,4 7-1,0 3 0,0 0 0,-1 13-5,1 1 1,-4 2 0,0 1 2,4 3 1,0-3 1,-1-3-2,1 6 1,0-10-2,0 7-1,3-4 1,-3 1-1,4 2 0,-5-2 0,1-1 0,0-6 0,0 7 0,-1-8 0,1 1 0,0-7 0,0 4 2,-1-11 1,-3 7-1,0-10 1,0 0 0,0 0 1,0 0 2,4-3 1,0-4-3,0 0-1,0-3 1,-1-7 2,1 7-3,4-3-2,-1-4 2,1 0 0,-1 1-1,5-1 1,-1 0-2,0 0-1,1-6 3,-1 3 0,0-4-4,-3 1 1,-1-1 0,5-2 0,-5-1 0,4-3 2,-3 6-1,3-3-1,-3 11 1,-1-4 1,1-1 1,-1 1 1,1 4-5,3-1 1,-3 0 0,3 4 2,-3-4-1,-1 7 2,1-4-2,-1 8-1,1-4 1,-1 6 1,-3 1-6,0 0 1,0-4-37,-1 7-15,-3 0-36,0 0-13,4 13-66</inkml:trace>
  <inkml:trace contextRef="#ctx0" brushRef="#br1" timeOffset="2.16865E7">-669 1618 92,'4'-10'35,"0"3"-27,0 0 16,-1 4 6,1-4 10,0 4 6,0-4-6,-4 0-1,0-3-22,0 0-1,0-3 0,0 6-2,0-3 0,0 3 0,0-3 2,-4 4 2,0 2 3,0 4-2,-3 4-2,-1 2-7,1 4-4,-1 7 1,1 7 2,-1 2 0,1-2 0,-1 9-5,4-2-3,4-5-3,4-2 1,0-4 1,3-3 2,5-11-1,-1 1 2,4 0-7,0-7-1,4-7-34,0 0-13,0-3-98</inkml:trace>
  <inkml:trace contextRef="#ctx0" brushRef="#br1" timeOffset="2.16874E7">-412 1286 204,'-4'-7'77,"4"4"-60,0-4 6,0 7 1,0 0-4,0 0 3,0-7 2,0 7 2,0 0-14,0 0 5,-4 0 3,0 7-5,1-7 1,-1 10-4,0-3 0,0 3-5,-3-3 0,-1 9-3,1 8 0,-1-1 1,1 4 1,-5 3-1,1 7 1,0 7-2,3-1 0,1-6-3,-1 3 1,4-6 0,4-7 1,0-4-2,4-6-2,0-4 1,3-3 1,1 0-6,3-10 1,1 7 1,3-7 3,0-7-2,0 7 0,0-6-1,0-4 0,0 0 2,0-4 0,0-3 0,0-9 0,-3 2 0,-1 4 2,0-3-3,1-1 0,-1 4 1,-4 3 0,1 4 0,-4 3 2,-4 3 3,0 0 4,0 7-4,-4 7-1,-4 0 4,1 3 5,-4 7-3,-1 9 2,1-2-3,0 6 0,3-3-8,4-10 0,4-1-1,8 1 0,3-10-5,8-14 1,11-3-14,12-17-5,10-10-39,13 1-17,10-15-83</inkml:trace>
  <inkml:trace contextRef="#ctx0" brushRef="#br1" timeOffset="2.16881E7">-367 1316 160,'0'-7'63,"4"7"-49,-4-6 3,4 6-1,-1-4-8,1 1-2,-4 0-3,0-4-3,0 7-79,0-3-34</inkml:trace>
  <inkml:trace contextRef="#ctx0" brushRef="#br2" timeOffset="604045.1786">1341 1490 184,'-4'-13'68,"4"13"-52,4-3-1,-4 3-4,4-4-7,0 1-3,-1-4 2,-3 7 0,4 0-1,0-3 1,-4 3 2,0 0 4,0 0 5,0 0-4,0 0 0,0 0-4,0 3-1,0 11-3,4-1 1,-1 4-2,-3 6-1,0 1 1,4 9 1,0-3-3,-4-3-2,4 7 2,-1-4 2,-3-3 2,4-4 3,-4-3-1,0-3 0,0-4-3,0-3 1,0-3 4,0 0 6,4-4-3,-4-3 2,0 0-3,4-3 0,0-1-1,3-6 0,1 0-2,-1-6 1,1-8-2,3 1 2,0-1-2,4-3 0,0 1 1,1-5 1,-1 11-3,-4 0-3,0 3 0,1 1-1,-1-1-3,0 0 2,1 7 1,-1 3 0,-4 1 0,1-4 0,-1 6-14,1-2-5</inkml:trace>
  <inkml:trace contextRef="#ctx0" brushRef="#br2" timeOffset="604991.9132">1933 1407 112,'0'-14'44,"7"14"-35,1-13 7,-4 9 0,3-2-3,1 6 2,-4 0-2,-1 0 2,-3 0-8,4 0 9,0 10 6,-4-4-7,0 8-3,0-4-5,0 7-2,-4 6 1,0-3 1,-3 4-1,-4-1-1,-1 11 1,-3-1 1,-4 1 1,0-1 2,-3 1-7,3-4-2,4-3 8,0-4 3,0-6-8,3 0-1,1-1-3,4-6 2,-1-3-1,4 0 2,4-7 0,0 0 1,8 3 0,-1-3 2,5 0 1,3 0 1,4 0-2,3-3 1,1-4-2,3 7 0,-3-3-3,-1-1-2,-3 1 1,0-4 1,-4 7 1,0-3 1,0 0-5,0 3 1,-3-4 0,-1 4 0,0 0-7,-3-6-3,-1 6-41,1 0-16,3-7-50</inkml:trace>
  <inkml:trace contextRef="#ctx0" brushRef="#br2" timeOffset="605366.9424">2170 1598 244,'-3'0'90,"6"3"-70,-3-3-7,0 0-8,4 10-5,0-3 0,0-1 0,0 4 0,-1 4 0,-3 3 0,0 3 0,-3 3 0,3 1 2,-4 2 3,0-2 4,0-1-2,4-6 1,-4 0-5,4-7 0,0 3-1,0-9-2,0 2-32,8-29-96</inkml:trace>
  <inkml:trace contextRef="#ctx0" brushRef="#br2" timeOffset="606897.2513">2442 1360 176,'0'-7'66,"0"7"-52,0 0 10,0 0 0,0 0-10,0 10-1,0-3-7,0-1-2,0 4-2,-4 7 1,0 3 2,1 10 0,-1 7 0,-4 7-6,1 6 1,-1 0 0,1-3 0,-1-3 2,1-11 3,-1 1 2,4-11 3,0 1-3,1-7-2,-1-7-2,4-4-3,0-6 1,4 0-1,3-6 8,1-1 5,3-6-9,0-4-1,5 0-3,-1-3 2,3-7 3,1 4 2,4-1 1,0-3 0,-1-6 7,5 6 2,-5-3-4,5-4 0,-5 11-6,-3-4-2,0 4-2,0-1 0,-4 4-2,0-3-1,0 13-2,-4-4-1,1 4-1,-5 0 3,1 3-18,-5 1-7,1 2-13,0 1-3,-4 3-22,0 0-7,0 7-19</inkml:trace>
  <inkml:trace contextRef="#ctx0" brushRef="#br2" timeOffset="607228.3627">2476 1641 164,'-4'7'63,"8"-4"-49,3 4 0,-3 3 0,4-3-4,-1 6 4,1 0 6,-1 1 4,5-4-12,-1 7 9,0-1 5,1-2-3,3-4 1,-4 0-11,4-3-3,-4-1-8,4 1-2,-3-4 0,-1-3 2,0 7-52,1-7-23,-5-7-43</inkml:trace>
  <inkml:trace contextRef="#ctx0" brushRef="#br2" timeOffset="609463.7714">2826 1691 132,'0'-3'52,"4"3"-41,-4 0 11,0 0 1,0 0-11,0 0-4,0 0-1,0 0 0,8 3-3,-8-3 6,7 0 5,1 7 4,-1-7 1,5 0-5,-5-7 1,1 7-7,-1-3-1,1-4 0,-1 1 2,1-4-5,0-4-3,-5-3-8,1 7-1,0-6 9,0-1 6,-4 0-3,0 0-3,0 1-1,-4-1-1,0 3 2,0-2 1,1 12 1,-1-2 2,0-1-1,0 7 0,-3 7-3,-1-1-2,1-2 1,-1 9-1,0-3 0,-3 7 2,4 0-1,3 6 2,0 1-4,0-4 0,1 3 1,-1 4 2,4-4-3,0-6 0,0 7 1,4-4 0,-1-7 0,5 4 0,-1-7 0,8-3 2,-3-1-3,3-6 0,0-6 3,4-1 1,0-3-1,0-7-2,-1 0 1,1-6-1,0-1 4,0-2 5,0-8-3,-4 7 2,0-3-5,0-3-2,0-1 0,-4-6 1,4 6 1,-3-6 1,-5 7-2,5-1 1,-5 7-2,1-3 2,-4-3-2,-1 9 2,1-3 0,-4 11 3,4-4 1,-4-1 3,0 11-3,0 0 1,-4 4-5,4-1-2,-4 7-3,1 10-1,-1 3-1,-4 8 3,-3 5 0,0 4 1,-1 4-3,1 3 2,0 0 1,-1 0 2,5-1-3,3-2 0,0 3-1,4-4 0,4-6 2,0 3 2,0-10-3,3 4-2,1-7 2,-1-7 2,4 3 0,1-10 2,-1-3-4,4 0 0,0-3 3,-3-10 1,-1 3-1,0-7-2,1-7 3,-1 8 0,0-8-4,0 7 1,-3 1-2,0-1 0,-1 10 2,1-3 0,-5 10-3,-3 0 2,4 7 1,-4 3 0,0 7-3,0-1 0,0 1 2,0 7 2,0-8 0,0 1-1,0 0 1,4 0-1,0-4 0,-1-3 0,1-3-3,-4-7 2,8-7 1,-1 0 2,1 1-1,-1-8 2,1-6-2,-1 0-1,1-3 1,0-1 1,-1 4 1,1-3 1,-1-1-7,1 7 0,-5 1-1,1 9 2,0-3 1,0 10 1,0 7-3,3 3 2,1 16 1,-1-2 0,5 9 0,-1 4 0,0 0 0,4 10-3,-3-7 2,-1-3 1,-4 3 2,-7-6 1,-3-4 1,-9-3 9,-7-4 3,-3-3-3,-5 4 0,-3-1-8,-7-6-1,-5-7-2,1 4-2,-1-11-17,-3-3-6,0-7-71,3-10-28,1-13-8</inkml:trace>
  <inkml:trace contextRef="#ctx0" brushRef="#br2" timeOffset="618216.6312">4440 1457 208,'-7'-4'79,"3"4"-61,8-10 6,-4 10 0,0 0-4,0 0 0,0 0-4,0 0-2,0 0-8,0 0 5,0 0 2,0 0-9,0 0-4,3 10 0,1-3-1,0 10 3,0 0 1,-1 6-1,-3 7 1,0 4-4,-3-1 0,3 4 3,0-3 1,0-1-1,0-3-2,0-3 1,0-3 1,3-8-1,-3 1 2,4 0-2,-4-7 2,0-7 2,0-3 2,4-3 8,4-7 2,-1-7-4,4-3-3,1-10 1,-1 0 0,4-7-5,0-3-4,0-1 1,4 1 0,0 3-1,0 4 1,0-1-4,0 1 0,-4 3-1,0 3 0,0 7-11,-4 0-5,-3 3-30,-1 3-11,1 1-186,-5 6 131</inkml:trace>
  <inkml:trace contextRef="#ctx0" brushRef="#br2" timeOffset="620007.5639">4727 1896 132,'-15'17'52,"11"-11"-41,-4 8 29,8-11 8,0 0-8,0-3-1,0 0-9,0 0-4,0 0-14,8 0-1,3 0 0,0-3 0,5-4 1,-1 1-4,0 2 0,4-2-1,-1-1 3,1 7-5,0-7-3,0 7-1,-4-3 1,0-4-3,0 7 0,0-7-8,-3 4-4,3-4-42,0-3-16,4-6-50</inkml:trace>
  <inkml:trace contextRef="#ctx0" brushRef="#br2" timeOffset="618818.3185">4881 1460 208,'-3'-7'79,"3"7"-61,3-3 10,-3 3 0,0 0-10,0 0-3,0 0-4,0 0 0,0 0-6,4 7 4,-4 3 3,0 0 0,-4 7 1,1-1-3,-1 8-1,0 9-1,-4 1 2,-3-1-5,4 4-1,-1-3-2,4-4 1,1-7-2,-1 1-1,-4-1-2,4-13-1,-3 4-29,3-11-12,0-3-39,4-7-17,8-9 4</inkml:trace>
  <inkml:trace contextRef="#ctx0" brushRef="#br2" timeOffset="619493.9229">4832 1658 124,'0'0'49,"0"0"-38,4 0 23,-4 0 8,8 0-7,-1-7-1,4 7-8,-3-3-2,0-4-13,-1 7 2,1-7 3,3 7-2,-4-3 2,5 0-5,-1-1 1,0-2-7,1 6-1,-1-4-4,-3 1-1,-1 0 1,1-4 0,-1 7-11,-3 0-5,-4 0-30,0 0-12,0 0-23,-8 7-38,-3 3 33</inkml:trace>
  <inkml:trace contextRef="#ctx0" brushRef="#br2" timeOffset="619269.9984">4911 1494 220,'0'-7'85,"0"7"-66,4-3 3,-4 3 2,4-7-9,0 7-4,3-3 1,1-4-7,-1 0 4,5 0 3,-1-3 0,0 7 1,1-10-1,-1 9 0,0-2-2,1-1-1,-5 4-5,4-4-1,-3 0-1,-1 0 1,1 1-4,-4 2-2,0-2-27,-1 6-12,-3 0-63,0 0-53,0 10 56</inkml:trace>
  <inkml:trace contextRef="#ctx0" brushRef="#br2" timeOffset="621849.6939">5236 1417 176,'0'-7'66,"0"7"-52,3-3 10,-3 3 2,0 0-6,0 0 0,0 0-5,0 0 1,0 0-9,0 0 7,0 0 5,4 3 1,0 7 0,-4-3-4,0 9 0,0 1-5,0 7 1,0-1-5,0 4 1,0 6-5,0 1 0,-4-1-1,0-2-2,1-5 1,-1 5-1,0-11 0,0-4 2,4-2-3,-3-4 0,3 0 1,-4-3 2,4-7-12,0 0-6,-4 0 0,0 0 1,4 0-2,-3-4 0,3-2 5,-4-8 3,4 4 2,0 3 3,0-9-3,0-1 2,0 0 3,0 0 1,4 1 7,-1-8 4,5 7-3,-1-6 1,1 3-3,-1-4 2,5 1-4,-1 3-2,0 0 2,4 3 0,1 0-1,-1 0 1,-4 4 0,4-4 3,0 4-1,-4 6 0,5-3-1,-5 3 2,0 7-3,0-3 0,-3 6 1,3-3-5,-3 7-1,-4 3 1,-4-3 2,0 6 2,-4 4 3,0-4-3,-3 1-2,3-4-3,-4 7 1,-3-4 1,0-3 2,-4 7 1,-1-7 1,1-3-2,0 6 1,0-10-4,0 7 0,4-6-1,-1-1 0,5-3 4,-1 0 1,5 0-4,-1-3-1,4-1 1,0 1 0,4-4 1,-1 7 0,5 0-3,-1 0 2,1 0 3,0 0 1,3 0-1,0 10-2,4-3 5,0 3 1,0 4 4,1-4 4,-1 6-2,3 1 1,-2 7-3,-1-8 1,0 1-4,0 0 1,0 0-5,-4-4 0,0-3-1,-3 0 1,0 4-4,-5-8-2,-3-6-47,0 0-21,4-3-85</inkml:trace>
  <inkml:trace contextRef="#ctx0" brushRef="#br2" timeOffset="624943.9638">5598 1899 208,'-4'0'79,"8"7"-61,7-7 12,-3 0 4,3 0-7,0 0 1,4-7-4,0 4-1,4-4-12,0 0 2,0 4 1,3-4-1,-3 1 2,0-1-8,0-3-4,-4 7-2,0-4 1,-4 0-1,5 7-1,-9-3-24,1-1-11,-1 1-31,-3-4-13,4 4-38</inkml:trace>
  <inkml:trace contextRef="#ctx0" brushRef="#br2" timeOffset="622887.3647">5688 1400 160,'0'3'63,"4"-3"-49,-8-3 7,4 3 2,4 0-8,-4-7 2,4 7-6,-1-7 1,-3 7-7,4-3 1,-4 3 1,4-3 5,-4 3 5,0 0-5,0 6 1,0 1-6,0 3-2,0 4 2,0-4 2,0 6-2,0 1-2,0 0 2,0 6 0,0-6 5,0 7 3,0-4-4,0 0-1,0 0 0,0-3 1,0 6-5,0 1-2,0-1 2,0-3 3,0 10-4,4-3-1,-4 0 4,4-4 3,-1 1-4,1-4-2,-4-7-2,4 4-3,-4-7 1,0-3 1,0-7-28,0 0-9,-4-7-14,0 4-5,1-4-6,-1-3-2,-4 3-41</inkml:trace>
  <inkml:trace contextRef="#ctx0" brushRef="#br2" timeOffset="624223.3387">5745 1423 96,'-8'-3'35,"8"3"-27,-4-3 27,4 3 9,0 0-8,0 0-3,0-7-13,0 7-5,0 0-8,0-3 4,0-1 2,0 1 0,4-4 0,0 7-5,3-7 0,1 7-1,3-3 3,1 0 1,3-1 1,0-2 0,4 2 2,3-2-3,5-1 1,-5 4-1,1-1 1,-4 1-4,0-4-3,-4 7 0,-4-3-1,0 3-5,-3-4-1,-1 4-8,-3-3-2,-4 3-24,0 0-11,0 0-31,0 0-14,-4 7-1</inkml:trace>
  <inkml:trace contextRef="#ctx0" brushRef="#br2" timeOffset="624613.2818">5733 1658 160,'0'0'63,"0"-7"-49,4 7 11,0 0 5,0-3-9,3-4-2,1 0-3,-1 4 3,1-4-11,-1 1 4,5-1 4,-1 4 1,0-4 1,1 4 0,3-4-2,4 0-2,-4 7-1,0-7-1,0 4 2,0-4-7,0 4-2,0 0-3,-4-1-2,1-2-4,-5 6-2,-3-4-26,0 4-11,-4 0-16,-4 0-6,0 0-41</inkml:trace>
  <inkml:trace contextRef="#ctx0" brushRef="#br2" timeOffset="626654.3739">6299 1477 108,'0'-3'44,"0"-1"-35,4 1 16,-1 3 6,1-7-6,0 4-2,4-4-2,-1-3-1,-3-7-11,3 4 6,-3 6 2,0-3 4,-4 0 4,0 3-4,-4 1-3,0-1-6,-3 4-2,-1 3-4,1-7-1,-5 7-3,1 7-2,0-1 1,0-2 1,-1 9 3,1-3 2,3 0-3,-3-3-1,4 6-3,-1 1-1,0-8 3,5 8 1,-1-4-4,0 0-1,4 0 3,0-3 1,0 6-3,0-3-1,4 0 3,0-3 1,-1 10 2,1-7 0,0-4-2,4 11-2,-1-7 1,1 4 1,-1-4-1,1 6 2,-1-2-4,1-4 0,-4 7 1,-1-4 0,1-3 2,0 0 1,0 0 1,-1-3 0,-3 0 2,0-1 1,0-2-3,-3 6-1,-1-4-1,0 1 1,-3 3 0,-5 4 1,1-4 4,-4 0 3,-4-4-6,4 8-1,0-4-2,0-3-2,0-4 1,3-3 1,1 0-10,0-3-2,-1-1-28,5-6-11,-1-7-82,8 1-50,-3-1 80</inkml:trace>
  <inkml:trace contextRef="#ctx0" brushRef="#br2" timeOffset="627376.5911">6450 1517 64,'-4'0'24,"4"0"-18,-4 0 24,4 0 13,0 0-8,0 0-2,4 0-6,-4 0-2,0 0-3,0 0 1,4 0-13,0 0 3,-1-7 3,1 7 1,0 0-1,0-3-2,3 0-1,1-1-1,3-2 0,0 2 0,4-2 2,0-1-3,1 0-1,2-3 0,-3 7 1,1-4-3,2 0 0,-3 1-3,4-4 2,-4 6-4,1 1 0,-1 0-1,0-4-2,0 4-2,-4-1 1,0 1 1,-3-4 0,-1 7-20,1 0-9,-4-7-40,0 7-19,-4 0-30</inkml:trace>
  <inkml:trace contextRef="#ctx0" brushRef="#br2" timeOffset="627878.746">6589 1524 136,'0'-7'52,"4"7"-41,0 7 22,-4-7 8,0 0-7,0 0-2,0 0-7,0 0-2,4 3-12,-1 4-2,1 0 1,0 3 5,0 0 3,-4 3 2,0 4 0,0-7-3,0 7 0,0-1 2,0 1 0,0-3-4,0 2 1,0 1-7,0 0-3,-4 0 1,4-1 2,0 1-6,-4-7-2,0 7-1,1-10 2,-1 6-3,0-10 0,0 4-32,0-4-13,1-3-41,-1-10-17,8 0-22</inkml:trace>
  <inkml:trace contextRef="#ctx0" brushRef="#br2" timeOffset="629207.3805">6876 1443 140,'4'-3'55,"-4"3"-43,7-13 16,-3 13 5,0-4 4,-1 4 2,1-3-6,0 3 0,-4 0-19,0 0 5,0 0 2,4 3-7,-4 1-3,0 12 0,0-2 3,0 6 1,-4 3 0,0 1-1,0 3-1,1-1-7,-1-2-2,0-1-2,0-6 1,1 7 0,-1-8 3,0-6-10,0 7-2,0-3-15,-3-4-6,-1 0-22,5 0-6,-1-4-61,0 8-45,0-11 69</inkml:trace>
  <inkml:trace contextRef="#ctx0" brushRef="#br2" timeOffset="630377.8901">7049 1450 152,'4'0'57,"0"0"-44,-4 0 12,0 0 1,0 0-1,0 0 0,0 0-6,4 0 1,-4 0-11,0 0 1,0 0 1,3 0 0,1 0 1,0 3-2,0 4-1,-4 3-1,0 4 0,0 2-4,0 1-3,-4 13 2,0-3 2,0 0-2,1 6 0,-1-2-3,0-5-1,0-2 3,0-4 3,1-3-4,-1-4-1,0-3 2,0-3 3,1-7-2,3-7 0,0 4-3,0-11-1,3-2-1,-3-4 0,4-4 4,0 1 1,0-4-4,-1-3 1,1 10 0,0-4 0,0 1-3,3 6 2,1 0 1,3 4 2,-3-1-1,3 1-1,0 6 1,-3-3-1,-1 10-3,1-3 2,-1 3 1,1 0 2,0 3-1,-1-3-1,-3 10 1,0-3-1,-1 3 0,1 3 0,0 4 0,-4 0 2,0 0-1,0 9 2,-4-2-7,0 3 1,1-4 1,-1 1 3,-4 2-2,1-9-2,3 0 2,0-10 2,0 6-2,1-10 0,3-3 3,0-6 1,0-8-1,3-2 1,1-5 0,4-5 1,-1 2-2,5-3-2,-5 1 1,4 2 1,1 1 1,-1-1 3,-3 4-3,3-3-2,0-1 0,1 7 1,-1 1-1,0-1-1,1 10 3,-1-3 0,0 10 1,-3 0 2,-1 10 1,1-3 3,-1 10-1,-3 9 0,0-2-3,-4 6-1,0 4-3,0-1-2,0 1 1,-4-1-1,0-3 2,1-3 1,-1-7-17,4-3-7,0-4-17,0-6-6,0-4-9,0-6-5,0-4-34,4-3-36,3-3 46</inkml:trace>
  <inkml:trace contextRef="#ctx0" brushRef="#br2" timeOffset="631761.4175">7430 1594 168,'-4'0'63,"8"0"-49,-4 0 18,0 0 7,0 0-9,0 0-2,0 0-5,0 0-3,0 0-10,4 0 2,0 0 4,-1-3 1,5-4-1,-1 7 0,5-3 3,-1-4-5,0 0 2,4 1-11,1-4-3,-1 6 0,0-2 3,0-1-13,0 0-7,-4-3-52,0 3-21,-3 7-43</inkml:trace>
  <inkml:trace contextRef="#ctx0" brushRef="#br2" timeOffset="631324.9887">7445 1474 212,'0'-4'79,"0"4"-61,4 0-1,-4 0-5,0 0-4,0 0 0,0 0 4,4 0 3,-1 4-8,-3-4 5,4 3 3,0-3-1,0 10 2,0-3-9,-1 6-4,1-3 0,-4 7 0,0 6-1,0-3 1,0 1-4,0-1-2,-4 3 4,1 1 1,-1-8 2,0 1 0,0-7-2,0 7 1,1-7-2,-1-3-1,0-1 1,0 1-1,4-4 0,0-3 0,0 0 4,0-3 2,0 0 2,0-7 2,0 0-1,0-4 2,4-3-4,0 1-2,0-4-2,-1-4 0,1 7-2,0-6 2,4 6 2,-1-6 4,1 3-4,-1-4-3,1 1-1,3 3-1,0-4 0,1-3 2,-1 7-1,0 0-1,1 3 1,-1 1-1,0 2 2,0-3 1,1 11-4,-5-4 1,1 6 0,-1-2 0,-3-1-3,0 7 2,0 10 3,-1-3 3,1 3-2,0-4-2,0 11-3,0-3 1,-1 2 1,-3 1 2,0 3 1,0-3 1,0 6-2,0 1-2,0-1 1,0-3 1,0 11-1,0-8-1,-3-3 1,3-3 1,-4 0-3,4-1 0,-4-9 1,0 3 0,4-3-3,-4-7 0,1 7-16,-1-7-5,0 0-26,0 0-10,1-7-76</inkml:trace>
  <inkml:trace contextRef="#ctx0" brushRef="#br2" timeOffset="632626.7908">7547 1577 160,'0'0'63,"0"0"-49,0 0 22,0 0 10,0 0-13,0 0-4,7 0-10,1 0-4,-4-3-9,0-4 3,3 7 1,-3-3-5,0 0-3,3-1-15,1-2-4,-1 6-64,5-7-66,-5-3 39</inkml:trace>
  <inkml:trace contextRef="#ctx0" brushRef="#br2" timeOffset="635677.2">7867 1460 96,'0'0'35,"4"0"-27,-4 0 16,0 0 6,0 0 6,0 0 5,0 0-9,-4 7-2,4-7-17,0 0 1,-3 0 2,-1 0-4,0 0 1,0 0 1,-3 0 3,3-7-5,0 7 1,0 0 1,4 0 1,0 0-6,0 0-1,0 0-6,0 0-2,0 0 4,0-3 2,4-1-2,0 1-1,0-4 3,7 7 1,-3-3 1,-1-10 2,4 6-1,1-3 0,3 3-3,0-3 1,-4 0-2,4 3 2,-3 1-4,3-4-2,-4 3 0,0 0-1,1-3-3,-5 10 2,1-3 1,-1-1 0,1 1-11,-1-4-3,-3 7-9,4 0 0,-1-3-1,1 3 2,-1 0-6,-7 0 1,4 0-13,0 0-4,-4 0-36,4-3-40,-4 3 39</inkml:trace>
  <inkml:trace contextRef="#ctx0" brushRef="#br2" timeOffset="636126.7438">7943 1427 164,'0'10'63,"4"-10"-49,-1 0 5,-3 0 0,4 0-7,0 0-2,3 0 6,-3 0 3,-4 0-9,4 0 5,0 3 5,-1 0 0,1 4 0,0 3-4,-4 4 0,0 2 0,0 4-1,-4-3-3,4 13-2,-4-3-2,1 3 0,-1-3 0,-4 7 0,5-8 0,-1-2 2,0-1-3,0-6 1,1-7-5,3 4-2,0-4 0,0-10-1,0 0-20,0 0-7,3-10-21,5-4-10,-1-3-51,1-3-44,3 0 59</inkml:trace>
  <inkml:trace contextRef="#ctx0" brushRef="#br2" timeOffset="637559.9249">7992 1809 176,'-4'6'68,"4"11"-52,8-3 21,-5-11 9,5 7-6,-1-3 1,1-1-3,3 1 0,4-4-20,0 4 1,4-7 1,4-7-5,0 4 0,-1-4-9,1-3-4,-1-3-21,1-4-10,0 0-51,3-3-24,-7 0-22</inkml:trace>
  <inkml:trace contextRef="#ctx0" brushRef="#br2" timeOffset="637370.9359">8003 1634 160,'0'0'63,"0"7"-49,0-7 14,0 0 2,8 0-2,-1 0 3,1 0-4,-1 0 1,5-7-16,-1 7 2,0-3 2,1 0 1,-1-1-1,0-2-2,0 6-1,5-4-7,-5 4-2,0 0-2,0 0-2,1-3-6,-1 3-1,-3-3-30,-1 3-11,-7 0-41,0 0-58,-4 6 38</inkml:trace>
  <inkml:trace contextRef="#ctx0" brushRef="#br2" timeOffset="636608.4058">8105 1420 116,'0'-10'46,"0"10"-35,0 0 16,0 0 5,0 0-4,0 0-2,0 0 1,0 0 2,0 0-15,0 0 1,0 0-1,0 0 6,0 0 4,4 10-3,-4-10-3,0 0-6,3 7 0,-3 6-3,0-3 2,0 0 0,-3 7 1,-1 10-4,0-4 0,0 1-5,1 9-2,-5-3 2,4-3 2,1 0-2,-1-4 0,0-6-1,0 0-2,0 0 1,1-1-1,-1-9-11,4 3-5,0-10-12,0 0-5,0 0-24,0-10-9,4 0-51</inkml:trace>
  <inkml:trace contextRef="#ctx0" brushRef="#br2" timeOffset="637024.8462">8071 1484 164,'-8'-7'63,"8"7"-49,0 0 14,0 0 4,0-3-9,0-1-4,4 1-4,0-4 0,0 7-8,0-3 0,-1-1 0,5 1 5,-1-4 5,1 7-3,-1-3 2,5 0-3,-1-7 2,0 10 1,1 0-1,-1 0-5,0-4-4,1 1-3,-1 0 0,0-4-4,-3 7 0,-1 0-4,1 0 1,-4-3-40,-1 3-16,-3 0-57,-3 0-39,-1 10 69</inkml:trace>
  <inkml:trace contextRef="#ctx0" brushRef="#br2" timeOffset="639775.5989">8980 1443 116,'0'0'44,"0"0"-35,3 0 5,-3 0 1,0 0-3,0 0 3,0 0 9,0 0 5,0 0-15,0 7 3,0-7 3,-3 3-2,-1 1 1,-4-1-6,1 4 0,-1 0-4,-3-4 2,0 7-2,-4-3 2,-4-1 0,0 1 3,0-4-3,-7 4 1,3 3-1,0-3 1,1 0 0,-1-1 0,0-2 0,5 6 2,-1-4 2,0-6-1,4 7-3,0-4-2,3 1-4,1-4 1,0 3-6,3-3-1,1 0 0,3 0 0,0 0 2,4 0 1,0 0-10,0 0-3,0-3-26,4-1-11,11-6-111</inkml:trace>
  <inkml:trace contextRef="#ctx0" brushRef="#br2" timeOffset="641381.9944">8682 1346 200,'0'-17'74,"4"7"-58,3 10 7,-3 0-1,0-3-6,3 0 1,-3 3-3,0 0-1,-1 0-7,-3 0 7,0 0 6,4 3-1,0 0 1,0 7-4,-4-3-1,0 10-4,-4 0 1,0 6-4,-3-6-2,-1 16 0,-3-6-1,0 3 0,-1-3 0,1 7 0,0-4 2,-1-3-3,1-4 0,3 7-1,1-10 1,3-3-2,0 0 2,1 0-2,3-1 2,0-2-4,0-4 0,0 0 1,3-3 0,1 6 0,0-10 0,0 7 2,-1-3 1,1 0 3,0-4 1,0 1-3,3-1-1,1-3 3,-1 0 3,5 0-2,3 0 1,4 0-3,3 0 0,5 0-3,3 0 1,0 0-2,11 0 2,-3 10-2,4-7-1,-1 1 1,1 2 1,3-6-1,4 7 2,4-14-7,11-3-1,11-20-97,19-13-44,-3-11-3</inkml:trace>
  <inkml:trace contextRef="#ctx0" brushRef="#br2" timeOffset="640527.0962">9100 1557 124,'0'-6'49,"0"6"-38,4 0 8,-4 0 1,0 0 3,0 0 3,0 0 0,0 0-1,0 0-14,4 0 4,0 0 5,-4 0 0,0 0 0,0 0 1,0 0-1,0 10-5,0-4-1,-4 4-4,-4 4 1,-3-4 3,-4 7 1,-4-1 3,-4 8 1,-3-7-4,0 9 1,-5-2 2,1-7 1,0-1-8,4 1-2,-1 0-5,9-4-3,2-3-14,1-10-6,4 0-37,7 0-16,12-16-83</inkml:trace>
  <inkml:trace contextRef="#ctx0" brushRef="#br2" timeOffset="617317.0503">3973 1551 100,'0'0'38,"0"0"-29,0 0 6,0 0 2,0 0 2,0 0 1,0 0 4,0-4 2,0 4 0,0 0-1,0-3-14,0 0 0,0-4 0,0 7-2,-4 0 0,4 0-5,-4 0-3,4 0 2,0 0 0,0 0-1,-4 0 1,1 0-2,-1 0 2,0 0 2,0 0 2,0 7-1,1-4 1,-1 4-4,0-1-2,0 1 0,-3 3 1,-1 0-1,1 7-1,3 0-2,0 6 1,0-6 1,1 6 0,3-3 0,0 1 0,0-5 0,0 1 0,3 0 0,1-7 2,0 3-1,4-3-1,-1 0-2,1-3 1,-1 0 1,4-4 2,1-3 3,-1 0 4,4 0-4,0-3-1,0-4 0,0-3 0,1-3 4,-1-4 3,0 0-2,4-6 2,-4 3-6,0-11-1,0 8 0,-4-4 0,0 4 0,1-1 0,-1 4-2,-3-3 1,-1 6 0,1 0 3,-5 7 3,-3-3 2,-3 6 3,-5-3 2,-3 10-9,-4-3-2,-8 3-8,0 3-2,-3 4-12,0-1-3,3-2-12,4 2-3,4-6-63,4 0-25,7-6 19</inkml:trace>
</inkml:ink>
</file>

<file path=ppt/ink/ink4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19T10:29:08.58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F445DB21-D1C1-4E30-BAE1-ECED5E4674BA}" emma:medium="tactile" emma:mode="ink">
          <msink:context xmlns:msink="http://schemas.microsoft.com/ink/2010/main" type="writingRegion" rotatedBoundingBox="1099,8704 10563,8946 10528,10287 1064,10046"/>
        </emma:interpretation>
      </emma:emma>
    </inkml:annotationXML>
    <inkml:traceGroup>
      <inkml:annotationXML>
        <emma:emma xmlns:emma="http://www.w3.org/2003/04/emma" version="1.0">
          <emma:interpretation id="{2895BDF9-0B4D-4274-8007-8CEC163BCB9B}" emma:medium="tactile" emma:mode="ink">
            <msink:context xmlns:msink="http://schemas.microsoft.com/ink/2010/main" type="paragraph" rotatedBoundingBox="1099,8704 10563,8946 10528,10287 1064,10046" alignmentLevel="1"/>
          </emma:interpretation>
        </emma:emma>
      </inkml:annotationXML>
      <inkml:traceGroup>
        <inkml:annotationXML>
          <emma:emma xmlns:emma="http://www.w3.org/2003/04/emma" version="1.0">
            <emma:interpretation id="{50850553-5AE3-45E1-BC16-BA6E088EE880}" emma:medium="tactile" emma:mode="ink">
              <msink:context xmlns:msink="http://schemas.microsoft.com/ink/2010/main" type="line" rotatedBoundingBox="1099,8704 10563,8946 10528,10287 1064,10046"/>
            </emma:interpretation>
          </emma:emma>
        </inkml:annotationXML>
        <inkml:traceGroup>
          <inkml:annotationXML>
            <emma:emma xmlns:emma="http://www.w3.org/2003/04/emma" version="1.0">
              <emma:interpretation id="{90568890-0D7F-40FB-A001-CC9DDF9AC4E2}" emma:medium="tactile" emma:mode="ink">
                <msink:context xmlns:msink="http://schemas.microsoft.com/ink/2010/main" type="inkWord" rotatedBoundingBox="1362,9150 1450,9652 1156,9704 1067,9202"/>
              </emma:interpretation>
              <emma:one-of disjunction-type="recognition" id="oneOf0">
                <emma:interpretation id="interp0" emma:lang="en-US" emma:confidence="0">
                  <emma:literal>[</emma:literal>
                </emma:interpretation>
                <emma:interpretation id="interp1" emma:lang="en-US" emma:confidence="0">
                  <emma:literal>C</emma:literal>
                </emma:interpretation>
                <emma:interpretation id="interp2" emma:lang="en-US" emma:confidence="0">
                  <emma:literal>c</emma:literal>
                </emma:interpretation>
                <emma:interpretation id="interp3" emma:lang="en-US" emma:confidence="0">
                  <emma:literal>G</emma:literal>
                </emma:interpretation>
                <emma:interpretation id="interp4" emma:lang="en-US" emma:confidence="0">
                  <emma:literal>E</emma:literal>
                </emma:interpretation>
              </emma:one-of>
            </emma:emma>
          </inkml:annotationXML>
          <inkml:trace contextRef="#ctx0" brushRef="#br0">286 79 116,'0'0'46,"5"-9"-35,-10 23 7,5-14 4,0 0-7,0 0 0,0 0 4,-5 0 2,0-5-10,0 5-2,5 0 1,0 0-2,0-4 1,-10 8-1,10-8 0,0-1-2,0-4-1,-5 0 1,0 0 3,0 5 0,0-5 0,-5 0 1,0 5 1,-5-1-3,-5-4 0,-1 5-3,1 4 2,0 0-2,0 0 0,0 9 1,0-5 1,5 5-6,0 0 0,0-4-1,10 8 2,-5 0-3,5 1-2,5 4 2,0-5 2,0 0 0,5 1-1,5 4 1,-10 0-1,5 8 0,5 1 2,0 4-1,0 1 2,-5-1 2,5 0 4,-5-4-2,5-5 1,-5-4-5,10-4-2,-10-1 0,0-4 1,0 0-1,0-4-1,-5-5-2,5 4 1,5 0-6,-5 1-3,5-1-43,0 5-17,6 5-49</inkml:trace>
          <inkml:trace contextRef="#ctx0" brushRef="#br0" timeOffset="2177.7194">186 477 44,'-10'0'16,"4"4"-12,6-4 12,0 0 6,0 0 2,0 0 1,0 0-8,0 0 0,0 0-4,0 0 0,0 0-5,0 0-3,0 0-2,6 0 0,4-4-2,-10 4-1,5-5 1,0 1 1,0 0 1,0 4-1,10-5 1,-10 1 0,0-1 3,0 1-3,0-1 0,0 1 1,0-1 0,0 1-2,0-1-2,5 5 3,-10-4 2,0 4 2,0 0 1,0 0-2,0 0 1,0 0-4,0 0 0,0 0-1,0 0-2,5 0-2,-5 0 1,0 0 3,0 0 1,0 0-4,0 0 1,0 0 2,0 0 3,5 0 2,0-5 1,-5 5-2,5 0 1,0 0 0,5 0 1,-10 0-4,0 0-1,0 0-1,0 0-2,0 0-2,0 0-1,0 0 2,10 5 0,0-5 1,-5 0 2,5 4-3,-10-4 0,0 0-1,0 0 0,0 0-64,15-4-61,-15-1 32</inkml:trace>
        </inkml:traceGroup>
        <inkml:traceGroup>
          <inkml:annotationXML>
            <emma:emma xmlns:emma="http://www.w3.org/2003/04/emma" version="1.0">
              <emma:interpretation id="{15B83D23-CE3C-4E97-8983-A5C5A6549A79}" emma:medium="tactile" emma:mode="ink">
                <msink:context xmlns:msink="http://schemas.microsoft.com/ink/2010/main" type="inkWord" rotatedBoundingBox="1981,8630 3415,9006 3174,9927 1740,9550"/>
              </emma:interpretation>
              <emma:one-of disjunction-type="recognition" id="oneOf1">
                <emma:interpretation id="interp5" emma:lang="en-US" emma:confidence="1">
                  <emma:literal>also</emma:literal>
                </emma:interpretation>
                <emma:interpretation id="interp6" emma:lang="en-US" emma:confidence="0">
                  <emma:literal>aloo</emma:literal>
                </emma:interpretation>
                <emma:interpretation id="interp7" emma:lang="en-US" emma:confidence="0">
                  <emma:literal>abo</emma:literal>
                </emma:interpretation>
                <emma:interpretation id="interp8" emma:lang="en-US" emma:confidence="0">
                  <emma:literal>alto</emma:literal>
                </emma:interpretation>
                <emma:interpretation id="interp9" emma:lang="en-US" emma:confidence="0">
                  <emma:literal>Also</emma:literal>
                </emma:interpretation>
              </emma:one-of>
            </emma:emma>
          </inkml:annotationXML>
          <inkml:trace contextRef="#ctx0" brushRef="#br0" timeOffset="3933.1047">990 84 108,'0'-5'44,"0"1"-35,0-1 12,0 5 1,0-4-4,-10-1 0,10 1-2,0-5 3,-5 0-11,0 5-2,5-1 0,-5 1-1,5 4 0,0-9 3,-5 0 5,0 9-1,0-9 3,0 0-6,-5 0-1,0 4-2,-1 1-1,1 0-1,-5-1 0,0 5 0,0 0 0,0 0-2,0 0 1,5 5-2,0-5-1,0 8 1,-5 6-1,5-1 0,0 1 0,0-1-3,0 0 2,5 5 1,0 0 2,5 0-3,-11-5 0,11 10 1,0-5 0,0 0 0,11-5-3,-11 0 2,5 1-1,5-1 0,0-4 2,0 0 0,0-4 0,0-1 2,0-4-1,0 0-1,0 0-2,0-4 1,0-1 1,0 1 2,0-10-1,-5 1 2,5-1-4,-5 1 0,0 4 1,-5 0 2,0 0 1,5 0 1,-5 5-5,0-1-1,0 1-2,0-1 3,0 5 2,0 0 2,0 0-1,0 0-2,5 9 1,5 0 1,-5 5-3,0-1-2,6 0 6,-1 1 5,0 4-4,0 0 0,0-1-2,0-3-2,5-1 1,-10-4-1,5 0 0,0-4 0,-5-1-3,5 1 2,0 4-21,0-5-8,-10-4-38,5 4-58,0 5 27</inkml:trace>
          <inkml:trace contextRef="#ctx0" brushRef="#br0" timeOffset="4774.0061">1176 312 108,'0'4'44,"0"5"-35,0-5 16,0 1 4,0 4-5,0-5 0,0 1-7,0-5 0,0 0-10,0 0 0,0 0 3,5-5 3,0 1 4,5-5 2,0-4 1,0-5-3,0 0 0,0 0-5,0-4 0,0 4-1,0-14 3,0 1-5,0-9-7,1 4-2,-1 0 0,0 1 0,5-1 0,-10-4 2,5-5 1,0 0 1,0 1-2,-5 3-2,0-3 1,-5 8 1,0 9-1,-5 5-1,0-1 1,-5 6 1,0 3-1,0 1-1,-5 4 1,0 4 1,5 5 1,-1 5 1,1 4-5,0 13 1,0 5-2,0 13 0,10 0 2,-15 10 2,10-10-1,0 4 2,0 10-4,5 0-2,0 4 4,0 0 1,0-5 2,5 1 0,5-5 2,5-9 3,-10-8-4,10-10-3,0-4-1,1-9 1,4-5-1,0-8 2,-5-1-9,0-3-3,0-1-22,0 0-10,0 4-27,-5 1-12,5 4-28</inkml:trace>
          <inkml:trace contextRef="#ctx0" brushRef="#br0" timeOffset="5555.0304">1548 428 132,'-10'0'49,"5"0"-38,-5 0 12,10 0 6,-5 0-4,0-5 3,0-4-3,0 0 0,0 0-14,0-4 4,5 0 5,0-1-9,0-4-1,0 5-4,0-5 1,5 0-2,5 0 2,0 0 0,5 1 1,0 3 2,0-8 1,5 4-1,-5 0-1,5 0-3,-5 5 1,5 4-4,-9 0 0,4 9-1,-5-5-2,5 5 1,-5 0 1,0 0-1,0 9 2,0 5-2,0 4-1,-5 4 1,0 0-1,5 5 0,-5 0 0,0 0 2,-5 0 1,0-5-1,-5 0-2,0 1 1,-5-5 1,0-5-19,-5 0-8,0 1-16,5-5-5,0 0-10,0 0-5,0 0-11,0-1-27</inkml:trace>
          <inkml:trace contextRef="#ctx0" brushRef="#br0" timeOffset="6274.0321">2010 267 64,'-10'-5'27,"10"5"-21,-5-9 23,5 9 8,0-4-8,0 0-5,0-1-9,0 1-5,0-1 3,0-4 4,0 0-9,0 0 7,0 5 2,0 4 2,0-5 1,0 1-3,0-1 2,0 5-6,0 0 0,-5 9-6,0 5-4,0 4-2,0 4 0,5 9-1,-5 10-3,5 3 2,-5 5 1,5 1 0,0 3-3,0-4 2,0-4 1,5-9 2,0-9-3,5-5 0,0-4 1,0-9 0,5-9 0,1-5 2,-1-8-3,5-5 0,0-9 3,-5-4 3,5-5 4,-5-9 5,-5-8 1,0 4 3,-5 4-1,-5 0-1,0 5-8,-5 0-3,-5 9 3,0-1 5,-5 10-5,0 4-2,-5 5-1,-5-1-1,0 5-2,-6 5-2,-4-1-15,0 5-7,0 0-22,0 0-8,4 5-69,16 4-42,5-9 71</inkml:trace>
        </inkml:traceGroup>
        <inkml:traceGroup>
          <inkml:annotationXML>
            <emma:emma xmlns:emma="http://www.w3.org/2003/04/emma" version="1.0">
              <emma:interpretation id="{E95133BC-91C5-4188-8812-47AD49BC5591}" emma:medium="tactile" emma:mode="ink">
                <msink:context xmlns:msink="http://schemas.microsoft.com/ink/2010/main" type="inkWord" rotatedBoundingBox="3616,8871 7354,9286 7243,10288 3505,9874"/>
              </emma:interpretation>
              <emma:one-of disjunction-type="recognition" id="oneOf2">
                <emma:interpretation id="interp10" emma:lang="en-US" emma:confidence="0">
                  <emma:literal>MHOFERICHTER</emma:literal>
                </emma:interpretation>
                <emma:interpretation id="interp11" emma:lang="en-US" emma:confidence="0">
                  <emma:literal>MHOFERICHTIER</emma:literal>
                </emma:interpretation>
                <emma:interpretation id="interp12" emma:lang="en-US" emma:confidence="0">
                  <emma:literal>MHOFFERICHTER</emma:literal>
                </emma:interpretation>
                <emma:interpretation id="interp13" emma:lang="en-US" emma:confidence="0">
                  <emma:literal>MHOIFERICHTER</emma:literal>
                </emma:interpretation>
                <emma:interpretation id="interp14" emma:lang="en-US" emma:confidence="0">
                  <emma:literal>MHOEFERICHTER</emma:literal>
                </emma:interpretation>
              </emma:one-of>
            </emma:emma>
          </inkml:annotationXML>
          <inkml:trace contextRef="#ctx0" brushRef="#br0" timeOffset="10659.2804">3790-108 108,'5'-27'44,"0"18"-35,0-5 18,0 14 7,5-4 4,-10 4 2,5-5-3,-5 5 0,0 0-20,0 0 3,0 0 1,0 9 2,0 0 1,5 0-5,0 0-1,0 0-6,-5 5-2,5 3-4,0 10 1,5 9-6,-5 9-3,0 4 1,0 9 0,0 13 1,6 1 2,-6 4-3,0-5 0,0-4 3,0-4 1,0-9-6,0-14-2,-5-4-18,0-10-5,0-8-19,0-9-8,0-13-28,0-5-51,5-5 34</inkml:trace>
          <inkml:trace contextRef="#ctx0" brushRef="#br0" timeOffset="11039.0916">3946 392 164,'5'-9'63,"0"5"-49,10-1 22,-15 5 7,5 0-6,0-4-2,0-1-15,0 1-7,5-1-8,0 1-2,0-1 3,5 1-1,0-5 0,0 4-3,1 1-2,-1 0 1,0-5-1,0 0 0,0 4 0,0 1 0,0-1 0,0-4 0,0 0 0,-5 0-14,0 0-3,-5 1-33,0-6-83</inkml:trace>
          <inkml:trace contextRef="#ctx0" brushRef="#br0" timeOffset="11408.531">4192-113 200,'0'0'74,"0"9"-58,0-18 18,0 9 4,0 0-14,0 0-1,0 0-4,0 0-1,0 0-9,0 0 3,0 0 2,0 0-3,0 0-1,5 9-4,0 4 1,0 10 0,5 4 1,-5 4-2,5 5 1,0 4-4,0 4 0,1 6-1,-6 3-2,5 1 1,-5-5-1,0-4 0,0-5 0,0-9-7,0-8-3,0-6-23,0-3-9,0-5-22,-5-9-10,10 0-33</inkml:trace>
          <inkml:trace contextRef="#ctx0" brushRef="#br0" timeOffset="12205.6434">4549 178 176,'5'-5'66,"0"1"-52,-10-5 12,5 9 4,0 0-9,0 0 0,0 0-6,0 4 1,0 1-9,-5 4-4,0-1 0,5 6-4,-5 4 0,0 0 10,0 4 5,0 5-4,0 4-1,0 5-7,0 0-4,0 4 1,5-4 2,0-5-2,0 5 0,5-14 1,0 0 2,5-8-3,0-1-2,0-4 4,0-5 1,0-4-3,5-4 1,0-9 2,0-5 3,0-5 0,6-3 2,-11-10-2,5 0 2,-5 0 5,-5 1 4,-5-1 1,-10 0 1,0 5-5,-5 8 0,0 1-2,-6 9 3,1-1-7,0 5-2,-5 5-5,0-5-1,0 4-19,5-3-9,5 3-21,0-4-6,9 0-65,6 0-42,6-4 72</inkml:trace>
          <inkml:trace contextRef="#ctx0" brushRef="#br0" timeOffset="12701.2765">4921 39 208,'5'0'77,"-5"4"-60,5-12 15,-5 16 4,0-8-7,0 0-2</inkml:trace>
          <inkml:trace contextRef="#ctx0" brushRef="#br0" timeOffset="12911.7393">4931 57 453,'0'13'14,"0"5"-5,0 4-6,0 10-3,0 4 1,-5 8 1,5 5 1,0 5 3,0 0-3,0-1 0,-5 1-1,5-1 1,-5-3-2,5-15-1,0-3 1,0-6-1,0-12-14,0-1-5,0-17-61,0-5-29,5-9-35,5-9 62</inkml:trace>
          <inkml:trace contextRef="#ctx0" brushRef="#br0" timeOffset="13300.3657">4941 267 124,'0'-14'46,"0"10"-35,0-5 12,0 9 5,5-4-1,-5-1 4,0 1-8,5-1-2,0-4-12,0 0 3,0 5 2,0-5 6,0 0 2,5 5-3,0-5 1,1 4-2,4-4-2,0 0-4,0-4 0,5-1-9,0 1-2,-5 4-1,0-4 0,0-1 0,5 10 0,-5 4 0,-5-5 0,1 1-9,-1 4-2,-5 4-21,-5-4-6,5 9-30,-5 0-11,0 0-18</inkml:trace>
          <inkml:trace contextRef="#ctx0" brushRef="#br0" timeOffset="13631.7038">5007 361 180,'-11'13'68,"17"-13"-52,-6 0 10,0 0 1,0 0-2,0 0 0,0 0-6,0 0-1,10 0-10,0 0-1,0 5 3,0-1-4,0 1 2,0-1-3,0 0 0,0 1-1,5-1 2,0 1-3,0-1-2,5 1-3,-5-5 1,0 0 1,1 0 2,-1-5-14,0 1-7,0-5-43,-5 0-20,5 0-19</inkml:trace>
          <inkml:trace contextRef="#ctx0" brushRef="#br0" timeOffset="14097.2287">5449 133 212,'-5'-9'79,"0"9"-61,5 0 15,0 0 3,0 0-5,0 0 2,0 0-10,0-5-2,0 5-12,0 9 1,0-9 1,0 5-2,0 4 2,0 4-6,0 5-3,0 4-1,0 10-1,0 3 2,0 6 3,0 3-2,-5 5-2,0 1 2,0-1 0,5 0-4,-5 0 1,0-4-2,0-9 0,5-5-9,-5-4-3,0-10-24,5-3-8,0-28-71,5-8-2</inkml:trace>
          <inkml:trace contextRef="#ctx0" brushRef="#br0" timeOffset="14711.7693">5560 178 176,'-11'0'68,"6"-5"-52,5 5-5,-5 5 35,0-5-16,0 0-9,0 0-5,0 0-11,5 0-3,0 0 1,0 0-4,5 0 0,5 0 1,0-5 2,6 1-1,-1-1 2,0 1 4,0-5 4,0 9-6,0-9-1,0 4-2,-5 1 1,0 4 0,0-5 1,0 5-2,-5 0 1,-5 0-4,0 0-2,5 9-9,-5-9-5,0 9-24,0 0-9,0 0-51</inkml:trace>
          <inkml:trace contextRef="#ctx0" brushRef="#br0" timeOffset="15086.6658">5419 562 152,'-10'9'57,"10"-5"-44,0-4 18,0 0 6,5 0-6,0-4-1,5-1-10,0-4-2,5 0-11,0 0 2,0 1 4,0-1-1,0 4 1,0-4-5,0 5 0,-5-1-7,1 1-1,4-1 0,-5 1 2,0-1-3,0 1-2,0-1 2,0 1 2,0 0 0,-5-1-1,0 5 1,0-4-1,0 4-9,-5 0-4,0-5-22,0 5-10,0 0-53,0 0-36,0 0 60</inkml:trace>
          <inkml:trace contextRef="#ctx0" brushRef="#br0" timeOffset="15447.4829">5444 749 180,'-10'36'68,"5"-22"-52,-5 12 17,5-12 4,0-1-2,0-4 2,0 5-9,0-5-3,5-5-14,0 0 0,5-8 4,5-5-6,0-4-4,5-1-1,0 5-1,5-4 1,0 4-5,-5-4-1,0 4 1,0 0 2,-5 4 0,0 5-1,1 0-2,-1 0 1,0 0-1,-5 0-2,5-4-11,-5-1-2,5 1-10,0-5-3,0-5-45,0-3-19,5-6 0</inkml:trace>
          <inkml:trace contextRef="#ctx0" brushRef="#br0" timeOffset="16243.0282">5906 222 176,'0'-9'66,"0"9"-52,0-9 21,0 9 5,0-4-9,0-1-1,0-4-8,0 5-2,0 0-11,-5 4 1,5 0 3,0 8-7,0 10-1,0 5 3,0 8 3,0 14 2,-5 4 3,0 4-3,0 6 0,0 8-7,-5-5-4,0 5 1,0 0 0,0-4-1,0-10 1,5-4-2,0-8-1,0-10-4,0-9 0,0-8-22,5-14-11,0-9-7,5-14-3,5-12-16,0-14-5,5-5-26</inkml:trace>
          <inkml:trace contextRef="#ctx0" brushRef="#br0" timeOffset="17128.6518">5926 432 148,'-10'-4'55,"5"-1"-43,0 1 19,5 4 7,0-5-8,0 1 0,0-5-4,0 0 1,0 0-15,0 0 2,0 0 2,0-4-2,5-1 2,0 1-5,5 0-1,1 4-2,-1-5 0,5 1-2,0-1-1,0 1-1,5 0 2,0-1 6,0 1 2,-5 4-3,0 0-1,0 0-6,0 0-3,1 0 6,-6 0 3,0 5-8,-5-1 0,0 5-4,0 0 0,0 0 4,-5 0 1,5 0-4,5 5 1,-5-1-2,0 1-2,0 4 3,0 0 2,0 4 0,-5 0 2,5 5-4,-10 5 0,0 3-6,-5 6-3,-5 3 1,0 1 3,-5 0 1,0-5 3,4 0-1,1-4 1,0 0 4,0-9 1,5 0-1,0-9 1,0 0 0,5-5 3,0 1-1,0-5 2,0 0-4,0 0 0,5 0-1,0 0-2,0 0 1,0 0 1,0 0-1,0 0-1,0 0 1,0 0 1,10 0-3,0 0-2,0 0 4,-5 0 3,5 0 1,0 0 0,0 4 1,0 5 3,0 4-2,0 5 1,0 5-5,1 12 0,-1 6 1,0-1 2,0 0-3,-5 0 0,0-4-1,0-5 1,-5 1-4,0-10 0,0-4-19,0-5-7,0 1-15,-5-10-4,5-4-8,0-4-2,0-5-31,0-5-56,10-4 35</inkml:trace>
          <inkml:trace contextRef="#ctx0" brushRef="#br0" timeOffset="8947.6012">2528-175 148,'-10'-9'57,"10"9"-44,0-5 10,0 5 0,0 0 2,0 0 4,0 0-4,0 0-3,0 0-12,5 9-2,0 0-1,0 0 5,0 0 5,0 4-7,0 1-1,0 4-1,0 8 0,0 6-7,0 3 0,0 6 1,0 3 1,6 1-1,-6 0-2,0-1 1,0 1-1,5-5 0,-5-8 0,0-6 0,-5-3 0,0-5 0,0-1 2,0-3 1,0-5 3,0 0-5,-5-5-3,0-4 1,0 0 0,0-4-2,0-1 2,0-4 1,0 0 2,-1-4-3,1-5 0,0 0 1,0 0 0,0-4 0,0-5 2,0 0-3,0-4 0,5 4 1,-5-8 0,0 8 0,5-9 2,0 0 3,0 0-2,0 5 0,5 4 1,0 1 2,0 3-1,0 1 2,0 4-4,0 0 0,0 5-1,5-1 1,1 10-4,-1-5-2,0 4-1,0 1 3,0 8 2,0 1 2,0 4-1,5 0-2,0 0 1,-5 0-1,0 9 2,0-5 1,5 9 1,-5 1-2,0 3-2,0-3-2,6 13 1,-1-5 3,0 5-1,0 4-1,-5 0-2,5 0 1,-5 0 1,0 1 0,0-1 0,-5-4 0,0-5 0,0-4 2,0-9-1,-5-5 2,0-4-2,0-5-1,0-4 1,-5-9 1,0-4-1,0-9-1,0-10 1,5 1-1,0-5 0,0 1 2,0-1-1,0 5-1,0-1-2,0 1-1,0 0 2,0-1 2,0 6 0,0-6-1,5 6 1,0-1-1,0 4-3,5 1 2,0 0 1,0 4 0,0 4 0,0 1 0,0 4 0,1 5 0,-6 4 0,5 0 0,0 4 0,0 1 0,0 8-3,0 0 2,0 5 3,0 5 3,0 8 0,0 5 0,0 8-1,0 5 2,0 10 1,0 8 1,0 4 2,0 5 1,-5-4-5,0 8-2,-5-13-2,0-9-2,0-9-19,0-13-10,5-14-71,5-17-30,6-28 7</inkml:trace>
          <inkml:trace contextRef="#ctx0" brushRef="#br0" timeOffset="9943.5933">3488 419 152,'-5'0'57,"5"4"-44,0-4 21,0 0 5,0 0 5,0 0 3,0 0-3,0 0-3,0-4-22,0 4 2,0 0 2,0 0 1,0 0 1,-5 0-10,0 0-2,0 4-9,0 1-3,5-1-1,-5 1 0,0-1-7,5-4-3,0 5-38,0-5-17,0 9-85</inkml:trace>
          <inkml:trace contextRef="#ctx0" brushRef="#br0" timeOffset="17579.9009">6495 245 160,'-5'-14'60,"10"14"-47,-5-4 30,0 4 10,0-5-5,0 5 1,0 0-10,0 0-1,0 0-22,0 5 2,-5 4 2,-1 4-2,1 5-1,5 9-5,-5 0 0,-5 4-1,5 5 3,0 4-3,0 4 1,5 6-3,0-6 2,0 1-4,0 0 1,-5-1-5,5-8-2,0-5-7,0-8-4,-5-10-36,5-4-15,0-22-48,5-10-19,0-17 0</inkml:trace>
          <inkml:trace contextRef="#ctx0" brushRef="#br0" timeOffset="18315.9169">6942 343 140,'10'-18'52,"-5"14"-41,0-1 18,0 5 5,-5-4-3,0-1 2,0 1-8,0-1-1,0-4-13,-5 0 4,0 0 5,0 0-2,0 0 1,-5 5-4,0 4-1,0 0 3,0 4 1,-5 1-1,0 4 2,0 4-10,-6 10-3,1 8-4,0 9-2,0 5 3,0 4 0,5 9 1,0 5 0,5-1-2,0 1 1,5-5-4,5-5 0,5-8-4,5-9 1,0-9-5,5-9-1,10-18-22,5-9-6,5-23-65,11-12-27,-1-14 23</inkml:trace>
          <inkml:trace contextRef="#ctx0" brushRef="#br0" timeOffset="19694.4512">7284 271 160,'-5'-4'60,"5"4"-47,0 0 19,0 0 5,0-5-2,0 1 2,-5-5-7,5 5-4,0-1-14,0-4 1,0 5 3,-5-1 1,5 1-1,0-1 0,0 1 0,0 4-2,0 0-1,0 13-1,0 5-4,-5 9 0,0 4-5,0 9 0,0 1-1,0 3-2,-5 1-2,5 4 1,-1-4 3,-4 0 1,0-1-4,0-4 1,0-4-20,0-5-7,0-4-24,5 0-7,5-9-43,-5-5-55,5-4 48</inkml:trace>
          <inkml:trace contextRef="#ctx0" brushRef="#br0" timeOffset="20237.2705">7269 584 128,'-5'5'49,"5"-5"-38,0 0 21,0 0 9,0 0-5,0 0-1,0 0-8,0 0-5,0 0-12,0 0-2,0 0 2,0 0-2,0 0 1,0 0-1,0 0 0,10 4-2,0 1 1,0-1 2,0-4 2,0 5-1,5-5-1,0 0-3,0 0-1,-5 0-3,0 0 1,0 0-4,0 0 0,0-5 1,1 1 0,-1-1-16,-5-4-4,5 0-17,0-4-6,0-1-21,0-8-8,0-5-16</inkml:trace>
          <inkml:trace contextRef="#ctx0" brushRef="#br0" timeOffset="20627.8744">7550 209 132,'-5'4'49,"10"5"-38,-10-13 6,5 4 1,0 0 10,0 0 4,0-5-3,-5 5-3,5-4-14,0 4 6,0-5 4,0 5-2,0 0 0,0 0 0,0 0 0,0 0-3,0 0 0,0 9-5,0 0 0,0 5-3,0 3 2,0 10 3,0 5 3,0 3 0,0 6-1,-5 3-2,5-4 1,-5 10-6,0-10-3,0 0-6,0 9 0,0 0 0,0 0 0,0-4-14,0 0-5,0-5-41,0-9-18,0-8-77</inkml:trace>
          <inkml:trace contextRef="#ctx0" brushRef="#br0" timeOffset="21543.6884">7781 280 156,'-5'5'57,"5"4"-44,0-9 10,0 0 2,0 0-1,0 0 1,0 0-6,0 0 1,0 0-11,0 0 1,0 0 1,0 0 0,0 0 1,0 0-2,11 4 1,4 1 3,-5-5 3,0 0-5,10-5 5,0-4-5,5 0-5,0-4-1,0 4-2,0-4 0,-4-1 0,-1 1 0,0 4-5,0 0 1,0 0-2,-5 0 0,0 0 2,0 5 2,0 4-3,0-5 0,-5 5-4,1-4-1,-1-1-11,0 1-3,0-1-6,0 1-1,0-5-10,-5 9-1,-5 0-18,5 0-4,-5 0-21</inkml:trace>
          <inkml:trace contextRef="#ctx0" brushRef="#br0" timeOffset="21888.844">8063 218 132,'-5'9'49,"5"-5"-38,0 1 26,0-5 10,0 0-3,0 9-1,5-1-7,0 1 0,-5 5-20,0-1 4,5 10 3,-5 3 1,0 6 3,0 8-6,0 5-3,0-5-6,-5 9 0,5-9-7,-5 9-1,5-8-2,-5-6-2,5-8-4,0-5 0,-5-8-38,5-14-14,5-14-21,0-8-7,10-14-34</inkml:trace>
          <inkml:trace contextRef="#ctx0" brushRef="#br0" timeOffset="22342.4022">8536 75 216,'5'0'82,"-5"13"-64,0-13 18,0 5 2,0-1-9,0-4 5,-5 13-13,0 1-12,-1-1-3,1 5 0,0 5-1,5 3 0,-5 6 1,0 3 1,5 6 3,-5 3 4,0 1-6,0-5-2,0-4-1,0-5-1,5 0-2,-5-13 1,0-4-4,0-1-2,0-4-14,5-9-6,0-4-10,0-10-5,0-4-15,5-4-4,0-9-53</inkml:trace>
          <inkml:trace contextRef="#ctx0" brushRef="#br0" timeOffset="22656.6119">8596 128 264,'-10'0'101,"15"5"-78,-5-5 2,0 0-5,0 0-5,0 0 4,0 0-7,0 0 1,10-5-8,0-4-3,0 5-4,0-5 1,0 5 1,0-5 2,0 4-1,5-4-1,-5 5 1,0-1-1,0-4-3,1 0 2,-1 5-4,0-5-1,-10 5-35,5-1-15,0 1-66</inkml:trace>
          <inkml:trace contextRef="#ctx0" brushRef="#br0" timeOffset="22970.3351">8586 240 228,'-10'22'88,"0"-17"-69,5 4-3,0-5-6,5 5-8,-5 0-2,0-4 1,0 4-1,5-9 0,0 0 6,0 0 6,10 4 0,0 1 3,5-1-2,-5-4 2,5 0 1,0 0-7,-5 0-3,0 0-3,-5-4 0,5-1-4,-5 1-2,0-1-25,0 1-11,0-1-33,0-4-12,5 0-7</inkml:trace>
          <inkml:trace contextRef="#ctx0" brushRef="#br0" timeOffset="23285.8688">8380 598 252,'-5'22'93,"10"-13"-72,-10-9-2,5 0-6,0 0-1,0 0 5,0 0-5,0 0-2,5 0-5,5 0 1,0 0 0,-10 0 2,15 0 2,-5 0-7,5-5-2,0 1 1,5-1-1,0-3-1,0-6-6,1 1-1,4-5-39,-5 0-17,5-4-55</inkml:trace>
          <inkml:trace contextRef="#ctx0" brushRef="#br0" timeOffset="23712.0573">8968-95 264,'0'4'99,"0"10"-77,5-10-7,-5 10 23,0 4-15,-5 8-10,0 6-8,0 3-4,0 10 3,0 9 2,-5 4 2,5 4 0,-5 5-4,5-4-1,0-5-1,0 0 1,0-4-2,-1-14-1,1-13-13,0-5-6,5-13-34,0-9-16,0-9-44,0-13-24,5-9 68</inkml:trace>
          <inkml:trace contextRef="#ctx0" brushRef="#br0" timeOffset="24320.0591">8968-10 200,'10'-14'77,"0"6"-60,0-10 8,-5 13 2,5-4-7,0 0-2,5 0-4,0 0 1,0-4-8,6 4 2,-6-4 4,0 4 4,5 4 2,-5 5-4,-5 0-1,0 0-6,0 9 0,-5 0-3,-5 9-3,-5 0-1,0 9 0,0 0-1,0-1 0,-5 1 2,0 0-3,0-5 0,-10 1-4,5-6 1,-6 1-5,1-4-1,0 4 2,0-5 5,0 0 0,0 1 1,0-5 2,5 4 0,0 1 2,0-1 1,0 0-1,4 1-2,1-5-2,5 0 1,0-5 1,0 1 2,5-1 1,0-4 1,0 5 0,0-5 2,5 4 3,5 1 2,0-1-1,6 0-1,-1 1 1,5 4 1,0 0-1,5 9-1,5 4 1,0 9 1,-5-8 3,16 21 2,9 10-1,-5 0 1,0 4-8,1 0-5,-6-5-5,-5-8 1,0-14-26,5-13-9</inkml:trace>
        </inkml:traceGroup>
      </inkml:traceGroup>
    </inkml:traceGroup>
  </inkml:traceGroup>
</inkml:ink>
</file>

<file path=ppt/ink/ink421.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9-03-19T10:29:26.40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9610A698-4F99-47A0-AC3C-E8083EE65003}" emma:medium="tactile" emma:mode="ink">
          <msink:context xmlns:msink="http://schemas.microsoft.com/ink/2010/main" type="writingRegion" rotatedBoundingBox="8580,17461 10138,17461 10138,17567 8580,17567"/>
        </emma:interpretation>
      </emma:emma>
    </inkml:annotationXML>
    <inkml:traceGroup>
      <inkml:annotationXML>
        <emma:emma xmlns:emma="http://www.w3.org/2003/04/emma" version="1.0">
          <emma:interpretation id="{EC3F0044-083F-4057-B7E6-3A24DF0274AE}" emma:medium="tactile" emma:mode="ink">
            <msink:context xmlns:msink="http://schemas.microsoft.com/ink/2010/main" type="paragraph" rotatedBoundingBox="8580,17461 10138,17461 10138,17567 8580,17567" alignmentLevel="1"/>
          </emma:interpretation>
        </emma:emma>
      </inkml:annotationXML>
      <inkml:traceGroup>
        <inkml:annotationXML>
          <emma:emma xmlns:emma="http://www.w3.org/2003/04/emma" version="1.0">
            <emma:interpretation id="{C111E359-14F8-4278-8696-D9BB4936CEDF}" emma:medium="tactile" emma:mode="ink">
              <msink:context xmlns:msink="http://schemas.microsoft.com/ink/2010/main" type="line" rotatedBoundingBox="8580,17461 10138,17461 10138,17567 8580,17567"/>
            </emma:interpretation>
          </emma:emma>
        </inkml:annotationXML>
        <inkml:traceGroup>
          <inkml:annotationXML>
            <emma:emma xmlns:emma="http://www.w3.org/2003/04/emma" version="1.0">
              <emma:interpretation id="{C4A65972-0ED2-47FF-BC6F-9EC0B93A2735}" emma:medium="tactile" emma:mode="ink">
                <msink:context xmlns:msink="http://schemas.microsoft.com/ink/2010/main" type="inkWord" rotatedBoundingBox="8580,17546 8670,17546 8670,17567 8580,17567"/>
              </emma:interpretation>
              <emma:one-of disjunction-type="recognition" id="oneOf0">
                <emma:interpretation id="interp0" emma:lang="en-US" emma:confidence="0">
                  <emma:literal>_</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Z</emma:literal>
                </emma:interpretation>
                <emma:interpretation id="interp4" emma:lang="en-US" emma:confidence="0">
                  <emma:literal>•</emma:literal>
                </emma:interpretation>
              </emma:one-of>
            </emma:emma>
          </inkml:annotationXML>
          <inkml:trace contextRef="#ctx0" brushRef="#br0">0 0,'0'0,"0"0,0 0,0 0,90 13</inkml:trace>
        </inkml:traceGroup>
        <inkml:traceGroup>
          <inkml:annotationXML>
            <emma:emma xmlns:emma="http://www.w3.org/2003/04/emma" version="1.0">
              <emma:interpretation id="{62A48CE8-14EC-4E36-BB7A-AB00C8724096}" emma:medium="tactile" emma:mode="ink">
                <msink:context xmlns:msink="http://schemas.microsoft.com/ink/2010/main" type="inkWord" rotatedBoundingBox="9465,17461 10138,17461 10138,17492 9465,17492"/>
              </emma:interpretation>
              <emma:one-of disjunction-type="recognition" id="oneOf1">
                <emma:interpretation id="interp5" emma:lang="en-US" emma:confidence="0">
                  <emma:literal>_</emma:literal>
                </emma:interpretation>
                <emma:interpretation id="interp6" emma:lang="en-US" emma:confidence="0">
                  <emma:literal>-</emma:literal>
                </emma:interpretation>
                <emma:interpretation id="interp7" emma:lang="en-US" emma:confidence="0">
                  <emma:literal>~</emma:literal>
                </emma:interpretation>
                <emma:interpretation id="interp8" emma:lang="en-US" emma:confidence="0">
                  <emma:literal>r</emma:literal>
                </emma:interpretation>
                <emma:interpretation id="interp9" emma:lang="en-US" emma:confidence="0">
                  <emma:literal>=</emma:literal>
                </emma:interpretation>
              </emma:one-of>
            </emma:emma>
          </inkml:annotationXML>
          <inkml:trace contextRef="#ctx0" brushRef="#br0" timeOffset="3186.9465">885-54,'0'0,"0"0,0 0,0 0,85-31,-75 40,10 4,337-17,-462 13,105-5,306-13</inkml:trace>
        </inkml:traceGroup>
      </inkml:traceGroup>
    </inkml:traceGroup>
  </inkml:traceGroup>
</inkml:ink>
</file>

<file path=ppt/ink/ink4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5T22:33:43.965"/>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-6 631 236,'-9'-4'90,"18"-4"-70,5-9-5,-5 5-6,5-8-10,0 0-2,4-4 6,0-1 3,5-7-3,4 4 0,5-5 1,4-3 2,10-1 1,-1 1 1,5-1 2,1 5-3,-1 4 1,0-1-1,0 5 3,-5 4-5,-8 8-1,-1 4-2,-9 4 1,1 4 0,-1 8 1,-4 4 2,-5 4 1,0 8-3,0 1-1,1 7-1,-1 0-2,0-3-2,0 3 1,5 9 1,0-1 0,0 5 0,-1-1 0,1 9 0,-5-5 2,-4 5-1,-5 3-1,0-3 3,-4 0 2,-5-5-4,0-7-1,-5-5 2,1-12 1,-1-3-1,1-9-2,-1-12 3,0-12 0,-4-13-1,5-7 1,-1-8-2,1-9-1,-1-4 1,5-3-1,0-5 0,0-4 0,5-4-3,4-3 2,0 3 1,0 4 2,5 4-3,4 9 0,0 3 1,0 5 0,1 7 0,-1 9 0,0 8 0,0 4 0,0 7 0,5 13 0,0 9 4,0 19 2,-1 12 0,1 13-1,0 8-1,-5 8 2,-4 4-1,-1-5 2,1 5-4,-5-8 0,0-4-1,0-12-2,-4-9-8,0-8-5,-1-11-20,5-9-8,0-8-15,0-12-2,1-8-55</inkml:trace>
  <inkml:trace contextRef="#ctx0" brushRef="#br0" timeOffset="-887.758">163-146 208,'-32'0'77,"23"-8"-60,0 0 2,9 3-2,-5-3-9,5 0 0,-4 0 0,4 0 0,-5-4-4,5 8 4,-4 0 2,4 4 1,0 16 1,0 4-2,0 17 1,0 7-6,0 13-1,0 16-2,0 8 1,0 4-4,0 8-2,0-8-3,0-4 1,0-8 3,0-17 3,0-7 0,0-13-1,0-8-4,4-7 0,-4-13-5,0-12 1,0-12 4,0-9 4,5-15 1,-1-9-1,1-7-2,-5-13-1,4-4 2,5-4 0,1-4 1,-1-8 0,4 0 0,1 0 2,4-4-1,0 0 2,1 8-2,-1 8-1,0 16-2,0 9 1,0 15 3,5 9 1,-9 12 3,4 20 3,0 24 0,-4 21 0,0 15-5,-1 9-1,1 4 1,0 16 0,-1 8-2,1 13-2,0-1 1,-1 0-1,-4-3 2,0-1 3,1 4 2,-1-8 1,-5-7-4,1-9-1,-5-8-1,0-17-2,0-11-2,-5-13 1,1-11-17,-1-9-8,-4-16-28,0-12-11,0-12-41</inkml:trace>
  <inkml:trace contextRef="#ctx0" brushRef="#br0" timeOffset="448.4472">1711 161 252,'-5'8'93,"5"-4"-72,0 9-6,0-1-6,5 8-6,-5 8 1,0 9-2,0 7-2,0 5 1,0 7 5,-5 1 4,5 8-1,0-4 2,0 3-4,5-3-2,-1-8-2,6-5 0,3-11-4,5-9 0,1-12 1,3-8 0,6-16 4,-6-12 5,1-12 1,5-5 2,-1-7 0,-9-13 2,-4-8-3,-5-8 1,-9-8-3,-5-8 0,-4 8-3,-5 13-1,-8 11-3,-1 12 1,-4 9 0,-5 12 3,0 12-14,-5 12-7,1 12-12,4 12-4,5 8-34,9 9-13,9 7-41</inkml:trace>
  <inkml:trace contextRef="#ctx0" brushRef="#br0" timeOffset="1605.6815">2139 651 148,'-23'20'57,"18"-12"-44,1-4-6,4-4-6,0 0-2,-5-4 0,1 0 14,-5-4 8,0 0-10,4-4 14,1-4 7,-1-9-3,0-3 0,5-8-7,0-9-2,5-7-7,0-1-3,4-8-3,4 5 0,-4-1-4,5 4 0,0 5 1,-1 3 0,1 5-2,0 7 1,-1 9-2,1 8-1,0 8 3,-1 4 2,6 0-2,-1 12 0,-5 4-1,6 4-2,-1 4 1,0 9 1,0 7-1,0 13 2,1 7-2,-1 5-1,0 0 1,-4-5-1,-5 1 2,0-8 1,-4-1-4,-1-7-1,-4-9 1,0-8 0,0-3-4,-4-9 1,-1 0 0,-4-12-1,0-4 1,0-8 0,4 0 5,-4-17 1,0 1 0,0-4 1,0-9 0,0 1 1,4-5-2,0-3 1,5-5-2,5 4-1,4 5 1,0-1-1,5 5 0,0 3 2,-1 5-3,5 4 0,1 7-1,-1 5 0,0 4 4,0 8 1,5 4 1,0 8 0,0 8-2,-1 9-2,1 11 3,0 9 0,4 3-4,0 5 1,-4 3 0,0-3 2,0-4-3,-5-1-2,0-11 2,-4-5 2,0-4-2,-5-7 0,-5-5 1,1-4 0,-5 0 2,0-12 3,0-4-2,-5-4-2,1-4-3,-5-4-1,4-5 2,0-7 0,1-4 1,-1-5 0,1-3 0,4-1 2,0 1 1,4-1 1,1 1-2,4 7-2,0 1-2,0 8 1,0 4 3,0 3 1,0 5-4,1 4 1,-1 4 2,0 8 1,4 8-1,1 13 1,0 7 0,4 12 1,0 5-5,0 4 1,1-5-5,-1 1 1,0-9-11,5 9-6,-5-5-19,9-11-8,-4-9-42,0 0-55,4-12 41</inkml:trace>
  <inkml:trace contextRef="#ctx0" brushRef="#br0" timeOffset="2264.1273">3637 517 184,'-5'-8'68,"5"-12"-52,5-4-3,-5 12-3,0-9 2,0-7 2,-5-4 6,1-1 2,-1 1-11,0 0 9,-4 3 3,0 1 2,0 8 2,-4 8-9,-1 3-3,5 9-6,-5 13-4,0 7-5,1 12 0,-5 13-2,4 3-2,5 1 3,0 3 2,0-3 0,4 0-1,5-13-2,5 0 1,-1-7 1,5-5 2,5-8-1,-5-4-1,5-4 3,-1-8 0,1-8 5,0-8 5,-1-4-3,-4-12 0,1-5-2,-6 1 2,1-1-5,-5-3-3,0 12 1,0 3 2,0 5 2,0 4 1,0 4-4,0 4-3,0 8-3,4 8 1,5 8-1,5 4 0,4 4 0,0 1-2,5-1-4,4 4 0,1-7-9,4-5-2,4-8-3,0 4-2,1-8-11,-1-4-2,1-8-8,-5-4 1,-5-4-36,0-5-37,1-7 37</inkml:trace>
  <inkml:trace contextRef="#ctx0" brushRef="#br0" timeOffset="2956.9211">3987 590 184,'-13'37'68,"17"-29"-52,-4 0 6,0-8 1,0 0-12,9 0-1,5-4 5,0-4 4,-1-12-9,5-9 8,1-7 4,3-13-2,1-12-2,-5 1-4,5-5 1,-5-4-4,1-4-1,-6-8-2,-4-8 2,-4-8-3,-5 0-2,0-4-2,-5 12 0,1 8 0,-1 20 1,-4 13 4,0 7 3,0 13-4,0 12-2,0 20-9,0 20-5,-5 29 2,0 20 2,5 20 3,5 8 3,4 12-2,4 4-2,10-3 2,4-1 2,5-12 0,4-12-1,0-12-2,5-12 1,5-8 1,8-17 0,-4-12 0,0-7 0,0-13-3,0-8 2,-4-8 3,-6-9 1,-8-11 3,-5-8 1,-4-9-1,0-11-1,-5 3-3,0 8 1,-4 5-2,-1 8-1,1 3 1,-1 9-1,-4 4 4,5 24 2,-1 16 0,5 13-6,1 7 0,-1 5-5,4 3 1,1 1-5,4 0 1,5-9-7,0-3-3,-1-9-10,1-12-3,5-12-18,-6-20-9,6-24-60</inkml:trace>
  <inkml:trace contextRef="#ctx0" brushRef="#br0" timeOffset="3136.2261">4757-110 364,'-46'49'137,"42"-37"-106,-1-4-12,5-8-10,5 8-33,4-4-12,4-8-30,6-4-13,8-12-40,9-5-15</inkml:trace>
  <inkml:trace contextRef="#ctx0" brushRef="#br0" timeOffset="3856.4398">5062 457 228,'-14'40'88,"14"-24"-69,0-8-7,0-8-7,5 0-10,4-4 1,0 0 4,0-4 4,5-8-1,-5 4 7,4-4 3,-4-4 11,1-1 7,-1-3-3,0-8-2,-5-5-10,1 1-3,-5-5-5,-5 5 0,1-1-3,-1 9 2,-4 4 0,0 8 1,0 4 0,0 3 2,-5 9-7,0 17-2,1 7-8,-1 16 0,5 9 1,0 4 1,4 3 0,5 1 4,5 0-2,4-9 1,5-3 2,4-9 0,5-8-3,4-7 0,9-9-1,5-4 3,0-8 2,0-12 2,0-13 1,5-7 2,-1-8 3,-4-9 2,0 0-3,0-3-3,-9 3 2,-4 5 0,-6 3-1,-4 13 1,1 4-2,-6 7 2,1 5-2,0 12 2,4 12 0,-4 13 1,-1 11-4,5 9-1,-4 3 1,0 1 2,-1 3-5,-3-3-1,-10 0 2,-5-5 1,-4-3 1,-5-5 2,1-8-5,-6-7-3,-3-9-21,-1-8-8,-5-8-11,10-13-1,0-7-43,13-12-17,5-17-19</inkml:trace>
  <inkml:trace contextRef="#ctx0" brushRef="#br0" timeOffset="4816.2769">6551 420 208,'9'-16'79,"0"8"-61,4-12 6,-4 12 0,1-4-6,-1-5-1,0-3 2,-5 0 2,1 0-11,-5-1 5,0 5 3,0 0-4,0 0 2,-5 4-7,1 0-1,-1-1-2,1 1-1,-5 4 1,-1 0 1,-3 4-1,-1 0 1,-4 4-4,0 0 0,-5 4 1,5 4 2,-5 4-5,5 9-1,0 3 0,-1 12 0,1 5-3,4 3 2,5 1-1,0-1 0,5 1 2,4-1 0,0-7-3,4-9 2,5 0-1,0-7-2,5-5-2,0-4-1,4-4 1,5-8 2,0-4 2,-1-4 1,1-4-2,0-8 2,-5-1 1,0-7 2,-4 0 3,0-5 2,-5-11 1,-5-1 0,-4-3-2,0-1 1,0 5 0,0-1 1,0 5-2,0 3-1,0 9-3,0-1 1,5 5-2,-1 8 2,5 4-7,5 4 1,4 4 1,5 4 1,9 8-2,9 4 2,-5 8 1,5 4 0,0 5 0,-4 7 2,-1 5-1,1 3 2,-6 5 0,-3-5 1,-5 1-2,-5-5-2,-5 1-13,-3-5-4,-1-12-15,-5-3-8,5-9-44,0-8-21,5-20-9</inkml:trace>
  <inkml:trace contextRef="#ctx0" brushRef="#br0" timeOffset="5686.3247">7406 509 228,'-13'37'85,"13"-21"-66,4-4-14,1-8-10,4 0-16,0-4-1,0 0 6,0 4 7,0-4 6,-9 0 19,0 0 10,5 4 6,-5-4 4,0 0-7,0 4-3,-5-8-3,1 4-3,-5-4 3,0-4 0,0-4-6,-1 0-2,1-8-3,5-9 2,4-11-5,4-1-3,1-3-6,9-5-2,-1 5 5,5-1 3,1 9-3,-1 3-2,5 5 4,-1 8 1,1 0 0,-5 3 1,5 9-4,-5 0 0,1 4-3,-1 4-1,0 4 3,5 4 1,-5 4-4,5 5 1,-1 7 0,1 8 2,0 9 1,4 3 1,-4 1-5,0-1-1,-5 1-2,-4 3 3,-1-3-5,-4-1 0,1-11 0,-10-1 2,-10-3-1,6-5 4,-1-4-2,1-4-1,-5-4 3,0-8 0,-1-4-2,1-4 0,0-8 2,5-8 2,4-8 2,0-9 3,4-7-3,5-5 0,5-7 1,4 3 2,10-4 1,-6 9 1,1 3-2,0 9-1,4 7 1,-4 5 1,0 8-3,-1 8-3,1 4 2,0 8 2,0 8-2,-5 12 0,5 9-1,-5 7 1,5 9-2,-1 7-1,1 1 1,-5 0-1,1 3-7,-1-7 0,-4-4-13,-1-9-2,-4-4-12,0-11-7,1-9-6,-1-12-3,0-12-6,4-16-1,6-21-50</inkml:trace>
  <inkml:trace contextRef="#ctx0" brushRef="#br0" timeOffset="6078.6258">8745 12 260,'5'0'99,"-10"8"-77,0 8 13,1-4 3,-5 8-16,0 13-4,-5 7-11,-4 9-5,0 3-1,-1 5-1,1 0 0,0-1 2,4-7 3,5-1-2,5-11-2,4-9 0,4-4-1,5-3 2,5-9 1,4-8 3,5-4 3,0-8 2,4-4 1,0-9 5,1-3 3,-6-8 3,1-9 1,0-15-7,-9-5 0,-1-4-8,-4 0-1,-4 9-2,-5 7-1,-5 13 1,1 3 3,-5 9-4,0 4-1,-5 4-15,0 8-8,-4 8-17,0 8-5,0 4-46,4 4-19,0-4-40</inkml:trace>
  <inkml:trace contextRef="#ctx0" brushRef="#br0" timeOffset="6226.8079">9414-830 400,'-9'16'148,"9"-12"-115,5-4-9,-5 0-13,0 0-14,4 4 2</inkml:trace>
  <inkml:trace contextRef="#ctx0" brushRef="#br0" timeOffset="6843.3402">9423-782 612,'-4'41'0,"-5"24"0,-5 24 0,0 24 2,-4 16 1,-9 33 3,4 8-1,-4 0 2,4-4 2,5-8 5,4-8-6,10-25 0,-1-20-6,10-20-4,8-16-4,10-20-1,4-21 4,10-16 3,4-16-1,4-24 0,5-21-4,5-11 1,-5-5-20,5-12-9,-5-8-12,-5 0-2,-4 0-6,-4 0 1,-5 12-3,-5 8 2,-9 9 22,-4 7 13,-5 5 12,-9 7 6,-9 5 3,-9 4 1,-14 3-9,-14 5-2,-9 0 8,-8 4 4,-6 3 35,1 5 16,0 4-4,4 0-1,5 4-12,4 0-4,1 0 0,8 4 3,10-4-12,4 0-4,14 0-14,9 0-6,9-4 1,13 0 0,19 0 1,9-4 2,18-4 1,10 0 1,12-4 0,6-1 2,4 1 4,0 0 1,9 0-2,5 0 0,-5-1-3,-4 1-1,-10 4-5,-8-4-3,-6 4 0,-3 4 1,-15-4-1,-4-1-1,-9-3-17,-4-4-9,-5-12-48,0-17-20,-5-4-83</inkml:trace>
</inkml:ink>
</file>

<file path=ppt/ink/ink4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04:04:23.927"/>
    </inkml:context>
    <inkml:brush xml:id="br0">
      <inkml:brushProperty name="width" value="0.13333" units="cm"/>
      <inkml:brushProperty name="height" value="0.13333" units="cm"/>
      <inkml:brushProperty name="color" value="#7030A0"/>
      <inkml:brushProperty name="fitToCurve" value="1"/>
    </inkml:brush>
    <inkml:context xml:id="ctx1">
      <inkml:inkSource xml:id="inkSrc42">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1" timeString="2017-01-19T04:07:02.855"/>
    </inkml:context>
  </inkml:definitions>
  <inkml:trace contextRef="#ctx0" brushRef="#br0">-1127 121 140,'4'-5'55,"5"-5"-30,-9 10-12,0 0 32,0 0-10,12 0-4,-3 0-4,0 5-16,-1 0 7,-4 0 2,1 6-4,-1-1 1,-4 5-6,4 10-1,-4 6-4,0 9-1,0 6-3,9 9-2,-1 16-2,1 16 1,0-1 1,-5-15 2,0-6-1,5-4-1,-5-15-2,0-11 1,1-4 3,-2-6 1,2-10-12,-5-20-37,0-5-9,0-10-3,0-6-22,0-14-32,4-16 37</inkml:trace>
  <inkml:trace contextRef="#ctx0" brushRef="#br0" timeOffset="461.1198">-1303 294 144,'-3'10'55,"3"-10"-30,-5 0-10,-8-5 20,13 5-6,0 0-2,-4 5-9,4-5-1,4-5-10,5 0 0,-5 0 3,4 0-6,5-6-2,1-4 10,7 5 4,4-5 0,14 0 1,4-6-5,3 6 0,2-5-5,3 5 1,0 0-5,-4 4 0,0 1-1,-9 0 1,-3 5-2,-5 5-1,-5 0-6,-3 0-1,-5 0-24,-8 5-9,-9 5-15,-5 0-5,-3 1-34,-1 4-20,1-5 55</inkml:trace>
  <inkml:trace contextRef="#ctx0" brushRef="#br0" timeOffset="891.265">-1273 1185 156,'9'0'60,"0"-5"-32,12-5-22,-12 0 17,8 0-1,0-5 4,0 0 1,9-6 3,3 1-16,1 5 5,-4 0 4,0-1-3,-5 6 0,1 5-5,-1 0-1,0 5-6,0 0 0,1 0-7,-1 0-1,1 5 2,-1-5 1,1 0-4,-1 0 1,4 0 0,1 0 0,0-10-18,-1 0-5,1-5-38,-4-6-13,-1-4-40</inkml:trace>
  <inkml:trace contextRef="#ctx0" brushRef="#br0" timeOffset="2220.5474">-383 998 132,'-17'0'49,"34"10"-26,-22 36-9,5-46 15,0 15-5,-4-5 0,4 0-7,4 10 0,-12-15-10,-1 6 0,1-11 3,3 0-2,-3 0 3,4 0 0,-5 0 1,0-5 0,6-6 2,-2-4-1,1 5 0,0-5-3,-1 0-1,1-6-3,8 6 1,1 0-2,-5-5 2,0 5-4,13-6-2,-1 1 0,-3 0 1,3 5 1,1-1 3,0 1-1,0 5 2,0 0 2,-5 0-6,1 0-2,0 5 1,-1-1-3,1 1 0,-1 0 1,0 5 2,1 0-1,-4 0-1,-1 0 1,5 5-1,-1 6 0,-4-1 0,5 5 0,-5-5 0,1 5 0,-2 0 0,-3 1 0,0-1-3,0 0 2,0 0-1,0-5 0,-3 0 0,3 1-2,-5-6 0,5 0 0,0 0 0,0-5 3,0-5 0,0 0 1,-4-5 0,4-1 0,0-4 0,0 0 2,4-5-1,1-1 2,3 6-2,0-10 2,1 0-4,-1 4 0,1-9 3,0 5 1,-1 4 1,5 6 2,0 5-3,0 0-2,0 15 0,-5 0-1,5 0-3,-4 0 2,3 15 1,-3 1 0,0-1 2,-1 0-3,0-5 0,1 6 1,-1-1 2,-3 0-1,-1-5-1,0 1 1,1-1-1,-5-5-3,0 0 2,0 0 3,0-10 1,-5 0-1,5-5 1,0-10 2,0 0 2,5-6-3,7-14-1,-3-6 1,4 1 0,4 4-2,0 6 1,0 5-7,0 4-1,4 11 2,-3 5 3,3 5 1,0 15-1,1 16 1,-5-1 1,-5 1-10,2-1-2,-1-5-46,-5-4-20</inkml:trace>
  <inkml:trace contextRef="#ctx0" brushRef="#br0" timeOffset="-1118.8289">-1687 623 108,'-17'5'41,"38"-10"-22,-29 5 0,8 0 33,8 0-10,-3-5-13,-10 5-7,10-5-14,-10 5 1,1 0 2,0 0-4,-9 0 1,0 5-3,0 0 0,0 10 1,0 0 1,-4 1 1,1 4 0,-2 5-2,1 1-1,0-6-3,4 10-2,0 1-2,5 4 1,-1-5-1,1 1 0,3 4 2,1-4 2,4-1-6,4-10 1,1 1 1,3-6 3,5-5 0,0 0-1,-1-5 1,2-10-1,-1 0 0,-1 0 2,1-5-1,4 0-1,0 0 1,-4-1 1,8-4-3,-3-5 2,-6 10 2,-3-5 1,0-1 0,-1-4 2,-4 0 1,1 0-1,-1 4-1,-4-19 5,0 5-3,-13-11 1,-4 6-2,0 4 1,0 1 2,0 4-4,-1 1-1,6 0 0,-6-1 0,1-4-2,1 5 1,3-1-2,-1 1 2,2 5-2,8 0 2,-5-1-2,1 1-1,3-5 1,5 4 1,0-4 1,0 0 1,5 4-2,3-4-2,1 0 3,4-1 0,-1 1-1,6 0 1,3 5-2,-4-1 2,0 1-2,-4 5 2,4 0-4,0 4-2,0 1 2,-4 5 2,-1 0 0,2 0-1,-1 5-2,-1-5 1,1 5 1,4 0 0,0 0 2,0 5 1,0 0-6,1 0 0,-1 5 1,-1-5 1,2-5-17,-1 0-8,-4 0-17,4-5-6,0-5-49,4-5-52,-4-5 50</inkml:trace>
  <inkml:trace contextRef="#ctx0" brushRef="#br0" timeOffset="4421.0507">570 537 228,'0'0'85,"5"0"-46,11 0-39,-2 0 18,2 0-10,6-5 0,3 0 2,5-5 4,0-1-8,-4 1 1,4 5 0,-5 0-3,5 0-1,-4 0-17,-4 0-7,-5-5-63,4 0-60,4-5 44</inkml:trace>
  <inkml:trace contextRef="#ctx0" brushRef="#br0" timeOffset="3631.8998">634-10 148,'-17'5'55,"34"-5"-30,-4-5-5,-13 5 21,0 0 2,0 0 4,9 5-13,-9-5-3,8 10-18,-4 5 3,1 0 2,-1 6-6,0 9-2,1 10-1,-1 6-1,0 5-4,-4 10-1,0-1-1,0 1-2,4 5 1,1 0-1,-1-5 0,0-16 0,1-9-3,-2-6 2,-3-10-17,5-9-8,-1-22-26,1-9-12,-1-5-41,5-6-34,-1-4 61</inkml:trace>
  <inkml:trace contextRef="#ctx0" brushRef="#br0" timeOffset="4173.1939">758 208 156,'-17'5'60,"4"-5"-32,1 0-17,7 0 18,-3 0 5,-1-5 4,-4-6-5,0 1 0,5-5-19,8-10 1,0-1 1,4-4-4,0 5-2,5-1-5,0-9-2,3-6-1,1 6-2,4 4 5,1 6 4,3 10-1,4 0 3,5 5-4,-4 20-2,0 15-2,-1 0 0,1 6 0,-1 9 1,-3 6 2,-1 10 1,-4 4-1,1 1 1,-6 0-6,1 0-1,0 0 0,-4-11 0,-1-4 0,-3 5 0,-5-21-5,0 11 1,0-16-14,-5-20-34,1-5 2,0-5-31,-1 0-8,1-10-12</inkml:trace>
  <inkml:trace contextRef="#ctx0" brushRef="#br0" timeOffset="7612.3571">1442 273 156,'0'0'57,"-4"0"-30,-1 26-16,5-16 15,-3 0-6,-2 0 1,1 0-3,0 0-2,-1 1-8,-4 4-1,1 0 0,0 5-3,-1 6-1,1-1-3,3 0-1,1 1 3,0-1 1,-1 15-4,1-14 1,4 9-2,4-20 0,1 1 4,3-6 1,5-5-4,0-5 1,4-10 2,0 0 1,0-1 7,9-4 6,-1-5 5,-3 0 4,-5-1-2,-4-9-2,-5 5-3,-8-6-1,0 1-3,-8-1 1,-1 1-10,-4 5-3,1-6-2,-6 16 2,1 5-3,1 0-2,-6 5-18,1 10-9,4 5-35,-1 0-14,1 5-46</inkml:trace>
  <inkml:trace contextRef="#ctx0" brushRef="#br0" timeOffset="8611.2747">2041 456 156,'-13'5'57,"13"5"-30,-4 0-12,4-5 18,-5 0-5,1 0 0,-5 0 2,1 0 1,-1 1-16,-4-6 6,5 0 3,-1-6-4,5 1 1,0-5-10,4-5-4,4 0-2,0-5-1,5-1 0,-1-4 2,1 0-1,0-6 2,3 1-2,1 5 0,0-1-3,-4 11 1,-1 5-2,5 0-1,9 0-4,-5 5 0,-4 5 2,-1 15 3,6 5 0,-6 5-1,1 1-2,4-1 1,0 0-1,-4-4 0,-4-6 2,3 5 2,6 5-3,-1-4 0,4-6 1,-8-5 0,-1-5 0,10-5 0,4-5 0,-5 0 2,-4 0-1,0-5-1,5-5 5,-6-6 1,-3 1 6,-4-5 5,-1-11-7,-3 1-3,-5 4-2,-5 11-1,2 0-2,-6 0-2,-9-11-2,2 1-1,-1 4-12,-1 6-2,6-5-41,3 10-16,0-1-72</inkml:trace>
  <inkml:trace contextRef="#ctx0" brushRef="#br0" timeOffset="15673.2011">3357-137 124,'9'-71'49,"-5"61"-26,5-10-12,-5 10 18,0-1 3,1-4 3,-5 0-4,-5-5 1,1-1-18,0 6 5,-5 5 2,-4 5-9,-8 10-2,-9 10-2,-4 11 0,-9 14-2,-8 16-1,4 5 1,4 10 3,5 20 0,8-5 0,12 10-5,18 1-3,22 14 0,12-5-1,18-4 0,16-16 2,13-15-1,1-10 2,-1-16-13,0-9-3,0-16-23,0-10-9,0-20-80</inkml:trace>
  <inkml:trace contextRef="#ctx0" brushRef="#br0" timeOffset="9803.4354">3302-243 132,'-4'-11'49,"8"11"-26,-4 0-9,0 0 17,0 0-2,0 0 1,0 0-2,0 0 2,0 0-16,4 6 5,1-1 4,-2 5-1,2 10 1,3 0-8,1 21-4,-9 4-6,5 11-2,-2 5-3,2 10-1,-5 0 1,4-5 0,-4-6 0,4-4 0,-4-5 0,0-11 2,0-9-17,0-6-4,0-10-26,0-15-9,5-5-38,3-10-38,1-5 44</inkml:trace>
  <inkml:trace contextRef="#ctx0" brushRef="#br0" timeOffset="10441.1003">3738-309 168,'-4'10'66,"-1"-5"-36,1 5-31,0 0 12,-1 0-1,-3 6 1,-1 9 6,1-5 1,0 11-9,-1-1 1,4 0 3,1-4-3,0-1 2,-1-5-3,5 1 2,5-6-6,-1 5-1,5-5-2,0 0-2,-1-4 3,5 4 0,-1 0 1,6-5 2,-1 0 1,0 0 3,-4 0-5,3 1-1,-2-1-2,2 0-2,-3 0-2,1 10 4,2 1 2,-3-6-1,-4 5-2,-9 0 0,0 1 1,-9-1 3,1 0 4,-1-5 0,0 0 2,-3 1-2,-1-6 0,0 0-5,0 0-3,4-5-5,1-5 0,0-5-16,-1-5-6,5 0-18,4-10-5,0-11-9,0 1-2,4-1-27</inkml:trace>
  <inkml:trace contextRef="#ctx0" brushRef="#br0" timeOffset="10841.7523">3794-228 184,'0'0'68,"0"0"-36,3 0-26,-3 0 15,0 0-5,0 0 3,0 0 1,0 0 2,5 0-12,-1 0 5,5 0 3,0 0 1,-1 0 3,0 0-3,1 5-2,-1-5-7,1 5-2,4 0-4,0-5-1,0 0 1,-5 0-5,1 5 1,-1-5 2,1 0 1,-5 0-6,5 0-2,4-5-7,-1 0-3,-3 0-20,0-5-10,-6 0-42,6-6-62,0 1 40</inkml:trace>
  <inkml:trace contextRef="#ctx0" brushRef="#br0" timeOffset="11212.1397">4199 71 176,'-21'15'68,"21"-15"-36,18 5-29,-18 0 15</inkml:trace>
  <inkml:trace contextRef="#ctx0" brushRef="#br0" timeOffset="11409.8744">4204 101 343,'8'5'35,"5"-5"-18,0 0 1,4 0 0,5 0-2,-5 0 3,-1 0-1,11-5-2,3 0-6,-1 0-2,1 0-4,-4 0-3,3-5 0,-2 5 1,-6 0-3,-4 0 0,-4-1-12,-1-4-7,1 0-31,-4 0-13,-1-5-48,-3 0-29,-5-11 67</inkml:trace>
  <inkml:trace contextRef="#ctx0" brushRef="#br0" timeOffset="11711.1419">4383-243 236,'5'5'88,"3"0"-48,1 5-31,-9-10 37,8 35-9,-3-4-8,-1-1-5,0 1-14,0-1 0,1 5 3,-5 6-7,0 10-1,0 4-3,0-4 1,0-5-2,0-1-1,0-4-2,0-6 1,0-9-6,0-6-3,4-5-30,-4-5-11,0-5-49,0-5-56,-4 0 45</inkml:trace>
  <inkml:trace contextRef="#ctx0" brushRef="#br0" timeOffset="12086.3547">4221 577 192,'-4'5'71,"8"-5"-38,0 0-28,-4 0 17,4 6-6,5-1 3,0 0-4,-1 0 1,1 5-9,4 10 9,-1 0 4,6-4-2,7 9 2,1-5-7,-1 0 0,1-4-2,4-6 3,4-5-5,1-5-1,-5 0-4,-5 0-1,-4 0-6,1-10-2,-5 5-31,4-16-14,-4 6-32,-4-5-13,0 0-4</inkml:trace>
  <inkml:trace contextRef="#ctx0" brushRef="#br0" timeOffset="13015.8339">5106-56 200,'0'0'77,"4"-35"-42,0 9-41,1 6 51,-1 0-9,13 10-6,-17-6-17,-4-4 0,0 0 3,-1 0 1,1-1 1,-5 1-3,1 5-1,-1 0-6,-4-1 0,1 6-5,-6 5-2,1 5 0,4 5-1,5 0 2,-9 11 3,-4-6-2,4 5 0,4 0-3,0 0-1,4 1-1,1 9 0,3 10 4,1 1 1,4-6-4,0 1 1,4-6 0,1 0 0,3 1 0,5-1 0,0 0 4,4-4 2,0-1-7,5-5-4,-1 0 3,1 0 2,-1 1 3,0-1 3,0 5-5,5 0-1,-4-4 0,-5-1 2,-1 5-1,2 0-1,-6-5-2,1 1 1,-4-1 1,-5 0 0,-4 0 0,0-5 2,-4 1-1,-9 4 2,1-5 0,-2 0 1,-2-5 0,-2 0 0,1 0 2,-4-5 1,-1 0 1,1 0 2,4-5-1,0 0 2,4 0-4,4-5 1,1 0-5,3 0 0,5-1-3,0-4-1,9 0-6,4-10 0,0-1-26,4-4-10,13-5-47,4-11-19,5 0-23</inkml:trace>
  <inkml:trace contextRef="#ctx0" brushRef="#br0" timeOffset="15101.309">5350-613 232,'34'25'88,"-22"0"-48,31 11-29,-17-16 21,-5 11-8,0 14 0,1 21-4,-5 25-1,-4 0-10,-8 21-1,-10-1 2,-8 6-6,-12 20 0,-10-16-2,-12 1-2,-8-11-2,-5-25-1,-4-20-18,-1-15-9,2-21-66,-18-9-69,3-16 44</inkml:trace>
  <inkml:trace contextRef="#ctx0" brushRef="#br0" timeOffset="16754.0465">6380-1216 140,'9'-10'55,"-6"10"-30,2 0-12,-5 0 17,4 10 0,-4 10 4,0 0-5,-4 21-3,-4 15-14,-10 15 6,-3 20 2,-5 15 3,-4 21 3,-16 35-8,-2 20 0,-3 16-7,-5 15 1,-3-6-9,-1 6-2,8-20 3,6-26 2,7-25-2,9-15-3,4-31-11,9-20-6,4-51-87</inkml:trace>
  <inkml:trace contextRef="#ctx0" brushRef="#br0" timeOffset="17179.1364">5914-446 212,'-5'0'79,"5"0"-42,5 0-30,-5 0 20,4 5-3,5 0 1,-1 0-6,-4 0 1,5 0-11,-5 0-5,1 0-1,-1 6-2,-4-1-1,4-5-2,-4 0-1,0 0-29,0 0-14,0-5-53,0 0-42,4 10 56</inkml:trace>
  <inkml:trace contextRef="#ctx0" brushRef="#br0" timeOffset="17461.2079">6324 339 212,'9'5'79,"-5"0"-42,5 0-28,-9-5 19,4 6-1,0 4 3,1 0-7,-5 0-4,0 0-11,0 0-3,0 0 1,0-10-3,0 5 0,-5 0-12,1-5-4,0-5-47,-1 0-18,5-5-33</inkml:trace>
  <inkml:trace contextRef="#ctx0" brushRef="#br0" timeOffset="22520.0846">3610 1459 112,'0'5'44,"0"-5"-24,4 5-10,-4-5 14,0 0 4,4 0 3,1 0 1,3 0 0,-4-5-17,1 0 0,-1-5 1,0 0 1,-4-5 1,0 4-3,-4 1-1,0 0-2,-5 0 2,1-5-1,-5 5 0,-4 0-3,-5 4 1,-4 6-4,-4 6-2,-3 4 2,-2 10 0,1 5-3,-13 21-1,4 5 1,4 9 0,6 1-5,-2 10 1,1 5 0,8 0 0,5 0 0,8 0 0,4-5 0,9-10 0,9 0-3,4 4 0,17-19 4,8 0 1,1-11 0,0-15-2,-1-15-2,13-5-1,-4-15-3,0-5-1,1-5-16,-2-16-5,1 1-28,1-1-9,-2-15-43,10-10-28,-14 11 64</inkml:trace>
  <inkml:trace contextRef="#ctx0" brushRef="#br0" timeOffset="22870.9428">3866 1763 172,'0'0'66,"0"0"-36,21 10-18,-12-5 19,0 5 1,-5-5 19,4 11-10,1 4-22,4 10-4,-5 1-2,1 4-5,3 1 0,2-1-4,-6 1-3,5-1 0,0-5 1,-4-4-3,3-6 0,-3-5 1,3-5 2,-3-5-14,0-10-7,-1-5-54,1-5-25,-5-15-11</inkml:trace>
  <inkml:trace contextRef="#ctx0" brushRef="#br0" timeOffset="23030.7009">3990 1297 272,'-13'30'104,"18"-20"-56,3 11-49,-3-11 18,3 5-17,0 0-2,-3 0-54,-1 1-23,1-1-26,3-15-8</inkml:trace>
  <inkml:trace contextRef="#ctx0" brushRef="#br0" timeOffset="23585.5027">4302 2052 148,'-8'5'57,"3"0"-30,-3-5-10,8 0 20,-4 0-6,-1 0 2,1 0-6,4-5 1,0-15-10,4-11 0,5 6-9,4 0-1,0-1-4,4 6-3,4 5 2,1 0 0,-1 9 3,0 6 1,5 0 1,-1 11 2,5 9-5,-9-5-3,1 5-4,-5 1 1,-4-1-10,0 0-3,0-5-24,-1-5-8,1 1-14,0-6-2,0-15-29</inkml:trace>
  <inkml:trace contextRef="#ctx0" brushRef="#br0" timeOffset="23931.565">4734 1763 140,'8'5'52,"-3"0"-28,-1 0-8,-4-5 18,4 10-7,1 6-1,-1-1-4,4-5-2,-3 5-10,3 0-4,-3 6 0,3-1-3,1-5 0,-1 0-1,0-5-2,6 0-2,-1-4-1,-1-17 2,1 1 0,0-5-35,0 0-15,-1-5-45</inkml:trace>
  <inkml:trace contextRef="#ctx0" brushRef="#br0" timeOffset="24111.6687">4811 1348 292,'-30'45'110,"30"-30"-60,0 16-58,0-21 18,0 10-20,0 0-6,0-4-68,0-1-32,0-10 21,0-20 15</inkml:trace>
  <inkml:trace contextRef="#ctx0" brushRef="#br0" timeOffset="24979.7834">5401 1464 124,'0'-10'49,"-5"10"-26,2 0-14,3 0 16,0 0 3,0 0 3,0 0-1,0 0-1,0 0-16,-5 0 3,1 0 4,-5 0-2,5 5-1,-4 0-5,-5 0 0,-1 15-3,-2 1 0,-1 9-5,-5 6-3,1-6 0,-5 0 1,5 1-3,3-1 0,2-5 1,2-4 2,6-1-1,4-5 2,0 0-4,4-4 0,8-1 1,5-5 0,4-5 0,0 0 2,4-5 1,1-5 1,-1 4-2,1-4 1,-5 5 2,0-5 2,-5 5-1,2 0 1,-6 0 0,0 0 3,1 10 1,0 0 1,0 5-6,-1 5-4,0 6 5,5 14 5,0 11-4,0-1-2,4 6 3,-4 0 4,-5-1-3,-8 1 0,0-5-2,-8 9 2,-5-4-1,-13 0 2,-4-11-4,-4-4 1,-13-6-5,0-5 0,-4-4-1,4-16-2,0-5-35,4-21-16,4-14-49,9-6-20,-3-4-22</inkml:trace>
  <inkml:trace contextRef="#ctx0" brushRef="#br0" timeOffset="26047.34">5546 2143 176,'-4'15'68,"4"-10"-36,0 0-33,0-5 15,0 0 1,4 5 5,5-5 1,3 0 2,1-5-13,9-5 5,-1 0 3,5-5-2,0 0 1,7-16-7,2-4-2,-1-1 2,0-4 1,-4-1-1,0-9 1,-4-1 0,-5-20 1,0 5-4,-3 0 0,-6 0-3,-3 6 2,-5 9-6,1 0-1,-5 11 0,0 9 2,-5 11-6,1 5 1,-9 10-1,0 10 2,0 15-1,-8 5-1,-5 11 5,5 30 1,-1-5-3,6-1 1,-1 1-2,8-5 0,5 5 0,4-11-2,8 1 3,5-10 0,4-11-2,5-15 0,3-5 2,1 0 2,-1-4-2,5-22 0,5 1 1,3-5 2,-8-5-1,-4-1 2,-1 1-2,-3 0 2,-5-1-2,0 6 2,-5 5-2,-3 0 2,0 4-2,-5 1-1,1 5 3,-5 5 0,0 5-4,0 5-1,0 11-2,0-1 3,3-5 0,2 0 3,3 1-3,1-6-2,4 0-14,0-10-4,4 0-29,0-5-12,0-10-52,0-6-31,0 1 70</inkml:trace>
  <inkml:trace contextRef="#ctx0" brushRef="#br0" timeOffset="26211.0619">6290 1226 236,'-13'5'88,"13"-5"-48,-4 10-42,4-10 14,0 10-6,0 0-1,0 6-8,0-6-2,4 5 2,0-5-43,1 0-16,-1-5-29</inkml:trace>
  <inkml:trace contextRef="#ctx0" brushRef="#br0" timeOffset="26798.2114">6563 1408 156,'5'-10'60,"-5"5"-32,0 5-15,0 0 17,0 0-4,0 0-1,0 0-2,0 0-3,0 5-10,0 5 11,0 6 6,-5 4-6,-7 5 1,-1 16-7,5-11-1,-5 0-8,4 1-4,1-1-1,-1-4-1,0-1 0,5-5 0,0 0 0,0-4 0,-1-6 0,5-5 2,0-5-3,5 0 0,3 0-1,5-5-2,8-10 3,0-6 2,1-9-2,-1-6-2,1 6 4,-5 0 1,-4 4 0,-5 6-2,-3 10 1,3 0-1,-8 5 0,0 15 0,0 15-3,0-10 0,0 11 2,0-6-16,9 0-34,4-10 1,-1-5-7,14-5 4,-4-15-35,3 0-18,1-15 54</inkml:trace>
  <inkml:trace contextRef="#ctx0" brushRef="#br0" timeOffset="27338.3346">6752 1449 220,'25'-10'85,"-25"0"-46,9 5-32,-5 5 18,9-6-11,0 1-3,0-5-4,0 5-2,-1 0-3,1 0 3,0 5 4,0 0 4,-4 5 2,-1 5-2,0 5 0,1 6-5,-1 4-3,1 21-2,0-16-3,-5 0 1,0 1 1,-4-1-1,0-9-1,0-1 1,0-5-1,0 0 0,0-10 0,0-5 0,0 0 2,0 0-3,9-25 0,-1-16 3,1 6 1,4-1 1,0 1-2,-1 5-2,1 4 1,0 6-1,-4 5 2,-1 0 1,0 10 1,1 5 0,0 15-2,-5-5 1,1 15-2,-2 1 2,6 14-9,0-10-5,-5-4-1,0-6-14,5-10-3,4-10-49,8-45-74</inkml:trace>
  <inkml:trace contextRef="#ctx0" brushRef="#br0" timeOffset="27667.4374">7359 1165 220,'4'41'85,"-4"-41"-46,-17 50-26,13-24 22,4-1-12,0-5-3,-5 16-11,1-6-6,0 26-2,0-16-1,-1 1 0,1-6 0,0-4 2,-1-6 3,5-5 4,0-4 2,5-11 1,-1 0-9,5-20-1,3-16-2,18-4 2,0-6-1,-4-10 2,-1 1-2,-3-1 2,-5 11-4,-8 4 0,-9 11-1,-5 5 0,-16 4-14,-4 6-6,-2 5-20,-3 0-6,5 5-65</inkml:trace>
  <inkml:trace contextRef="#ctx0" brushRef="#br0" timeOffset="28689.4014">7714 1251 160,'-13'21'63,"9"-16"-34,4 5-30,0-10 12,0 0-7,0 0-1,4 5 8,4-5 2,5 0-6,-5-5 5,6 0 1,7-5 0,-4-6 0,4 1-5,1-10 0,-1-6-5,1-4 0,-5 5 1,-1-1 2,-2 1 3,-6-1 5,-3 6-2,-2 5 3,-6-1-2,-2 11 0,-3 0-5,-6 10 0,-11 5-5,-1 10 0,-4 26-1,0 5-2,0-1-2,0 11 1,-3 5 1,7 0 2,4 4-6,5 6 1,9-5-4,8-20 2,8-11-8,5-9-2,9-26-1,3-16 0,18-9 6,-9 5 4,-4 0 1,13-21 4,-5 6 9,10-26 4,20-41-1,-8 6 1,-5-20-1,-4 4 1,-8 6-2,-8 9 1,-10 11 7,-4 5 3,-7 10 3,-6 21 0,-4 14-7,-8 21-2,-4 15-12,-10 20-3,1 21-4,0 30 0,0 15-2,4 0 1,9 15 3,12-4 1,10-6 1,12-10 2,3-5 1,19-10 3,-1-16-3,-13-19-2,-3-6-3,12-10 1,-9 1-10,5-16-5,-8 0-8,3-16-2,-4 1-26,0-25-11,-8 4-60</inkml:trace>
  <inkml:trace contextRef="#ctx0" brushRef="#br0" timeOffset="29034.6536">7974 740 316,'-30'40'118,"26"-40"-64,0 15-61,-1-15 19,5 5-4,0-5 5,0 10-3,0-10 2,9 0-7,4 6-1,4-6 0,9 0 0,8 0 0,5 5-2,7-5-2,6-5 1,-1-1-1,1-14-9,7 5-2,-7-15-12,-10 9-3,-8 6-13,5-5-3,-5 0-6,9-1-2,-9 1-37,4 0-27,-3 0 49</inkml:trace>
  <inkml:trace contextRef="#ctx0" brushRef="#br0" timeOffset="29680.2787">8975 522 180,'4'10'68,"-4"-10"-36,5 5-18,-5 0 20,0 0-6,0 0-2,0 5 3,0-5 4,0 0-18,0 0 1,-5 0-2,1 1-7,-1 4-4,1-5-2,0 10 1,-1 0-1,-3 10-1,4-4 1,-1-1-1,1-5 0,4 0 2,0 1-1,0-6-1,0 0 1,4 0 1,1-5 1,4 0 1,-1 0-2,0 0-2,1 0 1,-1-5-1,1 0 0,4-10 2,0 0 1,8 0 1,-4 0 0,5-10 0,-1 4-5,1-4 1,-6 5 2,10-10 1,-5 4 1,5-9 0,-4 5-2,8-16-2,-5 11 3,1-21 0,8-30-1,-4 5-2,-4 5 3,-1-5 0,-4-5 1,-4 10 0,-4 15 0,-4 11 0,-4 9 0,-5 11 0,-5 10-2,-4 20 1,-7 20 2,2 5 2,6-4-6,-9 24 0,4-4-3,0 20 0,9 25 8,13-5 4,12-10-5,13 5-1,13-20-7,9-15 0,12-21-8,5-10-1,12-30-35,-4-10-16,5-26-89</inkml:trace>
  <inkml:trace contextRef="#ctx0" brushRef="#br0" timeOffset="37851.3258">10352-1115 240,'3'-15'90,"-3"15"-48,22 5-45,-18-5 19,-4 10 3,0 5 26,4 16-7,-4 14-19,0-9-4,-4 14-4,-9 42-9,0-32 0,5-9-11,-9 15-2,4-10-18,-4 5-7,4-11-38,0 21-16,1-15-12</inkml:trace>
  <inkml:trace contextRef="#ctx0" brushRef="#br0" timeOffset="38492.7046">10586-299 184,'0'5'68,"0"-5"-36,-4 20-33,4-15 12,0 16-7,0-6-1,-8 25-3,-1-4-3,-8 19 2,4-9 9,-8 25 4,3-10 6,6 5 1,-1-11-2,0 1 0,5-10-5,3-6-2,1-4-4,8-11 1,1-5 0,8-10 3,-1 1-3,9-16-2,-3-1 9,16-29 2,-4 5-1,4-21-1,-4 10-6,4-30-3,-4 11-2,-4-6 0,-5 10 0,-8 5 1,0 6 2,-17 14 3,4 6-6,-18 15-2,1 0-28,-4 20-9,4 0-68,-5 5-69,6-5 48</inkml:trace>
  <inkml:trace contextRef="#ctx0" brushRef="#br0" timeOffset="39000.9108">11117-517 244,'8'-5'93,"-8"5"-50,4 5-39,1 0 21,-1 0-10,-4 0 2,4 5-4,1 0 0,-5 11-7,0-1 0,0 10 4,0-4 0,0 19 4,0 1-3,3 0-1,2-11-4,3 6 1,1-6-2,4-5 0,-5-4-3,6-1-2,-2-5-2,1-4 1,0-6-10,4-5-5,0-5-21,0-21-6,-4 6-27,8-20-10,-3 4-23</inkml:trace>
  <inkml:trace contextRef="#ctx0" brushRef="#br0" timeOffset="39274.4103">11373-694 208,'-4'10'77,"4"-10"-42,21 5-21,-17 0 22,5 10 0,-5-5 2,1 16 0,-1-6-2,0 20-19,0-4 3,-4 45 1,0-10 2,-8 40 3,-1-19-12,-4 24-5,0-20-6,5 26-3,-1-16-43,18-4-21,-1-16-87,14-20-53,-5-6 91</inkml:trace>
  <inkml:trace contextRef="#ctx1" brushRef="#br0">-7608 3030,'98'15,"124"41,-102-16,-77-20,47-20,-90 16,21-6,-4-20,4-16,14 11,80-15</inkml:trace>
  <inkml:trace contextRef="#ctx0" brushRef="#br0" timeOffset="72010.9234">-5163 4955 108,'17'0'41,"-4"5"-22,9-5-20,-14 0 9,5 5-1,0 0 3,8 0 4,0 10 3,5 1 4,0-1 4,-5-5-2,1 0 0,-6 0-12,2 5-2,-1 1 1,-4 4-6,-1 0 0,-3 6-2,0-1 1,-5 0-2,0 26 2,0-6 2,1-4 4,3 0-2,1-1-2,-1 6 0,1-1-1,0 1 0,3-6 2,1-4-1,0 9 0,0 6 1,-1-10 1,15-11-3,-2-5-3,1 1 0,-1-11-1,1-20 2,-5 0 1,0 0-1,1-5-2,-1-16 1,-4 6-1,1 0-14,-1-1-5,0 1-21,0-5-8,4 0-53</inkml:trace>
  <inkml:trace contextRef="#ctx0" brushRef="#br0" timeOffset="72482.2885">-4205 5259 144,'0'-5'55,"4"5"-30,5-5-18,-9 5 15,9 0-7,-6-5 2,6 0-8,0 5-1,-1 0-4,1 0 6,-1 0 3,1 0 2,-1 5 4,1 5-5,0 0 2,-1 15 2,1 11 3,-1-6-7,-3 1-1,-2 4-1,2 1 0,-5 4 0,0 1 2,-5-1-3,2-4 1,-6 9-9,-4-4-2,-8 4-1,-5-4 0,-8-11-27,-9 1-9,0-11-28,-4-5-10</inkml:trace>
  <inkml:trace contextRef="#ctx0" brushRef="#br0" timeOffset="73800.7564">-4261 5249 148,'0'-5'57,"0"5"-30,0 5-25,0-5 12,0 0-5,0 0 2,0 0 3,0 0 1,0 0-8,0 0 7,0 0 3,0 0-1,0 0 1,0 0-3,0 0-1,5 5-3,-1 5 1,-4-10-4,4 10-2,4-5 0,1 0-1,0-5 2,3 16 1,6-16-1,-1 15 1,4-5-4,1 0 0,-1 0-3,0 0-1,5-5 1,-4 11 2,3-6-1,1 0-1,-9 0 1,0 0 1,0 0-3,0 0 0,-4-5 3,-1 0 1,-3 1-1,0-1 1,0 0-4,-6 0 0,-3-5 1,0 0 0,0 0 0,0 0 0,0 0 0,0 0 2,5 5-1,-5-5 2,4 5-2,-4-5-1,0 0-2,0 0 1,0 0 1,0 0 2,0 0-1,0 0-1,0 0-2,4 5 1,-4-5 1,0 0 0,0 10 0,0 0 2,0 0 1,-4 0 3,0 1-3,-1 4 0,2 0 3,-6 10 1,-9 1-1,-3-1-1,0 16-1,0 9 0,-1-4 0,1-6 0,-1-4-5,6-6 1,-2-4-5,6-6-1,-1-5-37,4-5-14,5-10-75,0-5-34,-1-20 86</inkml:trace>
  <inkml:trace contextRef="#ctx0" brushRef="#br0" timeOffset="74734.2283">-3863 5345 128,'0'25'49,"4"-19"-26,-4-6-23,0 0 13,0 0-5,0 0 10,0 10-2,-4 10-8,-1 5 2,-3 6 1,-9 9 2,-9 6 5,1-1 3,-1 26 4,-4-5-4,4-5-3,1 0-10,-1-16-3,5-4-3,4-11-2,4-4-6,0-11-1,4-5-4,5-5 2,0-10 0,4-5 1,4-5 2,5-16 4,-1-14-1,5 4 1,0 1 2,0-6 0,0 11 0,-5 4 0,0 6 0,1 5 0,0 4 0,0 1 2,-6 5 1,2 0 1,-1 5 4,0 0 5,-4 5 2,0 0 0,-4 10 6,-5 5-10,1 5-1,-5 16-2,-4 9 2,0 1-3,0 0-2,0-11-2,0 1 0,4-6-4,0-5 0,4-4 1,6-11 0,-2-5-16,5-10-6,8-11-31,5-34-14,4-6-41</inkml:trace>
  <inkml:trace contextRef="#ctx0" brushRef="#br0" timeOffset="84349.1575">1378 4200 288,'-4'-10'110,"8"10"-60,-4 5-45,0 0 24,0 10-7,-4 6-1,-5 9-3,-4 5 1,-4 11-10,-8 10-5,-1 5-1,1 9-4,-2 1-2,6 10-3,4 1-1,4-12-29,5-14-14,-1-10-54,5-6-62,0-14 47</inkml:trace>
  <inkml:trace contextRef="#ctx0" brushRef="#br0" timeOffset="85511.1274">1712 5512 200,'12'-10'77,"-3"5"-42,3-5-28,-3 5 20,0-5-7,3-10-2,-3-11-4,0 1 1,0-1-8,-1-4 7,0 4 5,-3 6-4,-1-5 2,-4 4-8,0 1-1,-4 5 0,-5 0 0,0-11 0,-3 21 0,-6 0-2,-3 5-1,-4 0-1,3 10 0,-8 0 2,-4 0 3,4 5-4,0 5-3,9 0-1,0 6-1,3-1-3,1 0 0,4-5-1,5 6 3,-1-1 0,5 5 3,0-4-3,4 4-2,4-10 2,0 10 2,5-4 0,-5-1 2,13 5-4,-4-4 0,9-1 3,-5 0-3,-4 0 0,-1 1 1,1-1 0,0 5 0,0 1 2,4-6-3,-4 5 0,-1-5 1,1 11 0,0-1-3,0 11 2,0-6 5,-5 1 2,1-11-2,-5 5-3,-4-4 0,0 4 1,-4-4-3,0-1 0,-5 0 1,-4 1 2,0-11-1,1 5 2,-1-10-2,-4 0 2,-1 0 2,-7-5 4,4-5 5,-1-5 1,1-5-2,4-5 2,4-5-6,9-6-3,-1 1-3,14-15-3,4-6-2,12-5 1,1 1-15,8-11-4,9 0-32,0-15-14,17-15-93</inkml:trace>
  <inkml:trace contextRef="#ctx0" brushRef="#br0" timeOffset="86610.7159">2225 5107 140,'0'-5'52,"0"5"-28,0-10-13,0 10 15,0-5-3,0 0 0,0 0 3,0 0 1,0 5-14,0-6 3,0 6 2,8 0-2,1 6 3,-1-1-1,-3 0-2,-2 5-2,-6 0-1,-2 5-1,1 5 0,0 6-6,-13 4-2,-1 11 0,1 9 2,-4 1-1,-1 0 2,5-1 2,1-4 2,-2 0-3,1-6 0,0 1-3,4-1 0,5-4-6,-1-6-1,5-5 3,4 6 3,4-1 1,5 1 2,4-11 0,8-5 1,-4-5-2,8 0-1,5 0-3,0 1-2,-4-6 3,0-5 2,0-16-7,-5 6 0,0 0-5,0-15 0,-3 5-12,-1-6-3,0 1-8,0 0-2,0-6-22,-4-4-10,-1-1-41,2 1-40,-6-11 52</inkml:trace>
  <inkml:trace contextRef="#ctx0" brushRef="#br0" timeOffset="86922.3018">2421 5365 196,'-4'0'74,"4"-5"-40,0 5-40,4-10 27,1 0-3,3 0 7,1 0 4,-1 5-16,0 0 2,1 15 1,0 15 3,0 0 1,-6 11 2,-3 10 1,0 9 3,0 16 3,-3 15-9,-2 0-4,1 1-7,-1-1-4,-3-5-16,0-10-5,-1-10-30,0-11-12,0-14-94</inkml:trace>
  <inkml:trace contextRef="#ctx0" brushRef="#br0" timeOffset="76551.0346">-3043 5254 228,'-21'5'88,"42"0"-48,-8-5-40,-13 0 16,0 0-5,0 0 3,5 5 4,-1 0 1,1 21 5,-2 4 2,-3 5 0,0 1-1,0 9-3,0 1 1,0 5-9,0 10-1,-8 4-5,8-4 0,0 0-5,0 5-2,-9-5 0,14-11 1,-10 6-1,-3-10-1,0 4 1,3-9 1,-3-6-3,-1-4-2,1-1-12,3-5-2,1-4-3,0-6 0,-1-5-3,1-5 0,4-5-1,0-5 0,0-10 5,0-10 1,0 4-3,0-4-1,0 0-4,0-1 1,0 6 5,0-5 4,0 4 5,0 1 5,4-5 1,-4 5 3,0-1 5,0 6 6,0 0 6,5-5 5,-5-1-6,4-4-1,-4 0-1,0-6 0,0 1-4,0-6 0,0 6 1,4 0 5,-4-1 1,0 1 3,0-1-4,5-4 2,-1-1-5,9 6-1,0-10-4,-5-6-1,9 5-3,-4 6-2,0 5 3,-1-1 0,1 6-1,-4 5 1,-1-1 2,1 1 2,0 5-1,-1 0 1,1 4-4,-1 1 0,5 0-1,-4 5 1,-1 0-2,0 0 2,1 5-2,0 0-1,0 5 1,-1 0-1,0 5-3,1 0 2,-1 1 1,1-1 0,-5 5 0,1 10 2,-1-5-1,-4 21-1,0-6 1,-4 6-1,-1-6 0,1 6 0,-5-6 0,1-4 0,-1-1 0,1-4-3,-5-6 2,0-5 1,1 0 2,-1-5-3,0 1 0,4-1-4,1-5 1,-9 0 4,4 0 2,0-5 0,4 0-2,1 5-2,3-5 1,14-5 1,0 0 0,3 0 0,6 0 0,-1 0 0,4 0 2,4-1 1,2 1-1,-2 0 1,9 5-2,-4 0 2,4 0 0,-4 5 1,-4 0-2,-1 6 1,-3-1 0,-1 0 1,1 15-2,-9 6 1,-1-1-2,-3 11-1,0-11 3,-6 5 0,-3 1-1,0-1 1,-3-4 0,-6-1 1,0 1 0,-12 4 2,-9-5-1,0 6 0,-4-6-1,4-4 2,-4-6 1,4 0 3,0-5-3,5 1 1,-2-6-5,6-5 0,4 0-3,-8-5-10,-5-5-3,4 0-15,4-5-8,5-11-18,4 1-6,1 0-47,3-1-59,0-4 51</inkml:trace>
  <inkml:trace contextRef="#ctx0" brushRef="#br0" timeOffset="77661.0903">-2427 5497 184,'0'-25'71,"9"-11"-38,17 11-34,-18 5 12,1-1-5,7 1-1,-3 0 5,1 0 6,-2-1-8,1 1 18,0 5 7,4 5-2,4-5 2,5-1-13,4 6-2,0 0-8,4 0-4,9 0-3,-5 10-3,0 0 3,-3 5 0,-5 5 3,0 10 1,-5 1 3,-3 14 1,-5 11-1,0-1 1,-4 6-2,-4 5 2,-9-1 0,3 11 1,-3 5-4,-3-10 0,-6 0-1,-4 0 3,-4-11-3,-9-4-2,-8-6-2,-5-4 0,-3-6-4,-5-4 0,0-11-15,-9 0-4,1-5-32,3-10-12,9-5-32,10-20-15,3-36-4</inkml:trace>
  <inkml:trace contextRef="#ctx0" brushRef="#br0" timeOffset="87720.5221">2942 6115 296,'5'5'110,"4"0"-60,4 0-54,-5 1 21,0-6-11,6 5 2,-2 0-3,-3 0 2,3 10-4,-3 10 9,0 1 5,-1 4-5,-4 5-2,-4 6 10,-4 10 4,-4-1-10,-5 26-5,-4-5-6,-1 0-3,-15 0 3,3-5 0,0-15-6,0 4 0,0-14-28,0-21-9,0-10-48,4-20-21,1-20-16</inkml:trace>
  <inkml:trace contextRef="#ctx0" brushRef="#br0" timeOffset="88007.2171">3007 5538 308,'4'0'115,"0"5"-62,1-5-60,-5 0 19,0 0-6,0 0 3,0 10 9,4 0 3,0 0-10,0 0 7,1 0 4,-1 1-11,0-1-4,-4-10-6,0 0-4,0 0-40,0-10-17,0-11-92</inkml:trace>
  <inkml:trace contextRef="#ctx0" brushRef="#br0" timeOffset="77149.379">-2128 5198 192,'0'-5'74,"5"5"-40,-5 0-31,0 0 17,0 0-3,0 0-1,0 0-2,0 0 1,4 5-8,0 5 13,1 0 7,-1 16-6,0-1 1,-4 11-7,0-1 1,0 6 0,0 9-1,0 6-1,0 0-1,0 20-3,0-5-1,0-5-5,0-11-1,0 1-3,0-10-1,0-11 1,0-5 2,-4-9-1,0-6-1,-1 0-17,1-5-6,-5-10-16,1 0-5,-1-5-14,1-5-6,0 0-49</inkml:trace>
  <inkml:trace contextRef="#ctx0" brushRef="#br0" timeOffset="79222.0667">-1174 5487 168,'12'-20'66,"-7"15"-36,4-31-29,-5 26 16,0-10-5,1 0 3,-2-1 7,2 1 6,-1 0-15,-4-1 8,0 1 3,0 0-1,0 0 0,-4-1-6,-1 1-2,2 0-9,-6 0-2,-4 9-2,0 1-2,-4 5 1,-4 0 1,-9 10-3,-5 0 0,2 11 3,-6-1 3,9 5 2,0 0 1,4 1-4,5 9-1,-1-5-1,6 6 1,-1-1-2,4-5-1,4-4-2,5-1 1,0 0 1,4-5 0,4 6 0,4-6 0,1 5 0,3 0 0,6 1 0,-1-1 2,8 5-3,5 1 0,0-1 1,-4 0 0,4 11 0,0 4 2,-8 1 1,-1-1 1,-4 6-2,0-11 1,-9 6 0,-3-6 1,-5 1 0,-5-6 2,-7-4 3,-1-1 2,-13 5-3,-4-4-3,-4-6-2,4-5-3,4-5 1,1-5-1,-1-10-14,0-5-5,1 0-34,4-5-16,3-5-74</inkml:trace>
  <inkml:trace contextRef="#ctx0" brushRef="#br0" timeOffset="80331.0381">-661 5041 192,'-43'5'74,"39"10"-40,-22 1-35,18-11 12,-1 0-3,5 5 2,-4-10 8,-1 0 6,4 0-13,1 5 7,0 0 5,4-5-3,0 10 0,0 5-5,0 1-1,4 4-8,0 5-2,1 26-2,-5-6 1,4 6-4,-4 10 0,5 10 3,-5 25 1,0-10-1,0-5 1,0-5-2,0-5-1,0-10 1,-5 0-1,1-11 2,-1-9 3,-3 0-4,0-6-1,-1-10 0,0-15-7,0-4 0,1-22-2,4-4 3,0-5 2,4-6-1,0 1 4,0-21 0,4-10 1,5 6-3,-1-1 2,1-5 5,-1 5 5,0 1 1,1 4 2,0-5-2,8-10 1,4 6-2,1-1 2,3 0-4,1 0-2,0-5 4,3 1 2,-3 9-4,0 10-2,4 6 0,0 9-1,0 1 2,-5 10 3,1 9-4,-5 11-1,-4 16 0,0 19 2,-4 1-3,-4-1-2,-1 1 2,-8-1 0,0 6-1,-4 19 1,-4-4-2,-18-5-1,0-6 3,-3-4 0,-1-6-12,0-9-4,0-6-23,-9-5-7,0-5-19,6-10-9,15-20-65</inkml:trace>
  <inkml:trace contextRef="#ctx0" brushRef="#br0" timeOffset="81232.3441">35 5046 208,'0'-5'77,"9"10"-42,0-5-37,-5 0 17,-4 0-9,5 5 2,-2 5 8,2 1 5,-1-1-11,-4 5 10,0 5 6,4 5 1,-4 1 2,0-1-12,0 16-3,0 4-4,-4 6 1,4 5-4,-4 4-2,-1 6-2,2 15 0,-2 0-4,1-10 0,4-5 1,-4 0 0,4-15 0,0-6 2,0-9-1,4-6-1,0-9 1,1-1-1,-2-10-3,6-10 0,0-5-1,3-5 3,1-11 2,0-9 2,4-10-1,0-16 1,9-5 0,4-5 3,-5 10 1,2 6 1,-6 4-2,0 11-1,-4 9-1,-4 6 0,-4 10-2,-1 10 1,-4 10-4,1 10 0,-5 6 1,0 4 2,4 11-3,-4 9 0,4 1 1,1-5 2,-2-6-3,2-4 0,-1-6 1,1-5 0,3 1-3,-3-6 2,3-5-4,0-5 1,1-5 2,-1-5 3,1-10 9,4-10 5,0-31-1,0-5 2,-1-9-3,1-11 0,0-5-5,-4-11-3,-1 6-5,5 0-2,0-10-43,8-16-20,5-4-113</inkml:trace>
  <inkml:trace contextRef="#ctx0" brushRef="#br0" timeOffset="108602.1297">4007 5072 192,'4'-6'74,"-4"1"-40,5 10-33,-5-5 16,0 0-5,0 0 3,4 6 3,-4-6 3,0 0-11,5 5 8,-5 5 4,3 5-2,-3 0 0,-3 5-9,-6 6-4,4 4-4,-3 21-3,-5 5 1,0 9-1,-8 6 0,-9 10 2,4 11-3,5-11 0,-1-5 1,5-5 0,4-16 0,1-4 0,3-10 0,0-11 0,1-5 0,4-4 0,4-6 2,0-5 1,0-10 3,4 0 1,4 0-1,6-5-1,-1 0-3,8 0 1,0 0 0,5 0-1,-1 5 1,5 0 2,5 0 2,3 0 1,5 0 0,0 0-2,-5 0-1,5 0-10,-5 0-4,-4-6 13,-4 6 9,-4 0-13,-4 0-3,-10 0-31,-3 0-10,-9 0-16,4-5-2,-4 0-38,0-5-35,5-5 52</inkml:trace>
  <inkml:trace contextRef="#ctx0" brushRef="#br0" timeOffset="109578.145">4559 5892 236,'-30'0'90,"34"-25"-48,-4 5-34,5 15 24,-2-16-11,10 6-2,0-5-9,0 5-4,4 0-3,0-1 4,0 1 3,1 5-1,3 0 0,0 0-3,0 0 1,14-1-6,-1-4-1,5 0 0,3-5 2,5 0-1,-4-6-1,4 6-6,0-5-4,-4-6-41,-9 6-16</inkml:trace>
  <inkml:trace contextRef="#ctx0" brushRef="#br0" timeOffset="109307.4064">4691 5968 140,'4'5'52,"-4"-5"-28,-4 5-19,4-5 13,0 6 1,0-1 3,0 0-3,-4 5 0,-4 0-10,-1-5 8,0 5 3,0 0 7,6-10 4,-2-5-4,-3 0-2,8-5-11,0-5-4,0-5-6,0-11-3,4-14 2,0-6 2,-4-10 2,0 0 1,8-10 2,1-5 4,0 0-6,3-5 0,1 5-2,1-5 1,2-5-4,6 10-2,-1 10 0,1 16 1,-1-1 3,-4 20 2,0 11 1,0 10 2,-4 15-1,0 31 2,0 9-8,-1 1-2,1-1-1,0 16 0,0 10 0,-4-5 2,-1 0-1,1 5-1,-1-5-2,0-6 1,1 6 1,-4 5 0,-1-10-9,-4-10-2,0-11-16,-4-4-6,-5-11-17,1-5-7,-1-10-13,-4-4-6,0-6-23,0-16-14,-4 1 56</inkml:trace>
  <inkml:trace contextRef="#ctx0" brushRef="#br0" timeOffset="110043.6464">5439 4864 288,'30'5'107,"-51"0"-58,42-10-55,-16 10 19,7 0-8,1 0 2,-5 15 5,1 16 2,-4 4-7,-1 6 2,-8 5 4,-1 14 4,1 11 4,-1 6 0,2 4 2,-2 5-15,-8 5-5,5-10-2,-1-15-1,1-10-22,-1-5-8,1-21-36,3-9-15,5-21-54</inkml:trace>
  <inkml:trace contextRef="#ctx0" brushRef="#br0" timeOffset="111018.6898">5876 5315 272,'8'0'101,"0"25"-54,6-35-46,-6 10 21,5 10-12,-1-10-3,6 10-4,-1-5-3,0 0 1,0-10-1,0-5 0,-4 0-3,8 0 2,-3-5-12,7-6-5,-4-4-25,1 0-11,-5-6-13,0-19-43,-5-11 22</inkml:trace>
  <inkml:trace contextRef="#ctx0" brushRef="#br0" timeOffset="110733.4733">5914 4686 264,'-5'6'99,"10"-1"-54,3 10-44,-3 0 21,-1 10-12,0 6-1,-4 24-3,0 6 1,0 15-4,-4-5 0,0 15 3,-1-5-3,5-5-2,-4-5 0,4-10 1,0-10-23,0-16-8,0-9-28,-4-6-9,-1-15-36</inkml:trace>
  <inkml:trace contextRef="#ctx0" brushRef="#br0" timeOffset="111275.456">6277 4656 172,'0'-10'66,"0"10"-36,0 5-13,0-5 22,0 10 0,0 0 4,0 0-9,0 6-1,0-1-18,0 10 4,0 6 2,0 14 2,0 16 1,0 0-9,-4 10-2,4 5-5,-4 10 0,4 0-3,0-5 0,0-5-10,0-5-2,4-15-18,0-11-7,0-14-10,5-11-3,4-15-16,0-15-6,0-10-46</inkml:trace>
  <inkml:trace contextRef="#ctx0" brushRef="#br0" timeOffset="111649.9459">6632 5011 176,'9'-31'66,"-5"62"-36,0-11-13,-4-20 22,0 15-9,0 5-2,0 1-8,-4 4 0,0 11-11,-1-1-1,-3 11 2,-1 4-6,5 1 0,0-5-2,-1-1-2,5-9 1,5-6 1,3-5 1,5-4 3,0-11-8,4-10 0,0-5 6,8-5 5,5-6 0,0-14 2,0-16 5,-4-4 2,0-6-1,-5 0 2,-8-20-4,-4 5-1,-5 10-2,-4 6 2,-9 9-3,-8 6 1,-8 9-20,-1 11-9,-4 5-39,0 5-13,0 5-88</inkml:trace>
  <inkml:trace contextRef="#ctx0" brushRef="#br0" timeOffset="112599.2274">6820 4717 252,'-30'-15'93,"30"15"-50,-4-5-50,-5 5 20,1 0-8,0 0-11,-1 0-5,0 0 5,5 0-42,-4 5-16,-5 5-26</inkml:trace>
  <inkml:trace contextRef="#ctx0" brushRef="#br0" timeOffset="113410.7194">7290 4803 124,'-16'5'49,"16"0"-26,-5 0-1,5-5 23,0 0-3,0 5 0,0-5-15,0 0-6,0 0-12,0 0-2,0 0 3,0 0-2,0 0 3,8 5-2,1 0 0,4-5-1,0 5 0,0-5 0,21-5 0,0 0-2,4-5 1,9-5-4,1 0-2,-1 0 0,8-1 1,1 6-3,-5 0 0,-4 0-1,-13 0 0,-4 0-9,-8 0-3,-5-1-50,-9-4-21,-8 0-29</inkml:trace>
  <inkml:trace contextRef="#ctx0" brushRef="#br0" timeOffset="113722.488">7598 4540 487,'4'25'18,"1"5"-9,-5 16 11,0 5 6,0 30-5,-5 0 0,1-5-8,0 5-3,4-5-8,-5 5-1,5-15-21,0-11-9,0-9-34,0-16-12,5-14-43</inkml:trace>
  <inkml:trace contextRef="#ctx0" brushRef="#br0" timeOffset="113561.0835">7568 4484 304,'0'25'115,"9"-20"-62,0-5-62,-9 0 18</inkml:trace>
  <inkml:trace contextRef="#ctx0" brushRef="#br0" timeOffset="114380.6">8351 4732 324,'4'10'121,"4"0"-66,1 6-75,-5-6 15,1 5-9,-1 0 3,9 5 9,-5 11 3,0 9 1,-8 1 9,0 4 6,0 1-3,-3-5 2,-2 9-11,-3 1-3,-1 5-2,1-6 0,-1-4-3,0-6 2,1-9 1,4-6 2,-1-5 5,1-9 6,0-6-1,-1-10 3,5-31-4,5-4-1,3-6 0,1-5 4,12-35 1,-4-5 0,13-10-1,0-6-1,-4 1-7,-1 10-2,1 9 0,0 11 2,-5 16-1,0 9 2,-4 10-4,1 11 0,-6 10 1,1 10 0,9 10-2,-5 10-2,4 5 1,1 5-1,-1 26 0,1 4 0,-1 11 0,0 5 0,5 5 0,-5 20 2,1-5-1,-5-5-1,-1-5-2,-3-10-1,1 0-7,-6-15-2,-4-11-13,-4-9-6,-4-16-28,-1-5-10,-3-10-35,-1-5-13,-4-10 9</inkml:trace>
  <inkml:trace contextRef="#ctx0" brushRef="#br0" timeOffset="114981.6158">8423 5122 324,'-25'10'123,"25"0"-66,21-15-62,-13 10 23,9-5-12,1 6-1,3-12 0,5 1-1,4 0-2,4 0-4,13-5 1,0-15 1,9-16 0,-1 1 0,1-1 2,12-4-1,0 4-1,-3 1 1,-2-1 1,2 0-3,3-9-2,-8-6 4,-4 5 1,-9 6 2,-4 4 2,-10 6-3,-3-1 0,-8 11 10,-5 0 14,-8-1 0,-1 6-8,-8 0-3,-4 10-10,-9 5-2,0 5-2,-4 5-2,-17 10 3,4 5 0,0 0-4,0 16 1,4 9 0,5-4 0,4 5 0,13-1 2,4 1-1,4-1 2,13 1 4,9 5 4,-1 9-2,1-9 0,-1-5-5,2-1-3,-6-9 0,-4-6-1,-4-4 2,-5-1 3,-8-5 0,-4 0 2,-9 1-4,-8-6-2,-14 0-7,1-5-1,-4-10-21,-1-5-7,-4-10-68,10-31-30,-6-30-22</inkml:trace>
  <inkml:trace contextRef="#ctx0" brushRef="#br0" timeOffset="118135.4242">5820 4960 180,'0'0'68,"0"0"-36,0-30-26,4 40 15,-4-10-11,0 0-3</inkml:trace>
  <inkml:trace contextRef="#ctx0" brushRef="#br0" timeOffset="118344.9019">5824 4940 333,'4'-5'13,"-4"10"4,0-10 2,0 15 3,0-15-1,5 20-1,-5-15-4,0 0-2,4 5-11,8 10-1,2 6 0,-1-6-3,-5 0 0,5 0 1,-4 0 0,-6-5-3,2 1 0,-5-11-25,0 0-9,0 0-34,4-5-15,0-16-5</inkml:trace>
  <inkml:trace contextRef="#ctx0" brushRef="#br0" timeOffset="119201.385">5991 4747 176,'0'5'68,"-4"0"-36,8-5-26,-4 0 15,0 0-9,0 0-2,0 0-8,0 0-1,0 0-1,0 0 4,4 11 5,-4-11 6,4 5 3,-4-5-1,0 5 2,0-5-4,5 10-1,-1 0-4,0 0-1,1 0-3,-2 5 1,2 1-2,-1 9 2,1 15-2,-1 1 0,-4 0-3,0-6 1,-4 0-2,4 1 2,-5 4 0,1-4 3,-1 15-5,-3-1-1,4-4 2,0-1 3,-5 1 0,5 0 0,-5-6 1,5-4 1,0-1 3,4-4 1,0-6-1,0-5-1,4-5-1,-4 1 0,0-6 0,0-10 0,0 0-4,0 0-3,0 0 2,0 0 0,0 0-8,0 0-4,0 0-11,0 0-2,0-5-24,0-6-8,0-4-78,0-5-45,0 5 82</inkml:trace>
  <inkml:trace contextRef="#ctx0" brushRef="#br0" timeOffset="123764.3824">7735 6156 398,'-13'20'38,"-8"10"-4,-1-4-11,-3-1-4,-1 0-14,0 1-2,-8-1-38,-4-5-15,4 1-75,-1-11-41,5-5 79</inkml:trace>
  <inkml:trace contextRef="#ctx0" brushRef="#br0" timeOffset="123150.794">8548 5867 280,'-5'35'104,"5"-29"-56,9 14-56,-5-10 18,1 5-7,-1 10 1,1 11 13,-2 15 8,-3 20-12,0 15 22,-8 15 8,-5 21 0,1-6-1,-6 16-21,1-11-8,4-14-19,-4-21-9,0-15-21,4-20-10,5-16-28,0-20-13,11-30-53</inkml:trace>
  <inkml:trace contextRef="#ctx0" brushRef="#br0" timeOffset="123644.9177">7773 6146 148,'-4'-10'55,"-8"4"-30,7 6-10,5 0 18,0 0 1,-4 0 2</inkml:trace>
  <inkml:trace contextRef="#ctx0" brushRef="#br0" timeOffset="122240.9309">7385 6262 220,'-48'41'82,"36"-26"-44,-6 15-44,10-14 12,-1 9-9,-4 10 2,-4 16-1,-4 5-2,-1-1 3,1 1 0,9-5 3,3-6 3,13-9 4,9-11-6,12-10-4,10-15-11,20-5-3,5-20 6,4-15 4,5-11 8,8 5 3,-9-4 17,1-6 8,-10-5 3,-7-5 5,-9 5-5,-10 6 2,-6 9-14,-11 6-5,-7 4-2,-9 11 1,-9 10-5,-4 4-1,-17 11-13,-3 0-3,-6 11-13,-3-1-5,-1 10-20,0-5-10,9 0-84</inkml:trace>
  <inkml:trace contextRef="#ctx0" brushRef="#br0" timeOffset="121542.9941">7081 5867 260,'-5'41'96,"2"-31"-52,-2 15-40,1-10 19,-5 5-4,-3 11 3,-6 14 3,-3 11 2,-5 5-14,1 0 8,-1-5 2,1-1-11,-5-9-7,4-11-30,4-9-11,5-16-101,17-15-62,9-26 82</inkml:trace>
  <inkml:trace contextRef="#ctx0" brushRef="#br0" timeOffset="122848.2951">8240 5958 316,'-5'10'118,"5"0"-64,0-10-63,0 6 18,0 4-12,-4 5 2,0 0 1,-1 5 0,-3 6 0,-1 9 2,5 11 3,0-1 7,-1-4 2,5-1-1,9 1 2,4-1-6,4 1-1,4-6-2,5-4-1,-1-6-8,10-5-2,8-4-1,-5-11 4,0-10-6,1-11-2,-1-4-8,-3-10-1,8-16-34,-1-15-15,-3-4-56</inkml:trace>
  <inkml:trace contextRef="#ctx0" brushRef="#br0" timeOffset="120748.6723">5820 6825 152,'-4'15'57,"-14"-10"-30,6 5-23,7-5 15,1 0 4,-5 0 3,1 5 13,-1-5 5,1 0-23,0-5 8,-6 6 2,1-1-5,1-5-1,-1 5-5,-4-5-3,4 0-5,-4 0 0,4 0-1,0 0 1,5-5-2,-1-6-1,5-4-5,4 5-1,4-10-3,5 0-3,8-11-1,4-4 3,1-1-2,3 6 1,1 5 2,12 9 0,-3 6 0,-5 5 0,-5 10-3,1 5 2,-1 6-1,1 4-2,-5 10-4,5 1-2,-4-1 0,8 0 1,-5-4 6,5-1 1,-4-5-1,-1 1 2,-3-6 1,-1-5 2,-4-5 1,0-5 3,1-5 1,-2-5 1,-2-5 0,-2-6 0,1-14 0,-5-11 2,1 1-3,-5 4 1,-4-4-5,0 4 0,-4 6-1,-5 4 1,1 1-7,-1 4-1,1 1-27,0 0-9,3-1-41,5-9-15,0-11-35</inkml:trace>
  <inkml:trace contextRef="#ctx0" brushRef="#br0" timeOffset="126601.9561">-2815 6673 228,'-5'5'85,"5"30"-46,0-10-48,0-14 14,0-1-3,0 5 3,-4 0 13,-1 5 6,1 11-12,-5-1-5,-3 31 0,-6 5-4,-7 10 0,-13 20-3,-1 11-1,0-1 1,1-5 2,0 6-1,-9-6-1,-4-10 1,8-15 1,4-15 3,9-10 2,4-11-3,5-14-1,4-11-1,4-10-2,4-5 1,6 0 1,-2-5 1,5-5 3,0-11 1,5 6 1,-2 0-4,2 5-1,8 0 1,-1 0 0,15-6 2,-2 6 1,5-5-1,4 5-1,0 0-1,9 0 0,4-1 0,0 1 2,0 5 1,-4 0 1,0 5-4,-9 0-3,0 15 4,-9 1 1,-3-6-5,-5 10 0,-4-5-23,0 0-10,0-15-31,-1-20-12,6 5-48</inkml:trace>
  <inkml:trace contextRef="#ctx0" brushRef="#br0" timeOffset="127126.9772">-2359 7245 208,'0'0'77,"0"5"-42,0 0-34,0 0 16,0 5-7,0 6 0,0 4 0,-12 5 4,-1 26-8,0 10 6,-4 5 3,0 5-1,-4 15 2,8 0-9,0-5-4,4-10-2,5-10-1,4-11 0,0-4 0,9-11 0,3-9 0,14-16 0,4-10 2,0-5 8,0-10 5,0-6-1,-5-14 2,1-11 0,-4-4 2,-5-1-1,0 0-1,-4-15-4,-9-10 0,-4 10-5,0-4-2,-4 14 0,-5 5-1,-4 6-2,0 9-2,1 16-13,-10 5-4,5 10-20,-9 5-9,5 10-48,4 0-20,4 0 0</inkml:trace>
  <inkml:trace contextRef="#ctx0" brushRef="#br0" timeOffset="127982.7974">-1922 7346 272,'-26'6'101,"0"-12"-54,10-9-48,11 5 18,5-10-12,0-5-3,13-16-1,-5-10-1,6 1 0,2 4-3,1 6 0,1 4 6,-1 6 3,4 9 5,1 11 4,-5 10-4,-1 10 1,-3 16-5,9 14 1,-5 11-5,-4 5-2,8 4 0,1 32-1,-5-6 0,-1-5 2,6-5-3,-1-5-2,5 0 4,0 0 1,-1-11-3,1-4 1,-4-10 0,-5-11 0,-1-4-3,-3-11 0,1-5-14,-6-10-4,5-20-35,-5-15-14,1-11-43</inkml:trace>
  <inkml:trace contextRef="#ctx0" brushRef="#br0" timeOffset="128257.4396">-1550 7073 312,'-26'81'118,"22"-51"-64,-13 16-65,8-16 18,-8 11-7,-8 25 2,-5 15 3,-5 0 2,-3 25-3,3-9 4,2-11 2,-2-10-3,5-10-2,17-16-13,-4-14-8,13-21-33,8-15-16,5-20-59</inkml:trace>
  <inkml:trace contextRef="#ctx0" brushRef="#br0" timeOffset="128910.945">-1127 7113 304,'0'31'115,"-5"-16"-62,10-5-60,-5-5 19,4 5-13,-4 6 1,0-1 2,0 5 1,0 10-1,0 6-2,0 9 3,-4 16 4,-1 0 4,2 0-6,-2 0-3,-3-11 1,-1 1 0,1 10-1,-1-5-2,0-11-2,1-9 1,-1-6 1,1-10 2,-1-15-6,1-5 1,-1-15 3,0-10 4,5-16 1,0-9 0,4-21 1,4-10 1,5-11-1,-1 6 1,1-15 0,-1 15 1,5 5-4,0 15-3,-4 10 2,4 0 0,8 11 3,9 4 1,0 6-1,0 4-1,0 11-3,0 5-2,0 10 5,-5 5 1,1 10 0,-5 5-1,-4 11-3,0 9-2,-4 11 1,-4-1-1,-5-4-5,-4-6-1,-4 1-19,-1-6-7,1-10-27,0-4-13,0-16-65</inkml:trace>
  <inkml:trace contextRef="#ctx0" brushRef="#br0" timeOffset="129274.7803">-790 7007 324,'-8'46'121,"8"-41"-66,5 0-66,-5-5 16,0 0-13,3 5 0,6-5 2,0 0 1,8 0 3,8 0 7,1-10 7,8 0 5,1-1 4,3 1-5,5 0 1,4-5-10,-4 5-4,0 0 0,-1 0 0,-3-1-1,-6 6-2,-3 0 1,-3 0-1,-11 0-14,-3 0-3,-4-5-26,-9 0-13,-5-5-41,-3-1-55,-5 1 41</inkml:trace>
  <inkml:trace contextRef="#ctx0" brushRef="#br0" timeOffset="129506.4404">-567 7174 372,'4'76'140,"13"-35"-76,-4 14-61,-4-19 28,-1 10-18,1 9-4,-5 1-9,0 10 0,1-15 0,-1-6-16,0 6-6,-4-21-25,5 1-9,-5-21-57,0-15-60,3-5 54</inkml:trace>
  <inkml:trace contextRef="#ctx0" brushRef="#br0" timeOffset="131707.6803">5909 7792 180,'0'0'68,"-3"0"-36,3-10-15,0 5 20,0 0 1,0 0 2,0 0-5,0 0 1,0 5-20,0-5 2,0 5 2,0 0 0,-5 5 0,1 5-4,-9 10 0,-4 31-5,-1 0-1,-3 9 0,0 6 4,0 10-6,3 0-2,1-5-3,4 0 0,1-10-7,3-10 1,5-6-23,-1-14-8,2-6-12,3-10-1,0-15-8,0-5-3,3-20-28,2-26-50,-1 0 34</inkml:trace>
  <inkml:trace contextRef="#ctx0" brushRef="#br0" timeOffset="132111.0213">5939 7782 324,'5'10'121,"3"0"-66,5 6-62,-9-6 19,5 0-10,-5 10-2,1 11-2,3 4 1,-4 6 1,1 4 4,-5 6 5,0 0-5,0 4 0,0 1 0,0-5 0,0-1 0,4-9 0,0-11-5,4-4-1,1-6 1,0-5 2,0 0 6,7-15 4,1-5 5,9-40 13,0-6-4,0-5-7,-5-5-1,0-4-6,0-11-1,-3 5-9,-1 10 0,-4 0-3,-1 5-2,1 6-24,0-6-9,-4-5-25,-1 10-9,1 6-30,-5 4-12</inkml:trace>
  <inkml:trace contextRef="#ctx0" brushRef="#br0" timeOffset="133492.4083">6726 7443 464,'5'20'31,"-2"5"-6,-3 6-8,0-1-1,-3 11-9,-2 4-2,-8 1-5,-4 25-1,-4 0-1,-5 10 0,-8 0 2,-9 5 0,4 0 2,6-10 3,-2-10-7,5-10 0,5-11 4,7-9 4,2-1-3,2-14 0,6-6-1,4-5 1,4-10 0,9 0 1,-1-5-2,5 0 1,8-5 0,5-1 1,4-4 0,-5 10 2,1-5-1,-1-5 2,2 5 0,3 0 1,-5 10-4,1 5-3,-5-15 2,9 4 2,4 17-7,-8-1 0,-1 0 0,-3-5 3,-5 0 0,0-15-1,-4 0-17,0 0-9,-5-21-66,0-4-53,-3-6-44,-13 1 82</inkml:trace>
  <inkml:trace contextRef="#ctx0" brushRef="#br0" timeOffset="133060.7461">6722 7422 220,'4'0'82,"-4"6"-44,-4-12-33,4 6 19,0 0 0,0 0 5</inkml:trace>
  <inkml:trace contextRef="#ctx0" brushRef="#br0" timeOffset="134050.9458">7179 7625 272,'5'0'104,"3"0"-56,1 0-52,-5 0 21,0 0-9,1-5 1,-2 5 6,-3 0 4,0 0-9,0 0 10,0 0 3,0 15 2,-3 6 0,-2-1-12,-8 5-3,1 6-6,-6 9-1,1 16-1,0 0-2,4 4-2,0 6 1,5 10 1,-1-10 2,9 10-3,0-15-2,14-10 2,2-11 0,10-10-2,0-9 0,4-11-1,0-10 3,4-20-2,13-11 1,-4 1 4,-1-11 1,-3-4 3,-5-6 3,-4-10 2,0-5 3,-9 6 2,-4 4 2,-4 0-6,-8 5 1,-5 6-2,-9 4 3,-9 11-3,-20 10 1,-5-1-9,-4 21-2,-12 5-17,3 6-4,5 4-25,3 0-12,6-5-117</inkml:trace>
</inkml:ink>
</file>

<file path=ppt/ink/ink4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04:07:03.507"/>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2-2 112,'0'0'44,"5"5"-24,-5-5-10,0 0 12,0 0-4,0 5 2,0 6-2,0-1 0,0 0-9,0 0 1,0 0 1,3 36 7,-3-1-5,5 1-3,-5-1-5,0 1-2,0 10 3,0 0 1,0-7 1,0 2 2,0 0-3,0-1-2,0 6-5,0-10 0,0-6 0,0-4 0,0-6-20,0-10-9,0-10-25,0-10-11,13-10-16</inkml:trace>
  <inkml:trace contextRef="#ctx0" brushRef="#br0" timeOffset="383.2659">164 252 124,'12'-5'49,"-8"10"-26,5 0-5,-5 0 20,0 5-4,1 5 3,-5 5-8,0 6-3,0 4-14,-5 0 3,5 10 3,0 1-8,0-1-3,5 1-4,-1 4-3,4 6-21,0-11-11,1-4-59,4-1-50,-5 6 49</inkml:trace>
</inkml:ink>
</file>

<file path=ppt/ink/ink4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04:07:05.525"/>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245-6 172,'9'0'66,"-1"6"-36,2 4-15,-6 0 18,0 0 1,0 5 2,-4 10-13,-4 11-6,-9 35-10,-12 10-7,-15 15-1,-3 5 1,-12 5 2,-2 1-32,1 19-12,13-20-69</inkml:trace>
  <inkml:trace contextRef="#ctx0" brushRef="#br0" timeOffset="-337.5898">-119-118 168,'0'0'66,"9"10"-36,12 5-29,-12-5 14,-1 6-8,-4 4-2,0 5 4,-4 11 2,-8 4-6,0 31 6,-6 0 4,2 0-1,-1 0 0,0 0-6,0-10-3,5 0-2,-5-11 0,4-4-2,1-6-1,-1-9-10,1-11-4,0-5-33,3-5-12,5-5-29</inkml:trace>
</inkml:ink>
</file>

<file path=ppt/ink/ink4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21:19:40.877"/>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50 398 108,'-8'-5'44,"8"5"-24,-4 0-10,4 0 14,-5 0 0,1 5 1,0-5-6,-1 0-1,2 0-10,-2 5 4,1-5 1,-1 0 2,5 0 1,-4 0-6,4 0-2,0 0-2,4 0 1,1-5 2,4 0 2,-1-5-1,0 0-1,5-6-1,0 1 2,8 0-1,1 0 0,4 1-3,-5-2-1,0-4-3,1-5 1,3 4-2,1 6-1,0 0 1,-5-10-1,4 10 0,2-6 0,-6 6 0,1 0 0,-1 0 0,4 5 2,10-6-1,-10 6-1,-3-5 1,-5 5-1,0 0-18,-4 5-5,-4 0-35,-6 5-13,2 0-34</inkml:trace>
  <inkml:trace contextRef="#ctx0" brushRef="#br0" timeOffset="475.3429">363 195 132,'-8'0'49,"3"5"-26,0-5-9,5 0 17,0 0-2,0 0 1,0 0 2,0 0 3,0 0-19,0 0 2,0 0 2,0 0-9,0 5-1,0 5-4,-3 6 1,-2 9 0,1 10 1,0 10-2,4 1-1,-5 4 1,1 11 1,4 0-1,-5-5-1,5-6-1,0 1 0,-3-10-2,3-6 1,0 11-2,0-6 2,0-4-2,0-6 2,0-10-2,0 1-1,0-6-21,0-5-11,8-15-48,1-10 3,-1-1-33</inkml:trace>
  <inkml:trace contextRef="#ctx0" brushRef="#br0" timeOffset="1775.2065">723 231 152,'-5'-16'57,"5"11"-30,0 5-7,0-5 19,0 5-2,0 0 3,0 0-7,0-5-3,0 5-16,0 0 0,0 0 0,0 5-7,0 5-2,5 6-1,-5 9 2,4 5-3,-4 10-2,0 6 2,4 4 0,0 1-4,1 0 1,-5-1 0,0 1 2,4-6-1,-4-4 2,4-11-2,-4 1-1,0-11 1,0 0-1,0-10-9,0 1-2,0-11-10,0 0-1,0-5-2,0-6-1,-4 1 4,0 0 2,-1 0 6,1 0 4,0 0 5,0 0 2,-1-6 2,-3 6 0,0-10 0,-2 5 0,2-5 6,-1-1 6,1-4 3,-1 5 0,5-6 1,0-4 0,4-6-4,0 1 0,0-6-3,4 1 2,4 4 0,1 1 3,4 1-1,-5 3 0,5-4-1,-4 9 0,0 6-9,-1 0-1,5 5-2,-4 4 2,8 11-1,-4 0-1,-1 11 1,1 4-1,0 0 0,0 0 0,-1 0 0,1 1-3,-4 4 2,0 0 1,0 5 2,-1 0-1,0 0-1,1 6 1,-5-1-1,0 0-5,-4 6-1,0-1-4,0 21-1,0-15 6,0-6 0,-4-5 1,4-9 0,-4-1 3,0-5 0,-1-5 3,5-5-1,0-5-1,0-5-2,0 0-1,0-15 2,0 5 0,0-11 3,5 6-1,-1 0-1,0 5 7,0 5 3,5-1-3,0 1 1,-1 5-1,1 0 3,4 0-1,-1 0 0,1 5-5,0 0-3,0 5 2,-1 0 0,2 10-1,-6 11 1,1 4-2,-5-5 2,1 6-4,-5-1 0,0 1-4,-5-6-1,-3 0 7,-1 1 6,-4 4-3,-4-5 0,-1-4 0,-3-6 2,0 0-1,-5-5 2,-8 0-6,0 0-3,-1 1-13,1-6-5,4-16-31,5 1-15,8-5-75</inkml:trace>
  <inkml:trace contextRef="#ctx0" brushRef="#br0" timeOffset="3291.6465">1647 392 164,'0'-5'63,"0"0"-34,0-5-19,0 4 17,0-4-7,0 0 1,0-5-6,-4 0 1,0 0-9,-1 0 2,-3 0 4,-1-10-3,1 5 2,-5-1-1,4-4 1,-12 5-4,4 15-3,-4 0 2,3 5 2,-3 5-2,4 5-2,4 0 0,0 5-1,0 0-5,9 6-1,0-1 1,4 0 0,-5 0-2,18 0 2,0 0-1,4 0 0,0 0 2,1 1 2,-2-6-1,6 0-1,0 0-2,7 1 1,-3-1 3,-5 0 1,1 0-1,-5 0-2,0 11 1,-4-6 1,-4 0-1,-6-5-1,-3 11 3,-3-1 7,-6-5 3,0 1 0,-3-6 2,-6 0 1,1-5 2,0 0-10,0-5-2,0 0-6,-8-10-3,7 0 2,1 0 0,4 0-24,4-5-8,1 5-36,16-31-100</inkml:trace>
  <inkml:trace contextRef="#ctx0" brushRef="#br0" timeOffset="4055.111">1896 686 216,'-18'0'82,"18"-10"-44,5 4-31,-5 1 18,4 0-4,0-5-1,5 5 1,-5 0 1,9-5-6,0-5-1,-1 5-7,2-1 0,-1 1-5,-1 0 0,1 0-1,0 0-2,0 0-21,4 0-11,4-6-31,-4 6-10</inkml:trace>
  <inkml:trace contextRef="#ctx0" brushRef="#br0" timeOffset="3758.2841">1943 94 220,'0'-36'85,"8"36"-46,-4-10-32,-4 10 18,5-5 0,-5 5 2,4 10-10,0 16-5,0 9-7,1 11-2,-1 15 1,-4 4-2,4 5-2,4 6 1,-3-5-1,-1 0 0,5-5 2,-6-10-1,2-11 2,3-4-4,-3-11 0,-2-4-10,6-11-3,-5-10-22,1-5-7,-1-10-43,0-5-46,5-6 43</inkml:trace>
  <inkml:trace contextRef="#ctx0" brushRef="#br0" timeOffset="4692.371">2241 483 188,'0'-5'71,"5"5"-38,-5 0-19,0 0 20,0 0-11,0 10 0,4 0-14,-4 5-3,5 11-4,-1-6-4,0 10 1,1-4 3,-2-1 1,6 0-4,0-4 1,0-6 2,3-5 1,1 0-4,0-5-1,0 0 3,-1-5 1,1-5-7,0 0-2,-4-10-3,-1-10 1,0-1 0,2-4 3,-2 5 4,-4-1 3,1 1 0,-5-6-1,0 11 5,0 5 1,0 5 9,0 5 4,0 5-7,0 10-2,-5 5-4,5 10 1,0 21 0,5-10 3,-1-1-7,9 0-4,4-4 2,0-6 1,0 1-5,0-11 0,1-5-34,3-10-16,0-5-63</inkml:trace>
  <inkml:trace contextRef="#ctx0" brushRef="#br0" timeOffset="5257.2369">2799 468 445,'-13'10'23,"0"5"-3,0 0-6,5 11-1,-1-6-7,1 10-4,-1 1-1,5 4-1,-1 1-3,5-1 2,0 1-1,5-6 0,-1-10 0,0 1 0,1-6 0,17-15-8,-6-5-2,1-5 5,1-6 1,-6 1 1,1-5 4,-4-26 0,-1 1 1,1-6 0,-5-5 0,-4-10 6,0 1 4,-4-1 3,0-15 3,-1 11-1,1 9 1,-4 10-2,-1 11 1,0 9 1,5 16 2,0 15-10,0 25-2,-1 21-6,10 15-3,-1 10 2,4-1 0,1 16-4,4-10 1,4-5-25,0-16-8,8-14-27,2-16-13,2-9-53</inkml:trace>
  <inkml:trace contextRef="#ctx0" brushRef="#br0" timeOffset="4854.9352">2842 448 184,'-4'0'71,"4"-6"-38,-5 6-14,5 0 21,0 6-9,-8-1-1</inkml:trace>
  <inkml:trace contextRef="#ctx0" brushRef="#br0" timeOffset="5846.8749">3125 797 148,'21'-10'57,"-21"5"-30,4-10-16,-4 10 18,5-5-2,-2-1 2,10-14-5,-4 0-1,-4-6-12,-2 1 4,-6-11 3,-2-4-2,1-6 3,-9 6-4,5-1-1,-1 5-2,-4-4 2,0 10-3,5 5 1,-1 5-1,-4 9 1,0 11-4,0 10 0,1 16-5,-1 14-2,0 10 0,4 10-1,5 21-5,0 0 1,4-5 4,4-5 2,5-15-5,3-5-2,6-1-9,3-14-4,9-11-10,0-5-3,0-15-10,0-5-1,-5-10-24,5-6-11,13-4-9</inkml:trace>
  <inkml:trace contextRef="#ctx0" brushRef="#br0" timeOffset="6532.3502">3304 828 224,'-4'-11'85,"0"1"-46,8 0-32,0 5 18,-4-10-9,5-5 1,-1-11-4,0-4 2,0-1-8,5 6 2,0-1 4,-1 1-1,-4 5 3,5-1-4,0 11 1,-1 5-7,5 10-1,-1 5-2,1 5 1,-4 11-4,4 19 0,0-10-4,0 1 1,-5-6 0,1 1 2,-1-11-4,1 0 2,-5 0 2,0-10 3,-4-5 0,5 0-1,-1-10 1,5-10 1,-5-6-3,4 1 0,1-5 1,0-1 0,-1 1 0,1-6 2,-1 6 10,0 5 7,1-1-10,0 6-5,0 5-2,-1 10-2,0 5 0,1 10 0,0 5 4,0 5 5,3 1-16,1-1-5,0 10-3,-5 1-1,1-11-5,-1-5 1,10 6-5,-6-16 1,9-10-27,-3-11-9,-1-9-44</inkml:trace>
  <inkml:trace contextRef="#ctx0" brushRef="#br0" timeOffset="7141.1224">3659 129 252,'-21'5'96,"17"21"-52,-1-16-32,5-10 26,0 0-7,0 0 2,0 0-10,0 0-4,9 5-11,0-15 8,8 0 6,4-11-5,13 1-2,1-15-8,8-11-3,8-5-4,0-9-3,9-11-58,5-5-24,-2 0-72</inkml:trace>
  <inkml:trace contextRef="#ctx0" brushRef="#br0" timeOffset="6836.7806">3813-235 260,'-29'-66'99,"7"40"-54,5-9-31,13 30 26,0-5-13,-1 0-1,1 4-9,0 1 0,-1 21-6,5 4-1,5 25-11,3 11-1,5 10-2,9 15 2,-1 10 1,1 11 1,-1 4 0,9-5 2,-5 0-3,1-20 0,-5 0 1,1-20 2,-1-11-3,5-14 0,-4-16-15,-5-10-4,-1-15-23,6-30-8,-5-6-11,0-10-1,0-9-37</inkml:trace>
</inkml:ink>
</file>

<file path=ppt/ink/ink4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21:22:22.586"/>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-239-861 228,'4'-5'88,"13"5"-48,0-5-36,-12 5 21,-2 0-12,2 0 0,-5 0-1,0 0 0,0 0-6,0 0 0,0 0 4,4 10-4,-4 6 2,0 4-3,4 5 0,1 6-3,-1 4-2,4 11-2,1 14 1,0 1 1,3-5 2,1 0-1,0-11-1,0-4 1,-1 9-1,-3-4 2,4-5 1,0-6-1,0-10 1,-1-4 2,1-6 4,13-35 9,8-16-3,1-9-1,3-16-6,0-15 0,1 0-3,-5-10 2,5 10-4,-1 10 0,-4 0 1,-4 0 0,-4 10-7,-5 6 0,1 4-45,-1 5-21,5-4-79</inkml:trace>
  <inkml:trace contextRef="#ctx0" brushRef="#br0" timeOffset="1345.5592">-60 446 184,'-4'-21'68,"8"16"-36,1-10-35,-2-5 11,2-11-2,3 6 1,1-5 5,4 4 5,0-4-9,-1 5 7,6-1 2,3 1 4,5 0 2,-1 4-6,1 1-2,-4 0-7,3 5-3,1-1-2,4 1 0,-5 5-4,1 0 0,4 5 3,4 0 1,0 0 3,-4 5 1,0 0-1,-5 5 1,2 5-4,-2 0-2,-4 5 2,1 5 0,-1 1-4,1-1 1,-5 5 2,4 1 1,-8-1 1,0 5 0,-4 11-2,-1-6 1,-4 6 0,-4-6 1,-4 16 0,-4-5 2,-5 9-3,-4 1 0,-9 0 1,0-5 0,0 4 0,-4-4 0,-3-5 0,-2-6 2,5-4-1,0-6 0,0-5 3,0-4 3,1-6-6,2-5-1,-6-10-2,3 0-2,0-5-4,4 0 0,4 0-14,1 0-5,0 0-21,3-6-8,2 1-69,3-5-51</inkml:trace>
  <inkml:trace contextRef="#ctx0" brushRef="#br0" timeOffset="670.0418">287 67 212,'0'-11'79,"0"6"-42,0 0-21,0 5 22,0 0-11,0 0-3,0 0-10,0 0-4,3 5-5,-3 11 1,0 4 0,5 10 2,-5 11 0,4 9-2,-4 11-1,4 15-1,-4 0 2,0 5-3,0 0 0,0-5-1,5-5 1,-5-5-2,0-5-1,0 5-2,-5-16-1,1-9-20,-5-6-10,1-4-21,0-11-6,3-5-39,-4-20-27,1-10 53</inkml:trace>
  <inkml:trace contextRef="#ctx0" brushRef="#br0" timeOffset="2629.7679">954 765 272,'-5'10'101,"5"-5"-54,5-20-53,-5 10 19,0 5-10,0 0 0,4 0 1,-4-5 0,0 5-2,0 5 1,-4 0 2,4 5-4,-5 0-3,1 0-2,0 0 3,4 0-29,0 1-12,0-1-71</inkml:trace>
  <inkml:trace contextRef="#ctx0" brushRef="#br0" timeOffset="3199.2116">1309-431 192,'-5'-10'71,"5"10"-38,0 0-21,0 0 21,0 0-10,0 0-4,0 0-2,0 10-1,0 5-8,0 5 4,5 6 1,-1 9-2,0 26 1,-4 5-7,0 10-1,0 5-4,0 15-1,0 1 1,0-11 0,0 0 0,0 5 2,-4-10-28,0-15-9,4-15-29,-5-11-10</inkml:trace>
  <inkml:trace contextRef="#ctx0" brushRef="#br0" timeOffset="3552.3691">1343 223 244,'-9'10'93,"14"-10"-50,-1 5-52,-4-5 14,8 0-5,5 0 0,0-5 4,-4 5 5,-1 0-5,0 0 9,10 0 10,-1 0-5,0 0-9,0 0-4,0-5-5,-4 0-1,0 0-1,0 5-2,-5-6-13,0 1-6,1 0-21,-4-5-10,-1-5-42,5-5-23,-6-6 59</inkml:trace>
  <inkml:trace contextRef="#ctx0" brushRef="#br0" timeOffset="3836.799">1600-431 256,'-9'-5'96,"9"0"-52,0 10-43,0-5 21,0 0-14,0 0-2,4 10 0,4 5 1,1 6-3,0 9 4,-5 10 2,0 21-1,0 10 0,1 10 1,-1 10 4,-4 11-6,0-1-2,0-5-3,0 1 0,0-1-2,0-20 2,0-10-13,0-16-6,0-14-51,4-46-100</inkml:trace>
  <inkml:trace contextRef="#ctx0" brushRef="#br0" timeOffset="4383.2287">1796-15 148,'4'-10'57,"0"0"-30,1 5-12,-5 5 18,0 0 1,0 0 2,0 0-6,0 0-2,0 0-4,4 20-14,-4 6-3,0 9-3,0 6-2,4 9-2,-4 21-2,5-5 1,-1 0 1,4-10 2,1 5-1,4-6-1,0-9-2,0-11 1,0-4 1,-1-11 2,6-15-1,-1-5-1,-1-5 1,-3-10-1,9-16 11,-5-9 7,-4-21 2,-9-10 3,0-15-7,-4 5 1,0-5-6,0 0-1,-4 10-2,0 10 2,-5 10 4,1 11 1,-5 4-8,0 11-2,0 4-8,-4 11-2,0 5-34,0 5-11,4 5-54,0 10-22,5 0 7</inkml:trace>
  <inkml:trace contextRef="#ctx0" brushRef="#br0" timeOffset="4868.1924">2168-369 240,'0'0'90,"0"0"-48,0-5-49,0 5 16,0 0-8,0 0-1,4 10 12,1 0 6,-5 5-9,4 0 6,0 6 3,5 4-4,4 10 0,-1 6-8,6 0-2,-6-11-4,9 10-1,6 1 1,-2 0 2,1-6-3,-5 0 0,0-4 1,-3-6 2,-6-5-21,1-4-7,-5-6-47,1-5-20,0-10-6</inkml:trace>
  <inkml:trace contextRef="#ctx0" brushRef="#br0" timeOffset="5184.3019">2471-395 236,'-3'-5'88,"3"0"-48,0 5-38,0 0 17,0-5-10,0 0-3,3 5-6,-3-5 0,0 5 0,0 0 4,5 15 5,-1 6 4,0 14 4,1 26 0,-5 5-1,0 15 3,0 20 0,0 21-4,-5-1 1,1 21-9,0 0-4,-1-10-2,2 15-1,-2-21 0,1-14 0,-1-21-22,1-20-8,0-15-58,8-31-82</inkml:trace>
  <inkml:trace contextRef="#ctx0" brushRef="#br0" timeOffset="5593.2243">2728-75 220,'0'0'85,"5"0"-46,-5 0-41,12-5 14,-3 0-6,0-1-1,-1 1 8,-4 10 6,1 6-10,-1-1 13,-4 10 5,0 5 1,4 11 1,-4 9-12,0 11-5,0 5-7,0 0-4,-4 0-3,4-6 1,0 1 3,0-10 1,0-11-4,0 1-1,0-11-24,-9-20-78,14-10-15,-1-10 5</inkml:trace>
  <inkml:trace contextRef="#ctx0" brushRef="#br0" timeOffset="5925.9061">3057-273 288,'-25'36'110,"25"-26"-60,-5 0-61,5-10 18,0 0-14,0 0-3,0 0 1,0 0 0,0 35 8,0 6 5,0 4 9,0 6 4,0 5 0,5 15 0,-1 5-9,-4-5-5,0-5-2,0-1 1,0-4-1,-9-10-1,6-6-10,-6-9-4,0-6-37,-3-20-98</inkml:trace>
  <inkml:trace contextRef="#ctx0" brushRef="#br0" timeOffset="6328.7666">3045-232 296,'0'5'110,"12"0"-60,-3-10-61,-9 5 18,9 5-7,-1 15 0,1 10-3,-1 1 2,-3 9 1,-1 6 0,0 10 0,5 10 0,-1 10 0,0-6 0,6 1 0,-1 0-3,4-5 2,-1-15 3,2 5 1,-1-11-4,0-14 1,0-6 4,-4-25 18,0-10 6,-5-16-1,1-14 1,-5-31-10,1-20-3,-5 0-6,0-6-1,4-4-5,0 10-2,-4 5 0,0 15 1,0-5-12,0-5-6,4 5-31,1 10-12,16-5-89</inkml:trace>
  <inkml:trace contextRef="#ctx0" brushRef="#br0" timeOffset="7015.2472">3819-369 244,'13'-26'93,"-5"11"-50,1-35-37,-5 19 20,0 6-8,1 0 2,-1-1 4,-4 1 2,-4 5-13,-5 4 3,-4 1 4,0 10-5,-4 5 0,0 5-9,-4 21-2,-9 19-4,0 11-3,0 15 2,4 15 2,1 10-2,-1 16-2,9 14 2,4-4 0,9-6 1,4-4 0,9-6 0,3-20 0,9-15 0,9-15 0,0-10-3,0-16 0,0-15-3,0-15-1,0-15 12,-4-10 7,-5-6 0,-4-9 1,-4 4-5,-4-4-3,-9-6 2,-9-4 2,-8 9-2,-4 6-2,-9 24 0,-9 17-1,-3 4 0,3 20 2,5 6-5,4 4-1,4-10-2,9 16-2,9-5 0,8-11 0,8-10-15,18-25-5,16-20-26,18-41-10,30-35-89,4-26-43,-4-10 97</inkml:trace>
  <inkml:trace contextRef="#ctx0" brushRef="#br0" timeOffset="8101.8652">2044-55 164,'-26'5'63,"22"-5"-34,-9 0-27,9 5 14,-5-5-10,1 0-1,-5 0 12,1 0 6,-1 0-11,-1 0 9,6 0 2,0 0 4,-1 0 1,1 0-15,-1 5-8,0 0-3,1 5 0,-1 6-25,1-1-10,-1 5-36,5 0-16,4 1-4</inkml:trace>
  <inkml:trace contextRef="#ctx0" brushRef="#br0" timeOffset="8971.8335">2006-136 148,'0'-5'55,"0"-26"-30,-5 16-7,5 10 18,0 0-5,-4 5-1,0-5-1,-1 5-1,2 0-15,-6 0 5,0 0 3,0 10-5,1 0-1,0 0-14,-1 1-38,-4 19-112</inkml:trace>
</inkml:ink>
</file>

<file path=ppt/ink/ink4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21:22:21.985"/>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285 96 156,'-5'-10'60,"5"10"-32,-3-10-33,3 10 10,-5-5-5,1 0 2,0 0-3,-1 0 0,-7 0 1,-1 0 4,0-1 2,-4 1 6,5 0 5,-1 0 4,0 0 2,0 0-4,0 0 1,5 0-7,0 5 0,-1-5 1,1 5 3,-1 0-5,5 0-2,-1 0-5,1 0-2,0 5-1,0 5 1,-1 5-7,1 6 1,0 4 1,0 0 3,-1 16 2,1 4 1,0 6-2,-1 0 1,2 4-2,-2 6-1,1 0 1,-1 20-1,2 5 0,-2 0 2,1 6-3,0-1 0,-1-5 1,1 0 2,4 0-1,0 10-1,0 6 1,4-6 1,1-5-3,-1 11-2,5-11 4,-1-5 1,1 0-3,-1 0-1,0-5 1,1 21 2,-1-6 0,1-5-1,-5-5 1,0 10-1,1-4 0,-1-11 0,0 0 0,1-5 2,-2-5-1,2 5 2,-1 0 0,1-5 1,-2-5 0,2-6 2,-5 6-5,0-15-1,8 10 0,-8-1 2,0-4-1,0-5 2,-4-6-2,0 1-1,-1 0 1,2-6-1,-2-4 2,1-6 1,-1 0 1,2-4 2,-2-6 1,5-5 1,0 0-2,0 1 1,0-1-4,0-5 0,0 0 1,0-5 0,0-5 0,0 5 0,0 0-2,0-5 1,0 5 0,0-5 1,0 21-5,0-21 1,0 0-5,0 0-30,0 0-10,0 0-58,0-10-24,0-1 22</inkml:trace>
</inkml:ink>
</file>

<file path=ppt/ink/ink4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21:22:44.630"/>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8542 877 260,'-5'-5'96,"5"0"-52,0 0-45,0 5 20,0 0-13,0-5-3,0 0-5,0 5 1,0-5 1,0 5 2,0 0 3,0 0 2,0 10 1,0 10-2,5 11-1,-1 4-3,1 36 1,-1 0-2,0 5-1,-4 15 1,0 10-1,0-9 0,-4-1 2,0-10-1,-1-10 2,1 0 0,-4 0 1,-5-16-2,4-9 1,1-26 0,-1-20 1,-4-5 0,0-15 0,0-10 0,5-11-2,-1 1 1,1-21-2,3 0 2,1-5-2,0 0 2,4-10-4,0-10 0,8 5 1,14-5 2,-5 10 1,4 0 1,1 0-2,-1-5 1,5 10-2,-1 5-1,5 5 3,0 11 2,-4 9 0,4 6 0,0 4-3,4 11-2,-4 5 1,-4 10-1,-1 10 0,-3 10 0,-1 5 2,-4 16 1,-4 4-4,-5 6 1,-3 9 0,-5 6 2,-5 0-3,1 10-2,-5 0 2,-12-5 2,-4-5 0,-1-6-1,0-14 3,1-6 0,-1 1 1,1-16 2,-2-5-8,6-5 0,0-10-2,4-5 2,0 0 1,4-5 3,4-15-6,5-11 3,4 21 2,0 0 4,4-10 4,5 20-6,-1-11-2,1 16-8,4 16 0,0-1 7,0 5 7,4 5-3,-1 11-2,6 4-1,8 11 1,0 5 3,-4-1 2,-5 6-1,5 0-1,-5 0-3,-4-5-2,-4-1 1,0-9-1,-4 5-7,-6-11-3,2-9-23,-5-6-11,0-15-24,0-10-7</inkml:trace>
  <inkml:trace contextRef="#ctx0" brushRef="#br0" timeOffset="1038.5052">9110 1075 224,'0'0'85,"0"0"-46,5-5-39,-5 5 20,13-5-6,-5 0 3,1 0 2,-1 5-10,1 5 6,-1 0 4,1 20-4,0 10 0,-1 6-7,-4 5 0,1 4-3,-1 6 0,-4 15-6,0 5 1,-4 0 2,-1 0 1,1-10 3,0 5 1,0 5-3,-9-15-1,4-6-1,-8-14 1,4-11 0,0 1 1,0-11-2,5-10-2,-5-10 5,4-10 4,1-15-1,0-11 3,-1-10-4,1-4-2,3-6-2,1-15 0,4 0-2,0 0 2,4 0-4,1 5-2,-2-15 2,6 10 2,4 6 2,4-6 1,1 15-2,-2 5-2,1 6 3,1 4 2,-1 11-4,0 4-1,0 6 0,0 5 0,0 10 0,0 5 0,1 5 2,-2 5 1,1 10-6,1 1 0,-6 4-1,1 15 2,0 11 1,-4 0 3,-1-1-1,0 1-1,-3 0 1,-1-6-1,-4 1 0,0-5 0,0-11 0,0-5 2,0-4 1,0-6-1,0-5 1,0 0-2,0-10-1,0 0 3,5-10-4,-5 0 0,4 0-1,0 5 0,9-1 2,-5 1 0,9 5 0,1 0-3,-1 5 2,-4 11-1,-1-1 0,1 5 4,-4 5 1,-1 6-4,-8 4-1,0 6 3,-12-1 1,-1 1 2,-9-1 2,1 6-3,-4-5-2,-2-11 0,2 5 1,4-4 1,-5-21 1,0-5-5,5-15-1,-1 0-8,5-5-2,4-6-13,1 1-6,3-5-24,5-6-10,4 1-47,4 0-47,5-11 56</inkml:trace>
  <inkml:trace contextRef="#ctx0" brushRef="#br0" timeOffset="1770.5567">9944 999 236,'-4'-26'88,"-1"11"-48,2-10-38,3 15 17,-5-5-1,1-1 1,-5 1 3,0 0 1,1 5-12,-5 5 4,1 0 3,-6 5-2,-3 15 1,0 10-9,-5 11-5,4 19-2,1 16 1,4 0-1,0 0 2,4 0 0,5 20 3,8-4-5,4-6-1,13-10 0,5-6 2,-1-4-1,4-10-1,1 0-6,0-21-1,-1-5-24,1-4-7,-1-11-33,-3-5-15,-1-15-29</inkml:trace>
  <inkml:trace contextRef="#ctx0" brushRef="#br0" timeOffset="2070.2349">9850 1652 264,'-8'5'101,"12"-5"-54,0 0-48,-4 0 20,9-5-7,-1-10 1,5 0 1,0 5 2,4 0-9,0 5 5,0-11 1,1 11-6,-2 0-4,1 5-2,-4 0-1,0 0-20,4 0-7,0 0-32,1-15-94</inkml:trace>
  <inkml:trace contextRef="#ctx0" brushRef="#br0" timeOffset="2670.7993">10192 862 276,'-13'5'104,"18"0"-56,-10-5-47,5 0 21,0 0-14,0 0-4,0 0-3,0 0 1,5 10-1,-1 5 6,0 6 3,0 9-1,1 16 2,-1 9-4,0 11-2,1 0-2,3 5-3,-4 20 1,5-10 1,0 0-3,-1-10 0,-4-5-1,5-10 0,0-10 2,-1-11 0,0-10-7,1-9-3,-1-16 3,1-11 4,0-9 2,-1-10 3,1-26 3,-1-10 4,5-10 0,0-20 0,0 5 1,-5 5 4,1 5-4,0 15 2,3 15-1,-3 10 1,0 11 0,-6 10 0,-6 15-4,6 15-3,2 25 0,-1 21 1,-8 5-5,8 0-3,0 20 1,1 0 2,-1-5-2,4-5 0,1-10-15,0-11-6,-1-9-16,-4-11-6,5-20-64,0-15-30</inkml:trace>
  <inkml:trace contextRef="#ctx0" brushRef="#br0" timeOffset="3146.7158">10701 619 344,'-13'5'129,"13"35"-70,0-19-69,0-11 22,9 0-13,-9 10-2,0 0 2,0 11 2,0 14 0,0 11-3,0 35 1,0 1 1,-9-1 0,5 15-3,4 1 0,-5-6 4,1-10 1,0-5 0,0-15 1,-1 10-4,1-30 0,0-11 1,-1-9 2,-3-6 1,-1-20 1,1-10 2,0-15 1,3-10-1,1-11 1,4-15-4,0-15 0,9 0 3,-1 0 1,5-10-1,-1 0-1,1 10 1,0 0 1,13 16-1,-9 4 1,9 11-4,-5 4 0,-4 11-3,0-1-3,-4 11-18,-5 5-7,1 5-16,0 5-5,-5 5-20,0 5-7,-4 0-36</inkml:trace>
  <inkml:trace contextRef="#ctx0" brushRef="#br0" timeOffset="3424.8969">10654 1359 264,'-13'30'101,"9"-20"-54,4 5-39,4-5 21,1 1-4,-2-1 0,6 0-1,4 0 0,0 10-13,12 11 4,1-6 5,-1-5-5,2 6 2,-2-1-10,1 0-4,-5 1-2,0-6-1,-3 0 0,-6-5 0,1 0-33,-5-4-15,1-6-42,0-10-16,0-6-21</inkml:trace>
  <inkml:trace contextRef="#ctx0" brushRef="#br0" timeOffset="4240.8065">11175 1718 172,'5'15'66,"3"-9"-36,5-1-51,-4-5 6,-1 0 3,1 0 3,-1 0 33,-3 0 14,-5 0-19,0 5 10,-5 5 4,1 0-17,-5 0-8,-3 0-6,-6 0 0,-3-5-1,-9-5 2,4-5 11,5-5 6,0-5 5,4-5 2,4-26-3,4-5-3,1-9-7,3-6-1,1-20-4,4 5 0,13-6-3,8 6-1,1 5-1,-1 11 0,5-1 2,-1 10 1,1 0 1,0 6 2,-5 9 1,1 11 3,-5-1-5,-1 16-3,-3 5-3,1 15-3,-2 15 3,-3 6 0,0 4-1,-1 16-2,0 4-2,-3 16 1,-1 15-1,-4-5-2,0-5-6,-4 0-2,-5 20 0,-3-15 0,-6-5 2,1-10 4,0-5 3,0-11 2,0-9-2,-5-11 0,5-5 4,-8-10 3,-5-10-1,4-5 0,4-5 1,6-5 2,3-10-3,13-16 0,4 1-3,9-6-1,-1 6 1,1-1 2,4 6-1,1 4 2,3 6 0,0-11 3,1 11-3,-1 15-2,1 10 0,-1 5 1,1 5-3,-6 5 0,6 6-1,-1-1-2,-4 5-24,-4-5-11,4 6-44,0-1-17,1-15-30</inkml:trace>
  <inkml:trace contextRef="#ctx0" brushRef="#br0" timeOffset="4550.8438">11744 913 356,'-30'20'132,"9"-10"-72,3 5-70,15-5 20,-2-5-15,-4 6 1,1 4 4,0 5 2,-6 16 0,6 14-2,0 6 1,-1 5 1,5 20 3,-1 0 0,5 0 2,5-5-6,3 0-3,0-10 1,5-5 2,9-6 0,-5-9 2,9-26-35,-1-10-20,-3-15-9,-1-20-72</inkml:trace>
  <inkml:trace contextRef="#ctx0" brushRef="#br0" timeOffset="5151.7055">11876 847 352,'30'-26'132,"-4"21"-72,8-5-59,-16 10 25,7 0-16,9 5-3,-4 11-2,0 14 1,0 16-3,0 24 3,-5 6 3,-3 11-1,-5 9 1,-4 5-1,-5-5 0,-8 1-4,-4-6-1,-9-5-3,-12-15-1,-18 0-26,-8-31-11,-9-29-58,-35-22-24,2-14-14</inkml:trace>
  <inkml:trace contextRef="#ctx0" brushRef="#br0" timeOffset="4882.1259">11945 938 356,'-13'20'132,"17"-10"-72,-4 1-72,0-11 20,5 5-8,-1 5 0,0 0 0,1 0 2,3 10-1,0 16 8,1 14 4,-1 6-2,1 5 1,0 15-5,0 5-2,-1-5-5,-4 5 0,0-5 0,1-5 0,3 0 0,-8 5 0,-4-15-3,0-11 2,-5-9-26,-3-11-9,-6-9-28,1-26-13,-5-21-51</inkml:trace>
  <inkml:trace contextRef="#ctx0" brushRef="#br0" timeOffset="10706.4074">12654 761 264,'-4'20'99,"4"-20"-54,9-30-50,0 14 15,7 1-11,10-5 1,4-11 2,4 1 3,1 0-2,-2-1 3,10 6 0,0 5 11,4 4 4,-9 6-3,1 0 2,0 10-9,-1 5-2,-4 5-7,-4 11-2,-4 4 2,-5 21 1,1 4-1,-9 6 1,-5 5 0,-8 5 3,-4 5-3,-5 10 0,-7-5-1,-6-10-2,1-11 5,-6-4 1,-3 0-2,-8-11-3,4-4 0,0-11 1,4-10-3,0-5 0,4-5-10,-4-10-5,9 0-12,0-5-3,3-5-18,6 0-9,-1-1-40,5-4-39,3-10 51</inkml:trace>
  <inkml:trace contextRef="#ctx0" brushRef="#br0" timeOffset="10230.233">12894 593 176,'0'-5'66,"4"0"-36,-4 0-22,0 5 16,4-5-1,-4 5 1,0 0 2,5 5 3,-5-5 13,8 15-22,-3 1-4,3 24-2,1 6-6,-1 10-2,5 9-1,-4 11-1,-5 11 2,0-6-1,1-10 0,7-6-1,-12-9 0,9-5-5,0-16 1,-14-4 0,1-11-22,0-5-10,-5-10-35,1-5-15,3-15-33</inkml:trace>
  <inkml:trace contextRef="#ctx0" brushRef="#br0" timeOffset="11838.6105">13531 447 252,'5'0'96,"-5"0"-52,8 0-45,-8 0 20,0 0-11,4 10 0,5-5 2,0 10 4,-1 5-8,0 11 8,-3 4 3,-1 11-5,1 4 1,-5 6-6,3 5-2,-3 0-2,0 10-3,0-11 3,0 6 0,-3-10-4,-2-10 1,1-11 2,-1-10 1,-3-4-6,0-11-2,-1-5-7,0-20-3,0-16 6,6-9 3,-2-11 4,1-5 3,0-10 2,4-4 3,0-6-1,0 5 0,4 5 1,0 5 1,4 5 1,1 6 0,0 4 7,0 10 2,-1 1-4,0 5 0,6 19-2,-2 11-5,5 11-2,0 4-4,5 10-1,-1 0 1,1 6 2,-5-1-1,-1 1-1,2 19 1,-1-4 1,0 0-3,-4-1 0,0 1-1,-5-1 0,1 1 2,-5-6 0,-4-4-3,0-6 2,-4-4 1,-1-6 0,1 0-3,0-10 2,0-5-1,-1-10 0,1-10 0,0-5 0,4-11 2,0-4 0,4-26 2,5 0 1,-1-4-1,5-1-2,0-10 3,4 0 0,0 10 1,0 5 0,0 5 2,1 11 1,3 9 1,4 11 0,1 10-2,-5 15 1,0 15-2,1 25 0,-1 1-3,-4 20 1,1 15-2,-1 0-1,-4 5 1,-1 0 1,-3-5-1,0-10-1,-9 5-10,4-16-6,0-9-25,0-16-11,1-35-94,-1-15-3</inkml:trace>
  <inkml:trace contextRef="#ctx0" brushRef="#br0" timeOffset="12427.5754">14305 492 252,'26'0'96,"-48"0"-52,39 0-34,-17 0 25,5 0-12,-1 5-4,9 0-6,-13 10-1,13 1-7,-5 4 1,1 15 1,-5 6-1,0-1 1,1 1-2,-2-6 0,2 1-1,-1-6 0,1-4-5,-1-6-1,0-5 1,1-5 0,-5-10 3,3-5 1,-3-5-1,5 0 1,-1-15-2,0-16 2,1 1 2,-1-1 2,4-5 1,1 6 0,0 4 0,-1 1 2,1 5 1,-5-6 3,0 16-3,1 5 1,-1 4-7,-4 11-3,8 11 1,-3 9 0,3 5-4,1 6-1,-1 9 1,5 6 2,0-11-5,0-4 1,-1-1-10,1-10-2,1-5-21,15-30-51,-3-10 3,0-5-39,-1-11-32,-3 0 69</inkml:trace>
  <inkml:trace contextRef="#ctx0" brushRef="#br0" timeOffset="12792.6785">14779 558 176,'-8'30'66,"12"-30"-36,-8 11-35,4-11 10,0 0 3,0 0 7,0-6 24,0 1 9,0 0-24,-5-5 9,5 0 2,0-5-8,5-5-1,-1-1-13,0-19-3,5-6-4,4-4-1,4 9-1,0 0 0,0 11 2,0 5 1,0 10-1,1 9 1,-1 6-2,-1 21 0,-11 14-6,8 6 1,-4-1-2,3-4-2,5 4-6,-4-9-2,0-6-28,0-15-14,0-10-60,8-15-60,0-41 61</inkml:trace>
  <inkml:trace contextRef="#ctx0" brushRef="#br0" timeOffset="13443.373">15156-20 160,'-9'0'63,"9"-10"-34,4-35-54,1 19 1,3-4 5,1 5 6,4-1 52,-1 6 23,6 5 3,-6 5 1,-3 5-22,0 5-7,-1 5-21,1 15-3,-1 15 0,0 1-5,1 15 0,4 14-2,0 22 1,-9 14 0,5 5 1,-1 16-4,-4 15-3,1 5 0,-1 4-1,-8-14 0,-1-15 2,1-6-1,0 1 2,-5-21-4,1-20 0,-5-15-6,-4-16-3,-4-15-19,-1-20-6,-3-25 7,-5-10 6,4-11 19,4-4 10,5-36 3,1-16 4,7 6 4,5-20 3,8 4 0,8 6 2,10-11-4,4 1 0,4 10-4,12 15 1,6 4-3,-6 22 2,-3 14-2,-5 16 0,-5 14-5,1 16 0,-3 16-5,-11 24 0,-3 11-1,0 5-2,-4 4-2,-5 6-1,0 0-3,-4-5 1,0-10-4,-4-11-1,-5-9-15,1-11-6,-1-20-42,1-20-15,-1-26-60</inkml:trace>
  <inkml:trace contextRef="#ctx0" brushRef="#br0" timeOffset="14491.0817">15588-617 316,'8'5'118,"17"-10"-64,-3-1-63,-5 6 18,0 0-12,-4 0 2,0 21 5,0 14 5,0 6-5,-1 14 9,-3 16 6,-5 16-8,1 9-1,-5 5-4,0 16 1,0-11-4,0-10 0,0-10 1,3-15 2,-3-5-5,0-25-1,0-6 2,5-9 1,-5-16 7,0-10 4,4-10-3,5-11 1,0-24-3,3-1 0,-3-10-3,3 11-1,-3-1 1,0 6 1,-1 9-1,1 6-1,-5 5-1,5 10 0,-5 10-5,4 10-1,1 10-4,0 10 1,3 16-2,1 0 2,4-6 1,9 1 2,-1 4-1,1-9-1,0-6 3,-5-10 0,-4 1 1,4-26 4,-3-11 5,-6-4-3,-3-15 2,0-11-1,-5-5 1,1 6 0,-5-1 0,0 6-4,0 4-1,0 11 1,0 5 0,0 4-5,0 6 1,0 10-5,3 10-1,-3 6-4,5 4-1,-1 0-3,5 10-1,-1 1 5,1-1 4,-1-4 4,5-6 1,4-5 1,-4-20 0,0-10 0,4 0 2,0-6 3,-4-4 4,-5-5 2,1-1 1,-4 1 0,-2-1 2,6 6 2,-9 5-1,0 5 10,0 4-11,0 6-6,0 5-7,4 11-1,5 14-2,4 10 0,0 31 2,8 15 0,0 26-5,5 19 1,-1 6 0,-3 25 2,-5-5 1,-4 10 3,-9-15 1,-12-15 3,-13-26 8,-6-20 5,-11-30 2,-13-25-1,-9-26-6,-8-26-1,-5-29-10,5-11-4,3-30-16,5 0-4,9-6-35,9 6-17,7 0-34,5-5-15,0 15-45</inkml:trace>
  <inkml:trace contextRef="#ctx0" brushRef="#br0" timeOffset="15541.0175">16720 77 312,'-13'35'118,"9"-25"-64,4 5-54,0-15 21,4 11-14,1-6-4,-1 0-9,0 0-4,-4-5 6,9 5 1,-1 0 5,-3-5 3,3 0 4,-3-5 0,3 0 0,-4-10-3,5-6 1,-5-9-2,1-11 2,-2-9-4,2-1-2,-1 0 2,1 6 0,-5-1 7,0 11 4,0 4 4,0 11 1,-5 5-4,5 5 1,-4 10-11,-4 15-3,-1 10 0,0 21 1,1 5-4,-1 14-1,5 11 1,4 5 0,13 1-2,4-6 0,9-6-1,-1-9 3,14 0-2,-1-20 1,-4-16-3,1-10 1,-1-10-3,0-15 0,-4-20 6,0-21 5,-4-15-2,-5-5 1,-4-15 1,-4-10 2,-4 0 1,-6-11 1,2-4 4,-5-6 3,0 11 3,0 9 3,-5 21-5,2 21 1,3 9-8,0 11-1,0 14-9,0 21-1,0 26-2,3 40 2,6 15-8,0 5-1,3 25 10,10 1 7,4-1 0,-1 1-1,1-11-7,-1-10-1,5-15-6,-4-20 1,-5-10-9,-3-21-4,-1-10-9,-1-35-4,-7-11-12,0-14-6,-9-21-36,-4-20-14,-18 0-19</inkml:trace>
  <inkml:trace contextRef="#ctx0" brushRef="#br0" timeOffset="15741.632">17101-395 412,'0'6'154,"4"-1"-84,9-16-71,-4 6 31,8-5-21,4-15-2,1-21-7,7 11-3,5-1 2,1 1 0,-1-1 1,0 1-11,0 0-5,0 4-25,5 6-9,0-1-34,-1 6-11,-4-10-34</inkml:trace>
  <inkml:trace contextRef="#ctx0" brushRef="#br0" timeOffset="16643.8864">17370 892 324,'-4'16'121,"8"-21"-66,0-1-60,-4 1 20,0-5-16,0-5-1,0 0 2,0-5 4,0-1-1,-4 6 22,0 0 11,4 0 1,-8 5 3,-1-6-18,0 11-5,5 5-11,-1 16-6,-7 4-3,3 10-1,0 6 0,9 4 0,5 1 3,-1-6 0,5 11 1,0-21-5,3 6 1,-3-6 0,0-5 2,-1-20-1,0-5 1,1-10 4,-1-5 3,1-6 2,0-4 3,-1-6-3,1 1 1,-1-6-1,1 1 1,-5 4 0,0 6 0,1 5-2,-1 4-1,0 6-8,9 10-2,-4 10-1,-1 15 2,0 6-9,1 9-2,0 11 6,0-1 2,-1 1 2,9 5 4,-4-11 0,12-9 1,-3-21 2,4-10 5,-1-15 6,1-11-5,-1-14 0,1-16-2,-5-15-1,1-5-1,-5-5 0,-5-15 0,-3 10 0,0 5-2,-5 5 1,1 15 2,-5 15 4,0 11 2,-5 14 1,1 26-9,-5 21-3,0 35-6,1 15 1,0 30 5,8 0 2,8 6-5,9 15-2,13-21-12,17-20-3,0-30-43,13-51-19,21-36-100</inkml:trace>
  <inkml:trace contextRef="#ctx0" brushRef="#br0" timeOffset="87891.4796">14433 1728 168,'4'-20'66,"1"10"-36,4-5-40,-6 10 11,-3 0-1,0 0 4,0 0 21,0 5 10,-3 5-17,-2 10 12,-4 5 7,1 5-5,0 1-1,-1 4-13,-9 6-4,-3 9-8,0 6-4,4 5-1,0-1-1,4 6 2,0-5 1,1 10-4,3-11 1,0-4 2,5-5 1,-1-6-4,2-4 1,3-6-2,0-5-2,0-4 3,3-6 2,6 0-2,4-5-2,8-10 2,1 0 0,-5-5 3,0-5 3,4 0-7,-3-10 0,3-6 0,-4 1 1,5 0 1,-6-1 2,1 1-1,1 0 2,-6-1 2,1-4 2,-4 0 1,-5-11 0,0-10 0,-4 1 0,0 4-4,0-5-1,-4 6-3,0 4-1,0 1 1,-1 9 2,1 6 3,0 5 2,-5-1-10,1 11-5,-1 5 4,0 5 3,1 0-11,-1 0-5,5 0-53,0 0-21,8-10-36</inkml:trace>
  <inkml:trace contextRef="#ctx0" brushRef="#br0" timeOffset="88538.605">14869 1799 180,'-4'-10'68,"8"5"-36,-4 0-18,0 5 22,0-5 0,0 0 2,0 5-5,0 0 0,0 0-19,0-5 5,0 5 2,0 0-5,0 10 1,0 5-10,0 11-4,0 9-2,0 16-1,0 4 0,0 16 2,0-5-1,0 10 2,0-5-4,0-10 0,0-5 1,0-11 2,0-9-25,0-6-10,0-10-36,5-9-14,3-17-40</inkml:trace>
  <inkml:trace contextRef="#ctx0" brushRef="#br0" timeOffset="89407.8919">15168 2205 36,'0'5'16,"5"0"-8,-1-10-3,-4 5 6,0 0 20,4-5 10,-4 5 3,5 0 1,3 0-12,-4-5-5,5 5-14,0-5-6,-1-1-5,1-4-3,-1 0 1,-3-20-1,3 10 2,-4-1 5,1-9 4,-1-1 2,0 1 5,1-5-1,-2-6-1,-3 1-2,0-1 1,0 6-4,0 4 1,-3-9-1,-2 19 3,1 6-3,-5 0 1,0 5-5,-3 5 1,-1 5-3,-8 10 0,4 5-3,4 5 1,0 6-2,0 4 2,1 6-4,3-6 0,0 5 1,5 1 2,-1-1-3,5 1 0,0-6-1,5-10 0,-1-4 2,5-1 0,0-5 0,3 0 0,1-5-3,0 0 2,0 0 3,-1 0 1,6-5-4,-6 0 1,1 5 0,-5-5 0,1 0 0,0-5 2,0 5-1,-6-15 2,2 0 2,-1-5 2,0 5-3,1-1-1,-1 1 3,-4 5 3,0 0 0,0 5 2,0 0-4,0 5-2,5 25 0,-2 11 3,2 4-2,3 6 2,1 4-1,-5 1 3,0 0-3,1-6-2,-10 1-2,1-6-3,0 6 1,4-5 1,0-11-6,-4 5-1,-1-4-25,1-6-8,0-5-11,4-9-5,0-11-65,8-16-58,9-14 63</inkml:trace>
  <inkml:trace contextRef="#ctx0" brushRef="#br0" timeOffset="90054.7956">15729 1708 228,'0'5'85,"0"-5"-46,-5 5-30,5 0 19,0 5-8,-4 1 1,0-1-8,-1 0 0,1 5-8,-4 0 4,-1 6 1,0-6-3,5 0-2,0 5 0,0 0 1,-1-4-5,5-1-1,0 5 2,9 0 1,-1-4 1,1 9 0,0-5 2,-1-15 1,1 10-1,4 1-1,-1-1-3,6 0 1,-1 0-2,-1 0-1,2 1 3,-1-1 0,-4 5-1,-1-5-2,1 1 3,-4 4 0,-1 0 1,1 0 2,-5 1 1,1-1 3,-5-5-3,0 10 1,-5-14-3,1 14 0,-5-10 1,1 5 3,-1-4-6,-4-1-4,1-5-3,-1 0 3,0 0-9,4-5-3,1-10-20,0 0-6,-1-20-64,0-6-38</inkml:trace>
  <inkml:trace contextRef="#ctx0" brushRef="#br0" timeOffset="90464.2773">15746 1799 176,'0'-5'68,"0"0"-36,4-5-24,0 5 18,1 0-2,-2-5 1,6 0 1,0 0 3,0-1-15,-1 1 7,5 5 3,-1-5-1,1 5 0,4-5-3,1 5-3,-6 0-3,1 0 1,0 0-6,9 0-1,-5-1-4,-1 1-1,-3 0-3,9 5-1,-5 0 1,0 0-3,0 0 2,0-5-21,-4 5-10,0-10-37,-1 0-14,2-15-49</inkml:trace>
  <inkml:trace contextRef="#ctx0" brushRef="#br0" timeOffset="91163.9034">16293 1835 160,'-4'15'60,"-13"-10"-32,25-5-22,-8 0 17,-5 0-12,2 0-3,-2 0-1,1 0 2,0 0-4,-1 0 6,1 0 2,4-5 9,-4 5 6,4 0-4,0 0-2,0 0-4,0 0-1,-4 5-1,-1 0 0,1 5-4,4 5-2,-4 1-6,4 9-1,0 10 1,0 1 0,4 10-5,0-1 1,1 1 0,7-1 0,1-9-3,4 4 2,1-14-1,-2-6 0,1-5 2,9-10 0,0-5 0,0-10 0,4-5 0,0-5 2,-5-6-3,1 1 0,-5 0 1,5-6 2,-9 1 12,0-1 6,-5 6 5,-15 0 15,-6-1-10,0 6-9,-8 5-6,-4 0-7,-5 5 0,0-1-10,1 1 0,-1 0-27,-4 5-8,-4 0-54,4-15-21,-4-11-39</inkml:trace>
  <inkml:trace contextRef="#ctx0" brushRef="#br0" timeOffset="92090.8744">16767 1445 288,'-17'5'107,"17"5"-58,0-15-57,0 5 18,0 0-11,0 0 0,5-5 1,-1 0 2,0 0-1,5 0 2,-1-1 0,5 1 7,0 5 6,-1 0-4,1-5 1,1 5-8,7 0-1,0 0 0,-4 5-2,5 0-2,-5 6 1,-4-6-1,-1 5 8,1 0 5,-5 0-4,1 10-1,-5 11 2,1-6 4,-1 0-4,1 6 0,-5-1-4,0 1 1,0 4-2,0 1 0,0-1-1,0 0 2,0-4-1,0 9 2,0-4-2,0 9 2,0 1 0,0-5 1,-5-1 2,1-4 4,-5 9-2,0-9 3,1-6-4,-5-5-1,1-4-9,-6-1-2,1-15-31,0-5-12,0-10-67,-4-15-29,-5-11-13</inkml:trace>
  <inkml:trace contextRef="#ctx0" brushRef="#br0" timeOffset="83872.0067">12659 1840 124,'0'-5'46,"0"5"-24,0 0-17,0 0 11,0 0-3,0 0 2,0 0 3,0 0 3,0 0-11,0 0 8,0 0 2,0 0 3,0 0 1,0 0-7,0 10 0,-5 5-10,5 0-2,0 6-3,0 9-2,0 16 3,0-6 2,0 6 0,0-1 2,-4-4 0,4 10 3,0-6-7,0-4-2,-4 4-1,4-4 2,0-1-1,-5-4-1,2-1 1,3 1-1,0-6-16,0-5-4,0-9-25,0-6-9,0-10-51</inkml:trace>
  <inkml:trace contextRef="#ctx0" brushRef="#br0" timeOffset="84589.8611">12911 1941 196,'0'5'74,"0"-5"-40,0 5-33,0-5 14,0 0-13,0 0 0,0 0-2,0 0 0,0 0 0,0 0 0,0 0 2,0 0-3,0 0 0,0 0 5,0 0 5,0 10-3,9 1-1,-1-1-2,1 0 0,-1-10 2,5 10 2,-4-5-1,7 0 1,6 0 0,-5 0-3,1-5-3,-2 5 0,1 0-1,-4 11 0,0-1 2,0 0-3,0 0 0,0 0 3,-5 1 3,0-1 7,-3 10 2,-1-5-5,-4 1-1,0-1 0,0 0 2,-4 0 1,-1-4 1,-3-1-4,4-5 0,-5 0-3,1 0 2,-1 0-6,5-5-1,-5 1-2,5-1 0,0-5 0,0 0 0,-1 0-7,-3 0-4,8-11-15,0 1-5,4-5-34,-4 0-14,4-15-15</inkml:trace>
  <inkml:trace contextRef="#ctx0" brushRef="#br0" timeOffset="85007.4874">13001 1956 124,'-21'0'49,"21"5"-26,0-5-23,0 0 13,0-5-9,0 0-2,0 0 5,0 0 5,0 0-6,0 0 14,0 5 9,0-5 7,0 5 3,0-5-8,12 0 9,-3 0-11,3-5-3,1 0-10,1-1-5,-2-4-6,1 5-2,-5 0-1,5 0-2,-4 0 1,-1 0 1,1-1-1,0 6-1,-1-5 1,5 5-1,-1-5 0,2 0 2,-1 0-3,-1 0-2,1-1-25,0 1-9,0 0-45,-1 0-20,1 5-1</inkml:trace>
  <inkml:trace contextRef="#ctx0" brushRef="#br0" timeOffset="85838.5266">13377 1845 276,'-17'-5'104,"34"5"-56,-8 0-54,-9 0 17,0 0-9,0 0-2,0 0 5,0 10 1,-4 5-2,8 11 4,-8 4 2,-1 21 3,1 4 3,-1 6-3,2 15 2,-2 0-4,1-5-1,0 0-6,-1 0-1,1-10-3,0-6-3,0-9 2,-1-10 2,1-6-18,4-10-6,0-10-23,0-15-9,0-10-20,4-5-7,9-11-9</inkml:trace>
  <inkml:trace contextRef="#ctx0" brushRef="#br0" timeOffset="86256.7531">13596 1723 212,'-9'5'79,"4"-5"-42,5 0-34,5 0 15,-1-5-11,1-5-2,-2 0-1,2 0 0,-1 0-2,0 0 5,1 5 5,-5 0 7,0 5 3,4 5 0,0 10 1,0 10-7,5 11 1,0 4-4,-1 11 0,1 20-3,-5 5-1,0 0-1,1 5 0,-5 5 0,0-5 0,0 0-4,0-10-1,-9 0-1,0-15-2,1-6-24,4-14-9,-1-11-45,1-20-20,4-25-28</inkml:trace>
  <inkml:trace contextRef="#ctx0" brushRef="#br0" timeOffset="87153.3769">13869 2585 148,'0'-10'57,"-4"4"-30,4-9-14,0 10 17,0 0-6,0-5 0,0 0-4,0-5-3,0-1-9,0 1 4,0 5 1,0-10 7,0 5-7,0 5 0,0 10-5,0 0-5,0 0 1,0 0-3,0 10-3,0 0 1,4 0 3,-4-10 1,4 5-4,-4-5-1,5 5 3,-2 0-1,2-10-2,4-5 1,-5 5 1,0-15 4,1-6 7,-2 1-2,-3 0 3,0 4-1,0 6-1,0 0-1,-3 5 1,3 0 4,-5 5-6,5 0-2,-4 5-8,0 0-3,4 5 2,0 0 1,0 5 2,0 0 2,0 0-1,0-10-1,0 10 1,4 0-1,-4 0-3,0-10 2,0 0 1,0 0 0,0 0 0,0 0 0,0 0 2,0-5 3,-4 0-7,-1 0 0,5 0 0,-4 0 1,4 0-4,-5 0 1,5 0-18,0 5-6,0 5-25,0-5-9,0 10-55</inkml:trace>
  <inkml:trace contextRef="#ctx0" brushRef="#br0" timeOffset="93834.739">12668 1754 180,'-5'-5'68,"5"5"-36,5-5-29,-5 5 17,0 0-6,0 0 0,0 0-2,-5 0 0,1 0-6,-1 5 0,1 0 1,-5 0-1,1 5-1,0 0-1,-5 5 0,0 0-2,0 1 1,0-1 0,0 0 3,1 0-1,-1 0 2,0-4-2,0-1 2,4 0 0,-3 0 3,3-5 1,0 0 1,1 0-4,-5 10 2,1 1-2,-1-1-4,4-5 0,1 0-2,3-5 1,-8 0 2,9 10 2,-4-4-1,-1-1-1,5-5-3,-1 0 1,2 0-2,-2 5-1,1 0 1,13 0 1,-6 5-3,2-4 0,-1 4 3,0 0 1,-4 5-4,5 1 1,-1-1-2,-4 5-2,4 0 5,-4 11 1,0 4 2,0 1 2,0 5-1,0 4 0,0 1 1,0 0 3,-4-6 0,4-4 0,0-6-3,0-4 1,0-6-9,13 5-3,0-4 3,-1-6-31,6-20-12,7-10-109</inkml:trace>
</inkml:ink>
</file>

<file path=ppt/ink/ink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40:44.910"/>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1879-469 156,'-4'-3'60,"4"3"-47,0 0 13,0 0 3,0 0-11,0 6-2,0 1-7,-7 3-4,3 0-2,1 3 0,-1 4 2,0 0 0,0 0 0,4-1 1,0 5 1,0-5-3,0 1-1,0 0-1,4-4-2,0 1 1,0-4-1,3-4 0,0 1 0,1-4 4,-1-3 5,4-3 8,1-4 4,-1-3 1,4 0-2,-8-3-2,4-7-1,-3-4-3,3-2-1,-11-1-3,0 3-1,0 4-5,-11 7-1,-1 3-1,-2 6-2,-1 4-21,-4 7-9,4 0-117</inkml:trace>
  <inkml:trace contextRef="#ctx0" brushRef="#br0" timeOffset="-5854.4591">53 107 116,'-8'0'46,"5"0"-35,3 4 12,0-4 2,0 0 0,0 0 0,0 0-8,0 0-2,0 0-9,-4-4 0,4 1 4,0 0 0,-8-1 2,4 1 0,4 0 0,-7-1-6,3 1-2,4-1 0,-7 1 0,3 0-2,0-1 1,4 1-2,0 3-1,0 0 1,0 0 1,0 0-6,0 0 1,0 0 1,0 0 3,0 0 0,0 0 2,4 0-4,7 0-2,-11-3 2,11-1 0,-7 1 3,4 0 1,-1-1-4,1 1 1,3 0-2,-3-1 0,3 1 2,0 0 0,-3-1 0,7 1 0,-4 0 0,-3-1 2,3 1-3,0-1 0,1 1 1,-1 0 0,0-1 0,4 4 0,-3-3 0,-9 3 0,5 0 0,0 0 2,-1 0-1,4 0-1,-11 0 1,4 0-1,0 0 6,-4 0 4,0 0-1,0 0 2,0 0-6,0 0-3,0 7-1,0 3-1,-4 3 2,0 4 1,4 6-1,-11 1 1,4 3 0,-1 3 1,0 0-5,-3 0-1,0 4 3,3-1 1,-3 1-49,11 3-22,4 3-43</inkml:trace>
  <inkml:trace contextRef="#ctx0" brushRef="#br0" timeOffset="-4113.5256">528-402 140,'0'-7'52,"0"4"-41,-8 3 7,8 0 0,-3 0 1,-1-4 1,4 1-3,-12 3 2,12 0-10,-11 0 1,7 0 3,-3 3-5,3 4-2,-7 0-3,3 3 0,1 3-2,-1 1-1,4-1 3,-7 4 0,7-4-1,1 4-2,-1 0 5,0-4 1,4 1 4,0-1 1,0 0-3,4 1 0,0-1-5,3-3 0,4 0-1,-7 0 1,7-3-2,5-4 2,-1-3-2,3 0 2,-2-3-7,-1 0 1,4-4-118</inkml:trace>
  <inkml:trace contextRef="#ctx0" brushRef="#br0" timeOffset="-2386.9935">901-389 60,'-4'-3'24,"4"0"-18,0-1 20,0 1 10,0 0-8,0-1-4,0 1-2,0-1-2,0-2-5,0-1-1,0 0-8,-7 1 3,3 2 3,4 1-2,-7 0 2,3-1-5,0 1-2,0 3-2,0 0-3,1 3 1,3 4-1,-12 3 0,5 7 0,-1 0-3,1 3 2,3 3 1,4 4 2,-11-4-1,7 1-1,0-4 1,0-3-1,4-4 0,0 1 0,0-4-3,0 0 2,0-4 3,0 1 1,0-7-1,8 0-2,-1-3 1,1-1 1,3-2-1,4-4-1,-3-4 1,-9-3-1,5 1 4,0-4 2,-1-1-2,4 1-1,-7 0-1,0 0 1,3 7 0,-7 3 1,0 0-2,4 6-2,-4 4-2,8 7 1,-8 6-1,0 4 0,4 0 2,3 0 0,8 3 0,-7-4 0,11 1 0,-4-3 2,7-1-10,5-6-4,-5-4-74,8-3-45,4-10 51</inkml:trace>
  <inkml:trace contextRef="#ctx0" brushRef="#br0" timeOffset="-1531.2303">1090-181 44,'0'-3'19,"3"3"-15,1-7 17,4 7 6,-8-3 8,11-4 3,-7-3-3,3 0-1,1-4-13,3-2-3,-3-8-10,-1-3 1,1-3 4,3-7-3,-7-3 2,7 0 2,1 0 1,-9 3-4,1 3 1,-4 4-3,0 3 2,0 7-4,-4 4-2,1 2 2,3 4 0,-8 3-3,4 7-3,-11 10-3,4 11 1,0 15-4,3 11-1,4 4 5,4-4 2,8-4-2,7-3-1,0-3 1,11-3 0,-3-8 1,3-9 0,1-3 0,-1-11 2,4-6-8,0-4-1,-3-3-18,-1-7-7,-7 0-67,0 1-39,0 2 63</inkml:trace>
  <inkml:trace contextRef="#ctx0" brushRef="#br0" timeOffset="-630.6282">1625-536 160,'-4'-10'60,"1"6"-47,3 1 10,0 3 1,-8 0-12,4 0-2,-3 3 0,-1 4 4,-3 0-8,-1 3 1,1 0 0,0 0-3,0 0-1,3 0-1,-3 4-2,-4-4 3,7 3 0,4 0-1,-3 1-2,3-1-2,4 1 1,4-1 1,3 0 0,5-3 2,-5 1 1,4-1 3,5 0 1,2 0 1,-3-4 2,8 1-1,-12 0 0,5-1-1,-1-2 0,-4-1-4,0 1-1,-7 2 1,0 1 0,-4 0-2,-4-1-2,0 1 3,-7 0 2,-4-1-4,4 1-1,-8 0 0,0 0 2,0-1-1,0-2 2,4-1-9,4-3-1,-4 0-51,7-3-24,8-7-24</inkml:trace>
  <inkml:trace contextRef="#ctx0" brushRef="#br0" timeOffset="4323.0001">2368-513 44,'0'-6'19,"-4"2"-15,4 1 12,0 3 7,0 0 1,0 0 3,0-3 2,0-1 2,0 1-3,0-1 0,-4 4-5,4-3 0,0 3-12,0 0 2,0 0 3,0 0-4,0 0 1,0 0-4,0 0 0,0 0-3,0 0-1,4 7 1,-4 0 3,4 3-2,-4 3 1,0 4-3,0 3 0,0 3-6,4 4 1,-1 3 0,-3 0 2,0 1-3,0-5 0,0 1 3,0-3 1,0-1-1,0-3-2,0 0 1,0-3-1,4-3 0,4-1 0,-8-3 0,0-3 2,0-1 1,3-2 1,-3-4-5,4 3 1,0-3 2,4-3 1,-1-1-1,1-2-2,-1-4 3,1 0 0,-1 0-1,1-4 1,-1-3-2,1 1-1,-4-1 1,3 0-1,-3 0 0,0 1 0,-1-1 0,1 0 2,0 0-1,0 1 2,-4 2-2,4 1 2,-4-1-2,0 4 2,0 0-2,0 0 2,0 3 0,3 4 3,-3 0-5,0-1-1,0 4 2,0 0 1,0 0-4,0 0 1,8 7 0,-8 3 0,4 4 0,-1-1 0,1 4-3,0 3 2,0 0 1,3 0 2,-7 0-3,4 0 0,0 0 1,0 1 0,-1-1 0,1 0 0,0-4 0,0 1 0,-1 0 0,5-4 2,-8-3-3,4 4 0,-1-7 1,1-4 2,-4-3 1,0 0 1,4-3 2,0-4 1,3-3-1,-7 0 1,4-4-4,0 1 0,0 0-1,-1-4-2,1-3 5,0 0 1,0-4 0,-1-3 1,5-3-4,-4-3-2,3-4 2,1 0 0,-1 0 1,1 0 0,0 7-2,-1 0 1,1 3-2,-1 4 2,1 2 0,-1 5 1,5-1-5,-9 4 1,5-1 0,-1 4 0,-3-3-5,0 6 1,-4 4-25,0-1-8,0 4-16,0 0-8,0 4-52,0 6-42,0 10 61</inkml:trace>
  <inkml:trace contextRef="#ctx0" brushRef="#br0" timeOffset="5179.0467">2862-359 148,'0'-6'55,"0"-1"-43,0-3 21,0 7 8,0-4-5,0 0 2,3-3-11,-3 0-4,4 0-13,-4 3-2,4 1 2,0 2-2,-4 1 3,0 3-6,0 10-3,0 7 3,0 6 1,0 4 0,0 3-1,0 0-1,0 1 0,0-1 0,-4 0 0,4 0 0,-4 0 0,0-3 0,1-4 0,3 1-7,-8-7 0,4-4-23,1-3-11,3-3-46,0 0-22,0-1 4</inkml:trace>
  <inkml:trace contextRef="#ctx0" brushRef="#br0" timeOffset="6079.7036">3043-332 156,'-8'4'60,"8"-1"-47,-4-3 10,1 3 1,3-3-1,0 0 1,-4 0 0,4 0 0,0 0-13,0 0 0,0 0 2,0 0-5,0 0 0,0 0-2,0 0 1,0 0-4,4 0 0,3-3 1,1 0 0,3-1 2,-3-2 3,7-1 2,3-3 1,5-4-2,3 1-1,5-4-3,3 0 1,-4 1-2,0-1 2,0 4-4,-4-1 0,-3 4-1,-4 0-2,-4 3 1,0 1 1,-4 2-8,1 1-3,-5 0-17,1 3-7,-4 0-9,-4 0-3,0 0-9,0 0-2,0 0-33</inkml:trace>
  <inkml:trace contextRef="#ctx0" brushRef="#br0" timeOffset="6398.1221">3209-402 96,'0'0'35,"0"0"-27,0 0 16,0 0 6,0 0-3,0 0-1,0 0-8,0 0-1,0 0-10,0 0-4,0 0-2,0 0-1,0 0 0,0 0-33,3 0-13,1 0-26</inkml:trace>
  <inkml:trace contextRef="#ctx0" brushRef="#br0" timeOffset="7145.0725">3224-395 180,'0'0'68,"3"0"-52,1 0 8,-4 0 0,0 0-1,0 0 1,4 3-9,0 0-2,3 4-7,-3 3 3,0 0 1,0 4 1,-1-1 1,1 4 0,0-1 2,0 1-1,-1 0 2,1 0 1,0 3-1,-4 0-1,0 0-1,0 3-5,4 1-3,-4-1-2,0 1 0,0-4-2,0-3-1,0-4 1,0-3 1,0-3-23,0-7-11,0 0-5,0-3-1,4-8-25,-1 1-10,5 0-29</inkml:trace>
  <inkml:trace contextRef="#ctx0" brushRef="#br0" timeOffset="9107.7842">3604-194 80,'-15'0'30,"4"-4"-24,0 4 21,7 0 8,-4 4 3,1-4 4,-4 0-8,3 0-3,1 0-17,-1 0 7,0 0 2,5 0 2,-1 0 2,0 0-11,4 0-2,0 0-4,0 0 1,0 0-4,0 0 1,8 0-3,-1 0 0,5-4-1,3 1 2,0 0-1,4-1 2,-1-2-4,1-1-2,4 0 8,-1 0 4,1 1-2,0-1-1,-4 0-2,-1 1 0,-2 2-2,-1-2 1,3-1-4,-6 4-2,-1-1 2,0 1 2,-3-1-4,-1 1-1,1 0 0,0 3 2,-8 0 1,0 0 1,3 0-5,-3 0-1,0-4-24,0 1-7,-3 0-37,3-1-15,-8 1-50</inkml:trace>
  <inkml:trace contextRef="#ctx0" brushRef="#br0" timeOffset="8497.3985">3537-379 100,'-4'0'38,"8"0"-29,-4 0 14,0 0 6,0 0 1,0 0 2,0 0-6,0 0-2,3 0-13,1-3 2,0 0 3,3-1-6,1 1-1,0 0-3,3-1 1,0 1 0,0-4 3,1 4 1,-1-1 1,-3 1-4,-1 0-3,1 3 0,-1 0 1,-7 0-3,4 3-2,0 4 0,-4 0 1,0 3-1,0 0 2,0 0-2,0 3-1,-4-3 1,0 4-1,0-1 2,1 0 1,-5 1-1,4-1 1,-3 1 0,3-1 1,0-3-2,1 0-2,-1 0 3,-4 0 2,1 0-2,3 0 0,-4 0 1,5 0 0,-1-3 0,0 0 0,0 0-2,1-1 1,3 1 0,-4 0 1,4-1-2,0-6-2,4 7 1,-1-4-1,-3-3 0,4 4 2,4-1-1,-1 0 2,1 1-2,-1 3 2,5-7-2,-1 0-1,0 0 1,0 0 1,1-7 1,-1 3 1,0 1-2,1 0 1,-1-1-4,0 4 0,1-3-6,-1 0-3,0-1-12,-3 1-6,3-4-18,0 1-9,-7-1-21,4 0-51,-4 0 26</inkml:trace>
  <inkml:trace contextRef="#ctx0" brushRef="#br0" timeOffset="10733.3045">3985-402 132,'0'-3'49,"0"6"-38,0-3 15,0 0 5,0 0-4,0 0-1,0 0-8,0 0-1,8 0-10,-4 0 0,-1 3 3,1 1 3,0 2 2,3 4-2,-3 0 0,0 7-3,0 0-1,0 3-5,-4 0-1,3 0 1,1 0 0,-4 0 2,0-3 1,0 0-3,0-4-1,-4 1-1,1-1 1,-1-3-2,0 0-1,0 0-8,0-3-5,1 0-18,-1-1-7,0-2-40,0 3-54,4-7 32</inkml:trace>
  <inkml:trace contextRef="#ctx0" brushRef="#br0" timeOffset="11198.8198">4015-395 108,'-7'-4'44,"7"8"-35,-4-1 27,4-3 11,0 0-8,-4 0-2,4 0-13,0 0-2,0 0-13,0 0 1,0-3 3,4-1-5,4 1-2,-1 0-1,5-4 1,-1 3-3,0-2 0,0-1 1,5 4 2,-1-1-1,0-2 2,0-1-2,-4 4 2,0-1-4,1 1-2,-1 0 0,0-1-1,-3 1-18,-1 3-5,-3 0-16,0 3-5,-4-3-5,4 7-2,-4 0-8,-4 3-24,0 0 25</inkml:trace>
  <inkml:trace contextRef="#ctx0" brushRef="#br0" timeOffset="11769.1482">4053-281 104,'-7'13'38,"7"-6"-29,0-1 30,0-6 12,0 4-12,0-4-2,0 0-11,0 0-4,3 3-12,5 0 2,-1-3 2,1 0-3,0 0 1,3-3-3,0 0 0,0-1-1,1 1 2,-1 0-1,-3-1 0,-1 1-5,1 0-3,-1-1 0,1 4-1,3-3-3,-3 3 0,-1 0-14,-7 0-4,0 0-5,0 0 1,0 7-6,-4 3-1,-3 0 2,-1 0 1,-7 0 3,4 3 4,-4-3 12,0 0 6,3 0 3,1 0 1,0 0 4,3 1 2,1 2 13,-1 0 7,1 1 2,3-4 1,0 3-3,4-3 1,0 0 0,4-3 3,-4 0-7,4-4-2,3 0-6,1-3-1,-1 0-4,5 0-1,-1-3-3,4 0-1,0-1-1,0 1 0,0 0-7,4-1 0,-4 1-19,-4 0-6,1-1-25,-5 1-9,1 3-55</inkml:trace>
  <inkml:trace contextRef="#ctx0" brushRef="#br0" timeOffset="12925.8714">4343-456 132,'-3'-10'52,"3"7"-41,0-4 20,0 4 5,3-1-14,1 1-2,0-4-3,0 1-2,0 2-7,-1 1 1,1 0 4,-4 3 2,0 0 0,0 0-3,4 6 0,0 4-3,-4 4 2,0 3-4,0 3-2,0 0 2,0 0 0,0 0-1,0 0 1,0 0-2,0 0 0,0 0-1,-4 1 0,4-5-2,0 1-2,-4 0-2,4-4 1,0 1 3,-4-4 1,4 0-1,0-4-2,0 1 5,0-4 1,0 1-2,0-1-1,0 1 1,0-4 2,0 0-3,0 0 0,0 0 1,0 0 0,0 0-5,0 0 1,4 0 0,4 0 0,3 0 4,0 0 2,4 0 0,0 0-1,4 0-1,0 0 2,0 0-1,4 0 0,-1 0-6,-3 0 1,0-4-42,7 1-19,4-4-88</inkml:trace>
  <inkml:trace contextRef="#ctx0" brushRef="#br0" timeOffset="14983.2515">4988-382 124,'0'0'49,"4"0"-38,-4 3 15,0-3 5,0 7-6,4 0-2,-1-1-5,1 1 1,0 0-10,0 0-1,0-4 2,-1 0-2,-3-3 1,8 4-1,-1-1 0,1-3 0,-1 0 0,1-3 0,-4-1 0,3 1-4,-3-4-3,0 1 2,0-1 2,-4-3-2,0 0 0,0 0-1,-4-4 1,0 1-2,-3-1 2,-1 1-2,0 3 2,1 0-2,-1 3 2,-3 1 0,0 2 3,-1 4-3,1 7 0,-4 6 1,0 4 0,0 3-2,0 7-2,0 0 1,0 0 1,3-4-1,5 0 2,3-2-2,4-5-1,0 1-2,8-3 1,3-1 1,4-3 2,0-3-1,4-1 2,4-2 0,-1-4 1,1 0-2,3-4 1,1 1 0,-5 0 1,1-4 0,-1 0 0,1-3-2,0 0-2,-4-3 1,-4-1-1,0-2 0,0-1 2,0-3-1,-4-4-1,0-3 3,-3-3 0,0 0 1,-5-3 0,1-1-2,0 4 1,-4 0 0,0 6 3,0 4-1,0 3 2,0 4-2,0 3 2,0 3-4,-4 4-2,4 3 0,-4 3-1,1 7-3,3 4 2,0 3 1,0 6 0,0 10-3,0 4 2,0 4 1,3-1 2,5 0-3,-1-3-2,1-4 2,-1-2 2,1-8 0,0 0 2,3-6-2,0-3-1,1-4 1,-1-4-1,4-2-9,0-4-4,4-4-18,3-2-7,1-4-38,0-4-16,-1-3-20</inkml:trace>
  <inkml:trace contextRef="#ctx0" brushRef="#br0" timeOffset="15432.4683">5252-459 168,'-7'0'66,"3"0"-52,4 0 17,0 0 4,0 0-4,0 0 2,0 0-4,0 0 0,0 0-16,4 0-3,3 0-3,1 0 3,-1 0 1,4 0-1,1 0 1,-1-3-4,0-1 1,4 1-5,1-4-2,2 0 0,1-3 1,0 0-3,4 0-2,-1-3-20,1-1-8,0 1-33,-1 3-13,-3 7-35</inkml:trace>
  <inkml:trace contextRef="#ctx0" brushRef="#br0" timeOffset="16813.4913">5859-412 156,'-4'-7'57,"4"4"-44,0-1 16,-3 4 6,-1-3-2,4 0 1,-4-1-11,-4 1-1,1 3-13,-1 3-3,-3 4 0,0 3-3,-4 4 0,0 2-1,0 8 1,-1-4-4,1 3 0,4-3 1,0 1 0,3-5 0,4 1 0,4-4 0,0 1 0,4-4-3,4 0 0,-1-3 2,1-4 0,-1-3 1,1-3 2,-1-1 3,1-2 2,-4-4-1,0 3-1,-1-3-3,1 0 1,0 0-4,0 0 0,-4 3 1,0 0 2,0 1-1,0 2-1,0 4-2,0 0 1,0 0-1,7 7 0,-3 0 2,3 3 2,1 0-1,0 0-1,-1-4 1,1 1-1,3 0-3,0-4 2,4 1 1,0-4 0,1-4 0,-1-2 0,0-1 0,4-3 2,-1-4-1,1-2-1,-4-1 1,0-7 1,0-2 3,1-8 2,-5-3-1,0-3 1,-3-4-2,-1 1 2,-3 3-2,-4 3 2,0 3-2,0 4 2,-4 0-2,0 10 0,1 3-1,-1 4 2,0 3-3,-3 3 0,-1 7-1,-3 10-2,-1 7 1,-3 16 1,0 21-3,0 3 0,4 3 3,3-3 3,5-7-2,6-3 0,5-10-3,7-7-1,8-6 1,11-7 0,7-7-22,4-14-8,8-9-69,4-7-28,-8-4 17</inkml:trace>
  <inkml:trace contextRef="#ctx0" brushRef="#br0" timeOffset="38867.6472">3718 235 160,'-16'3'63,"9"0"-49,-4 1 18,7-1 7,-4 0-2,1 1 0,-1-1-12,1 0-5,-1 4-11,4-3-2,1-1 0,-1 0 3,0-3 4,4 0-6,0 0-2,4 4 1,3-1 0,5-3 1,3 0 0,4 0-2,3 0 1,5 0-2,3 0 0,4 0-1,0 0 0,0 0 0,0 0 0,-4-3-2,-4 3-2,-3 0 1,-1 0-1,-7-4-11,1 4-5,-1-3-32,-4 0-14</inkml:trace>
  <inkml:trace contextRef="#ctx0" brushRef="#br0" timeOffset="39888.4867">4272 77 108,'0'-17'44,"4"14"-35,-4-4 27,0 7 11,0-3-5,-4 0-3,4 3-10,-4 0-6,4 0-13,-4 0-2,0 3-1,4 4-1,0 3-1,0 3-1,0 1 2,-3 2-1,3 1 0,0-4-1,0 8 2,0 5-3,3 1-2,1 0 0,4-7 1,-1-3-1,1-4 2,-4 1 2,3-4 2,-3-4-1,4-2 1,-1-1-2,1-3 0,-1-3-3,1-1-2,-1-2 1,1-1 1,-1-3-3,5-3 0,-1-1 3,0 1 1,1-4-4,-1-3-1,0-4 3,-3 1 1,-1 0-3,1 2 1,-4 5 4,-4-1 5,0 3-3,0 8-1,-4 2-2,0 4 0,0 7-2,0 3-1,1 0 3,-1 4 0,0 2-1,4 1 1,0 0 0,4 0 1,3-1-2,1 1-2,3 3 1,4-3-1,0 0 0,4-4 0,0 1 0,4-4 0,-1 0 0,1-4 0,0-2-38,7-11-14,4-6-89</inkml:trace>
  <inkml:trace contextRef="#ctx0" brushRef="#br0" timeOffset="40595.9871">4781 97 156,'0'-3'60,"0"3"-47,0 0 19,0 0 7,0 0-7,0 0 1,0 0-5,0 0-3,0 0-13,0 0-1,0 0 0,0 7-4,0 6-2,0 4-2,0 3 0,0 3-2,0 1-1,0 3 1,0-1 1,0 1-1,0 0-1,4-4-8,-1 1-5,1-7-31,4-4-13,-1-3-55</inkml:trace>
  <inkml:trace contextRef="#ctx0" brushRef="#br0" timeOffset="40980.9475">4826 305 140,'0'-7'52,"4"4"-41,-4-4 15,0 7 6,4-3-5,-4-4-1,3 4-3,1-4-3,0 0-10,3-3 2,1 0 4,3-3-2,4-4 2,4 0-5,0 1-1,4-1-4,-1 0-1,1 0-3,0 4-2,-1 0-2,-3 3-1,0-1 4,-4 5 1,-4-1-22,1 0-12,-5 4-76</inkml:trace>
  <inkml:trace contextRef="#ctx0" brushRef="#br0" timeOffset="41404.1328">4890 235 84,'4'0'33,"0"0"-26,-1 0 20,-3 0 8,0 0 0,4 3 2,-4-3-3,4 3 1,0 1-19,0-1 2,-1 0 0,1 1 1,0 2 1,0 1-7,3 0 0,1 0-6,-1-1-2,5 1-2,-1 0 0,4-1 2,0 1 2,0 0 1,4-1 2,0 1-1,0 0 0,0-4-1,-1 1 2,-3-1-5,1 4-3,-5-4 1,0 0 0,0 1-1,-3-1-2,0 0-2,-8-3 1,0 0-39,0 0-15,7 4-83</inkml:trace>
  <inkml:trace contextRef="#ctx0" brushRef="#br0" timeOffset="43476.3129">5550 362 104,'4'0'41,"-1"3"-32,1 1 17,-4-4 6,4 3 0,-4 4 1,0-1-7,0-2-4,0 3-12,-4-4 2,0 0 2,1 1-3,-5-1 1,1 0-3,-1-3 0,-3 0 1,-1-3 1,1 0 1,0-4 2,0 0-3,-1 0 1,1-3-7,3-3-1,1-4-2,-1-3-2,5-3 3,-1-1 2,0-3-2,0 1-2,0-5 0,4 5 1,0-1-3,4 0-2,0 4 2,4 2 0,3 1 1,0 4 2,0-1-1,5 3-1,-1 1-2,0 3 1,0 3 1,4 4 2,-1 0-1,1 3 2,0 3-2,-4 4-1,0 3 1,0 0-1,1 0 0,-5 3 0,0 1 0,0-1 0,1 0 0,-1 1 2,-3 3-1,-1-1 2,1-2-2,-1 2 2,-3-2-2,0-1-1,0 1 1,-1-1-1,-3 0 0,0 1 0,0-1 0,0 1 2,0-1-1,-3 1 2,-1-1-4,-4-3 0,1 0 1,-5 0 2,-3 0-1,0 0-1,-4-3 1,1 0-1,-1-1 2,0-2 1,0-1-1,0-3 1,4 0-2,0 0-1,0-3-2,4-1 1,-1-2 3,5-1 1,-1 0-1,4 0 1,4 1-2,0-1 2,4 0-4,4 1 0,3-1 1,0 0 2,4 4-3,0 0 0,1 3-1,-1 0 0,0 0 2,4 3 2,-4 4-1,0-1-1,0 1 1,0 0-1,0-1-9,-4 1-4,1 0-70,6-4-30,-2-3-7</inkml:trace>
  <inkml:trace contextRef="#ctx0" brushRef="#br0" timeOffset="44272.5352">6063 60 132,'-4'-13'52,"0"6"-41,-3 1 22,3 6 6,0 0-6,0 0-2,-3 0-6,-8 0-4,0 6-11,0 1 5,-1 3 4,1 3-8,4 4-1,0 3-2,-1 4 0,5-1-4,-1 1-3,5-1 0,3 1-1,0-1 0,3-3 2,5 0 3,-1-3 2,5-7-3,3 0-1,4-3 1,0-7 0,3-4-9,5 1-4,-1-7-39,4-3-19,0-1-51</inkml:trace>
  <inkml:trace contextRef="#ctx0" brushRef="#br0" timeOffset="45015.411">6138 114 132,'0'-23'52,"0"16"-41,4-7 33,3 8 13,1-1-17,7-3-5,-4-3-6,4-1-1,4 1-15,0 3 1,4 0 2,-1 3-2,1 7 0,0 7-4,-1 3-1,1 3-3,-4 7 1,0 7-2,-4 3 0,-8 0-1,-3 1 0,-4-1-2,-8 0 1,-3-3 0,-4-4 1,-4-3-7,-3-3-2,-5-4-29,-3-6-13</inkml:trace>
  <inkml:trace contextRef="#ctx0" brushRef="#br0" timeOffset="44708.0032">6296 3 148,'-3'-16'55,"6"12"-43,-3-2 23,0 6 7,0-4-7,0 1-1,0 0-6,0-1 0,0 1-16,-3 3 6,3 3 3,0 4-7,0 6-1,0 4-5,0 7 0,0 6-5,0 0 0,0 3-3,0-2-1,3-1 1,1 0 0,0-7 0,0 1 2,3-4-1,-3-3 2,0-4-2,0 0-1,-4-3 1,0 1-1,-4-5-16,0-2-4,-3-1-19,-1-3-7,-3 0-20,-1 0-7,1-3-17</inkml:trace>
  <inkml:trace contextRef="#ctx0" brushRef="#br0" timeOffset="34454.9966">2145 54 112,'4'-7'44,"4"7"-35,-8-3 25,0 3 7,0 0-10,0 0-4,0 0 0,0 0 0,0 0-14,0 0 3,0 0 2,0 0-4,0 0 0,0 0-4,0 3-1,0-3-3,0 10-1,0 10-3,-8 4-2,4 6-2,-3 0 1,-1 3 1,1-2 2,-1-1-1,1-3 2,3-1-2,4-2-1,-8-4 1,5 0-1,3-3 0,-8-4 2,4 1-3,0-8-2,4-2-23,0-4-10,4 0-36,0-4-15,4 4-3</inkml:trace>
  <inkml:trace contextRef="#ctx0" brushRef="#br0" timeOffset="35280.134">2119 191 108,'-4'-10'41,"4"10"-32,0-10 20,0 7 8,0-1-7,0-2-2,0-1-8,0 0 0,0 0-11,0 1-1,0-4 2,4 0-2,7 0 1,-7 0-3,7-1-1,1 1-1,-1 4 0,8-1 0,-4 0 0,4 4 2,-8 0 1,0 3-3,4 0-3,-7 3 0,3 4 1,1-1 1,-5 4 1,1 0-2,-5 4-2,1-1 1,0 1-1,4-1 0,-8 4 0,0 0 0,-8-1 0,0 4 0,1-3 2,-4 0-1,-4 0 2,-1-4-2,1 1-1,0-4 1,0-4 1,0-2-1,4-1 2,-4-3-2,3 0 2,9-3 0,-5 3 1,4 0 0,1-4 2,-1 1-3,4 0-2,0 3-3,4 0-1,-1-4 2,9 4 2,-5 0-2,5 0 0,6 4 1,-6-1 2,3 4 3,0-1 2,0 1-1,0 0 1,4-1 0,-4 1 3,0 0-3,0 0 1,4-1-5,-8 1-2,4 0 0,-3-1 1,-1 1-1,-3 0 2,-1 0-2,1-1-1,-1 1-35,1-4-16,7-3-84</inkml:trace>
  <inkml:trace contextRef="#ctx0" brushRef="#br0" timeOffset="36766.8145">2643 161 124,'0'-7'46,"0"7"-35,0 4 23,0-4 7,0 0-4,0 3 1,0 4-16,0-4-5,-8 0-10,5 4-3,3 0 0,0 3 0,-4 0 0,4 0-2,-4 3 1,0 4 0,1 3 3,-1 0-5,0 0-3,0 0 3,4 1 1,-7-5 2,3 1 0,0 0-5,0-4 1,1 1 0,-1-4 2,4-4 1,0 1 1,-8-3-2,5-1-2,3-3 1,0 0 1,0-3-1,-4-1-1,4-3 1,-4 1 1,4-1-1,0 0-1,0-3-2,0 0 1,0 0 1,0-3 2,0 3 1,0-4 3,0 1-1,4-1 2,0 1-4,-1 0-2,5-4 2,-8 4 0,7-4-1,1 0 1,3 0 0,1 0 3,-1-3-3,4 0-2,0 4 4,0-1 1,0 3-2,4 1-1,-8 3-3,5 3-1,-1 0 3,0 4 1,-4 3-4,0 3-1,1 4 1,-5 7 0,1 2 3,-5 1 1,-3 3-4,-3 0 1,-1 0 0,-4 1 2,5-1-3,-12-4 0,3 1 1,1-3 2,0-4-1,-1 0 2,1-4-2,3-2 2,1-4-2,3 0-1,-3-4 1,3 4 1,0-3-3,4-4-2,0 1-1,0 2 3,4-2 0,7-1 1,-7 4-3,7-1 2,4 1 1,0 3 0,0 0 0,4 0 0,-4 3 0,4 4 0,0 0 0,4 3 2,-12 0-1,4 3-1,-4 0-2,1-2 1,-5 2 3,-7 0 3,-4-3 0,-3 0 0,-4 1-3,-8-1-2,-4-4 1,-3 1-1,-1 0 0,1-1 0,0-2-38,-1-1-16,12 0-79</inkml:trace>
  <inkml:trace contextRef="#ctx0" brushRef="#br0" timeOffset="37578.5587">3246 218 172,'4'-10'66,"0"6"-52,-4 1 17,0 3 4,0-3-4,0-1-1,0-2-3,-4-1-2,0 0-14,-3 1 2,-1-1 3,-3 4-2,-4-1 0,0 4-6,-4 4-3,0 2 0,0 4-1,4 7-2,-4 0 1,4 3-4,0 3 0,4 1 1,7-1 0,-4 1 0,8-1 0,8-3 2,0 0 3,7-6 0,7-4 0,5-3 1,7-7 1,3 0-1,1-4 1,-4-2-17,-4 2-8,-4-2-88,1-1-38,-12 0 25</inkml:trace>
</inkml:ink>
</file>

<file path=ppt/ink/ink4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23:21:12.189"/>
    </inkml:context>
    <inkml:brush xml:id="br0">
      <inkml:brushProperty name="width" value="0.10583" units="cm"/>
      <inkml:brushProperty name="height" value="0.10583" units="cm"/>
      <inkml:brushProperty name="color" value="#C00000"/>
      <inkml:brushProperty name="fitToCurve" value="1"/>
    </inkml:brush>
  </inkml:definitions>
  <inkml:trace contextRef="#ctx0" brushRef="#br0">63 25 406,'-8'5'-1,"-1"0"-2,0 1 2,1-1 2,-1-5 6,0 0 6,5 5-5,-1 0 0,1-5-6,4 0-4,4-15-39,1 4-17,3-19-51</inkml:trace>
  <inkml:trace contextRef="#ctx0" brushRef="#br0" timeOffset="26673.0657">102-10 395,'0'0'0,"0"0"1,0 15-1,0 0 0,-4 0-5,4 1 1,0-1-44,4 0-21</inkml:trace>
</inkml:ink>
</file>

<file path=ppt/ink/ink4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21:18:23.401"/>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-887 14 168,'0'-21'66,"4"21"-36,1 0-11,-5 0 23,0 0-8,0 0-2,0 0-12,0 0-5,0 0-8,0 11-1,4-1 4,-4 0-4,0 5 2,0 5-5,0 11 0,0 4-1,4 11-2,-4-1 1,4 6 1,-4 5-1,5-6 2,-5-9-2,0 0 2,0-6-4,0-5 0,0-4-8,0-6-2,0-5-16,4-5-8,-4-10-25,0-5-12,0-5-20</inkml:trace>
  <inkml:trace contextRef="#ctx0" brushRef="#br0" timeOffset="921.53">-840 667 208,'4'5'79,"-4"11"-42,9-16-26,-9 0 21,4 0-8,4 5 0,1 0-7,4 0 0,-5-5-10,5-5 5,4 0 3,5 0-5,-5-6-1,0 1-3,0 0-1,0-5-1,1 0 0,-6-11-13,1 1-4,0 5-29,0-11-11</inkml:trace>
  <inkml:trace contextRef="#ctx0" brushRef="#br0" timeOffset="365.6079">-870 80 136,'4'-5'52,"-4"5"-28,0 0-6,0 0 20,0 0-10,0 0-4,0 0-5,5-6 0,-1 1-10,5 0 1,-1 0 3,1-5 4,4 0 4,-5-5-5,5 0 1,4-1-6,-4 1 1,4-5-7,0 5-1,0 0-2,0 4-2,-4 1 1,0 0-1,-5 0-3,1 5 2,0 0-21,-1 0-8,-4 0-18,-4 5-8,0 0-51</inkml:trace>
  <inkml:trace contextRef="#ctx0" brushRef="#br0" timeOffset="651.7232">-815 292 168,'0'0'66,"5"0"-36,-1-10-20,5 5 20,0 0-9,-1 0-2,0-5 0,1-5 0,4 10-10,-5 0 1,5 0 3,-4-1-5,-1 1-2,1 0-3,-1 5-3,-3 0 1,-1 0 1,5 0-19,-1 0-58,-8 0-38</inkml:trace>
  <inkml:trace contextRef="#ctx0" brushRef="#br0" timeOffset="1991.0052">-485-103 164,'0'-10'63,"0"10"-34,0-10-8,0 10 25,0 0-9,0 0-1,0 0-7,0 0-4,0 0-13,0 0-3,0 0-2,4 10-1,4 0 1,1 10-2,0 11 0,0-1-3,-1 6 1,-4 4-2,0 6-1,1 5 1,-1-6-1,1 1-3,-2 9 2,2 1 1,-1-10 2,-4-11-8,0 1-1,0-6 2,0-5 0,0-4-2,-4-6 0,-1-10 1,2-10 4,-2-10-1,1-11-1,-1-4 5,1-5 1,0-6 0,-1-5 1,5 1 0,0 4 3,0-4 1,0 9 3,0-4-1,0 4 0,5 6-3,-1-6-1,0 6 1,5 5 1,-1-1-1,1 1-1,0 10-1,-1 0 2,1 4-3,-1 6-2,14 21 2,-5 4-2,0 0 2,-5 5-4,6 6 0,-6-1-1,1 6 0,1 4 4,-2 1 1,1-1-1,-5-4 1,1-1-9,0-4-1,-5-1 2,4-5 0,-3-4-4,-1-11 1,-4 5-3,0-5 2,0-10 0,0-5 3,0-10 2,0-5 2,0-6 3,0-9 2,0-6-1,0-9 1,0 9 2,4-10 2,1 6 1,-1-1 0,0 6-2,5-1 1,-1 6-4,0 4-2,1 6 4,0 5 4,0 4-3,7 27-3,1 9-4,-4 20 3,4 6 0,-4 5-3,0 4 1,0-4 2,0 0 1,-5-6-4,1-9-1,0-1-6,-1-9-2,-4-6-35,1-5-13,-5-15-47,8 0-54,0-10 54</inkml:trace>
  <inkml:trace contextRef="#ctx0" brushRef="#br0" timeOffset="2790.3485">45-153 236,'-8'-6'88,"8"-4"-48,0 5-34,0 0 20,0 0-5,3 0 2,2-5-2,-1 0-1,1 0-10,3 0 2,0-6 2,5 1 1,1-5 1,2-11-2,1 6 1,5 0-8,-1-1-2,5 6-3,4 0-2,0 5 1,0 0 1,0-1-3,-5 6 0,-3 5-21,-1 0-8,-4 5-23,0 0-8,-4 5-70,4 0-32,-4 10 83</inkml:trace>
  <inkml:trace contextRef="#ctx0" brushRef="#br0" timeOffset="3123.5219">211 323 220,'0'20'82,"5"-15"-44,-5 5-16,0-10 26,4 10-10,-4-10-2,9 5-7,0 1-4,-1-6-13,0 0 6,1-6 2,8-4-8,9 0-4,-1-10-5,5 0-3,0-6 1,0 1-1,0-5 0,4 4 0,5 1-38,-1-11-14,1-9-106</inkml:trace>
  <inkml:trace contextRef="#ctx0" brushRef="#br0" timeOffset="2423.3382">182-214 136,'8'-21'52,"1"6"-28,3 0-13,-7 10 15,-1 0-1,1 0 2,-1 0 2,0 5 2,1 0-16,-5 0 11,3 5 6,2 5-7,-1 10-3,0 1-8,5 9-4,-1 10-3,-3 6 0,-1 0-6,5-1-1,-1 1-2,1-1 0,-5-4 4,0 0 1,1-6-1,-5-5-2,0-4-8,0-1-5,0-15-24,0-10-11,0-5-24,-9-5-7,9-10-15</inkml:trace>
  <inkml:trace contextRef="#ctx0" brushRef="#br0" timeOffset="-2929.5851">-3380 1275 112,'-3'21'44,"3"-16"-24,0-5-8,0 0 16,0 0-3,0 0 3,0 5-7,-5 0-3,1-5-10,0 5-1,-1-5 3,1 5-4,0-5 2,-5 0-3,1 10 0,-1 0-1,5 0 2,-5-5 1,1 0 1,-1 1 0,1-1-2,3 0 1,1 0-2,0 0 0,-1 0-3,2 0-2,-2 0 3,1 0 0,-1 5-1,1-5-2,0 5 1,-1 1-1,2-1 2,-2 0 3,1 0 0,0 5 0,4 0-3,0 1 1,0-1-2,0 0 2,-9-5-2,9 5-1,4 0 1,-4 1-1,0 4 0,0 0 0,0 0 0,0 1 0,0-1 0,5 0 2,-5 6-3,0-1 0,0 0 1,0 1 0,0-1-3,0 0 2,0 6 1,0-1 2,0-5-1,4 1 2,0 4-2,1 1-1,-5-6-2,0 5 1,3-4 1,2 4 2,-5-10-1,0 6-1,0-1-2,0 5 1,4 1 3,-4-11-3,0 10 0,0 1 3,0-11-3,0 10 0,0-4 1,0 4 0,0-4 0,0-6 0,0 0 0,0-5 2,0 0-3,0 1 0,0-6 1,4 0 0,-4 0 0,0 5 0,0-5 0,0 1 0,0-1-3,0 0 2,0 0 3,5 5 1,-5 0-4,0 1 1,0-1 0,0 0 2,4 0-3,-4 0 0,0 1 1,0-1 0,0 0 0,0-5 2,0 0-1,5 0-1,-5 6 1,3-6-1,-3 0 0,5 0 0,-5-10-3,0 10 2,0-10 1,0 0 2,4 10 3,-4-10 2,0 0-3,0 0-3,9 5 4,-9-5 1,0 0 0,0 0-1,0 0-3,0 0 1,0 0-2,8 0-1,1 0 1,-9 0-1,8 0 0,1 0 0,-1 0 0,5 0 0,0 0-3,0 0 2,4-5 1,0 0 2,-4 5-1,4 0-1,0 0 1,0 0 1,-4 0-3,0 5 0,0 0 1,0 0 0,-1-5-22,1 0-8,4-5-38,4-5-16,6-10-20</inkml:trace>
</inkml:ink>
</file>

<file path=ppt/ink/ink4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1-19T21:18:22.343"/>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-489 860 160,'-9'0'63,"9"25"-34,-4-35-30,4 20 12,0-10 1,0 0 5,0 5 0,0-10 1,0 10-9,0-10 3,0 5 2,0 0-1,4-5 0,5 10-3,-1-10 1,5 0-4,0 0 1,0 0-5,4 0 0,0 0-1,0 0 1,1 5-2,-1 0 2,0 0-4,0 0 0,5 0 3,8 0 1,-5 0-1,1 5 1,-4 0-2,-1-5-1,-4 5 3,1-5 2,-5 0 0,-1 0 0,-3 0-3,0 5-2,-1 0 3,1 0 2,-5 0-2,0 0 0,5 5-3,-5-5-1,4 6 3,-8-1-1,5 0-1,4 5 3,-5 0 0,0 0-1,1 1 1,3-1-2,-3 0-1,7 0 1,-7 0 1,-1 1-1,0-1-1,1 0 1,-1 0-1,8 6 0,-3-6 0,4 0 0,-8 0 0,-2 0 0,2 11 0,3-1 0,1 10 2,0-4-1,0-6-1,-6-5 1,2 1 1,-1-1-1,0-5-1,1 0 1,-1 1-1,1-1-3,-1 0 2,0-5 1,1 0 0,-2 0 0,2 1 2,-1-1 1,0 0 1,1 0-5,-1 0-1,1 0 1,-5 0 2,0 6 0,4 4-1,0 0-2,1 4 1,-5-3 1,3-1 0,2-5 0,-1 0 0,0-5-3,1 6 2,-1-6 3,1 0 1,-2 0-4,2 5-1,0 0 3,-2 1 1,2-1-3,-1 0 1,0 0-2,1 0 0,-1 1 2,1-1 2,-2 0 1,2 0 1,-1 0-5,0 1-1,-4 9 1,0-10 2,0 0 0,0 1 2,-4 9 0,0 10 3,-4 1-1,-1-6 0,0 1-1,-3-1 2,-1 0-1,-1-4 2,-2-1-4,-2 0-2,1-4 2,-13 4-2,-4-5-3,-5-4-25,5-6-10,4-20-41,4-11-15,0-14-22</inkml:trace>
</inkml:ink>
</file>

<file path=ppt/ink/ink4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3-19T13:45:04.79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244 42 160,'-4'-5'63,"8"0"-34,-8 5-21,4 0 16,0 0-3,0-5-1,-5 5 3,2-5 2,-2 0-13,-3 5 6,-1-5 3,1 5-5,-1-5-1,-4 0-7,0 5 0,-4-5-3,0 10 2,0 0 2,4 0 5,1 0-6,-1 0-2,-1 0-1,6 0-1,0 0 0,-1 0 2,1 0-5,3 0-3,1-5 1,0 5 2,-1-5 4,1 0 2,4 0-3,0 5-1,0 1 1,0-6 2,0 5 1,0 0 3,0 0-3,0 0 1,0 5-3,0 0 0,0 0-3,0 0-2,0 6 5,0-1 1,0 0-2,0 5-1,0 0-1,0 11 1,0-6-2,4 1 2,1-1-2,-5 5 2,0 11-4,4-6 0,0 1 3,-4-6 1,0 6-1,0-1 1,0-10-2,0 5 2,0 0-2,0 11 2,0-6 0,0 1-1,0-6 1,0 0-4,0-4 0,0-1 1,0 0 2,-4 1 1,0-6 1,4 0-2,-5 1-2,5-6 3,0 0 0,0 5-4,0 1-1,0-1 1,0 0 0,0 5 1,0-4 2,0-6-3,0 0 0,0 0 1,0 0 2,0-4-1,0-1 2,0 0-4,0 0-2,5 0-1,-5-10 3,4 15 0,5-5 1,-1 1 2,1-1 1,-1-5-4,0 0 1,6-5-2,-6 0 0,0 0 2,5 0 2,1 0-1,-2 0 2,1 0-2,0 0-1,0 0 1,-1 0-1,1 0-27,0 0-11,4-5-127,-4 0 2</inkml:trace>
  <inkml:trace contextRef="#ctx0" brushRef="#br0" timeOffset="945.0649">390 138 200,'0'-10'74,"0"5"-40,0 5-16,0 0 23,0 0-4,0 0 3,0 0-16,4 10-4,-4 6-12,0 9 6,4 10 5,-4 11-6,5 15 0,-2 5-3,2 0 1,-1-1-4,1 6 1,-10-1-5,1-9-2,-1 0 0,5-5 1,-3-6 1,-6-9 1,0-6-11,5-9-3,-4-6-13,3-10-5,-3-10-7,-1-5-4,5-5 0,0-5-1,-1-6-5,1-4 1,0-5 0,4-1-1,0 1 19,0-1 10,0-4 12,0-1 16,0-4 10,4-1 6,-4-18 6,4-2-2,1 0 1,3 0-18,1 5 11,-1 6 4,1 4-7,4 6-3,0 4 0,-1 11-1,-3 0 1,0 9 0,-1 1-5,0 5-1,6 5-6,-2 10 0,-3 5-3,-1 5 2,1 1-4,-5 4 0,-4 5 3,-4 0 3,-1 11-6,-3-6-2,-5 6-1,-4 4 2,-5-4-8,1-1-1,0-4-31,0-11-15,8-5-97</inkml:trace>
  <inkml:trace contextRef="#ctx0" brushRef="#br0" timeOffset="2175.9044">403 230 140,'0'-16'55,"12"11"-30,-3 0-14,-13 0 18,8 0-4,0 0 0,1-5-7,-2 0-1,2-5-10,3-1 5,1 1 3,-1 0-1,1 0 2,0 0-3,-1-6 0,1 1-5,4 5-3,-5 0 2,5-6 0,-4 6-3,3 5-1,-3 0 3,0 0 1,-1 5-3,1 0-3,-1 0 2,0 15 0,1-5-4,0 0 1,0 0 0,-1 10 2,0 0-1,1 1 2,-1 4-2,1 10 2,-5 6 0,1 9 3,-5 1-1,-5 0 2,-3 19-4,-5-9-2,-4 0 2,-5-5 0,-3-6-1,-5-9 1,-4-6-2,-1-10 2,2-5-13,-2-9-6,5-12-60,9-4-27,4-5-18</inkml:trace>
  <inkml:trace contextRef="#ctx0" brushRef="#br0" timeOffset="3302.4277">689 958 172,'0'5'66,"0"0"-36,-4 0-15,4-5 18,0 0-1,0 0 3,0-5-8,0-5-2,0 0-14,0-5 2,0-10 1,0-11-3,0-4-1,0-1-6,4 1-1,4-1-1,5 6-2,0-6 1,4 7 1,0 3-3,1 6 0,-6 5 1,6 9 0,-2 1 0,-3 20 2,0 1 3,-4 14 2,-1 0-1,1 11-1,-9-2-3,0 7 1,0-1-2,0-4 2,0-6-2,0-5 2,-5-4-4,5-6 0,0-5-21,0-10-10,0-5-35,5-10-12,3-6-36</inkml:trace>
  <inkml:trace contextRef="#ctx0" brushRef="#br0" timeOffset="3782.9655">979 690 80,'-3'5'30,"11"-10"-16,0 5 5,-3 0 16,-5 0 0,0 0 15,12-5-14,6-11-15,-1 6-6,-4 0 0,-1-5 11,-3 0-6,3 1-7,-3-12 1,-4-14 0,-5 4-5,0 6-7,0 5-2,0 4 2,0 6 3,-5 0 0,1 5 2,-1 5 0,-7 5 3,3 15-3,5 15-2,-9 1 2,9 4 0,-5 6-3,9 4-1,5 5-1,3 6 1,1-6-4,-1-4 0,1-6 1,3-9 0,-3-6 0,4-10 0,0-10-29,4-15-10,0-15-54,4-5-64,1-6 41</inkml:trace>
  <inkml:trace contextRef="#ctx0" brushRef="#br0" timeOffset="4264.7276">1223 336 152,'-4'0'57,"4"0"-30,4 0-14,-4 0 17,5 5-2,-1 5 3,0 0-2,0 11 2,5 14-17,0 6-1,-1-1 0,1 6-1,-1-1 1,0 5-3,5 1-1,-4-6-3,4-4 1,-5-6 0,1-4 3,-1-6-3,-3-5 1,-1-4-1,0-11 1,5-10 2,-1-11 4,1-14-8,4-16-1,0-9-3,0-11-2,-1 0 1,1 1-1,-5-1-7,5 5 0,-4 11-35,-1 4-14,1 16-88</inkml:trace>
  <inkml:trace contextRef="#ctx0" brushRef="#br0" timeOffset="4938.9306">1591 118 324,'0'0'123,"-4"5"-66,8 0-64,-4-5 21,0 0-9,0 0 0,0 0-6,0 0 1,0 5 0,-4 0-47,4 1-18,0 4-64</inkml:trace>
  <inkml:trace contextRef="#ctx0" brushRef="#br0" timeOffset="4744.0655">1595 361 184,'0'11'68,"0"14"-36,5-5-9,-2 0 24,-3 6-4,5 4-1,-5 6-10,0-1-3,4 1-16,-4-2-1,5-4-1,-1 6-4,0-6-2,-4-4-2,5-6 0,-5-5-7,3-5-1,-3-10-20,5-10-9,-5-5-62,4-10-27,0-11 17</inkml:trace>
  <inkml:trace contextRef="#ctx0" brushRef="#br0" timeOffset="5658.8445">1826 331 180,'-9'5'68,"9"-5"-36,-4 5-29,4 5 17,0 0-1,-4 16 3,-1 14 3,2 6 4,-2 10-15,5 9 1,0 5-1,0-4-5,5-5-3,-2-5-6,2-6 0,-1-9 0,5-11 0,0-4 0,3-11 0,1-15 2,0-10 1,4-10 3,0-6 1,0-19-3,-4-6-3,-4-5 4,-1 0 1,-4 1 2,-4-1 2,0 11 4,-4 10 3,-4 5-7,-1 14-3,-4 6-2,0 5-1,0 10-7,1 0 0,-1 0-26,0 5-8,4-4-60,9-1-28,0-5 17</inkml:trace>
  <inkml:trace contextRef="#ctx0" brushRef="#br0" timeOffset="6214.8526">2027 326 192,'13'5'71,"-22"0"-38,22 15-17,-9-10 24,-4 21-10,5 4 0,-5 11-13,0 5-3,0-1-8,4 0-2,0 1 0,0-6-2,5-9-2,0-6 1,-1-5-1,1-4 0,4-6 2,-1-5-3,1-5 0,0-10 1,0-10 0,-1-5 0,-3-11 0,0-4-3,-1-11 2,1-10 3,-1-3 1,-8 3 3,0 5 3,0 6 2,0 9 3,0 6 2,0 9-1,0 11-1,-8 15-1,8 26-7,-5 9-4,5 6-4,0 5 1,5-1 1,-5 5 0,13-4-3,-9-6 2,0-9-19,5-11-7,-1-5-30,14-35-104</inkml:trace>
  <inkml:trace contextRef="#ctx0" brushRef="#br0" timeOffset="7010.1102">2574 311 160,'4'-10'60,"1"5"-32,-5-6-13,0 11 18,0-5-3,0 0 2,0 0-5,-5 0 1,1 0-16,0 0 6,-5 5 3,1 0-3,-5 5 0,0 5-4,1 5-1,-2 1 1,1-1 2,1 15-7,3-4-1,0 9-4,1-5-1,4 1-1,0-1-2,4 1 1,0-6-1,4 0 0,0-4 0,4-2-3,6 1 2,-1 0 3,-1-4 3,1 4-4,0-5-3,-5 5 5,-3 1-2,-5-6 2,-5 10 1,-3-5 0,-5-4 0,0-1 0,-4 0-5,-5-5 1,1-5-18,-9-5-5,5-15-66,3-10-29,-3-6-12</inkml:trace>
  <inkml:trace contextRef="#ctx0" brushRef="#br0" timeOffset="9216.9335">2857 984 132,'0'-5'49,"0"-1"-26,0-4-9,3 5 17,-3-5 3,0 0 1,0-5-5,5-5-4,-5-6-14,0 1 3,0-6 5,0-4-9,0-6-1,0 1-2,0-11 0,4 7-4,0-2-3,1 6 0,3-1-1,-4 6 0,5 4 0,-5 6 0,1-1 2,3 6-1,1 5-1,-1 5 3,-3 0 2,-1 5-2,0 0-2,0 5 2,1 0 0,-5 0-1,8 0 1,0 0-2,1 5-1,0 5-2,-5 0 1,1 0 1,-2 0 2,2-5-1,-1 5-1,5 1 1,0 9-1,-6-5 2,2 10 1,-1 1-4,0-1 1,1-5 0,-5 6 0,4-6 0,0 0 2,-4 0-1,4 5 2,-4-5-4,5 0-2,-1 1 2,0-6 0,1 0 1,-1-5 0,0 0-3,0 0 0,5 0-9,0-10-5,-1-5-20,5-5-9,-1 0-26,2-5-56,2 0 27</inkml:trace>
  <inkml:trace contextRef="#ctx0" brushRef="#br0" timeOffset="9682.4043">3254 605 128,'4'-11'49,"0"6"-26,5-5-14,-5 10 16,1-5-8,3-5 1,1-10-2,-1-11 2,5 6-10,-4 0 7,-1-1 2,-8-4-1,0-5 1,0 4-3,-4 1 1,0 4 3,-1 6 1,1 5-4,-4 10-1,-1 10-4,0 10-1,-3 10-3,-1 16 1,0 15 2,0-1 5,0 6-6,5 5-2,3-11-3,5-4-3,5-6 1,3-9-1,5-11 0,4-15 0,5-15-9,3-5-4,5-5-26,8-6-13,-8 1-76,5 0-36,-5 5 80</inkml:trace>
  <inkml:trace contextRef="#ctx0" brushRef="#br0" timeOffset="10546.5296">3498 771 124,'-5'-5'46,"10"10"-24,-5-5-6,0 0 16,0 0-4,4-5-2,0-5-1,1-6 1,3-9-14,0 5 2,6-6 0,-2-4-3,1-4 1,8-2-5,-4 1 1,5 4 1,-5 11 5,0 15 1,0 0 0,-4 15 1,0 5 0,-1 0-6,-3 6-4,-5 4-3,1 0-3,-5 1 1,-5 3 1,1-4 1,0 11 3,-9-11-10,-4 1-4,0-6-23,-1-5-7,2 0-21,3-10-5</inkml:trace>
  <inkml:trace contextRef="#ctx0" brushRef="#br0" timeOffset="11093.9237">3745 483 176,'0'35'66,"5"-29"-36,-1 4-20,0 0 17,-4 0-11,0 0-2,0 0-2,0 0 2,0 0-7,0 1-4,0-2 0,0-9-4,0 0 0,5 0 1,3 0 2,1-4-1,-5-1 2,0-6-2,1 1-1,-1 0 1,0-10-1,0 0 2,1-6 3,-1 1-2,-4 5 0,0 5 3,0 4 1,0 1-1,0 5-1,0 5-1,4 10 0,1 11-2,-2-1 1,2 5-4,4-5 0,-5 1 3,5-6 3,-6 0-2,6-5 0,0 0-1,0-10-2,-1-5 1,5-5-1,-1-10-3,1-10 0,4 4-36,-4 1-14,0 0-57</inkml:trace>
  <inkml:trace contextRef="#ctx0" brushRef="#br0" timeOffset="12553.2858">3989 382 132,'-21'0'52,"42"10"-28,-13 15-8,-11-15 16,-2-5-4,1 0-2,0 0-6,-1 1-2,1-1-10,0-5-1,4 0 3,0 5-4,0-5 2,0 5-3,0 10 4,0 0-1,0 5-1,0 1 0,0-1-2,0 0 0,4 0-6,5 0 1,-1-5 0,0-5 2,-3 0-3,-1 0 0,9-5 1,-5-5 0,1 0 0,0-5 0,0 0 0,3-5 0,-3 0 2,3-5 1,1 1-4,-4-2 1,-1 1 0,1-10 2,0 5-3,-1-6 0,-4 6 1,1 5 0,-1 0 0,0 4 0,-4 6 6,0 5-5,0 0 0,0 0-1,0 16 0,-4-1 0,0-5 0,-1 5-3,5-5 2,0 0-1,5 1 0,-1-1 2,0 0 0,-4 0 0,5-5 0,-5-5 0,0 0 2,0 0-1,8 0 2,-4-5-4,5 0-2,0 0 2,-1-15 0,0 4 3,-3-9-3,-1 5 0,1-1 3,-2-4 1,2 0-1,-1-6-2,0-9 3,5-6 0,-5-9-1,0 4-2,-4-10 3,0-5 0,0 0-1,0 0-2,-4-10 1,0 0 1,-5 6-1,5 4-1,0 10-2,-1 10 1,2 6 3,3 9 1,-5 11 1,1 10 0,-1 15 0,-3 15 2,8 26-1,0 10 0,0 15-1,0 15 0,0 5 0,4 10 2,5 1 1,0-6 1,12 0-4,0-10-3,0-20 0,-3-15-1,-1-11-3,-1-14 0,2-26-18,3-16-7,0-4-18,1-5-9,-1 0-36,-4-6-44,9 1 48</inkml:trace>
  <inkml:trace contextRef="#ctx0" brushRef="#br0" timeOffset="13210.7357">4447 32 256,'-9'5'96,"13"-5"-52,5 0-29,-1 0 26,10 0-15,-6-5-5,6 0-8,-1-10-1,-1-5-7,6-6-1,4 1 0,8 0-5,-4-1 1,-1 1-42,-2 5-19</inkml:trace>
  <inkml:trace contextRef="#ctx0" brushRef="#br0" timeOffset="13000.1772">4494-510 136,'-5'0'52,"10"0"-28,-5 0 0,0 0 22,0 0-1,0 0 0,0 5-5,0 5 0,0 21-22,0 4-4,0 16 0,0 9-2,0 16 3,0 11-2,0 4 0,0 0-7,0 0-4,4 0-4,0-4 1,1-17 1,3-9 2,1-15-3,-1-11 0,0-9-1,1-11-2,4-10-11,-5-20-5,1-21-20,0-4-8,-1-11-34,-4-5-12,9 1 0</inkml:trace>
  <inkml:trace contextRef="#ctx0" brushRef="#br0" timeOffset="14472.0629">4895 230 156,'0'-10'57,"0"10"-30,0 0-12,0 0 18,4 10-7,1 0-1,-5 10-3,0 0-2,0 16-10,4 9-4,0 6-2,1 0-2,-1 4 1,0-4-2,0-1 2,1-5-7,3-9 1,1-1 5,-1-9 4,1-11-6,0-5 1,3-25-17,1-5 0,0-6-1,0-4-1,-1-1-2,-3-23 5,0-2 1,-5 0 9,0 11 4,0 4 6,-4 6 4,0 4 7,0 11 2,0 5 8,0 10 4,-4 10-8,4 10 0,-4 15-7,4 16 1,0-6-7,0 6-1,4 0-2,0-1 1,5-10-6,0 10-3,-1-9 1,1-1 2,-1-4-11,5-16-6,0-5-31,-1-15-12,6-5-58</inkml:trace>
  <inkml:trace contextRef="#ctx0" brushRef="#br0" timeOffset="15012.0775">5263 341 200,'-4'0'77,"-1"5"-42,1 0-19,4 0 24,-4 0-8,-1 6 1,-3-6-12,-1 10-3,5 0-10,0 0-1,-1-5 0,2 0-1,-2 11-1,5-6-6,0 5-1,5-5 3,3 6 3,5-1 1,-1 5 2,6 1-4,7 3-2,-3 1 0,-1 6 1,1-1-1,-1-4 2,-4-6-2,0 0 2,-4-4 2,-5-1 4,1 0 0,-9-5 2,0 6 0,-9-1 1,-8 5-2,-9 6-1,1-1-5,-5 0-3,0-4 0,4-6-1,1 5-7,3-14-3,6-6-25,2-5-12,6-11-20,3-4-6,5-10-49</inkml:trace>
  <inkml:trace contextRef="#ctx0" brushRef="#br0" timeOffset="15690.8055">5430 877 140,'4'-5'55,"-4"0"-30,13-10-12,-5 15 17,1-5-4,-1-10 2,5-1-5,0-4-2,4 0-11,0 0 2,-4-6 4,4 1 1,-4 0-1,-9-6-4,-4 1 0,-4-5-1,4 5 1,-4 0-2,-1 4 1,1 6 0,-5 5 1,1 10 0,-1 15 0,1 5-2,0 0 1,3 11-8,1-1-2,0 5-1,4 5 0,0-5-3,4 11 0,0-1 2,4-9 2,1-1 0,0-5-1,0-4 1,7-6 1,1-5-1,5-5-3,-9-10 1,0-15 1,-1-6 2,-3 1-1,0 0 2,-1-1-4,1 1-2,-1 5 4,0-1 1,5 6 4,1 0 1,-2 10 1,5 0 2,0 10-3,0 5-2,5 10 2,-5 1 0,0 14 1,-4-4 0,-1-1 0,-3 0 2,-9 1-5,-4-1-3,-4 1-1,-5-1 1,-4-5-25,-1-4-12,-3-1-53,4-10-21,4 0-36</inkml:trace>
  <inkml:trace contextRef="#ctx0" brushRef="#br0" timeOffset="17504.3298">6220 524 104,'-8'0'38,"12"0"-20,-13-6 3,9 6 17,0 0-1,0 0 3,0 0-7,0-5-3,0-5-16,0 0-4,5-10 0,8 0-2,4-1 1,0 1-1,0 0 2,0 5-1,0 4 0,0 1 1,4 5 4,1 5-6,-1 0 0,5 5 0,-5 5 0,1 11-2,-1 9 1,-4 1-2,-4 9 0,-5 6-3,-3-1 1,-5 5-2,-8 11-1,-5-6 1,-4 1-1,-5 0 2,1-5 1,-1-1-4,1-4 1,-4-6 0,-2-9 2,-2-1-1,3-10 2,5-4-2,4-6-1,-1-5-2,6-10 1,-1-5-1,8-6 0,2-4 0,3-5 0,3 0 2,10 4 0,4 6-3,-4 0 2,0 0 3,0 5 1,4-1-1,0 6 1,-4 5 0,4 5 1,0 6 0,1 4 0,-2 5-2,-2 0-2,-2 1 3,1-1 0,-5 0-4,1 5 1,-5-9-11,1-1-3,-5-5-17,0-10-8,0 0-30,0 0-13,8-10-26</inkml:trace>
  <inkml:trace contextRef="#ctx0" brushRef="#br0" timeOffset="17883.4964">6682 498 188,'0'-10'71,"5"15"-38,-2 0-10,-3-5 24,0 0-4,5 5 1,-1 5-9,1 11-2,-1 9-18,0 11 0,1 3 1,-2 2-4,2-1 1,3 1-8,-3 0-1,-1-6 0,1-4 0,-5-1-5,0-10 1,0-4-2,0-6 0,0-5-22,0-10-12,3-5-23,2-5-9,-1-5-62</inkml:trace>
  <inkml:trace contextRef="#ctx0" brushRef="#br0" timeOffset="18406.1007">6986 346 180,'0'0'68,"0"0"-36,0 0-9,0 0 26,0 0-7,0 10 0,0-5-13,0 6-3,-5 24-11,5 0-4,0 1-2,0-1-1,0-4 0,0-1 2,0 1-3,5-7-2,-1 1-5,0-4-2,5 9 7,-1-5 4,1-4-7,3 4 0,2-5-2,-6-5 2,5 1 1,-5-6 1,1 0 0,-4 0 0,-2 5 2,-3 0 1,0 1-1,-3-1-1,-6 0-1,0 0 0,-3 0-2,-1 1-2,-1-1 1,2-5-1,3 0-22,-8-5-8,-4-5-20,4-10-9,0 0-54,4-5-56,5-11 59</inkml:trace>
  <inkml:trace contextRef="#ctx0" brushRef="#br0" timeOffset="18663.6018">6956 584 256,'8'0'96,"-3"0"-52,-1-5-27,-4 5 27,4 0-8,0-5 2,1 0-11,-1-5-4,5-5-13,-1 0-2,1-6-1,-1 11-1,0-10-1,6 5-6,-6 0 1,0-1-11,1 6-5,0 0-28,0 5-11</inkml:trace>
  <inkml:trace contextRef="#ctx0" brushRef="#br0" timeOffset="21888.776">7712 335 140,'-5'-10'55,"5"5"-30,-4-5-10,4 10 18,-4 0-1,0 0 1,-1 0-1,1 5 0,-5 5-17,0 0 4,1 15 2,-1 16-7,1 5-1,3 4-3,1 1 1,-1 10-6,2-2-3,3-3-1,0-5-1,0-6-3,3-4 2,2-11 1,4-4 2,4-11-8,-1-10-1,6-5-20,-1-5-10,1-5-23,-1-5-10,0-1-31</inkml:trace>
  <inkml:trace contextRef="#ctx0" brushRef="#br0" timeOffset="23179.6837">7854 549 168,'-5'5'66,"5"-5"-36,-4 0-15,4 0 18,0 5-3,-4 5 2,-1 5-7,1 6-1,0 3-13,0 6-2,-1 16-2,1 0-1,0 4-1,4-4-3,0-1 1,0-4-4,0-6 0,4-4 1,0-11 2,1-10-1,3-10-1,1-5 3,-1-10 2,9-5 0,-4-6 2,0-14-4,-5-1-2,1 1 0,-4-1-1,-5 1 2,-5 4 1,1 6-1,-1 10 1,-3 4-9,0 6-1,-5 5-25,-9 10-9,5 5-17,0 6-4,0-6 23,0 5 10,4 0-2,4 5-13,5 1 15,4-21 17,4-5 21,5-1 10,4-4 8,0-5 4,4 0-9,0-5-2,4-1-4,1 1 3,-1 0-11,-4 10 9,0-4 3,1 3 1,-6 6-1,1 5-6,0 5-4,-5 6 1,1 3 0,-1 6-3,1 5 0,0 1-7,-1 4-1,1-5 0,-1 6 2,0-6-1,1-5-1,-5-4 1,1-1-1,-1-5 0,1-5 0,-5-5 0,3-5 2,-3-10 1,0-6 3,0 1-3,5-10 0,-1-6 1,0 6 0,1 0 0,4-1 0,-6 6-2,6 6 1,-5-2 2,1 16 4,3 5-2,-4 10 1,1 6-5,-1 8 0,5 1-1,-5 6 1,9-1-4,4 11 0,0-11 1,0-5 0,0-20-5,0 0-1,-4-5-30,0-10-14,-5 0-47,1-5-49,-1 0 51</inkml:trace>
  <inkml:trace contextRef="#ctx0" brushRef="#br0" timeOffset="23645.5589">8354 32 184,'4'-15'68,"-4"15"-36,0-20-7,0 15 25</inkml:trace>
  <inkml:trace contextRef="#ctx0" brushRef="#br0" timeOffset="23962.9603">8358 17 441,'0'35'43,"0"26"-16,0 30-13,-4 25-5,-1 26-5,1 19-3,4 21 0,4-11 1,5 1-1,3-25-1,6-16 3,-1-19 0,-1-21-1,2-21 1,-1-19-2,-4-16 2,-1-20 2,1-20 2,-5-15-3,-3-15-1,-5-11-3,0-9-3,-5-16 2,-3 0 0,-5 10 1,-4 6 2,-4 9-1,-1 6-1,1 4-6,4 11-1,1 0-15,3 5-5,-1-1-30,6 1-12,4 5-56</inkml:trace>
  <inkml:trace contextRef="#ctx0" brushRef="#br0" timeOffset="24275.7921">8525 634 208,'4'0'79,"0"10"-42,1 5-10,-5-5 29,0 6-16,0 9-5,0 10-14,0 1-3,0-6-11,0 1-4,0-6 0,4 0-2,-4-4 2,0-6-35,0-5-16,0-5-85,8-5-44,-3-5 88</inkml:trace>
  <inkml:trace contextRef="#ctx0" brushRef="#br0" timeOffset="24891.0827">8777 503 220,'0'-5'82,"0"10"-44,-5 0-20,5 0 23,-3 6-17,-2 4-5,-4 0-10,1 0-4,0 0-2,-1 1 0,0-2 0,5 1-1,0-5 1,0-5 0,4 0 1,0-5 0,0 0 0,4 5-5,4 5 1,1 1 6,3 9 4,-3 0 3,4 16 5,-5-1-1,5 6-1,-4 9-2,4 1 1,4 5-2,-4-6 0,0 26-5,-1-5 0,-3-10-1,-5 0 3,-4-5-3,0-1 1,-4 1-3,-5-5 0,1-6-3,-5-4 1,-4-11-2,-5-4 2,1-11-9,0-5-3,0-10-24,-1-15-9,9-11-27,5-9-9,8-11-66</inkml:trace>
  <inkml:trace contextRef="#ctx0" brushRef="#br0" timeOffset="25317.682">9055 594 140,'8'-40'55,"-8"30"-30,0-36-10,5 36 20,-5-5 3,0 0 4,0 5-8,0-1-1,0 6-18,-5 0 4,1 15 2,-4 11 0,-1-1 2,0 5-2,5 1-1,0-1-2,0 5 1,-1 5-4,5 5 1,0 1-7,5-6-1,-1 1-2,4-1 1,1-4-4,0 4 0,-1-4-1,1-1 1,-5 0 0,-4 1 1,-4-1 0,-5-5 0,1 1-2,-5-6 1,0 0-13,0-10-3,0-4-47,-8-12-18,4-4-88</inkml:trace>
  <inkml:trace contextRef="#ctx0" brushRef="#br0" timeOffset="26106.9426">8940-312 236,'-9'-6'88,"4"6"-48,1 0-47,0 0 75,-1 0-27,2-5-13,3 5-13,3-5-10,6-10-2,0 5 3,3-10-1,6 5 0,3-1-3,9 1 1,-4 0 0,-1 5 3,1 0-1,-4 0 0,-1-1 1,-4 6 1,-4 0-1,-1 0 1,-3 0 2,0 5 2,-9 0 1,0 0 0,0 0-6,0 0-2,4 10-2,-4 0-2,0 1 1,4 19-1,0 0 0,1-4 2,3 14 3,1 1-2,4 4 0,-5 1-1,5 0 1,-5 4-2,6 6 2,-2 5-2,1 0 2,0-1 0,0 1 1,-1 15 0,1-5 2,0 0 1,0 5 3,-4 5-3,-1-1-2,-4 6 2,-4 5 2,-4 1-2,-4-1 1,-10 0-5,-3 5 0,-9-10-6,-9 1 0,-7-6-83,-6 0-36,-24-5-58</inkml:trace>
</inkml:ink>
</file>

<file path=ppt/ink/ink4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3-19T13:45:29.20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 3 152,'0'-6'57,"6"12"-30,-6-6-43,0 0 5,17 0-50</inkml:trace>
</inkml:ink>
</file>

<file path=ppt/ink/ink4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0-28T20:54:46.550"/>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40 354 128,'-7'-3'49,"7"3"-38,-4-4 1,4 4-2,0 0-6,0-3-3,-4 0 0,1-1 1,-1 1-1,0 0 13,0-1 7,1 1 3,-1-1 3,0 1-9,4 0 0,0-1-11,0 4-2,4-3-5,3 0-3,1 3 4,3 0 1,4 0 0,4 0 1,8 0 0,-1 0 3,8 0-3,7 0-2,1-4 0,3 4-1,0 0 0,4 0 2,4 0 1,7 4 3,4-4-3,12 0 0,-1 0 1,1 0 0,3 0 0,4-4 2,4 1-1,7 0 2,-4-1-2,1 4 0,-1-3-6,5 0 1,3-1 2,3 1 1,1 0-1,-4 3-2,0 0 1,4 0-1,-4 0 0,4 0 2,-4 0-1,-4-4 2,-3 1 0,3 0 1,0-1 2,4-3 3,0 1 0,-4-4 2,1 0-6,-1-4-3,0 1 1,-3-1 0,3 1-1,-4-4 1,-3 1 0,0 2 3,-4 1-1,0 3 0,0 0-1,3 3 0,-6 0-2,-1-3 1,0 0-2,4 0-1,0 0 1,0 0 1,0 3-1,-4-3 2,-4 3-2,1 1-1,3 2 1,4 4 1,-4 0-1,4 4 2,-4-1-4,-3 0 0,-1 1 3,0-1 1,1 4-1,3 0-2,0-1 1,0-2 1,-7-4-1,0 0 2,-1 3 0,-7-3 3,0 0-3,1 0-2,-1 3 0,-4 1-1,-4-4 0,12 3 0,-7-3 0,-9 0 0,-6 0 0,-9 0 2,-3 0-1,-3-3 2,-5 3-4,0-4 0,-3 4 1,0-3 0,3 3 0,0-3 2,1-1-1,3 4 2,0 0-2,0 0 2,8 7 0,-4-4 1,4 1-2,-1-4-2,1 3 1,0 0 1,-1 1-3,-3-4-2,4 0 2,0 0 2,-1 0-16,1 0-6,0-4-15,3 1-2,-11 0-15,1-7-5,-9 3-28,-7 0-43,-7-6 36</inkml:trace>
</inkml:ink>
</file>

<file path=ppt/ink/ink4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0-28T20:54:47.285"/>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25 857 72,'-3'-3'30,"6"3"-24,-3 0 10,0 0 5,0 0 8,0-4 4,0 1-4,-3-1-3,-1 1-1,0 0-1,0-1-13,4 1 4,-3 0 5,-1-1-7,0 4 0,4 0-1,0 0 0,0 0-4,4-3-3,-4 0 4,7-4 10,16-10 1,7-6-1,8-4-2,7-3-9,4-4-3,4-3-1,7-3 2,0-3-1,5-1 2,-1-3 5,0 0 2,0-3-3,0 3-1,-4 3-2,-3 8 0,-1 2-2,-7 4 1,0 3 0,-3 4 1,-5-1-4,1 4-1,-8 0-1,-4 7-2,-4-1-2,-3 4 1,-4 0-8,-4 3-2,0 1-23,-4 2-10,-3 1-30,-1 6-13,-3 7-40</inkml:trace>
</inkml:ink>
</file>

<file path=ppt/ink/ink4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0-28T20:54:47.991"/>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8 18 272,'-8'-10'104,"8"10"-81,0-4 9,0 4-2,0-3-14,4 0-4,0 3-1,-1 0 0,-3 0-5,0 0 3,4 0 3,-4 0-4,0 0 0,0 0 0,0 0 2,8 6-1,-1 1 0,4 3-5,5 0-1,-1 3 1,7 4 0,-3 0-2,4 3 1,-1 4 2,1-1 2,0-3-1,3 4 1,-7-8 0,11 8 1,-4-1 0,1 1 0,-5-4-2,-3 0 1,0-3 0,-4-4 3,0 0-1,-3-2 2,-1-1-2,-4 0 2,1-4-4,0 1-2,-1 0 2,1-4 0,-1 0-1,1 1-1,-1-1-3,1 0 1,-1 1-4,1-1 0,-4 1-1,-4-4 0,3 3 4,-3-3 1,0 0-4,0 0-1,0 0-19,0 0-7,-3 0-36,3-7-16,0-13-101</inkml:trace>
</inkml:ink>
</file>

<file path=ppt/ink/ink438.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8:33.878"/>
    </inkml:context>
    <inkml:brush xml:id="br0">
      <inkml:brushProperty name="width" value="0.1" units="cm"/>
      <inkml:brushProperty name="height" value="0.1" units="cm"/>
      <inkml:brushProperty name="color" value="#C00000"/>
      <inkml:brushProperty name="fitToCurve" value="1"/>
    </inkml:brush>
  </inkml:definitions>
  <inkml:trace contextRef="#ctx0" brushRef="#br0">40 119 2,'0'0'29,"0"0"-10,0-34-1,0 34-6,0 0-3,0 0-2,0 0-1,0 0-2,0 0-4,0 0 1,0 0 2,-21 0 2,21 0 2,0 0 2,0 0 4,0 0-2,0 0 4,0 0 0,0 0-1,0 0-1,0 0 1,-20 31-1,20-31 1,0 0-2,0 0 1,0 0-2,0 0 1,0 0-2,0 0 0,24 10-1,-24-10-1,0 0 0,27-4 0,-27 4-1,21-3 0,-21 3-1,27 0-1,-27 0-1,24-3-1,-24 3 0,21 3 0,-21-3-2,22 3 1,-22-3 0,0 0-1,31 0 0,-31 0 1,24-3-1,-24 3 0,26-7 0,-26 7 0,30-7 0,-30 7 0,26-9 0,-26 9 0,26-7-1,-26 7 1,25-4 0,-25 4-1,24 0 1,-24 0-1,26 4 1,-26-4 0,24 4 0,-24-4 0,24 3 0,-24-3-1,24 0 1,-24 0-1,26 0 0,-26 0 1,27 0-1,-27 0 0,29 0 0,-29 0 0,26 6 0,-26-6 0,27 7 0,-27-7 0,26 7 0,-26-7 0,29 6 0,-29-6 0,29 7 1,-29-7-1,31 6 0,-31-6 1,31 8-2,-31-8 2,34 6 0,-34-6-1,29 6 1,-29-6 0,26 10 0,-26-10 0,22 7 1,-22-7-1,22 4 1,-22-4 0,21 6 0,-21-6 0,0 0 0,29 3 0,-29-3 0,0 0 0,24 3 0,-24-3 0,0 0 0,26 4-1,-26-4 0,0 0-1,30 3 1,-30-3 0,21 0-1,-21 0 0,24-3 0,-24 3 1,22-4 0,-22 4 0,24 0 1,-24 0-1,24 0 1,-24 0-1,26 0 4,-26 0-4,24 0 0,-24 0 0,26 4 3,-26-4-3,27 3-1,-27-3 1,29 0-4,-29 0 4,29-3 0,-29 3-1,26-4-3,-26 4 4,24-6 0,-24 6 1,24-6-1,-24 6 1,24-4-1,-24 4 0,24-7 0,-24 7 0,22 0-1,-22 0 1,24-3 0,-24 3-1,24 3 1,-24-3-1,24 0-1,-24 0 2,24 3 1,-24-3-2,26 8 0,-26-8 1,27 3-1,-27-3 0,31 6 0,-31-6 1,29 3-1,-29-3 1,34 4-1,-34-4 1,33 3 0,-33-3 5,29 7-1,-29-7-5,31 0 1,-31 0-1,34 3 1,-34-3 1,46-10 0,-10 0-4,2 4 1,6-8 3,-1 1 1,5-4 0,-2 1 0,4-1-2,-9 4 0,-5 0 0,-3 3 0,-4 4 0,-3-2 0,-4 5 0,-22 3 0,36 0-1,-36 0 0,22 3 0,-22-3 0,0 0-1,26 0 2,-26 0-1,27-6 0,-27 6 0,31-6 1,-31 6-1,36-14 0,-36 14 0,33-10 0,-33 10 1,24-6-1,-24 6 0,0 0 0,25-11 0,-25 11 0,0 0 0,0 0 0,24 0 0,-24 0 0,0 0 0,24 0 0,-24 0-1,0 0 1,29 3 0,-29-3 0,24 8 0,-24-8-1,26 6 1,-26-6 0,27 7 1,-27-7-1,26 6 0,-26-6 0,24 0 0,-24 0 0,24 0 0,-24 0 0,22-3 0,-22 3 0,0 0-1,28-7 1,-28 7 1,0 0-1,25-3-1,-25 3 2,24-3-1,-24 3 0,28-3 0,-28 3 0,36-3 0,-36 3-1,42 0 2,-42 0-1,38-5 0,-38 5 0,38 5 0,-38-5 0,34 3 0,-34-3 1,29 0-1,-29 0-1,26 3 1,-26-3 1,0 0-2,32-3 2,-32 3-1,26-3 0,-26 3 0,24-5 0,-24 5 1,24-3-1,-24 3 0,24-3 0,-24 3 0,22 3-1,-22-3 0,24 3 2,-24-3-1,26 8 0,-26-8 0,27 9 0,-27-9 0,24 7 1,-24-7 0,28 10-1,-28-10 1,32 7 1,-32-7-1,38 3 1,-16-3 0,0-3 0,-1 0-1,3-1-1,-24 4-12,46-3-28,-46 3-68,31-14 2,-31 14-7,0 0 2</inkml:trace>
</inkml:ink>
</file>

<file path=ppt/ink/ink439.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8:58.823"/>
    </inkml:context>
    <inkml:brush xml:id="br0">
      <inkml:brushProperty name="width" value="0.1" units="cm"/>
      <inkml:brushProperty name="height" value="0.1" units="cm"/>
      <inkml:brushProperty name="color" value="#C00000"/>
      <inkml:brushProperty name="fitToCurve" value="1"/>
    </inkml:brush>
  </inkml:definitions>
  <inkml:trace contextRef="#ctx0" brushRef="#br0">1871 4079 5,'0'0'60,"0"0"2,0 0 3,-24-20-32,24 20-1,0 0-6,-28-16-6,28 16-3,-22-22-4,22 22-2,-24-22-2,24 22-2,0 0 0,-29-39-1,29 39 0,-21-9-1,21 9 0,-24 6 0,24-6-1,-29 16-1,29-16 0,-29 22-1,29-22 1,-29 16 0,29-16 0,-31 7 1,31-7-1,-26 3 0,26-3 0,-27-3-1,27 3-1,-24 3 0,24-3 0,-21 3-1,21-3 2,-24 3-1,24-3 2,-27-6 0,27 6 0,-26-10 1,26 10 1,-28-16-1,28 16 0,-32-16 0,32 16-2,-36-6 1,14 9-1,2-3 0,-7 3 0,0-3 0,-1 4 0,-1-1 1,0 0-1,1-6 1,4 0 0,-3-1-1,27 4 1,-41-12-1,41 12 0,-33-10-1,33 10 0,-31-13 0,31 13 1,-36-6-1,36 6 0,-39-10 1,18 4 0,-1 0 0,1-4 1,-3 0-1,0 1 0,0-4 1,2 3-1,0-6 0,22 16-1,-36-35 0,36 35 0,-26-41 0,26 41 0,-17-48 0,17 48 0,-12-55 1,10 27 0,-3-4 1,3 0-1,-1 0 1,1 3 0,-5-3-1,2 3 0,-5-3 0,-2 0-1,-4 0 0,-4 0 1,1-3 0,-2 3 1,-1-3-1,-2 0 1,0 0 1,0 3 0,0 0 0,2 3-1,-2 0-1,-2 1 4,-2 2-7,-2-9 6,4 3-7,-2-7 2,2 1-3,-1-7 2,3 1-1,3-11-2,-1-9 6,5 0-4,3-6 5,2-10-1,5-9 2,4-7-1,3-6 1,7-1-1,1-2 1,4 2-2,2 1 2,-2 3-1,-2 6 1,-1 7-2,-4 0-4,-3 6 5,-2 3-5,0 4 4,0 2-6,-2-2 6,2-1-6,0-2 5,7-1 1,0-6-2,5-7 3,2-2-7,10 5-15,-4-12-80,18 19-7,-12-28-10,18-1-11</inkml:trace>
</inkml:ink>
</file>

<file path=ppt/ink/ink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6T22:01:20.955"/>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155 10 64,'0'0'24,"0"4"-18,0-1 0,0-3-1,0 0 8,0 0 6,0 0 10,0 0 6,0 0-5,0 0-1,-4 0-5,4 0-3,-4 0-11,4 0-4,0 0 0,-4 3-1,4 1 0,-3-1 1,-1 4 1,0 3 1,0 3 0,1 4-2,-5 0-1,0 3 3,1 3 3,-4 1-4,-1 3 1,5-1-3,-5 5 2,5-5-2,-1 1 0,1-3-3,-1-1-2,1-3 1,-1 0 1,4-3 1,1-4 1,-1 1-2,0-4-2,4-3 1,0-1-1,0-2 0,0-4 2,0 0 1,0-4 3,0 1-3,0-4-2,0 1-3,0-1-1,0-3 2,0-4 2,0 1 2,4-4 1,0 0-2,-1 1-2,1-4 1,0-1 1,4-2-3,-1 0 0,1-1 1,-1 1 2,4-1-3,-3 4 0,3 0 1,-3 0 0,-1 3 0,1 0 0,-1 1 2,1 2 3,0 1-4,3 3-3,0 0 3,0 3 1,1 0 0,-5 1-2,1 2-2,-1 4 1,1 0 1,0 0 2,-1 0-1,1 4 2,-1-4 0,1 3 1,3 0 0,-3 1 0,-1-1-2,4 0 1,-3 1-4,3-1 0,1 0 1,-1 1 0,0-1 2,0 0-1,-3 1 2,0-1-2,-5 4-1,1 0 3,0-1 0,-4 4-1,0 0 1,-4 4-2,0-1-1,1 1 1,-5 2-1,0 1 0,1 0 2,3-4-1,0 1-1,1-1 1,3 4-1,-4 0-3,4-1 0,-4 1 2,0 0 2,4 0 2,0-4 3,-3 0-3,-1 1 0,0-4 3,4 0 1,-4-3-3,4-1-3,-4-2-3,4-4 1,0 0 1,0 0 2,0 0-1,0 0-1,0 3 1,0 0-1,0-3-11,0 0-3,0-3-24,-3-4-10,-1-3-11,0-3-1,-3-4-22,-1 0-30,1 1 38</inkml:trace>
  <inkml:trace contextRef="#ctx0" brushRef="#br0" timeOffset="521.1657">4 295 108,'-4'-3'41,"8"6"-32,-4 0 6,0-3 3,0 0-1,0 0 1,0 0 2,0 0 0,0 0-11,0 0 6,0 0 4,0 0-6,4 0-2,-1 0-4,5 0-2,0 0 1,-1 0 1,1 0 1,3 0 2,0 0 1,4 4 3,0-4-5,4 3-3,0-3 1,0 0 0,4 0 1,-1 0 2,-3 0-3,0 0 1,4 0-1,-5-3 1,-3-1-4,-3 4-3,-5 0 0,1 0-1,-8 0-16,0-3-4,0-4-28,0-3-11,4-3-51</inkml:trace>
</inkml:ink>
</file>

<file path=ppt/ink/ink440.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9:02.845"/>
    </inkml:context>
    <inkml:brush xml:id="br0">
      <inkml:brushProperty name="width" value="0.1" units="cm"/>
      <inkml:brushProperty name="height" value="0.1" units="cm"/>
      <inkml:brushProperty name="color" value="#C00000"/>
      <inkml:brushProperty name="fitToCurve" value="1"/>
    </inkml:brush>
  </inkml:definitions>
  <inkml:trace contextRef="#ctx0" brushRef="#br0">2687 2905 89,'0'0'69,"0"0"-1,0 0 0,0 0-45,-21-28-4,21 28-4,0 0 0,0 0-1,-31 3-1,31-3-2,-29 19-3,29-19-6,-41 32 2,20-10-4,-8-6 6,0 4-4,-5-14 6,-4 0 2,-5-15 2,0-14 4,-5-12-7,4-6 3,-6-17-5,8-6 1,-4-9-4,10-17-3,4-9 1,11-16-3,4-10 5,15-18-1,9-17 2,15-13 2,13-12-2,21-1 4,10-9-1,22 10 2,12-10-2,24 16 2,11 9-5,9 23-5,4 23-8,-6 12-18,4 45-38,-21 0-35,-5 44-3,-37-2-4,-6 31-2</inkml:trace>
</inkml:ink>
</file>

<file path=ppt/ink/ink44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9:34.786"/>
    </inkml:context>
    <inkml:brush xml:id="br0">
      <inkml:brushProperty name="width" value="0.1" units="cm"/>
      <inkml:brushProperty name="height" value="0.1" units="cm"/>
      <inkml:brushProperty name="color" value="#C00000"/>
      <inkml:brushProperty name="fitToCurve" value="1"/>
    </inkml:brush>
  </inkml:definitions>
  <inkml:trace contextRef="#ctx0" brushRef="#br0">-2249-609 193,'5'-38'95,"-5"38"0,0-35-4,0 35-61,0 0-9,5-29-8,-5 29-5,0 0-6,0 0-13,2 35-11,10-3-36,-12-32-33,17 38-2,-17-38-3,22 29-3</inkml:trace>
  <inkml:trace contextRef="#ctx0" brushRef="#br0" timeOffset="1485.5311">-2018-817 66,'-30'13'63,"30"-13"2,0 0 2,-31 16-33,31-16 0,-26 19-10,26-19-4,-25 39-3,13-11-4,12-28-3,-17 48-3,17-48-4,-7 42-1,7-42-2,10 29 0,-10-29 0,0 0 2,29-10 2,-29 10 1,26-42 2,-14 14 0,-2-7 3,0-4 0,-5-9 3,-1 7-2,-4-7 1,0 9-1,-7 1 2,7 38-1,-22-42-2,22 42-2,-34 13-2,13 13-5,6 19-15,-2-7-32,19 23-48,-2-23-5,22 4-6,0-36-5</inkml:trace>
  <inkml:trace contextRef="#ctx0" brushRef="#br0" timeOffset="547.3033">-1732 631 199,'0'0'100,"0"0"-1,0 0-1,8 32-68,-8-32-4,0 0-4,0 0-3,-10 39-4,10-39-4,0 0-9,0 0-19,0 0-66,0 0-22,0 0-5,0 0-8</inkml:trace>
  <inkml:trace contextRef="#ctx0" brushRef="#br0" timeOffset="2599.8334">-1781 564 42,'0'0'56,"0"0"-4,0 0-1,0 0-38,0 0 0,-4 32-2,4-32 2,0 0 4,4 42 1,-4-42 3,5 35-1,-5-35 1,3 35-6,-3-35-1,0 0-4,5 29-1,-5-29-4,0 0 2,14-32-2,-14 32 1,14-58 1,-6 17 3,4-1-1,-4-3 2,1 7-1,-4-4 2,-5 42-2,12-51-1,-12 51-1,0 0-3,0 0-2,-12 48-1,5-13-1,0 10-1,-1 3 0,1 0 0,2-10 0,3-2-1,2-36 1,10 32 0,-10-32-1,0 0 1,28-26-1,-28 26 1,25-51 0,-13 19 1,-2 0 0,-6 0 1,-4 32-1,8-51 0,-8 51 0,-8-29 1,8 29-2,0 0 0,-22 0-10,22 0-35,0 29-44,0-29-7,25 13-6,1-17-8</inkml:trace>
</inkml:ink>
</file>

<file path=ppt/ink/ink44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9:34.278"/>
    </inkml:context>
    <inkml:brush xml:id="br0">
      <inkml:brushProperty name="width" value="0.1" units="cm"/>
      <inkml:brushProperty name="height" value="0.1" units="cm"/>
      <inkml:brushProperty name="color" value="#C00000"/>
      <inkml:brushProperty name="fitToCurve" value="1"/>
    </inkml:brush>
  </inkml:definitions>
  <inkml:trace contextRef="#ctx0" brushRef="#br0">218 64 133,'0'0'82,"19"-35"-1,-19 35-2,0 0-40,9-29-16,-9 29-3,5 39-1,-5 15 3,-12 23-2,5 38 1,-12 29-2,-2 51-3,-10 32-8,0 28-7,0 11-15,-2-11-7,14-2-12,-9-39-11,23-16-15,-5-70-36,25-38-1,-3-62 0,14-31 13</inkml:trace>
</inkml:ink>
</file>

<file path=ppt/ink/ink443.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9:21.627"/>
    </inkml:context>
    <inkml:brush xml:id="br0">
      <inkml:brushProperty name="width" value="0.1" units="cm"/>
      <inkml:brushProperty name="height" value="0.1" units="cm"/>
      <inkml:brushProperty name="color" value="#C00000"/>
      <inkml:brushProperty name="fitToCurve" value="1"/>
    </inkml:brush>
  </inkml:definitions>
  <inkml:trace contextRef="#ctx0" brushRef="#br0">224 219 9,'0'0'59,"0"0"-3,0 0 5,0 0-32,0 0-3,0 0 1,0 0-6,0 0-1,0 0-1,0 0-1,0 0-2,-24-19-1,24 19 0,0 0-3,0 0-1,0 0 0,-21-16 0,21 16-1,0 0 0,0 0 0,0 0-2,-22-7 0,22 7 1,0 0-2,-31 4 1,31-4 1,-29-4 3,29 4-1,-33-25-3,33 25 4,-34-51-7,17 22 4,1 0-12,-8-3-8,24 32-25,-41-19-60,41 19-1,-51 32-5,30 0-4</inkml:trace>
  <inkml:trace contextRef="#ctx0" brushRef="#br0" timeOffset="1501.9292">104 94 4,'0'0'53,"0"0"2,0 0-16,0 0-3,0 0-1,17-29 0,-17 29 0,0 0-4,0 0-5,0 0-2,7-35-9,-7 35 2,0 0-5,0 0 0,0 0-8,-21-22 5,21 22-7,0 0 4,0 0 0,-24-29-1,24 29-4,0 0 4,0 0 1,-14-29-1,14 29 0,0 0 1,0 0-2,0 0 0,0 0 1,-24-25-1,24 25 1,0 0-1,-29 3-1,29-3 1,-29 10 0,7-4 0,1 4 0,0-4 0,-3 4-1,2 2 1,-2-5 1,24-7-1,-41 25 0,41-25-2,-31 23 4,31-23-4,-32 25 4,32-25-6,-26 23 5,26-23-5,-26 16 5,26-16-4,-29 9 0,29-9 2,-26 3-2,26-3 2,-29 4-1,29-4 0,-34 6 0,34-6 1,-31 10-1,31-10 0,-33 16 0,33-16 0,-31 9-1,31-9 0,-24 13-1,24-13 1,0 0-1,-22 10-1,22-10-3,0 0-7,24-13-8,-24 13-18,58-39-42,-27 1-23,14 12 1,-9-15-2</inkml:trace>
  <inkml:trace contextRef="#ctx0" brushRef="#br0" timeOffset="2081.0636">-253 88 1,'0'0'21,"-26"9"28,26-9 4,-36 16-25,36-16 6,-43 20 1,43-20-1,-46 19-1,46-19-2,-41 13 0,41-13-1,-33 6-2,33-6-6,-22-3-3,22 3-4,0 0 0,-4-32-2,4 32-5,16-51 1,-4 16-5,7-1 4,-2-5-2,7-1 1,-2-3-4,2 4 3,-3 3-2,1 2-1,2 4-4,-5 0-7,5 10-5,-3-7-6,9 13-3,-30 16-4,50-22-10,-50 22-14,40-10-30,-40 10-6,24 4 7,-24-4 2</inkml:trace>
  <inkml:trace contextRef="#ctx0" brushRef="#br0" timeOffset="2415.8537">-409 37 75,'0'0'77,"-24"22"4,24-22 1,0 0-32,0 0-12,0 0-6,0 0-3,-21 26-4,21-26-3,-3 35-4,8-6-1,-5-29-4,12 44-1,-12-44-3,22 39-1,-22-39-3,29 35 0,-29-35-2,36 19 0,-15-9-6,0-10-15,13 9-74,-12-22-9,14 7-8,-12-20-4</inkml:trace>
</inkml:ink>
</file>

<file path=ppt/ink/ink444.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8:56.940"/>
    </inkml:context>
    <inkml:brush xml:id="br0">
      <inkml:brushProperty name="width" value="0.1" units="cm"/>
      <inkml:brushProperty name="height" value="0.1" units="cm"/>
      <inkml:brushProperty name="color" value="#C00000"/>
      <inkml:brushProperty name="fitToCurve" value="1"/>
    </inkml:brush>
  </inkml:definitions>
  <inkml:trace contextRef="#ctx0" brushRef="#br0">2136 3895 1,'0'0'31,"0"0"25,0 0 2,0 0-28,0 0-2,0 0-2,0 0-2,-21 0-3,21 0-3,0 0-4,-24 14-3,24-14-2,-22 14-1,22-14-1,-24 13 0,24-13-1,-26 12-1,26-12 1,-29 6-1,29-6 1,-31 0-1,31 0 0,-33-9 1,33 9 1,-36-14-1,14 3 0,0 6-1,-2-1 0,0 0 0,-2 6-2,-3 6 0,-2 0-2,2 2 0,0 0-2,1 1 2,4-4-1,2-2 1,22-3 0,-36-12 1,36 12 1,-24-24 0,24 24 0,-21-28 0,21 28 0,-26-23-9,26 23-29,-27 12-48,27-12-6,-31 11-7,31-11-6</inkml:trace>
</inkml:ink>
</file>

<file path=ppt/ink/ink445.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9:33.079"/>
    </inkml:context>
    <inkml:brush xml:id="br0">
      <inkml:brushProperty name="width" value="0.1" units="cm"/>
      <inkml:brushProperty name="height" value="0.1" units="cm"/>
      <inkml:brushProperty name="color" value="#C00000"/>
      <inkml:brushProperty name="fitToCurve" value="1"/>
    </inkml:brush>
  </inkml:definitions>
  <inkml:trace contextRef="#ctx0" brushRef="#br0">-3190-251 22,'0'0'56,"0"0"7,0 0 1,0 0-20,0 0-7,0 0-3,0 0 0,0 0-5,0 0-5,0 0-3,0 0-5,0 0-1,0 0-3,-22 29-1,22-29-1,-22 48-2,6-7-2,-2 7-2,-2 3 1,-4 7-4,-4-1 2,0 4 0,0-3 1,-4-1-1,6-15 3,2-1-2,0-9 0,7-3 1,17-29 0,-24 32-3,24-32 0,0 0 0,0 0 0,0 0 0,0 0 0,0 0 0,0 0 0,0 0 0,0 0-1,0 0 0,0 0 1,0 0-1,0 0 0,-5 32 1,5-32-1,0 0 1,0 0 0,17 32 0,-17-32-2,27 16 1,-27-16-2,38 19 3,-16-12-1,4-1 1,-2-3 1,4 0 0,-6 1 2,2-1-1,0-6 1,-24 3-2,38 0-1,-38 0-3,36 6-6,-36-6-12,46 19-39,-46-19-41,50 3-7,-26-12-3,12 9-6</inkml:trace>
</inkml:ink>
</file>

<file path=ppt/ink/ink446.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9:33.782"/>
    </inkml:context>
    <inkml:brush xml:id="br0">
      <inkml:brushProperty name="width" value="0.1" units="cm"/>
      <inkml:brushProperty name="height" value="0.1" units="cm"/>
      <inkml:brushProperty name="color" value="#C00000"/>
      <inkml:brushProperty name="fitToCurve" value="1"/>
    </inkml:brush>
  </inkml:definitions>
  <inkml:trace contextRef="#ctx0" brushRef="#br0">-2510-81 103,'6'-33'79,"-6"33"-3,0 0 4,-3-38-37,3 38-11,0 0-5,0 0-5,0 0-3,5 38-1,-10-1 0,8 18-3,-9-1 0,6 21-3,-2-4-1,4 11-3,-2-1-1,3 0-3,-3-13-2,3-7 0,1-9-5,-2-10-5,6-6-10,-8-36-21,0 0-57,26 0-2,-4-20-3,-13-22-3</inkml:trace>
</inkml:ink>
</file>

<file path=ppt/ink/ink447.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8:57.100"/>
    </inkml:context>
    <inkml:brush xml:id="br0">
      <inkml:brushProperty name="width" value="0.1" units="cm"/>
      <inkml:brushProperty name="height" value="0.1" units="cm"/>
      <inkml:brushProperty name="color" value="#C00000"/>
      <inkml:brushProperty name="fitToCurve" value="1"/>
    </inkml:brush>
  </inkml:definitions>
  <inkml:trace contextRef="#ctx0" brushRef="#br0">1970-2407 128,'-7'-35'84,"7"35"1,0 0-1,0 0-38,0 0-21,-2 73-9,-10 14 1,-3 56-4,-16 43 0,-9 47-4,-8 16 0,-3 17 0,-2 2-6,3-9-5,7-29-7,4-54-2,20-42-10,0-57-18,29-29-53,-10-48-1,21-38-1,-11-36 2</inkml:trace>
</inkml:ink>
</file>

<file path=ppt/ink/ink448.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9:07.100"/>
    </inkml:context>
    <inkml:brush xml:id="br0">
      <inkml:brushProperty name="width" value="0.1" units="cm"/>
      <inkml:brushProperty name="height" value="0.1" units="cm"/>
      <inkml:brushProperty name="color" value="#C00000"/>
      <inkml:brushProperty name="fitToCurve" value="1"/>
    </inkml:brush>
    <inkml:context xml:id="ctx1">
      <inkml:inkSource xml:id="inkSrc8">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1" timeString="2017-08-15T01:54:10.572"/>
    </inkml:context>
    <inkml:brush xml:id="br1">
      <inkml:brushProperty name="width" value="0.10583" units="cm"/>
      <inkml:brushProperty name="height" value="0.10583" units="cm"/>
      <inkml:brushProperty name="color" value="#C00000"/>
      <inkml:brushProperty name="fitToCurve" value="1"/>
    </inkml:brush>
    <inkml:brush xml:id="br2">
      <inkml:brushProperty name="width" value="0.07938" units="cm"/>
      <inkml:brushProperty name="height" value="0.07938" units="cm"/>
      <inkml:brushProperty name="color" value="#C00000"/>
      <inkml:brushProperty name="fitToCurve" value="1"/>
    </inkml:brush>
  </inkml:definitions>
  <inkml:trace contextRef="#ctx0" brushRef="#br0">4972-1190 161,'0'0'90,"0"0"0,-26 29-12,22 9-56,-11 10-6,0 21-4,-9 18 4,3 18-1,-10 4-4,-1 5-2,4 1-7,2-13-7,11-4-9,3-27-18,29-17-59,-17-54-3,52 6-4,-13-47-1</inkml:trace>
  <inkml:trace contextRef="#ctx0" brushRef="#br0">5299-1177 103,'0'0'91,"-30"32"-2,30-32-7,-26 32-53,26-32-25,-16 54 1,8-23-1,1 7 3,2 1 0,5 2 3,5-2-1,4 5 3,1 1 2,7 6-2,0-3-1,-1 2-2,-1-5 0,-3 3-3,-5-3-1,-2-7-5,-2-9-7,-3-29-4,-12 32-12,12-32-27,0 0-41,-36-42-1,30 10-4,-10-22 2</inkml:trace>
  <inkml:trace contextRef="#ctx0" brushRef="#br0">5215-1094 163,'18'-51'97,"-3"-23"-3,16 4-1,1-13-72,10 7-7,0-1-10,3 13-16,8 29-36,-13-6-42,13 25-6,-14-7-5,4 30-3</inkml:trace>
  <inkml:trace contextRef="#ctx0" brushRef="#br0">5687-1155 172,'-39'-3'110,"4"-19"-8,35 22-3,-20-58-92,32 29-9,12 10-17,-2-7-29,14 26-44,-15-12-5,13 24-2,-12-5-6</inkml:trace>
  <inkml:trace contextRef="#ctx0" brushRef="#br0">5317-444 124,'0'0'81,"-12"-29"3,12 29-3,-36 7-47,10 18-11,-10 4-9,-2 9-4,-5 10-11,2-10-21,15 3-60,-1-28-4,27-13-11,0-29-4</inkml:trace>
  <inkml:trace contextRef="#ctx0" brushRef="#br0">6286-479 204,'36'32'109,"-36"-32"-6,15 28-20,-15 1-114,0-29-57,-10 55-9,10-55-2,-20 31-5</inkml:trace>
  <inkml:trace contextRef="#ctx0" brushRef="#br0">3949-470 176,'-36'-16'86,"36"16"-3,-31-16-18,31 16-40,0 0-6,0 0-9,0 0-1,-12-32-2,12 32-2,24-3 0,-24 3 1,40 7 0,-11-1 1,7 7 0,-2-4 0,2 14-1,-5-1 0,2 10-1,-4 0-1,-5 10 1,-9 5-3,-9 10 2,-6 13-2,-2 10 0,-10 13-1,-10 5 1,-2 4-3,1-6-1,4 0-10,-3-20-5,20-3-19,-10-41-58,12-32-2,31 7-7,4-36-2</inkml:trace>
  <inkml:trace contextRef="#ctx0" brushRef="#br0" timeOffset="-2162">6389-2000 115,'24'-32'90,"-12"-6"-1,-12 38-2,22-32-58,-22 32-4,-5 76-5,-7 27-4,-21 41-5,-13 43 0,-19 39 3,-4 27-1,-6 14-6,3 4-3,6-12-8,6-40-2,18-34-8,12-51-8,34-41-35,-4-93-42,36 19 1,-14-77 0,18-25 1</inkml:trace>
  <inkml:trace contextRef="#ctx1" brushRef="#br1">7406-2668 368,'0'5'0,"0"-1"5,0-4 0,0 0 1,0 0 1,4 5 0,-4-5 3,0 0-5,4 4 1,-4-4 4,0 0-2,3 5 3</inkml:trace>
  <inkml:trace contextRef="#ctx1" brushRef="#br1" timeOffset="46.9259">7425-2636 476,'0'4'0,"4"-4"0,-4 0 0</inkml:trace>
  <inkml:trace contextRef="#ctx1" brushRef="#br1" timeOffset="100.0206">7432-2632 412,'0'0'0,"0"0"-69,0 0 5</inkml:trace>
  <inkml:trace contextRef="#ctx1" brushRef="#br2" timeOffset="41501.8899">7300-2623 340,'8'0'0,"-1"0"0,-3 0 2</inkml:trace>
  <inkml:trace contextRef="#ctx1" brushRef="#br2" timeOffset="41564.9006">7346-2632 344,'4'0'0,"0"0"0,-4 0 2</inkml:trace>
  <inkml:trace contextRef="#ctx1" brushRef="#br2" timeOffset="41617.7985">7354-2641 348,'-4'0'0,"0"-4"0,4 4 2,0 0-1,0 0-1,0 0-2,0 0 1</inkml:trace>
  <inkml:trace contextRef="#ctx1" brushRef="#br2" timeOffset="41702.4574">7335-2677 324,'0'0'0,"0"0"-42,0 0 5,0 0-43,4 9-13</inkml:trace>
</inkml:ink>
</file>

<file path=ppt/ink/ink449.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8:57.100"/>
    </inkml:context>
    <inkml:brush xml:id="br0">
      <inkml:brushProperty name="width" value="0.1" units="cm"/>
      <inkml:brushProperty name="height" value="0.1" units="cm"/>
      <inkml:brushProperty name="color" value="#C00000"/>
      <inkml:brushProperty name="fitToCurve" value="1"/>
    </inkml:brush>
  </inkml:definitions>
  <inkml:trace contextRef="#ctx0" brushRef="#br0">2182-1138 228,'0'0'108,"24"32"-7,-24-32-25,4 38-123,6 7-39,-12-16-14,6 3-4,-4-32-11</inkml:trace>
</inkml:ink>
</file>

<file path=ppt/ink/ink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29:36.235"/>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596 86 124,'-8'-3'46,"8"0"-35,-4 3 12,4 0 2,0 3 2,-3-3 3,-1 3-3,4-3-2,0 4-13,0-4 1,0 0 3,0 0 1,0 0-1,4 0 0,3 0 0,5 0-2,3-4 1,4 1-4,3-4-1,1 1-2,-1-1 0,5 0-4,-1-3-1,-3 0 1,-1 0 0,1 0-2,-4 0-2,-4 3 3,0 1 0,0 2-12,-4 1-4,1 0-25,-5-1-10,1 4-15,-1 0-6</inkml:trace>
  <inkml:trace contextRef="#ctx0" brushRef="#br0" timeOffset="360.2541">777 36 184,'0'-3'68,"7"3"-52,-7 3 8,0-3 0,0 7-3,0 3 2,0 7 2,0 6 2,-3 11-14,3 6 3,0 3 2,0 1-8,0-7-1,3-4-3,-3-2-1,0-5-3,0-5-2,0-5-2,0-2-1,0-8-40,0-6-17,0 0-62</inkml:trace>
  <inkml:trace contextRef="#ctx0" brushRef="#br0" timeOffset="-2943.4241">-11 281 148,'-15'-10'57,"7"6"-44,1-6 7,3 7 1,0-4-2,0 1 3,1-4-6,-1 0-1,0-4-9,4 1 3,0-1 1,0-2 3,4 2 3,0 4-3,3 0 0,1 0-5,-1 0-3,1 0 2,-1 3 2,1 0 0,3 1 0,0-1-3,1 4-1,-1-1-1,0 1 0,1 0-2,-1-1-2,0 1 3,1 0 2,-5-1-2,1 4 0,-1 0 1,1 0 0,-1 4-2,1-4-2,-4 3 1,-1 4 1,1-1-1,0 4-1,-4 0 1,0 4 1,0-1-1,-4 4-1,0 3 1,1 0 1,-5 4-1,1-4 2,-1 0-2,0-3-1,1-1-2,-1-2 1,1-1 1,-1-3 2,1 0-1,-1-3-1,4 0 1,1-1-1,-1-2 0,0-1 0,0 1 0,4-4 0,0 0 0,0 0 0,0-4-3,4 1 0,4-1 2,-1 1 2,1 0 4,-1 3 2,1 3-1,3 4-1,0 3 1,1 7 3,-1 3 0,0 0 0,1 3 1,-5 1 4,1-1-6,-1-3-2,5 0-1,-5-3-1,1-3-2,-1-1-2,5-3 1,-5-3 1,1-4-14,-1-3-7,1-3-23,-5-4-11,1-6-82,4-1-53,-1 1 85</inkml:trace>
  <inkml:trace contextRef="#ctx0" brushRef="#br0" timeOffset="-3738.9847">15 26 152,'-4'-3'57,"4"-1"-44,0 1 12,0 0 1,0 3-1,0 0 0,0-4-3,0 4-2,0 0-10,0-3 9,0 0 4,0-1-7,0 4-2,0 0-2,0 0 2,0 0-5,0 7-3,0 0 3,-3 3 2,-1 3-6,4 7-1,-4 4 0,4 6 0,0 3-2,0 8-2,0-4 1,0 3-1,4-3 0,0-1 0,-1-2 0,1-4 2,0-3-1,0-4-1,-1 1-2,1-7 1,-4-4-8,0-3-2,0-3-25,0-7-9,0 0-4,4-4 0,4-2-23,-5-4-42,5 0 32</inkml:trace>
  <inkml:trace contextRef="#ctx0" brushRef="#br0" timeOffset="-1907.4325">321 599 156,'7'-23'60,"1"13"-47,3-4 21,-3 11 6,-1-4 0,1 1 0,3-1-6,0 4-4,4-1-16,0 1-2,0 3 1,4 0-1,0 3 1,4 4-3,-1 3-1,1 3-1,0 4 0,-5 3-2,-2 4-1,-5 2 1,-4 5 3,-3-1-4,-4 0-1,-7 3 7,-5-6 4,-3-3-5,-4-4-1,-7-7-3,-4-3 1,0-6-4,0-8-2,-1-2-31,1-8-15,0-3-123</inkml:trace>
  <inkml:trace contextRef="#ctx0" brushRef="#br0" timeOffset="-2297.0014">392 492 156,'0'-7'57,"0"7"-44,0-3 25,0 3 10,0 0-4,0-3-1,0 3-7,0 0-2,0 0-19,0 3 2,0-3 1,0 7-6,0 3-2,0 6-8,0 5-3,0 2 2,0 4 1,4 3-3,0 4-1,0-1 3,-1 1 1,-3-1 2,0-3 0,0-6-2,0-4-2,0-3-10,0-4-6,-3-6-30,-1-1-12,0-6-58,0 0-41,0 0 67</inkml:trace>
  <inkml:trace contextRef="#ctx0" brushRef="#br0" timeOffset="1110.6275">943 73 156,'0'-3'57,"0"3"-44,3 0 14,-3 0 5,0 0-7,0 0-2,0 3-7,0 4 0,0-1-9,0 5 7,0 2 5,0 0-6,4 7-2,0 4-4,-4 6-2,4 0-1,0 0 0,-4 1-2,0-5 1,0 1 0,0-3 3,0-1-1,0-3 2,0-3-4,-4-4-2,4 1-3,0-4 1,0-3 1,0-4 2,0 0-3,0-3 0,0 0 1,0-3 2,4 0 1,-1-4 3,1-3-1,4-4 0,-1-2-3,1-4 1,3-1-2,0 1 2,1 0-2,-1 0-1,0 3 3,1 4 0,-1 0-1,0 6-2,0 3 3,1 8 0,-1 6-1,4 7-2,0 3 7,-3 3 3,-1 4-3,0 0-2,1-4-2,-5-3 0,1-3-2,-1-3-1,-3-4-8,-4-10-5,0 0-68,4-10-31,-4-7-14</inkml:trace>
  <inkml:trace contextRef="#ctx0" brushRef="#br0" timeOffset="2055.9132">1323 378 108,'0'7'41,"4"-1"-32,0 5 17,0-5 8,0 4-7,-1-3-1,1 3-4,4-3-2,-1-1-10,1 1 2,-1-4 4,1-3 1,-1 0 1,1-3 0,-1-4 0,1-3 0,-4 0-2,0-3-4,-4-4-2,0-3-4,0 0 1,-4 3-2,0 0 0,0 1 1,-3 2 1,-1 4-1,-3 0 1,-1 3-4,1 4 0,0 6-1,0 4 1,3 7-4,0 9 0,1 11 3,-1 2 1,5 1-1,3 3 1,7 1-2,4-4-1,8-7-6,8-7-4,3-9-25,4-14-12,7-10-23,1-11-8,3-5-24</inkml:trace>
  <inkml:trace contextRef="#ctx0" brushRef="#br0" timeOffset="2717.2697">1640 331 212,'0'-7'79,"-4"7"-61,1 0 12,3 0 2,-4 4-13,0 2-1,0 5-8,-3 2-4,-1 4-3,4 3-3,1 3 1,-1 1-1,0-1 0,4 1 0,0-4 0,4-3 0,3-1 2,1-6-1,0-3-1,3-4 7,0-6 5,4-4 5,0-3 2,0-6-4,1-5 1,-5-2 0,-4-7 2,1 0-4,-8-1 0,-4 5-2,-3 2 0,-1 4-6,-3 7-4,-4 3-15,-4 3-4,4 7-26,0 3-11,0 1-61,3 6-60,5 0 62</inkml:trace>
  <inkml:trace contextRef="#ctx0" brushRef="#br0" timeOffset="3078.4908">1746 314 176,'19'-23'66,"-8"16"-52,4-6 17,-7 9 2,3-2-5,0-1 0,0 4-6,-3-1-2,3 4-11,-3 4-3,-1 2-2,1 4-2,-1 7-2,-3 3 1,4 4 1,-1-1 1,1 1 1,-4-4-5,3-3 1,1-4 0,-1-3 0,-3-3-22,4-4-8,-1-6-69,4-4-47,1-3 57</inkml:trace>
  <inkml:trace contextRef="#ctx0" brushRef="#br0" timeOffset="4668.9032">2025 234 148,'0'-3'57,"4"3"-44,-4-4 16,0 4 4,0 0-5,0 0 0,0 0-13,0 7-4,0 3-7,0 3-3,0 1 2,0 3-2,0-4-1,3 0 1,1 1-1,0-1 0,0-3 0,3 0-3,1-3 2,-1-4 1,5-3 2,-1 0-1,0-3-1,4 0 3,0-4 0,-3 0 7,-1-3 4,0 0 1,-3-3 1,-1-1 3,-3 1 2,0 0-7,-4-1-1,0 4-3,0 0 1,0 0-2,0 3 0,0 1-1,0 2 0,0 1-4,0 3-3,0 7 0,0 6-1,4 7 0,-1 7 0,5 3 0,3 4 0,-3-1 0,-1 4 0,-3 0 2,-4 0 1,-4 0 1,-3-1 2,-5 1 12,-6 0 6,-1 0 1,0 0 2,0-4-6,-4-2-3,1-8-6,-5-6-2,-3-7-6,4-4-1,-4-6-28,0-10-10,-1-10-82,5 0-34,0-7-1</inkml:trace>
  <inkml:trace contextRef="#ctx0" brushRef="#br0" timeOffset="7596.6294">2538 375 108,'-4'0'41,"0"3"-32,4 0 9,0-3 1,0 4 0,-4-1 1,0 0 2,1 1 1,-1-4-12,0 0 2,0 0 3,1-4 3,-1 1 3,0 0-8,4-4-3,0 0-4,4-3-2,0 0 1,-1 0 1,1 0-1,4 0-1,-1 0-1,1-3 0,-4-1 2,3 4 1,1 0 1,-1 3 2,-3 1-5,0-1-1,-1 4-2,1-1-2,0 4-2,4 0 1,-8 0 1,7 4 2,1-1 3,-1 4 2,-3-1-6,3 4 0,-3 1-1,4 2 0,-4 0 0,-1 1 2,1-1-1,0 1-1,0-1 1,-1-3-1,-3 0 2,0-3 1,0-1-4,0-2 1,0 3 2,0-7 1,0 3-1,-3 0-2,3 1 1,-4-4-1,0 0 0,0-4 0,4 4-3,-3-6 2,3-1 1,0 0 0,0-3-3,0 0 0,3 0 2,1-3 0,0 2 1,0 1 2,-1 0-1,1 0-1,0 0-2,3 4 1,-3-1 1,0 0 0,4 4 0,-1-1 2,-3 1-3,3 0-2,1 3 2,-1 0 2,1 0-2,0 3 0,-1 0 1,1 4 0,-1 0 0,1 0 2,-1 3-1,1 0-1,-1 0 1,1-4-1,-1 1 0,1 0 0,-4 0 0,0-1 2,-4-6-1,0 0 2,0 4-2,0-4 2,0 0-2,-4 0 2,0 0-2,0-4-1,0-2-2,4-1 1,0-3-1,0 0-2,4-4 0,0 1 3,4-4 0,-1 4 1,4-1 0,1 4 0,-1 4-3,0 2 2,1 4 1,-1 7 2,0 3-1,-3 3-1,-1 4 1,1 0-1,-1 0 0,-3-4 0,0-3 0,0-3 0,-4-7-51,7-4-20,1-2-49</inkml:trace>
  <inkml:trace contextRef="#ctx0" brushRef="#br0" timeOffset="8406.5984">3069 251 192,'0'0'74,"0"3"-58,4 0 7,-4 4 1,0 3-13,0 4-1,0 6-4,0 0 1,0 0-4,0 0 3,4 0 3,-1-3-3,5-4 2,0-3-5,3-6-2,-4-4 15,5-4 6,-5-6-6,5-3-2,-5-1-6,1-2-3,-1-1 0,-3 0 1,0 4-1,-4 3 2,0 3 0,0 7 3,-4 3-7,4 7-2,0 4-1,0-1 0,0 4 0,4-4 0,3-3-5,1 1 1,3-5-29,4-6-11,0-3-37,0-4-13,4-3-4</inkml:trace>
  <inkml:trace contextRef="#ctx0" brushRef="#br0" timeOffset="9037.1088">3435 167 232,'-4'-3'88,"0"3"-69,-7 6 8,7 4-1,-3 0-19,-5 7-5,-3 7-2,0 6 1,4 0 0,0 3-1,3-2 1,4-1-1,4-7 0,4-3-3,4-3 0,7-4 2,0-6 0,4-3-2,3-8 2,1-6-4,-1-7 1,1-6 2,0-7 1,-4-7-2,-1 0 2,-2 0-1,-1 4 0,-4 2 11,-4 5 3,1 2 6,0 7 3,-5 4-9,1 3-2,-4 7-4,0 3-1,0 6-6,0 4 1,-4 7-2,4 13 0,4 0 4,0 4 1,3 3-4,1-4-1,-1 1 1,1-7 2,3-4 0,1-6 2,-5-4 4,4-19 17,1-11-2,-5-7-2,1-2-1,-1-5-4,-3 5 1,0 6-7,0 6-1,-1 11-4,1 9-3,4 11 4,-1 7 1,1 2 0,-1 1 1,5-3-6,-1-4-1,0-7-46,4-9-20,8-11-96</inkml:trace>
  <inkml:trace contextRef="#ctx0" brushRef="#br0" timeOffset="11648.7346">4151 157 132,'-4'-10'49,"4"6"-38,0 1 17,0 3 6,-3 0-1,-5 3 3,1 4-3,-5 7 0,1 9-18,-4 11 6,0 6 6,3 3 0,5 1 2,3-4-14,8-6-4,3-4-7,9-7-3,2-3 0,1-6 1,4-8-3,7-9-2,4-7-16,-4-3-7,0-4-23,0-3-6,-3 0-66</inkml:trace>
  <inkml:trace contextRef="#ctx0" brushRef="#br0" timeOffset="12234.8504">4332 438 140,'0'4'52,"0"-4"-41,0 0 13,0 0 5,0 0-2,8 0 4,-1 0-4,1-4-2,3 1-13,0-7 1,1-3 1,-1-4-1,4-3 2,0-7-6,0-3-1,-3-7-4,-1 0-1,-4-3 8,-7-7 2,0 7-4,0 3-3,-3 0-1,-1 7 1,-4 6-1,1 8 0,-4 9-3,-1 14-2,-3 13 1,-4 17-1,0 19 4,4 18 2,4 7 0,7-11-1,4-6-6,8-7 1,7-14-7,11-13 0,12-13-50,11-20-22,11-17-50</inkml:trace>
  <inkml:trace contextRef="#ctx0" brushRef="#br0" timeOffset="12850.697">4709 408 52,'4'-3'22,"-4"3"-18,8-3 15,-8 3 8,3 0 7,1-4 4,4-3-3,-1 1 1,1-4-9,-1 0-4,1-4-13,-4-3 5,-1-3 4,-3 0-6,0 0-2,0 0-2,-3 3 1,-1 1 4,0 5 1,-4 5-6,1 6-1,-4 6-2,-4 11 1,3 10 0,-3 10 1,4 0 0,3-4 2,5-3-7,6-3-4,5-3 0,3-8 2,4-5-2,8-8 0,-1-6-21,9-8-10,-1-2-66,0-4-59,0-3 49</inkml:trace>
  <inkml:trace contextRef="#ctx0" brushRef="#br0" timeOffset="13706.751">5015 217 184,'-4'-10'68,"4"7"-52,-4-4 12,4 7 3,-4 0 1,1 0 4,-5 0-5,0 7-1,-3 3-17,-4 7-3,0 6 0,0 4-4,4 0-1,-1-1-5,5-2 0,3-1-2,0-2 0,4-5 2,0-2 2,4-4-3,0-4-2,3-2 2,1-4 2,3-4 0,0-2 2,1-8-4,-1-2 0,0-5 3,1-2 1,-1 3 1,-3 0 2,-1 6-1,-3 1 2,0 6-2,-4 7 0,0 14-3,0 9 1,0 7-2,0 0-1,3 1-2,5-1-1,-1 0-1,5-3 3,3-10-22,0-4-9</inkml:trace>
  <inkml:trace contextRef="#ctx0" brushRef="#br0" timeOffset="14802.7759">5147 499 96,'-16'10'35,"9"-10"-27,-1 6 11,8-6 3,0 0-1,-3 0 2,3-3 2,0 0 2,0-1-6,0-2-2,3-4-11,1 0 4,0-4 1,3 1-2,1-1 1,0-2 2,3-1 3,0-3 0,1 0-1,-1 3 3,4 0 0,-4 0-4,1 4-1,-1 3-6,-4 7-3,1 3-2,-1 6 0,1 8-4,-4 6 0,0 3 1,-1 4 0,1-3 0,0-1 0,0 0 0,-1-2 0,1-1 0,0-4 0,0-2 0,-1-4 0,1-3-3,-4-7 2,0 0 1,0 0 2,4-7-3,-4-3 0,4 0-1,-4-4 0,4-2 0,-1-8 0,5 1 0,-1-4 0,5 0 0,-1 0 0,4 4 2,-4 3 2,1 6-1,-1 4 2,0 10 0,1 7 1,-5 10 2,1 3 3,-1 3 2,-3 1 1,0-1-4,0 1-3,-1-4-2,1-7 0,0-6-26,3-4-12,1-3-114</inkml:trace>
  <inkml:trace contextRef="#ctx0" brushRef="#br0" timeOffset="15898.2656">5558 465 96,'-4'0'35,"4"0"-27,4 4 16,-4-4 4,0 0-7,0 0 1,0 0 0,7 3 3,1-3-13,3 0 4,0-3 2,4-1-4,0-3 2,0-3-5,1 0-1,-1 0-4,-4-3 1,0 0-6,-3-1-1,-1 1 2,-3-1 3,-4 4 0,0 0 0,-4 3 1,1 1 3,-1 2 0,-4 4 0,1 7-3,-1 3-1,-3 4-1,3 6 0,1 0-2,-1 0-2,4 0-2,4 0 1,0-3 1,4 0 0,0-4 0,4 0 0,3-2 0,0-5 0,0-2-3,5-4 2,-1-4 1,0 1 2,0-4-1,0-3 2,0-3 0,-4-4 1,1-3-2,-1 0 1,0-4 0,1 1 3,-1 3 1,-4 3 1,1 4 2,-1 2 1,-3 5-5,4 6-4,-1 10 1,1 7 0,-1 3 5,5 0 3,-1 0-2,4-3 2,0-1-6,4-6-3,-4-10 1,4-10 0,0-16-78,11-15-34</inkml:trace>
  <inkml:trace contextRef="#ctx0" brushRef="#br0" timeOffset="25071.1878">6368-115 132,'4'-10'52,"0"4"-41,-4-1 15,0 7 6,0-3-1,0-1 2,0 4-5,0-3-3,0 3-13,0 0 3,0 0 3,-4 7-6,0-1 1,0 8-6,-3 6 1,-1 3-1,-3 7 3,0 7-1,-4 14 2,0 12-2,-1 8 0,1 2-5,4-9-1,7-7-1,4-10-2,4-7 1,4-6-1,3-8 0,4-5 0,4-8 0,3-6 0,5-7-3,-1-7 2,1 0 1,-5-6 0,1-4 0,-4-3 2,-4-3 1,-4 2 1,-3-2-2,-8 0 1,-4-1 0,0 4 1,-3 0-2,-5 3-2,1 4 3,0-1 0,3 8-4,1 2 1,-1 11-2,4 10-2,0 6 3,4 4 2,4 0-2,8 0 0,-1-4-1,4-3-2,4-3 3,3-7 0,5-7-4,3-6-1,4-10-24,0-8-10,-4-2-54,0-4-62,0 4 43</inkml:trace>
  <inkml:trace contextRef="#ctx0" brushRef="#br0" timeOffset="25957.1177">6726 281 148,'0'0'55,"0"3"-43,0 7 21,0-3 8,0 6-9,0 4-1,0 7-12,0-1-4,4 4-8,0 0 2,3-1 1,1-2-5,-1-4-1,5-3-2,3-7-2,0-3 3,0-7 2,4-7-2,0-3 0,0-7 3,-4-6 3,0-8-4,0-2-1,-4-1-2,-3 4 1,-5 3 7,1 4 3,-4 6 0,0 4 0,-4 9-7,1 11-2,-5 7-4,4 6-1,1 3-1,3 1 0,0-4 2,3 0 0,5-3-3,3-4 2,4-3 1,0-7 0,4-3 0,-4-3 0,0-4 0,4-3 2,-4-6-3,0-5 0,1-5-4,-1-8 1,0-6 0,-4-4 2,-3-6 1,-1-7 3,-3-3-1,0-4-1,-4-3 1,0 7-1,3 9 2,1 11 3,-4 7 9,0 9 5,-4 14-3,-3 17-1,-1 13-9,-3 17-4,0 6-4,-1 4 1,5 4 1,-1 2 2,1 11-1,3 6-1,4 1 1,4-8-1,3-6-3,1-10 2,3-7 1,0-6 0,1-7-3,3-7 0,0-7-7,-4-3-4,1-6-1,3-4 1,-4-7-16,0-3-8,-3-3-42,3-8-18,0-2-4</inkml:trace>
  <inkml:trace contextRef="#ctx0" brushRef="#br0" timeOffset="26362.4922">7088-51 260,'-41'7'99,"26"-4"-77,0 0 2,7 1-2,1-1-1,-1 4 4,0-4-4,5 1-3,-1-4-10,0 0 1,4 0 2,8 0 0,3-4 1,4 1-2,4-4 1,4 4-2,-1-4 0,1 0 1,-1 1 4,1 2-4,-4-2 2,0 2-1,3 1 1,-7 0-4,1-1-3,-1 1 2,-4 0 0,0-1-1,1 1-1,-5-1-6,1 1 1,-1 0 0,-3-1 2,4 1-23,-5-4-11,1-3-60,4 4-28,-5-4-35</inkml:trace>
  <inkml:trace contextRef="#ctx0" brushRef="#br0" timeOffset="38207.6412">7627 522 132,'0'0'52,"4"4"-41,-4-4 13,0 0 2,0 0-6,0 0-1,0 0-5,0 0-1,0 0-7,0 0 3,0 0 1,0 0-3,0 0 1,0 0-5,0 0-2,0 0 2,-4 0 0,1 0-4,3 0-1,-4 0 1,0 0 2,0 0 0,1-4 2,-1 1-4,4-4 0,-4-3 10,0 0 3,1-3-3,-1-1-3,0-3 1,0 1 0,0-4 3,1-1 4,-1 1-10,0-3-2,0-1-2,1 4 2,-1-3-1,4 3-1,4 0 1,-4 0 1,3-1-1,1 1 2,0 0-4,0 7 0,3-1 1,-3 1 0,0 3 0,3 0 0,1 0 0,-1 3 0,5-3-3,-1 3 2,-3 1 1,3-1 2,-4-3-1,5 3-1,-1 1 1,-3-1-1,-1 0 0,1 0 2,-1 4-1,1-4 2,-1 4 0,-3 0 3,4-1-3,-5 1 0,1 3-1,4 0 1,-8 0-2,7 0 2,1 0-2,-5 0 2,-3 0 0,8 0 3,0 0-1,-1 0 0,1 3-1,-5-3 0,1 4-5,4-1 1,-1 0 2,1 1 1,-4-1 1,3 4 2,1-1-1,-1 1-3,1 0 2,-1 0-1,1-1 1,-1 1-5,-3 0 1,0-1 2,0 4 3,-1 0 0,1 1 0,0 2-3,-4 0-2,0 1 3,0-1 2,0 4-2,0 3-2,-4 0 0,0 0 1,1 4-1,-5-1-1,1 4 1,-5-4 1,1 1-1,0-4-1,-1 0 1,1-3-1,0-4 0,-1 1 2,1-4-1,-4 0-1,4 0-2,-1-3 1,-3-1 1,4-2 0,3-4 0,-3 0 2,4-4-3,-1 1 0,1-4 1,-1 0 0,4 1 0,0-1 0,1 0 0,3 1 0,-4-1 0,4 0 0,0-3-3,0 4 2,4-5 1,-1 5 0,5-1-3,0-3 2,-1 3 1,4 1 0,1-1-3,-5 4 0,1-1 4,3 1 3,0 3-3,1 0-3,-5 3 1,5 1 2,-5-1 0,4 4 2,-3-1 2,3 4 2,-3 4 1,-1 3 0,1 3 4,-1 0 3,-3-4-4,4 8-1,-1-1-4,1-2-1,-1-1-3,-3-7-2,0 0 1,0-3 1,-1-3-28,1-7-9,4-7-111,3-6-77,0-7 84</inkml:trace>
  <inkml:trace contextRef="#ctx0" brushRef="#br0" timeOffset="38958.3379">8197 76 140,'-4'-3'55,"4"6"-43,0-3 21,0 0 6,0 0-8,0 0-3,0 0-1,0 0 2,0 0-15,0 0 5,0 0 4,0 0 1,0 0 3,0 7-6,0 7-3,0 6-8,-4 6-2,0 11 2,-3 0 1,3 0-5,0 0-2,1-4 0,-1-2 0,0-8-2,4-3 1,-4-3-4,4-4 0,-3-3 1,-1 0 0,0 0-11,0-3-3,0 0-11,1 0-4,-1-4-17,0-3-9,0 0-52,4-3-45,4-4 58</inkml:trace>
  <inkml:trace contextRef="#ctx0" brushRef="#br0" timeOffset="39647.9026">8193 244 132,'8'-3'52,"-5"-1"-41,5 1 20,-4 3 5,3 0-9,-3 0-3,3-3-3,5-1 1,-1 1-12,-3 3-1,3-3 1,0 3-6,1 0 0,-1 0-2,-4 0 1,1 0-2,-1 0 2,-3 0-2,0 0-1,-4 0-2,0 0-1,0 0-29,-4 6-14,0 1-34,-7 0-34,0 3 41</inkml:trace>
  <inkml:trace contextRef="#ctx0" brushRef="#br0" timeOffset="39939.5928">8129 465 172,'4'7'66,"-1"0"-52,5-1 19,-4-2 6,3 2-5,1 1 3,-1 0-6,1-4 1,3 4-18,-3-4 1,3-3 1,-3 0-6,3 0-1,0 0-5,1-3-3,3-1 0,0-2 1,0-1-3,0 0 0,0-3-26,0 0-9,0 0-48,0 0-21,4 3 2</inkml:trace>
  <inkml:trace contextRef="#ctx0" brushRef="#br0" timeOffset="39334.5372">8167 160 112,'0'-6'44,"0"2"-35,0 1 14,3 3 5,-3-4 1,4 1 3,0 0-6,3-1-4,-3 1-12,0 0 0,4-1 3,-1 1-3,4 0 2,1-4-1,-1 4 3,4-1 2,0 1-1,0 0-1,0-1-1,-3 1-3,-1-1-1,0 1-5,-3 0-3,-1-1-3,1 1 1,-4 3 1,-4 0 2,0 0-21,0 0-7,0 0-31,0 7-14,-4 3-33</inkml:trace>
  <inkml:trace contextRef="#ctx0" brushRef="#br0" timeOffset="40880.2112">8400 117 140,'8'-17'52,"-4"14"-41,3-8 18,1 8 5,-1 0-1,5-4 3,3 0-5,4 4 1,-1 0-18,5 3 12,0 0 6,-1 6-3,1 4 0,-1 4 1,-3 6 1,-4 10-5,-3 10-2,-8 1-4,-4-1-3,-8 0-5,-3-3-2,-8-7-6,-4-3-1,-3-4-12,-4-6-7,-4 0-53,-4 0-25,-7 6-72</inkml:trace>
  <inkml:trace contextRef="#ctx0" brushRef="#br0" timeOffset="40338.9143">8468 123 168,'0'-3'63,"0"0"-49,0 3 20,0 0 8,0 0-6,0 0-1,0 0-8,0 0-3,0 0-13,0 0 4,4 10 5,-4 3-2,4 7-1,-4 14-7,0 3-2,0 6-2,0 1 1,0-4-6,0-3-1,0-4 2,0-6 3,0-3-4,0-4-1,0-4 2,0-2 1,0-4-4,0-3-1,-4-4-24,4 0-7,-4-3-24,4-3-9,-4 0-41,4-7-35,0 0 62</inkml:trace>
  <inkml:trace contextRef="#ctx0" brushRef="#br0" timeOffset="42576.9202">8936 515 104,'-4'4'41,"0"-1"-32,0 1 20,4-4 8,0 0-9,0 6-1,0-6-7,0 7-1,0-4-10,0 4-1,0-7 2,-3 0-4,3 0 2,-4-3-1,0 3 1,0 0 2,1-7 1,-1-3 1,4 0 0,0-4-6,0-2-2,4-4 0,-1-4 0,1 1-5,4-1 1,-1 1 0,1 3 2,-1-1-1,1 1-1,-1 4 3,5-1 0,-1 3-1,-3 1 1,-1 3-2,1 3 2,-1 4-2,1 3 2,-1 7 0,1 6 3,-1 7 1,5 4 3,-1 2-1,0 1 0,1 0-3,-1-3 1,0-4-2,4-4 0,-3-2-1,3-8 2,-4 1-1,0-7 2,4 0-4,-3-7-2,-5 1-18,1-4-6,-1 0-44,-3 0-19,4 0-35</inkml:trace>
  <inkml:trace contextRef="#ctx0" brushRef="#br0" timeOffset="43252.1089">9433 308 96,'4'-7'38,"-8"7"-29,8-3 23,-4 3 12,4-4-7,-4 1-1,0 0-9,0-4-3,0 0-13,-4 0 7,0 4 2,-3 0-2,-1-1 0,1 1-6,-1 3 0,-3 0-5,0 7 1,-1 3-5,1 7-2,0 6 0,-1 4-1,1 3-3,4 0 2,-1-3 1,4 0 0,4-4 0,4-3 0,0-6-3,3-4 2,5-7 3,-1-6 1,4-4-4,0-6 1,-4-7 0,1-4 2,-1-3-1,-3 4-1,-5-1 3,-3 4 2,0 7 0,-3 3 0,-1 6-6,0 8 1,0 6 0,0 7 0,4 3 0,0 0 2,4-3-3,4-1-2,-1-2 2,8-1 0,0-6-6,4-4 0,0-3-28,0-3-12,0-4-72</inkml:trace>
  <inkml:trace contextRef="#ctx0" brushRef="#br0" timeOffset="44557.327">9709 318 172,'0'-17'66,"0"10"-52,0-3 14,0 7 5,-4-4-4,0 0 3,-3 1-7,-1 2-3,-3 1-12,-1 0 0,1 3 1,0 3-2,-4 7 2,0 7-4,0 3-2,-4 7 0,4 0-1,3-1-5,1 1 1,3 0 0,1-4 0,3-2 0,4-1 0,0-7-3,4 1 2,3-4 3,1-7 1,3-3-1,1-7-2,3-3 1,0-3 1,0-11-1,0-9 2,0-7-4,0-7 0,0-4 1,0 1 2,0 0-1,0 0 2,-3 9-4,-1 4 0,-3 7-1,-1 7 0,1 6 6,-5 4 5,-3 6-3,0 10 2,-3 11-1,-5 3 1,1 6-2,-1 10-1,1 8-6,-1 12 1,4 1 0,4-4 0,4-3 0,4-7 0,-1-3 0,4-7 0,4-3-3,1-7 2,2-3 1,5-7 0,0-7-3,-1-6 0,1-7 2,-1-7 0,-3-3 1,0-3 2,0-4-1,-4 0-1,-4 4 1,-3 3-1,-4-1 0,-4 5 0,0 6 0,0 6 2,0 8-3,-4 9 0,0 4 1,4 3 0,0 3 2,4 1 3,4-1-4,-1-3-3,4 0 3,1-3 1,-1-7-7,4-6-4,4-8-20,0-9-8,0-11-41,-1-9-15,-2-7-15</inkml:trace>
  <inkml:trace contextRef="#ctx0" brushRef="#br0" timeOffset="44803.3389">10116-11 252,'-34'4'96,"23"2"-75,-4 4 23,11-3 7,-4 0-25,4 0-8,1 3-15,-1 0-4,8 0 0,3 0-51,8-4-19,8 4-55</inkml:trace>
  <inkml:trace contextRef="#ctx0" brushRef="#br0" timeOffset="46074.6382">10395 278 176,'-4'-11'68,"0"8"-52,1 0 17,-1 3 6,0 0-11,-4 3-1,-3 4-7,-4 6-3,0 7-9,0 7-1,0 0 3,0 0-6,3 0-2,5-4-1,-1 0-1,5-6 0,-1 0 2,4-4-1,4-3 2,-1-3 0,5-3 1,3-8-2,1-3 1,3-6-2,0-4-1,0-3 1,0-3 1,0-1-1,-4 1 2,-3 6-2,-1 4-1,-3 3 1,-4 10-1,-4 10 0,1 6 2,3 1-3,0 3 0,3 0 1,5-3 0,3-3 0,0-1 0,5-6 0,-1-4 0,3-6-5,1-4 1,0-6-5,0-8 1,0-2-14,0-7-5,-4-4-15,-4-3-6,-3 1-29,-1-5-36,-3 1 39</inkml:trace>
  <inkml:trace contextRef="#ctx0" brushRef="#br0" timeOffset="46480.8063">10629-162 156,'11'-33'60,"-4"30"-47,1 6 21,-4 4 8,0 3-6,-1 6 2,1 8-9,0 9-1,-4 4-15,-4 4-1,0 5-1,1 11-2,-5 4 0,4 6-5,0-7-1,4-3-1,0-3-2,0-11 1,4-6 1,4-7-1,-1-6-1,5-7-2,-1-11 1,4-6 1,4-10 0,0-3 0,0-7 0,-4-4 0,-4-3 2,-4 4-1,-3 3 2,-4 3 0,0 10 3,-4 11-1,-3 6 2,-1 7-2,5 3 0,-1 0-3,4 0-2,4 3 1,3-3-1,1-3 0,3-7 0,4-3-22,4-7-8,0-10-20,-4-7-9,0-6-41,-4-8-36,-3-5 52</inkml:trace>
  <inkml:trace contextRef="#ctx0" brushRef="#br0" timeOffset="46755.1488">10817 80 132,'4'0'52,"3"3"-41,1 4-59,3 0-30</inkml:trace>
  <inkml:trace contextRef="#ctx0" brushRef="#br0" timeOffset="67333.0249">10572 46 92,'0'-3'35,"-4"3"-27,4 0 16,0 0 4,0 0-9,0 0-1,0 0-1,0 0-2,0 0-7,4 3 8,-4-3 4,0 0-8,0 0-4,0 0-5,8 0-3,-1 0-2,4 0 1,1 0 1,-1-3 0,0 3 2,4 0 1,1 0-4,-5 0 1,0-3 2,4 3 3,-3 0 0,3-4 0,-4 4-1,4-3 2,-4 0 1,1-1 1,-1 1-4,0-1-3,-3 4 0,-1-3-1,-3 0-9,0-1-2,-4 1-89</inkml:trace>
  <inkml:trace contextRef="#ctx0" brushRef="#br0" timeOffset="68548.8001">10960 247 140,'0'-6'55,"0"6"-43,4-4 5,-4 4 2,4-3 0,0 0 3,-4-1-6,0 4 1,3 0-10,-3 0-2,0 0 1,4 10-1,-4 7 0,0 3-1,0 4 0,0 2-2,4 1 1,0 0-2,0-3-1,-1-4-2,1-4 1,0-2 1,3-4 2,1 0 3,-1-7 4,1-3 2,0-3 3,3-4-1,0-6 2,1-7-6,-1-10-1,0-4-2,4 0-1,0 1-3,0-1-2,-3 8-2,-1-1-1,4 7-29,-7 0-12,-1 6-45</inkml:trace>
  <inkml:trace contextRef="#ctx0" brushRef="#br0" timeOffset="69254.3546">11232 261 104,'-4'3'41,"4"0"-32,0 1 11,0-4 2,0 0-6,0 7 1,0-1-6,0 1 1,4 0-7,0-4 1,-1 4 1,1-4 3,4 0 1,-1 1-1,1-4 1,3 0 0,0-4 1,1-2-4,-1-4-3,0 0 2,1-4 2,-1 1-2,-3-1-2,-1 1 0,1-4 1,-5 4-3,1-1 0,0-2-1,-4 2 1,0 4-2,0 0-1,0 3 1,0 1 1,-4 2 1,0 4 1,-3 4 2,-1 2 1,-3 4-6,0 7 0,-1 13 1,5 1 1,-1 2 1,4 1 0,4-1-2,8-3-2,3-6 1,8-4 1,4-10-1,3-7 2,8-6-4,0-11 0,4-6-17,-1-3-5,1-1-95</inkml:trace>
  <inkml:trace contextRef="#ctx0" brushRef="#br0" timeOffset="125102.0993">9758 623 108,'-8'-7'44,"4"4"-35,1-1 25,3 4 10,0-3-9,0 0 0,-4 3-9,0 0-2,0 0-13,1 0-2,-1 0-2,0 0-6,4 3 0,0-3-1,0 0 2,8 3 5,3 1 4,4-1-6,4 0-1,3 1 4,1-1 3,3 0-2,1 1 0,3-1-3,0 0 1,0 1-2,0-1 2,1-3-4,-1 0-2,0 0 2,0 0 0,-4 0 1,1 0 0,3 0-2,-7 0 1,-5 4 0,-2-4 1,-5 3 0,-4 0 0,-3 1 4,-4 2 3,-7 8 0,-8 6 1,-8 10-4,-3 14-3,-8 6-5,0 7 0,-8 6-64,-7 11-29,0-7-46</inkml:trace>
  <inkml:trace contextRef="#ctx0" brushRef="#br0" timeOffset="70710.0437">11865 93 160,'-4'-7'60,"4"4"-47,-7-4 10,7 4 3,-4 0-2,0-1 3,-3 1-2,-1 0 0,1-1-14,-1 4 7,-3 4 2,-4 2-4,-4 8-1,-4 9-5,1 7 1,3 4-2,0 6 2,4-3-8,7-3-2,5-4-3,3-7 0,3-3 2,5-6 0,3-4-5,4-7-1,4-3-13,4-3-3,-1-4-23,1 0-9,0 1-58</inkml:trace>
  <inkml:trace contextRef="#ctx0" brushRef="#br0" timeOffset="71221.269">12050 150 140,'0'-3'52,"0"3"-41,0 0 18,0 0 5,0 0-7,-4 3-1,0 4-9,-3 3 0,-1 7-10,1-4-2,-1 4 1,5 0-3,-1 3-2,4-4 0,0 1-1,4 0 0,3-4 0,4-3-3,1-3 2,7-7 3,-1-3 1,5-7 3,0-7 3,-1-6 5,-3-1 3,0-3 0,-8 0-1,-3-3-8,-8 7-3,-4 3 1,-3 3 1,-5 4-6,-7 2 0,1 5-23,-1-1-8,0 7-56,4 7-63,3 3 36</inkml:trace>
  <inkml:trace contextRef="#ctx0" brushRef="#br0" timeOffset="72272.1619">12303 351 104,'-4'4'38,"8"-4"-29,-4-4 10,0 4 3,0-3-4,3-4 2,1-3-5,0-3-1,3-4-8,1 0 7,3-3 4,-3 0-3,3 0 2,0 0-7,-3 3-1,0-3 2,-1 3 4,1 4-2,-1 3 1,-3 3-5,0 4 0,-4 3-1,4 6 1,-1 4-2,-3 7 1,0 3-4,4 7-2,0-3 0,0-1-1,-1-3 0,5-3 0,-4-4-7,3-3 0,1-3-26,-1-7-8,1-3-61,-1-4-30,5 0 62</inkml:trace>
  <inkml:trace contextRef="#ctx0" brushRef="#br0" timeOffset="72676.9457">12525 231 112,'4'-21'44,"3"15"-35,1-11 9,-1 10 4,1-6-9,0 0-2,3-4-4,4 3 0,0 1-4,0 3 5,0 0 2,-4 3 3,1 7 3,-1 3 4,-3 4 4,-1 7-3,-3 2-1,0 4-5,0 4-1,3 3-2,1-4 2,-1-3-5,4-3-3,1-7-3,7-7-3,-1-9 3,9-8 0,3-6-15,0-3-4,0-7-107</inkml:trace>
  <inkml:trace contextRef="#ctx0" brushRef="#br0" timeOffset="77076.2614">13143 194 124,'-3'0'49,"6"0"-38,-6 3 19,3-3 6,0 0-9,0 3-3,-4 1-8,0-1-2,0 0-8,-3-3-4,3 0 1,-4 0 0,5 0 1,-1 0 2,0-3 3,0-4 0,4-3 2,0 0-6,0-3-3,4 0-1,0-1 1,3 1-1,1-1-1,0 4 1,3 0-1,0 0 4,0 0 5,5 0-12,-5 3-4,0 1 5,-3 2 3,-1 1 0,1 3-1,-1 0 7,1 3 5,-1 1-2,1 2 0,0 1-6,-5 3-1,1 3-1,0 4 1,0 0-2,-1 3-1,1 0 1,0 7 1,0-4-1,-1 1-1,1-1 3,0 1 0,0-1-4,-4-3-1,0-3 1,0 0 2,0-4 0,0-3 2,0-3-2,0 0-1,-4-4 3,0 1 2,0-4-4,4-4-1,-3 1-2,-1-4 0,0 0 2,4-3 2,0 0-3,0 0-2,0-3 2,0-1 0,4-2-2,0-1 0,-1 0 2,1 0 0,0 1 1,0 2 0,0 1-3,3 3 2,1 0 1,-5 0 0,5-4 0,-1 4 2,1 4-3,0-1 0,-1 0 1,1 0 0,-1 1 0,1-1 0,-1 0 0,5 1 0,-1-1-3,-4 0 2,1 4 1,-1-1 0,1 4 0,0 0 2,-1 4 1,1-1 1,-5 4-2,1 3-2,0 0-2,4 3 1,-5 4 3,1 0 1,0 6 3,3 1 1,-3-1-3,0-3-3,0 1 0,-1-5-1,5 1 0,-4-7 2,0 0-21,-1-3-7,-3-7-49,4-4-19,4 1-4</inkml:trace>
  <inkml:trace contextRef="#ctx0" brushRef="#br0" timeOffset="77691.7013">13581 324 56,'4'4'24,"3"-4"-18,-3 0 15,-4 0 9,4 0-3,3 0 1,1-4-6,-1 1-2,1 0 0,-1-4 0,5 0-11,-5 1-1,1-4-1,-1-4-1,1 1 1,-1-4-4,1 0 0,-4 0 1,-1-3 2,-3 0-5,0 4-1,0-1 0,0 3 2,0 1 5,-3 3 4,-1 0 0,0 3 1,0 4 0,-3-1 0,-1 4-2,-3 7-1,0 3-1,-1 4 2,1 6-3,0 7 1,-1 6-1,9 1 1,3-1-2,0-3-1,7 0-3,4-6 1,8-7-2,4-7 2,3-4-2,4-9-1,1-4 1,-1-3 1,-4-3-12,-3-1-3,-4 1-69,-4 3-30,-8 3 8</inkml:trace>
  <inkml:trace contextRef="#ctx0" brushRef="#br0" timeOffset="78486.9516">13845 345 104,'0'0'41,"3"3"-32,1-3 13,-4 0 3,8 0-11,-1 0-3,1-3-3,-1-1 0,1 1-4,-1-4 4,5 0 2,-1-3 1,0 0 1,1 0 0,-1-3 0,0-4 0,-3 0 2,-1-3-5,1 0-3,-1-3-3,-3-4-3,-4 7 3,0 0 2,-4 3 11,-3 0 5,-1 7-3,-7 3 0,-4 7-6,-3 7 0,-5 6-1,-3 8 3,4 9 2,0 7-1,7 6-10,7-3-2,9-3-3,10-3 2,8-7-3,8-7 0,7-7 1,8-10 0,3-6-7,4-4-3,-3-6-5,-4 0-2,-4-4-19,-4 0-7,-8 0-76</inkml:trace>
  <inkml:trace contextRef="#ctx0" brushRef="#br0" timeOffset="79208.072">14342 90 184,'0'-10'68,"0"10"-52,-3-4 3,-1 1 1,0 0-3,-3 3-1,-5 0 0,-3 0 0,-4 6-8,0 1-3,1 3 1,-1 4 1,0 2 3,4 4-5,0 4-3,3 3-4,1-4-1,7 1 2,4-4 0,0-3-2,4-4 2,7-3 1,1-3 2,-1-7-1,4-4 2,0-6-7,0-6 1,4-5 7,0-5 5,0-1-7,0-7 0,0-3 0,-4-3 1,-4-3-1,0-8 1,1 4-2,-5 4-1,1 9 5,-5 4 4,-3 10 4,0 7 2,0 13-4,-3 13-1,-5 7-2,-3 7 0,-1 6 0,1 1 2,4 0-1,3 2 0,4 1-8,7-3 0,5-1-14,3-6-5,4-7-8,-1 0-1,5-10-15,0-6-5,-1-4-44,1-4-42,0-2 45</inkml:trace>
  <inkml:trace contextRef="#ctx0" brushRef="#br0" timeOffset="80108.8193">14542 143 68,'15'-10'27,"-7"7"-21,3-4 14,-3 4 4,-1-4-8,5 1-2,-5-4 1,4-4 2,-3-6 0,-1 0 1,-3 0 8,0 3 6,-4 4-17,0-1 5,-4 8 3,-3 2-6,-5 4 1,1 7-7,-4 6 1,-4 1-5,0 2 1,0 5-3,1-1 2,2 0-4,9 3-2,3-3 0,4 0 1,4-3-3,7 3 0,4-10-4,8-3-1,3-4 0,5-6 4,-1-4 1,0 1 1,0-8 0,0 1 2,0-4-1,4-3-1,-4-7 1,1-3-1,-1 0 0,0 0 2,-7 3-1,-5 3-1,-6 8 3,-5 2 2,-7 4 4,-4 7 2,-7 6-3,-4 4-3,-4 3-2,0 3 0,1 4-2,2 3-1,1 0-4,4 0 0,4-3 0,-1 0-1,4 0-3,4-4 0,4-3-1,4-3 3,-1-4-1,4-3 2,4-3-2,4-4 0,-4-3 6,4-7 2,-4-6-2,0-7-1,0-7 3,1-3 1,-5-4-3,0 1-1,0 2 1,1 4 2,-5 7-2,1 3-2,-1 7 6,-3 4 3,0 6-3,-4 6 0,0 11 10,-4 16 6,-3 14 12,-1 10 5,1 3-1,3 1-1,4-1-17,4 4-8,3 3-3,8-4-2,4-9-11,4-11-5,7-13-21,8-20-6,-1-16-35,5-11-15,-1-10-35</inkml:trace>
  <inkml:trace contextRef="#ctx0" brushRef="#br0" timeOffset="80709.7154">14655-7 256,'-11'-4'96,"3"8"-75,-7-4 1,12 3-5,-5 0-15,-3 1 0,-1 2-22,-3 1-7,0 3-81,0 0-36</inkml:trace>
  <inkml:trace contextRef="#ctx0" brushRef="#br0" timeOffset="131708.1979">15700-44 72,'0'-4'27,"3"4"-21,-3 0 14,0 0 7,0 0-4,0 0-1,0 0-1,0 0 1,0 0-1,0 0 2,0 0-13,0 7-3,0-4-1,0 4-3,0 0-2,0 3 0,0-3 1,0-1-1,0 1 2,0-4 0,0-3 1,0 0 2,0 0 1,0 0 1,4-3 0,0 0-4,-4-4-3,4 0 0,-4 1-1,0-4 0,0 3 2,0 0 1,0 4 1,0-1-2,0 4-2,0 0 3,-4 0 0,0 4-1,0-1 1,-3 4-2,-1 0 2,5-1-4,-1 1 0,0 0-1,0-1 0,1 1 0,3 0 0,0-1 2,0 1 2,0-7-1,3 4-1,-3-4 1,8 0-1,-1-4 0,1-3 2,-1-3 5,1 0 4,0-3-4,-5 0-2,1-1 0,-4 4-1,0 0 2,-4 3 3,1 4 0,-5 3 0,-7 7-3,0 3 1,-4 3-2,0 1 2,4-1-6,4-3-1,-1 0-5,5-3 1,7-7-84</inkml:trace>
  <inkml:trace contextRef="#ctx0" brushRef="#br0" timeOffset="140716.0852">826 948 132,'0'-4'49,"4"4"-38,-4 4 17,0-4 6,0 0-5,0 0 0,0 0-7,3 6-2,-3 1-11,0 3 6,0 7 4,0 3 1,-3 7 0,-1 3-2,0 4 1,0-1-6,-3 4 0,-1 3-6,4-3-2,-3 0-2,3-4-3,0 1 1,1-7-1,-1-7 2,0-7 1,0-3-1,0-3-2,1-7-6,-1-3-4,0-7 1,0-4 3,4-3 1,0-3 0,0-6-3,0 5 0,0-2-1,0 3 3,4-4 4,0 4 1,0 0 1,-1 3 2,5 1-3,0 2 0,-1 1 1,1 3 0,-1 0 0,-3 3 0,3 4-3,1-1 2,0 4 1,-1 4 0,-3 2 0,3 1 0,1 0 0,-1 3 0,1 0 0,0 3 2,-1 1-3,1-1 0,-1 4 1,1 0 0,-1 3 2,1 0 1,-1 0-4,1-3 1,-1-1 0,-3 1 0,0-3 0,0-4 0,0-4 0,-4-6 2,0-3-1,0-4 2,0-6-4,0-4 0,0 0-1,0-3 0,0 0 2,3 0 2,1-3-1,0 3-1,0-4-2,-1 4 1,5 3 1,-1 0 0,1 4-3,0 3 2,-1 0 1,1 3 2,-1 1-3,4 2-2,1 4 2,-1 7 2,4 3 0,0 7 2,0 3-2,0 3-1,4 4-2,0 3 1,-4 0 3,0-3 1,4-3-4,-8-8-1,1-6-52,-1-3-24,-3-7-29</inkml:trace>
  <inkml:trace contextRef="#ctx0" brushRef="#br0" timeOffset="141557.5732">1429 1189 124,'-4'-3'46,"1"6"-35,3-6 20,0 3 8,0 0-13,3 3-2,-3 7-3,-3 0 1,-1 10-12,0 4-1,0 3-2,0-1 3,1 1 1,-1 3 1,4-3 0,0-3-6,0-4-2,4-4-2,-1-5 1,1-1-2,4-7 2,-1-6 0,1-7 1,3-11 0,0-5 0,1-5 0,-5 1 2,-3-3 1,-4 3 3,0 3-1,-7 0 2,-1 7-2,-3 3 0,-1 7-8,-6 0-2,2 3-31,1 4-14,12 6-86</inkml:trace>
  <inkml:trace contextRef="#ctx0" brushRef="#br0" timeOffset="142144.5062">1618 1343 124,'-8'7'49,"4"3"-38,-3 0 15,7-7 3,-4 1 3,0-4 6,0 0-10,1-7-4,3 0-14,0-6-4,3-7 0,5 0-3,-1 0 0,5 0-1,-1 3-2,0 0-2,1 4 1,-1 3 3,0 3 3,1 0-2,-1 7-2,-3 7 6,-1 6 3,1 7-5,-1 7-3,1 3-1,-1 4-1,1-1 0,-1-6 0,5-7-20,-1-6-9,0-8-56,4-6-51,0-6 47</inkml:trace>
  <inkml:trace contextRef="#ctx0" brushRef="#br0" timeOffset="142683.1967">1874 1383 108,'7'-6'41,"-3"2"-32,4 1 13,-4 3 6,-1-3-3,5-1 3,-1-2-10,1-1-3,-1 0-8,1-3-1,0 0 1,-1 3 1,1-3 2,-5 0-1,1 0 0,0 0-1,0 0 0,-4-3-2,0 3-1,0 0-3,0 0-2,0 3 3,-4 0 0,0 0 5,-3 4 3,-1 3 0,-3 3 3,-1 4-1,1 7 0,-4 2-5,4 8 0,-1 3-5,5 3 0,3 0-1,4-3-2,8-7 5,3-3 4,8-7 1,3-7 4,5-6-7,-1-7-2,4-4-3,1 1-2,-1-1-4,0-2-2,0-4-138</inkml:trace>
  <inkml:trace contextRef="#ctx0" brushRef="#br0" timeOffset="148672.8259">4019 1139 156,'-4'3'57,"4"1"-44,0-4 3,0 0-2,0 0-5,0 0 0,0 0 1,4 3 4,0 0-8,4 1 1,-1-4 3,1 0 0,-1 0 4,1-4-3,-1-2-1,1-1-4,-1-3-1,1 0-1,-4-4 0,-1 1-2,-3-4 1,0 0-2,-3 4 2,-5 0 0,1 3 1,-5 3 6,-3 3 4,-4 8-3,0 9-1,1 4-2,-5 6 0,4 4 0,0 0 2,8 0-5,3 0-1,5-1 0,3-2 0,7-1-2,5-6-2,6-3 1,5-8-1,7-6-7,0-3 0,4-7-13,0 0-4,0-4-18,0-2-6,0-4-57,-8-1-28,1 5 65</inkml:trace>
  <inkml:trace contextRef="#ctx0" brushRef="#br0" timeOffset="149289.1659">4359 807 112,'3'-10'44,"1"7"-35,-4 3 27,0 0 9,0 0-2,0 0-1,0 0-15,0 6-6,-4 11-12,1 13 5,-5 14 3,-3 9-3,-8 11 2,0 13-7,-4 14-3,5-1-3,6-3-3,5-10-2,3-13 1,4-10 1,7-11 2,5-9-6,3-11-1,4-6-3,0-10 2,3-11 6,1-2 2,-1-8 0,-3-9-2,4-11 3,-4-3 2,-8-3 2,-3 0 3,-8 3 12,-4 7 6,-7 3 1,-5 7 0,-2 3-10,-1 0-1,-4 7-11,-3 4-2,-1-4-19,1 3-7,0 0-52,7 1-22,-4-1-48</inkml:trace>
  <inkml:trace contextRef="#ctx0" brushRef="#br0" timeOffset="150009.792">4702 851 192,'3'-17'71,"-3"13"-55,0 1 9,0 3 1,0 0-4,0 3 1,0 14-1,-3 13-2,-9 14-10,-3 10 2,0 6 2,0 10-3,4 14-1,-1-20-4,12 16-1,4-6-6,4-14-1,3-9-2,4-11 3,0-10-5,0-7 2,4-13 0,0-6 2,0-14 3,0-10 4,-4-14 4,-4-9 2,-3-4 1,-5 3 0,-6 0 2,-9 8 4,-6 2-1,-9 11-1,-7 3-6,-3 6-4,-1 7-32,4 4-13,7 0-117</inkml:trace>
  <inkml:trace contextRef="#ctx0" brushRef="#br0" timeOffset="151074.9828">4981 1072 168,'0'-17'63,"3"14"-49,-3-1 25,0 4 7,0-3-6,0 3 0,-3 0-12,-5 0-3,1 3-14,-1 4-4,-3 3-3,-1 7 0,-3 3 0,4 0-5,0 0 1,3 0 0,1 0 0,3-3-3,4 0 2,0-4 1,4-3 0,3-3 0,1-4 0,-1-3 0,5-3 2,-1-4-1,0-3-1,1-3 3,-1-4 0,0-3-1,0 3 1,-3 1-2,0-1 2,-1 3 0,-3 4 1,0 4-2,-4-1 1,0 7 0,0 7 1,0 3-5,3 3-1,1-3 1,4 0 0,-1 4-2,1-4 0,-1 0-1,5-4 3,-1 1-9,4-4-1,0-3-3,0-3 1,4-7-13,0-3-5,-4-7-15,0-4-4,4-9 0,-4-8 1,-4-9 8,1-7 5,-1 3 24,0 4 41,1 10 18,-5 6 11,1 4 4,-1 10-12,-3 7-3,-4 23-14,-4 13-5,-3 18-10,-1 5-1,1 8-8,-1-4-1,4-3-6,0-3-2,4-7 0,0-4 2,4-3-3,4-3 0,-1-7-8,1-3-2,-1-7-12,1-3-3,-1-7-19,1-4-9,-4-9-59</inkml:trace>
  <inkml:trace contextRef="#ctx0" brushRef="#br0" timeOffset="151328.9029">5169 1035 288,'-19'7'110,"19"-4"-86,4 0 7,-4-3-4,8 0-9,3 0 0,4-3-10,11-7-3,-3-3-3,3-8-2,5 1 3,-1-3-18,0-1-6,0 4-74,4 4-32,-4 5 16</inkml:trace>
  <inkml:trace contextRef="#ctx0" brushRef="#br0" timeOffset="152381.9055">5633 1052 184,'-4'-10'68,"4"13"-52,0-6 6,0 3-1,0 0-2,0 0 3,-4 0 3,1 6 4,-5 4-15,-3 7-1,-1 3 0,1 4-7,4-1-3,-1 1-2,4-4 1,1 0-3,3-3-2,3-4 6,5-3 5,-1-7 0,5-3 3,3-6-4,4-4-2,-1-4 0,1-3-1,-4-3-2,0-3-2,-3-4 1,-5-3 1,1 3-3,-8 4 0,-4 3 3,-3 6 1,-5 4-6,-3 3-2,0 4-7,0 3 0,0 3 1,4 1 5,3-1 1,1 4 3,3 0 1,4-1 1,4-2-3,3-1 2,4-3-1,4 0 0,1-3 4,2-1 3,1-2 0,0-1 0,0-3-1,0 3 2,0 0-1,-4 4 2,0 3-2,-4 3 0,0 7 1,-3 4 1,0 3-3,-5 3-1,1 0-3,0 3-1,0-3 3,-1 0 1,1-3-4,0-3-1,3-4 5,-3-7 3,4-3-1,-1-7 2,1 4 0,3-14 1,0-10-2,1 1-1,-1-1-3,-3 7 1,-1 6 0,1 8 1,-1 6 4,1 6 3,3 8 2,0 2 3,1 1-3,-1 0 2,0 0-6,1-4-1,-1-6-6,0-4-2,4-10-18,4-3-5,0-6-73,7-8-31,-3-3-19</inkml:trace>
  <inkml:trace contextRef="#ctx0" brushRef="#br0" timeOffset="144063.8028">2458 1236 56,'8'10'24,"-4"-3"-18,7-1-2,-3 1 0,-1 0 12,4-4 7,1 1 4,-1-4 3,4 0-5,0-4-3,-4-2-1,1-5-1,-1-2-11,0 0 1,-3-4 3,-1-3-3,-3-4 0,-4 1-4,0-1-1,-4-2 8,-3 2 3,-1 4 4,1 3 0,-4 1 0,-1 5 0,-3 5-7,0 6-3,0 10 3,-4 7 2,0 6-2,0 4 0,1 0-3,2 6-1,5 4 1,7 3 1,4 4-5,8-1-4,3 1-1,4-11 1,4-6-1,4-10-1,3-10-2,4-11 1,4-6-10,0-6-5,4-5-10,-4 1-4,0 0-38,-4 0-17,0 7-30</inkml:trace>
  <inkml:trace contextRef="#ctx0" brushRef="#br0" timeOffset="144864.8823">3047 978 252,'-8'13'93,"0"1"-72,-7 13 16,8-11 4,-8 11-13,-8 3-1,-3 4-14,-1 9-3,1 4-6,3 4-3,4-5 2,4 1-24,4-10-11,4-10-16,7-7-6,3-6-64</inkml:trace>
  <inkml:trace contextRef="#ctx0" brushRef="#br0" timeOffset="144510.0027">2817 1028 160,'-4'-6'63,"4"6"-49,4-11 16,-4 11 5,0 0-4,0 0-1,3 7-5,1 3-4,4 4-11,-1 2 2,4 4 4,5 4-6,2 3-3,5 0-4,0-1-3,3 1 1,-3-3-1,-5-4 0,1-3 0,0-4-14,0-6-3,0-4-20,-4-3-9,-4-7-63</inkml:trace>
  <inkml:trace contextRef="#ctx0" brushRef="#br0" timeOffset="146241.6933">3269 934 228,'0'-6'88,"0"6"-69,0 3 13,0-3 0,0 7-13,-4 6-1,0 7-1,-3 7 1,-1 13-10,1 7 0,-1 3 2,1 11-4,-1 2-1,1 4-5,-1-3 0,4-10 0,4-11 0,0-6 0,-3-7 2,3-6-17,-4-7-4,0-4-9,0-6 0,0-4-3,1-6 2,-5-4 3,1-3 1,3 0 9,0-7 7,0-3 1,4-7 1,0-3 4,4-7 1,4-3 2,3-4 2,4-3 5,8 4 6,-5 3 4,5 3 2,-4 7 3,4 6 3,-1 4 4,-3 7 2,0 6 1,0 7 2,-4 7-5,-4 3-1,-7 3-11,-4 7-3,-8 0-8,-3 4-2,0 3 0,-4-4 0,0-3-2,3 0-2,1-3-2,0-7-1,-1-3-27,5-11-10,3-6-33,4-3-11,4-4-40</inkml:trace>
  <inkml:trace contextRef="#ctx0" brushRef="#br0" timeOffset="146874.5803">3435 1042 268,'-11'0'101,"18"-4"-78,4 1 6,-3 0 0,3-4-5,4-3 3,4 0-4,0-4-2,0 1-11,0 0 0,0 2 1,-1 1-4,1 0-2,4 0-5,-4 4-2,3-4-26,1 0-9,-4-1-91,3 5-65,-3-1 75</inkml:trace>
  <inkml:trace contextRef="#ctx0" brushRef="#br0" timeOffset="146653.3338">3571 770 180,'15'-20'68,"-12"17"-52,5-1 21,-8 4 9,8 0-9,-8 0-1,3 7-3,1 10 1,-4 10-18,0 13 0,-4 7 0,1 6-2,-1-2 2,0-4-7,0-1-3,0-2-1,4-4-1,0-6-2,0-4-2,0-7 1,0-6-1,0-3-14,0-8-3,0-6-26,0-6-11,4-8-88</inkml:trace>
  <inkml:trace contextRef="#ctx0" brushRef="#br0" timeOffset="153477.4388">6372 851 180,'11'-34'68,"-3"24"-52,-1-3 23,-3 9 10,0 1-3,0 0 0,-1 3-12,-3 0-6,4 6-16,-4 11 1,-4 10 3,-3 10 3,-1 3 3,1 0-10,-1 4-4,4-4-5,1-3-3,3-4-2,0-3 1,0-3 1,0-3 2,0-4-3,0-7-2,0-3 6,0-3 3,-4-7-6,0-3 1,0-7-1,1-4 0,-5-3-5,4-6 1,1-7 0,-1-7-1,4-3 4,4 0 0,3-4-2,4 4 0,4 3 2,1 3 2,2 4 0,1 3-1,0 4 1,-4 3 1,0 0-6,0 6 1,0 4 7,1 0 5,-9 3 2,1 4 1,-1 3-4,-7 0 0,0 10-5,-4 7 0,-3 6-1,-1 11 1,1-1-2,-5 1-1,5-7 1,-4 3 1,-1-3-3,1-7-2,0-3 2,-1-4 2,1 0 0,0-3-1,3-3-2,1 0-1,-1-7 2,4 3 2,1-3 0,3 0-1,0 0-2,3-3 1,5-4 1,-1 0 2,5 1-3,-1 2 0,0 1-1,4 6 0,0 4 4,1 7 1,-1 2-1,0 8 1,0-4-4,0 3 0,-4-3 1,1 1 2,-1-5-17,0-2-4,0-4-24,5-7-8,-1-3-28,0-7-13,0-3-27</inkml:trace>
  <inkml:trace contextRef="#ctx0" brushRef="#br0" timeOffset="153987.4989">6692 981 180,'0'0'68,"0"-3"-52,0 3 23,0 0 8,0 0 0,0 0 2,0 0-8,0 7 0,0-1-23,0 1 1,0 3 1,0 4-2,0 2-1,4 1-7,-4 3-4,0 0-1,4 0-1,0-3-2,-4 0-2,0-4-2,0-3-1,0 0-9,0-3-5,0 0-16,-4-4-6,0-6-10,0-4-5,-3-3-1,-1-7-1,1-3 13,-1 0 6,4-3 19,4-1 11,8 4 14,3 0 7,8 3 31,4 4 16,-1 3-4,1 3 1,0 7-6,-1 7-2,1 6-9,-4 4 0,0 3-3,-8 3 0,-4 1-14,-7-1-6,-3 1-11,-9-1-3,-6-3-2,-9 4 1,-3-4-33,-4-3-14,-11-4-64,0-3-28,3-3-28</inkml:trace>
  <inkml:trace contextRef="#ctx0" brushRef="#br0" timeOffset="155488.1356">7228 1008 176,'-12'3'68,"9"-3"-52,-1 4 3,4-4 1,-4 3-1,-3 1 1,-1-4-3,1 0 2,3-4-10,0 1 1,4-4 1,0-3-2,4 0 0,7-3-5,-3-4-1,3-3 1,0 0 2,4-4-1,0 1 2,0 3 2,1-1 5,-1 5 1,-4 2 0,0 8-3,-3 6-2,-1 10 0,-3 10 4,-4 10-8,-4 7-3,1 0 0,-1-4 0,-4 4-4,5-3-1,-1-8 3,0-2 1,4-4-3,0-3 1,4-7-2,0 0 0,-1-10 4,5-4 3,-1-6-4,1-3-1,-1-4-2,1-10 0,-4-3 2,3-7 0,1 1 0,-1-1 2,1 7-1,-4 6-1,3 4 1,1 7-1,-1 9 0,1 11 2,3 10-1,0 9-1,-3 8 3,3-1 2,-3 1-2,3-4-2,-3 0 0,-1-6 1,1-7-30,-1-1-13,1-2-37,3-4-13,0-10-29</inkml:trace>
  <inkml:trace contextRef="#ctx0" brushRef="#br0" timeOffset="156495.6074">7635 951 160,'-4'10'63,"0"-3"-49,4 0 16,0-7 3,4 3-7,-4-3-3,4 7-5,0-1-1,3 1-9,1-4-1,-1 1 3,5-4-2,-1 0 1,4-4-3,0 1 1,0-4-4,-3-3 0,-1-3-1,0-4 1,-3 0 0,-1-3 1,-3 0-2,0 3-2,-4 1 3,0-1 2,-4 3 2,0 1 1,0 3 2,-3 3 4,-1 7-2,-3 10 3,-4 10-4,0 11-1,0 2-2,4 4 0,-1 0-2,5 0-1,7-4-6,3-3 1,5-3 2,3-3 1,4-4-4,4-7-1,4-3-2,-1-6 0,1-4 5,3-7 1,1-6-3,-4-4-1,-1-3-6,-3-7 0,-8 0-3,-3-3 2,-8 3 0,0 7 3,-8 3-1,1 4 0,-1 3 1,-3 6 2,0 1 2,-1 3 1,1 3 1,3 1 0,1-1 2,3 4 1,0-1 7,1 5 4,-1-1 1,0 3 1,0 0-4,0 4 0,4 0-5,0 3-2,4-3-2,4 0-3,-1-7 1,8 0-1,4-7 0,8-3 0,3-3-5,0-4 1,0-3-14,0-4-5,-3-2-35,-5 2-12,1 1-63</inkml:trace>
  <inkml:trace contextRef="#ctx0" brushRef="#br0" timeOffset="156989.5993">8242 934 216,'0'-13'82,"0"10"-64,-8-7 13,8 6 3,-3 1-3,-5 0 2,-3 3-1,0 0 0,-1 6-17,-7 4 0,4 4 1,0 2-8,0 5-2,0-1-4,4 0 1,3 0-4,4 0 0,4-3-1,4-1 0,7-2-3,5-4 1,-1-7 2,4-3 1,-1-3 1,5-7 2,-4-4-1,0-9-1,-4-10 3,-4-11 0,0 0 1,-3 1 0,-4 3 2,-1 6 1,-3 4-1,0 6 1,-3 1 5,-5 10 2,1 3-10,-1 6-1,1 11-3,-1 6 2,4 4-6,4 10 1,0 3-30,8 0-11,3 0-10,8-3-3,0 0-8,0-4-2,-1-6-34</inkml:trace>
  <inkml:trace contextRef="#ctx0" brushRef="#br0" timeOffset="157770.5306">8404 975 220,'-15'-7'82,"11"4"-64,1-1 15,3 4 4,0 0-21,0 0-8,0 0-6,0 0-2,3 4 2,5-1 3,-1 0 0,1 1 0,-1-4-1,5-4 2,-1-2-1,-3-1 2,-1-3-2,-3 0 0,0 0 1,-4 0 3,0 0 0,-4 0 0,-4 3 3,1 7 5,-4 3-5,-1 7 1,-3 4-8,4 2-1,0 4-2,-1 4-2,5-1 1,3 1-1,4-1-3,7-3 0,1-3 2,7-3 2,0-4-2,4-4 0,4-6-1,-1-3-2,1-4 5,-1 1 1,1-4 0,0-4 1,-4-3-2,-1-3 2,-3 0-2,-3 0-1,-1 3 3,-7 1 2,-4 2 0,0 4 2,-4 0 0,-3 7 1,-1 3-2,-3 6-1,-1 1-6,1 3 1,0 0 0,3 0 0,1-3-3,-1 0 2,4-4-12,4 0-7,0-3 11,4-3 6,4-4 5,-1-3 4,5-3-5,-1-1-3,0-6 1,0-3 0,-3-4 1,0-3 0,-1 0 0,-3 3 2,0 3-1,-1 1 2,-3 6 0,0 7 1,-3 7-2,-5 6 1,-3 14 0,-1 20 1,5 6 9,7 4 6,7 4-1,9-8 1,2-3-10,9-9-3,3-8-15,0-6-4,8-7-32,-4-14-10,0-9-111</inkml:trace>
</inkml:ink>
</file>

<file path=ppt/ink/ink450.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8:57.100"/>
    </inkml:context>
    <inkml:brush xml:id="br0">
      <inkml:brushProperty name="width" value="0.1" units="cm"/>
      <inkml:brushProperty name="height" value="0.1" units="cm"/>
      <inkml:brushProperty name="color" value="#C00000"/>
      <inkml:brushProperty name="fitToCurve" value="1"/>
    </inkml:brush>
  </inkml:definitions>
  <inkml:trace contextRef="#ctx0" brushRef="#br0">554-1881 164,'-48'-3'82,"24"13"0,-9-10-4,9 9-54,-5 7-7,29-16-4,-40 48-2,23-9 0,0-3-2,10 11 0,7-2-3,7 7 0,10-10-1,16 0-1,6-10 0,11-6 0,5-7 1,2 0 0,-2-6 0,-2 6-1,-8 1 0,-11 6 0,-10 6-1,-12 10-1,-15 2-1,-8 9-1,-13 1 0,-10 1-2,-2 0-6,-7-8-4,7 2-11,-9-20-7,21 3-25,-7-32-36,31 0-1,-22-38 0,29-1 6</inkml:trace>
  <inkml:trace contextRef="#ctx0" brushRef="#br0">573-1582 111,'-16'-58'78,"1"19"4,-9-8-1,24 47-32,-36-69-17,29 37-7,7-9-9,15 3-7,4-5 0,12 8-5,12 0-1,7 3-7,12 8-11,5-1-25,17 22-43,-12-13-1,12 16-3,-17-10 0</inkml:trace>
  <inkml:trace contextRef="#ctx0" brushRef="#br0">1057-1691 207,'-24'-51'99,"31"11"-4,-5-14-7,13 19-74,6 19-7,3 13-8,0 15-8,-24-12-9,46 67-29,-32-31-40,12 29-2,-11-21-4,13 15-4</inkml:trace>
</inkml:ink>
</file>

<file path=ppt/ink/ink45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10-28T09:31:17.100"/>
    </inkml:context>
    <inkml:brush xml:id="br0">
      <inkml:brushProperty name="width" value="0.1" units="cm"/>
      <inkml:brushProperty name="height" value="0.1" units="cm"/>
      <inkml:brushProperty name="color" value="#C00000"/>
      <inkml:brushProperty name="fitToCurve" value="1"/>
    </inkml:brush>
  </inkml:definitions>
  <inkml:trace contextRef="#ctx0" brushRef="#br0">-884-1163 164,'-15'23'94,"15"-23"-3,-17 7-2,17-7-70,-17-5-7,17 5-7,0 0-3,-16-11 0,16 11 2,0 0 2,0 0 2,-20-9 2,20 9-1,0 0 2,0 0 0,0 0 0,2-20-3,-2 20-1,17-25-2,-17 25 0,29-36 0,-12 13 0,3 0-1,5-1 0,2 1-1,2-2 1,5 0 0,1-2 0,4 0-2,-1 2 2,2 0-1,-5-2 1,1 9-1,-5 0 0,-4 2 0,-5 5-1,-4 7-1,-18 4 0,22 2 0,-22-2 0,0 0 0,0 0 0,12 27-1,-12-27 1,0 0 2,0 0-1,0 0 1,0 0 0,0 0 0,0 0 0,15 16 2,-15-16-2,4 38 2,-6 5-2,0 27 0,-3 27-2,-4 32-3,3 31 2,0 23-1,2 17-8,0-6-23,15 5-87,-8-43-3,10-32-6,-4-63-2</inkml:trace>
</inkml:ink>
</file>

<file path=ppt/ink/ink452.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0:18:46.898"/>
    </inkml:context>
    <inkml:brush xml:id="br0">
      <inkml:brushProperty name="width" value="0.1" units="cm"/>
      <inkml:brushProperty name="height" value="0.1" units="cm"/>
      <inkml:brushProperty name="color" value="#C00000"/>
      <inkml:brushProperty name="fitToCurve" value="1"/>
    </inkml:brush>
  </inkml:definitions>
  <inkml:trace contextRef="#ctx0" brushRef="#br0">-5064-2249 1,'0'0'48,"0"0"27,-12 28-5,12-28-49,-27 13 0,27-13 0,-45 23-2,16-7-5,-9-10 6,-3 0 0,0-6-3,3-3-3,-8-13-6,10-3-5,-2-13 2,12-3 4,-1-13-4,10 0-4,-5-6 4,10-4-5,0-3 8,3 7-1,4-10 1,1 3-2,4-3 0,6 4-1,0-4 0,8 3 0,5 0 2,2 10 0,6-6 2,6 15 0,1 1 2,4 15-1,4 4 0,0 15-1,2 1-3,4 9-2,-3 23-2,-2 2 0,0 11-2,-5 12 1,-4 6-2,-2 14 1,-11 9-1,-4 9 1,-10 4-2,-10 6 1,-6 6 3,-10-2-3,-13-1 2,-6-3-1,-7-9 1,-8-11-2,0-15 3,-4-12-3,4-21-2,3-15 2,9-16 0,8-19 0,9-16 2,4-16 5,16-13-9,6-6 3,12-1-2,8-2 3,4 6-3,6 9 3,4 13-3,4 17-4,-2 18 7,3 17 1,-5 12-2,2 16 0,-2 16 3,-2 7-7,0 15-9,-8 1-11,8 12-17,-18-13-64,10 1-3,-8-13-2,0-13-4</inkml:trace>
  <inkml:trace contextRef="#ctx0" brushRef="#br0" timeOffset="1364.4583">-4393-2716 48,'0'0'91,"-8"-32"6,8 32 0,0-32-46,0 32-19,6-32-4,-6 32-2,0 0-2,18-41-3,-18 41-5,27-10-3,-27 10-5,39 3-2,-39-3-5,40 13-9,-40-13-12,46 29-21,-46-29-67,33 32 0,-33-32-4,22 32 0</inkml:trace>
  <inkml:trace contextRef="#ctx0" brushRef="#br0" timeOffset="1567.6489">-4335-2435 111,'24'-13'100,"0"-2"-4,6-1 1,-8 0-84,4 3-15,3 10-20,-29 3-43,34-4-27,-34 4-5,21 10 2</inkml:trace>
  <inkml:trace contextRef="#ctx0" brushRef="#br0" timeOffset="-9737.5448">-1838-3445 37,'5'-29'80,"-5"29"2,14-51-1,-6 23-52,-8 28-7,9-29-2,-9 29-4,0 0-2,0 0-3,0 0 0,0 0-3,-15 41 0,15-41-3,-9 58-1,4-23-1,3 7-1,0 2 0,2 11-3,0-1 2,0 4-2,2-1 1,0-6-2,3-3 3,2-9-2,1-8 3,-8-31-1,0 0 2,30 20 0,-30-20 0,29-45 2,-14 3-1,1-6 2,1 4-2,-2-4 1,4-3-2,-5 3 1,0 6 0,-2 7 0,-12 35-1,17-45-1,-17 45 0,0 0 1,0 0-2,0 0 0,0 0-1,15 35-1,-15-35 0,7 61 0,-2-23 1,4 1-1,1-7 0,2 0 1,-12-32 1,33 38-1,-33-38 1,41-6 1,-14-17-1,-1-15 2,2-10 0,4-16 0,-6-6-2,3-7-7,-8 0-31,3 7-60,-4-4-4,-1 4-7,0 6-2</inkml:trace>
  <inkml:trace contextRef="#ctx0" brushRef="#br0" timeOffset="-10886.5155">-1665-2412 1,'0'0'28,"0"0"31,0 0-27,-22 0-6,22 0 0,0 0-2,0 0 0,0 0-1,0 0-1,-24-7-3,24 7 0,0 0-2,0 0-3,5-29-2,-5 29 0,14-31-1,-14 31-1,24-45 0,-24 45 0,36-61-1,-14 29 0,-1-3 1,6-3-2,-1-1-1,2 7 0,-1-3 0,2 3-2,-5 7 1,2-1-2,0 7 0,-4 3-2,0 3 1,-22 13-2,36-13 1,-36 13-2,31 0 0,-31 0 0,26 23-1,-26-23 1,17 28-1,-17-28 1,12 29-1,-12-29 1,0 0 0,22 19 1,-22-19 0,0 0 0,28-22 0,-28 22 1,27-38 0,-27 38 0,28-52 2,-13 24-2,-1-1 0,1-3 0,-3 3 1,-12 29-2,26-48 1,-26 48-2,22-38 1,-22 38 0,21-23-1,-21 23 1,0 0-2,27 0 1,-27 0 0,0 0 0,18 45-1,-18-45 0,10 48 1,-10-48-1,12 51 1,-12-51-1,17 39 1,-17-39 0,24 9 0,-24-9 0,29-22 0,-29 22 1,28-61 1,-13 26 0,4-13 1,-2 3-1,0-3 0,5 7 0,-4-1 0,6 13-2,3 10-4,2-3-6,2 22-10,2-13-24,10 20-57,-2-7 0,10 3-4,-1-6 1</inkml:trace>
  <inkml:trace contextRef="#ctx0" brushRef="#br0" timeOffset="-8055.8058">-469-3371 1,'0'0'67,"0"0"4,0 0 0,29-13-44,-29 13-4,21 19-3,-21-19-3,29 32-2,-29-32-5,46 35-1,-20-22 1,12-7 0,6-2 1,3 2-1,4-12 3,6 6-1,-4-10 2,4 10-2,-4-6 0,-5 9-2,-3-3-2,1 3-2,-10-3-2,4 0 1,-6-3-2,2 0 0,-2-4-1,-3 4 0,0 0 1,-5 0-1,-2 6 0,-2 6-1,-22-9-1,34 20 0,-34-20-2,24 35-5,-12-6-13,-12-29-34,7 31-42,-7-31-2,0 0-2,0 0-2</inkml:trace>
  <inkml:trace contextRef="#ctx0" brushRef="#br0" timeOffset="-8767.3254">-476-3480 54,'36'-35'85,"6"-13"0,12-6 2,6 6-54,6-16-13,14 6 3,-4-9-11,6 6 3,-6-6-11,-1 13-2,-11 3-10,-6 9-11,-8 20-21,-14 3-50,-12 6 1,-24 13-11,26 13 27</inkml:trace>
  <inkml:trace contextRef="#ctx0" brushRef="#br0" timeOffset="-7146.7488">664-4119 25,'0'0'73,"0"0"-4,5 35 1,-5-35-58,7 38-3,-7-38-2,12 42 0,-12-42 2,22 32 0,-22-32 2,24 16 1,-24-16-1,31 6-1,-31-6-3,27 3-1,-27-3-2,28-3-2,-28 3-1,26-6 0,-26 6 0,30-32 2,-30 32 1,30-48 4,-15 13 2,-3 3-6,-3-7 9,1 11-7,-5-1 6,-5 29-8,0 0 3,0 0-8,0 0 3,24 16 5,-9 16-9,3 6 4,12 4-13,5-10-5,23 3-39,4-13-34,12-22-3,8-13-7</inkml:trace>
  <inkml:trace contextRef="#ctx0" brushRef="#br0" timeOffset="-6118.6394">1213-3307 1,'27'-26'63,"-27"26"13,0 0 1,0 0-42,-24-22-1,24 22-5,-34-4-3,34 4-1,-50 13-4,24 6-5,-8-3-3,8 7-2,-3 6-4,5-1-1,3 1-4,21-29-2,-24 51 0,24-51-1,0 39 0,0-39 1,0 0-1,30 32 1,-30-32 0,36 9 1,-14-9-1,0 0 0,-22 0 0,38-9 0,-38 9 2,36-36 0,-19 1 1,0-6 0,-3-10 2,0-10 0,1-13 4,-1 4-2,0-4 4,1 7 0,-6 7 1,3 12-2,-4 9-1,-8 39 0,0 0-2,0 0-2,16 55-4,-16-1-1,0 13-3,5 10 1,7 9-3,3-9-5,13 3-14,4-26-49,16-12-33,6-23 0,9-16-2</inkml:trace>
  <inkml:trace contextRef="#ctx0" brushRef="#br0" timeOffset="882.6912">-4808-1946 49,'-31'0'88,"31"0"4,0 0-3,-7-28-57,7 28-7,26-29-2,-26 29 0,41-32 1,-12 25-2,-5-5-2,4 15-3,-28-3-4,41 35-3,-34 7-7,-9 15-5,-10 26-9,-14 7-5,-8 22-4,-14-7 1,-2 10-4,-10-16 1,7-3-1,-2-26 4,9-15 5,8-26 5,9-20 4,29-9 1,-26-35 4,28 0 3,5-10 4,8 0 2,2-6 2,7 10 1,-6 5 2,9 14 2,-6 3 0,6 19-1,-6 3-2,9 19 0,-6 1-3,6 9 0,4 0-3,4 0-1,1-7-2,4-2-5,0-4-7,-2-13-12,4 10-41,-9-19-46,-4-3-1,-11-10-3,-21 16 19</inkml:trace>
  <inkml:trace contextRef="#ctx0" brushRef="#br0" timeOffset="1820.6364">-4273-2115 95,'24'32'112,"-24"-32"-3,33 9 1,-9-5-62,3-14-26,11 4-22,10-1-95,-5-2-5,10-4-12,-8-6-2</inkml:trace>
  <inkml:trace contextRef="#ctx0" brushRef="#br0" timeOffset="-4902.1767">-2260-1987 28,'5'-39'77,"-5"39"0,0-41 1,0 41-60,0 0-1,-29-29-2,29 29 1,-41-3 0,10 9-3,3 4-1,-6 3-1,5-1-1,0 1-2,3 0-2,4 0 0,22-13-1,-21 19 0,21-19 1,0 0-1,21 19 0,-21-19 0,44 10-1,-20-7 0,7 3 0,-5 1-1,1 2 0,-6 7-2,-21-16 0,22 39-3,-27-11-4,-5 8-2,-14-1-1,-7 6-3,-12-6-5,0 7-4,-14-13-4,11 6-16,-7-19-49,12-13-1,7-3 2,8-16 42</inkml:trace>
  <inkml:trace contextRef="#ctx0" brushRef="#br0" timeOffset="-3866.2562">-591-1866 1,'0'0'64,"7"35"5,-7-35-1,0 0-56,21 39 1,-21-39 3,22 16 0,-22-16 0,24 3-1,-24-3 0,24-10-2,-24 10-1,26-25-3,-26 25-2,39-45 0,-15 10 2,0 3 1,2-13 2,0 7 2,0-7 4,1 10 0,-10-3 1,-17 38-2,28-36-1,-28 36-1,0 0-2,8 39-2,-14-1-4,6 10-1,0 10-3,10 2-1,7 1-9,10-16-13,23 6-34,5-32-53,10-12-2,4-23-1,3-13-4</inkml:trace>
  <inkml:trace contextRef="#ctx0" brushRef="#br0" timeOffset="-3098.9503">-678-1875 76,'0'0'87,"-9"64"-8,6-36-45,6 1-101,13 9-9,-16-38-13</inkml:trace>
  <inkml:trace contextRef="#ctx0" brushRef="#br0" timeOffset="-2042.7492">-558-2090 41,'-2'-28'79,"2"28"0,0 0-26,0 0-15,-15-29-6,15 29-4,0 0-3,0 0-2,0 0 0,0 0-3,0 0-3,-2 32-3,0 0-3,2 9-2,-3 7-7,3 0-11,7 13-40,1-16-51,6-10-6,7-16 0,6-19-4</inkml:trace>
</inkml:ink>
</file>

<file path=ppt/ink/ink4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8-15T01:54:17.917"/>
    </inkml:context>
    <inkml:brush xml:id="br0">
      <inkml:brushProperty name="width" value="0.07938" units="cm"/>
      <inkml:brushProperty name="height" value="0.07938" units="cm"/>
      <inkml:brushProperty name="color" value="#C00000"/>
      <inkml:brushProperty name="fitToCurve" value="1"/>
    </inkml:brush>
    <inkml:context xml:id="ctx1">
      <inkml:inkSource xml:id="inkSrc22">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1" timeString="2015-07-23T10:20:02.681"/>
    </inkml:context>
    <inkml:brush xml:id="br1">
      <inkml:brushProperty name="width" value="0.1" units="cm"/>
      <inkml:brushProperty name="height" value="0.1" units="cm"/>
      <inkml:brushProperty name="color" value="#C00000"/>
      <inkml:brushProperty name="fitToCurve" value="1"/>
    </inkml:brush>
  </inkml:definitions>
  <inkml:trace contextRef="#ctx0" brushRef="#br0">372-4933 168,'-4'-4'66,"1"4"-36,3-5-29,0 1 16,0-1-7,-4 1 2,4-1-1,-4 1 1,0-1-6,4 1 7,-3 4 4,-1 0 2,4 0 3,0 0-10,0 0-4,0 13-1,0 5-4,-4 9-2,0 4 0,0 5 1,0 4-1,0 5-1,1 4 5,-5 0 1,-3 9 0,3 5 1,-7 4-4,0-5 0,-3 1-1,-1 9 1,0-5-2,0-9-1,0-5 5,4-4 1,4-4 2,-1-9 0,5-5-4,-1-9-1,5 1-1,-1-5-2,0-5 1,4 0-1,0 1 2,0-14 1,0 0-1,4 4 1,3-4 0,1 0 3,-1-4-1,5-5 0,6 4-3,5-3-2,0-1 3,0 0 2,-5 0-2,5-5 0,-4 5 3,3 0 1,-3 1-3,0-1-1,-4 4-3,0 1-1,-3-1 5,6 1 5,-3-1-5,0 1 0,-3 4 0,-5 0 2,1 0-5,-5 0-1,1 0 0,-4 0 2,0 0-28,0 0-11,0 0-35,-4 0-12,-3 4-46</inkml:trace>
  <inkml:trace contextRef="#ctx0" brushRef="#br0" timeOffset="1517.8327">545-4566 160,'0'-18'63,"4"13"-34,-4-8-19,0 8 17,0 1 0,0-10 1,0 6 0,0-1 0,0 0-15,0 4 5,0 1 5,0-1-10,0 5-2,0 0-7,0 0-3,4 14 0,0 4 1,-1 8-1,1 6-1,0 21 3,0 5 2,-4 0-2,0-4-2,0 9 2,0-1 0,-4-4-1,0-4-2,0-5 1,1-9-1,-1-4 2,0-5 1,0-8-1,1-6 1,-1-8-2,-4-9-1,1-9 1,3-8-1,0-10 0,1-9 2,-1-4-1,0-5-1,0 0 1,4-13-1,0-4 0,4-1 0,0 5 2,0 0 1,3 0 1,1 4 0,-1-4 2,1-4 3,-1 13 0,4 8 0,1 6-8,-5 3-2,1 5 0,-1 10 2,1-1 0,-1 9-1,1 0 3,0 4 0,-1 1-1,1 4 1,-1 4-2,1 5-1,3 9 1,-3 5-1,-1-1 0,1 5 0,-1 4 0,1 5 2,-1-1 1,1 6 3,-1-1-1,-3 22 0,0-3-3,-1-6 1,1-4 0,0 5 1,-4-9-2,0 4 1,0 0 0,-4-9 1,0-4-2,1-5-2,-1-4 1,0-5 1,0 1-3,-3-5 0,-1-5 1,1-4 2,-1-5-17,1-4-4,-1 0-11,1-4-4,3-1-12,0-8-4,1 0 0,-1-14-29,0 4 14,0 6 6,1-1 0,-1 4 31,0 1 40,4 4 21,-4-4 14,1 4 4,-1 0-21,0 0-8,0 0-13,-4 0-4,1 4-3,-1 1-2,1-1 3,-1 1 9,1 0 4,-1-1 4,1 1 2,3-1-1,0 1-1,4-5-4,4-5 0,0 1-5,3-9 1,4-1-3,1-4 2,3 5 0,0 0 3,0 4-1,4 0 0,-4 5-3,0-1-1,0 1-5,-4 4-1,1 0-1,-5 0-2,-3 0-17,0 5-6,-4-1-27,0 1-8,0-1-13,3 1-4,-3-5-23</inkml:trace>
  <inkml:trace contextRef="#ctx0" brushRef="#br0" timeOffset="2766.4549">945-4781 216,'0'-22'82,"0"26"-44,4 10-27,-4-19 23,4 5-5,-4-4 1,0 4-9,0 0-2,3 0-11,-3 0 4,0 0 1,0 0-4,0 9 2,0 4 0,0 5-4,0 4 1,0 5-3,0 4 2,0 10-2,0 8 0,0 9-1,-3 0 0,-1 4-2,0-4-2,-3 5 1,-1-9 1,1-5-1,-5 0 2,1-9-2,-1 0-1,-3-4 1,4-9-1,0-5 0,3-8 0,1-5 2,-1-5 1,-3-4-4,7-9 1,0-4 0,1-10 0,3-8-3,0-5 2,0-4 1,0-9 0,7-9 0,1 0 0,-1-5-3,1 1 2,3-1 1,0 5 0,4 0 0,0-9 0,5 9 0,-5 4 2,3 5 1,-3 0 3,8 9-3,-1 4 0,-3 5 3,-4 4 3,1-4-4,-1 13-1,-4 4-2,0 5 1,-3 5-2,-1-1 2,1 5-2,-1 5 2,1-1-2,-1 5-1,1 5-2,-1 4 1,1-1 1,-1 6 2,-3-1-1,-4 18 4,0-4-1,-4 4-2,1-4-1,-5 0 0,1 0 1,-1-1-3,1 1 0,-8 0 3,0-9 1,-4-1-1,4 1-2,0 0 1,-1-9-1,1-5 0,4 1 2,0-5-1,3-9-1,1 0-2,-1 0 1,4-5 1,1 1 0,3-1 0,0 1 0,0-1 0,3 1 2,1-1-1,0 1-1,0 4-2,3 0 1,1 0 1,3 4 4,4 1 0,1 8 1,-1 1-1,-4-1 0,0 9 2,0 5 1,1 0 1,-1 4 0,0 1 2,0 3-1,1 6 0,-1-1 1,-4-4 4,1-5-6,0 0-2,-4-4-3,0-5 0,-4 1-2,0-5 2,-4-1 0,0-3 3,0-1-5,0 1-3,0-5-17,0-1-7,1-3-23,-1-5-6,0-5-37,4-3-16,4-15-47</inkml:trace>
  <inkml:trace contextRef="#ctx0" brushRef="#br0" timeOffset="3688.9347">1703-4960 212,'3'-18'79,"-3"5"-42,4-9-23,0 13 20,-4-5-15,0-12-5,0-10-1,-4 9 2,0 0-8,1 5 7,-1 4 3,0 0-3,-7 5 2,-8 4-5,4 0 1,0 4-5,0 5 3,-4 9-2,4 9-4,0 13 0,0 10 0,-4 3 0,0 14 0,0 5 0,-7 13 0,-1 4 2,5-4-3,3 14-2,4-5 2,4-9 2,3-5-4,8-13-1,4-4 0,7-5 0,0-4 0,1-10 0,3-8-3,0-4 2,0-6 1,0-3 2,0-10-1,-3-4-1,-1-4 1,0-5-1,-3-5 0,-1 1 2,-3-9 1,3-5 1,-3 0-5,0 0 1,-4-8 2,0 8 3,0-9-2,-4 9-2,0 5 2,1 4 0,-1 5 1,-4-1-2,1 5 1,-1 0 0,5 5 3,-1 4-3,0 0 0,0 0-3,4 0-1,0 0-1,4 0 0,0 0 2,7-5 4,0 1 0,1 4-2,-1 0 2,8-5 1,-4 5 2,4 0 5,-4 0-2,-4 5 0,1-5-2,-1 13 0,0-13 2,0 9-3,1-9 1,-1 9-3,0 0 0,-3-4-3,-1-1-2,1 0 1,-4 1-1,-4-5-53,0 22-167</inkml:trace>
  <inkml:trace contextRef="#ctx0" brushRef="#br0" timeOffset="5415.0419">1831-3959 244,'-8'9'90,"12"-9"-48,0 0-42,-4 0 16,7 0 2,1-4 3,-1-1 5,1 1 1,4-1-14,-5 1 12,8-1 7,0 1-3,4-1 0,0 1-7,0 0-2,-1-1-9,1 5-4,1 0-2,-2-4-1,1-1-2,0-4 1,-4 9-2,0-4-1,-4-5-17,0 4-6,1 1-31,-4-5-10,-1 0-71,-3-4-58,-4-1 75</inkml:trace>
  <inkml:trace contextRef="#ctx0" brushRef="#br0" timeOffset="4331.6036">1925-5049 224,'19'-9'85,"7"0"-46,-11 0-37,-7 9 19,-1-4-11,1-1-3,-4 1 4,0-1 5,-4 5-8,0 0 11,4 9 4,-4 5 4,0 8 1,-4 14-4,0 8-1,0 6-3,4 8-1,-8 13-6,8 10-3,-7 3 1,-1 6 0,1-14-1,3-5-1,0 1-3,-7-5 1,4-14-4,-1-8 0,1-5-1,-1-8-2,1-10-24,-1-4-11,4-5-24,-3-8-9,3-23-89</inkml:trace>
  <inkml:trace contextRef="#ctx0" brushRef="#br0" timeOffset="5063.6456">2039-4531 200,'-8'14'77,"12"-10"-42,0-4-39,-4 0 13,0 0-3,3 0 3,5-4 16,-4-1 8,3 1-17,1-1 9,-1 1 3,1-5 0,-1 0 1,1-4-8,3-1 0,0 1-10,0-1-4,1-4-4,3 10 0,-3-1-2,3 0 2,-8 0-11,1 4-2,3 1-26,-11 4-9,0 0-28,0 9-11,0 4-28</inkml:trace>
  <inkml:trace contextRef="#ctx0" brushRef="#br0" timeOffset="4763.0193">2080-4870 200,'-15'-5'74,"11"5"-40,4-4-40,0-1 12,0-4-9,0 0 0,-4-4 17,4 0 8,-3 4-11,-1-5 25,0 5 10,0 0-6,4 0-3,0 0-17,0 5-7,0 0-8,0-1-4,0 1 0,4-1 1,0 1 1,3-1 1,1 1 2,-1-1 3,5 1 0,-1-1 2,0 1-4,4-1-2,-4 1-5,9-1 0,-5 5 2,0 0-3,-4 0 0,-3 5-28,-5-1-10,1 5-34,0 5-14,-12 4-39</inkml:trace>
  <inkml:trace contextRef="#ctx0" brushRef="#br0" timeOffset="6644.2804">2453-5036 256,'0'-26'96,"8"-15"-52,3-21-54,0 44 16,8-4-6,4-10 0,-1 1 17,1 0 11,4 4-14,-1 0 15,0 0 5,4 5-3,5 9-1,-1-1-12,-1 5-6,1 9-7,4 9-2,-4 13 1,0 14 2,-4 4-1,-8 23 0,-2 13 1,-9 4 1,-3 10-3,-12 4-3,-7 4 2,-9 14 2,-2-5 2,-5-13 1,-3-9-2,-3-5-1,-2-13-3,5-9-2,0-13 1,4-18 1,3-14-10,4-13-2,0-9-22,8-13-6,3-10-34,4-12-12,4-10-61</inkml:trace>
  <inkml:trace contextRef="#ctx0" brushRef="#br0" timeOffset="6138.372">2804-5411 240,'-19'-18'90,"19"14"-48,0-10-36,0 10 22,0-1-8,0-4-2,0 5-2,0-1 0,0 1-8,0 4 6,0 13 11,0 10-4,-7 12-4,-1 24-1,4 12 0,-3 9 2,-1 19-6,1-1-2,-4 9 1,3 1 0,0-1-1,5 0-1,-6-13-3,6-14 1,-1-8-4,0-14-2,0-13-7,4-10-4,0-17-23,0-9-9,0-9-24,0-4-11,0-10-43,0-4-45,0-4 64</inkml:trace>
  <inkml:trace contextRef="#ctx0" brushRef="#br0" timeOffset="7361.8533">3294-5295 268,'0'-9'101,"0"5"-54,-3-5-44,3 4 21,-4 1-19,0-5-2,0 0-2,-3 5 1,-5-1-1,1 5 8,-4 5 6,0 3 2,-8 10-1,-3 5-4,0 26 0,-1 9-1,-3 5 3,0 17-9,0-4-6,3 4 1,4 1 1,4-5 0,4 9-1,0-5 1,8-17-1,3-5-3,8-14 0,7-12 4,4-6 3,8-12-6,7-14-3,8-18 3,-1-13 0,1-14 2,0-9 2,0-8 3,-1-19 4,1 5 2,-8-4 1,0-14 2,-11 9 4,-4 9 3,-11 5 2,-4 8-6,-8 5 0,1 9-8,-4 9-3,-1 4-10,-6 9-5,-5 0-13,4 14-6,4 0-27,0 8-10,0 1-61,3 13-63,5 0 60</inkml:trace>
  <inkml:trace contextRef="#ctx0" brushRef="#br0" timeOffset="8047.589">3585-5496 216,'-4'-9'82,"4"5"-44,-4-1-29,4-4 19,0 0-1,0 0 1,-4 5 0,1-9 0,-1 8-15,0 5-1,0 9-1,-3 4-4,-1 10-2,-4 12 2,1 19 0,0 31-3,3 0-1,1 0-1,-1 9 1,5-5 0,3 0 1,0-8-2,3-10-2,5-8-2,3-14-1,0-9-5,4-17-2,5-14 7,-1-14 4,14-17 0,1-14-1,0-13-2,-3-5 1,-1-8 3,-4 8 1,0 0 12,-3 1 5,-8 4 1,0 13-1,-3 14 3,-5 4 0,-7 27 3,0 8-14,0 10-5,0 5-4,0 8 0,0 4-2,0-3-1,4-1 1,0-4-1,3-5-3,8 0 2,-4-8 1,8-6 2,-4 1-25,4-9-12,0-9-64,4-4-28,3-41-27</inkml:trace>
  <inkml:trace contextRef="#ctx0" brushRef="#br0" timeOffset="9350.8254">4128-5603 489,'3'31'10,"-3"9"4,0 9-3,0 5-1,0 22-6,0-4-3,0-1-3,4-4 1,-4 0 1,4 0 0,-4-9 0,0-4 0,0-5 17,0-4 9,-4-5-13,0-4-7,1-5-4,-1-9-2,0-4-18,0-4-5,-3-5 2,7-5 5,-4-8 4,0-5 3,0-9 1,0 0 0,4-22 5,0-5 3,4-4-1,0 0-2,0-9 2,0-10 2,7 1 6,-3 0 4,-1 0-2,1 5 2,-1 8-2,1-8 0,-1 4-5,1 8-3,-1 10 0,1 0 1,-1 4 16,1 5 9,3 0-12,0 8-3,-3 1-4,0 9 2,3-1-7,0 10-4,-3 4 4,-1 9 3,1 4-6,-4 14 1,3 4-1,-14 5 0,3 0 0,-4 8 0,-3 5-3,0 1 0,3-1-1,1 0 0,-1-4 5,0-1 1,1-3-3,3-10 1,0-9 0,0 1 0,4-10-3,0-4 2,4-14 1,4-4 2,-1-4-1,1 0-1,7-1 1,0-4 1,4 0-1,4-4-1,-5 4 3,5 0 2,-4 1 0,0 3 2,0 1-4,3 4 0,-3 4-3,-4 10-1,4 4 1,-4 9 2,-4 26 1,0 1 1,-11 9-2,0 4 1,-7 9-2,-4-5 2,-1 1 0,-3-1 3,0-4-1,-3-4 0,-1-5-1,0-9 0,0-4-2,-4-13-2,4-6-2,-3-8 1,3-9-4,-3-4 1,7-10-9,0-3-4,3-1-24,0-9-11,5 5-33,-1 4-11</inkml:trace>
  <inkml:trace contextRef="#ctx0" brushRef="#br0" timeOffset="8448.5602">4093-5639 280,'4'0'107,"4"5"-58,-4-5-46,-4 0 23,7 0-15,-3 0-3</inkml:trace>
  <inkml:trace contextRef="#ctx0" brushRef="#br0" timeOffset="10003.673">4644-5836 304,'3'-8'115,"5"8"-62,4-32-46,-5 28 26,1-10-23,3 1-5,0 4-4,-3 0-1,3 5 0,-3 13 2,-1 8 1,1 6 1,-5 8 0,1 5 13,-4 13 6,-4 9-11,-3 5-5,-1 8-4,1 5 0,-8 13-22,7-4-9,-3-4 33,0-10 17,0-8-9,-1-1-6,4 1-5,1-9 0,-1-10-3,1-8 0,3-9 3,0-5 3,4-4 0,0-5 2,4-4 2,3-4 2,1-5-1,3-5 1,5-4-4,-1 1-2,0-15 0,0 5-1,11 5 0,0-1 2,1 1-3,-4 4-2,-1 0 0,1 0 1,-4 0-3,-1 5 0,-3-1 1,0 1 2,-3 4-19,0-5-6,-5-3-28,1-1-10,-5-5-43,9 1-16,-9-5-3</inkml:trace>
  <inkml:trace contextRef="#ctx0" brushRef="#br0" timeOffset="10387.764">5002-5836 312,'0'-31'118,"0"-18"-64,4 13-61,0 27 19,-1-4-4,1 0 3,0 4 2,0 0 5,-4 4-10,0 5 13,0 9 8,0 9-6,-4 22-4,0 5-8,0 9-3,1 8-2,-1 5 1,0 5-4,0 4 0,1 0-3,3 8-1,-4-3 3,0-14 1,4-5-10,-4-12-3,4-15-26,-3-3-9,-1-10-21,4-13-9,0-14-58,4-3-34,-1-37 81</inkml:trace>
  <inkml:trace contextRef="#ctx0" brushRef="#br0" timeOffset="10939.4718">4968-5469 300,'-7'13'112,"11"-8"-60,-1-5-54,-3 0 20,8 0-9,-1-5 2,5 1 3,-1-1 1,4 1-8,-4-1 13,12 1 9,-5-1-4,-2 1 0,-1 0-12,0-1-5,0 1-5,0-1-3,-4-4-13,4 0-6,-3 5-32,-5 8-63,-3 5 12,0 5-26</inkml:trace>
  <inkml:trace contextRef="#ctx0" brushRef="#br0" timeOffset="11147.4748">5070-5183 288,'-23'67'110,"23"-49"-60,-7 0-34,7-9 29,0 0-4,0-5 2,0 5-1,0-5-2,0-4-21,0 0 2,11 0 9,8-4-8,0-14-11,0-13-6,7 0-31,0-5-10,8-4-55,-3-1-23,18-12-58</inkml:trace>
  <inkml:trace contextRef="#ctx0" brushRef="#br0" timeOffset="10657.1643">5115-5831 372,'-18'-9'140,"18"9"-76,0-9-75,0 0 24,0 0-21,0 0-4,0-9 6,7 1 2,1 3 4,-1 1 11,1-1 7,3 1-7,0 4-3,0-4-8,8 4 0,0 0-18,0 0-8,0 0 9,-4 0 7,0 4-40,-4 5-19,-3 5-61</inkml:trace>
  <inkml:trace contextRef="#ctx0" brushRef="#br0" timeOffset="38248.6026">32-1586 80,'0'-4'33,"0"4"-18,0-5 2,0 5 14,0 0-5,0 0-3,0 0-7,0 0 0,0 0-3,0 0 2,0 0-8,0 0 0,0 0 0,0 0 1,0 0 0,0 0-4,0 0-3,0 0 0,8 0 1,-1 0 1,1 0 3,4 0 1,-1 0 3,4 0-1,0-4 2,0-1-2,4 1 2,0-1-4,3 1 1,1 4-3,0-5 0,-4 5-6,-1 0 1,-3 0 0,4 0 2,0 0-1,-4 0-1,1 0 3,-1 0 0,-4 5 1,4-5 0,-4 0-2,0 4 3,4 1 1,-3-5 0,-1 4 1,0 1-4,-3 4 0,-1-5-3,5 5-1,-12-9 1,8 9 0,-1-5-3,1 1 2,-5-1 3,1 1 1,-8-1 1,8 5 0,-4-9-2,4 9 1,-4-9-2,0 14 2,0-6 0,0 15-1,4 13 1,-4-5 0,0 0-1,3-9-2,-3 1 1,0-5-1,4 4 0,-4 5 2,0-5 1,0 1 1,0-1 2,0-4-5,0 22 1,0-4 1,0-5-4,0-4 1,0-5 0,0 0 0,0 1 0,0-1 0,0 1 0,0-1 0,0 0 0,0-4 2,0 4-1,0-4-1,4 0-2,-4 0 1,4 0 1,-4-5 0,3 1 0,1 13 2,0-10-3,0 10 0,-4 0 3,0 0 1,3-5-4,-3 5 1,0-5 2,0-4 1,0 0-1,0 0-2,4-5 1,-4 1-1,4-1 0,0-4 2,-4 0-3,3 0 0,-3 0 1,0 0 2,0 0 1,0 0 3,0 0 3,0 9 2,0-5-5,0 9 0,0 1-1,0-5 0,0-5-1,0-4-2,0 0 1,0 0-24,0-5-8,8-31-182,-1-13 71</inkml:trace>
  <inkml:trace contextRef="#ctx0" brushRef="#br0" timeOffset="40203.178">365-1595 100,'-8'5'38,"4"-5"-20,1 4-10,3-4 11,0 0-5,-4 5 0,4-5 0,0 0 2,-4 0 2,0 0 3,4 0-11,0 4 1,0-4 0,0 0-9,0 0-2,0 0-1,0 0 0,0 0 1,0 0 0,0 0 0,0 0 2,0 0-1,0 0-1,0 0 7,0 0 5,0 0-2,0 0 0,0 0-4,0 0 1,0 0 7,4-4 3,0-1 0,3-4 0,1 0-3,3-4 1,0-5-4,12 0 1,-4-4-3,7-5 0,0-13-1,5 8 2,-5 1-5,0 4-3,-3 5-1,-4 4-1,-4 0-3,-3 9 2,-1 0-21,-4 5-8,-3-5-23,-4 4-8,0 1-50,0-1-25,4 1 69</inkml:trace>
  <inkml:trace contextRef="#ctx0" brushRef="#br0" timeOffset="40681.9105">330-1622 240,'0'-9'90,"0"18"-48,4-9-45,-4 0 16,0 0-5,4 9 2,4 0 8,-1 5 3,1-1-10,-1 5 2,5 0 3,-1 13-6,0-9-1,0 10-5,1-6-3,-5 1 0,4-9-1,-7 0-53,7-5-22</inkml:trace>
  <inkml:trace contextRef="#ctx1" brushRef="#br1">2279-2251 133,'5'-54'86,"-5"54"-3,-3-42 2,3 42-61,-21-6-4,-1 22-5,-2 13-2,-7 12-3,-2 10-4,-1 10-1,0 3 0,6 0 5,8 0-8,6-10 5,9-6-6,5-13 5,9-6-6,-9-29 6,32 10-6,-6-20-8,3-15 5,2-7-5,0-7 6,0-2-5,-2-7 6,-7 0-4,2 6 7,-15-3 4,-1 10 1,-6 7 2,-2 28-1,0-36 0,0 36-1,0 0 0,0 0-2,-2 48-2,2-16-1,4 3-2,1 1 2,0-1-1,4-6 0,1 2-1,-10-31 0,24 29 1,-24-29-1,29-3 1,-29 3-2,31-32 1,-17 3-1,-4-9 0,2 0 1,-2-4 1,-4-3-2,0 1 4,-2-1-2,1 3 2,0 7 0,-1 6 0,-4 29-1,0 0 1,22-12-2,-22 12 0,22 63 0,-8-15-1,3 4 2,2 2-2,7-3 2,1-6-1,4-10 1,5-13-1,3-9 0,1-19 3,4-7 0,-4-19 4,1-3 0,-8-13 2,1-3 0,-14-13 2,1 6-1,-9 4-2,-5 9-2,-5 16-2,-2 29-3,0 0-1,0 0 0,-14 64-2,12-6 0,4 6-4,3 0-5,12 0-11,-1-16-9,23 3-21,-13-32-60,17-13 4,-4-22-6,2-9 6</inkml:trace>
  <inkml:trace contextRef="#ctx1" brushRef="#br1" timeOffset="380.0668">3473-2564 100,'-29'-26'83,"5"20"7,24 6 2,-48 6-43,29 30-8,-5-5-10,10 27-2,-6-4-4,13 13-3,0-6-6,9 3-3,8-16-6,9-10-3,15-12-6,7-16-8,9-10-11,-2-20-11,12 4-33,-12-16-40,2-3 0,-12-6-4,-11-4 5</inkml:trace>
  <inkml:trace contextRef="#ctx1" brushRef="#br1" timeOffset="1554.8146">3727-2401 87,'-34'35'78,"34"-35"2,-36 29-5,36-29-38,-36 19-26,36-19-5,0 0-3,-21 3 2,21-3 0,5-29 0,-5 29 3,24-51-1,-8 19 2,2-3 1,-2-3 0,1-4-1,-5-2 0,-3 2 0,-4 4 0,-2 6-1,-8 3 0,5 29-1,0 0 1,-36-3-1,15 28-2,-6 20 0,0 3 0,-1 13 1,6-1-3,3 4 1,10-9-3,9-4-1,6-10-2,18-12-1,3-10-1,12-9 0,-1-10 1,7-10-1,1-6 1,-5-6 2,-1-10 1,-6-10 0,-8-5 2,-2-17 0,-9-10 0,-6-15-2,-6-14 3,-6-12-3,-4-16 4,-5-6-4,0-10-3,-2-4-1,2 1 0,7 10 4,-2 12 1,9 13 1,0 22-1,8 29 2,-10 64 7,0 0-1,17 32 8,-17 57-7,-5 30 2,-5 28 0,-6 19-1,1 16 0,1-3-2,4-9-1,8-20-7,9-22 5,12-26-7,10-28 0,17-33-1,8-31-1,12-26 1,6-26-2,2-19 1,-2-22-1,-3-13 1,-9-15 0,-14-8 2,-10-12-2,-15-6-4,-12 6 1,-11 6-1,-10 10 1,-9 19 0,-6 19 2,-4 23-1,-12 35 4,-5 38 12,0 29-6,-5 35 8,3 29-3,2 25 1,5 26 0,10 7-3,15-4-4,18-16-14,18-28-9,27-14-36,8-44-54,19-28-4,2-46-1,15-16 0</inkml:trace>
  <inkml:trace contextRef="#ctx1" brushRef="#br1" timeOffset="2159.9261">4614-3264 166,'0'0'98,"-29"-6"3,29 6-1,-26 47-71,16 5-7,-4 2-6,4 13-1,-4-3-3,6 3-3,2-13-5,8-2 1,0-14-2,-2-38 0,24 29-1,-24-29-1,36-23 1,-12-5-2,-2-11 1,4-9-1,-2-6 0,-2 0 0,0-4 0,-4-3 0,-3 7 0,0 0 1,-6 6 1,-2 9-1,-2 7 1,-5 32 0,2-38 0,-2 38-1,0 0-1,3 48 1,-3-10-2,0 7 1,4 6-2,1 0-2,2 7-6,-2-17-8,14 7-20,-19-48-31,29 45-39,-29-45 1,29-6-3,-29 6 4</inkml:trace>
  <inkml:trace contextRef="#ctx1" brushRef="#br1" timeOffset="2601.9727">5024-4488 125,'0'0'99,"31"73"2,-28 10-3,-9 23-82,-6 31 4,-4 23-3,-8 0-2,-5 0 1,3-7-4,2-15-1,7-23-3,10-19-1,9-33-5,8-18-1,-10-45-1,43 23 1,-14-43 0,7-12-1,-1-19 1,4-6-1,-3-4 2,0 3 0,-7 1 2,-10 15-1,-10 14 1,-9 28-1,0 0 1,-24 19 0,0 13-2,-2 6-1,2 4-2,2-1 2,4-2-1,8-7 0,10-32-3,4 35-4,-4-35-11,42 0-11,0-7-34,-3-15-41,2-7-4,2-6 2,0-3-1</inkml:trace>
  <inkml:trace contextRef="#ctx1" brushRef="#br1" timeOffset="3075.0592">4866-3807 157,'-27'-13'104,"27"13"-1,-7-42-21,34 13-109,13 4-57,13 6-17,12-7 1,0 4-6</inkml:trace>
  <inkml:trace contextRef="#ctx1" brushRef="#br1" timeOffset="2903.1221">5302-3421 97,'0'0'82,"-22"19"-2,22-19-1,0 0-66,0 0-6,-6 36-2,6-36-2,0 0 0,-12 32 3,12-32 4,0 0 4,0 0 5,-22 12 4,22-12 2,0 0 0,0 0 0,14-28-3,-14 28-3,0 0-4,34-23-6,-34 23-7,21-19-10,-21 19-21,24-13-54,-24 13-27,29-25 2,-29 25-6</inkml:trace>
  <inkml:trace contextRef="#ctx1" brushRef="#br1" timeOffset="3392.8842">5434-3581 196,'-22'32'123,"1"-9"-8,21-23-4,-22 16-104,22-16-30,0 0-78,22-35-8,-5 6-4,-3-3-9</inkml:trace>
  <inkml:trace contextRef="#ctx1" brushRef="#br1" timeOffset="-822.0567">1912-2340 120,'0'0'85,"-17"-32"2,17 32 4,-36-32-51,36 32-3,-45 6-3,23 20-2,-14-1-3,5 26-3,-7 1-5,6 18-2,6 3-8,12 4-3,4-7 2,12-2 0,13-20-6,11-10-9,15-13-2,5-21-19,13-4-12,-8-29-30,11 0-40,-7-9-5,7 6 5,-8-10 4</inkml:trace>
  <inkml:trace contextRef="#ctx1" brushRef="#br1" timeOffset="-19962.9648">59 130 14,'0'0'46,"9"-29"0,-9 29 5,0 0-22,0 0-11,0 0 3,0 0 1,0 0-1,0 0-4,0 0-1,-24-3-4,24 3-1,0 0 2,0 0-3,0 0 1,-24 25 0,24-25 1,0 0-1,0 0 1,-22 29-2,22-29 1,0 0-1,0 0 0,0 0-1,0 0 0,0 0 1,0 0 0,0 0-1,0 0 1,0 0-2,0 0 0,0 0-2,0 0 0,0 0-2,0 0 1,25-3-1,-25 3 0,33-13 0,-11 4-1,0-1 0,2 0 1,-3 1-1,-21 9 1,36-13-1,-36 13-1,24 0 0,-24 0 0,0 0-1,0 0 0,29 19-1,-29-19 0,0 0 0,26 3 1,-26-3-1,24-9 0,-24 9 1,29-20-1,-29 20 0,26-16 1,-26 16 0,24-19 0,-24 19 1,0 0-1,24-13 1,-24 13-1,0 0 0,0 0-1,22-3 1,-22 3-1,0 0 0,26 0 0,-26 0-1,26 0-3,-26 0-3,34 0-9,-34 0-10,41-3-50,-41 3-13,38-19-6,-38 19 6</inkml:trace>
  <inkml:trace contextRef="#ctx1" brushRef="#br1" timeOffset="-17897.5572">1447-169 174,'0'0'69,"0"-51"-3,0 51-3,-2-42-45,2 42-3,-12-29 0,12 29 3,-27-16 1,27 16-1,-29 3 0,29-3-2,-33 29-2,33-29-5,-34 61 1,22-12-8,0 5-5,0 7 4,3 3-5,4-3 3,2 0-2,8-9 3,7-1-4,0-19 5,10-6 1,7-10-1,-1-10-1,6-12 0,2-10-1,0-10 0,-8-16 0,4-6-1,-8-10 6,-5-9-4,-7-4 3,-7-2-3,-7-8 3,-6-2-1,-4 3 3,-2 3-1,-3 0-2,2 3 4,1 6 0,0 11 4,6 8 0,2 14-1,6 35 1,0 0 0,0 0-1,0 0-1,-3 74 1,8-16-5,7 12 1,0 1-1,7 0-1,5-4-7,5-13-3,7 1-10,2-20-13,10 4-44,-5-17-22,5-2 2,-5-14-3,-2 0 5</inkml:trace>
  <inkml:trace contextRef="#ctx1" brushRef="#br1" timeOffset="-17512.677">1998-393 196,'0'0'82,"0"0"-1,0 0 3,0 0-42,0 29-23,0-29-6,-10 64 1,1-23-5,4 8 1,1 5-6,1 1-6,3-4 4,3 0-4,1-6 3,6-3-4,4-13 4,-14-29-6,38 22 7,-16-38 6,7-13-2,-2-9 7,1-13-6,-2-10 3,-4-7-3,-10 4 3,-12 0-6,-5 12-7,-12 14-18,-9 6-71,0 13 1,-8 6-7,6 3-3</inkml:trace>
  <inkml:trace contextRef="#ctx1" brushRef="#br1" timeOffset="-15955.6777">2339-121 131,'-29'29'63,"29"-29"-3,-22 26 4,22-26-30,0 0-4,-24 13-5,24-13-2,0 0-3,0 0-1,-24-16-1,24 16-1,0 0-1,3-36-3,-3 36 2,0-38-4,0 38 2,5-51-5,-5 22 1,0 29-2,4-55 0,4 26-1,-8 29-1,12-48-1,-12 48 1,19-45 0,-19 45 0,24-32-1,-24 32 0,26-22 0,-26 22 0,31-7-2,-31 7 1,27 23-2,-27-23 0,21 51 0,-11-12 1,-5 5 0,-3 5-2,0-1 3,-4 0-4,4-6-3,-2 3 3,0-13-5,3-3 3,-3-29-4,0 35 4,0-35-6,0 0 6,0 0 5,0 0-5,-5-29 7,5 29-4,-2-51 3,-1 19-4,6-4 6,-1 1-5,3 0-2,2-7 3,0 3-2,0 1 1,3 3 0,2-1 2,-2 4-2,-10 32 2,21-48-1,-21 48 1,0 0-1,24-22 0,-24 22 0,12 28-1,-12-28 1,0 58 0,0-16 1,-3 0-2,1 6 2,2-3-2,-2-4 1,2 1-2,0-7-4,0-35 3,10 45-3,-10-45 2,0 0 2,24 16 1,-24-16-1,16-28 2,-16 28 3,14-45-3,-8 16 3,-4-3-3,2-4-3,-1 1 2,2-3-1,-3-1 1,3-3 0,0 4 1,2 2 1,-2 8 0,-5 28 1,12-42 0,-12 42 0,0 0-1,0 0 1,22 54 0,-18-12 0,1 6-1,2 10 0,-5 0-2,1 0-5,4 3 3,-2-13-8,5-3-1,-3-16-10,7-1-9,-14-28-28,0 0-40,24-16 4,-12-16 0,-2-6 1</inkml:trace>
  <inkml:trace contextRef="#ctx1" brushRef="#br1" timeOffset="-15701.3485">3000-458 258,'0'0'94,"0"0"-3,-6 36 0,6-36-69,-18 38-4,18-38-4,-24 58-5,12-23-5,0 1-6,8-1-6,-1-6-7,10 0-19,-5-29-53,22 25 0,-22-25-4,40-6 3</inkml:trace>
  <inkml:trace contextRef="#ctx1" brushRef="#br1" timeOffset="-15557.5417">3003-795 247,'-27'-6'70,"27"6"-34,-24 22-35,24-22-69,8 36-9,-8-36-8</inkml:trace>
  <inkml:trace contextRef="#ctx1" brushRef="#br1" timeOffset="-14722.3726">3236-156 145,'-29'19'66,"29"-19"2,-24 13 5,24-13-42,0 0-2,0 0 2,0 0 0,-24-29 0,24 29-6,-3-32-5,3 32-3,5-48-4,0 19-3,-3-6-3,6 0 0,1-1 0,1 7-2,2-3 2,-12 32-2,31-41 1,-10 28 0,-21 13-1,41-3-1,-41 3-2,39 28 0,-23 1-1,1 7 0,-5 5 0,-5 4 1,-2 7-4,0-4 3,-3-3-4,-4-7-4,2-6 3,0-32-4,-2 42 3,2-42 2,0 0 0,0 0-1,0 0 1,26-45 4,-14 13-5,2-3 4,8-7-3,2 0-3,2-3 4,0 7 2,-2-1 3,0 10 1,-24 29 2,39-28 1,-39 28 2,0 0-1,15 57-1,-21-9-3,2 17-9,-4 5-7,8 10-6,-4-12-12,8 6-15,-4-20-55,15-6-1,-15-48-1,38 36 6</inkml:trace>
  <inkml:trace contextRef="#ctx1" brushRef="#br1" timeOffset="-14125.6606">3966-259 211,'0'0'86,"10"-38"-3,-10 38 4,-16-32-58,16 32-5,-29-3-6,29 3-3,-46 16-4,22 3-4,-5 7-2,5 2 0,3 5-5,2-1 1,7 0-4,2-3-5,8 9 4,4-9-5,8 3 4,-10-32-4,29 45 5,-29-45-4,43 19 6,-19-19 4,0-16-3,-24 16 6,40-48-3,-40 48 3,29-64-1,-17 35 5,-7-9-1,-5 38 3,2-52-1,-2 52 0,0 0 0,0 0-1,0 0 0,0 0-2,17 36-4,-5-4-6,5 13 3,-1-1-5,8 1 2,0-6-8,8-4-1,-8-12-9,10-1-1,-10-19-8,6-3-10,-30 0-7,36-29-11,-31 1-15,-5 28-12,-7-52 11,-5 23 1</inkml:trace>
  <inkml:trace contextRef="#ctx1" brushRef="#br1" timeOffset="-13697.3842">4173-92 163,'-19'-35'74,"19"35"7,0 0-12,28-45-19,-28 45-10,34-29-7,-10 20-6,-24 9-5,36-23-4,-36 23-4,34-10-4,-34 10-2,24 13 0,-24-13-4,12 32 0,-12-32-3,2 58 1,-2-23-2,0 1-5,2 2 3,-2-38-5,10 55 5,-10-55-5,21 29 5,-21-29-5,32-13 6,-32 13 7,38-45-5,-19 16 4,2-6-3,-3 3 6,-2-4-1,-2 8 4,-14 28-4,22-39-1,-22 39 1,0 0-1,0 0 0,0 0-2,14 51-3,-8-19-5,-2 10 3,6 0-7,4 0 1,-2-10-9,10-3-9,-22-29-24,38 6-51,-16-22 4,2-16 1,-5-16-2</inkml:trace>
  <inkml:trace contextRef="#ctx1" brushRef="#br1" timeOffset="-13236.0957">4763-538 299,'-24'7'108,"24"-7"-6,0 0-9,7-52-95,31 17-25,15 0-54,4-13-17,6 3-1,-3-7-3</inkml:trace>
  <inkml:trace contextRef="#ctx1" brushRef="#br1" timeOffset="-13424.6977">4928-1151 274,'0'0'97,"0"0"0,-29 32-3,22 19-75,-2 10-9,1 19-3,-4 10-1,5 10-2,-5 6 1,3 6-1,1-6-3,4 0-4,8 0-1,1-7-6,10-9-6,-1-19-8,8-7-3,-6-26-16,13-9-50,-5-22 1,-2-20-2,-1-26 5</inkml:trace>
  <inkml:trace contextRef="#ctx1" brushRef="#br1" timeOffset="-18852.1108">560-271 68,'0'0'54,"0"-33"6,0 33 1,0 0-19,0 0-5,0 0-3,0 0-6,0 0-1,0 0-4,-22-19-2,22 19-1,0 0-2,0 0-1,-21-3-2,21 3-2,0 0-2,0 0-3,0 0-2,-22 3-2,22-3-2,0 0-1,0 0 1,0 0-2,22 23 2,-22-23 0,28 9 0,-28-9 0,44 7 0,-20-1 0,2-3-1,0 4 1,3 2 0,0-2-1,-5 6 0,2-4 0,1 4-1,-6-3 1,0 3 1,-21-13-1,36 19 1,-36-19-1,22 22 1,-22-22 0,0 0 0,5 42 0,-5-42-6,-9 45 4,9-45-5,-22 51 5,22-51-6,-26 52 6,26-52-5,-30 45 5,30-45-1,-26 25 2,26-25 0,0 0-1,0 0-4,-21 16-11,21-16-33,0 0-44,-22 10-1,22-10-6,-26 19-3</inkml:trace>
  <inkml:trace contextRef="#ctx0" brushRef="#br0" timeOffset="39234.1228">406-540 124,'0'-9'46,"0"9"-24,4-9-6,-4 4 16,3 1-6,1-5-1,0 0-12,0-4-5,-1-1-5,1-4 0,0 9 0,-4 5-1,4-1 1,-4 1-2,3 4 2,-3 9 2,4-9 2,4 9 3,-1 0 1,1 0-1,-1 4 1,5 1-4,-1 3-2,1 6 0,-5-1 1,1 0-3,-1 1-2,1-1 4,-1-4 4,-3-5 8,3 10 2,-3-19 4,0 1 0,0-10 3,3-4-5,1-4-3,3-5-6,4-4-2,4-14-6,4-9-1,-1-4-3,5 0-1,6 0-6,-2-9 0,-1 13-65,0-27-27,-11-3-43</inkml:trace>
</inkml:ink>
</file>

<file path=ppt/ink/ink4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9-16T13:49:52.308"/>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1220 121 160,'-8'-5'60,"8"5"-32,-4 5-33,4-5 12,0 4-4,0 5 1,-3 5-2,-1 4 1,-4 8-2,1 10-1,-1 13 1,1 14 10,-1 9 5,-3-1 0,0 14 1,0-4-7,-1 8-2,5-8-4,-8-5-3,4 9-5,3-13 0,-7-14 4,4-9 4,3-13 1,0-5 2,1-13 11,-1-9-5,4-18-2,-3-9-6,3-4-2,0-10-1,4 1-2,0-9 1,0 0-1,8-1-3,-1-17 2,1 4-1,3 1-2,-3 4 3,0-1 0,-1 6-2,5-28 2,-1 9 1,8-4 2,3 9-1,4 0-1,1 4 1,-1 9-1,4 1 0,-4-1 0,5 5-3,-5 8 2,-3 1 1,-5 9 0,-3 4 0,0 4 0,-3 1 0,-5 4 0,1 4 0,-5 10 2,5 8-1,-8 5-1,0 5 5,0 8 1,0 14-2,-4 8-3,0 19 2,1 4 0,-1 5-4,0 4 1,-7 0 4,0 4 2,-4 1-2,3-14-1,1 22 1,4-17 0,-1-14-2,1-13 1,3-10-2,0-8-1,0-9 1,1-9-1,-1-5-25,0-8-10,0-19-29,1-13-9,3 1-15</inkml:trace>
  <inkml:trace contextRef="#ctx0" brushRef="#br0" timeOffset="480.7812">1066 971 168,'-8'-9'63,"-3"5"-34,7-5-30,12 4 12,-1 1-5,1-5-1,-1 0-3,5-5 1,3-3-2,3-1 8,5-5 4,-1 1 5,1 0 1,3 4-2,0 0 2,4 0-6,-3 4 0,-4 1-6,-1 0 1,-3-1-3,-4 10 0,0-5-6,-4 0 1,1 9 0,-5 0 0,-3 0-20,-4 0-7,0 0-17,4 0-5,-1 9-12,5-5-37,-1 5 23</inkml:trace>
  <inkml:trace contextRef="#ctx0" brushRef="#br0" timeOffset="1066.3391">1649 921 100,'-4'-9'38,"-11"4"-20,7 1-10,8 4 11,-4 0 0,0 0 9,-7 4-6,3 5-5,1 4-1,-1 5-9,1 5-2,-1 8-1,1 9 0,-1 9 2,1 1-1,3-6 2,-3 1-4,7-5 0,0-4 1,0-5 0,3-9-5,5-4 1,-1-4 2,5-5 3,-1-5 2,8-8 3,-1-5-3,-2-9-2,3-9 0,-4-13-1,0 0 0,0-10 0,-4 6 0,-3 4 2,-1-1 1,-7 1 1,0 13-4,-7 1-3,-1 3 0,-7 5 1,0 5 1,-7 4 1,3 4-7,3 1 0,1 4-23,4 0-11,7 0-71</inkml:trace>
  <inkml:trace contextRef="#ctx0" brushRef="#br0" timeOffset="2867.7531">1784 232 104,'-11'-9'41,"7"5"-22,-3 4-11,7 0 11,-4 0-11,0 0-2,-4 4 2,1 1 3,-1-1-6,4 1 6,1-1 4,-1 1 2,0-1 1,4 1-5,0-1-3,0 5-3,4 0 0,3 0-6,1 0-1,-1 0 2,5-5 3,0-4-2,-1 0-2,0 0 2,0-4 2,1-5 2,-5-4 3,1-1-1,-1-4 0,-3-4-5,0 0-3,-1-5 0,-3-9 1,0 0-1,0 1-1,0 3 1,0 5-1,-3 1-3,-1 3 2,0 5 1,0 1 2,-3 3-3,-1 5 0,-3 5 1,0 4 0,0 9-3,-1 4 2,1 9 1,3 14 2,0 0-1,1 4 2,3 9 0,0 9 1,1 9 2,-1 9 1,4-9-6,0-4 0,0-9-6,7-5 1,1-9 6,7-9 4,4-8-3,4-10 0,11-4 1,-1-18 0,1-4-22,4-5-10,-8-14-52,0-8-54,-3 0 39</inkml:trace>
  <inkml:trace contextRef="#ctx0" brushRef="#br0" timeOffset="3317.9678">2003 170 132,'-4'-9'49,"4"4"-26,4-3-18,-1 8 11,5 0-3,-1-5 0,5 5 1,0-4 2,-1 4-9,4 0 2,-4 4 4,4 5-3,-4 4 2,8 5-3,-4 5 2,4-1-4,-3 5-2,-5 4 0,0 23-1,0-10-2,-3-3 1,-1-10-4,-3 0 0,0-9-8,0-4-2,-4-4-25,0-5-9,-4-14-43</inkml:trace>
  <inkml:trace contextRef="#ctx0" brushRef="#br0" timeOffset="3558.609">2165 125 180,'-19'-4'68,"19"8"-36,-4 10-35,4-5 13,0 4-7,0 5-2,-4 4 0,1 5-1,-1 4 0,0 0-3,0 10 2,4 3-19,0-8-7,0-5-30,0 1-29,4-5 30</inkml:trace>
  <inkml:trace contextRef="#ctx0" brushRef="#br0" timeOffset="4428.5376">2432-54 160,'15'-17'63,"5"17"-34,-9 0-25,-11 0 15,8 4-9,-5 5-1,1 0-1,-4 9 2,4 4-5,0 9 6,-4 5 2,0 9 2,0 8 4,0 6-7,7 12-2,1-4-3,-1 0 0,1-4-6,-1-1-1,1-4 0,-5 0 2,1-13-1,-4-9 2,0-5-2,0-9-1,-11-4 5,3-4-3,-7-5 1,4-14-3,0-13-3,0-4 2,3-5 0,1-4-4,-1-5 1,4 5-3,4-23 2,0 5 5,8-5 2,7 10 0,0-5-2,0-1-2,0 6 1,4 4 1,-4 4 0,0 5 0,0 8 2,0 5 1,0 5 1,0 4-2,4 5-2,4 4 1,-5 0 1,5 8-3,-4 1 0,-4 5 3,-3 8 1,-5 5-1,-7 4-2,-4 0 3,-7 10 0,0-1-1,-5 0-2,1-9 1,0 1-1,0-10-20,0-9-9,4 1-38,3-28-17,1-17-3</inkml:trace>
  <inkml:trace contextRef="#ctx0" brushRef="#br0" timeOffset="4954.4369">3009-424 124,'5'-18'46,"-2"13"-24,1 1-21,-4 4 11,0 0-6,4 0-1,0 4 6,7 5 3,-4 9-7,-3 13 7,0 18 3,0 10 2,-8-1 1,0 13-5,4-4 1,0-4-7,-4-5-3,1 0-1,3-4 1,-4-5-1,4-9 2,0-4 0,0 4 3,0-9-3,0 14 1,0-14-7,0-4-3,7-5 1,1-4 2,-1-4-9,-3-10-4,11-22-36,0-4-16,-4-1-7,1-3-6</inkml:trace>
  <inkml:trace contextRef="#ctx0" brushRef="#br0" timeOffset="5329.9356">2923 58 280,'-4'-4'104,"8"8"-56,3-4-56,1 0 16,3 0-11,4-9 2,0 0-1,8 0-2,7-4 3,0 0-2,0-5 1,0 0 0,1 0 0,-5 0 8,1 0 6,3 5-4,0-1-2,-3 5-1,-5-4-1,-3 4-5,0 5-1,-4-1 1,-4 5 2,-4-4-29,1-1-13,-4 1-50,-1-1-46,1 1 48</inkml:trace>
  <inkml:trace contextRef="#ctx0" brushRef="#br0" timeOffset="6440.9136">3440 1068 188,'0'0'71,"7"-4"-38,4-10-23,-3 14 20,7-9-9,0-4 0,4-1-3,-1 1 0,5 0-9,8-1-3,-5 5 0,-4 0-1,1 5 2,-1-1-4,1 5 0,-4 0-1,0 0 1,0 0-2,-4 0-1,0 0-4,0-4 0,7-1-22,-2-4-8,-5 1-69,11-33-41,4 1 61</inkml:trace>
  <inkml:trace contextRef="#ctx0" brushRef="#br0" timeOffset="6095.4886">3485 737 232,'-4'-9'88,"4"14"-48,0-5-47,0 0 16,4 0-8,-1-5 2,1 1-2,0-1-1,3 1 1,5 0 3,-1-10 5,4 10 4,0-5 4,12 0-3,-5 0 0,5 0-6,-1-4 0,4 4-7,-3 0-3,-5 0 1,1 0 0,-4 4 1,-1 1 2,-3-1-21,-3 5-9,-1 0-37,-4 0-14,-2 5-13</inkml:trace>
  <inkml:trace contextRef="#ctx0" brushRef="#br0" timeOffset="-3768.0442">46 179 148,'-4'-9'57,"4"5"-30,0-1-29,0 5 11,0 0-4,0 0 2,0 0 0,0 0 1,0 0-4,4 0-1,-4 0 1,0 0 0,0 0 2,4 9 3,-1 9 5,-3 9-4,0 4 0,0 18-6,0 10-1,0-1 1,0 0 0,-3 0-2,-1 14-2,0-5 1,0-13-1,1-1 0,-1-4 2,0-8 1,0-6 1,1-8-2,-1-4 1,4-5 0,0-5 3,-4-8-1,4-5 2,-4-5-4,4-4-2,0-4 2,0-5 0,0 0-1,0-18-2,0 0 1,-3 5-1,-1 0-3,4-1 2,0-3 1,0 3 2,0-17-3,0 0 0,4 0 1,3-5 0,1 0-3,3 0 2,0 5 1,0 4 0,4 1 0,0 8 2,0-4-1,4 4-1,0 9 1,4 5 1,0-1-1,-5 5 2,1 0-4,-4 9 0,0 5 1,-4 0 0,1-1 0,-1 5 0,0 5 0,0 3 0,-3 6 0,-1 4 2,1 0-1,-1 4 2,-3 0-2,-4 10-1,-4 8 3,1 5 0,-5 8-1,-3 10-2,-4 0 1,-4-1-1,-7-3 2,0 3 1,-4 1-4,0 0-1,3-10 1,0-4 0,5-8 3,3-10 1,4-9-1,0-4 1,4-9-4,3-4 0,1-10 1,3-4 2,4 0 1,4 0 3,0-8-3,3-1 0,1 4-3,-1-4-3,-3 14 2,0-5 2,-1 4-2,1 1 0,4-1 1,-1 1 0,4 4 0,1 0 2,-1 0-3,8 0-2,8 4 2,-5 5 2,1 0 0,-1 0-1,-3 5 3,0-5 0,-4 13-4,-4 0 1,0 5 0,-3 0 2,-1 0-17,1 0-4,-1-5-55,-3-8-66,3-5 32</inkml:trace>
  <inkml:trace contextRef="#ctx0" brushRef="#br0" timeOffset="-2776.9147">475 1038 132,'-11'14'49,"22"-14"-26,-4 13-29,-7-13 8,4 9-2,0 0 0,-4-9 4,4 4 2,-4-4 4,3 0 4,-3 0-2,8 0 3,-4-4-8,-1-1 0,1-3 3,0-1-4,3 0-1,-3-5 2,0 1 0,0-5-1,-1 0-1,1 0-3,0 0-2,0-9 1,-1 0 1,1 5-1,-4-14-1,0 14 1,-4 4-1,1 0 0,-1 5 0,0 4 2,-3 0-3,3 0 0,-4 4-1,5 1 0,-9 4 8,5 0-3,-1 0 1,-3 4-2,0 1-2,0 4 1,-1 4-1,1 1-3,4 4 2,-5 4 1,5-4 0,-4 0 0,3 0 2,1 0-3,3 4 0,0 0 1,4 5 2,0 0 1,0 0 1,4 4 0,0 9 0,3 5 0,4-5 2,1 5-1,6-9 0,1-9-3,0-5 1,3 1 0,5-10 1,3 5-5,0-5 1,0-4-20,0 5-9,8-1-71</inkml:trace>
  <inkml:trace contextRef="#ctx0" brushRef="#br0" timeOffset="7596.984">4238 693 136,'-22'-5'52,"22"10"-28,-15-10-19,11 5 11,4-4-3,0-5 9,8 4-4,-1-4-9,-3-4 1,3 4 3,5 0-1,3-4 1,0 4-3,4-5 1,0 1-2,0 0 0,3 4-5,-3-9-3,0 4 0,4 5-1,-4 9 2,-1 5 1,-3 4-4,-3 4-1,-5 10 1,-11 8 0,1 5 1,-5 4 0,1 9 0,-1-9 0,-3-4 0,0-5 2,-1-4-1,5-5-1,-1-4 3,0-4 0,1-5 1,3-5 0,0-4 2,4-4 1,0-1-3,4 1-1,0-5-1,3-5 1,1 10-4,0-5-2,-1 4 2,5 5 0,3 0 1,3 0 2,1 0-1,0 5 2,3-1-4,1 1 0,0-1 1,0 5 0,-1 5-3,-3 3 2,-4 6 1,-4 4 2,-3-1 1,-5 10 3,-6 18 1,-9-5 1,-3 0-4,-3-4-3,-5 0 2,-7-5 0,-1-5 1,5-12 0,0-5 0,0-5 2,3-4-3,4 0-2,0-18 0,8 5 1,-1-5-3,5-5-2,3 1-25,4-10-11,8-3-51,3-15-55,0 6 41</inkml:trace>
  <inkml:trace contextRef="#ctx0" brushRef="#br0" timeOffset="7987.5353">4865 961 184,'-4'-5'68,"8"1"-36,0 4-37,-4 0 10,0 0-1,0-5 2,0 1 22,0-1 11,-4 1-20,4-5 14,0 0 7,4-4-6,-1 4-2,1-9-7,0-4-4,0-1-9,3 5-5,-3 0-7,0 5 0,-4 0-13,3 4-7,-3 0-38,0 4-17,0 5-60</inkml:trace>
  <inkml:trace contextRef="#ctx0" brushRef="#br0" timeOffset="9203.3037">5053 648 52,'-19'-4'19,"16"-1"-10,-1 5-13,4 0 4,-4 0 2,4-4 3,-4 4 20,4-5 8,0 1 1,0-5 2,0 4-5,0-4 1,0 0-9,0 5-4,0-1-11,0-4-1,4 1 3,4-1-2,3 0 3,4-9 0,0-9 1,0 5-4,4 4 0,0 0-1,-4 4 3,0 6-5,0 3-3,0 5-1,0 13-1,-4 14 0,-3 5 0,-1-1 0,-3 5 0,-4-1 2,0-3 1,-4 17-1,1-9-2,-1-4-2,4-5 1,0-9 1,0-4 2,0 0-1,0-4-1,0-6 1,0 1-1,0-9 2,7 5 1,1-5-1,0 0 1,0 0-2,3 0 2,0 0-2,0 0 2,1 0-4,-1 4 0,8-4 3,3 0 1,1 5 1,-4 4 0,0 0-2,0 4-2,-4 5-2,-4 4 1,0 5 1,-3 4 2,-5 5 1,-6 13 1,-5-4 0,-7 4 2,-11-4-1,0 0 2,-5-5-2,-3-5 0,0-3-3,1-5-2,2 8 1,-3-8 1,8-18-3,-4 0-2,4-5-16,6-4-7,5-4-12,4-5-1,3 0-6,1 0-1,-1-4-46</inkml:trace>
  <inkml:trace contextRef="#ctx0" brushRef="#br0" timeOffset="10163.8594">5551 670 124,'-7'0'49,"7"-4"-26,0 4-18,0-5 13,0 1-6,0-5 1,0 0-2,0 5 1,-4-5-6,0 0 3,4 0 1,0 0 6,4-5 2,0 1-3,3-9 1,4 4 0,8-5-1,4 6-1,-5-1-1,1 4-5,-3 1 0,-1 8-5,0 14 0,0 9 1,4 0 2,-1 0-1,-3 4 2,0 1-2,0 3 0,-3 1-1,0 0 0,-5 18 0,1 4 0,-1-9-2,-3 5 1,0 0-2,-4 4-1,-4 4 1,-4 5 1,-7 5-1,0-5 2,-4-9-4,0 0 0,-3-8 3,-5-6 1,5-8-1,3-5 1,-4-4 0,4-4 3,4-5-3,4-5-2,0-4 0,3 0 1,8-22 1,4-1-1,11-3 1,4-15-2,-1 1 2,2 4-2,-1 5-1,3 4 1,1 5 1,-1 4-1,-3 5 2,0 4-4,0 9-2,0 4 2,-4 5 0,0 0 1,0 14 0,11-1-7,0 5 0,-2-5-21,-2-4-9,4 0-19,-3-5-5,-1-4-49</inkml:trace>
  <inkml:trace contextRef="#ctx0" brushRef="#br0" timeOffset="10854.7133">6113 487 188,'-11'-27'71,"7"23"-38,0-1-21,4-4 19,0 0-14,0 1-2,0 3-11,-4 1-3,4-1-1,0 1 0,0 4 2,4 9 8,4 0 3,3 8-2,0 1 1,0 5-1,8-5 1,4 4 0,-1 5 0,1 4-2,0 5 1,3 17-8,0-4-2,-3 5-1,-1 4 0,2 0 0,-6-4 0,1 8 0,-4 1 2,-4-14-1,-3-9 2,-1-8-4,-3-10-2,-4-22-23,0-9-7,0-4-19,0-10-8,-4-3-20,1-1-34,-5 4 39</inkml:trace>
  <inkml:trace contextRef="#ctx0" brushRef="#br0" timeOffset="11380.11">6437 335 116,'0'-9'44,"0"5"-24,0-1-13,0 5 15,0 0-2,0 0 3,0 0-2,0 0 2,4 9-13,-4 5 8,0-1 2,-4 23-2,0 8 0,-3 6-4,-5 8 1,-6 13 1,-1 14-1,-4 9 1,4 0 0,4 0 0,-4-9 3,4-14-9,0-13-3,4 0-4,3-18-3,1-8-2,3-10-1,12-13-20,3-18-10,4-36-67,7-13-67,-3 0 52</inkml:trace>
  <inkml:trace contextRef="#ctx0" brushRef="#br0" timeOffset="12415.9222">6840 366 244,'-7'-13'93,"11"4"-50,-4 9-44,0 0 20,0 0-13,0 0-1,0 0-5,0 0-3,0 9 2,0 4 6,0 10 5,0 13 3,-8-1 5,8 6 1,-4-1 3,1 4-6,-1 6 1,0 3-8,0 1-1,1-1-2,3 1 1,0-5-6,0-4-1,0-5 0,7-9 2,-3-4-1,0-4 2,-8 12-4,0 6-15,0-10-7,1 9-35,-5-4-12,1-9-57</inkml:trace>
  <inkml:trace contextRef="#ctx0" brushRef="#br0" timeOffset="13091.2192">7157 617 160,'-4'-23'60,"4"14"-32,-4-4-31,-3 9 11,3-1-2,0 1 3,1-1 2,-1 1 3,0-1-7,0 5 5,-7 5 10,4-1-1,-1 1-6,1 8-1,3 0-7,0 5-2,0 5-5,1 8 0,-1 9 9,4 5 3,0-5-5,0 0-4,7 0 0,5 5 0,3 0-1,0-5-2,0-4 3,0 4 0,0 5-1,0-23 1,0 5-2,0-18 2,0 4 0,0-17 1,0-5 4,-3-14 5,-1 1-1,0-14 3,4-4-6,0-9-3,-3-5 1,-8 5 0,-4 0-1,0 4-1,0 5 1,-4 0 3,0 4-4,0 5-1,-4 0-2,1 8-2,-4 5-2,-1-4 1,-3 13-8,4 0-4,0 9-18,0 5-5,-1 4-21,1 4-6,4 0-53</inkml:trace>
  <inkml:trace contextRef="#ctx0" brushRef="#br0" timeOffset="13617.1172">7447 344 160,'0'-9'63,"0"0"-34,0-4-21,0 8 18,0 1 5,0-1 5,0 1-6,0-1-3,0 5-15,0 0-1,0 0 2,0 0-5,4 0-2,3-4-1,2 0-1,2-1-2,4-4-2,-4 5 5,8-5 1,-4 0 0,4 4-1,-4 1-3,0-1 1,0 5-2,-3 0-1,3 5 1,-4-1 1,0 1-12,-3-1-6,-1 1-38,-7-5-15</inkml:trace>
  <inkml:trace contextRef="#ctx0" brushRef="#br0" timeOffset="14247.294">7629 63 200,'-8'0'77,"8"0"-42,-4 0-43,4 0 15,0 0-5,0-9 6,0 0 5,0 0-7,0 4 8,4 1 5,4-1-1,-1 1 1,16 4-6,3-5-5,0 1 0,0 0-1,1-1 1,0-4-4,-5 0-3,8-4 0,4 4-1,-3 0 2,-5 0 1,-4 0-1,1 0 1,-1 5-4,2-1 0,-6 1 1,-3 4 2,0 0-1,-3 0-1,-1 0-2,0 0 1,-3 0 1,-1 0 2,1 0 3,-1 0 2,1 0-1,-5 0 1,-3 0 0,0 0 3,0 0-3,0 0-2,4 9 6,-4 8 3,-4 19-1,1 0 2,-5 4-4,-3 14-1,0 4-4,-4 22-1,0-4-3,3-4-2,5-5-28,3-14-14,8-12-99,7-23-63,0-23 87</inkml:trace>
  <inkml:trace contextRef="#ctx0" brushRef="#br0" timeOffset="15403.4311">8910 277 220,'-3'-22'82,"3"13"-44,-4-9-40,4 13 17,-4-3-13,0-1-1,1-5 3,-9 5 5,-6 0-5,-2 0 7,1 5 4,1-1 6,-5 5 2,-3 9-10,-4 5-5,-1 13-3,-3 8-1,-3 28-5,-1 8 1,0 10 0,4 13 0,4 0 2,4 13 1,7-4-1,7 4-2,12-9 1,0-13 1,12-14-3,7-3-2,4-15 2,-1-8 2,1-5 2,-1-9 3,1-22-1,0-9 0,-4-9-3,-1-4-2,-3-14 1,-3 5 1,-1-10-1,-4-12-1,-3 8 3,-4 0 2,0 1 2,0-1 1,-4 0-2,1 9-1,-5 0 5,1 5 4,-5 4-7,1 5-2,-4 8-1,-4 5 0,-8 5-2,1 8 1,4-4-4,3 18 0,4 4 1,4 9 0,7-4-3,8-5 2,14 1-10,9-10-5,10-13-12,5-18-3,7-13 1,3-1 1,-2 1-5,-5-9-4,-8 8-8,-2-3-4,-9-1-36</inkml:trace>
  <inkml:trace contextRef="#ctx0" brushRef="#br0" timeOffset="15928.8291">8748 1211 156,'-7'4'57,"11"5"-30,-1-9-32,-3 0 12,0 0-8,0 0 0,8 0 7,-1-13 4,1-5-5,7 9 6,4-9 2,-1-4 5,1-5 1,-4-4-8,8-5-4,-8 9-2,0-4 1,0-5-3,-3-4-2,-5 4 2,-3-4 0,-4 13-4,0-4 1,-4 4 2,0 5 1,-3 4 10,-1 0 6,-7 14-1,0 4 1,-7 4-6,-5 23-3,4 4-1,5 9-1,-1 5-4,4 13-1,7-4 1,8-1 2,8 14-1,14-8 2,5-10-4,3-5 0,8-8-1,-1-9 1,5-14-9,3-4-1,-3-4-14,-5-5-4,-3 0-16,-3 0-4,-9 0-69</inkml:trace>
  <inkml:trace contextRef="#ctx0" brushRef="#br0" timeOffset="16439.1989">9257 661 220,'-8'-22'82,"12"9"-44,-4-5-36,0 9 19,0 0-9,0 0-2,0 0-8,0 0-1,0 5-1,0-1 15,4 1 10,-4-1-4,4 14-2,-1 5-5,5 8 1,0 5-4,3 17 1,4 1-7,0 4-3,0 5-1,4-1 1,7 14-1,-3-4-1,-4-5 3,-4 5 0,-3-10 1,-1-8 0,-4-9 4,1-9 3,-4-5 2,-1-4 3,1-18 4,0-5 2,0-35 0,7-18-2,0-18-6,8-22-4,4-18-5,3-18-4,8 4-29,7-4-14,5-9-143</inkml:trace>
</inkml:ink>
</file>

<file path=ppt/ink/ink4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9-16T13:49:46.904"/>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1011 65 92,'-4'-5'35,"4"1"-18,0 0-7,4-1 12,-4 5-6,0-4-1,-4-1-5,0-4-1,0 0-3,1 0-1,-1 5-3,-4-1-2,1 1 1,-1-1-1,-3 5 0,0 0 2,-9 5 1,-2-1 3,-1 1 3,1-1 0,-4 1 0,3-1-1,-4 5 2,1-4-5,0 4-3,3 0 1,1-1 0,-1 1-1,-4 5 1,1-1 0,0 1 3,3-1 1,1 0 1,2 1-2,1-5-1,4 4-3,0 5 1,0 0-2,4 0-1,4 0-2,-1-5 1,4 1 1,-3-1 0,3 0 0,0 1 2,1-1-1,3 5-1,-4 0 1,4 0 1,0 4-3,0 0 0,-4 5 1,4 0 2,-4 0 1,1-5 1,3 5 0,-4 5 0,0 0-5,1-1 1,-1 0 4,0-4 2,0 4-2,1-4-3,-1 4 0,0-4-1,-3 0 0,-1 0 2,4 0-3,1-1 0,-5 1 1,1-4 0,-1-1 0,1 0 0,-1 1 0,4-1 2,1 0-1,-1 5-1,4 0-2,0 4-1,0 0 4,0 1 1,0 3-3,0 10-1,0 0 1,-4-5 2,4 0 0,0 0 2,0 1-4,0-10 0,0 0 1,8 9 0,-8 1 2,3-6 1,-3 7-4,-3 2 1,3 5-2,0 1 0,-4-1 2,4 13 2,0-8-3,-4 0 0,4-5-1,0 0 0,0-4 2,0 4 2,0-13-1,0 4 2,8-5 0,-8 1-4,3-5-1,-3 1 1,4-5 2,-8 4-2,1 5 0,-1-1 3,0 6 1,-3-6-1,-1 10-2,1-5 1,-1 6-1,4-6 0,-4 0 0,1-4 0,3-5 2,-4 1-3,5-6 0,-5 6-1,1-5 0,-1 4 2,1 5 2,-1-5-3,1 0-2,-1-4 4,1 0 1,-1 0 0,1-1-2,-1-3 1,1-1-1,-1 0 2,1 1 1,-2-5-4,6 0 1,-5-1 0,1 1 0,-1 0 0,1 0 0,-1-5 0,4 1 0,-3-1 2,3 10 1,-3-6-1,3 15-2,0-5 3,0-10 2,1 1 0,-1-4 0,0-1-3,0 0-2,1 1 1,-1-5-1,0 0 0,4 0 2,0 4-3,-4 1 0,4 3 1,0-3 0,0-1 0,0 1 0,0-5 0,0-1 0,0 1 0,0-4 0,0-5 0,0 9 0,0-9 0,0 9 2,0-9-3,4 9 0,0 0 1,0-5 2,3 1-3,1 4 0,-1-5-1,1 10 0,-1-5 4,1 0 1,-1 0-1,4 5 1,1-5-2,-1-1-1,1-3-2,-1-1 1,0 1 5,4-1 2,-3 1-2,3-1-3,-4 1 0,0-1 1,8-4-1,-4 0-1,4 0 1,0 0 1,0 5-1,3-5-1,-3 4-2,-4-4 1,0 5 3,4-5 3,-4 0-4,0 0-1,0 0-2,0 4 0,3-4 2,5 5 2,-4-5-1,-1 0-1,2 0 1,-1 0-1,-1 4 0,1-4 0,0 0 0,0 5 2,3-1-1,-2 0-1,-2 1-2,1-1 1,0 1 1,0-1 0,-1 1 0,1-1 2,4 1-3,0-1-2,-1 1 2,1-1 0,-4-4 3,-1 0 1,1 0-1,-3 0-2,-1 0 1,0 0-1,0 0 0,-4 0 0,0 5 0,1-5 0,-5 4 0,4-4 2,4 0-1,-3 0-1,3 0 1,-3 0-1,-1 0 0,0 0 2,0 0 1,1 0 1,-1 0-2,-1 0 1,1 0-2,1-4-1,-1 4-2,0 0 1,1 0 1,-4 0 2,-1 0-1,1 0-1,-1 0 1,4 0-1,1 0 0,-1 4 0,4-4 0,-4 5 0,-3-5 0,-1 0 0,1 0 0,-1 0 0,1 0 0,-1 0 0,1 0 0,-4 0 2,-4 0-1,4 0-1,-4 0 1,4 0-1,-4 0 0,3 0 2,1 0-1,4 0-1,-8 0 1,7 0-1,1 0 2,-1 0 1,-3 0-4,0 0-1,-4 0 1,0 0 2,0 0-2,0 0 0,3 0 1,-3 0 2,0 0-1,0 0-1,0 0 1,0 0-1,4-5-5,0 1 1,-4-1-3,0 1 2,0-5 3,0 0 1,0 4-4,0-4 1,0 0 0,-8 5 2,5 0-1,-1-1 1,0 1 2,0-1 0,1 1-3,-5-10 0,4 5 2,1 0 0,-5-4 1,1 0 2,-1 4-1,1 0-1,2 0-2,-2 4-1,3-4 2,0 5 2,0-1 0,1 1 2,-1 4-2,0-6-1,0 2-2,1 4 1,-1-4 1,0 4 0,0 0 0,1-5 0,-1 1 0,-4 4 2,5 0-1,-1 0-1,4 0 1,0 0-1,0 0 0,0 0 2,0 0-3,0 0 0,0 0 1,0 0 0,0 0-3,0 0 2,0 0 3,4 4 1,7 1-4,-4-1 1,1 6 0,-1-1 0,1 0 0,-1 0 2,1-5-3,-1 10 0,2-5-1,6-1 0,0 1 4,3-4 1,-3-1-4,4 1-1,-4-1 1,0 1 2,-4-1 0,1 1 2,0-1 0,-1-4 1,-4 5-2,1-1 1,-8-4-4,7 5 0,-7-5 1,0 9 0,0-1 2,0 1 1,0 0-1,-3 0-2,-1 0 1,0 0 1,-3 0 1,3 4 3,-4 1-3,1-1 0,3 5-1,-8 0-2,1 0 1,-4 0 1,0 0-3,0 0 0,4 4 1,-1 9 0,-3-4 2,4-5 1,0 1-1,0-5-2,2-10 1,2 10-1,-1-13 0,5 8 0,-1-8 0,0-1 0,0 1-3,4-5 0,0-5 2,0 5-20,0 0-6,4 5-54,4 4-23,-5 4 5</inkml:trace>
</inkml:ink>
</file>

<file path=ppt/ink/ink4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9-20T03:18:19.965"/>
    </inkml:context>
    <inkml:brush xml:id="br0">
      <inkml:brushProperty name="width" value="0.10583" units="cm"/>
      <inkml:brushProperty name="height" value="0.10583" units="cm"/>
      <inkml:brushProperty name="color" value="#7030A0"/>
      <inkml:brushProperty name="fitToCurve" value="1"/>
    </inkml:brush>
  </inkml:definitions>
  <inkml:trace contextRef="#ctx0" brushRef="#br0">1379-250 212,'-3'-22'79,"6"13"-42,-3-5-17,0 10 24,0-1-9,4 1-3,-4 4-7,0 0-4,0 0-11,4 4 0,-4 5 3,4 0-1,-1 5 3,1 12-2,0 1 2,0 5-4,-1 3-1,1 5-2,0 10 0,0 0 4,-1-1-6,-3 5-1,4-1-3,-8-4-4,4 0 1,-3-4-21,3-5 12,-4-13-56,0 0 37,0-9-79,4-5 60,-3-4-96,6 0 82</inkml:trace>
  <inkml:trace contextRef="#ctx0" brushRef="#br0" timeOffset="466.2407">1617 113 172,'-3'-5'66,"3"5"-36,3-9-7,-3 5 44,4 4-38,-4-4 11,4-1-24,-4-4 4,4 9-12,-1-4 4,1-1 0,-4 1 11,0 4-12,0-5 16,0 10-15,0-5 16,0 0-16,0 0 9,0 0-12,0 0 0,0 0-6,0 0-2,0 0 0,0 0-23,4 0 12,-4-5-18,4 1-31,-4-1-12,3 5-75,-3 0-32</inkml:trace>
  <inkml:trace contextRef="#ctx0" brushRef="#br0" timeOffset="1125.9963">1866-222 196,'-4'-4'74,"4"4"-40,0-5-22,0 1 36,0 8-27,-4-4 17,4 0-23,-4 0 10,0 0-15,-3 0 6,3 9-9,-4 0 2,5 5-5,-5-1 5,8 5-6,-7 0 3,7 0-3,-8-4 3,8 4-4,-4-5 4,4 1-4,-4-1 4,8 5-4,-4-3 4,8 3-4,-4-5-1,7 5 0,4-4 3,0 4-2,1-5 8,2 5-6,-3-4 5,0 4-5,-3-5 2,3 1-3,-4-5 5,0 4-5,0-4 6,1 5-6,-8-5 3,4 0-3,-8 0 0,3 0-1,-6 4-2,3 1 1,-8-1-1,4 10 0,-8-10-7,5 5 4,-4-4-10,3-1 8,-7-4-25,8 5 17,-8-10-36,7 1 28,-3-14-57,7 4 45</inkml:trace>
  <inkml:trace contextRef="#ctx0" brushRef="#br0" timeOffset="1502.0956">1900-120 168,'0'-14'63,"0"14"-34,-18-4-12,10-1 37,8 10-30,-4-5 18,4 4-26,-3-4 14,6 5-17,-3-10 15,0 5-16,0-4 13,8 4-14,-1-9 12,1 4-13,-1-4 4,1 9-9,-1-9-4,1 5-2,-1-5-39,5 5 22,-5-5-116,4 4 74,1-8-96,3 8 88</inkml:trace>
  <inkml:trace contextRef="#ctx0" brushRef="#br0" timeOffset="2371.9212">2198-112 160,'-3'-22'63,"3"22"-34,-4 22-16,0-22 32,8 5-25,-4-10 13,0 5-20,0-4 10,0 0-13,0-5 10,4 9-11,-1-9 13,1 9-13,0-9 18,3 0-15,-3-5 11,4 10-13,-1-9 6,4 8-9,-3-4 0,3 9-4,-3-9 0,0 9-1,0 0-2,-1 9 1,1 0-1,-1 0 0,-3 4 2,3 1-1,-7-1-7,4 5 3,-8 0-10,4 4 8,-3-4-3,3 5 5,-8-5-2,4 5 2,-7-5-2,7-1 2,-7 1 2,7 0 1,-4-9 0,4 5 0,-3-6-5,7 1 3,-4-9 1,4 5 1,-4-5 2,8 0-1,-4 0-1,4 0 1,0 0 1,3 0-1,1 0 2,4 4-2,-1 1 8,4-1-5,0 1 8,0-1-8,0 1 5,4-1-5,-1 5 0,2 5-2,-5-1 1,4 0-2,-12 5 2,4 0-2,-11 4 2,4 1-2,-11-1 2,-1 0-2,-7-4 2,4 0-2,-4-4-3,3 3 1,-7-8-23,4 0 12,-4-9-62,8 5 40,-4-5-28,0 0-59,4 0-29</inkml:trace>
  <inkml:trace contextRef="#ctx0" brushRef="#br0" timeOffset="-1501.5255">92 561 96,'-7'-27'35,"3"58"-18,-3-13-11,3 0 9,0 0-6,-3 0-1,-1-5 0,1 1 2,-2-1-1,2 0 0,-1 1-1,1-1 2,-1-4-5,4 0-3,1 0 1,3-5 2,0-4 4,0 0 24,0 0-17,0-4 10,7 4-16,-3-9 8,4 5-10,-1-10 4,4 10-7,-2-14 7,2 4-8,8-17 16,-1 9-11,5-14 3,-1 5-8,-3-9 0,4 3-2,-4-12 1,4 8-2,-4-8 6,-1 14-4,-3-15 3,0 19-3,-3-5 0,-1 10-1,-4-6 3,2 10-3,-6 0 4,5 4-4,-4 0-1,-1 4 0,1 1-4,0 9 2,-4-5 3,0 4-1,0 1-3,0 4 1,0-5 1,0 10 0,0-1 0,0 5 0,0 4 0,0 1 0,0 4 0,0 0 0,0-1 2,0 6-1,-4-1-1,4 5 1,-4-5-4,8 1 2,-4-5-1,4-5 0,0-4 0,7 0 0,0-9 2,0 4 0,1-13 0,-1 0 0,0-4 0,0 4 0,1-4 0,4 4 0,-5-5 0,0 5 0,-3-4 2,-1 4-1,1-4 2,-1 4-2,-3-5 4,0 5-3,-4-4 6,3 4-5,-3-4 3,0 8-3,0-8 3,0 8-4,0-4 1,0 9-1,0-4-4,0 8 1,0 1 1,4 8 0,0 5 0,3 0 0,1 4-3,-1 5 2,5 0 1,-1 0 0,0 0-9,5-1 5,-1-3-23,0-5 15,7-14-49,-3 1 34,0-14-109,0 0 76</inkml:trace>
  <inkml:trace contextRef="#ctx0" brushRef="#br0" timeOffset="-1005.7048">824 59 176,'-3'0'66,"3"0"-36,0 0-15,0 0 34,0 0-28,0 0 19,7 0-24,1-4 10,-1 4-5,4-5 0,1 1-7,3-1-1,4 1-8,4-1-1,-4 1 0,-1 0-2,1-1-2,-4 1 1,0-1-1,1 1 2,-5-1 1,0 5-4,1 0 1,-5 0-13,-3 0-5,0 0-21,-4 0-8,0 0-19,0 0-7,-4 0-20</inkml:trace>
  <inkml:trace contextRef="#ctx0" brushRef="#br0" timeOffset="-719.9444">904 207 168,'0'22'63,"0"-22"-34,0 5-19,0-1 35,4 5-26,0 0 18,-1 0-22,1 0 14,0 4-16,0-8 12,7 4-14,0-5 15,0 1-16,1-5 9,-1 4-11,0-4 0,0 0-5,1 0-13,0 0 6,-1-4-48,0-1 29,-3-4-126,-1 0 82</inkml:trace>
  <inkml:trace contextRef="#ctx0" brushRef="#br0" timeOffset="3768.6583">1055 1125 156,'0'0'57,"0"0"-30,4-5-7,-4 1 32,3 4-28,-3-5 8,0 5-20,0-4 11,0 4-13,0-5 19,0 5-16,-3-17 4,-1 3-1,0-8 13,4 7-15,-4-7 8,1 9-13,-5-5 2,1 9-7,-5-5 0,4 10-2,-7 4 1,4 4-2,-8 5-1,4 9 1,-4 0-4,4 4 2,-4 11 1,4-2 0,-8 0-3,8 5 2,-7 9 1,7 4 0,-8 9 0,8-4 0,0-1-3,4 1 2,-1-5-4,8 0 3,4 1-1,8-5 1,0-5 2,3-4 0,4-5-5,0-4 3,0-5 1,4 1 1,0-14 2,-1-5-1,1-8-1,4 4 1,-4-9-1,4 0 0,-4-14 0,-1 6 0,-3-6 0,-3 10 0,-5-5 2,1 5-1,-4-10 2,4 5-2,-8-8-1,0 8 1,0-5 1,-8 1-3,0-1 0,-7 5 3,4 0 1,-1 9-4,1 0-1,0 5 1,0 4-2,3 4 1,1 5 0,3 0-6,0-5-11,4 5 10,-4-9-25,8 0 20,7 0-11,1-4-23,6-1-12,1-4-45,4 0-19,0-4 59,3 4 30</inkml:trace>
  <inkml:trace contextRef="#ctx0" brushRef="#br0" timeOffset="4458.5583">1055 1509 100,'0'-4'38,"0"4"-20,4 0-8,-4 0 27,0 0-20,0 0 23,7 4-24,1 1 13,-1-5-2,1 0 3,3 0-1,0 0 0,0 0-8,1-5 2,3 5-13,-3-9-3,3 5-5,-4-5 1,4 4-2,-4-4 2,1 9-2,-5-9-1,1 5 1,-5-5-1,1 5 0,-4-10 2,0 5-1,-4-13 2,4 8-2,-7-8 4,3 9-3,-3-5 1,3 9-1,-7 4 3,3 5-3,-3 9-1,3 5 0,-3 4-1,0-1 0,3 6 0,0 8 0,4 0 0,4 5 0,0 0 0,4 0 0,0 5 0,8-5 0,-1-1 0,0-3 0,8-10-7,0-4 4,3-5-27,5 1 16,-1-10-49,1 1 36,-1-10-83,-3 1 62,-1-10-59,1 1 61</inkml:trace>
  <inkml:trace contextRef="#ctx0" brushRef="#br0" timeOffset="5014.5925">1564 1201 200,'0'-5'77,"0"5"-42,0-4-12,0 4 24,0 0-15,0 0-6,0 0-15,0 9-5,0 0-4,0 0-2,0 0 3,0-1 0,0 1 1,0 0 2,0 0 3,0 0 0,0 9 2,0 0-2,0-5 0,0 10-3,0-5 1,0-1 0,0-3 1,0-5-2,0 0-1,0 0-3,0 4 1,0 5-2,0 4-1,0 1-4,7 3 2,2 1 3,-2 0 0,-3 10 2,0-1-2,0-1-3,-1 1 1,1-9 3,0 0-1,0-9 13,-1-5-8,-3-9 13,4 5-11,0-22 7,3 0-8,5-28-2,6 1-3,1-36-54,0 8 28,12-26-164,-1 14 104</inkml:trace>
</inkml:ink>
</file>

<file path=ppt/ink/ink4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9-19T10:31:21.682"/>
    </inkml:context>
    <inkml:brush xml:id="br0">
      <inkml:brushProperty name="width" value="0.10583" units="cm"/>
      <inkml:brushProperty name="height" value="0.10583" units="cm"/>
      <inkml:brushProperty name="color" value="#7030A0"/>
      <inkml:brushProperty name="fitToCurve" value="1"/>
    </inkml:brush>
  </inkml:definitions>
  <inkml:trace contextRef="#ctx0" brushRef="#br0">-1-2 144,'0'4'55,"0"1"-30,0-5-12,0 0 17,0 0-9,0 4-1,0 1-1,0-1 0,0 1-10,0 4-1,0-5 2,0 1-4,0-1-1,0 1-2,0-1-3,0-4 1,0 0 1,0 5-3,0-5-2,0 4-16,0-4-5,0 0-127</inkml:trace>
</inkml:ink>
</file>

<file path=ppt/ink/ink4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9-19T10:31:23.603"/>
    </inkml:context>
    <inkml:brush xml:id="br0">
      <inkml:brushProperty name="width" value="0.10583" units="cm"/>
      <inkml:brushProperty name="height" value="0.10583" units="cm"/>
      <inkml:brushProperty name="color" value="#7030A0"/>
      <inkml:brushProperty name="fitToCurve" value="1"/>
    </inkml:brush>
  </inkml:definitions>
  <inkml:trace contextRef="#ctx0" brushRef="#br0">242 0 220,'-4'18'85,"-11"-5"-46,26-4-37,-7 0 19,0 0-7,-1 13 0,1-4-6,0-4-3,0 13-2,-1-5-3,1-4 5,0-5 1,-1 1 4,1-1 4,0 0-2,-4 10 3,4-1-6,-4 4-3,0 1-1,0 13 1,0 9-1,0 0 2,0 0-2,0 5 0,0 0-1,0 8 0,-4 5 2,0 0 1,-3 0-1,-1-10-1,-7 10-1,-7 5 0,4-1 2,-5-4 1,5-4-3,-1-9-1,0-1 3,4-8 3,0 0-4,4-11-1,-4 7 2,4-10 1,4 0-3,-1-9-1,1-8 3,0-1 1,-1 1-3,4-5-1,1 0-3,-1-5-3,4-4 2,-4 4 2,0 1 0,4-5-1,0 9 1,0-5 1,0-4 1,0 9 1,0 0-2,0 0 1,0 0-2,0 0 2,0 0-4,0 0-2,0 0-7,0 0-4,0-5-21,0-4-8,0 0-45,4-9-19,-4-4-21</inkml:trace>
</inkml:ink>
</file>

<file path=ppt/ink/ink4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9-19T10:31:24.970"/>
    </inkml:context>
    <inkml:brush xml:id="br0">
      <inkml:brushProperty name="width" value="0.10583" units="cm"/>
      <inkml:brushProperty name="height" value="0.10583" units="cm"/>
      <inkml:brushProperty name="color" value="#7030A0"/>
      <inkml:brushProperty name="fitToCurve" value="1"/>
    </inkml:brush>
  </inkml:definitions>
  <inkml:trace contextRef="#ctx0" brushRef="#br0">17-2 192,'-19'0'71,"19"5"-38,0-5-34,0 0 15,0 0-4,0 0 4,0 0-3,0 9 1,0-9-7,0 9 4,4-5 3,-4 5 3,0 0 3,0 0-6,8 0 1,-8 4-6,0 10-2,7 3 0,1 10-1,-4-5-5,-1 5 1,1-5 0,0 1 2,0-1-3,-1 0 0,1 9 1,0 5 0,3-10 0,-2-4 2,2-8-1,1-1-1,-1-9 1,1 1-1,-1-5 2,1 0 3,-1-9-2,1 0 0,-1-14 1,1-8 0,-1 4 0,1-4 0,-1 4 2,1 0-1,-1-4 2,1 0-2,-1-5 2,2 1-4,-2 3 0,-3-13-1,0 10 1,-1-10 2,-3 5 0,4 4 0,-4 4-6,4 10 1,-4 0 4,0 4 2,0 0-2,0 4-3,4 1 2,-4 4 2,0 0 0,4 13 0,-1 1-1,1 12 0,4 1-5,3-4 1,-4-1-2,8 0 0,0-4 2,0 0 0,0 0-3,-3-5 0,0-4 2,-1 0 0,-4-4-19,1-5-7,-1 0-19,1 0-9,-8 0-28,0 0-10</inkml:trace>
  <inkml:trace contextRef="#ctx0" brushRef="#br0" timeOffset="930.4783">497 316 132,'-4'4'52,"1"0"-28,6 1-15,-3-5 16,0 0-3,0 0-1,0 0-7,0 0-4,-3 4-5,3 1-2,-4-5 3,0 4 3,0 1 2,0-1 1,0-4 0,0 0 0,1 0 0,-1-4 2,4 4 4,-4-5-8,0 1-1,0-5-1,4 0 0,0 0 0,0 0 0,0-4-4,0-1-1,0-4-1,0 5 1,4 0 0,0-1 1,0-4 0,0 5-2,3 0 1,1-1-2,0 5 2,-1 0 0,1 5 1,-4-1-2,11 5 1,3 0 0,-3 9-1,0 0 1,-3 0-2,-1 9 2,-4 4-2,1-4-1,-1 0-2,-3 0-1,1 0 2,-2-5 0,1 5 1,-4-4 2,0-1-1,0 0 2,0-4-4,0 0 0,0 0 1,0-9 2,0 0-3,0 0-2,0 0 2,0 0 0,0 0 1,0-4 2,0-5-3,4 0 0,0 0-1,-1 0 0,1-4 2,0-10 2,3 1-1,1-9-1,-1 4-2,5 4 1,-1 6 3,0-1 1,1 4-4,-1 1 1,0 4 0,0 4 0,-3 5 4,4 0 2,-5 5 2,5 8 0,-5 1-4,1 13-1,-1-5-1,8 0 1,-4 1-4,1-6 0,-5 1 1,1 0 2,-5-9-6,9-4-23,-12-5-13,7-9-39,4-14-17,-2 1-15</inkml:trace>
  <inkml:trace contextRef="#ctx0" brushRef="#br0" timeOffset="1921.1148">1089 262 76,'0'-5'30,"4"1"-16,0 4-3,-4 0 10,0 0 4,0 0 4,0 0 0,0 0 2,0-5-8,0 1-4,0 0-11,0 4 1,0-9 6,0 0-4,0 0 4,0 0 0,-4 0-6,0 4-1,1 1 13,-1-9-7,-4 4 0,1 0-4,-1 0-1,1 4-3,-1 10-1,5-1-1,-6 1 0,2 4-2,-1-5 1,1 14-2,-1 0 2,-3 4-4,4 0 0,-1 10 1,1-5 0,-1-1 0,4 1 2,1 0-3,3 4-2,0-4 2,0-6 0,3-3 1,1 5 0,0-10 0,0-4 2,3-5-3,-3-4 0,3 0 1,1-13 0,-1 4 0,1-9 0,-1-4-3,5 0 2,0-4 1,-1-1 2,0 0-1,-3-9-1,7-8 1,0 3-1,3 1 2,-3 5 1,-3-1 3,-8-4 3,7 8 0,-11 1 0,7 0-3,-10-9 1,-1 8-2,0-11 2,0 2-2,-7 6 0,3 3 1,1 5-1,-1 5 0,1 0-3,3 4 1,0 5 0,1 4 3,-1 0-1,0 4 0,0 14-3,4 9-2,-3 22 1,-1 14 1,0 13-1,4 12 2,4-3-4,0 5 0,7 4 1,8-5 0,-1 0 0,1-13 0,0-13-20,1-15-7,2-16-17,1-32-5,3-9-42,0-9-19,-7-8 7</inkml:trace>
  <inkml:trace contextRef="#ctx0" brushRef="#br0" timeOffset="2927.339">1346 400 148,'0'5'57,"4"4"-30,0-9-29,-4 0 9,0 0-5,3 0-2,1 0 3,0-5 0,0 1-1,0-1 7,-1 1 4,1-1 2,4 1 1,3-5-2,-7 0 1,-1-4-4,5 4 1,-1-5-3,1 5 0,-4 1 3,-8-1 3,0 0-2,0 4 0,1-4-1,-1 5 0,-4-10-2,5 10-1,-5-5-1,1 0 0,-1 9 2,1 4-5,-1 1-1,0-1-2,1 1-2,-1 4 1,5 0-1,-1 4 0,0 5 0,0 0 2,1 4 3,-1 1-4,-1 12-3,5 5 1,0-5 0,0-3 1,5-1 0,2-4 0,1 0 0,3-5-3,0-4 2,5-5 1,10-4 0,0-9 0,-3-4 2,4-1-3,-5-4 0,1 0-1,-1-9 0,1-13 2,-5 0 2,2 0 1,-5-1 1,0-3 2,4 0 1,-4-1-1,0 5-1,-4-1-3,-3 6 1,-1 3 2,1 5 7,-5 14-3,-3 4-8,4 9-6,0 4 9,-4 10 4,0 8-3,4 14-1,8 8 0,-1 0 0,4-4 2,4 0 3,7-13-4,4-9-3,8-18-1,7-18 1,4-36-23,4-18-11,8-34-65,2-15-27,-6-31-2</inkml:trace>
  <inkml:trace contextRef="#ctx0" brushRef="#br0" timeOffset="4188.2176">501 1149 184,'4'5'71,"-1"-5"-38,-3 0-30,0 0 15,0 0-5,4-5 2,0 1-4,-4-1-1,0-4-6,4 5 4,-4-5 2,0 4 1,-4 1 3,0-1-5,0 1-1,-3 4-2,-1 0 1,-3 4-2,-1 5 2,1 5-2,-4-1 0,0 1 1,3-1 3,1 5-2,0 4-2,-4 1-2,7-10-3,1-4 1,-4 0 1,7 0-3,4 0-2,4 4 2,3 1 2,4-1 0,1 0 2,3 5-4,0-4-2,0-5 2,0 4 2,7 0 2,2 1 1,-2-1-5,1 1 1,-5-5-2,-3 4 0,-3 0 4,-1 1 1,-4-2-1,-3 2 1,0-1 0,-4 0 1,-8 1 2,1-1 3,-1-4 2,-7 5 10,-3-6 4,-1-3-5,4 4-3,-4-5-4,4 1-10,-1-5-1,1 9-4,0-9-2,4 4-4,-4 10 0,4-14-7,-1 9-3,-3-9-12,4 8-4,7-3-13,1-1-3,3-4-68,7-9 7</inkml:trace>
  <inkml:trace contextRef="#ctx0" brushRef="#br0" timeOffset="5404.6285">791 1359 144,'-7'-4'55,"3"4"-30,0 0-5,1 0 21,-1 4-5,0-4-1,-4 5-6,0-1-1,1 1-16,-1-1 2,1 0 2,-1 1 1,1-1-1,3 1-2,0-1-1,1 1-5,-1-5-3,4 4 2,0-4 2,0 0-2,0 0 1,7 0 1,1 0 5,-1 0-2,5 0 1,-1 0-1,0 0 0,5 0-2,-5 0 1,8 0-2,0 0 0,3-4-10,1-1 1,-5 5-10,2-4-3,-5-1-13,0-4-4,0 5-8,0-14-48,0 5 3,0-10-46</inkml:trace>
  <inkml:trace contextRef="#ctx0" brushRef="#br0" timeOffset="4863.518">818 1149 220,'-8'-4'85,"8"-1"-46,0 10-32,0-5 18,0 0-9,8 0-1,-8 0-1,3 0 4,-3-5-10,0 1 7,0 4 4,0 0-1,0 0 1,0 9-6,0 0 0,0 0-6,-3 4-2,-5 9 0,4 10-1,1-1 0,-1 0 0,0 0 0,0 5 0,4 0-5,0 0 1,0-1 4,0-3 2,4 7 0,4-3-1,-1 4-1,4-4-2,1-10-2,-1-3-2,4-10-1,-4 1 4,0-5 1,1-5-3,0 0-1,-1-12-8,0-1-2,1 0-11,-1-9-3,-4 0-6,1 0 0,-1-4-5,-3 4 0,0 0-1,0 0 1,-4 5-4,0-1-2,0 1-12,0-1-24,0 1 22</inkml:trace>
  <inkml:trace contextRef="#ctx0" brushRef="#br0" timeOffset="6230.3405">1146 1395 152,'-4'4'57,"4"-4"-30,0 5-14,0-5 17,0 0-4,0 0 15,-8 0-8,1 0-17,3 4 0,0 1 0,1 4-2,-1 0 0,0 4-4,0 0-1,4 5-5,0 0-1,8-1-1,-1 1-2,1 0 1,-1-5-1,-3 1 0,0-5 2,7 0-8,1-5 4,-1 0 2,1-4 1,-1 0 2,0-4-4,1 0 0,-1-1 1,-4-4 2,1 0 3,-1-4 4,1-1 2,-4 1 1,-1 0-4,1-1 0,0 6-1,0-1 3,-4 5 1,0-1 1,0 1-2,3 4 1,-3 0-4,4 4 1,0 10-5,3 3-2,1 5 0,4 0 1,-1 10-1,0 3 2,1 6-9,7-15-3,-1-3-11,5-10-5,-1-4-8,2-18-5,-6-13-15,1-10-6,-4-8-8,4 0-3,-4 4-15</inkml:trace>
  <inkml:trace contextRef="#ctx0" brushRef="#br0" timeOffset="6949.7562">1723 1247 204,'-4'45'77,"4"-40"-42,-22 21-37,18-17 14,0 0-8,1-13-1,-1 13-3,0 0-3,0-5 2,-3 1 6,3-5 5,0 4 8,-3-4 3,3 5-2,0-5 1,-3 4-9,3 0-2,-3 1-3,-1 4 1,4 0 0,-3 0 3,-5 4-3,4 5-2,1 0 0,-1 4-1,1 0-2,-1 0-2,4 0 1,1 5-1,-1-5 0,4-4 0,0-4 0,4 4 0,-1-9-3,5-5 2,3-4-1,-3-9 0,3-9 2,1 5 0,3-5 0,-4 0 2,8-9 1,0-4 1,3 1 0,-3-15 2,-4-9-1,1 5 2,-5 5-2,0 3 2,-3 6 2,-1-1 2,-3 9-1,0 5 1,0 4 0,-4 4 3,0 5-1,0 1 2,-4 16-6,4 6-5,0 4-3,0 13 0,0 9-1,0 5-3,4 0 0,-1-1-3,5 1-1,-1-5-1,5-4 2,-5-5-14,5-9-4,-1-5-8,0-8-3,0-4-7,1-10-3,0-4-3,-5-4 0,1-5 2,-1 1 2,1-1 6,-1 1-12,1-1 11</inkml:trace>
  <inkml:trace contextRef="#ctx0" brushRef="#br0" timeOffset="7481.6702">1950 1395 130,'4'-18'93,"-1"14"-10,1 4-24,-4 0-16,0 0-27,0 8 3,0 6 4,0-1-8,0 5-3,0 0-7,0 4-2,0 1-1,4-2 1,0 1-4,-1 10 0,5-5 1,11 4 0,-4 0 0,0-9 0,-3-4 0,3 0 0,0-4 4,0-10 2,0-13 2,4-9 2,-4-4 1,0 0 1,0-10 0,-3 5 2,-1 1-3,0-1-1,-3 0-4,-1 6 1,-3 3 2,0 4 5,-1 1-2,1 4 1,-4 0-5,0 5 0,0 4-3,0 9 0,0 4-3,0 5-2,0 9 1,4 7-1,0 16 0,11 3 2,-4 5-1,0 0-1,-3 5-2,-4 4 1,-4-4 7,-8-5 6,-7-1 7,-4 1 3,-15-5 2,-14-8 0,-13-9-16,-3-14-4,-16-8-32,2-19-11,-6-26-67,-10-36-29,7-9-39</inkml:trace>
</inkml:ink>
</file>

<file path=ppt/ink/ink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6:48.637"/>
    </inkml:context>
    <inkml:brush xml:id="br0">
      <inkml:brushProperty name="width" value="0.05292" units="cm"/>
      <inkml:brushProperty name="height" value="0.05292" units="cm"/>
      <inkml:brushProperty name="color" value="#C00000"/>
      <inkml:brushProperty name="fitToCurve" value="1"/>
    </inkml:brush>
    <inkml:context xml:id="ctx1">
      <inkml:inkSource xml:id="inkSrc68">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1" timeString="2018-07-26T01:18:11.823"/>
    </inkml:context>
    <inkml:brush xml:id="br1">
      <inkml:brushProperty name="width" value="0.03528" units="cm"/>
      <inkml:brushProperty name="height" value="0.03528" units="cm"/>
      <inkml:brushProperty name="color" value="#C00000"/>
      <inkml:brushProperty name="fitToCurve" value="1"/>
    </inkml:brush>
  </inkml:definitions>
  <inkml:trace contextRef="#ctx0" brushRef="#br0">9486 1469 164,'4'-16'63,"0"9"-49,3-6 5,-3 9 0,0-3-5,3-3 2,1 0-5,-1-3-1,5 0-6,-1-1 2,0 1 0,1 0 4,-1 2 1,0 1-1,1 0 1,-1 0 0,0 0 1,1 4 0,-1-1 0,0 0-2,0 1-1,1-1-3,-1 4 1,0 3 0,-3-4 3,0 4-5,-1 0-3,1 0-1,-1 0 1,1 0-1,-1 0 2,1 0 0,-1 0 1,1 4 0,-1-1 2,1 4-1,-1-1 0,1 1-3,0 3-2,-1 0 1,1 3 1,-1 1-1,-3 3-1,0 3 1,-4 0 1,0 3 3,-4 4 4,-7 3 2,-4 0 1,-8 0 0,-3-3 0,-5 0-4,1-1 0,0-2-5,4-4 0,-1-7-1,5 1-2,3-4-4,0-7-2,4-3-24,0-10-91,7-7-15,1-6 9</inkml:trace>
  <inkml:trace contextRef="#ctx0" brushRef="#br0" timeOffset="-691.7194">9565 1329 156,'-7'-7'57,"7"7"-44,0-3 14,0 3 5,0 0-5,0 0-1,0 0-6,0 0-2,0 0-10,0 0 1,0-4 2,0 4-4,0 0 1,0-3 1,0 3 2,0 0 3,0 0 2,0 0-3,0 0 0,0 0-1,0 3 2,0 4-3,0 0-1,-4 6-4,0 1 1,1 2-4,-1 8-2,0 2 0,0 5 1,0 2-3,1 4 0,-1 0 3,-4-1 1,5 1-4,-1 0 1,0 0-2,0 0 0,1 3 2,-1 0 0,0 0 2,0-3 1,4 0-1,0-7-2,0-4 1,-4-2-1,1-4 0,3-7 2,0 1-1,0-8 2,0 1-11,-4-4-4,0-3-16,0-3-8,-3-4-20,3-6-7,0-4-55</inkml:trace>
  <inkml:trace contextRef="#ctx0" brushRef="#br0" timeOffset="-16769.7567">8958 1667 180,'0'0'68,"0"-4"-52,-3 4 12,3 0 5,0 0-6,0 0-1,-4 0-6,0 0 0,0 0-11,1 0 3,-1 0 2,0 0-1,0 0 0,4 0-7,0 4-2,0-1 0,0-3 0,0 0-2,0 7-2,0-7 1,4 6-1,0 1-3,3 0 2,5-1 1,-1-2 2,0 2-3,4-2 0,0 3 1,4-4 0,0 0 2,0 1 1,4-1-1,-5 0 1,1 1-2,4-4-1,-1 3 1,1 0 1,-4 1-1,0-1-1,0 0 3,0-3 0,-4 4-4,0-4 1,0 0 2,-4 0 3,0 0 2,-3 0 3,-1 0-1,-3 0 0,0 0-1,0-4 0,0 4 0,-4-3 0,0 0-2,0-1 1,-4 1-4,4 0 0,-4 3 3,0 0 1,-3 0-3,-5 6-3,-3 8 0,-7 9-1,-8 17 0,-8 20 0,0 11 0,-3-8 2,3 1-1,4-4 2,4-3-4,7-4-2,4-9-18,4-11-9,8-13-136</inkml:trace>
  <inkml:trace contextRef="#ctx0" brushRef="#br0" timeOffset="1321.708">10101 1356 156,'-4'0'57,"4"-4"-44,-4 4 16,4 0 6,0 0-6,0 0-2,-4 0-9,4 0-1,-3 0-10,-1 0 2,0 0 2,0 0 0,1 0 1,-1 0-2,-4 4-1,1-1-1,-1 4 0,1-1-2,-1 4-1,1 0-3,-1 4-2,1 2 3,-5 1 0,5 3 1,-5 0 0,5 0 0,-5 0 0,1 4-2,4-1 1,-1 1 0,1-1 1,-1 1-2,0-4-2,1 0 1,-1 0 1,1-4-1,3 1 2,0 0-4,1 0-2,-1-4 2,0 0 0,0 1 1,4-1 2,0 1-3,0-1 0,0 0 1,0 1 2,0-1-1,0 0-1,0-3 1,4 4-1,0-4 0,0 0 0,3-3-3,1-1 2,-1 1-1,1 0 0,-1-4 2,5 0 0,-1-3-5,0 0 1,0-3 2,1 0 1,-1-1 1,0 1 2,1 0-1,-1-1-1,0-2 1,-3-1-1,3 0 4,-3 1 2,-1-8 2,1 4 0,-1 0 2,-3-3 1,4-1-1,-5 1-1,1 0-1,0-4 2,0 0-3,0-3-2,-4-3 2,0-4 0,-4-7 3,0-2 4,0-8-4,0-3 0,1 4-6,3 3-3,-4 3 4,4 7 1,-4 3 0,-3 7-1,-5 3-3,1 7 1,-4 4-13,-4-4-3,0 6-27,0 1-9,4-1-65,4 1-29,3 0 17</inkml:trace>
  <inkml:trace contextRef="#ctx0" brushRef="#br0" timeOffset="2130.6317">10252 1346 140,'-8'-4'55,"4"4"-43,0 4 25,4-4 9,-3 3-6,-1-3 2,0 0-7,0 0-1,1 0-19,-1 3 2,4-3 1,0 0-13,0 0-4,0 0-1,0 0-1,0 0 3,11 0 3,4-3 0,4-4 0,4-3-1,3 0 2,4 0 1,0 0 1,4 0-4,0 0-3,0 0 2,0 0 2,-4 0-2,-3 3-2,-8 1 0,-1-1 1,-2 0-1,-5 4-1,-4-1-15,1 1-5,-1 0-21,-7 3-7,0 0-29,0 0-12,0 0-7</inkml:trace>
  <inkml:trace contextRef="#ctx0" brushRef="#br0" timeOffset="3122.5797">10504 1282 144,'0'-7'55,"0"7"-43,0 0 32,0 0 11,0 0-10,0 0-3,0 0-13,0 0-4,0 0-14,0 0 2,0 0 1,4 7-10,-4 3-1,0 7 1,0 6 2,-4 14 4,0 6 4,1 4-4,-5-3 2,4-1-5,-3-3-2,3 1 0,-4-8-1,1 0-2,-1-2-2,5-5 1,-1-2-1,0-4 0,0-4 0,1-2-5,-1-4 1,0 0-9,0 0-2,0-3-14,1-1-7,-1-2-53,0-4-25,8 0 9</inkml:trace>
  <inkml:trace contextRef="#ctx0" brushRef="#br0" timeOffset="2404.8792">10387 1269 96,'-3'-4'35,"3"4"-27,-4 0-4,4 0-3,0 0 1,0 0 1,0 0-19,0 0-7,0 0-12,0 0-6</inkml:trace>
  <inkml:trace contextRef="#ctx0" brushRef="#br0" timeOffset="5048.3695">10696 1754 176,'0'10'68,"0"-7"-52,0 0 17,0-3 6,0 0-5,0 0 1,0 0-14,4 4-3,0-4-10,4 0 1,-1 0 4,4 0-1,1-4 3,-1 4-4,4-3-1,0 0-2,0 3 0,0-4-4,4 4-3,0 0 0,0 0-1,-4 0 2,0 0 1,-4 0-32,1 0-13,-5 0-76,1 4-58,-4 2 70</inkml:trace>
  <inkml:trace contextRef="#ctx0" brushRef="#br0" timeOffset="3601.9664">10745 1265 156,'0'-3'57,"0"0"-44,4 3 25,-4 0 10,0 0-6,0 0-3,0 0-4,0 0 0,0 0-19,0 0 2,0 6 2,0 4-9,-4 10-3,1 10-8,-1 14 0,-4 3 0,5 0 2,-5-1-1,4-2 2,1-4-4,-1-3 0,0-7-1,4-7 0,0-3-16,0-3-8,0-7-15,4-3-5,0-7-13,-1-7-5,1-6-29</inkml:trace>
  <inkml:trace contextRef="#ctx0" brushRef="#br0" timeOffset="4669.6421">10734 1503 196,'-4'0'74,"4"3"-58,0 0 18,0-3 6,0 0-8,0 0 1,0 7-9,0-7-3,4 3-12,4 1-3,-1-4-2,1 0 0,3 0 2,0-4-1,4-2 2,1-1-6,2 0-1,-2 1-9,-1-1-2,-4 0-16,0 4-8,-3 0-30,-1-1-11,-7 4-24</inkml:trace>
  <inkml:trace contextRef="#ctx0" brushRef="#br0" timeOffset="3963.0335">10723 1325 148,'0'-3'55,"4"0"-43,-4-1 19,0 1 5,0 0-9,3-1-3,1 1-1,0 0 0,0-1-12,3-2 0,1-1 2,3 0-5,0 1 0,1-1 0,3 0 0,0 1-4,0 2-1,-4 1-1,1 3 1,-1-3 0,-4 3 1,1 0-5,0 0 1,-5 0-13,-3 0-5,0 0-32,0 0-15,0 0-39</inkml:trace>
  <inkml:trace contextRef="#ctx0" brushRef="#br0" timeOffset="-11439.5065">11194 1336 96,'-4'-7'35,"4"7"-27,0 0-2,0 0-3,0 0-3,0 0 2,0 0-1,0 0 2,0 0 2,0-4 4,0 4 7,0 0 2,4 0 4,4-3 3,-5 3-2,1-3 0,0 3-12,-4 0 4,0 0 3,4-4 1,-4 1 1,0 3-3,0 0 2,0-3-6,0-1 0,0 1-4,-4 3 0,4-3-5,0 3-3,0 0 0,-4 0-1,0-4-7,4 4-3,0 0-23,0 0-11,0 0-54,0 0-38,4 7 56</inkml:trace>
  <inkml:trace contextRef="#ctx0" brushRef="#br0" timeOffset="6260.3595">11115 1262 188,'-4'-7'71,"8"1"-55,0 6 22,-4 0 5,0 0-8,0 0-1,0-4-8,0 4-2,0 0-13,0 0 2,0 0 1,4 7-5,-4 3-3,-4 7-3,0 9 0,0 15 0,-3-1 1,-1 3-2,4-3-2,1 0-2,-1 1 1,0-5 1,0-6 0,1-3-14,-1-3-5,0-4-15,4-7-3,-4 0-19,4-2-4,-4-5-43</inkml:trace>
  <inkml:trace contextRef="#ctx0" brushRef="#br0" timeOffset="6846.0074">11058 1372 140,'0'-6'55,"4"2"-43,-4 1 16,0 3 5,4 0-7,0-3-1,0-1-1,-1 1 2,5 0-14,-1-1 9,1 4 2,-1 0-5,1 4 0,0 2-7,-1 4 1,1 7-7,-5 6-1,5 4-2,-1 3 1,1 0-2,7 4-1,-4-1-2,1-3-1,-1 0 2,0-3 2,1 0 0,-1-4-1,0-3 1,1-3 1,-5 0-1,1-4-1,-1-3 1,1-3 1,-5 0-1,-3-7 2,4 0 0,0-4 1,0 1 0,-4-7 2,0 0 1,0-7 1,0-6 2,0-7 4,0-7-6,0-7 0,4-6-4,3 3-1,1 1-1,-1 2-2,1 7 3,3 1 2,0 2-4,1 7-1,-1 4-2,-3 3 0,-1 3-9,1 0-3,-1 4-28,4-4-13,1 1-48,-1 6-62,0-4 48</inkml:trace>
  <inkml:trace contextRef="#ctx0" brushRef="#br0" timeOffset="7692.9126">11567 1292 224,'-3'-3'85,"6"6"-66,-3-3 1,0 0-4,0 0-7,0 0 0,0 0 6,0 0 4,8 0-9,-1 0 5,5 0 3,3 0-6,4-3 1,7-1-6,4-2 1,0-1-1,1 0 1,-1-3-2,0 4 1,0-1-4,0 0 0,-3 0-1,-5 1-2,1-1-8,-4 4-3,-4-1-16,0 4-8,-4 0-23,-3-3-9,-4 3-41</inkml:trace>
  <inkml:trace contextRef="#ctx0" brushRef="#br0" timeOffset="8932.762">11782 1282 160,'15'-10'60,"-11"3"-47,0 4 30,-4 3 10,0 0-5,0-3 1,0 3-12,0 0-3,0 0-19,0 0-2,0 3-2,0 7-6,-4 10-1,-3 10 4,-1 14 5,1 6-3,-5 0 0,5 0-6,-1-3-1,1-4-3,-1 1-1,1-4 1,3 0 0,0-3 2,0-4 1,0-6-1,1-3-2,-1-4 1,0-7 1,0-3-8,1-3-3,-1-7-37,0-4-15,0-6-81,8-3-43,0-4 93</inkml:trace>
  <inkml:trace contextRef="#ctx0" brushRef="#br0" timeOffset="9487.6858">12114 1172 208,'4'-4'79,"0"-2"-61,-1 6 12,-3 0 4,0 0 0,0 0 4,4 0-6,-4 0 1,4 3-19,-4-3 3,4 3 1,-4 4-6,-4 6-2,-4 14-1,-3 17-1,-8 16-2,0 10 1,1-6-6,-1-4-3,0-7 1,4-6 2,3-7-2,1-6 0,4-4-23,-1-7-12,4-6-45,8-7-19,4-7-26</inkml:trace>
  <inkml:trace contextRef="#ctx0" brushRef="#br0" timeOffset="10703.1364">12318 1212 140,'3'-10'55,"5"6"-43,-4 4 32,-4 0 11,0 0-10,0 0-3,0 0-9,0-3-1,0 3-18,0 0-4,0 0 1,0 13-7,0 4 0,-4 7 2,0 6-3,0 3 0,1 11-1,-1-4-2,0 0 1,0 0 1,1-7-1,-5-2 2,1-1-2,-1-7 2,0-3-2,1 0 2,-1-3-2,5-7-1,-1 0 3,-4 0 2,1 0-4,-1-7-3,4 1 1,1-8 0,-1 1-2,4-10 0,0-7-1,4-4 3,3-9 0,1-4-2,3-3 2,4 0 1,4-4 2,0 4-1,0 3-1,0 0-2,-1 4 1,-3 6 3,1 4 1,-5-1 1,0 4 2,1 4-1,-1 2 0,0 1-3,-3 3 1,-1 0 0,1 3 1,-1 0 0,1 4 0,-1 3 0,1 3 0,-1 1-5,1 2 1,0 5 0,-1-1 2,1 3 1,-5-3 1,5 3-5,-4 4 1,-1 0 4,1 6 2,0 4 0,0 6-1,-4 11-3,0-4 1,0 0-2,-4-3 2,0-4-2,0-2 2,1-8-2,-1-3-1,0-3-6,0-4-1,1-3-17,-1-3-4,4-4-24,0-6-6,0-7-45,0-4-52,7-6 50</inkml:trace>
  <inkml:trace contextRef="#ctx0" brushRef="#br0" timeOffset="11290.3545">12295 1506 156,'4'0'57,"0"3"-44,-4-3 27,0 0 11,0 0-3,0 0-1,0 0-11,3 4-3,1-1-18,0 0-5,0 1 1,3-1-7,1-3 0,7 0 0,0-3 0,4-4-5,0-3 1,0 0-11,-1-3-5,1-1-32,0 1-11,-4 0-67</inkml:trace>
  <inkml:trace contextRef="#ctx0" brushRef="#br0" timeOffset="12250.8797">12702 1108 160,'0'-7'60,"4"7"-47,0-3 15,0 3 2,-4 0 2,3 0 4,-3 0-7,0 0-3,4 0-14,-4 0-3,4 7 1,-4-1 0,0 8 2,0-1-2,-4 4-1,0 3-3,1 7 1,-1 6-4,-4 7 0,-3 7-1,0 7-2,-1-8 3,5-2 0,-1-7-1,1-4-2,-1-6 1,4-4-1,1-6 2,-1-4 1,0 1 1,4-7 2,0-1 1,0-6 3,0 0-5,4 0-3,3-3-1,1 0-1,-1-4 0,5 4 0,-1-1-3,0-3 2,1 4 1,3 0 0,0-1-3,0 1 0,0 0 4,0-1 1,0 4 0,0 0 1,0 0-2,0 0-1,-3 0 1,3 0-1,-4 0-9,0-3-4,-3 0-20,3-4-8,-3 0-37,-1-3-14,5-3-12</inkml:trace>
  <inkml:trace contextRef="#ctx0" brushRef="#br0" timeOffset="12911.071">12970 1162 140,'0'-10'52,"8"6"-41,-5-2 26,-3 2 9,4 1-10,0-1-1,-4 1 0,0-4 0,4 4-19,-4 3 4,0 0 3,0 0-3,0 0-2,0 0-6,0 7 0,0-1-7,0 5-1,0 2-2,0 0 1,-4 4-2,0 3 2,0 3-2,4 4 2,-3 3-2,-1 0-1,0 4 1,4-4 1,-4 0-3,0-6 0,1-1 3,-1-6 1,4-1-1,-4-2 1,0-1-2,4-3-1,0-3-2,0 0 1,0-1 1,0 1 0,0-4 0,0-3 0,0 4 0,0-1 0,0-3 0,0 0 0,0 0 0,0 0 0,8 3 0,-1 1 2,1-1 1,0 0 3,3 1-3,0-4 0,0 0 1,1 0 0,-1 0-2,4 0 1,0-4-2,0 1-1,-3 0 1,-1-4-1,0 0-18,1 1-8,-1-1-11,0 0-2,0-3-14,5-3-5,-5-1-61</inkml:trace>
  <inkml:trace contextRef="#ctx0" brushRef="#br0" timeOffset="14021.6584">13158 1001 200,'0'0'77,"0"3"-60,0-3 15,0 0 4,0 0-11,8 4-5,-8 2-5,0-6 0,4 7-8,0 0 5,3 9 3,1 5-3,-1-1-4,1 0-2,3 0-4,0 0 1,4-3 2,1-1 2,-1 1-1,0-4-1,0 1-1,0-4 2,-4-3-3,0-1 0,1 1-1,-1-4 1,0 1-4,-3-1 0,-1-3-21,1 0-10,0 3-15,-5-3-4,5 0-14,-1 0-6,-3 0-17</inkml:trace>
  <inkml:trace contextRef="#ctx0" brushRef="#br0" timeOffset="14396.2726">13517 988 136,'15'-20'52,"-8"10"-41,1 3 31,-4 7 10,-4 0-4,0 0 1,0 0-12,3 3-5,-3 7-18,0 7 11,-3 3 7,-1 7-1,-7 6 2,-1 11-6,-7 16 1,-7 20-12,-4 7-2,0 3-10,-1-13-3,1-3-1,8-7 2,3-7-19,8-10-8,7-13-31,8-17-15,18-17-90</inkml:trace>
  <inkml:trace contextRef="#ctx0" brushRef="#br0" timeOffset="16979.5956">13931 810 200,'0'-6'74,"0"6"-58,0 0 16,0 0 4,0 0-7,0 0-2,-3 0-4,-1 0 0,4 0-13,-4 0 5,0 3 3,1 0-4,-1 4 0,0 0-6,0 6 0,0 4-3,1 3 2,-1 3 0,-4 4 1,1 3-2,-1 4-1,5-1-1,-5 1 0,0-1-2,1 0-2,3 1 1,0-1-1,1 1 0,-1-1 2,0 1-3,4-1 0,0 4 1,0-7 0,0 0 0,4-3 2,0-4-1,-4-3-1,0-3 1,0-4 1,3-2-1,-3-1-1,0-4 3,0 1 0,0-7-1,4 3-2,-4-3 1,0 0-1,0 0 2,4 0 1,3-6 1,1-4 2,0-4-3,3-3-2,0-6-3,0-4 1,5-6 1,-1-1 0,0 1 0,4-7 0,-1 0 0,5 0 2,0-4-3,-4 4 0,-1 0 1,1 0 2,0 3-1,-4 3-1,-4 4 1,1 3-1,-1 4-3,4 3 2,-7 3-4,-1 4 1,1 0-27,-1-1-11,1 1-41,3 3-15,0 3-27</inkml:trace>
  <inkml:trace contextRef="#ctx0" brushRef="#br0" timeOffset="17924.974">14301 1018 176,'-8'0'68,"8"0"-52,0 0 19,0 0 5,4 0-16,0-3-5,0-1-6,3-2 1,1-1-7,-1-3 2,5 0 4,-1 0-7,4 0-1,0 0 6,4 0 2,0 0-4,0 3-1,-1 0-4,1 1-1,0 2-1,-4 1 1,-3 3-4,-1 0 0,-4 0-12,-7 0-5,0 7-23,-3-1-9,-5 4-64,1 0-29,-5 7 72</inkml:trace>
  <inkml:trace contextRef="#ctx0" brushRef="#br0" timeOffset="18451.0569">14248 1386 184,'-11'16'68,"11"-9"-52,-4 3 21,4-3 9,0 0-9,0-1 1,4 1-6,0 0-2,-1-1-17,5-2 3,3-1 2,4-3-8,4-3-1,4-1-3,3-6-1,4 0-3,4-3-2,0-1-2,-4 1-1,0 0-18,-3-1-9,-4 4-46,-1 0-19,1 4-23</inkml:trace>
  <inkml:trace contextRef="#ctx0" brushRef="#br0" timeOffset="18284.6428">14282 1159 168,'0'-4'66,"4"8"-52,0-1 21,-4-3 7,7 3-6,1-3 2,-1 0-11,5-3-2,3 0-14,0 3 0,4-4 2,-1 1-5,5 0-2,-4-1-3,0 1-3,0 0 1,-1-1-1,-3 4-3,1 0 0,-5 4-16,-4-1-5,-3 4-17,-8-1-4,-3 1-27,-4 3-53,-5 0 27</inkml:trace>
  <inkml:trace contextRef="#ctx0" brushRef="#br0" timeOffset="17550.0987">14384 800 200,'0'-3'74,"0"3"-58,0 0 14,0 0 3,0 0-4,0 3 3,0 4-3,-4 0 0,0 3-16,1 6-1,-5 8 1,0 6 2,-3 7 3,0 6-6,-4 1 1,3-1-2,1 4 3,0 0-9,3 3-6,1-3 3,-1-4 0,4-6-5,1-3 0,-1-11-15,4-3-5,0-7-8,0-2-4,0-11-22,4-4-11,3-6-50</inkml:trace>
  <inkml:trace contextRef="#ctx0" brushRef="#br0" timeOffset="19741.8381">14783 804 200,'4'-3'77,"-8"3"-60,4 3 26,0-3 7,0 0-10,0 7-1,0-1-9,-3 8-2,-1 6-15,-4 10 1,1 7 2,-1 3-2,1 4 2,-1-4-9,1 0-4,-1 4-2,1-1 1,-1-2-1,4-5 2,1-2-7,-1-7-1,0-7-16,0 0-4,4-7-5,-4-6 1,1-4-19,-1-6-9,0-4-34,0-3-48,4-6 44</inkml:trace>
  <inkml:trace contextRef="#ctx0" brushRef="#br0" timeOffset="20372.1108">14689 1029 148,'4'-17'55,"0"7"-43,3-4 16,-3 11 5,0-4-7,3 1-1,1-4-3,-1-4 1,1 1-13,3-1 5,1 1 3,3 0-4,4-1 0,-1 1 0,1-1 2,0 1-3,4 3 0,-1 0-3,-3 3 1,0 4-4,-4 3-2,-4 0 0,1 6-1,-5 4 2,-7 7 1,-3 3-1,-5 7 1,-3 0-2,-1 3 0,-3-3-6,0-4 1,-4-2 2,1-1 3,-1-4-4,0 1-1,0-3 2,0-4 1,0-4-6,4 1 0,0-7 3,4 0 4,-1-3-3,1-1-1,4-2-5,3 2 1,0 1 8,4-4-6,0 0-1,4 1 2,0 2 2,3 4 0,4 0 2,1 0-4,-1 4 0,0 2 5,4 5 5,1 2-1,-1 4 3,4-1-2,-1 5 2,1-1-6,0 0-3,0 0-1,0 0-1,0-3 0,-4 0 2,0-4-6,0-6-1,-4-4-25,0-3-10,1-3-32,-1-4-12,4 0-51</inkml:trace>
  <inkml:trace contextRef="#ctx0" brushRef="#br0" timeOffset="21648.5341">15164 703 124,'4'-6'46,"-4"2"-35,8 4 31,-8 0 15,0 0-10,0 0-5,3 0-7,-3 0 0,4 0-19,-4 0 6,8 4 2,-5 2-4,5 5 1,0 5-8,-1 4 0,1 7-8,-1 3-1,4 1-2,1 2-2,-1-3 1,0-3 1,1-7-3,3 0 0,-4-6-1,0-4 0,1-4-11,-1-2-5,0-4-21,1-4-10,-1-2-32,-3-4-13,-1 0-8</inkml:trace>
  <inkml:trace contextRef="#ctx0" brushRef="#br0" timeOffset="22068.3491">15477 650 156,'4'-10'57,"0"6"-44,3 1 16,-7 3 6,4 0-4,4-3-1,-1-1-3,1 1 0,-5 0-15,1-1 2,0 4 2,0 0 3,0 0 3,-4 0-1,0 0 2,0 7-2,-4 3-1,-4 7-2,-3 16 1,-4 21-1,-4 13 0,-4 0-3,1 0 1,-1 0-5,1 3-1,3 1-6,4-4-1,-1-3-3,9-11-1,-1-6-1,5-13-2,-1-8-13,4-9-6,4-7-24,3-10-7,4-6-38,5-8-16</inkml:trace>
  <inkml:trace contextRef="#ctx0" brushRef="#br0" timeOffset="24350.1744">12642 2011 84,'4'-4'33,"-1"1"-26,1-7 20,0 6 8,0 1-2,0-4 1,-4 1-6,0-4-3,0 0-13,0-1 3,-4-2 3,0 3-4,-4-7 2,-3 7 2,-4 0 1,-4 3-4,-3 1 1,-1 2-5,-3 4-1,-1 4-2,1-1 0,-4 4-2,3 0-1,1-1-1,3 1 0,4 0-2,4 6-2,4-3 1,0 0-1,3 0-3,4 0 0,4 0-1,8 0 3,3 0 0,8 0 3,0 1-1,4-5-1,-1 1 1,1 0-1,-1-1 0,1 4 0,0 0 0,-1 0 0,-3 1 0,-4 2 2,-3 0-1,-5 4 2,-3-3-2,-4 2 2,-4 1-2,-3 0-1,-1 0 3,-3-1 0,-4-2-1,-4-1 1,-4 1 2,-3-4 2,-4-4 1,-1-2 0,-3-4-4,1-4-1,-1 1 3,3 0 1,5-1-14,3 1-8,5-4-23,3 0-11,3-3-89,12-3-42,4 0 93</inkml:trace>
  <inkml:trace contextRef="#ctx0" brushRef="#br0" timeOffset="25885.8417">12676 2269 200,'4'13'74,"-1"-3"-58,9 0 18,-5-7 6,1 1-3,3-1 0,4 0-9,0-3-5,0 0-13,4 0 0,0-3 3,0 0-7,7-4-1,1 0-3,-5 1 1,1-4-13,0 3-3,-5 0-34,1 4-12,-4 6-68</inkml:trace>
  <inkml:trace contextRef="#ctx0" brushRef="#br0" timeOffset="24954.0828">12898 1880 176,'-3'-4'66,"-1"4"-52,4 0 21,0 0 7,0 0-6,0 0-1,0 0-6,-4 4-1,4-4-16,0 7 0,-4 6 1,-3 10-1,-1 8 1,-3 9-5,-4 3-3,0 1-5,0-1 0,3-2 0,1-4 2,0-7-1,3-3-1,1-7-4,-1-4 0,1-2-20,3-8-9,0-6-16,4-3-7,4-7-54,3-7-30,5-6 69</inkml:trace>
  <inkml:trace contextRef="#ctx0" brushRef="#br0" timeOffset="25329.8527">12834 1930 192,'0'0'71,"0"3"-55,0-3 15,0 0 5</inkml:trace>
  <inkml:trace contextRef="#ctx0" brushRef="#br0" timeOffset="25522.6491">12842 2041 132,'-4'3'49,"8"-3"-38,3 3 26,-7-3 10,4 0-12,4 0-3,3 0-3,-4 0-1,5 0-15,-1 0-1,0-3 1,4 0-5,-3-1-2,-1 1-3,4 0 0,-3-1-2,-1 1-1,0 0-6,-3-1-4,-1 1-14,-3 0-7,0-1-13,-8 4-75</inkml:trace>
  <inkml:trace contextRef="#ctx0" brushRef="#br0" timeOffset="25330.8498">12846 1930 382,'7'-7'21,"8"-3"-12,-4 4 1,5-1 0,-1 0-3,0 1 1,0-1-3,0 0 2,-4 0-4,4 4 0,0 0-1,-3 3-2,-1 0 3,-3 0-9,-1 3-3,-3 0-26,-4 4-12,-4 0-69</inkml:trace>
  <inkml:trace contextRef="#ctx0" brushRef="#br0" timeOffset="27083.5027">13253 1893 164,'0'-6'63,"4"6"-49,-1 0 18,-3 0 7,0 0-7,0 0-1,0 0 7,4 3 3,-4 7-22,0 10 5,-4 7 0,-3 10-4,-1 3 1,-3 0-8,0-3 0,-1 0-6,1-4-2,0-2-2,3-5-3,1-6-2,-1 1-1,-3-8-25,3 0-11,1-3-5,3-3 0,-4-4-25,1-3-8,3-3-25</inkml:trace>
  <inkml:trace contextRef="#ctx0" brushRef="#br0" timeOffset="27729.4311">13166 2011 156,'4'-11'60,"3"5"-47,5-8 15,-5 11 2,5-4-4,3-3-1,0 0-2,4 0 0,3 0-13,1-7 8,-1 7 2,1 0-2,-4 4 2,0-1-2,-4 3-2,0 1-6,-4 3-2,-3 3-2,-1 4 1,-3 0-6,0 3-1,-4 10 2,-4-3 1,-4 3-1,1 0 1,-4 0 0,-1 4 1,-3-4-5,0-4 1,-4 1 2,0 0 1,4-7-4,0 0 1,4-3 0,0-4 0,-1 0 0,5-3 2,-1 0-3,5-3 0,-1 0-1,0-1 0,4 1 2,4 0 2,3-1-3,5-2 0,-1 2 1,0 1 2,1 0 3,3 3 2,0 3-1,-4 4 1,0 3 5,4 3 2,-3 1-3,-1 2 1,4 1-3,-4 3 2,1-3-4,-5 0-2,1-4-2,-1 0-3,1 1 1,-4-4 1,-1-3-3,-3-7 0,0 6-10,0-6-5,0 0-17,-3 4-6,3-4-23,0-4-9,3-2-66</inkml:trace>
  <inkml:trace contextRef="#ctx0" brushRef="#br0" timeOffset="29124.2201">13664 1900 176,'0'-7'66,"3"7"-52,-3-3 23,0 3 6,0 0-6,0 0-2,0 0 0,0 0 1,0 0-20,0 3 8,0 7 6,-3 10-5,-1 4 0,-4 6-8,1 4-2,3-1-5,-3 1-1,-1-8-5,4 1-1,0-3-1,1-4-2,3-4 1,-4-2-1,4-1-14,0-6-3,0 0-18,0-7-5,0 0-19,0 0-7</inkml:trace>
  <inkml:trace contextRef="#ctx0" brushRef="#br0" timeOffset="29875.4937">13867 1897 104,'0'0'41,"4"3"-32,-4-6 17,0 3 6,0 0 2,0 0 5,0 0-7,0 0 1,0 0-19,0 0 10,0 0 3,0 0-3,0 0-2,4 0-4,-4 0 1,0 0-1,0 0-2,0 0-4,-4 6 2,-3 4-1,-1 7-5,-3 3-3,-1 7-5,-3 3 0,0 0 0,0 0 2,4 1 1,0-5 1,3 1-5,0-3-1,5-4 1,-1-3 0,4-1 1,0-2 0,4-4-3,-1 0 0,5-3 2,3-1 0,1-2-2,3-1 0,0 0-1,4-3 3,-1 0-2,-2-3-1,-1 0 7,0-4 3,0-3-1,0-4 0,-4-2 1,0-4 1,1-7 1,-5-3 0,-3-4 0,-4 4 0,0 0 0,-4 3 0,1 4-2,-5-1-1,-3 7-10,-4 4-4,0 3-22,-4 3-10,0 7-31,0 3-15,4 8-48</inkml:trace>
  <inkml:trace contextRef="#ctx0" brushRef="#br0" timeOffset="30566.2466">14143 1870 104,'0'0'38,"3"-4"-29,-3 4 41,0 0 19,0 0-14,0 4-7,-3-1-12,-1 4-6,0 0-16,-4 3-2,1 6 1,-1 11-5,1 3 0,-1 0-4,5 4-1,-1-4-3,0 0-1,4-3 1,0-3 0,0-8 0,4 4 0,3-3 0,1-7 2,-1-3-1,1-4-1,3-3-2,1-3 1,-1-4 3,4-3 1,-4-7-1,4-6 1,-3-4-4,3-6 0,0-4 3,-4 3 1,0 4 1,1 3 0,-5 7 0,1 3 2,-4 4 6,-4 3 4,0 10-6,-4 17-1,-4 6-1,1 11 2,-1 3-1,1-1 0,-1 1-5,4-3-1,4-1-6,4-6 0,4-3-15,-1-8-5,8-6-19,4-10-6,4-6-50,3-8-19,1-6 12</inkml:trace>
  <inkml:trace contextRef="#ctx0" brushRef="#br0" timeOffset="31241.4215">14610 1900 108,'4'-10'44,"-4"3"-35,0-3 38,0 7 16,0-1-7,-4 1-2,0 0-12,-3-1-3,-1 1-22,-3 3 3,0 0 3,-4 3-8,-1 1-1,1 2-8,0 4-2,0 4-2,4 3-2,0 3 1,3 0-1,4 3-3,0 1 2,4-1 1,4-3 0,4 0 0,3 1 2,0-1-3,1-4-2,-1 1 4,-3 0 1,-1 0 0,1-1-2,-8 1 3,0 0 0,-4-4-1,0 1 1,-3-4-2,-9 0 2,-2 0-11,-5-3-4,0-4-38,-3 0-15,7 1-75</inkml:trace>
  <inkml:trace contextRef="#ctx0" brushRef="#br0" timeOffset="34725.4366">14946 1655 120,'3'0'46,"-3"-3"-35,4 3 20,-4 0 10,0 0-5,8 0-1,-5 0-4,1 0-2,-4 0-16,0 0 5,0 0 3,4 0-3,-4 0 2,4 3-2,0 4 0,-4 3-3,0 3 1,-4 4-3,-4 7 0,-3 6-1,0 13 2,-4 11-3,-1 3-1,1 3-4,4-6 1,0-11-6,3-2-1,1-8 0,3-3 2,-4-6-3,5-4-2,-1-7-16,0-3-5,4-6-23,0-11-8,4-3-22,3-10-9,8-7-22</inkml:trace>
  <inkml:trace contextRef="#ctx0" brushRef="#br0" timeOffset="35777.1662">14836 2135 196,'-3'10'74,"3"-7"-58,3 4 20,1-4 5,4 4-6,-1-1 0,4 1-9,1 0-2,3-1-13,4-2 0,0-1 0,3 1-4,1-4-2,3 0-2,1-4-3,-5 1-4,1-4-2,-1 0-22,-3-3-6,0 0-32,4-3-10,-4 0-31</inkml:trace>
  <inkml:trace contextRef="#ctx0" brushRef="#br0" timeOffset="35180.6202">14946 1742 100,'-19'0'38,"15"0"-29,0 4 21,4-4 10,0 0 3,0 0 2,0 0-17,0 0-6,4-4-13,0 1 7,3 0 4,1-1-4,3 1 1,0 3-6,5-3-1,2-1-2,1 1 2,0 0-3,0-1 1,0 4-3,-4-3 2,4 0-4,-4-1 0,0 4-1,4-3-2,-4-1-2,0 1 1,-4 3-15,-3-3-4,-1 3-19,-7 0-7,-3 3-12,-5 4-3,-3 0-27</inkml:trace>
  <inkml:trace contextRef="#ctx0" brushRef="#br0" timeOffset="35370.0922">15002 1843 104,'-11'13'41,"7"-6"-32,4 0 28,0-7 13,0 0-4,0 0 0,4 6-11,0-2-4,3-1-17,1 1 2,3-4 4,-3 0-7,7-4 0,3 1-3,1-1-1,0 1-5,0 0-1,-4-1-1,0 1-2,4 0 1,-8 3 1,1 0-14,-5 0-5,-7 0-29,0 0-12,-4 6-61</inkml:trace>
  <inkml:trace contextRef="#ctx0" brushRef="#br0" timeOffset="36765.6248">15458 1689 196,'-3'0'74,"3"0"-58,0 0 18,0 0 4,0 0-9,0 0-2,0 0 0,0 0 0,0 3-14,-4 4 3,0 0 2,-3 3-4,-5 3 2,-7 10 4,-3 14 4,-5 10-6,-3 10-3,-4 4-4,0-4 0,0-7-6,4-7-3,0-6-4,4-7-1,7-6-40,11-14-83,12-10 1,11-7-8</inkml:trace>
  <inkml:trace contextRef="#ctx0" brushRef="#br0" timeOffset="36317.2702">15315 1729 148,'-4'-3'55,"4"3"-43,0 0 30,0 0 12,0 0-7,0 0-3,0 0-11,0 0-4,0 0-16,0 0-1,4 3-1,-4 4 2,4 3 3,0 0-5,-1 3-1,5 7-4,-1 4 1,5 3-2,3 3 2,0 3-4,0 1-2,0-7 0,0-4-1,-3-3 0,-1-3 0,-4-7-20,1 0-9,-4-3-21,-4-7-6,-4 0-76</inkml:trace>
  <inkml:trace contextRef="#ctx0" brushRef="#br0" timeOffset="37847.5127">15654 1649 184,'-3'-4'68,"3"1"-52,0 3 25,0 0 9,0 0-10,0 3-1,0-3-11,-4 7-5,4 0-13,-4 3 2,0 0 2,1 3 4,-5 4 1,0 3-4,-3 7 1,0 3-5,0 10-1,-1 4-4,5-1-1,-1 4-3,1-7-2,-1-6 1,1-7-1,3-7 0,0-3 0,0-4-7,0-3 0,1-3-6,-1-7-2,0 0-2,0-7-3,1-3-2,3-3-1,0-4-5,0-7-2,0-2 2,0-5 5,0 1 11,0 0 4,0 0 6,3 3 1,1 0 1,0 1 2,3 2-3,1 1 0,0-1 5,3 1 2,0-1 4,4 1 1,0 3-1,0 0 1,0 3 3,1 0 3,2 4-3,-2-1 2,-1 4-7,0 0-1,0 3 2,0 4 4,-4 3-2,0 3 1,1 7 1,-5 4 4,1 6-4,-4 3 0,-4 8-8,-4-1-4,-4 0-1,1-3-1,-5 0 2,-3-4 3,-3-3-4,-1-3-1,-4-7-11,0-3-3,5-7-28,-1-7-11,4-3-100</inkml:trace>
  <inkml:trace contextRef="#ctx0" brushRef="#br0" timeOffset="39092.2892">16224 1575 200,'0'-4'77,"0"11"-60,-4-3 24,4-4 6,-4 6-11,0 4-3,-3 0-11,-1 4-1,-3 6-12,-4 7 6,-8 3 2,1 7 4,-1 10 4,4 10-7,0 0 0,1 0-11,2-7-4,5-10 0,4-6 0,-1-11-19,4-3-7,4-10-17,8-6-5,3-11-20,4-10-7,4-10-49</inkml:trace>
  <inkml:trace contextRef="#ctx0" brushRef="#br0" timeOffset="38582.1728">15956 1598 128,'0'-3'49,"0"6"-38,4 1 41,-4-4 16,0 0-10,0 0-1,0 0-27,0 0-8,4 3-13,3 0-4,4-3 1,5 0-1,2 0 0,5-3 1,3 0 1,5-1-1,-1-2 1,4-1-2,-4 0 0,-4 0-3,-3 1-2,-1-4 3,-3 3 2,-4 0-11,-3 4-3,-5 0-25,1-1-8,-8 1-22,-4 0-10,-4 3-33</inkml:trace>
  <inkml:trace contextRef="#ctx0" brushRef="#br0" timeOffset="40333.1922">16288 1813 200,'-15'-4'74,"15"4"-58,4-3 14,-1 3 1,5 0-3,3-3 3,8-1-6,4 1-3,-1-4-12,5 1 2,-1-1 2,4 0-5,0 1-3,1-1-1,-1 0-1,-4 0-5,-3 1-1,-4 2-24,-1-2-7,-3-1-52,-3 0-23,-1 1 8</inkml:trace>
  <inkml:trace contextRef="#ctx0" brushRef="#br0" timeOffset="40039.384">16465 1494 176,'4'-6'66,"-4"6"-52,0 0 30,0 0 11,0 0-10,4 6-2,-4 1-4,0 0-3,0 6-19,-4 1 1,0 2 0,-3 8-4,-1 3 0,0 3-2,1 3 0,-4 1-6,3 3-2,0 0-2,1-1 1,-1 1-4,1-3 0,3-4 1,0-3 2,1-7-1,-1-3 2,0-4-2,0-3-1,0-3-2,1 0 1,-1-7-4,0 0 1,0-4-7,1-3-3,-1 1 1,0-4 2,0-4 2,4 1 3,0-1-3,0 1 1,4-4 4,0 4 4,0 0-1,-1-1 0,1 1-1,0-1 0,-4 1 4,4-1 3,-1 1-4,1-4-1,0 4 0,0-4 2,0-3-1,3-3-1,1-1 1,-1 1-1,1-1 0,3 1 2,0 3-3,1 3-2,-1 0 4,0 0 1,1 4 0,-1 0-2,4 3 1,0-1 1,0 5 3,0-1 2,-3 4 5,-1 3 5,0 3-5,-3 4 1,-1 6-4,-3 4 2,0 3-6,-4 3-1,0 4 0,0 0 0,0 3-2,0 0 1,-4 1-2,0-1-1,0 3-2,1 1 1,-1-4-1,4-3-2,-4-7 3,4-3 0,-4-4-13,1-6-5,-1-4-17,0-3-5,0-7-16,1-3-6,-5 0-41,0 0-47,1 0 51</inkml:trace>
  <inkml:trace contextRef="#ctx0" brushRef="#br0" timeOffset="40819.6749">16823 1434 168,'0'-10'63,"0"3"-49,0-3 25,0 7 9,0 0-6,0-1-3,0 1-6,4 0-1,-4-1-18,0 4 7,0 0 3,0 0-4,0 7-1,-4 6-9,-3 11-2,-5 6-2,-3 7-1,0 0-1,-4 3 0,1-3-2,2 0-2,1 3 5,0-3 1,4 0 0,0-4-1,3-3-3,1-3 1,-1-7-2,4-3 2,0-4 2,4-3 2,0 0 1,4-3 0,-4-7-4,8 0-1,3 0-1,0-3-2,4-1 1,4 1 1,0-4-1,4 4 2,-1 0-2,1-1-1,0 1 5,-4 0 1,-1 3-2,1 0-1,0 0-1,-4 0 1,-4 0-2,1 0-1,-1-4 1,0 1-1,1 0-20,-5-1-9,1-3-32,-1 1-11,5-1-94</inkml:trace>
  <inkml:trace contextRef="#ctx0" brushRef="#br0" timeOffset="42185.0309">15036 2537 176,'0'-10'66,"0"3"-52,-4 4 23,4 3 9,0 0-4,0 0 0,0 0-6,0 0 0,-3 3-20,-1 7-3,0 3 1,-4 11-2,-3 6 1,-4 4-5,-4-1 0,0 1-1,4-1 3,0-3-7,4 0-4,0-3 0,-1 0 0,1-4 1,3-2 0,1-5-9,3-2-2,0-1-16,1-6-8,-1 0-8,4-4-1,0-3-18,0-3-8,4-4-28</inkml:trace>
  <inkml:trace contextRef="#ctx0" brushRef="#br0" timeOffset="42571.6472">14919 2701 176,'0'-10'66,"4"3"-52,0-6 8,3 6-1,1-6-7,3-4 0,4-3 5,0 0 2,4 0-10,0 3 7,4 0 2,-1 0-2,1 4 2,0-4 0,-1 7 2,1 3-3,-4 4-2,-4 3-3,0 7 1,0-1-8,-4 11-2,-3-3-3,-1 2-2,-7 1 1,-4 3 1,-3 0-1,-4-3-1,-8 0-4,-4 0 0,-3-4-9,-4 0-4,-1-3-13,5-3-6,0-7-61,11-3-70,3-7 46</inkml:trace>
  <inkml:trace contextRef="#ctx0" brushRef="#br0" timeOffset="43087.1502">15500 2396 160,'-4'-7'63,"4"7"-49,0-3 22,0 3 7,0 0-1,0 0-1,0 0-3,0 0-1,0 0-20,0 3 5,0 7 5,-4 10-4,-3 11 1,-5 12-7,1 7-2,0-3-7,-4 0-3,3 0-5,1-7 0,0-3 0,3-3 0,1-7-5,-1-4 1,4-6-25,1-4-8,-1-3-14,4-3-6,0-7-27,0-7-9,4-3-5</inkml:trace>
  <inkml:trace contextRef="#ctx0" brushRef="#br0" timeOffset="43672.5228">15440 2523 160,'7'-20'63,"1"7"-49,-1-4 22,1 10 7,-1-3-12,5-3-6,3-1-6,3 1-2,5 3-9,0 0 6,-1 0 5,1 0 3,-4 3 2,0 4-2,-4 3-2,0 3-6,-4 4-4,-3 6 3,-5 4 2,-3 6-8,-3 8-2,-5 2-3,-3 7-2,-8-6 3,0-1 0,-4-6-1,1 0-2,-1-7 1,4-3 1,1-4 1,-1-3 1,0-6-5,4-4-1,0 0-2,3-4 3,5-2 0,-1-1 3,1-3-3,3 3 0,0-3-1,4 3 0,4 1 0,0-1 0,3 4 0,1-1 0,-1 8 2,5 2 2,-1 8-3,0 3 0,1 3 1,-1 0 2,0 0 1,4 3 3,0-3-5,-3 1-1,-1-5 0,0-2 0,1-1-3,-5-3 0,1-3-16,-1 0-5,5-4-19,-1-6-8,0-1-36,1-3-17,3-3 0</inkml:trace>
  <inkml:trace contextRef="#ctx0" brushRef="#br0" timeOffset="44137.8326">15847 2537 208,'-4'-7'79,"8"7"-61,-4 0 23,0 0 9,0 0-13,0 3-1,-4 4-19,-4 0-5,1 3-8,-1 3 2,-3 7 0,0 4 2,-1 3 0,1-1-2,0 1-1,3 0-3,1 0-2,3-4-2,4-3 1,0 1 1,4-5 0,3-6-3,5 0 2,3-6 1,0-8 2,4-2 1,-1-8 1,1-6 0,0-7 0,0-6 4,-4-4 3,0-3 2,-7 0 5,-5 3 5,-6 7 3,-5 6-2,1 4-3,-8 7-11,-1-1-4,-2 7-13,-1 1-5,0 2-34,0 4-15,4 0-63,7 7-28,1-4 27</inkml:trace>
  <inkml:trace contextRef="#ctx0" brushRef="#br0" timeOffset="46149.6288">16084 2396 140,'4'0'52,"-4"3"-41,0-3 29,0 0 10,0 0-9,0 0-3,0 7-11,0 3-5,-4 3-12,-3 8 0,-1 5 1,1 11 5,-1 0 2,-3 0-7,3 0-2,1-4-3,-1 1-1,1-4-3,3-3-2,-4-4 1,5 1 1,-1-4-1,0-3 2,0-4 0,0-3 1,1 0-2,-1-3 1,0-4-2,0-3 2,1 0-4,-1-3 0,0-4 1,4-3 0,0-3-3,0-4 2,4-3-1,0-4 0,3-2 2,1-5 0,3-2-3,0-4 2,4 0 1,0 0 0,1 4 0,2 3 2,-3-1-3,1 8 0,-1 3 3,0 3 1,-4 4 1,0 3 2,1 3-1,-5 4 0,1 3-3,-4 3-2,-1 7 3,-3 7 0,0 3-4,-3 3 1,-1 7 0,0 4 0,-4-4 2,1-6 3,-4-1-4,3-3-3,0-3 3,1-4 1,3-3-3,0-3 1,1-4 0,-1-3 2,4 0-6,0 0 1,0-3 1,4 0 3,-1-4-2,5-3 0,-1 0 1,5 0 0,3 0-3,-4 3 2,1 4-1,-1-1 0,0 4 6,-3 7 2,-1 3-2,1 7-3,-8 3 4,0 4 1,0-1-2,-4 0-1,-4 1-3,1-1-1,-4-3 1,-4 1 2,-1-5 1,-2 1 1,-1-4-5,4-2 1,-4-5-9,0 1-2,0-4-7,4-3-4,4-3-13,-1-4-5,5 1-20,3-5-10,8-2-37</inkml:trace>
  <inkml:trace contextRef="#ctx0" brushRef="#br0" timeOffset="46765.0762">16439 2359 184,'7'-3'68,"-3"3"-52,-4 0 28,0 0 11,0 0-13,0 6-1,-4 4-15,0 1-7,-3 5-10,-1 4 0,1 4 2,-1 3-6,1 6-1,-1 1-2,-3 3-2,0-1 1,-1 1 1,5-3-1,-5-1-1,1-3 1,4-3-1,-1 0 0,0-7 2,1-3-1,3-4-1,0 1 3,1-4 2,-1-3 2,4-1 3,0-6-3,0 0-2,0 0-5,4 0-2,3 0 1,1 0 0,3-3 1,0 3 2,1 0-1,3 0 2,-4 0-4,0 0 0,1 0 3,-1 0 1,0 3-1,1-3 1,-1 4-2,0-1-1,1 0 1,-1 1-1,0-4-5,0 0 1,1 0-18,-5 0-6,1 0-25,-4-4-11,-1 1-68</inkml:trace>
  <inkml:trace contextRef="#ctx0" brushRef="#br0" timeOffset="48686.2543">16439 2905 184,'-4'10'71,"0"-3"-55,8 0 22,-4-7 5,4 7-6,-1-4 1,1 0-7,4 1-1,-1-1-17,1-3 1,3 0 0,0 0-5,5 0-1,-1-3-2,0-1 1,0 1-6,4 0-1,-4-1-5,0 1-1,0-4-26,0 0-9,0 1-47,-4-1-19,4 0 1</inkml:trace>
  <inkml:trace contextRef="#ctx0" brushRef="#br0" timeOffset="48451.7288">16537 2641 140,'7'3'52,"-3"0"-41,4 1 26,-1-4 9,1 3-8,-1-3 0,1 3-8,-1-3-4,5 0-14,-1 0-5,0 0-3,0-3-2,1 0-2,-1-1 3,-3 1 0,-1 0-4,1 3 1,-1 0-5,1 0 1,-8 0-22,0 0-8,0 6-21,-4 1-7,-4 3-27</inkml:trace>
  <inkml:trace contextRef="#ctx0" brushRef="#br0" timeOffset="47829.8024">16578 2396 132,'-4'-7'49,"8"7"-38,-4 0-5,0 0-4,0 0-4,0 0 0,0 0 2,0 0 2,0 0-3,0 0 0,0 0 1,0 7 2,0-4-3,0-3 0,0 0 1,0 0 0,0 0 8,0 0 7,0 0 6,4 4 4,-4-4 4,7 3 2,-7-3-16,4 3 11,0 4 4,0 3 0,-4 7 0,0 10-6,-4 10-1,0 3-3,0 0-3,1 0-3,-5-3 1,4-3-4,1-4-1,-1 0-6,0-7-1,0-3-1,1 1 1,-1-5-2,0-2 2,0-4-4,4 0 0,0-3-6,0-1 0,0-6-28,0 0-12,0-3-30,4-4-12,0-3-28</inkml:trace>
  <inkml:trace contextRef="#ctx0" brushRef="#br0" timeOffset="48130.6">16563 2587 140,'0'-10'55,"0"3"-43,4-3 30,0 7 10,-1-4-20,1-3-5,4-3-10,-1-1-1,5-3-9,-1 4 7,0 0 3,0 3-1,1 0 1,-1 0-5,0 3 0,1 0-5,-1 4 1,0-1-5,-3 4-2,-1 0-3,1 0 1,0 4-10,-8-4-3,0 0-28,0 3-13,-4 4-46,-4 0-38,1 3 55</inkml:trace>
  <inkml:trace contextRef="#ctx0" brushRef="#br0" timeOffset="49722.051">16868 2496 92,'0'-3'35,"4"3"-27,-4 0 31,0 0 14,0 0-15,0 0-6,0 0 0,0 0 4,8 3-19,-8-3 2,4 11 1,-1-5 2,1 4 4,-4 7-5,-4 7-1,1 6-9,-1 0-4,-4 3-4,1 1 0,-1-1-2,-3-2-1,0-5 1,-1-2-1,1-4 0,0-3 2,3-4-3,1 0 0,-1-2-4,0-5 1,5-2 0,-1-4 2,0-4-1,4-2-1,4-8-2,0-3 1,3-3 3,1-3 3,3-4-2,0 0 0,4-3 3,1 3 1,-5 0-4,0 4 1,0 3 0,-3 3 2,0 4-1,-1-1 2,1 4 0,-1 4 3,-3-1-1,0 3 2,-4 4-2,3 7 0,1 3-3,0 4-2,-4 2 3,0 4 2,0 4-7,0-1 0,0 1 2,0-1 4,0 1-3,0-4-3,0 0 1,-4-3 2,4-4 0,-4-3-1,4-3 3,-3-4 2,3 1-4,0-4-3,0-4 1,3-6 2,1-3 0,4-7-1,-1-7 1,5-7-1,3-6-3,0 0 0,0 3 2,-4 4 2,1 6 2,-1 7 1,-4 6 2,-3 8 3,-4 12 5,0 14 3,-4 11 0,-3 9 1,-1 3-5,-3 4-3,0 0-5,-1-3-4,1-1-3,4-3-1,3-3-27,8-10-10,7-10-86,8-10-37,7-7 35</inkml:trace>
  <inkml:trace contextRef="#ctx1" brushRef="#br1">15869 3212</inkml:trace>
</inkml:ink>
</file>

<file path=ppt/ink/ink460.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7-09-19T10:32:04.877"/>
    </inkml:context>
    <inkml:brush xml:id="br0">
      <inkml:brushProperty name="width" value="0.10583" units="cm"/>
      <inkml:brushProperty name="height" value="0.10583" units="cm"/>
      <inkml:brushProperty name="color" value="#7030A0"/>
      <inkml:brushProperty name="fitToCurve" value="1"/>
    </inkml:brush>
  </inkml:definitions>
  <inkml:trace contextRef="#ctx0" brushRef="#br0">0 0</inkml:trace>
</inkml:ink>
</file>

<file path=ppt/ink/ink4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1:59:30.177"/>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-5-3 152,'-3'-4'57,"3"4"-44,0 0-4,0 0-4,0 0-5,0 0 0,3 4-3,5-1 2,-1 0 1,1 4 0,0 3 0,-5 0 4,5 7 2,-1 3 6,1 7 5,0 6-3,-1 11 0,1 6-4,-1 0 1,1 4-4,-8-7 1,3-7-3,-3-3 0,0-3-3,0-4 1,0-7-2,0 1 2,0-8-2,0 1 2,0-3-15,0-4-5,0 0-31,-3-4-11,3-2-19</inkml:trace>
  <inkml:trace contextRef="#ctx0" brushRef="#br0" timeOffset="470.7683">26-30 140,'-12'0'52,"12"-4"-41,0 4 0,0 0-2,0 0-8,0 0-3,0 0 1,0 0 2,4-3 0,4 0 8,-5-1 4,9-2 7,3-1 4,0-3-3,7 0-3,1 0-10,3-4-5,1 1-2,-1 0 1,1-1-1,-1 1 2,-3-1-4,-1 4 0,-3 0 1,0 4 0,-8-1 0,4 4 2,-3-1-12,-5 4-6,1 0-31,-1 4-12,-3-1-16</inkml:trace>
  <inkml:trace contextRef="#ctx0" brushRef="#br0" timeOffset="1474.513">188 647 88,'-19'6'33,"11"-6"-26,1 4-2,7-1 0,-4-3 5,0 0 3,0 0 9,4 0 6,0 0-6,0 0-1,0 0-10,0 0-2,0 0-5,8 0-1,0 0 3,3 0-1,0 0 2,0 0 0,5 0 1,2-3 7,1-1 4,4-2 0,-1-1 0,1 0-6,0-3-3,3 0-3,-7 0-2,4 0-1,-5 3 0,1 1-2,0-1-2,-4 0-2,-3 4 1,-1 3 3,-4 3 1,1 1-15,-4-1-4,-4-3-5,0 0-3,0 0 3,0 7 2,0-4 2,0-3 1,0 3-9,0 1-4,-4-4-33,4 0-23,0-4 35</inkml:trace>
  <inkml:trace contextRef="#ctx0" brushRef="#br0" timeOffset="934.8151">48 348 52,'0'0'19,"0"0"-15,4 0 4,-4 0 2,0 0 5,4 4 3,3-4 2,1 0 2,-1 0 5,5 0 6,-5-4-3,5 1 0,3-4-9,0 1-2,4-1-11,-1-3-1,1 0 3,0 0-8,0-4-1,0 4-1,0 4 2,-1-1-1,-2 0-1,-1 4 1,-4 0 1,0-1-3,4 4 0,-7 0-10,-1 0-5,1 0-25,0 0-11,-1 0-28</inkml:trace>
  <inkml:trace contextRef="#ctx0" brushRef="#br0" timeOffset="30563.6307">-167 2165 116,'-26'-24'44,"22"14"-35,-3-3 7,7 6 2,0 1-10,0-4-4,3 0-6,1-4 1,4 1 1,3-4 0,0-3 0,1 3 0,3 4 0,0-1-3,0 4 2,4 4-1,0 2 0,3 8 2,1 2 0,3 4 0,1 4 2,3 2 1,4 8 1,-12-1-5,5 4 1,3 3-2,0 4 0,-4-1 2,1 1 0,-1-1 0,-3 1 2,-1-1-1,-3 1-1,0-1 1,-4 1 1,-3-1-1,-5 1-1,-3-1 3,0-2 2,-4-5-4,-4-2-3,0 3 3,0-7 1,-3-3 0,-5-4-2,1 0 1,-8-3 1,0-3-1,1 0 2,-1 0-4,0-4 0,-4-3 7,4-3 4,1-4-1,-1-3 0,4-4-3,0-9-1,3-7-3,5-10 1,3 3 0,8-7 3,3 1 3,8-1 5,4-6-6,11-7-2,0-7-1,4-6 1,0-4-3,0 4 0,8 3-1,-5 6-2,1 4-21,0 0-11,-4-3-57</inkml:trace>
</inkml:ink>
</file>

<file path=ppt/ink/ink4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00:03.013"/>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15 201 148,'-11'-23'55,"7"13"-43,4-4-1,0 4-2,0 0-4,0 0 0,4 0-3,0 0 1,3 0-2,1-4-3,3 1-1,4 0 6,0 3 3,1 0 1,-1-1 3,0 5-5,0-1-3,4 0-1,-1 4-1,1 3 0,0 0 0,0 0-3,-4 3 0,0 1-29,-4 2-12</inkml:trace>
  <inkml:trace contextRef="#ctx0" brushRef="#br0" timeOffset="-353.0739">57 154 216,'-26'-27'82,"22"24"-64,-4-4-2,8 4-7,0 0-7,0-4 1,0 0-4,4 0 0,-4 4 1,4 0-3,-4-1 2,0 4-1,0 0 0,0 0 0,4 7 0,-4 7 0,3 6 0,1 10 2,-4 10 0,0 14 2,0 13 1,0 6-4,0-6 1,4 4 0,0-11 2,-1-10-1,1-3 2,0-6-2,0-11 2,-1-7-7,1-3-1,0-6-53,0-8-59,3-6 27</inkml:trace>
  <inkml:trace contextRef="#ctx0" brushRef="#br0" timeOffset="300.6802">46 288 188,'-4'0'71,"8"0"-55,3 0 4,1 0 0,7-3-8,4 0-2,7-4-5,4 0-2,0 0-1,0 1-2,1 2 3,-1 1-2,0 0-1,-4-1-2,1 1-1,-5 3 2,-3 0 2,-4 3-13,-3 4-5,-1 0-46,-7 6-50,-4 4 33</inkml:trace>
  <inkml:trace contextRef="#ctx0" brushRef="#br0" timeOffset="579.645">132 734 228,'-7'-7'85,"3"4"-66,4 3 3,0 0-3,0 0-10,8 3-3,-1-3-1,8 0 1,4-3-3,0 0-2,3-7 2,1 3 0,0 0 1,-1 0-5,1-3 1,0 7 0,-1 0 0,-3 3-25,0 0-8,-8 3-73</inkml:trace>
  <inkml:trace contextRef="#ctx0" brushRef="#br0" timeOffset="1987.0047">954 476 80,'-7'-3'30,"7"-1"-24,-4 1-3,4 3-2,0 0-1,4 0 0,-1 0 2,1 0 1,0 0 10,4-4 6,-8 4 1,0 0 0,7 0-4,-3 0 0,3 0-7,1 0-3,-1 0-3,1-3-3,3 0 3,4-1 0,0 1 3,4-4-1,0 1 2,0-1-2,0 0 0,0 1 3,0-1 5,-1 0-7,1 4-3,-4-1 0,-3 1 0,-1 0-4,0 3 1,-3 0 0,-1 3 2,-3 0-3,0 4 0,-4 0 1,0 6 0,0 4 0,-4 3 0,0 10 0,-3-3 0,-4 3-3,-1 4 2,-3-1 1,4 1 2,0-4-1,-5 0 2,5 0 0,0 0 3,0 1-3,-1-1 0,1-3-1,3-4 1,1 1-2,3-4 2,0-4 0,4-2 1,0-1 0,4 1 2,0-4-1,3 0 2,5 0 0,3-4 1,0 1 2,4-3 4,0-4 1,-1-4 0,1-3-5,0 1-2,0-1-4,0-3-1,0 0-1,-1 0 1,1 0-2,-4 3-1,1 0-2,-1 1 1,-4-1-1,0 0 0,1 4-22,-5 0-12,1-1-41,-5 1-62,5 3 32</inkml:trace>
  <inkml:trace contextRef="#ctx0" brushRef="#br0" timeOffset="2589.5607">868 677 196,'-4'-3'74,"4"3"-58,0-4 1,4 11-3,-1-10-8,1-1 2,4 1-3,3 3 2,0-3-4,1-1 5,3 1 2,0 0 3,4-1 3,-1 4-5,1-3 1,0-1-1,4 1 1,-1 0-4,1-4-3,3 0 0,5 1 1,-1-1-3,4 0-2,0 4 0,-1 0 1,1-1-1,-3 1-1,-1 3-2,-4-4 1,-3 4 1,-4 0 2,-4 0 1,-4 0 1,-3-3-5,3 3-1,-4 0 1,-3 0 2,-4 0-2,0 0 0,0 0-4,0 0 1,0 0-9,-4 0-2,4 0-14,-3 0-7,-1-3-31,0 6-12,0 4-3</inkml:trace>
</inkml:ink>
</file>

<file path=ppt/ink/ink4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0-28T15:15:40.293"/>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1373 1255 244,'-4'0'90,"4"0"-70,4 4-5,-4-4-6,0 0-8,0 0-1,3 6 5,1 4 4,-4 7-5,0 13 5,0 14 1,0 13-5,-4 10-1,1 3-2,-1 7-2,4-3 1,0-4-1,0-2-3,0-12 2,4-9 1,-1-6 2,1-11-3,0-7-2,0-6 6,3-7 3,1-3 5,-1-11 6,1-6 2,-1-10 3,1-10-6,0-7-1,-5-3-7,-3-7-3,0-3-5,0-7 0,-3-3 0,-5-1 0,0 1 2,-3 6 3,-4 4-4,-4 3-1,0 7 0,-3 3 2,-1 3-1,1 4 2,-1 7-7,0 3 1,4 3-4,4 7 2,4 3 3,3 1 1,1 12 1,-1 11-3,1 10 2,3 6 1,0 11 2,4 3-1,0 3 2,0 0 2,0 1 4,4-4-2,0-7 1,3-7-5,1-9-2,3-8 0,8-5-1,4-11 2,7-11 3,4-9-2,4-6 0,3-11-6,0-7-2,1 4-23,-4 0-8,-1-1-46,-3 5-20,-7 2-15</inkml:trace>
  <inkml:trace contextRef="#ctx0" brushRef="#br0" timeOffset="823.1919">1814 1235 276,'-11'-6'104,"7"6"-81,4-4-4,0 4-8,0-3-7,0 3 0,0 0-2,0 0-2,0 0 1,0 7-1,0 6 2,0 10-1,0 11-1,0 9-2,4 11 1,-1 6 3,1 1 1,4-1-4,-1-3 1,4-7 0,1-6 0,3-7-3,0-7 2,0-7-4,0-6-1,0-7 0,4-6 2,0-11-1,0-10 4,0-13 2,3-10 4,1-14 0,-1-10 0,-3-3 3,0 7 3,-8 6-4,1 4-2,-5 10 4,1 6 2,-8 11 5,0 3 4,0 6-4,0 8-1,-4 6-14,-3 13-3,-1 11-1,0 9 1,1 14 1,3 3 3,4 7-1,0 0-1,4 0-2,3-3 1,5-7-10,3-4-5,0-9-10,4-7-4,0-7-8,3-10-3,1-10-3,-1-7 3,5-10-35,-1-3-31,1-7 41</inkml:trace>
  <inkml:trace contextRef="#ctx0" brushRef="#br0" timeOffset="1258.03">2564 1289 252,'0'-17'93,"-4"10"-72,1 1 16,-1 2 4,0 1-18,-4-4-4,1 1 1,-4-1 4,-1 4-13,1-1-4,-4 4-2,0 4-3,0 2 1,3 4-2,1 4-1,0 2 1,7 5-1,4 2-3,8 7 2,3 0 1,8 4 0,3-4 0,5 0 2,-1 0-1,4 0 2,-3-3-4,-1 3-2,-7 4 2,-4 3 2,-11-4 2,-8 4 1,-7 0 0,-12 0 0,-3 3 2,-4-3 1,-4-3-1,0-8 1,4-6-6,-1-6-3,5-7-17,7-11-7,0-2-16,4-8-6,4-3-10,7-3-1,4-7-28,4-3-33,7 0 39</inkml:trace>
  <inkml:trace contextRef="#ctx0" brushRef="#br0" timeOffset="14358.2117">2885 1665 204,'0'4'77,"-4"-1"-60,4 0-1,0-3-1,0 0-11,0 0 0,0 0-2,0 0 1,0 0-2,0 0 4,0 0 4,0 0 1,0 0 4,0 0-7,0 0-2,0 0-5,0 0-1,0 0 1,0 0 2,0 0-1,0 0-1,4 0 1,-1-3-1,5 0 0,-1-1 0,1-3 2,0-3 3,3 0 4,0-6 2,-3-1-3,3-3 0,-3-4-7,-1 1-1,1-1 0,-5 4 2,1 0-1,-4 0 2,0 0-2,0 0-1,-4 0 1,1 3-1,-5-3 0,1 3 0,-1 4 0,0-1 2,1 4-3,-1 0 0,-3 3 1,4 1 2,-1-1-1,0 4-1,1 3 1,-1 0-1,-3 6 0,4 4 2,-1 4-3,0 6-2,-3 7 2,0 6 0,3 8 5,1-1 2,3 7 2,0 3 2,8 0-1,0 0 0,7-6-3,4-4 1,4-3-6,4-7-1,3-3 2,0-3 1,5-8-4,-5-2-1,0-4-4,1-4 1,-1-6-15,1-6-4,-5-8-50,-7-9-19,-7-11-12</inkml:trace>
  <inkml:trace contextRef="#ctx0" brushRef="#br0" timeOffset="-949.1655">950 46 152,'0'-10'57,"-3"0"-44,-1 10-1,4-3-3,-4 0 3,0-1 4,1 1 3,-1 3 1,0-3-11,0-1 3,0 1 4,1 3-4,3 0-2,-4 0-5,4 0-4,0-3 0,0 3 1,0 0-3,0 0 0,-4 3 1,4 4 0,0 3 4,0 6 5,-4 5-7,1 9-1,-5 3-1,1 7 2,-5 7-1,-3 7-1,-4 3 5,0 3 1,-3 4-7,-5 3-1,-3 0-2,-4 0-1,0 0 4,0 0 2,-3-7-2,-1 1 0,0-8 1,4-2 2,1-1-3,-1-10 0,0 0 1,3-3 2,1-3 3,4-4 4,0 0-11,-1 0-3,5 0 4,-1 4 2,0-1-2,1 4-1,-1 0 1,0-3 2,-3-1 2,7-3 3,4-3 1,0 0 3,4 0-5,-1-7-3,5-3-4,3-4-1,0 0-1,4-3 3,0 4 0,4-7 3,4 3-1,-1 0-1,4-4 1,1 1-1,3 3 2,4 0 3,3 0 0,8 0 2,1 0-2,3 0 0,0 0-1,3-3 2,1-3-1,3-1 2,5 0-4,-5-3 0,-3 0-1,-4 0-2,0 4 1,-4-4 1,-4 0 1,1 0 1,-5 0 0,-3 0 0,0 0-2,-4 0-2,-4 0 1,-3-4 1,-1 4-1,-3-3-1,0 0-4,-4-1 0,0-3-5,0-3-1,-4-3-2,0-4 0,-3 0 4,-1-3 3,1 0-2,-1 0 2,1 0 3,-1 3 1,1 4 5,-1-1 2,1 4 2,-1 0 2,-3 4-1,3-4 2,1 3-2,-1 4 2,4-1-4,1 1 1,-1 3-5,4 0 0,0-3-3,0 3-1,4 0-1,3 0-2,4 0 3,1 3 2,3 0 0,4 1 2,0 2-2,-1 1-1,1 3-2,0 0 1,0 0 3,0 4 1,-4 2-1,0 4-2,-4 1 3,-3 2 0,-4 0 1,-4 4 2,-8 3 6,-3 4 2,-4 3-3,-4 0-1,0 0-6,0-1-1,0 1-1,-3-7-2,3-3-6,4-3-1,0-8-28,3-2-9,5-7-62,7-7-24,0-7 24</inkml:trace>
  <inkml:trace contextRef="#ctx0" brushRef="#br0" timeOffset="16879.2998">3748 1602 156,'0'-4'57,"0"1"-44,4-4-1,0 4-3,-4-4-2,3-3 1,-3 0 4,0 0 5,0 0-9,-3-4 4,-1 4 4,0 0-6,0 0-1,0 0-5,1-3-1,3-1-1,0 1-2,0-4 1,3 0 1,1 1-3,0-1-2,4 4 2,-1-1 2,1 1 0,3 3-1,0 3 1,1 0-1,-5 1 4,4 2 2,-3 1 4,3 0 4,1 3-10,-1 3-2,0 0 7,1 4 3,-1 0-5,0-1-2,0 4-3,1 0-2,3 4 1,-4-1-1,4 7 0,-3 0 2,-1 7-1,0 0-1,0-3 1,-3 2-1,0-2 0,-1-1 0,-3-3 2,0-3 1,-1 0-6,-3 3-2,0-10-3,0 0 2,-3 0-1,-1-3 2,0 0 3,0-4 1,1-3 5,-1-3 5,4-4-3,-4-3-1,4-4-5,-4-2 0,0-8 0,4 4 0,0-3 0,0-1 0,0 4 0,0-3 0,4 3 0,0-1 0,0 5 0,3-1 2,1 3-3,-1 1 0,1 0 1,-1 3 0,5 3 0,-1 0 0,0 4 0,1 3 2,-1 3-1,0 4-1,1 0 1,-1 3 1,0 3-1,1 4 2,-5 0-4,1 3 0,-1 0-1,1 0-2,-1 0 3,1 0 0,-1 0 1,-3-3 0,0-4-3,0 1 0,-1-4-1,-3-3 0,0-1-2,0-2 1,0-4 5,0 0 4,0-4-6,0-2 0,0-4 0,0-7 1,0-3-2,0-4 2,0-3 5,4 1 5,0 2-12,0 1-2,3 3 6,1 3 4,-1 0-2,1 4-2,-1 3 2,1 3 0,0 4-1,-1 3-2,1 6 5,-1 4 1,1 0-2,-1 4-3,5 2 0,-5 5-1,1-1 0,3 3 2,-4 1-6,1-1 1,0 1-10,-1-4-4,-3 0-7,0-3-2,-4-4-19,0-3-7,0 0-32</inkml:trace>
  <inkml:trace contextRef="#ctx0" brushRef="#br0" timeOffset="17433.1221">4577 1354 252,'-7'10'93,"11"-10"-72,-1 3-6,-3-3-8,0 0-7,0 0 0,0 0 6,4 7 6,0-1-6,0 4 1,-4 0 3,0 7-6,0 7 0,4 6-2,-1 3-2,1 4 1,0 0-1,3 0 0,5 0 0,-5-7-3,5-7 2,-5-6-4,1-7 1,3-3 0,0-10 2,1-7 5,-1-7 3,0-7 0,1-3-1,-1-6-1,-4 3 0,1 0-2,-1 3-2,-3 7 3,0 3 0,0 4 1,0 3 0,-1-1-2,1 5 1,-4 2 0,0 4 1,4 4-5,3 2 1,-3 5-2,4-1-2,-1 0-2,1 0 1,-1-4-6,-3 1-3,4-4-10,-1 1-5,1-8-26,-1 1-10,1-4-23</inkml:trace>
  <inkml:trace contextRef="#ctx0" brushRef="#br0" timeOffset="18235.1694">5004 1270 272,'-4'6'104,"4"-2"-81,-4-1-8,4-3-9,0 3-13,-4 4-3,4 0 3,-4 3 4,1 7 2,-5 6-2,-3 11 2,-1 6 3,1 3 3,0 4 2,3 0 3,1-3-5,3-4-3,4-10-1,0-6 1,8-4 1,3-7 1,0-6 0,4-7 2,4-10-1,4-4 2,3-6-2,4-6 2,0-8-4,-3-6-2,-1 0 0,1-4 1,-1-3-3,-3 0 0,-4 4 3,-1-1 1,-3 0-4,-3 1 1,-5 6 2,1 4 1,-4 2 1,-1 5 0,-3 5-2,0 5 1,0 2 0,0 4 3,0 0-3,-3 7-2,-1 13-5,4 7-2,0 9 0,0 8 4,0 3-1,0 3 1,0 4 2,4 3 2,-1 3 1,1-3 1,4-4 0,-1-2 0,1-8-2,-1-6-2,1-7 1,-4 0 1,-1-7-1,1-2 2,0-1 7,0-7 3,-4-3 0,3 0 0,1-3-3,0-4 1,4-3-4,-1 0-2,1-4-5,-1 4-2,1 0 1,-1 0 0,1 3 1,-1 4 0,5 3-3,-1 3 0,4 4 2,0 3 0,4 0-4,-4 4 1,4-4-9,4 0-2,3-3-19,-3-7-5,3-7-26,0-10-12,1-10-31</inkml:trace>
  <inkml:trace contextRef="#ctx0" brushRef="#br0" timeOffset="20827.3236">5999 1575 240,'0'6'90,"7"-6"-70,1 4-1,-1-4-6,1-4-5,3-2 0,1-1-2,-1-3-1,0 0-3,8-4 5,-8-2 3,1-4-1,3-4 2,0-3-2,0-6 0,8-4-5,-5-3-1,1-7 1,0 0 0,0-3 2,0-1 1,0 1 1,-4-4 2,-4 8-5,0 2-3,-3 4-1,0 3-1,-5 7 0,1 3 2,-4 7-1,-4 3 2,1 4-2,-5 3-1,-3 3-2,-1 4 1,1 6-4,-4 14-1,0 13-4,-4 17 1,4 13 5,0 21 2,4 6-1,3 3 2,4 1 3,4-8 1,4-9-1,7-3 1,4-11-7,4-17 1,4-2-8,3-15-3,4-12 8,1-11 2,3-10 4,-1-3 2,1-6-3,4-8 0,-4 1-1,-4-4 0,0 0 2,-3 0 2,-8 4-1,-4 3 2,-4 0-2,-3 6-1,-5 1 1,1-1 1,-8 4-1,4 0 2,-7 0-4,-1 4 0,1-1-1,-5 4 0,1-1 2,0 1 0,-1 6 2,1 4 1,0 3-4,0 3 1,-1 4-2,5 3 0,-1 4-3,1-1 1,3-3 2,0-3 1,4 0 1,0-4 0,0-3 0,4 0 2,3-3-1,1-4 2,-1 1 0,5-4 1,-5 0 0,5 0 0,-5-4 0,4 1 0,-3 0 2,0-1 1,-1 1 5,1 0 3,-5-4 0,1 0 4,0-3-9,0 0-3,-1 0-7,1 0 0,0 0 0,4 0 0,-5 3-3,1 0 0,0 1 2,3-1 2,1 4-2,-1 3 0,1 0-6,0 3-3,-1 4 1,4 3 3,1 0 1,-1 3 0,4 4 4,0 0 2,4-1-2,-8 1 0,4-3 1,1-4 2,-1 0 1,0-4 1,4-2 0,-4-4 2,0 0-1,0-4 0,0-2 1,0-4 1,-4 0 1,1-4 0,-1-3-2,0 1-1,0 2-3,-3 1-2,0 0 1,-1-1-1,1 4 0,-1 3 2,-3 1-6,0-1 1,-1 4 1,1 3 3,-4 0-11,8 6-3,-1 4-3,1 4 2,3-1 3,-3 4 5,3 0 3,0-1 4,1 1 0,-1-3-1,0-1-2,4-3 1,0-7 1,1 1 0,-1-8 2,0 1 1,0-4 3,0-6 1,0-4-1,0-3 1,-4-3 2,1-4 5,-1-3-4,-4 3 0,1 0-6,0 7-3,-8 3 6,3 7 5,-3 0 0,4 3 3,-4 4-6,0 0-1,0 3-6,-4 0-2,1 6-5,-1 8 1,4 3-5,0 6-1,0 7 5,4 4 4,3 6 0,1-3 0,3 6-1,0 1 0,1 6 0,-1-6-2,0-4-2,1 0 1,-5-3-2,1 0 2,-5-4-2,-3 1 0,-3-4 1,-1-3 2,-7-4 4,-5-3 2,-2-3 2,-1-3 2,0-4 6,0 0 2,4-4-5,0-2-3,0-4-3,3-4-3,1-2 3,4-4 2,-1-4-7,4-3 0,4 1 0,4-8 1,4 1-2,7-7 2,4-1-1,3-2 0,5-1-3,3-2-1,0 2-2,0 1 2,4 2 4,4 5 1,-1 2 1,1 1 2,0-1-1,0 7-1,-1 1 1,-3 2 1,-4 4-6,0 0 1,-7 3 3,-4 1 2,-4-1 0,-4 4-2,1-1 3,-5 1 0,-7 0 5,0-4 3,-4 0-4,-3 1 1,-1-1-3,-3 0 2,3 0-4,1 4 0,-1 0-3,1-1-1,-1 1-1,1 3 0,3 3-5,0 1 0,0 6-2,1 3 1,3 11 0,0-1 2,3 7 8,5 0 4,3 1-6,1-1 1,3-3 1,0-7 1,4 0 1,0-7 0,3-3 0,1-6 2,-1-4 1,1-4 1,-4-9 0,0-1 2,3 1 1,-3-4 3,0 1-5,-4-1-1,0 3-4,-4-2-1,1 6-1,-5 3-2,1 0 1,-4 4 1,-1-1 1,1 4 1,0 0-2,4 0-2,-1 4 3,1-1 0,3 4-4,0 0 1,4 3-2,0 0-2,4-7 0,0-3 3,4-13-16,3-11-3,8-29-69,4-35-29,-4-32-41</inkml:trace>
  <inkml:trace contextRef="#ctx0" brushRef="#br0" timeOffset="23686.9825">1437 2989 280,'-27'17'107,"24"-17"-83,3 3-7,0-3-9,0 0-13,7-3-1,1-1 7,3 1 6,4 0-3,4-4 5,4 0 3,7 1-2,4-4 0,0-1-4,3 1-1,1-3-6,0 0 1,-4-4-2,0 7-2,0 0-13,-4 0-4,0 0-13,-4 3-7,1 0-50,-1 7-43,0 0 50</inkml:trace>
  <inkml:trace contextRef="#ctx0" brushRef="#br0" timeOffset="23357.4404">1591 2557 296,'-3'0'112,"10"3"-87,-7-3-9,0 0-9,0 0-9,0 7 0,0 6 0,-4 7 0,1 14 2,-1 9 2,-4 14 3,5 10-2,-1 4 0,0 6 1,-4 0 2,1-3-3,3-1 0,4-9-1,0-7 1,0-10-4,0-7 0,8-10-4,-1-10-1,1-3-4,3-10-1,8-7 3,-4-7 3,4-6-8,0-7-2,0-4 3,-1-6 5,1 0-20,0-4-7,0 1-65</inkml:trace>
  <inkml:trace contextRef="#ctx0" brushRef="#br0" timeOffset="22741.893">1305 2895 172,'4'-3'66,"-1"-1"-52,1-6-1,-4 7-5,0 0-9,0 3 1,0-4 0,0 1 0,-4 3 0,-3 0 0,-1 3 0,-3 1 0,0-1 2,-4 0 3,0 1 2,-4 2 3,0 5 4,-8-1-4,5 0 2,-5 0-1,5 0 1,-1 0-4,8 0 0,0-3-5,4-1-2,-1 1 0,5-4-1,-1 1 0,5-1 2,3-3-1,0 0-1,7 7 1,4-4 1,4 0-1,4 4-1,0 0-2,4 3 1,-1 0 1,-3 0 2,4 3-1,-1 1-1,1-1 1,0-3-1,-4 0 0,-1 0 0,-2-3 0,-5 0 0,0-1 0,-3-2 2,-8-4 1,0 0 3,-4 3 6,-4 1 2,-3-4 1,-8 0 4,-3 3-9,-5 0-3,-3 4-7,-8 3 0,4 3 0,-3 4 0,7 0-3,-1 0 2,1-4-10,8 0-5,3-2-6,4-1 1,3-7-19,5-3-7,7-7-15,4-6-41,7-7 20</inkml:trace>
  <inkml:trace contextRef="#ctx0" brushRef="#br0" timeOffset="24265.2444">2308 2868 272,'-8'-6'101,"8"-4"-78,-4-7-7,1 10-6,-1-3-18,0 3-4,-3 1 10,-5 2 5,-7 8 0,1 9-4,-5 11-2,0 2-1,1 5 3,-1 5 0,0 1 1,5-3-3,-1-4 2,7-3-1,5-4 0,3-3 2,4-6 0,4-4 0,3-7 2,5-3 1,10-7 1,1-6 4,3-7 3,5-4-4,-1-2 1,0-1-3,-4 0 2,1 0-4,-5 4-2,-3 3 4,-4 3 4,0 0-1,-3 7 3,-5 7-2,1-1 2,-1 4-6,-3 7-1,0 6-7,0 4 0,-1-3-4,1 12 2,0 1 1,3 0-1,1-3-1,-1-1 1,1-6-13,3-4-3,1-3-11,-1-10-3,0-3-21,4-4-9,0-6-18</inkml:trace>
  <inkml:trace contextRef="#ctx0" brushRef="#br0" timeOffset="24773.8048">2640 2342 248,'3'-3'93,"1"-4"-72,0-3-2,3 7-6,1-1-12,-1 1 0,-3 3 5,0 0 4,4 10-5,-5 7-1,1 13 0,-4 10 0,0 7 0,-4 10 4,1 7 3,-1 6-2,-4 7 0,1 4-3,-1-4-1,1-7-3,3-6-2,0-11-2,4-9 1,0-10 1,0-8 0,0-6-7,0-3-3,0-7-1,0-10-1,8-3 4,-1-7 3,1-4-15,-1-2-4,5-4-28,-5-1-11,4-2-27</inkml:trace>
  <inkml:trace contextRef="#ctx0" brushRef="#br0" timeOffset="25898.2131">2466 2697 236,'-23'4'90,"16"-1"-70,-1 4 6,8-4-3,0-3-15,0 0-4,0 0-6,0 0-1,0 0 2,0 0 4,0 0 3,8 0 9,3-3 2,4-1-2,4-2 1,4-1-5,3-3-1,1 0-4,-1 0-1,4 0-1,4-4 2,0 4-5,0 0-3,-4 0-4,0 0-1,0 0-12,1-3-5,-5 3-12,0 0-4,1 3-70,-1 4-34,-7 3 68</inkml:trace>
  <inkml:trace contextRef="#ctx0" brushRef="#br0" timeOffset="27503.7127">3262 2617 148,'-4'0'57,"4"-3"-44,-4 3 7,0 0 1,1 0-7,-1 0 2,0 0 2,-4 0 1,1 3-10,-4 4 1,-1-1 1,-3 4-4,-4 4 1,-3 3-1,-1 3 1,-3 0 9,-4 7 4,-1 3-5,5 7 1,3-7-6,-3 3 1,7-2-7,4-5-1,4-2 0,-1-7 2,9-1-5,3-2-1,7-4 2,1-4 1,-1 1 1,5 0 2,3-4-1,0 1 0,4-1-3,-1 0 1,5 4-2,0-4 2,-1 4 0,5 0 1,-8-1-2,-1 4-2,-2-3 1,-5 3-1,0 0 0,-3 0 2,-1 0-1,-3 4 2,-8 3 0,-3-1 1,-5 4-5,-3 7 1,-7 0 0,-5 7 2,-7 2-1,0 5-1,0 2-6,-3-3-1,-8-3-21,3-7-7,4 1-75,-3-8-63,-4-3 57</inkml:trace>
  <inkml:trace contextRef="#ctx0" brushRef="#br0" timeOffset="26403.9201">2975 2748 156,'-4'20'60,"4"-13"-47,0 3 8,0 0 2,0-10-3,0 6 0,0 1 3,0 0 0,0-1-12,0 1 0,0 0 0,0 3 2,0 3 3,0 4-5,0 0-1,-3 0 2,-1 3 3,0 0-6,0 0-1,4 0 2,0 0 1,0 0-8,0 0-3,0-3-4,0-4 3,0-2-5,0-1 2,0-4-18,0 1-6,4-4-9,0-6-5,3-7-24,5-7-10,-1-6-6</inkml:trace>
  <inkml:trace contextRef="#ctx0" brushRef="#br0" timeOffset="26619.79">3175 2389 260,'0'3'99,"0"4"-77,0-3 0,0-4-3,0 0-13,0 0-3,0 6 0,0 1 2,0 0-2,0 3 0,-4 0 1,0 0-7,1 0 0,-1 0-32,4 0-12,-4 0-64</inkml:trace>
</inkml:ink>
</file>

<file path=ppt/ink/ink4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7:06:15.90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9134E479-1B92-4FE3-BEAD-E9BAEB40BA4A}" emma:medium="tactile" emma:mode="ink">
          <msink:context xmlns:msink="http://schemas.microsoft.com/ink/2010/main" type="writingRegion" rotatedBoundingBox="269,4367 4360,2017 5802,4527 1711,6877"/>
        </emma:interpretation>
      </emma:emma>
    </inkml:annotationXML>
    <inkml:traceGroup>
      <inkml:annotationXML>
        <emma:emma xmlns:emma="http://www.w3.org/2003/04/emma" version="1.0">
          <emma:interpretation id="{DC250494-40B4-4AB5-A329-0D0594A6C163}" emma:medium="tactile" emma:mode="ink">
            <msink:context xmlns:msink="http://schemas.microsoft.com/ink/2010/main" type="paragraph" rotatedBoundingBox="269,4367 4360,2017 5802,4527 1711,6877" alignmentLevel="1"/>
          </emma:interpretation>
        </emma:emma>
      </inkml:annotationXML>
      <inkml:traceGroup>
        <inkml:annotationXML>
          <emma:emma xmlns:emma="http://www.w3.org/2003/04/emma" version="1.0">
            <emma:interpretation id="{1BA646D2-0834-4378-BCA5-6410864D486C}" emma:medium="tactile" emma:mode="ink">
              <msink:context xmlns:msink="http://schemas.microsoft.com/ink/2010/main" type="line" rotatedBoundingBox="269,4367 4360,2017 5802,4527 1711,6877"/>
            </emma:interpretation>
          </emma:emma>
        </inkml:annotationXML>
        <inkml:traceGroup>
          <inkml:annotationXML>
            <emma:emma xmlns:emma="http://www.w3.org/2003/04/emma" version="1.0">
              <emma:interpretation id="{253935A8-FE73-4F11-A66A-6B18C930654F}" emma:medium="tactile" emma:mode="ink">
                <msink:context xmlns:msink="http://schemas.microsoft.com/ink/2010/main" type="inkWord" rotatedBoundingBox="269,4367 4360,2017 5802,4527 1711,6877"/>
              </emma:interpretation>
              <emma:one-of disjunction-type="recognition" id="oneOf0">
                <emma:interpretation id="interp0" emma:lang="en-US" emma:confidence="0">
                  <emma:literal>BRAVAI</emma:literal>
                </emma:interpretation>
                <emma:interpretation id="interp1" emma:lang="en-US" emma:confidence="0">
                  <emma:literal>B RA not</emma:literal>
                </emma:interpretation>
                <emma:interpretation id="interp2" emma:lang="en-US" emma:confidence="0">
                  <emma:literal>BRA not</emma:literal>
                </emma:interpretation>
                <emma:interpretation id="interp3" emma:lang="en-US" emma:confidence="0">
                  <emma:literal>B RA Not</emma:literal>
                </emma:interpretation>
                <emma:interpretation id="interp4" emma:lang="en-US" emma:confidence="0">
                  <emma:literal>BRA Not</emma:literal>
                </emma:interpretation>
              </emma:one-of>
            </emma:emma>
          </inkml:annotationXML>
          <inkml:trace contextRef="#ctx0" brushRef="#br0">48 152 228,'-14'8'85,"9"-4"-66,5-4-6,0 0-6,0 9-10,0-1 2,0 0 1,5 0 2,-5 4-1,0 5-3,5 3 1,-5 9 5,4 0 2,-4 8-2,5 8-1,-1 12 1,6 13 0,-6 8-2,5 8-2,-4-8 1,0-5-1,-1-3 2,1-4 1,-1-5 1,-4-4 0,0-3 0,0-5 0,0-4 2,0-8 1,0-4-1,0-1-1,-4-7-1,4-9 0,-5 1 2,1-5 1,-1-4 3,0-4 1,1-4-1,-1-8 1,1-4-4,-1-9 1,-4-3-5,4-5-2,-4-8 0,4 0 1,1 1-1,-1-1-1,0-4 1,1-4-1,-1-5 0,1-3 0,4-8 0,0-5 0,4 0 0,1 5 0,-1 0 0,6 7 2,-1 1-3,0 8 0,0 0 1,5 0 2,0 4-3,0 4 0,0 0 1,0 0 0,-1 4-3,1 0 2,-5 5 1,5 3 2,0 1-3,0-1 0,0 0 1,0 5 2,-5 4-3,0-1 0,0 5-1,0 4-2,1-1 3,-1 9 0,0 5-2,0 7 2,1 4 1,-1 5 2,5 3-1,-5 5 2,0 4-4,0 4 0,-4 0 1,0 4 2,-1 0-3,-4 0 0,-4 0 1,-6 4 2,1 0-1,0 0-1,-5 0 1,0-4-1,0-8 0,1-5 2,-1-7-1,0-5 2,5-3 0,-5-1 1,5-4-2,-5-8-4,0 0 1,0 0 1,5 0 0,0 0 0,4 0 0,0-4-3,1 0 0,4 0 2,4-4 0,6-1 1,-1-3 0,5-4 0,0 3 0,4-3 0,0 0 0,1-1-3,-1 5 2,5-5 1,0 9 0,0 0 0,1 0 0,-1 4 0,4 0 0,6 4 0,-1 0 0,5 4 0,4 4 0,-9 0-3,5 4 2,-4 5 1,-6-1 2,-4 5-1,0-1 2,-4 5-2,-5 4-1,-5 3 1,-5 1-1,-4 4 0,0 0 2,-4 0 1,-5-4 1,-5-1 2,-5-3 3,-4 0 0,0-5 0,-4 1 1,-6-1 1,-4 1-1,5 0-1,-9-5 1,4-3 1,-9-1-5,9-4-2,0-4 0,0 1 2,0-9-8,5 0 0,0-4 0,4-1 1,0 1-2,5 0 2,0-4-10,5 4-3,4 0-20,5 0-7,4-4-26,10-1-9,4 1-46</inkml:trace>
          <inkml:trace contextRef="#ctx0" brushRef="#br0" timeOffset="1353.5436">850 115 160,'0'-33'63,"-9"21"-49,9-4 11,0 12 5,-5-5-12,5-3-2,-4 0-3,-1 0-1,5 3-6,0 1 3,0 4 1,0 0-3,0 0-2,0 4-2,9 0-3,0 8 1,1 4 1,-1 9 3,5 8 2,0 3-8,4 5-1,0 8 0,0 0 3,5 0 0,-5 1-1,1-1 1,-1 8 1,1 4-1,-1 1-1,-4-1 1,0 5-1,-5-9 0,0-4 0,-4-4 2,-1-8 3,-4 0-2,0-8-2,-4-5 2,-1-3 2,1-9 7,-1-4 2,-4-4-1,0-8 0,-1-4-5,1-8-3,-5-5-2,0-12 0,1-4 0,-1-8 1,0-4 0,0-4 2,-4 0-3,8-5 0,2 1-3,-1-5-1,4-7 1,5-5 0,0-4 0,0 4 2,5 5-3,4 3 0,-1 4-1,11 9 0,-5 4 2,0 12 0,4 0 0,0 9 0,1 3-3,-1 4 0,1 1 2,-1 8 2,1 3-2,-1 5 0,1 4-1,-1 4 0,5 5 2,0 3 2,-4 4-1,-1 9-1,-4 8 1,0 12-1,-5 8 0,-4 9 0,-1-5 0,-4-4 0,-4-4 0,-1 1 0,-4-9 0,-1-5 2,-3-3 1,-1-8 1,0-5-2,0-3-2,0-5 3,-4 0 2,-1-3-2,6-1 0,-6-4 1,5 0 0,-4-4-5,4 0 1,0-4 0,5 0 0,0 0 0,0 0 2,4-5-3,0 1 0,5 0 1,0 0 0,0 0-3,5-1 2,0 1 1,4 4 0,0 4-3,0 0 2,5 8 1,0 0 0,4 5-3,5-1 2,0 4-1,5 1 0,0 3 2,-1 5 2,6 4-3,-1 7 0,-4 10 3,-1 3 1,1 8 1,-10-8 0,1 1-2,-5-5-2,-1-4 1,-3-5 1,-1-3-1,0-4-1,-4-4-19,-1-5-8,1-4-26,4-11-11,0-10-57</inkml:trace>
          <inkml:trace contextRef="#ctx0" brushRef="#br0" timeOffset="2086.9181">1817 832 128,'-14'29'49,"10"-21"-38,-1 17-3,5-13-2,0 1-5,0 3-1,0 0 1,0 5-1,0-5 0,0 1 22,-4-1 12,4-4 3,-5 1 0,0-5-7,1 0-4,4-4-8,-5-4-3,5 0-1,-4-4 2,-1-4-1,0-5 4,1-7-5,-1-5 0,-4-7-4,4-13 1,1-17-4,-1-8 1,0-3-3,1-5 0,-1-17-6,1-3 1,-1-8 0,0-5 0,1 8 2,4 9 1,4 4-4,1 8 1,0 12-2,4 9 0,0 8 2,0 12 0,1 8-3,-1 8 0,0 5 2,0 7 0,5 9-2,0 4 2,0 9-1,0 7 0,4 4 2,0 1 0,5 8 0,1 7 0,3 14-3,5 15 2,1 13 1,-1 8 2,-4-4-3,-1 0 0,-4-4 1,0 0 0,1 0 0,3 0 2,-8-5-1,-6-7-1,1-5-2,-4-11 1,-6-9 5,1-9 2,-1-7-2,1-5-3,-5-7-5,0-5 0,-5-8-20,-4-8-9,0-9-19,-5-7-7,-4-5-41,-10 0-36,5 1 52</inkml:trace>
          <inkml:trace contextRef="#ctx0" brushRef="#br0" timeOffset="2373.0618">1914 550 176,'-32'8'68,"13"-4"-52,-4 0 19,14 0 5,0-4-5,-5 0 2,0 0-15,0 0-5,1-4-10,3 4 2,1-4 1,0 0 1,4 0 3,1 0-1,-1 0 0,5-5-3,0 1-1,0 0-3,5-4-1,-1-1-3,6 1 1,-1-4-2,5-1-1,4 5-2,0 0 1,1-5 1,4 1 0,0 0-14,5-5-5,4-8-23,0 1-11,1-5-32,-1-4-11,5-4 2</inkml:trace>
          <inkml:trace contextRef="#ctx0" brushRef="#br0" timeOffset="3036.6595">2269-336 220,'-27'-20'82,"22"12"-64,-4-5 15,9 5 2,0 0-18,0-4-5,0-1-7,0 5-2,0 0-1,0 4 1,0 0 0,0 0 1,0 4 2,4 4-3,6 8-2,-1 5 4,0 3 1,0 5-2,5-1-3,0 9 0,4 12 1,1 12-1,-1 13-1,1 16 1,4 0-1,0 0 2,0 0 1,-5-4-4,5 4 1,0 0 2,-4 1 1,-1-10-4,1-7 1,-6-13 2,1-7 1,-4-13-4,-1-9 1,-5-3 6,1-5 4,0-7 12,-5-13 8,0-4-9,0-17-2,0-16-7,0-16 0,0-17-5,-5-4 1,0-3-5,1-5 0,-1-13-3,1-11-1,-1 3-1,5 9 0,0 8 6,0 12 2,5 13-5,-1-1 0,1 13-1,4 8 0,0 4-5,0 4 1,1 5-20,3 3-9,1 5-14,5 3-6,-1 5-2,5 4-1,0 4-31,5 0-40,0 8 41</inkml:trace>
          <inkml:trace contextRef="#ctx0" brushRef="#br0" timeOffset="3619.1609">3075-368 208,'-14'-9'77,"10"-7"-60,-6 8 6,6 4 1,-1-4-11,1-1 0,-1 1-1,5 4 0,0 0-6,-5 0 0,5 4 1,-4 8-6,4 8 0,-5 9-1,5 8 2,-4 8-1,-1 16 2,0 17-4,5 16 0,0 0 1,0-4 0,0-4 0,5-4 0,4-4 0,0-8 2,5-9-3,0-8 0,0-8 3,0-12 3,0-9 4,-1-7 5,6-9-2,-5-8 1,-1-5-3,1-7 1,0-5 0,-5-3 3,1-5 6,-6-12 2,-4-12-5,0-17-2,-4-16-9,-1-8-2,0 0-4,1 3-3,-1-3 2,1 12 0,-1 8 3,0 9 1,1 12-4,-6 8 1,1 8-2,0 8 0,-5 17-31,0 16-20,-4 12-8,-1 17-80</inkml:trace>
          <inkml:trace contextRef="#ctx0" brushRef="#br0" timeOffset="4508.3513">3716 828 228,'-14'13'85,"10"-9"-66,4-8 12,0 4 3,0 0-9,0 0 0,4-4 3,1-1 3,-1 1-17,1-4 23,0 0 9,-1 0-1,-4-5-2,0 1-16,5 4-6,-1 0-12,-4 0-4,0-1-3,0 5 1,0 0-4,5 0-2,-5 0 4,0 0 3,0 0-6,0 0-3,0 0-24,0 0-11,5-1-17,-1 1-7,5 0-7,1 4-1</inkml:trace>
          <inkml:trace contextRef="#ctx0" brushRef="#br0" timeOffset="4097.8853">3656-1426 268,'-5'-20'101,"5"16"-78,5 4 2,-5 0-3,5 4-14,-1 4-4,5 8-3,1 13-1,-1 16 0,-4 17 8,-1 7 7,-4 9-1,0 16 2,0 17-9,0 8-4,0-8-2,9-1 1,1 1-1,-1-1 2,0-3-13,0-9-3,0-7-36,1-9-15,4-9-60</inkml:trace>
          <inkml:trace contextRef="#ctx0" brushRef="#br0" timeOffset="21904.9261">2449-1717 128,'-14'-4'49,"10"4"-38,-6 0-3,10 4-2,-4-4-3,-1 4 3,-4-4 12,0 4 6,-1-4 10,1 0-19,-5 0 1,5 0-1,0 0-8,4 0-2,1 0-3,-1 4-2,5 5-2,0-5 1,0 4 1,5 0 0,-1 0 4,6 1 5,3-1 4,1-4 2,0 0-2,4-4 0,1 0-3,4 0-1,0-4-3,5 4 1,-1-4-6,1 4-1,4 0 2,1 0 1,-1 0 3,0 0 1,0 0-3,5 0-1,-4 0 3,-1 0 1,-1 0-1,-3 0 1,-1 0-4,1 0 0,-5 0-1,0 0 1,-4 0-2,-1 0-1,1 0 3,-1 0 0,-4 0-1,4 0 1,1 0-2,-1-4 2,1 0 0,-1-1 1,1 5 0,-1-4 0,0 0-2,5 4-2,-4 0 3,-1-4 0,1 0 1,-1 4 2,1-4-3,-1 4 0,1 0-1,-1 0-2,5 0 3,0 0 0,-4 0-1,4 0-2,0 0 3,0 0 0,-5 0-1,1 0 1,-1 0 0,0 0 1,-4 0-2,0 0 1,-5 0 0,1 0 1,-1 0-2,-5 0 1,1 0-4,-5 0 0,0 0-1,5 4 0,-1 0 2,-4-4 2,5 4-3,4 0 0,0 0-48,14-4-21,5-4-82</inkml:trace>
        </inkml:traceGroup>
      </inkml:traceGroup>
    </inkml:traceGroup>
  </inkml:traceGroup>
</inkml:ink>
</file>

<file path=ppt/ink/ink4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7:06:29.432"/>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F8B614F2-2A29-4BBB-AA2E-D94FC304D6B3}" emma:medium="tactile" emma:mode="ink">
          <msink:context xmlns:msink="http://schemas.microsoft.com/ink/2010/main" type="inkDrawing" rotatedBoundingBox="11080,4778 12761,4688 12764,4744 11083,4834" shapeName="Other"/>
        </emma:interpretation>
      </emma:emma>
    </inkml:annotationXML>
    <inkml:trace contextRef="#ctx0" brushRef="#br0">132 64 116,'-9'-9'46,"9"5"-35,0 4 5,-4 0 0,4 0-5,-5 0 1,0 0-5,1 0 1,-1 0-5,-4 0 3,4 0 0,1 0 0,-1 0-1,-4 0-1,0 4 2,4-4 1,0 4 3,1 1 1,-1-5 1,1 0-4,-1 0 0,-4 0-3,4 0 2,1 0 0,4 0 1,-5 0-7,5 0 0,-5 0-1,1 4 0,4-4-3,0 0 2,0 0 3,0 0 3,0 0 2,0 0 1,0 0-2,4 4-1,1 0-1,4 0 2,0 0-3,1 0 0,-1 0-1,0 0 1,0 0 0,1 1 3,-1-5 1,0 0 3,0 0-3,0 0 1,5-5-5,-5 1 0,1 0-1,-1 4 1,0-4-2,5 4-1,-5 0 1,5 0-1,0 0 0,0 0 0,0 0 2,-1-4 1,1 0 1,0 4 0,0-4-2,0 4 1,0-4-2,-1 0 2,1 4-2,0 0 2,0-4-4,0 4 0,-1-5 3,1 5 3,0-4-2,5 4-2,-6-4 0,6 0-1,-5 0 2,0 0 1,-1 0-1,1 4-2,0 0 1,0 0 1,0 0-3,0 0 0,-5 0 3,5 0 1,-1 0-1,-3 0 1,3 0-2,-3 0-1,-1 0 1,5 0-1,0 0 0,-5 0 0,0 0 0,0 0 2,0-4-1,1 4-1,-1 0 1,0 0 1,0 0-3,1 0 0,-1-4 1,0 4 2,-4 0-3,4 0 0,0 0 1,0 0 0,1 0 0,-1 0 2,0 0 1,0 0 3,5 0-3,-5 0-2,0 0 0,1 0 1,-1 0-3,0-4 0,0 0 3,5 4 3,0-5-4,0 5-1,0 0 0,0 0 2,-1 0-1,1-4-1,0 0 1,-5 4-1,5 0 0,-5 0 2,1 0-3,-1 0 0,0 0 3,0 0 1,0 0-1,1 0-2,-1 0 1,0 0-1,0 0 0,1 0 0,-1 0 2,0 0 1,0 0-4,0 0-1,1 0 3,-1 0 1,0 0 0,0 0 1,1 0-2,-1 0-1,0 0-2,0 0 1,0 0 1,1 0 0,-1 0 0,5 0 2,-5 0 1,5 0 1,0 0-5,-5 0 1,0 0 0,0 0 2,0 0-1,1 0 2,-1 0-2,0 0 2,0 0-2,1 0 2,-1-4-2,5 4-1,-1 0 1,1 0-1,0-4 0,-5 4 2,1 0-1,-1 0-1,0 0 1,0 0-1,-4 0 0,-1 0 0,6 0 0,-6 0 0,-4 0 0,9 0 0,1 0 0,-10 0 0,4 0 0,1 0 2,-5 0-1,9 0-1,-9 0 1,0 0 1,5 0 1,-5 0 3,0 0-1,0 0 0,0 0-3,0 0-2,4 0 3,-4 0 2,0 0 0,0 0 0,0 0-1,5 0 2,-5 0-1,0 0 0,0 0-1,0 0 0,0 0-2,0 0-2,9 0-2,0 0-1,1 0-34,-1 0-15,5 8-121</inkml:trace>
  </inkml:traceGroup>
</inkml:ink>
</file>

<file path=ppt/ink/ink4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7:06:35.332"/>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936532C-0621-44A9-B8C0-239EDB55F206}" emma:medium="tactile" emma:mode="ink">
          <msink:context xmlns:msink="http://schemas.microsoft.com/ink/2010/main" type="inkDrawing" rotatedBoundingBox="20095,1679 21842,1696 21841,1807 20094,1790" semanticType="callout" shapeName="Other">
            <msink:sourceLink direction="with" ref="{13F62EEE-14DB-468F-BAD1-1DD6F96973AE}"/>
          </msink:context>
        </emma:interpretation>
      </emma:emma>
    </inkml:annotationXML>
    <inkml:trace contextRef="#ctx0" brushRef="#br0">105-3 76,'-9'0'30,"4"4"-24,1-4 6,4 4 0,-5-4-3,0 0 2,1 4 0,-1 0 1,0-4 0,-4 4 0,5 1-2,-6-1 1,6 0 0,-5 0 1,4 0-6,0 4 3,1-4 3,-1 0-2,1 0 2,4 0-3,0-4 0,-5 5 1,5-5 4,0 0-4,0 0 2,0 0-7,9 0-1,0 0-2,1 0 1,-1 4-2,0-4-1,0 4 1,0 0 1,1 0 1,4 0 3,-1 0-1,1 0 0,5 0-1,-6 0 2,6 1 1,-1-5 1,5 0-2,0 0-1,1-5-1,3 1 0,1 0 0,4 0 2,0 0-3,1 0 0,-1 4 1,0-4 0,0 4-5,-4 0 1,0 0 0,-1 0 2,1 0 1,-5 0 3,0-4-1,5 0 0,-5 0-3,0-1 1,5 1-2,-1 4 2,1 0-4,-5 0 0,0 0 1,0 0 2,-4 4-1,4-4-1,-5 0 1,1 0-1,-1 5 2,0-5 1,1 0-1,-1 0 1,1 0 0,-1 0 1,1 0-5,-1 0-1,-4 0 3,0 0 3,0 0-3,-1 0-1,1 0 0,0 4 0,0-4 0,0 0 2,0 0-1,-1 0 2,1 0-2,0 0 2,0 0-2,0 0 2,0-4-4,-1 4 0,6 0 1,-5 4 2,0-4-3,-1 0 0,1 0 1,0 0 2,0 0-1,0 0-1,0 0 1,-1 0 1,6-4-1,-5 4-1,-1 0-2,1 0 1,0 0 1,0 0 0,0 0 2,0 0 1,-5 0-4,0 0 1,0 0 0,1 0 2,-1 0 1,0 0 1,-4 0-2,4 0-2,-9 0 3,4 0 2,-4 0-4,10 0-1,-6 0 0,5 4 2,1-4-1,-6 4-1,1-4-2,-5 0 1,0 0 5,9 4 2,-4-4 0,-1 0-1,-4 0-3,0 0 1,0 0 0,5 0 1,-5 0-2,0 0-2,0 0-2,5 0 1,-5 0-1,4 0-2,1 0-26,-1-4-142</inkml:trace>
  </inkml:traceGroup>
</inkml:ink>
</file>

<file path=ppt/ink/ink4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7:07:02.80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1346D5D4-1577-4D0B-8192-E3EA36128BDF}" emma:medium="tactile" emma:mode="ink">
          <msink:context xmlns:msink="http://schemas.microsoft.com/ink/2010/main" type="writingRegion" rotatedBoundingBox="18885,5039 24446,4487 24802,8077 19242,8629"/>
        </emma:interpretation>
      </emma:emma>
    </inkml:annotationXML>
    <inkml:traceGroup>
      <inkml:annotationXML>
        <emma:emma xmlns:emma="http://www.w3.org/2003/04/emma" version="1.0">
          <emma:interpretation id="{74342F57-450C-47F9-84C9-AA806345ABD2}" emma:medium="tactile" emma:mode="ink">
            <msink:context xmlns:msink="http://schemas.microsoft.com/ink/2010/main" type="paragraph" rotatedBoundingBox="19826,4840 24500,4686 24534,5725 19860,5878" alignmentLevel="2"/>
          </emma:interpretation>
        </emma:emma>
      </inkml:annotationXML>
      <inkml:traceGroup>
        <inkml:annotationXML>
          <emma:emma xmlns:emma="http://www.w3.org/2003/04/emma" version="1.0">
            <emma:interpretation id="{80DECB41-9E10-499C-87A4-38994C9B2B79}" emma:medium="tactile" emma:mode="ink">
              <msink:context xmlns:msink="http://schemas.microsoft.com/ink/2010/main" type="line" rotatedBoundingBox="19826,4840 24500,4686 24534,5725 19860,5878"/>
            </emma:interpretation>
          </emma:emma>
        </inkml:annotationXML>
        <inkml:traceGroup>
          <inkml:annotationXML>
            <emma:emma xmlns:emma="http://www.w3.org/2003/04/emma" version="1.0">
              <emma:interpretation id="{13F62EEE-14DB-468F-BAD1-1DD6F96973AE}" emma:medium="tactile" emma:mode="ink">
                <msink:context xmlns:msink="http://schemas.microsoft.com/ink/2010/main" type="inkWord" rotatedBoundingBox="19826,4840 22117,4765 22147,5694 19857,5769">
                  <msink:destinationLink direction="with" ref="{7936532C-0621-44A9-B8C0-239EDB55F206}"/>
                </msink:context>
              </emma:interpretation>
              <emma:one-of disjunction-type="recognition" id="oneOf0">
                <emma:interpretation id="interp0" emma:lang="en-US" emma:confidence="0">
                  <emma:literal>CRS</emma:literal>
                </emma:interpretation>
                <emma:interpretation id="interp1" emma:lang="en-US" emma:confidence="0">
                  <emma:literal>CPS</emma:literal>
                </emma:interpretation>
                <emma:interpretation id="interp2" emma:lang="en-US" emma:confidence="0">
                  <emma:literal>CMS</emma:literal>
                </emma:interpretation>
                <emma:interpretation id="interp3" emma:lang="en-US" emma:confidence="0">
                  <emma:literal>Cps</emma:literal>
                </emma:interpretation>
                <emma:interpretation id="interp4" emma:lang="en-US" emma:confidence="0">
                  <emma:literal>crs</emma:literal>
                </emma:interpretation>
              </emma:one-of>
            </emma:emma>
          </inkml:annotationXML>
          <inkml:trace contextRef="#ctx0" brushRef="#br0">824 185 88,'0'-16'33,"0"12"-26,5-4 3,-1 4 1,-4 0 10,0-5 7,0 1 1,5 0 0,-5-4-5,0-1-1,0 1-12,0 0 0,0 0 0,0-1-2,-5 1 2,1 0-2,-5 3 2,-1 1-6,-3 4-1,-6 0 0,-4 4 2,-5 4 3,-4 0 5,-5 4-2,-4 9 3,-10-5-4,-4 5-1,-1 3-4,1 1-1,-5 3-3,9 1 1,1 3-2,4 1-1,4 0 1,5 8-1,5 4 0,4 0 0,10-4-3,-1-1 2,6 1 1,8 0 0,5 0-3,5 0 2,4-4 3,0-5 1,5 1 1,4 0 0,5-5 0,0 1 2,5-9-1,9-3 0,4-5 1,6-4 3,3-4-4,-4-4-3,10 0-1,-10-4 1,0-5-1,0 1 2,0-4-4,-4-1 0,-1 1-10,1-1-3,-6-3-39,6-9-16,-5-8-57</inkml:trace>
          <inkml:trace contextRef="#ctx0" brushRef="#br0" timeOffset="1034.6268">1336 54 192,'0'-8'74,"0"4"-58,0-4 5,0 8-3,0-8 6,0 4 5,0-1-2,5 1 1,-5 0-16,0 4 2,0 0 0,0 0-1,0 0 0,0 0-3,0 0-1,0 8-5,4 9-3,-4 3 2,5 5 0,0 12 1,-1 0 0,-4 4-2,5 8-2,-5 8 3,0 1 0,0-1-4,0-4 1,0 1 0,0-1 2,0-4-1,0-8 2,-5-4-2,5-4 2,-4-1 0,-1-11 1,0-5-2,5-3 1,-4-5 0,-1 0 1,5-4 6,-5-8 4,1-4-1,-1-9 0,1-7-5,-1-5 0,0-8-5,1 5 0,4-9-3,0 0-1,0-9 3,0 1 1,4-4-4,6 0 1,-1 3-2,0 1-2,5 0 0,0 4 0,4 0 5,-4 0 1,4 8-3,1 4-1,-1 0 1,-4 9 0,0 3 3,0 5 1,0-1-4,0 5 1,-1 4 0,1 0 2,0 4-1,-5 0 2,0 4-2,5 0 2,-5 0-4,1 4 0,-1 4-1,-4 4 0,-5 5 4,0 3 1,0 5-4,-5-1 1,0 5 0,1-4 0,-1 3 2,-4-3 1,-5-1-4,5-3-1,0-1-10,-1-3-3,1-5-12,5 0-3,-1-3-8,0-1-2,1-4-5,4 0 1,0-4 4,0 0 2,4 8 4,1-4 1,4 0-6,0 0-20,5-4 12,0 0 14,9 0 7,-4 0 14,-1-4 7,5 0 4,0 0 1,9 0-7,1-4 0</inkml:trace>
          <inkml:trace contextRef="#ctx0" brushRef="#br0" timeOffset="1576.5225">2184 71 156,'24'-8'60,"-15"3"-47,5 1 15,-10 4 2,5-4-6,1 0 0,-6-4 2,1-4 1,-1 3-14,-4-3-1,5 0-1,-5 0-2,0-1 2,0 1 3,0 0 1,0-1 3,0 5 1,-5 0-6,1 0 0,-1 4-6,-4 0 1,-5 4-5,0 4-2,-4 0 0,-1 4 1,1 0-1,0 4-1,-1 5 1,1 3-1,-1 1 0,5 3 0,1 5-3,-1-4 2,5 3 1,4-3 0,5 4-3,9-1 0,5 1-1,0 0 3,4-5 0,5 1 1,0 0 0,0 3 2,0-3-3,1-1-2,-6 1 4,0-4 1,-4-1 0,-5 0-2,-4 1 3,-5 4 0,-5-5-1,-4 1 1,-5-1 2,-9 1 2,0-1-3,-4 1-3,-6-5 0,6-4-1,-1 1-9,0-5-4,1-8-26,-1-4-10,5-17-92</inkml:trace>
        </inkml:traceGroup>
        <inkml:traceGroup>
          <inkml:annotationXML>
            <emma:emma xmlns:emma="http://www.w3.org/2003/04/emma" version="1.0">
              <emma:interpretation id="{E34F2962-DF74-4343-9840-3718ABD392D0}" emma:medium="tactile" emma:mode="ink">
                <msink:context xmlns:msink="http://schemas.microsoft.com/ink/2010/main" type="inkWord" rotatedBoundingBox="22799,4745 24500,4689 24534,5725 22833,5781"/>
              </emma:interpretation>
              <emma:one-of disjunction-type="recognition" id="oneOf1">
                <emma:interpretation id="interp5" emma:lang="en-US" emma:confidence="0">
                  <emma:literal>sym</emma:literal>
                </emma:interpretation>
                <emma:interpretation id="interp6" emma:lang="en-US" emma:confidence="0">
                  <emma:literal>Sym</emma:literal>
                </emma:interpretation>
                <emma:interpretation id="interp7" emma:lang="en-US" emma:confidence="0">
                  <emma:literal>Syan</emma:literal>
                </emma:interpretation>
                <emma:interpretation id="interp8" emma:lang="en-US" emma:confidence="0">
                  <emma:literal>gym</emma:literal>
                </emma:interpretation>
                <emma:interpretation id="interp9" emma:lang="en-US" emma:confidence="0">
                  <emma:literal>Syme</emma:literal>
                </emma:interpretation>
              </emma:one-of>
            </emma:emma>
          </inkml:annotationXML>
          <inkml:trace contextRef="#ctx0" brushRef="#br0" timeOffset="2793.1872">3369-138 220,'-13'-8'82,"8"8"-64,-4-5-2,9 1-7,-5 4 1,-4 0 4,-5 0 8,-4 0 4,-5 4-14,-5 1 2,5-1 0,0 4-10,0 0-1,4-4-1,1 0 3,-1 4-2,6 1 0,-1-1-3,9 0-3,5 4 2,0 5 0,0-1 1,5 5 0,4-1 0,0 5 0,0 3 0,1-3 0,-1-5 0,5 5 2,0 0-3,-1-1 0,6 1 1,-5-5 0,4-3 2,-4-1 1,-5 0-1,0 1 1,-4-5-2,-5 5 2,5-1-2,-10 4-1,-4 1 3,-5-5 0,-4 5 1,-6-1 0,1-3 2,-4-5 1,-1 0-1,0-4 1,1 1-6,4-5-1,0-4-2,4 0 0,5-4-22,1 0-10,8-5-22,5-7-10,5 0-39,4-5-23,9-3 62</inkml:trace>
          <inkml:trace contextRef="#ctx0" brushRef="#br0" timeOffset="4277.4114">3397 124 184,'0'-16'71,"5"12"-55,-1-9 13,1 9 2,0 0-7,-1 0 0,1 0-2,-1 0 1,-4 0-13,0 0 3,0 4 1,0 0-7,0 0-4,5 8 0,-5 4 2,0 4-2,0 5 0,5 4-1,-1-5-2,-4-4 1,9 5-1,1-5-3,-1 1 2,0-5 1,5-4 0,0 0 2,0-4 1,-5-4 1,5-4 2,-5-4 3,0-4 5,0-5-4,1-7 2,-1-5-3,0-4 2,0 1-6,0 3-1,-4 4 0,0-3 2,-1 7-1,-4 5 2,0 3-2,0 5 2,5 0-4,-5 4-2,0 4-3,9 8-1,0 4 2,1 1 0,-1 7 1,0 9 0,5 4-3,0 4 2,-1 4 1,1 4 2,0 8-3,5-4 0,-6 0 1,-3 1 2,-1-1-1,-5 0-1,-4 0 1,-4 0 1,-1-4-1,-9 0 2,1-4-2,-6 0 2,1-8-2,-1-8-1,5-5 1,1-3 1,-1-9 1,0-4 3,0-8-1,0-8 0,0-9-3,1-8 1,-1-3-2,5-14 2,4 1-4,5 0-2,5 0-1,4-4 3,9-4-2,5 4 1,5-5 0,4 5 0,5 4 0,0 4 0,4 8 4,-4 5 1,-4 3-4,-6 9-1,-4 3 3,-4 5 1,-1 4 2,-4 8 0,5 8-5,-6 5 1,6-1 0,-10 5 0,0-1-3,0 5 2,5-5 1,-4 1 0,-1-1 2,-5-3 1,1-1-4,0-4 1,-1 1 2,-4-5 1,0 0-4,0-8 1,0 4 2,0-4 1,5-4-4,-5-8 1,4-5 2,1-3 1,0-5 3,4-8 3,0 1-2,0-1-2,1 4-2,-6 5 0,1 3-2,-1 1 2,1 3-2,0 5 2,-1 4-4,1 0-2,-1 3-1,-4 5 0,5 9 0,0 3 3,4 4-2,0 5 1,0-1 2,1 1 0,-1-1-3,-5 1 2,1-1 1,0-3 2,-1-5-3,-4 0 0,0-4 1,0 1 2,0-9-1,0 0-1,0 0 1,0 0-1,5-4 0,-1-5 0,1-3 0,4-4 2,5-1-1,0-3-1,4-1 1,5 1-1,0 3 2,0 1 1,1 4 1,-6-1 0,5 5-2,0 4 1,-4 0-2,-1 4-1,0 8 3,5 5 0,-4 7-1,-1 5-2,1 7-6,-5 5-1,-1 4-32,-3 8-12,-10 5-93,-10-9-72,-17-12 80</inkml:trace>
        </inkml:traceGroup>
      </inkml:traceGroup>
    </inkml:traceGroup>
    <inkml:traceGroup>
      <inkml:annotationXML>
        <emma:emma xmlns:emma="http://www.w3.org/2003/04/emma" version="1.0">
          <emma:interpretation id="{A5CAC2E3-A4C6-4551-BD25-AC7D0169B9CF}" emma:medium="tactile" emma:mode="ink">
            <msink:context xmlns:msink="http://schemas.microsoft.com/ink/2010/main" type="paragraph" rotatedBoundingBox="18974,5927 23874,5441 24142,8143 19242,8629" alignmentLevel="1"/>
          </emma:interpretation>
        </emma:emma>
      </inkml:annotationXML>
      <inkml:traceGroup>
        <inkml:annotationXML>
          <emma:emma xmlns:emma="http://www.w3.org/2003/04/emma" version="1.0">
            <emma:interpretation id="{4129B3ED-4416-4566-90B2-11156AEE2EC5}" emma:medium="tactile" emma:mode="ink">
              <msink:context xmlns:msink="http://schemas.microsoft.com/ink/2010/main" type="line" rotatedBoundingBox="18974,5927 23642,5464 23764,6692 19095,7156"/>
            </emma:interpretation>
          </emma:emma>
        </inkml:annotationXML>
        <inkml:traceGroup>
          <inkml:annotationXML>
            <emma:emma xmlns:emma="http://www.w3.org/2003/04/emma" version="1.0">
              <emma:interpretation id="{07A8CEA4-933E-46F1-93BE-482DA627B7FE}" emma:medium="tactile" emma:mode="ink">
                <msink:context xmlns:msink="http://schemas.microsoft.com/ink/2010/main" type="inkWord" rotatedBoundingBox="18913,6447 19476,6129 19772,6651 19208,6970"/>
              </emma:interpretation>
              <emma:one-of disjunction-type="recognition" id="oneOf2">
                <emma:interpretation id="interp10" emma:lang="en-US" emma:confidence="1">
                  <emma:literal>a</emma:literal>
                </emma:interpretation>
                <emma:interpretation id="interp11" emma:lang="en-US" emma:confidence="0">
                  <emma:literal>A</emma:literal>
                </emma:interpretation>
                <emma:interpretation id="interp12" emma:lang="en-US" emma:confidence="0">
                  <emma:literal>at</emma:literal>
                </emma:interpretation>
                <emma:interpretation id="interp13" emma:lang="en-US" emma:confidence="0">
                  <emma:literal>am</emma:literal>
                </emma:interpretation>
                <emma:interpretation id="interp14" emma:lang="en-US" emma:confidence="0">
                  <emma:literal>as</emma:literal>
                </emma:interpretation>
              </emma:one-of>
            </emma:emma>
          </inkml:annotationXML>
          <inkml:trace contextRef="#ctx0" brushRef="#br0" timeOffset="5763.3558">-448 1632 224,'9'-20'85,"-9"7"-66,14-7-6,-5 12-4,0-5 7,-4 1 7,-5 0 4,0 0 1,0-1-15,0 5-3,-5-4 0,1 0-4,-1 3 2,0-3-1,-4-4 3,0 3-1,0 1 0,-5 0-3,-5-1 1,1 1-4,-5 4 0,0 4-1,-5 4 1,1 8-2,-1 4-1,0 5-2,1 7-1,-1 9-1,5 4 3,4 4 0,1 0 1,4 0-3,5 4 0,4-4 2,5 0 0,0-4 1,9-8 2,5-5-3,0-7-2,5-5 2,-1-8 2,5-4 0,-4-4-1,-1-4 3,5-9 2,-5-3 2,1-1 1,-5-3-2,0-5 1,-5 4-2,0 1 2,0 3 0,0 5 3,1 0-5,-6 7-3,1 1-4,0 4 1,4 4-1,5 4 0,4 8 2,5 1 0,9 7-11,10 1-3,-5 3-15,4-3-4,1-5-16,4-3-4,0-5-14,0-12-5,0-5-21</inkml:trace>
        </inkml:traceGroup>
        <inkml:traceGroup>
          <inkml:annotationXML>
            <emma:emma xmlns:emma="http://www.w3.org/2003/04/emma" version="1.0">
              <emma:interpretation id="{1A9B10D3-56B6-4001-B069-595EF418C772}" emma:medium="tactile" emma:mode="ink">
                <msink:context xmlns:msink="http://schemas.microsoft.com/ink/2010/main" type="inkWord" rotatedBoundingBox="20334,5789 21306,6206 20932,7080 19959,6664"/>
              </emma:interpretation>
              <emma:one-of disjunction-type="recognition" id="oneOf3">
                <emma:interpretation id="interp15" emma:lang="en-US" emma:confidence="0">
                  <emma:literal>her</emma:literal>
                </emma:interpretation>
                <emma:interpretation id="interp16" emma:lang="en-US" emma:confidence="0">
                  <emma:literal>ten</emma:literal>
                </emma:interpretation>
                <emma:interpretation id="interp17" emma:lang="en-US" emma:confidence="0">
                  <emma:literal>he</emma:literal>
                </emma:interpretation>
                <emma:interpretation id="interp18" emma:lang="en-US" emma:confidence="0">
                  <emma:literal>has</emma:literal>
                </emma:interpretation>
                <emma:interpretation id="interp19" emma:lang="en-US" emma:confidence="0">
                  <emma:literal>la</emma:literal>
                </emma:interpretation>
              </emma:one-of>
            </emma:emma>
          </inkml:annotationXML>
          <inkml:trace contextRef="#ctx0" brushRef="#br0" timeOffset="6739.0677">179 1780 192,'-14'16'74,"19"-16"-58,-1 4-6,-4-4-6,5 4 7,-5-4 7,9 0 13,-4 0 8,4-4-21,0-4 4,5-4-1,0-5-3,4-3 0,1-5-6,-1-12 0,5-8-5,5-4-2,-5-12 0,9-5-1,-13-12-2,-1-4 1,0 0-2,-4 9-1,-5 3 3,1 12 0,-6 13 7,-4 13 4,0 7-1,0 13 0,-4 16-7,-6 16-4,-8 17-4,-5 21-1,0 7-1,4 9 3,6 4 0,8 0 3,10 0-3,8-5 0,11-7-10,3-5-3,5-16-4,5-4-2,5-12 3,-1-12 0,1-9 5,-5-8 3,0 0 2,-10-4 5,1 0 3,-5-1 2,-5 1-1,-4 0-2,0-4 1,-5 0-1,-4 0 0,0-5 6,-1-3 2,1-5 2,-5 1 1,0-1 3,0 5 2,0 0-7,-5-1-3,1 5 8,-1 4 2,0 0-7,-4 4-3,0 4-4,0 4-2,-1 4-2,1 4-1,0 4 2,4 1 0,1-1-4,-1 5 1,5-1 0,5 1 2,-1-5-6,6 1 1,3-5 3,1 0 4,5-4 1,-1-4-1,5-4 1,-4-4 1,-1-4 1,5-4 3,-4-5 3,-6 1 2,1 0 1,-5-1 2,1 5-1,-6 4 2,1 0-6,0 3-3,-5 1-1,4 0 1,-4 4-5,5 4-1,4 5-2,5 3-2,4 4-2,5 5 1,5-1-10,0 1-3,4-9-20,0 0-8,5-8-28,0-12-13</inkml:trace>
        </inkml:traceGroup>
        <inkml:traceGroup>
          <inkml:annotationXML>
            <emma:emma xmlns:emma="http://www.w3.org/2003/04/emma" version="1.0">
              <emma:interpretation id="{9798228A-04CF-4F9F-ABA6-626E323F086A}" emma:medium="tactile" emma:mode="ink">
                <msink:context xmlns:msink="http://schemas.microsoft.com/ink/2010/main" type="inkWord" rotatedBoundingBox="21414,5920 23626,5542 23796,6536 21584,6914"/>
              </emma:interpretation>
              <emma:one-of disjunction-type="recognition" id="oneOf4">
                <emma:interpretation id="interp20" emma:lang="en-US" emma:confidence="0">
                  <emma:literal>Bts</emma:literal>
                </emma:interpretation>
                <emma:interpretation id="interp21" emma:lang="en-US" emma:confidence="0">
                  <emma:literal>Bt f</emma:literal>
                </emma:interpretation>
                <emma:interpretation id="interp22" emma:lang="en-US" emma:confidence="0">
                  <emma:literal>BX f</emma:literal>
                </emma:interpretation>
                <emma:interpretation id="interp23" emma:lang="en-US" emma:confidence="0">
                  <emma:literal>BH</emma:literal>
                </emma:interpretation>
                <emma:interpretation id="interp24" emma:lang="en-US" emma:confidence="0">
                  <emma:literal>B+ f</emma:literal>
                </emma:interpretation>
              </emma:one-of>
            </emma:emma>
          </inkml:annotationXML>
          <inkml:trace contextRef="#ctx0" brushRef="#br0" timeOffset="8482.4702">1700 1341 108,'-14'-8'41,"10"4"-32,-1-4 26,5 8 12,-4-4-8,4 0-2,0-1-10,0 1-3,0 0-13,0-4 7,0 0 2,0 4 1,0 0 2,0 0-7,0 4-1,4-5-7,-4 5-3,0 0 0,9 9-1,-4 3 2,4 8 1,1 5-3,-1 8-1,5 4-1,-1 4-2,1 8 1,0-4 1,0 0 1,-5 4 1,0 0-2,1 1-2,-1-5-2,-5-4 1,1-4 1,0-5 2,-5-3-1,0-8 2,0-1 0,-5-4 1,0-3-2,1-5 1,-1 0-2,1 0-1,-1-4 3,0-4 2,1-4-4,-5-4-1,-1-4 0,1 0 2,0-5 1,0-3 1,-5-1 0,0 1 0,5-9-5,0-4 1,-1 0 0,6-3 2,-1-1-1,0 0-1,5-4 1,0 4-1,0 0 0,0 4 0,0 0 0,0 1 0,5-1 0,-5 4 0,5 0 2,-1 1 1,6 3-1,-6-4 1,5 5-2,-4-1-1,9-3 1,4-1-1,1 0 0,-1 5 0,1-5-3,-1 4 0,0 1 2,1 3 0,-1 5 1,1-1 2,-5 1-1,-1 4-1,1 4 1,-4-1 1,-1 5-1,0 0 2,0 0-2,0 4-1,1 0 1,-1 4-1,0 0 0,0 0 0,1 1 0,-1-1 0,0 4-3,-4 0 2,-1 4 1,1-4 0,-1 17 0,-4 0-3,0-1 2,-4 5 1,-1-4 2,-4 3-1,0-3 2,0-5-4,-1 1 0,1-5 1,4 5 0,-4-5 0,0 0 0,4-3-3,1-1 2,-1-4 3,1 0 3,-1 1-4,0-5-1,5-4 0,0 4 0,0-4 0,0 0 0,0 0 0,0 0 2,0 0-1,0 0-1,0 0 1,0 0-1,0 0-3,0 0 2,0 0 1,0 0 0,0 0 0,0 0 2,0 0-1,0 0-1,0 0 3,0 0 0,0 0-6,0 0 0,0 0-1,0 0 2,0 0 1,5 0 1,0-4-3,-1 4 2,5 0-1,1 0 0,-1 0 2,5 4 2,0-4-1,-1 4-1,6 0 1,-1 0-1,1 4-3,-1 1 2,1-1 1,-1 0 2,0 4-3,1 1 0,-1 7-1,5-4 0,-4 5 4,4 4 1,-5-1-1,1 1-2,-5-1 1,-1-3 1,-3 3 1,-6 1 3,-8 0-1,-6-1 2,-3-3-2,-6 3 0,-8 1-3,-6-1 1,-4 1-2,-4-5-1,-1 1 1,5-5 1,1-3-3,3-1 0,1-4-10,4 0-3,5-4-13,5-4-3,4 0-11,0-8-1,10 0 0,4-4 1,4-1-13,5 1-3,1-4-35</inkml:trace>
          <inkml:trace contextRef="#ctx0" brushRef="#br0" timeOffset="10161.0088">2613 1345 132,'-9'4'52,"14"1"-41,-10-1 26,0-4 9,5 4-6,0-4 0,0 0-15,-4 0-2,4 0-14,0 0 3,0 0 2,4-4-1,6 4 2,-1-4-4,5-1 1,0 1-5,4 0-2,0-4 2,5 0 2,1 0 0,-1-1 0,4 1-3,6 0 1,-6 0-4,5 4 0,1-4-1,-1 3-2,0 1 1,-4 0 1,0 0-1,-5 0-1,-5 0 1,1 0-1,-6 0 0,-3 0 2,-6 0-14,-4 4-7,0-4-17,0-1-7,-4 1-24,-1-4-9,-4 0-31</inkml:trace>
          <inkml:trace contextRef="#ctx0" brushRef="#br0" timeOffset="10569.4008">2687 1095 176,'5'-16'68,"-1"8"-52,5 0 10,-4 8 1,0-9 2,-1 1 2,1 4 1,0 0 2,-1 0-18,-4 4 4,0-4 1,5 4-9,-5 0-2,0 0-4,0 0-1,9 8 3,0 0 3,-4 4-2,4 5 2,0 3-2,0 1 0,5 3-5,5 9-3,-10 4 2,5 4 2,0 4-2,-1 0-2,1 0-3,0 0-1,0 1-5,0-10 0,0-3-20,-1-8-7,-3-5-33,13-24-97</inkml:trace>
          <inkml:trace contextRef="#ctx0" brushRef="#br0" timeOffset="11166.7623">3775 1272 180,'0'-13'68,"14"1"-52,-5-8-27,-4 11-16,-1-11 48,6-9 25,-6-4 2,1 1-3,0-1-23,-1 0-11,-4 0-7,0 5 1,-4 3 1,-6 0 2,-4 1 0,1 3 0,-10 5 0,0 4-2,-5 7-1,-4 5-3,-1 9-2,1 3 5,-5 4 1,0 5-2,5 8-1,0 3-1,4 1-2,5 0 1,5 0-1,4-1 0,4 1 0,6-4 2,8 0 1,6-5-1,4 1-2,4-1 3,5 1 2,0 0 0,5-1 0,-1 1-3,1-1 1,-5 1-2,0-5 2,-4 5-2,-1-4 2,-4-1-2,0 1 2,-5-5 0,-9 0 3,0 1 1,-5-1 3,-4 0-1,-5 1 2,0-1-4,-4 1-2,-5-5-5,0-4 0,0-4-29,0-4-10,0 0-71,0-12-31,0-13 26</inkml:trace>
        </inkml:traceGroup>
      </inkml:traceGroup>
      <inkml:traceGroup>
        <inkml:annotationXML>
          <emma:emma xmlns:emma="http://www.w3.org/2003/04/emma" version="1.0">
            <emma:interpretation id="{FE37C166-8A0D-4831-9056-4C823A418FBC}" emma:medium="tactile" emma:mode="ink">
              <msink:context xmlns:msink="http://schemas.microsoft.com/ink/2010/main" type="line" rotatedBoundingBox="21992,7449 23883,6651 24451,7998 22561,8796"/>
            </emma:interpretation>
          </emma:emma>
        </inkml:annotationXML>
        <inkml:traceGroup>
          <inkml:annotationXML>
            <emma:emma xmlns:emma="http://www.w3.org/2003/04/emma" version="1.0">
              <emma:interpretation id="{B56541FE-A5AF-4A34-A762-F1FAC4D30283}" emma:medium="tactile" emma:mode="ink">
                <msink:context xmlns:msink="http://schemas.microsoft.com/ink/2010/main" type="inkWord" rotatedBoundingBox="21992,7449 23883,6651 24451,7998 22561,8796"/>
              </emma:interpretation>
              <emma:one-of disjunction-type="recognition" id="oneOf5">
                <emma:interpretation id="interp25" emma:lang="en-US" emma:confidence="0">
                  <emma:literal>187</emma:literal>
                </emma:interpretation>
                <emma:interpretation id="interp26" emma:lang="en-US" emma:confidence="0">
                  <emma:literal>'87</emma:literal>
                </emma:interpretation>
                <emma:interpretation id="interp27" emma:lang="en-US" emma:confidence="0">
                  <emma:literal>+87</emma:literal>
                </emma:interpretation>
                <emma:interpretation id="interp28" emma:lang="en-US" emma:confidence="0">
                  <emma:literal>18</emma:literal>
                </emma:interpretation>
                <emma:interpretation id="interp29" emma:lang="en-US" emma:confidence="0">
                  <emma:literal>^87</emma:literal>
                </emma:interpretation>
              </emma:one-of>
            </emma:emma>
          </inkml:annotationXML>
          <inkml:trace contextRef="#ctx0" brushRef="#br0" timeOffset="11890.1657">2742 2309 316,'-9'4'118,"4"0"-92,5 4-9,-4 0-10,-1 0 4,-4 5 5,-5 7 14,-4 13 6,-5 8-19,-14 8-3,-5 4-2,-4 4-10,9 5 0,0-1-4,4-4 0,6-3-7,4-5-4,4-8-26,5-9-13,10-3-41,4-9-16,4-15-4</inkml:trace>
          <inkml:trace contextRef="#ctx0" brushRef="#br0" timeOffset="13283.6292">3388 2612 132,'9'-21'49,"10"1"-38,-10-5 26,0 13 8,0-9-5,0-7 0,1-5-15,-6 0-2,1-4-14,-5 5 3,0-1 4,-5 4 3,1 0 1,-6 5-7,-8 3-3,-5 5-5,-14 8-4,-9 4-3,-9 8 1,-1 8 5,1 0 2,0 9-2,9 3-1,4 1-1,5 0-2,9-1-2,10 5-1,9 4 2,4-1 0,14 1-4,10 0 1,13-4 4,5 3 4,14-3 1,-1 4 0,1-4-3,-5-1-2,-4 1 3,-1 0 0,-4-1-1,0 1 1,0 4-2,-5 0-1,0-1 1,-4 1 1,0 0-3,-5-4 0,-5-1 1,1 5 0,-5-4 0,-10 4 2,-4-5 1,-4 1 1,-6-4-2,-3-1 1,-11 1-2,-8-5 2,-5 1-2,-9-5-1,-5-8-2,-4-8 1,0-4 10,0-8 5,8-13-4,15-12-1,9-16-5,14-12-3,9-9-3,14 0 1,13 4-1,6 1 0,4 7 2,-1 5 0,-3 8 0,-1 8 0,0 8-3,-4 0 0,0 4-36,-1 1-14,-4-5-96</inkml:trace>
          <inkml:trace contextRef="#ctx0" brushRef="#br0" timeOffset="14125.5704">3743 2743 224,'-9'4'85,"4"-4"-66,10 0 12,-5 0 3,4 0-7,-4-4 1,5-4 0,0-5 0,-1 1-15,-4-4 1,0-1 2,5-3 3,-5-5 1,-5-7 0,1-5 2,-1 0-3,0-4 0,1 0-6,-1 0 0,0 4-6,1 4-2,4 0-2,0 9 0,0-1-4,0 5 0,0 3 1,0 1 0,0 4-3,0 3 0,4 1 2,1-4 2,0 8-2,-1 0-2,1 0-1,4-1 3,0 1-2,5 4 1,5 0 2,4 0 0,0 0-3,4-4 2,1 0 1,-5 4 0,0-4 0,0 0 2,-4 0-3,-1 0 0,-4 0 3,4-5 1,-4 1-1,-5 4 1,1-4-4,-1 4 0,0-4 3,0 4 1,1 0-1,-1-1 1,0 1 0,-4 0 1,4 4-2,0 0 1,0 4 2,1 9 2,-1 11 1,0 17 0,0 21-4,-4 11-1,-1 14 1,-4 15 0,0 21-2,5 12-2,0 5-19,4 7-8,5-3-83,4-26-37</inkml:trace>
        </inkml:traceGroup>
      </inkml:traceGroup>
    </inkml:traceGroup>
  </inkml:traceGroup>
</inkml:ink>
</file>

<file path=ppt/ink/ink4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7:07:24.78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C8C46B3-D433-4B65-B103-B200A8F8D17F}" emma:medium="tactile" emma:mode="ink">
          <msink:context xmlns:msink="http://schemas.microsoft.com/ink/2010/main" type="inkDrawing" rotatedBoundingBox="2098,13625 4749,13608 4750,13703 2099,13720" shapeName="Other"/>
        </emma:interpretation>
      </emma:emma>
    </inkml:annotationXML>
    <inkml:trace contextRef="#ctx0" brushRef="#br0">41 53 100,'-9'4'38,"5"-4"-29,-1 4 10,5 1 5,0-5-4,-5 0 0,1 0-7,-1-5 0,0 5-8,1 0 4,4-4 3,0 4-2,0-4 0,0 0-6,0 0-3,0 4 0,4 0 1,-4 0-3,5 0 0,-5 0 3,9 0 1,-4 0 5,4 0 3,0 0-4,1 0 1,-1 0-3,5-4 2,-1 0 0,1-4 3,5 4-3,-1-1 1,5-3-3,0 4 0,0 0-3,0 0 1,0 4-4,1 0 0,-1 0 3,-5 4 3,0 0-2,1 4-2,-5 1 2,4-5 0,1 0 1,-1 0 0,0 0-2,1 0 1,-1 0 0,1 0 1,-1-4-2,1 4-2,-1-4 3,1 4 2,-6 1-2,1-1-2,0 0 0,0-4 1,0 4-1,0 0-1,-1 0 1,1-4 1,0 0-1,0 0-1,0 0 3,0-4 0,4 4 1,-4-4 0,4 4-2,1 0 1,-1 0 0,-4 0 1,4 0-2,1 0-2,-1 0 3,-4 0 2,5 0 0,-6 0 0,1 0-1,0 0 0,0 0-2,0 0 1,0 0-2,-1 4-1,1-4 1,0 4-1,9-4 2,-4 0 1,-1 0-4,1 0 1,-1 0 0,5 0 2,0 0-1,0 0-1,-4 0 1,-1 0-1,0 0-3,1 0 2,-1 0 3,-4 0 1,5 0-1,-1 0 1,0 0-4,1 0 0,-5 0 3,0 0 1,4 0-1,-4 0 1,0 0 0,0 0 1,-1 0-2,1 0 1,0 0-4,0 0 0,0 0 1,0 0 2,-1 0-1,6-4-1,-5 0 1,-1 4 1,1 0-3,5 0 0,-1 0 1,-4 0 2,4 0 1,-4 0 1,0 0-2,5 0 1,-6 0-2,6 0 2,-1 0-2,1 0 2,-1 0-2,1-4 2,-1 0 0,1 4 1,-1-4-2,0-1-2,1 1 1,-1 0-1,-4 4 0,0 0 0,0 0 0,0 0 0,-1-4 0,1 4 0,0-4 0,0 0 2,-5 4-1,0-4 2,1 4 0,-1 0 1,5 0-5,-1 0-1,-3 0 3,4 0 1,-1 0 0,1-4-2,0 4 3,0-4 0,-5 0-4,5 4 1,-5 0 2,0 0 3,1 0-4,8 0-1,-9 0 0,5 0 2,-5 0-3,5 0 0,-5 0-1,5-5 0,0 1 6,-5 4 2,5-4-2,-5 4-1,1-4 1,-1 4 2,-9 0-3,9 0 0,-4 0-1,4 0 1,0 0 0,-9 0 1,9 4 0,0-4-2,1 0 1,-1 4-2,0 0-1,0 1 1,1-1-1,-1 4-5,9-4-1,10 0-72,9-8-30,-5-29-54</inkml:trace>
  </inkml:traceGroup>
</inkml:ink>
</file>

<file path=ppt/ink/ink4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7:08:35.82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3EFDF36A-310A-4367-AF67-DCE3A3A65B89}" emma:medium="tactile" emma:mode="ink">
          <msink:context xmlns:msink="http://schemas.microsoft.com/ink/2010/main" type="writingRegion" rotatedBoundingBox="11275,16255 23859,15932 23928,18624 11344,18947"/>
        </emma:interpretation>
      </emma:emma>
    </inkml:annotationXML>
    <inkml:traceGroup>
      <inkml:annotationXML>
        <emma:emma xmlns:emma="http://www.w3.org/2003/04/emma" version="1.0">
          <emma:interpretation id="{58F4447F-A102-4CAF-97D2-C24751FC7EFF}" emma:medium="tactile" emma:mode="ink">
            <msink:context xmlns:msink="http://schemas.microsoft.com/ink/2010/main" type="paragraph" rotatedBoundingBox="11275,16255 23859,15932 23900,17542 11316,17865" alignmentLevel="1"/>
          </emma:interpretation>
        </emma:emma>
      </inkml:annotationXML>
      <inkml:traceGroup>
        <inkml:annotationXML>
          <emma:emma xmlns:emma="http://www.w3.org/2003/04/emma" version="1.0">
            <emma:interpretation id="{7DA6D45B-200F-47AD-AF6C-66FD816306AB}" emma:medium="tactile" emma:mode="ink">
              <msink:context xmlns:msink="http://schemas.microsoft.com/ink/2010/main" type="line" rotatedBoundingBox="11275,16255 23859,15932 23900,17542 11316,17865"/>
            </emma:interpretation>
          </emma:emma>
        </inkml:annotationXML>
        <inkml:traceGroup>
          <inkml:annotationXML>
            <emma:emma xmlns:emma="http://www.w3.org/2003/04/emma" version="1.0">
              <emma:interpretation id="{8A992D3C-26ED-470E-89B5-9DC740E82218}" emma:medium="tactile" emma:mode="ink">
                <msink:context xmlns:msink="http://schemas.microsoft.com/ink/2010/main" type="inkWord" rotatedBoundingBox="11279,16440 13345,16387 13382,17812 11316,17865"/>
              </emma:interpretation>
              <emma:one-of disjunction-type="recognition" id="oneOf0">
                <emma:interpretation id="interp0" emma:lang="en-US" emma:confidence="0">
                  <emma:literal>HOPE</emma:literal>
                </emma:interpretation>
                <emma:interpretation id="interp1" emma:lang="en-US" emma:confidence="0">
                  <emma:literal>HOPEI</emma:literal>
                </emma:interpretation>
                <emma:interpretation id="interp2" emma:lang="en-US" emma:confidence="0">
                  <emma:literal>HOPEV</emma:literal>
                </emma:interpretation>
                <emma:interpretation id="interp3" emma:lang="en-US" emma:confidence="0">
                  <emma:literal>HORE</emma:literal>
                </emma:interpretation>
                <emma:interpretation id="interp4" emma:lang="en-US" emma:confidence="0">
                  <emma:literal>Hope</emma:literal>
                </emma:interpretation>
              </emma:one-of>
            </emma:emma>
          </inkml:annotationXML>
          <inkml:trace contextRef="#ctx0" brushRef="#br0">-1140 554 220,'-23'20'85,"19"-12"-66,-15-4 10,10 1 2,0-5-10,0 0 0,-1 4 3,-4-4 2,5 4-13,0-4 5,0 0 3,4 0-3,0 0 0,5 0-6,0 0-2,0 0-2,5 0 0,0 0 2,4 0 4,0 0-2,0 0 1,5-4-5,0 0-3,0 4-2,5-5-3,-1 1 1,0 0-1,-4 4 2,0-4 3,0-4-7,0 0 0,0 0-7,-5-1 1,0-3-5,1 0 1,-1-5-5,0-7-2,0-1-3,5-4-1,0 1 4,5-5 3,-6 0 5,6 0 5,-5 1 5,0 3 3,-1 0-3,1 1 1,5-5 2,-5 4 1,4 0 1,-4 5 0,0-1 2,-5 5 1,0 3 3,1 1 1,-1 4 8,0 3 5,-4 1-2,-1 0 1,1 4-3,-5 0-3,0 4-9,0 0-3,0 0-3,0 8 1,0 4 2,5 5 2,-5 7-3,0 9-1,0 12 1,-5 13 0,0 11-2,1 21 1,-5 9-2,-1 11 2,1 1 0,-5 0 1,0-9-2,5 1 1,0-9-2,4-12-1,1-12-4,4-9-2,0-16-15,4-12-6,10-13-4,5-11 1,4-13-1,0-17 2,4-16-4,1-4 1,0-12-5,0-4-2,-1-5-5,-3 1 0,-1-1-14,0 1-3,0 3-11</inkml:trace>
          <inkml:trace contextRef="#ctx0" brushRef="#br0" timeOffset="-1500.3762">-1010 349 80,'-14'-4'33,"5"-5"-26,-5 1-37,9 4-17</inkml:trace>
          <inkml:trace contextRef="#ctx0" brushRef="#br0" timeOffset="-1366.5486">-1213 246 96,'-5'-8'38,"0"4"-29,1 0-3,4 4-3,0 0-14,0-4-3,0 0-24,-5 0-10</inkml:trace>
          <inkml:trace contextRef="#ctx0" brushRef="#br0" timeOffset="-870.5664">-1255 103 160,'-5'-17'63,"5"13"-49,0-4 7,0 8 0,0-4-7,0 0 2,0 0 6,0-4 4,0-1-14,0 1 4,0 0 4,0-4-2,0-1-1,0 5-1,0 0 3,0 0-2,0 0 1,0-1 2,0 1 2,0 0-3,0 4-2,0 0 10,0-4-8,0 8-1,0 0-6,0 0-2,0 0-6,0 8-1,5 4 1,0 9 0,-1 11 2,5 9 1,-4 13 1,0 7 0,-1 5-2,1-1 1,-5 5-6,0-4-1,-5 3 0,1 1 2,-1 4 3,0-5 2,1-3-6,4-5 0,0-7-1,0-9 0,0-4-14,0-8-3,0-5-15,-5-7-8,5-5-7,0-16-30,5-4 16,4-12-6,0-5 2,5-8-40</inkml:trace>
          <inkml:trace contextRef="#ctx0" brushRef="#br0" timeOffset="556.1691">-303 254 276,'-5'0'104,"5"0"-81,-4-4 3,4 4-6,0 0-5,-5 0 1,5 0 3,0 0 0,0 0-10,0 0 6,0 0 4,0 0-4,0 0 0,-4 0-7,-1 9 0,0-1-3,-4 8 0,0 5-3,-5 7-2,0 5 1,0 8 1,0 4-3,1 8 0,3 1 1,1 7 2,4 5-3,1-1 0,4 1-1,4-9-2,6-7 0,4-5 3,4-4 0,5-9 1,0-7 2,5-9 1,0-7 3,-1-5 3,-3-8 5,-1-9 1,0-11 0,-5-9 4,-4-8-2,0-8-1,-9-5 0,-5-3 0,-5-9-4,-4-3 0,-5 3-5,0 5-2,0 3 2,0 1 0,-4 12-1,-1 4 1,1 8-9,-5 4-3,0 9-6,-1 8-4,6 8-9,0 4-5,4 8-22,4 0-10,6 8-31,4-3-15,9-5-37</inkml:trace>
          <inkml:trace contextRef="#ctx0" brushRef="#br0" timeOffset="1606.196">136 78 208,'0'-8'77,"0"4"-60,-4-4-3,4 4-5,-5 0 4,0-5 3,1 1 10,-1 0 6,0 4-17,1-4 1,-1 4 0,1-1-2,-1 1 2,0 4-3,5 0 2,-4 0-4,4 0 1,0 9-9,0 3-2,0 4 3,0 9 2,0 8 2,0 12 0,0 12 0,-5 17 2,0 8-1,1 4 0,-1 12-3,1 1-1,-1-5-1,0-4 0,1-4-2,-5-8 1,4-8-2,-4-17-1,4-12-15,0-8-5,1-5-19,-1-32-27,5-16 13,0-5 9,0-12 8,5-8 0,-1-4-1,6-4-1,-6-5 1,6 5 13,-6 4 9,1 0 23,-1 4 9,-4 4 12,0 8 7,0-4-2,-4 4 0,-1 0-6,1 1-3,-1-1 4,-4 0 2,-1-4-6,6 0-1,-1 5-4,5-5-3,0 0-5,5 4 0,-1 0-3,6 0 0,-1 5-3,0-1-1,0 4 1,1 9 1,-1 0 1,0 3 2,0 1-1,-4 4 0,4 4-3,0 4-1,1 0-1,-1 4 2,0 0-5,5 8-1,-5-4 0,1 9 2,-1-1 1,-5 1 1,-4-1 0,0 4 2,-4-3-1,-1-1 0,-4-3-6,0-1 1,-1 0-9,1-4-4,-5-4-20,5-4-8,0-4-34,4-8-15,10-13-49</inkml:trace>
          <inkml:trace contextRef="#ctx0" brushRef="#br0" timeOffset="4307.4072">390 931 216,'-32'41'82,"27"-25"-64,1 0-2,4-7-5,0-1 16,0 0 10,0-8 5,0 0 4,9 4-25,0-4 1,5 0 2,0 0-7,5 0 1,-1 0-2,0 0 2,1 0-1,-1 0-1,1 0-4,-1 0-2,1 0-4,-1 0-1,-4 0-3,5 0-2,-5 0-4,4-4 0,1-4-29,-6-4-13,6-9-97,-1-12-82,1-8 82</inkml:trace>
          <inkml:trace contextRef="#ctx0" brushRef="#br0" timeOffset="2414.8009">492 33 228,'-5'-16'85,"5"12"-66,0-9 1,0 9-2,0-4-3,0 0 0,0 0 15,0-1 5,0 1-18,5 4 10,-5 4 4,5-4-5,-5 4-3,0 0-11,0 4-3,0 8-5,0 5-1,-5 12 3,0 7 1,5 14-1,-4 11-1,-5 9 1,4 4 3,-4-1-2,-1 1 1,1 8-5,0-8 0,0 0-3,0-9-3,-1-12-20,1-12-10,0-12-36,4-12-14,5-26-66</inkml:trace>
          <inkml:trace contextRef="#ctx0" brushRef="#br0" timeOffset="3602.8812">474 140 344,'-28'12'129,"23"-12"-100,1 0-29,4 0-17,0 0 19,0-4 14,0 0 13,0 0 8,4 0-20,1-1-3,4-3-2,0 0-7,1 0-1,-1 4 4,0 0 3,0 0-2,1 0 0,-1-1-5,-5 1-1,1 4-1,0 0 1,-1 0-2,1 0-1,4 0-4,0 0-2,1 0-2,4 0 0,-1-4-9,6 0-3,-1 4-4,1-4 3,-5 0 6,0 0 5,-5 0-3,0 0-2,-4 4-2,-5 0-3,4 0-4,-4 0 0,0 0-3,0 0 2,0 0 1,0 8-1,0 0 6,0 0 1,0 0 4,0 1 1,0-1 5,0 0 5,-4 0 4,-1 0 4,5 1 2,-5-1 1,1 0-4,-1 0-3,1 0-7,-1-4-4,0 5-10,1-5-2,-1 0-2,0 0-7,1 4 10,-1-4 12,1 0 5,-6 0 15,6 5 7,-1-5 6,-4 0 3,4-4-1,-4 4-1,4-4-14,1 0-7,-1 4-2,-4-4-9,0 0 0,-1 0-2,6 0 1,-1 0 5,1 0 3,-1 0 10,0 0 3,1 0 16,-1 0 8,5 0-2,0-4 2,0 0-12,0 0-6,0 0-6,0 0-1,0-5-3,5 5 2,-5 0-2,0-4 2,0 0-2,4 0 0,1 3-1,4-3 2,0 4-1,1 0 2,-1 0 0,5-4 3,-5 0-5,0-1-1,5 5-2,-5-4 1,1 0 0,-1 4 3,0 0-1,0 0 2,-4 0 0,4-1 1,0 1-4,-4 0 0,0 0-3,-5 4 2,0-4-2,0 4 2,0 0-2,0 0 2,4 0-4,1-4 0,0 0-1,4 0-2,0 0 1,0 0-1,1-1 0,-1 1 2,0 4-3,-4 0-2,-5 0-14,0 0-6,0 0-15,0 0-4,0 0-12,-5 0-4,0 4-7,1 5-1,-1-1-15,-4 0-46,0 4 29</inkml:trace>
          <inkml:trace contextRef="#ctx0" brushRef="#br0" timeOffset="3963.7672">455 541 216,'5'4'82,"-5"-8"-64,4 0 11,-4 4 2,10 0-4,-1-4 4,0 0-4,0 0 1,1 0-16,-1-4 2,5-1 0,0 5-1,4-8 2,1 4-2,-1 4 0,5 4-1,-4-4 2,4-5-3,-5 5 1,1 0-5,-1-4-2,-4 4-2,0 0 0,0 4-7,-5-4 1,-4 0-30,-1 0-13,-4-1-27,0-3-10,-4 4-50</inkml:trace>
        </inkml:traceGroup>
        <inkml:traceGroup>
          <inkml:annotationXML>
            <emma:emma xmlns:emma="http://www.w3.org/2003/04/emma" version="1.0">
              <emma:interpretation id="{47049000-3AF3-4F53-9B63-085243A9F224}" emma:medium="tactile" emma:mode="ink">
                <msink:context xmlns:msink="http://schemas.microsoft.com/ink/2010/main" type="inkWord" rotatedBoundingBox="13872,16189 15349,16151 15385,17558 13908,17596"/>
              </emma:interpretation>
              <emma:one-of disjunction-type="recognition" id="oneOf1">
                <emma:interpretation id="interp5" emma:lang="en-US" emma:confidence="0">
                  <emma:literal>they</emma:literal>
                </emma:interpretation>
                <emma:interpretation id="interp6" emma:lang="en-US" emma:confidence="0">
                  <emma:literal>They</emma:literal>
                </emma:interpretation>
                <emma:interpretation id="interp7" emma:lang="en-US" emma:confidence="0">
                  <emma:literal>Thy</emma:literal>
                </emma:interpretation>
                <emma:interpretation id="interp8" emma:lang="en-US" emma:confidence="0">
                  <emma:literal>Thuy</emma:literal>
                </emma:interpretation>
                <emma:interpretation id="interp9" emma:lang="en-US" emma:confidence="0">
                  <emma:literal>that</emma:literal>
                </emma:interpretation>
              </emma:one-of>
            </emma:emma>
          </inkml:annotationXML>
          <inkml:trace contextRef="#ctx0" brushRef="#br0" timeOffset="5735.5663">1521-323 148,'0'0'57,"0"0"-44,0 4 16,0-4 6,0 0 7,0 0 4,0 0-11,0 0-6,4 4-17,-4 0 1,0 4 1,0 4 1,0 1 1,0 7-4,-4 13 0,-1 12-3,-4 0 2,0 8-2,-1 9 0,-3 3-1,-6 5 2,1 0-1,4-1 2,0-3-6,0-4-3,0-5-4,5-8 1,0-4 1,4-12 0,-4-8 0,9-5 0,-9-4-11,4-3-5,1-1-21,-1-4-6,5-8-13,0-4-3,5-8-58,4-13-29,0-8 72</inkml:trace>
          <inkml:trace contextRef="#ctx0" brushRef="#br0" timeOffset="7972.2588">1710-127 220,'-33'0'85,"24"-4"-66,-14 0 1,14 0-4,0 0 8,-5 0 8,0 0 11,5 0 6,-5 0-26,5-1 5,4 1 2,-4 0-5,9 0-2,14 0-7,-5 0 0,9-4-9,5 4-2,5-5 1,0 1 1,-1-4-1,6 4 1,-1 0-2,-4 3 0,-5 1 3,0 0 5,0 0-7,0 0-1,0-4-1,0 4 2,0 0-5,0 0-1,-4-1-11,-1-3-3,5-4-46,0 0-20,5-9-105</inkml:trace>
          <inkml:trace contextRef="#ctx0" brushRef="#br0" timeOffset="7444.6569">1770-237 280,'-5'-4'107,"5"-1"-83,-5 1-5,5 4-8,0 0 2,5-4 6,-5 4 1,0 0 3,0 0-13,0 0-3,5 17-5,-1 11-2,-4 5 3,0 8 2,-4 12 0,-1 13 2,-4 8-6,0-1-1,-5 1 6,0-4 4,0-4-5,0-9-1,0-4 0,1-4 2,3-12-1,1-8 2,0-4 0,0-9 1,-1-4 7,6-8 2,-1-4-6,1-12-2,4-8-3,4-5-1,5-8-3,1 4-2,3-3 1,1 7-1,-4 0-3,-1 5 2,0 4 1,0 3 2,0 5-3,1 8 0,-1 0-1,0 8 0,0 5 2,5-1 0,0 0-3,0 9 2,0-1-1,4 1 0,1-5 0,-1 5 0,-4-9 0,0 4 0,-1-3 0,1-5-2,-4-4 0,3-4 0,1-4 3,5 0 0,4-9-2,0-3 0,0-5 2,0-3 0,0-1 1,0-3 2,-5-1 3,1-4 2,-5-4 1,0 0 0,-5 5-4,-5-1-1,1 4-1,-5 4 1,0 5 0,-5 4 1,1-1 2,-1 5 3,1 4-6,-1 4-2,-4 8-6,-1 8 1,1 8 0,-5 9 2,1 8-1,3 4 1,1 0 2,0 0 2,4 4-3,5-8-2,5 0 2,4-4-2,0-5 1,1-7 2,3-5 0,1-8 2,0-8 1,0-4 3,4-8 3,1-4 2,-5-13 1,-1-4 0,1-4 0,0-4-6,0 4-2,0 1 0,-5 3 2,0 4-1,0 9 0,-4 3-3,0 5 1,-1 4-7,-4 8-1,5 8-7,0 8 0,-1 9 6,1 4 3,-1-1 3,6 1 0,-1 0-3,0-1 0,0 1 2,0-4 0,1-5 1,-1-4 0,0-3-3,0-5 2,1-4 3,-1-4 1,0-4 1,5-8 0,-5-9 0,5-8 2,0-7-3,0-9 0,-1-1 1,1-3 0,0 0 0,0 8 2,0 4-1,-5 9 2,0 3-2,-4 9 2,-1 3-2,1 5 0,-5 0-6,0 8 1,0 0-5,0 12-1,0 5 0,0 11 4,0 13-1,-5 8-1,1 5-2,-1 7 1,1 5 3,-1-1 1,0 5-6,1 8 0,-6-4 1,1-1 1,0-3 3,0-8 1,0-9 1,-1-8 0,1-8 0,0-9 0,0-7 4,0-5 5,-1-3-1,-4-9 1,1-4 1,-1-8 1,0-9-3,5-7-3,0-5 0,-1-4 1,6 0-3,-1 1-2,5-1-3,0 4-1,0 4 4,5 1 3,-1 7-6,6 1 0,3 4-2,6 4 2,4 3 1,5 10 1,-1 3-3,5 4 2,1 0 1,-1 1 0,0 3-7,-4 0-3,0-3-3,-5-1 0,-5-4-22,-4-4-7,-5-4-18,5-8-7,-9-8-39,4-13-15,0-4 0</inkml:trace>
        </inkml:traceGroup>
        <inkml:traceGroup>
          <inkml:annotationXML>
            <emma:emma xmlns:emma="http://www.w3.org/2003/04/emma" version="1.0">
              <emma:interpretation id="{905F474E-A8B5-4A19-9CFA-2EA837C365C2}" emma:medium="tactile" emma:mode="ink">
                <msink:context xmlns:msink="http://schemas.microsoft.com/ink/2010/main" type="inkWord" rotatedBoundingBox="15808,16213 19551,16116 19577,17129 15834,17225"/>
              </emma:interpretation>
              <emma:one-of disjunction-type="recognition" id="oneOf2">
                <emma:interpretation id="interp10" emma:lang="en-US" emma:confidence="1">
                  <emma:literal>Continue</emma:literal>
                </emma:interpretation>
                <emma:interpretation id="interp11" emma:lang="en-US" emma:confidence="0">
                  <emma:literal>Conlimue</emma:literal>
                </emma:interpretation>
                <emma:interpretation id="interp12" emma:lang="en-US" emma:confidence="0">
                  <emma:literal>Conltmue</emma:literal>
                </emma:interpretation>
                <emma:interpretation id="interp13" emma:lang="en-US" emma:confidence="0">
                  <emma:literal>continue</emma:literal>
                </emma:interpretation>
                <emma:interpretation id="interp14" emma:lang="en-US" emma:confidence="0">
                  <emma:literal>conlimue</emma:literal>
                </emma:interpretation>
              </emma:one-of>
            </emma:emma>
          </inkml:annotationXML>
          <inkml:trace contextRef="#ctx0" brushRef="#br0" timeOffset="8870.8846">3683-12 256,'-9'-29'96,"0"13"-75,4-17-3,0 17-8,1-5 5,-1-3 5,-4-1 7,-5 1 6,0-1-18,-4 4-2,-1 9 1,1 0-6,-5 4-2,-5 8 1,1 4 0,-1 4-3,-4 12-1,4 13-1,0 4 1,1 4 0,4 4 3,4 4-1,1 9 0,9-1-3,-1 0 1,6-3-2,8-5-1,6-4-2,3-4-1,6-8-5,-1-4 0,5-5-9,5-8-4,-5 1 0,5-9 2,-1-8-7,1 0-1,-5-4-12,0-8-3,5-5-28,-1-7-54,6-9 24</inkml:trace>
          <inkml:trace contextRef="#ctx0" brushRef="#br0" timeOffset="9275.8504">3895 33 292,'-4'0'110,"-1"0"-86,-4 4-2,4 0-8,-4 5-8,0-1 1,-5 0 7,0 0 3,5 4-8,-5 1-3,5 3 0,0 5-3,-1-1-2,6 5 0,-1 3-1,5 1 0,0 0 0,0 4 0,5-5 0,-1 1 0,6-4 0,-1-5-3,0-4 0,0 1-1,5-5 3,0-4 2,4 0 2,-4-8 7,0-4 4,0-8 6,0-4 4,-5-9-6,0-8-3,0-4 0,-4-4 3,-5-4-6,0 4-2,-5 4-8,1 5-1,-6 7-3,1 5 0,-5 3-11,5 5-7,-5 4-18,1 4-6,-1 4-43,-5 4-17</inkml:trace>
          <inkml:trace contextRef="#ctx0" brushRef="#br0" timeOffset="10057.9307">3909 254 244,'18'-16'93,"-8"8"-72,4-9 3,-5 13-5,0-4 1,0 0 2,0 0 2,5 0 2,-5-1-14,1 1 0,4 0-1,-1 0-4,6 0 7,-1 3-1,1 1-9,-5 0-4,-1 4-1,1 0 2,-5 0 0,1 4 2,-1 9-2,0 3-1,0 5 1,1 3-1,-1 5 0,-5 0 0,1 3-3,0-3 2,-1 4-1,-4-4 0,0-1 4,0-3 1,0-5-1,0-3-2,0-5 3,0 0 0,0-12 3,0-8 1,0 0-1,0-13 1,5 1-6,-1-9-1,1-4 2,4 1 1,0-1-1,5 4-2,0 0 3,0 5 0,0-1 1,0 1 2,-1 3-3,1 5-2,0 3 2,0 5 2,0 4-2,0 4-2,-1 8-3,1 5 1,0 7-1,-5 5 0,1 3-3,-1 5 1,-5 4-3,6-4 2,-6-4-2,1-1 0,-5-3-12,4-9-3,-4-3-10,0-5-5,0-4-20,0-8-6,5-17-55</inkml:trace>
          <inkml:trace contextRef="#ctx0" brushRef="#br0" timeOffset="10462.4867">4670-209 280,'0'-4'104,"4"4"-81,-8-4-8,4 4-11,4 0 6,-4 0 7,10 0 7,-6 0 5,-4 0-15,9 4-4,-4 4 1,4 5-1,-4 11 2,4 5-2,-4 8 1,-5 12-4,4 8-2,-4 9-2,5 0 0,-5 3-4,5-3 0,-1-5-4,1-3-1,-5-9-13,4-12-5,-4-4-20,5-13-8,0-8-21,4-12-6,5-20-24</inkml:trace>
          <inkml:trace contextRef="#ctx0" brushRef="#br0" timeOffset="10765.663">5025 156 288,'-5'12'110,"1"-8"-86,8 5-22,1-5-14,-5 4 11,4 0 11,-4 4 13,0 5 9,0 3-17,0 5-4,5 4-3,0 3-7,-1 1 0,1-4-1,0 4 2,-1-5-3,1-3 0,-1 0-6,-4-9 0,0-4-19,5 1-8,0-13-11,4-9-2,0-11-37,0-17-39,5-12 42</inkml:trace>
          <inkml:trace contextRef="#ctx0" brushRef="#br0" timeOffset="10943.8149">5195-229 336,'-18'37'126,"9"-21"-98,0 17-10,4-13-10,0 1-19,-4 3-5,0 1-8,0 4-2,4-5 14,0 5-12,1-4-3,4-5-80,4-3-39,6-9 72</inkml:trace>
          <inkml:trace contextRef="#ctx0" brushRef="#br0" timeOffset="11770.1434">5209 570 184,'-4'8'71,"4"-4"-55,0-4 11,0 0 3,0 0 4,0-4 4,0 0-12,0 0-3,0-4-13,0-4 0,0-1 3,0-7-3,4-9 2,10-4-3,-5-8 2,5 0-6,5 0-1,-1 0-2,5 4 1,-4 1 4,4 3 6,0 4-5,-5 4 0,1 5 5,-6 4 1,-3 3-5,-1 5-3,0 4-8,0 8-1,0 8-1,1 9-1,-6 3 1,1 9 3,-5 4 0,5 4 3,-5 0-3,0 4 0,0-4 1,4 4 0,-4-8 0,0-4 0,-4-4-5,4-9 1,0-3 2,0-9 1,0 0 3,0-8 1,0-12-1,0-5 1,9-7-4,0-13 0,0 0 1,5-4 0,4 4 0,1 0 2,-1 4-3,1 1 0,-1 7 5,-4 4 5,0 9-1,-5 0 1,0 12-5,1 12-5,-1 5-2,0 7 2,0 5 0,-4 8-2,4 0 0,-4 4-7,-1 4-2,1 0-20,0 0-9,-1-8-29,1-4-11,4-9-41</inkml:trace>
          <inkml:trace contextRef="#ctx0" brushRef="#br0" timeOffset="12430.6043">5892 353 176,'0'-8'66,"0"8"-52,4-9-10,1 5-6,0 0 18,-1 0 13,1 0 14,-5 0 7,4 0-27,-4 0 0,0 4-1,0 0-6,0 0 1,0 0-8,5 8-1,-5 4-2,0 5 1,5-1-4,-5 5 0,4 3-1,1 1-2,-1-5 1,6 1 1,-1-5-3,0 5-2,5-9-1,0-4 3,4 0-5,1-12 2,-1-4 2,5 0 3,0-9 2,0-7 3,0-1 3,-4-4 5,-1-3 7,-9-5 5,1-4-8,-6 0 0,-4 4-7,0 8-1,0 9 0,0 3 1,0 5-8,0 4-1,-4 12-4,-1 12-2,0 9 0,1 4 3,-1 3 0,1 1 3,4 0-6,4 0 1,10-4-12,4-1-6,10-7-8,4-5-5,5-4 1,5-3 2,-1-1-6,5-8-2,-4 0-10,-1-4-2,-4-5-51</inkml:trace>
          <inkml:trace contextRef="#ctx0" brushRef="#br0" timeOffset="12985.7044">6574 373 168,'0'0'66,"0"4"-52,0 1 21,0-5 5,0 0-11,0 0-2,0 0-10,9 0-2,1 0-9,-1 0 3,0 0 1,0-5 1,0 1 3,1-4-3,3-4 1,1-5 2,0-7 1,0-5-4,0-4 1,0-4-1,-1 1 3,-3 3-3,-6 4-1,-8 5-2,-6 3 2,-3 5-7,-6 7-2,-4 9-1,-5 9 2,-4 7-1,0 9 2,0 7-2,4 1 2,0 8-2,5 0-1,9 4-2,5-4 1,9 8-1,5-4 0,9-4 4,9 5 3,4-10-2,10-3-2,9-8-3,5-9 1,4-8-1,1-8 0,-1-8-9,0-12-5,-8-13-30,-6-8-12,-4-12-89</inkml:trace>
          <inkml:trace contextRef="#ctx0" brushRef="#br0" timeOffset="13526.8445">4638-94 304,'-37'-8'112,"32"12"-87,-4-8-2,4 4-6,1 0 7,4 0 7,0 0-3,0 0-2,0 0-14,0 0-5,9 0-1,14 0 3,5 0 5,22 0 1,6-8 3,8-1-6,5-3-2,5 0-3,4 0 0,-4-1-4,5 1-2,-1 0 0,-9-5 1,0-3-17,-13-1-4,-10-3-59,0-13-27,-14-8-60</inkml:trace>
        </inkml:traceGroup>
        <inkml:traceGroup>
          <inkml:annotationXML>
            <emma:emma xmlns:emma="http://www.w3.org/2003/04/emma" version="1.0">
              <emma:interpretation id="{6FE91D68-25F8-459B-8CA3-CC3A40FF47EC}" emma:medium="tactile" emma:mode="ink">
                <msink:context xmlns:msink="http://schemas.microsoft.com/ink/2010/main" type="inkWord" rotatedBoundingBox="20021,16040 23859,15942 23895,17343 20057,17441"/>
              </emma:interpretation>
              <emma:one-of disjunction-type="recognition" id="oneOf3">
                <emma:interpretation id="interp15" emma:lang="en-US" emma:confidence="1">
                  <emma:literal>tackling</emma:literal>
                </emma:interpretation>
                <emma:interpretation id="interp16" emma:lang="en-US" emma:confidence="0">
                  <emma:literal>tacking</emma:literal>
                </emma:interpretation>
                <emma:interpretation id="interp17" emma:lang="en-US" emma:confidence="0">
                  <emma:literal>rackling</emma:literal>
                </emma:interpretation>
                <emma:interpretation id="interp18" emma:lang="en-US" emma:confidence="0">
                  <emma:literal>Tackling</emma:literal>
                </emma:interpretation>
                <emma:interpretation id="interp19" emma:lang="en-US" emma:confidence="0">
                  <emma:literal>tracking</emma:literal>
                </emma:interpretation>
              </emma:one-of>
            </emma:emma>
          </inkml:annotationXML>
          <inkml:trace contextRef="#ctx0" brushRef="#br0" timeOffset="15072.8803">7529 111 276,'-19'-4'104,"14"0"-81,-8-4-8,8 4-9,0-1 3,1 1 5,-1-4 20,1 4 8,-1 0-21,5 0 1,0 0 2,0 0-4,5 0 0,4-1-5,0 1 1,9 0-5,1 0 1,4 0-3,5 0 0,-1 0-3,1 0-1,4 0-6,-9 0 1,0-1-2,-4 1 0,-1 0-5,1 4 0,-5 0-15,-1 0-5,1 0-19,0 4-7,4 0-20,1 1-6,4-5-51</inkml:trace>
          <inkml:trace contextRef="#ctx0" brushRef="#br0" timeOffset="14638.0126">7750-352 348,'-9'16'132,"9"-12"-103,-5-4-21,5 0-18,0 0-13,0 4 2,0 5 13,5 3 7,-5 13 2,-5 7 10,5 18 6,-5 7-3,1 8 0,4 9-2,-5 8 0,1-4 2,4 4 4,0-8-6,0-4-2,0-13-3,0-8-2,4-4-12,1-12-3,-5-8-24,4-13-34,1-16 13,4-9-40,5-15-52,5-13 41</inkml:trace>
          <inkml:trace contextRef="#ctx0" brushRef="#br0" timeOffset="15746.7677">8377 250 220,'18'-20'82,"-22"12"-64,13-5 9,-4 9-2,-1-8-9,1 0-1,-5-5 2,0 1 1,-5-5-9,1 5 8,-1 0 5,0 3 0,-8 1 4,-1 4-11,0 0-5,0 4-4,-4 8-7,-1 4-1,-4 8 1,0 9 0,0 8 1,0 3 2,0 1 3,4 4 2,1-8-3,4 0-1,5 0-3,4-9-1,5 1-1,10-5-2,3-3 3,6-9 0,4 0 1,5-8 2,4-4-1,0-8 2,0-5 2,-4-3 2,0-1 3,-10-3 1,-4-5 3,0 5 2,-5 3-7,0 1-3,-4 3-1,-1 5-1,-4 4-2,0 4 1,0 4-9,-4 8-3,-1 8-2,-4 5-1,4 3-7,1 5 0,-1 0-6,5 3-1,0 1-4,9-4 1,5-5-6,0-7-3,5-1 1,-1-16 2,5-12-33,5-4-48,4-13 28</inkml:trace>
          <inkml:trace contextRef="#ctx0" brushRef="#br0" timeOffset="16061.8505">8852 17 340,'-14'16'129,"9"-8"-100,-8 9-15,8-5-12,-4 4-6,0 9 2,-5 0 10,0 7 7,0 1-7,5 4 4,0 0 2,4 0-5,5 0-3,5 0-8,4-9-3,5-3-1,-1 4 2,6-1-7,-1-11-1,1-1-2,-1-12 1,5-4-2,-4-8 2,-1-8-4,1-13-2,-1-4-11,0-12-4,6-4-44,3-4-56,1-5 35</inkml:trace>
          <inkml:trace contextRef="#ctx0" brushRef="#br0" timeOffset="16526.34">9184-254 224,'9'-61'85,"-4"44"-66,-1-3 21,-4 12 7,0 4-14,0-1-4,0 5-14,0 0-5,0 9-6,5 3 2,-5 13 0,0 3 2,0 17 0,-5 9 0,5-1 0,-4 4-2,4 1-1,0 3 1,0 1 1,0-1-3,0-8-1,0 1 1,0-9 0,0-4-2,0 0 1,0-4 0,0-13 1,0-3-5,0-5 1,0-4 4,0-8 2,0-4 9,0-4 2,-5-12-4,5-5-3,5-7-3,4-9-2,0-8-3,5-13-2,4-3 3,1-1 0,4 5-4,0 0 1,-5 8 0,1 8 2,-1 8-3,-4 8 0,0 5-1,-5 3 0,0 5-11,-4 4-5,0 4-17,-5 4-7,4 8-20,1 0-6,-1 0-54,1 5-42,0-1 72</inkml:trace>
          <inkml:trace contextRef="#ctx0" brushRef="#br0" timeOffset="16817.2762">9318 246 324,'9'25'123,"5"-1"-95,4 1-8,-4-13-11,0 5 8,4-1 11,1-4-5,-6 1-4,1-1-10,0-4-8,-5 0-4,1-4-20,-1-4-10,-9 0-14,4-8-6,1 0-31,0 0-13,4-4 0</inkml:trace>
          <inkml:trace contextRef="#ctx0" brushRef="#br0" timeOffset="17294.3403">9543 410 184,'0'4'71,"5"-4"-55,4 8 22,-9-8 5,10 0-4,-1 0 11,9-4-15,5-8-19,5-4-5,4-5-1,0-3 0,1-5 2,-1-4 2,0-8 4,-4-4-1,0-8 1,-5-9-3,0-7-1,-5-5-6,1 0-3,-6-4 2,1 0 0,-5 9-1,-9 15 1,0 9 2,-4 8 5,-10 13-10,-9 12-5,-9 16-4,-10 16 0,-4 17 1,0 16 2,0 13-1,9 4 1,14 7 0,9 1 0,19 4 0,13-8-2,10 0-6,13-9-4,5-7-8,10-13-1,-1-8-4,0-17 0,1-7-10,-1-18-1,-4-7-35,-14-17-15,-5-7-20</inkml:trace>
          <inkml:trace contextRef="#ctx0" brushRef="#br0" timeOffset="17624.7266">10221-69 256,'-4'4'96,"4"-4"-75,-5 4-12,10 4-9,-5 0 9,0 5 11,4 7 18,-4 5 9,5 7-24,-1 9-6,1 0-3,0 4-2,4-4 1,0-4-7,0-4-4,-4-4-1,4-5-1,-4-7-16,-5-5-6,0-12-16,4-4-4,1-12-26,0-13-11,-10-20-29</inkml:trace>
          <inkml:trace contextRef="#ctx0" brushRef="#br0" timeOffset="17804.5653">10258-446 332,'-4'8'126,"4"4"-98,-5 9-36,5-9-25,0 0-9,0 5 1,5-1 19,-1 4 9,1 1-39,4-1-14,0-3-9,5-5-2</inkml:trace>
          <inkml:trace contextRef="#ctx0" brushRef="#br0" timeOffset="18855.8389">10452 213 300,'-23'21'112,"14"-13"-87,-5 0-42,14-4-26,-5 1 26,0-1 20,5-4 32,0 0 15,-4-4-25,4-1-9,0-3-4,9-4-10,0-9-3,1-3 4,8-5 3,5 0 1,0 1 1,0-1 0,-4 0 2,-1 5-1,0 3 2,-4 5 0,0 4 1,-5 3-9,1 5-1,-1 4-2,0 0 2,0 9-1,0 3-1,-4 4 1,4 5-1,-4 3-3,-1 1 2,1 0 1,0-1 2,-1 1-3,1-1-2,0-3-1,-1-5 0,-4-4 3,5 1 0,-5-5 3,0-8 1,0 0-4,0-8-1,4-5-2,1-3 0,0-4-2,4-5-1,0-8 6,5 0 5,0 1 2,0-1 2,-1 4 0,1 0 0,0 1 0,0 11 2,-5 1-3,0 4 1,1 3-10,-6 9 0,5 9-5,1 3 0,-1 4 1,0 1 2,0 3-1,0 1 4,5-1-2,0 1-1,5-1 0,-1-3 0,0-5-6,1 0-4,-1-4 8,5-8 2,0 0 6,1-8 1,3-4 1,-4-4 0,-4-13 2,-1-8 3,1-8-2,-10 0-2,0-4 0,0 8-1,0 0 2,-4 12 3,-5 4-2,-5 9 3,-8 12-4,-6 8-5,-8 12-3,-1 9-2,-4 8 3,-1 8 2,6-4 2,4 4-1,4 8-2,10 12 1,9 9-1,9 12-3,14 4 0,14 4 6,5-4 5,4 0-2,-5-12 2,-4-8 4,-9-9 4,-1-12 1,-13-8-1,-14-8 7,-18-9 3,-38-8-23,-22-12-8,-23-12-34,-24-8-15,-22-9-76,-6-12-33,6-20 16</inkml:trace>
        </inkml:traceGroup>
      </inkml:traceGroup>
    </inkml:traceGroup>
    <inkml:traceGroup>
      <inkml:annotationXML>
        <emma:emma xmlns:emma="http://www.w3.org/2003/04/emma" version="1.0">
          <emma:interpretation id="{07EDB472-5C65-4D17-9012-EC50543FFC47}" emma:medium="tactile" emma:mode="ink">
            <msink:context xmlns:msink="http://schemas.microsoft.com/ink/2010/main" type="paragraph" rotatedBoundingBox="11975,17515 20344,17258 20388,18707 12019,18964" alignmentLevel="1"/>
          </emma:interpretation>
        </emma:emma>
      </inkml:annotationXML>
      <inkml:traceGroup>
        <inkml:annotationXML>
          <emma:emma xmlns:emma="http://www.w3.org/2003/04/emma" version="1.0">
            <emma:interpretation id="{C72D7011-4DB7-4CEF-949A-4E8BCB44091E}" emma:medium="tactile" emma:mode="ink">
              <msink:context xmlns:msink="http://schemas.microsoft.com/ink/2010/main" type="line" rotatedBoundingBox="11975,17515 20344,17258 20388,18707 12019,18964"/>
            </emma:interpretation>
          </emma:emma>
        </inkml:annotationXML>
        <inkml:traceGroup>
          <inkml:annotationXML>
            <emma:emma xmlns:emma="http://www.w3.org/2003/04/emma" version="1.0">
              <emma:interpretation id="{C5522EBF-5E3C-4C96-85ED-662571A44E9C}" emma:medium="tactile" emma:mode="ink">
                <msink:context xmlns:msink="http://schemas.microsoft.com/ink/2010/main" type="inkWord" rotatedBoundingBox="11975,17515 20344,17258 20388,18707 12019,18964"/>
              </emma:interpretation>
              <emma:one-of disjunction-type="recognition" id="oneOf4">
                <emma:interpretation id="interp20" emma:lang="en-US" emma:confidence="0">
                  <emma:literal>thisChallengel.</emma:literal>
                </emma:interpretation>
                <emma:interpretation id="interp21" emma:lang="en-US" emma:confidence="1">
                  <emma:literal>this Challenge!</emma:literal>
                </emma:interpretation>
                <emma:interpretation id="interp22" emma:lang="en-US" emma:confidence="0">
                  <emma:literal>this hallengel.</emma:literal>
                </emma:interpretation>
                <emma:interpretation id="interp23" emma:lang="en-US" emma:confidence="0">
                  <emma:literal>this hallengel,</emma:literal>
                </emma:interpretation>
                <emma:interpretation id="interp24" emma:lang="en-US" emma:confidence="0">
                  <emma:literal>thischallengel.</emma:literal>
                </emma:interpretation>
              </emma:one-of>
            </emma:emma>
          </inkml:annotationXML>
          <inkml:trace contextRef="#ctx0" brushRef="#br0" timeOffset="20191.8998">-112 1320 268,'-4'-4'101,"-5"0"-78,4 4-5,5 4-5,-5 0 5,1 4 6,-10 5 5,0 3 2,-4 9-16,-5 11 4,-5 10 4,9-10 1,-13 30 3,-5 0-9,0 3-3,1 1-8,3 0-3,1-5-2,4-3 1,5-9-11,5-8-2,4-8-33,5-13-14,4-7-17,5-17-4,9-8-20</inkml:trace>
          <inkml:trace contextRef="#ctx0" brushRef="#br0" timeOffset="20822.8154">442 1263 252,'-19'8'93,"15"-4"-72,-1-4-19,5 0-13,0 0 16,-5 0 10,1 4 7,-5 4 2,-1 0-13,1 5-4,-5 7-1,0 13-1,-13 8 2,-1 12 5,0 9 4,-4 3-2,-5 1 2,0 0-5,1-1-1,-1-3-9,4-13 0,1-4-1,4-12 2,10-9-1,0-3-1,4-5 3,4-4 2,6-7-2,8-5-2,10-9 0,5-3 1,8-13-1,6-3-1,4-9 1,-1 4-1,1 4 2,0 1 3,0 3 0,0 5 2,0 3-2,-5 9 2,0 4-2,-4 4 2,0 0-2,-1 8 0,1 4-3,4 1 1,1 11-2,-1 1 2,-4-1-2,-1 5 2,-4 0-2,-4-9-1,-5 5-6,-1-5-4,-3-3-14,-1-5-5,-5-4-16,1-8-4,4-12-36,1-17-15,3-16-2</inkml:trace>
          <inkml:trace contextRef="#ctx0" brushRef="#br0" timeOffset="21125.7805">866 1615 200,'-9'17'74,"4"-9"-58,0 0 7,5-4 1,0 4 7,0 5 8,0 3-6,0 4 0,0 5-18,0 4 2,0 8 1,0 4 1,0-5 3,0 5-6,5-4-1,-5-4-12,0-4-1,0-5-4,0-7 0,0-5-20,0-4-8,9-20-67,0-21-48</inkml:trace>
          <inkml:trace contextRef="#ctx0" brushRef="#br0" timeOffset="21333.6465">1055 1259 392,'-19'20'145,"15"1"-112,-1-1-23,1-8-19,-1 1 6,0-1 10,1 0-9,-1 1-4,1-1 2,-1-4-36,0 0-15,5-8-41,0 0-16,10 0 10</inkml:trace>
          <inkml:trace contextRef="#ctx0" brushRef="#br0" timeOffset="21871.8924">1461 1558 304,'-10'0'112,"6"-4"-87,-1-9-26,5 5-18,0-4 30,0 0 20,-4-1-5,-1 5-4,0 0-13,1 0-4,-1 4-1,-9 4 2,1 4 1,-11 8 3,1 4 1,-4 5-1,4 3 1,-5 5-6,10 4-1,-1 4-4,5 0-1,5 0 1,9-5 0,5 1 0,4-4 2,9 0 3,5-5 2,0-3-1,5-1-1,-5 5-1,5-9 0,-10-8-2,1 13 1,-5-9-2,-1 0 2,1-3 2,-5 3 2,-4 0 5,-5-4 3,-5 1-6,1 3-3,-5-4-1,-10 0-1,-8 0-13,-6 1-7,-13-5-20,-5-4-7,1 0-29,-10-4-11,-5-5-60</inkml:trace>
          <inkml:trace contextRef="#ctx0" brushRef="#br0" timeOffset="22323.4065">-485 1599 320,'-51'12'121,"42"-8"-95,-9-4-2,13 0-9,0 0 13,1 0 9,4 0-8,0 0-2,0 0-16,9 8 0,9-4 0,5 1 2,10-5 3,8 0-5,10 0 1,9-9-5,4 1 1,1-4-5,4-5 0,0-3-1,0-5-2,5-3-19,9-1-8,9-4-30,19-16-14,0-12-86,4-13-53,-4-8 94</inkml:trace>
          <inkml:trace contextRef="#ctx0" brushRef="#br0" timeOffset="23164.193">2318 1439 172,'-4'0'66,"4"0"-52,-5-4 21,5 4 5,0-4 4,0 0 3,0-5-14,0 1-8,0 0-14,0 0 1,0-4 4,0 3 5,0-3 2,-5 0-4,1-1 1,-5-3-7,-10 0 0,1-1-4,-10-3 2,-4-1-2,-10 5 0,-8 4-3,-1 8 1,0 12-2,0 12 2,1 9-6,4 8-1,-1 16 0,6 17 2,4 8-1,9 4-1,10 0-2,9 0-1,9-5-1,4-3 3,15-4 0,4-13 3,5-8-6,8-12-1,6-12-5,9-13-1,4-12-8,0-12-2,5-13-18,0-12-5,0-8-23,0-8-10,0-4-50</inkml:trace>
          <inkml:trace contextRef="#ctx0" brushRef="#br0" timeOffset="23718.4871">2881 1111 296,'-5'-12'112,"5"12"-87,0-13-7,0 9-7,0 4 10,0 0 8,0 0-6,0 4-3,0 5-11,-4 7-4,-1 5-1,0 11 2,1 9 1,-1 8 1,-4 9 2,4 7-1,-4 9 2,-5 8-6,0 0-1,1 4-4,-10-8-3,4-12 4,5-5 1,5-3-3,0-17 1,0-5-5,4-11 1,0-5-3,5-7 2,0-13 3,5-13 1,9 1 3,4-21 1,5-12-1,5 0-2,0-4-2,-5 4 1,0 8 1,-5 0 2,1 17 5,-6 3 4,1 5-6,-4 8-3,-1 12 1,0 4 2,0 9-4,0 3-1,1 5 0,-1 0 0,0 0-9,0-1-2,1 5-16,-1-8-8,5-5-10,-1-3-5,6-5-16,-1-8-9,10-12-34</inkml:trace>
          <inkml:trace contextRef="#ctx0" brushRef="#br0" timeOffset="24923.0734">3512 1693 260,'-4'4'96,"4"-4"-75,0 0-12,0 0-9,0-4 5,0-4 6,0 0 19,-5-1 8,1 1-19,-1 0 0,0 4 2,-4 4-10,-5 4-1,-4 4-6,-5 9-3,0 3 2,0 5 2,0-1-4,4 5-1,5 0 0,1-1 0,-1-3 2,9-5 1,1-3-8,4-1-4,0 1 0,4-9 3,5 0 3,5-4 2,5 0 1,4-8 0,0-8 0,4 8 0,1-9 0,0-3 2,4 0-1,0-1 2,1-3 0,-1 3 3,-4 1-1,-1 0 0,1-1-1,-5 9 0,0-4 0,-5 4 0,-4 3-2,0 1-2,-5 4-6,-4 0-4,0 0 6,-1 0 3,1 4 0,4 1 0,-4-1 1,4 0 0,0 0 4,5 0 5,4-4-7,1 0-1,-1-4-1,1 0 0,-1-4-3,1-5 2,-1-3 5,-4-5 2,4-3 2,1-9 2,-1-8-3,-4-4 1,0-4 1,0-9 2,-1-3-1,-3-5-1,-6 1-3,-4-1 1,0 9-4,-4 8 0,-6 8-1,1 8-2,-5 4 1,-4 9 1,0 7-6,-1 13 1,-9 13-4,5 11 2,0 17 1,0 17-1,5 3 4,4 13 0,5 0 1,4 3 0,5-3-3,5-4 2,9-9-1,4-3 0,0-13-3,10-4-1,0-12 3,13-5 3,1-12 1,-1-3-1,1-9 1,-1-9 1,1-7-3,-1-13 0,-4-8 1,5-12 2,-5-8 5,-5-5 4,0-7-4,-4-9-2,-1-4-5,-8 0 0,-1 0 4,-8 8 2,-1 9 0,-9 11-1,-5 9 5,1 12 6,-10 13-8,0 12-4,-9 20-8,0 17 0,-5 16 0,0 16 2,1 13-1,4 4-1,9 8 3,5 0 2,9 0-5,9-8 1,9-8-4,5-13 2,10-8-10,13-8-6,4-8 3,6-17 2,4-7-10,0-13-3,-5-13-16,-4-7-4,-5-9-75,-5-16-47,-4 3 75</inkml:trace>
          <inkml:trace contextRef="#ctx0" brushRef="#br0" timeOffset="25475.4317">4965 1689 256,'5'8'96,"-5"-8"-75,4 0-21,1 0-15,4-4 28,0-4 19,0 0 0,5-5 0,0-3-18,0-5 0,0-7 0,-5-5 4,0-4 1,-4-4-4,-1-4 1,-4 0-7,0 0-3,0 4-3,-4 4 0,-1 8-2,1 5-1,-6-1 5,1 13 4,0 8-7,0 4-3,-5 16-3,5 9 3,-1 3 0,1 5 1,0 8-3,0 4 2,4 0-1,10 0 0,4 0-11,0-4-5,10-4-3,4-4-3,4-4 5,6-9 3,-1-3 1,0-9 0,0-4-8,5-8 0,-9-4-26,0-9-10,-5-7-40</inkml:trace>
          <inkml:trace contextRef="#ctx0" brushRef="#br0" timeOffset="26769.996">5449 1525 208,'-28'25'79,"15"-21"-61,3 4-36,10-8-19,-4 0 33,4 0 19,0-4 46,-5 0 19,5-5-41,0 1-3,0-4-4,0 0-18,0-5-5,5-3 0,4-1 2,0 1 0,5-5 3,0 1-9,4 3-3,5-3-2,0 3 2,0 1 3,0 3 2,-4 5 1,-1 4 0,-4 4-4,0 4-3,-5 4-3,5 4-1,0 4-1,0 9 3,0 3-5,-5 5 2,0 4-3,0 4 2,0 4 3,1-5 3,-6-3-2,6-4 0,-6-4 1,1-5 2,-1-4 1,-4-3 1,0-5 0,0-8 0,0-4 0,5-8 0,0-9 0,-1-12 2,5-4-1,1 0 0,-1 1-3,5 7 1,-5 0-2,0 5 2,0 3 0,1 5 3,-1 3-1,0 9 0,0 4-6,0 0-1,1 9 1,4 3 0,-1 4-6,1 1 0,0 3-17,0 1-7,0 3 1,0-3 1,-1-1-4,1-3-2,0-5-7,0-4-1,0-4-6,4-8 1,1-4-3,-1-4 0,5-1 30,0-3 47,0 0 23,0-1 10,0 1 1,-4-5-10,-5 5-4,-1-5-26,-3 5-1,-1 0 0,0 3 2,-4 1 2,-1 4 3,-4 0 3,0-1-9,-4 5-4,-6 4-9,-8 0-3,0 4-2,-6 5 1,1 3-4,0 4-2,0 1-1,5 3 0,-1 1 0,10-1 0,0 1 3,4-5 0,1 0-4,4 1-1,0-5-8,4-4-2,6 0 7,3-3 4,6-5 6,9-5 4,-1-3 0,5-4 2,1-4 5,-6-1 2,1 1 1,-5-1 1,-4 1-2,-1 4 1,-4 4 1,-5-1 2,0 5-4,1 0 0,-1 4-11,-5 4-3,6 4-1,-1 5 0,0 7-2,0 9 2,5 8 1,0 4 0,0 8 0,0 0 0,-1 4-5,-3 1 1,-6 3 2,-4 0 3,-4-3 0,-6 7-1,-3-3 3,-6-5 0,-4-8 7,-5 0 6,-13-12 1,-5-4-1,0-9-2,-5-8 1,0-12-6,-4-8-3,4-12-17,1-9-7,3-8-33,6-8-13,9-8-45,9-9-21,4-3-28</inkml:trace>
          <inkml:trace contextRef="#ctx0" brushRef="#br0" timeOffset="27412.7752">6634 1619 132,'18'13'52,"-8"-13"-41,8 12 18,-9-8 3,1 0 11,3 0 8,1 0-1,0 0 0,5 0-28,4-4 3,0-4 2,0 0-2,0-4 0,0-4-7,0-1-3,0-3-1,-5-4 2,-4-9-5,0 0 1,-5-8-5,0-4-2,-9-4-5,0-4 0,0 4 0,-4 8 0,-1 4 0,1 9 2,-6-1 1,6 13 3,-5 8-8,-1 8 0,-3 16-2,-6 5 2,1 12 1,-1 8 1,5 8 0,1 5 0,3 3 0,6 0 0,8 1 0,10-5 0,9 1-3,9-13 2,5-8-4,0-5-1,0-7-6,0-9-3,0-16-9,0-8-5,0-8-17,0-13-9,-1-12-78,1-8-47,-4-8 83</inkml:trace>
          <inkml:trace contextRef="#ctx0" brushRef="#br0" timeOffset="27744.1608">7482 841 364,'10'12'134,"-6"4"-104,1 13-8,-1-9-12,6 13 9,-1 12 12,-4 13 2,-5 7 1,0 5-19,-5 8-5,0 4-2,1-4-9,-1-5-1,0-7-46,1-5-18,4-3-55,0-9-23,0-12 16</inkml:trace>
          <inkml:trace contextRef="#ctx0" brushRef="#br0" timeOffset="27972.6906">7759 2107 496,'0'29'187,"5"-25"-146,-1-4-59,-4 0-39,10-4 2,-1-5 8,0-3-66,-4-17-32,-1-28 26,1-21 17</inkml:trace>
        </inkml:traceGroup>
      </inkml:traceGroup>
    </inkml:traceGroup>
  </inkml:traceGroup>
</inkml:ink>
</file>

<file path=ppt/ink/ink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1:23.907"/>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-1931 353 144,'-7'-4'55,"3"1"-43,0 3 14,0 0 6,1 0-9,-1 0-1,4 3-13,0 1-5,0-4-3,0 0-1,0 0 0,7 0 2,5 0 3,7 0-4,-1-4-1,5 4 2,7 0 3,0 0 0,1 0 0,3 0-1,-4 0 2,4 0-1,0 4 0,-4-1-6,0 0-1,0-3 3,0 4 3,0-1 5,1-3 2,-1 0-5,0 0-4,-4 0-1,1 0 1,-1 3-3,0-3 0,1 0 3,-1 0 3,1 4-2,-5-4-2,1 3-3,-1-3 1,1 0 1,3 0 2,-3 0-1,0 0-1,-1 0 1,1 0 1,-4 0 1,0-3 3,-1 3-3,-2 0 0,-1 0-1,-4 0 1,0 0-2,4 0-1,4-4-2,0 4 1,0 0 1,0-3 2,0 3-3,-1-3-2,1 3 2,0-4 2,0 4 0,0-3-1,-4 3 1,0 0-1,-4-3 0,1 3 2,-5 0-1,5 0 2,-5 0-4,1 0-2,-1 0 2,1 0 2,-8 0 0,3 0 2,-3 0-2,4-4-1,0 1-13,0 0-4,-4-1-20,0 1-6,0 0-33,0-1-40,0 1 35</inkml:trace>
  <inkml:trace contextRef="#ctx0" brushRef="#br0" timeOffset="2838">577-173 288,'0'-4'107,"3"4"-83,-3 4 2,0-4-4,0 0-14,0 0-4,0 0-3,0 0-1,0-4 0,0 4 0,0-3 0,0 0-27,4 3-9,4 0-88</inkml:trace>
  <inkml:trace contextRef="#ctx0" brushRef="#br0" timeOffset="2367.1504">735-96 164,'-4'-27'63,"8"13"-49,0-6 7,-1 14 0,1-1-7,-4 4 2,0-1-5,0 4 1,0 4-7,-4 6-1,1 6 0,-5 4-2,1 11-2,-1 2 1,4 11-1,1 3 4,3-10 5,0-7 1,0 13 4,0 11-3,0-7 1,0-4-5,-4-6-2,-4-3-2,-3-4 0,0-3-18,-4-4-4,-4-3-95</inkml:trace>
  <inkml:trace contextRef="#ctx0" brushRef="#br0" timeOffset="5104.9672">856-66 96,'-4'-7'35,"4"7"-27,0 0 16,0 0 6,0 0-3,-4 0-1,0 0-8,0-3-1,1 3-10,-1-4 0,0 4 0,0 0-1,1 0-1,-1-3 1,4 3 1,-4 0-3,4 0-1,0 0 1,0 0 0,0 0 2,0 0 1,0 0-1,0 7 1,-4-1-2,1 5 2,-1 2 0,-4 7 1,1 10 0,-1 10 0,-3 7-4,0 10-1,-5-3-1,1 0-2,0-4 1,4-17-1,3-3 0,1 4 2,-1 3-1,1-7-1,3-7 3,0-2 0,1-5-4,-1-6 1,4-3 0,0-7 0,0 0-22,0-3-10,4-1-79</inkml:trace>
  <inkml:trace contextRef="#ctx0" brushRef="#br0" timeOffset="4280.0293">1044 286 104,'-4'-7'38,"4"7"-29,-3 0 8,3 0 4,0 0-8,-4 0 0,0 0-5,0 3-3,0 1-2,-3 2 0,-1 4 0,1-3-1,3 0 1,4 0 0,0-1 1,0 4-2,0-3 1,0 0-2,4-1 2,3 4-2,1-6 2,-1-1 0,1-3 1,-4 0 6,0-3 4,-1-4-3,1 0-1,-4-3-4,0 0-1,0 0 1,-4-3 1,1 3-1,-1 0-1,-4 3-3,1 4 1,-5 6-2,1 4-1,-4 6-8,0 4-3,0 3-84</inkml:trace>
  <inkml:trace contextRef="#ctx0" brushRef="#br0" timeOffset="3139.4224">995 215 156,'26'7'57,"-14"-4"-44,7 4 21,-12-4 7,1 4-2,-1 0 1,-3-4-5,0 4-1,-4-7-19,0 0-5,0 0-2,0 0-4,0 0-3,0 0-18,0-3-6,0-1-73,4 1-64,-1-4 50</inkml:trace>
  <inkml:trace contextRef="#ctx0" brushRef="#br0" timeOffset="1531.7173">147 24 156,'11'-13'57,"-7"6"-44,0 0 18,-1 7 8,-3 0-9,0-3 0,0 3-13,0 0-3,0 0-8,-3 3-4,-1 8 1,-4 5-2,-3 11-1,0 10 1,-4 10 1,-1-4-1,1 1-1,0-4-2,0-3 1,0-7 3,4-3 1,0-3-4,3-8 1,0-2 2,5-8 1,3 1 1,0-4 2,3 1-3,5-4-2,0 0 2,3-4 2,4-2-2,4-1-2,0 0-3,-1 4 1,1 0 1,0-1 0,-4 4 0,0 0 0,0 0 0,-3 4 0,-1-1-5,0 0-1,1-3-15,-5 0-6,-3 0-28,0-3-10,0-4-21</inkml:trace>
  <inkml:trace contextRef="#ctx0" brushRef="#br0" timeOffset="1847.0208">260 118 160,'4'-27'63,"-4"21"-49,3-1 20,-3 7 6,0 0-7,0 0-2,0 7-6,-3 6-4,-1 7-11,-4 14 0,1-1 1,-1 4-4,4 7-2,1-1-2,-1-9-3,0-8 1,0 11 1,1 14-3,-1-15 0,0-5-15,0-5-4,1 5-32,14-18-84</inkml:trace>
  <inkml:trace contextRef="#ctx0" brushRef="#br0" timeOffset="555.9435">-698 125 152,'-4'0'57,"4"3"-44,0 4 7,0-7 3,0 0-12,0 0-1,0 3-6,4 1-1,0 2-1,0 1 7,3 0 4,1-1 2,3 1 1,0 3-4,5 0 0,2 0-7,-3 0-1,-3-3-2,3 3 1,7 3 0,1-2 3,-4-1-1,-4-4 2,-4 1-2,1 0 2,3-4 0,0 0 1,-4 1-2,0-4 1,1 0-2,-5 0 0,1 0-3,-1 0 1,1-4 0,-1 1 1,-3 0-2,0 3 1,0 0-2,0-4-1,-1 4 1,-3 0-1,0 0 2,4 4 1,0 2 1,-4 4 2,0 4 1,-4 6 1,-3 3-2,-5 4 1,-7 3-4,-3 4 0,-5 3-19,-7 3-7,0 4-116</inkml:trace>
  <inkml:trace contextRef="#ctx0" brushRef="#br0" timeOffset="7386.867">60 1147 8,'-4'0'5,"4"0"-4,-4 3 18,4-3 7,0 0 15,-3 4 7,-1-1-3,0 0-3,-3 1-12,3-1-4,-4 0-6,5-3-3,-5 0-9,4 0-1,-3-3 3,3-4 0,0 1 4,0-4-5,4-4-1,0-2-4,4-1-3,4 0 6,-1-3 3,5 0-5,-1 3-3,0 0 3,4 1 1,0 2-2,0 4-1,-3 3 1,3 4 0,-4 6 2,0 7 3,-3 4 2,3 3 1,-3 3-6,3 0-4,0 0-1,1 3-1,-1-3 0,0-3 2,4-3-3,1-4-2,2-7-25,1-6-11,4-4-24,-1-6-11,-3-1-24</inkml:trace>
  <inkml:trace contextRef="#ctx0" brushRef="#br0" timeOffset="7852.3003">460 1057 96,'15'-14'38,"-8"7"-29,5-3 14,-5 4 8,-3-1-4,0-3 1,-1-3-9,1-1-4,-4-3-8,0 1 2,0 2 1,-4 1-1,1-1 2,-5 4 3,1 4 1,-5 2-4,1 8 1,-4 6-7,0 6-1,0 8-2,0 3-2,3 3 1,5 3-1,7 1 0,7-4 2,5-3-1,7-7-1,7-7-8,4-6-5,8-10-33,3-7-13,4-4-31</inkml:trace>
  <inkml:trace contextRef="#ctx0" brushRef="#br0" timeOffset="8467.6942">822 1000 116,'0'-7'46,"0"10"-35,-4-9 23,4 6 10,0-4-7,-4 4-1,0 0-5,-3 0-2,-5 4-16,1-1-1,-4 4 1,-4 3-3,0 0 0,-3 3-9,3 4 0,0 3-3,4 0 0,4 0 2,3 0 0,4-3-3,4-4 0,4-3-1,4-3 3,3-3 0,4-4 1,4-4-3,0-3 0,-4-3 2,0-3 2,4 0 2,-4-1 3,0-3-5,0 4-3,0 3 1,-4 0 2,1 3 4,-5 1 2,5 6 1,-1 0-4,4 3-1,-4 0-3,1 1-1,-1-1-6,0-3-3,1 0-32,-1-7-15,0 1-52</inkml:trace>
  <inkml:trace contextRef="#ctx0" brushRef="#br0" timeOffset="9728.5463">961 1147 64,'0'0'27,"4"0"-21,0 0 14,-4 0 7,3 0-2,5-3 3,0-1 1,-1-2 5,4-1-6,1 0-2,3 1-14,0-5-1,0 1 2,0 0-1,0-3 1,0-4 1,0-3 4,-3-3-6,-1-4-2,-4-7-5,1-3-2,-1 1-1,-3 2 1,-4 1 2,0 6 4,-4 3 0,1 8 0,-1 5-3,-4 11 1,-3 11-4,0 9 0,-1 6-1,1 8-2,0-1 1,3 1-1,5-1-3,6-2 0,5-1 4,-1-3 1,5-4-11,-1-6-7,4-4-11,4-3-4,0-3-5,0-4-3,3-6-58,1 0-30,0-4 61</inkml:trace>
  <inkml:trace contextRef="#ctx0" brushRef="#br0" timeOffset="10016.1364">1387 902 220,'4'-6'82,"-4"9"-64,0 4 15,0-1 2,0 1-5,0 7 2,-4-1-9,0 4-4,1-1-11,-1 1-5,0 0 0,4 0-2,0-4 2,0 1-7,4-4-1,3-4-20,5-6-7,3-3-36,0-4-14,0-3-21</inkml:trace>
  <inkml:trace contextRef="#ctx0" brushRef="#br0" timeOffset="10271.0114">1410 768 216,'-23'4'82,"16"-1"-64,7 0-4,0 1-8,0-4-44,0 0-16,3 3-28,5-3-10</inkml:trace>
  <inkml:trace contextRef="#ctx0" brushRef="#br0" timeOffset="11170.0246">1757 815 180,'-8'-10'68,"4"7"-52,-7-1 10,4 4 4,-5 0-3,-3 4 2,-4 3-10,-3-1-1,-1 4-11,0 0-2,5 0-1,-1 0-2,4 4 1,3-1-2,9-3-1,3 0-4,7 4 0,4-1 4,4 1 4,4-1 3,4 0 3,0 1 1,-1-1 1,1 4-2,-4-4-1,-4 4-1,-4-3 2,-3-1-3,-8 0 1,-4 1-1,-4-4 3,1 0-3,-5 0 1,-3-3-5,-4-4 0,-3-3-3,-1 0-1,1 0-26,-1-3-9,4-1-28,4-2-13,8-1-40</inkml:trace>
  <inkml:trace contextRef="#ctx0" brushRef="#br0" timeOffset="11773.1255">1753 755 260,'-8'-13'99,"16"2"-77,7-5-2,-4 6-7,4 0-5,4 0 0,0-1 0,0 1 2,4 4-5,-5 2-1,-3 1 2,4 3-3,0 0 0,0 3-50,-4 4-20,4 0-49</inkml:trace>
  <inkml:trace contextRef="#ctx0" brushRef="#br0" timeOffset="11532.7404">1806 514 200,'11'-10'74,"0"10"-58,1 0 7,-12 0 1,0 0-2,0 0 2,7 3-2,-3 0 1,0 4-13,3 10 1,1 10 0,-4 9-4,-1 11 1,1 7-5,-4 3-2,4-3 0,0-8 1,-1-5-1,5-8 2,-1-6-13,1-4-6,0-6-31,-1-7-15,8-6-51</inkml:trace>
  <inkml:trace contextRef="#ctx0" brushRef="#br0" timeOffset="12701.3148">2134 762 80,'-4'-7'33,"4"7"-26,0 0 11,0 0 6,0 0 11,0 3 6,0 4-9,0 3-4,0 3-5,0 1 0,0 3-13,0-4 3,0 0 1,0 1 4,0-1 3,0-3-5,0 0 1,4 0-10,-1-3-2,1 0 1,0-1 1,4 1 1,-1 0 0,1 0-4,-1 3-3,1 0 0,-1-4-1,1 1-7,-1-4 0,5-6-28,3-7-9,4-10-77,3-10-36,1-7 79</inkml:trace>
  <inkml:trace contextRef="#ctx0" brushRef="#br0" timeOffset="12944.847">2205 493 244,'-19'-3'93,"16"3"-72,3 0 3,0 0-5,0 0-12,0 0-4,0 0-7,0 0 0,0 0 2,0 7-23,0-7-11,3 7-47,-3 3-42,8 6 48</inkml:trace>
  <inkml:trace contextRef="#ctx0" brushRef="#br0" timeOffset="13188.3346">2409 748 196,'-8'-3'74,"8"6"-58,0-3 7,0 7-1,-3 3-3,-5 3 1,1 7 4,-1 4 2,0 3-13,1 3-1,3-3-1,4-4 2,8-6 3,-5-4-7,13 1-1,14-8-11,4-9-5,0-10-36,3-11-16,5-6-62</inkml:trace>
</inkml:ink>
</file>

<file path=ppt/ink/ink4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12:07:15.358"/>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38E56C68-8419-4DEA-B536-EC89A75058EC}" emma:medium="tactile" emma:mode="ink">
          <msink:context xmlns:msink="http://schemas.microsoft.com/ink/2010/main" type="writingRegion" rotatedBoundingBox="11893,6627 20579,6049 20960,11773 12274,12351"/>
        </emma:interpretation>
      </emma:emma>
    </inkml:annotationXML>
    <inkml:traceGroup>
      <inkml:annotationXML>
        <emma:emma xmlns:emma="http://www.w3.org/2003/04/emma" version="1.0">
          <emma:interpretation id="{D92CD29D-AD91-42D4-A82B-67443883B7F5}" emma:medium="tactile" emma:mode="ink">
            <msink:context xmlns:msink="http://schemas.microsoft.com/ink/2010/main" type="paragraph" rotatedBoundingBox="13615,5671 16406,7005 15868,8132 13077,6798" alignmentLevel="2"/>
          </emma:interpretation>
        </emma:emma>
      </inkml:annotationXML>
      <inkml:traceGroup>
        <inkml:annotationXML>
          <emma:emma xmlns:emma="http://www.w3.org/2003/04/emma" version="1.0">
            <emma:interpretation id="{98BA218B-25D3-4A79-9678-AB4706983F73}" emma:medium="tactile" emma:mode="ink">
              <msink:context xmlns:msink="http://schemas.microsoft.com/ink/2010/main" type="line" rotatedBoundingBox="13615,5671 16406,7005 15868,8132 13077,6798"/>
            </emma:interpretation>
          </emma:emma>
        </inkml:annotationXML>
        <inkml:traceGroup>
          <inkml:annotationXML>
            <emma:emma xmlns:emma="http://www.w3.org/2003/04/emma" version="1.0">
              <emma:interpretation id="{59597E42-79CC-4F19-B309-A95A08F8CE26}" emma:medium="tactile" emma:mode="ink">
                <msink:context xmlns:msink="http://schemas.microsoft.com/ink/2010/main" type="inkWord" rotatedBoundingBox="13615,5671 16406,7005 15868,8132 13077,6798"/>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r.</emma:literal>
                </emma:interpretation>
                <emma:interpretation id="interp4" emma:lang="en-US" emma:confidence="0">
                  <emma:literal>-r</emma:literal>
                </emma:interpretation>
              </emma:one-of>
            </emma:emma>
          </inkml:annotationXML>
          <inkml:trace contextRef="#ctx0" brushRef="#br0">3 104 108,'-3'0'44,"10"3"-35,-11-3 1,4 0-2,0 0-10,0 0-3,0-3-4,0-1 0,4 1 11,-4 0 8,0 3 5,0-4 3,0 4-1,0 0 1,0 0-5,0 0-3,0 0-5,0 0-4,0 0 0,0-3 1,0 0 1,0 3-4,0-4-1,0 4 1,0-3 2,0 3 0,0-3-1,0 3 3,0 0 0,4-4 3,-4 1 1,4 0 1,-4 3 0,0 0-4,0 0-1,0-4 8,0 4 4,0 0-3,0 0-2,0 0-3,0 0-2,0 0-3,0 0 1,0 0-4,0 0 0,7 0 3,1 0 1,-1 0-1,1 0 1,-1 0 0,1 0 3,3 0 3,1 0 2,-1 0-3,0 0-3,4 0 0,0-3-1,0 0 0,1-1 0,-1 4-2,0-3 1,4 0 0,-1 3 1,1-4-2,0 1 1,4-1-2,-1 4 2,1 0 0,0-3 1,-1 0-2,1 3 1,-1 0-2,1 0 2,4 0-2,-5 0 2,1 0-2,3 0-1,1 0 1,-1 0-1,0 0 0,-3-4 2,-4 1-3,7 3 0,1-3 1,-1-1 2,4 1-1,0 3-1,0 0 1,1 0-1,-1 0 2,0 0 1,0 0-1,-4 3-2,1-3 1,-1 0-1,1 0 0,-1 0 0,0 0 0,1 0 2,-5-3-1,1 3-1,3 0 1,-3 0 1,0 0-1,-1 0-1,1 0 3,0 0 0,-1 0-4,-3 0 1,-4 0 0,4 0 0,7 3 0,1-3 0,-5 4 0,5-1 2,-5 0-1,1 1 2,0-1 0,-1 0 1,5 1-2,-5-1-2,1-3 1,0 0 1,-1 0-1,1 0-1,-1 0 1,-3 0-1,0 0 0,4-3 0,-4-1-3,-4 4 2,0 0 3,0 0 3,-4 0-2,4 0-2,0 0 0,-3 0-1,3 0 0,0 0 0,0-3 0,0 0 2,0-1-1,0 1-1,0 0 1,0 3 1,0 0-1,-3 0 2,-1 0 0,0 0 1,-3 0-2,-1 0-2,5 0 3,-5 0 2,1 0-4,-1 0-1,1 0 2,-8 0 3,0 0-2,0 0 0,0 0-8,0 0-4,0 0 11,0 0 5,0 0-2,0 0-3,0 0-12,0-4-6,-4 1-19,4 3-7,-4-3-38,-3-1-16,-5 1-11</inkml:trace>
          <inkml:trace contextRef="#ctx0" brushRef="#br0" timeOffset="2855.5807">1700 1170 112,'0'-4'44,"0"4"-35,0 4 14,0-4 2,0 0-5,0 0-1,0 0 0,0 0 0,0 0-10,0 0 1,0 0 3,0 0-1,0 0 3,0 0-4,0 0 1,0 0-3,0 0 0,4 3-1,-4-3 2,0 0 1,7 3 1,-3 1-2,4-1 1,-1 0-4,5-3-2,3 4 0,0-4 1,4 0 1,3 0 3,1 0-5,-1 0-1,5 0 0,-1 0 0,4 3 0,1 0 0,-1 1-2,4-1 1,0 0 0,0 1 1,-1-1 0,1 0 0,0-3-2,0 0 1,-4 0 0,1 0 3,-5 0-1,-3 0 2,-1 0-4,1 0 0,-1 0-1,-3 0-2,0-3 1,0 0-1,0-1 2,-4 1 1,0 0-1,0-1 1,0 1-2,0 0 2,-3-1-2,-1 1 2,0 0-2,4-1 2,-3 1-2,-1 0 2,0 3-4,4-4 0,0 1 3,0 3 1,-3-3-1,3-1 1,-4 1-2,4 3 2,-3 0-4,-1 0 0,0-4 3,0 4 1,-3 0-1,3 0-2,-3 0 1,-1 0 1,-3 0-1,4 0-1,-5 0 1,1 0-1,0 0 0,0 0 0,0 0 0,3 0 0,-7 0 0,8 0 2,-8 0-1,3 0-1,-3 0 3,0 0 0,0 0-4,4 0 1,-4 0 2,8 0 1,-8 0-1,0 0 1,0 0-4,4 4 0,-4-4 1,3 3 0,-3-3 2,0 0 3,0 0-4,4 7-1,-4-7 0,4 3 0,-4-3-5,0 0 1,0 0-22,0 0-8,4 4-23,-4 2-9,0-2-61,-4 2-42,-7 1 76</inkml:trace>
        </inkml:traceGroup>
      </inkml:traceGroup>
    </inkml:traceGroup>
    <inkml:traceGroup>
      <inkml:annotationXML>
        <emma:emma xmlns:emma="http://www.w3.org/2003/04/emma" version="1.0">
          <emma:interpretation id="{9742B3AB-757A-46B8-A5AA-461585C876AF}" emma:medium="tactile" emma:mode="ink">
            <msink:context xmlns:msink="http://schemas.microsoft.com/ink/2010/main" type="paragraph" rotatedBoundingBox="12247,11950 20934,11372 20960,11773 12274,12351" alignmentLevel="1"/>
          </emma:interpretation>
        </emma:emma>
      </inkml:annotationXML>
      <inkml:traceGroup>
        <inkml:annotationXML>
          <emma:emma xmlns:emma="http://www.w3.org/2003/04/emma" version="1.0">
            <emma:interpretation id="{9B1B6E4E-5B2D-44C2-8DA5-9417C0121596}" emma:medium="tactile" emma:mode="ink">
              <msink:context xmlns:msink="http://schemas.microsoft.com/ink/2010/main" type="inkBullet" rotatedBoundingBox="12258,12119 15245,11920 15260,12152 12274,12351"/>
            </emma:interpretation>
            <emma:one-of disjunction-type="recognition" id="oneOf1">
              <emma:interpretation id="interp5" emma:lang="en-US" emma:confidence="0">
                <emma:literal>-</emma:literal>
              </emma:interpretation>
            </emma:one-of>
          </emma:emma>
        </inkml:annotationXML>
        <inkml:trace contextRef="#ctx0" brushRef="#br0" timeOffset="50036.2962">-898 5640 84,'-3'-6'33,"6"2"-26,-3 4 22,0 0 9,0 0-9,0 0-2,-3 0-14,-1 0-3,0 0-6,0 0-5,4 0-2,-4 0 2,4 0 0,-3 0 1,3 0 2,-4 0 1,4 0 3,0 0 1,0 0 3,0 0-1,0 0 2,0 0-8,0 0-2,0 0 1,0 0 1,0 0-1,0 0-2,0 0-2,0 0 1,0 0 1,0 0 2,4 4 3,3-1 4,1-3-2,-1 0-2,1 3 0,-1 1-1,1-1 0,0 0 2,3 1-3,0-1 0,0 0 1,1 1 2,3-1 1,0 0 3,0-3 1,4 0 1,0 0-2,0 0 1,-1 0-4,5 4-2,0-4 0,-1 3-1,1-3-2,-4 0-2,3 0 3,1 0 2,0 0 0,-1 0 0,-3 0-3,4-3 1,-1-1 0,1 4 3,0-3-3,3 0 0,0-1 1,1 1 2,-1 0-3,1-1 0,-1 1-1,0 0-2,1 3 3,-1 0 0,0 0-1,1 0 1,-5 0-4,1 0 0,4 0 1,-5 0 2,1 0-1,-1 0 2,1 0-4,-4 0-2,0 0 4,0 0 1,3 0-3,1 0 1,-1 0 2,5 0 1,-1 0-1,1 0 1,-1 3-2,0-3-1,1 0 1,-1 0 1,1 3-1,-1-3-1,-3 0 1,-1 0 1,1 0-3,-1 0 0,-3 0 1,4 4 2,0-1-1,-5-3-1,5 0 3,-4 0 0,0 0-1,0 0 1,-1 0-2,1 0-1,0 0 3,0 0 0,0 0-1,3-3-2,1 3 3,-4 0 0,0 0 1,3 0 0,1 0-2,-4 0-2,0 0 1,3 0-1,1 0 2,0 0 1,-5 0-1,1 0 1,0 0-2,0 3-1,-4-3-2,4 3 1,0 1 1,-8-1 2,-3-3-1,3 0-1,12 0 1,-5 0-1,-3 0 2,1 0 1,-1 0-1,-4 0-2,4-3 3,-4 3 2,1 0-4,-1 0-3,0 0 1,1 0 2,3 0 0,-4 0 2,4 0-2,0 0 2,4 0-4,-4 0 0,0-4 3,0 4 3,4-3-4,0 3-1,0 0 0,0 0 2,0 0-1,-1 0 2,1 3-2,0-3 2,-4 0-2,4 0 2,-4 0-4,0 0 0,0 0 3,0 0 3,-3 0-4,3 0-1,0 0 0,0 0 2,0-3-1,4 3 2,-4 0-2,4 0 2,-4 0-2,0 0-1,0-3-2,0 3 1,0 0 3,-7 0 1,-1 0-4,1 0 1,3 0 0,0 0 2,1 0-3,-1 0 0,0 0-1,1 0 0,-1 0 4,0 0 1,1 3-1,-1 0-2,0 1 1,-3-4-1,-1 0 0,1 0 0,-1 0-5,-3 0 1,-4-4-71,0-6-31</inkml:trace>
      </inkml:traceGroup>
      <inkml:traceGroup>
        <inkml:annotationXML>
          <emma:emma xmlns:emma="http://www.w3.org/2003/04/emma" version="1.0">
            <emma:interpretation id="{51569417-1F44-4F33-83AB-EF0BFD393D89}" emma:medium="tactile" emma:mode="ink">
              <msink:context xmlns:msink="http://schemas.microsoft.com/ink/2010/main" type="line" rotatedBoundingBox="17722,11586 20934,11372 20959,11757 17747,11971"/>
            </emma:interpretation>
          </emma:emma>
        </inkml:annotationXML>
        <inkml:traceGroup>
          <inkml:annotationXML>
            <emma:emma xmlns:emma="http://www.w3.org/2003/04/emma" version="1.0">
              <emma:interpretation id="{ADAC38BB-03BD-4418-B7FA-3EDC32E9F06C}" emma:medium="tactile" emma:mode="ink">
                <msink:context xmlns:msink="http://schemas.microsoft.com/ink/2010/main" type="inkWord" rotatedBoundingBox="17722,11586 20934,11372 20959,11757 17747,11971"/>
              </emma:interpretation>
              <emma:one-of disjunction-type="recognition" id="oneOf2">
                <emma:interpretation id="interp6" emma:lang="en-US" emma:confidence="0">
                  <emma:literal>~</emma:literal>
                </emma:interpretation>
                <emma:interpretation id="interp7" emma:lang="en-US" emma:confidence="0">
                  <emma:literal>_</emma:literal>
                </emma:interpretation>
                <emma:interpretation id="interp8" emma:lang="en-US" emma:confidence="0">
                  <emma:literal>z</emma:literal>
                </emma:interpretation>
                <emma:interpretation id="interp9" emma:lang="en-US" emma:confidence="0">
                  <emma:literal>Z</emma:literal>
                </emma:interpretation>
                <emma:interpretation id="interp10" emma:lang="en-US" emma:confidence="0">
                  <emma:literal>-</emma:literal>
                </emma:interpretation>
              </emma:one-of>
            </emma:emma>
          </inkml:annotationXML>
          <inkml:trace contextRef="#ctx0" brushRef="#br0" timeOffset="46529.3767">4547 5104 52,'-4'-3'22,"4"-1"-18,0 4 13,0 0 6,0 0-8,0 0-3,0 0-7,0 0-4,0 0 0,-4 0-1,4 0 6,0 0 4,0 0 6,0 0 4,0 0-4,0 0 1,0 0-6,0 0 1,0 0-7,0 0 4,0 0 3,0 0 0,0 0 1,0 0-5,0 0-3,0 0-2,0 0 0,0 0-4,0 0 0,0 0 3,0 0 1,0 0 5,0 0 3,0 0-4,0 0-2,0 0 0,0 0 1,8 4-3,-5 2 0,5-2 3,0-1 1,-1 1-3,1-1-1,3 0 3,4 1 1,-4-1-1,4 0 1,0 1-2,1-1 0,-5 0-1,4 1 0,-4-1-2,1 0 1,-1 1-2,0-1 2,0 0 0,1 1 1,3-4 0,-4 3 2,4-3-3,0 0 0,0 3 1,1-3 2,-1 0-3,3 0 0,1 0-1,0 0 1,0 0 0,0 0 1,0 0 0,-4 0 0,0 0-2,0 0 1,4 0-4,0 0 0,-4 0 1,4 0 2,-1 0-1,1 0-1,0 0 1,0 0 1,0 0-1,0 0-1,3 0 1,-3 0-1,0-3 0,0 0 0,0 3 0,0-4 2,-1 4-1,1 0 2,0 0-2,0 0 2,4 0 0,-1 0 1,1 0-5,-1 0 1,1 0 0,0 0 0,-1-3 0,1 3 0,0-3 0,-5 3 2,1-4-1,0 4 2,0 0-2,0 0-1,0 0 1,0 0-1,-1 0 0,-3 0 2,1 0-6,2 0 1,1 0 1,0 0 3,0 0 0,0 0 2,0 0-2,0 0-1,-1 0 1,1 0-1,0 0 0,0 0 0,0 0 2,0 4 1,-1-1-4,1 0-1,0 1 1,0-1 2,0 0 0,0 1-1,0-1 1,-1 1-1,-2-1 0,6 0 2,-3 1-1,0-1 2,0 0-4,0 1 0,-1-1 1,-3 0 2,1 1-1,-1-1-1,0-3 1,-4 3-1,0-3 0,1 0 0,-5 0 0,5 0 0,-1 4 0,0-4 0,0 0 2,1 0 1,-1 0-1,4 0-2,0 0 1,0 0-1,4 3-3,4 0 2,-1-3 3,9 4 1,-5-1 1,0 1 0,1-1-2,-1 0-2,1-3-2,-1 0-1,0 0-3,-3 0 1,-4 4 7,0-4 4,-1 0-3,1 3-2,0 0-3,4 1 1,-1-4 1,1 0 2,0 0-1,-4 0-1,-1 0 1,-3 0-1,1 0 0,-1 0 0,-4 0 0,0 0 2,4 0-1,-3 3-1,-1-3 1,0 0-1,1 0 0,-1 3 2,0-3-1,1 0 2,-1 0-2,0 0 2,-3 0-2,-1 0-1,1 0-2,-1 0-1,1 0 2,-1 0 2,1 0-2,-1 0 0,1 0 1,0 0 2,-1 0-1,1 0-1,-1 0 1,4 0-1,-3 0 0,0 0 2,3 0-3,0 0 0,0 0-1,1 0 0,-1 0 2,0 0 0,1 0 0,-1 0 0,0 0 0,1 0 2,3 0-3,-4 0 0,0 0 3,1 4 1,-1-4-1,0 0-2,1 0-2,-1 0 1,0 0 1,-3 0 0,3 0 0,0 0 2,-3 0-1,-1 0-1,1 0-2,0 0 1,-5 0 1,-3 0 2,8 0-1,-1 0-1,1 0-2,-8 0 1,7 0 1,-7 0 2,8 0-3,-8 0-2,0 0 2,8 0 0,-8 0 3,0 0 1,7 0 1,-7 0 0,0 0-2,8 0-2,-8 0-4,0 0 0,7 0 4,-7 0 2,0 0-3,8 0 1,-1 0-7,-7 0-3,8 0-16,-1-4-7,1-2-42,7-8-16,0-6-30</inkml:trace>
        </inkml:traceGroup>
      </inkml:traceGroup>
    </inkml:traceGroup>
  </inkml:traceGroup>
</inkml:ink>
</file>

<file path=ppt/ink/ink4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12:08:29.488"/>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933CD6D3-46DA-4907-AB15-16EA7699D1CE}" emma:medium="tactile" emma:mode="ink">
          <msink:context xmlns:msink="http://schemas.microsoft.com/ink/2010/main" type="writingRegion" rotatedBoundingBox="-21,8647 3856,7841 4317,10063 439,10868"/>
        </emma:interpretation>
      </emma:emma>
    </inkml:annotationXML>
    <inkml:traceGroup>
      <inkml:annotationXML>
        <emma:emma xmlns:emma="http://www.w3.org/2003/04/emma" version="1.0">
          <emma:interpretation id="{B347D4D8-A3F8-47A1-9509-FEDBBC89A514}" emma:medium="tactile" emma:mode="ink">
            <msink:context xmlns:msink="http://schemas.microsoft.com/ink/2010/main" type="paragraph" rotatedBoundingBox="-21,8647 3856,7841 4317,10063 439,10868" alignmentLevel="1"/>
          </emma:interpretation>
        </emma:emma>
      </inkml:annotationXML>
      <inkml:traceGroup>
        <inkml:annotationXML>
          <emma:emma xmlns:emma="http://www.w3.org/2003/04/emma" version="1.0">
            <emma:interpretation id="{C15E1513-DBEE-4DCF-AE3D-FC6CD6721AFD}" emma:medium="tactile" emma:mode="ink">
              <msink:context xmlns:msink="http://schemas.microsoft.com/ink/2010/main" type="line" rotatedBoundingBox="-21,8647 3764,7861 4048,9226 261,10012"/>
            </emma:interpretation>
          </emma:emma>
        </inkml:annotationXML>
        <inkml:traceGroup>
          <inkml:annotationXML>
            <emma:emma xmlns:emma="http://www.w3.org/2003/04/emma" version="1.0">
              <emma:interpretation id="{2C1B0698-E474-492F-8A59-ECF13DAB7352}" emma:medium="tactile" emma:mode="ink">
                <msink:context xmlns:msink="http://schemas.microsoft.com/ink/2010/main" type="inkWord" rotatedBoundingBox="-21,8647 3764,7861 4048,9226 261,10012"/>
              </emma:interpretation>
              <emma:one-of disjunction-type="recognition" id="oneOf0">
                <emma:interpretation id="interp0" emma:lang="en-US" emma:confidence="1">
                  <emma:literal>Improved</emma:literal>
                </emma:interpretation>
                <emma:interpretation id="interp1" emma:lang="en-US" emma:confidence="0">
                  <emma:literal>IM proved</emma:literal>
                </emma:interpretation>
                <emma:interpretation id="interp2" emma:lang="en-US" emma:confidence="0">
                  <emma:literal>Im proved</emma:literal>
                </emma:interpretation>
                <emma:interpretation id="interp3" emma:lang="en-US" emma:confidence="0">
                  <emma:literal>I'm proved</emma:literal>
                </emma:interpretation>
                <emma:interpretation id="interp4" emma:lang="en-US" emma:confidence="0">
                  <emma:literal>Inn proved</emma:literal>
                </emma:interpretation>
              </emma:one-of>
            </emma:emma>
          </inkml:annotationXML>
          <inkml:trace contextRef="#ctx0" brushRef="#br0">3 389 176,'-4'3'68,"8"-3"-52,-1 0 1,1 0 0,0-3-7,3-4 0,1 0 5,-1-3 2,5-3-8,-1-4 10,4 0 4,4-3 0,4 0 0,3 0-8,0 0-2,1 0-5,3 0-3,0 0-5,0 3 0,0 0 0,-3 4 0,-4 3 0,-1 0 0,1-1 0,-8 8 2,0 0-3,4-4 0,7 0 1,-3-3 2,-1 0-8,5 0-1,-5-3-12,1 3-5,0-4-14,-4 4-6,-4 4-62</inkml:trace>
          <inkml:trace contextRef="#ctx0" brushRef="#br0" timeOffset="-509.985">176-392 196,'-8'-4'74,"5"4"-58,-1-3 12,4 3-1,-4 0-15,0-3-7,1-1-1,-5 1-1,1 0-1,3-1-4,0 1-1,0 0 8,0-1 6,4-2-1,0-4 2,4 3-5,4 0 1,3-3-5,0 3 0,1 1 1,7-4 2,7-4-3,4 1 0,0-1-1,4 1 1,-4 0-2,1-1-1,-1 1 1,0-1 1,0 1-3,4 0 0,0-1 1,-8 4 0,-3 3 0,11-3 2,7 0-1,1 0-1,-12 4-2,0-1 1,-7 4-12,-4 3-7,-4 0-20,-4 6-8,-7 4-53</inkml:trace>
          <inkml:trace contextRef="#ctx0" brushRef="#br0" timeOffset="-1045.5211">485-503 200,'-4'4'77,"4"-4"-60,0-4 4,0 4-3,4-3-11,-4 0-4,0-1-2,0 4 1,0 0-1,0 0 2,0 0 0,0 0 5,0 4 3,-4 2-2,1 14 6,-1 7-1,0 7-10,0 6-2,1 7-2,-1 3 0,4 0 0,0-9 0,0-5 0,0 5 0,-4 6-5,0-7-1,0-7 3,1-3 1,-1-6-31,0-4-15,0-7-53</inkml:trace>
          <inkml:trace contextRef="#ctx0" brushRef="#br0" timeOffset="1333.9375">885 144 88,'4'3'33,"-1"4"-26,-3-4-4,0 1-2,0-1 1,0 1 1,-3 2 1,-5 1 2,0 0 30,1-4 13,-1 0-5,1 1-1,3-4-13,0 0-4,-3-4-15,-5-2-2,5-4 1,-4-4-4,7 4-1,0 3-5,0-9 0,-3-15 0,-1 1 2,4 0 1,1 0 3,3 0 1,0 6 1,0 8-4,7-8-1,1-9-1,3 2 1,0 1-4,1 7 0,-1 3 1,0 3 0,1 4-3,-1 3 2,0 3 1,1 7 0,-5 0-3,8 3 2,4 4 1,-8 0 2,1-1-1,3 8-1,4 6-2,-1 3 1,-2 4 1,-1 0 0,0 0 2,-4 0 1,0-1-1,-3 1-2,-4 0 1,-1-4-1,-3 1 0,-3-4 0,-1-3 0,4-4 2,-4 1-1,4-4 2,-4-4-2,1-2 2,-1-4-2,0-4 2,0-9-2,0-4 2,1-6-2,-1-4-1,0 0 1,0-3-1,1-4 0,3 11 0,0 3 0,3-7 0,5-7 0,-4 8 0,-1 6 0,5-1 2,0-2-3,-1 10 0,1-1 1,-1 7 0,4 4 0,1 10 2,3 3-3,0 7 0,0 3-1,0 3 0,0 7 2,-3 1 2,-1-5-1,0 1-1,0 0 1,-3-4 1,0-2-3,-5-1 0,1-4 3,-4-2 1,0-4-1,0-3-2,0-1 1,-4-2 1,1 2-1,-5-6-1,0-3 1,1-4 1,-1-3-1,1-3-1,-1-1 1,1-2-1,-1-4 0,4-7 2,4-3 1,0-4 1,4-3-2,4-3 1,3 3 0,0 10 1,-3 7-2,7-3 1,0-4-2,0 3 2,0 8-4,0 6-2,-3 3 2,-1 7 2,-4 0 0,5 17-1,3 13 1,0 7-1,0 3 0,0 0 2,0 0-1,0 1-1,-3-5 1,-1-2-1,0-4-3,-3-3 0,-1-7-14,-3 0-6,0-6-26,-4-4-9,0-4-57</inkml:trace>
          <inkml:trace contextRef="#ctx0" brushRef="#br0" timeOffset="2082.2787">1628-530 416,'0'14'-5,"3"3"-1,-3 3 7,4 3 4,0 4-2,0 6 0,3 11-1,1 6-2,-1 4-2,1 6 1,3 4 1,-3-4 2,-1 1-8,1-1-3,-4 4 11,-1-14 5,-3-10-2,0 10-1,-3 11-2,3-21 1,0-7 0,-4 4 1,0-10-5,-4-3-1,1-4-2,-4-4 3,-1-2-9,5-11-3,-1 1 7,1-18 5,-5-13 1,5-10 3,-1-9 2,4-8 4,1 0 2,3-3 1,0-3 2,3 0 2,5 3-7,3 0-1,1 0-4,3 6-1,0 5 1,7 2 2,-3 10 1,0 8 1,0 6-4,0 3-1,0 10 1,0 4 0,-1 9-5,5 4 1,0 7-2,-5 0 0,-2-4 2,-1 8 0,3 9 0,-2 0 2,-5-3-1,-7-1-1,-4-2-2,-4 3 1,-7-4-4,-5 1-1,1-4-15,-3-3-4,-1-4-29,0-3-13,0 0-46</inkml:trace>
          <inkml:trace contextRef="#ctx0" brushRef="#br0" timeOffset="1522.4197">1616-570 268,'0'0'101,"4"-3"-78,-4 13-7,0-10-8,4 7-8,-4-1 0</inkml:trace>
          <inkml:trace contextRef="#ctx0" brushRef="#br0" timeOffset="2683.7093">2016 107 220,'-8'4'85,"8"-4"-66,-3-4 8,3 4 0,-4-7-14,0-6-9,0-7-3,1-3-1,-1-8 2,0-2 3,0-7 4,0-4 2,4-3 3,0-6 4,4 6-8,4 3-1,3 4-5,0 0-1,1 6-1,3-3-2,0 14 1,0-1-1,0 8 0,-4 12 0,4 4 0,-3 10 2,-1 7-1,0 6 2,1 4-2,-1 0-1,4 3 1,-4 0-1,4 4-7,0-4-3,1 0-12,-5-3-6,0-7-18,1-6-7,-5-4-50</inkml:trace>
          <inkml:trace contextRef="#ctx0" brushRef="#br0" timeOffset="3133.3495">2348-520 244,'-4'0'93,"4"0"-72,0 7-8,0 0-8,0 3-7,0 0 0,0 3 2,0 8 0,4-1 0,-1 6-3,5 1 2,0 3-1,3 1 0,0-1 2,0-3 2,5-1-1,-1-6-1,0-3-2,-4-3 1,4 2-4,-4-9 1,1-7 8,-1-7 7,0-9 8,-3-4 5,-1-7-6,1-7 0,-4 1-9,-4-8-3,0 1-1,-8 0 1,1 0 1,-5 3 1,-3 3-2,-4 8 1,-3 6-9,-1 6 0,1 7-20,-1 4-8,4 10-46,4-1-19,7 8-5</inkml:trace>
          <inkml:trace contextRef="#ctx0" brushRef="#br0" timeOffset="3587.5007">2608-734 272,'-4'7'104,"8"-4"-81,-4 0-4,0-3-8,0 0-9,0 0-2,4 4-2,-1 2 1,1 11 1,0 3-3,3 10 2,1 4 1,0 6 0,-1 0-3,4 7 2,4 0 1,-3-3 0,3-1 0,-4-2 0,0-5-3,1-5 2,-1-8 1,0-3 2,1-6 10,-5-11 4,1-10 12,-1-9 5,1-11-9,-4-10-4,-1-7-9,1-13-3,0-10-4,0-6-1,0-5-3,3 5-1,1 6-10,-1 3-3,4 7-17,-3 7-6,3 6-13,-3 11-4,-1 3-55,-3 9-33,4 15 66</inkml:trace>
          <inkml:trace contextRef="#ctx0" brushRef="#br0" timeOffset="4697.5575">2951-530 116,'-19'44'44,"12"-24"-35,-5 7 12,8-14 1,1 1-12,-1-1-6,0-3-2,0 0 0,4-3-1,4-4 10,-4-3 8,8-3 3,3-4 4,0-3-8,4-3 0,0-4-9,4-3-1,0-7-4,0-3-1,0 0 1,0-7 0,0 0 4,-8 7 3,0 3-4,1-6 1,3-8-1,-4 1 1,-4 10-2,1 7 1,-4 2 5,-4 5 4,0 6-4,-4 3 1,-4 4-10,-3 6-2,-4 4-1,0 3 0,0 6 0,0 8 0,0 6-5,3 10 1,5-13 2,3 10 3,4 0-2,4 0 0,7-4-1,4-3 0,4-3 0,0-7-2,4 0 3,3-6 2,4-4 0,0-3 2,0-4-2,1-6-1,-1-4-2,-4-3-1,-3-7 2,-4 4 0,0-8 3,-4 1 1,-4-3 1,-4-1 0,1-2 2,-4 2 1,-4 1 1,-4 6 2,0 0-1,0 4 0,-3 3-5,-1 3-3,-3 4-3,0 3-1,-1 3-1,1 4 0,0-1 3,0 5 0,-1 2 1,1 0 0,3 1 0,5 6 0,3 3-20,0 1-7,0-1 9,3-3 5,5-3 9,-4 0 4,3-7 1,1 0 2,-1-3-2,1-7 2,-1 0 0,1-10 1,-1-4-2,1-6-2,0-7 1,3-10 1,0-6 3,-3-7 2,-1-1 1,1-6 2,-1 7-5,-3 0-1,0-1-4,0 11-1,-1 10 7,-3 3 6,0 11-2,-3 5 0,-1 18-9,0 10 0,-3 6-1,3 8 0,0 5 0,0 8 0,4 0 0,4-1 0,7 4-5,4-3-1,4-4-2,4-10 0,-1-3 7,5-14 2,3-6 1,4-14-2,0-10-17,4-13-9,3-7-110</inkml:trace>
        </inkml:traceGroup>
      </inkml:traceGroup>
      <inkml:traceGroup>
        <inkml:annotationXML>
          <emma:emma xmlns:emma="http://www.w3.org/2003/04/emma" version="1.0">
            <emma:interpretation id="{5D5ED1EE-3F9F-4EE3-A147-2FEBF4363CE4}" emma:medium="tactile" emma:mode="ink">
              <msink:context xmlns:msink="http://schemas.microsoft.com/ink/2010/main" type="line" rotatedBoundingBox="670,9642 4109,9027 4300,10099 861,10713"/>
            </emma:interpretation>
          </emma:emma>
        </inkml:annotationXML>
        <inkml:traceGroup>
          <inkml:annotationXML>
            <emma:emma xmlns:emma="http://www.w3.org/2003/04/emma" version="1.0">
              <emma:interpretation id="{7A08F246-3B1F-4F68-937D-82C71C53B9A4}" emma:medium="tactile" emma:mode="ink">
                <msink:context xmlns:msink="http://schemas.microsoft.com/ink/2010/main" type="inkWord" rotatedBoundingBox="670,9642 4109,9027 4300,10099 861,10713">
                  <msink:destinationLink direction="to" ref="{9CB77F97-E9FF-4A23-AB9E-01A2A8669A3B}"/>
                  <msink:destinationLink direction="from" ref="{9CB77F97-E9FF-4A23-AB9E-01A2A8669A3B}"/>
                </msink:context>
              </emma:interpretation>
              <emma:one-of disjunction-type="recognition" id="oneOf1">
                <emma:interpretation id="interp5" emma:lang="en-US" emma:confidence="1">
                  <emma:literal>attempt</emma:literal>
                </emma:interpretation>
                <emma:interpretation id="interp6" emma:lang="en-US" emma:confidence="0">
                  <emma:literal>attempt _</emma:literal>
                </emma:interpretation>
                <emma:interpretation id="interp7" emma:lang="en-US" emma:confidence="0">
                  <emma:literal>attempt -</emma:literal>
                </emma:interpretation>
                <emma:interpretation id="interp8" emma:lang="en-US" emma:confidence="0">
                  <emma:literal>attempt •</emma:literal>
                </emma:interpretation>
                <emma:interpretation id="interp9" emma:lang="en-US" emma:confidence="0">
                  <emma:literal>attempt ~</emma:literal>
                </emma:interpretation>
              </emma:one-of>
            </emma:emma>
          </inkml:annotationXML>
          <inkml:trace contextRef="#ctx0" brushRef="#br0" timeOffset="5954.2818">960 821 272,'-11'-13'101,"7"3"-78,-3-7 2,3 13-3,0 1-14,0 0-2,-3-4 0,-8-3 1,3 3-3,1 4-3,-4 3 2,-11 3-2,-1 7-1,5-3 1,-9 23 1,1 10-1,4 7-1,-1 4 1,9-1-1,3 0-3,7-6 2,4-4 1,0-7 0,4-2 0,8-8 0,0-6 0,3-4 2,0-3-3,4-3 0,8-7 3,-4-3 3,0-4 0,-1-3 0,-3-10-1,1-4 2,-1-2-1,0-5 2,-4 1-6,0 0-1,-3 3 2,-1 0 1,1 7-1,-4-3 1,-1 9 0,1 4 1,0 4-5,0 2-1,0 11 1,3 6 2,1 8 0,-1 5-1,5-2-2,-1-1 1,4 1 1,0-1 0,0-3 0,0-3 0,4-4-3,0-2 2,0-1-12,0-10-7,-4 0-7,0-7-3,0-3-15,-4-4-4,-3 1-49,-1-7-30,1-4 58</inkml:trace>
          <inkml:trace contextRef="#ctx0" brushRef="#br0" timeOffset="6538.2702">1152 680 156,'-11'-27'57,"7"14"-44,-3-10 16,3 13 6,4-1-4,0 5-1,-4-4-5,1 3-4,-1 0-11,0 4 0,0 0 3,0-1-3,4 1 2,0 0-9,0 3-2,0 0-1,4 10 0,0 10 0,4 3 2,-1 7 1,1 4 1,-1 9-5,4 8 1,1 6 0,-1 0 0,0 0 0,1-7 2,-1 0-3,0-13 0,1-7 1,-1-6 0,-3-8 0,-1-2 0,1-7-7,-1-7-3,1-7 1,-1-10 3,1-6 1,-1-11 0,-3-9 6,0-11 1,0 4 4,-4 13 1,0 3-1,3-3-1,-3-10-1,4 7 2,-4 7 1,0 6 1,0 7 0,0 3 0,4 7-2,0 10 1,-1 7-4,5 3-2,0 7-3,-1 3 1,1-4 1,7 15 0,7 15-3,1 1 2,3-3 3,1-4 1,-1-6-4,1-8 1,-1-2-2,-3-7 0,-1-7-29,1-10-12,-4-4-86</inkml:trace>
          <inkml:trace contextRef="#ctx0" brushRef="#br0" timeOffset="7160.8468">1707 1042 208,'4'0'77,"3"0"-60,4-6-1,-11 6-1,8-7-11,3-7-2,1 1-1,-1-7-1,0 0 0,4-4 4,-3 1 2,-1-4 6,0 0 3,0 0-6,-3 7-3,0 4-1,-1-8 1,-3 4-1,0-3 2,-1-11-4,-3 7 0,0 7 8,0 3 4,-3 4 2,-1 10 1,0-1-9,-11 11-5,4 0-3,-8 9-1,-8 8 2,5 3 3,3 3-2,4-3 0,4-1-3,3-2-1,8-1-1,4 1 0,3-1-3,5-9-1,-5-1 0,8 1 2,8-1 2,0-3 1,3 0-4,-3-3-1,-1-4-30,1 0-12,-4-3-70</inkml:trace>
          <inkml:trace contextRef="#ctx0" brushRef="#br0" timeOffset="8209.9385">2178 881 132,'-4'14'52,"4"-8"-41,-11 5 9,7-5 2,0 1-2,-3 0 3,-1-1-9,-3 1-3,3-4-6,1 1 7,-4-4 20,-4-7 7,3-3-13,1-3-7,0-4-6,-1 0-7,5-6-4,3 2-1,4-2 1,0 3-1,4 0-1,3 3 3,5 0 0,3 1-4,0 2-1,0 1 1,0 3 0,0 0-2,0 0 2,0 6 1,0 1 2,0 3-1,-7 0-1,-1 0 1,5 7-1,3 3 0,0 3 0,0 0 0,0 1 2,0 3-3,-4-1 0,1 1 3,-5-3 1,1-1-1,-1 0-2,-3 1 3,0-8 0,-4 1-1,0 0-2,-4-4 1,0-3-1,1 0 0,-1-3 2,0-4 1,0-3-4,1-10 1,-1 7 0,4-11 0,0 1 0,0-1 2,4 4-3,-1-3 0,5 6 1,-1 0 0,1 4 0,-1 3 0,5 3-3,-5 4 0,1-1 2,3 4 2,4 0-2,4 4-2,0-1 2,0 4 0,0-1 1,0 1 0,-1 3 2,-3 0 1,1 4-4,-5 2 1,0 4 0,-3 1 2,-5-1-1,1 0 2,0-3-2,-4-4 2,0 0-4,0-3 0,-4-3 3,0-4 1,1-6-1,-1-4-2,0-3 1,0-3-1,1-4 0,-1 0 0,0-3 0,0-3 0,4-4-3,0 0 2,4 4 1,4-1 0,3 4-3,0 0 2,1 7-1,-1 3 0,4 3 0,0 4-2,0 3 3,-4 6 2,4-2-2,-3 12 0,3 8-1,-4-1 0,0 4-7,-3 0-4,0 0-20,-5 0-8,5-4-72</inkml:trace>
          <inkml:trace contextRef="#ctx0" brushRef="#br0" timeOffset="9134.6365">2857 258 272,'-4'-3'101,"8"-1"-78,-4 4-7,0 0-6,0 0-18,0 0-2,3 7 11,-3 3 9,4 3-5,0 4 0,0 7-1,0 2 0,3 5 0,1 6-2,-1-7-2,-3-7 1,3 11 1,1-8-1,0 11-1,3 14 1,0-11 1,-3-7-3,-1 14 0,1 17 1,-1-4 2,1-3-1,-1-10-1,-3 0 1,4-13-1,-5-4 0,1-7 0,0-3-3,0-6 0,-4-4-1,0-4 3,0-6-2,-4-6 1,0-4 4,0 0 1,1 0 1,-1-11 0,-4-15 0,1-8 0,-1-3-2,5 0 1,-1 0 0,4 0 1,0 4 0,4-4 2,3 3-3,4 1-2,1 6 0,-1 10 1,0 7-1,4 0-1,4-4 3,4 8 2,0 6-2,-8 6 0,0 1 1,4 10 2,3-1-1,-3 4 0,-4 0-3,4 7 1,0 7-2,-8-4-1,0-4 1,-3 8 1,-4 9 1,-8-2 3,-4-1-1,-7 0 0,-4-3-8,-7-7-2,-8-3-14,-7-4-5,-1-6-5,1-7 0,3-7-8,8-3-2,3-3-23,12-1-10,4 4-9</inkml:trace>
          <inkml:trace contextRef="#ctx0" brushRef="#br0" timeOffset="10036.921">3132 292 196,'-42'10'74,"24"-4"-58,-9 8 9,23-11 2,-3 4-12,-8 3-1,0 0 1,3 0 0,5-3-8,3-1 2,8 1 4,7-7-1,4 0 1,8-7-5,7 1 0,4-4-3,0-4 2,7-3-4,1 1 0,3-4-1,8-1 1,0 1-2,3 0-1,1 3 1,-1 1-1,1 2 0,-1 1 2,5-1-10,-12 4-2,0 4-11,-4-4-1,0 0-27,1 0-8,-5-1-47</inkml:trace>
          <inkml:trace contextRef="#ctx0" brushRef="#br0" timeOffset="9588.8415">3332 50 224,'4'-10'85,"-4"7"-66,7-11-8,-3 8-6,3-4-10,1-4 1,-1 8 0,-3-1-1,0 7 12,4 3 8,-1 7 3,-3 4 2,3 6-9,-3 3-2,0 7-7,0 11-2,-4 6 0,3-4 2,1-9 1,0 19 1,0 18-2,0-8-2,-1-9 1,1-7 1,0-7-3,0-6 0,3-8 3,1-6 1,-1-6-1,1-7 1,3-4-15,0-3-5,-3 0-4,3-7-1,8-6-9,0-4-5,-4-3-30,4-4-36,-4-2 31</inkml:trace>
          <inkml:trace contextRef="#ctx0" brushRef="#br0" timeOffset="14039.7412">1032 607 128,'-4'-7'49,"4"0"-38,-4 4 6,4 3 1,0 0-6,0-4-2,0 1-3,0 0-2,0 3-3,0-4 3,0 4 1,0 0 4,0 0 1,0 0-1,0 0-1,0 7-1,-3 3-2,3-3-1,0 0-6,0-1-1,-4 1 3,0 3 1,-4 0-3,5 0 1,-1 0 0,0 0 0,0-3 0,1 3 2,-1 0-3,0 0 0,0 3 3,1 1 3,-1-1 2,0 1-3,0 2-1,0 1 1,1-3 2,-1-1-1,4 0 0,0-3-1,4-3 0,3-3 0,1-4 0,3-4 4,4-3 3,0-3-4,0-3 1,4 0-5,4 3 0,3 0 1,4-1 0,4 1 0,0 0 0,4 4-2,-8-1-2,-4 4 1,12-4-1,15-3 0,0-7 0,0-6-22,-8-1-10,-8 7-83</inkml:trace>
          <inkml:trace contextRef="#ctx0" brushRef="#br0" timeOffset="13537.9954">1122 657 12,'-19'-7'5,"16"4"-4,-9-1-4,12 4-3</inkml:trace>
        </inkml:traceGroup>
      </inkml:traceGroup>
    </inkml:traceGroup>
  </inkml:traceGroup>
</inkml:ink>
</file>

<file path=ppt/ink/ink4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12:08:10.95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9CB77F97-E9FF-4A23-AB9E-01A2A8669A3B}" emma:medium="tactile" emma:mode="ink">
          <msink:context xmlns:msink="http://schemas.microsoft.com/ink/2010/main" type="inkDrawing" rotatedBoundingBox="2208,12054 5794,12619 5560,14104 1974,13539" semanticType="callout" shapeName="Other">
            <msink:sourceLink direction="to" ref="{7A08F246-3B1F-4F68-937D-82C71C53B9A4}"/>
            <msink:sourceLink direction="from" ref="{7A08F246-3B1F-4F68-937D-82C71C53B9A4}"/>
          </msink:context>
        </emma:interpretation>
      </emma:emma>
    </inkml:annotationXML>
    <inkml:trace contextRef="#ctx0" brushRef="#br0">2424 1388 112,'0'-3'44,"-4"3"-35,0 3 9,4-3 2,0 0-10,0 0-1,0 0-7,0-3-4,0 3 1,0-3 4,0-1 3,0 1 4,0 0 4,0-1-2,0 4 1,-3 0-1,3 0 2,0-3-5,0 3-1,0 0-2,0 0 1,0-4 0,0 1 1,0 0 0,3-1 0,-3 1-2,0 3-1,0-3-1,0 3 2,4-4-1,-4 4 2,0-3 0,0 3 1,0 0-4,0 0-3,0 0 0,4 0-1,0 0 2,3 0 1,-3 0-1,3 0-2,1 0 1,0 0 1,-1 0 1,1 0 3,-1 0-1,1 0 2,-1 0-2,5 0 2,-1-3-2,4-1 2,0 4-4,0-3 0,0 0-3,0-1-1,-3 1 1,3 3 2,0-3 1,0 3 3,0-4-1,0 4 2,0-3-4,0 3-2,0 0 2,-3 0 2,-1 0 0,0 0 0,4-7-3,0 4 1,4-1-2,-4 1-1,4 0 1,-4-1-1,4 4 0,-4 0 0,0 0 0,0 0 0,0 0 0,-3 0 2,-1 0-1,0 0-1,1 0 1,-1 0-1,0 4 0,1-4 0,-1 0-3,0 3 0,1-3 4,-1 3 1,0-3 0,0 4-2,8-4-2,0 3 1,-4-3 1,0 3 0,0-3 0,0 0 2,-3 0-1,-1 0-1,0-3 1,1 0 1,-1-1-3,0 1 0,1 0 1,-1 3 0,0 0 0,1 0 2,-1 0-1,4 0-1,-4 0 1,4-4-1,-3 4 0,-1-3 0,0 0-3,-3 3 2,-1 0 5,1 0 2,3-7-2,-3 4-3,-1-1 2,1 1 0,-1 0 1,1-1 2,-1 1-5,1 0-3,0-1 1,-5 4 2,1-3 0,4-1-1,-1 1-2,-3 3 1,0-3 1,-1-4 2,1 7-3,0-3 0,0-1 3,0 1 1,-1 3-4,1-3-1,4 3 3,-5 0 1,1 0-3,4-4 1,-5 1 0,1 3 2,0 0-1,-4 0-1,0 0 1,0 0-1,4-3 0,0 3 0,-1-4 0,1 4 0,0-3-3,0 0 2,-1-1 1,1 1 2,0 3-1,0-4-1,0 1 1,-4 0-1,3-1 0,-3 1 0,4-4 0,-4 1 0,0-4 2,4 3-1,0-3 2,-4 0-2,3 0 2,-3 0-4,4 3 0,-4 0 1,0-3 0,0-3 0,0-1 2,4 1-3,0 0 0,-4-1 1,0 1 0,3-4 0,-3 0 0,0 1 0,0 2 2,0 1-1,0-4 2,0 4-2,0-4-1,0 3-2,-3-2 1,-1-1 1,0 0 0,0 0 0,1-3 0,-5 0 0,1 0 2,-1 3-1,0-3 2,1 0 0,-4-3 1,-1-4 0,5 10 0,-1 0-2,-3-6 1,-8-11-2,-4 1-1,1-1 3,-1 7 0,1 1-1,-5-1-2,1 3-2,-1 1 1,1 3-1,0 0 0,-5 0 2,1-1 2,-4 1-1,8 7-1,3 3 1,-7-7-1,-15-3 0,11 3 2,4 4-1,-12-1 2,-14-6-7,14 7 1,8 3-1,-11 0 2,-15-7 1,18 7 1,5 3 0,-12 1 0,-19-4-3,0 3 2,0 0 1,4 4 0,0-4 0,0 4 0,0 3 0,0 0 0,-1 3 0,1 4 0,4 0 0,0-1 2,-4 4-1,7 0-1,4 0-2,16 4 1,3-4 1,-8 0 0,8 0 0,-7 3 0,-16 4-3,4 0 2,1-4-1,14-3 0,8 0 4,-12 4 1,-11 3-1,4-1-2,0 1-2,4-4 1,0 1 1,0-1 2,-1 1-3,5-1 0,-4 1 1,7-1 0,0 4 0,4-1 0,-7 5 0,3-1 2,4 0-3,0 0 0,4 0 1,0-3 0,4-1 0,-1 1 2,5 0-1,-1 0-1,0 3-2,-3 0 1,-4 0 1,0 0 0,-4 4 0,0-4 0,0 0 0,0 3 0,4-3-3,3-3 0,5 0 2,3 0 2,8-1-2,3-2 0,1 3 1,3-1 0,4 8 0,7 6 0,5 7 2,3 3 3,4 0 0,3 1 0,1-8-6,-1-3 1,5-6-5,-1-8 1,12-6-40,3-13-16,12-14-92</inkml:trace>
  </inkml:traceGroup>
</inkml:ink>
</file>

<file path=ppt/ink/ink4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12:12:35.448"/>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0 1394 124,'0'0'46,"0"0"-24,0 0-26,0 0 10,0 0-3,0 0 1,0 0-5,0 0 1,0 0 0,2 2 2,-2-2 5,0 0 4,0 0-2,3 2 0,-3-2-5,0 0 4,0 0 2,0 0 1,2 0 1,3-2-2,0-2 1,0-3 0,3 0 3,2-6-5,0-5-1,3-2 2,-3-5 1,2-2-3,3-8-3,0-6 0,0-3-1,3-3 0,0-2 0,4-3 0,-2-1 2,0-3-1,1-2 2,4 2-6,0-7-3,0 5 1,0 0 2,-2 0 4,-1 2 2,3 3 3,-2 6 1,-3 0-1,-2 6 1,-3 6-4,-3 3-2,1 3 0,-3 5 1,-5 1 1,0 3 1,-2 2 0,-1 5 0,-2 2 2,0 0 1,0 2-1,0-2 1,0 2-6,0 2-1,0 3-4,0-1-1,0 3 1,0 0 0,0-1 0,0 1 0,0 0 0,0 0 0,0-1 0,0 3 0,0 0-18,0-2-8,0-5-41,0 1-18,0-5-41</inkml:trace>
</inkml:ink>
</file>

<file path=ppt/ink/ink4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12:12:37.399"/>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51 24 116,'-10'-7'44,"20"5"-24,-15-3-15,5 3 13,0 0-4,-2-1 2,2 1-3,0 0 0,0 2-7,0 0 7,0 0 4,-3 0 2,3 0 1,0 0-9,-2 0-2,2 0-5,0 0-3,0 2 2,0 3 2,-3-3-2,1 2 0,-1 1 3,1-1 1,-1 1-1,1-1 1,2 1-2,-3 1 0,3 1-3,-2 2-2,2 2 1,-3-2 1,1 2-3,-1 1 0,1-1 3,-1 0 3,1 2 0,2 1 2,-3-1-2,1 1 0,2-1-3,0 0 1,0 3-2,0 2-1,0-3 3,0-1 0,0-3 3,0 0 3,0-2-2,0 0 1,2 0-5,-2-2-2,0-1 0,3-1 1,-1-1 1,-2-4 3,0 3-3,0-3 0,0 0 1,0 0 0,0 0-2,0 2 1,0-2-4,0 4 0,0 1-1,3-1 0,-3 3 2,0 0 2,0-1-1,0 1-1,0 0 1,0-1-1,2 1 0,-2 0 0,0-3 0,3 1 2,-3-1-3,0-4 0,0 0 3,0 0 1,0 0-4,0 3-1,0-3 1,0 0 2,0 0-2,0 0 0,0 0 1,0 0 0,0 0 2,0 0 1,0 0-1,0 0-2,0 0 3,0 0 0,0 0 3,0 0 3,0 0-4,0 0-1,0 0 0,2 0 2,3-5-1,0-2 0,3-4 3,-3-2 3,2-3-4,3-4-2,1-7-5,4-2 0,10-7 0,5-2 0,3-2-7,7-4-3,3-1-41,2-2-18,3 0-78</inkml:trace>
</inkml:ink>
</file>

<file path=ppt/ink/ink4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05:08.079"/>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2255 590 148,'-11'-14'55,"7"1"-43,-4-1-1,8 8-2,-3-8-8,-1-3-1,0-3 0,-3 0 0,-1-3 0,0-4 0,-3 4 2,-4 2-1,-4-2 2,-3 3-2,-5 0 2,-3 0 4,0-4 4,0 4 2,-4-3 3,0 2-7,0 1-1,0 0 2,0 0 4,-11 0-6,3 0 0,-3 0-2,-4 0 1,-4 3-2,1 0 0,-1 4-3,0 3 1,0 3-2,4 0 2,4 4-2,0 3-1,-1 3 1,-3 1-1,0 2 0,-3 4 0,-1 1 2,0 2 3,0 4-4,4-1-1,0 5 0,4-1 2,0 3-3,-1 4-2,-3-4 2,0 1 0,0-1 1,4 4 0,4 3 0,-1 4 2,5-1-3,3 8-2,3 2 2,1-3 2,4-3 0,3-3-1,4-4-2,4-3 1,0-1 1,4-2 0,0-4-3,-1 3 2,5-2 3,-1-1 1,1 0-4,-1 0 1,1 0-2,-1 3-2,1 4 5,-1 0 1,0 7 0,1-1 1,-1 4-2,1 7-1,-1-4-2,5-3 1,-1 0 1,0-1 0,0 1 0,0 0 2,4 0-3,0 0 0,-3 0 1,3 0 0,0-1 0,0 1 0,0 0-3,0 0 2,0 0 1,3 6 2,1-6-1,0-3-1,0-1 1,3-2-1,1-5-3,-1-2 2,1-1 1,3 1 0,1-4 0,-1-3 2,4-1-3,4-2-2,0-4 2,3 0 2,5 0 0,-1 0-1,0 0 1,5 0-1,3 0 0,-1 4 0,1-1 0,0 0 2,0 1-3,0-4 0,0 0-1,0-3 0,0-1 2,0 1 2,4 3-1,3-3-1,4-1-2,1-6 1,3-3 3,0-4 1,-4-3-1,4 0-2,-4-7 3,-3 1 2,-1-1-4,-3 0-1,-1 0 0,1 4 0,0 0 0,0 3 0,-4-4 0,3 4 2,1 0-1,-4-3-1,0-4 1,4 0 1,-5 0-1,1-3-1,0 0 1,-4-3-1,1-4 0,-5 0 0,0-3 0,1-4 2,-1-2-1,1-1-1,3-4 1,-4 8 1,4-1 1,0 4 3,1 3-3,3 4-2,0-4-3,-4 0 1,0 4 3,-4-4 3,-3 0-4,-4-3-1,0-3 2,-4-1 3,-4 1-2,-4-4 0,1 0 3,-4 0 1,0-3-3,-1 6-1,-3 4 1,-3 0 0,-1 0 2,-4-4 1,-3-3-3,0 1-1,-1-1-1,-3 0-2,0-3 1,0-1-1,-4 5 0,0 2 0,1 7-11,-1 7-5,0 3-67,8 7-28,-5 4 8</inkml:trace>
  <inkml:trace contextRef="#ctx0" brushRef="#br0" timeOffset="859.268">1116 1974 64,'-7'-4'27,"7"4"-21,-4 0 5,4 0 1,0 0-1,-4 4 3,1-4 2,-1 3 2,0 0 5,-4 1 6,1-1-7,-1 4-1,1 3-12,3 7-5,0 6-3,-3 11-1,3 12 2,-4 11 1,1 0 3,-1 4 1,1-4 1,-4 3 4,-5 10 5,-2 8 2,-1-1 3,-4-4 1,0-6 1,1-13-7,3-7-2,4-10-5,0-7-1,0-7-5,7-6-1,1-3-1,3-4-2,0 0-6,0-4-1,4-2-21,0-4-7,0 0-35,0-4-15,8-6-8</inkml:trace>
  <inkml:trace contextRef="#ctx0" brushRef="#br0" timeOffset="1394.9099">694 2553 196,'-30'-6'74,"22"6"-58,-3-4 7,7 4-1,1 0-14,-1 0-2,0 0-6,4 0-3,0 0 2,0 0-2,0 7 1,0 7 2,4 6 0,0 6 0,-1 11 0,5 10 0,-1 7 0,1 3-3,-1-7 0,1-6 4,0-4 1,3-7 0,0-2 1,-3-5 0,3-2 1,0-4-2,1-3-2,3-4 5,4-3 1,3-7 9,8-6 4,1-4-5,2-6-1,1-4-7,0-6-2,0-4-2,-4-7 1,1 1-2,-5-4 2,0 4-4,-3-1 0,-4 7 1,0 4 0,-4 3 0,0 3 2,-4 0-1,1 4 2,-1 3-2,0 0 2,0 3-4,5 0 0,2 1-43,5-1-18,3 4-48</inkml:trace>
  <inkml:trace contextRef="#ctx0" brushRef="#br0" timeOffset="2469.4021">-181 3472 156,'-22'-14'60,"18"11"-47,0-4 8,4 4 0,4-4-13,4-6-4,3-1-6,8-2 1,0-1 1,-1 3-3,5 4 0,0 0 2,3 0 2,0 7 0,1 3-1,3 3 3,0 7 0,4 0-1,0 7 1,0 7-2,0 2-1,-4 1 3,-4 3 0,-7 1 1,-4 2 0,-7 1-2,-8-1 1,-4 4-2,-3 3 2,-5 4 7,-3-1 3,-4-2-2,1-5-1,-1-5 2,0-5 3,-4 1 0,4-10 4,0-7-7,4-3 1,0-4-8,4-3-3,0-3-1,3 3-1,1-4 0,3 1 0,0 0 0,4-4 0,0 4-3,0-1 2,0 1 1,0 0 2,0 3-6,4 3 1,3 4 1,1 6 3,3 4 0,1 6-1,3 1 1,0 3 1,0-1-1,0 1-1,0 0 3,0 3 2,0-3 0,0 0 2,0 0 0,-3-1 1,-1-2-4,-4-4-1,1-3-1,0-4-2,-1 0 1,1-6-1,-1 0-31,4-7-14,5 0-57,2-7-46,1 4 53</inkml:trace>
  <inkml:trace contextRef="#ctx0" brushRef="#br0" timeOffset="3988.7101">570 4715 172,'-19'14'66,"11"-8"-52,1 1 6,3-4-1,0 4-13,0 0-4,1-1-1,-1 4-1,0 0 0,-3 1 0,3 2 2,-4 4-3,1 3-2,-1 3 2,4 1 2,1-1 4,-1-3 4,0-3-2,4-4-2,4-2-2,0-5-3,3-2 1,1-4 1,3-4-1,0 1 2,1-4-2,-5 0-1,1 1 3,-1-4 0,1 0-1,-4-4-2,-1 1 5,1-1 1,-4 1 0,0 0 1,0-1-2,0 1 0,-4-1-3,4 4 1,-3 0-2,-1 4 2,0-1-2,0 4 2,-3-1-4,-1 4 0,1 4 3,-1 2 1,1 1-4,-1 3-1,4 0-2,1 3 3,-1 1 0,4-4 3,0 0-3,4 0-2,3 0 2,4-3 0,1-1 1,-1-2 2,0-1-3,1-3-2,3-3 2,-4-4 0,0 0 1,1-3 2,-5 0 1,1 0 3,-5 0 1,1-3 3,-4 3-7,0 0-2,-4 0 1,-3 0 1,-1 0-1,1-1 1,-4 5-2,-1-1 2,-3 4-2,0-1 2,-4 4-2,4 0 2,0 7-2,0 0-1,4 3 1,-1 0-1,5 0-3,3 3 2,0 1-1,8-1-2,4 1 0,3-1 3,0 0-2,4 1 1,0-4 2,0-3 2,4-7-1,-4-4-1,0 1 1,1-7 1,-1 0-1,-4-4 2,0 1-2,-3 0-1,-1-4 5,-3 3 1,-4-2-5,0-1 0,-4 3 1,1 1 1,-5 3-1,0 0-2,1 3 3,-1 1 2,-3 2-2,0 4 0,-1 0-1,1 7 1,-4 0-4,0 3-2,0 3 4,0 0 1,4 4 0,-1 0-2,1 0-2,3-1 1,5 1-1,3-3 0,3 2 2,5-2 0,3-1-3,4 1 2,0-4 1,0 0 2,1-4-3,-1-2-2,0-4 2,-4 0 0,0-4 3,-3-2 1,-1-1-1,-3-6 1,-4-1 0,0-3 1,-4 1-5,1-1 1,-1 0 2,-4 0 1,1 4 1,-1 3 2,1 0-3,-1 3 0,-3 0-3,3 4-1,1 6 1,-1 1 2,1 3-3,-1 3 0,1 3-1,7 0 0,-4 4-14,8 0-6,3 6-60,4 1-24,1-1 9</inkml:trace>
</inkml:ink>
</file>

<file path=ppt/ink/ink47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42:46.276"/>
    </inkml:context>
    <inkml:brush xml:id="br0">
      <inkml:brushProperty name="width" value="0.15875" units="cm"/>
      <inkml:brushProperty name="height" value="0.15875" units="cm"/>
      <inkml:brushProperty name="fitToCurve" value="1"/>
    </inkml:brush>
    <inkml:brush xml:id="br1">
      <inkml:brushProperty name="width" value="0.10583" units="cm"/>
      <inkml:brushProperty name="height" value="0.10583" units="cm"/>
      <inkml:brushProperty name="fitToCurve" value="1"/>
    </inkml:brush>
  </inkml:definitions>
  <inkml:trace contextRef="#ctx0" brushRef="#br0">-2135-691 6,'0'0'22,"-4"-19"-2,4 19-2,-7-15-3,7 15 0,0 0-3,-17-19-2,17 19-3,0 0-1,0 0-2,0 0-1,0 0 0,-13-14-2,13 14 0,0 0 0,6 20 0,0-3 0,1 12 0,2 9-1,3 17 2,-2 15-2,4 13 2,-14-83-4,21 111-2,-12 7 0,-4-2 0,-2-2 0,0-13-1,-1-12 1,1-12-1,-3 83 3,3-125 2,0-8 0,-2-9 0,-1-18 0,0 0 0,20 7-2,-20-7-1,16-17-2,-16-4-5,13 0-12,-4-4-1,3 1-1,-1 0 0</inkml:trace>
  <inkml:trace contextRef="#ctx0" brushRef="#br0" timeOffset="1104">-1748 284 7,'-2'25'19,"2"-25"1,-8 21-3,8-21-7,-7 15 2,16 0-6,-23-26-5,14 11-1,0 0-2,9-13 0,-16-12-3,7 25 1,9-43-1,-3 18 5,4-2 3,-1-4-1,3 1 0,0 1-1,1 3 2,-1 4-2,1 4 0,-1 4-1,-12 14 0,21-12 0,-21 12 0,18 10 2,-11 4-1,1 6 1,1 5-2,-2 2 2,-1 4-1,0 2 0,0-1 0,-1-3-1,-1-3 0,-1-6 0,0-4 0,-3-16 0,3 21 1,-3-21-1,0 0 1,0 0-1,0 0 1,0 0-1,3-27 1,-3 9-1,1-4 0,1-6 1,2-2-1,1-2-1,1 0 1,4 1-1,-1 3 1,2 3-2,-1 4 2,2 6-2,1 5 2,-13 10-1,24 0 1,-24 0 1,20 24-1,-13-1 1,3 4-1,-2 3 2,-1 1-2,1 0 1,-2-1-1,0-4 0,0-3 0,0-6 0,-6-17 0,8 21 0,-8-21 1,0 0-1,0 0 0,0 0 1,0 0-1,8-27 1,-7 8-1,-1-8 1,2-2-1,1-1-1,0-1 1,3 1-1,0 4 1,1 2-2,1 9 2,-8 15-2,21-7 3,-21 7 0,25 29 0,-12-3 0,2 3-1,1 5 2,1 0-2,-1 2 2,2-3-2,-2-7-1,-1-5-1,6 0-4,-21-21-14,30 9-5,-17-17 1,7-2-1</inkml:trace>
  <inkml:trace contextRef="#ctx0" brushRef="#br0" timeOffset="2320">-988-34 1,'1'-20'21,"-1"20"-1,0 0 2,-1-19-13,1 19-2,0 0 2,0 0-2,0 0 0,0 0 0,12 15-2,4-98-5,-14 111 0,18 25-1,-14-1 0,15 24-1,-12-1-1,12 23 0,-11-4-1,1 115 5,1-119 0,-3-7-1,0-7 1,-5-8 0,3-10 0,-5-11 0,4-13-1,-3-3-1,-2-12-1,2 2-2,-3-21-6,0 0-9,0 0-7,0-13 0</inkml:trace>
  <inkml:trace contextRef="#ctx0" brushRef="#br0" timeOffset="2702">-801 259 22,'30'0'6,"-18"-18"-1,19-32 39,-10-61-41,-21 111 3,28 31-2,-20-10 0,-1 5-2,-8 1 1,-2 3-2,-8-4 0,-2-1 0,-3-4-2,-7-6-3,2 0-12,-8-9-8,0-5-1,-5-4 0</inkml:trace>
  <inkml:trace contextRef="#ctx0" brushRef="#br0" timeOffset="3738">-533 201 11,'-12'14'19,"9"-1"1,3-13 0,-14 21-14,14-21 1,-5 16 2,5-16-1,-118-6-4,139 6-1,-15-27-2,21 8 0,-15-21-2,19 5-1,-10-20-3,15 0 0,108-12 4,-119-8 1,-2-8 1,-7 83 7,5-109-3,-14 0 2,4 14-1,-13 6 0,4 21-1,-13 17 2,3 34 1,-9-71-10,-1 142 5,0 48-1,-5 10-4,5 20-1,-3 3-1,11 3-1,-2-12-1,13-4 1,1-23-2,12-37 1,4-19 2,11-12 2,-1-19-2,12-5-5,-6-15-9,8-1-8,-8-6 1</inkml:trace>
  <inkml:trace contextRef="#ctx0" brushRef="#br0" timeOffset="5005">-3 0 6,'0'0'22,"0"0"2,0 0-9,0 0-1,0 0 1,0 0-6,0 15-3,6 5-4,-6 3-1,6 5-3,-3-2 1,3 4-2,0-2 1,-1-9 0,-2-5 2,-1-1 1,-2-13-1,0 0 0,0 0-3,0 0-2,14 6-11,-14-19-8,0 13-2,3-31 1</inkml:trace>
  <inkml:trace contextRef="#ctx0" brushRef="#br0" timeOffset="5225">-19-292 31,'0'0'24,"0"0"1,0 0 0,0 0-20,0 0-2,4 23 1,-4-23-1,6 15-1,-6-15-4,3 14-7,-3-14-14,0 0-2,0 0 1,15 6-1</inkml:trace>
  <inkml:trace contextRef="#ctx0" brushRef="#br0" timeOffset="6172">567-54 19,'0'0'22,"-14"-16"1,0 7-11,14 9 0,-24-7-2,11 10-1,-6-3-1,4 9-2,-5-2-1,4 11-1,-2 1 1,3 8-2,-3 7 1,8 7-2,0 2 1,4 5-1,9 1-4,1-5-2,11-7-2,4-6 1,7-13-1,2-11 0,9-4-2,-3-11-4,6-3-2,-7-8-12,3 3 0,-9-5 1</inkml:trace>
  <inkml:trace contextRef="#ctx0" brushRef="#br0" timeOffset="6863">1038 68 17,'0'0'7,"-6"-15"1,6 15-2,0 0-1,0 0-1,-13-16-2,13 16 2,0 0 0,-14 1 0,14-1-3,-16 0 2,16 0 0,-23 5 0,7-1 1,0 5-1,-5 4-2,3 7 1,-3-1 2,3 6-3,-1-1-1,6 1 1,1-3-1,6 0 0,3-8 0,3-14 0,6 18 0,-6-18 1,28 3-1,-12-6 0,5-3 0,1-2 1,1-1-1,1-3 0,-7-1 0,3-3 1,-7-2 0,2-1-1,-6 0 1,-2 1 0,-2 0-1,-1 3 1,-2 2-2,-2 13 2,0 0 0,0 0-1,0 0 1,0 0-1,4 24 1,1-5-1,-1 2 2,4 1-2,2-1-1,1-2 1,2-6-2,0-4-1,10-2-10,-8-8-11,4-5-1,-1-7 0</inkml:trace>
  <inkml:trace contextRef="#ctx0" brushRef="#br0" timeOffset="7668">1315-726 5,'12'-18'18,"-12"18"3,0 0 0,0 0-15,13 6 0,-13-6 3,6 35-1,-6-8 0,7 16 0,-7 10-2,6 15 0,-4 5-3,2 16 0,-11-8-4,17 14-1,-13-21-2,15 6 1,-12-23-2,14-4 1,-11-19-1,12-7 2,-1-12 1,-14-15 3,23 3-1,-23-3 1,24-26-1,-11 4-1,-1-3 2,0-8-2,0-1 1,0-1-2,-2 4 2,-2 3-1,-1 5 1,-1 7 0,-6 16-1,0 0 1,0 0 0,10 22 0,-8 0 0,-2 5 2,3 1-1,0 5 0,1-6 0,2-2 0,3-5 0,2-5 1,-11-15-2,25 14 0,-9-16 2,-1-8-4,3-4 0,4-2-3,-5-12-3,9 4-17,-9-7-1,2-1-1</inkml:trace>
  <inkml:trace contextRef="#ctx0" brushRef="#br0" timeOffset="8609">2043-148 0,'-17'10'18,"17"-10"1,-16 12 1,10 1-14,6-13 1,-13 31 1,1-16 2,6 19-4,-5 0-3,7 6-3,-2-1 0,3-1-2,0-2 0,3-4-2,1-2 1,5-14 0,-6-16 6,17 5-1,-17-5 0,21-24 1,-12-1-3,4-5 2,-3-7-1,1-1 1,-5-4-2,-2 2 1,-7 2-1,-3 8 0,-7 8 1,-5 7-2,-3 12-1,-10 3-2,4 16-7,-10-2-12,7 9-2,0-5-2</inkml:trace>
  <inkml:trace contextRef="#ctx0" brushRef="#br0" timeOffset="9298">2099-34 5,'0'0'14,"5"-15"-3,-5 15-2,13-18-1,-13 18-1,20-15-1,-20 15 0,19-6-2,-19 6-1,21 6-1,-21-6 0,21 22-1,-11-5 0,0 2 1,1 2-1,-2 2 2,1-2-2,-1 1 1,0-5-1,1-1 1,-10-16-2,18 21 0,-18-21 1,14 9-1,-14-9 1,0 0-1,15-11 1,-12-4-2,0 2 1,1-9-1,2 1 1,0-6-2,3 4 1,0-4 0,0 5 0,-2 4 2,5 5-1,-12 13 1,17-11-1,-17 11 1,17 15 0,-6 0-1,1 3 1,1 1 0,0 3-1,1 3 2,2-4 0,-2-1-1,1-7-1,2 2-5,-17-15-19,29 0 0,-16-9-2</inkml:trace>
  <inkml:trace contextRef="#ctx0" brushRef="#br0" timeOffset="9882">3000-197 20,'0'0'22,"0"0"-11,-25 1-3,25-1 0,-30 15-2,14-3-2,-8-2 0,3 8 0,-3-3-2,2 4-1,2-1-1,4-2 0,4 2 0,5-2 1,2-1-1,5-15 0,11 24 1,2-14-1,3-1 1,4 1 0,-2-2-1,2 1 1,-2-3 1,0 1-1,-18-7 1,25 16 0,-25-16 1,8 15-2,-8-15 1,-18 18-1,0-9 0,-9-2-2,-1 2-6,-15-3-20,4-3 0,-7-6 1</inkml:trace>
  <inkml:trace contextRef="#ctx0" brushRef="#br0" timeOffset="10713">1406-352 16,'-45'3'14,"9"9"-1,0-13-2,11 7-1,0-12 0,25 6-3,-22-8-1,22 8-2,10-25-2,9 12 0,8-8 0,10 5-1,6-3 0,8 2 0,6 1 1,5 4-2,5 5 1,2-1-1,-1 10-3,-5-10-6,4 11-18,-9-1 1,-3 5 0</inkml:trace>
  <inkml:trace contextRef="#ctx0" brushRef="#br0" timeOffset="11951">3911-177 4,'-21'14'24,"21"-14"0,-19 13 0,6-4-17,5 9 2,-4-2-2,5 9-1,-5-1-1,4 7-2,1 2 0,5 4 0,1-3 0,7 0-2,1-5 1,7 0-1,4-7 0,2-4 0,4-9-1,5-6 1,-3-8-1,3-4 1,-4-6 0,0-5 1,-4-9-2,-3 0 1,-6-5 0,-3-2 1,-9-2-1,-5-1 1,-8 2-2,-3 6 1,-7 3 0,-4 6 0,-1 4-1,-2 1-3,8 16-10,-3-3-14,25 4-1,-21 4-1,21-4 1</inkml:trace>
  <inkml:trace contextRef="#ctx0" brushRef="#br0" timeOffset="12883">4236 450 103,'18'-10'-1,"10"1"0,2-6 0,-112 3 4,117-8 2,9 8-2,-6-5 1,5 7-1,-7-3-1,0 5 0,-5 1 0,-1 1 0,-6 1 0,-3 3-1,-6-1 1,-15 3-1,17-2 1,-17 2-1,0 0 0,0 0 0,0 0 0,0 0 0,0 0 0,0 0-1,0 0 0,0 0 0,0 0-2,0 0-1,3-37-8,-10-80-13,7 117-4,-9 13 1,9-13-2</inkml:trace>
  <inkml:trace contextRef="#ctx0" brushRef="#br0" timeOffset="12453">4734-519 31,'8'-22'27,"-10"-2"2,1 6-2,-13-4-16,14 22-1,-28-28-2,13 23-2,-9 1-2,4 8-1,-4 4-1,3 8 0,0 29-6,2 8-2,7 12 0,-2 8 0,7 10-1,0 3 2,5 15-1,-2 2 1,2-14 5,2 3 1,-1 3 0,-1 1 1,-2-1-1,1-2 0,-2-11-1,1-5 0,-1-10 0,-1-9 1,2-14-1,-2-10 1,0-9-1,0-5 0,-1-6 0,7-14-1,-14 14-2,14-14-20,-22-39-3,16 8 0,-8-15 0</inkml:trace>
  <inkml:trace contextRef="#ctx0" brushRef="#br0" timeOffset="13571">5958-446 10,'-7'-40'24,"-4"1"1,-2 5 2,-12 0-13,5 15-1,-13-4-2,7 18-3,-15 0-2,4 15-1,-6 7-2,1 11 0,-1 7-2,3 11 1,1 8-2,7 8 2,2 2-2,10 2 2,1 1-1,12-108-4,10 115-2,4-8 1,9-3-1,5-10 1,9-6-1,4-8 0,8-6-1,0 98 5,-1-122 1,1-4 0,0 1-2,-4-6-1,3 10-8,-12-8-17,1 2 0,-9-7 0</inkml:trace>
  <inkml:trace contextRef="#ctx0" brushRef="#br0" timeOffset="14075">6201-492 21,'-5'-31'28,"-102"22"-3,107 9-7,0-14-14,0 14-2,8 15 0,-1 10-1,-4 9-2,4 18 0,117 8 4,-112 15 1,-5 10 0,4 8-1,-4 0-1,4 1 0,-2-8-1,-2-6 0,-1-12 0,-2-9-2,1-11-1,-4-13-1,5-5-1,-6-30-4,3 24-8,-3-24-11,-3-20-1,-1-5 2</inkml:trace>
  <inkml:trace contextRef="#ctx0" brushRef="#br0" timeOffset="14765">6208-365 18,'-15'-13'22,"5"-5"0,1 0 2,2-7-12,9 7-3,9-19-6,10 8-2,3-8 0,10 5-1,-1 0 0,7 7 0,0-1-1,3 10-2,-13 13 5,-2 9 0,-4 4-1,-3 11 0,-8 6 0,-4 7 0,-9 3 0,-4 6 0,-7 0-1,-7 0 1,-4-2-1,-6-2 0,-3-5-2,-4-9 0,7 0-6,-9-13-19,13-4 0,-1-16-1</inkml:trace>
  <inkml:trace contextRef="#ctx0" brushRef="#br0" timeOffset="15855">6833-636 38,'-14'1'26,"14"-1"-5,-18 2-1,18-2-17,-14 0-1,14 0-2,0 0-2,0 0-1,0 0-1,0 0 6,15 3 0,3-5 0,7 4 0,5-7 0,7 2-1,7-4 1,5 1 0,-2-4-1,4 1 1,-3-3-1,-1 3 0,-1 0 0,-2 0-1,-7 3 1,-5 2-1,-3 0-1,-7 1 0,-1 3-1,-21 0-3,28 3-4,-28-3-13,0 0-5,0 0 1,0 0-2</inkml:trace>
  <inkml:trace contextRef="#ctx0" brushRef="#br0" timeOffset="16226">7164-658 52,'10'22'22,"-8"-1"-1,8 17-18,-8 10 5,8 20-1,-7 3-2,5 15 0,-5 0-1,3 7-1,-5-4-1,2-6 0,-3-10-2,-1-12 0,2-7-3,-5-15-2,8 1-10,-8-24-14,4-16-1,0 0 0</inkml:trace>
  <inkml:trace contextRef="#ctx0" brushRef="#br1" timeOffset="774398.565">9997 2129 44,'0'0'28,"6"-28"2,-6 28-1,-16-25-20,16 25-2,-33-13-2,10 14 0,-8 2-2,-2 7-1,-8 5 1,-1 9 0,-4 6 0,4 10-1,1 4-1,6 9 0,12 4 0,11-2-1,16-1 0,17-6-2,21-8-2,11-19-5,25-5-21,3-21-2,15-5 0,-7-14-1</inkml:trace>
  <inkml:trace contextRef="#ctx0" brushRef="#br1" timeOffset="777257.8509">11955 2537 28,'-12'13'24,"12"-13"-7,0 0 1,-9-13-1,9 13-3,6-28-3,6 10-3,-6-15-2,7 4-1,-1-14-1,7 3 0,-2-9 0,2 4-1,-1-2 0,1 1-1,-1 3 1,0 6-1,-5 6-2,1 7 0,-4 8 0,-10 16-1,15-12 1,-15 12-1,9 22 0,-6-4-1,1 3 4,1 1-4,1 2 2,1-1-1,-1-5 1,2-2 0,-8-16 0,21 15 0,-21-15 1,25-4-1,-10-8 2,0-1-2,1-10 1,2-2 0,0-4-2,-2-3 1,0 0-1,-1-2 2,0 0-2,-1 0 1,-2 2-2,-1 3 2,1 2 0,-3 3 0,2 5 0,-4 3-1,-7 16 1,18-16-1,-18 16 0,18 8 1,-9 7-1,0 2 0,0 5 0,-2 0 1,2 3-1,-3 0 1,0-2-1,0-3 1,0-3 0,-6-17 0,9 20 1,-9-20-1,0 0 0,13-4 1,-13 4 0,9-25-1,-6 6 1,2-2-1,-1-4 1,1-4-1,-1 0 0,0-4 0,2-2 1,0-1-1,2 0 0,-1-1 0,2 3 1,0 2-1,-1 4 0,-2 5 0,-1 6 0,-5 17-1,11-17 0,-11 17 1,12 15-1,-6 3 0,4 6 0,1 4 0,5 3-2,-3-2 0,5 1 0,-7-11 0,2-5 0,-13-14 0,12-17-1,-14-18-6,10-7-7,-11-17-6,10-8-2,-2-7 0,5 0 1</inkml:trace>
  <inkml:trace contextRef="#ctx0" brushRef="#br1" timeOffset="775690.6939">14496 1951 10,'0'0'23,"0"0"0,3-17 1,-6 3-10,3 14-3,0 0-1,0-13-3,0 13-1,0 0-1,-22-13-2,22 13 1,-26-2-2,10 5 0,-9 0-1,-4 5 0,-6 2 1,-3 2-1,0 6 1,3 1-2,1-1 1,6 1-1,6-1 1,8-2-1,10-1 0,7-2 0,-3-13 1,20 12 0,-5-9 1,6 1-1,-1-1 1,0 2-1,1-2 1,0 3-1,-5 0 0,-2 2 0,-14-8-1,13 24 1,-14-10-1,-7 0 1,-8 3-1,-9-3 0,-5 1-1,-10-4-3,1 8-9,-13-15-16,7 4-1,-4-13-2,10 2 1</inkml:trace>
  <inkml:trace contextRef="#ctx0" brushRef="#br1" timeOffset="779102.0353">12809 1643 19,'0'0'22,"0"0"-1,-4 18-9,4-18 1,0 0 1,-17 9-4,17-9 0,0 0-2,0 0 0,0 0 0,32-24 0,-1-7-1,27-3-2,18-15 1,25-4-1,18-12-1,21-4-2,7-3-3,1-8-30,13 10 1,-17-7-3,-14 6-2</inkml:trace>
</inkml:ink>
</file>

<file path=ppt/ink/ink47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23.982"/>
    </inkml:context>
    <inkml:brush xml:id="br0">
      <inkml:brushProperty name="width" value="0.10583" units="cm"/>
      <inkml:brushProperty name="height" value="0.10583" units="cm"/>
      <inkml:brushProperty name="fitToCurve" value="1"/>
    </inkml:brush>
  </inkml:definitions>
  <inkml:trace contextRef="#ctx0" brushRef="#br0">98 118 9,'0'0'20,"-18"-1"2,18 1-1,-18 0-12,18 0-3,-17-5 0,17 5-1,-16-2 0,16 2 1,-13-6 0,13 6 0,0 0-1,-17-9-1,17 9-1,0 0-1,0 0-1,0 0 0,0 0 0,0 0-1,0 0 0,23-3 1,-23 3-1,26-2 1,-8 2 0,0 0 0,5 0 0,-3-3 0,6 3 0,-2-3 1,1 2-1,0-2 0,2 1 0,0-1 0,1 2-1,0-1 1,2 2 0,-2-1-1,1 1 0,-1 0 1,0 1-1,0 1 0,-1-1 0,-1 1 0,2-1 0,-1 1 1,-2-2-1,3 0 0,4 0 0,0-2 1,1 1-1,0-1 0,1 1 1,-1-2-1,3 2 0,-4 1 0,0-2 1,-4 2-1,0 0 0,-1-1 0,-2 1 1,-1 0-1,-2 1 0,1-1 1,-2 0-1,1 0 0,-1 2 0,1-1 1,0 0-1,2-1 0,-1 2 0,-1-1 0,0 1 0,2-1 1,0 1-1,-2-2 0,2 0 1,0-2-1,3 2 0,-2-1 1,3-1-1,0 1 0,-1-1 1,0 1-1,1 1 0,2-1 0,-2 2 0,1-1 0,0 1 0,1-1 1,3 2-1,-2-1 0,1 1 0,-1-2 0,2 1 0,-2-1 1,2 2-1,-1-2 0,1 1 0,0-1 0,0 2 0,2-1 1,0 2-1,-1-1 0,1 1 0,1 0 0,1-2 2,2 1-2,1-1 0,-1 1 0,0-2 0,1 0 1,2 0-1,1-2 0,-2 2 0,1-1 0,0-1 1,-2-1-1,0 2 0,-1-2 0,-3-2 0,-2 2 1,-3-1-1,-1-1 0,-3 3 0,-3-1 0,-2 0 0,-1 1 0,0 2 0,-1-1 0,-2 1 0,2-2 0,-2 4 0,-1-4 0,1 2 0,0 0 0,-3 0 0,1 0 0,1 0 0,-1 0 0,2 0 0,0 2 0,1-1 0,1 1 0,-1-1 0,2 1 0,0-2 0,1 0 0,-3 0 0,1 0 0,0-2 0,3 1 0,-1-1 0,2 1 1,1-2-1,2 1 0,1 1 0,2-1 0,0 1 0,-2-1 0,2-1 0,-3 2 0,1 1 0,-1-2-1,-2 1 2,2-1-1,-2 2 0,1 0 0,-1 0 0,0 0 0,0 2 0,4-2 0,1 0 0,-2 0 0,0-2 0,2 1 0,1-1 0,-1 1 0,0-2 0,-2 1 0,-1 2 0,0-1 0,1 1 0,-6 1 0,2 1 0,-2-1 0,1-1 0,-2 3 0,-2-1 0,2-1 0,-3 1 0,1-2 0,0 1 0,1-1 0,-4 0 0,3 2 0,-2-2 0,1 0 0,1-2 1,2 1-1,-2-1 0,5 2 0,-2-3 0,2 2 0,0-1 0,0 1 0,-2-1 0,2 2 0,0-1 0,4 1 0,-1 0 0,1 0 0,-1 0 0,1-2 1,2 1-1,-2 0 0,1-1 0,-4-1 0,0 0 0,-1 0 0,0 0 0,0 0 0,-2 0 0,-1 2 0,0-2 0,-2 1 0,0-1 0,-1 2 0,-3 1 0,0 0 0,0 0 0,-2 1 0,-13-1 0,24 3 0,-24-3 0,22 6 0,-8-4 0,-14-2 0,21 6 0,-21-6 0,19 3 0,-19-3 0,15 3 1,-15-3-2,0 0-1,19 11-6,-19-11-24,0 0 0,0 0-3,-30 9 1</inkml:trace>
</inkml:ink>
</file>

<file path=ppt/ink/ink47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39.801"/>
    </inkml:context>
    <inkml:brush xml:id="br0">
      <inkml:brushProperty name="width" value="0.10583" units="cm"/>
      <inkml:brushProperty name="height" value="0.10583" units="cm"/>
      <inkml:brushProperty name="fitToCurve" value="1"/>
    </inkml:brush>
  </inkml:definitions>
  <inkml:trace contextRef="#ctx0" brushRef="#br0">5 382 10,'0'0'18,"6"-13"-8,-6 13 1,0 0-1,0 0 2,0 0-1,0 0 0,-15-13-1,15 13-1,0 0-2,0 0 0,0 0-3,0 0 0,0 0-2,0 0 0,0 0 0,0 0-1,0 0-1,0 0 1,0 0 0,0 0 0,24 3 0,-5-2 0,3-2 0,5 1 1,4-3-1,4 1 0,2-2 1,5 1-1,-1-2 0,4 2 1,1 0-1,3 2 0,2-2 0,4 3 0,1-1 0,4-1-1,0 2 1,-1-1 0,5-1-1,0-1 0,0-1 0,0 1 1,2-2-1,-2-1 0,1 2 0,1-2 0,-2 2 1,0-1-1,1 1 1,-1-2-1,2 0 0,-2 0 1,-2 0-1,2-1 0,-4 1 0,-2 0 0,-3 1 0,-3 2 0,-3 2 0,0-2 0,-3 1-1,-2 2 1,-3 2 0,1-2 1,1 0-1,2-2 0,1 2 0,0-1 0,0-1 0,0-1 0,4-1 0,-4 0 0,-3-1 0,-1 1 2,-5-1-2,0 1 0,-3-2 0,0 1 0,-1 1 0,-2-1 0,-1 3 0,0-3 0,0 2 0,0 0 0,-5 0 0,2 2 0,-2-1 0,2 1 0,-2-1 0,3 1 0,-1 1 0,1-2 0,2 2 1,2-1-1,2-1 0,0 1 0,0-1 0,0 2 0,4-3 0,-4 0 0,0 2 1,0-2-1,-1 0 0,0 0 0,0-1 0,-2 1 1,0 0-1,3 0 0,-1 0 0,1 1 0,1-1 0,-1 2 0,-1-2 0,1 1 0,-1 1 0,-4-2 0,1 1 0,0 2 0,0-1 0,-2 1 0,0 0 0,2 1 0,0 1 0,1-2 0,0 1 0,-1-1 1,0 0-1,1 0 0,-3-1 0,-1-1 0,-1 1 0,-3-1 0,0 1 0,-4 0 0,-1 1 0,0-2 0,0 2 0,-2 0 0,0 0 0,-1-1 0,5 1 0,-1 0 0,0 0 0,2-2 1,0 2-1,3-1 0,0 1 0,0 0 0,-2-2 0,2 1 0,0 1 0,1-2 0,0 2 0,2-1 0,0 1 0,0 0 1,1-2-1,2 2 0,-1 0 0,1 0 0,0 0 0,1 0 0,0 0 0,-1 0 0,0 0 1,0 0-1,-2-1 0,-1 1 1,0-2-1,-4 2 0,0-1 0,-1 1 0,-3-2 0,1 2 1,-1-1-2,-1 1 2,3-2-1,0 2 0,1-1 0,6-1 1,2 1-1,4-1 1,2-1 0,3 0 0,1-1-1,2 0 1,-1 1-1,0 0 1,-1 0-1,-2 0 0,-3 1-3,-9-5-3,15 8-26,-20-11 0,5 4-1,-14-10-1</inkml:trace>
</inkml:ink>
</file>

<file path=ppt/ink/ink47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46.438"/>
    </inkml:context>
    <inkml:brush xml:id="br0">
      <inkml:brushProperty name="width" value="0.10583" units="cm"/>
      <inkml:brushProperty name="height" value="0.10583" units="cm"/>
      <inkml:brushProperty name="fitToCurve" value="1"/>
    </inkml:brush>
  </inkml:definitions>
  <inkml:trace contextRef="#ctx0" brushRef="#br0">2413-1417 17,'0'0'24,"4"-19"2,-4 19 0,6-17-14,-10 4-1,4 13-1,0 0-4,0 0-1,0 0-2,0 0 0,-12 24-2,9-4 0,0 6-1,1 2 0,1 3 0,2 0 0,4-1 0,2-1 0,1-5 0,2-2 0,2-8 1,-12-14 0,25 8 0,-8-18-1,-1-11 2,4-11-1,-3-13 0,3-5 0,-2-6 1,-1 2 0,-6 2 1,-1 9-1,-7 9 1,-1 18-1,-2 16-1,-14 21 2,5 11-2,1 14-1,0 9-2,5 0-3,18 3-24,-3-11-1,24-8-2,1-22 0</inkml:trace>
  <inkml:trace contextRef="#ctx0" brushRef="#br0" timeOffset="826.0826">4315-1528 56,'-17'-14'27,"3"13"2,-8-4-2,1 10-24,-9-2 0,0 7 0,-5 2-2,2 3 1,0 3-2,6 1 1,4-1-1,8 2 0,4-2 1,8-1-1,8-3 1,2 0 0,5-1 0,4 2 0,2-2 1,2 2-1,-4 0 0,-1 1 0,-5 0 0,-5 2-1,-7 0 1,-4 0-1,-10-3 0,-5 1 1,-6-1-1,-4-3 0,-5-2 0,1-3-1,0 1-1,-3-11-4,12 3-16,-6-12-7,14 2-1,-2-11 0</inkml:trace>
  <inkml:trace contextRef="#ctx0" brushRef="#br0" timeOffset="1190.119">3885-1721 59,'-15'13'30,"-1"-8"1,16-5-2,0 15-24,16-9-1,4-6-1,8 1 1,6-5-2,9-4-5,15 2-25,-4-9 0,11 4-3,-5-9 0</inkml:trace>
  <inkml:trace contextRef="#ctx0" brushRef="#br0" timeOffset="-1941.1936">3215-504 13,'0'0'18,"0"0"-1,0 0-1,0 0-2,0 0 0,0 0-3,0 0-1,0 0-1,0 0-2,-15 4 0,15-4-2,-3-13 0,3 13 0,-1-31 0,4 10-1,-6-15 0,3-4-1,-6-11 1,0-9-2,-3-6-1,-1-6 1,-1-8-2,1-3 0,2-3-2,1-4-1,13 13-15,-8-7-12,22 11 0,-7-4-3,9 16 1</inkml:trace>
</inkml:ink>
</file>

<file path=ppt/ink/ink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6:27.799"/>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68 0 36,'-4'13'16,"0"-3"-12,-4 4-2,5-8 2,-5 1-5,-7 7-2,4-4-14,-4 0-4</inkml:trace>
</inkml:ink>
</file>

<file path=ppt/ink/ink48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53.363"/>
    </inkml:context>
    <inkml:brush xml:id="br0">
      <inkml:brushProperty name="width" value="0.10583" units="cm"/>
      <inkml:brushProperty name="height" value="0.10583" units="cm"/>
      <inkml:brushProperty name="fitToCurve" value="1"/>
    </inkml:brush>
  </inkml:definitions>
  <inkml:trace contextRef="#ctx0" brushRef="#br0">35 188 15,'0'0'23,"0"0"-1,0 0-12,-19-10 0,19 10 0,0 0-2,0 0-1,0 0-1,0 0-2,-17-11 0,17 11-2,0 0 0,0 0-1,0 0-1,0 0 0,0 0 0,15 0-1,-15 0 1,27 2 0,-9-1 0,4 2 0,5-3 1,4 2-1,2-2 0,3 1 0,1-1 1,3 2-1,2-4 0,2 2 0,0 0 0,0 2 1,4-1-1,1-1 1,0 2-1,0-1 1,-1-1-1,0 2 1,-2-4 0,1 1-1,-2-4 1,0 1 0,-1-2-1,2-2 1,-1 1-1,1-2 0,-1 2 0,0 1 1,1 0-2,0 1 2,-3 4-1,2-1 0,2-1 0,4 3 0,3-1 0,1-2 0,0 0 1,1 0-1,2-1 0,-1 1 0,-3 0 0,-1-2 0,-1 1 0,0 1 0,-1-2 1,0 2-1,1 0 0,1 0 0,1 1 0,2-1 1,0 0-1,2 3 0,1-2 0,2 2 0,-3-1 0,0-1 0,-1 1 0,-2 2 1,-3-1-1,0 0 0,-4-1 0,-1 1 0,0 0 0,0 3 0,-1-5 0,2 4 1,-3-4-1,2 1 0,1 1 0,3 1 0,-1-2 0,2-2 1,0 1-1,2 1 0,1-1 0,0 4 1,-3-4-1,0-1 0,3 2 1,-2 2-1,-1-1 0,0-1 0,0 2 1,1 1-1,1 1 0,1-2 1,0 2-1,3-4 1,0 2-1,0 1 1,0-4-1,-1 2 1,0-4-1,-5 2 0,1-2 1,-5 4 0,-3-2-1,-1-2 1,-4 1-1,2-2 0,-3 2 1,1-1-1,-6 1 0,2-1 0,0-1 0,-2 2 0,-1 2 1,1-1-1,2 1 1,-2 1-1,2 0 1,-1 0-1,1 1 1,3 1-1,-2 1 1,-1-2-1,-2 2 1,-1 2-1,0-2 0,-4 1 0,1-1-1,-5-3-3,10 6-21,-16-9-6,3 4-1,-22-1 0</inkml:trace>
</inkml:ink>
</file>

<file path=ppt/ink/ink48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56.196"/>
    </inkml:context>
    <inkml:brush xml:id="br0">
      <inkml:brushProperty name="width" value="0.10583" units="cm"/>
      <inkml:brushProperty name="height" value="0.10583" units="cm"/>
      <inkml:brushProperty name="fitToCurve" value="1"/>
    </inkml:brush>
  </inkml:definitions>
  <inkml:trace contextRef="#ctx0" brushRef="#br0">389 245 6,'-39'-11'24,"2"5"1,-3-4 0,-5-4-11,11 12-3,-11-10-2,14 10-2,-6-5-2,13 7 0,-3-5-2,12 7-2,15-2 1,-15 3-2,15-3 0,18 9 1,8-3-1,6 2 0,17 0 0,12 2 0,15-4 1,9 0-1,14-3 0,6-1 1,7-2-1,8-2 1,6-2 0,5 1 0,1-3 1,8 3-1,-3-2 0,6 2 0,0 0-1,4 0 1,-2 0 0,-3-1-1,0-3 0,-4-1 0,1-1 1,-4 0-1,-2-1 0,-2-2 1,-5 2-1,-1 2-1,-4 1 2,-5 1-1,-4 3 0,-4 0 0,-5 2 0,-5-1 0,-4 1 0,-3-1 1,-6-1-1,1 2 1,-4-4 0,-3 5-1,-3-6 1,0 5 0,-2-2 0,2 3 0,0-4 0,-1 4 0,0-2 0,4-2 0,0 1 0,0 0 0,2-2-1,-3-1 1,0 2-1,-4-4 0,-4 3-2,-6-4-2,3 9-14,-16-11-13,-8 7 0,-15-7 0,-5 6-1</inkml:trace>
</inkml:ink>
</file>

<file path=ppt/ink/ink48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56.916"/>
    </inkml:context>
    <inkml:brush xml:id="br0">
      <inkml:brushProperty name="width" value="0.10583" units="cm"/>
      <inkml:brushProperty name="height" value="0.10583" units="cm"/>
      <inkml:brushProperty name="fitToCurve" value="1"/>
    </inkml:brush>
  </inkml:definitions>
  <inkml:trace contextRef="#ctx0" brushRef="#br0">172 135 21,'-13'4'23,"13"-4"0,0 0 2,0 0-20,-9 21-1,9-21 0,0 30-2,2-11 1,2 3-2,1 5 2,2-2-2,0-1 2,2-2-2,2-3 3,4-1-1,-15-18 1,28 15-1,-15-21 1,5 0-1,-3-12 0,3 5 1,-5-8-3,2 1 2,-4-1-1,-1 7 0,-5 1-1,-5 13 1,0 0-1,0 0 0,0 0 1,3 22-2,-3-2 1,3 0-1,4 3 1,3-3-1,4-2 0,4-5-1,4 1-1,-1-13-3,12 7-13,-10-17-11,4 1-3,-6-6 2,0-1-1</inkml:trace>
  <inkml:trace contextRef="#ctx0" brushRef="#br0" timeOffset="308.0308">0 61 59,'0'0'33,"0"0"-3,0 0 1,28-19-28,15 11-1,5-1 0,10 2 0,1 3-2,4-4-3,10 8-26,-11-4-1,4 2-1,-8-2-1</inkml:trace>
</inkml:ink>
</file>

<file path=ppt/ink/ink48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25.503"/>
    </inkml:context>
    <inkml:brush xml:id="br0">
      <inkml:brushProperty name="width" value="0.10583" units="cm"/>
      <inkml:brushProperty name="height" value="0.10583" units="cm"/>
      <inkml:brushProperty name="fitToCurve" value="1"/>
    </inkml:brush>
  </inkml:definitions>
  <inkml:trace contextRef="#ctx0" brushRef="#br0">-7116 2252 13,'0'0'21,"0"0"0,-15-12-11,15 12 0,-15-5 1,15 5-2,-19-5 1,19 5-2,-21-3-2,21 3 0,-24 0-1,24 0-2,-31 12 1,16 3-2,-6 4 0,5 5 0,-2 5-1,2 5 0,2 1 0,5 0 1,5-1-1,7-3 1,7-7-1,10-2 1,2-7 0,9-3 0,5-9 0,4-2-1,2-5-1,1-6-5,12 4-24,-13-11-1,4 7-3,-9-5 0</inkml:trace>
  <inkml:trace contextRef="#ctx0" brushRef="#br0" timeOffset="7516.7516">-2389 1424 18,'-15'-15'24,"15"15"1,0 0 1,-19-22-18,19 22-2,-18-11 2,18 11-2,-21-7-2,21 7 0,-22-1-1,22 1-1,-26 13-1,16 0-1,-4 5 0,3 6 0,2 5-1,0 7 1,3 1-1,3 0 1,3 0-1,3-1 0,4-5-1,2-8 0,10-5 0,1-10 1,4-10 1,-2-8 0,2-9 0,0-13 2,-4-9 0,3-6 0,-11-8 0,-2 0 0,-4-3 1,-1 6-1,-5 2 1,-2 10 0,-2 6 0,-1 11 0,-2 9-1,7 14-1,-17 4 1,10 12-2,-1 10 0,2 6-1,5 7 0,1 2 1,4 5-2,4-1 1,5-1-3,2-10-1,9 3-3,-8-19-8,11 3-13,-3-12 0,4-6 0,-2-11 1</inkml:trace>
  <inkml:trace contextRef="#ctx0" brushRef="#br0" timeOffset="6473.6473">-4755 939 24,'0'0'25,"-7"-15"2,7 15-1,0 0-18,-6-14-2,6 14-1,0 0-1,-5 14-2,5-14 0,0 24-2,2-8 1,4 2 0,1 6 0,7-5-1,-2 3 1,4-1-1,0-4 1,2-1-1,-1-6 1,2-5-1,-4-5 0,1-6-1,2-9 1,-3-4 0,1-5 0,-1-3 0,0-2 0,-1-1 1,-1 0-1,-4 5 2,0 3 0,-2 6-1,-2 2 0,-5 14 1,0 0-1,0 0 0,9 15 0,-6 4-1,1 8 0,2 1-1,9 15-9,1-7-17,10-4-2,2-6 0,11-10-1</inkml:trace>
  <inkml:trace contextRef="#ctx0" brushRef="#br0" timeOffset="7892.7892">-2614 1034 47,'-31'5'30,"4"-5"-1,11 1 1,16-1-24,0 0-1,9-16-3,16 10 0,6-5-1,11 0 0,5-3-2,6-5-7,5 6-20,-2-7-2,7 1-1,-5-5-1</inkml:trace>
  <inkml:trace contextRef="#ctx0" brushRef="#br0" timeOffset="5589.5589">-3805 1714 18,'0'0'23,"0"0"-5,0 0-2,0 0-2,-15-4-3,15 4-2,0 0-3,0 0-1,0 0-1,0 0-2,0 0 2,0 0-2,34-18 1,4 5-1,8-8 1,12-3-1,7-5 1,11-1 0,0-1-1,2 1 0,-5 2-1,-6 4 1,-6 5-1,-5 6-1,-7 7-2,-10-6-8,3 11-19,-13-4-1,1 5-1,-3-4 1</inkml:trace>
  <inkml:trace contextRef="#ctx0" brushRef="#br0" timeOffset="1421.1416">-2301 2337 8,'0'0'20,"-5"-14"2,5 14-10,-13-10-2,13 10 0,-14-10 1,14 10-3,-17-9-1,17 9-1,-18-6-1,18 6-2,-20-3-1,20 3 0,-23 4-1,8 4 0,-2 2 0,1 8-1,-2 4 0,0 6 1,0 5-1,5 4 0,-2 0 0,8 2 0,2-5 0,5-2 0,3-4 0,5-4 0,5-6 0,-1-5 1,6-4-1,0-6 0,-1-3 1,4-6-1,-1-6 1,-1-7-1,-3-6 1,4-8-1,-7-4 1,1-6 0,-4-3 0,0-3-1,-1-3 2,-1 2-1,-4-2 0,-1 8 1,0-1 0,0 5-1,-4 3 2,1 9-1,-3 9 0,3 19-1,0 0 0,0 0 1,3 40-2,0 0 1,3 12-2,2 10 1,4 6-1,0-4-1,12 5-8,-2-17-19,14-6-1,1-18-1,11-14 0</inkml:trace>
  <inkml:trace contextRef="#ctx0" brushRef="#br0" timeOffset="29080.9078">-6741 3711 45,'0'0'28,"0"0"1,15-11-4,6 11-23,6 2-1,6 1-1,7 3-1,4-4-6,7 6-19,1-4-3,6 1 2,2-4-3</inkml:trace>
  <inkml:trace contextRef="#ctx0" brushRef="#br0" timeOffset="28791.8789">-6598 3847 27,'0'0'27,"0"0"-1,0 0 0,0 0-22,-9 13-2,6 1-1,2-1 0,1 5-2,1 1 1,4 0-1,1-1 1,1-2 0,4-1 0,-11-15 0,20 16 0,-20-16 1,21 5 1,-21-5 0,20-8-1,-20 8 1,19-20 0,-10 3 0,4 1 1,-2-5-2,4 4 2,-6-3-2,3 4 2,-7 1-1,-5 15 0,11-15-1,-11 15 1,0 0 0,0 0-1,9 26 0,-6-9 0,3 3-1,3 0 0,0 3 1,3-3-1,1 0-2,0-7 0,4 0-3,-17-13-10,29 5-15,-29-5 1,30-9-1,-19-5 1</inkml:trace>
  <inkml:trace contextRef="#ctx0" brushRef="#br0" timeOffset="37599.7596">-5456 4097 31,'21'-34'27,"4"2"1,2-5 0,10 5-21,-5 1-3,6 9 0,-8 6 1,3 14 0,-8 5-1,2 18-1,-8 9 0,-1 13-1,-7 11 0,-7 10-1,-4 7-1,-4 3 1,-8-1-1,-2-3 0,-7-8 0,-1-7 0,-3-11 0,-2-11-1,0-9-1,-4-17-2,4-1-1,-4-18-2,11 6-6,-9-21-14,12 7-3,1-11 1,6 4 0</inkml:trace>
  <inkml:trace contextRef="#ctx0" brushRef="#br0" timeOffset="37239.7198">-5311 4013 7,'-8'-16'27,"8"16"1,-7-15 1,7 15-15,0 0-4,0 0-1,0 0-3,0 0-1,0 0-2,-3 18 0,1 4-1,4 6-1,-2 9 0,4 6 1,-2 7-2,1 4 1,1-1-1,2-3 0,-2-5 0,2-8-1,0-6-1,-3-9 0,5-1-4,-8-21-15,0 0-8,0 0-2,-9-22 2</inkml:trace>
  <inkml:trace contextRef="#ctx0" brushRef="#br0" timeOffset="38073.807">-4982 3810 26,'-3'18'24,"3"13"-1,-5 6-4,2 1-18,5 4-1,1 1 1,1-3 0,3-8 0,5-2 3,-1-15 0,11-5 1,-4-14 0,7-4 0,-5-14 1,1-2 0,-5-10-2,0-1 0,-10-7-1,-4 5-1,-10 0 0,-5 5 1,-11 2-2,-1 8-1,-7 10-3,-5 1-4,9 17-23,-5 3-1,12 8 0,1 0-1</inkml:trace>
  <inkml:trace contextRef="#ctx0" brushRef="#br0" timeOffset="38630.8627">-4475 4087 22,'0'0'28,"-16"7"0,16-7 1,0 0-13,0 0-12,9 14-1,6-8-1,0-2 1,7 5-1,3-5 1,6 2-1,1-1 0,2-1-1,-1 1 0,-1-1 0,0-1-1,-4-1 0,-3 2-1,-4-5-2,0 3-1,-21-2-2,25-1-2,-25 1-6,0 0-8,8-19-8,-8 19 2,-11-21 1</inkml:trace>
  <inkml:trace contextRef="#ctx0" brushRef="#br0" timeOffset="38873.887">-4174 4019 13,'0'0'27,"-8"-21"0,8 21 1,0-15-12,0 15-4,0 0-5,24 6-1,-24-6-2,23 21-1,-11-3 1,2 8-1,0 4 1,1 9-1,-3 1-1,0 5 0,-7 1-1,-2 0 1,-4-3-2,-4-6 1,-3-3-3,-6-13-1,2 3-6,-12-23-22,11 1-1,-8-20-1,11 2 0</inkml:trace>
  <inkml:trace contextRef="#ctx0" brushRef="#br0" timeOffset="39278.9275">-3781 3988 22,'0'0'30,"13"-12"0,-13 12 1,0 0-13,0 0-13,0 0 0,0 0-2,14 25-1,-11-3 0,1 6 0,2 5-1,2 4 0,-1-1-1,0 1 0,2-2 0,2-1-2,-5-11-2,10 9-12,-16-32-14,16 24-1,-16-24 0,18-2 0</inkml:trace>
  <inkml:trace contextRef="#ctx0" brushRef="#br0" timeOffset="39527.9524">-3543 4026 48,'0'0'30,"0"0"2,0 0-5,0 0-23,5 25 0,-7-4-2,5 7-1,0 5 0,2 4 0,0 6-1,3 0 0,2-3-1,-1-5 0,5 0-3,-7-21-8,9 6-18,-16-20-1,20 0 1,-13-17 0</inkml:trace>
  <inkml:trace contextRef="#ctx0" brushRef="#br0" timeOffset="39763.976">-3861 4010 53,'-32'-3'33,"17"1"-2,15 2 0,-1-17-29,25 6-2,5 1 1,7 0-1,3-1 0,7 4-2,0-4-2,9 14-10,-15-6-16,7 9-1,-13-4 0,3 7 0</inkml:trace>
  <inkml:trace contextRef="#ctx0" brushRef="#br0" timeOffset="40095.009">-3093 3891 36,'1'17'31,"-1"-17"1,-6 26-2,-1-11-19,4 9-9,-2 0-1,2 7 0,0 1 0,2 2-1,-1-4 0,5-2 0,0-3-2,0-7-2,9 3-4,-12-21-15,0 0-7,17-2 0,-4-6 0</inkml:trace>
  <inkml:trace contextRef="#ctx0" brushRef="#br0" timeOffset="40323.0318">-2964 3921 40,'11'-15'30,"-11"15"1,0 0-2,-11 15-22,11 4-4,-4 2 0,2 10 0,1 2-2,2 5 0,4 5-1,1 0 1,1-3-2,5-6 0,6 2-3,-5-17-6,14 2-20,-11-15-1,5-3 1,-6-17-1</inkml:trace>
  <inkml:trace contextRef="#ctx0" brushRef="#br0" timeOffset="40549.0545">-3189 3924 58,'0'0'34,"0"0"0,15-3-2,9-13-31,13 4-1,7 3-2,0-1-1,7 5-2,-10-8-14,12 11-13,-15-4-1,1 6 1,-11-1 1</inkml:trace>
  <inkml:trace contextRef="#ctx0" brushRef="#br0" timeOffset="47837.7832">-3445 3650 37,'0'0'29,"0"0"1,0 0-1,0 0-25,0 0-1,0 0-1,0 0-1,15 7 0,-1-5-1,5-4 0,0-1-1,5 3-4,-4-10-9,6 5-13,-5-3-2,1 0 1,-4-4-2</inkml:trace>
  <inkml:trace contextRef="#ctx0" brushRef="#br0" timeOffset="48021.8016">-3321 3435 41,'-15'-6'30,"15"6"1,-19 6-2,20 10-23,-8 3-3,5 14 0,-2 7-5,-4 3-27,14 9 0,-1-5-2,7-4-1</inkml:trace>
  <inkml:trace contextRef="#ctx0" brushRef="#br0" timeOffset="48607.8603">-2386 3845 55,'0'0'33,"0"0"-1,0 0-9,3 14-18,-3-14-1,21 1-3,0 4-17,2-13-14,10 1-2,0-9-1,7 2 1</inkml:trace>
</inkml:ink>
</file>

<file path=ppt/ink/ink48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6:08.170"/>
    </inkml:context>
    <inkml:brush xml:id="br0">
      <inkml:brushProperty name="width" value="0.10583" units="cm"/>
      <inkml:brushProperty name="height" value="0.10583" units="cm"/>
      <inkml:brushProperty name="fitToCurve" value="1"/>
    </inkml:brush>
  </inkml:definitions>
  <inkml:trace contextRef="#ctx0" brushRef="#br0">-2573 925 51,'18'-37'29,"4"0"1,5 6-1,-3 0-22,15 16-2,-4 3 0,6 19-1,-9 7 0,4 17 0,-8 7 0,-1 14-1,-10 4-1,-5 7 0,-11-1 0,-4 3-1,-10-3 0,-7-7-2,-4-4 1,-2-10-2,0-5 0,-3-13-3,9 3-10,-11-22-17,12-5 0,-2-19-1,10-5 0</inkml:trace>
  <inkml:trace contextRef="#ctx0" brushRef="#br0" timeOffset="-296.0296">-2428 854 52,'0'-14'30,"0"0"1,0 14-1,-2-21-25,2 21-1,0 0 0,0 0 0,0 0-1,6 31-1,-7-3 1,4 9 0,-2 6-2,4 8 1,-5 0-1,4 3 0,-1-7 0,1-2-1,4-4 0,-5-8-3,4-4-1,-8-15-5,13 8-6,-12-22-16,0 0-2,-17 1 1,17-1 1</inkml:trace>
  <inkml:trace contextRef="#ctx0" brushRef="#br0" timeOffset="402.0402">-2065 591 60,'13'-2'31,"-13"2"-2,18 1-1,-18-1-27,6 15-2,-6 3 1,-3 4-1,-1 5 1,-1 5 0,2 4 0,2-1-1,2-1 2,5-6-1,3-4 1,6-9 0,4-8 1,2-13-1,5-7 2,-3-14-1,1-2 1,-7-13 1,-3 4-2,-8-7 2,-4 7-3,-10 2-1,-9 4-7,-6 15-22,-10 1-1,2 12-3,-3 1 1</inkml:trace>
  <inkml:trace contextRef="#ctx0" brushRef="#br0" timeOffset="959.0959">-1578 1137 55,'0'0'30,"-15"3"0,15-3-2,0 0-23,22-2-2,0 7 0,5-5 0,9 3 0,4 0 0,9 1-1,-1-1 1,4 2 0,-3-4-1,5 2-1,-7 0 0,0-2 0,-6 2-2,-5-4-2,1 5-6,-14-10-10,3 6-11,-11-5-2,2 0 1,-17 5-1</inkml:trace>
  <inkml:trace contextRef="#ctx0" brushRef="#br0" timeOffset="1216.1216">-1138 986 65,'17'-15'31,"2"10"-2,2-1 0,9 8-26,-1 4 0,7 10 0,-6 5-1,0 12 1,-8-1 1,-3 11-1,-10 6 0,-6 3-1,-10-2 0,-6-1-1,-8-3-1,-3-6-4,3 3-7,-10-15-21,10-8-1,-1-15 0,22-5-1</inkml:trace>
  <inkml:trace contextRef="#ctx0" brushRef="#br0" timeOffset="1688.1688">-417 830 57,'13'-15'32,"-13"15"-1,0 0 0,0 0-25,0 0-2,8 18 0,-11 4-2,1 11 1,-2 5-2,1 10 1,-2 5-1,4 5 0,-2 3 0,3-2 0,1-6 0,2-2 0,2-8-1,-1-8-2,4-4 0,-4-13-6,10 0-8,-14-18-15,13-6-1,-10-13 0,4-3-1</inkml:trace>
  <inkml:trace contextRef="#ctx0" brushRef="#br0" timeOffset="1884.1882">-398 1143 58,'17'-14'35,"-1"-12"-2,18 1 1,-1-14-17,15-1-12,2-10 1,10 4-3,-7 1-2,-3 4-3,-4 17-7,-23-1-24,6 20 0,-29 5-1,7 21 0</inkml:trace>
  <inkml:trace contextRef="#ctx0" brushRef="#br0" timeOffset="2228.2225">-323 1081 73,'0'0'32,"21"20"0,-21-20-7,31 33-21,-15-8 3,8 14-2,-5-2-1,7 9-1,-4-3 0,2 1-1,-2-4-1,-1-6-4,4 2-5,-10-20-25,16-3 0,-7-16-2,8-3 1</inkml:trace>
  <inkml:trace contextRef="#ctx0" brushRef="#br0" timeOffset="2632.2632">408 843 29,'0'0'28,"0"0"1,0 0 0,0 0-15,0 0-4,0 0-1,0 0-2,16-4-2,3 4-1,2-2-2,9 2 0,3 2 1,1-2-4,3 3-2,-3-5-2,5 13-13,-15-16-13,0 5 0,-24 0 0,25-17 0</inkml:trace>
  <inkml:trace contextRef="#ctx0" brushRef="#br0" timeOffset="2829.2823">595 649 65,'-3'18'33,"-4"1"-3,8 15 1,-11 0-28,11 14 0,-4 7-1,2 4-3,5 6-5,-8-8-24,14-1 0,2-15-2,12-5 1</inkml:trace>
  <inkml:trace contextRef="#ctx0" brushRef="#br0" timeOffset="3305.3305">1118 885 65,'0'0'31,"0"0"0,0 0-1,0 0-27,-3 25-1,0 2 0,-3 4-1,0 9 1,-2 4-1,0 7 3,-3 4-3,2-1 0,0-2 0,0-4 0,2-8 0,2-6 0,1-8 0,2-3-1,2-23 1,0 0 0,0 0 0,0 0 0,12-31 0,-3 2 0,2-6-1,4-5 1,1-3-2,5-3 1,1 1 0,2 3-1,3 3 0,-3 2-3,7 12-4,-15-5-23,13 15 0,-15-3-3,6 17 1</inkml:trace>
  <inkml:trace contextRef="#ctx0" brushRef="#br0" timeOffset="3544.3544">1152 1241 62,'4'14'31,"8"3"1,-12-17-2,32 25-26,-16-12-1,5 5-1,-3-5-1,1 2-1,-1-3-1,1-6-4,10 4-22,-9-17-3,7 0-2,-3-13 1</inkml:trace>
  <inkml:trace contextRef="#ctx0" brushRef="#br0" timeOffset="3733.3733">1695 1006 76,'23'27'36,"-10"-22"-4,12 2 0,2-4-34,2-9-12,9 7-16,-8-6-3,3-1-1,-8-9 0</inkml:trace>
</inkml:ink>
</file>

<file path=ppt/ink/ink48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30.377"/>
    </inkml:context>
    <inkml:brush xml:id="br0">
      <inkml:brushProperty name="width" value="0.10583" units="cm"/>
      <inkml:brushProperty name="height" value="0.10583" units="cm"/>
      <inkml:brushProperty name="fitToCurve" value="1"/>
    </inkml:brush>
  </inkml:definitions>
  <inkml:trace contextRef="#ctx0" brushRef="#br0">-3803 1634 2,'-14'-4'21,"14"4"1,0 0 1,-22-18-12,22 18-1,-15-18 0,15 18-1,-15-31-1,11 15 0,-10-15-1,10 0-1,-5-14 0,9 1-3,3-13 0,4-2-2,1-8 0,7-4 0,2-3-1,3-1 0,-1-4 0,-1-4-1,-5 5-2,-5-2-6,11 7-19,-13-1-1,5 10 0,-5 2-1</inkml:trace>
</inkml:ink>
</file>

<file path=ppt/ink/ink48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2:55:29.531"/>
    </inkml:context>
    <inkml:brush xml:id="br0">
      <inkml:brushProperty name="width" value="0.10583" units="cm"/>
      <inkml:brushProperty name="height" value="0.10583" units="cm"/>
      <inkml:brushProperty name="fitToCurve" value="1"/>
    </inkml:brush>
  </inkml:definitions>
  <inkml:trace contextRef="#ctx0" brushRef="#br0">-5358 2900 4,'12'-18'22,"-4"5"2,-8 13-10,13-36 0,1 20-1,-9-12-2,9 4-2,-7-7-1,4 3-2,-4-5-1,5 4-2,-3-4-1,1 5-1,-1-2 0,3 3-1,0 7 0,3 2 0,-2 6-1,2 5 1,2 8-1,1 5 0,1 7 0,-1 4 1,3 0-1,-2 0 1,3-1-1,1-3 1,-1-5 0,0-4 0,-1-7 0,0-6 1,1-5-1,-1-7 0,2-6 0,-3-4 1,6-7-1,-1-5 0,2-6 1,1 1-1,0-2 1,-2-1 0,-1 1-1,0 1 2,-4 6-2,-2 6 2,-4 6-2,-1 6 1,-4 7-1,-10 18 1,20-6 0,-20 6-1,16 33 1,-9-8-1,1 5 1,1 4-2,0 1 2,0-1-2,1-3 1,-1-5-1,3-6 1,-2-3 0,-10-17-1,24 13 2,-11-17-1,2-5 0,0-9 1,2-4-1,-2-8 1,-1-4 0,1-5-2,0 1 2,-3-2-2,-1 3 2,-1 1-2,-1 5 2,-2 6-2,1 6 1,-4 5 0,-4 14 0,0 0 0,14-9 0,-14 9-1,13 21 1,-4-3-1,1 1 1,2 5 1,2 0 0,2 1 0,-1-3-2,3-3 2,-2-5-1,2-11 0,1-8 0,1-13 0,2-11-1,8-17-4,-2-21-6,11-8-18,0-14 0,5-6 0,-2-5 0</inkml:trace>
</inkml:ink>
</file>

<file path=ppt/ink/ink48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3T23:00:10.350"/>
    </inkml:context>
    <inkml:brush xml:id="br0">
      <inkml:brushProperty name="width" value="0.07938" units="cm"/>
      <inkml:brushProperty name="height" value="0.07938" units="cm"/>
      <inkml:brushProperty name="color" value="#ED1C24"/>
      <inkml:brushProperty name="fitToCurve" value="1"/>
    </inkml:brush>
    <inkml:brush xml:id="br1">
      <inkml:brushProperty name="width" value="0.06667" units="cm"/>
      <inkml:brushProperty name="height" value="0.06667" units="cm"/>
      <inkml:brushProperty name="color" value="#ED1C24"/>
      <inkml:brushProperty name="fitToCurve" value="1"/>
    </inkml:brush>
    <inkml:brush xml:id="br2">
      <inkml:brushProperty name="width" value="0.10583" units="cm"/>
      <inkml:brushProperty name="height" value="0.10583" units="cm"/>
      <inkml:brushProperty name="color" value="#7030A0"/>
      <inkml:brushProperty name="fitToCurve" value="1"/>
    </inkml:brush>
  </inkml:definitions>
  <inkml:trace contextRef="#ctx0" brushRef="#br0">846 95 23,'0'0'30,"0"0"-1,-3-21 3,3 21-20,0 0-4,0 0-1,0 0-1,0 0-1,0 0-2,0 0 0,6 19 0,-1 2-1,-4 1 0,4 10 0,-1-2 1,2 8-1,-1 2-1,2 1 0,-2-1 0,0-3 0,1-5-1,0-2 1,-1-4-1,1-4 0,-3-4 1,1-3-1,-1-2 0,-3-13-1,5 15 0,-5-15-1,0 0-1,0 0-4,10 13-7,-10-13-20,0 0-1,-1-22 0,1 22 2</inkml:trace>
  <inkml:trace contextRef="#ctx0" brushRef="#br0" timeOffset="599.0599">897 52 35,'0'0'29,"-13"-6"2,13 6-2,0 0-22,0 0-2,0 0-1,0 0-1,0 0-2,0-13 0,0 13 1,19-3-1,-3-2 1,4 5 0,-1-4 0,3 2 1,-1-2-1,1 4 0,-2-3 1,-1 3-1,-6 0-1,1 0 0,-14 0 1,19 4-1,-19-4-1,15 3 1,-15-3-1,0 0 1,16 2 0,-16-2-1,0 0 1,0 0-1,15 4 2,-15-4-2,0 0 1,9 21 0,-9-21 0,2 26 0,-4-8 0,1 3 1,-2 1-2,1 3 1,-2-1-1,1-2 0,1-2 0,1-2-2,2 3-2,-1-21-21,2 20-10,-2-20-1,6 14 0</inkml:trace>
  <inkml:trace contextRef="#ctx0" brushRef="#br0" timeOffset="1456.1456">1569-71 20,'0'0'30,"0"-17"2,0 17-1,-4-18-14,4 18-8,0 0-2,0 0 0,-9-15-3,9 15-1,0 0 0,0 0 0,-18 12 1,18-12-4,-15 21 2,8-5-3,-4 2 3,1 2-1,0 2-1,-1 6 1,1 0-1,1 6 1,-2 2-1,3 1 0,0 1 1,1 2-1,-1-3 0,4-2 1,-1 0-1,1-4 0,1-4 0,1-4 1,1-3-1,2 0 0,-1-1 0,3-2 0,0-1 0,2-3 0,1 2 0,1-2 0,-1 2 0,-6-15 0,19 21 0,-19-21 0,23 22 0,-23-22 0,25 19 0,-12-9 0,2 3 0,0 5 0,2-2 0,-4 2 0,2 1 0,0 0 1,-2 1-2,-1-1 0,3 1-5,-15-20-30,9 33 1,-9-33-3,0 0 3</inkml:trace>
  <inkml:trace contextRef="#ctx0" brushRef="#br0" timeOffset="2215.2215">1891 164 26,'-2'-15'31,"2"15"0,0 0 1,0 0-21,0 0-2,0 0-3,8 25-2,-2 0 0,-5 3 0,5 12-1,-3 3-1,6 7 0,0-6 0,3 3-1,0-1 1,0-5-2,1-5-2,-4-11 0,6 7-4,-15-32-13,15 21-15,-15-21-2,0 0 3,7-18-2</inkml:trace>
  <inkml:trace contextRef="#ctx0" brushRef="#br0" timeOffset="2689.2679">1793 280 30,'-2'-19'31,"5"2"1,-1-10-4,15 17-16,-9-18-3,14 17-1,-1-9-1,12 15-1,-5-5-2,11 14 1,-4 1-2,6 11-1,-3 5 1,1 8-1,-6 4-1,-2 3 0,-6 4 0,-2 2 0,-12-1-1,-6 0 1,-8-3-1,-9-4 0,-6-3-1,-9-4 1,-4-4-1,-11-3-1,4-6-3,-7-9-1,9 7-8,-10-17-21,15 7-1,-3-13-1,13 4 1</inkml:trace>
  <inkml:trace contextRef="#ctx0" brushRef="#br0" timeOffset="-2074.2073">290 19 13,'0'0'25,"0"0"2,0 0 1,-8-13-15,8 13-4,0 0-1,0 0-1,0 0-1,0 0-1,-14-7 0,14 7-1,0 0-1,0 0 0,0 0-1,-11 17 0,11-17 0,-12 36-1,3-4 0,-1 11 0,-5 6 0,0 10 0,-4 1 0,-2 4 1,-3-1-2,0-3 1,1-8-1,2-8 0,0-5 0,3-3 0,6-12 0,2-8-1,10-16-1,-11 16 0,11-16-1,0 0-1,0 0-5,0 0-22,18-14-1,-13 0-2,11 6 3</inkml:trace>
  <inkml:trace contextRef="#ctx0" brushRef="#br0" timeOffset="-1195.1195">294 145 13,'0'0'26,"0"0"0,3-24-9,-3 24-2,0 0-2,0 0-3,0 0-3,0 0 0,0 0-2,0 0-1,0 0 0,0 0-1,14 19-1,-5-1 0,0 1-1,4 6 0,2 2-1,4 1 1,-1 1-1,3 1 1,1-4-1,1-1 0,-1-3 0,0-2 1,-2-3-1,-3-2 1,-2-3-1,-1-3 1,-14-9-1,17 11 1,-17-11-1,0 0 1,0 0 0,9 17-1,-9-17 1,-1 13-1,1-13 0,0 13 0,0-13 0,0 0 0,-2 16 0,2-16 0,0 0 0,0 0 0,0 0 0,0 14 0,0-14 0,0 0 1,0 0-1,0 0 0,0 0 0,0 0 1,0 0-1,-13 10 0,13-10 1,-13 4 1,13-4-2,-20 3 0,20-3 0,-22 5 1,9-4-1,-2 2 0,1-1 1,-1-1-1,-2 1 1,-3 1 0,-1-2 0,-2 1 0,-3-1 0,-2 1-1,-2-2 1,-1-3-2,0 0-2,-3-8-6,8 8-24,-8-10-1,12 6-1,-5-9 0</inkml:trace>
  <inkml:trace contextRef="#ctx0" brushRef="#br1" timeOffset="57353.7348">-72-114 18,'0'0'25,"0"-13"0,0 13-5,0 0-6,0 0-2,-3-22-3,3 22-1,0 0-2,0 0 0,0 0-1,0 0-1,-5-15 0,5 15-2,0 0 0,0 0 0,0 0-1,-16 10-1,16-10 1,-19 20-1,5-6 0,-1 1 0,-4 3 0,-3 1 0,-4 2 1,-2 1-1,-6 0 1,-2 1 0,-7 0 0,3 7 1,-5-3-1,3 4 0,1-5 0,4 1 0,5-5-1,5-2 1,8-6-1,3-6 0,16-8 0,-20 7 0,20-7 0,0 0 0,0 0-1,0 0 1,0 0 0,0 0-1,15 14 1,-15-14 0,24 10 0,-9-7 0,3 6 0,-2-2 0,1 1 0,2-4 0,0 1 0,1-1 0,-1-4 0,0 3 0,-1-2 1,2-1-1,-3 3 0,0 0 0,-2 0 0,-2 5 0,-13-8 0,24 12 1,-24-12-1,19 16 0,-19-16 0,18 12 0,-18-12-1,15 9 1,-15-9 0,13 7 0,-13-7 0,0 0 0,15 3 0,-15-3 0,0 0 0,0 0 1,0 0-1,0 0 1,0 0-1,0 0 1,9 15-1,-9-15 0,0 0 1,-16 19-1,16-19 0,-21 22 0,6-7 0,-3 3 0,-1 3 0,-3 1 0,-4 0 0,-1 6 0,2 0 0,0 8 0,1 3 0,0-1 1,3 7-2,2-4 2,3 2-1,2-7 0,2 1 0,5-11 0,4-3 1,4-1-1,-1-22 1,17 16 0,-1-9 1,6 5-1,8-4 1,6 1-1,4 2 1,6 1-1,3 6 1,4 1-2,0-2 0,-1-1 0,0 3-4,-11-2-31,8 0-1,-15-8-1,-3 0-1</inkml:trace>
  <inkml:trace contextRef="#ctx0" brushRef="#br1" timeOffset="59119.9114">-376 1330 3,'0'0'26,"-6"-20"2,6 20 2,0 0-11,0-16-5,0 16-2,0 0-2,-16-13-3,16 13-1,0 0 0,-11 13-2,11-13 1,-19 31-2,3-4-1,-1 8 0,-5 1-2,22-36 0,0 0 0,-46 85-5,46-85-27,-36 65-1,36-65-1,0 0 0</inkml:trace>
  <inkml:trace contextRef="#ctx0" brushRef="#br1" timeOffset="58751.8746">-738 1395 37,'0'0'30,"-9"-15"3,9 15-2,-11-21-21,11 21-3,0-22-2,0 22-1,0 0-1,22-13-1,-9 16 0,7 0-1,2 4 0,6 6 0,4 5 0,3-1 1,2-3-2,2 10 1,1-5-2,1-5 2,-1 0-1,-3 1 0,-1-3 1,-4-4-2,-3 3-2,-7-8 0,3 9-8,-19 3-22,8-11 0,-14-4-1,0 0 1</inkml:trace>
  <inkml:trace contextRef="#ctx0" brushRef="#br0" timeOffset="3402.3402">2728 429 34,'-16'-4'32,"16"4"1,-18 0-8,0-10-12,18 10-3,-16-2-3,16 2-1,-19-1-1,19 1 0,0 0-2,-17 1-1,17-1-1,0 0 0,0 0-1,15 6 1,0-6-1,4 3 0,5 0 1,4-2-1,7 2 1,3 0 0,0 0-1,0-1 1,-1 1-1,-1 1 1,-3-3-1,-2 2 1,-7-1-1,-3-1 0,-3-1 0,-5 3 0,-13-3 0,18-1-2,-18 1-1,0 0-1,13 0-5,-13 0-6,0 0-20,-12-21-2,12 21 1,-10-13 2</inkml:trace>
  <inkml:trace contextRef="#ctx0" brushRef="#br0" timeOffset="3793.3793">2855 298 41,'-11'-15'32,"11"15"2,0 0-1,0 0-26,0 0-2,20-9 0,-20 9-1,27 5 0,-10-1-1,9 5 1,0 0-1,9 4-1,-6 1 0,6 2 0,-3-1-1,0 2 0,-4-1 0,-1 5 0,-9-5 0,-7 3-1,-9-1 1,-8 3-1,-9-1 0,-10 1 0,-6 3-1,-10-4-1,1 5-3,-10-7-4,9 12-29,-2-13 2,11 5-2,2-14 1</inkml:trace>
  <inkml:trace contextRef="#ctx0" brushRef="#br0" timeOffset="4671.4671">3501 127 31,'3'-15'33,"-3"15"2,3-13-1,-2-5-19,12 29-6,-13-11-3,18 25-2,-7 0 0,5 12-1,0 0 0,8 7-1,-3-2-1,4 3 1,1-4-1,2-7 0,0-8-1,-1-3 0,-2-4-1,-2-7-2,-1 4-4,-22-16-19,22 9-10,-22-9-2,0 0 2</inkml:trace>
  <inkml:trace contextRef="#ctx0" brushRef="#br0" timeOffset="5054.5054">3761 131 32,'7'-19'35,"-7"19"1,8-23 0,-8 23-17,4-17-13,-4 17 1,0 0-2,6 15-1,-13 7-1,-1 12 0,-5 10-2,-2 7 1,-4 8-2,-4 3 2,0 1-3,0-10 1,2 0-4,-1-18-6,13 8-27,-3-21-1,11-4 0,1-18 0</inkml:trace>
  <inkml:trace contextRef="#ctx0" brushRef="#br0" timeOffset="5918.5918">3974-118 32,'0'0'33,"15"-14"1,-15 14 0,0 0-19,31 13-6,-31-13-1,33 43-2,-20-8 0,3 21-3,-7 6 1,-3 9-4,-7 7 0,-8 0-2,-5 16-5,-14-7-31,0 0 2,-9-16-3,1-2 1</inkml:trace>
  <inkml:trace contextRef="#ctx0" brushRef="#br0" timeOffset="41872.1868">4926 411 2,'0'0'25,"0"0"1,0 0-8,0 0-2,-15-11-4,15 11-1,0 0-2,0 0-2,-13 2 0,13-2-1,0 0-2,0 0 1,-13 0-2,13 0 0,0 0-1,0 0 0,0 0-1,0 0-1,0 0 1,0 0-1,0 0 1,22-3-1,-22 3 1,27-4-1,-11 2 1,3 1 0,1 2-1,1-4 0,-1 3 1,4 2-1,0-1 0,-2-2-1,4 2-1,-5-2-2,7 5-4,-15-10-11,10 9-14,-23-3-1,26 7 1</inkml:trace>
  <inkml:trace contextRef="#ctx0" brushRef="#br0" timeOffset="42367.2362">4966 583 9,'0'0'29,"0"0"1,-19 6 1,19-6-15,0 0-5,0 0-3,0 0-3,0 0-1,0 0-1,0 0-1,0 0 0,0 0 0,0 0 0,0 0 0,21-9 0,-21 9 1,24-6-1,-6 3-1,-2-3 1,5 5-1,0-2 0,0 0-1,2 1 2,0 1-4,-1 2 1,-3-1-2,7 13-5,-26-13-25,32 11 0,-32-11-3,24 15 2</inkml:trace>
  <inkml:trace contextRef="#ctx0" brushRef="#br0" timeOffset="42879.2875">5027 694 27,'0'0'32,"-16"9"1,16-9 0,-15-11-20,15 11-4,0 0-3,0 0-1,0 0-1,0 0-1,0 0-1,23-8-1,-9 5 1,9 3-1,2 3-1,5-2-3,7 14-2,-7-11-24,16 11-5,-7-13-2,5 5 1</inkml:trace>
  <inkml:trace contextRef="#ctx0" brushRef="#br1" timeOffset="72351.2344">10658 371 27,'0'0'30,"0"0"1,2 15-5,-2-15-15,0 0-3,0 0-2,0 0-1,0 0 0,-6 13-1,6-13 0,0 0 0,21-6 0,-5 3 1,2-6-2,6 5-1,0-4 0,6 4 0,-2 1-1,2 1-1,-1 4 0,0 4 0,-3-2 0,0 2-1,-1 3-2,-6-7-3,11 8-28,-13-11-1,5 6-2,-22-5 1</inkml:trace>
  <inkml:trace contextRef="#ctx0" brushRef="#br1" timeOffset="96171.6161">11443-78 34,'-15'4'31,"15"-4"1,-21 9-1,21-9-26,0 0-1,0 0-1,0 0 0,-6 13 0,6-13-1,21 0 1,-4-1 0,2 5-1,0-2 1,4 7-1,-4 0 0,0 6 0,-5 5-1,-4 5 0,-4 2-1,-4 6 1,-2-4-1,-3-2-2,3 4-5,0-31-26,-3 15-1,0-30-2,9-4 0</inkml:trace>
  <inkml:trace contextRef="#ctx0" brushRef="#br1" timeOffset="95667.5658">11412-4 33,'0'0'31,"0"-18"2,0 18-1,0 0-24,0 0-1,0 0-2,0 0-1,0 0 0,0 0-1,0 0-1,0 0 0,0 27 0,4 1-1,-1 8 2,3 9-2,-3 6 0,3 7 1,-3 1-1,5 5 0,-5-7 0,2-5 0,-2-12 0,3-4 0,-3-9-2,2-8 2,-2-6-3,-3-13-2,0 0-3,-6-21-13,6 21-15,3-40-2,3 17 2,-8-13-1</inkml:trace>
  <inkml:trace contextRef="#ctx0" brushRef="#br1" timeOffset="75281.5274">12049-84 11,'0'0'29,"0"0"0,7-16 2,-7 16-16,0 0-6,0 0-1,-16-3-1,14 16-1,-11-3-1,7 20 0,-9 10 0,5 16-2,-7 11 2,4 10 0,-3 5-3,4 2 1,3-2-1,3 2-1,9-10-3,1-16-6,19-5-28,-9-20-1,15-12 0,-8-18-1</inkml:trace>
  <inkml:trace contextRef="#ctx0" brushRef="#br1" timeOffset="76294.6287">12236 272 25,'15'-29'31,"0"-2"3,9 8-1,-5-12-20,18 22-2,-8-12-2,11 19-1,-7 8 0,5 17-2,-5 7-2,0 16-1,-11 2 0,-2 8-2,-9 3 0,-6 7-1,-8-4 0,-6-9-1,-4-4-1,-8-13-2,3 10-8,-15-23-27,8-3 3,-9-20-2,5-1 0</inkml:trace>
  <inkml:trace contextRef="#ctx0" brushRef="#br1" timeOffset="76783.6776">12256-7 49,'0'0'36,"0"0"-2,-20 0 1,20 0-27,0 0-3,0 0 0,20-6-1,-2 5-2,2-4 0,12 5 1,3-3-2,4 2 0,4 4-3,-6-8-13,10 16-21,-15-10 0,1 8-2,-15-14 0</inkml:trace>
  <inkml:trace contextRef="#ctx0" brushRef="#br1" timeOffset="75943.5934">12403 109 42,'0'0'32,"0"0"2,0 0-1,0 0-25,4 28-1,-8-11-2,11 16 0,-7 0-1,8 13 0,-2-3-2,1 0-1,1-5-2,-7-5-1,11-2-5,-15-15-8,12 2-20,-9-18-1,0 0 1,0 0 0</inkml:trace>
  <inkml:trace contextRef="#ctx0" brushRef="#br1" timeOffset="77549.7542">12863 389 54,'0'0'33,"0"0"-1,-13-9-9,13 9-16,0 0-1,23 0-2,-9-2 0,8 2-1,3-7 2,10 4-2,-1-2-1,6 0 0,-3-4 0,1 3-1,-4 0 0,-4 3-1,-4 1-1,-6-1-2,-2 9-3,-18-6-9,16 0-20,-16 0 0,0 0-2,0 0 2</inkml:trace>
  <inkml:trace contextRef="#ctx0" brushRef="#br1" timeOffset="77887.788">13174 174 46,'0'0'34,"0"0"1,0 0-1,15-22-26,1 24 0,-16-2-1,32-1-1,-16 7-2,9 10 0,-7 1-2,6 8 1,-3-2-1,-3 7 0,-9 3-2,0-1 1,-9-2-2,-11-3-1,5 2-4,-22-11-32,10 6 0,-10-15-1,7 1 1</inkml:trace>
  <inkml:trace contextRef="#ctx0" brushRef="#br1" timeOffset="80601.0593">13390-78 40,'0'0'34,"-11"15"0,11-15 1,18 3-25,-18-3-3,44-11 0,-16-1-1,16 6 1,3-5-4,6 8-1,2-2-2,0 5 0,2 6-3,-11-9-11,3 15-21,-12-9-2,-1 4 0,-14-13 0</inkml:trace>
  <inkml:trace contextRef="#ctx0" brushRef="#br1" timeOffset="79968.9959">13859 114 48,'12'-19'35,"-12"19"0,6-18 1,-6 18-27,0 0-2,0 0-1,-21 27-2,9-2-1,-6 6-1,-3 15 0,-6 6-1,-2 9 0,-3 3 0,-3 1-2,2 0-3,-7-13-9,7 9-24,0-26 0,8 5-1,1-29 1</inkml:trace>
  <inkml:trace contextRef="#ctx0" brushRef="#br1" timeOffset="79621.9614">13555 39 45,'0'0'33,"14"6"1,-14-6 0,19 21-26,-12-5-2,11 15 0,-1-1-1,6 11-1,3 4-1,8 3 0,0-2-1,5-1 0,0-5-2,-2-9-1,0 2-3,-10-19-6,4 4-26,-18-13 0,2 1-1,-15-6 1</inkml:trace>
  <inkml:trace contextRef="#ctx0" brushRef="#br1" timeOffset="81192.1184">13945-234 53,'25'-1'36,"-10"-2"-2,14 10 2,-13-5-27,21 14 0,-6-3-3,7 17-2,-9 8 1,0 11-2,-7 12 0,-7 10-3,-9 3 1,-14 6-5,-6 11-6,-21-14-28,-3 0 0,-23-16-2,-6-15 1</inkml:trace>
  <inkml:trace contextRef="#ctx0" brushRef="#br1" timeOffset="82439.2417">14243 300 24,'0'0'28,"0"0"-4,0 0-5,0 0-3,0 0-3,4 16-3,-4-16-1,-1 21-1,-8-6-1,7 17-1,-13-5 1,4 13-2,-13 3-2,0 0 1,-7 7-3,-1-4-3,7 5-12,-8-20-22,10 0 1,-3-19-3,10-1 1</inkml:trace>
  <inkml:trace contextRef="#ctx0" brushRef="#br1" timeOffset="100911.0901">14380-228 22,'15'-4'32,"-15"4"0,0 0 1,0 0-16,0 0-6,0-15-3,0 15-1,0 0-3,0 0 1,0 0-3,0 0 0,0 0 0,17 9 0,-17-9-1,25 3 0,-9-2 0,5 2 0,0 0 0,1 0 0,1 2-1,-1-1 0,-3 3 0,-1-1 1,-1 2-1,-4 1 0,-13-9 0,22 16 1,-22-16-1,14 15 1,-14-15 0,3 16-1,-3-16 1,-5 16-1,5-16 1,-12 20-1,12-20 1,-13 20-2,13-20 2,-14 27-1,8-12 1,1 4-1,-1 0 0,0 4 0,1 3 0,1 1 0,-1 0 0,1 5 0,1 2 0,1 2 0,1-1 0,-1 1 0,4 1 0,-2 3 0,3 3 1,0-6-1,0 0 0,1-4 1,-1 2-2,2-5 2,-4 1-1,2-3 0,-3 0 0,0-1 1,-1 0-1,-2-2 0,-2 3 1,-2 3-1,-2-4 1,-3 4 0,-3-1 0,-3 1 0,-6-3 0,-2 3 0,-7-4-1,-4-14-8,5-7-30,-6-21-1,6-20-1,-5-22-2</inkml:trace>
  <inkml:trace contextRef="#ctx0" brushRef="#br1" timeOffset="65758.5752">7149 116 9,'0'0'26,"0"0"0,0 0-11,0 0-2,0 0-1,0 0-3,0 0-1,0 0-1,0 0-1,0 0-2,0 0 0,0 0-1,0 0-1,0 0 1,0 0-1,-12 15 1,15 4-2,1 8 1,1 4 0,1 9 0,1 1-1,2 7 1,-2 2-2,2-5 2,-1-2-2,-2-5 1,-2-5 0,-1-5-1,0-4 1,-1-7-1,-2-3 0,0-14 0,-2 15 1,2-15-1,0 0 0,0 0 2,0 0-4,0 0 0,0 0-2,0 0-3,0 0-12,0 0-15,15-2-1,-15 2 0</inkml:trace>
  <inkml:trace contextRef="#ctx0" brushRef="#br1" timeOffset="66427.6421">7175 131 10,'0'0'27,"-14"-11"3,14 11 0,-15-14-18,15 14-2,0 0-2,0 0-2,-15-6-2,15 6 0,0 0-1,0 0-1,0 0 0,16 0-1,-2-3 0,3 4 0,4-2 0,3-1 0,4-1 0,2 0 0,-3-1 0,1 4 0,-6-3 0,1 0 0,-5 1-1,-3 2 1,-15 0 0,19-3-1,-19 3 1,0 0 0,0 0 1,0 0-1,0 0 0,0 0 2,0 0-2,0 0 0,0 0-1,9 17 1,-9-17 0,-3 29-1,0-5 1,0 4 0,-2 6 0,1 3-1,0 2 0,-2-2-1,7 2-5,-8-20-30,16-1 0,-9-18 0,17-14-1</inkml:trace>
  <inkml:trace contextRef="#ctx0" brushRef="#br1" timeOffset="67336.7319">7918 36 23,'0'0'26,"0"0"-2,0 0-6,-7-18-4,7 18-3,0 0-2,0 0-2,0 0-1,0 0-1,-15-9-1,15 9 0,0 0 0,0 0-1,-18 11 0,18-11-1,-12 22 0,5-4-1,-1 1 0,-1 11 0,0-2 1,2 4-1,-2 4-1,1 2 1,1 2 0,1 0-1,-1 2 0,2-7 1,-1 4 0,2-5-1,1-4 1,1-2-1,2-3 0,2-4 0,1-2 0,-3-19 0,10 21 0,-10-21 0,17 16 0,-17-16 0,20 8 0,-6-4 0,-14-4 0,25 7 0,-25-7 0,27 14 0,-27-14-1,25 18 0,-11-2-5,-8-3-2,16 8-26,-18-6-2,8 5 0,-10-6-1</inkml:trace>
  <inkml:trace contextRef="#ctx0" brushRef="#br1" timeOffset="67922.7916">8286 275 21,'0'0'30,"-2"-15"1,2 15 1,0 0-20,-9-21-5,9 21 0,0 0-1,0 0-2,0 0 0,-1 19-1,1-2 0,4 9-1,1 8-1,1 3 0,0 9 0,1-1 0,1-1 0,-1 2-1,2-4-1,0-8 0,3 1-4,-9-15-4,16 2-24,-19-22-3,14 12 2,-14-12 0</inkml:trace>
  <inkml:trace contextRef="#ctx0" brushRef="#br1" timeOffset="68395.8389">8141 405 30,'-19'-18'30,"13"5"1,9-1-1,-1-8-24,14 6-1,-1-11 1,12 12-1,-4-7 0,15 12 0,-4-1-1,8 7 0,-5 4-1,4 9-1,-3 10 0,-1 3-2,-6 11 2,-3 1-1,-7 5 0,-4 2 0,-8-2-1,-5-2 1,-7-5-2,-4-1 2,-7-4-3,-5-6 0,-5-5-3,-10-10-1,3 10-6,-23-14-21,12 5-2,-13-10 1,11 6 0</inkml:trace>
  <inkml:trace contextRef="#ctx0" brushRef="#br1" timeOffset="69047.9041">8805 402 39,'0'0'32,"-13"13"0,13-13 0,0 0-25,0 0-3,0 0 0,0 0 0,15-3-1,-15 3 0,31-3 0,-10 3 0,9 0 1,1 0-2,8 0-1,-1-1 0,4 4 0,-2-3-1,-1 1 0,-3-4 0,-4 2 0,-3 1-2,-9-5-3,1 10-1,-21-5-4,24-3-25,-24 3 0,0 0 0,0 0 0</inkml:trace>
  <inkml:trace contextRef="#ctx0" brushRef="#br1" timeOffset="69454.9417">9110 246 37,'0'0'32,"0"0"1,-14-9-1,14 9-24,0 0-2,0 0-2,0 0 0,0 0-1,14 5-1,0-1 1,-1 2-2,8 5 1,1 1-1,4 2 2,-1 4-2,0 3 0,-1 1-1,-5 0 1,-2 5-1,-4-3 1,-5-2-1,-5-1 0,-6-1 0,-6-2 0,-6-1 0,-6-3-2,-3 3 0,-7-5-5,10 8-22,-15-12-6,13 6-1,-7-14 1</inkml:trace>
  <inkml:trace contextRef="#ctx0" brushRef="#br1" timeOffset="70033.0024">9560 171 36,'-10'-22'33,"10"22"1,0 0-1,17-2-21,-17 2-5,15 6-1,-15-6-2,26 31 2,-10-7-3,6 5 0,2 7-1,6 3-1,0 1 0,1-3 0,2 0 0,-1-6-1,0 0-1,-6-9-1,1-3-3,-9-8-2,7 7-11,-25-18-18,21-3-1,-21 3 1,-1-20 1</inkml:trace>
  <inkml:trace contextRef="#ctx0" brushRef="#br1" timeOffset="70357.035">9825 116 42,'13'-6'33,"-8"-12"2,-5 18-1,0 0-26,13-9-2,-13 9 0,-4 14 0,4-14-2,-20 35-1,5-5-1,-1 7 0,-5 1-1,-1 8 0,-3 0-1,-1 2 0,1 1-2,-2-6-3,12 7-29,-13-13-3,13 15 0,-9-8 0</inkml:trace>
  <inkml:trace contextRef="#ctx0" brushRef="#br1" timeOffset="71054.1047">10063-38 51,'27'-2'36,"9"14"-1,-7 5 0,10 21-27,-9 9-2,3 20-1,-16 10-3,-6 14 0,-13 15-6,-29 2-32,1-2 1,-22-17-4,-9-14 1</inkml:trace>
  <inkml:trace contextRef="#ctx0" brushRef="#br1" timeOffset="99454.9417">7097-74 30,'0'0'30,"0"0"2,0 0-8,0-16-16,0 16 0,0 0-3,0 0 0,0 0-2,-16-10-1,16 10 0,-19-5-1,5 4 0,14 1 0,-25 0 0,12 0 0,-4-2 1,4 2-1,-1 2 0,14-2 1,-23 3-1,23-3 0,-18 1 1,18-1-1,0 0 1,-15 2-1,15-2 2,0 0-2,0 0-1,0 0 1,0 0 0,0 0-1,-2 14 1,2-14-2,3 20 2,0-4-1,-1 0 1,1 5-1,0 0 0,0 2 0,0 1 0,0 7 1,0 2-1,0 0 0,0-1 0,0 4 0,0-1 0,-2 2 1,1-1-1,-1-4 0,1 0-1,-4-1 2,2-2-1,-3 1 0,2-6-1,-2 1 2,0-4-1,0 1 0,1 0 0,1-1 0,-1 0 0,2 2 0,-1 3 0,1-3 0,0 2 0,-2-5 0,2-3 0,0 1 0,0-4 0,0-14 1,0 14-1,0-14 0,3 17 0,-3-17 0,0 0 0,6 13 0,-6-13 0,0 0 0,6 16 0,-6-16 0,0 0 0,8 20 0,-8-20 1,6 20-1,-6-20 0,6 18 1,-6-18 0,13 11 0,-13-11-1,21 5 0,-5-3-2,1-14-19,17 8-15,-6-10-2,11-2-1,-5-3-1</inkml:trace>
  <inkml:trace contextRef="#ctx0" brushRef="#br1" timeOffset="102878.2867">6568-97 36,'0'0'31,"0"0"1,0 0-2,0 0-26,0 0-2,0 0-1,-21 14 0,6-3-1,-5-1 1,-2 3-1,-3-1 1,-3 5 0,-5-6 2,3 7-1,-6-7 2,6 3-1,-1-3 0,7 2 0,-1-4 1,7 0-1,3-5-1,15-4 1,-16 6-2,16-6 0,0 0 0,0 0-1,0 0 0,0 0 0,9 15 0,-9-15 0,24 16 0,-6-8 0,4-1 0,5 1 0,-2 8 0,5-7 1,0-5-1,-1 7 0,1-4 0,-2 3 0,-2 1 0,-2-1 1,-4-5-1,0 2 0,-4 3 0,0-5 1,-16-5-1,21 7 0,-21-7 0,15 6 0,-15-6 0,0 0 0,0 0 1,0 0-1,11 17 0,-11-17 0,0 0 0,0 13 0,0-13 0,0 0 0,-3 16 1,3-16-1,-6 13 0,6-13 0,-9 21 0,9-21 0,-15 25 0,4-7-1,0 1 1,-1 2 0,-3 1 0,-2-1 0,-1 0 1,-1 1-1,-2-3 0,0 1 0,-2-4 0,-1 3 0,-3 1 0,2-4 1,-1-1-1,1-1 0,1-2-1,3 9 2,5-2-1,0-7 0,16-12 0,-23 19 0,23-19-1,-9 18 1,9-18 0,0 0 0,0 0 0,0 0 0,-7 18-1,7-18 2,-6 15-1,6-15 0,-15 25 0,3-12 0,0 5 0,-3 0 0,1 7 1,-3-9-1,2-1 0,3 2 2,2 3-2,5-6 1,5-14 1,6 23 0,8-21-1,8 4 0,9 1 1,11-4-1,12-6-1,5 0-1,17 12-27,-7-12-8,11 9-2,-8 2-3</inkml:trace>
  <inkml:trace contextRef="#ctx0" brushRef="#br1" timeOffset="103719.3709">6179 1373 41,'0'0'33,"-25"-11"3,25 11-2,-27-19-26,27 19-2,-5-13-1,5 13-1,0 0 1,20-2-2,-5 10-1,8 5 0,7 0 0,7-1-1,7 6 1,2 9-2,4-4 0,2-2 2,1-5-3,-6-4 2,-2 9-1,-3 9-1,-7-19 0,-5-8 0,-2 9-4,-11 2-2,-17-14-18,0 0-11,35 38 0,-35-38-1</inkml:trace>
  <inkml:trace contextRef="#ctx0" brushRef="#br1" timeOffset="104028.4017">6600 1307 64,'9'-16'39,"-9"16"-1,6-16 1,-6 16-33,0 0-2,0 0-1,-21 24-1,3 1-1,-5 15 0,-10-3-1,33-37-5,-45 61 4,45-61-3,-50 80-15,50-80-19,-64 80-1,64-80-4,-60 83 3</inkml:trace>
  <inkml:trace contextRef="#ctx0" brushRef="#br1" timeOffset="106631.6621">15212 565 38,'0'0'32,"0"0"3,0 0-4,26 6-19,-26-6-3,18 4-2,-18-4 0,31 12-2,-15-9 0,10 2-2,-3-4 0,6 4-1,0-4 0,1 1-1,-1-2-1,0-2 0,3 5-3,-10-6-4,14 7-30,-21-2-1,2 5 0,-17-7 0</inkml:trace>
  <inkml:trace contextRef="#ctx0" brushRef="#br1" timeOffset="106226.6216">15230 317 34,'0'0'33,"0"0"1,0 0 1,0 0-21,0 0-5,0 0-1,0 0-2,0 0-2,0 0-1,0 0 0,14 11-1,-14-11 0,24 6-1,-7-2 1,3-5-1,2 5 0,2-1 0,4-1 0,-1-1-1,-2 1 0,-1 1 0,0-2 1,-3 4-1,-2-5-1,-1 1 0,-5-1-1,1 4-3,-14-4-3,24 2-30,-24-2 1,0 0-2,0 0 2</inkml:trace>
  <inkml:trace contextRef="#ctx0" brushRef="#br1" timeOffset="107864.7854">16208 103 13,'0'0'29,"0"0"1,0 0 2,0 0-19,-19-12-4,19 12-3,0 0 0,-16 6-2,2-8 0,14 2 0,-16 3-1,16-3 0,-18 6 0,18-6 0,-19 9-1,19-9 0,-21 13 0,9 2 0,-1-2 0,1 5-1,-3-1 0,3 3-1,-2 1 1,4 3 0,0-5 0,1 0-1,0 1 0,3-3 1,3 3-1,0-3 1,1 3-1,4-4 0,-1 3 0,2-1 0,2-2 0,1 1 1,0 0-1,3-3 0,0-1 0,-9-13 0,23 22 0,-6-14 0,1-2 1,1-2-1,2-2 0,1-1 0,-1-1 0,4-3 0,-2-3 0,-1 3-1,-3-1 1,1-1 0,-2-5 0,-2 3 0,0-5 0,-1 0 0,-1-2 1,2 0 0,0-7 0,4 0 0,-2-3 0,-1 2 0,0-4 1,-4 0-1,-2-5 0,-8 6 0,-8-3 0,-7 4 0,-10 3-1,-12 11 1,-7 0-2,-8-2-3,11 13-34,-15-14 1,12 7-3,-1-13 1</inkml:trace>
  <inkml:trace contextRef="#ctx0" brushRef="#br2" timeOffset="136913.69">-4550 2263 46,'0'0'30,"0"0"0,-11-17-10,11 17-13,0 0-1,0 0 0,-19-3-2,19 3-1,-12 20 0,9 6-1,-4 4 0,2 14-1,-2 8 0,-1 9-1,-1 9 0,-1 1 1,-3 1-2,-2 1 1,1-3-1,2-8 2,0-13-2,2-6 1,3-12-2,-1-6 2,8-7-2,0-18 1,0 0 0,3-24 0,-1-1 0,-2-5 0,0-1 1,0-3-1,0-4 2,0-1-2,-3-1 2,1 5-1,2 2 1,2-1 0,-1-5 0,2-2 0,5-1 0,0-2-1,3-4 1,2 7 0,1 1 0,1 3 0,-1 1-1,3 8 1,-4 7-1,1 11 1,1 6-1,-1 4 1,1 4 0,2 6-1,1 14 1,1 6 0,0 4 0,2 9 0,0 1-1,0 2 2,-2 2-1,-1 2-1,-3-3 0,0-2 1,-3-8-1,0-4 0,-3-7 0,-4-2 1,0-5-2,-5-19 1,10 19-2,-10-19-2,0 0-1,0 0-7,0 0-21,8-23-1,-8 23 1,0-21 0</inkml:trace>
  <inkml:trace contextRef="#ctx0" brushRef="#br2" timeOffset="137215.7202">-4559 2697 32,'0'0'31,"-17"-2"2,17 2-2,-5-13-19,5 13-4,0 0-3,14-16-2,-14 16-1,24-9 0,-6 6-2,4 1 1,5 5-2,0 0-4,16 9-26,-12-6-1,8 3-1,-6-6-1</inkml:trace>
  <inkml:trace contextRef="#ctx0" brushRef="#br2" timeOffset="137762.7749">-4043 2313 34,'0'0'30,"-13"-1"1,13 1 0,0 0-20,-15-2-4,15 2-3,0 0 0,0 0-2,22 6-1,-5 0 0,4 0 0,4 1 0,3-1-1,4 2 1,-1-2 0,3 7-1,-1-1 0,-2-8-1,0 5-1,-5-12-4,6 19-14,-14-19-11,5 12-1,-23-9 0,20-6-1</inkml:trace>
  <inkml:trace contextRef="#ctx0" brushRef="#br2" timeOffset="138108.8093">-3810 2319 29,'0'0'31,"0"0"0,1 19 1,2 17-17,-9-7-8,11 19-1,-10-1-2,7 16 0,-4-1-3,2 1-2,8 7-11,-7-21-19,8 3-3,-6-24 0,9-9 0</inkml:trace>
  <inkml:trace contextRef="#ctx0" brushRef="#br2" timeOffset="138919.8903">-3154 2309 39,'5'-24'32,"-5"24"0,0 0 0,0 0-22,0 0-4,6 27-1,-9 2-1,6 14-1,-2 8-1,2 6 0,-1 9-1,2 3 1,1-1-2,0-4 0,3-5-3,-5-10-2,12 0-16,-14-24-12,13-1-1,-14-24 1,0 0-1</inkml:trace>
  <inkml:trace contextRef="#ctx0" brushRef="#br2" timeOffset="139798.9785">-2996 2452 36,'0'0'30,"7"-14"3,-7 14-2,0 0-22,0 0-2,0 0-2,0 0-2,0 0-1,17 22-1,-10-9 0,2 5 0,3 3 0,2 7 0,-1 4 0,0 2 0,1 2 0,-2-2 0,0 0-1,-4 2 1,0-7-1,-4-2 0,-1-8 1,0-2-1,-3-17 1,0 14-1,0-14 2,0 0-2,-13-7 1,13 7-2,-11-27 2,6 11-1,0-2-1,1 1 1,2-1 0,2-2 0,0 7 0,0 13 0,5-15 0,-5 15 0,0 0 0,20 17 0,-8-1 0,2 5-2,2 2 2,2 0 0,3 0-1,1 7 2,2-14-2,0-1 1,3-5 0,2-2 0,1-7 0,0-4 0,1-3 0,-3-11 1,-1 3-1,-1 1 2,-7-5-1,-1-3-1,-9-1 1,-3 1 0,-6-1 0,-2 3 0,-5-2-1,-4 0 1,-4 4-1,1 2 1,-3 2 0,2 4 0,-3 1-1,4 4 1,0 10 0,14-6 0,-19 29-1,14-9 0,4 8 0,4 0 0,4 5 0,7 1 0,2-6 0,5-5 0,4-5 0,3-6-1,5-3 0,0-6 0,1-2-4,-6-14-3,16 9-25,-19-10-2,6 7 0,-16-9-1</inkml:trace>
  <inkml:trace contextRef="#ctx0" brushRef="#br2" timeOffset="140250.0233">-3140 2571 56,'-29'10'35,"-2"-10"-1,15 9-1,-8-16-26,24 7-1,0 0-3,0 0-1,21-9-1,3 6 0,7-2 0,5 0-1,8 3 1,4-1-1,5 0 0,2-1-1,4-1-2,-4-8-8,10 11-23,-8-11 0,8 6-3,-10-11 2</inkml:trace>
  <inkml:trace contextRef="#ctx0" brushRef="#br2" timeOffset="141174.116">-1540 2682 48,'0'-15'30,"1"2"1,-6-12-5,2 5-23,-8-6 1,4 5-1,-8-6 1,1 8 0,-3-5-1,2 10 1,-6 0-1,4 8 0,-2 8-1,3 13 0,-2 11-2,1 10-2,4 7 1,0 6 1,4 6-2,3-4 1,4 7-1,4-7 1,7-11 0,1-8-1,6-7 1,1-19 1,2-7-1,2-7 1,-2-11 1,1-6-2,-4-3 2,-1-6-1,-3 1 2,-3 8-1,-5-3 1,1 3-1,-7-1 2,2 4-1,-3 3 2,0 4-1,-1 0-1,4 15 0,-6-19-1,6 19 0,0 0 0,0 0 0,6 34-1,-2-1 0,2 19 0,0 10 0,2 10-1,-2 10 3,1 11-2,-1-2 0,2-7-1,-3-11-1,7-5-4,-9-19-30,14-6 1,-8-24-2,9-19 0</inkml:trace>
  <inkml:trace contextRef="#ctx0" brushRef="#br2" timeOffset="141812.1798">-1254 2541 65,'0'0'34,"0"0"-1,0 0-9,-2 17-19,4 5-2,-4 4-1,4 9-2,1 0 0,0 5 1,3 3-2,1 3 1,2-4-1,2-8-1,0-6 0,1-7 0,5-7-1,-17-14 0,26-6 0,-14-14 0,3-4 0,-4-7 1,-1-3 0,-2-6 2,-1 1 0,-3 10 2,-4-3 1,2 4 1,-8 0 0,6 12 1,-7 0-1,7 16 0,0 0 1,0 0-3,-15 32 0,15-2-1,1 5-1,2 2 0,5 15-4,-2-4-4,16-1-25,-12-16-1,10-1-1,-5-24-1</inkml:trace>
  <inkml:trace contextRef="#ctx0" brushRef="#br2" timeOffset="142691.2677">-708 2652 49,'0'0'32,"-3"-13"1,3 13-1,-15-7-25,15 7-3,-19 4 0,19-4-2,-25 22-1,11-4 0,2 3-1,0 3-1,3-1-1,2 1 0,4 1 0,2-7-1,5 0 1,1-5-1,3 0 1,-8-13 0,21 11 0,-21-11 1,24-6 0,-24 6 1,24-16 0,-12 1 0,-3-2 2,1 1-1,-4-5 1,2 4 0,-4-6 0,2 6 1,-6-3-1,0 20 0,4-23-1,-4 23-1,0 0 0,0 0 0,5 19-1,-2-1 0,3 8 0,1 1-1,5 9 0,2 1 2,3-3-2,1-5 2,3-6-1,2-15 1,-3-6 0,1-8 1,-3-18 0,-3-8 0,-5-11 1,-2-3 0,-8-6 1,-2 13 0,-5-1 1,-1 9 0,-2 8-1,10 23 0,-16-6 0,10 23-1,4 12-2,5 8 1,5 1-1,5 8 0,6-9 0,4-9-2,8-1-3,-7-24-21,14 1-8,-12-20-2,7 1 1</inkml:trace>
  <inkml:trace contextRef="#ctx0" brushRef="#br2" timeOffset="143382.3368">-74 2326 40,'-6'-26'33,"6"26"0,-7-23 2,7 23-24,-5-13-2,5 13-3,0 0 1,0 0-3,0 0-2,-5 34 0,5-1-1,0 7-1,1 9 0,2 7 0,0 6 0,1-2 0,1-3 0,1-6-1,-2-5 1,1-12-1,1-8 0,-3-9 1,-3-17 0,3 15-1,-3-15 1,1-17-1,-2-5 1,1-8 0,0-4 0,0-4 0,1-7 0,4-4 0,-1-2 0,2 2 0,2 4 0,2 5-1,5 8-1,-2 2-2,8 24-6,-13-7-23,14 23 0,-22-10-1,31 21-1</inkml:trace>
  <inkml:trace contextRef="#ctx0" brushRef="#br2" timeOffset="143607.3589">120 2569 67,'21'5'37,"-21"-5"-1,27 10 1,-27-10-31,26 22-2,-12-4-2,2 0-2,5 7-5,-9-11-29,18 9-2,-10-15-2,13 6 2</inkml:trace>
  <inkml:trace contextRef="#ctx0" brushRef="#br2" timeOffset="144373.4359">829 2784 41,'-9'18'31,"0"-5"1,4 4-2,5-17-26,-6 20-1,6-20 0,0 0 1,0 0 0,26-1-1,-13-17 1,5 2 0,0-9-1,3-6-1,-4-8 1,1-4-2,-3-6 0,-4-7 0,-6-2 0,-2-6 0,-7-1 0,0 7 0,-5 2 1,-2 12-1,1 7 1,-1 14-1,11 23 0,-19-4 0,10 28-1,3 17 1,2 15-2,1 10 1,4 9 0,2 4 0,6 1-2,4-3-1,11-2-2,0-23-1,12 0-8,-9-24-21,14-6 0,-5-16-1,7 0 2</inkml:trace>
  <inkml:trace contextRef="#ctx0" brushRef="#br2" timeOffset="144749.4735">1259 2775 42,'-17'9'30,"17"-9"2,-22 11-2,22-11-27,0 0-1,0 0 0,0 0 1,10-20 0,-4 4 0,6 1 1,-4-5-1,4-1 0,-6-7 0,0 1-1,-5 0 1,-1 4 0,-3-1 0,-1 9-1,-4 2 1,8 13-2,-16 6 1,7 16-1,-3 9 0,3 8 0,-1 3-1,2 1 0,2 9-1,5-7 0,7 1-3,0-15-2,14 0-11,-6-25-19,13 0 1,-6-15-2,10-4 2</inkml:trace>
  <inkml:trace contextRef="#ctx0" brushRef="#br2" timeOffset="145088.5074">1425 2532 67,'0'0'37,"-17"-1"-1,17 1-1,0 0-33,0 0-2,3 15 0,6 4 0,2 11 0,4 2 0,3 10 0,5 1 2,-3 1-2,3 2 1,-1-4 0,-1-7 0,-2-13 0,-1-7 0,-3-15 0,3-10 0,-2-14-1,1-14-1,-1-14-2,-4-18-5,12 15-19,-14-23-10,8 12 0,-12 0 0</inkml:trace>
  <inkml:trace contextRef="#ctx0" brushRef="#br2" timeOffset="145989.5975">1856 2713 39,'-21'16'32,"21"-16"2,-9 17-2,9-17-27,0 0 0,9 22-2,-9-22 1,15 10-2,-15-10 0,25 3 0,-6-6 0,2-1 0,2-6-1,-1-1 0,-3-1 1,2-4 0,-6-3-1,0-3 1,-9-2-2,-2 5 1,-4-2 0,-3 2 0,-3-1 0,6 20 0,-20-20-1,5 17 1,-3 7-1,0 3 0,-1 10 0,-1 2 0,4 8-1,-1 5 1,9 4-1,2-2 1,3-1-1,6-1 1,6-7-1,7-5 1,2 3 0,7-15 0,2-7 0,4-5 1,2-5-1,4-7 0,0-5 1,-1-4-2,1-17 2,-4 4-1,0-7 0,-5-4 0,-9-10 1,-7-6-1,-10-3 1,-8-2 0,-11 2 0,-3 7 2,-6 2-3,0 11 3,-1 10-2,1 16 2,6 16-2,3 17 0,5 22 1,5 22-2,4 17 1,3 13-2,6 10 1,4 3-2,8 7-3,3-25-18,21 0-15,4-34 0,16-17-1,4-24 1</inkml:trace>
  <inkml:trace contextRef="#ctx0" brushRef="#br2" timeOffset="149512.9498">2657 2844 53,'20'-6'37,"-20"6"-1,15-8 1,-15 8-29,0 0-3,14-9-1,-14 9-1,0 0-1,0 0 0,13 5-3,-13-5-2,0 0-32,3 15-3,-3-15 1,0 0-1</inkml:trace>
  <inkml:trace contextRef="#ctx0" brushRef="#br2" timeOffset="149212.9198">2742 2518 55,'0'0'36,"0"0"0,0 0-1,0 0-30,0 0 0,0 0-4,-14 0-1,14 0-3,0 0-6,0 0-26,0 0 0,0 0-1,-16 8 0</inkml:trace>
</inkml:ink>
</file>

<file path=ppt/ink/ink4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4T19:34:47.315"/>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20 323 124,'-20'0'49,"24"0"-26,-8-7-20,4 7 12,0-4 2,0 1 4,4-12 0,4 4-1,0-7-10,1 4 2,-1-1 2,-4 4 1,0 4 1,4 0-4,0 3-2,0 0-6,1 1-3,3 3 2,0-4 2,5 0 2,7 1 1,-3-1 4,3-3 3,1 0-2,3-1 0,5-3-3,0 1-1,-5-1-3,1-4 1,0 1 0,-5-1 3,-3 4-1,-1 0 0,0 0-5,-3 0-1,-5 1 3,0 2 1,1 1-1,-5 0 1,0 3-4,0 0 0,9 1 1,-5 3-5,4 0 1,1 0 2,-5 0 3,0 0-2,0 0 0,1 0-1,-5 0 1,0 0-2,0 0-1,-8 0-6,0 0-1,0 0-35,0 0-12,0 0-38,8 0-15</inkml:trace>
  <inkml:trace contextRef="#ctx0" brushRef="#br0" timeOffset="-1305.9681">397-411 84,'0'-22'33,"4"19"-18,-4-5-7,0 5 13,0-1 5,0-3 5,0 3-2,0 0 2,0 1-4,0-1 1,0 1-16,0 3 4,0 0 4,0 7-5,0 0 0,0 4-5,-4 14 1,4 5 0,-4 10 1,-5 3 2,1 4 2,4 4-7,0-3-3,0-1-3,0-4 0,4-3-2,0 0 2,-4-7-2,0-7-1,4-5 3,-4-2 0,-5-5-21,1-3-8,0 0-25,4-4-7,-4-3-34,4-4-36,-4-4 44</inkml:trace>
  <inkml:trace contextRef="#ctx0" brushRef="#br0" timeOffset="-660.7543">114-298 104,'-32'11'38,"19"-8"-20,-15-6-8,20 3 14,-9 0-7,5 0 1,0 0 0,-1-4 1,1 0-10,8 1 10,-4 3 4,4-4-7,0-3-4,0 3-7,4 1-4,12 3 4,-4-11 1,4 3 6,5 1 3,3-7 0,5 3 4,3 0-5,5 0 2,4 0-7,4 0-3,4 0 3,0 0 4,0-3-5,0-1-2,-4 1-1,0-1 1,-1 4-1,-3 0 0,-4 0-1,-4 4 0,-5 0 2,-3 3 3,-5 0-2,0 1-2,1-1-2,-1 1-3,-4-1 1,5 0-1,-5 1 2,0 3 1,0 0-4,1 0-1,-1 0-2,-4 0 3,0 0 0,-8 0 1,0 0-31,0 0-14,0 3-37,-4 5-15,0 2-13</inkml:trace>
  <inkml:trace contextRef="#ctx0" brushRef="#br0" timeOffset="885.8553">1006-549 148,'0'-11'57,"0"4"-30,4-1-16,0 5 15,0-1 1,-4-3 1,4 3 2,-4-3 1,0 3-16,0 1 2,0-1 1,4 0-6,-4 4 1,0 0-8,0 0-1,0 8 0,0 3 2,-4 7-3,0 4 0,-4 3 1,0 0 2,0 15-3,4 0 0,-4 4 1,3-4 0,-3 0 0,0 4 0,0-1-2,0-6 1,4-8 0,0-4 1,-1-3 0,1-4 0,0-3 0,0-4 2,0-4-1,4 0 2,0 0-4,0-3-2,0 0 0,0-4 1,0 3-3,0 5 0,0 3 1,0-11 0,4 7-3,0-4 2,4 1 3,1-4 3,-1 0 2,0 0 1,4 0-2,-4 0-1,1 0-3,3 0 1,0 0-2,0-4-1,1 4 1,-1-3-1,0-1 0,5 1 2,-5-1-1,4-3-1,-4 3 1,5 0-1,-5 1 0,9-1 4,-5 0 0,4 4-2,-3 0-1,-1 0 2,-4 0 0,-3 0-1,-1 0 1,-4 0-2,-4 0-1,0 0-2,-4 0 1,4-3-21,-4 3-8,4-11-67,0-7-136,4-4 94</inkml:trace>
  <inkml:trace contextRef="#ctx0" brushRef="#br0" timeOffset="2071.5546">1382-538 168,'4'-15'66,"-4"12"-36,0-1-20,0 0 20,0 1-9,0-1 0,0 0-3,0 1-2,0-1-8,0 0 4,0 1 1,0-1-2,4 1 1,-4-1-3,5 0 0,-1 1-3,0 3 1,0 0 2,-4 0 2,0 0-1,4 3 1,0 5-4,0-1-2,0 4-2,0 7-3,0 4 3,0 0 0,-4-1 1,0 16 2,0-1-1,0 0 0,0-3-1,-4 0 0,0 0-2,0-4 1,4 3-2,0-6-1,-4 7 7,0-8-6,4-3 0,0-4-1,0-3 2,0-1-1,0-3-1,0 0 3,0-4 0,0 0-1,0 1-2,0-8-2,0 7 1,0-3 1,0 7 0,0-4 0,0-7 2,4 7-1,-4 0-1,4 1 1,0-5 1,-4-3-3,4 8 0,0-1 1,-4-7 2,5 7-1,-5-7 2,0 0-2,0 0 2,0 7-2,0-7-1,0 0 1,0 0 1,0 0-1,0 0-1,0 0 1,0 0 1,0 0-1,0 0 2,0 0 0,0 0 1,0 0-2,0 0 1,0 0 0,0 0 1,0 0-2,0 0 1,0 0-2,0 0 2,0 0-7,4 0-1,0-3 2,0 3 1,0-4 2,4 4 2,0 0 1,0 0 1,1-4-7,3 1 0,-4-1 3,4 4 4,5-3-1,-1-1 0,5 0-1,-1-3 1,0 3-2,1-3-1,-1 3 3,-3 1 0,-5-1-1,0 1-2,-4 3 1,-4 0 1,-4 0 1,0 0 3,0 0-3,0 0-2,-4 3 0,0-3-1,0 0-7,0 0 0,4 4-28,0-4-12,0-4-19,0 1-7,0-1-21,0-7-5,4 0 9</inkml:trace>
  <inkml:trace contextRef="#ctx0" brushRef="#br0" timeOffset="3062.6863">1738-356 160,'-4'-26'60,"4"22"-32,0-17-28,0 13 13,0-3-9,0-3 0,0-1 0,0-3 0,0 4-2,4-1 9,-4 1 8,4-1 3,-4 4 4,0 0-1,4 0 0,-4 0-6,4 4-1,-4 0-4,4 0-1,1-1-5,-5 1 0,0 3-3,0 1 0,4 3 1,-4 0 1,0 0 1,4 7 0,0 4-2,0 3-1,-4 8-3,0 0 1,4 4-2,-4 14-1,0 0 1,0 3 1,0 1-1,0 10 2,0 1-2,0-4-1,0 0 3,0-4 0,0-3-4,0-1 1,0-10 0,4-8 0,-4-3 0,4-7 2,0-1-3,-4-7 0,0-7 1,0 0 2,4-3-1,0-1-1,1-3 3,-1-4 0,0-7-4,0 0-1,0-4 3,8-4 1,0-10-3,5 0 1,-5-4-2,0 3 0,1-10 4,-1 0 1,0 7-4,0 0 1,1 7 0,-5 4 0,0 0 0,0 7 0,0 0-3,-3 8 2,-1-1 1,0 4 2,0 0 3,0 4 2,-4 0-1,0 0-1,0 3-6,0 0 1,4 1 0,-4-1 0,0 0 2,0 4 1,4 0-6,-4 0 0,0 0 3,4 8 2,0 3 0,0 7 1,0 4 0,0 14 3,1 0-1,-1 4 0,0 0-3,0 0-2,0 4 1,0 0 1,0-8-1,0-3 2,0-4-4,0-7-2,0-4-1,1-4 0,-1-3-24,0 0-9,0-4-21,0 1-6,0-1-34,-4-7-48,0 0 45</inkml:trace>
  <inkml:trace contextRef="#ctx0" brushRef="#br0" timeOffset="3857.3419">2642-462 132,'-4'-4'52,"4"1"-28,0-1-6,0 4 18,0-3-3,0-5 1,-4 1-13,0-4-3,0 0-10,0-3-3,-1 3 1,-3-4 1,0 4 1,0 0 0,-8 0 0,-1 4 0,-3 0 0,3 3 0,1 4 0,0 0-4,-1 4-1,5 0-1,-4 3-2,3 0 1,1 4 1,4 0-1,0 0 2,0 0-4,3 0 0,1 3 1,4-3 0,0 0 0,0 0 2,4 0-3,-4 0 0,0 0 3,5 0 1,3 3-1,0-3-2,0 4 1,0 3 1,0 0-1,1 0-1,3 4 1,0 0 1,0 0-1,-3-1-1,-1-3 1,0 1-1,0 6 0,0-3 2,-8 3 3,0-3 4,-4-4-2,-8-3 1,0-1-1,-1-3 1,-3 0-2,0 0 1,-1 0 0,-3-4 1,-1 1-4,1 3-1,4-8-3,-9 1-12,-8-1-4,9-3-25,3 0-11,5-3-39</inkml:trace>
  <inkml:trace contextRef="#ctx0" brushRef="#br0" timeOffset="4578.8414">2826-389 184,'-4'0'68,"-17"7"-36,9-3-26,8-1 17,0-3-5,-4 4-1,0-4-5,-1 0 0,1 0-7,0-7 1,0 7 1,0-8 3,4 5 1,0 6-3,0-6-3,4-1-2,0 1-3,4-1 3,4 0 0,4 1 1,0-1 0,5 0 6,-1-3 6,9 0-2,-1 0 0,-3-1-6,-1 1-3,0 0-2,1-1-3,-1 1 1,1 0-1,-1 0-3,1-1 2,-5 1 1,9 0 2,-5-4-3,5 4-2,-1-1 2,-3 1 2,-5 0-7,0 0-1,-3-1-20,-1 1-10,-4 3-14,-4 1-6,-4-1-46</inkml:trace>
  <inkml:trace contextRef="#ctx0" brushRef="#br0" timeOffset="4953.8181">3002-451 152,'-4'4'57,"4"-1"-30,4 1-32,-4-4 12,0 0 0,0 0 26,4 14 1,0 5-16,-4-1 5,4 0 4,-4 4 2,0 0 3,-4 7-11,4-4-3,-4 4-8,0 4-4,0 0-1,0-4 1,0-4-3,-5 1 0,5-5-1,0-2 1,0-5-4,0-3-2,0-4-38,4-7-101,4-11-26,0-14 69</inkml:trace>
  <inkml:trace contextRef="#ctx0" brushRef="#br0" timeOffset="6064.8221">3350-578 200,'4'0'77,"0"0"-42,0 3-39,-4-3 13,0 0-10,0 0 1,4 4 0,0 3 2,-4 4-1,0 0 17,0 4 8,-4 3-5,0 0 1,0 7-9,0 8 0,-5 0-8,1 3-3,0 1-1,-4-1 1,4 4-1,-1 0 2,1-4 0,0-7 1,0-3 0,0-4 0,0-4-2,3-4 1,-3-3-2,4-3 2,0-1-2,0-4-1,0-3-2,0 0-1,0-10 2,0-1 0,4-8-4,0 1 1,0-4 0,0 1 2,4-1 1,0 0 1,0-3-3,4-8 2,0 4 3,0-4 1,5 0 1,-1 1 2,0-1-3,1 4 0,-1 0 3,4 0 1,-4 3-1,1 8-1,-1 0-3,4 3 1,-3 4-2,3 0-1,-4 4 1,-4 4-1,1-1 0,7 0 2,-4 4 1,0 4 1,-3 0-2,-1-1 1,0 4-2,0 1 2,0-1-2,1 4 2,-1 3-2,-4 1-1,0 0-2,0 3 1,-4-4 1,-4 8 2,0 4-1,0-5-1,-9 5 3,1-4 0,-4-1-1,-1-2-2,1-1 1,0 0-1,-1-3 0,5-1 0,0-3 0,0-4 2,-1-3-3,-3-1 0,8-3 3,0 4 1,4-4-4,-1 0 1,1 0 2,4 0 1,0-4-1,0 4 1,4-3-2,1 3 2,3 0-4,0 0-2,0 0 4,4 0 1,-3 3-3,-1 1 1,8 0 6,-4 7 4,5 0-1,-1-1 0,-4 5-3,1 3-1,-1 0-3,-4 1 1,0-1 0,-4 0 1,0-4-2,0 1 1,-4 0-4,0-1 0,0 1-1,0 3-2,0-7-19,0-4-10,0-3-38,-4-4-15,4-4-43</inkml:trace>
  <inkml:trace contextRef="#ctx0" brushRef="#br0" timeOffset="6590.219">3685-447 144,'0'0'55,"4"0"-30,-8 0-16,4 0 16,0 0-1,-4 0 3,4 0 0,-4 0 1,4 3-15,0 1 3,-4-4 2,0 0-6,4 0-2,0 0-8,0 0-1,4 0 5,12 0 8,0-4 0,5 1-3,-5-1 0,0 0-2,1 1 0,-1-1-1,1 0 2,-5 1-5,0-1-3,0 1-1,1-1-1,-1 0-3,0 1 2,0-1 1,1 0 0,-1 1 0,0-1 2,1 0-3,-1-3-2,-4 0-25,0 3-9,-4 1-43,0-1-18,-4 0-7</inkml:trace>
  <inkml:trace contextRef="#ctx0" brushRef="#br0" timeOffset="7025.8768">3803-389 140,'0'0'55,"0"-18"-30,0 29-3,0-15 23,0 0-8,0 12-1,0-1-9,0-7-5,5 7-4,-5 11-1,0 0-1,0 1 0,0 2 0,-5 1 3,-3 4-5,0 6 0,0 5-4,0-1-1,-5 0-1,1 1 0,4-4-4,0-4-3,0 0 0,4-7-1,0-8-7,-1-3 0,1-4-10,4-7-4,0-3-7,9-5-2,-1-3-4,0-3-1,8 3-30,1-11-10,3-11-16</inkml:trace>
  <inkml:trace contextRef="#ctx0" brushRef="#br0" timeOffset="7415.9139">4180-509 248,'4'0'93,"0"3"-50,-4 1-41,0-4 17,0 0-1,0 7 1,0 4 5,-4 4 5,0 7-16,-13 10 6,5 5 2,-8-1-5,3 4-1,1 4-9,4-1-4,-1-3-1,1-3-1,0-1-5,4-3 1,0-8-16,-1-7-6,1 1-29,4-12-12</inkml:trace>
  <inkml:trace contextRef="#ctx0" brushRef="#br0" timeOffset="8151.3685">4433-458 196,'-4'0'74,"4"0"-40,0 0-33,0 0 16,-8 0-2,8 0 0,-8 0 6,4 0 1,0 3-11,0 1 2,0 0 1,-1-1-1,1 1 0,0 3-5,4 8 0,-4 3-7,4 4-1,-8 3 2,8 4 1,0-3-1,0 3-2,0-4 1,0 8-1,0 3 0,0-3 2,0-4-1,0-7-1,0-4 1,0 0 1,0-3-1,0-4-1,0-4 1,0 4 3,0-11 2,12-7 6,-4-8 3,1-10-4,3-1-1,0-3-6,0-4-1,5-3-3,7-11-1,-3 3 1,-1 4 0,5 4-3,-5-1 0,1 5-23,-1 3-7,5 0-39,3-1-14,1 5-28</inkml:trace>
  <inkml:trace contextRef="#ctx0" brushRef="#br0" timeOffset="8647.1932">4859-556 200,'-4'0'74,"8"0"-40,-8 3-29,4-3 17,0 4-8,0 3 0,-5 0 0,1 4 4,0 0-10,0 4 2,0 7 1,0-1 2,0 12 3,-4-4-7,4 4-1,-5 7-2,5-7 1,0-4-6,0 3-1,0-6-2,0-1 0,0-7 2,4-3 0,0-4-18,-4-4-5,4-18-90,0-11-3</inkml:trace>
  <inkml:trace contextRef="#ctx0" brushRef="#br0" timeOffset="9534.546">4814-102 284,'-17'36'107,"13"-28"-58,-4 3-48,4-4 21,4 0-10,0 0 1,0 1-2,4 3 1,-4-11-6,0 0 7,8 7 4,0-4-1,5-3 1,-1 0-9,4 0-5,1 0-5,-1-3 1,-4-1-15,5-3-6,3-4-44,1-14-18,-5 3-49</inkml:trace>
  <inkml:trace contextRef="#ctx0" brushRef="#br0" timeOffset="9262.3202">4797-324 208,'0'4'77,"8"-11"-42,5 10-34,-5-6 14,0 3-6,0-4 0,5 0 3,-1-3 3,0 0-8,0 7 5,1 0 1,-1 0 0,17 7 2,-5 0-6,-3-3-5,-5 0 0,4-1-8,-3-10-19,-5 0-10,0-1-36,1 5-16,-5-1-4</inkml:trace>
  <inkml:trace contextRef="#ctx0" brushRef="#br0" timeOffset="8978.0649">4818-469 256,'-4'0'96,"8"0"-52,0-7-54,0 3 16,0-7-19,4 0-5,0-3 12,1 3 5,-1 0 2,0 0 6,4 4 5,-4-1 9,5 1 5,7 3-12,-4 1-3,1-1-7,3 0-3,-3 1 0,-1 3-1,-4 0-3,1 0 0,-5 0-16,0 0-7,-4 0-16,-4 0-6,-8 3-45,0 5-24,-13 3 57</inkml:trace>
  <inkml:trace contextRef="#ctx0" brushRef="#br0" timeOffset="11364.4067">5726-127 188,'-25'32'71,"17"-24"-38,-4 21-23,-1-22 17,5 0 4,0 0 6,0 1-3,4-1 0,0 4-19,12-4 2,0 0 3,0 1 2,5-1 2,-1 0-5,0-3-1,4 0-8,1-1-4,3 1-3,1-1-3,-5-3 1,0 0-1,1-3-25,-5-4-8,0-1-38,1-3-17,-1-25-47</inkml:trace>
  <inkml:trace contextRef="#ctx0" brushRef="#br0" timeOffset="11139.8114">5685-313 176,'-4'7'68,"8"-3"-36,0 3-26,0-7 17,4 0-3,4 0 3,5 0 4,-1-3 4,5 3-17,-1 0 10,-4 3 3,1 1-1,-1 0 2,-4-1-12,1-3-4,-5 0-5,0 4 0,-4-4-6,0 0-1,-4 0 0,4 0 2,0 4-14,-4-4-5,4 0-9,-4 0-4,0 0-8,0 0-3,0 0-16,-4 7-6,0 0-6,-4 0-29,-4 4 30</inkml:trace>
  <inkml:trace contextRef="#ctx0" brushRef="#br0" timeOffset="10433.9364">5787-593 216,'0'0'82,"0"0"-44,0 0-40,0 0 14,0 0-2,0 0 1,0 0 8,0 7 2,0 4-10,-4 4 4,0 7 3,0 0 1,-4 18 1,-1 3-3,1 1 2,0-1-6,0 1 0,0 0-8,0 3-1,3-11-4,1-3-3,0-11 2,0-4 2,4-14-35,0-4-17,0-11-36,4-7-15,0-8-4</inkml:trace>
  <inkml:trace contextRef="#ctx0" brushRef="#br0" timeOffset="10794.3925">5746-516 256,'-12'10'96,"12"-10"-52,0 0-45,0 0 20,4-3-20,4-8-5,4 0-1,1-4 4,-1 5 2,0-1 1,5 0 2,-1 3 8,0 1 3,1 0 5,-1 3 1,-4 1-4,5-5-1,-1 5-6,-4-1-3,5 1-5,-1-1 0,-4 0 0,1 4 0,-5 0 0,0 0 2,0 0-3,-4 0-2,0 0-20,0 0-8,-4 0-41,0 0-19,0 0-10</inkml:trace>
  <inkml:trace contextRef="#ctx0" brushRef="#br0" timeOffset="12070.7843">6335-575 292,'-12'8'110,"12"-8"-60,-4 3-56,4 1 17,-4 0-9,-9-1-2,-7 4 1,-1 4-1,1 8 0,0 6 6,-5 11 4,0 4 1,1 4 1,-1 3-6,5 1-4,-9 2-1,1-6-1,3-4-14,5-7-3,3-8-15,1-3-8,4-7-49</inkml:trace>
  <inkml:trace contextRef="#ctx0" brushRef="#br0" timeOffset="11815.1057">6135-560 264,'0'0'99,"0"4"-54,4-4-46,-4 0 18,0 0-12,0 0-1,0 0 0,0 3 0,4 4-2,0 1 14,0 3 9,0 3-2,0 1 1,0 7-9,4-1-2,1 5-5,-5 3 0,0 0-5,0 0-2,8-3-3,0-1 1,-3-3 1,-1 0 0,0-4-3,-4-4-17,-4-3-8,4-4-18,-12-7-62,4-18-47</inkml:trace>
  <inkml:trace contextRef="#ctx0" brushRef="#br0" timeOffset="13076.4574">6331-255 288,'-12'4'110,"12"-8"-60,4 4-43,-4 0 23,0 0-21,8-3-4,0-1-4,4 0 1,1-3-1,3 0-1,0 0 3,1 3-4,-1-3 0,1 7 1,-1-4 2,-4 0-3,0-6 0,1-1-21,7-11-103</inkml:trace>
  <inkml:trace contextRef="#ctx0" brushRef="#br0" timeOffset="12850.3547">6421-531 124,'12'0'49,"-8"0"-26,5 0-25,-1 0 9,-4 0 14,0 0 9,0 4 22,0 3 10,0 0-33,-4 4 0,0 4-1,0-1-10,0 8-2,-4 11-9,0-4-5,-4 4-1,0-1 1,-1 1 3,-3-4 2,0 4-1,4-4 1,0-7 0,-1-4 1,1 4-4,0-11-1,0-4-1,4-4-2,0-13-6,0-5 3,4-3 1,0-8 2,4-10 0,0-8-3,4 1 0,4-4 4,0-1 1,5 1-3,-1 7 1,1 4 0,3-12 0,-4 12 2,5 7 1,-5 4-4,0 10 1,5 8 0,-1 7 2,-3 7 3,-1 4 2,0 3 3,-3 12 1,-1-4-1,0 3-1,-4 4-3,1 0-1,-5 8-3,0 3 1,-4-4-2,-4 8 2,0-8-4,0 0-2,-1-3 4,-3 3-3,-4-7-3,0 1-15,-1-12-7,-7-7-28,4-11-10,3-4-37,-3 0-48,0-7 45</inkml:trace>
  <inkml:trace contextRef="#ctx0" brushRef="#br0" timeOffset="14171.8687">6781-571 224,'0'4'85,"4"-1"-46,0-3-32,-4 0 20,0 0-12,0 0-3,0 0-3,4 8-1,-4-1-4,0 0 4,0 4 4,0 4 3,0 3 3,0 4-6,4 7 1,-4 3-8,0-3-3,0 4 1,0-4 0,0 0-1,0-3 1,0-1-2,-4-7 2,0 1-2,0-9 2,4 1 0,-4-3 3,0-1-3,0-3-2,0-1 0,0 1-1,-1-8-7,1-3 0,0 0 3,4-4 4,0-4-1,0 1 0,0-5 1,4-2 2,0-5-1,1-3 2,3 0-2,0 4-1,0-1 1,0 1-1,9-1 0,-1 4 2,4 4 1,-3 0 1,-5 4-2,0 3 1,1 0-2,-5 3 2,0 1 0,0 4 1,0 3-5,0 0 1,-3 3 0,3 4 2,-4 4 1,0 4 3,0-1-3,0 1-2,0 10-3,0-3 1,0 11 1,0-4 0,1 0 0,-5-7 0,0 0 2,0-4-1,-5 0-1,1-3 1,0-4 1,0-4-3,0-4 0,0-3-1,0 0 0,0-7 2,0 0 0,0-8 0,4-14 0,4 0-5,0-3 1,4-5 2,4 1 1,1 3 1,-1 4 2,0 4 1,0 3 1,1 4-5,-1 3 1,-4 0 2,0 8 1,0 0-1,5 3 1,-5 4 2,0 8 4,0 2-4,0 9-3,1 6 1,-1 1 0,0 14-1,-4 3 1,0 1-4,0-4 0,4 0-1,1 3-2,-1-6-11,0-5-5,-8-10-11,-4-4-4,8-3-12,0-15-5,8-7-21,1-8-6,-1-7-11</inkml:trace>
  <inkml:trace contextRef="#ctx0" brushRef="#br0" timeOffset="14892.284">7349-462 280,'-4'0'107,"0"0"-58,4-4-51,0 1 22,0-1-10,-4 1 0,4-5 2,0 1 5,0 3-9,0 1 2,0-1 3,0 4 6,0 0 3,0 7-9,0 1-3,0 3-8,0 7-2,4 7 2,-4 4 1,0 4-1,0 3 1,-4 1 2,0 6 2,0 5-3,4-5-3,-4 1 0,4-1 1,0-6-3,0-1 0,-4-7 3,4-7 1,0-4-4,0-7 1,-4-4 0,0-7-3,-1-3 0,1-8-1,0-4 0,0-3 0,0-7 3,0-8-5,4 0 2,0 1 2,0-5 1,0 1-2,4-8 0,4 1 4,5-1 1,3 0 0,0 4 1,1 0 0,3 4 1,5 3 0,-5 4 0,5 4 0,-5 7 0,1 3 2,-5 4 1,0 4-1,1 3-1,-5 4-1,0 4 0,0 3-5,1 4-1,-5 4 1,0 3 2,0 0 0,-4 4 2,-4 3 0,-4 8 3,-4-4-5,0 0-1,-9-3-5,-7-5-1,-1-2-6,1-5-3,3 1-11,1-12-4,4 1-37,3-11-14,1-4-57</inkml:trace>
  <inkml:trace contextRef="#ctx0" brushRef="#br0" timeOffset="15492.8798">7644-531 188,'4'-4'71,"0"1"-38,0-5-28,-4 8 17,0 0 8,0 0 6,4 0 5,0 4 4,0 0-24,0 3-3,1 0-3,-1 1-4,0 2 1,-4 1-7,0 4-1,0-1 0,0 19 2,-4 0-3,-5 3 0,1 1-1,0-1 1,-4-3 4,0 10 4,-1-3 0,1-7 1,-8-4-4,3-3-3,1-5-2,0-2-3,-1-5 1,5-3-1,4 4 4,0-8 2,-1-4-5,9 5-2,4-1-3,-4-7 3,0 0 0,13 4 1,-5-1 0,4 1 2,0-4-3,1 0-2,-1 0 4,0 0 1,0 0 2,1 4 2,-1-4-5,0 0-1,1 0-2,-1 0 0,0-4-9,-4 0-3,0-3-24,1 0-8,-1-4-14,0-11-5,4-7-30,-4 3-48,5-3 41</inkml:trace>
  <inkml:trace contextRef="#ctx0" brushRef="#br0" timeOffset="16633.5091">7918-509 232,'-8'14'88,"8"-6"-48,-4-1-29,4-7 23,4 4-9,-4-4-2,4 7-5,-4-7-1,4 3-9,0 1 10,0 0 5,4-1 2,0-3 0,1 4-10,-1-4-2,0 0-9,0 0-5,0 0 2,5 0 1,-5 0-18,0 0-9,0-4-14,0 4-3,0-3-5,-3-1 0,-5 4-1,4 0 2,-4 0-1,-4 4 2,-5-1 20,1 5 12,-4 3 18,0 10 6,-5-2 13,1 2 7,-9 5 4,-3-1 3,3 1-4,1-4 2,3-4 0,5-4-1,4 1-3,3-4-2,1 0-9,4-4 0,4-7-3,4 7 0,-4-7-3,13 4 1,-5-1-7,0-3-1,4 0-4,0-3-1,1-5-10,3-2-5,0-5-45,5-7-20,3-18-84</inkml:trace>
  <inkml:trace contextRef="#ctx0" brushRef="#br0" timeOffset="15868.4357">7869-491 240,'16'-4'90,"-8"4"-48,-8 0-42,0 0 16,0 0 2,0 0 3,0 0 12,0 0 3,4 8-18,0-1 5,1 4 1,-5 0-8,0 7-2,0 7-8,0 4-2,-5 1-2,-3 2-2,0-3 1,4 4-1,0-11 0,0 0 0,0 3-11,0-14-3,-4-4-17,3 1-6,-3-8-22,0 0-10,0-8-43,0-3-29,0-7 64</inkml:trace>
  <inkml:trace contextRef="#ctx0" brushRef="#br0" timeOffset="16139.1534">7836-520 316,'0'4'121,"4"-8"-66,0 4-58,-4 0 24,4-4-15,9-3-1,-1-4-3,4-3 1,-4-1-2,5 4-3,-1 0 1,-4 0 1,1 4 2,-1 0-1,0 3 2,1 1-2,-5-1-1,0 4-2,0 0 1,-4 0-1,-4 0 0,0 0-25,0 0-9,0 0-28,0 0-10,-4 4-34</inkml:trace>
  <inkml:trace contextRef="#ctx0" brushRef="#br0" timeOffset="18135.0008">8004-324 52,'-13'0'19,"9"-3"-10,-4 6-13,4 5 2,0-8-2,0 3 3,0-3 0,0 4 1,-4-4 4,3 3 2,1-3 26,0 0 11,0 0-4,0 4-3,0 0-5,0-4 0,0 3 0,0 1 1,0 0-17,4 3 0,0 0-1,-4 0-1,-1 1 2,-3-5 1,8 5 2,-4-1-6,4-7-2,4 7-5,-4-7-2,4 0 3,-4 0 1,9 4 1,-1-4 2,4 3 6,0-3-2,1 0-1,3-3-3,0 3 1,1-4-4,-5 0-2,0 1-2,0-1-3,1 1 1,-5-1 1,0 0-1,-4 1 2,0 3 0,9 0 3,-13 0 3,8 0 5,0 0-6,4 0-2,0 0-1,1 0-1,-5 0-2,0 0-2,-8 0 1,4 0-1,0 0 0,-4 0 2,0 0-1,0 0-1,0 0 1,0 0 1,4 0-17,-4-4-6,4-3-94,-4-15-54</inkml:trace>
  <inkml:trace contextRef="#ctx0" brushRef="#br0" timeOffset="17585.0382">8155-327 125,'-12'-4'-1,"0"4"-1,-1 0-2,1 0-19,0-4-10,4 4 8,-1 0 4</inkml:trace>
  <inkml:trace contextRef="#ctx0" brushRef="#br0" timeOffset="17460.7087">8200-313 80,'-4'0'33,"4"-3"-18,0-1-18,0 4 6</inkml:trace>
</inkml:ink>
</file>

<file path=ppt/ink/ink4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4T19:35:04.805"/>
    </inkml:context>
    <inkml:brush xml:id="br0">
      <inkml:brushProperty name="width" value="0.07938" units="cm"/>
      <inkml:brushProperty name="height" value="0.07938" units="cm"/>
      <inkml:brushProperty name="color" value="#FF0000"/>
      <inkml:brushProperty name="fitToCurve" value="1"/>
    </inkml:brush>
  </inkml:definitions>
  <inkml:trace contextRef="#ctx0" brushRef="#br0">8 0 125,'-8'0'2</inkml:trace>
</inkml:ink>
</file>

<file path=ppt/ink/ink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15:36:11.405"/>
    </inkml:context>
    <inkml:brush xml:id="br0">
      <inkml:brushProperty name="width" value="0.05292" units="cm"/>
      <inkml:brushProperty name="height" value="0.05292" units="cm"/>
      <inkml:brushProperty name="color" value="#C00000"/>
      <inkml:brushProperty name="fitToCurve" value="1"/>
    </inkml:brush>
  </inkml:definitions>
  <inkml:trace contextRef="#ctx0" brushRef="#br0">75 288 84,'-4'0'33,"4"0"-26,0-3-2,0 3 0,0 0-6,0 0 0,0 0 1,0 3 0,0-3 8,0 7 7,0 3-1,0-3 2,0-1-7,0 1-3,0 0 1,0 0 0,0 3 1,0 0 2,0 0-5,0 3 1,0 4 4,0 0-8,0 3-1,-4 3 1,0 4 1,4 6-8,0 4-2,-7 4 10,3-1 7,0 0-2,0-3-2,1-4 1,-1-2 0,0-5 1,0-2 0,1-1-2,-5-3 1,4 4 0,1-7 1,-1-1-4,0 1-3,0 0 0,-3 0-1,3-1 0,0-2 2,0-1-1,1 1-1,-1-4 3,0 0 0,4-4 1,0 1 0,0 0-5,4 0 1,3-1-35,12-2-15,0-4-38</inkml:trace>
  <inkml:trace contextRef="#ctx0" brushRef="#br0" timeOffset="9067.7912">82 335 44,'-4'4'19,"4"-1"-15,-3 4 6,3-4 1,0 4-2,-4-1 0,4 1-3,-4 0-1,0-1-3,4 4 1,-7-3 4,3 0 6,0 0 4,0-1 2,1 1-6,-1 0 0,0-4-4,0 0 2,1 1-4,-1-1-2,0 0-2,4 1 2,0-4 4,0 3-10,0-3-1,0 0-26</inkml:trace>
  <inkml:trace contextRef="#ctx0" brushRef="#br0" timeOffset="10344.0515">22 238 80,'-4'-10'30,"4"10"-24,0-3 4,0 3 1,0 0-9,0 0-3,0 0 0,0 3 0,0 4 1,0-1 2,0 4-1,0 0 2,-4 0 2,1 1 4,-1-1 0,0 6 2,-7-2-2,7-1 2,-4 1-4,1-1 1,-1 4-5,1-1-2,-1 1 0,4 0 1,1 3 1,-1 0-1,0 4-2,-3 2 3,3 1 2,0 3-2,0 1 0,0-1-1,-3 0 1,3 0-2,-3 0-1,-1-3 1,1-3-1,-1-1 6,8 0 4,-8-2-3,5-1-2,-1-4-2,0 5 0,0-5-2,1 1-1,-1 0 1,0 0-1,0-1 0,4 1 0,0 0 0,0 0 0,-3-4 0,3 0 0,0 1 2,-4-1 1,0 1 5,4-1 3,-4 0-2,4 1 0,0-4-5,0 3-3,0 1-3,0-1 1,0 1 1,0-1 0,0 0 0,0 1 2,0-1-1,0 1-1,0-1 1,0 0-1,0-3 2,0 0 1,0 1-1,0-1 1,4 0-2,-4 0 2,4 0-2,0 0 2,-4-4 0,3 1 1,1-3-2,0-1-2,3-3 1,1-3-1,7-4-47,8-10-18</inkml:trace>
</inkml:ink>
</file>

<file path=ppt/ink/ink4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4T19:35:24.202"/>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566 163 252,'5'-18'93,"-1"15"-50,-4-26-46,4 14 16,-4 1-5,0-5 0,-4 5 2,0-1 1,-5 4-5,-3 0 5,-4 4 4,-1 4-5,-15-1-3,-5 8-7,4-1 0,-4 4 0,5 4 0,-1 8-3,0 2 2,5 1-1,3-4 0,5 1 2,7-1 0,-3 0-3,12 0 2,4-3 1,8-1 0,0 1-3,9-4 2,-1-1 1,13 1 0,-5 0 0,9 0 2,-5 0-1,-3 7-1,-5 4-2,1 0 1,-5 7 1,1-4 2,-5-3-1,-8 0 2,-4 4 0,-4-1 3,-12-3 1,-9-4 5,-4-4 3,1-3 3,-5 0 3,0-3-2,1-1 0,-5-4-10,4 1-5,0-4-3,1 4 1,3-4-3,4 0-2,5 0-7,4 0-2,3 0-28,5 0-14,4-4-27,4 0-12,12-3-19</inkml:trace>
  <inkml:trace contextRef="#ctx0" brushRef="#br0" timeOffset="930.9728">432 538 184,'0'0'68,"0"-4"-36,8 8-35,-4-4 11,4 0-9,0 0-1,0-4 3,1 1 1,3 3 0,4 0 14,0 0 6,5-4-2,-1 4-1,1-4-11,7 1-5,9-8-2,-8 4-1,0-4 2,-5-4 1,1 1 1,-1-8 2,-3 0 10,-5 4 7,0-4-8,-3 0-1,-5 0-4,-4 1 1,0-5-6,-4 4-3,0 4-1,-4 4-1,-4-1-3,4 4 2,0 4 1,-5 3 0,-3 4-3,0 7 2,-5 4-1,1 8 0,-4 2 2,-1 12 0,1 18 0,3-7 0,5-4 0,0-4 2,8-3-3,0-4 0,4-7-1,8-1 0,12-2 2,1-9 2,3-6-1,5-4 2,4-7-2,-1-4 2,5-7 0,0 0 1,0-19-2,-5 5-2,-3-1 1,-4 0 1,-1 0 1,-3 1 1,-5 3 0,-4-1 0,-4 9 0,-3 2 2,-5 5-3,0-1 0,-5 8-1,1 0-2,-4 3 3,0 8 0,-4 3-1,-5 4-2,5 4-2,-8 3 1,3 4 3,5 21 1,0-3-1,-1 0-2,5 0 7,4-3 3,12-5-3,1 1-2,3 0-5,0-8 0,0-3 0,5-8 0,-1-10-11,5-4-3,-1-7-28,0-4-13,-3-7-84</inkml:trace>
  <inkml:trace contextRef="#ctx0" brushRef="#br0" timeOffset="1846.9623">1585-7 200,'20'-19'74,"-16"9"-40,0-1-29,-4 7 19,5 0-2,3 1 4,-8 3-1,8-4 2,-8 4-15,0 0 0,4 7 1,0 4-7,-8 4-3,0 3-2,0 15 1,-8 3-1,-1 4 2,1 4-2,-4-1-1,3 5 1,5 2-1,-4-2 0,4-8 0,-4-8 0,-1-2 0,1-12-5,0 0 1,-1-7 0,1 0-1,4-8 4,0-3 0,0-7 3,-1-7 1,9-8-1,0-4 1,0-3 0,5-7 3,3-4 1,4-11 3,0-4-1,9 1 2,7-1-2,5 4 0,4-14-3,-4 10-1,-1 5-1,1 2 2,0 5-1,-1 6 2,-3 8-2,0 4 2,-1 7-4,-3-1 0,-5 9 1,5 6 0,-9 4-5,1 7 1,-5 8 2,4-1 1,-4 12-4,-3 3 1,-1 4 2,0 3 3,-4 4 0,-4 3 2,0 8-4,0 0-2,-4 0 0,0 0-1,-4-4 0,0-3 2,3-8-1,-3 1-1,0-16-2,4 9 1,-4-9-12,0-6-7,-1-15-40,1-4-14,0-3-6,0-8-47</inkml:trace>
  <inkml:trace contextRef="#ctx0" brushRef="#br0" timeOffset="2178.3426">1528 203 296,'-13'4'110,"17"-4"-60,-4 0-56,0 0 17,0-4-7,5 1 2,-1-1 3,4-3 5,8 3-8,-4 1 6,13-1 1,-9 0-2,5 1-1,-1-1-4,1 0-1,3 1-1,1-1 2,-5 4-3,1 0-2,-1 0 0,-4-3-1,1 3-14,-1-22-80,-4 0-22,-7 0-12</inkml:trace>
  <inkml:trace contextRef="#ctx0" brushRef="#br0" timeOffset="2897.756">2137-211 232,'-8'0'88,"12"4"-48,-4-4-42,0 0 14,0 0-8,0 0 4,4-8 2,0 1-5,4 0 4,9 0 3,3-1 5,1 1 2,-1 0 3,0 0 3,5-1-2,4 1-2,-1-4 0,5 0 1,-4 0-8,-1-3-3,5-4-9,-9 3-1,5 4-1,-4 0 2,-5 4-6,0 0 1,1-1-26,-9 1-10,0 0-31,1 0-13,-5-8-47</inkml:trace>
  <inkml:trace contextRef="#ctx0" brushRef="#br0" timeOffset="3258.2154">2395-349 140,'0'0'55,"4"0"-30,4 4-10,0-1 18,0 1-1,0 7 3,1-4 3,-1 4 3,0 3-22,-4 23 3,-4 3 1,0 0-6,0 3 1,-4 16-5,0-5 0,-4 1 1,4-4 2,0-4-9,-1-7-4,1-8 2,0-2 1,4-9-18,0-6-6,0-8-21,4-10-7,5-8-20,-1-8-7,4-10-37</inkml:trace>
  <inkml:trace contextRef="#ctx0" brushRef="#br0" timeOffset="3948.551">2763-345 272,'-4'0'101,"8"3"-54,-4-3-46,0 0 19,0 0-13,0 0-2,0 0 1,0 0 3,0 0-4,4 7 1,0 8 4,0 0-6,0 6 0,0 12-2,-4 3 1,0 1-4,0-1 0,0 0 1,0 4 0,0-3 2,4-1 3,-4-7-2,0-3-2,0-8 0,0-4 1,0-3-1,0-3-1,0-8 5,4-4 1,0-7 4,1-3 1,-1-8-1,8 0-1,0-4-1,0 5 2,5-1-1,-5 4 0,0-1-5,-3 9-1,-1-1-1,-4 3 1,0 5-7,0-1 1,0 4-6,-4 0-1,4 7-4,0 4-1,4-3 3,1 2 5,-1 1 4,0 0 2,0 0-2,0 0 0,0-4-1,1 1 3,-5-8 2,0 0 2,0 0 1,0-4 2,0-3-1,0-4 2,0-7 11,0-22 8,5 0-4,-1-8-1,0-2-8,0-1 0,0-15-8,0 8-3,1 3-15,-1 8-4,-4 4-26,0 6-13,0 8-32,0 4-12,-4 7-24</inkml:trace>
  <inkml:trace contextRef="#ctx0" brushRef="#br0" timeOffset="4578.7226">3266-400 212,'8'-7'79,"0"3"-42,-4 0-28,-4 4 22,0 0-4,0 0 2,0 0-1,0 0 2,0 0-16,0 8-8,0 3-2,0 3-3,0 8-1,0 3 1,-4 19-1,0-4 0,0 0 0,0 0-3,4-4 2,0-3 1,0-4 2,0-7-1,0 0 2,4-8-2,4-3-1,0-3 1,0-8 1,5-8 5,-1-6 4,4-4 0,1-15 3,-1-7-3,5-4-1,-5 1 0,0-5 4,-3 5-4,-5 6 2,-4 1-3,-12 11-2,-1-5-5,1 12-14,-4 4-7,0 3-21,-1 11-8,1 3-45,0 5-20,0-1-4</inkml:trace>
  <inkml:trace contextRef="#ctx0" brushRef="#br0" timeOffset="5029.426">3581-458 276,'0'0'104,"4"0"-56,0 0-56,-4 0 18,0 0-11,0 0-2,4 7 13,-4 4 5,0 4-7,0 3 2,0 4 1,0 3-6,-4 15-3,4 7-1,-4-3 1,4-8-1,0-3-1,0-4-2,4-4 1,4-3 5,0-4 2,4-3 6,5-8 3,-1-7 3,5-7 3,-1-4-2,1-14-2,-1-12-3,5-3 1,-5-3 1,-4-1 2,-7 4-8,-5 4-1,-8-4-1,-5 11 2,-3 10-12,-4 1-3,3 4-7,-11 10-3,3 0-18,1 4-6,4 0-33,-1 0-14</inkml:trace>
  <inkml:trace contextRef="#ctx0" brushRef="#br0" timeOffset="5720.2569">3871-585 280,'8'-15'107,"0"15"-58,9-14-51,-5 6 22,0 1-16,5 0-2,-1-1 9,4 5 7,5 3-9,8 3 15,-5 5 8,1 3-7,0 7-5,-5 11-7,1 0-3,-5 4-4,1 7-1,-5 3-1,-4-3 0,-8 18-2,-4 1 1,-8-8-7,-4-8-1,-25-3-14,-4-7-5,-4-8-18,-4-7-6,-12-7-41,-1-7-16,-3-4-8</inkml:trace>
  <inkml:trace contextRef="#ctx0" brushRef="#br0" timeOffset="5405.4196">3932-557 455,'9'11'37,"-9"18"-14,0 3-7,0 5-10,0-1-2,0 8-2,0 3 1,0-7 0,0-4 1,4-3-5,-4-4 1,0-3-5,0-5-1,-4-6-26,0-4-11,-1 0-38,1-8-16,-4-6-8</inkml:trace>
  <inkml:trace contextRef="#ctx0" brushRef="#br0" timeOffset="5225.9423">3896-575 244,'4'0'93,"8"0"-50,-4 3-37,-8-3 20</inkml:trace>
  <inkml:trace contextRef="#ctx0" brushRef="#br0" timeOffset="6621.1531">149 1337 180,'-12'-18'68,"16"21"-36,0-6-35,-4 3 11,8 0 5,5-8 3,3 1 12,4 7 5,13-7-17,8-4 0,0 4-2,4-1-1,4 1 0,0 0-5,8-1-3,-3 1-5,-5 4 0,-4-1-2,-9 0 0,-3 1-27,-4-1-13,-9 0-75</inkml:trace>
  <inkml:trace contextRef="#ctx0" brushRef="#br0" timeOffset="6921.4489">366 1020 276,'-4'8'104,"24"21"-56,-3-7-56,-9-15 16,0 0-8,0 4 0,-4 4 4,1 3 2,-5 7-2,0 8 8,-5 11 7,1-4-4,0-4 2,4-3-10,-8-4-4,0-4-16,8-3-4,4-7-31,0-5-11,4 1-60</inkml:trace>
  <inkml:trace contextRef="#ctx0" brushRef="#br0" timeOffset="7897.0418">1000 1366 304,'-4'0'115,"20"3"-62,-3-24-64,-5 24 18,0-10-5,4 0 1,5-8 3,-1 4 3,0 0-4,5 4 6,-1 0 4,1 0-1,-1 3 0,0 0-11,5 1-1,4 3-2,-1-4 2,-3 0-3,-1-3-2,5 0-18,-4-4-7,-1-4-64,1-3-28,-1-7 9</inkml:trace>
  <inkml:trace contextRef="#ctx0" brushRef="#br0" timeOffset="7596.2419">1155 1042 433,'9'18'22,"-5"1"-11,0-1-2,0 7 1,-4 4-2,0 8 1,0 6-3,-4-3 1,0 0-2,0-3 2,0-5-2,-5-3 0,5-3-3,0-8-2,0-3 3,0-4 0,0-4-4,-4-7 1,0-4-5,3-7-1,1-7-2,0-11 2,4-11 6,4 0 2,5 0 2,-1 0 0,4-7 0,4-4 0,5 7 0,-1 4 0,9 4 0,4 3 2,-1 4-3,-3 7 0,-5 4 1,1 7 2,-5 4-1,1 14 0,-5 0-1,-3 12 0,-1 13-2,0 5 1,-4 3-2,-4 3 2,0 8 0,-4 0 3,0 0-1,-4-4 2,0 1-6,0-8-1,-4-4-5,0-7-1,0-4-24,-1-6-8,1-5-40,0-7-15,0-10-33</inkml:trace>
  <inkml:trace contextRef="#ctx0" brushRef="#br0" timeOffset="7147.5563">1135 1028 244,'0'3'93,"4"-6"-50,0-1-41,-4 4 19</inkml:trace>
  <inkml:trace contextRef="#ctx0" brushRef="#br0" timeOffset="8467.5574">1990 853 438,'-8'0'24,"-9"7"-12,1 4-5,-5 4-3,1 3-2,-5 11-2,1 8 3,-1-5 0,1-3-1,3-3 1,5-1 0,4-3 1,4 0-5,8-4 1,4 0 0,8-3 0,0-1 2,5-3 3,-1 0 0,4-4 0,5 4-1,-5-3 2,5 10 1,-5-4-1,1 12 1,-9-4-2,-4-1 4,-4-2 4,-8 2-7,0-2-1,-8-1-1,0 0 2,-5 0-3,-3-3 0,-5-1-3,1-3-3,-1 0-20,1-7-8,-1-4-50,-4-8-23,5-3-22</inkml:trace>
  <inkml:trace contextRef="#ctx0" brushRef="#br0" timeOffset="8107.6014">2002 890 248,'0'-11'93,"0"3"-50,-4-3-41,4 8 17</inkml:trace>
  <inkml:trace contextRef="#ctx0" brushRef="#br0" timeOffset="9833.6893">63 2144 252,'5'3'96,"11"1"-52,-4 0-49,-8-1 15,0 1 5,0 0 7,5 3 6,-5 0 3,0 19-16,0-1 0,-4 8-1,0 7-3,0 18-1,-8 4-4,4 3 1,-5 1-4,-3 10-2,4-7 0,-4-11-1,8-3-3,-5-8 2,1-11-19,0-7-7,0-7-19,0-7-7,0-4-37,-1-11-57,-3-8 38</inkml:trace>
  <inkml:trace contextRef="#ctx0" brushRef="#br0" timeOffset="10193.6469">100 2249 260,'33'-47'96,"-25"29"-52,17-8-51,-17 15 16,8-3-8,1-1 2,-1 1 13,-4-1 7,13 4 2,3 4 0,-3 7-8,-1 4-2,-3 3-7,-5 8-3,-3-1-2,-5 4-3,-4 8 1,0 6 1,-12 1 1,0-4 1,-9-3 0,-3-1 2,-5-3-3,1 0-2,-5-8-11,0 4-4,5-3-15,-1-8-4,1-3-54,-1-8-22,5-7 1</inkml:trace>
  <inkml:trace contextRef="#ctx0" brushRef="#br0" timeOffset="10719.5432">526 2315 180,'0'0'68,"4"0"-36,0 0-24,-4 0 31,12-4-7,4-7-5,5 4-4,16 0-13,-1-1-2,1-6-1,0-1-1,0 4-1,0 0 1,4 0 3,4 4 0,-5 0 2,-3 0-2,-4-4 2,0 4-8,-9-1-4,1 1-5,-9 0 1,1-1-28,-9 1-11,0 0-32,-8 0-13,0-4-3</inkml:trace>
  <inkml:trace contextRef="#ctx0" brushRef="#br0" timeOffset="11020.345">861 2300 296,'-4'15'110,"4"-1"-60,4-3-50,0-4 23,0 1-17,4-1 5,-4 11 2,-4 15-6,0 7 5,-4 3 3,0 5-7,0-1-2,0-3-4,0-1 1,4-6-2,-4-5-1,4-6-19,0-8-19,4-7-7,0-11-20,4-11-9,0-7-33</inkml:trace>
  <inkml:trace contextRef="#ctx0" brushRef="#br0" timeOffset="12160.9198">1372 2649 328,'-8'18'123,"12"-14"-66,-4 3-62,0-7 23,0 0-8,8 7 2,0 1-4,1-1 0,-1-3-5,4 3 0,0-3 1,1-1-5,-1-3-1,0 0-8,0 0-2,1-7-22,-1-4-8,13-7-53,-1-26-21,17-3 14</inkml:trace>
  <inkml:trace contextRef="#ctx0" brushRef="#br0" timeOffset="11350.2203">1499 2027 388,'-16'11'145,"20"-11"-78,-4 4-98,0-4 13,0 0-3,0 0 6,0 7 8,-4 4 4,0 7 2,-1 8 3,5 7 3,0 3-4,0 11-3,0-3 1,0-1 0,0 8 1,-4 0 0,0-11 0,0-3 0,4-8 0,-4-8 0,0-2-29,0-5-10,0-10-41,-4-12-14,-1-13-3</inkml:trace>
  <inkml:trace contextRef="#ctx0" brushRef="#br0" timeOffset="11785.8748">1450 2231 156,'8'4'60,"0"-1"-32,5-3-2,-5 0 25,4 0 4,0 4 1</inkml:trace>
  <inkml:trace contextRef="#ctx0" brushRef="#br0" timeOffset="11920.2338">1540 2249 499,'16'11'39,"-4"-4"-12,5 1-16,-9-5-6,4 5-3,1-5 1,-13-3-20,8 4-8,0-1-27,0 1-12,0-4-26</inkml:trace>
  <inkml:trace contextRef="#ctx0" brushRef="#br0" timeOffset="11651.0183">1503 1962 296,'8'0'112,"0"-4"-60,13-17-63,3 6 18,1 0-7,-9 5 2,1 2 5,-1 5 4,0-1-6,-3 11 1,3 1 4,0-1-8,1-4-3,-1 1 0,-4 0 2,1 7-2,-5-11 0,0 7-12,0-7-5,-4 0-30,-4 7-14,0-10-49,-8 13-24,-4 1 69</inkml:trace>
  <inkml:trace contextRef="#ctx0" brushRef="#br0" timeOffset="12836.2164">2043 2020 284,'-4'0'107,"8"-3"-58,0-5-68,0 8 11,0-3 6,-4 3 8,0 0 17,0 0 9,4 3-17,0 5-2,0 2 1,1 5-8,3 3-1,-4 4-1,0 3 2,-4 12 1,0 3 3,0 3-1,0 1 0,0 0-3,-4 3-1,0 0-6,-4-7 1,3-7 0,-3-4 2,0-4 1,0-6 1,0-5-2,-9-3 1,1-7-2,-4-1-3,3-14 1,5-10-1,0-1-2,3-4 0,5-3 3,8-3 0,9-8 3,-5-8 3,8 5 2,1-5 3,3 1 1,1-4 3,3 8 2,1-1-5,7-3 1,5 7-3,-4 3 0,-4 8-1,-1 7 0,-3 4 2,-1 7 4,-3 0-4,3 8 0,-3-1-11,-1 15-1,1 0 2,-5 7 2,-4 0 0,0 1 1,-7 2-2,-5 1 2,-9 0-4,-3 3 0,-8-3-4,-1-4-1,-20 1-17,4-8-8,1-8-41,-1-6-16,4-16-80</inkml:trace>
  <inkml:trace contextRef="#ctx0" brushRef="#br0" timeOffset="47230.9523">2800 2133 92,'-5'-4'35,"5"4"-18,0 0-20,0 0 21,0-3-4,0-1 4,0 0 1,0 1 5,0-1 5,0 0-7,0-3-1,0 0-12,5 0 1,-1-1 3,8 1-3,0 3 2,0-3-3,5 4 0,-1-1-3,-4 0-1,1 1-1,3 3 0,-4 0 2,1 0 1,3 0-1,0 0-1,-3 3 1,-1 1 3,0 3 0,0 0 0,1 4-5,-5 4-1,0-1-1,-4 5-2,0 17 1,-4 8-1,-4-4-3,-4 0 2,-4 10-1,-5 5 0,-3-4 0,-5-4 0,-12 0-3,5 1 1,-5-5 0,0-6-1,0 3 6,5-8 1,3-3 0,-12-7-2,4-7 5,9-4 1,3-11 0,5-4 1,3 0-2,5-3 0,4-4-1,4 0 0,0-3-2,12-1-2,0-3 1,4 0 1,1 3-1,3 1-1,-4-1 1,0 4-1,1 4 0,3 3 0,5 1 0,-5-1 2,0 1-3,1 3 0,-1-4 3,0 4 3,9 0-2,-5 0 0,5 4-1,-1-1 1,-3 4 0,-1 1 1,-3-1-2,-5 0-2,0 1 1,0 2 1,-3 1-1,-1 0-1,-4 0-6,0-4-1,0 1-6,0-1-2,0 0-16,-4-7-7,0 0-40,0 0-15,4-3 3</inkml:trace>
  <inkml:trace contextRef="#ctx0" brushRef="#br0" timeOffset="48071.6792">3413 2115 180,'-4'-8'68,"4"5"-36,4-1-31,-4 1 16,0 3-7,0-4 2,-4 0-1,0 4 1,4 0-6,0 0 5,-4 0 2,0 0-2,0 4 1,-1 0-9,1 6-2,0 5 3,0 7 2,-4 11-2,0 3-3,-4 0 0,-1 4-1,1 4 0,0 10 2,-1-3-8,1 0-3,4 0 9,-8-4 6,3 1-9,5 10-2,8-11 2,0-3 3,0-4 1,4-8-1,0-6 1,5-8 1,3-4 1,0-3 1,0-3 0,1-8 0,-1-4 4,0-11 5,0-3 2,-3-3 0,-1-9-1,4-6-1,-4-4-1,0-7 0,13-8-4,-5 4-3,-3 4-2,-5 4-3,0-1 1,0-3-1,-4-1 2,0 5 1,-4 3 1,0 7 0,0 4 0,-8 3 2,0 5-1,0-1 0,0 7-12,-1 4-5,1 4-16,0 0-5,4 3-14,0 1-3,0 3-19,0 0-7,4 3-12</inkml:trace>
  <inkml:trace contextRef="#ctx0" brushRef="#br0" timeOffset="48612.1185">3728 2137 152,'4'-4'57,"4"4"-30,0-4-16,-4 1 18,1-1-6,-1 0 1,-4 1 7,0 3 4,0 0-18,0 0 8,0 0 3,0 7-7,0 4 1,0 7-9,-4 18-3,-1 4-3,1 4 0,-8 11 0,4 3 1,0 4 0,0-1 0,-1 1-2,1 11 1,4-8-6,0-10-1,0-8-2,4-3 0,0-12-5,0-6-3,-4-4-16,4-8-7,0-3-13,0-11-4,0 0-4,0-7 1,0-11-44</inkml:trace>
  <inkml:trace contextRef="#ctx0" brushRef="#br0" timeOffset="49212.2106">3990 2235 288,'0'-4'110,"0"4"-60,4-18-52,0 14 20,0-3-11,0 3 1,0-7-3,0 4 0,0 0-3,0 3 7,-4 1 4,4 3 0,-4 0 0,9 3-10,7 1-1,-4 3-2,9 11 0,-5 4 0,0 0 0,1 0 0,-5 0 0,0 3 0,1 0 2,-5 5-3,-4 6 0,-4 8 1,-4-1 2,0 1-1,-9-1-1,-11 1 1,3-4-1,1 0 0,0 0 0,-1-4 2,1-7 3,3 1-2,1-16 0,0-3 3,3-11 1,5 0 1,0-7 2,4-1-3,0-2 1,4-1-3,4-4 2,4 4 0,4 0 1,1 4-2,11 3-1,-3 1-1,11 3 0,-3 7-5,0 0 1,-1 19-2,1 3 0,-1 0 0,1 0 0,0 0-18,-1-4-9,5-3-49,8-11-22,-4-11-41</inkml:trace>
</inkml:ink>
</file>

<file path=ppt/ink/ink49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9:12:55.981"/>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2469 401 116,'-7'-3'46,"3"-1"-35,0 1 1,4 3 0,0 0-6,0 0-1,0 0 15,0 0 9,0 0-15,0 0 13,0 0 3,0 0-13,0 0-5,8 3-1,-1 4 0,5-4 1,3 4 2,0 0-3,4 0-1,3-1-2,1 1 2,3 0 1,1-1 3,3 4-1,0-3 0,0 0-3,-4 3 1,5-7-2,-1 4 0,0-4-1,0 1 0,-3-1-4,-5 0-3,1 1 2,-1-1 0,-3-3-1,-4 3-2,-3-3 3,-1 4 0,0-4-1,1 3 1,-5-3-2,1 0 2,-1 0-2,1 0-1,-5 0 1,5 0-1,0-3-7,-5 3-3,1-4-27,0-2-14,3-4-92</inkml:trace>
  <inkml:trace contextRef="#ctx0" brushRef="#br0" timeOffset="1023.289">2503 803 152,'-7'4'57,"7"-4"-44,3 0 16,-3 0 4,0 0-12,0 0-2,0 0-5,0 0-1,0 0-7,0 0 5,0 0 2,0 0 0,0 0 2,0 0-2,0 0 0,0 0-5,0 0-3,0 0-2,8 3-3,-1 0 1,1 1 1,3-4 8,1 0 3,3 0-2,0 0-1,0 0-4,-4 0-1,1 0-1,-5 0 2,1 0-1,-1 0 0,1 0-1,-1 0 0,1 0-2,-1 0 1,1 0-2,3 0 2,0 0 0,1 0 3,-1 0-3,0 0 0,4 0-1,-3 0-2,-1 0 3,0 3 0,-3 0 1,3 1 0,-3-1-2,3 0-2,0 1 1,1-1-1,-1-3 2,4 0 1,0 0 1,0 0 0,0-3 0,0 3 0,1-4-2,-1 1 1,0 3-2,-4 0-1,0 0 1,1 0-1,-1 0 2,0 0 1,1 3-1,-1-3-2,0 0 1,4 0 1,0 0-1,0 0 2,1 0-2,-1 0-1,0 0 1,0 0 1,-4 0-6,0 4-1,-3-4-29,-1 0-13,1 0-44,0-7-87</inkml:trace>
  <inkml:trace contextRef="#ctx0" brushRef="#br0" timeOffset="359.2892">2567 766 4,'-3'4'0</inkml:trace>
  <inkml:trace contextRef="#ctx0" brushRef="#br0" timeOffset="2043.3358">2971 270 172,'-12'-20'66,"12"10"-52,-7-3-3,7 9-6,0-2 1,-4-1 4,0-3 12,1 3 6,-5 1 3,-3-1 3,-1 3-3,5 1 1,-1 0-14,1-1-3,3 1-9,-4 3-2,5 0 0,-1 0 0,0 0-2,4 0 1,0 0-2,0 0-1,0 0 1,0 0 1,0 0-1,4 7-1,3-1 1,1 1 1,0 3 1,3 0 3,0 0-1,4 0 0,0 4-3,0-1-2,0 1 3,1-1 0,-1 0-1,0 4-2,0 0 1,4 0 1,-1-1-1,1 1-1,4 0 3,0 0 2,-1-4-2,5 4 0,3 0-1,4-4-2,-4 4 1,4-4 1,-4-3 1,4 0 1,-4 0-2,0 0-2,-7 1 3,-1-1 2,-3-4-4,-4 1-3,0 0 3,-3-1 1,-1-2 0,-3-1-2,-1 0 1,1 1-1,-5-4 0,-3 0 0,0 0 2,0 0 1,0 0-1,0 0-2,0 0 3,0 0 0,0 0-1,0 0 1,4 3 0,-4-3 3,0 0-3,0 0-2,0 0 0,0 0 1,0 0-1,0 0-1,0 0 3,0 0 0,0 0 1,0 0 0,0 0-2,0 0-2,0 7-2,0 3 1,-4 3 1,-7 11 2,-15 9-3,-12 14 0,-15 14 3,-11 2 1,-7 1-8,-1 0-4,-7-7-39,7-4-19,4-13-95</inkml:trace>
  <inkml:trace contextRef="#ctx0" brushRef="#br0" timeOffset="3545.0902">3287 1068 88,'-3'-7'35,"3"1"-27,0 2 5,0 4-1,0-3 6,0 0 6,0 3-4,0-4-2,0 1 1,0 3 0,-4 0-10,0-4 3,0 4 4,1-3 1,3 3 1,-4 0 4,0 0 1,0 0-8,0 0-4,1 0-2,-1 0-1,0 0-2,-3 3 1,-1 1 2,-3 3 2,-1-1-1,1 8 1,0-4 0,0 3 1,-5 0-2,1 4 1,0 0-2,0 0 2,0 0-4,0-1 1,-4 1-3,4 0 2,0-4-6,4-3-1,-1-3 2,5 0 1,-1-1-6,5-2 0,-1-1-10,0 0-2,0-3-16,0 4-6,1-1-37,3 4-18,-12 0-20</inkml:trace>
  <inkml:trace contextRef="#ctx0" brushRef="#br0" timeOffset="-5119.5624">316 113 48,'0'-4'19,"0"4"-15,0-3 17,0 3 6,0 0 1,0 0 3,0 0-4,0 0-2,0 0-5,0 0 0,0-3-7,0-1 0,0 1-8,0 0-1,0-1 0,0 1 2,0 0 1,0-1 1,-3-2 0,-1 2-2,0-2 1,0-1 2,-7 0 2,3 0 1,1 1 2,-1-1-3,1 0-1,3 1-6,-3-1-3,-1 4 2,-3-1 2,3 1 2,1 3 3,-1 0-3,1 0 1,-1 3-5,0 4 0,1 3-3,3-3-1,-7 3 1,3 0 2,1 3-1,-1 1-1,1 2 3,-1 4 0,1 1-1,-1 5 1,0 1-2,-3 3 2,0 4 0,0 3 1,-1 0-2,1-4-2,0-3 1,-1-3-1,5 0 0,-1-4 2,4 1-1,1-1-1,3-3 3,3-3-4,-3 3 0,4-3 1,-4 0 0,4 0 0,-4-1 2,4-2-3,0-1 0,-4 1 1,3-1 2,1-3-1,0 0-1,0-3-2,7-1 1,-7 1 3,7-4 1,-3 1 1,3-1 0,-4-3 0,5 0 0,-1 0-5,-7 0 1,3 0 0,5 0 0,-5-3 2,5 3 3,-5-4 0,8 1 0,-7 0-3,-1-1-2,5 1 1,-5 0-1,1-1 0,-1 1 2,1 0 1,3 3 3,-3-4-1,-5 4 0,1 0-1,0 0 2,0-3-8,3 3-3,1-3 5,3-1 4,0 1-2,1 0-1,3-1-3,0 4 1,0 0 1,-4 0 2,0-3-1,1 3-1,-5 0 3,1 0 2,-1 0-2,-3 0-2,0 0 0,-4 0-1,0 0 0,0 0 0,8 0-3,-1 3 0,1-3-18,-1 0-7,1 0-18,3 0-9,0 0-72,4 0-36,-3 0 80</inkml:trace>
  <inkml:trace contextRef="#ctx0" brushRef="#br0" timeOffset="-3302.0479">595 136 8,'0'0'5,"0"-3"-4,0 3 2,0 0 3,0 0 10,4-3 7,0-1 5,0 1 3,-1-4-8,-3 4-3,0-4-4,4 0 0,-4 4 3,0 0 2,0-1 2,0 1 3,0-4-14,4 4 4,-4 0 2,4-1-2,-4 1 1,4 0-7,-4-1-2,0 1 0,0 3 2,0-4-1,0 4 0,0 0-3,0 0 1,0 0 2,0 0 2,3 4 1,-3 3 2,4-1-3,0 4-1,-4 4-4,0 2 1,0 1-4,4 3 0,-1 4-1,-3 3 1,4 3-2,-4 3 2,4 1-2,-4-1 2,0 1-4,-4-4 0,0 0 1,1 0 2,3-6 1,0 3 1,0-7-5,0 0 1,0-7 0,0 1 2,0-1-3,0 0 0,0-3 1,0 1 2,0 2-3,0-3 0,0 3 1,0 1 0,0-1 0,3 1 2,1-1-3,0 0 0,-4 1 1,0-1 2,0-3-3,0 0 0,0-3 1,0 0 2,0-7-1,0 0-1,0 0 1,0 0 1,0 0-1,0 0 2,0 0-2,0 0-1,0 0-2,0-4 1,0 1 1,0 0 0,-4-1-5,4-2-1,0 2-2,-4-2 2,1-4 6,-1-1-2,0 1-1,4-3 2,0 3 2,0-3 0,0-1-1,-4-3 1,4 1-1,0-4 0,0-1 0,0 1-3,0 0 2,0-3 1,-3 3 2,3-4-1,0-3-1,0 4 1,0-1-1,0-2-3,0-1 2,3 3 3,1 1 1,-4-1-1,4 1-2,0 3 1,-1 0-1,1 3 0,0 0 0,0 0 0,-1 4 0,1 3 2,0 0 1,4 0-1,-5 0-2,5 0-2,-1 0 1,1 0 1,0 0 2,-1 3-1,1 0-1,-5 1 1,5-1-1,-4 3 0,3 1 0,-3 0 0,4-1 2,-1 1-1,1 0-1,-1-1 1,1 1 1,3 0-1,0-1-1,1 1 1,-1 0-1,0-1-3,1 1 2,-1 0 3,0 3 1,-3 0-4,-1 0 1,5 0 0,-9 0 0,5 0 0,-1 0 0,5 0-3,-1 3 2,0 0 1,4 1 2,1-1-1,-1 0-1,0 1 1,0-1-1,-4 0 0,0 1 0,-3-1 0,-1 0 0,-3 1 2,-4-4 3,4 6 0,-4 1 0,0 3-3,-4 0 1,0 0-2,1 4-1,-5-1 1,1 1 1,-5-4-3,1 3 0,-4 0 5,-4 1 2,0-1-2,-3 1-3,-5-1 0,5 0-1,-1 1-3,0-1 2,4-3-6,1-3 0,-1-4-21,7-3-7,5-10-66,7-6-26,7-8 19</inkml:trace>
  <inkml:trace contextRef="#ctx0" brushRef="#br0" timeOffset="-2190.6389">1334 63 152,'-7'0'57,"3"0"-44,0 0 5,4 0 1,0 0-7,-3 0 1,-1 0-2,0 0 3,0 0-7,-3 0 5,-1 3 3,1 0 4,-1 1 3,1 2-8,3 1-1,0 0-5,0-4 0,0 4-5,1-4 0,-1 0-1,4-3-2,0 0 3,4 7 0,-1-3 5,5-1 3,0-3 2,-1 0 3,4 0-7,1 0-1,3 0-4,0 0-3,0 0 2,0 0 0,0 0-1,0 0 1,4 0 0,0 0 1,0 0 0,3 0 2,5 0 1,-1 0 1,4 0-2,0 0 1,-3 0-4,-1 0 0,-3 0-1,-4 0 1,-4-3-4,0 3 0,-4 0 3,-3 0 1,-1 0-1,-3 0-2,-4 0 3,0 0 0,0 0-1,4-4-2,-4 4-8,0 0-3,4 0-7,-4-3-2,0 3-2,0 0-2,0 0 3,0 0 2,0 0 0,0 0-1,0 0-6,0 0-4,0-4-16,-4 4-9,0 0-28</inkml:trace>
  <inkml:trace contextRef="#ctx0" brushRef="#br0" timeOffset="-1303.4972">1508 133 160,'0'0'63,"0"0"-49,0 0 11,0 0 2,0 0-7,0 0-1,0 0-3,0 0 0,0 0-8,0 0 6,0 0 5,0 3-6,0 1 0,0 2-1,-4-2 0,0 2 0,4 1 0,0-4-4,0 4 0,0 0-7,0 3-1,0 0 2,0 3 3,-3 4-2,3 3-2,-4 4 2,0-1 2,4 4 0,-4 0 2,4 0-2,-4-1 0,4 1-3,0 0 1,0 0 0,0-7 1,0 0-5,0-3 1,0-4 2,4-3 3,0 0 2,0 0 1,0-3-2,-1 0-1,1-1-3,0-2 1,0 3 0,-1-1 1,1 1-2,-4 0-2,0 3 3,0 0 2,0 0-2,0 0 0,0 0 1,0 0 0,0 0-2,0 0-2,0 0 1,-4-3 1,4 0-1,0 3-1,0 0-2,0 0 1,-3 3-1,-1 1-2,0-1-22,0 0-7,1-3-48,3-3-20,-4-10-27</inkml:trace>
</inkml:ink>
</file>

<file path=ppt/ink/ink49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09:13:16.880"/>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3099-5963 52,'4'-20'19,"-1"10"-15,1 0 10,0 6 6,0 1 13,-4-1 7,4 1 3,-4 0 3,0-1-12,0 1-3,0 3-18,0 0-3,0 0 0,0 0-2,0 0 1,3 3-3,1 4 1,0 0 0,0 3 1,-1 3 0,1 7 2,0 11 1,0 9 1,-1 0 0,1 7 2,-4 0-3,-4 3 1,1 4-7,-1 6-1,-4 4 0,1-1 0,-1-2-2,1-8-2,-1-2-2,1-11 1,-1-3 1,4-7 2,1 0-1,-1-3 2,0 3-4,4 4-2,0 9 2,4 21 0,0 16 1,-1 11 0,1 9-3,0 1 2,3-1 1,1-13 0,0-9 0,-1-18 2,-3-17-12,0-12-3,-4-31-106,3-17-68,-6-13 76</inkml:trace>
  <inkml:trace contextRef="#ctx0" brushRef="#br0" timeOffset="1111.1398">3148-5893 156,'-4'-3'60,"4"3"-47,-4 0 6,4 3 0,-3-3-5,-1 3 2,0-3 0,0 0-1,1 0-7,3 0 4,0 0 3,0-3-3,0 3 1,0-3-8,3 3-3,5-4-1,3 1 1,4 0 3,8-4 2,3-3 1,8 0 2,0 0-5,0 0-1,0 0 0,0 3 2,0 0-3,-4 1-2,-4 2 0,-3 1-1,-4 0 0,0-1 2,-4 4 1,-4 0 3,0 0-1,-3 0 0,-1 0-1,1 0 2,-4 0-3,-4 0-2,0 0 0,4 0 1,-4 0-3,3 4 0,-3-4 1,4 3 2,-4-3-1,0 0 2,0 0-2,0 0 2,4 3 2,-4-3 2,0 7-1,0 0-1,0-1-3,0 4-2,0 4 3,0 6 2,-4 10 0,4 4 0,0 3-1,0 3 2,-4 0-3,4 0 0,0 0-1,0 1-2,4-1-6,0-3-4,3-4-38,1-6-17,3-7-70</inkml:trace>
  <inkml:trace contextRef="#ctx0" brushRef="#br0" timeOffset="2492.193">3333-4519 176,'-8'-13'66,"4"6"-52,1-3 6,3 3-1,0 1-9,-4-4-1,4-4-3,0 1-1,0-4-3,0-3 5,4 0 3,-1 0 3,5 0 3,-1-1 2,1 1 3,0-3-7,3 6-1,4 0-5,4 1 0,0 2-3,3-3 2,1 4-2,-1 0 0,1 3-1,0 3 0,-1 4 0,1-1 0,0 4 0,-1 4 0,1 2 0,-1 4 2,1 4-1,-4 2 0,0 1-3,0 3 1,-1 7 0,1 0 1,0-4 0,0 4 0,-4 0-2,0 0 1,-4 0-2,1-4 2,-8 1-2,-4-1 2,-4-3 0,-4 0 3,-7 0-1,-4 4 0,-7-1-1,-4 1 0,0 3-2,-4-4 1,0-3-7,0-3-1,-4-4-7,4-6-3,4-7-20,4-3-10,3-4-34,4-6-14,8-1-13</inkml:trace>
  <inkml:trace contextRef="#ctx0" brushRef="#br0" timeOffset="1908.2914">3600-4747 256,'-3'-3'96,"3"-4"-75,0 1 1,0 6-3,0-4-13,0 1-3,0-1 0,0 1 2,0 3-2,0 0 7,0 0 5,0 0-5,0 10-1,0 14-1,0-1 2,0 4-3,3 3-2,-3 4-2,4-1 0,-4 1 0,0-4 3,0 0-1,0 0 0,0-3-3,0 0-2,0-4 1,-4-3 1,1-3-14,-1 0-5,0-4-11,0-3-5,0 0-9,1-3-3,3 0-14,-4-4-3,4 0-19,-4-6-9,4 0 49</inkml:trace>
  <inkml:trace contextRef="#ctx0" brushRef="#br0" timeOffset="17656.1031">3325-5022 44,'0'0'19,"0"0"-15,0 0 4,0 0-1,0 0 3,0 0 4,0 0 5,0 0 3,0 0-3,0 0 1,0 0-7,0 0-3,0 0-3,0 0 0,0 0 0,0 0 3,0 0-5,0 0 1,0 0 1,0 0-1,0 0-1,0 0-1,0 0 2,0 0 3,0 0 5,0 0-8,0 0-3,0 0 0,0 0 2,0 0-2,0 0-2,8 0 2,-1-3 2,-3 3 2,4 0 1,-1 0 0,1 0 0,-1-3-2,1-1 1,-1 1-4,1 3 0,-1 0-1,1 0-2,-1 0 1,5-3 1,-5-1-1,5 4-1,-1 0 1,-4 0 1,5 0 1,-5 0 1,5 0 0,-5 0 0,1 0 0,3 0 0,0 0 0,1 0 0,-1-3 0,0 0 0,-3-1 0,3 4 0,-3-3-2,-1 3-2,1-3-2,-1 3 1,1 0 1,-1 0 0,1 0 2,-1 0 1,1-4-1,-1 4-2,1-3 1,0 0-1,-1-1 0,1 4 2,-1-3-3,1 3 0,-1-3 1,1 3 2,-1-4-1,-3 4 2,4 0 0,-8 0 1,3 0-2,1 0 1,4-3-2,-8 3-1,3-4 3,1 4 0,0-3-1,-4 3-2,8 0 1,-5 0-1,1-3 0,0 3 2,0 0-3,-1 0 0,5-4 3,-4 4 1,3 0 1,-3-3 0,0 3-2,3 0 1,-3-3 0,0 3 3,0 0-3,-4 0 0,0 0-1,0 0-2,0 0-4,0 0 0,0 0-42,3 0-19,-3-10-60</inkml:trace>
  <inkml:trace contextRef="#ctx0" brushRef="#br0" timeOffset="-4773.1979">1685-5122 132,'-4'3'49,"4"-6"-38,0 0-16,0-1-9,0 4-10,0 0 0,0 0 13,0 0 6,0 0 17,0 0 9,0 0 3,0 0 1,0 0-8,0 0 0,0 0-4,0 0 0,0 0-7,0 0 5,0 0 4,0 0-1,0 0 2,-4 0-3,1 0 0,-1 0-7,0 4-4,0-1-1,1-3-1,-1 0 6,0 0 4,0 0-3,1 0 1,-1 0-1,0 0 3,4 0 1,0 0 1,0 0-2,0 0 1,0 0-4,8 0-2,3-3 2,0 3 0,4 0 3,0 0 1,4-4-3,0 4 0,0 0-3,0 0 0,0 0 3,-1 0 3,1 0 0,4 4 1,0-4-2,3 3 1,0-3-2,4 3 0,1-3-3,-1 0 1,0-3-2,0 3 0,-3 0-3,-1 0 1,-3-3-4,-5 3 0,-3 0 1,-3 0 2,-5-4 1,1 4 1,-4 0-16,-4 0-4,0 0-21,-4 0-9,0 0-33,-3 0-12,-1 4-29</inkml:trace>
  <inkml:trace contextRef="#ctx0" brushRef="#br0" timeOffset="-4038.9527">1640-4800 212,'0'0'82,"4"-4"-64,-4 1-2,0 3-7,3 0-3,1-3 1,0-1 3,0 1 4,-4 3-8,7 0 6,1 0 1,-1 0 0,1 0 0,3 0-3,0 3 1,4-3-2,1 0 2,-1 0 0,0 0 3,4-3-1,-1 0 0,1-1-3,0 1-1,-4 0-3,4-1 1,0 1-2,-4-1 2,4 1-2,0 0 2,0-1-2,-1 1 0,-2 0-3,-1-1-2,0 1 5,0 0 1,-4-1 0,0 1-1,-3 0 1,-1 3 1,1 0 1,-4 0 0,0 0-2,-1 0-1,1 0-1,0 0 0,-4 0 0,4 0 0,-1 0-2,-3 0 1,0 0-4,4 0-2,4 0 2,-1 0 0,1 0 1,-1 3 2,-3-3-3,-4 0 0,0 0-26,0 0-9,0 0-24,0 0-10,0-3-79</inkml:trace>
  <inkml:trace contextRef="#ctx0" brushRef="#br0" timeOffset="-5958.7572">720-4505 72,'0'-4'30,"4"-2"-24,-4-1 17,0 4 7,0-4-1,3-3 1,1 0-4,0 0-1,0 0-8,3-4-2,1 1-9,3-4 3,4-3 1,0 0-1,4-4 2,0 1 0,0-1 3,3 1-3,1-1-1,0 8-2,-1 2 0,-3 1-4,0 3-3,4 3 2,-1 7 2,-3 4 0,0 2 0,0 8-1,3 6 0,1 3-2,0 7 1,-1 1 0,1-1 1,-4 0-2,3 0-2,-7 0-2,-3-3 1,-5 3 3,1-6 1,-8-1 3,-4 4 1,-3 3-1,-5 0-1,-3 0-1,-11 1 0,-4-1-5,-4 0 1,-4-3 0,0-4 2,1-3-1,-1-6 2,8-4-15,-4-4-5,7 1-15,1-7-8,3-7-75</inkml:trace>
  <inkml:trace contextRef="#ctx0" brushRef="#br0" timeOffset="-7235.7389">920-4629 96,'-8'-10'38,"4"3"-29,1 0 14,-5 4 6,4-4-8,0-3-1,1 0 7,-1 0 5,0 3-16,0 1 2,1 2 2,3 1-5,0 3 0,0 0-12,3 10-1,1 3 2,0 4 5,-4 6 6,0 4 3,0 7-3,0 3-1,0 0-2,0 3 0,0 3-2,0 4 1,0 0-6,0-3-1,0-4-2,0-10-2,0-3 1,0-7 1,0 0-19,0-10-6,0 0-12,0-3-6,0-7-7,0 3-2,0-3-39,0 0-24,4-6 52</inkml:trace>
  <inkml:trace contextRef="#ctx0" brushRef="#br0" timeOffset="-3047.7643">980-4180 124,'-4'-4'46,"4"1"-35,0-4-2,0 4-2,0 0-5,0-4 1,0 0 7,0 0 5,0-3 8,0 4 6,-4-1-16,1 0 2,3 4 1,-8 0 1,4 3 1,1 0-9,-5 3-3,1 0-4,-1 4-2,0 0 5,1-1 4,-4 1 1,-1 0 4,5 0-3,-1-4 1,1 0-3,-1-3 2,-3 0-2,3 0 0,-3 4-5,0-1-3,-1 0 0,1 1-1,3 2 2,-3 1 1,4 3 1,-5-3 2,5 0-5,-1-1-3,-3-2-2,3-1 0,5-3-24,-1 0-11,0-3-46,8-11-61,7-6 38</inkml:trace>
</inkml:ink>
</file>

<file path=ppt/ink/ink493.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8-08-23T09:13:00.107"/>
    </inkml:context>
    <inkml:brush xml:id="br0">
      <inkml:brushProperty name="width" value="0.13333" units="cm"/>
      <inkml:brushProperty name="height" value="0.13333" units="cm"/>
      <inkml:brushProperty name="color" value="#C00000"/>
      <inkml:brushProperty name="fitToCurve" value="1"/>
    </inkml:brush>
    <inkml:context xml:id="ctx1">
      <inkml:inkSource xml:id="inkSrc1">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1" timeString="2018-08-23T09:13:05.965"/>
    </inkml:context>
  </inkml:definitions>
  <inkml:trace contextRef="#ctx0" brushRef="#br0">1159 1073</inkml:trace>
  <inkml:trace contextRef="#ctx1" brushRef="#br0">558-635 160,'-4'-3'63,"4"3"-49,0 0 11,0 0 5,0 0-14,0-3-3,0-1-4,0 1 1,-4 0-5,0-1 6,1 1 4,-1-4 2,-4 1-1,5-1-6,-1-7-2,0 4-4,0-6-3,4-4 4,-4-7 1,4-3-2,0-1-1,0-2-1,0-4-2,-3 4 3,-1-4 0,0 0 1,0-3 0,1 3 0,-1-3 2,0-4 1,-3-3 1,-1-10-4,0 3-3,1-3 2,-1 4 0,5 3-1,-1-1 1,0 1-2,0 0 2,1-1-4,-1 1 0,4-3 1,0-4 2,0 0-1,0 6-1,4 4-2,-1 1 1,1 5 1,-4-2 0,4 3-3,-4-1 2,0 4 3,0 1 3,0-5-4,0 1-3,0-3 3,0-4 3,0 3-1,0 4-2,0 0 0,0 6 1,0 1-3,0 2 0,0 1 1,0 0 2,4 3-1,-4 1 2,0-1-2,0 3 2,0-3-4,0 1 0,0 2 1,-4-3 2,4 1-1,-4-1-1,0-3 1,1 3-1,-1 0 0,0 3 0,4 1-3,-4 0 2,0 2 1,1 1 2,-1 0-1,0 3-1,0 1 1,1-1 1,-1 4-3,0-1 0,0 4 1,0-3 0,1 3-3,3 3 2,-4-3 3,0 3 1,4 0-1,-4 1 1,4 2 0,0 1 1,0 0-2,0-1-2,0 1 1,-7 0 1,7 3-3,0 0 0,0 3 1,0 0 0,-4 7-3,0 4 2,1 6 1,-5 10 0,-3 10 2,-4 7 1,3 7-1,-7-1 1,4-2 0,0 2 1,0-9-2,0-4-2,4-6-2,0-4 1,3-7 3,4-3 1,0-3-8,1-3-2,3-4-1,0-4 0,0-6-2,7-3 1,1-4-4,3-9 1,0-8-12,8-3-2,-4-3-4,0 0 1,4-4 11,0-2 6,-4-8 5,4 4 5,-4 0 1,4 3 3,0 3-1,0 4-1,-4 3 3,0 4 0,0 3 7,0 3 6,-4 3 1,1 1 1,-1 3-7,0 3-2,-3 1-1,-1 2 0,1 1-2,-1 0-1,-3 3-1,4 0 0,-1 3 4,1 4 3,3 3-2,-3 6 0,3 8-1,0 6 0,-3 7 2,-1 6 1,1 4 1,-4-3 2,3 0-5,-3-4-3,0-7-1,-1-6-1,1-7-18,0-3-5,4-20-101,-1-18-28</inkml:trace>
  <inkml:trace contextRef="#ctx1" brushRef="#br0" timeOffset="1126.3218">629-5611 156,'-7'-4'57,"11"4"-44,-8 0 5,4 0 1,0 0-11,0 0-4,0-3-1,0 0 0,-4 3-1,0 0 7,4 0 4,0 0 0,0 6 0,0 1-3,0 3 1,4 3-4,0 1-2,0 3 0,-1 6-1,1 7 4,0 7 3,0 10 2,-1 7 3,-3 9-3,0 1 2,-3 0-2,-5 6 0,1 7-7,-5 4-4,1-4 1,0-7 0,-4 0 1,-1-9 0,-2-4 0,-1-7 0,4-6 0,0-8 0,3-5-2,1-11-2,0-4-8,3-5-5,1-11-33,3-7-13,4-10-64</inkml:trace>
  <inkml:trace contextRef="#ctx1" brushRef="#br0" timeOffset="2777.637">509-5484 152,'-15'0'57,"11"3"-44,0 1-4,4-4-4,0 3-23,0-3-8,0 0 3,0 0 0,0 0 20,0-3 9,0-1 20,4 1 8,0 0-6,-1-1-4,5 1-14,-1 0-6,5-1-3,-1-2 1,0-1 1,4 3-4,1 1 1,-1 0-2,0-1 0,0-2 2,0-1 2,0 0 3,0 1 2,0-1-1,0 0 1,-3 1 0,-1 2 3,0-3-3,-3 4 1,-1 0-3,1-1 0,-1 1-1,1 0 0,-1-1 0,-3 1 0,4 0 0,-5-1 2,1 1-1,0 3 2,0 0-4,0 0 0,-1 0-1,1 0-2,0-3 1,3 3 1,1 0-1,-1 0-1,5-4 1,-1 1 1,0 0 1,1-1 1,-1 1-2,0-1-2,1 1 3,-5 0 0,1 3-1,-4 0-2,-4 0 5,0 0 1,0 0 2,0 0 0,0 0-4,0 0-1,0 0-1,3 0 1,5 3-2,-1 0-1,5 1 3,-9-1 2,5 4 2,0 3 1,-1 0 0,-3 7 0,0 3-2,-4 3 1,0 7-2,0 1 2,0 2-2,-4 1 2,0-4-4,4 0-2,0 4 0,0-4-1,0-4-16,0 5-4,8-1-34,3 0-13,4 0-55</inkml:trace>
</inkml:ink>
</file>

<file path=ppt/ink/ink4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0:32:46.362"/>
    </inkml:context>
    <inkml:brush xml:id="br0">
      <inkml:brushProperty name="width" value="0.13333" units="cm"/>
      <inkml:brushProperty name="height" value="0.13333" units="cm"/>
      <inkml:brushProperty name="color" value="#FF0000"/>
      <inkml:brushProperty name="fitToCurve" value="1"/>
    </inkml:brush>
  </inkml:definitions>
  <inkml:trace contextRef="#ctx0" brushRef="#br0">9-1 108,'-7'3'41,"7"0"-32,-4 1-2,4-4-4,0 0-10,0 0-3,4 3-34,0-3-14</inkml:trace>
</inkml:ink>
</file>

<file path=ppt/ink/ink4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0:32:49.602"/>
    </inkml:context>
    <inkml:brush xml:id="br0">
      <inkml:brushProperty name="width" value="0.13333" units="cm"/>
      <inkml:brushProperty name="height" value="0.13333" units="cm"/>
      <inkml:brushProperty name="color" value="#FF0000"/>
      <inkml:brushProperty name="fitToCurve" value="1"/>
    </inkml:brush>
  </inkml:definitions>
  <inkml:trace contextRef="#ctx0" brushRef="#br0">0-3 76,'4'0'30,"0"3"-24,-4 4 8,3-4 3,1 4-5,0 0 1,0-1-8,-1 1-1,5 3 0,-1 0 0,1-3 0,0 10 2,-1 0-3,1-1 0,3 8-1,0 3-2,1-4 5,-1 7 1,0-3-2,0 3 2,1-3 3,-1 0 1,0 0 2,1-4-4,-1 11-3,4-4-2,0-3 0,0-1 0,0 1 1,4-7-5,0 7-1,0-7 1,0 0 2,0 7 0,3-7 2,1 0-2,3 0-1,1-3 3,-1 3 2,4 4 0,0-4 0,1 0-1,-1 0 0,0-3-2,-4 3 1,1-3 2,-5-1 2,1 1-3,-1 0-3,1 0 0,0-1-1,-4 1 0,-1 0 0,5-7 2,-4 7 3,0-4-2,0-3 0,-1 4 1,1-4 2,0 0-1,0 0 0,0-3-1,0 6 0,0-10-2,-4 7 1,0-3 0,-4-7 1,0 7-2,1-4-2,-1 0 3,-3 1 2,-1-4-4,1 6-1,-1-6-2,-3 7 0,-4-7-25,0 0-11,0 0-63</inkml:trace>
</inkml:ink>
</file>

<file path=ppt/ink/ink4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0:32:50.622"/>
    </inkml:context>
    <inkml:brush xml:id="br0">
      <inkml:brushProperty name="width" value="0.13333" units="cm"/>
      <inkml:brushProperty name="height" value="0.13333" units="cm"/>
      <inkml:brushProperty name="color" value="#FF0000"/>
      <inkml:brushProperty name="fitToCurve" value="1"/>
    </inkml:brush>
  </inkml:definitions>
  <inkml:trace contextRef="#ctx0" brushRef="#br0">83-4 124,'-4'0'49,"4"0"-38,0 0-3,0 0-4,0 0-4,0 0 2,0 0-3,4 0 0,-4 0 1,0 0 0,0 0 2,3 0 3,-3 0 2,0 0 1,0 0-2,0 0-1,8 6-3,-4-2-2,-1-1 3,1 1 0,0-4 1,-4 0 9,4 6 3,0-2-5,-1-4-4,-3 0-4,4 0-3,4 0 1,-1 0 1,-7 0-1,8 0-1,-8 0-2,0 0 1,0 0-4,0 0 1,3 3 0,1 0-1,-4-3 1,0 0 3,0 0 0,4 0 1,-4 0-3,0 0 2,0 0 1,0 0 0,0 0 0,8 0 2,-8 0-1,0 0-1,0 0 3,3 0 2,-3 0 0,0 0 0,4 0 1,0 0 3,-4 0 0,0 0 0,4 0-5,-4 0-3,0 0 0,0 0 1,0 0 3,0 0 4,0 0 2,0 0 1,-4 14-2,0-1 1,-3 11-6,-5 6-1,1 7 2,-4 3 1,-4 7-1,4-4 1,0 4-4,0-7 0,3 4-3,1-4-3,0 0-20,3-3-10,1 10-36,-1-3-56,1-1 27</inkml:trace>
</inkml:ink>
</file>

<file path=ppt/ink/ink49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0:32:51.610"/>
    </inkml:context>
    <inkml:brush xml:id="br0">
      <inkml:brushProperty name="width" value="0.13333" units="cm"/>
      <inkml:brushProperty name="height" value="0.13333" units="cm"/>
      <inkml:brushProperty name="color" value="#FF0000"/>
      <inkml:brushProperty name="fitToCurve" value="1"/>
    </inkml:brush>
  </inkml:definitions>
  <inkml:trace contextRef="#ctx0" brushRef="#br0">29 22 40,'-8'-7'16,"4"3"-12,4-2 3,0 6 3,0 0 7,0 0 4,-3 0 5,-1 0 1,4 0-1,-4 0-1,0 0-1,4 0 0,0-4-7,0 4 0,0 0-10,-4 0-2,4-3-1,0 3 2,0 0 3,0 0-2,0 0-2,0 0-5,0 0 0,0 0 4,8 0 2,0 0 0,-1 3 1,1 1-2,3-4 2,0 10 0,1-3 3,3-1-1,0 1 2,4-4-6,-1 7-1,5-3 0,0 0 0,3-1-2,0 1-2,1 0-2,3 0 1,0-1 3,0 1 1,1 0 1,-5-4 0,-3 10-2,-1-9 1,1 9-2,-4-3-1,-1 0 3,-2-3 0,2 0-4,-3-4 1,1 10 0,-1-6 2,4 0-1,-8 0-1,0-1 1,0 1 1,1-4-3,-1 1 0,0-1 1,1-3 0,-5 0-3,1 0 2,-1 0 3,1 0 3,-1 0-4,1 7-1,-4-7-5,-1 0 1,1 3-7,0 0-3,0-3-17,0 0-5,-1 0-71,1-3-33,-4-7 70</inkml:trace>
</inkml:ink>
</file>

<file path=ppt/ink/ink4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17:29.018"/>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84 0 148,'-18'10'55,"10"-6"-43,-3 3 14,7-4 4,0 0-9,0 1 1,-3-1-7,-1 0-1,5-3-8,-1 0 3,0 0 1,0 4 1,1-4 1,-1 0 0,4 0 0,0 0-4,0 0 0,0 0-5,0 0 0,0 0 1,0 0 0,7 0 0,1-4 2,-1 4 1,1-3 1,3 0-4,1-1-3,-1 1 0,0 0 1,0 3-1,5 0 2,-1 0-4,0 0 0,0 3 1,0-3 0,0 0 0,-4 0 2,1 3-3,-1-3 0,-4 0 1,1 4 2,0-1-17,-5 0-4,-3 4-18,4 0-6,-4 3-32,0 0-52,4 3 32</inkml:trace>
  <inkml:trace contextRef="#ctx0" brushRef="#br0" timeOffset="-534.0804">-29 37 104,'0'-6'41,"0"6"-32,0-7 22,0 7 7,0 0-1,0-3 1,0-1-10,0 1-5,4 3-13,0-4 0,-4 1 1,0 3-2,0 0 0,0 0-3,0 0-1,0 0 1,4 7 3,-1 6 0,1 7 2,0 7-6,-4 7-1,4-4 0,-4 3 2,0 1 1,0-1 3,0 4-1,0-3 0,0-1-1,0 1 0,0-1-2,0 1-1,0-4-6,0-7 1,0-2 0,0-5 2,0-2-1,0-4-1,0-4 1,0 1 1,0-3-8,0-4-3,0-4-17,0-3-9,0-6-21,4-4-7,-1-3-46</inkml:trace>
  <inkml:trace contextRef="#ctx0" brushRef="#br0" timeOffset="401.4928">179 295 140,'-4'4'55,"4"-4"-43,-4 0-3,4 0-3,0 0-7,0 0-2,0 3-1,-4 0 3,1-3 0,-1 4 23,0-4 12,0 3-2,1-3-1,-1 0-11,4 0-5,0 0-8,0 0-5,0 0 1,0 0 2,0 0 4,0 0 2,0 0-3,7 0 0,1 3 1,-1-3 2,5 0-8,-1 0-1,0 0-2,1 0 0,-1 0 2,0 0 1,1 0-4,-5 0 1,-3 0-27,-4 0-9,0 0-28,0 0-13,0 0-9</inkml:trace>
  <inkml:trace contextRef="#ctx0" brushRef="#br0" timeOffset="852.2497">58 540 120,'-7'-3'46,"10"3"-35,-6-4 9,3 4 3,0 0-2,0 4-1,-4-1-4,0 0 0,0 4-9,0 0 5,1-1 3,-1 1 4,4-7 3,0 4-6,0-4 1,0 0-10,0 0-2,0 0-1,0 0 2,4 3 6,3 0 2,1 1-5,-1-1-1,1 0-6,3 1-2,0 2 2,1 1 1,3 0-4,0-1-1,0 1 1,4 3 2,0-3 2,0 0 1,-4-1-2,4-2-2,-4-4-13,3 0-6,1-4-26,-4-2-11,4-1-43,0-3-28,0-4 56</inkml:trace>
  <inkml:trace contextRef="#ctx0" brushRef="#br0" timeOffset="1291.2699">488 456 160,'-8'0'63,"8"0"-49,0 0 0,0 0-3,0 0 4,0 0 4,0 0 11,0 0 3,0 0-17,0 0 4,0 0 1,0 0-11,0 0-3,0 0-7,0 0-1,4 0 1,4 4 0,-1 2-3,1 1 2,-1 3 1,5 0 2,-1 3-1,0 1-1,1-1 1,-1 1 1,4-1-3,0 1-2,-4-1-1,1-3 3,-1 0-22,0-3-9,1-1-22,-5-2-8,1-1-25</inkml:trace>
  <inkml:trace contextRef="#ctx0" brushRef="#br0" timeOffset="1654.84">680 362 220,'-11'4'82,"7"-1"-64,0-3-4,4 0-6,0 0-7,-3 0-1,-1 3 1,-4 1-1,1 2 0,-5 8 6,1 3 6,0 9-2,-8 8 0,0 6-6,0 4-1,-3-1-1,-9 1 1,1-4 0,4 0 1,3-10-16,4-6-6,4-7-178,12-27 99</inkml:trace>
  <inkml:trace contextRef="#ctx0" brushRef="#br0" timeOffset="2888.6852">888 315 224,'-8'-10'85,"4"7"-66,8 0-1,-4-1-3,0 4-9,0 0 2,0 0 4,0 0 4,0 0-8,4 10-2,0 0-2,-1 7-2,1 7-2,0 13 3,3 9 2,1 11 0,-1 4 0,5 6-3,-5 3 1,1-3-2,-4 0-1,-1 0 1,1 0 1,-4-6-1,4-8 2,0-9-2,-4-7 2,0-7-2,0-7 2,-4-3-2,4-6 2,-4-1 0,-3-6 1,3 0-7,-4-7 0,-7-7 1,4-3 1,0-7-2,-1-6 0,1-4 2,3-3 0,1-7 3,-1 0 1,5 0-1,-1 0-2,0 0 1,4 0 1,0 1 1,4-1 1,0 0-5,3 0 1,1-3-2,-1 3 0,5-3 2,-1 6 2,4 4-1,4 3-1,-4 4 3,4 3 0,-4 3-1,0 3 1,0 4 0,0 4 1,0 2 0,0 4 0,-3 4-2,-1 2-2,-4 4 1,1 1 1,-4 2 1,-4 4 1,-4 3-2,0 0 1,-3 0-4,-5 0 0,-3-3 1,0-4 2,-4 1-10,0-1-2,1 1-17,-1-4-8,0 0-39,-4 0-15,8 0-8</inkml:trace>
  <inkml:trace contextRef="#ctx0" brushRef="#br0" timeOffset="3697.1817">1170 694 160,'-7'14'63,"7"-11"-49,0-3 0,0 0-3,0 0-10,0 0 0,0 0 8,0 0 5,0 0-6,0 0 7,0 0 2,0 0-5,4 3 1,-4-3-2,3 0 1,5 0 2,-1-3 2,1-4-7,-1 1-1,1-8-4,0 4-1,-1-3-1,1-1 1,-5 1-4,1-1 0,0 1 5,0 0 5,-1-1-5,-3 1-2,0-1 1,0 1 0,0 0-1,0-1-2,-3 4 1,-1 0-1,0 3 0,-3 4 0,-1 0 4,1 3 5,-1 3-5,0 7-2,1-3-1,-1 16 1,1 7-1,-1 7-1,1 3 1,3-3 1,0 7-1,4-7 2,4-7-4,4-3-2,3-4-5,4-6 0,4-7-14,3-7-5,5-6-11,-1-7-3,4-7-64</inkml:trace>
  <inkml:trace contextRef="#ctx0" brushRef="#br0" timeOffset="4161.051">1604 443 212,'-11'-7'79,"7"7"-61,-4-3-1,5 3-2,-1 0-7,-4 0 1,1 3-3,-5 4-1,-3 6-3,0 4 5,0 10 5,0 6 3,0 8 3,4-1-8,-1 0-1,5 0-5,3-3-3,4-7 0,4-3-1,3-7 0,5-3 2,-1-4-1,4-3-1,0-6 3,4-8 2,4-2-7,-5-8-3,1-3-13,0-6-6,0-4-23,0-3-9,0-3-44</inkml:trace>
  <inkml:trace contextRef="#ctx0" brushRef="#br0" timeOffset="4831.1182">1706 292 300,'-15'0'112,"15"0"-87,-4 0 0,4 0-7,0 0-13,4-3-3,-1-1-4,1 4 1,0-3 1,3 0 0,1-1 2,3 1-3,4 0 0,4-1 1,4 1 2,-1-1-10,5-2-4,3-1-14,0 0-4,-3 1-41,3-1-17,-4 0-5</inkml:trace>
  <inkml:trace contextRef="#ctx0" brushRef="#br0" timeOffset="4545.7511">1777-174 236,'-15'-13'88,"8"9"-69,3 1 4,4 3-4,0 0-15,0 0-1,0-3-8,0 3-1,0 10-2,0 10 2,0 17 6,4 13 4,-1 10 3,1 7 1,0 10-2,0 4 1,0 6-6,-1 3-1,1-2 2,-4-11 3,4-10-7,0-10 0,-1-7-2,5-13 2,-1-10-1,1-7 1,0-10-16,-1-10-5,1-7-27,-5-6-10,1-7-21</inkml:trace>
  <inkml:trace contextRef="#ctx0" brushRef="#br0" timeOffset="5495.3623">2294 429 76,'-4'-3'30,"4"3"-24,0-3 13,0 3 2,0 0 11,0 0 4,0-4 1,-4 1 2,4 0-8,-3-1-4,-1 1-15,0 0-5,0-1-1,-3 1 3,-1 0 2,1 3-1,-5 0 1,1 3-4,0 4 1,-4-1-3,0 8 2,-4 2-4,4 5-2,0 2 0,3 4-1,1-4 0,3-3 0,1-3-3,3-3 0,0-4 4,4 0 1,0-4-3,4-2-1,4-4 3,3-4 1,0-2 2,1-4 0,-1-4-2,0 1-2,0-4 3,5 0 0,-5-3 1,0 0 2,0 0 1,1 3 1,-1 4-4,-3-1-3,-1 4-3,-3 4 1,3 6 1,-3 6 0,4 8 0,-1 6 0,1 3-5,-1 1-1,1-1-11,-1-3-1,1-3-9,0-3 0,-1-8-35,1-9-14,3-11-13</inkml:trace>
  <inkml:trace contextRef="#ctx0" brushRef="#br0" timeOffset="7652.7796">2271-33 280,'-34'0'107,"27"0"-83,-1-3 4,8 3-2,0 0-17,0 0-2,4-4-5,0 1-2,7-4 1,0 4-4,4-1 2,1 1-1,2 0-2,5-1 3,3 1 0,5 3 3,3-3 1,3-1-8,5-2-4,3-1-37,0-3-15,8-7-53</inkml:trace>
  <inkml:trace contextRef="#ctx0" brushRef="#br0" timeOffset="5986.7455">2497-248 296,'-7'-3'112,"7"3"-87,0 3-7,0-3-7,0 0-15,0 10 1,0 4-4,0 9 0,0 11 4,0 16 1,0 17 2,0 7-3,4 3 0,-1 3 2,1 1 2,0-4 2,0-7 1,3-9 0,1-11 0,-1-10-2,1-10-2,-1-6 1,1-8 1,3-5 10,-3-11 4,3-7-3,-3-7-3,-1-2-5,1-8-2,-1 1-1,1-1 1,-4 4-2,-1 0-1,1 3 1,0 4-1,0 3-3,0 3 0,-1 4-1,-3 3 3,4 7-2,0 3-1,0 3-2,3 4 1,1-4-10,-1 1-6,1-4-13,-1-4-6,1-2-18,-4-8-8,7-6-20</inkml:trace>
  <inkml:trace contextRef="#ctx0" brushRef="#br0" timeOffset="6165.4104">2799 101 284,'-4'13'107,"4"-3"-83,0 0 8,0-3-2,0 0-18,0 0-5,0 3-6,0 0-4,0 0 2,0 0-20,0 0-6,0-3-46,0-1-17,0-6-11</inkml:trace>
  <inkml:trace contextRef="#ctx0" brushRef="#br0" timeOffset="6620.5349">2912 258 220,'-7'7'85,"7"-3"-66,0-1-14,0-3-10,0 0-7,0 7 2,-4-1 10,0 8 5,-3-1-2,-1 7 18,-3 7 10,3 3-6,1 4-5,-1-1-11,1-3-4,3-3-5,0-7-3,0-3-1,4-7 0,0-10-2,8-3 1,3-11 5,0-6 4,4-3 5,1-4 2,2-7-3,5 1 0,-4-4-5,-4 4 0,-4-1 1,1 4 0,-5 6 2,-7 4 1,-4 7 3,-3 3 4,-4 7-8,-5 9-3,1 4-2,-7 4-1,3 6-11,4-3-3,0-1-22,3 1-7,1-4-70,7-2-37,1-1 70</inkml:trace>
  <inkml:trace contextRef="#ctx0" brushRef="#br0" timeOffset="7215.1662">2874 433 252,'-7'10'93,"7"-7"-72,0-6-17,0 3-11,4-7-5,-1-3 5,1-3 8,0-1 5,4-3-3,-1 1 9,1-1 7,3 4 1,4-4 3,-4 3-13,1 1-3,-1 3-3,0 3 2,1 4-1,3 0 0,0 3 3,0 6 5,0 4-3,0 4 2,0 6-5,0 0-2,0 0-2,0 3 0,-3-2-2,-1-1-1,0-4-2,1-2-1,-5-4 4,-3-3 1,0-1 0,-4-6 1,3-3-2,1-7-1,0-3 1,0-1-1,0-3-3,-1 1 0,1-1 2,4 0 2,-1 0 0,1 1-1,-1 2 1,-3 4-1,4 7 2,-1-1 1,1 8 1,3 6 2,0 3-1,1 4 0,3 3-3,0 4-2,0-1-4,4-3 0,-1-3-14,1-7-5,0-7-4,0-9 1,0-8-49,4-6-21,-1-13-7</inkml:trace>
  <inkml:trace contextRef="#ctx0" brushRef="#br0" timeOffset="13866.6381">3832 245 184,'-11'3'68,"7"1"-52,-3-4-8,3 3-6,0-3-12,-4 3-2,1 1 16,-1 3 8,-3-4-5,4 4 16,-1-4 7,0 4-7,1-4 0,3 0-10,0 1 0,1-4-8,3 0-1,0 0 7,7 0 2,1 0 0,3-4 0,4-2-3,0-1-1,0 0-3,4-3-1,0 3-1,0 1 0,0-1-2,-1 0-2,-2 4 3,2 0 2,-6 3-2,-1 0 0,0 0-1,-3 0 1,-1 0-2,1 0-1,0 0-2,-8 0 1,0 0-15,7 0-4,1 3-28,-5-6-11,5 3-51,-1-7-31,5 0 66</inkml:trace>
  <inkml:trace contextRef="#ctx0" brushRef="#br0" timeOffset="13412.9628">3960 0 52,'8'-20'19,"-4"10"-15,3-6 10,-3 9 4,4-3 5,-1-4 3,1-2-5,-1-5 0,1 1-8,-1 0-3,-3 0 1,0-3 0,0-4-5,-4 3 9,0 1 7,0 0 2,-4-1 1,0 4-1,0 0 0,-3 3-5,-1 0 1,1 4-2,-5 3-2,1 3-6,-4 4-2,0 6-2,-8 7-1,1 7-3,-1 6-2,0 1 1,1 6-1,-1 0-3,0 0 2,5 4 1,3 3 0,3 6 0,5 4 0,3 4-3,0-1 2,8 0 1,0-3 0,7 0 0,0-4 0,1-2 0,3-4 0,0-1 0,0 1 0,-4 0 0,4-3 2,0-1-3,-3 1 0,-1-4 5,-4 0 2,1-3-2,-4-4-1,0 1-1,-4-4 1,-4 0 0,-4 0 3,1 0-1,-5-6 0,1-1-3,0-3-2,-4-3-4,0-4-2,3-3-24,1-3-10,0-11-34,3-6-14,1-10-13</inkml:trace>
  <inkml:trace contextRef="#ctx0" brushRef="#br0" timeOffset="14448.6864">4153 138 212,'0'0'82,"0"3"-64,0-3-2,0 0-5,0 0-2,0 0 2,-4 4 1,0 2 0,0 1-6,-3 3 3,-1 3 3,1 4-6,-1 3-3,-3 4-5,3-1 1,1-3 3,3 0 1,0-3-4,0 0 1,4-4 0,0-3 2,4-3-6,4 0 1,-1-4 1,5-3 1,-1 0 1,0-7 2,1 1 1,-1-4 3,0-4-3,0-2 0,-3-5 1,-4-2 0,0-1 2,-1-2 1,-3 2 1,0 1 2,0 3-3,0 0-2,0-1-5,4 5 0,0-4 0,0 6 2,3 4-3,1 3-2,-1 7-3,5 4 1,-1 6 5,0 3 2,1 11-3,-1-1 1,-4 4 2,1 3 3,-1 0 0,-3 0 2,0 1 0,0-8 1,0 1 0,3-8 2,4-6-3,8-6-2,4-11-5,7-16-2,8-18-46,3-16-17,1-13-67</inkml:trace>
  <inkml:trace contextRef="#ctx0" brushRef="#br0" timeOffset="16194.4005">69 1720 228,'-11'6'88,"11"-6"-69,0 0-14,0 0-11,4-3-9,0 0-1,-1-1 22,-3 1 10,0 0-7,4 3 15,0 0 6,0 0-15,3-4-6,5 1-2,3-4 0,3-3-1,5-3 1,3-1 0,1 1 1,-1 0 0,1 3 0,-1-1-2,0 5-1,-3 2-1,-4 1 2,0 0 1,0 3 1,-4 0 0,-4 0 0,0 3-4,1 0-3,-5-3 0,1 4 1,-1-1-1,1 0 2,-8-3-9,7 4-1,-3 3-29,0-1-12,0-2-48,3 2-58,1 1 46</inkml:trace>
  <inkml:trace contextRef="#ctx0" brushRef="#br0" timeOffset="15739.2334">326 1401 168,'4'-13'66,"-4"3"-52,3-4-3,-3 11-4,4-4-4,-4-3 3,0 0 10,0 0 7,0-3-12,-4-4 3,1 0 2,-1-3-6,0 3-1,0 1-5,0-1-1,-3 4 1,-1-1 0,1 4 4,-4 3 5,-1 4-3,1 0 0,-4 3-4,0 6-1,0 4-3,0 4 1,-1 3 0,-2 3 1,3 3-2,-1 4-2,5 0 1,4 0-1,-1-1-3,4 5 0,4-1 2,4 3 2,4 4 0,3 3-1,0 1-2,1 5 1,3 1 1,0-3 2,-4-4-1,0-3-1,1 0 1,-5 0-1,1-7 0,-1-3 2,-3-4 1,0-3 1,-4-3 0,0-4 0,0 1 4,-4-7 5,0-1-1,1-2 3,-5-1-6,0-3-1,-3 0-4,0 0-3,-1-3-3,1-1-1,0-2-9,0-4-3,-1-4-19,5-3-5,-1-3-24,1-3-10,3-4-27</inkml:trace>
  <inkml:trace contextRef="#ctx0" brushRef="#br0" timeOffset="16736.1108">627 1716 124,'4'-6'49,"0"-1"-38,3-3-1,-3 7-3,0-1 3,-4 1 4,0-1 17,0 4 9,-4 4-20,0-1 2,1 4 0,-1 0-8,0 6-1,0 4-7,1 3-4,3 0-1,0 3-1,0 1 0,3-4 2,1 3-3,4-6 0,-1-3 1,1-1 0,3-3 0,0-3 0,-3-4 4,3-3 2,1 0 2,-1-3 2,-4-4 4,1-3 1,-1 0-8,1 0-4,0-3 2,-1 2 4,1-2-1,-5 6 1,1 1-1,0 2 0,-4 4-4,8 7-1,-1 3-1,1 7 1,3-4-2,0 1-1,1-1 1,-1 0-1,-4-3-5,1 1-1,-4-5-15,-1-2-4,1-4-38,0-4-16,4-2-32</inkml:trace>
  <inkml:trace contextRef="#ctx0" brushRef="#br0" timeOffset="17422.0147">1072 1535 228,'-19'10'85,"12"-6"-66,-4-1 1,7 0-2,0 1-10,0-4 0,1 3 7,-1-3 2,4 0-8,0 0-1,0 0 2,0 0-6,4 0 0,3 0 0,4-3 2,1-1 1,3 1 1,0-4-2,4 1-1,3-4-6,5 0 1,3 0-9,0 0-2,0-1-21,0 1-6,-3 0-36,-1 7-13,-3 0 0</inkml:trace>
  <inkml:trace contextRef="#ctx0" brushRef="#br0" timeOffset="17121.4272">1102 1421 268,'-11'7'101,"11"-7"-78,0 0-5,0 0-7,0 0-12,0 0 1,0 3 11,0 4 7,-4 0-9,1 6 0,3 4 1,0 3-4,0 10-1,0 7-2,3 10 0,-3 3 0,4-3 3,-4 0-1,4-3 2,-4-4-4,4-3 0,-1-10-3,-3-7-1,0-3-17,0-7-8,0-7-8,0-6-5,0-11-7,0-6-1,0-7-26,4-3-34,4-7 32</inkml:trace>
  <inkml:trace contextRef="#ctx0" brushRef="#br0" timeOffset="18017.0944">1325 1596 176,'-4'0'66,"4"0"-52,4 0-1,-4 0-3,4 6-1,-1 1 5,1 7 7,0 6 7,0 3-15,0 7 0,-1 0 0,1 1-3,0-5 0,3-2-4,1-4-1,-1-3-6,1-1-1,3-2-2,1-7 0,-1-4-2,4-3-1,0-7 1,0-3 2,0-10 2,0-3 1,0-4 1,-3-3 2,-1-4 8,0 1 5,1 2 2,-5 5-1,1 2 0,-1 4 0,-3 3-2,0 7 1,0 4-6,-4 6-1,0 10-4,0 13-1,0 11-1,3 6 1,1 3-2,0-2-1,0-5-2,-1-2 1,1-1-15,4-12-4,3-8-41,4-13-17,4-17-42</inkml:trace>
  <inkml:trace contextRef="#ctx0" brushRef="#br0" timeOffset="18570.1253">1766 1824 124,'0'23'49,"0"-10"-38,4 1-10,-4-7-4,0-1-3,0 4 1,-4 0 25,0 0 13,0 0 12,1-3 8,-1-3-14,0-4-3,4-7-21,0-7-5,4-9-2,0-11-4,3-12-1,1-1-3,-1 3-1,5 4 1,-1 6 2,-4 4-3,1 7 0,0 6 1,3 7 2,-4 7 3,5 6 2,-1 14-1,0 6-1,1 7-3,-1 4-2,0-1-2,1-3-1,3-3-5,0-3-2,-4-8-28,0-2-13,1-4-59,-1-3-25,0-7 71</inkml:trace>
  <inkml:trace contextRef="#ctx0" brushRef="#br0" timeOffset="19104.7274">2207 1686 252,'-11'14'93,"7"-11"-72,4 0-17,0-3-13,0 0-6,0 0 4,0 0 10,0 0 8,0 0-3,0 0 2,0 0 1,4-3-3,0 0-1,3-4-1,1 0 1,-1-3-2,1 0-1,-1-3 3,5-4 0,-5 0 3,1-3 1,-1-3 1,1-1 2,-1 1-5,-3-1-3,0 4-1,-4 0-1,0 7 8,0 3 7,0 3 6,-4 3 2,0 8-10,-3 6-5,-1 7-1,-3 6 0,0 7 3,-1 7 1,1 3-3,0 1 0,3-1-5,4-3 0,4-7-3,4-3-1,4-7-8,3-7-2,4-6-1,8-7 0,7-10-13,8-14-4,7-9-69,8-4-67,-4-3 50</inkml:trace>
  <inkml:trace contextRef="#ctx0" brushRef="#br0" timeOffset="20184.8488">2313 1633 88,'-4'-7'35,"4"7"-27,4-3 0,-4 3-2,3-4-4,-3 1 1,4-1 15,0-2 9,0-1 5,3-3 6,1-3-12,-1-1-6,1-3-11,0 1-2,-1-1 3,1 0-4,-1-3-1,-3 3 0,-4 1 1,-4-1-1,0 3 2,1 8-4,-5 2 0,1 11 1,-5 6 0,-3 8-5,0 9 1,-4 7 0,0 6 0,4-3-11,4-3-3,0-10-169,18-30 86</inkml:trace>
  <inkml:trace contextRef="#ctx0" brushRef="#br0" timeOffset="25051.3409">277 2588 68,'0'3'27,"0"-6"-21,0 3-4,0 0-1,0 0 1,0 0 3,0 0 2,0 3 1,-4-3 2,0 3 1,4 1-1,0-1-1,-4 0 3,1-3 3,-1 0 7,0 0 4,0 4-6,1-4-1,-5 3-11,1-3-3,-1 0 1,0 0 1,1 0 1,-1-3 0,1-1 2,3 1-3,0-4-2,0 1-5,1-1-2,3-6-2,3-1 3,1 1 2,0 3 0,4 0-1,-1 0 1,1 3-1,3-3-3,0 3 2,1 0 1,-1 1 0,0 2 0,4 1 0,0 0 0,4-1 0,0 4 2,0 0 3,0 0 0,0 4 2,-1-1-4,1 4 0,-4 3 3,0 0 1,-3 3-1,-1 4-1,-3 0-3,-1 3-2,-3 0 3,0 0 0,-4 4-4,0-4 1,0-4 0,0 1 0,0-3 2,0-4 1,0-4-1,0 1-2,0-7-2,0 0 1,0-3 5,0-4 2,0-3 0,0 0-1,0-7-6,0 0 1,0 1-2,0-1 0,0-3 2,0 3 2,4 0-1,-1 0-1,1 4 1,0 0 1,-4-1-3,4 4-2,-1 4 2,1 2 2,0 1-2,3-1-2,1 4 2,0 4 0,-1 3 1,4-1 0,1 4 2,-1 4 3,0-1-4,1 4-1,-1 0 2,0 3 1,1 0-4,-1 0 1,-4 0 0,1 0 2,-4 0-3,-1-3 0,-3 0-1,0-4 0,0-3 2,0-3 0,0-7 0,0 0 0,0-7 4,0-3 5,0-7-5,0 1-2,0-4-1,4-1 1,0-2-1,0 0-1,0-1 1,-1 4-1,1 3-3,4 4 2,-1 3 1,1 3 0,-1 4-3,5 3 2,3 3 5,0 4 2,0 3-2,0 3-1,0 4-3,0 3-1,-4 0-4,1 0 1,-5 0-14,1-3-3,-1-3-57,1-4-62,3-7 36</inkml:trace>
  <inkml:trace contextRef="#ctx0" brushRef="#br0" timeOffset="30558.5381">1016 2645 88,'0'0'35,"-4"3"-27,4 4 13,0-7 7,0 0-7,0 0 0,0 0-6,0 0 1,0 0-7,0 0-1,0 0-4,0 0-3,0 0 2,0 0 2,0 0 2,8 3-1,-1-3 1,1 0-4,-1 0 0,1-3-1,-1-1-2,5 1 5,-5-4 4,1 1-1,-1-1 3,1-3-2,-1 0 0,-3 0-1,0-4 2,0 1-5,-4 0-1,0-1-2,0 1 1,0 3-2,-4 0 2,0 3-4,0 4 0,-3-1 3,-1 1 3,1 3-4,-5 10-1,1 3 6,0 1 6,-1 6-2,1 3 2,0 1-7,3 3-1,1-1 0,3-2 0,4-1-5,7 1-1,5-4 1,-1-3 2,4-4 0,4-6-1,0-7-4,0-4 0,3-2-16,1-1-4,3-3-10,1 3-4,-5 1-10,1-1-3,0 0-27</inkml:trace>
  <inkml:trace contextRef="#ctx0" brushRef="#br0" timeOffset="31198.2544">1385 2541 164,'-4'-7'63,"4"4"-49,-3-1 11,3 1 5,0 3-9,0-3-2,0 3 2,-4-4 1,0 4-11,0 0 0,1 7 2,-1 0-7,-4 3-1,1 3-3,-1 1-2,1 2-2,3 1-1,0 0 2,0-4 2,1 1 0,3-1-1,0-3-2,3-3-1,1 0-3,-4-7 1,8 0 1,-1 0 2,1-4 3,-1-3 2,1-3 3,-1 0 3,1 0-2,-4-3-2,-1 3-2,5 0 0,-4 3 0,0 0 1,-1 4-5,1 3 1,4 0-2,-1 3 0,1 1 2,-1 2 2,1 5-8,-1-1-3,1 0-4,-1 0-2,5 0-10,-1 0-4,0-4-17,1 1-7</inkml:trace>
  <inkml:trace contextRef="#ctx0" brushRef="#br0" timeOffset="31599.51">1559 2705 192,'-4'-7'71,"4"4"-55,0-7-11,4 3-7,-1-3-2,5 0 4,0 0 10,3 0 3,0 0-6,0 0 11,1 0 8,-1 0-3,4 0 1,0 3-7,0 4-2,0 3-7,0 0 0,1 3-1,-5 4 1,0 3 0,-3 3 0,-5 1-4,-3 6-1,-3 3-3,-5 4-1,-3 0 1,0 0 0,-1-4-7,1-3-3,0-6-27,-1-4-12,5-4-67,3-9-29,4-7 72</inkml:trace>
  <inkml:trace contextRef="#ctx0" brushRef="#br0" timeOffset="32218.8374">1890 2594 148,'8'-3'57,"0"-4"-44,-5 1-1,1 6-5,-4 0 19,4 0 10,-4 0-5,0 0-3,0 0-16,-4 3-3,0 4 1,1-1-2,-1 4 3,0 1-6,0 2-3,0 0-1,1 4-1,3-4 2,0 1 1,0-1-1,0 1 1,3-4-4,1-4-2,4 1 2,-1-3 0,5-4 1,3-4 0,0-3-7,0-3-3,0-3 3,4 0 2,0-1 0,-1 1 4,1-4 0,0 4 3,-4-1 3,-3 4 4,-1 0 5,-4 3 3,-3 1 2,4 2 1,-4 1-3,-4 3 0,0 0-9,-4 7-3,0 3-3,0 3 1,4 1-4,0 2 0,0-2 1,0-1 0,4-3-7,0 0 0,3-3-19,5-7-6,-1-7-23,4-3-10,0-3-42</inkml:trace>
  <inkml:trace contextRef="#ctx0" brushRef="#br0" timeOffset="32759.8056">2237 2688 92,'0'7'35,"-3"-4"-27,3 4 29,0-7 12,0 0-5,0 0-2,0 0-12,0 0-4,0-3-15,0-1-2,0-6 1,0-3 0,0-1 2,3-2-4,1-4-3,0-4-5,0 1 0,3 3 0,-3 6 0,3 1-3,1 6 2,0 7 3,-1 7 3,1 6 0,-5 7 2,1 7-4,0 7 0,0 6 1,3 0 2,1 0-3,-1-3 0,1-7-6,-1-10-2,5-6-38,-1-11-14,0-10-48,4-9-28,4-8 62</inkml:trace>
  <inkml:trace contextRef="#ctx0" brushRef="#br0" timeOffset="34420.2792">2479 2638 80,'-8'3'33,"4"1"-26,4-1 5,0-3 2,0 0 1,0 0 0,0 3 1,0 1 0,0-4 3,0 0 2,0 0-7,0 0-3,0 0-6,0 0 3,0 0 2,0 0 3,0 0 3,0 0-5,0 0 1,0 0-3,0 0 2,0 0-4,0 0 1,0-4 1,4 1 2,0-4-1,0-3 1,3-3-4,1-4-2,-1 0-2,1-3-3,3 3 3,-3 1 0,3-1-4,-4 4-1,5 3-2,-5-1 3,1 5 0,-1-1 1,1 4 0,-1-1 0,1 4 0,0-3 0,-1 3 0,-7 0 2,0 0 1,4 0 3,0 0-5,-4 0-1,0 0 2,3 3 1,-3-3 1,0 0 0,4 0-2,-4 0-2,0 0-2,0 0 1,0 0 1,0 0 0,0 0 0,0 0 0,0 0 0,0 0 0,0 0 0,0 0 0,0 0 0,0 0 2,0 0-1,0 0-1,0 0 1,0 0-1,0 0 0,0 0 0,4 4 0,-4-4 0,0 0 0,0 0 0,0 0 0,0 0 0,0 0-3,4 3 2,0 0 1,3 1 2,-7-4-1,4 3-1,3 0 1,-3 4 1,4 3-1,-1 4-1,1 2 1,-4 1 1,-1 3 1,-3 4 1,0 3-2,0 3-2,0-4 1,0 1 1,0-3 1,0-4 3,0-3-3,-3-1-2,3-2 0,0-4 1,0-3-1,0-1 2,-4-2-2,0-4-1,4-7 5,0-7-1,0-2 1,0-4-6,0 0-1,0-4 1,0 1 2,4-4-2,0 0-2,3 4 4,1-1 1,-5 1-3,5 2 1,-1 5-2,1-1 0,0 4 2,-5 3 0,5 3-3,-1 3 2,1 4 1,-1 0 0,1 7 0,0 7 2,-1-1 1,1 4 1,-1 3-2,1 0 1,-1 3-4,1 1 0,-1-1 1,1 4 0,-4 0 0,-1-4 2,1-2-6,-4-1 1,0-4 1,0-2 3,0-4 0,0-3 2,0-7-2,0 0 2,0-7 2,0-7 2,0-6-6,4-3-2,0-1 0,-1-2 2,1-5-2,4 1 0,-1 3 1,-3 1 2,4 2-3,-1 4 0,-3 3-1,7 4 0,-7 3 2,4 7 2,-1 3-3,1 13 0,-1 4 3,1 6 1,-1 7-1,1 4 1,3 6-4,0 4 0,1-1 1,-1-3 0,0-6-27,1-14-11,3-10-100</inkml:trace>
  <inkml:trace contextRef="#ctx0" brushRef="#br0" timeOffset="35126.2216">3255 2682 172,'-3'3'66,"10"-10"-52,-3 4 10,-4 3 2,4-4-4,-4 1-1,3-4-7,1 1-4,0-4-5,-4 0-2,4-4 1,-4-3-2,0-3 1,0-3 0,0-1 3,-4 1-1,4 3 2,-4 0-4,4 3 0,-4 4 1,1 3 0,-5-1 6,4 8 4,-3 6-5,-1 11-3,-3 3-3,0 9-3,-4 8 3,-1 3 0,1 6 5,0 4 3,4 0-4,3 0-2,5-7-2,3-6-3,3-7-4,5-11-2,3-5-8,4-11-4,0-11-4,8-2 1,3-7-8,1-4-4,-5 1-15,1 0-5,-4 2 8,-4 5-2,0 2 20,0 1 7,-4 6 5,1 0-15,-5 4-8</inkml:trace>
  <inkml:trace contextRef="#ctx0" brushRef="#br0" timeOffset="35793.752">3399 2688 20,'-4'10'8,"0"-6"-6,0 2-1,4 1 2,-4 0 33,1-1 18,-1 1-5,4 0-2,-4 0-15,0-4-8,4 0 0,0-3-1,0 0-12,0-3 9,0 0 3,0-4-3,0-3 1,4-4-12,0-2-3,0-1-6,3 0-1,1 0 1,-4 4 0,3 0 4,1 3 5,-5 3-7,5 0-1,0 4-1,-1 3 2,1 6 1,-1 1 1,1 3-2,3 7-2,0 0 1,1 3 1,-1 0-1,0 0 2,1 0-4,-1 0 0,0-3 1,0-4 0,-3-3-3,0-6 2,-1-4 3,1-4 3,-1-9 0,1-4 2,-1-6-4,1-1 0,-1 1-3,1-1-1,-1 1 1,5 0 0,-1 2 0,-3 5 2,-1 2 1,1 4 3,-1 4-5,1 2-1,3 4 2,0 7 3,1 3-2,-1 3 0,4 4-1,0 0 1,0 0-2,0 3-1,0-4-4,-3-2 0,-1-1-14,0-9-36,1-4-2,-1-7-27,0-3-47,4-7 35</inkml:trace>
  <inkml:trace contextRef="#ctx0" brushRef="#br0" timeOffset="36585.0603">3855 2289 360,'-30'31'134,"26"-28"-104,0-3-19,4 0-31,11-17-7,4-3 14,4-3 7,4-1 5,3 1 1,8-1 0,0 1 0,4-1 0,7 1-3,4 3 2,0 3 1,-4 0 0,-3 0-16,-1 1-4,1-1-85,-4-13-55,-8-10 64</inkml:trace>
  <inkml:trace contextRef="#ctx0" brushRef="#br0" timeOffset="36328.0228">4009 1941 208,'-3'-34'77,"3"21"-60,0 3 2,0 7-2,0-1 2,0 4 3,0 0-9,0 7-5,-4 10-5,0 6-3,0 7 1,1 7 3,3 10 2,0 10 0,0 10-1,0 3-3,0 1 1,0-4-2,3-10-1,-3-4 7,0-12 3,0-8-3,4-6-2,-4-7-2,4-6 0,0-4 9,-4-10 4,7-4-3,1-9 0,3-11-6,4 1-2,4-7-2,0 0 0,3 3-4,1 3 0,0 1 3,-5 6 3,1 7 0,0 7 0,0 6 3,0 7 5,0 3-7,0 8-1,-4-1-1,-4 3 0,-3 1-5,-5-1 1,-3-3-5,0 0 1,-3-3-5,-1 0-1,-4-4-4,1-3-1,-5-6-21,1-4-9,-4-7-56,0-3-59,4-17 48</inkml:trace>
</inkml:ink>
</file>

<file path=ppt/ink/ink4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20:25:15.964"/>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9 14 292,'0'-9'18,"0"9"17,0 0-8,0 0-7,5 5-5,0-1-14,-5-4-5,0 0 2,0 0 0,0 0 6,0 0 2,0 0 0,0 0 1,0 0 0,5-4 3,-5-1-1,5 1 0,-5 4-1,0 0 0,5 4-2,-5-4 1,0 0-4,0 0 5,0 0 0,5 5-2,-5-5-1,0 0-1,0 0 2,0 0-3,0 0 0,0 0-1,0 0 1,0 0-2,0 0 2,0 0-4,0 0 0,0 0 1,0 0 2,0 0 3,0 0 2,0 0-3,0 0-3,0 0 2,0 0 0,5 4-1,-5-4-2,0 0 1,0 0-1,0 0 0,0 0 0,0 0-3,0 0 2,0 0 3,5 5 1,-5-5-4,0 0 1,0 0-2,0 0 0,0 0 0,0 0-2,0 0-4,0 0 0,0 4-16,0-4-4,0 9-13,-5-5-1,0 10-16,-5-1-5,0 1-24,0 4-18,-1-5 49</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19T16:56:10.88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42D3B3DC-A896-4B29-AF08-9B8828258872}" emma:medium="tactile" emma:mode="ink">
          <msink:context xmlns:msink="http://schemas.microsoft.com/ink/2010/main" type="writingRegion" rotatedBoundingBox="14723,5292 17108,5426 17077,5973 14692,5839"/>
        </emma:interpretation>
      </emma:emma>
    </inkml:annotationXML>
    <inkml:traceGroup>
      <inkml:annotationXML>
        <emma:emma xmlns:emma="http://www.w3.org/2003/04/emma" version="1.0">
          <emma:interpretation id="{8FD7C9A4-AD09-4B10-B84A-43795FDA4B7C}" emma:medium="tactile" emma:mode="ink">
            <msink:context xmlns:msink="http://schemas.microsoft.com/ink/2010/main" type="paragraph" rotatedBoundingBox="14723,5292 17108,5426 17077,5973 14692,5839" alignmentLevel="1"/>
          </emma:interpretation>
        </emma:emma>
      </inkml:annotationXML>
      <inkml:traceGroup>
        <inkml:annotationXML>
          <emma:emma xmlns:emma="http://www.w3.org/2003/04/emma" version="1.0">
            <emma:interpretation id="{C97B2695-942D-45B8-9673-41DCA53E0579}" emma:medium="tactile" emma:mode="ink">
              <msink:context xmlns:msink="http://schemas.microsoft.com/ink/2010/main" type="line" rotatedBoundingBox="14723,5292 17108,5426 17077,5973 14692,5839"/>
            </emma:interpretation>
          </emma:emma>
        </inkml:annotationXML>
        <inkml:traceGroup>
          <inkml:annotationXML>
            <emma:emma xmlns:emma="http://www.w3.org/2003/04/emma" version="1.0">
              <emma:interpretation id="{45225E6B-DFA7-4590-9107-CFDD1A52CAF7}" emma:medium="tactile" emma:mode="ink">
                <msink:context xmlns:msink="http://schemas.microsoft.com/ink/2010/main" type="inkWord" rotatedBoundingBox="14723,5292 17108,5426 17077,5973 14692,5839"/>
              </emma:interpretation>
              <emma:one-of disjunction-type="recognition" id="oneOf0">
                <emma:interpretation id="interp0" emma:lang="en-US" emma:confidence="0">
                  <emma:literal>DMK</emma:literal>
                </emma:interpretation>
                <emma:interpretation id="interp1" emma:lang="en-US" emma:confidence="0">
                  <emma:literal>DMMK</emma:literal>
                </emma:interpretation>
                <emma:interpretation id="interp2" emma:lang="en-US" emma:confidence="0">
                  <emma:literal>sank</emma:literal>
                </emma:interpretation>
                <emma:interpretation id="interp3" emma:lang="en-US" emma:confidence="0">
                  <emma:literal>DMKK</emma:literal>
                </emma:interpretation>
                <emma:interpretation id="interp4" emma:lang="en-US" emma:confidence="0">
                  <emma:literal>DMKM</emma:literal>
                </emma:interpretation>
              </emma:one-of>
            </emma:emma>
          </inkml:annotationXML>
          <inkml:trace contextRef="#ctx0" brushRef="#br0">235 1 88,'5'-5'35,"-5"5"-27,5 0 22,-10 0 8,5 0-5,0 0-2,0 0-9,0 0-1,0 0-12,0 0 8,0 0 3,5 9-4,-5 4 1,0-4-1,-5 5-1,0 4-5,0 4-2,-5 5-2,-5 4-1,5 5 1,-5 0 1,-5 4 3,5-4 4,0 0-2,-6 0 1,1-5-3,5 0 1,0-4-6,0-5-3,5-4-1,0-4 1,0-5-1,5 0-1,0-5-8,0 1-3,5-5-7,0 0-2,0-5-9,5 1-2,0-1-16,0-4-8,0 0-47</inkml:trace>
          <inkml:trace contextRef="#ctx0" brushRef="#br0" timeOffset="975.5348">265 108 60,'0'-13'24,"5"13"-18,0-5 2,-5 5 3,0 0 10,10 0 7,-10 0 1,0 0 2,0 0-4,0 0 1,0 0-1,0 0 1,10 5-15,-10-5-6,0 0 0,0 0-2,0 0 0,0 0-3,0 0-2,5 0-2,-5 0 1,0 0 3,6 0 1,-6 0 1,10 4 2,-10-4 3,10 4 2,0 5-3,0 5-3,0-1-2,0 5-3,5 0 1,-5 0 1,0 4-1,0-4-1,5 0 1,-5 0-1,0 0 2,0 0 3,0 0-4,0 0-1,0 0 0,1-1 2,-1 1-1,-5 0 2,0-4-2,0-5 2,0 0-2,0-1-1,-5 1 1,0-9 1,0 0 1,0 0 1,0 0 0,0 0 2,0 5-1,0-5 0,0 0-3,0 0-2,0 0 3,0 9 0,0-5-6,0-4 0,0 0 1,0 9 3,0 0 0,0 0-1,0-4 1,-5-1-1,5-4 0,-5 5 0,0-1 2,0 1 3,0-5 2,-5 0 1,-1 4-2,-4 1-1,0-1-3,-5 0-2,-5 1 5,0-5 1,5 0 2,0-5 0,0-3-4,0-1-1,4 0-1,1 0 1,0-5-2,0 5 2,0 0 0,0 0 1,0 5-2,-5 4-2,0 4 1,0 1-1,-6 4-3,6 0 2,0 0-6,0-5-3,5 1-23,5-5-9,0 0-31,10-9-14,5-9-19</inkml:trace>
          <inkml:trace contextRef="#ctx0" brushRef="#br0" timeOffset="3018.5424">798 417 156,'0'9'60,"0"0"-47,-5-5 15,5-4 2,-5 0-13,0 0-2,0 5-5,0-1 1,0-4-6,0 4 4,0-4 3,0 0 0,0 0 3,0-4 1,5-5-1,-5 0-3,0 5-2,0-5-4,5 0-1,-5-5-1,0 1 0,0-1-2,5 1-2,0 0 3,0-5 2,0 0 0,0 0 0,0 4-1,0 1 0,0 0-2,0-1 1,0 1-2,0 4 2,0 0-2,0 0-1,5 0 1,0 0-1,0 5 0,0-1 0,0 1 0,5-5 0,0 4-3,0 1 2,0-1 1,0 5 2,0 0-1,0 0-1,0 0 3,10 5 2,-5-1-2,1-4-2,-1 5 2,0-1 0,0 1 1,-5-1 0,5 1-2,-5-1-2,5 1 1,0 3-1,0-3 0,-5 4 0,5-5 0,-5 1 2,0-1-1,6 5-1,-6 0 1,5 0 1,-5 0 1,0 5 1,0-1-5,0 0 1,0-4 0,-5 5 0,5-5 0,-5 4 0,0 1 0,5-5 2,-5-1-3,-5 1 0,0 5 3,0-1 3,0 5-7,-5-4 0,0-1-2,0 0-1,5 1 1,-5-5 3,5 0 0,0-5 1,0-4 0,0 0 0,0 0-3,-5 0 2,0 0-1,5-4-2,0-1 3,0-4 0,0 0-2,5 0 2,-5 0 3,5 1 1,0-1-4,0 0 1,-5-5-2,0 1 0,5 4 2,0-5 2,-5 1-1,0 0-1,5-1 1,0 1-1,0 4-3,5-5 2,0 1 3,0-1 1,0 1 1,1 0-2,-1 4 1,-5 0 0,0 0 1,0 4-2,0 1 1,0-1-2,0 1-1,0 4 1,-5 0-1,10 0 0,0 4 0,-5-4 0,5 5 0,0-1 0,-5 5 0,5-4 0,-5-1 0,5 1 0,0 4 0,0-5 0,0 5 2,0 0-1,0 0-1,1 0-2,-1 0-1,-5 4 2,0-4 2,0 5 0,0-5-1,0 0 1,0 4-1,0-4-3,-5 0 2,0-5 3,0 5 1,0-9-4,0 5 1,0-5-5,0 0 1,0 4 0,0 1 2,0-1-4,-5-4 0,0 0 3,5-4 3,-5-1 1,5 1-1,0-5-2,0 0-1,0-5 2,0 1 2,0-5 0,5 0 2,0 0-2,0 0 2,0 1-2,5 3-1,-5 1 1,5-1-1,0 1-3,-5 4 2,5 0 3,-5 0 1,0 0-4,0 5 1,0-1 0,0 1 0,5 4 0,-5 0 0,5 0 0,0 4 2,0 1-1,0-1-1,1 5 1,-1 0-1,0 0 0,0 4 2,0 1 1,0-1 1,0 5-2,0 0-2,0 0-2,0-5 1,-5 1-6,0-5-3,0 0-19,-5-9-6,0 0-46,5 0-20,0-9 0</inkml:trace>
          <inkml:trace contextRef="#ctx0" brushRef="#br0" timeOffset="3572.859">2005 202 252,'5'0'96,"-5"0"-75,-5 0 12,5 0 0,0 0-16,-5 4-4,5 1-6,-5 4-2,0 4-3,0 5-2,5 4 1,-5 5-1,5 5 0,0-5 0,0 4 0,0 0 0,0 0 2,5-4-1,-5 0-1,5-4-2,-5-6-1,0 1-3,0 0 1,0-4-10,5-1-6,-5-4-28,0 0-11,0 0-44</inkml:trace>
          <inkml:trace contextRef="#ctx0" brushRef="#br0" timeOffset="4000.0023">2080 614 188,'-5'-5'71,"5"1"-55,0-1 15,0 5 5,0-4-9,0-1-3,5-4-12,0 0-5,0-4-4,5-1 0,0 1 2,0 0 0,0-5 2,0 0-2,0 4 0,6 1-3,-6 0 1,0-1 0,0 5 1,0 0-2,0 0 1,-5 0-2,0 0 2,0 0-4,0 5 0,0-1 1,-5 5 0,0-4-16,0 4-4,0-4-32,0-1-14,0 1-36</inkml:trace>
          <inkml:trace contextRef="#ctx0" brushRef="#br0" timeOffset="4415.7212">2150 479 208,'11'-4'79,"-11"8"-61,0-4 15,0 0 1,0 0-6,0 0-2,5 5-6,0-1-2,5 1-10,0-5 1,0 4 2,0 1-2,0 4 2,0 0-4,0 0-2,0 0-2,0-1-3,0 1 3,0 5 0,0-5 1,0 0 0,0 0 2,0-5 1,0 1-3,0-1-1,-10-4-3,11 0-1,-6 0 1,-5 0 2,5-4-10,-5 4-2,0 0-33,5 0-14,0 0-58,5-5-47,-5 5 64</inkml:trace>
        </inkml:traceGroup>
      </inkml:traceGroup>
    </inkml:traceGroup>
  </inkml:traceGroup>
</inkml:ink>
</file>

<file path=ppt/ink/ink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6T22:01:28.215"/>
    </inkml:context>
    <inkml:brush xml:id="br0">
      <inkml:brushProperty name="width" value="0.07938" units="cm"/>
      <inkml:brushProperty name="height" value="0.07938" units="cm"/>
      <inkml:brushProperty name="color" value="#7030A0"/>
      <inkml:brushProperty name="fitToCurve" value="1"/>
    </inkml:brush>
    <inkml:context xml:id="ctx1">
      <inkml:inkSource xml:id="inkSrc3">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1" timeString="2018-07-26T18:41:20.260"/>
    </inkml:context>
    <inkml:brush xml:id="br1">
      <inkml:brushProperty name="width" value="0.03528" units="cm"/>
      <inkml:brushProperty name="height" value="0.03528" units="cm"/>
      <inkml:brushProperty name="color" value="#C00000"/>
      <inkml:brushProperty name="fitToCurve" value="1"/>
    </inkml:brush>
    <inkml:brush xml:id="br2">
      <inkml:brushProperty name="width" value="0.13333" units="cm"/>
      <inkml:brushProperty name="height" value="0.13333" units="cm"/>
      <inkml:brushProperty name="fitToCurve" value="1"/>
    </inkml:brush>
  </inkml:definitions>
  <inkml:trace contextRef="#ctx0" brushRef="#br0">12411-674 72,'3'-4'30,"-3"4"-24,0 0 2,0 0-3,0 0-1,4 0 0,-4-3 9,4 3 6,-4-3 3,0-1 2,0 1-9,0 0-2,0 3-7,0 0-4,0 0-1,0 0-1,0 0 0,0-4 0,-4 4 0,4 0-5,0 0 1,0 0-14,0 0-5,0 0-2,-4 0-2,1 0 13,3 0 10,0 0 5,0 4-4,-4-4 0,4 0-30,0 0-13</inkml:trace>
  <inkml:trace contextRef="#ctx0" brushRef="#br0" timeOffset="999.9999">12350-674 136,'-3'0'52,"6"0"-41,-3 0 11,0 0 3,0 0-8,0 0 1,0 0 0,0 0 3,0 0-11,0 0 8,0 0 4,0 0 0,0 0 1,0 0-8,0 0-2,0 0-7,0 0-2,0 0 2,0 0 1,0 0-1,0 0-1,0 0-1,0 0 2,4 3-1,-4 4 2,0 0-2,4-1 2,-4 1-4,0 3 0,0 0 1,0 3 0,0 1-2,0-1-2,0 4 1,-4-4 1,0 8-1,4-5-1,0 1 1,0 0-1,-3 0 0,3-1 2,0 4-1,-4-3-1,0 7 1,4-1 1,0 1 3,0 2 4,0-6 0,-4 1 0,4-5-1,0 1 0,0 0-4,0-4-1,0-3-1,0 0-2,0 0 1,0-3 1,0 0-3,0-4 0,0-3-8,0 0-4,0 0-13,0 0-4,0 0-19,0 0-7,0-7-16,4-3-6,4-6-14</inkml:trace>
  <inkml:trace contextRef="#ctx0" brushRef="#br0" timeOffset="2000">12460-564 160,'-19'10'63,"19"-10"-49,-4 0-2,4 0-2,-4 0-14,0 0-2,1 0 3,3 0 1,0-3 2,0 0 13,0-4 6,0 4 4,0-4 1,0 0-9,0 1-2,3-5-5,-3 1 0,4 0-5,0 0 0,0 0-1,3 0-2,-3 0 3,4 0 2,-1 0 4,1 3 5,-1 1-6,1-4-2,3 0 1,0 3 0,1-3-3,-1 0-1,4 0-1,0 0 1,0 0 0,0 0 1,0 3 0,-3 0 0,-1 4 2,0-1 3,-3 1-4,-1 0-1,1-1 0,0 4 0,-1 0-2,1 0 1,-5 0-2,1 4 2,-4-4 0,4 3 3,0 4-5,-1-1-1,1 5 0,-4-1 2,0 3-3,0 4 0,-4 3-1,1 0 0,-1 3 0,-4 1 0,1-1 2,-4 1 0,-1-1-3,1-3 2,0 0-1,-1 1-2,1-5 3,0 1 0,-4-4 1,3-2 0,1-1 2,0-4 3,3 1 2,1-4 1,3 1-4,-4-4-1,4 0-1,1 0-2,-1 0 1,0 0 1,-3 0-3,3 0-2,0 0-7,-7 0-2,-1 0 7,5 0 4,-1 0 4,5 3 5,-1-3 3,0 0-6,4 0-1,0-3 2,0-1 1,4 1-3,-4 3-1,4-3-1,-1 3 1,1 0 0,0-4 1,0 4-2,-4 0-2,0 0-2,0 0 1,0 0 1,7 0 2,1 0-3,3 0 0,0 0-1,1 4 0,-1-4 2,0 3 2,4 0-1,-3-3-1,-1 4 1,0-1-1,1 0 0,-5-3 0,1 7 0,-1-4 2,1 1-1,-4-1 2,-1-3-4,1 10 0,0-6 1,0-1 2,-1 0-1,-3-3-1,4 7 1,0 0-1,-4-1 2,4-2 1,-4 2-1,0 1-2,4 0 1,-4 3 1,0 0 1,0 7 1,0-4-2,-4 4-2,0 0 3,-4 3 0,1 3 3,-4 1 1,-1 2 5,-3-2 3,0-4-6,-7 3-1,-9-2-4,1-8-1,0-3-10,0-7-5,3-3-10,1-3-1,3-20-63,1-28-26,3-32-26</inkml:trace>
  <inkml:trace contextRef="#ctx1" brushRef="#br1">12414 1081</inkml:trace>
  <inkml:trace contextRef="#ctx0" brushRef="#br2" timeOffset="4.57491E9">10862 692 104,'-7'0'38,"7"3"-29,-4-3 3,4 0 1,0 0 0,0 0 3,0 4 2,-4-4 1,1 0-2,-1 6 2,0-2 1,-3 2-11,-1-6-3,0 10-2,1-3-2,-1 0 1,1-1 4,-1-2 4,5-4 0,-1 7 3,4-7-5,-4 0-1,4 0 0,-4 3 2,0 0-5,1-3-1,-1 4-4,0-4-1,0 0 1,1 0 2,3 0 3,0 0 4,-4 0 0,0 0 2,0 0-4,0-4-2,1 1-2,-1 0 0,0 3 0,-3-7 1,-1 7-5,4 0-1,-3-4 1,3 1 2,4 0 4,-4-4 4,4 7-4,-4-3-3,4-1-1,-3 1 1,3 3-1,-4-7 2,0 7-2,-3 0-1,3 0 1,-4 0 1,5 0-1,-5-3-1,4 3 1,0-3 1,1-1 1,-5-2 3,4 6-1,1-4 0,-5 4-3,4-3-2,-3 0 1,-1-4-1,1 7 0,-1 0 2,1 0-1,-1 0-1,-3 0 1,3-4 1,4 1-1,-3 0 2,3-4 2,0 7 2,-3 0-6,-1-3 0,1-1 1,-1 1 1,1-4-4,-1 7-1,1-6 5,-1 6 3,0-4-1,1-2 0,-1-1-3,1 3 1,-4 1-2,-1-7-1,5 10 1,-5-7-1,5 4-3,-4-4 2,-1 7 1,5-3 2,-1 0-1,1-1-1,-1-2 1,1 6-1,-1-4-3,0 1 2,1 0 1,-1-4 0,1 7-5,-1-4 1,-3 1 6,0 0 6,-1-4-6,1 7-1,0-3-1,-4-1 0,0-2 0,-1-4 0,1 10 0,0-4 2,0-2-3,0-1 0,0 7 1,0-4 2,0 1-8,0 0-3,0-4 11,0 7 8,3-3-7,1-1-1,0 1-2,-1-4 0,1 7 2,0-3 1,-1 0-1,1 3-2,0-4 1,-4-2-1,3 6 0,-3 0 0,0-4 0,4 4 0,0 0 2,-1 0 1,1-3-4,0 3-1,-1-3 1,1-4 2,0 7 0,0 0-1,-5 0 1,5-4 1,0 4 1,0 0 1,-1 0-5,1-3 1,-4 3 0,3 0 2,-3 0 3,0-3-2,4-4 0,0 7 1,-1 0 0,1 0-2,4 0-2,-5 0-2,5 0 1,-5 0 1,5 0 2,-1 0-3,1 0 0,-1 7 1,1-7 2,-1 3-1,1 0 2,-1-3-4,4 0-2,-3 4 2,-1-4 2,1 7 0,-1-4-1,1 0 1,-1 1-1,1 2 0,-1 1 2,-3-4-1,-1 7 2,1-6-4,0-1-2,-1 7 4,1-3 1,0 0 0,-1-1-2,5-2 1,-1 9-1,1-6-3,-1 3 2,1 0 1,-1 0 0,1-3 0,-1 3 0,1-4 0,-1 1 2,1 3-1,-1 0 2,0-3 0,1 6 1,-1-9-2,1 2 1,-1 4-4,1-3-2,-1 0 2,1 3 2,-1 0 0,1 3-3,-1-3 1,1 4 1,-1-4 0,4 0 0,0 7 0,-3-4 0,-1-3 2,1 7-1,-1 0-1,1-4 1,3-3-1,-4 0-3,5 3 0,-5-2-1,1-1 3,3-4 2,0 11 2,-4-4-4,1-2 1,3-1 0,0 3 0,1-3 2,-1 0 1,0 0-4,0-3 1,1 6 0,-1-9 0,0 9 0,4-3 2,-4 0-1,4-3-1,-4 6-2,1-3-1,-1 0 4,4 0 1,-4 4-3,0-4 1,4 7 2,-3-4 1,-1-3-4,0 3 1,0 1 2,1-1-3,-1-3 0,0 0 1,4-3 2,0 3-1,0-3-1,0 0 1,0-1-1,0-2 0,0 2 0,0 4 0,0-3 0,0 0 0,0-1 0,0-2-3,0 6 2,0-3 1,0-1 0,0 1 0,0-4 2,0 4-3,0-7 0,0 0-1,0 0 0,0 0 2,4 3 0,-4-3 0,4 7 2,3-7-3,-3 10-2,0-3 2,3 0 0,-3-1 3,0-2 1,-1 2-4,-3-6 1,8 0 0,0 7 0,-8-7 2,7 3 1,-3-3-4,3 7 1,-3-7 0,0 7 0,3-4 0,-7-3 0,4 0 0,-4 0 2,8 7-3,-8-7 0,7 0-1,-7 0 0,4 7 4,0-4 1,3-3-4,-3 3 1,-4-3 0,0 0 0,8 4 2,-8-4 1,3 0-4,1 6-1,0 1-2,-4-7 3,4 3 0,-4-3 3,7 0-3,-3 7 0,0-4 1,0-3 2,3 0-1,1 4-1,-1-1 1,-3-3-1,0 0 0,3 7 0,1-4-3,-4 0 2,-1 1 1,1-4 0,4 0 0,-1 0 0,-3 7-3,0-7 2,3 0 1,1 0 2,-4 6-1,3-2-1,1-4 1,-1 0 1,-3 6-1,4-6 2,-1 7-4,1-4 0,-5-3 1,1 7 0,0-7-3,4 0 2,-8 0 1,7 0 0,-3 0 0,3 0 2,-3 0-1,0 7 2,0-4-4,3-3 0,1 7 1,-4-7 2,3 0-1,1 0-1,-5 7 1,5-7-1,-1 0 0,1 0 0,0 0-3,-1 0 2,4-7 1,1 7 2,-5 0-1,5-7-1,-5 7 1,4 0-1,-3 0 0,3 0 0,1 0-3,-5 0 2,4 0 1,-3 0 0,3 0 2,-3 0 1,-1 0-1,8 0 1,-7 0-2,3 0 2,-3 0-4,3 0 0,0 0 1,1 0 2,-1 0-3,0 0 0,1 0 1,-1 0 2,0 0-1,1 0-1,-5-3 1,5 3-1,-5-7 2,4 7 1,1 0-1,-1-7-4,-3 7 1,3 0 1,0 0 0,-3 0 0,3 0 2,0 0-3,1 0-2,-5 0 4,1 0 1,3 0 0,-3 0 1,-1 0-4,1 0 0,-1 0 1,1 0 0,-1 0 0,1 0 2,-1-3-3,1 3 0,3-7 1,-3 7 2,-1-6-1,1 6-1,3-4-2,0-2 1,1 6 1,-1 0 0,-3-7 0,3 7 0,0 0 0,-3 0 0,3-4 0,-3 1 2,-1 0-1,1-4-1,3 7 1,-3-3-1,-1-1 0,4 1 0,1-4-3,-5 7 2,1 0 1,3-3 2,0 0-1,1-1-1,-1-2 1,0 6-1,1-4 0,-1 1 0,0-7 0,1 3 2,-1 4 1,0-4 1,-3 0-2,-1 4-2,1-10-2,-1 13 1,1-4 1,-1-2 2,-3-1-1,4 7-1,-1-7-2,1-3 1,-1 7 1,5-4 2,-1 0-1,0 1-1,1-4 1,-1 3-1,0-3 0,-3 6 0,-1-2 0,1-1 2,-1 7-3,1-7 0,-1 7 1,-3-3 0,0-4 2,4 7 1,-5-6-4,1 2 1,0-2 0,0 6 2,-1-7 1,1 3 1,0-2-5,0-1-1,0 7 1,-1-3 2,1-1 2,0 1 1,0-4-2,-1 7 1,-3-3-2,0-4-1,0 1 1,4 2-1,0 1 0,0-7 0,-1 10 0,1-4 2,0-2-1,0-1-1,-4 7 1,4-7-1,3 4 0,-3-4 0,0 1-3,-1 2 2,1 1 1,0-7 0,0 10 0,-1-4 2,1 1-1,0-7 2,0 10-2,-4-3 2,4-1-7,-1 1 1,-3-4 1,4 7 3,0-3 0,0 0 2,-1-1-4,1-2 0,0 2-1,-4-2 0,4-1 2,-4 7 2,3-4-1,-3 1 2,4 0-2,-4-4 2,0 7-2,0-7-1,0 7 1,0-3 1,0-4-1,0 7-1,0-6 3,0 6 0,0-4-4,0 1 1,0 0-2,0-4 0,-4 0-5,1-6-3,-1-4-14,0-6-5,0-18-18,1 1-6,-1-20-28,0-7-14,0-4-33</inkml:trace>
</inkml:ink>
</file>

<file path=ppt/ink/ink5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20:24:43.806"/>
    </inkml:context>
    <inkml:brush xml:id="br0">
      <inkml:brushProperty name="width" value="0.07938" units="cm"/>
      <inkml:brushProperty name="height" value="0.07938" units="cm"/>
      <inkml:brushProperty name="color" value="#002060"/>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 contextRef="#ctx0" brushRef="#br0">4 39 96,'0'-4'35,"0"4"-18,0 0-9,0 0 13,0 0 3,0 0 3,0-5 1,0 1 0,0-1-4,0 1-3,0 0-11,-5-1 0,5 1 3,0-1-1,0 5 1,0 0-5,0 0 0,0 0-3,0 0 2,0 9-2,0 4 2,0 5-2,0 5 2,0 8-4,5 9 0,0 14 1,0 4 0,0 4 2,0 10 1,0-5-1,0-4 1,0-1-2,0-4 0,0-4-3,0-9-2,0-5 1,0-9-1,0-4 0,0-5 2,0-4-1,0-5-1,0-4 1,-5-9 1,5 0-1,0-4-1,6-5 1,-6-4-1,5-5 0,0-5 2,-5-3-1,0-1-1,0 0 1,0-9-1,0 0 0,5 1 0,-5-1-3,5 5 2,-5 4 1,5 0 0,0 0 0,0 0 2,5-8-1,-5 8-1,0 4-2,0 1 1,0 9 1,5 4 0,-4 9 2,-1 9 1,5 9 1,0 8-2,0 10 1,0 9 0,0 4 1,0 0 0,0 5 0,5-1-2,-5-3-2,5-6 3,-4-4 0,-1-4-1,0-5 1,-5-8-2,0-5-1,0-9 3,-5-5 2,0-8-2,0-10-2,-5-13 2,0-8 0,0-6 1,-5-12 0,0-10-5,0-4-1,0-4-2,0-1 3,5 10 0,0 4 3,-5 4-1,5 5 2,0 9-2,0 4-1,0 9 1,0 5 1,0 4-10,0 0-2,0 9-46,0 0-18,5 5-61</inkml:trace>
  <inkml:trace contextRef="#ctx0" brushRef="#br0" timeOffset="464.846">803 553 72,'0'-9'30,"0"0"-16,5-4-12,0 8 9,0 1 15,-5 0 8,5-5-2,0 0 1,-5 0-2,5 4 3,-5 1-18,0-1 4,0 5 1,5 5 2,0 8 1,0 1-7,1 8-2,-1 5-3,5 0 0,0-1-6,0-3-2,-5-1-2,0 0-2,0-4 1,0 0 1,0-4-10,0-1-2,0-4-35,-5-9-15,0 0-55,0-5-27</inkml:trace>
  <inkml:trace contextRef="#ctx0" brushRef="#br0" timeOffset="2027.1021">884 392 252,'-25'0'93,"25"0"-50,0 0-35,0 0 21,10-4-13,0-1-4,5-8 4,-5-5 14,10 0-15,0 0 6,0 1-11,5-1-1,5 0-1,6 4 2,-1 1-5,0 0-3,0 4-1,-5 0-1,6 0 0,4 0 0,0-5 0,0 1-42,0 0-17,1 4-34,-6 0-14</inkml:trace>
  <inkml:trace contextRef="#ctx0" brushRef="#br0" timeOffset="631.7878">879 468 156,'-5'-9'57,"10"5"-30,-5-5-14,0 5 19,5 4-9,-5 0-4,0-5-10,0 5-6,0-4-2,0 4-6,0 0-1,0 0-59,0 0-53,0 0 35</inkml:trace>
  <inkml:trace contextRef="#ctx0" brushRef="#br0" timeOffset="1080.9812">1140-63 172,'0'0'66,"0"0"-36,5 0-20,-5 0 20,0 0-3,0 0 4,0 0-6,0 9-3,0 4-12,0 5 0,5 4 3,-5 9-1,5 10 1,5 3-5,-5 10-3,5 0 0,-5 8-1,5-4-2,0-4-2,-5-5 1,0 0 1,0-9-1,1-4 2,-1-9-4,0-5 0,-5-4-30,5-4-12,-5-6-38,0-8-16,0-17 3</inkml:trace>
  <inkml:trace contextRef="#ctx0" brushRef="#br0" timeOffset="1621.4917">1311 115 184,'0'-9'68,"10"9"-36,-5-4-29,-5 4 15,10 0-5,5 0 2,-5 0 1,0 0-1,0 0-7,0 4 8,5 5 4,1 5-4,-1 4-1,0 4-5,0 18-1,0 0-3,5 5-1,-5-5-3,0 5 1,-5 4-2,0 0 2,-5-4 0,-5-9 3,0-5-3,0-4-2,0-9 2,0-5 2,-5-4-4,0-9-3,0-18 1,0-4 0,0-5 1,0 0 0,0 0-3,0 5 0,5 0 2,0 4 2,0 4-2,5 5 0,5 5 3,0 8 1,5 5 1,5 0 2,1 0 3,-1 5-4,5-5-3,5 4-1,-5-4-1,0 4 0,0-8-5,5 4 3,-4-9-28,-1 0 17,-10-9-78,5 0 50,-10-9-96,5 0 77</inkml:trace>
  <inkml:trace contextRef="#ctx0" brushRef="#br0" timeOffset="6696.7076">5504 48 136,'-5'-31'52,"5"31"-28,-5-22-8,-1 13 38,6 4-29,-5-8 25,5 8-29,-10-4 5,0-8-9,-5 3-1,0 1-3,0 4 0,0 4-7,0 10 0,0 4 4,0 9-6,0 8 0,5 15 2,-5 21 3,10 19 0,0 8 0,5 18-3,5-8 1,5-1-6,5-9-1,5-13 2,5-4 1,0-23-4,0 0 1,0-18 2,5-8-1,-4-19 4,4-4-3,0-22 1,0-1-1,0-26-2,-10 5 1,-10-28-1,-5 10 0,-15-28 2,5 10-1,-10-14 8,-5 18-5,-5-13 10,5 22-8,-5-9 3,-5 9 2,5 8 0,-6 15-8,1 4-1,5 13-2,-5 9-7,-10 13 0,4 14-145,6 5 84,-5 8-105,10 5 100</inkml:trace>
  <inkml:trace contextRef="#ctx0" brushRef="#br0" timeOffset="7296.3023">6177-300 144,'-5'-14'55,"5"14"-30,-5-4-10,0-1 34,5 10-28,-10-5 21,5 9-25,-10 0 25,10 9-24,-10 13 26,5 9-25,-5 27 28,5 9-27,0 27 14,10-5-19,0 18-4,10-4-7,0 0-5,5-14 0,5-9-17,0-13 10,5-13-50,0-14 33,0-18-84,1-4 61,-6-22-94,0-1 80</inkml:trace>
  <inkml:trace contextRef="#ctx0" brushRef="#br0" timeOffset="7836.74">6434 62 236,'0'-5'90,"0"5"-48,0 5-27,0-1 43,0 5-33,0 5 28,5 8-31,-5 14 15,5 8-21,0 14 4,10 5-11,-5 4-3,5 0-4,-5 0-2,5-4 1,-5-5-6,5-9 3,-5-4-32,0-10 19,-5-12-69,0-6 47,-5-12-98,5-1 76,-10-17-67,5 4 73</inkml:trace>
  <inkml:trace contextRef="#ctx0" brushRef="#br0" timeOffset="8347.1186">6715 263 172,'0'-9'66,"0"9"-36,-5-14-13,0 10 33,10 8-28,-5-4 11,0 0-19,5 9 14,5 5-16,0 13 9,0-5-12,5 5 0,0 4-6,0 14 0,6 4-1,-1 4-2,0 1 1,0-5 1,5-4-1,-5-9 4,5-1-3,0-17 8,-4 0-6,-1-22 14,0-1-10,-10-26 3,5 0-7,-10-32 0,0 10-2,-15-28-4,5 10 1,-15-14 10,5 18-6,-10-5 15,4 19-10,-9 3 1,10 19-6,-15 0-33,10 8 17,-10 6-156,4 12 93,-4 1-106,5 8 104</inkml:trace>
  <inkml:trace contextRef="#ctx0" brushRef="#br0" timeOffset="8993.3547">6871 30 224,'-15'0'85,"15"0"-46,0-4-32,0-1 27,0 10-21,0-5 17,0 0-18,5 0 16,5 0-16,5 0 11,0 0-13,5 0 6,5 4-9,11-4-4,-6 0-2,0-4-6,5 4 3,0-9-56,0 0 31,1-9-133,-1 5 88</inkml:trace>
  <inkml:trace contextRef="#ctx0" brushRef="#br0" timeOffset="9743.8455">7374-229 148,'0'-4'55,"0"4"-30,5-5-7,0 1 37,0 4-30,5-5 24,0 1-29,0-10 16,5 6-21,5-10 5,0 9-11,0-9 3,5 9-7,-4-4 2,4 8-4,-5 1 0,0 8-1,-5 1-2,5 8 1,-10 9 1,5 5-1,-15 4 2,5 5-2,-10 0-1,5-5 1,-5-4-1,10 0 0,-5-9 0,0 0 0,0-10 2,0 6-1,0-14 6,0 4-4,0-8 3,5 4-3,0-9 3,10 4-4,-5-8 4,5 9-4,1-5 1,4 4-1,0 1 3,0 4-3,0 4 4,0 5-4,-5 9 4,5 4-4,-10 10 4,5-1-4,-10 5 6,6-5-5,-11 0 10,0 0-7,-11 1 5,1-1-6,-10-4 2,5 4-4,-15-9-17,10-4 7,-10-9-56,5 5 34,-11-10-108,11 1 77,-10-14-92,10 4 87</inkml:trace>
  <inkml:trace contextRef="#ctx0" brushRef="#br0" timeOffset="10884.4352">7841-497 176,'0'-31'68,"0"31"-36,5-5-24,-5 1 25,5 4-20,0-5 25,5 1-22,0-5 24,10 9-24,6-9 19,4 9-20,5 0 25,0 9-22,5 18 26,1 9-25,4 22 12,-5 4-17,0 32 0,-5 0-8,-14 36 1,4-5-4,-35 22-33,-5-8 17,-21-1-185,1-13 109</inkml:trace>
  <inkml:trace contextRef="#ctx0" brushRef="#br0" timeOffset="13046.5872">8238 526 116,'0'-4'44,"0"4"-24,5 0-6,-5 0 30,0 0-24,0 0 13,0 0-20,0 0 4,0 0-10,0 0 7,0 0-8,0 0 10,5 4-9,-5-4 14,0 9-12,0 0 18,0 0-15,0 5 7,0 4-11,-5-1 4,5 6-7,-5-5 7,0 4-8,-5-4 3,5 0-4,-10 0 0,10-1-1,-10-3-4,5-1 1,-5-4-23,10 5 12,-5-5-69,5-1 45,-5-3-101,10-1 77</inkml:trace>
  <inkml:trace contextRef="#ctx0" brushRef="#br0" timeOffset="13902.3607">9143 410 164,'5'-4'63,"-5"4"-34,5-5-5,-5 1 42,0 8-37,0-4 33,0 0-36,0 5 30,5 4-31,-5 9 11,0 4-21,-10 23 0,5 8-9,-10 14-1,0 5-3,-10 4 1,5-5-2,-5 1-29,5-10 15,-6-8-61,11 0 42,-5-23-121,10-9 86,0-22-75,5 0 82</inkml:trace>
  <inkml:trace contextRef="#ctx0" brushRef="#br0" timeOffset="3632.8934">2734 357 104,'0'-18'41,"0"-14"-22,5 6-9,-5 8 14,0 4 0,5-4 3,0 1 0,0-6 1,0-4-15,0-4 1,5-5 0,0 1 1,5-6 1,0 1-2,0 5 1,5-1-4,0 4 1,6 6-3,-6 3 2,0 1-4,-5 4 1,0 5-1,5-1 3,-5 5-3,0 0 1,0 9-5,0 5 0,0 4 1,-5 4 2,1 14-5,-1 0-1,-5 4 0,-5 5 2,0 0 1,0 4 1,-5 0-5,0-4-1,-6-5 1,1 0 2,0 5 0,0-18 2,0 9-2,0-5 2,-5-8-7,0-1 3,5-4 2,-5 0 0,10 0-1,0-5 1,0 5-1,5-9-3,5-9 0,5 5 2,5-5 0,-5 0 1,0 4 0,0 1 0,0-5 0,5 5 4,0-1 2,0 1-2,1-1-1,-1 5 1,5 5-2,-5-1-2,5 9 1,-5 5 1,5 0-1,-5 9 4,0 0-3,-5 0 6,0 4-5,-10 9 8,5 0-7,-15 1 14,5-1-10,-10-4 7,-5-1-2,-5-3 0,0-6-7,0-8-2,0-4-2,4-5-4,-4-5 1,5-4-12,0-4-7,5-1-14,-10-8-6,5 8-14,5-4-6,5 5-20,5-1-10</inkml:trace>
  <inkml:trace contextRef="#ctx0" brushRef="#br0" timeOffset="2807.6683">2789-19 164,'-15'-18'63,"15"14"-34,-5-5-21,5 5 18,0-1-2,-5 1 3,0 4 2,5 0 5,-5 0-19,5 9 1,0 8 0,0 10 1,0 9 1,0 4-5,5 14 0,0-1-4,5 10 0,0 4-5,0-9-1,0 0 1,0-4 0,-5-5-2,5-9-2,-5-9 1,0-4-1,0-4 0,-5-6 0,0-3-29,0-5-10,0-9-25,0-5-8,-5-4-40</inkml:trace>
  <inkml:trace contextRef="#ctx0" brushRef="#br0" timeOffset="4608.9882">3503 745 148,'0'14'57,"0"-14"-30,-5 18-14,0-14 34,10 5-26,-5 0 15,0 4-22,0-4 12,0 0-15,0 0 6,0-4-4,-5-5 11,5 0-13,-5-14 5,5 5-9,-5-13-2,10 0-3,-5-19 1,0-8-2,0 0-1,0 0 1,0 4 3,0 10-2,0-10 1,5 14-1,0-10-2,5 15 1,0-6-1,0 14 0,-5 1 4,5 8-2,0 9 6,0 4-5,0 9 3,5 10-3,-5 4 0,5 4-1,-5 5-4,0 4 1,1 0 1,4 0 0,0-4 0,0 0 0,0-9 0,0-5 0,-5-9-11,5-4 6,-5-13-60,5-1 36,-5-17-124,0 4 85</inkml:trace>
  <inkml:trace contextRef="#ctx0" brushRef="#br0" timeOffset="5780.6381">4197 495 132,'-11'14'49,"11"-10"-26,0 5-14,0-5 32,0 1-24,0-5 30,0 0-27,0 0 10,0-5-9,0-4-3,0-4-3,0-5-2,0-4-7,5 0 0,1-14 4,4-4-2,0-1 1,0 1-1,0-9 0,0 9 2,0 0 4,0 8-4,-5 10 2,0 9-7,5 4-3,0 18-1,5 8-1,-5 10 0,0 4 0,5 5 0,0 0 0,11-9 0,4 4 0,-5-22 0,5-5 0,5-21 2,0-15-1,-4-3-1,4-1 1,-5-18-1,0 10 0,-10-19-3,0 14 2,-10-5-12,-5 14 6,-15 4-34,5 18 23,-15 5-21,0 8-87,0 5-40</inkml:trace>
  <inkml:trace contextRef="#ctx0" brushRef="#br0" timeOffset="34544.2725">9902-211 140,'-20'5'52,"20"-5"-28,15-9-11,-10 4 26,0 5-23,-5-9 13,5 5-18,-5-5 15,0 9-16,0-9 18,0 9-16,0-5 11,0 5-13,0 5 6,0 4-9,-5 9 9,5 9-9,-5 13 7,0 4-7,-5 10 0,10-5-4,-5 14-2,5-5 0,-5 4 1,10-4-1,-10-4-1,5-9 1,-5-9-1,5-1 0,-5-8 2,0 0-1,-5-5-1,5-4 1,-5-4-1,10-1 0,-10-4 0,10 0 0,-5-5-3,5 1 2,-5-5 1,10 4 0,-10-4 0,5 0 0,-5-9 0,5 5 0,-5-10 0,10 1 0,-10-9-3,5 4 2,-5-18-1,5 5 0,-5-14 2,10 5 0,-5-18 0,5 13 0,0-9 0,10 14 0,0-13 0,0 8 0,0-4 0,5 9 0,-5-1 0,5 10 0,-5-5 0,6 10 0,-6-1 2,0 9-1,0-5-1,0 6 1,0-6-4,0 10 2,0-1 5,0 6-2,-5-1 1,5 9-1,-5 0 3,6 4-3,-6 1-1,0-1 0,0 0 1,0 5-1,0 0 4,0 5-3,0-1 4,5 1-4,0 8 4,0 0-4,0 10 4,0-1-4,0 9 4,0 0-4,1 5 1,-1-5-1,-5 0 1,0-4-2,-5 0 2,0-5-2,0-4-1,0 0 1,-5 0-1,0 4 0,0 5-3,5-5 2,-5 0-1,5-4 0,0 0-16,0-5 10,-5-13-50,5 0 33,-5-18-56,0-4 47,0-23-33,0 5 39,0-14-44,0 9 40,-5-9-39,5 14 41</inkml:trace>
  <inkml:trace contextRef="#ctx0" brushRef="#br0" timeOffset="34980.0009">10118 48 128,'-20'9'49,"20"-9"-26,-10 9-12,5-9 26,5 5-20,-5-5 18,0 4-21,-5-4 24,10 0-22,-10 0 19,10 0-20,-5 0 14,10 0-16,-5 0 8,0 0-12,0 0 4,0 0-8,0 0 4,0 0-5,0-4 9,10-1-7,-5-4 12,10 0-10,0-9 3,5 5-7,-4-5 2,4 5-3,0-5 0,5 4-1,-5-3-2,5 3 1,-10 1-4,5 8 2,-5-4-15,0 9 9,-4-4-56,-1 8 34,-5-8-134,0 4 90</inkml:trace>
  <inkml:trace contextRef="#ctx0" brushRef="#br0" timeOffset="35910.8087">10893 629 132,'0'-9'49,"0"5"-26,0-23-18,0 23 11,0-1 2,0-4 1,0 0-2,0-4 2,-5-1-10,0 1 3,0 0 2,-1-1 15,6 1-16,-5-5 0,0 4 3,-5-3 6,5 8-11,-10-5 7,5 10-10,-10-5 9,10 4-10,-10 1 12,5 4-11,-15 0 9,10 4-9,-11 1 4,6 8-7,0 5 2,0 4-2,0 1 11,10 8-9,-5 5 7,10 0-7,-5 13-2,5 4-1,-1-8-2,11 0-2,0-1-2,11-3 1,-6-6 1,5-3 0,10-6-3,5-3 2,5-10 1,0 1 0,0-14 0,0 4 0,-4-13-5,4 5 3,-10-5-21,5 4 13,-10-4-58,5 5 38,-5-5-132,0 4 90</inkml:trace>
  <inkml:trace contextRef="#ctx0" brushRef="#br0" timeOffset="37322.6268">11295 495 64,'0'5'27,"5"-10"-14,-5 1-2,0 4 10,0 0-3,5 0 0,-5-5-4,0 1-1,-5-1 1,5 1 4,0-1-1,0-4 1,0-4-9,0 4 8,-5-4 5,0-1 24,5 5-25,-5-9 17,5 5-23,0-5 5,0 5-2,0-1 0,0 5-5,0 5-3,0-1 10,0 14-11,5 5 4,-5 4 1,5 8-1,0 6 2,0 4-6,-5 13-1,0 4 0,0 5 2,0-4-3,5 0-4,0-1 1,0-4-3,-5-4-1,5 0 1,-5-9-8,0-5 4,0-9-23,0 0 14,-5-8-38,5-5 28,-5-9-39,0 0 35,-5-14-38,10 5 37,-10-8-33,10 3 34,-10-4-26,10 5 30,-5-5-20,5 9 25,-5-9-5,10 9 13,-5-4 10,0 8 0,-5-8 13,5 9-7,0-5 7,-5 0 10,0 0 5,5 0 0,-5-5 11,5 5-22,0-4 3,-5 0 1,5-1 1,0-4 1,0-4 0,0-5-13,0 0 2,5 1 3,0-6-2,0 1 0,0 0 7,5 4-12,0-9 9,5 9-10,0-8 4,5 12-7,0-8 7,5 9-8,-5-1 10,0 5-8,-4 1 5,-1 8-6,0-5 4,0 10-5,0 8 2,0 19-3,-5-6 0,0 1-1,-5 5 1,-5-1-2,0 5-1,-5-5 3,-5 5-2,0 9-1,-5-5 1,-10 5 1,-5-5-1,-1 0-1,1-13-26,5 5 14,-5-15-63,5 1 41,0-18-129,10 5 90</inkml:trace>
  <inkml:trace contextRef="#ctx0" brushRef="#br0" timeOffset="38922.5495">12220 285 276,'5'18'30,"-5"4"-15,0-4 4,0 0 1,0-5-4,0-4-1,0 0-5,0 0 1,-10-4 5,0-5 2,-10 0-5,15-5 0,0 1-4,-11-14 2,1 0-4,5 0-4,0-4 1,0-5-1,0-4 1,5-1 0,5 1 0,0 0 0,0 4-2,0-4-2,10 4 1,0 0 1,0 0 1,-5 1 3,5 3-3,5 1 0,1 0 1,-6 4 0</inkml:trace>
  <inkml:trace contextRef="#ctx0" brushRef="#br0" timeOffset="38628.7668">12164 258 64,'0'5'24,"26"-5"-12,-36 4-14,10-4 6,0 0-5,0 0-2,0 0 2,0 0 0,0 0 1,0 0 0,0 0 0,10 0 0,0 0 4,0-9 5,-10 9 4,-5 5 2,15-5-4,-10 0-1,0 0 2,0 0 3,0 0 5,0 0 4</inkml:trace>
  <inkml:trace contextRef="#ctx0" brushRef="#br0" timeOffset="39382.7705">12205-113 559,'10'-4'1,"5"-1"-3,0 5 1,0 9 0,5 0 7,-5 0 4,0 0-12,5 0-5,0 0 16,1 9-6,-1 0 0,5 4-1,0 5-2,0 4 0,5 1 0,0-1 0,1 0 0,-6-4 0,-5 0 2,5 0-1,-5-5-3,0-4 1,-5-5-1,0-8 0,0-10 4,0 5-1,1-13-1,-1 8 1,-5-13-1,0 5 0,-5-5 0,5 5 0,-5-10 2,0 10-1,0-9 4,0 4-3,-5-9-3,0 9 0,-5-13-1,5 4 0,-5-13 2,0 9 0,-5-10 2,10 14-1,-10-4 4,5 9-3,-5-5 1,5 9-1,-10 0-21,5 5 10,-6-1-56,6 10 36,-5-9-108,5 4 77,0-9-79,5 4 80</inkml:trace>
  <inkml:trace contextRef="#ctx0" brushRef="#br0" timeOffset="40309.7325">13542-220 108,'-5'-9'44,"5"5"-24,-5-1-10,5 5 12,0 0-1,0-4 15,0 4-20,0-9 8,-5 0 0,5 0 3,0 0-1,0 0-1,0 0-3,0 0 9,0 5-16,-5-1 5,5 1-3,0 4 1,0 0 2,0 0 2,0 9-12,5 4 3,-5 5 3,0 9 1,0 9 1,5 8-5,0 10-3,0 4-3,0 5-2,0 8-1,5-8 2,0-5-3,-5-5-2,0 1-3,0-14 1,0-9 1,-5-4 2,0-4-3,0-5 0,0-10-15,-5-3-4,5-10-17,-5-3-4,5-6-5,-5 1 1,10-5-13,-5-5-3,0-3-44,5 8-31</inkml:trace>
  <inkml:trace contextRef="#ctx0" brushRef="#br0" timeOffset="41105.4129">13884-206 144,'0'-14'55,"5"14"-30,-5-9-12,0 9 19,5-4-5,0 4 1,-5-5-2,0 1 1,0-1-15,0 1 4,0-1 4,0 1 0,0 4 3,0 0-4,0 0-2,-5 0-3,0 4 1,0 5-4,0 5 1,5 8-7,-5 14-1,5 4 0,0 14 0,0 4 0,5-5 0,5 19-5,0-10 1,0-12 2,5 3-1,0-4-3,0-8 1,0-10 1,5 0 0,-5-13-3,5 0 2,-4-14 1,4 1 0,0-14 0,5 4 0,-5-17 0,5 4 0,-5-13 0,0 9 0,-5-10 4,1 6-2,-6-10 1,0 13-1,-5-8 5,0 9-4,-10-14 8,5 9-7,-10-8 8,5 8-8,-10-9 8,4 9-8,-14-9 3,10 10-4,-15-10-2,10 9 0,-15-4-1,10 4 0,0 0 0,-6 0 0,1 5-14,10 4 8,-5 0-41,10 5 26,0 4-20,0 0-16,0 0-105,10 9 87</inkml:trace>
  <inkml:trace contextRef="#ctx0" brushRef="#br0" timeOffset="41810.3168">14210-354 160,'-5'0'63,"5"0"-34,-5-4-10,0-1 34,10 10-29,-5-5 12,0 0-21,0 0 7,5 0-13,-5 0 8,0 0-9,0 0 6,11 0-7,-1-5 9,5 5-9,-5-4 12,5 8-11,0-8 7,5 4-8,-5-5 7,5 5-8,5-4 10,0 8-9,6-4-1,-1 0-4,-5 0-2,-5 0 1,-5 0-1,5 0 0,-10 0-20,5 0 11,-5 0-65,0 0 41,-10 0-128,0 0 90</inkml:trace>
  <inkml:trace contextRef="#ctx0" brushRef="#br0" timeOffset="42501.6542">14688-470 152,'5'-5'57,"-5"5"-30,10-22-10,-5 9 33,0 13-28,0-9 11,5 9-19,0-9 16,5 9-17,-5-9 13,6 9-15,-1-5 8,0 5-11,5-4 9,0 8-10,0-4 7,5 9-7,-5 0 4,5 9-6,-10 9 2,6-5-4,-6 5 0,0 0-1,-10 4 1,5 5-2,-15 4-1,5 0 1,-10 5 3,0-5-2,-10 1 6,10-1-5,-16-4 1,6-5-2,-5-9 5,10 0-4,-5-8 6,5-1-6,-5-13 1,10 5-2,-5-19-4,10 5 1,-5-13 1,10 9 0,0-10 2,5 5-1,0-8 8,5 8-5,5 0 8,5 9-8,5 0 10,0 9-8,0 0-1,5 9-3,-4-5-2,4 5 1,-5 0-12,0 0 6,-10-4-53,5-1 32,-10-4-124,5 5 84,-10-10-100,5 1 95</inkml:trace>
  <inkml:trace contextRef="#ctx0" brushRef="#br0" timeOffset="46140.7472">15543 249 476,'0'41'41,"0"3"-3,0 19-13,-5 4-5,0 9-8,-5 4 0,-1-8-9,1-10-2,0 1-3,0-18 0,0-10-27,0-8-10,5-31-144,0-10 38</inkml:trace>
  <inkml:trace contextRef="#ctx0" brushRef="#br0" timeOffset="45986.7916">15533 254 208,'0'-27'77,"5"23"-42,-5 4-23,0 0 21,0 0-4,0 0 1</inkml:trace>
  <inkml:trace contextRef="#ctx0" brushRef="#br0" timeOffset="46675.7826">15653-148 200,'0'35'74,"5"-44"-40,0 5-33,-5 4 12,10 4-10,-10 5-1,0-4-41,0-1 21,-5-8-81,5 4 56</inkml:trace>
  <inkml:trace contextRef="#ctx0" brushRef="#br0" timeOffset="47636.496">16272-457 457,'-5'23'48,"5"8"-25,-5 14 2,-6-1-16,6 28 8,5-1-9,-5 19 2,10-1-6,-5 0 0,0-4-2,0-4-2,5-5 1,-5-9-1,0-14 0,0-8-14,0-9 8,0-14-28,0-4 19,-5-22-9,0-5-8,5-9-2,0-5-24,0-3-8,0-6-40,0-8-17</inkml:trace>
  <inkml:trace contextRef="#ctx0" brushRef="#br0" timeOffset="47411.9">16277-466 160,'-5'-4'63,"5"4"-34,0 0-23,0-5 28,0 1-20,0 4 7,0-4 9,0 4 8</inkml:trace>
  <inkml:trace contextRef="#ctx0" brushRef="#br0" timeOffset="48237.0928">16322-385 148,'0'-5'55,"0"5"-30,5 5-12,-5-5 30,0 0-24,5 0 13,0 4-19,0 1 10,0-1-13,0 1 17,0 4-15,0 4 11,5 0-13,0 10 4,0 4-9,5 13 0,5 5-3,6 8 1,-1 1-2,0 4-1,0 0 1,0 0-1,0 0 0,-5-4 2,5-5-1,-9 0-1,4-13 1,-5-9-1,0-1 0,-5-8 4,0-4-2,-5-14 8,0-5-6,0-22 1,5-4-3,0-36-2,0-13 3,-5-5 0,0 0-4,0 9 1,5 9 0,0-9 0,0 18 0,-5-5-3,6 14 2,-6 0-32,0 13 18,0 0-71,0 5 48,0 4-91,0 14 73</inkml:trace>
  <inkml:trace contextRef="#ctx0" brushRef="#br0" timeOffset="49212.1823">17101 379 140,'-5'-5'52,"5"5"-28,0-4-15,0 0 21,5 4-18,-5-5 17,5 5-17,0-18 27,0 5-22,0-14 20,5 9-21,0-9 7,0 9-13,5-4 3,6 9-8,-1-5 9,0 9-8,-5-5 10,5 10-9,-5 0 5,0 4-7,0 0 2,5 4-4,-5 0 3,0 5-4,1 5 6,-1-1-5,0 5 1,0 0-2,-5 0 1,0 9-2,-5-5 2,0 5-2,-5 4 2,5 5-2,-10 0-1,0-1 1,-5 1-1,0 0 0,-10-5 2,10 0-1,-10-8 4,4-1-3,-4-9 6,10 1-5,-10-10 6,5 1-6,-10-14 10,10 4-7,-10-12 3,10-1-5,-5-14-2,4 6-1,-4-10 3,10 9-2,-5-18-1,10 10 0,-5-6-1,10 10 0,-5-9 2,5 13-1,0-13-1,5 9 1,0-10 3,5 15-2,-5-10 1,5 13-1,0-3 3,0 8-3,5-5-1,1 10 0,-1 0-1,5 4 0,0 0 2,0 4-1,-5-4-1,0 9 1,0-4-1,0 8 0,-5-4-14,0 5 8,0-1-39,1 5 25,-1 0-82,0 0 57</inkml:trace>
  <inkml:trace contextRef="#ctx0" brushRef="#br0" timeOffset="50053.4181">17880-28 160,'0'0'63,"0"0"-34,5 0-12,-5 0 35,0 0-29,0 0 24,0 0-27,0 0 16,10 0-21,-5-4 14,5 4-16,-5-5 10,5 5-13,6-4-1,-1-1-5,0-3 2,5 8-4,0-9 4,0 9-4,0-9-3,5 9 0,-5-5-1,1 10 0,-6-5-11,0 0 6,0 0-40,0 4 26,-10 1-73,5 4 53,-10-5-89,5 5 74</inkml:trace>
  <inkml:trace contextRef="#ctx0" brushRef="#br0" timeOffset="50369.258">17956 285 224,'0'0'85,"0"0"-46,5 0-21,-5 0 38,0 0-31,0 0 19,10 5-27,0-5 14,0 4-18,0-4 10,0 0-13,0 0 4,5 0-9,0 0 2,0 0-4,0-4 0,5 4-1,-4-5-8,4 10 3,0-5-47,0 0 27,-5-5-153,0 5 98,-5-4-88,0 4 97</inkml:trace>
  <inkml:trace contextRef="#ctx0" brushRef="#br0" timeOffset="51343.8713">18468-197 140,'0'0'55,"0"0"-30,0-5-14,0 1 29,0 8-23,0-8 21,10 4-23,1-9 24,4 4-23,0-4 17,5 5-19,-5-10 8,5 10-13,0-10 8,5 10-9,0-5 0,0 9-5,1-4 3,-1 4-4,-5 0 4,0 9-4,-10-1-1,5 10 0,-10 5-1,5 4 0,-15 4 2,0 5-1,-10-1 2,5 1-2,-10 0-1,10-5 1,-5-4-1,5 0 0,-5-5-3,10-4 2,-5-5-1,10 1 0,-5-10 0,5 1 0,0-5 4,10 4-1,0 1-1,10-1 1,-5-4-1,5 5 0,-5-5 0,5 0 0,0 0 2,5 4-1,-5 0 2,1 5-2,-6 0 4,5 0-3,0 5 4,-5-1-4,-10 5 6,5 0-5,-10 4 6,5 1-6,-10-1 6,0 0-6,-10 1 10,5-1-7,-20 5 1,10 0-4,-11-5-2,6-4 0,-15-9-12,10 4 6,-10-8-64,15-1 38,-6-8-146,11-1 99</inkml:trace>
  <inkml:trace contextRef="#ctx0" brushRef="#br0" timeOffset="72198.4316">19288 486 196,'0'5'74,"0"8"-40,0 14-24,0-9 20,0 9-7,-5 8-1,-5 14-4,0 5 1,-5 0-8,0-1 0,-1 1-6,-9 0 4,10-1-6,-15-4-5,5 5 0,0-9-3,5-10-37,0-3-17,5 3-54,4-17-23</inkml:trace>
  <inkml:trace contextRef="#ctx0" brushRef="#br0" timeOffset="104444.6869">21751 214 116,'0'4'46,"5"-4"-24,0 0-21,-5 0 17,5 0 9,10 9-14,-5-5 3,0 1-4,-5-5 2,-5 0-3,5 0-1,11 0-6,-11-5 2,10 1 3,0 0-3,0-5 2,0 0-3,-5 0 2,5 0 0,-5 0 1,5 0 0,0 0 0,0-4-2,0 4-1,5 0 1,1 0 1,-6 4 3,5 1 1,0 4-1,0 4 1,0 1-6,0 4-1,0 4 0,0 1 0,1-1-2,-1 0 1,5 1 2,0-1 2,-5 1 1,5-1-4,-5 0-3,0 1 0,0-1-1,1-4 0,-6-4 2,0-1-1,-5-4 2,5 5-2,-5-10 6,0 1-4,-5-10 6,5-4-6,-5-4 6,0 4-6,0-9 1,0 5-2,0-9 1,0 4-2,0-4-1,0 8 1,0-4-4,0 10 2,-5-6 3,0 10-1,0-14-18,5 5 9,0-5-52,0 9 34,0-4-121,0 4 82</inkml:trace>
  <inkml:trace contextRef="#ctx0" brushRef="#br0" timeOffset="105975.7561">22611 634 208,'-35'18'79,"35"-18"-42,-26 13-28,16-9 30,10 1-22,-5-5 11,5 4-17,-5-4 6,10 0-10,0 0 9,0 0-9,0 0 12,0 5-11,5-5 12,6 0-12,-1 0 7,0 4-8,0 1 2,5-1-5,0 1 7,0-1-7,5-4 5,0 5-5,6-5 0,4 0-2,0-5 1,5 5-2,10-9-1,-4 5 1,4-10 1,0 10-1,-5-5 2,1 4-2,-11-3 2,0 3-2,-5-4 4,-5 9-3,-5-4 1,1 8-1,-6-4-2,0 0 1,-10 0-6,5 0 3,-10 0-30,5 0 18,-5-4-96,5-1 61,-5-8-117,0 4 94</inkml:trace>
  <inkml:trace contextRef="#ctx0" brushRef="#br0" timeOffset="105255.3424">23038-488 136,'-5'-31'52,"5"31"-28,5-5-8,-5 1 36,5 4-29,-5-5 30,0 5-32,0-4 25,5 4-26,-5-5 22,0 10-23,0-5 12,0 0-18,0 0 10,0 0-13,0 4 17,5 1-15,-5 4 13,5 13-14,0 14 6,0 4-10,0 23 2,5-1-5,-5 23 2,5-4-3,-5 3 5,5-3-5,-5-5 1,0-14-2,-5-8 1,6-5-2,-6-13-16,0-9 8,-6-14-28,6 1 20,-5-19-35,0 1 28,-5-14-64,10 0 48,-5-13-126,5 4 93</inkml:trace>
  <inkml:trace contextRef="#ctx0" brushRef="#br0" timeOffset="98815.0538">21163 745 148,'-5'9'57,"15"-4"-30,-10 4-14,0 0 19,5 0-3,0 4 3,-5 5-12,5 0-4,5 0-9,0-1-3,0 1 2,0 0-3,0 0 0,0-4 3,0-1 1,0-4-3,6-5-3,4-4 0,-5 0 1,0 0 1,-5-4 1,5-1 2,-5-4 1,0 1-3,0-1-1,-10 0 3,5 0 1,-10-5 1,10 1 0,-10-1-4,0 1-1,5 0 1,-5-1 2,-5 1-3,0-1-2,0 6 0,0-1 1,0 0 1,-5 4 3,0 1-1,0 4 2,-1 9 5,1 9 4,0 13-6,5 5-3,0 4-2,0 4 1,0 6-5,5 8-1,0-5 0,5 1 2,0-5-3,10-9 0,0-4-1,5-5 0,5-8 0,5-5 0,6-5 2,-1-13 0,0-5-5,5-8 1,0 0-22,1-1-11,-6 1-205,0-1 131</inkml:trace>
  <inkml:trace contextRef="#ctx0" brushRef="#br0" timeOffset="100135.6602">21294 1487 156,'0'0'57,"0"0"-30,5 0-12,-5 0 20,0 0-4,0 0-1,15 0-8,-5 0-1,0 0-12,5 0 3,0-4 4,0-1 14,0 1-16,0-1-1,0-4-6,5 5 1,1-1 1,4-4 2,0 5-3,0-5 0,15 5-5,-5-5 3,1 0-4,-1-9-1,5 4 0,-5-3 1,0 3-1,-4 1 2,-1 4-2,-10 0-3,0 9 1,-10-5-26,5 5 15,-15-4-90,5 8 57,-5-8-106,0 4 85</inkml:trace>
  <inkml:trace contextRef="#ctx0" brushRef="#br0" timeOffset="99640.7919">21942 799 104,'0'-13'38,"0"13"-20,-5-14-1,0 5 38,10 9-29,-10-9 27,5 0-31,-10-4 22,5 4-25,-10-4 16,0 8-20,-10-4 19,10 9-20,-11-9 17,11 9-17,-5-4 6,5 4-12,-5-5 6,10 10-7,-10-5 7,10 9-8,-5 4-1,10 10-3,-5 8 1,10 0-2,-10 5 4,10 4-3,-5 5 6,10-1-5,-5 10 3,10 0-3,-5 4 5,5 0-5,0 4 6,0 1-6,-5 4 8,0-4-7,-5-5 5,0-9-5,-5-5 0,0-3-2,-10-10 1,5 0-2,-5-4 2,-5 4-4,-1-8 0,1-1-6,0-4-3,0 0 6,0-9-23,5-5-7,0-13-28,0-18-12,5 1-50,5-10-52,-10 5 64</inkml:trace>
  <inkml:trace contextRef="#ctx0" brushRef="#br0" timeOffset="100841.5339">22158 938 132,'5'-14'52,"-5"14"-28,20-13-11,-15 8 37,0 5-29,1-9 24,-1 5-26,-5-5 23,5 9-24,-5-9 19,0 9-21,-5-9 14,5 9-17,-5-4 8,-1 4-12,-4 0 11,5 4-12,-10 0 12,10 1-12,-10-1 7,10 5-8,-5 5 2,5-1-5,-5 1 0,5 3-2,0 6-2,5-1 1,-5 0 5,10 5-3,-5 9-1,5 0-1,0 0-4,5 4 2,-5 4 3,5-3-1,0 3 2,0 1-2,-5 0-1,5-1 1,-5 1-1,5-5 0,-5-4 2,6 0-1,-6-9 8,0-1-5,-5 1 3,5 5-4,-10-6 0,5 1-1,-5-5 3,5 1-3,-10-1-1,4 1 0,-4-6-19,5 1 10,-10-9-43,5 5 28,-10-14-64,10 0 49,-5-9-117,5 0 87,-10-9-69,10 4 78</inkml:trace>
  <inkml:trace contextRef="#ctx0" brushRef="#br0" timeOffset="101351.3913">21736 1679 156,'-5'0'60,"5"0"-32,5 0-20,-5 0 29,0 0-21,0 0 12,0 0-17,0-4 12,10 4-13,0-5 10,0 5-11,0-4 8,10-1-9,5-4 2,-4 1-1,-1-1-1,0 0 2,5 0 1,-5-5-5,5 1 0,0 0 4,0-1-2,-4 1 3,4 4-4,-5 0-2,0 0 0,0 0 1,-5 0 10,0 9-9,0-9 4,5 9-7,-5-9 5,6 9-6,-6-9 6,5 9-6,-5-4 1,5 4-2,-5-5 7,0 10-5,-5-5 1,5 0-3,-5 0-2,0 0 1,0 0-1,0 0 0,-10 0-20,5 0 11,1-5-91,4 1 55,-5-19-135,5 1 102</inkml:trace>
  <inkml:trace contextRef="#ctx0" brushRef="#br0" timeOffset="106591.5291">22983 1112 204,'-5'-5'77,"5"5"-42,0-4-15,0-1 49,0 10-39,-5-10 28,10 10-35,0 4 9,-5 0-2,0 4 14,0 5-23,0 13 11,0 10-19,0 12 1,0 1-8,0 8-3,0 1-2,0-1-1,0-8 0,0-5-7,0-4-42,0 0 26,0-14-76,5-4 56,0-23-130,5-4 97</inkml:trace>
  <inkml:trace contextRef="#ctx0" brushRef="#br0" timeOffset="107101.3841">23159 1224 204,'0'0'77,"0"0"-42,5 4-28,-5 0 36,5 1-26,-5-1 26,5 5-25,0 9 8,0 5-15,0 8-2,0 5-5,0 4 2,5 0-4,-5 5 4,5-5-4,0-4 1,0-5-1,0-9-4,5 1 1,-5-10 1,5-4 0,0-9 2,6 0-1,-6-18-1,0 5 1,-5-19 1,5 6-1,-5-24 2,0 10-2,-5-13 10,0 8-5,-5-4 19,5 13-14,-10-4 19,5 13-17,-10 5 2,5 8-9,-10 1-47,5 8 22,-10-8-169,5 8 104</inkml:trace>
  <inkml:trace contextRef="#ctx0" brushRef="#br0" timeOffset="109565.0869">23279 1273 132,'0'-5'52,"0"5"-28,5 5-19,-5-5 20,0 0-15,0 0 18,0 0-16,0 0 13,0 0-14,0 0 12,0 0-13,-5 0 10,5 4-11,-5 1 8,5-1-9,-5 5 0,0 0-5,-5 0-2,10 0 0,-10 0-6,10 0 3,-10-5-67,10 1 37,-10-10-98,5 1 72</inkml:trace>
  <inkml:trace contextRef="#ctx0" brushRef="#br0" timeOffset="110120.5799">23365 1183 160,'-25'5'63,"25"-5"-34,-5 9-14,0-5 23,0 1-22,-5 4-10,4 4-5,-9-4-94,5 0 51</inkml:trace>
  <inkml:trace contextRef="#ctx0" brushRef="#br1" timeOffset="121454.3208">3930 2327 212,'-15'0'82,"10"0"-44,0 0-40,5 0 14,0 0-11,0 5 0,-5 4 1,0 0 1,0 8-1,0 6 14,0 8 9,-5 14 2,0 13 2,0 18-1,0 13 2,0 18-3,5 5-2,-1 9-9,1 8-5,0 1-2,0 4 1,5-18-5,0-13-1,0 0-2,0-14-2,0-8 1,0-5 1,5-9-1,-5 0-1,0-9-2,0-9 1,0-9-6,0-13 0,0-9-30,-5-23-53,0-17 8,0-14-33,5-22-27,5-9 62</inkml:trace>
  <inkml:trace contextRef="#ctx0" brushRef="#br1" timeOffset="122280.0106">4076 2300 184,'5'-13'71,"0"13"-38,-5 0-21,10 0 21,-10 0-10,0 0-4,10 0-6,-5 0-3,5 4-6,5 1 2,-5 4 3,0 0 1,0 4 2,0 5 2,0 4 2,6 5-3,4 13 2,0 10-4,5 12 1,0 23-3,5 4 0,-5 14-1,6 13 0,-1-4-4,0-5-3,-5 10 0,-5-10 1,-5-13 1,-5-5 3,0-9-1,0-8 2,0-1-2,0-4 2,0 0-4,1-4 0,-1-9-3,0-5-1,0-9 3,0 0 1,-5-8-4,0-10 1,0-9-2,-5-13 0,5-4 4,-5-19 1,0-17-4,0-13 1,0-14 0,0-9 0,-5-27-3,0-4 2,0-14 1,0 0 0,5 1 0,5-10 0,5 14 0,5 4 0,5 5 0,0 9 2,5 8-1,0 5-1,1 5 1,-6 8-1,0 14-9,-5 9-4,5 0-29,5-5-12,-5 5-63,0 0-57,0 4 60</inkml:trace>
  <inkml:trace contextRef="#ctx0" brushRef="#br1" timeOffset="3.9299E6">16329 3427 212,'-4'3'79,"4"19"-42,0-33-43,4 11 14,-4 0-9,0 0 0,4 8 5,0-1 5,0 4-5,0 0 2,0 7 1,0 7 1,0 4 0,5 4-2,-5 4-1,0-1-1,0-3 2,4-4-1,-4-4 2,0-7-6,0-3-3,0-4-6,1-4 0,-5-7-18,0-7-8,0-15-33,0-7-45,0-11 26</inkml:trace>
  <inkml:trace contextRef="#ctx0" brushRef="#br1" timeOffset="3.93007E6">16382 3125 260,'-16'22'99,"7"-15"-54,5 0-50,4-7 15,0 4-19,0-4-4,0 0-36,0 0-13,0 0-30,0 0-12</inkml:trace>
  <inkml:trace contextRef="#ctx0" brushRef="#br1" timeOffset="3.93091E6">16587 3707 132,'-9'3'49,"5"1"-26,0 18-9,4-15 15,-4-3-5,0-1 0,0-10-7,0 11 0,0-11-10,0-1 0,-9-10 3,9 0-4,0-4-3,4 0-2,0 4-3,0 0 1,0 0 3,0 0 1,4 3 1,0 0 2,0 5-1,1-5 2,3 8-2,0-8 2,0 12-4,0-1 0,0 4 1,1 0 2,3 7-1,0 0 2,0 1-6,1 3-3,-1 3 1,0 1 0,0 3 3,1-4 1,-1 19-4,0-7 1,-4-1 2,1-3-1,-1-4 2,-4-3-2,0-4-1,0-4 3,-4 0 0,0-7-1,0 0-2,-4-4-4,0-6 0,0-9 4,4-2 2,0-1 0,0 4-2,0-4 1,4 0-1,0 4 0,0 0 2,0 3-1,0 4 2,4 4 0,1 3 3,3 4-3,-4 4 0,4 7-1,1 0 1,3 3-4,-4 4 0,5 4 1,-1 7 0,-4-3-5,1-4-1,-1-4-22,0 0-6,4-4-32,-3-3-12</inkml:trace>
  <inkml:trace contextRef="#ctx0" brushRef="#br1" timeOffset="3.93137E6">17036 2663 216,'-8'-10'82,"4"10"-44,4-4-44,0 4 12,0 0 2,0 0 7,0 0-1,0 7 0,0 8-8,0 7 0,0 14 4,4 11 3,4 11 2,5 15-2,-1 0 0,0 3-5,0 8-3,1 3-2,-1-3 0,0-12-2,1 8-1,-1-11 1,0-7 1,0-15-28,1-10-11,-1-12-42,0-7-15,0-18 1</inkml:trace>
  <inkml:trace contextRef="#ctx0" brushRef="#br1" timeOffset="3.93669E6">17650 2987 260,'-86'15'99,"49"-12"-54,-32 1-42,44-1 23,-4 1-4,1 0 2,-1-1-13,5 1-4,3-4-5,5 0-2,4 0 3,3-4-4,5 4 0,8-3-1,9-5 0,3 5 2,9-4 2,11-4-1,5-4-1,8-3 1,9 0-1,3-8-14,4-10-3,5 3-29,8-3-10,12-11-59</inkml:trace>
  <inkml:trace contextRef="#ctx0" brushRef="#br1" timeOffset="3.93197E6">17274 3558 148,'-9'11'55,"9"-8"-30,0-3-29,0 0 8,0 8 2,0-8 6,0 7 9,5 0 5,-5-7-14,4 4-2,0 3-3,0-3-1,-4-4-1,4 3-3,4 1-2,0 0 1,0-4 1,1 0-1,-1 0-1,0-4 5,0-3 1,0-1 2,0-3 2,1-3-3,-1-1 1,0-6-1,-4-5 1,0-3-2,0 4 1,-4-1-2,0 4 2,0 1 0,-4-1 1,0 4-2,0-1 1,0 5 0,-4 3 3,0 4-3,-1 3-2,1 4 2,0 7 2,0 8-4,0 10-3,4 12-1,0 3 1,4 3-1,4 8 2,4 4-4,4-12-2,8-6 2,9-8 0,4-7-10,4-15-3,8-22-35,4-14-13,12-22-56</inkml:trace>
  <inkml:trace contextRef="#ctx0" brushRef="#br1" timeOffset="3.93257E6">17707 3710 104,'-33'51'41,"29"-43"-22,-8 6-11,8-10 13,-4 3-8,0 0 0,-5 1 10,1-1 5,0-4-14,-5-3 1,5 0-1,4-7 4,0-4 1,4-7-8,4-11-2,4-4-5,4-3-3,4 0 0,9 3 1,-5-3-1,9-4-1,-5 7 7,1 7 3,-1 15-1,-4 4 2,1 11-4,-5 7 1,0 3-3,0 4 0,1 1-3,-1 2 1,4-2-15,1-5-5,3 1-22,5-4-10,-1-11-54,1-8-23,16-3 66</inkml:trace>
  <inkml:trace contextRef="#ctx0" brushRef="#br1" timeOffset="3.93275E6">18018 3620 116,'0'3'46,"4"-6"-24,12 10-15,-7-7 13</inkml:trace>
  <inkml:trace contextRef="#ctx0" brushRef="#br1" timeOffset="3.93308E6">18071 3627 241,'21'-4'22,"-5"-3"-11,0 0-4,1-1-3,-1-3 2,0-3 3,-3-4 2,-1-11 1,-4 0 0,0-1 2,0-2-5,-3-1-1,-5 4-4,0 0-1,-5 7 8,1 0 2,0 8 2,-4 3 1,-4 11-2,0 7 1,-9 8-4,5 6-1,-5 12-4,1 4 1,3-1-6,5 4-3,4 0 1,8 14 2,12-14-5,5 0 1,7-11-12,5-3-6,-1-12-10,9-10-6,4-15-5,4-3 1,0-5-15,0-2-41,0-1 16</inkml:trace>
  <inkml:trace contextRef="#ctx0" brushRef="#br1" timeOffset="3.93353E6">18656 3474 128,'-29'4'49,"21"-1"-26,-4-24-12,8 17 15,-4 0 1,-1 1 3,1-1-3,-4 4-2,0-4-13,-1 4 3,1 0 3,0 11-4,0-3 0,3 2-8,1 1-2,0 4-2,0 3 1,4 0-2,0 0 2,4 1-2,4-1-1,8 7-2,4 4 1,5-7 1,3 0 2,5-4 1,8-3 1,0-1-2,4 1-2,-9 3 1,-7 0 1,-5 0-1,-7 4 2,-9 4 4,-8 3 6,-21-4-7,0 19-1,-7-4-3,-9-4 1,4-3-2,0-8-1,5-7-6,7-3-1,5-11-39,3-8-14,5-22-32,4-3-38,8-11 43</inkml:trace>
  <inkml:trace contextRef="#ctx0" brushRef="#br1" timeOffset="3.93439E6">18770 3438 292,'-36'25'110,"15"-18"-60,9-7-63,12-3 17,8-8-8,4-4-1,1 1 6,-1-1 3,4 1-1,5-4 5,3-1 4,5-2-4,4-1-2,-9 7-3,9-7 0,4 1-2,0 2-1,-1 1-2,1 0 1,0-4-48,4-3-19,4-4-50</inkml:trace>
  <inkml:trace contextRef="#ctx0" brushRef="#br1" timeOffset="3.93407E6">18910 2765 244,'-5'0'93,"10"4"-50,-5-4-52,0 0 14,0 0-5,0 0 2,4 7 1,0 11 1,-4 4-2,4 11 5,0 14 3,8 15 3,0 3 3,1 8-5,3 18 1,-4-4-3,1 8 2,-1-4-6,4-4-3,-3-14-1,3-8-1,0-10 0,-4-12 2,1-10-14,-5-8-5,0-10-29,0-12-10,0-13-57</inkml:trace>
  <inkml:trace contextRef="#ctx0" brushRef="#br1" timeOffset="3.93476E6">19429 3289 292,'-4'22'110,"8"-12"-60,4 12-54,-4-11 18,0 7-6,-4 8 0,4 6 7,-4 5 4,-4 3-9,0 3-3,4-3-3,-4-7-5,4-7 1,0-8-18,0-4-5,4-6-16,4-16-5,1-6-29,3-15-11,0-4-7</inkml:trace>
  <inkml:trace contextRef="#ctx0" brushRef="#br1" timeOffset="3.93497E6">19519 3147 316,'-25'14'118,"25"-14"-64,-4 0-65,0 0 16,4 0-22,-4-3-6,4-4 3,0-1 4,0 5 9,0-5-7,0-3-2,0-3-45,8-4-20,0-4-2</inkml:trace>
  <inkml:trace contextRef="#ctx0" brushRef="#br1" timeOffset="3.93609E6">19683 3496 184,'0'7'68,"0"0"-36,0 1-22,0-8 17,0 3 0,0-3 1,0 4-2,-5 0 1,1-1-15,4-3 6,-4 0 5,0-3-10,4-5-4,0-10-6,0-7-3,0 3-2,0 0 1,4 4 1,0 0 2,0 3-3,1 1 0,-1 3 1,0 4 0,4 3 0,0 4 0,0 4 0,0-1 2,5 4-3,-1 8 0,4 10 1,-3-3 2,-1 4-1,0-5-1,0 1-2,1-4 1,-1 1 1,-4-1 0,0-7 0,0-4 2,1 0-1,-1-3-1,-4-4 3,0-4 0,8-7 1,1-3 0,-1-12 0,-4 1 0,0-1 2,0 1 1,-4 3-1,1 4 1,-5 4 5,0-1 4,0 4-4,0 4-2,-9 3-5,1 1-2,4 3-6,0 3 0,0 4-8,8 8-1,0 0 2,0 3 1,8-4 1,1-3 0,-1 0 0,0-4 0,5 1 2,-5-5 2,4-10-1,1 0 1,-1-8 3,0 1 0,-3-1 3,3 1-1,-4-1-1,-4 0 3,-4 1 0,1-1 3,-5 1 1,0 3 3,-5 0 1,1 4 6,-4-1 1,0 5-5,0-1-3,-4 4 1,-1 4 0,1 3-3,0 4-3,-5 4-5,1-1 0,4 8-2,12 7-2,0 7 0,4 4 3,4 4-2,0 14-1,5-7 3,-1 4 0,0-1 1,0-3 0,1-4-3,-1-3 2,0 7 3,-4-11 3,-4-4-2,-4-3 0,-4 0 3,-8-4 3,-4 0 5,-13 0 1,-8-4-4,-4 4 1,-4 0-9,0-3-2,0-1-3,4-3 0,-4-4-22,-4-10-10,9-12-35,7-14-14,4-19-75</inkml:trace>
  <inkml:trace contextRef="#ctx0" brushRef="#br1" timeOffset="3.91756E6">10730 2769 140,'0'0'52,"0"3"-28,0 5-22,0-8 14,4 0-10,0-4-1,0 4-1,-4-4 0,0 1-2,0-1 7,0 4 4,0 0 2,0 4 1,0-1-4,0 5-2,0 3-4,0 7-1,0 4-1,0 7 2,0 7-1,0 11 0,4 1-1,-4 10 2,4 7 1,0 4 1,1 11-2,-1 4-1,0 10-1,0 8 0,0 0-5,4 3 1,-4 1 2,0-8 1,-4-3-1,0-8-2,0 0 1,0-11-1,0-10 0,0-8 0,0-7 0,-4-8 2,0-6-17,0-8-6,0-7-17,0-11-4,0-4-83,0-18 29</inkml:trace>
  <inkml:trace contextRef="#ctx0" brushRef="#br1" timeOffset="3.91902E6">11307 3325 140,'-9'4'52,"9"-4"-28,0 0-26,0 0 11,0 0-6,0 0-2,0 0 0,0 0-1,0 0 0,0 7 4,0 4 2,0 3 2,0 8 2,0 7-3,4 4-2,1 3-2,3 1 0,0 6-4,0 1 0,0-8 1,0-3 0,1-4 0,-1-7 0,0-4 0,0-7 0,4-11 2,5-7 1,-1-11-1,5-8 1,-5 1-2,0-4 2,-3 0-2,-1-11 2,-4 0 2,-4-4 2,-4 8 3,0-1 4,-4 5 1,4-1 3,-8 7-4,4 5 0,-9 2-4,9 5 1,0 3-4,4 0-2,-4 4-5,4 3-2,0 4 1,0 7 2,4 12-2,4 2 0,5 8 1,-1 11 2,0 4-1,1 0-1,-1-1-2,4 5 1,-4-5 1,1-3 2,-1-7-10,0-8-2,1-6-28,-1-9-11</inkml:trace>
  <inkml:trace contextRef="#ctx0" brushRef="#br1" timeOffset="3.91811E6">10689 3627 108,'12'-44'44,"1"19"-24,3-4-6,-8 18 17,4-7-6,1-8 0,3-3-8,4 0-2,1 0-9,-1 3-2,-3 1 2,-1 3 1,0 4 3,1 3-3,-1 5-2,5-1-2,-1 3 0,0 5-4,1 3 0,-5 3 3,1 5 3,-1 3-2,0 3-2,-3 1 0,-1 3-1,-4 7 0,-4 4 2,-4 0 1,0-3 3,-4-1 3,-4 1 2,-4-1-1,-5-3 1,-3 3-2,-5-6 0,1-1-5,-1-4-1,-8 1-3,5-4-1,3-4-12,1-7-7,3-4-53,5-6-67,8-9 32</inkml:trace>
  <inkml:trace contextRef="#ctx0" brushRef="#br1" timeOffset="123225.1571">5569 2479 260,'-20'-9'96,"20"9"-52,-5 0-45,5 0 20,5 0-13,0-4-1,5-1-3,0 5-2,0 0 1,10 5-1,10-1 0,-5 5 6,1 0 6,4 0-2,0 4 2,5-8-3,5 8 0,16 5-5,-1 0-1,0 0-3,5 4-3,1-4 4,-1 0 1,-5-5 0,6 1 1,-1-5-2,-10 0 2,-4 0-4,-6-5 0,-5 1 5,-5-1 2,-5-4 0,-5 0 1,-5 0-2,1 0 0,-1 0-3,-5 0 1</inkml:trace>
  <inkml:trace contextRef="#ctx0" brushRef="#br1" timeOffset="141106.3553">5715 4133 108,'-5'4'41,"5"-8"-22,-20 4-16,15 4 12,5-4-5,0-4 0,0-1 2,0 1 18,5-1-16,0-4 22,0 9-21,0-9 13,0 9-17,0-9 6,5 0-10,0-9 0,5 1-4,0-15 5,0 10-5,5-18 1,5 4-2,5-22-2,1 4 1,4-8-4,5 8 2,-5-4 5,0 9-2,1-9 15,-6 13-10,-5-9 8,0 14-8,-5-4 2,0 17-5,-5 0 2,5 9-3,-4-4 0,-1 8-1,-5-4-2,5 5 1,-5-5 1,0 5-1,0-10-1,0 10 1,0-9-1,5 4 0,-5-5 0,5 6 0,-5-6 0,5 5 0,0-4 0,6 4 0,-6-4 0,5 4 0,-5-4 0,0 8 0,-5 1 2,0 4-1,-5 0-1,5 4 1,-5-3 1,0 3-1,-5-4 2,0 9-2,0-9-3,0 9 1,0-4-10,0 4 6,0-5-36,0 10 23,0-10-69,0 5 49,0-4-80,0 4 67</inkml:trace>
  <inkml:trace contextRef="#ctx0" brushRef="#br1" timeOffset="142712.1513">6504 4083 80,'0'14'30,"0"-14"-16,-10 27 8,5-14 35,0 9-31,-10-4 22,5 5-29,-10-6 16,10 6-20,-6-5 10,6 4-15,-10-9 6,10 1-9,-10-14 0,10 0-4,-5-9 0,10 0-1,-5-13 1,5 4-2,5-23 4,5 10-3,0-18 1,10 9-1,5-14 3,5 5-3,0-14 1,6 14-1,-1-9-2,0 9 1,0-5 5,5 10-3,-5 4 12,-4 8-8,4 5 12,5 14-11,0 13 3,5 9-7,6 13 2,-1 10-3,5 3 5,0 6-5,1-6 3,-6-3-3,-5-6 0,-5-3-1,-5-14 3,1 0-3,-11-23 8,0 1-6,-10-27 1,0 4-3,-15-18 1,5 5-2,-10-13-1,0 8 1,-10-4 1,10 13-1,-16 0-5,11 19 2,-15-6-36,10 10 20,-5-5-100,5 9 66,-5-13-103,10 9 88</inkml:trace>
  <inkml:trace contextRef="#ctx0" brushRef="#br1" timeOffset="3.92158E6">11544 2751 212,'-8'3'79,"12"-3"-42,-4 0-43,0 0 12,0 0-6,0 0 0,4 0 2,0 0 1,4 0-1,0 0 1,0 0 0,5 4-1,3-4 1,4 0-2,5 0-1,0 0 1,7 4 1,1-1-1,0 1-1,-1-4 1,1 0-1,-4 0-44,-1-4-18</inkml:trace>
  <inkml:trace contextRef="#ctx0" brushRef="#br1" timeOffset="3.91965E6">11630 2598 140,'-4'-25'55,"4"14"-30,0 0-21,0 7 15,0 0-2,0 1 1,0-1 6,0 1 2,0 3-13,0 0-3,4 14-3,0 12-3,4 10-1,4 18 1,0 8 0,5 15 0,-1 6 0,1 15 2,-5-7 1,0 7 1,-4-7 2,9-11-5,-5-3-3,-4-8-1,0-11-1,9-18-16,-1-15-6,-4-14-66,5-18-52,-5-11 51</inkml:trace>
  <inkml:trace contextRef="#ctx0" brushRef="#br1" timeOffset="3.92037E6">12227 3263 120,'-4'-14'46,"4"6"-24,-4-6-24,4 7 11,-5-1-6,1 1-2,-4-4 0,0 4 1,-4 0 10,4 3 7,-9-3 1,-3 3 3,3 0-13,1 4-1,0 4-2,3 0 1,1 3 2,0 4-3,4 0-2,0 3-2,3 5-3,1-1-2,0 0 1,8-4-1,0 1-2,9 0 7,3-5 5,0 1-4,1 0-2,3 0-1,1-4 1,-1 4-1,1 4 2,-1-4-2,-4 7 2,1-4-2,-5 1-1,-4 0 3,-8-1 2,-4-3 2,-4 0 1,-4 3 0,-5-3 0,-7 8 4,-5-9 3,1-2-11,-1-1-1,0 0-3,5-7 0,-1-3-36,5-5-13,3-6-59</inkml:trace>
  <inkml:trace contextRef="#ctx0" brushRef="#br1" timeOffset="3.9223E6">12660 2594 192,'-4'0'74,"4"0"-40,4 0-38,-4 0 13,0 0-7,0 0-2,4 8 7,-4 6 5,0 8-6,0 7 3,0 11 4,0 11-3,0 11 2,0 7-3,0 11 0,0 3-1,0 1 2,4-4-5,-4-7-1,0-4-2,0-7-2,0-8-6,0-7-1,0-10-39,0-12-14,5-10-41</inkml:trace>
  <inkml:trace contextRef="#ctx0" brushRef="#br1" timeOffset="3.92304E6">12869 2878 184,'-8'0'68,"12"-4"-36,-4 1-37,4-16 5,0 5-2,0 3 1,-4 0 3,0 4-1,0 3 8,4 1 6,0 6-7,0 12-2,0-1-2,5 8 0,-1 4-2,0 6-2,0 12 3,0 0 2,0-1 0,1 4 0,-1 1-3,0-1 1,-4-3 0,0-1 3,0-6-1,-4 3 2,0-8-4,0-3-2,-4-3 0,0-4-1,0-4 2,0-4 1,4-3 1,-4-4 0,0-3 2,4-4 3,0-4-4,0-10-3,0-4-1,4 0-1,0-1 0,0-2 2,4 2-1,0 1-1,1 0-2,-1 0 1,0 3 1,4 1 0,0 3 0,5 0 2,-1 4-3,1-1-2,-1 5 2,0-1 2,1 8 0,-1 3-1,0 4 1,5 4-1,-5 3 2,0 11 1,1 4 1,-1-1 0,9 1-2,-9 0 1,-4-1-2,-3 1 2,-1 0-2,0-8-1,-4-3-6,0-7-1,0-4-39,-4-22-89</inkml:trace>
  <inkml:trace contextRef="#ctx0" brushRef="#br1" timeOffset="3.92337E6">13368 3336 188,'-25'11'71,"25"-11"-38,4 0-39,-4 0 12,9-4-11,-1 1-1,0-1 3,-4 0 1,-4 4 2,8 8 6,-4 3 4,0 7 3,5 7 3,-1 4-7,0-3-3,-4-1-3,0 1 0,4-5-2,-4 5 2,0-8-2,1-3 2,-5-5-33,0-10-12,4-7-45</inkml:trace>
  <inkml:trace contextRef="#ctx0" brushRef="#br1" timeOffset="3.92355E6">13409 2932 280,'-21'33'107,"5"-22"-58,20-4-59,-4-7 14,0 0-85,8 0-35,0-11 21,5-3 12</inkml:trace>
  <inkml:trace contextRef="#ctx0" brushRef="#br1" timeOffset="3.9267E6">12591 2765 180,'-13'7'68,"5"-7"-36,4 4-24,0-4 16,0 4-8,-4-1 1,0 1 1,-1 0 3,1-1-11,4-3 8,0 0 4,0 0-9,4 0-2,4-3-9,4-5-4,5-3 1,7 1 2,0-5 0,9-3-1,4-4-2,0 4-1,-1-4-14,5 4-6,0 0-28,4 0-10,8-19-39</inkml:trace>
  <inkml:trace contextRef="#ctx0" brushRef="#br1" timeOffset="3.92445E6">13556 3569 148,'-4'0'55,"4"0"-30,-4 0-7,4 0 18,-4 0-9,0 0-3,-5-4-8,1 0-2,0 1-8,0-5-4,4 1-1,0-4-1,0-7 2,4-4-1,0 0-1,4 1-2,4-1 1,0 0 1,0 0 0,5 0 2,-1 4 1,0 4 1,0-1 2,1 4-5,-1 4-1,0 7 0,0 4 0,1 7 0,3 3 2,4 4-1,-3 0 2,-1 8-2,-4-4-1,1-1 1,-1 1-1,0-4 0,1-3 0,-5 0 0,0-1 2,0-3-3,-4 4 0,0-8 1,-4-7 2,4 3-1,-4-3-1,0 0 1,0 0 1,0-3 1,0-4 3,0-8-3,-4 4 0,4-3-1,0 3-2,0-4 5,4 1-3,-4 3-1,4 3 0,-4 1-1,5 7 0,3 0 0,0 0-3,4 11 2,0 0 1,1 0 2,-1 3-6,8 1-1,-3-1-9,3 1-4,1 0-8,-5-5-1,0-2-17,1-5-4,-1-3-30</inkml:trace>
  <inkml:trace contextRef="#ctx0" brushRef="#br1" timeOffset="3.92517E6">14210 3376 88,'0'0'35,"0"0"-18,0 0 0,0 0 16,0 0-4,0 0-2,-4 0-4,0 0 0,0 0-13,-4-4 8,0 1 2,0-1-2,-1 0 0,1 1 1,0-1 2,0 1-7,-4-1-3,3 0-4,1 4 0,-4 4-4,4 3-2,0 0-3,-1 19 1,1-1 1,4 1 2,0-1-3,0 1 0,4-5 1,0 1 0,0 0-3,4-7 0,0-4-1,4-4 3,0-4-2,5-6 1,-1-4 2,0-4 2,-4-4-1,1-10-1,-1 6 1,0-2 1,-4 2 3,0 5 4,0 3 5,-4 0 3,0 4-3,0 0 0,0 3-6,0 0-3,0 1-5,8 17 0,1 1 0,3 7-3,0-1 2,5 8-1,-1 8 0,4 6 0,5 1 0,-5 7 2,1 4 0,-5-1 0,0 11 0,-7-3 2,-5-4 1,-12 1-4,-13-9-1,1 9 3,-5-5 3,-8-7-1,-3 1 0,-5-8 1,-4-4 0,-8-3-2,3-4-2,-3-4 1,-4-7-1,0-7-11,8-3-5,4-8-17,4-8-4,8-6-31,4-4-14,9-19-20</inkml:trace>
  <inkml:trace contextRef="#ctx0" brushRef="#br1" timeOffset="3.92585E6">14533 3456 72,'0'-33'27,"-4"11"-14,0 1-11,4 10 9,0-4 15,-4 1 10,0-1 4,0 4 3,-4 0-11,0 4-2,-5 0-17,1 3-1,4 4-1,-4 4-6,-1 3-1,1 4 0,4 3 0,0 5-5,0 2 1,-1 5 0,5-1 0,0 4-3,4-3 2,4-1-1,0-3 0,5 4 4,3-5 1,0-2-4,4-1-1,1 0 1,-1 0 2,-4 4 0,1-8 2,-1 5 0,-4-1 1,-4-4 2,-4 1 3,0-1 0,-4 1 0,-4-1-5,-4 1-3,-1 0 0,-3-1-1,0 1-3,-5-4 2,-3-8-39,-9-6-15,0-8-50</inkml:trace>
  <inkml:trace contextRef="#ctx0" brushRef="#br1" timeOffset="3.92796E6">15135 3336 224,'0'4'85,"0"-1"-46,4-3-43,-4 0 13,0 0-7,0 0-2,0 0 1,8 4-1,-4 3 0,0 4 6,0 11 6,0 3 0,-4 1 1,4-1-1,-4 4 0,0 0-6,4 0-4,-4 4-1,0-7 1,0 3-3,0 0 0,0-7-19,0-1-9,-4-6-34,0-4-12</inkml:trace>
  <inkml:trace contextRef="#ctx0" brushRef="#br1" timeOffset="3.92816E6">15163 2994 264,'-12'18'101,"8"-18"-54,8 8-55,-4-8 18,0 0-20,0 3-6,0-3-31,0 0-15,0 0-31,0 0-12</inkml:trace>
  <inkml:trace contextRef="#ctx0" brushRef="#br1" timeOffset="3.92918E6">15474 3620 92,'-4'-11'35,"0"7"-18,-4-7-20,4 11 6,0-4 12,-1-3 10,-3 4-4,-4-5 0,4 5-10,0-5-2,4 5-5,-1-5-3,1 1 0,0 4-4,0-12 7,4-10 6,0 3-1,0 4-2,4-1 1,0 5-5,0-1 0,1 4 1,3 1 2,-4 2-1,4 5 0,4-1 1,-4 4 3,1 0-2,-1 4-2,0-1-2,0 1-3,4 0 1,1 3-1,3 0-3,5 0 2,-1 1 1,0-5 2,-3 8 1,-1-4 1,0 4-2,1 4 1,-5-1 2,-4 5 2,0 2-1,-3 5-1,-1-1-3,-4 4 1,0 0-2,0 1-1,0-9 1,0 1-1,0-7 0,0-1 2,0-3-1,0-4-1,0-7 1,0-7-1,0-7-3,0-5 2,4-2 1,0-5 2,0-3-1,0 0-1,0-4 1,4 4-1,0-4 0,1 8 0,-1 3 4,-4 4 5,0 3-1,0 5 1,0 2-3,4 5-1,1 6-1,-1 5 2,0 6-1,4 4 0,0 0-1,1 4 0,-5 4-2,0 3-2,4-7-2,-8 10 1,5 5-28,-1-8-10,0-4-52,4-7-47,1-14 46</inkml:trace>
  <inkml:trace contextRef="#ctx0" brushRef="#br1" timeOffset="3.93898E6">20914 3867 92,'-5'3'35,"1"1"-18,0 3-20,4 1 6,-8-1 10,-8 4 6,-1 3 10,-3 1 5,-5-4-3,5 0 1,0-4-5,-5 0 1,5-3-16,-1-4 0,-8-4-1,9-3-4,0-8-2,3-6-2,5-9-3,12 1-2,4-3 1,0-8 1,4-4 0,5 4-3,-1 0 2,0 4 5,0 3 5,5-3-1,-5 7 1,0 3-3,1 8 1,-1 3-2,0 15 0,0 4-1,5 11 2,3 6-3,1 8 0,3 15-1,1-4-2,-1 0 1,5-4-1,4-3-3,3-4 2,1-3 1,8-8 2,-8-7-6,0-4-1,-5-7-18,1-4-8,-8-3-32,-1-11-12,1-15-18</inkml:trace>
  <inkml:trace contextRef="#ctx0" brushRef="#br1" timeOffset="3.94033E6">21592 3623 116,'5'-7'44,"-5"3"-24,4-3-6,-4 7 17,0-4 14,0 1 6,-4-1-11,-1-3-4,1 3-21,-4 1 2,0-1 3,0 0-2,0 1 1,-9 3-8,5 3-2,-8 5-1,3 6 0,1 8-7,0 11-2,-1 3-3,5 4 0,4 4 0,0-4 3,3-4-2,5-3-1,5-8-2,7-7-1,4 4-3,1-15-1,-1-3 3,0-8 5,5-7 4,-1-7 2,-4-4-1,1-3 1,-1-4 2,-4-11 4,1 7 0,-1 4 0,-4 4 6,-4 3 2,0 4 5,0 3 1,-4 4-1,5 4-2,-5 0-13,0 7-4,4 11 0,4 10-4,0 5 0,0 3 1,4 11 2,1 4-1,-1 10-1,0 8-2,9 3-1,-5-3-1,0 4 3,-3-1-2,-5-7-1,-4 0 3,-8-7 0,-4-3 1,-5-9 0,-7-2 0,-9-1 2,-7-7 1,-9 4 1,-9-4 0,-3-7 0,-12-4 2,-1 0 1,1-3 3,-1-8 4,5 4-8,7-7-3,5-4-7,0-8 0,8 1-5,0-7 1,4-1-9,8-3-4,1-4-11,3-3-5,9-8-24,3-4-11,9-10-59</inkml:trace>
  <inkml:trace contextRef="#ctx0" brushRef="#br1" timeOffset="3.93949E6">21335 3663 148,'-21'44'55,"17"-41"-30,0 19-34,4-14 9,-4-1-4,0 0-1,4-3 8,0-1 3,0-3-3,0 0 11,0-3 6,4-1-2,0 0 0,4-3-6,1-7-2,-1 3-2,0-7 0,0 3-2,-4-3-1,0 0 5,0-4 6,-4 0-2,0 0 0,-4 0-6,0-10 0,0 3-5,-4 3 0,0 4 5,-5 8 3,1 3-2,0 11 2,-9 14-4,5 8-2,-8 7-5,3 19 0,1 6 9,3 4 5,5 4-4,4-4-1,8 0-7,8 4-4,12-11-2,5-7 3,4-12-16,3-10-5,1-22-14,16-18-2,-4-7-9,4-12 0,0-3-21,-4-18-34,0 7 29</inkml:trace>
  <inkml:trace contextRef="#ctx0" brushRef="#br1" timeOffset="3.94145E6">22034 3205 356,'-12'26'132,"0"-16"-72,3 1-66,9-7 22,0-4-21,0 0-4,0 0-5,-4 0 1,0 4 7,0-1-8,0 1-2,0-4-19,0 0-5,4 0-43,0 0-56,8-4 34</inkml:trace>
  <inkml:trace contextRef="#ctx0" brushRef="#br1" timeOffset="3.94125E6">21989 3569 272,'0'0'101,"4"0"-54,0 0-53,-4 0 17,0 0-5,0 0 3,0 0 9,4 7 3,-4 7-10,0 5-4,0 6-3,-4 8 0,0 3 2,0 4-1,0 0 2,0-4-4,0-3-2,0-4 0,0-7-1,0-4-36,0-7-13,4-11-70,4-14-46,-4-8 71</inkml:trace>
  <inkml:trace contextRef="#ctx0" brushRef="#br1" timeOffset="3.94195E6">22345 3492 168,'0'-3'63,"0"3"-34,0 3-21,0-3 16,0 0 3,0 11 4,0 4-9,-4 10-2,0-3-12,0 22-3,-4-4 1,-1 0-10,5 0-2,0-4 9,4-7 5,0-4-3,4-6-3,4-5-6,1-3 0,3-7 2,0-8 1,9-7 5,3-3 2,-3-12 4,-5-3 1,-4 0 6,1-7 3,-5-1-1,-4 5 0,-12 3-1,-5 3-2,-3-3-4,-4 4 0,-5 3-7,0 14-1,-3 1-20,3 4-9,1-1-40,3 4-18,9-4-48</inkml:trace>
  <inkml:trace contextRef="#ctx0" brushRef="#br1" timeOffset="3.94284E6">22406 3754 132,'-24'0'49,"24"-4"-26,0-46-49,8 35-2,0-3 7,4-4 7,5-3 35,-1 3 16,1-4 12,-1 1 8,0-4-11,1 3-4,-1 4-23,0 4 0,1 0 1,-1 4-7,0 3 0,-3 3-5,-1 5 0,0 10 1,0 8 5,-3 3-6,7 4-2,-4 7-3,1 3-3,-5 12 1,0 0-1,-4-1-3,0-3 0,0-3 2,4-5 0,-8-3-2,0-7 0,0-4-1,0-3 0,0-8 3,-12-7 0,4-3-2,0-8 0,0-8 2,3-13 2,5 3 2,0-8 1,0-3-2,9 4-2,7-8 1,-4-3 1,1 3 5,3 8 4,0 3-6,1 4-1,-1 4 2,0 7 1,1 7 1,3 7 2,1 4-1,-1 7 0,0 23-3,-3 2-1,-1 8-3,-4 11-2,1 11-2,-1-8 1,-4 1-6,4-4 0,1-8-17,-1-6-7,-4-8-30,13-18-99</inkml:trace>
</inkml:ink>
</file>

<file path=ppt/ink/ink5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20:27:32.897"/>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3916 83 104,'-5'0'41,"5"0"-22,0 0-9,0 0 21,0 0-18,0 0 12,0 0-15,0 0 19,5 5-16,-5-5 20,5 9-19,1-1 17,-1 6-17,-5-5 6,5 4-12,0 5 4,0 4-7,0 5 11,0 5-9,0 12 12,5 1-11,-5 17 7,5 1-8,-5 13 4,0 0-6,0 13 9,0-8-8,-5 8 5,5-8-6,-5-1 2,0-4-4,-5-9 0,5-4-1,-5-5-2,0-9 1,-5-5 1,10-8-1,-10-5-1,10-4 1,-10-9-4,10 0 2,-10-9-8,10 0 5,-10-9-36,10 0 22,-10-9-51,5 0 38,-6-4-71,11-1 58</inkml:trace>
  <inkml:trace contextRef="#ctx0" brushRef="#br0" timeOffset="1125.6126">4605 137 124,'-5'-5'46,"5"5"-24,-5 0-10,0 0 27,10 0-22,-10 0 14,5 0-18,-5 0 12,5 0-14,-5 0 15,0 5-16,-5-1 11,5 1-12,-5-1 6,5 5-8,-10 5 7,10-1-8,-10 9 5,5 1-6,-11 17 2,11-4-4,-5 8 0,10 5-1,-5 9-2,10 1 1,-5 12 1,5-4-1,0 9 2,5-9-2,-5-4 2,5-5-2,0 0-3,5-5 1,0 32 1,6-9 0,4-4-3,0-14 2,-5-9 1,5-4 0,0-10 0,5-3 0,-5-10 0,5 0 0,-4-13 0,4 0 0,-5-9 0,0 0 0,0-13-3,0 4 2,-5-13 3,0 8-1,-5-13-1,0 10 1,0-19-1,0 5 0,-5-14 0,6 5 0,-6-10 0,0 10 0,-5-13 0,0 12 0,-5-8 2,5 9-1,-5-9-1,5 9 1,-11-18-1,6 13 0,-10-13 0,10 9 0,-10-9 2,5 8-1,-10-3 4,10 8-3,-10-9 1,5 10-1,-5-1-2,10 9 1,-10-4 1,10 4-1,-11-4-1,11 9 1,-5-9-1,10 13 0,-10-9 0,10 14 0,-10-5 0,10 9 0,-5-4-3,10 8 2,-10-8-32,10 9 18,-5-5-60,5 4 42,-5 1-91,0 4 70</inkml:trace>
  <inkml:trace contextRef="#ctx0" brushRef="#br0" timeOffset="3482.9403">5334-248 108,'0'-35'44,"0"35"-24,0-18-6,0 9 28,0 4-23,0-8 6,0 4-15,-5-13 7,5 8-9,-5-17 6,0 9-7,-5-14 0,0 9-4,-5-22 3,10 13-4,-10-17 8,5 12-6,-5-8 10,5 14-8,-11-10 10,11 9-9,-10-4 10,5 13-10,-5 0 10,5 9-10,-10 0 3,5 10-6,-10 3 2,4 5-3,-4 5 3,10 8-4,-5 5 1,5 0-1,-5 9-2,10 4 1,-5 9 1,10 5-1,-1-5 4,6 0-3,0 0-1,5-4 0,0 0-4,10-5 2,-4-4 1,4 4 0,0-8-3,5-6 2,-5-3 1,5 4 0,0-14 2,5 5-1,0-9-1,0 5 1,0-5-4,0 0 2,1-5 3,-1 5-1,-5-4-3,0-1 1,0-4 1,0 5 0,-5-5 0,5 4 0,-5-8 0,5 4 0,-5-9 2,0 9-1,0-13-1,0 13 1,-4-9-4,4 5 2,0-5 3,0 9-1,-5-9-1,0 9 1,0-9-1,0 9 0,-5-4 0,5 4 0,-5-5 0,5 6 0,-5-6 0,5 5 0,-5-4 0,5 8 0,-5-4 2,5 5-1,-5-5 4,0 9-3,0-4 6,0 4-5,0-5 6,0 10-6,0-5 6,0 0-6,0 0 6,0 0-6,0 0 6,0 8-6,0 1 6,0 5-6,0 4 8,0 4-7,0 5 5,0 4-5,0 14 7,5-1-7,-5 24 10,5-6-8,-5 18 5,5-4-6,0 5 7,0-10-8,0-8-1,0-9-2,-5-10-1,5-4 0,-5-8 0,0-5 0,0-10-7,0-3 4,-5-14-49,0 0 28,-10-14-109,5 6 75,-15-15-109,10 10 95</inkml:trace>
</inkml:ink>
</file>

<file path=ppt/ink/ink5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20:26:21.014"/>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20258 281 108,'0'0'44,"0"4"-24,0-4-13,0 0 24,-5 14-7,5-14-6,-5 0-1,5 0-10,0 0 2,0 0 4,0 0-3,0 0 2,-5-9-3,5 0 2,0-5-6,0 5-1,0-4 0,0-1 0,5 1 2,0-5 1,0-4 1,5 0 2,-5-5-3,5 0-2,0 0-2,0 5-3,0-1 5,0 1 1,0 4 0,1 5-1,-1-1-1,0 5 0,0 1 0,0-1 0,0 0-2,0 4 1,0-4-2,0 5 2,-5 4-2,5 0-1,-5 0 5,0 0 1,-5 0 0,10 9 1,0 0-2,0 4 2,0 0-4,-5 5 0,0 5-1,5 3 1,-5 6-2,0 4-1,6-1 1,-6 1 1,0 9-1,0-5 2,0 5-2,-5-5-1,0-4 1,0-5 1,0 0 1,0 0 1,0-8-5,0-5 1,0-5 0,-5 5 2,0-5-3,5-4 0,0-9 1,-5 5 2,5 4-1,0-9-1,-5-5 1,5-4-1,0-4-3,0-1 2,0-3 1,0-1 0,0 0-3,5-5 0,0 1 2,0-5 0,0 5 3,-5-5 1,5 0-1,0 1-2,-5-6-2,10 5-1,0 1-1,-5-1 3,0 4 2,0 1 2,5 0-4,0 4 1,-5 0 0,0 0 2,0 0-3,0 5 0,0-1 1,0 1 2,0 4-1,0 0-1,0 0-2,0 0 1,0 5 1,0-1 2,0 1-3,0-1 0,0 1 3,0 0 3,0-1-2,0 5-2,0 0 0,1 0 1,-1 0-1,0 0-1,0 0 1,0 0-1,5 0 0,-5 0 0,5 0 2,-5 5 1,5-1 1,0 5 2,-5 4 1,5 1 1,-5 8-4,0 0-1,0 5 1,0 5 2,0-1 1,0 5 1,0 13 0,0 4 0,-5 10-2,0-1 1,0-3 0,0-6 1,0-4-7,5-4-2,0-5 0,-5-9 2,5-4-2,0-4-2,0-5-7,0-10-2,5-3-9,0-5-4,6-5-6,-1-3-4,0-1-20,5-9-10,0 0-42,5-5-31,0 6 63</inkml:trace>
</inkml:ink>
</file>

<file path=ppt/ink/ink5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38:36.865"/>
    </inkml:context>
    <inkml:brush xml:id="br0">
      <inkml:brushProperty name="width" value="0.07938" units="cm"/>
      <inkml:brushProperty name="height" value="0.07938" units="cm"/>
      <inkml:brushProperty name="color" value="#7030A0"/>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 contextRef="#ctx0" brushRef="#br0">1303 157 140,'-19'11'55,"15"-5"-43,-4-2 3,5-4-1,-1 0-7,0-4 1,-3-2-3,-1-5 2,-3 1-4,-1-3 3,1 3 3,0-3 1,0-4 4,-1 7 2,1-7-1,0 0-5,-1-6-2,5 3-4,3-4-1,0 1-3,4-1-1,0 4 1,0 0 2,4 3-1,0 1-1,3 2-2,1 1 1,-1-1 1,1 1 0,3 0 0,1 2 2,-1 5-3,4-1-2,0 7 2,4 0 2,0 7-2,3 6 0,1 7 1,3 4 0,1 3 0,3 3 0,-4-3 0,0 6 0,-3-3-3,0-3 2,-4 3 1,-1-10 2,-3-3-1,0-4-1,-3-9 5,-1 2 4,-3-12 8,-1 2 7,-3-12 0,0-4 3,-4-11-9,0-2-3,0-4-8,-4 0-3,0-10-4,0 4-1,1-4 1,-1 7 0,0 3-11,0 3-3,1 4-15,-1 13-7,0 0-9,0 4-2,0 3-54</inkml:trace>
  <inkml:trace contextRef="#ctx0" brushRef="#br0" timeOffset="687.3647">1962-255 140,'0'0'52,"0"0"-41,0-3 4,0 3 1,0-3-1,0-1 0,0 1 6,-4-1 1,4 4-11,0 0 9,0 0 6,0 0-5,0 4 0,0-1-10,0 7-2,0 7-7,0 0-2,0 13 0,4 0 0,-4 7 2,0 7 1,0 2 1,-4 5 0,0-8-5,0 4 1,4-10-2,0-3 0,0-4-16,0-3-8,4-4-26,4-6-12,-1-4-28</inkml:trace>
  <inkml:trace contextRef="#ctx0" brushRef="#br0" timeOffset="1257.0882">2158 54 164,'-4'0'63,"4"0"-49,0-4-2,0 4-4,0-6-4,0 6 0,0 0 2,0 0 1,0 0 8,4 6-9,-1 4-5,5 4-1,0-1 0,-1 4 0,1-4 0,-1 4 0,4 0-3,1 0 2,-1-1 3,0 1 1,1-7 1,-1-3 0,0-1 2,1-6 1,-1 0 10,0 0 4,-3-10-3,-1-3 2,-3-7-2,0-4 0,-4-6-3,-4-7-1,0 1-2,-3-8 0,-1 4-4,1 6-3,-1 1-2,1-1 0,-5 7-4,5 4-2,-5 0-7,1 16-4,0 3-28,-1 8-10,5 3-39,-1 9-46,5 1 44</inkml:trace>
  <inkml:trace contextRef="#ctx0" brushRef="#br0" timeOffset="1948.8766">2316-87 124,'-11'-4'49,"3"4"-38,1-6 8,3 6 1,0 0-1,-4 0 3,1 0 3,-1 0 4,-3 0-15,4 6 1,-5 1 1,5 3-6,-1 0-3,1 14-7,-1 3-2,4 3-8,1-3-4,-1 6-30,4 4-11,0-7-27,0-6-13,0-8 48</inkml:trace>
  <inkml:trace contextRef="#ctx0" brushRef="#br0" timeOffset="2760.0338">2425-399 120,'-11'3'46,"3"-3"-35,1-3 7,3 3 4,0-3 0,0-1 2,-3 1-5,-1 0-1,1-4-10,-1 7 10,1-3 8,-1-1-5,4 4-2,1 0-5,-1 0-1,4 0-10,0 0-3,0 0-1,7 0 2,1 4 0,3-1-1,1 4 3,3-1 0,0 1 3,0 0 1,4-4-1,-1 1 1,1-1-4,0-3 0,0-3-3,0-1-1,0 1-1,-1-1 0,1 4-9,4 0-5,-4 4-23,3-4-8,-7 0-46,4 3-33,4-3 53</inkml:trace>
  <inkml:trace contextRef="#ctx0" brushRef="#br0" timeOffset="3559.87">2839-603 184,'-3'3'71,"3"0"-55,0-3-2,0 0-6,0 0-6,0 0-2,0 0 3,0 0 2,3 4-2,-3-4 7,8 0 3,-4 6 2,3-2 4,1-1-5,-1 1 0,1-4-8,-1 10-4,5-4-1,-5 1 1,1 3 1,-1 3 1,1 4-7,3 3 0,-7 4 3,-4-1 2,0 4 0,-4 3 1,0-3-7,-7 7 1,4-8 3,-5 1 2,1-7 0,0 4-2,-1-4 1,1 0 1,0-7-1,3-6-1,1 3 3,-1-7 0,1 1-1,3-4 1,0-4-2,4-2 2,0-1-2,4-3 2,0-7 0,3 4 1,1 3-2,3 0-2,0 0-2,1 3 1,3 0 1,0 7 0,0 0 0,0 7 0,7 0 2,-3 3 1,4 0-4,0 0-1,3-3-2,4 6 3,4-13-40,0-13-17,0-4-50</inkml:trace>
  <inkml:trace contextRef="#ctx0" brushRef="#br0" timeOffset="4187.3763">3352 281 264,'-4'-6'101,"4"6"-78,0 0 0,0 0-6,0 0-6,0 0 1,0 0 5,0 0 3,0 0-10,0 10-1,0-3-2,0 9-6,0 8 0,-4 3 1,0 6 1,1 4-1,-1 0-2,0 0 1,0-4-1,1-6-7,-1-7-3,4-6-30,0-4-11,-4-4-27,4-12-9,0 2-4</inkml:trace>
  <inkml:trace contextRef="#ctx0" brushRef="#br1" timeOffset="-8544.1585">86 0 116,'-4'0'46,"4"0"-35,-4 0-4,4 0-3,0 0-7,-7 0 2,3 0-1,0 0 0,1 0 11,-5 0 5,0 0 7,1 3 2,3 1-1,-3-1 1,3-3-13,0 7-3,0-4-1,4 0-1,0 1 0,0-4-3,0 6-2,0-2 1,0-4 1,0 0 3,0 0 2,0 0 1,0 0 2,0 7-3,0-7-2,0 0 0,0 0 1,0 0-3,0 6 0,-7-6-1,3 0-2,0 0-19,4-6-8,0 6-74</inkml:trace>
  <inkml:trace contextRef="#ctx0" brushRef="#br0" timeOffset="-2247.3647">214-633 80,'-4'-4'33,"0"1"-26,1 3 7,3 0 3,-4 0-3,0 0 2,-3 0-5,-1 0-1,1 0 2,-1 0 5,0 0 4,1 0 2,-1 3-12,1 1 2,3-1 1,0 0-3,1 4 1,-1 3-5,0 0 1,0 3-5,0-2 0,1 5 3,-1 11 3,0 3-4,0 4-1,1-1-2,3 1-2,0 3 3,0 0 0,-4-4-4,4 1-1,-4-1 1,4 4 2,-4-4 0,4 1 2,0-1-2,0-6-1,0 3 1,0-6-1,-7-4 0,7-7 0,0-3 0,0 1 2,0-5-1,0-2-1,0-1 9,0-3 4,-4 0-4,4-3-3,-4-1-1,4-2-1,-3-1-5,-1-3 1,4 0 0,0-4 2,0 1-1,0-1-1,0 1-2,0 0 1,0-1 1,0-2 0,4 5 0,-4-5 2,3-1-3,1 0 0,0-3 3,3 3 1,-7-9-4,4 9 1,4-3 0,-1 0 2,1-4-1,-1-3 2,5 7-2,-1-3-1,0-4 1,-3 3 1,3 1-3,0 0 0,1 6 1,-5 0 0,1 0 4,-1 4 2,-3-1-5,3 1 0,-3 6-1,4-3 2,-4 7-1,3-4-1,1 1-2,-1 2 1,1 1 1,-1-1 2,1-2-3,-1 6 0,1-4 1,-1 1 2,-3 0-1,4 3 2,-1 0-4,1 0 0,-1 0 1,5 6 0,-1-2 0,0 2-3,0 1 2,1 3 1,-1 0 0,0 0 0,-3-3 0,-1 10 0,1-4 2,-4 1-1,-1-1 2,1 4-4,0 0 0,-4-1 3,0 8 3,-4-4-4,0-7-1,1 4 0,-1 0 2,-4 0-1,5-7-1,-5-4 1,1 8-1,-1-11 0,1 7 0,-1-7 0,0 1 2,1-1-1,-8 4-1,4-4 1,-5 1-1,5-1 0,0 0 0,0-3 0,-1 7 0,5-4 0,-1-3 0,1 0 2,-1 0-3,4 0 0,1 0 1,-1 0 2,0 0-3,4 0 0,-4 0 1,4 0 0,0 0-3,0 0 2,0 0-1,4 0-2,0-3 5,0 3 1,-1 0-3,5-7-1,3 7 1,1-3 0,3 3 1,0 0 0,0 0 0,0 0 0,0 3 0,0-3 0,0 10 0,-4-3-3,1 0 2,-1-1 1,0-2 2,0 9 1,-3-9 1,0 9-2,-1-10 1,1 7 0,-1-3 1,1 6-5,-5-3 1,1 1 0,0-5 0,0 11 0,0 0 0,-4 0 0,0 9 0,0-2 0,-4 6 0,0-3 0,0-4 2,0 1-1,1-4 2,-5 0 2,1-3 4,-5-1-2,-3-2 1,0-1-1,-4-3 3,-7 4-1,0-11 0,-5 7-1,1-7 2,0-3-5,0 0-3,0 0-4,0-3-1,0 3-7,3-3-2,5-4-26,3-3-11,4-3-47,4-8-21,7-2 15</inkml:trace>
  <inkml:trace contextRef="#ctx0" brushRef="#br0" timeOffset="-1494.1606">681 365 124,'-15'0'49,"11"0"-38,0 0 1,4 0 1,0 0-5,-3-6 1,-1-4-1,0 3 0,-3 0-4,-1-3 8,1 0 5,-1 0-1,0-3 3,5-4-6,-1-3-3,4-4-5,0-6-2,4-3-1,-1-4-2,5 0 1,-4 3 1,3 1 3,1 6 2,-1-3-1,1 3 1,-1 4-4,1 6 0,0 7 1,-1 0 0,-7-4-2,4 11 1,0 0-2,3-1 2,-3 4-2,3 4 2,1 2 0,-1 1 1,1 3-5,3 0-1,1 3 1,3 4 2,0 7 0,0 2 2,0 8-4,0 0-2,-4 9 4,4-6 3,-3 0-1,-1-7-2,0-3 0,1-4-1,-1-6-5,0 6-1,4-6-33,4 0-11,-4 0-50</inkml:trace>
  <inkml:trace contextRef="#ctx0" brushRef="#br0" timeOffset="7357.3878">4120-436 140,'0'-3'52,"0"3"-41,0 3 15,0-3 4,0 0-11,0 0-1,0 0-6,4 7-2,-4 0-6,0 3 2,4 0 3,-4 7-3,4 3-1,-4 0 2,0 10 2,0 0-2,0 0 1,-4 4-3,0 6 2,-4 0-2,1 0 2,-1-3-4,1-3-2,-1-4 0,5-7 1,-1-6-1,0-3-1,0-8 1,0 1-1,1-14 0,-1 4 2,0-10-1,0 2 2,1-5-4,-1-8 0,0 1 3,4 3 1,0-10-1,4 6-2,0-6 1,-1 0-1,1-10 2,4 6 1,-1 4 3,1-7 1,-1-3-3,1 6-1,3 1-1,0 3-2,1 3 1,-5 3 1,5 4-1,-1 3-1,0 4 1,-3-4-1,3 11 0,0-4 2,1 3-1,-1 3 2,0-2-4,1 6-2,3 10 4,-4-3 1,4 9 0,0 11 1,0 3-2,0 4-1,0-1 3,-3 14 2,-1-3-2,-4 6 0,1-10 1,-4 7 2,-1-3-3,1-11-2,-4 1 0,0-4 1,0-10-3,0-3 0,0-4 1,0-3 2,0-3-6,0-4-1,0-3-9,0-3-4,-4-4-17,4 1-5,0-11-23,0 7-8,4-7-15</inkml:trace>
  <inkml:trace contextRef="#ctx0" brushRef="#br0" timeOffset="7688.4551">4339-255 160,'-19'17'63,"15"-7"-49,-15 3 7,15-6 0,1-3-7,-5 9 0,1-10-2,-1 4 0,1-4-6,-1 1 3,1-1 3,3-3 3,0 10 3,0-7 1,0 1 1,1-1 0,3-3 0,0 0-7,0 0-3,7 3-1,1 1-1,-1-4-2,1 0 1,3 0-4,0 0-2,1 0-5,3-4 0,4-2-22,-1 2-8,1-2-25,0-1-10,0 7-40</inkml:trace>
  <inkml:trace contextRef="#ctx0" brushRef="#br0" timeOffset="8149.9216">4780 70 180,'-11'-3'68,"11"-4"-52,-8 7-5,4 0-4,1 0-2,-5 0 4,-3 0 2,-4 10 1,0-3-6,-4 10 9,-4 0 7,0 3 0,1 0-1,-1 3-5,1 1-2,3 2-8,0 8-2,4-4-2,0-3-2,3 0 1,5-4-1,-1-6-5,5 10 1,3-10-7,3-4-1,5-3-9,3-3-1,1-4-9,3-3-1,3-3-15,1-4-8,4 0-17</inkml:trace>
  <inkml:trace contextRef="#ctx0" brushRef="#br0" timeOffset="8965.9238">4908 147 184,'-19'21'68,"12"-21"-52,-1 0-8,8 0-6,0 0-6,0 0 0,0-4 7,0 1 3,0 3-3,-4 0 16,1 3 7,-1 1-2,4 2-2,0 1-6,0 3 0,0 0-7,0 3-3,4-3-6,-1 7-2,5 7 1,-4-1 2,0-3 2,-1 7 1,1-3-5,0-1 1,0 4 2,-4-7 1,0 0-4,0-3 1,0 0 0,-4-1 2,0-2-1,0-4-1,1 0-4,-1-3 0,0-7 2,0 0 3,-3 0 0,-1 0 2,4-7-2,-3-3 2,-1-7 0,1 0 3,-1 0-3,4-6 0,-3-10 1,3-1 2,4 0-3,0 4-2,0-7-3,0-3 1,4 0 1,0 7 0,-1-4 2,5 0 3,0 3 4,-1 7 2,1 1-3,-1 2 0,1 1-3,-1-1 2,5 8-6,-1 5-1,-4 1 0,1-3 2,-1 10-1,9 3-1,-9 0 1,4 3-1,-3 4 2,3 3 1,-3 3-1,3 4 1,0 3 0,1 10 1,-5-3-2,1 7 1,-1-1 0,1 1 1,-4-4 0,-4-3 2,-4-4-3,0-3 0,-7-7 1,-4 1 0,-4-11-11,-4-3-3,-3-3-33,-1-17-11,5-4-85</inkml:trace>
  <inkml:trace contextRef="#ctx0" brushRef="#br0" timeOffset="9920.5047">5515 74 196,'-15'10'74,"11"-7"-58,-7-3 14,4 0 3,3 0-8,-4-3-2,1-4-9,-1-3-4,-3-3-5,-1-4-2,1 0 3,0-10-1,0 10 0,-1-6-6,5 6 1,-1 1 0,1-1 2,3 0-3,0 10 0,4-3 1,4 0 2,3 0-3,1 0 0,-1 0 1,5 0 2,-1 3-3,0 4 0,4 3-1,8 3 0,0 11 2,3 2 2,4 5-3,0 2 0,1 4-1,-1-4 0,0 7 0,0-6 0,0-7 2,-3-7 0,-1-7 4,-3-13 2,-4-7 15,-1-6 6,-3-1-7,-3-13-4,-5-3-7,-3-3-4,-4-4 0,0 10-1,-4-3-7,-3 6-2,-5 4-29,-3 3-10,0 7-82,-4 10-48,-3 0 77</inkml:trace>
  <inkml:trace contextRef="#ctx0" brushRef="#br0" timeOffset="11573.2191">6239-352 132,'-7'-10'52,"7"10"-41,-4 0 18,4 0 3,0-3-4,0 3-2,-4 0-3,4 0-3,-4-4-10,0 4 2,1 0 4,3 4-2,-4-1 2,0-3-5,4 13-1,0 1-6,0 3-1,4 3 3,0 3 3,-4 7 0,0 4 0,0 3-3,0-4 1,0 4-4,0 0 0,0 0-1,0-4-2,0 1 1,0-11-1,3 4-7,-3-7-3,0-10-30,4 7-11,4-10-38,3-1-49,0-9 41</inkml:trace>
  <inkml:trace contextRef="#ctx0" brushRef="#br0" timeOffset="12212.1531">6590-238 192,'-4'0'74,"4"0"-58,0 0 9,0 0 0,0 0-11,-4 7-3,0-7-4,1 0-2,-1 3-3,0 4 3,0-1 4,1 5-3,-1 2 2,0 0-3,0 4 0,-3 0-3,3 3 1,0 3 0,0 4 1,4 0-5,0 0 1,0-4 0,0 1 0,4-7-3,0-1 2,3 1 1,1-7 0,0-3 0,3-7 0,4-4 0,4-9 0,0 3 4,3-13 2,-3 2 4,4-9 1,-4 3 3,-1-6 4,-2-1-6,-1 1-2,-4-4-1,0 10-1,-3 4 0,-8-1 2,-4 8-1,0-1 0,-3 0-5,-5 7-1,1 0-3,-4-3-3,0 9-5,0 1-2,0-1-20,3 4-5,1 0-77</inkml:trace>
  <inkml:trace contextRef="#ctx0" brushRef="#br0" timeOffset="13167.7534">6801-570 124,'-8'-6'46,"8"6"-35,-7 0 14,3 0 4,0 0-8,0 0 1,1 0-4,-1 0 0,0 0-9,0 0 1,1 0 3,-1 0-1,0 0 1,4 0-1,0 0 0,0 0-2,0 0 1,0 0-6,0 0-1,0 0 0,0 0 0,4 0 0,0 0 2,-1 0 6,5 0 2,3 0-3,-3-4 1,3 1-3,0 3 0,1-4-1,-1 4 0,0 0-4,1 0-1,-1 0-1,0 0-2,1 0 3,-1 0 0,0 0-1,4 4 1,-3-1-4,-5 1-2,1 2-14,-1 1-6,5-4-59,-1-3-24,-4 0-9</inkml:trace>
  <inkml:trace contextRef="#ctx0" brushRef="#br0" timeOffset="14472.377">7046-660 124,'-4'3'49,"4"0"-38,-4-3 19,4 0 6,0 0-3,0 0 1,0 0-11,0 0-1,0 0-13,0 0-1,0 0 2,0 0-4,0 0 2,0 0-5,0 0 0,0 0-6,4 0-2,0 0 10,3 0 9,1-3-3,0 0-1,-1-1-3,1 1 0,-1 3-2,5 0 0,-1 0 1,0 0 1,-3 0-1,3 0-1,0 0-3,1 0-2,-1 0 3,0 0 0,1 0-4,-1 3 1,0 1-2,0 2 0,1 1 4,-5 0 1,5 0-1,-5-1-2,1 4 1,-5-3-1,1 6 0,-4-3 2,0 1-1,0 5-1,-4-2 1,1-1-1,-1 0 2,-4 1 1,1-1-4,-1 1 1,1-4 0,-1 7 0,1-7 0,-1-4 2,1 1-3,3-4 0,0 1 1,4-1 0,-4-3 0,4 0 2,0 0 1,0 0 3,0 0-8,4 0 2,0 0-1,0 0 1,3 0 0,1 0-3,-1 0 0,1 0 4,3 0-1,0 7 0,4-4 1,1 0-1,-5 4 0,0 0 0,0 0 0,1-1 0,-5 1 0,1 0 2,-4-4-1,-1 7 2,-3-3-2,0-1 2,-3 1 2,-5-3 2,1 2-1,-9-2-1,1 2-3,-7 4-2,-5 4-2,1 2 1,0 1-8,-1 0-2,1-4-16,-1-3-8,1-10-89,3-16-52,1-25 80</inkml:trace>
  <inkml:trace contextRef="#ctx0" brushRef="#br0" timeOffset="18676.4931">8154-221 88,'0'0'33,"0"0"-26,0-4 16,0 4 5,0 0-7,0 0-1,0 0-8,0 0 0,0 0 2,0 0 1,0 0-8,0 0 0,0 0 3,0 0-4,0 0-1,0 0 0,4-3 1,0 3 1,-4 0 3,0 0-3,4 0-2,3 0-2,1-3 0,-1 3 4,1-7 4,3 7-4,4-3-2,0-1 4,0 1 2,1-4-4,2 7 1,1-3-3,0 0 0,4-1-3,-1 1 1,-3 3-2,0-4-1,0 1 3,0 0 0,-4-1-4,0 1-1,0 3 3,0-3 1,0-4-5,0 7 0,-3 0-12,-1-3-3,0 3-22,-3 0-7,-1 0-26,1 3-35,-4 4 31</inkml:trace>
  <inkml:trace contextRef="#ctx0" brushRef="#br0" timeOffset="19429.8091">8215-40 132,'0'3'49,"0"-3"-38,4 3 4,-4-3 0,0 0 2,0 0 2,0 0 5,0 0 2,0 0-13,0 0 1,0 0 0,0 0-5,0 0-1,0 0-2,0 0 1,0 0 0,0 0 3,0 0-5,3 4-3,1-4 1,4 6 0,-1-2-6,1-4 0,-1 3 7,5 1 5,-1-1 0,4 0 2,0-3-2,0 7 0,0-4-3,4 1 1,0-4-2,0 0 0,0 0 1,-1 0 1,1 0 1,0-4-4,0 1-3,-4-4 4,0 7 1,0-3-2,0 0-1,0-1-1,0 1 1,1-1-2,-1-2-1,0 6 1,-4 0-1,0 0 0,4 0 0,-3 0 0,-1 0 2,0 6-1,1-2-1,-1-4-2,-3 0 1,-1 0 1,1 0 0,-5 0-25,1-4-8,0-2-29,0-4-14,-1-4-34</inkml:trace>
  <inkml:trace contextRef="#ctx0" brushRef="#br0" timeOffset="20239.4268">8645-546 96,'-8'-7'38,"4"0"-29,-3 4 12,7 3 7,-4-3-3,0-1 3,-3-2-3,-1 6 0,1-4-14,-1 1 2,0-1 1,1-2 1,3 6 4,0 0-2,1 0 1,-1 0-3,0 0-1,0 0-4,1 6-1,-1-6-5,4 4-3,0 3-3,0-1-1,4 1 2,-1 3 0,1 0-2,4 3 2,-1 1 1,4 3 2,1-4-1,3 4-1,0 0 1,0-1-1,4 1 0,0 3 2,3-3-1,1 0 2,3-1-4,1-2 0,-1-7 1,1 9 2,3-2-1,0-4-1,4 0 1,-8 0 1,1 0-1,-5 0 2,1 0-4,-4-3 0,-4-1 3,0-2 1,-4-4 3,0 6 1,-3-2 1,0-1 0,-8-3 4,0 0 5,0 0-3,0 0 0,0 0-4,0 0-1,0 0-1,-4 0 0,0 0-2,-4 4 1,-3 2-4,-4 11-6,-8 6-1,-3 11-7,-12 10-3,-7 19 3,-11-2 2,3 2-20,0-6-5,8-10-82,11-17-63,4-20 67</inkml:trace>
  <inkml:trace contextRef="#ctx0" brushRef="#br0" timeOffset="22302.2028">10202-533 160,'-4'-13'63,"4"6"-49,-4-3 9,4 7 1,0-1-8,0-2-1,0 2-1,0 1 2,0-1-9,0-2 5,0 6 3,0 0-1,0 6 0,0 5-4,4 12 1,0 7-4,-4 7 1,0 13-1,0 7 3,-4 0-1,0 4 2,0 2-4,1 4-2,-1-6-2,0-4-3,4-11-4,-4-9 0,4-7-22,0-13-11,0 0-16,0-10-7,4-14-9,0 0-36,3-9 27</inkml:trace>
  <inkml:trace contextRef="#ctx0" brushRef="#br0" timeOffset="23001.862">10322-546 124,'-7'0'49,"7"3"-38,0-3 12,0 0 6,0 0 0,0 0 3,0 0-6,0 0-2,0 0-13,0 0 4,0 0 3,0 0-2,0 0 1,0 7-5,4-1-2,-1 4-4,1 4-1,0 3-3,3 3 1,1 10-2,0 0 2,-1 0-2,4 4 2,1 9-4,-1-2 0,4 5 1,0 8 0,0 0 0,0 3 2,0 0-1,0-7-1,1-7 1,-1-2-1,0-8 0,0-6 0,-4-10-3,0 3 2,1-10 12,-1-3 5,-3-7 5,-1-4 4,-3-6 2,-4-13 1,0-4-7,0-13-2,-4-4-9,4-3-4,0 10-6,0-16 0,0 9-2,0-6 0,0 3-3,0-7 1,4 4-18,3-3-6,-3 2-23,8 4-10,3-6-71,7-4-45,1-10 77</inkml:trace>
  <inkml:trace contextRef="#ctx0" brushRef="#br0" timeOffset="25084.2044">11171-436 108,'-12'14'44,"9"-11"-35,-1 4 18,4-4 5,-4 0-2,0 1 2,1-4-7,-1 0-3,0 0-12,0 0 2,0 0 2,1 0-3,-1 0 1,0 0-7,4 0-3,0 0-4,8 6-1,3 1-1,4 0 5,4-4 1,4 7 4,-1-3 3,5 0-2,3-1-2,0-2 0,0 2-1,0 1 0,0-3 0,1 6-2,-5-4-2,0-6-2,1 7 1,-5-4 1,1 1 2,0-4 1,-1 0 3,-3 0-1,0 0 2,-4 0-2,0 0 0,-4-4-1,1 4 2,-5 0 1,1 0 3,-4 0-3,-4 0-2,0 0 0,0 0 1,0 4-3,-4-1-2,-4 14 0,-7 3-1,-11 10-3,-12 10 2,-7 7-1,-4 10 0,-12 3 2,1 1 0,4-4 0,3-10 0,8-7-18,7-10-8,8-10-50,11-3-21,8-10-10</inkml:trace>
  <inkml:trace contextRef="#ctx0" brushRef="#br0" timeOffset="25542.936">12087-225 156,'-8'4'57,"5"-4"-44,-5 6 14,4-2 5,0-4-5,1 0 1,-1 3 0,0 1 0,-3 9-15,-5-10 1,1 14 0,-8 3-3,-7 10-1,-4 11-4,-12 9-1,-7 13-3,0-2-2,-4 6-2,1-10-1,-1-7-64,4-3-30,3-14-13</inkml:trace>
  <inkml:trace contextRef="#ctx0" brushRef="#br0" timeOffset="36724.6628">12796-509 192,'-4'-4'71,"4"4"-55,4 0 0,-4 0-5,0 0-1,0 0 4,0 0-4,0 0 0,0 0-6,0 0-5,3 10 0,5 4 5,0 2 0,-1 5 1,1 2 1,-1 0 1,1 4 3,-1 13 4,-3 1-4,4-1 0,-5 3-2,1 8 2,-4-8 1,0 4 1,0-13-4,0 6 0,0-3-7,0-7-1,0-10 2,0-3 1,0-4-10,0-3-5,0-3-30,0-7-10,0-3-48</inkml:trace>
  <inkml:trace contextRef="#ctx0" brushRef="#br0" timeOffset="37877.7201">13248-399 108,'0'-3'44,"0"3"-35,0-4 14,0 4 2,0 0-5,-4 0 1,1 0-8,-1 0-3,0 0-5,4 0 1,-4 0 3,4 0 1,-4 4 4,1-1-7,-1 0-4,0 1 0,0-1 0,-3 1 1,-1-1 2,5 0 1,-1-3 1,0 10-7,0-3 0,0 3-3,1-3 0,-1 10 2,0-1 0,0 1 0,1 3 2,-1 0-1,4 7-1,0-3-2,0 2 1,0-2 1,4-1 2,-1 1-3,1-4 0,4 0 1,-1 0 0,1-3 0,3-4 2,0-3-3,1 0 0,3-3 7,0-7 4,0 0-1,0 0 0,4-7-3,0-3 1,-4-3-2,4-1 0,0-2 1,-1 2 1,1-2-1,0-1-1,-4 0-3,-4 0-2,1 4 5,-5-1 4,1-2 6,-4-1 3,-4-3-3,0 0 1,-4-4-9,-4 7-2,1-6-3,-1 0 1,-3-4-2,0 7-1,-4-7 3,-4 0 0,0 7-1,0 0-2,-4 3-4,-3 4-2,0 6-17,-5 7-8,1 7-19,4 3-8,-1 0-44,9 7-35,-1-17 59</inkml:trace>
  <inkml:trace contextRef="#ctx0" brushRef="#br0" timeOffset="39679.7688">13784-908 124,'-4'-10'46,"8"6"-35,-4 1 16,0-4 5,0 7 2,0 0 2,0 0-6,0 0-2,0 0-15,0 0-1,0 0 1,0 0-5,0 7-2,0 3-1,0 3-1,0 8 2,0 2 3,0 4 5,-4 3 3,0 3 2,0 1 1,0 0-5,-3-1 1,3 1-11,0-4-6,1-3 1,-1-1-1,0-9-4,0-4 1,4-2-22,0-5-8,0-6-12,0 0-4,8-3-21,-1 0-10,5-4-3</inkml:trace>
  <inkml:trace contextRef="#ctx0" brushRef="#br0" timeOffset="40659.6435">14025-798 88,'0'0'35,"0"0"-27,0 0 0,0 0 0,0 0-1,0 0 1,0 0 2,0 0 1,0 0 1,0 0 2,0 0-3,0 0 1,0 0 2,0 0 3,0 0-9,0 0 0,0 0-1,0 4-1,0-4 1,-4 3-4,4-3 0,-4 3-1,0 1-2,1-1 3,-1 0 0,0 7 1,0-3 0,1 0 0,-1 0 2,0-1-3,0 1 0,1 6-1,-1 1-2,0 3-2,0 3-1,0 0 4,1 3 1,3 1-3,0-4 1,0 0 0,3-3 0,1-4 0,4 0 2,-1-2 3,5-5 4,-1-2 0,0-4 0,4-4-5,0-2-1,4-1 3,-4-3 1,4-7 3,0 7 4,-4-7-2,0 0 3,-3 1-4,-1-4 1,-4-1-3,1 1 2,-1 0-2,-3 0 0,4 0-3,-4 0 1,-4 3-2,0-3 2,0 0-4,0 3 0,0-6-1,0 6-2,0 7 1,0 0-1,-4 3 0,0 0 2,-4 7-8,-3 4-1,-4 3-14,0 3-4,0 0-7,4 0-3,-1-7-49,5-13-59,-1-10 37</inkml:trace>
  <inkml:trace contextRef="#ctx0" brushRef="#br0" timeOffset="51206.2043">18779-228 116,'-4'-10'44,"1"7"-35,-1-11 14,4 14 5,-4-3-5,0-4 1,1 0-4,-1 1-3,0-1-9,0-3-1,0 7 3,1-4-2,-1 0 3,0 1 0,0-4 3,1 10-3,-1-4-1,0 1 0,0 3 4,1 0-4,-1 3 0,-4 1-4,1 12-1,-1 1-6,1 6-1,-1 1 3,1 3 1,3 6-3,0 1-1,4-1 1,4 1 2,3-1-5,5-3 1,3-3 1,4-7 1,3-3-2,1-7 2,-1-3 1,1-7 2,-4-3-1,0-7 2,-4 3 4,0-7 6,0-6 6,-7-3 5,-5-4-6,-3-6-3,0-1-8,-3-3-3,-1 0-2,0-3 1,0 10-2,-7 3 2,7 7-2,0 3-1,1 4-2,-1 3-1,0 3-20,-4 4-8,1 3-33,-1 3-13,5 4-42</inkml:trace>
  <inkml:trace contextRef="#ctx0" brushRef="#br0" timeOffset="52096.7455">19239-824 152,'-7'-17'57,"3"10"-44,0-3 16,4 7 6,0-4-8,-4 4-3,1-1 3,-1 1 3,0 3-16,4 3-4,-4 4-2,4 10-4,-4 6-1,4 4 1,0 13 0,0 10-2,0 17-2,0 11 1,0 2-1,0-3 0,4-3 2,0-7-1,4-7-1,3-6-2,4-14 1,4-10 1,3-10 0,1-3 0,0-10 2,-1-7-1,1-7 2,-4 0-2,-4-6-1,0 0 7,-4-4 3,-3 0 1,-4-3 1,-1 0-2,-3 0 1,0 3-2,-3 0 0,-1 4-1,0 3 2,-4 3-5,5 14-3,-5 3-4,1 3 1,-1 7-1,0-3 0,5 6 0,-1-6-2,8-3-13,3-4-6,5-7-10,3-6-5,4-7-30,3-4-11</inkml:trace>
  <inkml:trace contextRef="#ctx0" brushRef="#br0" timeOffset="52583.2048">19759-345 220,'4'-10'85,"-4"3"-66,-4 0 8,4 4-2,0-4-2,-3 7 3,-1-3-10,-4 3-2,-3 3-8,-4 7 0,0 4 4,-4 6-2,-4 3 1,1 4-3,-1 0-1,4 0-1,4-7 2,0 3-5,4-6-3,3 6-2,8-6 0,4 7 3,7-4 0,1 0 1,3 0 2,4 7 1,-1-7 1,1 0-2,-4 0-2,0-3-2,-3 0 1,-5-4 1,-3-6 2,-4 6 1,-4-3 3,-3-3-3,-5 0 0,-3-4-12,-3-3-7,-1 7-18,-4-7-6,0 0-41,1 0-15,7-7 1</inkml:trace>
  <inkml:trace contextRef="#ctx0" brushRef="#br0" timeOffset="53839.2905">19586 134 116,'4'-3'46,"7"-4"-35,4-3 1,-7 7-3,3-4 23,0-3 14,4 6-4,0-2 0,1-1-13,-1 0-5,7-3-14,1 4-4,3-4 0,1-7-1,3 7 0,4-4-3,-4 1 1,-7 3-2,-1 0-1,-3 0 1,-4 3 1,-4 0-1,1-3 2,-5 7 0,-3-4 3,0 1 1,-4-5 1,-4-2-4,0 3-3,-3-7 0,-1 7 1,1 0 3,-1 0 2,1 0 5,-1 10 3,-3-3-4,3 6 1,-3 10-9,0 8-4,-1 9 0,1 7 2,0 3 0,3 10 2,1-10-2,3 0-1,8-6 1,3-7-1,4-4-3,4-6 2,4-4-1,0-9-2,4 2 3,-1-6 0,-3-6 1,0 2 2,-4-2-1,0-4 2,-3-4 0,-1-2 1,-4-1-2,-3 0 1,-4 0-4,0-6 0,0 6 3,0-3 3,0 0 0,0 0 0,0-4-3,0 11 1,4-1-2,0 1-1,0 3-2,3 3 1,1 4 3,3 3 1,0 10-1,4 7-2,0 10-2,4 9 1,0 1-1,0 7 0,0-7 2,0-4 0,0-6 0,-1-10 0,1 3-14,4-17-3,-4-3-15,0-17-6,-1-6-6,-3-4-2,1-6-13,-5-1-3,-4-3 1,-3 4-9,-4 6 30,0 0 24,-4 7 15,-3 0 1,-1 3 0,1 0 2,-1 4 1,-3 0 14,3-1 6,1 8 13,-1-1 7,1-3 1,-1 3 1,1-3-3,3 7 1,0-1-24,4-6 5,0 10 0,0 0-1,0 0-2,0 0-5,0 7-2,4 3-4,0 7-1,-1 6-3,1 17 1,4 4-4,-1 13-2,5-7-3,-1 7 1,8-6 1,-4-8 2,0-3-1,0-10-1,0-6 1,0-7-1,0-7 2,-3-10 1,-1-7 1,0-10 2,-3-10-1,-1-13 0,-3 0-6,0-10 1,3 3-11,1 0-3,-1 0-11,1 0-4,0-3-17,3 0-9,0-1-65,4 1-32,4 3 75</inkml:trace>
  <inkml:trace contextRef="#ctx0" brushRef="#br0" timeOffset="54425.5922">20826-70 56,'0'-4'24,"0"8"-18,0-4 40,0 0 18,0 0-8,0 0-5,0 0-14,0 0-4,0 0-18,-3-4 4,-1-2 4,0 6-3,0-4 0,1 1-5,-5-1-1,4-2 0,-3 6 2,-1 6-5,1 1-1,-1 7-9,1 2-2,-5 4 0,5 7 0,-5 3 1,5 1 2,3-8-3,0 4 0,4-4-1,4-3 0,4-3 2,3-7 0,0-3 0,1-7 0,3-3-3,0-7 2,0-7-1,0 0-2,-4-6 0,1-4 3,-5 0-5,1-3 2,-5 10-5,5-4 1,-4 4-7,-4 0-1,3-3-15,-3 6-8,4 7-23,0 0-11,0 3-19</inkml:trace>
  <inkml:trace contextRef="#ctx0" brushRef="#br0" timeOffset="55010.8206">20962-583 228,'-4'-14'88,"8"11"-69,0 0 2,-4 3-5,7 3-7,1 4 2,0 16 3,-1 4 1,1 17-8,-1 3 2,1 13 2,-5 4-6,5 3-1,0 6 0,3 1 0,-4-7-2,5-10 1,-1 0 0,0-17 3,1-6-3,-1-11-2,0-6 4,1-7 1,-1-7 0,0-6 1,1-7 0,-5-7 3,1-3-5,-1-7-1,1 4-2,-5 6 1,1 0 4,0 1 6,-4 9-1,0-3 1,0 3-5,0 7-3,4 3-2,0 7 0,-4 1-2,3 2-1,1 4-2,0-1 1,0 1 3,3 0 1,1-7-19,-1 3-7,1-9-15,3-4-6,4-4-12,0-9-2,0-10-7,4-11 1,0 1-18</inkml:trace>
  <inkml:trace contextRef="#ctx0" brushRef="#br0" timeOffset="56253.8309">21230-389 228,'-19'-17'85,"15"4"-66,-7-4-8,7 11-6,-3-4-1,-5 6 5,-7-3 8,-3 1 7,-5 12-13,5 1 12,3-3 4,4 6 3,4-4 2,3 1-15,4 0-8,8-4-1,11 10 1,4-3 0,11 1 2,4-5-6,8 4-3,7-6-1,7-4 1,4-7-28,8-10-11,0-13-81,4-3-76,-8-14 65</inkml:trace>
  <inkml:trace contextRef="#ctx0" brushRef="#br0" timeOffset="55865.7862">21479-204 208,'7'-7'77,"-3"10"-60,-4 1 24,0-4 6,0 6-20,-4 4-7,0 7-8,1 0-1,-1 6-6,-4 11 4,1 6 3,-1 7-2,1 0 2,3-7-9,0-3-2,4-7-3,0-6-2,4-8 5,4 1 1,-1-7-3,4-7 1,1-6 4,-1-7 2,4-7 0,-4-6-1,1-4-1,-1-3 0,-3-4 2,-1 4 3,-3 0 0,-4 3 0,0 4 1,-4-1 4,0 8-6,-3-1 0,-1 0-2,-3 10 1,0-3 0,-4 10 1,-1-3-7,1 6 0,-3-3-3,-1 14-2,4-1-4,0 4 0,-1 0 2,5-1 1,4 1 0,-1-4 1,4-2-8,4-5-3,4 4 10,7-6 7,4-8 0,4-6 1,4 7-1,0-7 1,3 0-2,0 0 2,4 3-2,-3 0 2,-1-3-4,-3 10 0,0 0-1,-1 0 0,1 10 2,-4-3 2,-1 10-1,1-4 2,0-3-4,-4 7 0,0 0-1,-3-4 0,-1-3 2,-4 0 2,1-3 1,-4-4 1,-4-3 2,4-3 1,-1-4-1,5-9 1,-1-1-4,5 0 0,3-3-1,0 0-2,0 0 1,0 3-1,0 4 0,0 6 2,0 3-3,4 4 0,-4 7 3,4 7 1,0 6-4,0 6-1,0 5 5,-1-5 5,1 1-4,0-3 0,0-8-2,0-2-2,0-11-6,-4-3-1,0-10-17,0-13-7,-4-7-21,-3-4-7,-4-3-29,-8-3-9,-4 0-5</inkml:trace>
  <inkml:trace contextRef="#ctx0" brushRef="#br0" timeOffset="46182.7904">16347-275 84,'0'-3'33,"0"-1"-26,4 1-2,-4-7 20,0 7-4,0-11 3,0 4 0,0-7-2,0 1 1,-4-8-4,1 4 0,-1-7-10,0 1-1,-4-8 2,1 7-4,-1-3 2,1 3-3,-1 0 0,-3 4-3,3 6 1,1 0 2,-1 4 2,-3-4 3,4 11 4,-1-4-4,0 6 0,-3 1-2,4 3 2,-1 0-5,0 3-3,1 1-1,-1 9-1,1 0-3,3 4 2,0 7-1,1 6 0,3 3 2,0 7 0,0 4-3,3 0 2,1-1 1,0 1 2,0-1-1,-1 1-1,1-4 1,0 0 1,0 0-1,-1-6-1,-3 0-2,0-4 1,0-10 3,0 3 1,0-6 1,0 0 2,-3-4-1,-1-3 2,0 0-2,-3-3 2,-1 0-4,1-4 0,-1 4-3,0-4-1,1-3-1,-1 0 0,1-3-14,-1-4-4,5-3-23,-1-3-10,0-1-5,0 1 0,4-4-19</inkml:trace>
  <inkml:trace contextRef="#ctx0" brushRef="#br0" timeOffset="46677.7165">16053-114 120,'-15'10'46,"11"-10"-35,-3 7 14,7-7 4,0 6 1,-4-2 2,0-4-9,4 0-3,-3 0-12,3 0-3,0 0 1,0 0-3,0 0-2,0 0 2,0 0 2,0 0 2,7 0 1,1 0 0,3-4 0,0-2-2,1 6 1,3 0-2,0 0 2,4 0-2,-1 0 0,1 0-3,0 0 1,0 0 0,0 6 1,-4-2 0,0-1 2,0 1-3,0-4 0,0 0 1,0 6 0,0-6 0,0 0 2,1 0-3,-5 0-2,0 0 0,0 0 1,-3 0-10,0 0-2,-1 0-19,1-6-7,-1 6-16,4-4-6,1-3-25,-1 1-24,0 2 47</inkml:trace>
  <inkml:trace contextRef="#ctx0" brushRef="#br0" timeOffset="47199.6388">16555-158 124,'0'-6'49,"3"6"-38,-3-10 12,0 10 3,4-4 1,0 1 3,-4-4-3,0 7-2,0 0-13,0 0 6,0 0 2,0 0-6,0 0-1,0 0-9,0 7-5,0 3 0,0 3 0,0 4 1,0 3 0,0 4 0,0 9 0,0-3 0,0-3 0,4 0 0,0-3 0,-1-8-3,1-2 2,4-4-1,-1-4 0,1-2 0,-1-4 0,1-4 4,-4-2 3,-1-8-2,1 1 0,0-4 3,-4-3 3,0 0 0,-4 0 0,0 0-3,1 3-1,-1 0 1,-4 4 1,1 3-3,-1 3-1,1 4-1,-1-4-2,1 4-2,-1-1 1,4 1-19,0-4-7,1 7-50,3 0-22,7-3 0</inkml:trace>
  <inkml:trace contextRef="#ctx0" brushRef="#br0" timeOffset="47578.6122">16649-80 136,'-15'16'52,"11"-16"-41,4 7 2,0-7 0,0 0 0,0 0 4,0-7 2,4 4 3,0-4-12,-1-3 1,1-3 2,4 6-3,-1-3 0,5 0 0,-1 0 1,4 3-3,0 4 0,0 3 1,0 3 2,4 4 1,0 3 2,-4 0-3,0 7-1,-4 6-2,1-3 2,-1 0-5,-3-3-3,-1-7-1,4 4-1,4-11-20,-3-3-9,3-3-23,4-11-9,0 4-43</inkml:trace>
  <inkml:trace contextRef="#ctx0" brushRef="#br0" timeOffset="48477.1328">17120-275 144,'0'0'55,"-4"0"-43,1-3 8,3 3 0,0-4 1,-4 1 2,4 0-4,-4-4 1,4 7-11,0 0 1,0 0 3,4 0-5,0-3-2,-1-1 3,5 1 4,0-4-3,3 4 2,0 0-7,4-1-1,0-2-2,0 6 1,0 0-2,-3 6-1,-1 1 1,0 3 1,-3 0-3,-4 10 0,-4 0-1,0 4 0,-4-4 2,0 3 0,-3 4 0,-1-7 0,1-3 0,3-7 0,0 3 0,0-3 0,0-3 0,4-3 2,0-4-1,0 0 2,0 0-2,0 0-1,0 0-2,0 0 1,4-4 1,0 1 2,4-1-1,-1 4 2,1 0-4,3 0 0,0 0 1,1 0 0,-1 4 2,0 3 1,1 3-1,-1 3 1,-4-3-2,1 7 2,-4 3-2,-1-3 2,-3-1 0,0 1 1,-3-3 0,-5-1 0,1-3 0,-5-3 0,1-1-2,0-2-2,-4-4-2,3 0 1,1 0-15,0-4-4,-1 1-23,5-7-10,-1 7-27,1-11-41,7 4 34</inkml:trace>
  <inkml:trace contextRef="#ctx0" brushRef="#br0" timeOffset="48862.8557">17395-131 168,'0'-3'66,"4"3"-52,0-3 6,0 3-1,3-4-2,1-3-1,-1 4-2,5 0 1,-1-1-8,0 1 5,1 0 3,-1 3-1,4 0 2,0 0-9,4 3-2,0 0-5,0 1-1,-4-1 1,0 4 2,-4 0-1,4-4 2,-3 0-7,-1-3 1,-4 0-67,5 0-28,-1-6 0</inkml:trace>
  <inkml:trace contextRef="#ctx0" brushRef="#br0" timeOffset="49735.5112">17920-181 164,'0'3'63,"3"1"-49,1-4 7,-4 0 2,0 0-1,0 0 2,0 0 0,0 0 2,0 0-14,4 3-5,0-3-2,3 7 1,1-1 3,-1-2-2,1-1 1,3 0-1,0 1 1,1-1-4,-1 1-1,0 2-1,1-6 1,3 7-2,0 0 2,-4-4-2,0 7-1,1-3 1,-1 6-1,-3 1 0,-1-1 0,-3-3 2,0 7 1,-4-4 1,0 4 0,0 0-2,-4-7 1,0 7-2,-3-7 2,-1-4 0,1 4 3,-1-6-1,0-4 2,1 0-2,-4-4 2,-5-6-6,1 7-1,0-10 0,-4 9 2,1-3-3,-1 1 0,-4 2 1,4-2 0,0-1 0,4 0 0,-3-3 0,2 4 2,5-11 1,4 0 1,-1 7 0,4-7 0,4 0-2,0 1-2,4-1 1,0 0-1,3 4 0,1-4 0,-1 7 0,5-7 2,3 4-1,-4 3 2,4 0-4,4 0 0,0-4 3,4 1 1,-1-1-1,5-2 1,3-1-2,0-3-1,0 3-2,0 0 1,0 1 1,1 2 2,-5 1-23,-3-4-8,3 0-118</inkml:trace>
</inkml:ink>
</file>

<file path=ppt/ink/ink5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10:57:49.590"/>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2BD030B6-CDEA-4F7F-80D5-CB50BB8A124E}" emma:medium="tactile" emma:mode="ink">
          <msink:context xmlns:msink="http://schemas.microsoft.com/ink/2010/main" type="writingRegion" rotatedBoundingBox="245,11251 7021,10637 7566,16655 791,17270"/>
        </emma:interpretation>
      </emma:emma>
    </inkml:annotationXML>
    <inkml:traceGroup>
      <inkml:annotationXML>
        <emma:emma xmlns:emma="http://www.w3.org/2003/04/emma" version="1.0">
          <emma:interpretation id="{85E3FA60-BC7F-4369-823D-73F4C8EF5801}" emma:medium="tactile" emma:mode="ink">
            <msink:context xmlns:msink="http://schemas.microsoft.com/ink/2010/main" type="paragraph" rotatedBoundingBox="649,11324 7021,10636 7231,12591 860,13279" alignmentLevel="1"/>
          </emma:interpretation>
        </emma:emma>
      </inkml:annotationXML>
      <inkml:traceGroup>
        <inkml:annotationXML>
          <emma:emma xmlns:emma="http://www.w3.org/2003/04/emma" version="1.0">
            <emma:interpretation id="{C54134E7-C7FE-4AF3-8986-82434EAD44B3}" emma:medium="tactile" emma:mode="ink">
              <msink:context xmlns:msink="http://schemas.microsoft.com/ink/2010/main" type="line" rotatedBoundingBox="649,11324 7020,10637 7231,12591 860,13279"/>
            </emma:interpretation>
          </emma:emma>
        </inkml:annotationXML>
        <inkml:traceGroup>
          <inkml:annotationXML>
            <emma:emma xmlns:emma="http://www.w3.org/2003/04/emma" version="1.0">
              <emma:interpretation id="{8305488F-BC30-4E00-A8FD-F2153257B5BB}" emma:medium="tactile" emma:mode="ink">
                <msink:context xmlns:msink="http://schemas.microsoft.com/ink/2010/main" type="inkWord" rotatedBoundingBox="692,11719 1499,11632 1667,13192 860,13279"/>
              </emma:interpretation>
              <emma:one-of disjunction-type="recognition" id="oneOf0">
                <emma:interpretation id="interp0" emma:lang="en-US" emma:confidence="1">
                  <emma:literal>a</emma:literal>
                </emma:interpretation>
                <emma:interpretation id="interp1" emma:lang="en-US" emma:confidence="0">
                  <emma:literal>A</emma:literal>
                </emma:interpretation>
                <emma:interpretation id="interp2" emma:lang="en-US" emma:confidence="0">
                  <emma:literal>9</emma:literal>
                </emma:interpretation>
                <emma:interpretation id="interp3" emma:lang="en-US" emma:confidence="0">
                  <emma:literal>q</emma:literal>
                </emma:interpretation>
                <emma:interpretation id="interp4" emma:lang="en-US" emma:confidence="0">
                  <emma:literal>h</emma:literal>
                </emma:interpretation>
              </emma:one-of>
            </emma:emma>
          </inkml:annotationXML>
          <inkml:trace contextRef="#ctx0" brushRef="#br0">747 873 140,'-8'-31'52,"8"21"-41,0-20 2,0 17 0,0-7-11,0-7-3,0-10 0,0-7 2,0-2 0,0-5 8,-4 1 6,1 0-1,-1-4 2,-4-3-5,1 3-1,-1 1-2,1 3 0,-5-1 0,-3 8 0,-4 6-2,-3 10 1,-5 4-4,-7 13-2,-3 6 0,-5 18-1,1 6 0,-1 13 0,-3 11 0,0 13 2,3 10 1,1 20 1,-1 13-5,1 4-1,-1 10 1,5 7 0,7 0 1,7-11 0,8-13 0,11-13 2,8-13-1,7-14-1,4-11-2,4-9-1,4-13 2,3-11 2,8-13 0,4-17 2,3-9-4,4-11 0,4-13 1,-3-11 2,3-6-1,-8-7-1,1-6 1,-5-4-1,-6-3 0,-5 3 0,-7 7 0,-4 14 2,-4 9 5,-3 10 6,-5 7-1,1 11 3,-4 6-8,0 13-4,-4 14-5,1 19-1,-9 21 2,1 14 2,0 9 0,-1 10-1,-3 8 3,4 5 0,4 1 1,3-7 2,8-6-1,-1-4 0,5-10-3,3-7-2,0-6-2,5-7 1,2-7-1,5-13-2,7-7-2,4-13 1,8-24-61,7-13-26,0-11-6</inkml:trace>
        </inkml:traceGroup>
        <inkml:traceGroup>
          <inkml:annotationXML>
            <emma:emma xmlns:emma="http://www.w3.org/2003/04/emma" version="1.0">
              <emma:interpretation id="{F85D4802-9007-48EE-AD2F-7259DC62E0A1}" emma:medium="tactile" emma:mode="ink">
                <msink:context xmlns:msink="http://schemas.microsoft.com/ink/2010/main" type="inkWord" rotatedBoundingBox="2140,11163 7021,10637 7229,12567 2349,13094"/>
              </emma:interpretation>
              <emma:one-of disjunction-type="recognition" id="oneOf1">
                <emma:interpretation id="interp5" emma:lang="en-US" emma:confidence="0">
                  <emma:literal>Students</emma:literal>
                </emma:interpretation>
                <emma:interpretation id="interp6" emma:lang="en-US" emma:confidence="0">
                  <emma:literal>Students'</emma:literal>
                </emma:interpretation>
                <emma:interpretation id="interp7" emma:lang="en-US" emma:confidence="0">
                  <emma:literal>students'</emma:literal>
                </emma:interpretation>
                <emma:interpretation id="interp8" emma:lang="en-US" emma:confidence="0">
                  <emma:literal>Student's</emma:literal>
                </emma:interpretation>
                <emma:interpretation id="interp9" emma:lang="en-US" emma:confidence="0">
                  <emma:literal>student's</emma:literal>
                </emma:interpretation>
              </emma:one-of>
            </emma:emma>
          </inkml:annotationXML>
          <inkml:trace contextRef="#ctx0" brushRef="#br0" timeOffset="1065.0059">2281 269 208,'-11'-43'77,"11"16"-60,-4-10 4,4 17-1,0-7-14,-4-13-6,-3 0 0,-5 0 1,1-1 0,-8 4-3,-3 4 1,-5 3 7,-3 6 6,-4 4 3,0 10 3,-4 7-8,5 6-1,-1 7-5,0 10-3,0 4-5,0 13 0,-4 6 2,8 4 1,4 3-2,7 1 0,7 2 2,5 1 0,11 3 1,3 3 0,4 4 0,8 3 2,0-10-1,4-4 2,-1-2-4,5-1-2,-5-3 2,5 0 2,-1 3 0,-3-3-1,-1-3 1,-3-8 1,0-2-3,-8 0 0,1-11 3,-8 0 1,-8-2 1,-4-5 0,-7-2 0,-7-4 0,-9 0-5,-3-7-1,-7-3 7,-12-3 4,0-7 2,1 3 1,3-3 0,3-7 0,5-3-6,7-3-4,4-4-4,7-3-1,8 3-1,4 3 3,3 4 0,8 0 1,4 3-5,4 4 1,7 3-11,7 0-6,12 0-41,8 0-20,3 3-21</inkml:trace>
          <inkml:trace contextRef="#ctx0" brushRef="#br0" timeOffset="1921.8287">2360 400 236,'-41'10'88,"29"-7"-69,-3 1 0,12-4-4,-1 0-11,4 0 0,0 0-4,4-4-1,3 1 1,8-4 2,4-6 3,4 0 4,3-1 5,4 1-6,4-4-2,0 0-3,4 0-3,0 1 1,-1-1-1,5 4 0,3-4 0,0 3 0,0-2 0,-3 2-27,3 1-11,-7-1-74</inkml:trace>
          <inkml:trace contextRef="#ctx0" brushRef="#br0" timeOffset="1606.7677">2809-448 252,'-8'-10'96,"12"7"-75,-4 3-3,0 0-8,0 0-8,0 0-2,0 0 1,0 0 1,0 0-1,-4 6 4,1 4 4,-1 4-3,-4 9 2,1 11-1,-5 13 1,-3 16-2,0 21-1,-4 7-3,-3 16-2,-1 17 1,1 3-1,-1 4 0,0-7 2,4-10-3,4-10 0,4-10 3,0-14 1,3-9-4,4-18 1,1-9-2,3-14-2,3-13-33,5-17-15,3-17-50,4-17-34,4-13 58</inkml:trace>
          <inkml:trace contextRef="#ctx0" brushRef="#br0" timeOffset="2491.1569">3069 266 244,'-15'10'93,"11"-7"-72,-3 14-8,3-3-8,0 6-7,-3 6 0,-1 15 2,1-1 0,-1 7 0,0 0 0,1 0 2,3-4-1,0 1-1,4-4-2,4-3 1,4-7 1,3-3 0,0-4 0,4-6 0,4-4-3,4-9 0,3-8-1,1-6 0,3-6 5,0-8 3,0-9 5,4-14 5,-4-4-2,-3-5 3,-1-1-6,-3 3-1,-5 4-2,-2 6-1,-5 4 1,-4 10 1,-3 6 5,0 7 3,-4 4-6,0 6-1,0 11-6,-4 9-2,0 11 0,4 9 0,0 14-3,4 7 0,8-1 2,-1-6 0,4-3-2,4-7 2,3-7 1,5-7 0,3-9-16,4-14-4,0-10-52,3-21-22,5-12-10</inkml:trace>
          <inkml:trace contextRef="#ctx0" brushRef="#br0" timeOffset="3077.4251">4023 55 336,'-30'3'126,"19"4"-98,-5 6-10,13-6-12,-5 6-21,-3 8-2,-4 5-8,-8 8 1,-3 9 13,-4 11 6,-4 3 4,3 13 1,1 1 2,4-1-3,3-3-2,4-3 4,8-4 1,4-6-3,7-7-1,3-7-2,9-10 0,3-10 5,7-10 3,9-16-3,2-11-3,5-13 5,11-14 5,-4-13 5,-3-20 4,-1-13-7,-3-14-3,-4-10-7,-4-14 0,-7 1 0,-4 3 0,-1 0 0,-2 3 2,-5 21 3,-4 9 2,-3 18 8,-4 12 2,0 18 3,-4 13 0,1 23-16,-9 30-4,-3 28-3,-4 22 1,1 28 1,-5 30 3,0 23-3,1 10 0,7 0-6,7-10-3,4-6 1,4-18 3,12-12-8,3-18-1,4-19-14,-1-18-4,9-22-16,-1-21-4,4-24-43,4-16-24,0-13 54</inkml:trace>
          <inkml:trace contextRef="#ctx0" brushRef="#br0" timeOffset="3573.0221">4475 480 196,'-26'24'74,"15"-1"-58,-1-6 3,9-7-2,-1 0-9,0 0 0,4 0-4,0-3-1,0-4-1,0 1 5,0-4 3,0 0 6,4-4 4,3-9 1,1-7 2,3-7-11,4-10-2,-3-6-4,3-11 1,0-10-2,-4 1 0,0-8-3,-7 11 1,0 10 2,-8 9 2,-3 8 1,-5 10 2,-3 9-5,-4 14-1,-3 10-7,-5 17 0,1 10 1,-4 16 1,3 11 1,5 10 0,3 10-3,8 3 0,7-7 2,8-9 2,3-8-2,12-6 0,4-6-1,3-11 0,8-10-5,4-10 0,3-10-26,1-7-8,-5-6-30,1-7-12,-4-7-14</inkml:trace>
          <inkml:trace contextRef="#ctx0" brushRef="#br0" timeOffset="4217.6012">4728 688 252,'-11'-3'96,"11"-4"-75,0 0 1,0 4-3,0-7-13,0-3-3,0-11-2,0-3 1,3 1-1,1-1-3,4 0-1,-4 4 8,3 2 4,1 5 0,-1 2 2,1 4-6,-1 0-1,1 7-2,-1-1 1,5 8-4,-5 2 0,5 11 1,-5 3 0,4 14 2,-3-1 1,-4 8-4,-1-1 1,1 0 0,-4-3 0,0-4 0,0-2 0,0-5 0,0-6 2,0-3-3,4-7 0,-4-10 1,8-10 2,3-13-1,4-7 2,4-11-2,0-2-1,-1-1 3,1 4 2,0 3 2,-4 7 3,-3 3-1,-1 7 0,0 3-3,-3 7-1,-4 4-1,-1 6 0,-3 6-2,4 8-2,0 16 1,0 3 1,-1 8-1,5 2-1,3 4-2,4 0-1,4-3-1,-4-4 3,0-7-11,0-6-2,-3-7-26,-1-6-9,0-8-26,1-12-8,-5-11-10</inkml:trace>
          <inkml:trace contextRef="#ctx0" brushRef="#br0" timeOffset="4593.2386">5373-394 296,'-8'-34'112,"8"24"-87,4-13-9,-4 9-9,4 1-7,0-4 0,-1 0 2,1 1 1,-4 6-1,4 3 5,-4 4 3,4 19-3,-4 18-2,0 19 0,-4 21-3,0 27 1,-3 23-2,-5 16 2,-3 21-4,-4 0 0,4-3 1,4-24 0,3-10 0,1-20 2,3-21-3,4-19-2,4-14-18,7-33-9,8-27-17,4-27-6,7-23-58</inkml:trace>
          <inkml:trace contextRef="#ctx0" brushRef="#br0" timeOffset="4880.1165">5252-146 320,'-26'3'121,"18"-3"-95,4 0-2,4 0-6,0 0-16,4-3-3,0-1-3,3-6 0,5 0 3,3 0-2,4-7 1,3 7-5,5 0-3,3 0-16,8 0-9,3 0-25,4 0-10,8-3-27</inkml:trace>
          <inkml:trace contextRef="#ctx0" brushRef="#br0" timeOffset="5568.9664">6308 196 208,'0'-21'79,"4"11"-61,-12-6 19,8 9 4,-4 0-12,-3-3-2,-5 0-10,1 3 0,-8 4-10,-3 3 2,-5 7 2,-3 6-6,0 7-3,4 7-1,3 7-1,8-1-3,3 4 2,9 0 3,3 3 1,7 4 1,5-4 0,6 0-5,5-3 1,3-4 0,1 1 2,-1 0 1,-3-4 1,-8-4 0,-4-2 2,-11-1 6,-7 1 2,-12-1-3,-8 1-1,-6-1-6,-5 1-3,-7-1 0,-1-6-1,1-4-3,0-3 2,-8-3-12,4 0-7,-8-4-33,5-3-14,-1 3-69</inkml:trace>
          <inkml:trace contextRef="#ctx0" brushRef="#br0" timeOffset="5133.9626">6206-1011 348,'-19'3'129,"15"8"-100,-3 12-9,3-3-10,-7 14-13,-4 13 0,-8 9-20,0 15-8,1 3 16,-1-1-6,4 8 2,4-1-13,8 1-6,3 2-28,8-2-52,3-1 23</inkml:trace>
        </inkml:traceGroup>
      </inkml:traceGroup>
    </inkml:traceGroup>
    <inkml:traceGroup>
      <inkml:annotationXML>
        <emma:emma xmlns:emma="http://www.w3.org/2003/04/emma" version="1.0">
          <emma:interpretation id="{6A076CD5-853A-4394-BFF9-8EAB11972212}" emma:medium="tactile" emma:mode="ink">
            <msink:context xmlns:msink="http://schemas.microsoft.com/ink/2010/main" type="paragraph" rotatedBoundingBox="449,13504 5823,13017 6029,15293 655,15781" alignmentLevel="1"/>
          </emma:interpretation>
        </emma:emma>
      </inkml:annotationXML>
      <inkml:traceGroup>
        <inkml:annotationXML>
          <emma:emma xmlns:emma="http://www.w3.org/2003/04/emma" version="1.0">
            <emma:interpretation id="{568DADD5-267A-4800-9ADE-C49970BEF7BB}" emma:medium="tactile" emma:mode="ink">
              <msink:context xmlns:msink="http://schemas.microsoft.com/ink/2010/main" type="line" rotatedBoundingBox="449,13504 5823,13017 6029,15293 655,15781"/>
            </emma:interpretation>
          </emma:emma>
        </inkml:annotationXML>
        <inkml:traceGroup>
          <inkml:annotationXML>
            <emma:emma xmlns:emma="http://www.w3.org/2003/04/emma" version="1.0">
              <emma:interpretation id="{54F5C4A4-5426-415B-9445-127392530DCF}" emma:medium="tactile" emma:mode="ink">
                <msink:context xmlns:msink="http://schemas.microsoft.com/ink/2010/main" type="inkWord" rotatedBoundingBox="449,13504 5823,13017 6029,15293 655,15781"/>
              </emma:interpretation>
              <emma:one-of disjunction-type="recognition" id="oneOf2">
                <emma:interpretation id="interp10" emma:lang="en-US" emma:confidence="0.5">
                  <emma:literal>curiosity</emma:literal>
                </emma:interpretation>
                <emma:interpretation id="interp11" emma:lang="en-US" emma:confidence="0">
                  <emma:literal>Curiosity</emma:literal>
                </emma:interpretation>
                <emma:interpretation id="interp12" emma:lang="en-US" emma:confidence="0">
                  <emma:literal>curiosity's</emma:literal>
                </emma:interpretation>
                <emma:interpretation id="interp13" emma:lang="en-US" emma:confidence="0">
                  <emma:literal>Curiosity's</emma:literal>
                </emma:interpretation>
              </emma:one-of>
            </emma:emma>
          </inkml:annotationXML>
          <inkml:trace contextRef="#ctx0" brushRef="#br0" timeOffset="7550.0187">716 2508 168,'-7'-30'63,"3"10"-49,0-10 14,1 13 2,3-7-17,-4-6-7,-4-7-2,-3-3-1,0 0-1,-1 0-2,-10 3 3,-8 0 13,-8 7 7,-7 10 2,-4 6 2,0 8-13,-4 12-3,-4 8-5,-3 13 1,-8 16 0,0 11 1,0 9-7,4 11 0,8 10-1,3 6 0,8 8 0,11 2 2,7 7-1,12-6-1,8-11 1,10 1 1,13-7-3,10-11 0,12-2 1,11-14 0,-15-14 0,18-9 0,5-14 0,3-13 0,4-14 0,4-17 2,11-12-3,1-11 0,-5-7 3,-3-10 1,-5 4-4,-6 0 1,-5-1 0,-10 4 0,-9 4 0,-7 6 2,-7 0 3,-4 3 2,-8 4 3,-3 0 1,-4-4-5,-4 4-4,0-3-1,0 2-1,0 1 0,0 3 0,0 7 0,0 3 0,3 7 2,-3 7 1,4 3-4,4 17 1,-5 9 0,5 14 0,-1 11 2,1 9-1,3 14-1,1 3 1,6 3-1,1-6-3,8-1 2,-1-6-1,4-6 0,0-11 2,1-7 2,-1-9-3,-4-11 0,1-13-10,-5-10-3,1-7-9,-4-9 0,0-8-1,-4-6-1,0-4 8,-4 1 3,0-4 8,-3 3 3,-1-3 7,1 0 5,-1 4 4,-3 3 4,0 3 0,0 7 1,-4 6 2,0 4 0,0 7-5,-4 3 1,0 3-9,0 7-2,1 10-3,-1 10 1,-4 10-2,5 7 2,-1 7 0,0 9 3,0 8-3,4-4-2,4-1 2,0 1 0,3-6-4,1-4 1,3-7 0,4-7 0,4-6 0,4-13 0,3-14-16,4-10-4,4-14-17,4-13-6,7-13-6,-3-7-2,-1 0-21,-3 3-44,-4 4 27</inkml:trace>
          <inkml:trace contextRef="#ctx0" brushRef="#br0" timeOffset="8077.4608">1885 2849 48,'-7'23'19,"7"-9"-15,-8-1-1,8-6 1,-4 0 23,1-1 14,-5 1 11,-3 0 5,3-4-7,-3-3-1,0 0-18,-1-3-7,5-7-14,-1-7-4,1-10 0,3-3-3,4-7-2,0-7 0,4-2-1,3-5 0,4 1 2,5 0 3,2-1 2,9 8-1,-5 6 1,-6 7 0,6 6 1,-3 11-4,0 6-3,0 11 2,0 12 0,-1 15-1,1 12 1,0 11-2,0 9-1,0 8 1,0 3 1,0-11-6,-4-2 1,3-8-6,-2-9-1,2-7-20,1-11-5,4-12-39,-1-18-16,5-12-1</inkml:trace>
          <inkml:trace contextRef="#ctx0" brushRef="#br0" timeOffset="8347.0854">2477 2340 324,'-22'31'123,"14"-8"-95,0 14-8,5-20-11,3 6-12,0 7 2,0 7 1,0 7 0,0 13 0,0 3-3,3 7 2,1-3 1,4-4 0,-1-3 0,5-7 2,-1-6-3,0-11-2,1-6-12,-1-10-2,0-14-27,0-13-10,5-13-59</inkml:trace>
          <inkml:trace contextRef="#ctx0" brushRef="#br0" timeOffset="8542.7436">2564 1881 312,'-27'0'118,"20"7"-92,-1 0-3,5-4-5,-1 4-21,0 0-2,4-1-33,0 1-13,4 3-51,3 0-22,1 3 43,3 1 23</inkml:trace>
          <inkml:trace contextRef="#ctx0" brushRef="#br0" timeOffset="9022.8007">2933 2237 208,'-3'6'79,"6"-2"-61,-3-1-5,0-3-5,0 0-7,4 7-1,-4 3 1,-4 7-1,1-1 0,-5 8 13,1 9 6,-1 7-1,0 11 0,1 2-13,-1 11-2,5 3-3,3-3 0,3-1 0,9-12 0,3-8 2,0-6 1,4-13-4,3-8 1,1-9 9,3-14 3,1-9 8,3-11 4,-4-13-3,1-11-1,-5-6-2,-7-13-2,-7 0-6,-8 3-2,-4-4-2,-7 7 1,-8 11-4,-7 6 0,-8 13-1,-4 8 1,-11 12-7,0 7-1,7 7-12,5 7-1,3 10-24,15 3-10,11 4-24,16-4-7,15-7 4,10-3-18,1-7 29</inkml:trace>
          <inkml:trace contextRef="#ctx0" brushRef="#br0" timeOffset="9458.1825">3567 2146 220,'15'-20'82,"-8"13"-64,-3 1 20,-4 2 3,0 1-6,0 0 0,-4-1-18,1-3-5,-5 4-8,1 0 4,-1-1 4,-3 4-4,-1 0 0,1 4 2,-4 2 1,4 5-5,3-1-4,1 3-1,3 7-1,0 0-3,0 7 2,8 3 1,0 0 2,3 4-3,1-1 0,-1 4 3,1 3 1,3 4-1,-3 3-2,-1 0-2,-3 0 1,-4 0 1,-4 0 2,-3 3 1,-8-3 3,-12-4-5,-7-2-1,1-5 2,-5-5 1,0-8-4,0-10 1,1-6 2,3-7 1,4-7-21,3-6-8,8-10-29,8-11-10,4-3-50</inkml:trace>
          <inkml:trace contextRef="#ctx0" brushRef="#br0" timeOffset="9775.6564">3868 2391 292,'-3'13'110,"6"-6"-86,-6 6-6,6-3-8,-3 0-9,0 4-1,-3 6 7,-1 7 5,-4 6-6,1 4 6,-5 3 3,5 4-5,-1-1-3,5-2-7,-1-8-2,0-6-10,4-7-3,0-7-45,4-16-18,3-17-42</inkml:trace>
          <inkml:trace contextRef="#ctx0" brushRef="#br0" timeOffset="9952.8864">3989 2039 416,'-57'23'154,"50"-16"-120,-8 6-7,15-6-13,-4 0-43,0 0-15,-3-1-80,-1-2-34,1-1 35,-1-6 22</inkml:trace>
          <inkml:trace contextRef="#ctx0" brushRef="#br0" timeOffset="11169.5001">4083 2317 356,'-30'10'132,"19"-7"-103,11-3-10,0 0-13,0-3-25,4-7-7,3-3 10,4-4 7,1-3 6,3 3 2,4 0 3,3-3 1,5 3 3,-1 1-1,4-4 2,0-4-4,1 7-2,-1-3-16,4 3-7,-4 1-25,4 2-7,-4 4 19,0 4 12,-3-1 15,-5 7 7,1 3 6,-4 11 4,-1 6 9,-2 10 3,-5 10 1,-4 10-2,-3-3 1,-4 0 1,4 0-8,0-7-3,-1-3-6,5-3-4,-4-8-3,3-2 1,1-7 1,3-4 0,0-6 0,5-11 2,2-6 8,1-10 5,4-10-1,0-13 0,-5-11 7,1-6 4,-4-7-7,4 0-3,-11 3-6,-1 10-1,1 14 6,-8 3 3,0 10-4,-4 7 0,0 7-8,0 10-1,1 9-4,-5 11-1,-3 13 1,7 7 2,8 10-3,7 10-2,0 13 2,12 11 0,7 13 3,4 9 3,8 8-4,-1 3-1,1 0 0,-5-3 0,-3-1 0,-7 1 0,-12-7 2,-8-7 1,-14-17 5,-12-6 3,-11-10-2,-16-11 2,-10-13-2,-4-16 2,-5-11-2,1-13 2,-3-10-6,6-6-3,5-8-12,-1-9-6,8-8-23,11-12-10,8-8-14,11-9-4,12-10-16,11-1-8,11-13-27</inkml:trace>
          <inkml:trace contextRef="#ctx0" brushRef="#br0" timeOffset="10283.5949">4212 1573 324,'-4'-33'123,"8"12"-95,3-5-4,-3 16-9,0-4-11,3 1-1,-3 3-3,0 3-1,-8 24-4,-4 16 1,1 21 6,-4 20 4,-1 16 1,-3 21 3,4 19-7,-1 14-2,1 7-1,0 0 2,7-13-3,4-14 0,4-14-1,3-19-2,5-18-11,-1-16-5,4-23-47,0-21-18,4-23-34</inkml:trace>
        </inkml:traceGroup>
      </inkml:traceGroup>
    </inkml:traceGroup>
    <inkml:traceGroup>
      <inkml:annotationXML>
        <emma:emma xmlns:emma="http://www.w3.org/2003/04/emma" version="1.0">
          <emma:interpretation id="{21D3FED3-E915-44E6-A1E5-22A30F7DBD91}" emma:medium="tactile" emma:mode="ink">
            <msink:context xmlns:msink="http://schemas.microsoft.com/ink/2010/main" type="paragraph" rotatedBoundingBox="2550,14440 5229,15053 4744,17173 2064,16559" alignmentLevel="2"/>
          </emma:interpretation>
        </emma:emma>
      </inkml:annotationXML>
      <inkml:traceGroup>
        <inkml:annotationXML>
          <emma:emma xmlns:emma="http://www.w3.org/2003/04/emma" version="1.0">
            <emma:interpretation id="{7D7FD9BE-9EB8-48EB-AAE3-3F383F672386}" emma:medium="tactile" emma:mode="ink">
              <msink:context xmlns:msink="http://schemas.microsoft.com/ink/2010/main" type="line" rotatedBoundingBox="2550,14440 5229,15053 4744,17173 2064,16559"/>
            </emma:interpretation>
          </emma:emma>
        </inkml:annotationXML>
        <inkml:traceGroup>
          <inkml:annotationXML>
            <emma:emma xmlns:emma="http://www.w3.org/2003/04/emma" version="1.0">
              <emma:interpretation id="{42B39B1B-FD0B-45B9-9F6E-13506351424D}" emma:medium="tactile" emma:mode="ink">
                <msink:context xmlns:msink="http://schemas.microsoft.com/ink/2010/main" type="inkWord" rotatedBoundingBox="2550,14440 5229,15053 4744,17173 2064,16559"/>
              </emma:interpretation>
              <emma:one-of disjunction-type="recognition" id="oneOf3">
                <emma:interpretation id="interp14" emma:lang="en-US" emma:confidence="0">
                  <emma:literal>73!</emma:literal>
                </emma:interpretation>
                <emma:interpretation id="interp15" emma:lang="en-US" emma:confidence="0">
                  <emma:literal>'73!</emma:literal>
                </emma:interpretation>
                <emma:interpretation id="interp16" emma:lang="en-US" emma:confidence="0">
                  <emma:literal>.73!</emma:literal>
                </emma:interpretation>
                <emma:interpretation id="interp17" emma:lang="en-US" emma:confidence="0">
                  <emma:literal>'7b!</emma:literal>
                </emma:interpretation>
                <emma:interpretation id="interp18" emma:lang="en-US" emma:confidence="0">
                  <emma:literal>173!</emma:literal>
                </emma:interpretation>
              </emma:one-of>
            </emma:emma>
          </inkml:annotationXML>
          <inkml:trace contextRef="#ctx0" brushRef="#br0" timeOffset="68491.8089">1576 3708 316,'-26'7'121,"29"-4"-95,-6 0-4,3-3-10,0 4-13,-4-1 1,4 4 0,-4-1 2,0 4-1,-3 4-3,-1 6 1,-3 3-1,0 8 0,-1-1 2,5 3 2,-1-3-12,1 1-3,3-1-23,0-3-9,4-4-45,4-3-48,3-6 44</inkml:trace>
          <inkml:trace contextRef="#ctx0" brushRef="#br0" timeOffset="69208.7289">1915 3701 148,'0'0'55,"8"0"-43,3-3-6,-3-1-3,3 1-3,4-4 2,4-3-3,4 0 0,-1 0 1,1 4 4,0-1 2,-1 3 6,1 1 3,-1 3-2,1 0 2,0 3-4,-1 4 1,1 0-7,3 0-1,1 3-2,-1-4 1,0 1 0,1 0 1,-5-4-5,1 0 1,-4-3 2,0 0 1,-4 0 3,0 0 1,-4 0 1,-3 0 2,-1 0 1,-3 0 3,-4 0 4,0 0 1,0 0-8,0 0-2,-4 7-3,-3 3 1,-1 7-4,-3 10 0,-4 13-1,-4 24-2,-7 23-2,-8 23 1,-4 21-8,-4 23-4,1 7-18,0 0-5,3-3-65,4-8-40,4-9 60</inkml:trace>
          <inkml:trace contextRef="#ctx0" brushRef="#br0" timeOffset="70215.134">2737 4107 92,'4'-14'35,"0"8"-27,3-8 13,-3 7 7,4-6-7,-1-4 0,5-10-1,-1 1 2,0-4-12,4-1 3,0-2 1,4-7 1,0 6 1,-4 1-6,4-1-4,0 1-1,0 2-1,0 5 0,-4 2 2,0 1-1,0 3 2,0 6-2,0 1 2,0 3-2,0 3 2,0 4-2,-4 3 2,1 10-2,-1 10 0,-3 10-6,-5 10-1,-6 7-4,-5 7 1,-3 6-2,-8 0 0,0 4 1,0-7 4,-3-7 1,3-3 3,4-7-1,0-9-1,3-8-2,1-3 1,3-6-4,5-4-1,3-4 3,0-6 1,7 0 4,5-3 3,3-4 0,0 1 2,4-4-4,3-1-2,1 1 4,3 4 1,1-1 4,-1 4 4,0-1-8,1 4-3,-1 4 0,4 2 2,0 8-2,-7 3 0,3 6-1,-7 7 1,-4 7-2,-7 10-1,-4 7 3,-8 3 0,-7 10 1,-12 0 0,-7 3 2,-4-3 1,-8-7 1,-3-3 2,-4-10-3,-4-3 1,-7-11-3,-4-13 2,0-10-15,0-20-7,7-23-23,12-31-11,11-40-80</inkml:trace>
          <inkml:trace contextRef="#ctx0" brushRef="#br0" timeOffset="71506.1417">3917 3292 264,'-22'-3'101,"7"3"-78,-4 0 13,15 3 0,0-3-15,-3 0-2,-5 4-9,5 6-2,-1 3-4,1 7-3,-1 10 0,1 17-4,-5 17 2,5 16-1,-1 8 0,5 2-7,-1 7-2,4 7-23,7 0-10,5 0-63</inkml:trace>
          <inkml:trace contextRef="#ctx0" brushRef="#br0" timeOffset="71747.0593">4004 5199 392,'-45'30'145,"41"-26"-112,0 2-23,4-6-17,4 7-47,0 0-18,7 0-70,1-11-30</inkml:trace>
        </inkml:traceGroup>
      </inkml:traceGroup>
    </inkml:traceGroup>
  </inkml:traceGroup>
</inkml:ink>
</file>

<file path=ppt/ink/ink5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07:50:08.72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F836A1D2-B0E1-4976-AB87-6E665EF64BDD}" emma:medium="tactile" emma:mode="ink">
          <msink:context xmlns:msink="http://schemas.microsoft.com/ink/2010/main" type="writingRegion" rotatedBoundingBox="1518,16387 7162,16720 7081,18109 1436,17776"/>
        </emma:interpretation>
      </emma:emma>
    </inkml:annotationXML>
    <inkml:traceGroup>
      <inkml:annotationXML>
        <emma:emma xmlns:emma="http://www.w3.org/2003/04/emma" version="1.0">
          <emma:interpretation id="{B87ED8E0-32C9-4490-9265-599F017987C6}" emma:medium="tactile" emma:mode="ink">
            <msink:context xmlns:msink="http://schemas.microsoft.com/ink/2010/main" type="paragraph" rotatedBoundingBox="1518,16387 7162,16720 7081,18109 1436,17776" alignmentLevel="1"/>
          </emma:interpretation>
        </emma:emma>
      </inkml:annotationXML>
      <inkml:traceGroup>
        <inkml:annotationXML>
          <emma:emma xmlns:emma="http://www.w3.org/2003/04/emma" version="1.0">
            <emma:interpretation id="{8439B4ED-A145-4501-9FFE-C1912F9C3D73}" emma:medium="tactile" emma:mode="ink">
              <msink:context xmlns:msink="http://schemas.microsoft.com/ink/2010/main" type="line" rotatedBoundingBox="1518,16387 7162,16720 7081,18109 1436,17776"/>
            </emma:interpretation>
          </emma:emma>
        </inkml:annotationXML>
        <inkml:traceGroup>
          <inkml:annotationXML>
            <emma:emma xmlns:emma="http://www.w3.org/2003/04/emma" version="1.0">
              <emma:interpretation id="{69FD1829-DD22-4837-8B04-7731CE455075}" emma:medium="tactile" emma:mode="ink">
                <msink:context xmlns:msink="http://schemas.microsoft.com/ink/2010/main" type="inkWord" rotatedBoundingBox="1518,16387 7162,16720 7081,18109 1436,17776"/>
              </emma:interpretation>
              <emma:one-of disjunction-type="recognition" id="oneOf0">
                <emma:interpretation id="interp0" emma:lang="en-US" emma:confidence="0">
                  <emma:literal>35+ynsee'!</emma:literal>
                </emma:interpretation>
                <emma:interpretation id="interp1" emma:lang="en-US" emma:confidence="0">
                  <emma:literal>35+ynseE' !</emma:literal>
                </emma:interpretation>
                <emma:interpretation id="interp2" emma:lang="en-US" emma:confidence="0">
                  <emma:literal>35+ynsee' !</emma:literal>
                </emma:interpretation>
                <emma:interpretation id="interp3" emma:lang="en-US" emma:confidence="0">
                  <emma:literal>35+ynseE'!</emma:literal>
                </emma:interpretation>
                <emma:interpretation id="interp4" emma:lang="en-US" emma:confidence="0">
                  <emma:literal>35+ynseE" !</emma:literal>
                </emma:interpretation>
              </emma:one-of>
            </emma:emma>
          </inkml:annotationXML>
          <inkml:trace contextRef="#ctx0" brushRef="#br0">0 50 104,'8'-17'38,"-8"14"-29,3-4 10,1 4 3,0-1-6,0 1-1,3-1-5,1 1 1,-1 0-6,1-1 1,-1 4 1,5 0-3,-1 4-1,0 2 1,1 5 0,3-1-2,0 6-2,0 4 3,0 4 0,0 3-1,-4 0 1,-3-1-2,-1 1-1,-3 0 1,-4-4-1,0 1 2,0-4 3,-4-3-4,1 0-3,-1-4-2,0-3 0,0 0 3,1-3 2,-1-1 0,0-2-1,0-1 1,0-3-1,4 0-3,0 0 2,0-3 1,0-1 2,4 1 5,0 0 4,0-1-6,3 1-1,1 0 0,3-1 0,1 4-5,-1 0 1,4 4 0,0-1 2,0 4-1,4 3-1,-4 0 1,0 3 1,-4 1-1,1 6 2,-5-3-2,1-4-1,-1 4 1,-3-4 1,-4 0-1,-4 1 2,-3-1-4,-5 4-2,-3-4 10,-7 4 8,-5 0 3,-3 0 2,-4-1-5,0-2-1,0-1-8,4 1-2,4-4-2,3 0 1,4-3-20,4-1-6</inkml:trace>
          <inkml:trace contextRef="#ctx0" brushRef="#br0" timeOffset="-4.20872E6">630-44 104,'-4'0'41,"4"3"-32,-4-3 6,4 0 1,0 7-7,-4 0-1,1 3-4,-1 6-3,0 5 2,4 2 2,0 4-2,0 3-4,0 0 0,0-3 1,0 0 0,0-4-3,4-3 2,0-3 1,-1-4 2,1-2-1,4-1-1,-1-4 5,1 1 1,-1-4 2,5 1 2,-1-1-1,0-3 0,1 0-1,-1 3 0,0-3 0,4 0 0,0 4 0,0-4 0,1 0-2,-1 6-1,0-6-3,0 4 1,0 3 0,0-1 3,0 1-3,-4 3-2,1 0 2,-1 0 2,-4 3-4,-3-2-1,0 2 6,-4 0 6,-4 1-4,-3-1-2,-1 1 1,-3-1 0,0 0 3,-5-3 1,1 0-1,-3 1 1,-1-1-4,4-4-2,0 1-2,-1 0 0,5-4-2,0 0-1,-1-3-2,1 0 1,4 0-1,-1-3 0,4-4-22,1 1-12,-1-1-45,4-3-54,0-4 36</inkml:trace>
          <inkml:trace contextRef="#ctx0" brushRef="#br0" timeOffset="-4.20872E6">622 103 148,'-4'-6'57,"4"2"-44,0 1 12,0 3 4,0-3-11,0-1-2,0 1-5,4-4 0,0-3-6,0 0 1,3-3 1,1-1 1,-1 1 2,1-1-1,-1 4 0,1 0-1,3 0 2,1 4-1,-1-1 0,0 0-5,0 0-3,1 4 2,-1 0 0,0-1 1,1 1 0,-1 0-2,4-1-2,-4 4 3,5 0 0,-1 0-4,-4 0 1,0 0 0,4 0 2,-3 0-1,-1 0 2,-4 0-2,1 0-1,3 0 1,-3 0-1,3 4-31,-3-1-14,3 0-70</inkml:trace>
          <inkml:trace contextRef="#ctx0" brushRef="#br0" timeOffset="-4.20872E6">1109 314 136,'-4'0'52,"4"4"-41,0-4 7,0 0 0,0 0-4,4 0 2,-1 0-5,1-4 1,0-2-7,3 6 1,1-4 4,3 1-2,1 0 1,3-4-3,3 0-1,5-3-1,0 0 2,3 0-1,4 0 0,0 0-1,1 0 0,-5 0-2,4 0 1,-7 3-2,-1 0-1,-3 1 3,-4 2 0,0 1-1,-3 3-2,-5 0-13,1 3-6,-4 1-81</inkml:trace>
          <inkml:trace contextRef="#ctx0" brushRef="#br0" timeOffset="-4.20872E6">1286-7 152,'-8'-14'57,"4"8"-44,1-1 16,3 4 4,0-1-7,0 1-3,0 3-2,0 0 1,0-4-12,0 4-3,3 7-1,5 7 3,3 16 2,1 13 1,3 11 0,0 0-4,-4-1-3,0 1-2,1-7-3,-1 3 1,-3-6-1,3 3 0,-7-7 2,-1-7-8,-3-3-1,-3-3-49,-1-7-20,-7-3-33</inkml:trace>
          <inkml:trace contextRef="#ctx0" brushRef="#br0" timeOffset="-4.20872E6">1761-48 136,'0'-3'52,"0"0"-41,-4-1 18,4 4 5,0 0-14,0 0-3,0 0-9,4 7-3,0 7-2,-1 6 0,5 6 0,3 11-4,0 4-1,5-1 3,-1 0 1,4-7-3,-1-2 1,1-5 0,0-2 2,0-7-1,0-7-1,-4 3-2,0-9 1,0 2 1,0-12 2,0 2-1,-4-9-1,-3-7 1,0-7 1,-5-3-1,-3-7 2,0-3 2,-3-1 4,-1 4 2,-4 4 1,1 3 2,3 6 4,0 4-6,0 3 1,1 7 1,3 0 1,0 7-8,0 3-4,3 10-2,5 10 1,3 14-1,1 13 2,3 3-4,0 0-2,0-6 2,4 3 2,-4-4-2,0-3 0,-4-3 1,0-3 2,-3 3-1,0-10-1,-8 6 1,-4-3-1,-4-3 2,-3 0 3,-8 0 2,-7-1 3,-12 1 1,-7 0 3,-4-3-9,0-8-3,0 4-4,3-10-2,9-6-44,7-8-17,7-6-65</inkml:trace>
          <inkml:trace contextRef="#ctx0" brushRef="#br0" timeOffset="-4.20872E6">2341 368 140,'-7'7'52,"7"-4"-41,-4 0 7,4-3-2,0 0-3,0 0 2,-4 0-2,4-3 0,-3 0-7,3-4 0,-4-6 4,0-4 0,0-3 4,0-7-1,1-3 2,-1 0-4,0-4 1,0 4-5,4 0 1,0 3-3,0 4 2,0 2-2,0 5 0,4 2-6,0 4 1,3 4 0,5 6 2,-1 10 3,4 13 4,4 14-2,4 6-2,3 1-2,0 0-3,1-8 1,-1 1-1,-3-6-16,-4-1-6,0-7-44,-4-6-18,3-10-11</inkml:trace>
          <inkml:trace contextRef="#ctx0" brushRef="#br0" timeOffset="-4.20872E6">2824 60 128,'-4'-14'49,"0"4"-38,1 0 15,3 4 3,-4-1-1,0-3 1,-3 0-8,-1 3 0,1 0-12,-1 1 6,0-1 4,1 4-4,-1 3 2,-3 0-6,0 3 1,-1 7-5,5 3 1,-1 4-5,1 3 0,3 4-1,0-1-2,4 1-2,4 2-1,4 1 2,3 0 0,0 0 1,1 0 2,3-1-1,0-2-1,0-1 1,0-2-1,0-1 0,-4-4 0,1 1 0,-5-3 0,-3-1 2,-4 4 1,0-7-1,-8 7 1,1 3 2,-5-4 2,-3 4 1,0 1 2,0-5-7,-4-2-2,1-4-3,-5-3-2,4-7-46,0-7-19,8-3-53</inkml:trace>
          <inkml:trace contextRef="#ctx0" brushRef="#br0" timeOffset="-4.20872E6">3480 211 76,'0'13'30,"0"-3"-24,0 7 26,0-11 8,0 5-1,0 2 0,0-3-16,4 0-6,0-3-10,-1 3-5,5-3-1,-1-1-4,1-2 0,0-4 6,-1-4 3,1-2 1,-1-5 3,-3-5 1,-4-8 1,-4-9-2,-3-8 1,-5-2-2,-7-1 0,1 4-1,-1 7 2,0 2-1,0 8 2,0 6 0,0 7 3,-3 10-5,3 17-3,0 23-6,4 20 0,4 8 2,-1 2 1,9 7-4,3 3 1,7-2 0,4-8 0,8-20-18,8-16-5,10-21-24,5-20-10,11-13 5,7-13 7,8-7-30</inkml:trace>
          <inkml:trace contextRef="#ctx0" brushRef="#br0" timeOffset="-4.20872E6">4411 73 156,'-19'-30'57,"12"13"-44,-19-10 1,14 14-4,-7-4-2,-7 0 2,-4 1 10,-4-1 5,-4 7-13,0 3 9,1 7 2,-1 7 0,0 10-2,4 16 0,4 21 1,4 13-3,7 3 0,8 4-10,7 0-5,8-1-3,7 5-1,8-11 0,11-14 0,12-13-3,7-13 2,3-10-1,5-10 0,-4-11 2,-8-2 0,-4-4-11,-3-1-5,0-2-6,-8 3-1,-4-3-38,-3-1-15,0 1-25</inkml:trace>
          <inkml:trace contextRef="#ctx0" brushRef="#br0" timeOffset="-4.20872E6">4083 318 148,'-11'3'57,"7"-3"-44,-3 4 23,7-4 6,-4 0-11,0 0-4,4 0-9,0 0-1,0 0-10,0 0-2,4 6 1,3 1 6,5 0 4,3-1 1,4 1 1,3 0-7,5-1-2,3 1-5,0 0-1,0-4-1,0-3-2,1 0 5,-5-7 1,-3-3-7,3 0-4,-7-3-41,-4 3-20</inkml:trace>
          <inkml:trace contextRef="#ctx0" brushRef="#br0" timeOffset="-4.20872E6">4743-339 184,'0'-24'68,"0"14"-52,0-3 19,0 10 5,0-4 2,0 4 2,0-1-5,0 1 1,0 16-13,0 11-5,4 6-8,-4 3-1,0 4-8,0 4-1,0 2-13,0 11-7,0-4-66,4 0-31,-1-6-19</inkml:trace>
          <inkml:trace contextRef="#ctx0" brushRef="#br0" timeOffset="-4.20872E6">5369-309 120,'-4'-13'46,"8"9"-35,-8 1 20,4 3 10,0 0-7,0 0-2,0 7-12,0 6-2,4 11-11,0 9 5,7 11 3,-3 19-5,-1 21-3,1 7-4,-1-4 0,1-7-2,-4 1 2,-1-1-18,-3 4-4,0-17-90</inkml:trace>
          <inkml:trace contextRef="#ctx0" brushRef="#br0" timeOffset="-4.20872E6">5501 867 104,'-11'-6'41,"14"2"-32,-6 4 20,3 0 6,0 4-13,0-1-4,-4 4-11,4 3-5,-4 0-1,4 3-4,0 1 2,4-4 1,3 7 2,1-1-1,3-6 2,1 0-4,-1-3 0,0-4 1,0 4 0,1-7 0,-5-7 0,1 1 0,-1-1 0,-3-3 0,-4 0 2,0-3 8,-4 6 3,-3-3 0,-1 3 2,1-3-2,-5 10 0,5 0-5,-4 0-3,-1 10-2,1-3-3,3 10 1,5-4-1,-1 0-3,4 1 2,4 2 1,3-5 0,1-1-3,3-4 2,0 1-1,4-7 0,-3 0 2,-1 0 2,0-3-3,-3-1 0,-4 1 1,0 0 2,-4-4-1,-4 0 2,4 0-2,-4-3 2,-4 4-2,1 2-1,-1 1 3,1 0 0,3-1-4,0 4-1,0 0-4,4 4 1,4 2-94</inkml:trace>
        </inkml:traceGroup>
      </inkml:traceGroup>
    </inkml:traceGroup>
  </inkml:traceGroup>
</inkml:ink>
</file>

<file path=ppt/ink/ink5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7:25:25.70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F3EB9CA-36DF-45CC-9B4C-7D501C4FEA83}" emma:medium="tactile" emma:mode="ink">
          <msink:context xmlns:msink="http://schemas.microsoft.com/ink/2010/main" type="writingRegion" rotatedBoundingBox="10906,16247 22282,16707 22201,18713 10825,18253"/>
        </emma:interpretation>
      </emma:emma>
    </inkml:annotationXML>
    <inkml:traceGroup>
      <inkml:annotationXML>
        <emma:emma xmlns:emma="http://www.w3.org/2003/04/emma" version="1.0">
          <emma:interpretation id="{4E349E72-7E88-407C-AF21-4BC4C7727A1A}" emma:medium="tactile" emma:mode="ink">
            <msink:context xmlns:msink="http://schemas.microsoft.com/ink/2010/main" type="paragraph" rotatedBoundingBox="10906,16247 22282,16707 22201,18713 10825,18253" alignmentLevel="1"/>
          </emma:interpretation>
        </emma:emma>
      </inkml:annotationXML>
      <inkml:traceGroup>
        <inkml:annotationXML>
          <emma:emma xmlns:emma="http://www.w3.org/2003/04/emma" version="1.0">
            <emma:interpretation id="{4CD972B0-226E-49A6-BCC8-4BA0C816F219}" emma:medium="tactile" emma:mode="ink">
              <msink:context xmlns:msink="http://schemas.microsoft.com/ink/2010/main" type="line" rotatedBoundingBox="10906,16247 22282,16707 22201,18713 10825,18253"/>
            </emma:interpretation>
          </emma:emma>
        </inkml:annotationXML>
        <inkml:traceGroup>
          <inkml:annotationXML>
            <emma:emma xmlns:emma="http://www.w3.org/2003/04/emma" version="1.0">
              <emma:interpretation id="{8AACA02E-D361-4CD6-8443-A161AEBD0E22}" emma:medium="tactile" emma:mode="ink">
                <msink:context xmlns:msink="http://schemas.microsoft.com/ink/2010/main" type="inkWord" rotatedBoundingBox="10905,16288 11873,16328 11826,17482 10858,17443"/>
              </emma:interpretation>
              <emma:one-of disjunction-type="recognition" id="oneOf0">
                <emma:interpretation id="interp0" emma:lang="en-US" emma:confidence="1">
                  <emma:literal>e'</emma:literal>
                </emma:interpretation>
                <emma:interpretation id="interp1" emma:lang="en-US" emma:confidence="0">
                  <emma:literal>e,</emma:literal>
                </emma:interpretation>
                <emma:interpretation id="interp2" emma:lang="en-US" emma:confidence="0">
                  <emma:literal>el</emma:literal>
                </emma:interpretation>
                <emma:interpretation id="interp3" emma:lang="en-US" emma:confidence="0">
                  <emma:literal>e!</emma:literal>
                </emma:interpretation>
                <emma:interpretation id="interp4" emma:lang="en-US" emma:confidence="0">
                  <emma:literal>ed</emma:literal>
                </emma:interpretation>
              </emma:one-of>
            </emma:emma>
          </inkml:annotationXML>
          <inkml:trace contextRef="#ctx0" brushRef="#br0">520 91 132,'0'-7'52,"0"4"-41,0-11 7,0 11 0,0-1 12,-4 1 6,0-4-11,0 1-2,-3-1-13,-1 4-4,1-4-2,-1 0 0,-3 4 2,0 0 1,-1-1 1,-3 1-4,4-1-1,-4 1 8,0 3 2,-4 0 0,0 3 0,-7 4-7,-5 3-2,1 7-4,-4 3-1,0 7 3,1 0 1,2 0-1,5 3-2,0 0 1,3 0-1,4-3 0,4-4 0,4 1-3,3-4 0,4 0-1,4 0 3,8 0-2,3 0 1,4 4 2,4-4 2,4 0 1,-1 0 3,1-3-3,3 3-2,5 0 0,-1-3-1,4 0-3,-4-1 2,0 1 1,0-7 2,0 0-12,1-6-6,-5-4-5,0-7-2,-3-3-29,-4-4-12,-4-9-28</inkml:trace>
          <inkml:trace contextRef="#ctx0" brushRef="#br0" timeOffset="820.7578">71 262 200,'-23'13'77,"16"-6"-60,-4 3-5,7-7-4,0 0-9,0 1-2,0-1 2,-3 0 0,-1 1 1,1-1 2,-1 0 3,5 1 11,-1-1 7,0 1 1,0-4 3,0 0-13,1 0-3,3 0-1,0 0 1,0 0-3,0 0 0,0 0-5,0 0-2,0 0 2,3 3 0,5 0-1,0 1-2,-1-4 1,4 0 1,4 0 1,-3 0 1,3 0-2,0 0 1,4 0-2,-4 0 2,0 0-2,0 0 2,-4 0-4,1 0 0,-1 3 1,0-3 2,4 0-8,4 0-1,4-3-9,3-4-3,1-7-6,3-9 1,0-7-16,4-7-4,-4-3-56</inkml:trace>
          <inkml:trace contextRef="#ctx0" brushRef="#br0" timeOffset="1507.4294">961-496 116,'4'-3'44,"-4"6"-35,-4 4 20,4-7 9,-4 3-4,0 1 1,1-1-7,-1-3 0,4 3-16,-4-3 9,0 7 2,0 3-7,1 10-2,-1 14-8,-7 13-2,-8 13 0,-4 14 0,-3 13-11,-1 0-3,1-3-41,-4-11-17,-4-22-40</inkml:trace>
        </inkml:traceGroup>
        <inkml:traceGroup>
          <inkml:annotationXML>
            <emma:emma xmlns:emma="http://www.w3.org/2003/04/emma" version="1.0">
              <emma:interpretation id="{1606CA5A-4739-47ED-ABBF-5E3E3899BF35}" emma:medium="tactile" emma:mode="ink">
                <msink:context xmlns:msink="http://schemas.microsoft.com/ink/2010/main" type="inkWord" rotatedBoundingBox="12478,16868 13607,16914 13580,17583 12451,17537"/>
              </emma:interpretation>
              <emma:one-of disjunction-type="recognition" id="oneOf1">
                <emma:interpretation id="interp5" emma:lang="en-US" emma:confidence="1">
                  <emma:literal>am</emma:literal>
                </emma:interpretation>
                <emma:interpretation id="interp6" emma:lang="en-US" emma:confidence="0">
                  <emma:literal>an</emma:literal>
                </emma:interpretation>
                <emma:interpretation id="interp7" emma:lang="en-US" emma:confidence="0">
                  <emma:literal>and</emma:literal>
                </emma:interpretation>
                <emma:interpretation id="interp8" emma:lang="en-US" emma:confidence="0">
                  <emma:literal>any</emma:literal>
                </emma:interpretation>
                <emma:interpretation id="interp9" emma:lang="en-US" emma:confidence="0">
                  <emma:literal>Am</emma:literal>
                </emma:interpretation>
              </emma:one-of>
            </emma:emma>
          </inkml:annotationXML>
          <inkml:trace contextRef="#ctx0" brushRef="#br0" timeOffset="3287.397">1866 262 220,'-4'-4'82,"4"4"-64,4 0-4,-4 0-8,0-3-6,-4-1 2,4-2 1,0-4 1,-4 0-2,0 0 7,1 0 4,-1-1 5,0 1 3,-3-3-9,-1 3-6,0-3-5,1-1 2,-1 4 2,1-3 0,-4-1 2,-1 4-6,1-3-1,0 6 2,-1 0 1,-3 1 1,0 2 0,4 1 2,-4 3 3,0 0-2,3 7 1,1-1-5,0 8 0,-1 6-3,1 0-3,0 7-3,-1 3 1,5 7 1,-4 3-1,3 4 4,4 3 2,1 0-2,3 3 0,0 0-1,3-3 0,1-3 2,0-8 0,0-5 0,7-5 0,-4-9-5,5-3-1,-1-4 0,0-7 4,1-6 1,-1-4 3,0-7 1,1-2 1,-1-8-2,0 4 1,-3 0-2,-1 0-1,1 0 1,-1 3-1,1 0 0,-4 4 2,0 0-1,-1 2-1,1 1 1,4 0-1,-1-3-3,1-4 2,3-3 1,0 3 0,1-3 0,3 0 2,0 0-3,-4 3 0,0 4 3,-3 3 1,-1 3 1,-3 0 2,0 4 8,-4 3 5,4 7-9,0 6-3,-4 4-5,3 3-2,1 3 1,0 1 1,3-1-3,1-3 0,-1 1-1,9-5 0,2-2-18,5-4-7,0-3-19,-1-1-7,1-2-37,-4-1-46,0 0 43</inkml:trace>
          <inkml:trace contextRef="#ctx0" brushRef="#br0" timeOffset="4529.8382">2118 647 176,'0'-24'68,"0"11"-52,4-10-3,0 13-5,0-4-4,-4-3 2,0 1 10,0-1 5,0 3-11,0 1 14,0 3 6,0 0-4,0 0-1,0 3-12,0 0-5,0-6-5,0 6 0,0-3 0,3-3 1,1 0-2,0-1-2,0 1 3,-1-1 0,1 4 3,0 0 3,0 3 0,0 1 0,-1-1-3,1 0-1,-4 4-3,0 0 1,0-1-2,4 1-1,0 3 1,-1 0 1,-3 0-1,4 0-1,4 0 1,-1 3-1,1 1 0,3-1 2,-3 0-3,3 1 0,0 2 1,1 1 2,-1 0-3,0 3 0,1 0 1,-1 3 2,0 1 1,0 3 1,-3-1-5,0 1 1,-5 0-5,1 0 1,0 3 2,0-4 3,-4 5-2,0-5-2,0 1 2,0-7 0,0 7 1,0-7 0,0-3 0,0-1 0,0-6-3,0 4 0,0-4 2,0 0 0,0 0 1,0 0 2,0 0-3,0 0-2,0 0 2,0 0 2,0-4 2,0-2 1,0-4-2,0-4-2,0-3 1,3 1-1,1-8 0,4-3 2,-5 1-3,5-1 0,0 0 1,3 3 2,0 4-1,0 0-1,1 3 1,-5 4-1,1 3 2,-1 3 1,-3 4-1,0 0 1,0-1 0,-1 1 1,1 3-2,4 0 1,-4 3-4,3 1 0,1 2 3,-1 1 3,1 3-4,3 3-1,0 4 2,4 3 1,4 7-1,-4 3 1,0 7-4,1 7 0,-1-1-10,-4 1-3,0-7-24,-3-4-8,-1-6-93</inkml:trace>
        </inkml:traceGroup>
        <inkml:traceGroup>
          <inkml:annotationXML>
            <emma:emma xmlns:emma="http://www.w3.org/2003/04/emma" version="1.0">
              <emma:interpretation id="{274F6A16-1CB7-4F9B-9E67-6189171A8FDF}" emma:medium="tactile" emma:mode="ink">
                <msink:context xmlns:msink="http://schemas.microsoft.com/ink/2010/main" type="inkWord" rotatedBoundingBox="14018,16455 17891,16632 17828,18006 13955,17828"/>
              </emma:interpretation>
              <emma:one-of disjunction-type="recognition" id="oneOf2">
                <emma:interpretation id="interp10" emma:lang="en-US" emma:confidence="1">
                  <emma:literal>obsession</emma:literal>
                </emma:interpretation>
                <emma:interpretation id="interp11" emma:lang="en-US" emma:confidence="0">
                  <emma:literal>obsessions</emma:literal>
                </emma:interpretation>
                <emma:interpretation id="interp12" emma:lang="en-US" emma:confidence="0">
                  <emma:literal>Obsession</emma:literal>
                </emma:interpretation>
                <emma:interpretation id="interp13" emma:lang="en-US" emma:confidence="0">
                  <emma:literal>Obsessions</emma:literal>
                </emma:interpretation>
                <emma:interpretation id="interp14" emma:lang="en-US" emma:confidence="0">
                  <emma:literal>obsessing</emma:literal>
                </emma:interpretation>
              </emma:one-of>
            </emma:emma>
          </inkml:annotationXML>
          <inkml:trace contextRef="#ctx0" brushRef="#br0" timeOffset="5839.3142">3121 288 148,'4'-6'57,"-8"6"-44,8-10 3,-4 6 0,4 1-6,0 0 2,-4-1 4,0 1 2,0 3-9,-4 0 12,4 0 6,0 0-10,0 0-2,-4 0-9,0 0-2,0 3-4,-3 1-3,-1-1 6,1 4 5,3-1-2,0 4-1,1 4-7,-1 2-1,4 8 1,-4 6 1,4 7 1,0 3 0,0 4 0,4 3 0,0-4-3,3-3 2,1-6 1,3-4 2,4-10-6,-4-3 1,4-7-4,0-3 2,1-11 3,-1-6 1,3-10 5,-2 0 2,-5 3 2,4-16 2,4-11 1,-4 4 3,-4 3-1,-3 7 2,-5 3 7,-3 4 4,-3 3-10,-9 0-2,1-1-8,-4-2-4,0 0-4,-8-4 1,1-7-6,3-3 0,0 0-10,4 4-4,4 6-11,-1 7-5,9 7-35,-1 3-14</inkml:trace>
          <inkml:trace contextRef="#ctx0" brushRef="#br0" timeOffset="6699.5485">3679-147 248,'-4'-7'93,"4"0"-72,-7-10 3,3 7-5,0-3-12,1-4-2,-1 1-1,-4-1 0,1 3-2,-1 4 14,-3 0 6,0 4 1,-1 2-2,1 4-5,0 7-2,-4 6-6,3 4-3,5 10-2,-1 6-3,1 8 5,-1 9 1,1 14-7,-5 13-1,1 13-2,3 1 2,1-1 1,-1-3 3,5-6-3,-1-8-2,4-12-3,0-14 1,4-11-13,3-12-3,4-14 9,4-10 3,4-13 7,0-11 3,4-9 0,3-1-1,-3 1-2,-8-1 1,0 7 1,-4 4 2,-3 6 10,-4 4 7,-4 3 1,0 3 3,0 4-7,0 3-1,-4 3-12,0 4-1,0 3-11,1 0-4,-1 3 7,0 1 5,4 2 1,4 4 0,7 4 1,4 3-1,4-1-3,7 1 2,5-3-8,2-11-2,1-13-43,0-23-16,-4-31-64</inkml:trace>
          <inkml:trace contextRef="#ctx0" brushRef="#br0" timeOffset="7585.7255">4373 225 312,'-11'3'115,"3"0"-89,1-3-6,7 0-10,-16 0-12,1 0 4,-3 0 0,-5 0 0,-3 4 3,-1 2 4,1 4 1,-1 7 4,1 0-7,0 3-4,-1 4-2,5-1 1,-1 0-1,4-2-1,4-1 1,4-7-1,7 7-3,8-6 2,7 2 3,8 1 1,7-3 3,4-1 3,8 0-2,4 1 1,-1 2-5,-3-2-2,-8 3 0,0 3-1,-11 3 2,-4 7 3,-15 1 0,-11 5 2,-12 8-6,-7 3-1,-12 3 0,1-3 2,0-7 5,-1-6 4,4-11-13,4-6-5,8-10-15,3-11-6,8-9-7,8-10-2,7-8-17,7-5-7,5-1-54,6 0-26,1 0 72</inkml:trace>
          <inkml:trace contextRef="#ctx0" brushRef="#br0" timeOffset="9016.493">4426 590 240,'0'3'90,"4"4"-70,-4-4-1,0-3-6,0 0-14,0 0-4,0 0 3,0 0 0,3 4 2,-3-4 15,4 3 7,-4-3-2,11 3 3,4-3-11,1 0-6,2-3-2,1 0-3,4-4 2,-8 4 0,11-7 1,-7 3 2,0-3 1,-4 0 5,-4 0 5,-3 0 0,-4 0-1,-4 0-6,-4-4-4,-4-3-3,1-3 0,-4 0-2,3 0-1,-3 7 1,3-4 1,1 4-6,-1 2 1,1 1 1,-1 4 3,-3 2-7,3 8-1,1 9-1,-1 11 0,1 9 5,-5 11 1,1 9 2,0 8 0,3-1 6,1 0 4,3-6-8,4-14 0,7 0-11,5-13-2,6-13-10,9-18-4,11-16-22,-1-20-7,5-17-69</inkml:trace>
          <inkml:trace contextRef="#ctx0" brushRef="#br0" timeOffset="9633.6649">5112 396 156,'0'3'60,"4"-3"-47,-1-7-9,1 4-7,0-7-1,0 0 4,0-4 23,-4 4 12,0 0-18,-4 4 24,0-1 10,-4 3-8,1 1-2,-4 3-17,-1 0-7,-3 3-8,-4 4-4,1 3-5,-9 4 0,-3 6 4,0 0 2,0 3 0,3 1 1,1-1-2,3 1 2,8-4-6,0-3-3,8-4-4,7-3-1,7 0 1,4 0 4,8-3 3,4-7 2,-1 7 1,1-4 2,3 0-1,-3 1 0,0-1-3,-1 4 1,1 6-2,0 0-1,-5 1 3,-2 3 0,-1 3-4,-4-4 1,-4 5 2,-3-1 3,-4 0 0,-4 3 0,-3 4-3,-4 3-2,-4 7 1,-4 0-1,-4 0 0,0-4 0,-3 1-5,0-11-1,-1 4-11,5-10-3,3-10-19,4-7-7,3-10-36,5-7-15,7-10-8</inkml:trace>
          <inkml:trace contextRef="#ctx0" brushRef="#br0" timeOffset="11929.0848">5704 285 244,'0'-3'93,"0"6"-72,4-6-6,-4 3-6,0 0 5,0 0 6,-4-4 1,0 1 2,-3 0-13,-5-1 5,-3 1 5,0 0-2,0 3-1,0 0 4,-4 3 1,4 0-7,-8 4-2,5 0-3,-5 3-3,0 3-5,4 0-3,1 4-2,2 0 2,5 0 0,4 3-2,3-3 2,4-1-1,4 4 0,7-3 0,0 0 0,4 0 0,0-4 0,1 1 2,-1-1 2,0 0-1,0 4 2,4 0-2,-4 3-1,-4 0 1,0 0-1,1 4 2,-5-4 3,-3 0 2,-4 0 3,-4 0-3,-3 4 1,-5 2-5,-7 5-2,-11-1 4,0 3 4,0 1 4,4-7 4,-1-4-11,5-6-4,3-4-8,4-3-4,0-6-10,-1-8-5,5-6-13,4-7-6,-1-9-14,4 2-6,1-6-75</inkml:trace>
          <inkml:trace contextRef="#ctx0" brushRef="#br0" timeOffset="10003.5564">5553 429 56,'0'0'24,"0"0"-18,0-3-26,0-4-14</inkml:trace>
          <inkml:trace contextRef="#ctx0" brushRef="#br0" timeOffset="11006.3192">5711 208 184,'-7'0'68,"7"-3"-52,-4 6 17,4-3 6,-4 0-5,1 0 3,-1 0-12,0 0-3,0 3-13,0 1-3,-3 2 0,-1 1-8,1 0 0,-1-1-5,1 1 2,3 0 3,-4 0 1,5-4 1,-1 0 2,0 1-3,0-1-2,4 0-7,0 1-4,0-4 5,0 0 5,0 0-4,-3 3 1,3-3 5,0 0 6,-4 3-2,4 1-1,-4-1 0,0 0-1,4 1-5,0-1 1,0 0 4,-3-3 4,3 0-1,0 0-2,0 0-7,0 0-4,0 0-10,0 0-5,0 0-15,0-3-7,0 0-37,0-4-16,3 0 53</inkml:trace>
          <inkml:trace contextRef="#ctx0" brushRef="#br0" timeOffset="12846.8267">5874-245 416,'-12'14'156,"16"-14"-121,-4 3-30,0-3-22,0 0-15,0 0-1,0 0 12,0 0 5,-4 7 10,0 0-3,4-1 1,-3 1-31,3-4-12,-4-3-67</inkml:trace>
          <inkml:trace contextRef="#ctx0" brushRef="#br0" timeOffset="12492.944">5874 446 232,'0'-7'88,"0"4"-69,0-7 2,0 6-5,3 1 2,1 0 3,-4-1 9,0 4 4,0 0-18,0 0 2,4 4 2,3 2-7,1 1-2,-1 10 2,1 3 2,-4 3-4,0 8 1,-1 9-3,-3 7 2,0 3-8,0 7-2,0-3-6,0-4-1,-3-7-6,-1-9 0,0-4-16,0-13-7,0-4-23,1-16-9,-1-17-63</inkml:trace>
          <inkml:trace contextRef="#ctx0" brushRef="#br0" timeOffset="13472.0003">6383 238 280,'0'17'104,"0"-7"-81,0 3-4,0-3-6,-4 0-8,0 4 0,-4 3-3,1 3-2,-4 0 1,-1 7 7,1-1 5,0 5 0,-1-1 0,1 10-5,-4 7-3,0 3-2,4 7-3,-1 7 1,1-4-1,3 0 0,5-6 2,-1-14-1,4-6 2,0-7-9,4-11-1,3 1 2,8-10 0,0-14 3,4 0 3,4-9 4,3-11 4,-3-7 5,-1-6 1,-3 7 7,-4-1 4,-7 1-6,-1-1 1,-7-3-6,-3 4-1,-9-1-6,1-3 0,0 4-7,-4 3-3,0-4-8,-4 14-2,0 0-13,0 3-6,0 7-20,-3 3-7,3 4-49,-4-4-62,0 4 47</inkml:trace>
          <inkml:trace contextRef="#ctx0" brushRef="#br0" timeOffset="14627.6004">6326 577 132,'0'0'49,"0"0"-38,0-7 4,0 7 0,4 0 11,-4 0 8,0 0 13,0-4 5,0 4-27,0 0-1,0-3-2,0 0-6,0 3-1,0 0-12,0-7-1,0 7 0,0-7 1,4 1-1,-1-1 1,1-3-2,4 0-1,-1-4 3,4 1 0,1 0 3,-1-1 3,0 1 2,4 3 3,-3 0-1,-1 3 2,0 4 1,1-1-1,-5 1-3,1 0 0,-1 3-7,1 0-1,-1 0 0,1 0 0,-1 3-2,1-3 1,0 3-4,-1 1 0,1-1 1,3 4 2,-3-4-1,-1 7-1,4 4-2,4-1 1,-3 4 1,3 6 0,0 1 0,-4 6 0,1-3 0,-5-1 2,1 1-3,-1 0 0,1-4-1,-1-2 0,-3-8 0,0 0-2,-4 1-2,0-4 1,0-3 1,0-1-1,0-2 1,0-1 3,-4-3-5,0-3 2,0-4 0,1-6 2,3-8-1,0-9 1,0-3 2,3-11 0,1 1-3,4-4 2,3 3-1,0 1-2,4 6 7,-3 7 3,3 3 3,-4 7 2,0 6 3,5 7 4,-1 11-6,0 9 1,0 14-6,0 7 1,0-1-3,-4 14 2,1 0-9,-5 0 0,1 0-18,-1 3-4,1-10-17,-4-6-6,-4-34-151,0-20 52</inkml:trace>
        </inkml:traceGroup>
        <inkml:traceGroup>
          <inkml:annotationXML>
            <emma:emma xmlns:emma="http://www.w3.org/2003/04/emma" version="1.0">
              <emma:interpretation id="{E50742D7-BC43-49B7-9109-8EF0CC0722AA}" emma:medium="tactile" emma:mode="ink">
                <msink:context xmlns:msink="http://schemas.microsoft.com/ink/2010/main" type="inkWord" rotatedBoundingBox="17417,17529 18671,16468 19562,17522 18307,18582"/>
              </emma:interpretation>
              <emma:one-of disjunction-type="recognition" id="oneOf3">
                <emma:interpretation id="interp15" emma:lang="en-US" emma:confidence="0">
                  <emma:literal>for</emma:literal>
                </emma:interpretation>
                <emma:interpretation id="interp16" emma:lang="en-US" emma:confidence="0">
                  <emma:literal>four</emma:literal>
                </emma:interpretation>
                <emma:interpretation id="interp17" emma:lang="en-US" emma:confidence="0">
                  <emma:literal>from</emma:literal>
                </emma:interpretation>
                <emma:interpretation id="interp18" emma:lang="en-US" emma:confidence="0">
                  <emma:literal>foot</emma:literal>
                </emma:interpretation>
                <emma:interpretation id="interp19" emma:lang="en-US" emma:confidence="0">
                  <emma:literal>foun</emma:literal>
                </emma:interpretation>
              </emma:one-of>
            </emma:emma>
          </inkml:annotationXML>
          <inkml:trace contextRef="#ctx0" brushRef="#br0" timeOffset="15696.6008">7461 540 268,'-4'13'101,"4"-16"-78,4-1-7,0 1-8,3-4-6,1-6 1,-1-7 5,1-7 3,3-7-6,0-9 4,1-4 1,-1 0 8,4-7 3,-7 4-2,-1 3 1,-3 7-9,0 0-4,-4 6-2,-4 4 1,0 3 8,-3 7 3,-8 3 0,3 4 2,1 3-4,-4 3-1,-4 4-8,0 3-4,0 3-1,0 7-1,1 0-3,-1 7 2,0 7 1,0 6 0,0 7-3,4 10 2,0 0-1,4 3 0,3 7 0,4 0 0,1 3 2,6 0 0,1 7 0,4-3 0,3 3 2,8 3 1,0-2 1,7-1 2,1-4-1,3 1 2,0 0-4,-4-1 0,-3 4 3,-4 4 1,-4 2-1,-4-2 1,-7-11 2,-8 0 2,-7-13-1,-4 4-1,0-8-10,-4-6-1,-4-10-11,1 0-4,-1-14-7,0-10-2,-3-13-11,3-6-3,1-18-12,3-3-5,4-10-18,3-10-5,5-10-32</inkml:trace>
          <inkml:trace contextRef="#ctx0" brushRef="#br0" timeOffset="16716.8971">7178 828 272,'-11'7'104,"11"-4"-81,0 0-4,0-3-8,0 0-9,0 0 1,-4 0 0,4 0 1,-4 4-2,0-1 1,1 0 0,-1-3 1,0 4 0,0-1-2,1 0-2,-1 1 3,4-4 0,0 0 1,0 0 2,4 0-3,3 0-2,4 0 4,5 0 4,-1 0-1,3 3 3,1-3-4,4 3-2,0 1 2,-1-1 2,1 1-2,3-4 1,1-4-5,3-3-2,0-3-3,4 0 1,0-3-4,0-7-1,3 3-4,-3 7 1,4-7-4,-8 4-2,0-4-18,-7 0-6,-8 4-40,-4-7-16,-7 3 1</inkml:trace>
          <inkml:trace contextRef="#ctx0" brushRef="#br0" timeOffset="17217.4603">7868 506 228,'0'14'85,"0"-14"-66,0 0-39,0 0-21,0 0-14,0 0-2,0 0 47,0-4 21,-4 4 48,0 0 20,1 0-16,-1 0-10,4 0-17,0 0-6,-4 4-17,0 2-1,1 1-1,-1 3-2,0 7 0,0 6-5,-3 4-3,3 3 0,0 7-1,4-3-3,4-4 2,7-3-1,1-4 0,6-3 2,1-3 2,8-7 1,-1-7 3,1-3 6,-5-6 2,1-1-5,-4-3-1,-4-7 2,-4 7 4,-7-7 1,-8-6 0,-7-4-1,-12-10-1,-7-6-12,-8-1-3,-11-3-8,8 14-4,-1 2-1,5 11-1,-1 4-29,8 5-10,3 5-78,5-1-55,3 7 76</inkml:trace>
          <inkml:trace contextRef="#ctx0" brushRef="#br0" timeOffset="18019.795">7770 600 212,'0'3'79,"4"-3"-61,3 4 12,-3-1 4,-4 4-5,0 3 3,0 7-3,0 6 0,-4 0-16,1 4 1,-1 3 0,0 1-5,0-1-3,4 0-6,4 0-2,7 0-2,1-6 3,6-7-5,5-17 0,7-24-8,8-30-4,3-23-74,1-30-34,-8-24 16</inkml:trace>
          <inkml:trace contextRef="#ctx0" brushRef="#br0" timeOffset="18976.1558">8294 814 216,'0'4'82,"4"-4"-64,-8 0-4,4 0 5,-4 7-2,1-7 7,-1 0 5,-4 0-16,4-7 4,-3 7 1,-1-7-4,5-3 0,-1-3-2,0-7 0,0-7-4,4 0 0,4 0-3,-4-3 0,4 3-3,3 0 1,1 4 0,-1-4 3,1 7 3,0-3 2,-1-1-5,4 1-2,1 2-2,-1 1-2,0 4-2,1 2-1,-5 4 2,1 3 2,-1 4 0,1 3 2,-1 10-2,1 10 2,-1 7 2,1 7 2,-4 9 3,-1 4 4,5 0-6,-4-7 0,0-3-9,3-7-4,1-6-33,-1-8-14,5-9-18,-1-14-5,4-19-56</inkml:trace>
        </inkml:traceGroup>
        <inkml:traceGroup>
          <inkml:annotationXML>
            <emma:emma xmlns:emma="http://www.w3.org/2003/04/emma" version="1.0">
              <emma:interpretation id="{0EF84943-5C30-4220-A972-B03112237D26}" emma:medium="tactile" emma:mode="ink">
                <msink:context xmlns:msink="http://schemas.microsoft.com/ink/2010/main" type="inkWord" rotatedBoundingBox="19950,16612 22282,16707 22213,18433 19880,18338"/>
              </emma:interpretation>
              <emma:one-of disjunction-type="recognition" id="oneOf4">
                <emma:interpretation id="interp20" emma:lang="en-US" emma:confidence="1">
                  <emma:literal>long!</emma:literal>
                </emma:interpretation>
                <emma:interpretation id="interp21" emma:lang="en-US" emma:confidence="0">
                  <emma:literal>long?</emma:literal>
                </emma:interpretation>
                <emma:interpretation id="interp22" emma:lang="en-US" emma:confidence="0">
                  <emma:literal>long?!</emma:literal>
                </emma:interpretation>
                <emma:interpretation id="interp23" emma:lang="en-US" emma:confidence="0">
                  <emma:literal>long!?</emma:literal>
                </emma:interpretation>
                <emma:interpretation id="interp24" emma:lang="en-US" emma:confidence="0">
                  <emma:literal>long!!</emma:literal>
                </emma:interpretation>
              </emma:one-of>
            </emma:emma>
          </inkml:annotationXML>
          <inkml:trace contextRef="#ctx0" brushRef="#br0" timeOffset="20558.4216">8995 965 280,'8'-6'107,"-1"6"-83,9-7-3,-9 4-7,4-7-6,4-4 2,1-6 4,-1-3 1,3-4-8,-2-3 11,2-1 5,1-5 2,4-8 2,-1-6-4,5-14 0,-4-6-12,-1-7-7,1-1 0,-4-2-1,-1 6-4,-2 4 1,-5 6 0,-4 7 2,1 10-1,-4 7 2,-4 7-2,-4 6 2,-4 3-4,-3 1 0,0 6-4,-8 4 1,0 6 0,0 4-1,-3 3-5,-1 3-4,0 10 3,1 11 4,-1 9-1,4 14 1,0 14 4,1 12 3,2 18 1,5 3 2,7 6 11,8 4 6,7-7-2,12-6 0,7-11-10,8-19-5,-8-15-9,27-29-4,7-30-10,0-11-5,0-23-24,4-10-9,-12-16-97</inkml:trace>
          <inkml:trace contextRef="#ctx0" brushRef="#br0" timeOffset="21566.5936">9497 637 76,'-12'3'30,"16"-3"-24,0-13-9,0 9-6,3-6 35,-3 0 16,0 0 19,3 4 8,-3-1-20,0-3-9,-4 6-23,4 1-4,0 0 0,-1-4-7,5 7-1,-8-3-3,4-1-2,-4 1-2,0 3 1,0 0-4,0 0-1,0 0-26,-4 0-11,4-3-128,-11-4 68</inkml:trace>
          <inkml:trace contextRef="#ctx0" brushRef="#br0" timeOffset="22099.1801">9565 620 312,'-4'27'115,"4"-24"-89,7-3-23,1-3-17,0-7-13,-1-7-1,1-3-26,-1-3-13,-3-1-8,0 11-5,-1-1 80,-3 4 37,0 4 25,0 2 9,-3 1-25,3-1-10,0 4-20,0 0-5,0-3-7,0 3-7,0 0-3,0-3-4,0-1-1,0 4-12,0 0-3,0-3-41,0 0-45,0-4 34</inkml:trace>
          <inkml:trace contextRef="#ctx0" brushRef="#br0" timeOffset="21127.7653">9715 335 252,'-7'14'93,"7"-11"-72,0 0-8,0-3-8,0 7-10,0 0-1,-4 6 3,0 7 3,-3 7 1,-1 7 13,-3 9 7,0 4 5,-1 10 4,1 0-7,4-7-4,3-6-11,0-7-5,4-7-9,0-7-1,8-6 1,-1-7 1,4-6 11,1-4 6,-1-7 1,4-3 2,0-7-8,0-6-2,0-8 8,-3-5 3,-1-8-5,0-3-4,-3-3-2,-1 3-1,-3 13-2,0 4 1,-4 3-4,0 7 0,0 7-4,-4 6 1,-3 4-27,-9 3-11,-6 3-114</inkml:trace>
          <inkml:trace contextRef="#ctx0" brushRef="#br0" timeOffset="23001.8324">9697 583 208,'-8'7'79,"12"-7"-61,-4 0-10,0-3-6,4-1-4,-1-2 3,5-5 0,-1-2-1,1 0 1,3-1 7,1 1 5,-1-1 2,0 4 4,4 0 4,0 0 3,1 0-2,-1 4-3,0-1-7,0 3-1,0 1-4,0 3 0,0 0 1,0 3 1,0 1-1,0 3 1,0-1-4,4 4 1,-4 0-5,8 0-2,-4 0 0,0 4 1,-4 3-1,0-1 2,-4 4-4,-3 7-2,-8 3-3,-4 1-1,-4 5-1,-3-5 0,0-1 7,-4 0 2,3-10-2,1-3-1,3-4-6,1-9-2,3-8 2,4-9 5,8-7 4,3-10 2,4-7 1,4-7 2,4 1-3,-5 2 0,1 8 1,-4 3 2,0 6 10,0 7 7,-3 7-3,-1 4 0,0 2-7,-3 4-3,-1 4-3,5 2-2,-1 4-1,0 4 0,1 6-5,-1 7 1,0 6-2,1 8-2,-1 2-4,-3 7 0,-1-6-9,1-4-4,-5-10-11,1-6-5,0-11-5,0-13-1,3-13 13,5-14 5,-1-10 4,8-10 1,-4-3-33,11-7-15,-3 7-14</inkml:trace>
          <inkml:trace contextRef="#ctx0" brushRef="#br0" timeOffset="23672.406">10647 382 192,'4'14'71,"3"-11"-55,1 0 0,-1-3-2,-7 0-6,0 0 3,4 0 5,0 0 2,-1 0-9,1 0 8,0-3 5,0 0 6,-4-1 3,0 4-10,4-3-3,-4 0-1,0-1-2,0 4-3,-4-3-2,0 3-2,-7 0 0,-1 3 0,-3 1 2,-4 6-5,-7 3-1,-4 7-2,-4 7 1,-4 6-2,4 8 2,4 6 2,0-1 4,7 1-6,5-6-4,6-8-3,5-3 0,7-6-2,7-8-1,5-2 4,3-7 1,3-11 4,5-2 1,0-8-1,-1-3 1,-3 1-2,0-4 2,0 3 0,0-3 1,-4 3 0,-4 3 0,0 1 2,1 3 1,-5 0 1,1 3 2,-1 4 4,1 3 1,-1 3-4,5 14-1,3 3-6,0 7-1,4 6-3,-4 11-1,4 10-1,0 6-2,-1 7 3,-3 0 0,-3 3 1,-8-6 0,-8 10 2,-4-10 3,-7-8 9,-15-5 3,-11-8-4,-12-6-3,0-7-5,-7-13-4,7 0 0,4-10-1,4-7-20,3-7-7,1 4-30,3-11-14,0-6-114</inkml:trace>
          <inkml:trace contextRef="#ctx0" brushRef="#br0" timeOffset="24171.6429">11167-3 444,'-11'23'165,"11"-13"-129,0 0-5,0-3-10,4 0-19,-4 3-1,0 0-1,0 10 2,0 3-1,0 11-1,0 16 1,-4 11-10,-4 16-2,8 13-23,-11 17-8,-4-3-55,0-7-23</inkml:trace>
          <inkml:trace contextRef="#ctx0" brushRef="#br0" timeOffset="24541.1244">11212 1126 396,'34'14'148,"-11"-11"-115,-1 7 8,-10-7-2,-5 11-16,1-11-4,-4 7-19,-4-3-10,-4 3 5,0-3-25,-7-7-7,-8-7-96,-7-27-42,-5-16 43</inkml:trace>
        </inkml:traceGroup>
      </inkml:traceGroup>
    </inkml:traceGroup>
  </inkml:traceGroup>
</inkml:ink>
</file>

<file path=ppt/ink/ink507.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9-02-15T07:26:12.34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22CEB14F-0E97-4F10-A141-641480336D0C}" emma:medium="tactile" emma:mode="ink">
          <msink:context xmlns:msink="http://schemas.microsoft.com/ink/2010/main" type="writingRegion" rotatedBoundingBox="11125,9789 11140,9789 11140,9804 11125,9804"/>
        </emma:interpretation>
      </emma:emma>
    </inkml:annotationXML>
    <inkml:traceGroup>
      <inkml:annotationXML>
        <emma:emma xmlns:emma="http://www.w3.org/2003/04/emma" version="1.0">
          <emma:interpretation id="{1C982F3B-C5E9-44F4-802E-516B2484CEDC}" emma:medium="tactile" emma:mode="ink">
            <msink:context xmlns:msink="http://schemas.microsoft.com/ink/2010/main" type="paragraph" rotatedBoundingBox="11125,9789 11140,9789 11140,9804 11125,9804" alignmentLevel="1"/>
          </emma:interpretation>
        </emma:emma>
      </inkml:annotationXML>
      <inkml:traceGroup>
        <inkml:annotationXML>
          <emma:emma xmlns:emma="http://www.w3.org/2003/04/emma" version="1.0">
            <emma:interpretation id="{1BC00861-81D3-417E-A873-F32A2DBA4CA7}" emma:medium="tactile" emma:mode="ink">
              <msink:context xmlns:msink="http://schemas.microsoft.com/ink/2010/main" type="line" rotatedBoundingBox="11125,9789 11140,9789 11140,9804 11125,9804"/>
            </emma:interpretation>
          </emma:emma>
        </inkml:annotationXML>
        <inkml:traceGroup>
          <inkml:annotationXML>
            <emma:emma xmlns:emma="http://www.w3.org/2003/04/emma" version="1.0">
              <emma:interpretation id="{5593D8A9-1B34-446D-B094-4B63B95213D0}" emma:medium="tactile" emma:mode="ink">
                <msink:context xmlns:msink="http://schemas.microsoft.com/ink/2010/main" type="inkWord" rotatedBoundingBox="11125,9789 11140,9789 11140,9804 11125,9804"/>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inkml:trace>
        </inkml:traceGroup>
      </inkml:traceGroup>
    </inkml:traceGroup>
  </inkml:traceGroup>
</inkml:ink>
</file>

<file path=ppt/ink/ink508.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5-07-23T16:44:36.896"/>
    </inkml:context>
    <inkml:brush xml:id="br0">
      <inkml:brushProperty name="width" value="0.1" units="cm"/>
      <inkml:brushProperty name="height" value="0.1" units="cm"/>
      <inkml:brushProperty name="color" value="#C00000"/>
      <inkml:brushProperty name="fitToCurve" value="1"/>
    </inkml:brush>
  </inkml:definitions>
  <inkml:trace contextRef="#ctx0" brushRef="#br0">-299-7770 74,'18'-2'96,"-18"2"-3,2 51-2,-5 6-78,-6 18-2,-1 35 12,-8 25 1,1 31-3,-8 17-1,2 15 0,-2-2-3,1-6 6,-2-21-11,6-25-14,6-31-20,1-45-40,13-34-44,0-34 1,13-53-5,1-23-10</inkml:trace>
  <inkml:trace contextRef="#ctx0" brushRef="#br0" timeOffset="421.9322">-341-6833 123,'17'-30'107,"-12"6"5,8 2-3,-4-22-79,13 2 7,0-21-15,11 7-3,0-18-9,5 11-5,-1-6-5,5 8-1,-3 2 5,-1 8-11,-1 10 5,-3-1-2,2 10-2,-6-4-6,3 16-11,-6-9-16,6 24-39,-13-5-34,-1 15 0,-19-5-2</inkml:trace>
  <inkml:trace contextRef="#ctx0" brushRef="#br0" timeOffset="750.0617">-273-6982 149,'-15'39'120,"4"14"0,-5 1-2,4 12-65,0-5-32,12 13 1,0-11-8,11 6-3,3-13-5,9-7-2,4-18-5,4-11-6,7-10-14,-2-25-23,9 8-69,-10-18-8,2 8-1,-10-7-2</inkml:trace>
  <inkml:trace contextRef="#ctx0" brushRef="#br0" timeOffset="1647.815">276-6807 36,'0'0'78,"6"-36"-25,-6 36-1,11-34 1,-11 34-4,10-30-3,-10 30-6,5-22-8,-5 22-6,0 0-4,0 0-4,0 0-1,0 0-3,-26 37-1,17-3-3,-6 8-2,0 19-1,-3 10-3,-2 12-1,0 7-4,2 1 3,1-3-5,5-13 2,4-9-2,4-19 1,10-18 1,-6-29 0,27 3 1,-5-23 0,2-12 0,2-7 1,1-12 1,-1-8 1,-2 1 2,-4-11-1,-6 1 2,-2-3-1,-10 5 1,-4 10-1,-7 14-2,-8 13-5,-2 19-17,-6 5-57,5 25-41,-2 6-2,5 1-7</inkml:trace>
  <inkml:trace contextRef="#ctx0" brushRef="#br0" timeOffset="2414.716">408-6550 141,'-27'-10'102,"27"10"4,-18-36-37,11 1-29,12 4-4,-1-16-4,12 6-4,-3-11-1,11 11-5,-2-6-1,6 18-6,-7 0-4,5 14-1,-7 8-3,-1 12-3,-18-5-3,25 48-1,-16-4-4,-3 10 0,-4 5-4,-2 7-1,-2 2-4,-2-7 1,2-2-2,-3-10 1,3-10 1,-1-12 2,3-27 3,0 0 2,0 0 3,0 0 2,20-46 3,-11 2 1,2-13 2,2-1 2,0-11 2,3 3-1,1-2 3,1 14-2,-2 3-1,1 16-1,-2 13 0,1 22-3,-2 25-1,-1 26 0,-3 18-4,-3 14 0,0 15-10,-5-6-10,7 9-46,-3-30-58,5-25-3,-11-46-3,37-22-3</inkml:trace>
  <inkml:trace contextRef="#ctx0" brushRef="#br0" timeOffset="4383.5271">979-6291 1,'-13'39'77,"-7"-9"11,1-11-36,19-19 1,-29 17-1,29-17-4,-16-39-4,19 7-6,-5-24-5,16 5-3,-5-15-2,12 2-6,0-7-1,10 13-4,-4-3 0,10 19-4,-4 8-1,2 17-4,-2 17-2,-4 19-3,1 23-7,-6 7-10,3 22-30,-12-8-80,6 15-4,-8-14-2,6-5-1</inkml:trace>
  <inkml:trace contextRef="#ctx0" brushRef="#br0" timeOffset="4961.624">1705-6719 15,'0'0'93,"-11"-26"3,11 26 4,-20-10-47,-2 0-11,22 10-9,-39 5-3,21 10-5,-6-3-4,2 17-5,-2 0-6,2 13-3,2 4-3,1 3-2,9-5-2,2-2 0,8-8-2,9-7 1,-9-27 0,32 27 0,-7-30-1,1-6 1,-1-8 2,5-5-1,-4-5 2,-3 2 0,0 1 1,-3 2 0,-4 0 0,-16 22 0,22-30-2,-22 30 1,0 0-3,0 0-4,13 22-9,-13-22-10,2 32-18,-2-32-39,9 30-32,-9-30-1,27 9 0</inkml:trace>
  <inkml:trace contextRef="#ctx0" brushRef="#br0" timeOffset="5414.7542">2132-6833 144,'0'0'111,"-26"-25"1,26 25-5,-35-5-82,19 20-6,-6 2-8,0 17-7,0 8-4,-2 2-3,6 12-3,0 0-2,10 3-6,-1-10-5,17 0-6,-3-22-2,15-1 0,2-21 3,11-10 1,0-17 8,5-14 12,1-18 10,-4-24 14,5-3 6,-14-29 2,7 10 4,-17-17 1,4 19 0,-14-10-7,3 33-2,-11 16-10,2 32-1,0 27-3,-13 46-2,4 16-1,2 21-5,5 19-1,8-2-10,10 6-15,2-36-60,26-11-38,4-37-7,16-19-3</inkml:trace>
  <inkml:trace contextRef="#ctx0" brushRef="#br0" timeOffset="215752.5224">1134-5311 1,'-6'-34'32,"6"34"45,1-29-35,-2 4 4,1 25 2,-3-46 0,3 46-2,-3-39-4,3 39-9,-4-29-5,4 29-6,0 0-4,0 0-5,0 0-2,-5 26-4,5-4-3,1 8-1,3 6 0,0 13 0,-1 10-1,1 7 1,-2 7-2,1 6 0,1-1-9,-2-2-5,4-3-11,-8-19-18,11-3-49,-4-17-20,1-9 2,-6-25-2</inkml:trace>
  <inkml:trace contextRef="#ctx0" brushRef="#br0" timeOffset="216049.3869">1179-4946 20,'0'0'96,"-2"-42"3,2 13 4,0-10-49,9 4-10,-5-16-4,10 5-7,-3-15-5,10 7-7,-5-5-4,8 13-4,-4-1-4,4 11-3,-4 9-4,0 10-6,2 12-13,-22 5-17,31 14-37,-31-14-44,21 37-2,-21-13 1,0 6 6</inkml:trace>
  <inkml:trace contextRef="#ctx0" brushRef="#br0" timeOffset="216346.3223">1281-5159 103,'-11'-22'112,"11"22"2,0 0 0,0 0-68,0 0-3,17 12-9,-17-12-9,16 44-7,-8-12-6,4 12-4,0 2-4,-2 3-4,5 0-9,-4-10-15,11 10-31,-7-22-69,5-5 0,-4-12-4,7-8 1</inkml:trace>
  <inkml:trace contextRef="#ctx0" brushRef="#br0" timeOffset="217361.9618">1599-4998 1,'0'0'54,"-17"-2"24,17 2-5,0 0-40,0 0-3,-20-12-2,20 12 0,0 0 2,0 0-2,-24-37-2,24 37-2,-5-32-3,5 32-3,0-41-1,0 41-3,12-39-2,-12 39-1,22-32-1,-22 32 1,32-20-1,-14 18-1,0-6 1,4 13-2,-4 5-2,1 7 0,-3 15-3,-1 0-1,-6 9-3,-2 8-2,-1 7-3,-6 1 0,0-6-2,-4-7 0,2-2-2,-1-11 0,3-4 1,0-27 1,-2 27 2,2-27 1,0 0 1,0 0 1,0 0 1,-2-22 1,0 0 3,2-2 0,-1-13 2,1-2 1,1-5 1,1-5 1,0-5 3,5 3-1,-1 4 1,1 8-1,2 8-1,-9 31 0,26-30-1,-10 38 0,1 6-2,3 16 1,0 1-2,4 8 0,0 1-2,-2 4-2,0 2-5,-4-7-4,6 3-12,-11-15-14,11 12-46,-24-39-43,31 36 1,-31-36-2</inkml:trace>
  <inkml:trace contextRef="#ctx0" brushRef="#br0" timeOffset="218283.7939">2196-5132 89,'-11'22'97,"2"5"1,0 0 0,9-27-75,-7 44-1,7-44-4,3 29-2,-3-29-2,0 0-1,26 0-2,-26 0-2,28-12-2,-12 2-2,-16 10-3,29-24 0,-29 24-1,26-32-1,-17 10 1,0 0-1,-3-8 1,-2-1-1,-4-1 0,0 3 0,-6 2 1,6 27-1,-18-32 0,18 32 1,-32-3 0,14 18 2,-7 12 2,1 15 1,-6 4 1,3 8 3,-3 0-2,9 4 1,0-6-3,10-1 1,7-12-4,12-12-2,10-10-5,6-12-7,14-5-15,-1-17-28,12 7-63,-4-10-3,4 6 0,-7-1-4</inkml:trace>
  <inkml:trace contextRef="#ctx0" brushRef="#br0" timeOffset="218940.0588">2697-5198 39,'-18'-32'97,"18"32"5,-23-27 2,23 27-59,-20-22-9,20 22-1,-23-7-6,6 12-4,6 17-3,-8 5-6,5 17-2,-8 5-4,3 12 0,1-3-6,3 3 1,6-4-4,6-8-1,4-10-5,-1-39-5,28 34-14,-9-44-16,15 8-25,-6-20-53,9 0 1,-4-15-1,3 8 22</inkml:trace>
  <inkml:trace contextRef="#ctx0" brushRef="#br0" timeOffset="219580.6974">2829-5790 76,'0'0'101,"-2"-36"9,2 36-6,2-25-53,-2 25-25,0 0 2,0 0-8,0 0-10,-9 32 7,9 5-15,-6 9 8,4 15-11,2 10 8,0 7-10,0 8 2,4 2 1,-3 2-3,3-7 3,0-9-3,-2-11 2,0-14-1,1-10 1,1-14 0,-4-25 0,0 0 0,22-3 0,-13-19 2,2-5-1,4-9 0,2-6 1,1 1 0,2 2 1,-2 4 1,2 13 0,0-2 1,1 17 1,-5 4 1,1 20 0,-17-17-1,21 47 0,-12-18-1,1 3-1,-3 2-3,0-5-5,5 1-9,-12-30-13,24 29-23,-24-29-66,25-7 0,-25 7-3,31-39 0</inkml:trace>
  <inkml:trace contextRef="#ctx0" brushRef="#br0" timeOffset="221268.5133">3296-5738 79,'-24'9'105,"1"-4"6,6 5-4,1-15-56,16 5-14,0 0-5,0 0-7,0 0-6,34 8-5,-6-18-4,6 0-2,7-5-8,7 1 10,-1-3-11,1-3 8,-1 0-12,-1 3 2,-5 3-8,-5-1-1,-3 10-5,-12-7-15,6 17-21,-27-5-64,27-8 2,-27 8-3,17-12 6</inkml:trace>
  <inkml:trace contextRef="#ctx0" brushRef="#br0" timeOffset="220846.6893">3366-6027 54,'0'0'85,"2"-24"-31,-2 24-6,0 0-6,7-25-6,-7 25-8,0 0-6,2-24-5,-2 24-3,0 0-2,0 0 0,0 0-1,10 39 1,-10-12-1,4 14 8,-4 6-3,2 12-4,-4 7 4,4 12-5,-4 0 3,2 10-5,0-12 3,2 2-11,2-7 3,1-10 0,4-12-2,4-12 0,4-18-3,1-12-1,4-7-2,2-12-6,4-5-5,-5-15-8,9 1-10,-11-13-16,11 9-56,-12-6-6,2 4 0,-7-4 4</inkml:trace>
  <inkml:trace contextRef="#ctx0" brushRef="#br0" timeOffset="209967.1455">-711-5188 31,'3'-39'85,"-3"39"1,4-32 2,-4 32-54,-4-25-7,4 25-1,0 0-5,0 0 1,0 0 0,0 0 0,0 0-1,-15 27-1,14 10-2,-7-3-3,5 10-2,-5 3-4,3 4-1,0 0-4,1 5-1,0-4-3,0-1 0,4 5-6,0 1 1,2 6-8,-2-2-6,2 3-7,-4-15-20,8-5-68,-5-10 0,-1-34 1,0 0 5</inkml:trace>
  <inkml:trace contextRef="#ctx0" brushRef="#br0" timeOffset="210502.1648">-743-4709 1,'0'0'72,"-16"22"10,16-22-1,0 0-46,11-22-5,-11 22 0,28-54-5,-5 22 1,-1-14 1,8 7-3,-5-10-1,7 7-3,-7 1-2,6 6-5,-11 4-2,4 6-5,-4 3-3,-2 3-2,3 2 0,-3 2-4,-1 5-5,-17 10-10,31-17-14,-31 17-21,20-15-51,-20 15-2,0 0 0,0 0 8</inkml:trace>
  <inkml:trace contextRef="#ctx0" brushRef="#br0" timeOffset="210861.5398">-558-4902 2,'0'0'91,"0"0"4,0 0 5,-16-8-45,16 8-7,0 0-4,0 0-7,0 0-5,19-2-6,-19 2-3,20 15-5,-20-15-5,23 36-3,-10-14-3,0 8-3,0-1-7,-2-2-8,1 5-16,-12-32-21,19 44-65,-19-44-7,13 29 3,-13-29-5</inkml:trace>
  <inkml:trace contextRef="#ctx0" brushRef="#br0" timeOffset="211502.1168">-328-4753 49,'18'19'85,"-18"-19"3,0 0-32,24-9-21,-24 9-8,18-15-6,-18 15-6,20-17-3,-20 17-4,24-25-1,-24 25 0,26-29 0,-14 7 1,-12 22 2,32-46 0,-14 19 0,-2-8 0,3 4-1,-5-11-1,1 3-1,-3-5 1,-2 0-3,-4 0 2,-4 2-1,-4 3 1,-2 5-1,-7 5 1,0 7-1,11 22 1,-29-27 0,12 20 1,17 7-1,-29 14 0,29-14-1,-24 42 0,15-6 0,-2 8-1,5 13 0,-3 6-1,4 3-1,3 0-2,4-2 1,5-8-2,6-10-3,9-14-7,4-20-23,14-4-83,-2-20-4,4-8-1,-1-9-2</inkml:trace>
  <inkml:trace contextRef="#ctx0" brushRef="#br0" timeOffset="212486.5613">165-4978 26,'-13'27'81,"13"-27"1,-11 22-2,11-22-62,0 0 1,-6 27 1,6-27-1,0 0-4,0 0-4,0 0-3,19 17-2,-19-17-2,18-3-2,-18 3-1,24-12 0,-24 12-1,26-22 1,-26 22-1,25-34 0,-15 12 0,-1 0 3,-4 0 0,-3-3 3,0 1 2,-7 0 4,5 24 1,-17-35 3,17 35 2,-29-17 0,12 22 0,-5 5-1,4 14 0,-5 6-4,5 9-1,2 2-2,5 6-1,2-3-4,9-3 0,5-4-3,6-10-2,6-5-5,4-10-1,9-5-6,-3-14-14,14 7-25,-10-12-65,5-5 1,0-8-3,-3-4 4</inkml:trace>
  <inkml:trace contextRef="#ctx0" brushRef="#br0" timeOffset="213314.64">462-5135 80,'0'0'104,"2"-29"2,-2 29-1,0 0-67,5-22-5,-5 22-6,4 27-6,-3 0-4,-2 7-7,1 10-3,-4 7-3,3 6-2,-2-4-5,0-4-4,5-5-12,-4-17-12,11 0-18,-9-27-31,0 0-30,20-17-2,-9-10 4</inkml:trace>
  <inkml:trace contextRef="#ctx0" brushRef="#br0" timeOffset="213502.2006">480-5491 197,'0'0'116,"-2"31"-2,2-31-14,8 22-117,-8-22-82,0 0-10,18 0-4,-18 0-7</inkml:trace>
  <inkml:trace contextRef="#ctx0" brushRef="#br0" timeOffset="214658.7434">633-4961 1,'0'0'30,"0"0"42,-19 15 2,19-15-53,0 0 1,0 0 1,-17-5 4,17 5 1,0 0-4,-5-34 0,5 34-1,2-32 0,-2 32-2,9-39 0,-9 39-2,16-44-2,-16 44 1,26-42-1,-9 27-2,-17 15-2,29-22-2,-29 22-2,27 13-1,-19 9-4,-2 12-1,-6 10-4,-3 7-1,-2 5-4,-2 1-1,-1 1-2,1-9 2,4-2-3,-1-16 2,8-1-2,-4-30 3,14 22 1,-14-22 2,25-12 1,-25 12 0,28-40 3,-13 9 1,-2-6 4,0-2 1,-8-8 2,4 1 1,-5-3 2,3 3 2,-8-3 0,6 12 0,-7-2 0,5 10-2,1 2 0,-4 27-1,17-32-3,-17 32-1,29 0-2,-29 0-2,33 34-2,-17-2-3,3 5-7,-10 2-9,6 15-18,-17-15-34,7 7-50,-5-9-1,4-3 0,-4-12 0</inkml:trace>
  <inkml:trace contextRef="#ctx0" brushRef="#br0" timeOffset="233410.3593">5436-5513 122,'0'0'109,"0"0"4,21-5-2,-21 5-65,0 34-7,-5-10-8,1 20-6,-8 5-8,0 10-7,-2 0-7,-5 4-7,5 3-15,-8-15-16,13 8-29,-9-22-54,12-5-1,6-32-2,-11 22 3</inkml:trace>
  <inkml:trace contextRef="#ctx0" brushRef="#br0" timeOffset="233644.7199">5692-5577 185,'18'0'123,"2"22"-1,-12 7-2,-3 25-88,-12 5-7,-4 19-5,-14 8-18,-12-6-20,2 13-59,-13-27-43,10-5-3,-2-24-3,10-13-1</inkml:trace>
  <inkml:trace contextRef="#ctx0" brushRef="#br0" timeOffset="222753.828">-673-3915 17,'0'0'97,"0"0"2,-11-22 3,11 22-54,0 0-7,0 0-7,0 0-7,0 0-6,-13 22-4,13-22-3,0 47-5,0-13-5,0 5-3,4 7-7,-2-6-7,7 8-12,-5-11-11,8 9-30,-4-6-46,2-9 0,0 1-1,-10-32 66</inkml:trace>
  <inkml:trace contextRef="#ctx0" brushRef="#br0" timeOffset="223019.4485">-561-3795 33,'0'0'96,"0"0"4,0 0-12,-17 17-46,17-17-7,8 29-9,-3-2-7,-5 10-15,-3 9-19,4 13-49,-1 5-40,-5-3 1,3 5-3</inkml:trace>
  <inkml:trace contextRef="#ctx0" brushRef="#br0" timeOffset="224019.4399">-345-3839 65,'6'-29'100,"-3"-6"3,1-6-23,1 14-41,-5-7-5,0 34-8,6-39-4,-6 39-6,0 0-5,2 41-3,-4 6-4,0 11 0,-2 16-4,3 6 2,-1 8-3,2 5 2,3 0-1,3-3-6,5-2 6,0-4-2,6-11 2,1-5-4,0-11 3,4-13-6,2-13 0,-4-9 3,4-14-7,-4-11-2,2-7-1,-7-14 6,7-3-5,-9-12 8,0-3-4,-2-9 4,-4-5 2,-4-10 7,-3-7 3,0-3 0,-7-15 7,4 8-4,-7-7 8,5 12-2,-4-3 2,5 17-3,-5 8-1,7 20-1,-2 11-3,4 25 0,0 0-1,2 44-2,2 5-3,5 19 2,0 11-5,4 9 1,0 7-2,3-2 1,3-8-4,-1-11 0,4-6-4,-2-19-3,8-3-15,-10-24-12,13 5-38,-7-17-44,4-12 3,-6-1-4</inkml:trace>
  <inkml:trace contextRef="#ctx0" brushRef="#br0" timeOffset="224707.0103">187-3116 1,'-6'27'23,"-10"-19"61,16-8-4,-17 22-43,17-22-7,-13-25-6,6-2 0,9 5-2,-7-12 3,12 10-2,-7-18 3,7 13-4,-2-10 0,9 9 0,-5-6-2,7 4-1,-3 0-4,7 8-3,-5-1-2,3 15-1,-18 10-2,30 13-2,-21 14-1,0 17-2,-3 7 0,-3 12-9,0 8 6,0-2-5,0-3 3,-1-10-4,2-7 1,-1-12-3,5-11 1,-8-26 5,0 0-3,22 3 0,-22-3 1,18-49 7,-7 10-7,-4-8 6,1-1-1,-1-6 4,-1 0 0,1 0 3,-5 3-1,5 14-3,-5 5 7,-2 32-1,9-26 0,-9 26-1,0 0 1,20 48-1,-13-11-1,6 14-6,0 3 5,3 2-4,5 1-4,-1-8-12,11-3-23,-7-22-73,11-9-14,-6-22 7,4-15-9</inkml:trace>
  <inkml:trace contextRef="#ctx0" brushRef="#br0" timeOffset="225441.7096">992-3436 1,'-4'-22'41,"-11"-12"48,5 12 1,10 22-52,-32-42 1,32 42 0,-40-9-4,22 28-2,-8 6-3,7 19-3,-5 0-4,8 17 0,-2 0-4,9 10-5,1-10-3,10-2-6,4-13 1,8-2-4,5-10-1,6-12-5,10-12-8,0-22-7,11 7-24,-6-22-37,6 0-37,0-5-2,-2-2 3</inkml:trace>
  <inkml:trace contextRef="#ctx0" brushRef="#br0" timeOffset="225816.7322">1257-3387 84,'-18'-27'105,"18"27"5,-16-12-12,16 12-57,0 0-11,-17 20-8,17-20-6,-12 34-5,2-5-6,5 5-1,-1 13-1,3 4-3,-1 0 0,4-2-2,4-2 0,1-8-2,6-10 1,-11-29-2,31 25 1,-12-38 6,1-4-7,-2-7 4,1-10 1,-1-8 3,-6-7 0,0-5 3,-9 3-1,1 10-3,-10 4 5,-3 8-2,-7 9-4,-5 5-17,5 20-37,-6-7-62,0 2-1,0 0-4,22 0 4</inkml:trace>
  <inkml:trace contextRef="#ctx0" brushRef="#br0" timeOffset="226582.4122">1458-3514 32,'0'0'89,"-17"0"-19,17 0-7,0 0-8,0 0-2,-24 17-8,24-17-6,-13 22-6,10 0-5,3-22-7,-4 54-4,2-15-7,5 10-2,1 10-2,4 9-4,4 0 1,3 1-3,2-6 1,-1-4-1,2-8 1,1-9-2,-1-20 1,0-12 0,-1-15 2,-1-12 0,1-20 0,3-14 5,-1-23-5,-1-16-4,6-15-6,-3-17-13,12 4-22,-6-6-73,9 4-2,-5 10-8,10 12 4</inkml:trace>
  <inkml:trace contextRef="#ctx0" brushRef="#br0" timeOffset="227738.6246">1883-3358 13,'-10'25'93,"10"-25"5,-9 29-2,9-7-51,0-22-13,-7 47-5,1-18-5,10 8 0,-8-6-6,7 6-4,-3-8-1,1 3-4,-1-5-1,4-5-2,-4-22-2,0 0-2,20 12 1,-20-12 3,27-29-6,-10 2 6,3-7-6,-1-5 1,2-3-1,0-4-4,-5 2 4,-5 2-2,2-2 6,-11 10-5,-4 7 6,2 27 0,-24-32 2,6 30-1,-10 7 2,-1 9 0,-8 4 0,2 8-1,-3 4 0,5 4-1,2 8 1,5 4-1,6 5-1,7 3-2,6-3 1,9 3-1,9-5 0,5 0 0,6-10-2,4-10 2,10-9-2,3-10 1,7-8 0,-2-9 0,1-8 0,1-4 0,-2-6 0,-2-2 0,-9-2 0,-1-8 4,-10-4-5,-6-6 0,-5-4 0,-5-8 0,-4-4 0,-1-6 0,-1 1 1,0 7-5,0 9 6,4 8 0,5 15 0,-9 29 0,23-12 1,-23 12 2,29 54-3,-15-5 2,-1 14-1,2 10 2,-2 1 2,-1-1-1,3-7 0,2-12-2,-1-13-3,5-16-2,4-18-15,-1-34-16,12 0-37,-6-24-52,1-3 2,-3-7-3,1 0 20</inkml:trace>
  <inkml:trace contextRef="#ctx0" brushRef="#br0" timeOffset="229116.3752">2565-3849 126,'-35'-19'123,"9"6"1,-3-9 3,29 22-75,-37-24-13,37 24-9,-22-7-8,22 7-6,0 0-5,-1 34-5,1-34-10,9 39-9,5-7-23,-14-32-45,24 24-50,-24-24-2,35-2-1,-35 2 0</inkml:trace>
  <inkml:trace contextRef="#ctx0" brushRef="#br0" timeOffset="228803.8543">2647-3568 60,'-1'-24'103,"1"24"3,0 0 0,-15-25-71,15 25-5,0 0-7,-8 22-2,8-22-6,-4 39-5,4-14-4,4 2-1,4 0-1,1-3-1,-9-24-2,27 34-1,-9-26-1,3-8-2,1-3-2,0-4 0,2-5 0,-4-3-1,2-5 1,-8-4-1,1 0 3,-6-8 2,-3 0 5,-1-2 1,-5 0 3,2 2 1,-6 0 2,3 8-1,1 24 0,-4-32-1,4 32-3,0 0-1,0 0-2,0 0-1,-14 22-2,14-22 0,0 32 0,0-32 1,9 39 0,-9-39 0,20 39 0,-6-17 0,3-3-1,1 1 1,2-3-1,0-5 0,0-2 0,-1-3 0,-2-4 1,-1-6 0,-16 3 2,29-19 1,-16-6 2,1-4 0,1-10 0,0-3 1,-2-4 0,0 4-1,-6-4 0,-1 9-3,-6 6 2,0 31-2,-12-30 2,12 30-1,-24 3 1,24-3-1,-23 44 0,13-8 0,4 8-2,3 8 1,6 6-1,3 8 0,6 3-2,-1 2 2,3-1-2,3 9 3,-2-4 0,-3-1-1,0-6 1,-2 1-1,-2-3 0,-5-8 1,-3-4-1,-3-7 1,-5-6-2,-5-2 2,-3-5 0,-6-2 0,-6-5 1,-1-5-1,-5-5-1,-2-9-2,2-8-2,-1-10-3,4-5-4,2-14-4,5-3-6,-2-19-13,19 7-28,-11-27-71,15 2-1,0-9-3,6 2 5</inkml:trace>
  <inkml:trace contextRef="#ctx0" brushRef="#br0" timeOffset="229898.577">3657-4235 17,'0'-56'93,"-7"0"13,-4 2-5,0 15-42,-11-8-17,4 20-2,-14-2-8,9 27-9,-14-3 4,8 14-11,-8 9 7,6 13-6,-4 6 1,7 22-7,-1 7 0,7 19-6,2 15 1,9 18-3,6 4-3,8 3 2,12-3-3,6-12 1,18-15-3,5-19-2,9-22-7,0-30-9,13-7-18,-9-31-27,11-4-57,-9-18-3,-3-3 3,-9-15 0</inkml:trace>
  <inkml:trace contextRef="#ctx0" brushRef="#br0" timeOffset="230519.7404">3965-4340 122,'0'0'114,"0"0"-1,-23-25 0,23 25-80,-30 5-3,30-5-5,-33 20-6,33-20-4,-27 39-6,18-12-2,1 7-2,8 13-1,4 9-3,3 10 1,6 10-2,1 4 0,5 6-1,1 2 2,2-5-2,-2-7 2,1-13-3,-5-7 1,-3-9-4,-3-11 2,-4-9-2,-6-27-1,0 32 0,0-32-1,0 0 1,-25 0 0,25 0 3,-26-39-1,11 5 4,-3-10 0,-3-12 4,3-13-1,-2-9 4,4-3-1,3-12 2,5-2-1,7-3 3,10 3 7,4 0-10,12 12 3,3 4-2,5 16 4,1 9-4,3 17 4,-4 13-5,4 17-5,-6 16 5,-7 16-2,-6 9 0,-5 10-7,-8 15-4,-8 2-11,0 15-12,-20-15-29,14 7-67,-15-17-6,11-4-3,-7-23 3</inkml:trace>
  <inkml:trace contextRef="#ctx0" brushRef="#br0" timeOffset="231550.9421">4453-4611 83,'0'0'110,"-26"-30"0,26 30 5,-27-34-59,27 34-17,-19-17-8,19 17-7,0 0-5,0 0-5,-5 37-4,14-6-3,-2 13 0,5 13-4,0 11 2,3 15-3,0 15 2,5 2-3,0 8 2,-2-3-3,2 0 0,2-12 0,-3-10 0,3-17 1,-2-15-2,-5-12 1,1-24 2,-16-15 1,30-29 2,-14-15-1,-2-30 2,3-19-2,2-26-3,1-23 4,7-12-16,4-15-15,13 13-37,-4-20-62,16 17-3,-9 2 0,8 25-1</inkml:trace>
  <inkml:trace contextRef="#ctx0" brushRef="#br0" timeOffset="-23283.1491">-93 20 23,'0'0'80,"0"0"4,0 0-31,12-25-14,-12 25-4,0 0-6,0 0-2,0 0-3,0 0-2,0 0-2,0 0 1,0 0-4,0 0 1,2 28-2,-2-28-3,-4 34 0,3-7-3,-3 2-3,2 8 0,-4 8-1,1 9 0,0 0-2,-1 10 3,-3 5-2,4 2 1,-7 0 0,3 3 1,-2-10-2,4-3 1,-2-9-1,1-8 0,4-9-2,1-11 1,3-24-1,-2 27-1,2-27-1,0 0 0,0 0-1,17-27-3,-17 27-3,12-24-5,-12 24-7,15-25-11,-15 25-17,0 0-56,22-10-13,-22 10-3,0 0 6</inkml:trace>
  <inkml:trace contextRef="#ctx0" brushRef="#br0" timeOffset="-22267.5181">468-32 55,'0'0'88,"0"0"2,-4-27-31,4 27-17,0 0-3,0 0-6,-11-22-1,11 22-5,0 0-3,0 0-4,0 0-2,-17 0-2,17 0-5,-18 17-2,18-17-4,-22 40 0,7-13-2,3 12 0,-5 5-1,4 13 0,-3 7-1,1 7 2,-2 8-3,1 2 3,-1 0-2,2-2 1,3-8-1,1-9 1,4-11-2,1-9 1,8-10-1,2-10 0,-4-22 0,21 22 0,-21-22 0,33 0 0,-12-5 0,-1-5 0,2-2 0,2-3 0,0 1-1,-3-4 0,1 1 1,-3 3-1,-3-1 4,-16 15-1,21-27 1,-21 27 0,3-30 1,-3 30 1,-18-34 1,18 34-2,-27-42 0,27 42-2,-30-39 1,30 39-4,-26-27-4,26 27-12,-16-5-22,16 5-43,-17 5-36,17-5-2,-10 24 0</inkml:trace>
  <inkml:trace contextRef="#ctx0" brushRef="#br0" timeOffset="-21564.3714">638 544 34,'0'0'90,"0"0"1,0 0 2,0 0-51,0 0-8,0 0-7,0 0-2,-17 17-3,17-17-4,0 0-1,0 0-2,0 0-1,0 0-2,0 0-3,0 0-2,0 0-1,0 0-1,0 0 2,0 0 1,0 0 1,0 0-1,0 0 0,0 0-1,6-25 0,-6 25-5,0 0-14,-2-24-29,2 24-76,0 0-2,13-35-2,-13 35-2</inkml:trace>
  <inkml:trace contextRef="#ctx0" brushRef="#br0" timeOffset="-20658.1144">1129 27 22,'0'-24'87,"0"24"3,0 0 0,-9-37-49,9 37-12,-7-22-5,7 22-3,0 0-2,0 0-1,-26-25-1,26 25-1,-22 5 0,22-5-1,-27 15-1,27-15-1,-30 32-3,15-10-2,-3 8-1,3 9-2,-5 5-1,2 13 1,-2 4-2,1 8 2,1 7-3,2-2 1,-1 0-1,6-8 1,4-7-1,3-7 0,6-10-1,3-13 0,-5-29-1,32 27 1,-11-24-1,6-6 0,0-4-1,2-3 1,-1-2-1,-3 2 0,1 0 1,-6-2 0,-20 12 3,28-25 0,-28 25 2,9-34 0,-11 11 0,-2 1 1,-7-5 0,-2 5 0,-3 5-4,-1 0-3,1 12-10,-4-3-22,20 8-66,-22 25-21,14-3-1,8-22-5</inkml:trace>
  <inkml:trace contextRef="#ctx0" brushRef="#br0" timeOffset="-19298.7288">1560-265 14,'0'0'93,"0"-27"-4,0 27 9,0 0-49,-6-37-11,6 37-9,0 0-2,0 0-3,-18-22-4,18 22 1,-16 15-5,16-15 1,-23 39-4,13-2 2,-5 4-4,2 18 4,-5 9-5,5 15 2,-5 10-3,3 7 2,-2 1-3,3 4 0,1-10-3,4-7 0,2-12-2,4-13 0,6-14-2,4-7 0,4-15-1,4-5 2,3-3-5,0-9-1,6 2-9,-4-12-16,8 12-21,-28-12-71,38-2 1,-22-5-6,5 2 5</inkml:trace>
  <inkml:trace contextRef="#ctx0" brushRef="#br0" timeOffset="-18501.7838">1665 179 54,'0'0'104,"5"-26"4,-5 26 3,13-35-44,-7 4-23,13 13-4,-4-11-4,9 14-5,-6-7-8,8 10-5,-6 0-3,2 10-4,-5 4-4,-17-2-2,25 37-1,-19-3-2,-6 10-2,-4 12 2,-3 8-3,-6 7 0,-2 2-2,-1 0 1,-3 1-3,1-13 1,0-8-2,2-11 1,1-8 1,2-12-1,13-22 2,-19 12 1,19-12 0,0 0 0,-13-34 1,10 12 1,3-5 0,0 0 2,2-2-1,3 0 2,-1 2 1,1 2 1,3 3 0,-8 22 0,16-29 0,-16 29 0,23-7 1,-23 7 0,30 17-1,-11 0 1,1 3-2,2 4 1,-2 0-3,2 1-1,0 2-5,-2-8-3,4 3-9,-24-22-13,41 20-18,-41-20-32,38-22-48,-22 2-1,8 1 2,-7-11 2</inkml:trace>
  <inkml:trace contextRef="#ctx0" brushRef="#br0" timeOffset="-18158.0301">2190 380 184,'0'0'125,"0"0"3,0 0 0,0 0-80,0 0-11,0 0-11,0 0-8,0 0-8,0 0-11,0 0-12,0 22-23,0-22-37,0 0-56,0 0-2,-16-7-1,16 7 1</inkml:trace>
  <inkml:trace contextRef="#ctx0" brushRef="#br0" timeOffset="-17045.5138">2350 131 11,'-18'-5'90,"18"5"2,-19-5 2,19 5-36,0 0-18,0 0-5,-16-20-4,16 20-2,0 0-3,0 0-2,7-29-1,-7 29-2,0 0-2,24-22-4,-24 22-4,18-15-2,-18 15-3,19-7-1,-19 7-2,18 2-2,-18-2-1,13 25 0,-13-25 0,11 44 0,-6-12-1,-1-3 0,-2 5-1,0 0 1,-1 1-2,-2-4 1,-1 1-1,0-7 1,-2-1 0,1 0 1,3-24-1,-4 32 1,4-32 0,0 0 1,-2 22 0,2-22 0,0 0 0,0 0 0,0 0 1,0 0 0,0 0 2,18-22-1,-18 22 0,0 0 1,21-10 0,-21 10 0,20 0 0,-20 0 1,22 15-2,-22-15 2,24 34-2,-15-9 1,-3 4-2,-3 5 1,-1 5-1,-6 1 0,0 1-1,-6-2 1,-3-2-3,-2-5 1,-1-8-6,-2-9-3,1-5-13,-5-23-20,22 13-70,-27-46-11,17 9 2,-1-9-2</inkml:trace>
  <inkml:trace contextRef="#ctx0" brushRef="#br0" timeOffset="-16482.9466">2517-295 180,'-9'-27'120,"9"27"-3,20-9-23,5 18-49,-2-1-9,15 21-2,-3 13-11,4 24-3,-6 17-7,-3 24-3,-9 18-10,-10 9-11,-4 18-42,-22-13-72,3 15-6,-16-19-1,-1-13-6</inkml:trace>
  <inkml:trace contextRef="#ctx0" brushRef="#br0" timeOffset="-15342.3654">3435-231 97,'2'-37'103,"-2"37"7,2-24-3,-2 24-57,0 0-10,0 0-5,-13 44-6,-3 2-6,3 25-4,-13 15-6,0 16 0,-8 13-4,-1 5 0,-4-3-6,3-7-2,3-10-11,0-26-14,16-6-30,-5-34-67,22-34 0,0 0-5,0 0 3</inkml:trace>
  <inkml:trace contextRef="#ctx0" brushRef="#br0" timeOffset="-15701.6887">3241 1 82,'-24'0'103,"2"0"2,-3-5 4,8 10-56,-5-20-11,22 15-6,-22-9-6,22 9-4,0 0-6,0 0-3,18-25-3,1 28-2,1-1-1,7 10-3,-1 8-1,4 16-2,-3 11-2,2 16 0,-3 13-3,-3 7 0,-2 8-3,-5-3-1,1 0-6,-5-17-3,5-3-15,-11-29-16,14-2-32,-20-37-46,26 10 2,-15-32-1,5-10 4</inkml:trace>
  <inkml:trace contextRef="#ctx0" brushRef="#br0" timeOffset="-14842.345">3815-148 167,'-2'-27'118,"2"27"6,0 0-3,-13-27-75,13 27-7,0 0-6,-5 39-9,-4-2-10,0 19-3,-4 8-5,-1 14-1,0 7-4,-1 6-2,2-3-7,3-10-4,8-7-17,-2-32-23,19-2-72,-15-37-4,27 7 2,-8-36-1</inkml:trace>
  <inkml:trace contextRef="#ctx0" brushRef="#br0" timeOffset="-14326.7277">3985-89 61,'0'0'94,"0"0"6,0 0-1,0 0-40,-1 24-31,1-24-4,0 56-5,-6-9-6,4 16-3,-5 11-6,0 4-2,-1 0-3,1-2 1,-1-5-3,5-18 1,5-16 0,-2-37 0,20 20 1,2-35 2,2-14 6,5-13 3,-1-14 4,1-10 1,-3-12 4,-2 2-1,-14-5 4,0 15-2,-18 3-3,-3 16-5,-11 15-2,-5 20-3,-4 15-11,-6 2-32,11 12-85,-1-10-3,27-7-7,-24-5 0</inkml:trace>
  <inkml:trace contextRef="#ctx0" brushRef="#br0" timeOffset="-13482.9093">4185-644 71,'-22'0'106,"22"0"3,0 0 4,-20-8-39,20 8-30,0 0-3,0 0-7,17 3-6,-17-3-7,27 15-6,-8-3-3,-3-2-6,2 2-6,4 2-10,-3-6-11,8 6-23,-27-14-46,40 0-31,-17-14-5,6 4 4</inkml:trace>
  <inkml:trace contextRef="#ctx0" brushRef="#br0" timeOffset="-12982.9446">4644-1023 129,'-3'-29'106,"3"29"2,0 0 0,-16-5-76,16 5-1,-13 24-5,8-2-5,-4 3-6,0 9-3,1-2-4,2 9-1,1-2-3,1 5 1,3 0-3,2 0 1,3-5-2,4-4 0,1-4 0,3-6 0,-12-25-1,32 22-2,-14-22-5,1-10-8,4 3-10,-4-20-17,10 12-34,-9-17-39,8 5 1,-9-7-2,5 2 8</inkml:trace>
  <inkml:trace contextRef="#ctx0" brushRef="#br0" timeOffset="-12717.2776">4896-1040 188,'0'0'122,"-18"12"1,15 27 1,-18 0-76,16 32-8,-11 7-10,8 23-8,-7 1-5,2 3-11,3 0-14,-4-21-46,14 4-72,-5-30-8,13-19-3,-8-39-3</inkml:trace>
  <inkml:trace contextRef="#ctx0" brushRef="#br0" timeOffset="-9746.1146">804 1856 100,'-21'-34'115,"21"34"0,-22-27 2,7 3-51,15 24-32,-18-8-6,18 8-4,-11 35-9,5 11-3,-1 20-3,-4 29-3,-2 23-2,0 24-2,-3 9 0,-1 10-2,1 1-4,-1-13-3,4-17-8,4-32-13,11-14-23,-6-47-67,4-39-4,19-8-1,-1-33 2</inkml:trace>
  <inkml:trace contextRef="#ctx0" brushRef="#br0" timeOffset="-9402.3707">633 2289 82,'3'-54'117,"8"-2"2,4-20 3,10 8-55,-1-25-14,18 15-10,-1-15-7,12 17-10,-2 3-6,6 19-5,-7 15-4,-5 31-3,-10 26-3,-7 21-3,-13 27-3,-15 17-1,-10 15-3,-12 4-2,-9 11-4,-8-13-5,-1-7-5,-7-25-13,10-4-32,-5-42-63,9-12-2,4-25 3,12-22 3</inkml:trace>
  <inkml:trace contextRef="#ctx0" brushRef="#br0" timeOffset="-8355.2345">1107 2164 113,'-20'-41'111,"16"14"0,8-2 4,0-15-70,18 9-10,-2-16-1,17 14-5,-4-12-3,12 23-4,-3-4-4,12 25-2,-5 8-3,2 21-1,-4 18-4,-5 16-1,-8 18-3,-5 20-1,-10 6-3,-14 8-4,-12 10-1,-19 0 0,-10-5 0,-12-8-3,-11-11 0,-8-28-6,-1-17-5,-5-38-15,16-16-40,3-46-53,16-14-2,9-33-1,14-6-2</inkml:trace>
  <inkml:trace contextRef="#ctx0" brushRef="#br0" timeOffset="-8824.2312">1318 1812 90,'-20'-24'112,"20"24"2,-24-15 3,7 5-59,17 10-13,-21 27-8,17 5-6,-9 2-9,7 25-5,-3 9-8,4 20-2,1 8-5,3 6-5,1 6-3,0-3-6,3 0-8,-3-17-13,13 3-20,-13-38-70,9-4 1,-5-22 0,-4-27 1</inkml:trace>
  <inkml:trace contextRef="#ctx0" brushRef="#br0" timeOffset="-7495.8136">2031 1832 81,'4'-34'100,"-1"-1"0,1 1 1,-8-5-60,8 15-9,-9-8-6,5 32-5,-12-29-4,12 29-2,-25 14-2,12 11-1,-7 9-2,2 15 0,-6 12-2,4 20 3,-6 21-5,6 11-1,0 6-1,3 9-1,2-9 0,10-6-1,7-13-2,7-19-1,9-28 1,6-21 1,9-22-1,4-17-1,3-15 1,0-8-1,-5-4 1,-4-5-1,-5 0 2,-11 0-1,-9-3 1,-10 1 1,-7-1 3,-6 5 3,-3 3-1,0 5 3,-1 2-3,5 7 2,16 20-2,-20-7 0,20 7-4,0 0-2,22 17-8,0-24-6,11 7-19,-2-27-36,17 5-55,-3-22-6,11 5 1,-5-17-3</inkml:trace>
  <inkml:trace contextRef="#ctx0" brushRef="#br0" timeOffset="-6252.4296">2816 1898 69,'0'0'91,"-17"-17"7,17 17-29,-7-25-11,-2 1-9,9 24-7,1-42-5,-1 42-3,15-51-2,6 27-5,-5-11-2,11 11-5,1-5-3,5 11-4,-2 9-3,4 14-2,-4 7-4,-1 20 0,-9 16-4,-3 16 0,-4 19-2,-13 10 0,-2 17-4,-13 7-1,-5 3-1,-9-3-1,-3-2 1,-8-10-3,1-9 3,-1-16 0,3-23 2,3-23 2,5-19 1,4-20 1,6-22 2,7-15 1,4-16 2,7-6 0,3-7 1,6 5 2,1 3 0,3 9 2,1 10-2,3 12 1,-1 15-1,4 14 3,1 13-3,0 12-2,3 5 1,4 7-3,-1 1 0,1 1-6,3 1-6,-4-15-15,10 10-23,-15-30-40,13 13-41,-11-18 1,3 1-3</inkml:trace>
  <inkml:trace contextRef="#ctx0" brushRef="#br0" timeOffset="-5674.3495">3439 1739 169,'4'-46'110,"-4"46"3,1-37-33,-1 37-40,0 0-8,0 0-7,-9 24-7,2 15-6,-6 18-6,2 9-1,-6 17-4,3 7 0,1 8-1,1 2-1,4-7 0,4-12-2,6-15 3,8-17-4,8-22 2,3-18-2,11-18 2,2-18-1,3-17 4,2-8 4,-4-14 0,-2-7 5,-9-13 0,-6 1 4,-15-6 0,-4 11 2,-14 2-4,-5 16-2,-7 14-3,-3 11-10,3 27-23,-10 0-96,15 27-5,-2-4-4,13 14-5</inkml:trace>
  <inkml:trace contextRef="#ctx0" brushRef="#br0" timeOffset="-4658.6859">4028 1473 157,'-8'-27'115,"-3"-8"3,11 35-4,-20-56-69,20 56-6,-4-41-6,4 41-5,0 0-6,-1 34-4,-5 27-4,-1 37-1,-10 26-6,-3 26 1,-4 18-4,-4 8-4,3 3-5,-1-18-8,8-14-15,-2-52-39,18-17-64,0-46-5,2-32 0,18-20 2</inkml:trace>
  <inkml:trace contextRef="#ctx0" brushRef="#br0" timeOffset="-4158.6776">4383 1294 102,'0'0'109,"8"-44"6,-8 44-2,5-49-50,-5 49-23,9-36-4,-9 36-6,0 0-8,0 0-5,-7 53-7,-2 4 0,-6 11-5,-1 22 0,-1 11-3,2 4 2,3-5-2,6-7 2,6-15-1,6-22 0,10-21 0,8-26 0,9-21-2,9-17-2,4-8-3,3-14-4,5 4-6,-5-6-13,10 18-26,-19-6-69,10 19-4,-20-3 0,2 18 1</inkml:trace>
  <inkml:trace contextRef="#ctx0" brushRef="#br0" timeOffset="-3768.0772">4752 1323 80,'-17'-34'108,"-3"-5"7,7 5 1,-7-8-38,20 42-27,-20-29-6,16 53-8,-5 25-7,7 44-2,-5 27-7,5 36 0,-4 28-6,5 24-4,-1 19-6,-4 10-9,3 5-31,-6-44-100,10-34-3,-1-62-10,17-60-2</inkml:trace>
</inkml:ink>
</file>

<file path=ppt/ink/ink509.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6-03-01T01:30:57.968"/>
    </inkml:context>
    <inkml:brush xml:id="br0">
      <inkml:brushProperty name="width" value="0.1" units="cm"/>
      <inkml:brushProperty name="height" value="0.1" units="cm"/>
      <inkml:brushProperty name="color" value="#C00000"/>
      <inkml:brushProperty name="fitToCurve" value="1"/>
    </inkml:brush>
  </inkml:definitions>
  <inkml:trace contextRef="#ctx0" brushRef="#br0">2977 396 1,'0'0'46,"0"-25"-4,0 25-4,0 0-11,0 0 4,-8-30-8,8 30 4,0 0-9,0 0 3,-10-24 0,10 24 1,0 0-2,0 0-1,0 0-4,0 0-2,-23-22-2,23 22-2,0 0-3,0 0-2,0 0-1,0 0-1,-18-6 1,18 6 0,0 0-1,0 0 2,0 0-1,0 0 1,0 0 1,0 0-1,-19 0 1,19 0 0,0 0 1,0 0 0,-18-2 0,18 2-1,0 0 1,-22-6-2,22 6 1,-21-5-2,21 5 0,-20 0-1,20 0 0,-23 3 1,23-3-1,-22 5 1,22-5-1,-23 3 2,23-3-1,-24 0 1,24 0 0,-25 0 0,25 0 0,-25-3-1,25 3 1,-24-3-1,24 3 1,-24 0-2,24 0 1,-25 0 0,25 0-1,-23 0 0,23 0-1,-22 0 0,22 0 0,-22 0 0,22 0-1,-21 3 2,21-3-1,-25 3-1,25-3 2,-24-6-2,24 6-1,-27-5 2,27 5-1,-28-8-1,28 8 1,-23-9 0,23 9 0,-25-2 1,25 2 0,-22-3 0,22 3 0,-23 3 0,23-3-1,-22 2 1,22-2-2,-25 3 2,25-3-1,-27 6 0,27-6 0,-26 8 0,26-8 0,-27 5 1,27-5-1,-26 8 1,26-8-1,-27 6 0,27-6 1,-28 0-2,28 0 2,-29-3-1,29 3 1,-31-5-1,31 5 0,-35-3 1,35 3-1,-34-8 1,15 5 0,1 0 0,-3 1 0,1-1 0,0 0 0,1 3-1,-3 0 1,-1 0 0,2 3-1,1 0 0,0-1 0,-1 1 0,3-3 0,-3 3 0,3 0 0,-1-3 0,1 2 0,18-2 0,-35 0-1,17 0 1,18 0 0,-35-2 0,35 2 0,-33-3 0,15 0 0,-1 3 1,19 0 0,-34-3-1,15 3 1,0 3 0,1-3 0,-2 6 1,1-4-1,-3 1-1,0 0 0,-1-1 0,2 1 0,-1 0 0,1-3-1,1 0 1,2-3-1,18 3 2,-31-11-1,31 11 0,-29-8 1,29 8-1,-27-11 1,27 11 0,-24-11 1,24 11 0,-26-5 0,26 5 0,-27-3-1,27 3 1,-27-3 0,27 3-1,-30-2-1,30 2 1,-29 0 0,29 0-1,-33-3 1,33 3-1,-33 0 0,33 0 1,-33 0-1,15-3 1,18 3-2,-37-3 1,19 1 1,-1-1-1,-1 0 0,0-2 0,1 5-1,1-3 1,18 3 0,-35-3 0,35 3 0,-35 0-1,17 3 1,18-3 0,-35 3 0,12-3 1,3 2-2,0-2 1,-1 3 0,3-3 0,-1 0 0,0 3-1,2-3 2,17 0-2,-33 5 1,33-5 1,-31 0-1,31 0 0,-29 0 0,29 0 0,-28-8 0,28 8 0,-27-5 0,27 5 0,-25-6 0,25 6 0,-26 0 1,26 0-1,-25 3 1,25-3-1,-20 3 1,20-3-1,0 0 1,-23 8-1,23-8-1,0 0 2,0 0-1,0 0 0,-18 5 0,18-5 0,0 0 0,0 0 0,0 0 0,0 0 0,0 0 0,0 0-1,0 0 1,0 0-1,0 0 0,-19 14 1,19-14 0,0 0 0,0 0 0,0 0 0,0 0 0,-20 5 1,20-5 0,0 0-1,0 0-1,0 0 2,0 0-1,-19 3 0,19-3 0,0 0 0,0 0 0,0 0 0,0 0 1,-20-19 0,20 19-1,0 0 0,0 0 0,-10-27 0,10 27 1,0 0 0,0 0 0,-9-30 0,9 30 1,0 0 0,0 0 0,-8-25-1,8 25 0,0 0 0,0 0-1,0 0 0,0 0 0,0 0 0,0 0 0,-8-25 0,8 25 0,0 0 0,0 0-1,0 0-6,0 0-19,0 0-71,23-32-22,-17-9-8,2-11-4</inkml:trace>
</inkml:ink>
</file>

<file path=ppt/ink/ink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2:57:50.91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257BEA1-865B-47C5-A0D0-9DE295D162BB}" emma:medium="tactile" emma:mode="ink">
          <msink:context xmlns:msink="http://schemas.microsoft.com/ink/2010/main" type="writingRegion" rotatedBoundingBox="8816,1730 8833,1730 8833,1841 8816,1841"/>
        </emma:interpretation>
      </emma:emma>
    </inkml:annotationXML>
    <inkml:traceGroup>
      <inkml:annotationXML>
        <emma:emma xmlns:emma="http://www.w3.org/2003/04/emma" version="1.0">
          <emma:interpretation id="{8E0082D5-AC49-457B-9A5E-414A64490A20}" emma:medium="tactile" emma:mode="ink">
            <msink:context xmlns:msink="http://schemas.microsoft.com/ink/2010/main" type="paragraph" rotatedBoundingBox="8816,1730 8833,1730 8833,1841 8816,1841" alignmentLevel="1"/>
          </emma:interpretation>
        </emma:emma>
      </inkml:annotationXML>
      <inkml:traceGroup>
        <inkml:annotationXML>
          <emma:emma xmlns:emma="http://www.w3.org/2003/04/emma" version="1.0">
            <emma:interpretation id="{671D4FDB-30B8-45E6-B33A-E250BC2957FB}" emma:medium="tactile" emma:mode="ink">
              <msink:context xmlns:msink="http://schemas.microsoft.com/ink/2010/main" type="line" rotatedBoundingBox="8816,1730 8833,1730 8833,1841 8816,1841"/>
            </emma:interpretation>
          </emma:emma>
        </inkml:annotationXML>
        <inkml:traceGroup>
          <inkml:annotationXML>
            <emma:emma xmlns:emma="http://www.w3.org/2003/04/emma" version="1.0">
              <emma:interpretation id="{3BCF3776-F573-45E9-9CA3-C0510108EF2C}" emma:medium="tactile" emma:mode="ink">
                <msink:context xmlns:msink="http://schemas.microsoft.com/ink/2010/main" type="inkWord" rotatedBoundingBox="8816,1730 8833,1730 8833,1841 8816,1841"/>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l</emma:literal>
                </emma:interpretation>
                <emma:interpretation id="interp3" emma:lang="en-US" emma:confidence="0">
                  <emma:literal>1</emma:literal>
                </emma:interpretation>
                <emma:interpretation id="interp4" emma:lang="en-US" emma:confidence="0">
                  <emma:literal>N</emma:literal>
                </emma:interpretation>
              </emma:one-of>
            </emma:emma>
          </inkml:annotationXML>
          <inkml:trace contextRef="#ctx0" brushRef="#br0">7 81 76,'-4'19'30,"4"-12"-24,-4-3-3,4-4-2,0 0 1,0 0 1,4-4-6,0-3 0,0-4-1,-4 0 2,5 0 1,-5-4 1,0 4 4,0 4 5,0 3 1,0 0 4,0 1-7,0-1-4,0 0-2,0 1 1,0-1-23,0 0-8,0 0-8,0 4-3</inkml:trace>
        </inkml:traceGroup>
      </inkml:traceGroup>
    </inkml:traceGroup>
  </inkml:traceGroup>
</inkml:ink>
</file>

<file path=ppt/ink/ink510.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6-03-01T01:31:03.193"/>
    </inkml:context>
    <inkml:brush xml:id="br0">
      <inkml:brushProperty name="width" value="0.1" units="cm"/>
      <inkml:brushProperty name="height" value="0.1" units="cm"/>
      <inkml:brushProperty name="color" value="#C00000"/>
      <inkml:brushProperty name="fitToCurve" value="1"/>
    </inkml:brush>
  </inkml:definitions>
  <inkml:trace contextRef="#ctx0" brushRef="#br0">0 82 1,'3'-24'1,"-3"24"49,0 0-28,0 0-5,0 0-3,0 0-1,-8-25-4,8 25-6,0 0-12,0 0-27,0 0-17,0-33 22,0 33 31</inkml:trace>
</inkml:ink>
</file>

<file path=ppt/ink/ink511.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6-03-01T01:31:02.334"/>
    </inkml:context>
    <inkml:brush xml:id="br0">
      <inkml:brushProperty name="width" value="0.1" units="cm"/>
      <inkml:brushProperty name="height" value="0.1" units="cm"/>
      <inkml:brushProperty name="color" value="#C00000"/>
      <inkml:brushProperty name="fitToCurve" value="1"/>
    </inkml:brush>
  </inkml:definitions>
  <inkml:trace contextRef="#ctx0" brushRef="#br0">37 159 1,'-3'-35'56,"3"35"24,-3-36 3,3 36-35,-5-32-8,5 32-5,-8-28-1,8 28-2,0 0-1,-18-30-2,18 30-4,0 0-2,0 0-4,0 0-5,0 0-3,-14 25-4,14-25-1,3 41-3,2-11 0,1 5-2,0 6 1,2 9-2,-2 2 1,0 5-1,1 3 1,-3 3-1,-1 3 0,0-4 0,-3-4 0,0-3 0,0-12 0,-3-4 0,3-9 0,0-30-1,3 32 1,-3-32 0,0 0 0,0 0 0,21 14 1,-21-14-1,18-3 1,-18 3 0,27-2 1,-27 2 1,28-9-1,-28 9 0,29-10 1,-29 10-1,29-14 0,-29 14 0,26-14-1,-26 14-1,20-3-1,-20 3-7,0 0-13,31 36-21,-31-36-31,11 36-39,-11-36-4,10 41 2,-10-41-3</inkml:trace>
  <inkml:trace contextRef="#ctx0" brushRef="#br0" timeOffset="1639.8898">420 203 1,'0'0'49,"0"0"24,-17-35-1,17 35-38,0 0-10,-14-33-5,14 33-2,0 0 1,0 0 1,-8-27 1,8 27 2,0 0 1,0 0 2,0 0-2,16 24 0,-16-24-3,13 52-2,-9-14-3,6 17-1,-6 2-5,2 12-1,-4 7-3,3 4-1,-5-4-2,0-2 0,0-6-2,0-13-1,-2-9 1,2-10 0,0-36-1,-3 30 1,3-30-1,0 0 0,0 0 0,-6-44 1,2 14 0,0-5-1,0-6 1,-2-6-1,-3 1 0,3-1 0,3-2 2,-4 0-2,1-3 1,2 0-1,2 0 1,0 0 0,4 0 2,0 0-1,4 0 2,0 9-1,2 2 3,3 5-2,-3 6 3,-8 30-2,20-38 1,-20 38-1,21-3 0,-21 3 0,18 27-2,-9-2 1,-1 8-2,2 8 1,-1 2-1,-2 4 1,1 8-2,3 2 1,-3 3-1,0 0 1,3 0-2,-3 3 1,4-3-1,-1-5 0,1-6-2,-2-10 0,2-7-3,-12-32-3,23 41-6,-23-41-11,0 0-13,0 0-11,27-21-11,-34-4-13,7 25-20,8-47-10,-6 20 7</inkml:trace>
  <inkml:trace contextRef="#ctx0" brushRef="#br0" timeOffset="1905.5187">490 484 86,'0'0'88,"0"0"2,-18-19-32,18 19-22,0 0-3,0 0-2,0 0-2,0 0-3,1-30-3,-1 30-4,0 0-4,23-20-3,-23 20-7,18-24-8,-18 24-13,25-36-17,0 25-32,-25 11-43,34-38-1,-15 16-2,-19 22 6</inkml:trace>
  <inkml:trace contextRef="#ctx0" brushRef="#br0" timeOffset="2749.3361">752 52 12,'-22'16'71,"22"-16"4,0 0-20,-25 28-21,25-28-8,-18 27-1,18-27-3,-21 27 2,21-27-2,0 0 0,-17 30 1,17-30-2,0 0 1,0 0-2,0 0 0,9-30-2,-9 30-2,21-30-2,-21 30-2,28-35-3,-9 16-2,-19 19-1,28-31-3,-28 31 0,29-21 0,-29 21 0,27-20-1,-27 20-1,24-10 0,-24 10-3,21-14-1,-21 14-4,18-19-4,-18 19-9,19-19-8,-19 19-11,0 0-6,33-14-9,-33 14-6,0 0-12,18-8-18,-18 8-2,0 0 24</inkml:trace>
  <inkml:trace contextRef="#ctx0" brushRef="#br0" timeOffset="3093.0893">881 101 48,'0'0'86,"-20"0"2,20 0-29,0 0-8,0 0-6,0 0-6,-19-8-3,19 8-5,-4 24-6,8 9-2,-4 6-7,5 15-3,-3 12-5,2 8 0,0 8-5,2 2 1,0 1-5,2-11 0,1-8-8,-3-23-5,6-4-9,-12-39-10,24 16-9,-18-41-12,18 9-18,-15-25-36,6-5 6,-3-4 3</inkml:trace>
  <inkml:trace contextRef="#ctx0" brushRef="#br0" timeOffset="3671.1649">1042 33 1,'0'0'66,"0"0"11,-19-11-10,19 11-27,0 0-5,0 0-7,0 0-2,-14 24-2,14-24 0,0 0-1,0 0-2,0 0 0,20-13-1,-20 13-1,25-25 0,-7 9-4,-18 16-2,33-41-4,-15 22-2,-18 19-3,31-39-2,-31 39-2,29-24-6,-29 24-6,21-11-7,-21 11-4,18-8-5,-18 8-7,21-3-6,-21 3-14,0 0-29,24-19-11,-24 19 1,0 0 26</inkml:trace>
  <inkml:trace contextRef="#ctx0" brushRef="#br0" timeOffset="3889.9404">1228-99 15,'0'0'88,"0"-27"2,0 27 4,0 0-44,0 0-8,2 36-2,-2-36-5,-4 65-2,-4-21-7,14 22-3,-11 2-6,12 17-4,-9-6-5,6 6-3,-2-3-2,0-3-1,0-11-2,2-7 0,1-12-6,-4-16-8,10-3-18,-11-30-20,18 0-48,-18 0-12,18-47 0,-7 3 0</inkml:trace>
  <inkml:trace contextRef="#ctx0" brushRef="#br0" timeOffset="4398.9406">1464-159 30,'10'-43'86,"-10"43"6,4-28-9,-4 28-35,0 0-3,-4-24-5,4 24-4,-2 30-2,6 5-6,-10-2-1,8 19-6,-6 0-4,6 19-4,-4 0-4,4 14-1,-7-11-3,8 5 0,-3-5-5,0-6-1,2-5-7,-2-25-17,10 3-45,-10-41-49,18 0-2,-12-33-2,9-13-3</inkml:trace>
  <inkml:trace contextRef="#ctx0" brushRef="#br0" timeOffset="5090.9596">1839-57 14,'0'0'84,"-11"-44"3,-1 16-2,0 1-45,12 27-13,-29-49-4,29 49 1,-32-41-1,32 41 1,-31-17-2,31 17 0,-23 17 0,17 16-2,0 5-2,6 22-4,-2 6-3,4 10-1,-2 6-3,6 11 0,-6-14-2,6-5 0,-2-5-3,5-15-2,-1-7-3,2-17-3,-10-30-7,29 24-11,-4-18-18,-7-25-25,9 2-46,-3-13-1,3 0 0,-3-5 15</inkml:trace>
  <inkml:trace contextRef="#ctx0" brushRef="#br0" timeOffset="5669.0962">1995-271 34,'0'0'95,"0"0"2,0 0 3,0 0-50,0 0-9,0 0-7,-13 28-4,18 18-6,-8 1-4,8 21-3,-4 6-6,4 16-3,-1 0-3,2 3-1,-4-11-4,2-11-3,5-2-10,-6-26-14,9-4-29,-12-39-55,21 8-2,-10-33-1,3-5 1</inkml:trace>
  <inkml:trace contextRef="#ctx0" brushRef="#br0" timeOffset="5919.1603">2011-232 85,'10'-28'98,"-10"28"-2,7-27-4,-7 27-64,0 0-9,10-25-3,-10 25-6,0 0 1,0 0-5,24-16 0,-24 16-2,21 0-12,-21 0-7,21 0-17,-21 0-13,22 16-31,-22-16-23,17 25-1,-17-25 5</inkml:trace>
  <inkml:trace contextRef="#ctx0" brushRef="#br0" timeOffset="6202.5702">2068 137 1,'0'0'6,"-6"24"65,6-24 3,0 0-34,0 0-3,3-24 1,-3 24-1,9-33 3,-9 33-4,15-30-4,-15 30-5,16-25-8,-16 25-6,0 0-6,21-33-6,-21 33-8,0 0-6,23-5-10,-23 5-7,0 0-7,18 3-9,-18-3-19,18 19-28,-18-19 1,0 0 20</inkml:trace>
  <inkml:trace contextRef="#ctx0" brushRef="#br0" timeOffset="6421.4284">2144 331 47,'-4'41'92,"-4"-3"6,2-13-20,6 18-19,0-43-11,-4 50-6,4-50-5,2 27-8,-2-27-7,0 0-8,27 0-11,-27 0-14,43-38-21,-21-1-25,13 7-55,0-9-2,4 2-3,-5-10 0</inkml:trace>
  <inkml:trace contextRef="#ctx0" brushRef="#br0" timeOffset="9056.3887">8 1247 1,'0'0'49,"0"0"26,0 0-1,0 0-38,-10-25-13,10 25 3,0 0-1,0 0 1,-21 5-1,21-5 0,0 0-1,-8 25-1,8-25-1,0 0-5,-10 30 1,16-3-3,-6 3-2,4 11-4,0 1 1,2 9-5,2 1-2,3 6-1,-1-4-1,-2-10-3,2-6 1,3-7 2,-13-31-2,20 32 0,-20-32 0,19 0-1,-19 0 1,14-24-1,-14 24 1,8-44-1,-4 17 1,-2-3 0,1 0 1,-3 2-1,0 1 1,0 0 0,0 27 1,3-39 0,-3 39 0,0 0-1,0 0 1,27 22 0,-17 5-1,5 9 1,-3 2-2,2 3 2,3-2-2,-3-4 1,0-2 0,1-8 0,-15-25 0,24 30 0,-24-30 0,21 0 0,-21 0 1,0 0 0,18-39 2,-15 12 1,-6-9 4,1-2 0,-6-8 3,2-4-1,-6-7 1,1 5 0,-1 3-2,4 5-5,0 14-8,-3 3-16,11 27-49,0 0-43,0 0-8,15 24 1,-15-24-5</inkml:trace>
  <inkml:trace contextRef="#ctx0" brushRef="#br0" timeOffset="9731.093">551 1386 44,'0'0'92,"0"0"-2,0 0 4,0 0-49,-18-6-9,18 37-4,0-31-8,-8 62-2,0-26-6,9 13-2,-5-11-3,8 12-1,-4-15-5,7-2 0,-1-6-4,-6-27 1,18 36-1,-18-36 0,29 3-1,-11-14 0,3-6 0,-1-7 0,1-6 2,-3-3-2,-1-5 1,-5-1 1,-8 1 1,-4 0-1,-4 2 1,-8 6 2,-7 6-2,-1 2 1,-3 13-5,-1-2-9,24 11-15,-42-2-21,42 2-61,-18 11-3,18-11-2,0 0-1</inkml:trace>
  <inkml:trace contextRef="#ctx0" brushRef="#br0" timeOffset="10278.0364">859 1257 93,'0'0'104,"0"0"1,0 0 3,0 0-62,4 52-8,-8-22-9,6 22-5,-4 3-4,4 16-7,-2 3-6,4 5-5,-2-2-3,2-6-2,2-5-2,-2-9-2,3-8-6,-3-19-9,6-2-14,-10-28-18,0 0-52,0 0-2,23-39 1,-22 4 1</inkml:trace>
  <inkml:trace contextRef="#ctx0" brushRef="#br0" timeOffset="10715.5402">895 1670 62,'-15'-30'90,"15"30"4,-15-41-2,3 14-49,12 2-11,-6-10-5,9 5-4,2-11-3,5 8 0,0-5-3,7 10 2,-1-2-4,4 16 1,-20 14-2,37-13 1,-37 13-5,29 41-2,-19-8 0,-2 13-3,-5 6 0,-3 5-4,-3 9-3,0 0-2,-3-6 0,-1-5 1,1-4-1,2-12 1,0-12-1,4-27 1,-6 27 2,6-27-1,0 0 1,0 0-1,-15-38 3,15 38-2,-10-35 2,10 35 0,-8-30 2,8 30-1,0 0 1,0-25 1,0 25 1,0 0-1,18 11 0,-18-11 0,21 24-1,-21-24 0,27 39 0,-27-39-1,30 46-2,-30-46-2,31 44-4,-31-44-7,33 35-17,-33-35-25,35 9-61,-35-9-3,35-22-1,-21-3 0</inkml:trace>
  <inkml:trace contextRef="#ctx0" brushRef="#br0" timeOffset="11371.8547">1304 1189 78,'0'0'104,"-4"-24"2,4 24-1,0 0-52,0 0-19,-15 27-8,9 0-5,8 17-7,-4 2-1,6 15-3,1 1-1,3 7-2,0-4-2,2 1-5,3-9-3,-4-5-2,2-5-6,-3-17-10,4 5-15,-12-35-16,17 25-57,-17-25 1,0 0-2,0 0 3</inkml:trace>
  <inkml:trace contextRef="#ctx0" brushRef="#br0" timeOffset="11684.3084">1363 1744 43,'6'-25'92,"-2"-5"1,3-5 6,3 5-51,-8-17-7,10 12-7,-8-3-2,11 7-7,-7-4-2,6 8-6,-1-1-8,-13 28-8,28-41-9,-28 41-6,33-38-8,-33 38-12,35-33-15,-35 33-36,27-30-21,-27 30 0,22-22 4</inkml:trace>
  <inkml:trace contextRef="#ctx0" brushRef="#br0" timeOffset="11965.5587">1459 1539 165,'0'0'111,"0"0"4,11 38-5,-11-38-70,8 33-11,-8-33-10,23 47-4,-9-23-3,6 6-2,-1-5-8,3-6-15,7 8-47,-7-18-57,5-4-5,-6-13-2,3-9-7</inkml:trace>
  <inkml:trace contextRef="#ctx0" brushRef="#br0" timeOffset="13285.1406">2093 1050 13,'0'0'76,"0"0"2,-20-19-2,20 19-49,-27 5-7,27-5-2,-29 22 1,29-22 3,-30 35 2,17-4 1,13-31 2,-26 54-4,9-29-1,9 10-2,-6-7-5,8 2-2,6-30-2,-11 46-3,11-46 0,-2 33-1,2-33-1,0 0-3,19 22 3,-19-22 0,22 5-1,-22-5 0,29 3-1,-29-3-1,30 11 0,-30-11 0,31 19-1,-31-19 1,27 28-1,-27-28 0,19 41-1,-19-41 0,7 38 0,-7-38 0,-1 41-1,1-41 1,-14 38-1,14-38 1,-27 27 0,27-27 0,-35 22 0,14-16-1,1-4-2,-3-4-4,2 4-5,-5-12-11,26 10-15,-39-14-24,39 14-54,-22-19 1,22 19-4,-6-28 5</inkml:trace>
  <inkml:trace contextRef="#ctx0" brushRef="#br0" timeOffset="13906.5434">2296 670 93,'12'-28'106,"-12"28"2,0 0-1,5 50-58,-10-15-16,11 25-9,-6 9-8,6 18-1,-3 6-5,5 11-3,-4-6-1,2-5-3,3-8-5,-3-11-5,4-9-12,-6-29-19,15 0-24,-19-36-47,20 10-4,-20-10 1,20-38 0</inkml:trace>
  <inkml:trace contextRef="#ctx0" brushRef="#br0" timeOffset="-2568.617">2669 1501 1,'-4'-33'52,"4"33"25,-6-38-5,6 38-39,-8-39-8,8 39 2,-4-35 2,4 35 0,-4-27-2,4 27 1,0 0 3,-6-25-7,6 25 3,0 0-9,-5 46-5,-3-18-1,4 16-1,-8 2-2,0 11-3,-5 1 0,1 7-3,-5-7-1,3-6-2,1 2-10,-3-18-10,14 8-15,6-44-17,-11 27-56,11-27-3,9-25 0,3 1 3</inkml:trace>
  <inkml:trace contextRef="#ctx0" brushRef="#br0" timeOffset="-3334.251">2837 2521 1,'-4'24'30,"4"-24"-3,0 0-2,0 0 1,0 0 1,0 0 5,-20-16 1,20 16 2,0 0-6,0 0-3,0 0-5,0 0-2,-19-8-3,19 8-1,0 0-1,-3-25 0,3 25 1,-5-44 1,-1 9 2,4 5-1,-6-14 0,5-3-3,-6-5-1,3 6-4,-5-9 0,3 3-4,-3-5-1,3-3-1,-4-3 1,2 3 0,0-3 1,-1 0-1,3 3 1,0 2-2,0 12 1,-1 5-4,6 11-6,-6 3-15,9 27-26,0 0-59,0 0-5,0 0 0,-21 38-4</inkml:trace>
  <inkml:trace contextRef="#ctx0" brushRef="#br0" timeOffset="-2240.431">2651 1509 92,'0'0'105,"23"-25"3,-23 25-1,18-21-64,0 29-6,-18-8-8,33 38-4,-18-2-6,5 15-1,-1 4-6,1 11-2,-1-3-3,1-3-3,-1-6-8,-3-15-10,7 4-32,-23-43-70,26 36-4,-26-36-2,20-11-4</inkml:trace>
  <inkml:trace contextRef="#ctx0" brushRef="#br0" timeOffset="14172.8476">2306 1143 100,'-18'5'106,"18"-5"-1,0 0 4,0 0-66,-10-27-13,10 27-12,20-28-6,-20 28-4,39-38-11,-6 22-19,-8-20-34,11 14-49,0-8-8,-4 3 2,-1-6-6</inkml:trace>
  <inkml:trace contextRef="#ctx0" brushRef="#br0" timeOffset="15174.1716">2819 779 47,'0'0'91,"-19"-33"6,19 33-2,-20-11-53,1 6-12,19 5-5,-30 24-5,15 4-3,-1-4-3,6 17-4,0-2-4,5 4 0,-1-4-1,6 4-2,0-7-3,5-3 1,1-3-2,-6-30 1,14 41-1,-14-41 0,19 24-3,-19-24 1,18 6-1,-18-6 0,21-14 0,-21 14-1,15-33 3,-8 9 1,-3-6 6,0 0 0,-6-6 4,2 6 0,-4-3 1,2 9 0,-5-4 0,7 28-2,-7-32-3,7 32-2,0 0-1,0 0-1,0 0-1,10 30 0,0-3-1,2 6 2,1 0-2,1 5 1,3-5-1,-3-1-2,0-4-1,-2-4 0,-12-24-1,25 28 0,-25-28-1,19 5 2,-19-5-1,0 0 2,16-41 1,-14 14 1,-2-9 1,-2-5-1,2-2 3,0-7 0,0 1 4,2 5 0,0 3 3,6 11 0,-3 3 3,-5 27-1,22-3 0,-22 3-3,29 52-2,-11-11-2,-2 3-5,3 0-5,0 5-12,-5-25-19,12 9-38,-26-33-42,33 0 2,-19-24-3,3-9 9</inkml:trace>
  <inkml:trace contextRef="#ctx0" brushRef="#br0" timeOffset="15502.3014">3114 101 90,'0'0'112,"-14"-30"0,14 30 0,-10 30-53,11 22-24,-4 11-13,6 30-4,0 11-6,5 11-1,2 5-7,2-8-10,9 0-17,-6-33-15,15 1-16,-12-45-15,18-8-30,-12-27-17,3-16 5,0-17 41</inkml:trace>
  <inkml:trace contextRef="#ctx0" brushRef="#br0" timeOffset="16972.1707">3147 358 152,'-51'55'124,"1"-20"1,14 6-4,5-27-58,31-14-36,-20 0-17,28-25-12,14-5-9,5-27-21,26 8-38,2-39-49,15-10-6,8-23-1,6-21-2</inkml:trace>
  <inkml:trace contextRef="#ctx0" brushRef="#br0" timeOffset="16597.1141">3436 749 13,'12'27'79,"-12"-27"-2,0 0 4,0 0-54,0 0-8,0 0-4,0 0 1,0 0 1,17-30 1,-17 30 0,8-46-5,-8 16-2,2 2-2,-4-7-1,4 2 0,-10-8 1,4 11 0,-11 3 3,15 27 0,-24-30 2,24 30 1,-31 8 0,14 19-1,3 9-2,2 21-3,2 9-2,6 10-1,-1 9-7,8-6-4,9 6-12,0-22-8,17 0-11,-7-33-8,20-3-9,-12-35-8,18 0 2,-12-25 5,12 0 19,-12-13 13,-1-1 15,-2 1 9,-11-4 14,-1 9 9,-11 3 7,-2 8 2,-11 3-5,3 27 0,-13-28 0,13 28 2,-23-5-1,23 5 1,-28 5-3,28-5-2,-27 17-4,27-17-4,-26 33-5,14-6-1,-1 3-3,2 14-2,4 5-3,0 8-1,3 1-1,4-1 1,3 1-3,3-12 0,2-5 0,0-14-1,-8-27 1,26 11-1,-26-11 0,31-38-2,-17-3 2,1-8 2,-3-11-2,-1-3 2,-3-14-1,-4-5-1,-4 0 2,-2 0-2,-4 0 2,-3 3-2,-3 5 3,0 9-2,-3 7 4,1 20-2,0 8 2,14 30 2,-27-14-1,27 14 1,-14 55-1,10 0 0,4 21-1,6 17 1,2 11-1,4 11-1,2 0 0,7 2 2,0-5-3,1-11-2,-1-21-3,2-23-5,1-13-3,-6-31-11,11-2-17,-15-41-27,17-3-46,-12-24-7,8-9 3,-9-13 0</inkml:trace>
  <inkml:trace contextRef="#ctx0" brushRef="#br0" timeOffset="-7292.688">5878 2736 20,'0'0'53,"-18"-5"-20,18 5-7,0 0-3,0 0-3,0 0-1,-21-16-3,21 16 2,0 0 0,0 0 0,-21-3-1,21 3 0,0 0-3,0 0 1,-24 8-2,24-8-2,0 0-1,-18 0-1,18 0-1,0 0 0,-19-11 0,19 11 1,0 0 1,0 0 1,-24-11 0,24 11-1,-19-3 0,19 3-1,0 0-1,-27 3-3,27-3-1,0 0-2,-24 3 1,24-3-1,0 0 2,-22 8-1,22-8 1,0 0-1,-24 11 1,24-11 0,0 0-1,0 0-1,-18 8-3,18-8-6,0 0-15,0 0-33,0 0-43,0 0-7,0 0 0,-18-8-6</inkml:trace>
  <inkml:trace contextRef="#ctx0" brushRef="#br0" timeOffset="-9333.9064">5843 1966 34,'0'0'71,"0"0"-4,-14-25-24,14 25-4,0 0-6,0 0-5,0 0-6,0 0-2,0 0-4,-19-14-1,19 14-3,0 0 0,0 0-1,-14 36 1,14-36 1,-2 30 1,2-30-1,6 57 1,-3-18-1,4 15-1,0 1-3,-1 13-1,-2 6-5,-2 5 0,-2 1-8,-2-15-6,4 4-17,-10-26-31,10 4-40,-7-23-4,5-24 1,0 28-3</inkml:trace>
</inkml:ink>
</file>

<file path=ppt/ink/ink5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2:44:38.851"/>
    </inkml:context>
    <inkml:brush xml:id="br0">
      <inkml:brushProperty name="width" value="0.13333" units="cm"/>
      <inkml:brushProperty name="height" value="0.13333" units="cm"/>
      <inkml:brushProperty name="color" value="#7030A0"/>
      <inkml:brushProperty name="fitToCurve" value="1"/>
    </inkml:brush>
    <inkml:brush xml:id="br1">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60B18915-1FA2-413E-B587-E2CEA8FAB132}" emma:medium="tactile" emma:mode="ink">
          <msink:context xmlns:msink="http://schemas.microsoft.com/ink/2010/main" type="writingRegion" rotatedBoundingBox="241,1338 24424,1383 24413,7006 231,6960"/>
        </emma:interpretation>
      </emma:emma>
    </inkml:annotationXML>
    <inkml:traceGroup>
      <inkml:annotationXML>
        <emma:emma xmlns:emma="http://www.w3.org/2003/04/emma" version="1.0">
          <emma:interpretation id="{E843C849-875D-4B57-808F-E5EFB5AD3F0F}" emma:medium="tactile" emma:mode="ink">
            <msink:context xmlns:msink="http://schemas.microsoft.com/ink/2010/main" type="paragraph" rotatedBoundingBox="1112,1339 24424,1383 24421,2886 1109,2842" alignmentLevel="1"/>
          </emma:interpretation>
        </emma:emma>
      </inkml:annotationXML>
      <inkml:traceGroup>
        <inkml:annotationXML>
          <emma:emma xmlns:emma="http://www.w3.org/2003/04/emma" version="1.0">
            <emma:interpretation id="{B08EC69F-AD6A-47FA-A2FA-F28A31C514FE}" emma:medium="tactile" emma:mode="ink">
              <msink:context xmlns:msink="http://schemas.microsoft.com/ink/2010/main" type="line" rotatedBoundingBox="1112,1339 24424,1383 24421,2886 1109,2842"/>
            </emma:interpretation>
          </emma:emma>
        </inkml:annotationXML>
        <inkml:traceGroup>
          <inkml:annotationXML>
            <emma:emma xmlns:emma="http://www.w3.org/2003/04/emma" version="1.0">
              <emma:interpretation id="{0551C156-30FC-4B82-9140-1DB186056F8C}" emma:medium="tactile" emma:mode="ink">
                <msink:context xmlns:msink="http://schemas.microsoft.com/ink/2010/main" type="inkWord" rotatedBoundingBox="1112,1371 5996,1380 5994,2851 1109,2842"/>
              </emma:interpretation>
              <emma:one-of disjunction-type="recognition" id="oneOf0">
                <emma:interpretation id="interp0" emma:lang="en-US" emma:confidence="0.5">
                  <emma:literal>Understanding</emma:literal>
                </emma:interpretation>
                <emma:interpretation id="interp1" emma:lang="en-US" emma:confidence="0">
                  <emma:literal>understanding</emma:literal>
                </emma:interpretation>
                <emma:interpretation id="interp2" emma:lang="en-US" emma:confidence="0">
                  <emma:literal>Understandings</emma:literal>
                </emma:interpretation>
                <emma:interpretation id="interp3" emma:lang="en-US" emma:confidence="0">
                  <emma:literal>understandings</emma:literal>
                </emma:interpretation>
                <emma:interpretation id="interp4" emma:lang="en-US" emma:confidence="0">
                  <emma:literal>Understanding's</emma:literal>
                </emma:interpretation>
              </emma:one-of>
            </emma:emma>
          </inkml:annotationXML>
          <inkml:trace contextRef="#ctx0" brushRef="#br0">24 41 116,'-7'-4'44,"7"4"-35,-4-10 14,4 7 2,0 0-2,-4-1-2,4 1-7,-4 0-1,4-1-8,0 1-1,-3-1 2,-1 1-1,4 0 0,-4-1-1,4 4 2,0 0 1,0 0 1,0 0-2,0 0 1,0 0-4,0 0-2,0 0 0,0 0 1,4 7-1,0 0-1,-1 3 1,1 0 1,0 3-1,0 4-1,0-7-2,-1 4 1,-3 2 3,4 1 1,0 0-1,-4 3 1,0-3-2,0 3-1,0 0 1,0 0 1,4 3-1,-4 4-1,0 0 1,3-3 1,1 6-3,0 3 0,0 4 1,-1-7 2,1 4-1,0-4 2,0 0-4,0 0 0,-1-3 1,1-3 2,0-4-3,0 0 0,-1-3 1,1-1 0,0-2 0,0-1 0,-1-3 0,1 0 0,0-3 0,4 0 2,-5-1-1,1-2-1,0-4 1,3 0-1,1 0 0,-1 0 0,1-4 0,0 1 2,-1-4-3,1 1 0,-1-1 3,4-3 1,-3-4-4,0 1 1,-1 0 0,1-4 2,-1 0-3,1 0 0,-5 1 5,1-5 2,-4-2 0,0-4 1,0 0-4,0-3-2,0 0 0,0 0 1,0 3-1,0 0-1,0 0-2,-4 4 1,1 3 1,-1 3 0,0 0 2,0 4 1,1-4-4,-1 4 1,0 3 0,4 0 0,-4 0 0,4 0 2,0-1-1,0 1-1,0 7 1,0-7 1,0 3-3,0 1 0,0 2 1,0 1 0,0 0-3,0 3 2,0 0 1,0 0 2,0 0-3,4 6-2,0 4 2,0-3 2,-1 6 0,5 4-1,-1 3 1,1 7 1,0 13-1,-1-3-1,1 7-2,-1-1-1,5-2 4,-5-15 1,1-2 0,3-4-2,0 3-2,4-3 1,0-6 1,-3-7 0,3-7-38,-4-4-14,4-2-53</inkml:trace>
          <inkml:trace contextRef="#ctx0" brushRef="#br0" timeOffset="1377.7116">431 681 88,'-3'-17'35,"3"17"-27,0-13 9,0 9 2,3-2 2,1-4 2,0-1 1,0 1 0,0 0-2,3-3-2,1 0-10,-1-1-4,1 4 0,-1-7 1,1 4 1,-4 0 0,3-1 0,-3 4 0,3 0 2,1 0-3,-4 3-2,0 1-2,-1-1 0,5 0-2,-4 4 2,3-1-2,1 4-1,-1 0 1,1 0-1,-1 4 0,1-1 0,-1 4-3,1 0 2,-1-1 3,1 4 1,0 4-4,-1-1 1,1 1 0,-1 2 0,1-2 0,-1 2 0,1 1 0,-1-3 2,-3-1-1,0 0-1,0 1 1,-1-4-1,-3 0 0,0 0 0,0 0 2,0 0 1,0-3-4,0 0 1,0-1 0,0 1 2,0-7-1,-3 0 2,-1 0-2,4 0 2,-4 0-4,4-7 0,-4 1 1,4-1 0,0-3-3,0 0 2,0-4 3,0 1 1,0-1-4,0-2-1,0-1 3,4 0 1,0 4-3,0-1-1,-1 1 1,1 0 2,0 3 0,0-1 2,3 5-2,-3-1 2,0 0-2,3 1 2,1-1-2,-1 0-1,1 4-2,-1 0 1,1-1 1,3 4 2,1 4-1,-1 2 2,0 1-4,1 3 0,-1 3 1,4 1 2,-4 3-1,4-1 2,-3 1 0,-1 0 3,-3 0-3,-1-4-2,-3 0 0,0 1 1,-4-1-6,0-3 1,0 0-59,0 4-25,0 3-16</inkml:trace>
          <inkml:trace contextRef="#ctx0" brushRef="#br0" timeOffset="2467.1085">1231 543 88,'-8'-13'33,"4"10"-26,-3-4 14,7 4 6,-4-1-2,0 1 3,1 0-1,-1-1 1,0 4-11,-3-3-3,-1 3-8,-3 3 3,-1 1 1,1 2-5,0 1-1,-1 3-4,1 0-1,0 3 1,0 4 0,-1 0 0,5 3 2,-1 0-1,1 0-1,-1 0 1,4-3-1,0 0-3,4-4 2,0 1 1,0-1 0,8-3 0,0 0 0,-1 0 0,4-3 0,1 0 0,-1-4 0,0-3 0,1 0 2,-1 0-1,4-3 2,-4-4-2,1 0-1,-1-3 1,0 0-1,-3-3 6,-1-1 4,-3-2-1,0-4 0,-4-1 1,0-5 1,0-5-3,0-2 0,0-4-7,0-3-1,0 0 0,-4-1 0,0 5 0,1 2 0,-1 0 0,0 8 0,0-1 4,1 7 5,-1 3 1,0 4 4,0 3-3,0 3-1,1 3-6,3 8-3,0 3 2,0 9 0,0 14-4,0 24 1,3 6 0,1 11 2,4 3-1,-1-4 2,1-6-4,7-4 0,4-3-28,3-10-10,9-14-91</inkml:trace>
          <inkml:trace contextRef="#ctx0" brushRef="#br0" timeOffset="3415.0504">1400 751 84,'4'-3'33,"0"3"-26,4-4 9,-8 4 3,7 0-5,1-3 0,-1 3-4,1-3 1,-1 3-2,5-4 0,-1 1-1,0 0 0,-3-1-4,-1 1 6,1-4 5,-1 1 2,-3-1-1,0-3-2,-4 0 1,0-4-4,0 1 1,0-4-5,-4 0 1,0-3-3,-3-3 0,-1-1-1,1 1 2,-1 0-3,1 2-2,-1 1 2,1 4 0,-1 2 1,0 4 0,1 3-2,-1 4-2,1 3 1,-1 10 1,1 3-1,-1 11 2,1 6-2,-1-3 2,4-7 0,1 10 1,-5 7-5,4-3 1,1-4 0,3 0 2,0-7-3,3 1 0,5-4 1,3-7 2,4-3-1,4-3-1,4-4-2,-1-3-1,1 0-16,0-3-5,-1 3-19,-3-3-8,0-1-41</inkml:trace>
          <inkml:trace contextRef="#ctx0" brushRef="#br0" timeOffset="4089.7279">1691 822 116,'0'0'46,"0"0"-35,7-4 7,-7 4 2,4 0-4,4-3 14,-1-4-1,-3 0-15,0-3 1,-1 0 1,-3-6-2,4-1 2,0-7-9,0-2-2,0-5-1,-1 1 0,1 0 2,0 3 1,0 4 3,-1 3 4,1 3-2,0 4 1,0 2-7,-1 5-4,5 6-4,0 10-1,-1 3 2,1 7 0,-1 0 1,1 4 2,3-1-1,0-3-1,4-3 1,1 0-1,2 0-7,1-7 0,0-7-41,4-3-18,3-7-39</inkml:trace>
          <inkml:trace contextRef="#ctx0" brushRef="#br0" timeOffset="4877.5156">2215 359 152,'7'-17'57,"-7"17"-44,0-10 12,-3 7 8,3 3-19,-8-3 9,4 3-14,-3 0 8,-1 3-9,-7-3 6,0 7-7,-4 3 9,4 3-9,-8 7 3,8 0-6,-7 7-4,7-7-1,-4 4 3,8-1-1,-1-3 2,5 0-2,-1-3-3,4 0 1,4-4 3,8 1-1,-1-1 4,1 0-3,3-2 4,1-1-4,3-4 1,0 1-1,0 0-2,4-1 1,-4-2 1,0-1-1,-4 0 2,4 4-2,-3-3 2,-1 2-2,0-2-1,1 2 1,-5 1 1,1 0-1,-8-1 2,3 1-2,-6 0-1,-1-1 1,-7 1 1,3 0-1,-11-7 6,4 3-4,-11-3 6,7 0-6,-4 0 1,-15 0-9,5-3-41,6 3 24,1-3-28,-4-4-61</inkml:trace>
          <inkml:trace contextRef="#ctx0" brushRef="#br0" timeOffset="5722.0439">2437 4 160,'0'-17'63,"0"17"-49,-3-10 14,-1 7 11,8 3-23,-4-4 2,0 4-9,0 0-2,0 0-3,0 0-1,0 7-1,0 0 5,0 3-4,0 3 6,0 1-6,0 2 6,0 8-6,0 6 3,0 0-1,0 4 4,0 2-5,0 1 2,0 37 1,0-20 3,0 3-5,0-7 1,0-10-3,0-6-2,3-1 0,1-3 1,0 4-1,0-11-1,-1-3 1,1-3-1,4-3 2,-5-4 1,5 0-1,0-7-2,3 4 1,-4-4-12,5 0 6,-1-3-25,0 4 17,1-8-53,-1 4 36,-4-6-87,1 2 65</inkml:trace>
          <inkml:trace contextRef="#ctx0" brushRef="#br0" timeOffset="6091.4865">2426 252 196,'-4'-4'74,"0"4"-58,4 0 5,0 0-3,0 0-3,0 0 1,0 0-2,-3 0-1,3 0-7,0 0 5,0 0 4,3-3 2,1 0-1,4-1-6,-1-2-2,5-1-2,-1-3-1,4 3-6,4-3-1,0 0-26,-4 0-9,0 0-85</inkml:trace>
          <inkml:trace contextRef="#ctx0" brushRef="#br0" timeOffset="7030.6703">2750 470 140,'0'-10'52,"-4"10"-41,4-4 20,0 1 7,0 0-6,0-1-1,-3 1-4,-1-1-2,0 4-14,0 0-2,1 4 1,-5 3-4,-3 6 2,-4 7-7,3 7-1,-3 0-2,0-1 0,4 1 2,0 0 0,3-3 0,4-4 2,0 0-1,4 0-1,4-3 1,4-4-1,-1 0-5,5-2 1,-1-1-5,4-4-1,4-2 0,0-4 4,0 0 3,-1-4 2,1-2-2,0-4 0,0-4-1,-4-6 3,0 0 0,-4-4 1,1-2 2,-5 2 3,1 4 4,-4 0 5,-4 3 3,0 4 2,3 6-2,-3-3 0,0 7-5,-3 6-2,3 7-6,0 3-1,0 4-1,0 3 1,0 0-2,3 1-1,5-1-2,-1 0 1,5 0-12,-1-3-7,4-4-7,0 0-3,0-2-13,4-5-3,0 1-54</inkml:trace>
          <inkml:trace contextRef="#ctx0" brushRef="#br0" timeOffset="8001.1181">3067 714 124,'-8'0'46,"5"-3"-35,-1 0 1,4 3 0,-4 0 3,0 0 3,1 0 6,-1-4 5,4 1-16,0-4 0,0 1-2,0-5-2,0-2 0,4 0-1,-4-1 0,3 1 0,1-1 0,4 1 2,-1 0 4,1-1-6,3 1 0,0-1-2,1 1-1,-1 3 1,0 0 3,1 3-6,-1 4-2,0 3-3,4 3 0,0 4 2,0 3 2,1 3-1,-5 4-1,0 0 1,4 0-1,-3-1 0,-1 1 0,0 0 0,0-4 0,-3 4 0,0-4 0,-1 1 0,-3-4 2,0 0-3,-4-3 0,0-1-1,0-2 0,0-1 0,0-3-2,-4 3 3,4-3 0,-4 0-2,0-3 2,1 0 1,-1-1 0,0-2 0,4-4 0,0 0 0,0 0 2,0-4-1,4 1-1,0-1 5,3-2 1,1 2 0,-1-3 1,1 4 0,-1 0 1,1-1-2,-1 4 1,1 0-4,-1 3 0,1 4-3,-1 3-1,5 0 1,-5 7 0,5 6 0,-5-3 0,1 7 0,-1 3 2,5 3-3,-5-2 0,1 2 1,-1-3 0,1 0 0,-4-6 2,-1-4-34,1 0-16,4 0-79</inkml:trace>
          <inkml:trace contextRef="#ctx0" brushRef="#br0" timeOffset="9183.2031">3704 604 156,'-4'-10'57,"-3"6"-44,3 1 12,4 3 1,0-3 1,-4-1 1,0 1-7,1 3-2,-1 0-3,-4-3 5,5 6-12,-5 0 0,1 1-6,-5 2 0,1 1-1,0 3 1,3 3-2,-3 4-3,3 3 1,1 0-1,-1 1 0,4-5 0,1 4 0,-1-3 2,4 0 0,0 0 0,4-4 2,-1 1-3,5-4 0,3-4-6,1 1 0,-1-7-2,4 0 1,0-3 2,0-4 2,0 0-1,0-3 4,4 0 0,-8-3 1,1-7 0,-5-4 2,1-3 1,-4-6 3,-1-11 1,-3-3 1,0-3-2,0 0-1,0 3-1,-3 3 0,3 7 2,0 7 1,-4 3-3,4 7-1,-4-3 3,4 9 1,0 4-1,0 4 1,0 6-6,0 10-1,0 10-2,4 20 0,3 4 0,1 13 0,3 0 2,1-4 2,3-3-1,3-6 2,1-4-4,0-6-2,0-4-1,4-3 0,-1-7-17,1-7-7,-1-6-91</inkml:trace>
          <inkml:trace contextRef="#ctx0" brushRef="#br0" timeOffset="9628.4995">4047 510 160,'4'7'60,"-4"-7"-47,4 16 15,0-6 8,-1 0-20,-3 7 3,4 3-11,-4 4 6,4-1-8,0 1 1,-1-1-4,1-3-2,4 0 0,-5-3 3,5 0-2,0-4-40,-1 1 20,1-8-98,-1 1 64</inkml:trace>
          <inkml:trace contextRef="#ctx0" brushRef="#br0" timeOffset="9828.7541">4134 225 280,'-11'-10'107,"11"10"-83,0-7-3,0 4-15,0 6-7,0-3-9,0-3-109</inkml:trace>
          <inkml:trace contextRef="#ctx0" brushRef="#br0" timeOffset="10893.829">4243 711 92,'-7'10'35,"7"-10"-27,-4 10 16,0-7 13,8 1-21,-8-1 9,4 4-16,-4-4 17,1 1-14,-5-4 27,8 3-22,-7-3 18,7 0-20,-8-3 3,8 3-10,-4-7-1,4 0-4,-4-6 0,8 3-1,-4-4-2,4 1 3,0-1 4,3 4-3,-3-3 2,4 3-3,-1-3 0,4 2-1,-3 1 3,0 4-3,-1-1-1,4 7 0,-3-3-4,3 3 2,1 0 1,3 6 0,0 1 0,0 3 0,-4 4 0,4-1 0,-3 0 0,-1 4 0,-4-3 0,5 2 0,-9-2 2,5 2-1,-8-2-1,4 3 1,-8-4-1,4 0 0,-4-3-5,0 1 3,-3-5-1,7 1 1,0-4 4,0-3-3,0 0 0,0 0 1,0-3 0,0 0 0,0-4 2,0 0-1,0-6 6,4 6-4,-1-6 6,5 3-6,0-7 6,3 7-6,-4-7 3,1 7-3,-1 0 0,1 3-1,0 1 1,-1 2-2,1 1 2,-1 3-2,1 0-1,-1 7 1,1-1-1,-1 8 0,1-4 0,-1 3 0,1 0 0,0 4 0,-1-3-3,1 2 2,-1-2-37,1-1 21,-1-3-129,1 4 80</inkml:trace>
          <inkml:trace contextRef="#ctx0" brushRef="#br0" timeOffset="11651.5168">4839 711 200,'-4'-3'74,"4"3"-58,-4-4 14,1 1 12,3 3-24,-8-3 11,4-1-18,-3 1 6,-1-4-4,1 4 2,-1-1-4,1 1 1,-1 3-7,-3 3-3,3 4-1,1 3-4,-5 4 2,5-1 1,-1 4 0,1 0-3,-1-1 2,4 1 1,-3 0 0,7-4-3,0 1 2,7-1-1,1 0 0,0-6 0,3-4-2,4-3 3,0-3 0,0-4 1,0 1 0,0-4 0,0 0 2,-3 0-1,-5 0-1,1-1 5,-4 1 4,-1 4 1,-3-1 4,0 0 2,0 4 2,0 0-6,0-1 1,0 1-10,0 3-4,0 0-3,0 0 3,4 7-2,0-1 1,0 4 2,-1 7 0,1 3 0,0 14 2,0 3-3,-4 10 0,0 3 3,-4 0 1,-4-3-1,-3 0-2,-4-4 1,-8 1-1,1 0 0,-8-1 2,-4-3-1,-8-3 2,-3-10 4,-8-7 6,-7-6-7,-4-11-1,0-10-12,3-6-5,1-4-45,3-6-18,1-21-71</inkml:trace>
        </inkml:traceGroup>
        <inkml:traceGroup>
          <inkml:annotationXML>
            <emma:emma xmlns:emma="http://www.w3.org/2003/04/emma" version="1.0">
              <emma:interpretation id="{505175CA-A8C0-47A6-BF95-D2ADDF357211}" emma:medium="tactile" emma:mode="ink">
                <msink:context xmlns:msink="http://schemas.microsoft.com/ink/2010/main" type="inkWord" rotatedBoundingBox="6383,1429 7714,1432 7713,2213 6382,2210"/>
              </emma:interpretation>
              <emma:one-of disjunction-type="recognition" id="oneOf1">
                <emma:interpretation id="interp5" emma:lang="en-US" emma:confidence="0.5">
                  <emma:literal>the</emma:literal>
                </emma:interpretation>
                <emma:interpretation id="interp6" emma:lang="en-US" emma:confidence="0">
                  <emma:literal>The</emma:literal>
                </emma:interpretation>
                <emma:interpretation id="interp7" emma:lang="en-US" emma:confidence="0">
                  <emma:literal>they</emma:literal>
                </emma:interpretation>
                <emma:interpretation id="interp8" emma:lang="en-US" emma:confidence="0">
                  <emma:literal>then</emma:literal>
                </emma:interpretation>
                <emma:interpretation id="interp9" emma:lang="en-US" emma:confidence="0">
                  <emma:literal>them</emma:literal>
                </emma:interpretation>
              </emma:one-of>
            </emma:emma>
          </inkml:annotationXML>
          <inkml:trace contextRef="#ctx0" brushRef="#br0" timeOffset="15499.7706">5295 279 236,'-11'0'88,"3"0"-69,1 6 11,7-6 1,0 0-17,-4 0-5,4 0-5,0-6-1,0 2-2,4 1-1,3-7 1,8 3 3,4 0 2,8 1 2,3-4 0,4 0 4,7 0 3,1 0-4,-1-1 1,1 1-5,-1 7-2,-3-10 2,-4 3 0,0 0 1,-4 3 0,-4 0-4,-3 0-1,-4 1-3,-4-1-1,0 0-32,0 1-13,4-8-98</inkml:trace>
          <inkml:trace contextRef="#ctx0" brushRef="#br0" timeOffset="13785.8306">5457 64 152,'0'-10'57,"0"3"-44,0 1 16,0 2 6,0 4-4,0-6 2,0 2-15,0 1-3,0 3-9,0 0 3,0 0 3,0 0-4,0 7 0,0 3 0,4 6 0,0 5 0,-4 2 0,0 4 0,0 6 0,0 11-2,-4 13 1,0 13-4,1-3 0,-1-6-3,0-4-3,0-7 2,4-7 2,-4-2-2,4-8 0,0-3-21,0 0-8,-3-6-56,3-4-65,3-3 37</inkml:trace>
          <inkml:trace contextRef="#ctx0" brushRef="#br0" timeOffset="14837.7689">5736 121 160,'8'-10'60,"-4"10"-47,-1 3 6,-3-3-2,0 0-6,4 4 1,0 2 2,0 1 3,3 3-9,-3 4 2,4-1 1,-5 4 0,1 3 1,0 3-4,0 8-3,-1 5-5,1 5 0,0 2 0,0 4 2,-1 0-1,1-7 2,0-3 2,-4-3 2,0-4 1,0-7 0,0-3 0,0-6 0,0-4-4,0 0-1,0-7 1,0-3 0,0-3 0,0-4 0,0-3-2,0-7-2,4-6 1,0-4 1,3-6-1,1-1-1,-1 1-2,1 2 1,-1 5 1,1 2 0,-1 7 0,1 7 0,3 4 0,-3 6 0,-1 10-3,5 6 2,-1 4 1,0 7 0,1 0 0,-1 0 0,4 3 0,4-10 0,3 0 0,1-3 0,3-4 0,1 1 2,3-7-1,-4-4-1,5-3 3,-5-3 0,-3-4 1,-1-3 2,-3-4-3,-4-2 0,0-4-1,-4-4 1,-3 1-2,-4-4 2,-4-3-2,0-1-1,-4 1 1,4 0-1,0 0 0,-4 7 2,0 2-3,1 5 0,-1 2 1,-4 1 0,-3 10 0,4 3 0,-9 13 2,5 0-1,-8 11-1,4 6 1,-4 7 3,8 3-2,0 0 6,7 0-5,4-3 10,4-3-7,3-7 3,8-1-5,4-5 5,0-1-6,4-7 6,3 1-6,0-11 1,5 0-2,-1-6-6,4 0 2,0-11-32,-4 4 19,0-13-21,-4-4-93,-3 0-45,-4-3 75,-4 0 41</inkml:trace>
        </inkml:traceGroup>
        <inkml:traceGroup>
          <inkml:annotationXML>
            <emma:emma xmlns:emma="http://www.w3.org/2003/04/emma" version="1.0">
              <emma:interpretation id="{93502EF2-06AE-477D-96A9-810C60E6E036}" emma:medium="tactile" emma:mode="ink">
                <msink:context xmlns:msink="http://schemas.microsoft.com/ink/2010/main" type="inkWord" rotatedBoundingBox="8159,1359 9942,1362 9940,2369 8157,2365"/>
              </emma:interpretation>
              <emma:one-of disjunction-type="recognition" id="oneOf2">
                <emma:interpretation id="interp10" emma:lang="en-US" emma:confidence="0.5">
                  <emma:literal>text</emma:literal>
                </emma:interpretation>
                <emma:interpretation id="interp11" emma:lang="en-US" emma:confidence="0">
                  <emma:literal>texts</emma:literal>
                </emma:interpretation>
                <emma:interpretation id="interp12" emma:lang="en-US" emma:confidence="0">
                  <emma:literal>txt</emma:literal>
                </emma:interpretation>
                <emma:interpretation id="interp13" emma:lang="en-US" emma:confidence="0">
                  <emma:literal>texted</emma:literal>
                </emma:interpretation>
                <emma:interpretation id="interp14" emma:lang="en-US" emma:confidence="0">
                  <emma:literal>test</emma:literal>
                </emma:interpretation>
              </emma:one-of>
            </emma:emma>
          </inkml:annotationXML>
          <inkml:trace contextRef="#ctx0" brushRef="#br0" timeOffset="22469.8989">7124 302 164,'-19'0'63,"11"0"-49,-3 0 5,7 0-2,1 3-6,-1-3-1,-4 0-2,4 4 0,1-4-4,-1 0 4,0 0 2,0 0-3,1 0 1,-1 0-1,4 0 3,0 0 4,0 0 3,4 0-5,3 0 1,4 0-4,1-4 2,3 1 0,4 3 3,0-7-1,3 1 0,1 2-3,3-6-1,1 0-1,3 4 0,-4-1-2,1 0-1,-5 0-1,1 4 2,-4 0-3,-1-1-2,-2 1 0,-1 0-1,0-1 0,-4 4 2,0 0-3,-3 0 0,-1 0 1,1 0 0,-1 0 0,1-3 0,0 3-9,-1 0-2,4 0-27,1 0-13,-1 0-86</inkml:trace>
          <inkml:trace contextRef="#ctx0" brushRef="#br0" timeOffset="21715.8888">7346-10 80,'-4'-10'30,"4"10"-24,0-3 13,0 3 2,4-3 6,-4-1 6,4 1-7,-4 0-3,4-1-11,0 1-3,-1 0-5,-3 3 2,4 0 0,0 0 4,-4 0 4,0 0-6,0 0 0,0 0-2,0 0-1,4 3 1,-4 4 1,0-1-1,0 4 1,0 4-2,0 3 0,0 3-1,-4 3 0,0 1 0,0-1 2,-3 4 1,-1 6 3,1-3-3,-1 11-2,1 6 0,-1 3 1,1 0-3,3 0 0,0-3-1,0-6 1,4-5 2,0-5 2,0-5-1,4-5-1,0-1-1,3-7 0,1 0 2,-1-2 1,1-1-1,-1-4 1,1 1-4,3-4 0,1 1 1,-1-4 2,0 0-3,1 0-2,-1-4 0,4 1 1,0-4-3,0 1 0,0-1-1,-4 0 0,1 0 0,-1 1-2,0-4-15,1-4-5,-5 1-28,1 3-9,-1 0-56</inkml:trace>
          <inkml:trace contextRef="#ctx0" brushRef="#br0" timeOffset="23260.1894">7829 513 128,'0'14'49,"4"-8"-38,-1 4 10,1-3 4,0 0-3,3-1 1,1-2-8,0-1-2,-1 1-7,1 2 0,-1-2 1,1-4 1,3 0 0,-3 0-4,-1-4-3,1 1 6,-1-4 3,1 0-5,-1-3-1,-3 0 0,0-3 0,-4-4-2,0-3-2,0 0 3,-4 0 2,-4 0 2,1 0 1,-1 3-2,-3 0 1,-4 4-2,0 6 0,-4 4-3,-4 3 1,-3 6-2,0 8-1,-1 6 3,1 10 0,3-3-1,1 10 1,-1 0-4,8 3 0,0-3 5,4 0 5,3-4 4,8-3 2,0-3-4,8-3 1,3-1-5,4-3 1,8-3-3,-1-4 0,5-6-1,3-4 0,0 1-2,0-4-2,0 0-6,0 0-4,1-4-19,-1 1-6,-4 0-31,0-4-12,1 0-30</inkml:trace>
          <inkml:trace contextRef="#ctx0" brushRef="#br0" timeOffset="23947.6842">8304 513 176,'0'-20'66,"0"13"-52,0-3 17,0 10 2,0 0 1,0 0 2,0 4-15,-4 9-7,-3 7-9,-5 10 1,-3 4 0,-4 3 2,0 0 2,1 0-5,-1 3-3,0 3-1,4 1 1,0-1-17,3-6-6,1-7-65,7-6-68,1-11 43</inkml:trace>
          <inkml:trace contextRef="#ctx0" brushRef="#br0" timeOffset="23655.2034">8149 460 224,'-3'-4'85,"3"4"-66,-4 4 12,4-4 3,0 0-16,0 3-4,0 4-5,0-1-1,0 4-4,4 4 4,-1 3 4,5 3-4,-1 3 0,1 1-4,-1-1-1,5 1-3,-1-4-1,4 0 1,0-3 2,0-4-1,0 0-1,0 1 1,1-4 1,-5-4-19,0 1-8,-3-3-40,-1-4-16,5-4-24</inkml:trace>
          <inkml:trace contextRef="#ctx0" brushRef="#br0" timeOffset="25069.029">8398 356 176,'-11'3'68,"11"0"-52,-4 1 12,4-4 3,0 0-5,0 0-1,0 0-5,0 0-2,4 3-10,3-3 6,5 0 3,3-3-1,4-1 3,3-2-1,1-1 0,3 0 0,1-3 0,-1 0-3,0 0 1,-3 0-7,0 0-3,3 3-6,0-6 0,-3 3 0,0 3 2,-4 4-32,-1 3-12,-3 0-58,4 7-26,0-1 8</inkml:trace>
          <inkml:trace contextRef="#ctx0" brushRef="#br0" timeOffset="24614.6956">8609 64 140,'0'-10'55,"4"3"-43,0 1 21,-4 6 8,0 0-7,0 0 0,4-4-10,-4 4-3,0 0-12,0 0 1,0 0 1,0 0-4,0 0 1,0 7-5,0 3-2,3 7 0,-3 3 1,4 7 3,-4 0 2,0 6 1,-4 14 2,1 13 1,-1 4 1,-4 0-2,5-4 1,-1-10-4,0-3-2,4-7 0,0-9-1,0-5-2,8-5-2,-1-5 3,1-6 0,-1-3-1,4-7 1,5-3-9,-1-4-1,3-6-14,-2-1-6,-1-3-15,0-3-6,0 0-56,-4-3-44,4 3 59</inkml:trace>
        </inkml:traceGroup>
        <inkml:traceGroup>
          <inkml:annotationXML>
            <emma:emma xmlns:emma="http://www.w3.org/2003/04/emma" version="1.0">
              <emma:interpretation id="{476F7744-AEC3-4C48-8096-F38ED86A5B66}" emma:medium="tactile" emma:mode="ink">
                <msink:context xmlns:msink="http://schemas.microsoft.com/ink/2010/main" type="inkWord" rotatedBoundingBox="10357,1395 11945,1398 11943,2233 10356,2230"/>
              </emma:interpretation>
              <emma:one-of disjunction-type="recognition" id="oneOf3">
                <emma:interpretation id="interp15" emma:lang="en-US" emma:confidence="0.5">
                  <emma:literal>book</emma:literal>
                </emma:interpretation>
                <emma:interpretation id="interp16" emma:lang="en-US" emma:confidence="0">
                  <emma:literal>600k</emma:literal>
                </emma:interpretation>
                <emma:interpretation id="interp17" emma:lang="en-US" emma:confidence="0">
                  <emma:literal>600K</emma:literal>
                </emma:interpretation>
                <emma:interpretation id="interp18" emma:lang="en-US" emma:confidence="0">
                  <emma:literal>60k</emma:literal>
                </emma:interpretation>
                <emma:interpretation id="interp19" emma:lang="en-US" emma:confidence="0">
                  <emma:literal>606K</emma:literal>
                </emma:interpretation>
              </emma:one-of>
            </emma:emma>
          </inkml:annotationXML>
          <inkml:trace contextRef="#ctx0" brushRef="#br0" timeOffset="26310.6168">9280 135 140,'-3'-24'55,"-1"14"-43,0-7 5,4 11 2,0-5-9,0 1-1,-4-3 6,1 6 2,3-9-8,0 6-1,0-1 2,-4 5 5,4 2 3,0 4-7,0 0-4,0 10-2,0 7-1,-4 3 4,4 7 3,0 0-4,0 6-2,-4 8 0,0 12 1,1 18-3,-1 2 0,4 4-3,0-6-1,0-7 1,4-7 2,3-7-1,1-7 2,3-9 0,4-7 3,0-7-3,8-7 0,-1-6 1,5-7 0,3-7-5,-4-3 1,1-3 0,-1-7 0,-3 0-3,-4-4 2,-4-3 1,-4 4 2,-3-1-1,-5 4 2,-3 0 7,0 3 3,-7 4 0,-1 6 2,-3 4-6,-4 3-1,0 3-2,0 4 1,0 3-2,0 3 0,0 1-3,-1-1 1,5 1 0,4-1 1,3 0-2,0-2 1,8-1-2,3-4 2,5-2-7,3-4-1,4-4 8,-1 1 7,1-4-11,0-3-5,0 0-42,-4-3-19,0-1-75</inkml:trace>
          <inkml:trace contextRef="#ctx0" brushRef="#br0" timeOffset="26764.3832">9710 483 200,'12'-20'74,"-5"13"-58,-3 1 9,-4 6 0,0 0-4,0 0 2,0 0-2,0 0 2,0 6-13,0 4-3,0 4-1,-4 2 1,0 5 1,1-1-2,3 0 1,0 0-4,0 0-2,0-3-3,3 0 1,1-1-1,4-2-2,3-1 3,4-6 2,-4-7 2,4 0 1,0-4-2,1-2 1,-1-8-2,-4 1 2,0-7 2,-3 0 2,-8-7 1,0 0 0,-4-10 4,-4 4 5,-3-1 0,0 1 1,-4 3-9,-4 3-5,-4 3-14,-3 7-4,0 4-26,-1 3-9,8 7-96</inkml:trace>
          <inkml:trace contextRef="#ctx0" brushRef="#br0" timeOffset="27469.6902">10129 292 140,'-4'0'52,"4"0"-41,-4 0 2,4 0 0,-4 0-7,1 0 2,-1 0 1,0 0 5,0 0-8,4 0-3,-3 3 0,3-3 2,0 7 2,-4-7 1,4 7 0,-4-1 0,0 5 0,0-1 0,1 3 0,-1 4-4,0 3-1,0 7-1,1 3 1,3 0-4,0 0 0,3 0 1,5-3 0,3-3 0,1-4 0,3-4 2,3-2 3,1-4 9,4-3 5,0-4 2,-5-6-1,1-4-2,-4-3 1,-3-4-4,-5 1 1,-7-4 0,0 1 2,-7-5 1,-1 1 1,-7 0-5,-4 0-1,-3 0-8,-5 3-4,1 0-21,3 4-8,1 0-48,6 3-19,9 0-39</inkml:trace>
          <inkml:trace contextRef="#ctx0" brushRef="#br0" timeOffset="28159.9359">10445 195 200,'4'0'77,"-8"-4"-60,4 4 6,0 0 1,0 0-13,0 0-1,0 11-2,0 2-4,0 7 4,0 7 4,0 13-4,-3 7-2,-1 3 1,4 4 2,0-4-2,0-3 1,-4-10 21,4 3-15,-4-6-2,8-4-8,-4-7-1,0-3-1,0-3 3,0-3-3,0-8 6,0-2-5,0-8 8,8 1-7,-5-10 8,5-1-8,0-16 3,-1 3-4,4-20-2,1 4 0,3-14-1,0 10 0,0-4 0,4 11 0,0 0-3,-1 10 2,-2 3-21,2 4 12,-3-1-65,1 11 42,-5-1-117,8 4 84</inkml:trace>
          <inkml:trace contextRef="#ctx0" brushRef="#br0" timeOffset="28481.8108">10555 533 156,'0'17'57,"0"-17"-44,7 10 18,-3-3 23,0 0-30,0 3 26,3 3-29,1-3 22,3 3-24,0-2 18,1 2-21,-1 0 12,4 1-17,0-4 4,8 0-10,-4-3 0,-1 3-3,1-4-4,4 1 1,-4-4-39,-4 1 22,-4-4-151,4 3 93</inkml:trace>
        </inkml:traceGroup>
        <inkml:traceGroup>
          <inkml:annotationXML>
            <emma:emma xmlns:emma="http://www.w3.org/2003/04/emma" version="1.0">
              <emma:interpretation id="{3D5E193D-507E-4F7C-8C77-0CF0806C0A6B}" emma:medium="tactile" emma:mode="ink">
                <msink:context xmlns:msink="http://schemas.microsoft.com/ink/2010/main" type="inkWord" rotatedBoundingBox="12423,1529 15482,1535 15480,2558 12421,2552"/>
              </emma:interpretation>
              <emma:one-of disjunction-type="recognition" id="oneOf4">
                <emma:interpretation id="interp20" emma:lang="en-US" emma:confidence="0.5">
                  <emma:literal>puzzle</emma:literal>
                </emma:interpretation>
                <emma:interpretation id="interp21" emma:lang="en-US" emma:confidence="0">
                  <emma:literal>puzzles</emma:literal>
                </emma:interpretation>
                <emma:interpretation id="interp22" emma:lang="en-US" emma:confidence="0">
                  <emma:literal>puzzler</emma:literal>
                </emma:interpretation>
                <emma:interpretation id="interp23" emma:lang="en-US" emma:confidence="0">
                  <emma:literal>puzzled</emma:literal>
                </emma:interpretation>
                <emma:interpretation id="interp24" emma:lang="en-US" emma:confidence="0">
                  <emma:literal>Puzzle</emma:literal>
                </emma:interpretation>
              </emma:one-of>
            </emma:emma>
          </inkml:annotationXML>
          <inkml:trace contextRef="#ctx0" brushRef="#br0" timeOffset="29635.9292">11309 309 192,'-4'-14'74,"4"14"-58,0-10 14,0 10 18,4 0-27,-4-10 17,0 7-23,0-7 8,4 10-14,-4-7 6,3 7-8,-3-7 0,4 7-4,-4-6 3,4 6-4,-4-4 4,0 4-4,0 0 4,7 7-4,-3 7 8,0 6-6,0 10 10,3 7-8,1 10 16,-1 3-12,-3 3 13,0 1-13,0-4 4,-1-3-9,-3 10 0,4 0-3,-4 7-2,0 0 1,0-7 1,0-7-1,-4-10-1,4-6 1,-3-8-10,-1-6 5,-4-6-16,5-4 11,-9-7-11,9 1 11,-9-8-6,8 1 9,-3-10 3,3 2 2,-3-12-4,7 3 3,-4-14-1,0-2 1,4-1 2,4-4 0,3 1 2,1-3-1,3 2-3,4-2 1,4-1 1,0 4 2,0 0-1,-4 3-1,4 3 9,-4 8 4,4 2-6,-4 4-2,0 3-3,0 4 1,0 3 0,-4 7 1,1 3-2,-1 6-2,0 8 3,-3 2 0,-1 5-4,-3-1 1,-4 3 0,-4 1 0,-3 2 0,-4 1 2,-8 0-14,-4-4-5,0-6-11,-7 0-5,0-4-57,0 1-24,4-8-1</inkml:trace>
          <inkml:trace contextRef="#ctx0" brushRef="#br0" timeOffset="30915.188">11829 413 140,'4'-20'52,"-4"13"-41,4 0 22,-4 7 6,0 0-4,0 0 2,0 0-12,0 0-3,3 7-13,-3 3-1,0 3 2,0 4-2,0 7 3,-3 2 0,3 5 3,0-1-9,0 0-6,0 0 3,0-3 0,0-4 0,3-3-2,1 1-2,0-1 1,0-4 3,3-2 1,1-1-1,-1-3-2,5-3 1,-1-7-1,4-3-5,0-4-1,4-3 3,-4-7 1,0-3 2,0-3 2,0-4-1,-3-3-1,-5-4 1,1-3-1,-5 0 6,1 4 4,0 6-3,0 3 1,0 11 4,-4-4 2,0 7-3,0 7-1,0 10-9,0 16 0,0 4 1,0 10 3,0 3-2,3 0-2,1 0 2,4-3 0,3-3-4,4-4 1,4-3-29,4-10-10,3-11-45,4-9-19,4-17-9</inkml:trace>
          <inkml:trace contextRef="#ctx0" brushRef="#br0" timeOffset="32090.2951">12289 570 160,'-4'-3'60,"4"6"-47,-3-6 8,3-1 0,0 1-7,3 0 0,1-4 3,0-3 1,3 0-9,1-3 3,3-4 2,4 0 1,4 0 4,4 1 0,-1-1 1,5 0 0,-5 0 0,1 4-3,0-1 0,-4 4-7,-1 4-4,-3-1-1,-3 4-1,-1 3-5,0 3 1,-3 0 2,-1 4 1,-3 3-4,0 4 1,0 2 2,-4 4 1,0 4-4,0 3 1,-4 3 0,0 3 2,-3-3-1,-1 4-1,-7 0 1,0-1 1,0-3-3,-4 0 0,4 1 1,0-5 0,4-2 0,-1-4 0,5-3 0,3-1 0,0-6-3,4-3 0,4 0 8,0-4 4,3-3-2,1 0 1,-1 0-1,5 0 1,-1 0-2,0 0 1,1 0 0,-1-3 1,4 0-2,0-1 1,4 1-2,-4-1 2,4 1-4,0-4-2,-4 1 0,4-1-1,-8 4 0,0-1 0,1 1-3,-5 0 2,-3-1-17,0 4-8,-4 0-13,3-3-3,-3 3-11,-3 0-2,-1 0-16,-4 0-8,1 0-15</inkml:trace>
          <inkml:trace contextRef="#ctx0" brushRef="#br0" timeOffset="32493.2598">12342 775 192,'-23'0'71,"16"6"-55,-5-6 11,9 0 3,-1 0-3,0 0 2,0 0-5,1 0-1,3-3-12,0 0 0,3-1 2,5 1-1,-1 0 3,5-1 1,3-2 2,4-1 3,3 0 2,5 0-1,3-3 1,4-3-7,0 0 1,0-1-8,0-3-3,-4-3-3,4 0 0,-4 0-11,4-3-4,0-1-32,-4 1-11,0-1-38,-4 1-16,5 3-17</inkml:trace>
          <inkml:trace contextRef="#ctx0" brushRef="#br0" timeOffset="33357.9481">12938 383 116,'3'0'46,"-3"0"-35,4 0 18,-4 0 9,0 0-10,0 0-4,8-4-5,-1 1 0,1-1-10,3-2 6,4-1 2,0 0 4,4-3 2,0 4 1,0-1 2,-4 0-10,0 4-2,-4-1-6,1 4 0,-5 4-5,1 3-2,-5 3 0,1 3-1,-4 4 0,0 3 2,0 3-1,0 7 2,0 1-4,-4-1 0,1 3 1,-1-3 0,0 1 0,-3-1 0,-1-3-3,0-1 2,1-2 1,-1-1 2,1 1 1,-1-1 1,1 1 2,-1-4 1,4 0-3,1 0-1,3-3 1,0-4 2,0 1 1,3-4 1,1 0-2,4-4 1,-1 5 0,5-5 3,-1 1-1,4 0 0,0-4-1,0-3 2,0 0-1,0-3 0,0-1-3,4-2-1,0-1-3,0 0 1,-4-3-4,0 3 0,0 1-8,-3-1-2,-1 4-14,-4-4-6,-3 4-9,0-1 0,-4 1-13,0 0-7,0-1-64</inkml:trace>
          <inkml:trace contextRef="#ctx0" brushRef="#br0" timeOffset="33712.9396">12960 775 248,'0'-4'93,"0"8"-72,4-8 11,-4 4 1,0 0-7,4 0-1,0-3-2,3 0-3,1-1-10,3 1 7,0 0 3,4-1 1,0-3 2,0 1-4,4-1 0,0-3-6,0 0-3,4 0-5,-1 0-2,1-4-1,0 1-2,-1 0-10,1-4-4,-4 3-50,-1-2-23,5-1-76</inkml:trace>
          <inkml:trace contextRef="#ctx0" brushRef="#br0" timeOffset="34442.1098">13567 895 140,'4'10'55,"-4"-6"-43,4-1 12,-4-3 2,0 0 5,0 0 4,0 0 0,4 0 4,3-3-22,1-4 2,-1-3-1,4 0-2,1-4 3,3-2-8,-4-4-2,8 0-5,-4-4-3,0-6 0,0-10 1,0-7-1,0-7 2,1-3-2,-5 0-1,0 0 1,-3 4 1,-5-1-1,-3 4-1,0-1 3,-3 11 0,-5 10 5,1 7 3,-5 9-2,-3 11 0,-4 10-3,1 6-1,-5 7 1,0 10 1,-3 14-1,11 6-4,0 14-3,7-4 0,8 0 1,4-3 0,7-6 0,8-8 0,7-6-16,1-7 9,3-10-52,4-3 33,0-10-137,0-4 91</inkml:trace>
          <inkml:trace contextRef="#ctx0" brushRef="#br0" timeOffset="35014.6847">14069 674 228,'-4'14'85,"4"-14"-66,0 13 1,0-10 0,4 1-13,-4-1 14,3 0-12,1 1 14,4-1-14,-1 0 9,5 1-10,-1-4 2,0 0-6,1-4 0,3 1-2,-4-7 3,4 0-3,-4-7-1,1 4 0,-5-11-1,1 4 0,-8-7 2,4 7-1,-8-3 2,0 6-2,-7 0-1,-1 11 1,-7 2 3,8 11-2,-11 6 6,3 7-5,-8 7 10,8 0-7,-3 3 3,11 0-5,-1 1 0,8-1-2,8 7 3,4-4-3,14 4-3,5 3 0,10-10-17,1-6 10,7-14-113,1-7 66,10-16-113,1-4 95</inkml:trace>
        </inkml:traceGroup>
        <inkml:traceGroup>
          <inkml:annotationXML>
            <emma:emma xmlns:emma="http://www.w3.org/2003/04/emma" version="1.0">
              <emma:interpretation id="{4591D8EC-3330-4CB4-9F6B-3EAF927432F4}" emma:medium="tactile" emma:mode="ink">
                <msink:context xmlns:msink="http://schemas.microsoft.com/ink/2010/main" type="inkWord" rotatedBoundingBox="15780,1566 16455,1567 16453,2549 15778,2547"/>
              </emma:interpretation>
              <emma:one-of disjunction-type="recognition" id="oneOf5">
                <emma:interpretation id="interp25" emma:lang="en-US" emma:confidence="0.5">
                  <emma:literal>of</emma:literal>
                </emma:interpretation>
                <emma:interpretation id="interp26" emma:lang="en-US" emma:confidence="0">
                  <emma:literal>•f</emma:literal>
                </emma:interpretation>
                <emma:interpretation id="interp27" emma:lang="en-US" emma:confidence="0">
                  <emma:literal>Of</emma:literal>
                </emma:interpretation>
                <emma:interpretation id="interp28" emma:lang="en-US" emma:confidence="0">
                  <emma:literal>If</emma:literal>
                </emma:interpretation>
                <emma:interpretation id="interp29" emma:lang="en-US" emma:confidence="0">
                  <emma:literal>if</emma:literal>
                </emma:interpretation>
              </emma:one-of>
            </emma:emma>
          </inkml:annotationXML>
          <inkml:trace contextRef="#ctx0" brushRef="#br0" timeOffset="36801.6172">14721 543 132,'4'-16'49,"-4"16"-38,0-7 17,0 4 15,0 6-23,0-3 3,0 0-8,0 3-1,-4 4 0,0 0 4,0 6-10,1-3 2,-1 7 1,-4 0-2,1 3 0,-1 0-3,1 3-1,-1 1-6,4-4 1,1 0 0,6-3 0,1-4 0,4 1 0,3-4 0,0-4 0,4 1 2,0-4 3,4-3-2,-4 0 0,1 0-6,-1-3-2,-4 0 4,0-1 2,-3-2 1,-4-4-2,-4-4 3,0 1 0,-4-4 3,0-6 1,0-8 3,0-2 4,1-7-6,-1-4-2,0-10-1,0 8-1,4 2-5,-3 7 1,3 0 0,3 7 0,5 0-3,-1 0 2,5 6 1,3 4 2,0 3 1,0 4 1,4 6-2,0 7 1,0 0-4,-1 4 0,1 2 3,0 4 1,0 0 1,-4 4 2,0 3-1,-4 3 0,1 13-3,-5 7-2,1 11 1,-1 9-1,1-3-3,-1 10 2,-3-10 1,0 7 2,0 6-1,0 4-1,-1 0-2,5-11 1,-1-9-1,1-11 0,3-9 2,1-11 0,-1-2-5,4-11-1,0-4 3,0-6 3,0-6-1,0-1-2,0-7 2,0-2 0,1-4 1,-1-4 2,-4-3 3,0-3 2,-3 0 3,-4 0 4,-4 3 1,-8 0 3,-7 4-8,-4-1-3,-7 11-2,-8 6-1,0 4-22,0 3-10,-4 0-83,8 3-35,-8-3 24</inkml:trace>
        </inkml:traceGroup>
        <inkml:traceGroup>
          <inkml:annotationXML>
            <emma:emma xmlns:emma="http://www.w3.org/2003/04/emma" version="1.0">
              <emma:interpretation id="{DF118CD1-286A-4B07-8700-0616C0F48BAE}" emma:medium="tactile" emma:mode="ink">
                <msink:context xmlns:msink="http://schemas.microsoft.com/ink/2010/main" type="inkWord" rotatedBoundingBox="16997,1426 18340,1428 18338,2302 16995,2300"/>
              </emma:interpretation>
              <emma:one-of disjunction-type="recognition" id="oneOf6">
                <emma:interpretation id="interp30" emma:lang="en-US" emma:confidence="0.5">
                  <emma:literal>DIE</emma:literal>
                </emma:interpretation>
                <emma:interpretation id="interp31" emma:lang="en-US" emma:confidence="0">
                  <emma:literal>DII</emma:literal>
                </emma:interpretation>
                <emma:interpretation id="interp32" emma:lang="en-US" emma:confidence="0">
                  <emma:literal>DI=</emma:literal>
                </emma:interpretation>
                <emma:interpretation id="interp33" emma:lang="en-US" emma:confidence="0">
                  <emma:literal>DIF</emma:literal>
                </emma:interpretation>
                <emma:interpretation id="interp34" emma:lang="en-US" emma:confidence="0">
                  <emma:literal>DIIE</emma:literal>
                </emma:interpretation>
              </emma:one-of>
            </emma:emma>
          </inkml:annotationXML>
          <inkml:trace contextRef="#ctx0" brushRef="#br0" timeOffset="38246.0539">16101 218 184,'0'-23'71,"0"16"-55,-4-3 24,4 10 7,0-7-13,-4 4-5,4 3-10,0 0-4,0 0-9,0 0 0,0 0 4,0 0-6,4 10 0,0-7 2,3 4 1,5 0 1,-1 3 2,0 0-3,1 0 1,-1 3-3,0 4 2,4 7-4,0-1-2,4 7 0,4 4-1,0 3-3,-1-1 2,5 1 3,-1-6 1,-3-1-1,-5-4 1,-2-2-2,-1-4-1,-4-3-2,-7-4 1,-4 1 1,-4-1 2,-7-3 1,-4 0 3,-4 0-3,-8 0 0,-3 0 1,-4 0 2,-4 0 1,-3 0 1,0-3 0,-5 0 2,-3-4-5,0 1-3,4-4-23,7-4-11,4 1-44,12-4-18,10-6-39</inkml:trace>
          <inkml:trace contextRef="#ctx0" brushRef="#br0" timeOffset="37775.9379">16142 91 208,'12'-20'77,"-5"13"-60,1-3 13,-4 3 3,-1 1-6,-3 2 1,0-6-6,0 7-4,0 0-10,0 3 1,0 6 2,-3 8-4,-1 6 1,-4 7 1,1 3 2,-5 7-3,-3 10 0,0 10-3,0 10 2,0-4-4,0-2 0,0-4-1,0-7 1,0-7-2,3-6 2,1-7-13,4-6-3,3-7-25,0-7-10,4-7-19,0-6-6,4-11-34</inkml:trace>
          <inkml:trace contextRef="#ctx0" brushRef="#br0" timeOffset="39579.2558">16357 895 256,'0'0'96,"4"0"-75,4-3 21,-1 0 3,1-1-14,3-2-4,4-1 2,4-3 2,0 0-17,3 0 3,1 3 3,0 0-2,-1 1-1,1 2-3,-1 1-1,-3 0-7,0-1-4,-4 1-1,4-1-1,-8 1-16,1 3-4,-5 0-25,1 0-12,-1 0-33,-3-3-14,4 3-23</inkml:trace>
          <inkml:trace contextRef="#ctx0" brushRef="#br0" timeOffset="39197.3889">16387 332 244,'0'-13'90,"4"6"-70,4-3 10,-1 3 2,1 1-7,-1-4 0,5-4-5,3 4 0,0 0-11,4 0 3,3 0 4,1 3 3,3-3 1,1 0-5,-1 0-1,4 0-4,0-3-1,-3-1-5,-1 1-1,4 3 1,-3 0 0,-5 0-5,1 3-1,-4 4-2,0-1 0,-4 8-26,-4-1-12,-3 7-23,-5 3-8,-6 4-61</inkml:trace>
          <inkml:trace contextRef="#ctx0" brushRef="#br0" timeOffset="38862.6542">16738 205 220,'0'-10'82,"0"6"-64,4-2 20,0 6 3,-4-4-6,0 1 0,0 3-12,0 0-3,0 0-12,0 0-3,0 7 1,0 3 3,0 7 2,0 6-1,0 7-1,0 14-5,0 3-1,0 3 1,0 0 0,-4-3-5,4 0 1,0-10 2,0-4 3,0-6-2,0-3-2,0-7-18,-4-7-9,0-4-28,4-6-11,-3-3-54,3-7-41,3-4 69</inkml:trace>
          <inkml:trace contextRef="#ctx0" brushRef="#br0" timeOffset="39911.5228">16912 513 252,'11'-3'96,"0"3"-75,4-3 19,-3-1 4,-1 1-16,4-4-6,4 0-5,3 1 2,1-4-11,0 0 4,-1 3 2,-3 0-7,-4 0-4,-4 1-16,-3-1-6,0 7-39,-5-7-15,-3 7-61</inkml:trace>
          <inkml:trace contextRef="#ctx0" brushRef="#br0" timeOffset="40181.6388">16968 714 248,'11'10'93,"1"-10"-72,-1 4 20,-3-4 7,-1 3-15,1-3-4,-1 0-8,4 0-1,1 0-11,3-3-3,0-1-2,0 1-2,0-4 1,0 1-4,0 2 0,0-2-21,0-4-8,-3-1-47,3-2-18,4 0-27</inkml:trace>
        </inkml:traceGroup>
        <inkml:traceGroup>
          <inkml:annotationXML>
            <emma:emma xmlns:emma="http://www.w3.org/2003/04/emma" version="1.0">
              <emma:interpretation id="{BBB58989-C982-4D2E-97E7-0A71473D225C}" emma:medium="tactile" emma:mode="ink">
                <msink:context xmlns:msink="http://schemas.microsoft.com/ink/2010/main" type="inkWord" rotatedBoundingBox="18536,1607 19030,1608 19028,2687 18534,2686"/>
              </emma:interpretation>
              <emma:one-of disjunction-type="recognition" id="oneOf7">
                <emma:interpretation id="interp35" emma:lang="en-US" emma:confidence="0.5">
                  <emma:literal>•</emma:literal>
                </emma:interpretation>
                <emma:interpretation id="interp36" emma:lang="en-US" emma:confidence="0">
                  <emma:literal>¥</emma:literal>
                </emma:interpretation>
                <emma:interpretation id="interp37" emma:lang="en-US" emma:confidence="0">
                  <emma:literal>:</emma:literal>
                </emma:interpretation>
                <emma:interpretation id="interp38" emma:lang="en-US" emma:confidence="0">
                  <emma:literal>I</emma:literal>
                </emma:interpretation>
                <emma:interpretation id="interp39" emma:lang="en-US" emma:confidence="0">
                  <emma:literal>☹</emma:literal>
                </emma:interpretation>
              </emma:one-of>
            </emma:emma>
          </inkml:annotationXML>
          <inkml:trace contextRef="#ctx0" brushRef="#br0" timeOffset="40635.5608">17462 235 276,'4'-7'104,"0"7"-81,-4-3 14,0 3-1,0 0-21,0 7-8,-4 3-3,0 3-1,-4 11-1,5-1 1,-1 7 0,4 0-4,0 1 1,0 2 0,0-13 0,4 0-14,-1-6-5,5-4-32,0-10-15,3-4-51</inkml:trace>
          <inkml:trace contextRef="#ctx0" brushRef="#br0" timeOffset="41015.3855">17741 218 200,'4'-6'74,"0"2"-58,3-2 25,-7 6 6,4 0-9,-4 0-2,4 0-7,3 0-1,-3 0-16,-4 0 2,0 0 2,0 10 1,-4 3-1,0 10-6,-3 18-2,-4 12 5,-5 14 3,-6 0-6,-5 0-1,-3 4-3,-7 13 1,3 6-6,3 4-1,1-14-11,4-3-3,3-13-31,4-10-10,4-11-23,0-9-6,8-7-41</inkml:trace>
          <inkml:trace contextRef="#ctx0" brushRef="#br0" timeOffset="41515.92">17594 972 192,'19'-6'71,"-8"6"-55,4-7 20,0 7 4,-3-3 0,-1-1 3,4 4-9,0 0-1,0 0-18,0 0 0,0 0 1,0 4-2,0-1 0,-3 0-8,-1 1-2,-3-1-4,-1 4-1,-7-1 1,0 4 2,0 4-3,-4 3-2,-3-1 2,-1 1 0,-3 3-2,-4 0 2,0 0 3,0 1 1,0-1 5,0-4 3,0 1 2,3-3 5,1-1-1,3 0-1,5-3 0,3 1 0,7-5 3,4 4 2,5-3 0,2-4-1,5 1-10,0-8-4,3-2-4,0-4-2,-3-7-19,0-3-10,-5-7-84,1-3-36,-7-4-25</inkml:trace>
        </inkml:traceGroup>
        <inkml:traceGroup>
          <inkml:annotationXML>
            <emma:emma xmlns:emma="http://www.w3.org/2003/04/emma" version="1.0">
              <emma:interpretation id="{3DDDCAB0-291A-4B47-AC56-B80F61C3DF67}" emma:medium="tactile" emma:mode="ink">
                <msink:context xmlns:msink="http://schemas.microsoft.com/ink/2010/main" type="inkWord" rotatedBoundingBox="19410,1374 24424,1383 24422,2397 19408,2387"/>
              </emma:interpretation>
              <emma:one-of disjunction-type="recognition" id="oneOf8">
                <emma:interpretation id="interp40" emma:lang="en-US" emma:confidence="0.5">
                  <emma:literal>enhancement</emma:literal>
                </emma:interpretation>
                <emma:interpretation id="interp41" emma:lang="en-US" emma:confidence="0">
                  <emma:literal>enhancements</emma:literal>
                </emma:interpretation>
                <emma:interpretation id="interp42" emma:lang="en-US" emma:confidence="0">
                  <emma:literal>Enhancement</emma:literal>
                </emma:interpretation>
                <emma:interpretation id="interp43" emma:lang="en-US" emma:confidence="0">
                  <emma:literal>entrancement</emma:literal>
                </emma:interpretation>
                <emma:interpretation id="interp44" emma:lang="en-US" emma:confidence="0">
                  <emma:literal>enhancement's</emma:literal>
                </emma:interpretation>
              </emma:one-of>
            </emma:emma>
          </inkml:annotationXML>
          <inkml:trace contextRef="#ctx0" brushRef="#br0" timeOffset="44800.3391">19419 94 188,'4'-20'71,"-1"17"-55,5-4 22,-4 4 8,-1-1-6,1 4-1,0 0-7,0 0-2,-4 0-17,3 4-6,5 2-2,0 5-3,-5 2 1,5 7 0,-4 4 1,3 6-5,-3 10 1,0 14 0,-4 16 2,0 0-1,-4-3-1,0-3 1,0-7-1,1-7 0,3-6 2,0-4-1,-4-6 2,4-8 0,-4-6 3,4-6-1,-4-4 0,4-7-3,0-6-2,0-4 1,0-3-1,8-3-3,-1-4 0,1-6 2,3-1 0,1 1 3,-1-1 1,4 1 3,0 6 1,0 4 1,0 2 0,-3 5 0,-1 2 0,0 8-4,4 2-3,-3 8 4,-1 3 1,-4-1-2,1 5-3,-4-1 0,-1 0 1,1 3-8,0 4-1,0-4-18,0 1-7,3-7-36,1-1-16</inkml:trace>
          <inkml:trace contextRef="#ctx0" brushRef="#br0" timeOffset="45587.113">20124 560 204,'7'-10'77,"1"3"-60,-8-3 13,4 7 3,-4-4-8,0 1-2,0-4-5,0-1-1,-4 1-9,0 0 1,0 0 2,-3 0-2,-1 4 2,1-1-2,-5 3 2,1 4-4,-4 7 1,-8 7-5,-3 9-2,0 4-3,-1 3 1,1 0 3,-1 4 1,5-4-1,7 0-2,3-6-2,5-1 1,7-3-1,0 0 0,7-3 2,1-4 2,3 1-6,1-4 1,3-7-4,0 1 0,0-8 1,0 1 2,0-4-1,4-3 4,0-7 0,-4-3 3,0-3-1,0-4 2,-4 0 0,1 4 3,-1 6 3,-4 3 5,1 8-4,0 2 2,-8 4-3,3 10 0,-3 4-5,0-1-3,0 4 2,0 0 0,0 0-4,0-1 1,0 1-11,0 0-3,4-4-22,4-3-7,-1 0-50,4 0-20,1-3 8</inkml:trace>
          <inkml:trace contextRef="#ctx0" brushRef="#br0" timeOffset="46247.8955">20214 728 240,'-7'-7'90,"11"4"-70,-4-4 13,0 0 1,3 1-9,1-4-2,0-4-7,0-3-2,3-3-8,1-3 3,-1-1 3,5 1-2,-1-1 0,4 1-2,0-1 2,4 4-3,0 4-2,0 2 0,3 7-1,-3 7-5,0 7 1,0 10 0,-4 6 0,-4 4 0,-3 3 0,-5 1 0,1-1 0,0 0-3,0-3 0,0 0-1,-1-7 0,5-4 0,-4-2 3,-1-4 2,5-3 4,-1-7-2,1-4 0,-4-6-1,0-3 1,-1-4-4,1-3 0,4-4 1,-1 1 0,1-1 4,3 4 5,0 0-5,1 7 0,-1-1 2,-4 4 1,9 7-3,-9 3-1,4 10-1,-3 0 1,0 4-4,-1 6 0,1 0 1,-8 3 0,-4 4-16,0 0-4,-3 0-39,3-4-16,4-3-69</inkml:trace>
          <inkml:trace contextRef="#ctx0" brushRef="#br0" timeOffset="46654.8787">20983 349 264,'4'-20'101,"-4"20"-78,-7-7 13,3 4 5,0 6-25,-11 1 1,4 2-11,-12 11 6,8 3-8,-8 14 10,5 2-8,-5 5 8,12 2-8,3 4 1,4-3-4,4-4 0,4-6 1,7-4 2,1-4-3,7-5-4,3-5-2,1-6-25,7-3-9,0-10-52,4-4-20,-4-6-7</inkml:trace>
          <inkml:trace contextRef="#ctx0" brushRef="#br0" timeOffset="47192.5908">21112 637 152,'0'4'57,"0"-1"-44,7 4 5,-7-7-1,4 3 1,0 0 3,3 1 0,1-1-1,3-3-10,0 0 0,1-3 1,-1-1-4,0-2-2,1-4 2,-1-4 0,0-3-3,-3-3-1,3 0 1,-7 0 0,0 0 2,-4 0 3,-4 3 2,-4 0 3,1 7-5,-4 4-1,-5 6 0,-2 13 2,-5 10-5,0 8-3,1 2 3,3 4 1,8-3-2,7-1-1,4-3-1,11 4 1,8-4 0,4-3 1,3-4-9,4-6-2,8-7-31,0-7-15,3-6-77</inkml:trace>
          <inkml:trace contextRef="#ctx0" brushRef="#br0" timeOffset="48468.1746">21443 738 88,'0'6'33,"0"-9"-26,-3 10 16,3-7 5,0 3 0,0-3 1,-8 4-8,8-1 0,-4 0-6,4 1 1,-3-1-9,-1 0 0,0 1 3,0-4-2,0 0 3,4 0 3,-3 0 3,-1-4-3,0 1 2,4 0 0,-4-1 2,4-2-1,0-5-1,0-2-2,4 0 1,0-4-4,3 0-1,1 0-4,0 1-1,-1-1 1,4 0 1,1 0-1,-1 4 1,0 0-2,1 2 2,3 1-2,0 7 0,0-4-3,0 7 1,-4 7-2,8-4-1,-8 7-2,1 4 1,-1-1 1,0 4 0,1 0 0,-5 0 2,1 3-1,-1-4-1,-3 1-2,0 0 1,-4-4 1,0 1 0,0-4-5,-4 0-1,0-3 0,-3-4 4,7 0-1,-4-3-1,0 0 3,0-3 2,4 0-2,0-11 2,4 1 2,0-4-1,0 0-2,3 1 3,1 2 0,3-3-1,0 4 1,1 0 0,-1-1 3,0 1-5,5-1-1,-1 1 0,0 3 0,-4 3 0,0 4 0,1 3 0,-1 3 0,-7 4-3,7 3 0,-7 3-1,0 4 3,-4 3 0,0 0 3,0 0-3,0 1-2,0-1 2,0-4 0,-4 1 1,4-3 2,-4-4-1,4-4-1,0-2 1,0-4 1,0-4-1,0-2 2,4-8-4,0-6 0,3-3 1,4-4 0,1-3 2,-1-1 1,0 1-1,4 3-2,-3 1 5,-1 2 1,0 7 2,-3 4 2,3 6-5,0 7-1,-7 7-4,8 6-1,-5 4-1,1 3 0,-1 0 2,-3 4 0,7-1-9,-3-3-2,-1 1-12,8-5-5,-7-2-16,3-4-5,1-7-38,-1-3-16,4-3 1</inkml:trace>
          <inkml:trace contextRef="#ctx0" brushRef="#br0" timeOffset="49589.4096">22182 614 180,'0'6'68,"0"-2"-52,4-1 3,-4-3 1,0 0-6,0 0 2,0 0 4,8-3 2,-1-1-11,1 1 7,-1-7 2,1 0-4,3-3 1,0-4-6,-3 0 1,0-10-7,-5 7-1,5 0 0,-4 0 0,-4 3-2,0 4 1,-4 6 0,-4-3 3,-3 7-3,0 6-2,-4 10-3,-4 4-1,0 7 2,4 6 0,0 0-2,3 0 2,1 0 1,11-3 0,0-3 2,0-4 3,8 0 0,-1-7 2,5 1-2,-1-8 2,4 1 0,-4-7 1,12 0-7,-4-7-2,0 1 0,-1-4 2,1 0 2,0-4 1,0-3-2,-4 1-2,0-1 3,0 0 0,-3 0 1,6 1 0,-10 2-5,7 4 1,-7-3 0,-5 6 2,5 4-1,-4 3-1,-4 0-4,7 6-2,-3 1 0,0 3 4,-1 0-1,1-3 1,0 0 2,4-4 2,-1-3-1,-3 0-1,0 0 1,-1-3 1,5-4 1,-4 0 1,7-3 0,-7 0 0,3 0-2,-3 0 1,-4 0-2,8 3 2,-8 0-4,0 4 0,3 0-1,1-1 0,-4 4 0,8 4-2,-4-1 3,3 0 2,-3 1 0,7-1 2,-3 1-4,-1-4 0,12 0 1,-11-4 0,10-3 2,-2-3 3,-1-6-4,0-1-1,-4-3 0,8-4 0,-4-2 0,-4-1 2,-3 0 1,3 0 1,4-3-2,-7-7-2,-4 0 5,3 0 1,-7-3-2,0 3-1,0 7 8,0 0 2,-7 6-6,7 8-4,-4 9-5,0 10 1,0 14-1,0 3-2,4 10 0,0 1 3,0 2 0,0 7 1,0 11 0,4 9 0,4 7 0,-4-3 2,11-7 1,-4-7 3,0-7-3,4-9 0,-3-4 1,3-10 2,-4-6-3,0-8 0,4-16-14,-3-7-23,10-9-11,-7-11-46,12-7-18,7 1-23</inkml:trace>
          <inkml:trace contextRef="#ctx0" brushRef="#br0" timeOffset="50075.5773">22446 201 336,'-11'0'126,"11"-4"-98,0 1 10,0 3-1,0-4-14,0 4-4,4-3-8,3 0-5,1-1-3,3 1 0,4 3 0,4-7 3,4 1 1,14 2 1,5-6 0,7 4 2,4-1 4,7 0-2,-7-3 1,0 0-3,-4 0 1,-8 0-4,4 0-2,-15 0-2,4 3 0,-7 4-2,-8-1-1,0 1-2,-4 6 1,-4-3 3,0 4-1,-3-1-1,3 0 1,4 1-1,-4-1 0,-3-3 0,3 4 0,-3-4 4,-1 0-2,-3 0 4,7 0-4,-3 0-1,0 0 0,-1 0-10,1 0 5,-5-4-80,1 4 46,0-7-184,-4 1 123</inkml:trace>
          <inkml:trace contextRef="#ctx0" brushRef="#br0" timeOffset="43062.259">18348 600 152,'-4'7'57,"4"-7"-44,4 3 7,-4 1 7,4-1-16,-4-3 6,4 3-10,-4 1 7,7-1-8,1 1 10,7-1-9,0-3 14,0 0-12,0-7 11,4 0-11,-4-6 8,4 6-9,-4-9 2,0 2-6,-4-6 0,1-3-2,-5-4 1,1 7-2,-8-4 2,3 4-2,-6-3 2,3 6-2,-8 0 4,4 7-3,-7 0-1,3 3 0,-7 4-1,4 6 0,-12 7 0,8 7 0,-7 10 0,3 6 0,-8 11 0,5 3 0,-5 3 0,9-3 0,-1 3 0,11-3 0,4 7 2,8 0-1,8-4 4,3-7-3,7-16-5,5-3 1,7-18-39,3-6 23,5-13-120,-1-4 76</inkml:trace>
          <inkml:trace contextRef="#ctx0" brushRef="#br0" timeOffset="44112.2149">18619 808 160,'0'-3'63,"0"3"-49,0-4 14,0 1 13,4 6-23,-4-6 11,4 0-18,0-4 15,7 0-16,-7-6 16,3 6-16,1-10 13,3 4-13,1-7 4,-1 3-9,4-3 7,0 7-8,4-4 10,0 4-8,0-4 3,-1 7-5,-2 0 0,2 3-2,-3 4-2,1 6 1,-5 0-1,4 7 0,-4 0 0,1 0 0,-5 4 0,4-1 0,-3 4 0,-1 0 0,-3 0 0,0-1 0,-4-2-5,4 2 3,-4-2-6,0 3 5,0-4-1,0 0 2,-4-6 0,4 3 0,-4-6 2,4-1 0,-4-6 2,8 3-1,-4-7-1,4 0 1,0-6 1,3-1-1,1-6 8,3 3-5,0-6 5,1 3-5,-1-4 13,4 4-9,-3 0 16,3 7-14,-4-1 5,4 4-10,-4 4 0,1 6-3,-1 0-2,0 6 1,-3 4 1,3 4-1,-7 3-7,0 3 3,-4 0-16,0 0 10,-4 3-22,4 1 17,-4-4-44,0 0 33,1 0-24,3-6-62,0-4-30</inkml:trace>
        </inkml:traceGroup>
      </inkml:traceGroup>
    </inkml:traceGroup>
    <inkml:traceGroup>
      <inkml:annotationXML>
        <emma:emma xmlns:emma="http://www.w3.org/2003/04/emma" version="1.0">
          <emma:interpretation id="{4CEC1449-8C43-45C8-B828-CAF5968DE5BC}" emma:medium="tactile" emma:mode="ink">
            <msink:context xmlns:msink="http://schemas.microsoft.com/ink/2010/main" type="paragraph" rotatedBoundingBox="229,4685 5260,4657 5265,5624 234,5652" alignmentLevel="1"/>
          </emma:interpretation>
        </emma:emma>
      </inkml:annotationXML>
      <inkml:traceGroup>
        <inkml:annotationXML>
          <emma:emma xmlns:emma="http://www.w3.org/2003/04/emma" version="1.0">
            <emma:interpretation id="{3FBC7DF1-73D9-4796-8D4C-DA944128606C}" emma:medium="tactile" emma:mode="ink">
              <msink:context xmlns:msink="http://schemas.microsoft.com/ink/2010/main" type="line" rotatedBoundingBox="229,4685 5260,4657 5265,5624 234,5652"/>
            </emma:interpretation>
          </emma:emma>
        </inkml:annotationXML>
        <inkml:traceGroup>
          <inkml:annotationXML>
            <emma:emma xmlns:emma="http://www.w3.org/2003/04/emma" version="1.0">
              <emma:interpretation id="{D4B6C29C-BFE2-4A5E-AC69-47515F3A3FE8}" emma:medium="tactile" emma:mode="ink">
                <msink:context xmlns:msink="http://schemas.microsoft.com/ink/2010/main" type="inkWord" rotatedBoundingBox="229,4685 5260,4657 5265,5624 234,5652"/>
              </emma:interpretation>
              <emma:one-of disjunction-type="recognition" id="oneOf9">
                <emma:interpretation id="interp45" emma:lang="en-US" emma:confidence="0">
                  <emma:literal>RBCUKQCD</emma:literal>
                </emma:interpretation>
                <emma:interpretation id="interp46" emma:lang="en-US" emma:confidence="0">
                  <emma:literal>RBC. U KQCD</emma:literal>
                </emma:interpretation>
                <emma:interpretation id="interp47" emma:lang="en-US" emma:confidence="0">
                  <emma:literal>RBC-U KQCD</emma:literal>
                </emma:interpretation>
                <emma:interpretation id="interp48" emma:lang="en-US" emma:confidence="0">
                  <emma:literal>RBC. U KRQCD</emma:literal>
                </emma:interpretation>
                <emma:interpretation id="interp49" emma:lang="en-US" emma:confidence="0">
                  <emma:literal>RBC-U KRQCD</emma:literal>
                </emma:interpretation>
              </emma:one-of>
            </emma:emma>
          </inkml:annotationXML>
          <inkml:trace contextRef="#ctx0" brushRef="#br1" timeOffset="59294.5713">-715 3622 208,'-7'-13'79,"11"3"-61,-4 0 1,0 6-3,3-2-11,-3-1-1,0 0 0,0-3 2,0 4-3,0-1 3,-3 0 3,-1 0 4,4 4 2,-4 3 7,0 3-5,0 8-3,1-1-7,3 6-3,0 4 2,-4 4 1,4 6-3,-4 7-3,4 7 0,-4 9 1,1 1-3,-1-1-2,0-2 4,0-1 1,1-7 0,-5 1-2,0-7 1,1-4-1,-1-2 0,1-8 0,-1-3 2,1-6 3,-1-4-2,4-4-2,1-2 0,-1-4 1,-4-4-3,5-2 0,-5-1 1,4 0 0,0-3-3,1-3 2,-1-1 1,0-6 0,0-3-3,1-4 2,3-3 1,0 3 2,0-7-1,3 1 2,1-4-4,4-3 0,-1 0 1,1-1 0,3 5 0,4-1 0,0-3 0,4 3 0,0 3 0,4-6 2,3 3 1,0 0 3,5 4-1,-5 3 2,0 3-4,1 3-2,-5 7 0,1 1 1,-4 6-1,0 0-1,0 3 1,-1 4-1,-3 3-3,1 3 2,-1 4 1,-4-1 0,-4 4 0,1 0 2,-4 7-1,-4 0 2,-4 10-2,-4 0-1,-3 3-2,-4 0 1,-4 3 3,-3-2 1,-5-1-1,1-3-2,-1-4 1,1 0 1,0-6-1,3-3-1,4-4 1,0 0 1,4-7-1,4-3 2,0-3-2,3-1-1,4-6-2,4 4-1,0-1 2,0 0 0,4 1 3,4-1 1,-1 3-4,1 1-1,-1 3 1,5 0 0,-1 3-2,4 1 2,0 3 1,4-1 2,0 4-1,0 4-1,-1 2 3,-2 5 0,2 2-1,-3 4 1,1 6 0,-1 1 1,-4-1-2,0 4 1,-3 0-4,-4-3 0,-1-4 3,-3-3 1,0-4-1,0-6 1,0-4-55,4-6-22,4-14-69</inkml:trace>
          <inkml:trace contextRef="#ctx0" brushRef="#br1" timeOffset="60597.461">-115 3441 406,'4'14'-1,"-1"-1"0,1 7 5,0 0 5,0 4-3,3-1 2,-3 4 1,0 3 5,-1 0-10,-3 4-2,0-1 0,0 4 1,-3 4-1,-1-5-2,0 1 1,-3-3 1,-1-1 1,1-6 3,-1-3-3,0-4 0,1-4 1,-1-2 0,1-4 2,-1-3 3,1-7-2,-1-4-2,1 1 0,3-7-1,-4-4-5,5-2 1,-1-1 2,0-3 1,0-4-1,1 1-2,-1-4-2,4-3 1,0 0 1,0 0 0,4-1 0,-1-2 2,1 6-3,4-3 0,3 0 3,0 0 1,4-1-1,0 1-2,0 3 3,1 4 2,-1 0-2,0 2 0,0 5-1,0 2-2,0 1 1,0 3 1,0 0-3,-4 3-2,1 4 2,-1-1 2,0 1 0,1 3-1,-1 0 1,0 3-1,1 4 0,-1 0 0,0-1-3,1 5 0,-5 2 4,1 7 1,-1 4 0,-7-1-2,0 4 3,-4 3 0,-3 0-4,-1 0-1,-3 0 1,0-3 2,-1 0 0,1-3-1,0-4-2,-1 3 1,1-10 1,4 1 2,-5-7-1,5-1 2,-1-2 0,1-4 1,3-4-5,4-2 1,0-1-2,4-3 0,-1 0 2,5 0 0,-4-4 0,3 4 0,5 0 0,-1 4 0,0-1-3,1 0 2,-1 4-1,0-1 0,4 4 0,0 0-2,0 0 5,0 4 1,4 2-3,0 5-1,-4 2 1,0 4 0,0 6 3,-3 1 1,-5 2-4,-3 5 1,-4-1 4,-4 0 5,-3 3-5,-8 1-2,-4-1-1,-4-2-1,-3-1 2,-1-7 1,-3-3 1,0-6 0,-4-4-2,0-7 1,0-3-7,4-7 1,4-13-41,-1-3-18,5-11-85</inkml:trace>
          <inkml:trace contextRef="#ctx0" brushRef="#br1" timeOffset="59594.716">-130 3425 264,'7'-4'99,"-3"11"-77,-4-4-7,0-3-5</inkml:trace>
          <inkml:trace contextRef="#ctx0" brushRef="#br1" timeOffset="61385.5465">695 3686 192,'12'-20'74,"-1"3"-58,-3-3 3,-5 13-4,1-6-10,0-7-3,-4 0-1,0 0-1,-4-4 0,0 1 8,1-1 7,-5 4 8,-7 0 3,4 3-2,-1 0-3,1 7-7,0 0-4,-4 4-3,0 2 0,-4 8-4,-4 6-2,8-4 0,-11 18-1,-1 9 2,1 4 3,-1 3 0,5 7 0,-1 4-6,4 6 1,4 0 0,4 3 0,7-6-3,4-1 0,4-6 2,7-7 0,4-3 1,0-7 2,8-6-1,7-7-1,4-11-15,0-12-7,4-11-110</inkml:trace>
          <inkml:trace contextRef="#ctx0" brushRef="#br1" timeOffset="61859.0962">891 3854 264,'4'-4'101,"0"4"-78,0-3-5,0 3-7,3-3-9,1-1 1,-1-3 7,4 1 5,5-1-7,-1 0 7,0 1 4,4-1 1,-1 0 3,1 4-11,0 0-4,0-1-5,0 4-3,-4 0-4,-4 4 0,-3-1-47,-4-3-18,-4 0-66</inkml:trace>
          <inkml:trace contextRef="#ctx0" brushRef="#br1" timeOffset="62648.3781">1317 3270 312,'8'-3'115,"-4"3"-89,0 0-8,-4 0-7,3 7-12,1 6 0,-4 4 1,0-4 2,0 18-1,-4 2-1,1 11 1,-1 6-1,0 0 0,0 7 0,0 3 2,4 4-3,0 3 0,0-7 1,4-3 2,4-6-1,-1-8-1,5-6 1,-1-10-1,4-7 0,0-7 0,4-9 2,0-8 1,0-6-6,0-10 0,-1-7-6,5-6 1,0-4 2,-5-6 3,5-4 2,-4 0 1,0-4 0,-4-6 2,-4 0 3,1 7 2,-9 3 3,1 4 4,0 6 1,-4 7 0,0 3-1,0 10 1,0 4-6,-4 6-3,0 10-3,-3 7-3,-1 11-2,1 12-1,3 4-3,0 6 1,0 4 5,1 7 2,-1 6 0,4 1 1,4-1-2,-1-6 2,5-1-4,3-9-2,1-11-1,3-3 0,0-6-24,0-11-9,4-6-32,-4-10-13,4-14-34</inkml:trace>
          <inkml:trace contextRef="#ctx0" brushRef="#br1" timeOffset="63267.0742">1925 3482 280,'0'0'107,"0"0"-83,0-4-1,3 1-5,-3 3-13,0 0-3,4 0-1,-4 0 1,0 0-1,0 0-1,4 7 1,0 6 7,-1 4 7,1 6-3,0 4 1,0 3-8,-1 7-1,1 7-2,-4 6-2,0 3-2,0-6 1,0 4 1,0-8 2,0-3 1,0-3 1,0-7-2,0-6 1,0-4-2,0-7-1,0-2 7,0-15 7,0-6 0,4-10-8,0-7-3,3-6 0,5-8 2,-1-5 2,4-1 1,4 3-2,0 0-1,3 1 1,1 6 3,0-3-4,-1 3-3,-3 0-1,0 7-1,0 3-3,0 4 2,-1 3-15,1 3-6,0 3-29,0 4-10,-4 4-43,0 2-16,-7 4 17</inkml:trace>
          <inkml:trace contextRef="#ctx0" brushRef="#br1" timeOffset="63581.5278">2026 3746 268,'0'10'101,"4"-10"-78,0 4-7,-4-4-6,7 3-11,1 0 0,-1 1 1,5-1 0,-1 4 0,0 6 8,1 1 7,3 6 4,0 3 3,0 7-1,0 1-1,4-1-6,0 3-1,3-3-8,-3-3-1,0-3-2,0-4-2,0-3-35,0-11-16,-4-12-93</inkml:trace>
          <inkml:trace contextRef="#ctx0" brushRef="#br1" timeOffset="64613.9549">2697 4098 391,'-11'10'-12,"-4"0"5,-4 0 6,-3 0 3,-1 0 11,0-3 3,1 0-10,-1-4-3,0-3 7,5 0 4,-1-6 7,0-8 2,4-3-6,4-9-2,-1-5-9,1-2-4,3-7 1,5-4 0,-1 1-1,4-4-2,7 0-2,1-4 1,7-6 1,0 4 2,4 3-3,0-1 0,0 8 5,-1-1 5,1 7 4,0 4 2,0 6-2,-4 4 2,0 6-8,0 3-2,0 4-3,-3 7 1,3 3-4,-4 7-2,4 3 2,4 3 2,0 7 0,-4 0 2,4 7-4,0 7 0,3 3 1,-3-1 0,0 1-3,-4 3 2,-4 1 1,-3 2 2,-8 4-3,-8 7 0,-3-4 1,-4-3 0,-4 0 0,0-4 2,0-2-3,1-8-2,-1-6 4,0-4 1,4-6 2,-4-7 0,0-6-2,4-4 1,0-4-2,-4-2 2,4-8 0,-4 1 1,4-4-5,-4 0 1,4 0 0,0 1 2,4-1-3,3-6 0,8-1-1,4-3-2,11 0 3,4-3 0,11 0 1,8 3 0,7 4 2,8 6 1,0 4-1,-4 9 1,-4 8-2,-4 9-1,-7 0-2,-4 4 1,-3 3-19,-5 4-7,-3-4-32,-4-3-15,0-7-69</inkml:trace>
          <inkml:trace contextRef="#ctx0" brushRef="#br1" timeOffset="63881.7197">2697 4058 252,'8'10'93,"-4"-3"-72,-4 3-4,0-10-5</inkml:trace>
          <inkml:trace contextRef="#ctx0" brushRef="#br1" timeOffset="65276.4585">3553 3656 184,'8'-27'68,"-4"14"-52,-1-11-3,-3 11-3,0-7-9,0-7-1,-3 0 20,-1 0 8,-4 0-13,-3 7 12,0 4 5,-4 2-3,-12 4-2,-3 7-11,-8 9-3,-3 15-7,-1-1-4,1 13 1,-1 7 2,1 7-4,3 7-3,4 3 3,8 3 3,7 4-1,12-7 0,7 0-1,7-4-2,12-6 1,4-10 1,7-10-1,7-3-1,5-8 1,3-2 1,0-8-8,-3-6-3,-1-6-37,-7-4-17,-4-10-67</inkml:trace>
          <inkml:trace contextRef="#ctx0" brushRef="#br1" timeOffset="66024.2842">3353 3720 272,'12'-44'104,"-1"27"-81,12-10 5,-8 7-4,7-3-16,5-4-2,-1-3-4,1 0 1,3 3-2,4 3 13,0 8 5,3 2 4,5 8 1,3 6-5,0 10 1,4 6-7,0 8-3,0 6-3,-3 3-2,-5 1-1,-3 3 2,-4 3-1,-8 4 0,-7 3-1,-8 3 2,-11 0-1,-11 0 0,-15 4-3,-23-4-2,-16-3-4,-14 0 0,-11 0-40,-23-10-18,-4-7-54,7-10-22</inkml:trace>
          <inkml:trace contextRef="#ctx0" brushRef="#br1" timeOffset="65677.3524">3866 3321 216,'0'6'82,"0"-2"-64,0 2 7,0 1-1,0 0-13,0 3-1,0 3 3,0 7 3,4 4-8,0 9 11,0 1 7,-1 6-1,1 0 3,0 4-7,0 3-1,-1 0-9,-3 0-2,0 3-5,-3-6-1,-1-4-1,-4 0 1,-3-3-4,-4-7 0,-4-3-34,-4-4-15,-3-6-23,0-4-9,-8 1-36</inkml:trace>
        </inkml:traceGroup>
      </inkml:traceGroup>
    </inkml:traceGroup>
    <inkml:traceGroup>
      <inkml:annotationXML>
        <emma:emma xmlns:emma="http://www.w3.org/2003/04/emma" version="1.0">
          <emma:interpretation id="{B1637D6D-015C-4775-9BB0-10A91B1A65F5}" emma:medium="tactile" emma:mode="ink">
            <msink:context xmlns:msink="http://schemas.microsoft.com/ink/2010/main" type="paragraph" rotatedBoundingBox="850,5899 4293,6054 4247,7060 804,6904" alignmentLevel="1"/>
          </emma:interpretation>
        </emma:emma>
      </inkml:annotationXML>
      <inkml:traceGroup>
        <inkml:annotationXML>
          <emma:emma xmlns:emma="http://www.w3.org/2003/04/emma" version="1.0">
            <emma:interpretation id="{AB31B388-3671-4381-A8F5-F908856CF5FB}" emma:medium="tactile" emma:mode="ink">
              <msink:context xmlns:msink="http://schemas.microsoft.com/ink/2010/main" type="line" rotatedBoundingBox="850,5899 4293,6054 4247,7060 804,6904"/>
            </emma:interpretation>
          </emma:emma>
        </inkml:annotationXML>
        <inkml:traceGroup>
          <inkml:annotationXML>
            <emma:emma xmlns:emma="http://www.w3.org/2003/04/emma" version="1.0">
              <emma:interpretation id="{5A066ACA-035D-4849-A64F-E01BBD845EA8}" emma:medium="tactile" emma:mode="ink">
                <msink:context xmlns:msink="http://schemas.microsoft.com/ink/2010/main" type="inkWord" rotatedBoundingBox="850,5899 4293,6054 4247,7060 804,6904"/>
              </emma:interpretation>
              <emma:one-of disjunction-type="recognition" id="oneOf10">
                <emma:interpretation id="interp50" emma:lang="en-US" emma:confidence="0">
                  <emma:literal>PRth2</emma:literal>
                </emma:interpretation>
                <emma:interpretation id="interp51" emma:lang="en-US" emma:confidence="0">
                  <emma:literal>PR1h2</emma:literal>
                </emma:interpretation>
                <emma:interpretation id="interp52" emma:lang="en-US" emma:confidence="0">
                  <emma:literal>PRII/</emma:literal>
                </emma:interpretation>
                <emma:interpretation id="interp53" emma:lang="en-US" emma:confidence="0">
                  <emma:literal>PRLI/</emma:literal>
                </emma:interpretation>
                <emma:interpretation id="interp54" emma:lang="en-US" emma:confidence="0">
                  <emma:literal>PRCI/</emma:literal>
                </emma:interpretation>
              </emma:one-of>
            </emma:emma>
          </inkml:annotationXML>
          <inkml:trace contextRef="#ctx0" brushRef="#br1" timeOffset="66928.4619">-277 4695 280,'3'-7'104,"1"10"-81,0-6 3,-4 3-6,0 0-13,4 3-2,3 1-1,-3 2 2,0 5-3,0 5 5,-1 8 4,-3 9 3,0 14 3,0 10-6,0 7-2,0-1-3,0 1-2,0-4-3,-3 1-2,-1-4-2,0-4-1,0-2-18,1-11-9,-5-7-46,0-6-21,-7-10-22</inkml:trace>
          <inkml:trace contextRef="#ctx0" brushRef="#br1" timeOffset="67265.5247">-191 4725 296,'23'-34'110,"-8"14"-86,8-13-4,-8 23-7,4-4-6,3 1 1,5 0 2,-1 2 1,0 1-5,1 4 7,-5 6 4,5 0-3,-1 3 0,-3 7-4,-1 4 1,-3 6-6,-4 3-1,0 4-4,-7 3-1,-4 4 3,-8 6 1,-7 0 1,-4 0 0,-8 0-2,-3 4 1,-12-7-11,0-7-2,-3-10-28,-1-6-11,5-14-102</inkml:trace>
          <inkml:trace contextRef="#ctx0" brushRef="#br1" timeOffset="68323.0561">624 4691 324,'7'-3'123,"1"3"-95,3 3-6,-3 4-10,-1 0-10,1 3 1,-1 7-2,1 3 2,-1 7-2,-3 6 4,0 7 4,0 7-1,3 10 1,-3-3-3,0 3 1,0 0-4,-4-4 0,0 1-1,0-4 1,-4-3-20,0-7-6,-7-6-74,-1-7-31,1-14 8</inkml:trace>
          <inkml:trace contextRef="#ctx0" brushRef="#br1" timeOffset="69064.5356">631 4866 356,'-3'-7'132,"6"4"-103,1-1-10,0 1-13,0-4-25,3-3-5,1-3 5,-1-1 4,5 1 9,-5 0 8,4-4 3,1 0 14,3 0 5,0 4-8,0-4-2,0 4-6,0 3 0,0 6-7,0 4-1,0 7 0,0 0 2,-3 3 1,-1 7 3,0-1-8,-3 4 0,-4 4 0,-4 3 3,0-1-2,-4 1-2,0 0 2,-3 0 2,-1 0 0,-3-4-1,-4 1-6,0-4-4,-4 0 3,0-3 2,0-4 0,4 0 4,0-3 2,0-3 2,-4-3-1,8-4 1,3-4-2,1 1 2,3-4-2,0 0-1,0 1 1,4-1-1,0 0 0,0 4 0,0 0 0,0-1 0,0 4-3,0 0 0,8 4 2,-1 2 0,1 1 1,3 0 2,4 3 1,-3 3 3,3 1-1,0 2 2,0 4 0,0 4 1,0 6-2,4-3 1,0 3-2,-4 4 0,0-1-1,0 4 0,0 0 0,-4 0 0,1-4-2,-5-3-2,1-3-21,-5-7-9,1-3-42,4-7-19,-1-10-43</inkml:trace>
          <inkml:trace contextRef="#ctx0" brushRef="#br1" timeOffset="69790.4454">1265 4829 188,'7'-10'71,"-3"10"-55,-4-7 4,4 4-2,-4-1-3,0 1 4,0-4 4,0 1 6,0-1-16,0 0 11,0-3 3,-4 7-6,4-1 1,0 1-11,0 0-2,0-1-7,0 4-4,0 4 1,0 2 2,0 4 0,0 7-1,0 3 1,0 7-1,0 7 2,0 6 1,0 10-1,-4 0 1,0 4-2,1 0 2,-1-4 0,0-3 3,0-7 1,1 0 1,3-6 0,0-4 0,0-3 2,0-4 1,3-6 1,1 0 0,0-4 0,3-3 0,1 0 0,0-3 0,-1 0-2,4-4 1,1 0-4,-1 1 1,0 2-5,1-2 0,-1 2-1,4 1-2,0 0-2,0 0 1,-3-1-4,3 1-1,0 0-39,0-4-15,4 0-25,-1-3-8,1-3-46</inkml:trace>
          <inkml:trace contextRef="#ctx0" brushRef="#br1" timeOffset="72783.5785">1777 4849 232,'-7'0'88,"7"-3"-69,0-1-3,0 4-4,4 0-9,-4-3-2,0 0 0,0-4 1,0 0-1,0 0-1,3 1 3,1-1 4,4 0 4,3-3-2,0 0 2,1 0-2,3 0 0,0-3-1,0-1 0,0 1-2,0-1-1,0 1-1,-3 3 2,-1 0-3,-4 3 0,1 1-1,-1 2 1,-3-3-2,0 4 2,-4 0-2,0 3-1,0-4 1,0 4-1,0 0 0,0 0 0,0 0 0,0 0 0,0 0 0,0 0 0,0 0 0,0 0 0,0 0 0,0 0 2,0 0 1,0 0 3,0 0-1,0 0 0,0 0-6,0 0-1,0 0-2,0 0 3,0 0 2,0 0 2,0 0-4,0 0 1,0 0 0,0 0 0,0-3 0,0 3 0,0 0 2,0 0 3,0 0 0,0 0 0,0 0-1,0 0 0,0 0-2,0 0-2,0 0-2,0 0 1,0 0 1,0 0 0,0-3 0,0 3 2,0-4-1,0 4-1,0 0-2,0 0 1,0-3 1,0 0 2,-4-1-3,4 4-2,0 0-3,0-3-1,0 3 4,0-3 1,0-1-1,0 1 0,0 3 2,0 0 2,0-3 0,0 3-1,0-4 1,0 4-1,0 0 2,-4 0 1,1 7 1,-5 3 0,-3 7 0,0 10 2,-8 6-1,-4 7 0,-7 7-1,-8 7 0,-3 3-2,3 0-2,0-7-10,8-3-6,11-7-54,12-10-24,18-23-28</inkml:trace>
          <inkml:trace contextRef="#ctx0" brushRef="#br1" timeOffset="73640.9399">2192 4775 248,'-4'-3'93,"1"-4"-72,-1 4-11,4 3-9,0 0-26,0 0-7,0 0 12,0 0 9,0 0 7,0 0 9,0 0 5,0 0 8,0 6 3,0 1-2,0 3 1,4 4-5,-1 6-1,1 3-2,-4 7 2,-4 7 4,1 7 3,-5-1 0,1 8 2,-1-1-4,-3-3-2,3 0-9,-3-7-3,3 0-5,1-3-3,-1-7-14,4-3-6,1-7-41,3-3-16,0-7-45</inkml:trace>
          <inkml:trace contextRef="#ctx0" brushRef="#br1" timeOffset="74404.4849">2407 4983 268,'8'-13'101,"-5"3"-78,13-7-7,-9 7-6,4-4-9,4-6 2,4 3 7,4-3 5,3 0-7,-3 3 9,3 4 3,1 3-2,-1 0 2,0 3-5,-3 4 1,0 0-9,-4 6-4,-1 4 0,1-1 0,-4 8-1,0 2-2,1 1 1,-5 7 1,0 2-1,-3 8-1,-5 0 1,-3-1 1,-3 4-3,-5 3 0,-3-3 3,-8 3 1,0-3-1,-3-3-2,-1-4 1,-3 0-1,-5-3 0,9-7 2,-1-3-1,4-4 2,0-6 0,4-4 1,0-3 2,4-3 3,0-4 2,3-3 3,4 0-3,4 0 1,0 0-5,8-4-2,3 1 2,0 0 0,8 2-1,4-2 1,11 3 0,4 3 3,11 4-3,0 0 1,3 3-7,1 0-1,4-4-29,-1-2-10,5-15-109,-9-15-45,-6-11 50</inkml:trace>
        </inkml:traceGroup>
      </inkml:traceGroup>
    </inkml:traceGroup>
  </inkml:traceGroup>
</inkml:ink>
</file>

<file path=ppt/ink/ink5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2:46:13.578"/>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A0EC22C2-64AE-4E5A-BBBA-742C63A7E44F}" emma:medium="tactile" emma:mode="ink">
          <msink:context xmlns:msink="http://schemas.microsoft.com/ink/2010/main" type="writingRegion" rotatedBoundingBox="17138,13645 25184,13286 25258,14933 17212,15292"/>
        </emma:interpretation>
      </emma:emma>
    </inkml:annotationXML>
    <inkml:traceGroup>
      <inkml:annotationXML>
        <emma:emma xmlns:emma="http://www.w3.org/2003/04/emma" version="1.0">
          <emma:interpretation id="{0018F05C-0ACA-4CDF-BF05-18CA1EA5915D}" emma:medium="tactile" emma:mode="ink">
            <msink:context xmlns:msink="http://schemas.microsoft.com/ink/2010/main" type="paragraph" rotatedBoundingBox="17138,13645 25184,13286 25258,14933 17212,15292" alignmentLevel="1"/>
          </emma:interpretation>
        </emma:emma>
      </inkml:annotationXML>
      <inkml:traceGroup>
        <inkml:annotationXML>
          <emma:emma xmlns:emma="http://www.w3.org/2003/04/emma" version="1.0">
            <emma:interpretation id="{0281B3D2-14A4-4720-9216-6AD3303EDC1F}" emma:medium="tactile" emma:mode="ink">
              <msink:context xmlns:msink="http://schemas.microsoft.com/ink/2010/main" type="line" rotatedBoundingBox="17138,13645 25184,13286 25258,14933 17212,15292"/>
            </emma:interpretation>
          </emma:emma>
        </inkml:annotationXML>
        <inkml:traceGroup>
          <inkml:annotationXML>
            <emma:emma xmlns:emma="http://www.w3.org/2003/04/emma" version="1.0">
              <emma:interpretation id="{C152E77E-7D66-4A26-9D1D-BA562EDD1C74}" emma:medium="tactile" emma:mode="ink">
                <msink:context xmlns:msink="http://schemas.microsoft.com/ink/2010/main" type="inkWord" rotatedBoundingBox="17148,13860 21677,13658 21741,15090 17212,15292"/>
              </emma:interpretation>
              <emma:one-of disjunction-type="recognition" id="oneOf0">
                <emma:interpretation id="interp0" emma:lang="en-US" emma:confidence="0">
                  <emma:literal>Forman</emma:literal>
                </emma:interpretation>
                <emma:interpretation id="interp1" emma:lang="en-US" emma:confidence="0">
                  <emma:literal>Formin</emma:literal>
                </emma:interpretation>
                <emma:interpretation id="interp2" emma:lang="en-US" emma:confidence="0">
                  <emma:literal>formin</emma:literal>
                </emma:interpretation>
                <emma:interpretation id="interp3" emma:lang="en-US" emma:confidence="0">
                  <emma:literal>formycin</emma:literal>
                </emma:interpretation>
                <emma:interpretation id="interp4" emma:lang="en-US" emma:confidence="0">
                  <emma:literal>tormin</emma:literal>
                </emma:interpretation>
              </emma:one-of>
            </emma:emma>
          </inkml:annotationXML>
          <inkml:trace contextRef="#ctx0" brushRef="#br0">2182 769 216,'4'-6'82,"-4"6"-64,-4 3 7,4-3-3,0 0-3,0 0 1,-4 0-3,0 0 0,-3 0-9,-1 0-1,1 0 3,-1 0-4,1-3 2,-1-1-3,1 1 2,-1 0-2,-3-4 0,3-3-1,1-3 0,-1-4-5,1-7 1,-1-2 0,4-1 0,4-3 0,0 0 0,4-4-3,4 1 2,-1 3 3,4 0 1,1 3 5,-1 3 3,0 4-4,4 4 1,1 2-1,-5 1 1,0 3-2,1 3 1,-5 4 0,4-1 1,1 4-2,-1 4-1,0-1-6,4 4 1,0 3 0,1 0 2,2 0-1,1 3-1,4 1 1,-1-1 1,-3 4-3,0-1 0,0 5 1,-4 2 0,0 0-3,-3 4 0,-5 0 2,1 3 0,-5 3 1,-3 4 2,0-3-1,-3-4-1,3-3 1,-4-4 1,4-3-1,-4-6 2,4-1-9,0-6-1,0-1 4,0-2 3,0-4 3,0-4 3,0-6-1,0-6 2,4-8-6,-4-3-3,4-3 1,-1 0 0,1-3 1,0-4 0,3 3 0,1 1 0,0-1 0,-1 4 0,1 0 2,3 3 3,-4 4 2,1 3 1,0 3 2,3 4 1,0 3-3,-3 0-3,-1 3-5,5 4 0,-1 3 0,0 3 2,4 7-3,0 3-2,4 8 4,0 2 1,0 4-3,0 0-1,0 3 1,-4-4 0,0 5-2,0-1 2,-4 0-1,-3 0-2,-5-7-2,1-3-1,-4-3 1,0-4 2,0-2-1,0-5 4,-4-2 0,1-4 3,-1 0 1,4 0 1,0-7-2,0-7 1,0-2 0,0-4-1,4-4-2,-1-6-2,5 3 1,3 1 1,1-1 2,-1 0 1,0 4 1,1 3 2,3 6 1,-4 4-1,4 3-1,0 4-1,0 3 0,0 3-2,0 7-2,0 7 1,1 3-1,-1 7-3,3 3 2,-2 4-8,-1-1-4,-4 4-15,-4-4-8,-3-3-33,-4-3-16,-4-3-54</inkml:trace>
          <inkml:trace contextRef="#ctx0" brushRef="#br0" timeOffset="585.4027">3294 766 292,'4'-3'110,"0"3"-86,-4-4-4,0 4-9,0 0-9,0 0 1,0 0 7,4 7 5,-1 0-7,1 6 2,0 7 1,0 10 0,-4 11 1,0 5 0,0 5 2,0-1-5,0-3-3,0 3-6,0-7-2,3 1-19,-3-14-7,0-3-34,0-7-15,0-10-50</inkml:trace>
          <inkml:trace contextRef="#ctx0" brushRef="#br0" timeOffset="933.6789">3494 873 176,'4'0'68,"0"-3"-52,3 3-5,1 0-6,-1 0 12,5 3 11,-9 1 8,1 2 3,0 4-21,-4 7 5,4 3 4,-4 3-4,0 8 1,3 2-4,-3 1-3,4 6-5,0 0 0,3-7-7,-3 1-1,0-4-9,-4-7-4,0-6-22,0-4-10,0-6-47,-4-10-18,0-14-5</inkml:trace>
          <inkml:trace contextRef="#ctx0" brushRef="#br0" timeOffset="1250.0989">3257 1024 348,'-4'6'132,"4"-6"-103,4 0-8,-4 0-11,0 0-6,3 0 5,-3 0 15,4 0 9,0 0-17,0 0 5,-1-3 2,1 0-14,4-1-7,3-2-2,0-4-1,8 0-2,0-4 2,7-2-8,5-1-2,2-3-16,-2 0-6,-1 0-22,0-4-10,-4-13-82</inkml:trace>
          <inkml:trace contextRef="#ctx0" brushRef="#br0" timeOffset="2122.9055">3690 622 256,'-11'-17'96,"11"17"-75,-4-6 8,4 2-3,0-2-8,0-1 2,0 0 0,0 1 0,0-1-11,4 0-1,0 4-1,-1-4-1,1 1-1,4-1 3,3 0 3,0-3-6,4 0-1,4 0-9,0 3-2,0 1 15,4 2 6,-1 4-6,5 7-4,-1 6-8,4 4 0,4 7-5,4 9 1,-1 4-1,1 0 3,0-4 2,0-3 2,-5-6 1,1-8 1,0-6 11,-4-6 5,4-8 7,-3-16 6,-1-6-10,-4-11-1,1-7-8,-9-9-2,9-1-4,-12 1-3,0-1-9,-8 4-5,-3 3-24,0 4-9,-8 2-42,-3-5-19,-5 2-27</inkml:trace>
          <inkml:trace contextRef="#ctx0" brushRef="#br0" timeOffset="-3237.7213">399 535 240,'3'0'90,"1"0"-70,0-6-5,0 2-6,-1-3-6,1-3 1,0-3 0,0-7 0,0-3-2,-4-4 3,0-3 4,0 0-1,-4-4 3,0 4 0,0-3 1,-3 2-2,3-2 1,-4 3-4,1 0-2,-1 6-2,1-2 0,-5 2-2,1 4 2,0 3 2,0 4 4,-1 3 0,1 3 0,0 4-5,3 3-3,1 3 0,-1 4-1,4 6-3,0 7 0,4 4 2,0 6 0,0 0 1,4 0 2,4 4-3,-1 2-2,5 5 2,-1-1 0,0 0 1,1 0 0,3 0 0,0 0 0,-4 0 0,0 1 0,1-5 0,-5 1 0,1-3 2,-5-8 1,-3-2 3,-3-1 3,-1-3 5,-4 0 1,-3-3-2,0-3 2,-4-1-4,0-3 1,-4 0 2,0-3 3,0-1-3,-4-2 0,-3-1-6,3-3 0,-3 0-5,0 0 0,-5 0-1,5 0 1,0 0-9,3-3-3,4 3-9,4 0-3,4-4-18,-1 1-7,5-4-16,7-3-6,4-3-47,11-10-41,4-4 61</inkml:trace>
          <inkml:trace contextRef="#ctx0" brushRef="#br0" timeOffset="-2542.3399">86 559 232,'-23'6'88,"12"-2"-69,3-1 2,8-3-3,-4 0-6,4 0 1,0 0-3,0 0-1,0 0-5,0 0-1,8 3 3,0-3 1,3 0 1,8 0 2,0-3 1,-1 0-3,5-4 0,3 4-5,1-4 0,3 0 1,0 1 0,0-1 2,4 0 3,0 0 5,0 4 1,-4 0-4,4-1 1,-4 1-3,0 3 0,-3 0-3,-4 0-1,3 0 1,-7 0-1,-4 0 0,0 0-3,0 0-2,0 0 1,4 3-1,0 1 0,3-4 2,1 0-8,0 0-3,-1-4-20,1-2-8,0-1-28,-5-6-8,1-7-57</inkml:trace>
          <inkml:trace contextRef="#ctx0" brushRef="#br0" timeOffset="-1622.3826">1141 331 236,'4'-3'90,"-8"-1"-70,4-2 8,0 2-2,0 1-12,0 0-1,0-4-3,-3 4-1,-1-1-5,0 1 4,-3 0 4,-1 3 0,0 0 1,-3 3-5,0 7 0,-4 3-3,0 4 0,0 7-3,-1 6-2,1 3 1,4 1-1,0-1-3,3 0 2,1 4 1,3-3 2,4 3-3,4-7 0,3 0-4,1-3 1,-1-4-3,5-3 2,-1-3 1,4-4-1,0-3 1,0-3 3,0-4 4,0-3 6,0-3-1,1-4 1,-5-6 1,0-7 4,0-4-4,-3-6 0,-4 0-4,0-3-1,-4-4-3,-4 3-2,0 1-2,0-1-1,0 4 2,1-3 2,-5 3-2,4 3 0,1 0-1,-1 4 0,4 6 2,0 0 2,4 4-3,-1 3-2,1 3 2,7 1 2,5-1-2,2 0 0,1 0 1,0 4 0,0 0 0,0-1 0,0 1 2,-1 3 1,1 0-1,-4 7-2,0-1 5,-3 4 1,-1 7 0,0 3 1,1 7-2,-5 3 2,5 7-2,-1 3 2,-4-3 0,5 3 3,-1 0-1,0-3 0,1 0-3,3-10-1,0-7-3,0-4-2,4-6-10,3-10-6,12-20-45,4-26-20,4-18-75</inkml:trace>
        </inkml:traceGroup>
        <inkml:traceGroup>
          <inkml:annotationXML>
            <emma:emma xmlns:emma="http://www.w3.org/2003/04/emma" version="1.0">
              <emma:interpretation id="{C21BEE74-F625-4CC0-B758-4887D5D7961C}" emma:medium="tactile" emma:mode="ink">
                <msink:context xmlns:msink="http://schemas.microsoft.com/ink/2010/main" type="inkWord" rotatedBoundingBox="22195,13419 25184,13286 25255,14876 22266,15009"/>
              </emma:interpretation>
              <emma:one-of disjunction-type="recognition" id="oneOf1">
                <emma:interpretation id="interp5" emma:lang="en-US" emma:confidence="0">
                  <emma:literal>140Mev</emma:literal>
                </emma:interpretation>
                <emma:interpretation id="interp6" emma:lang="en-US" emma:confidence="1">
                  <emma:literal>140 MeV</emma:literal>
                </emma:interpretation>
                <emma:interpretation id="interp7" emma:lang="en-US" emma:confidence="0">
                  <emma:literal>140MeV</emma:literal>
                </emma:interpretation>
                <emma:interpretation id="interp8" emma:lang="en-US" emma:confidence="0">
                  <emma:literal>140/NeV</emma:literal>
                </emma:interpretation>
                <emma:interpretation id="interp9" emma:lang="en-US" emma:confidence="0">
                  <emma:literal>14oMeV</emma:literal>
                </emma:interpretation>
              </emma:one-of>
            </emma:emma>
          </inkml:annotationXML>
          <inkml:trace contextRef="#ctx0" brushRef="#br0" timeOffset="3233.6203">5172-91 288,'0'-3'107,"7"3"-83,-7-3-1,0 3-5,4 0-9,-4 0 0,0 0 10,0 0 7,0 0-13,4 10 6,3 6 4,-7 15-3,0 16 0,-3 13 2,-1 7 1,-4 10-12,-3 3-4,0 4-5,-1-3-2,-3-8-6,0-2-4,4-8-16,0-9-7,3-10-9,1-11-1,-1-9-28,4-11-9,4-20-44</inkml:trace>
          <inkml:trace contextRef="#ctx0" brushRef="#br0" timeOffset="3807.4288">5443-10 308,'4'3'115,"0"0"-89,0-6-17,-1 3-11,5-3-5,-4-1 3,-1 1 9,-3 3 7,0 0-6,0 0 12,0 7 5,0 3-5,0 7 0,-3 13-9,-1 0-3,-4 7-1,1 3 1,-1 4 3,-7-1 2,8 4-1,-5-3 1,1-8-4,0 1 1,3-6-1,-7-8 3,11-3-5,-3-7-1,3 1 2,0-4 3,0-3-4,4-7-3,0 0-1,0 0-1,8 0 2,0 3-1,-1-3-1,4 0-2,1-3 1,3 3 1,0-4 0,4 1 0,3 0 0,1-1-3,0 1 2,-5 0-6,9-1 0,-1 1-6,-7-1-2,-4 1-9,-4 0-5,-3-1-4,0 1 0,-5 0-6,-3-1-3,0-2-24,-3-4-10</inkml:trace>
          <inkml:trace contextRef="#ctx0" brushRef="#br0" timeOffset="4193.5188">5617 218 300,'0'-4'112,"0"4"-87,0-3-2,0 3-9,0 0-4,3-3 4,-3 3 12,0 0 5,0 0-15,0 0 0,0 6 0,0 8-6,0 6-1,0 10 4,0 14 3,0 9-4,-3 8 1,-1 2-4,-4 1 2,1 3-6,-1-7-3,1 1-8,7-11-4,-4-7-27,0-9-14,0-11-22,4-13-7,4-13-14,4-14-7,3-16 7</inkml:trace>
          <inkml:trace contextRef="#ctx0" brushRef="#br0" timeOffset="4706.7396">5918 198 304,'4'-7'112,"-4"10"-87,-4-10-7,4 7-7,4-3-1,-4 3 3,0-3 11,4 3 7,-4 0-16,0 3-4,0 4 0,-4 10-9,0 6-3,1 11 0,-9 2 2,5 11 4,-1 0 2,-3 0-3,3 3-3,1-3-3,3-3 1,4-7-6,0-7 0,8-7-17,3-6-7,0-10 6,4-7 4,8-10 10,3-10 6,1-7 8,-1-10 6,0-3 4,-3-7 2,0 0 7,-4 0 6,-8 0 0,-4 0 3,-3 4-8,-4 9-2,-4 4-3,-7 3 0,-8 4-11,-3 6-5,-9 10-21,5 1-8,-4 2-54,-12-6-23,1-3-54</inkml:trace>
          <inkml:trace contextRef="#ctx0" brushRef="#br0" timeOffset="5335.2644">6397-355 412,'8'3'154,"-1"-3"-120,5 0-10,-9 0-12,1 7-12,4-1 0,-5 14 4,5 14 2,-8 16-2,-8 17-1,8 20 3,-7 11-1,-4 16 2,-1-1-2,1 5 0,0-4-10,-1-7-2,1-6-18,-4-18-9,11-19-15,-3-17-95,3-30-48,-7-21 60</inkml:trace>
          <inkml:trace contextRef="#ctx0" brushRef="#br0" timeOffset="6119.5381">6303 53 408,'-4'-6'151,"4"6"-118,11-27-24,-7 14-20,8-11-9,6-6 4,-3-4 15,4 1 8,-7-1-2,6-3 15,-2 4 8,-1-4-8,0 7-1,0 3-7,-4 0 0,0 4-1,1 6 3,-8 4-3,7-1 1,-4 4-3,-3 7 2,0 0-6,3 6-1,-3 4-4,11 3-3,-7 6-7,3 11-2,0 10 2,5 10 4,-1 7 1,0 3 0,-4 3 1,8 4 0,-4-4-4,-4 4-2,-3-4-6,3-3-3,-11-3 6,0-8 3,0-5 1,0-8 3,-4-6 2,-3-7 2,-1-3 3,1-7 2,-5-7 5,9-9 5,-5-11-3,1-10 0,-1-7-9,4-9-2,4-7 2,4-7 1,-4-7 0,15-6 1,-4-7 0,8 3 1,0 3 0,0 4 2,4 4 1,-1 6 3,1 6 1,-4 11 1,0 7 2,-4 6 4,0 10-6,0 4-2,-4 9-8,12 14-3,-1 17-3,-3 10 3,8 10 0,-5 17 3,1 20 1,-4 9 1,7 15 2,-7 16 1,0 3-3,-8 4-3,4-1-3,-4-2 1,-3-11-17,0-16-8,-1-18-15,-3-16-5,7-16-21,-3-18-10,3-16-14,-3-20-6,7-24-16</inkml:trace>
          <inkml:trace contextRef="#ctx0" brushRef="#br0" timeOffset="6745.9401">7193 603 324,'-8'34'121,"8"-41"-95,0 10-8,0-3-11,0 0-18,0 0-3,11-3 9,-3 0 5,0-4 1,7-10 10,-4 4 8,8-4-6,0-3 0,0-4-1,-1-2 2,9-5-1,-5-2 2,1-4-4,-4 0-1,-4 0 0,-4-3 1,-3 0-5,-4 3-4,-4 3 1,0 4 0,-12 7-1,5 6-2,-5 7 3,-6 7 0,-1 13-1,-4 10-2,-3 10 1,3 10-1,-3 14 4,11 6 5,3 4-5,1 3 0,11-3 0,7-4 0,-3-3-9,11-10-4,-3-7-9,7-10-1,-1-10-8,5-6 0,0-8-4,-5-12 0,9-14-14,-1-11-6,1-5-35,3-5-54,-4-12 34</inkml:trace>
          <inkml:trace contextRef="#ctx0" brushRef="#br0" timeOffset="7131.3776">7577-134 368,'0'-4'137,"0"4"-106,4 0-5,-4 0-10,0 0-12,0 0-1,0 0 1,4 7 2,-4 3-3,0 10-2,0 10 2,7 21 2,-7 9 2,0 7 3,0 10 1,0 10 1,4 4 2,4-1-3,-1-3-1,5-6-6,-1-11-1,0-6 3,4-10 1,0-14 1,4-10 0,0-13 4,0-14 5,0-16 11,7-18 4,4-22-10,-3-28-3,-1-33-16,-7-26-4,7-38-20,4-36-7,1-38-71,6-33-32</inkml:trace>
        </inkml:traceGroup>
      </inkml:traceGroup>
    </inkml:traceGroup>
  </inkml:traceGroup>
</inkml:ink>
</file>

<file path=ppt/ink/ink5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2:50:19.69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5169107-C339-40A1-B1D6-C18B04BC362A}" emma:medium="tactile" emma:mode="ink">
          <msink:context xmlns:msink="http://schemas.microsoft.com/ink/2010/main" type="writingRegion" rotatedBoundingBox="18353,3723 23682,3653 23762,9819 18433,9888"/>
        </emma:interpretation>
      </emma:emma>
    </inkml:annotationXML>
    <inkml:traceGroup>
      <inkml:annotationXML>
        <emma:emma xmlns:emma="http://www.w3.org/2003/04/emma" version="1.0">
          <emma:interpretation id="{27931E8E-C07A-45CE-B71B-74AC2B488A24}" emma:medium="tactile" emma:mode="ink">
            <msink:context xmlns:msink="http://schemas.microsoft.com/ink/2010/main" type="paragraph" rotatedBoundingBox="18413,3583 22641,3749 22602,4760 18374,4594" alignmentLevel="1"/>
          </emma:interpretation>
        </emma:emma>
      </inkml:annotationXML>
      <inkml:traceGroup>
        <inkml:annotationXML>
          <emma:emma xmlns:emma="http://www.w3.org/2003/04/emma" version="1.0">
            <emma:interpretation id="{537D668B-4A33-4D05-A06A-F705436DD7C3}" emma:medium="tactile" emma:mode="ink">
              <msink:context xmlns:msink="http://schemas.microsoft.com/ink/2010/main" type="line" rotatedBoundingBox="18413,3583 22641,3749 22602,4760 18374,4594"/>
            </emma:interpretation>
          </emma:emma>
        </inkml:annotationXML>
        <inkml:traceGroup>
          <inkml:annotationXML>
            <emma:emma xmlns:emma="http://www.w3.org/2003/04/emma" version="1.0">
              <emma:interpretation id="{87DAD47C-4422-49CA-9E45-AA18BCF2F9A1}" emma:medium="tactile" emma:mode="ink">
                <msink:context xmlns:msink="http://schemas.microsoft.com/ink/2010/main" type="inkWord" rotatedBoundingBox="18410,3674 20424,3753 20388,4673 18374,4594"/>
              </emma:interpretation>
              <emma:one-of disjunction-type="recognition" id="oneOf0">
                <emma:interpretation id="interp0" emma:lang="en-US" emma:confidence="1">
                  <emma:literal>Much</emma:literal>
                </emma:interpretation>
                <emma:interpretation id="interp1" emma:lang="en-US" emma:confidence="0">
                  <emma:literal>Mach</emma:literal>
                </emma:interpretation>
                <emma:interpretation id="interp2" emma:lang="en-US" emma:confidence="0">
                  <emma:literal>Munch</emma:literal>
                </emma:interpretation>
                <emma:interpretation id="interp3" emma:lang="en-US" emma:confidence="0">
                  <emma:literal>Mulch</emma:literal>
                </emma:interpretation>
                <emma:interpretation id="interp4" emma:lang="en-US" emma:confidence="0">
                  <emma:literal>Match</emma:literal>
                </emma:interpretation>
              </emma:one-of>
            </emma:emma>
          </inkml:annotationXML>
          <inkml:trace contextRef="#ctx0" brushRef="#br0">0-2 188,'8'3'71,"-8"-3"-55,7 0 11,-7 0 11,4 3-21,-4-3 9,0 0-16,0 0 10,0 0-11,0 4 13,4 2-13,-1 4 18,1 7-15,0 3 7,0 4-11,-4 9 0,3 1-5,1 9 0,0-2-1,0-1-2,0 0 1,-1-3-1,1 0 0,-4 0 0,4-4 0,0-3 2,-1 0-1,1-6-14,0-1 7,-4-3-41,4-3 26,-4-3-71,0-4 52,0-7-85,0 0 71</inkml:trace>
          <inkml:trace contextRef="#ctx0" brushRef="#br0" timeOffset="907.2975">113 319 104,'-7'-20'41,"7"20"-32,-12-23-2,8 13 11,4 6-11,-7-9 21,3 0-15,-3-8 18,3 8-18,-4-10 15,8 2-15,-3-5 17,3 6-17,0-4 18,7 4-18,1-4 11,-1 1-14,1 0 4,3 6-9,-3 0 4,3 7-5,-4-3 5,5 6-6,-5 0 3,5 4-3,-1-1 3,0 8-4,1-4 1,3 7-1,-4-1 3,4 8-3,0 2 1,4 1-1,-4 10-2,4 3 1,0 4-1,0-1 0,-4 4 0,7 0 0,-7-4 2,0-2-1,-3-1-1,-1-3 1,-3-4 1,3-3-1,-7-3 2,3 0-2,-7-7 2,0 3-2,-4-6-1,4 3 1,-3-7-4,-1 1 2,0-8 1,4 1 0,-4-11 0,8 4 0,-4-10 0,0 7 0,0-11 0,0 8 0,0-11 0,0 3 0,0-9 0,4 6 0,0-10 2,-1 10-1,1-9-1,0 5 1,0-6-4,3 7 2,1-3 3,3 9-1,0-2 4,1 9-3,-5-3 4,1 10-4,-1 0 1,1 3-1,-1 0 7,1 7-5,0 4 8,-1 2-8,-3 4 1,3 4-3,1 6-2,-1 0 1,1 10-1,3 0 0,-3 17 0,3-3 0,-3 6 0,3 0 0,-3 1 0,3-5 0,-4-2 0,5-4 0,-5-3-3,5-3 2,-5-8-30,1-2 17,-5-4-89,5-3 57,-4-7-110,3-4 89</inkml:trace>
          <inkml:trace contextRef="#ctx0" brushRef="#br0" timeOffset="1675.6797">818 249 176,'8'-7'68,"-8"7"-52,7-6 17,-3 2 19,0 4-29,0-7 16,3 7-24,-3 0 8,0 4-14,-1-1 6,1 4-8,4 3 2,-1 3-5,-3 4 0,4 3-2,-5 0-2,1 4 1,0-4-1,0 3 0,-1-3 0,5 1 0,-4-5 0,3-2 0,-3-4 0,0 3 0,0-6-5,-1 3 3,-3-7-6,4 1 5,-4-8-3,8 1 3,-1-7 0,1 3 1,-1-10 4,1 4-1,-1-10 4,1 6-3,-1-7 4,1 8-4,-4-5 6,3 8-5,-3 0 6,0 3-6,0 3 6,-1 7-6,1 0 3,4 7-3,-1-4-4,1 7 0,-1 3 1,5 1 0,-5 3-3,4-1 2,1-2-30,3 2 17,-4-5-120,4 2 74,0-10-86,0 1 83</inkml:trace>
          <inkml:trace contextRef="#ctx0" brushRef="#br0" timeOffset="2073.8922">1429 179 140,'-8'-4'52,"8"4"-41,-3 0 24,-1 0 25,8 4-33,-8-1 12,4 4-24,-4-1 11,4 1-15,-4 6 19,4 4-17,-3 3 15,-1 4-15,-4 3 4,8 3-10,-4 0-2,8-3-3,0-1-2,7-2 1,1-4 1,3 0-1,4-3-1,-1-4 1,1-6-10,4 0 5,0-7-38,-1 0 23,-3-4-20,7-9-68,-3-10-50,3 2 81</inkml:trace>
          <inkml:trace contextRef="#ctx0" brushRef="#br0" timeOffset="2596.848">1802-220 260,'-7'3'96,"7"-3"-75,3 7 6,-3-7 4,0 3-19,0 4 8,0 3-12,-3 7 4,3 6-7,-4 4 0,4 3-3,-4 10 1,4 1-2,-4 12-3,4-6 1,-3 7 3,6-7-1,-3 3-1,0-3 1,0-4 1,0-6-1,0-3 2,0-4-2,0-10-1,0 0 1,0-10 1,0 0-1,0-10 2,4 4-2,0-14-3,3 3 1,1-10-1,3 0 0,-3-3 6,3 7-2,-3-1 6,3 8-5,-3-1 8,-1 4-7,1 3 14,-1 6-10,1 1 5,-1 3-3,1 0-1,3 4-5,-3-1-7,-1 4 1,1-4-45,-1 1 25,1-4-149,3 0 95,4-10-88,0-4 95</inkml:trace>
        </inkml:traceGroup>
        <inkml:traceGroup>
          <inkml:annotationXML>
            <emma:emma xmlns:emma="http://www.w3.org/2003/04/emma" version="1.0">
              <emma:interpretation id="{0E96E566-145A-4205-8C52-EDE4624E8028}" emma:medium="tactile" emma:mode="ink">
                <msink:context xmlns:msink="http://schemas.microsoft.com/ink/2010/main" type="inkWord" rotatedBoundingBox="20936,3682 22641,3749 22604,4706 20898,4640"/>
              </emma:interpretation>
              <emma:one-of disjunction-type="recognition" id="oneOf1">
                <emma:interpretation id="interp5" emma:lang="en-US" emma:confidence="0">
                  <emma:literal>les;</emma:literal>
                </emma:interpretation>
                <emma:interpretation id="interp6" emma:lang="en-US" emma:confidence="0">
                  <emma:literal>less</emma:literal>
                </emma:interpretation>
                <emma:interpretation id="interp7" emma:lang="en-US" emma:confidence="0">
                  <emma:literal>les,</emma:literal>
                </emma:interpretation>
                <emma:interpretation id="interp8" emma:lang="en-US" emma:confidence="0">
                  <emma:literal>les',</emma:literal>
                </emma:interpretation>
                <emma:interpretation id="interp9" emma:lang="en-US" emma:confidence="0">
                  <emma:literal>les's</emma:literal>
                </emma:interpretation>
              </emma:one-of>
            </emma:emma>
          </inkml:annotationXML>
          <inkml:trace contextRef="#ctx0" brushRef="#br0" timeOffset="3382.3883">2507 490 200,'8'10'74,"-8"-10"-58,7 10 9,-3-10 9,0 4-21,0-4 17,-1 0-18,5-4 18,-1 4-17,1-6 18,0 2-18,-1-9 4,4 3-9,1-10-1,3 0-4,-4-14-2,4 4 0,0-20 1,0 6-1,-3-16-1,3 9 1,-8-12-4,5 13 2,-9-14 1,1 17 0,-8-7 2,1 11-1,-9-1 4,5 14-3,-5 3 10,5 10-6,-4 11 5,3 6-6,-7 13 2,4 7-4,-8 17-2,4 3 0,0 27-1,3 0 0,9 21-3,6-8 2,9 0 1,7-9 0,11-4 0,7-7 0,9-13-29,-1-7 16,8-16-94,-4-11 60,3-16-112,1-1 90</inkml:trace>
          <inkml:trace contextRef="#ctx0" brushRef="#br0" timeOffset="4078.5651">3028 396 184,'0'4'68,"0"-4"-52,7 0 6,-3 0 7,0 3-17,-1-3 8,5 3-12,3-3 9,1 0-10,3-3 7,0 3-7,0-3 7,4-1-8,0-6 10,-1 4-9,-3-11 1,1 7-5,-5-14 0,-4 8-1,1-15 7,-4 8-5,-8-11 8,-4 11-8,1-4 10,-4 7-8,-8 3 10,7 7-9,-10 7 10,7 6-10,-8 11 5,4 2-7,0 8 7,8 3-8,-4 3 3,7 3-4,1 1 0,7-4-1,0-3-2,7-4 1,1 1 1,3-4-1,8 3-1,8 1 1,3-7-4,4-4 2,0-3-26,-1 0 15,1-10-65,-3 0 42,2-7-123,1 1 89,0-11-63,-3 4 76</inkml:trace>
          <inkml:trace contextRef="#ctx0" brushRef="#br0" timeOffset="4577.7607">3702 165 244,'-3'-10'90,"3"10"-70,-8-10 10,4 7 15,4 3-27,-7-4 14,3 1-19,-7 0 8,3 3-12,-3 0 8,3 3-9,-7 0 6,8 7-7,-8 0 2,3 4-5,-3 3 2,4-1-3,-4 4 3,7 4-4,1-4 1,3 3-1,0-2 1,4 2-2,0-3 2,4 4 0,0-8 7,3 1-5,1-3 4,3 2-5,0-2 2,5-4-5,-5 0-1,4 3 0,-4-3 2,1 4-1,-5-1 4,4 0-3,-11 4-5,0 0 1,-7 0-6,-1 3 5,-7 0-3,8 0 3,-12-3-7,8 0 6,-8-4-12,4-3 9,-4-7-29,4 1 20,0-8-44,3 1 34,5-4-54,3 1 46</inkml:trace>
          <inkml:trace contextRef="#ctx0" brushRef="#br0" timeOffset="5154.4616">4170 433 416,'19'10'154,"-19"-10"-120,15 14-10,-11-8-10,-1 1-13,-3 3 4,4 0-3,-11 4 6,3-1-5,-11 4 1,4 0-2,-16 3-4,12 0 1,-19 0-19,4 0 11,-12-7-89,9-3 54,-13-3-142,12 0 105</inkml:trace>
          <inkml:trace contextRef="#ctx0" brushRef="#br0" timeOffset="4970.1691">4049 239 160,'30'-20'63,"-30"20"-49,23-24 11,-15 14 18,3 7-25,-4-11 16,1 4-20,0-3 19,-1 6-19,-7-3 24,11 4-22,-11-1 17,0 4-19,-11-1 6,7 8-12,-11-1 6,0 7-7,-15 0 7,15 3-8,-15 4 3,7 3-5,-26 17-2,38-10 5,26 3-4</inkml:trace>
        </inkml:traceGroup>
      </inkml:traceGroup>
    </inkml:traceGroup>
    <inkml:traceGroup>
      <inkml:annotationXML>
        <emma:emma xmlns:emma="http://www.w3.org/2003/04/emma" version="1.0">
          <emma:interpretation id="{9F64B0EE-1CC3-43A7-861C-F6202ADA1CBE}" emma:medium="tactile" emma:mode="ink">
            <msink:context xmlns:msink="http://schemas.microsoft.com/ink/2010/main" type="paragraph" rotatedBoundingBox="18371,5115 23584,5048 23599,6179 18386,6247" alignmentLevel="1"/>
          </emma:interpretation>
        </emma:emma>
      </inkml:annotationXML>
      <inkml:traceGroup>
        <inkml:annotationXML>
          <emma:emma xmlns:emma="http://www.w3.org/2003/04/emma" version="1.0">
            <emma:interpretation id="{B16BDB81-EAF1-4E03-B8F4-58DE3F9CBFA1}" emma:medium="tactile" emma:mode="ink">
              <msink:context xmlns:msink="http://schemas.microsoft.com/ink/2010/main" type="line" rotatedBoundingBox="18371,5115 23584,5048 23599,6179 18386,6247"/>
            </emma:interpretation>
          </emma:emma>
        </inkml:annotationXML>
        <inkml:traceGroup>
          <inkml:annotationXML>
            <emma:emma xmlns:emma="http://www.w3.org/2003/04/emma" version="1.0">
              <emma:interpretation id="{2B405535-4364-4471-A110-5BD74C353E87}" emma:medium="tactile" emma:mode="ink">
                <msink:context xmlns:msink="http://schemas.microsoft.com/ink/2010/main" type="inkWord" rotatedBoundingBox="18371,5115 23584,5048 23599,6179 18386,6247"/>
              </emma:interpretation>
              <emma:one-of disjunction-type="recognition" id="oneOf2">
                <emma:interpretation id="interp10" emma:lang="en-US" emma:confidence="0.5">
                  <emma:literal>Cancellation</emma:literal>
                </emma:interpretation>
                <emma:interpretation id="interp11" emma:lang="en-US" emma:confidence="0">
                  <emma:literal>cancellation</emma:literal>
                </emma:interpretation>
                <emma:interpretation id="interp12" emma:lang="en-US" emma:confidence="0">
                  <emma:literal>Cancelation</emma:literal>
                </emma:interpretation>
                <emma:interpretation id="interp13" emma:lang="en-US" emma:confidence="0">
                  <emma:literal>Panellation</emma:literal>
                </emma:interpretation>
                <emma:interpretation id="interp14" emma:lang="en-US" emma:confidence="0">
                  <emma:literal>cancelation</emma:literal>
                </emma:interpretation>
              </emma:one-of>
            </emma:emma>
          </inkml:annotationXML>
          <inkml:trace contextRef="#ctx0" brushRef="#br0" timeOffset="8951.4477">1787 1854 232,'0'0'88,"0"0"-69,0 0 6,0 0 6,0 0-19,0 0 8,8 0-12,-5-3 2,5 3-6,0-7 0,-1 4-2,1-4 1,3 4-2,-4-7-1,5 3 1,-5-6-1,1 3 0,-4-11 2,3 11-1,-7-6-1,4 2 1,-8-6 1,4 7-1,-7-4 6,3 4-4,-7-1 10,3 7-7,-11 4 8,8 3-8,-12 7 1,8 6-4,-7 14 0,3 7-1,-4 6-2,8 7 1,0-4 1,4 1-1,3-1 2,8-6-2,4 0-1,7-7 1,4-6-4,8-1 2,-1-9-21,5-1 12,-1-10-144,4 1 85</inkml:trace>
          <inkml:trace contextRef="#ctx0" brushRef="#br0" timeOffset="10580.9139">2123 1891 188,'-8'7'71,"8"-7"-55,0 3 13,0-3 8,0 0-21,0 0 1,4 7-11,-4 0 3,4 3-5,-1-4 7,5 4-7,3-3 10,1 3-8,3-3 5,0 0-6,0-7 4,4 3-5,-4-6 11,4-1-8,-4-3 10,0 1-10,-4-11 1,0 4-5,-7-11 3,4 4-4,-12-7 1,4 7-1,-8-7 5,5 4-4,-9-4 14,9 14-9,-9-4 7,5 10-8,-8 0-2,7 4-3,-11 6-2,8 4 1,-12 13-1,8 7 0,-4 17 0,4-4 0,0 10 0,4-3 0,3 7-3,8-7 2,4 0-1,4-4 0,3-6 0,4-7 0,8-6 2,-1-8 0,8-12-5,4-1 3,0-16-6,0 3 5,4-14-5,-4 1 4,-4-18 0,0 8 2,-3-17 2,-1 6 0,-3-13 2,-5 7-1,-2-10-1,-5 13 1,-4-17-1,1 17 0,-8-13 2,0 6-1,-8-13-1,5 10 1,-9-3 1,5 13-1,-5 0 6,5 13-4,-8 4 10,7 13-7,-3 7 1,3 10-4,-7 21 0,4 5-1,-4 21 1,4 4-2,-4 9-1,7-3 1,-3 10-1,7-3 0,4 3-3,4-4 2,3 1-1,8-10 0,4-4 2,8-10 0,7-6 0,3-8 0,9-6 2,-1-6-1,4-14 2,0 0-2,0-17-3,-4 4 1,0-21-6,-3 4 4,-1-17-3,-3 7 3,-8-17 2,0 7 1,-11-11 0,0 8 0,-11-18 2,-5 14-1,-10-6 6,-1 9-4,-7 4 12,0 16-8,-8 7 14,8 11-12,-11 12 5,7 11-9,-7 23 4,7 7-5,-4 17 7,8 3-7,0 23 3,4-3-4,3 10-4,8-6 0,12-4-6,3-13 4,11-14-47,8-7 27,11-16-111,0-10 75,20-20-117,2-7 100</inkml:trace>
          <inkml:trace contextRef="#ctx0" brushRef="#br0" timeOffset="11308.9648">3491 1941 236,'0'-3'88,"0"3"-69,4-7 8,-4 4 10,0 3-22,-4-7 10,4 1-15,-3-4 15,-1 3-15,-4-3 11,4 6-12,-3-2 11,3 6-12,-7-4 5,3 8-8,-7 2 0,8 4-3,-8 4 3,3 3-3,-7 3 4,8 3-4,-8 1 1,12-1-1,-1-3-2,8 0 1,0-3-1,8 0 0,-1-7 4,5 0-2,-1-7 1,0 1-1,4-11-2,0 0 1,0-10-1,4 4 0,-4-7 2,0 3-1,-3-3-1,3 3 1,-8 1-4,5 6 2,-5-1-1,1 5 0,-1 2 2,1 4 0,-4 0 2,-1 4-1,1-1-5,0 4 2,0 0-10,3 3 7,-3 0-29,4 0 19,-5-4-57,1 1 40,0-7-120,3 3 85</inkml:trace>
          <inkml:trace contextRef="#ctx0" brushRef="#br0" timeOffset="13307.0478">3684 1459 332,'-31'6'123,"31"-6"-95,0 0 7,0 0 5,0 0-25,4-3 15,4 3-17,3-3 17,8-1-17,4-6 13,3 4-15,8-11 6,4 0-10,7-10 0,-4 7-4,8-13 0,0 3-1,8-7-2,-4 7 1,7-7-6,-3 10 3,-5 3-19,-6 11 12,-5-4-56,-11 11 36,-11-1-167,-8 3 108</inkml:trace>
          <inkml:trace contextRef="#ctx0" brushRef="#br0" timeOffset="11808.9754">3691 1516 264,'0'-54'99,"0"54"-77,8-67-7,-5 40-3,5 7-10,3-10 12,1 7-7,-1-1 21,4 11-16,0 6 23,0 7-20,0 13 19,0 11-19,-7 13 8,3 3-14,-7 10 0,0 0-6,-8 14-2,4 0 0,-4 6-1,8-6 0,-4 0 0,4-11 0,-1-6 0,5-10 0,-4-10 2,3-4-1,-3-9-1,4-4 1,-1-10-4,1-4 2,3-16 1,0 3 0,1-13 0,3 4 0,0-5-3,0 8 2,-4 3 3,4 6-1,-3 8 6,-1 6-4,-4 10 1,1 3-2,-4 11-4,3-1 1,-3 4-4,4-4 3,-1-3-23,4 1 13,-3-11-60,3 0 40,4-14-134,0 1 93</inkml:trace>
          <inkml:trace contextRef="#ctx0" brushRef="#br0" timeOffset="12913.1562">4336 1553 220,'7'10'82,"-7"-10"-64,8 10 7,-8-7 8,0 4-20,-8 6 13,8 4-15,-7 10 15,3 0-16,-7 16 11,3 1-12,-3 13 4,7-7-8,-3-3 4,3-4-5,4-6 5,4-3-6,-1-7 8,9-4-7,-1-6 10,0-4-8,4-6 3,4-4-5,-4-9 0,4-1-2,-8-13 1,12 0-2,-12-14-1,5 4 1,-9-10 1,1 3-1,-8-7 13,0 11-8,-12-1 11,1 8-10,-12-1-1,4 10-4,-18 4-2,10 9 1,-10 4 1,7 4-1,-8 6-5,11 3 2,-3 4-3,8 3 2,-1-3-5,12-1 5,-1-2-3,12-1 3,4-3 0,4 0 1,3-6 4,4-1-1,15-10-1,4 4 1,11-10 3,1-1-2,10-6 8,-11 7-6,12-7 10,-8-1-8,0 1 5,-11 7-6,7-1 0,-11 4-3,-4 0-2,-3 7 1,-9 3-1,-3 3 0,-3 4 0,-1 6 0,0 8 0,1-1 0,-9 10-3,9-3 2,-5-1 1,1-2 0,-1-4 2,-3-3-1,4-7 6,-5 0-4,-3-10 1,4-3-2,-4-11 3,4 1-3,0-14 4,0 7-4,7-10 1,0 6-1,0-6-4,1 13 1,-1-3 1,4 10 0,0 0 0,0 7 0,8 3 0,-4 6 0,3 4-3,1 4 2,0-1 3,3 4-1,-7-4-3,0 4 1,-12-10-32,12 3 18,-15-10-65,3 3 45,-10-6-129,3 0 91,-4-4-87,0 0 92</inkml:trace>
          <inkml:trace contextRef="#ctx0" brushRef="#br0" timeOffset="12025.1131">4193 1546 404,'-8'13'151,"8"-13"-118,-4 10-2,1-10-8,6 0-17,-3 0-14,0 4 4,-3-4-41,3 0 25,-4 0-55,4 0 42,-4 0-68,8 0 57,-4 0-82,0 0 71</inkml:trace>
          <inkml:trace contextRef="#ctx0" brushRef="#br0" timeOffset="6621.4226">369 1479 208,'16'-7'79,"-16"7"-61,11-20 6,-7 10 9,-1 7-20,-6-11 13,3 1-15,-8-4 19,1 4-17,-9-4 15,5 4-15,-8-4 4,8 7-10,-8-4 4,4 8-6,-8-1 4,8 4-5,-11 3 5,7 6-6,-7 8 1,3 2-2,-7 15 5,7-1-4,-7 7 8,4 3-7,-1 7 1,12 0-3,-4 6 5,12 1-4,3 0 6,4-4-6,4 0 1,3-6-2,5-4-2,7-7 1,-1-2 3,1-5-2,4-6-5,3-3 1,5-10-32,-1 0 19,4-14-82,3 0 54,1-10-122,-4 1 93</inkml:trace>
          <inkml:trace contextRef="#ctx0" brushRef="#br0" timeOffset="7339.0492">765 1690 152,'4'-10'57,"-4"10"-44,0-3 16,0-1 22,0 8-29,-4-8 23,4 4-26,-3-3 16,-1 3-20,-4-3 14,8-1-16,-7-2 8,3 6-12,-7-4 6,3 4-8,-7 0 9,4 7-9,-12 3-1,8 3-4,-11 7-4,3 1 1,-3 9 3,3 3-1,-3 4-1,11-3 1,-1-1-1,9 1 0,-1-4-3,8-3 2,0-4-6,8 1 4,3-4-8,4-4 7,4-6-7,0-3 6,0-10-9,3 3 9,-3-14-5,4 4 6,-4-10 0,0 3 2,-4-9 2,0 2 0,-4-6 6,0 3-3,-3-3 12,0 7-8,-5 2 7,5 8-7,-4 0 7,-1 6-8,-3 0 16,4 7-12,-4 4 16,0 6-16,0 6 5,4 5-10,0 2-2,3 0-2,1 1-4,-1-4 2,1 0-30,3 0 17,-3-3-78,3-4 51,-3-6-127,3 3 94</inkml:trace>
          <inkml:trace contextRef="#ctx0" brushRef="#br0" timeOffset="8226.9557">999 1982 160,'-7'6'60,"7"-6"-47,-4 4 19,0-4 20,4 0-29,-4 0 20,1 0-26,-5-4 14,8 4-18,-8-6 12,8 2-14,-3-9 8,6 3-11,-3-10 4,4 3-7,0-10 4,0 4-5,3-8 2,5 8-3,-1-4 9,4 4-6,0 3 10,4 6-9,-4 1 5,0 3-7,0 3-2,0 4-2,-3 3-1,-1 3 0,0 7 2,0 4-1,-3 6-1,0 3 1,-1 7-1,1 0 0,-5 1 0,5-5 0,-1 1 0,1-3 0,-4-4-5,3 0 3,-3-3-14,0-1 8,-8-2-20,4-4 15,-4-3-6,4-1 10,-3-2 4,-1 2 2,-4-6 3,4 0 0,-3-10 2,7 4-1,-4-11 2,4 0-2,0-13 4,8 6-3,-1-9 6,5 6-5,-1-6 12,0 9-8,1-3 14,3 7-12,0-3 14,0 13-14,0 0 14,4 6-14,0 4 7,3 4-9,-3 2 2,4 8-5,-8 9 0,0 1-2,-8 2-30,1 5 15,-8-1-100,0-3 62,-4-1-138,4-2 106</inkml:trace>
        </inkml:traceGroup>
      </inkml:traceGroup>
    </inkml:traceGroup>
    <inkml:traceGroup>
      <inkml:annotationXML>
        <emma:emma xmlns:emma="http://www.w3.org/2003/04/emma" version="1.0">
          <emma:interpretation id="{78FB172C-5BF7-49D9-87CE-A606A66703E0}" emma:medium="tactile" emma:mode="ink">
            <msink:context xmlns:msink="http://schemas.microsoft.com/ink/2010/main" type="paragraph" rotatedBoundingBox="18399,6418 23723,6421 23722,7497 18398,7494" alignmentLevel="1"/>
          </emma:interpretation>
        </emma:emma>
      </inkml:annotationXML>
      <inkml:traceGroup>
        <inkml:annotationXML>
          <emma:emma xmlns:emma="http://www.w3.org/2003/04/emma" version="1.0">
            <emma:interpretation id="{A99793E5-9585-4D98-B119-4DEF52E8BC44}" emma:medium="tactile" emma:mode="ink">
              <msink:context xmlns:msink="http://schemas.microsoft.com/ink/2010/main" type="line" rotatedBoundingBox="18399,6418 23723,6421 23722,7497 18398,7494"/>
            </emma:interpretation>
          </emma:emma>
        </inkml:annotationXML>
        <inkml:traceGroup>
          <inkml:annotationXML>
            <emma:emma xmlns:emma="http://www.w3.org/2003/04/emma" version="1.0">
              <emma:interpretation id="{1102ECEE-938F-4C96-AD75-899C8BC40546}" emma:medium="tactile" emma:mode="ink">
                <msink:context xmlns:msink="http://schemas.microsoft.com/ink/2010/main" type="inkWord" rotatedBoundingBox="18399,6418 19896,6419 19895,7495 18398,7494"/>
              </emma:interpretation>
              <emma:one-of disjunction-type="recognition" id="oneOf3">
                <emma:interpretation id="interp15" emma:lang="en-US" emma:confidence="1">
                  <emma:literal>for</emma:literal>
                </emma:interpretation>
                <emma:interpretation id="interp16" emma:lang="en-US" emma:confidence="0">
                  <emma:literal>far</emma:literal>
                </emma:interpretation>
                <emma:interpretation id="interp17" emma:lang="en-US" emma:confidence="0">
                  <emma:literal>fur</emma:literal>
                </emma:interpretation>
                <emma:interpretation id="interp18" emma:lang="en-US" emma:confidence="0">
                  <emma:literal>fon</emma:literal>
                </emma:interpretation>
                <emma:interpretation id="interp19" emma:lang="en-US" emma:confidence="0">
                  <emma:literal>fun</emma:literal>
                </emma:interpretation>
              </emma:one-of>
            </emma:emma>
          </inkml:annotationXML>
          <inkml:trace contextRef="#ctx0" brushRef="#br0" timeOffset="14829.8983">0 3262 204,'0'-4'77,"0"4"-60,4 4 15,-4-4 20,0 0-30,4 0 19,-1 0-25,1-4 14,0 4-17,3-3 21,5 0-19,-1-4 24,0 0-23,8-3 19,4 4-20,7-8 3,8 4-4,3-3 1,4 3-6,1 0-1,-5 0-4,4 0-1,-7 3 3,-4 0-1,-4 0 2,0 1-4,-3 2 0,-5 1-3,-3 0-1,0 3 1,-4 0 0,0-4-11,-4 1-5,-3 0-25,0-1-9,-1 1-34,-3 0-11,3 3-56</inkml:trace>
          <inkml:trace contextRef="#ctx0" brushRef="#br0" timeOffset="14397.5878">486 2783 200,'23'-17'74,"-23"17"-58,26-20 9,-18 10 7,3 3-20,-3-10 12,3 4-14,-7-7 13,3 3-14,-7-7 7,0 8-9,-3-8 9,-1 4-9,-7-3 14,3 3-12,-7-4 14,7 7-14,-7 1 16,4 6-15,-8-1 11,4 8-12,-8 6 8,5 4-9,-13 3 2,5 7-6,-12 6-2,12 1-1,-4 6-1,7 0 0,-3 7 0,11-3 0,0 6 0,7 0 0,4 7-3,4 0 2,8 3 1,3 0 0,8-3-3,4-6 2,3-1 1,4-3 0,0 0 2,4-4-1,-7 1-1,-1-4 1,-11 0 1,0-3-1,-7 0 2,-4-1-2,-8 1 2,0-3-2,-11 2-1,4-2 1,-12-4-8,4 0 4,-7-7-12,-1-2 8,-3-5-36,8 1 24,-5-14-71,5-3 50,-5-7-113,8 4 86</inkml:trace>
          <inkml:trace contextRef="#ctx0" brushRef="#br0" timeOffset="15631.0972">833 3000 236,'0'-3'88,"0"3"-69,0 3 15,0-3 17,0 0-30,0 0 21,0 0-25,0 0 14,4 4-18,-4-1 6,4 0-11,-4 1-5,0-1-1,0 4 0,0 6-1,0 4 2,0 0-2,0 3-3,0 0 1,0 0 1,7 4 0,1-4-3,-1 0 2,1-3 1,3-1 0,1-6 0,-1 4 0,0-8-3,4 5 2,-3-8 1,3 4 0,-4-7-5,4 0 3,-4-7-1,4 4 1,-3-8 0,3 1 0,-4-6 4,0 6-1,-7-10 10,4 6-5,-8-9 10,0 6-9,-4-7 12,0 8-11,-3-4 9,3 3-9,-4 0 0,8 4-5,-7-1-2,7 4 0,-4-3 1,8 6-1,-4-6-3,4 6 1,-1-6 3,9 3-1,-5-7 2,5 7-2,3-4 4,0 4-3,0-3 6,4 6-5,-4-3 3,4 3-3,-4 1-4,0 6 0,-4 3 3,4 4-1,-4 6 4,5 4-3,-1 6 6,3 8-5,-2-1 10,2 3-7,-3 1 8,8-1-8,-8-3 5,0-3-6,-3-3 0,-1-1-3,-4-3-13,5-3 7,-9-4-41,5-3 25,-8-6-71,4-1 51,0-6-111,3-1 85,8-9-97,8 0 93</inkml:trace>
        </inkml:traceGroup>
        <inkml:traceGroup>
          <inkml:annotationXML>
            <emma:emma xmlns:emma="http://www.w3.org/2003/04/emma" version="1.0">
              <emma:interpretation id="{D33D0DB4-A677-4FA1-B957-21245B3249D8}" emma:medium="tactile" emma:mode="ink">
                <msink:context xmlns:msink="http://schemas.microsoft.com/ink/2010/main" type="inkWord" rotatedBoundingBox="20262,6566 23723,6568 23722,7365 20261,7363"/>
              </emma:interpretation>
              <emma:one-of disjunction-type="recognition" id="oneOf4">
                <emma:interpretation id="interp20" emma:lang="en-US" emma:confidence="1">
                  <emma:literal>heavier</emma:literal>
                </emma:interpretation>
                <emma:interpretation id="interp21" emma:lang="en-US" emma:confidence="0">
                  <emma:literal>heavies</emma:literal>
                </emma:interpretation>
                <emma:interpretation id="interp22" emma:lang="en-US" emma:confidence="0">
                  <emma:literal>heavied</emma:literal>
                </emma:interpretation>
                <emma:interpretation id="interp23" emma:lang="en-US" emma:confidence="0">
                  <emma:literal>heaviest</emma:literal>
                </emma:interpretation>
                <emma:interpretation id="interp24" emma:lang="en-US" emma:confidence="0">
                  <emma:literal>heavies'</emma:literal>
                </emma:interpretation>
              </emma:one-of>
            </emma:emma>
          </inkml:annotationXML>
          <inkml:trace contextRef="#ctx0" brushRef="#br0" timeOffset="16664.1658">1863 2675 236,'0'-10'88,"0"10"-69,3-23 8,-3 13 14,4 6-24,0-6 23,0 7-24,-1-4 15,1 4-18,-4 0 10,4 3-13,0 3 10,-1 7-11,1 3 2,4 8-7,-4 5 2,-1 4-3,1 21 3,0-1-4,-4 14 4,4-4-4,-1 4 1,1-7-1,0-4-2,0-2 1,-4-4-1,3-7 0,-3-3 2,0-4-1,0-6 2,0-7-2,0-3 4,0-4-3,-3-6-1,3-4 0,-4-9 1,8-1-1,-4-10 4,0 4-3,0-11-3,7 4 0,1-7-1,-1 7 0,5-7 2,3 4 0,4-4 8,-1 10-4,5-3 10,0 10-8,-1-3 5,1 3-6,0 3 7,3 7-8,-3 3 5,-5 7-5,1 4 0,0 6-2,-4 3-8,0 4 3,-3 0-30,-1 0 19,-4 0-87,1-4 56,-4-3-149,0-3 108</inkml:trace>
          <inkml:trace contextRef="#ctx0" brushRef="#br0" timeOffset="17339.8171">2470 3218 160,'7'7'63,"-7"-7"-49,4 3 16,0-3 23,-1 4-30,1-4 23,0 0-27,3 0 9,5 0-16,-1-4 5,0 4-10,1-6 11,-1 2-10,0-6 14,1 4-13,-1-11 5,0 7-9,-3-14 0,-1 4-3,-3-13-2,0 2 1,-8-9-1,4 7 0,-7-4 2,3 3-1,-7 8 8,-1 5-5,-7 5 10,4 9-8,-7 7 12,3 7-10,-8 13 5,9 7-8,-5 16 13,4 1-10,4 3 9,4 0-9,-1-1 0,9-5-5,3-1 0,3-3-1,5-4-4,7-6 1,8-7-10,3-3 6,8-10-47,4-4 29,7-13-109,-4 3 74,12-16-118,0 3 101</inkml:trace>
          <inkml:trace contextRef="#ctx0" brushRef="#br0" timeOffset="18598.5004">3016 3091 208,'4'-3'79,"-4"3"-61,8-7 8,-8 4 17,3 3-26,-3-7 17,0 3-20,0-6 17,0 4-18,-3-4 15,3 3-15,-4-6 10,0 6-13,-4-3 13,5 6-14,-5-2 11,4 2-11,-7 4 2,4 7-7,-9 6 0,5 8-2,-8 5-2,4 5 1,-4 2-1,4 1 0,4-1-3,3 1 2,5-4-1,3-3 0,7-4-3,5-3 3,3-10-10,0 0 7,4-10-9,-1 4 8,1-11-8,4 0 8,-4-10 0,0 1 4,-4-11 2,0 3 0,-4-6 0,0 3 0,-7-6 0,4 6 0,-8-3 4,3 10-2,-3 0 6,0 10-5,0 0-1,0 10-1,0 6-8,0 8 4,0 6-23,0 3 14,0 4-51,0 3 34,0 0-90,0-3 67,0-3-73,4-4 72</inkml:trace>
          <inkml:trace contextRef="#ctx0" brushRef="#br0" timeOffset="19015.367">3235 2893 320,'7'7'121,"-7"-7"-95,8 3-4,-4-3-8,0 4-11,-1-1 9,1 4-6,4 3 14,-1 6-11,1 5 14,3-1-14,0 6 7,4 5-9,0-1 0,4 0-4,-4 0 3,4-3-4,-4 0 1,4 0-1,-4-7 1,0 0-2,0-3 4,1-4-3,-5-6 12,0 3-7,-3-10 12,-1 3-11,1-13 7,3 0-8,-3-20-2,3 3-3,4-30-21,4 3 10,3-19-60,1 9 38,11-16-165,0 16 109</inkml:trace>
          <inkml:trace contextRef="#ctx0" brushRef="#br0" timeOffset="19817.8304">3891 2612 372,'-4'26'140,"8"-29"-109,0 10-11,-4-7-13,0 0-39,0-4-14,0-2-102,11-1-43</inkml:trace>
          <inkml:trace contextRef="#ctx0" brushRef="#br0" timeOffset="19601.596">3955 2957 252,'4'3'96,"-4"1"-75,7 6 19,-7-10 2,4 10-9,0 10 0,0 3 2,-1 7 0,1 4-19,0-1 2,0 1 2,-4-1-9,0-2-3,0-5-5,0-2-3,-4-4-8,4-3-5,-4-4-31,0-3-13,8-20-205,-4-10 105</inkml:trace>
          <inkml:trace contextRef="#ctx0" brushRef="#br0" timeOffset="20735.8698">4245 3027 160,'-3'10'60,"-1"-6"-47,4 2 19,0 1 5,0 0-10,0-1-3,0-6-6,0 7-1,4 0-9,-4-7 1,3 3 4,5 1-1,-1-1 1,1-3-3,3 0-1,-3 0-1,7-7 2,0 1-5,0-5-1,8-2 0,-8 0 2,4-4-3,-4 0 0,-4-3 1,0 0 2,-3 0 1,3-4 1,-7 4-2,-8 3-1,0 1-1,-3-1 2,-8 0 10,3 7-9,-6 0 4,-1 3-7,4 4 0,-4 3-2,0 3-2,4 4 1,-8 6-1,16 4 0,-12 7-3,8 3 2,-1 6 1,5 4 0,-1 3 0,8-3 0,0 0 0,12 0 0,-5-4 2,4-3-1,4-3-1,4 0 1,4-7-4,3-3 2,4-4 1,1-3 0,-5-6-3,4-1 2,-3-10 1,7-6 0,-8-7 0,4-4-3,0-2 2,-3-8 1,-5-6 2,1-4 1,-4 1-1,3 2-2,-3 8 1,-4 6 1,0 0 8,-3 11 5,-1 2-1,0 4 0,-7 3-8,7 7-2,1 7 0,-1 7 0,4 6-2,0 6 1,12 1 2,-1 3 2,4-3 8,4-3 4,4-8-3,-1-2 1,5-11-6,-1-9 1,-7-15-7,4-15-3,0-15-56,7-22-26,-7-25-119</inkml:trace>
        </inkml:traceGroup>
      </inkml:traceGroup>
    </inkml:traceGroup>
    <inkml:traceGroup>
      <inkml:annotationXML>
        <emma:emma xmlns:emma="http://www.w3.org/2003/04/emma" version="1.0">
          <emma:interpretation id="{0197F86E-D862-42FE-9B72-475D3645EBF4}" emma:medium="tactile" emma:mode="ink">
            <msink:context xmlns:msink="http://schemas.microsoft.com/ink/2010/main" type="paragraph" rotatedBoundingBox="18687,7814 21091,7672 21150,8674 18746,8816" alignmentLevel="1"/>
          </emma:interpretation>
        </emma:emma>
      </inkml:annotationXML>
      <inkml:traceGroup>
        <inkml:annotationXML>
          <emma:emma xmlns:emma="http://www.w3.org/2003/04/emma" version="1.0">
            <emma:interpretation id="{7BDFF5D8-5017-4AA5-87C7-D3A2F398DF56}" emma:medium="tactile" emma:mode="ink">
              <msink:context xmlns:msink="http://schemas.microsoft.com/ink/2010/main" type="line" rotatedBoundingBox="18687,7814 21091,7672 21150,8674 18746,8816"/>
            </emma:interpretation>
          </emma:emma>
        </inkml:annotationXML>
        <inkml:traceGroup>
          <inkml:annotationXML>
            <emma:emma xmlns:emma="http://www.w3.org/2003/04/emma" version="1.0">
              <emma:interpretation id="{E1BF10EA-BFD8-485A-A574-5242376B353F}" emma:medium="tactile" emma:mode="ink">
                <msink:context xmlns:msink="http://schemas.microsoft.com/ink/2010/main" type="inkWord" rotatedBoundingBox="18687,7814 21091,7672 21150,8674 18746,8816"/>
              </emma:interpretation>
              <emma:one-of disjunction-type="recognition" id="oneOf5">
                <emma:interpretation id="interp25" emma:lang="en-US" emma:confidence="1">
                  <emma:literal>pions</emma:literal>
                </emma:interpretation>
                <emma:interpretation id="interp26" emma:lang="en-US" emma:confidence="0">
                  <emma:literal>pion}</emma:literal>
                </emma:interpretation>
                <emma:interpretation id="interp27" emma:lang="en-US" emma:confidence="0">
                  <emma:literal>pion]</emma:literal>
                </emma:interpretation>
                <emma:interpretation id="interp28" emma:lang="en-US" emma:confidence="0">
                  <emma:literal>pion;</emma:literal>
                </emma:interpretation>
                <emma:interpretation id="interp29" emma:lang="en-US" emma:confidence="0">
                  <emma:literal>pio'ns</emma:literal>
                </emma:interpretation>
              </emma:one-of>
            </emma:emma>
          </inkml:annotationXML>
          <inkml:trace contextRef="#ctx0" brushRef="#br0" timeOffset="22579.3802">415 3842 284,'7'0'107,"-7"0"-83,8 0-1,-8 0 6,0 0-19,0 0 10,0 0-11,0 0 11,0 0-12,0 3 5,4 4-8,-1 3 4,1 3-5,0 11 7,3 2-7,-3 18 3,4 0-4,-4 16-2,3 0 0,-7 11-1,4-8 0,-8 14 0,4-6 0,-7 6 2,3-10-1,-8-4 2,5-9-2,-4-7-3,3-10 1,-3-7-6,3-6 4,-3-11-12,3 0 8,-3-6-5,7-4 7,-11-9 0,11-1 3,-3-13 0,7 3 0,-4-16 4,8 2-1,0-12 2,3-1-2,8-6 4,0 10-3,4-14 4,4 11-4,3-11 6,1 7-5,3-7 12,4 11-8,0-11 7,-4 14-7,4-4 7,-4 8-8,0 2 1,0 14-4,-3 3 3,-5 11-4,-3 6 6,-4 6-5,-4 8-3,1 6-1,-8 3-6,-1 7 4,-6-3-8,-1 3 7,-8-3-14,1 0 10,-8-4-29,8-2 21,-12-5-62,8 1 44,-7-7-121,3 0 87</inkml:trace>
          <inkml:trace contextRef="#ctx0" brushRef="#br0" timeOffset="22980.7398">1078 3999 272,'19'7'104,"-19"-7"-81,8 10 12,-5-7 11,1 1-27,-4 6 13,4 3-19,-8 7-1,4 4-7,-4 9-1,1-3-2,-5 7-4,8-3 1,-4-4-21,8 0 12,-4-7-133,0-2 79,0-11-107,0-4 97</inkml:trace>
          <inkml:trace contextRef="#ctx0" brushRef="#br0" timeOffset="23180.5546">1093 3905 416,'4'7'156,"-4"-7"-121,-4 3-30,1-3-92,3 0 40,-8 0-135,4 0 102</inkml:trace>
          <inkml:trace contextRef="#ctx0" brushRef="#br0" timeOffset="23735.272">1501 3946 220,'0'0'85,"0"0"-66,-8 10 3,1-4 6,7 1-18,-8 10 9,0 3-11,-3 7 0,4 3-5,-9 10 0,9-6-1,-4-1-2,7 1 1,-4-4 1,5 0-1,3-7-1,3-3 1,1-3 5,4-3-3,3-8 12,0 1-8,4-10 16,4 3-13,0-14 20,4 4-17,-8-13 15,4 6-15,-8-13 10,4 6-13,-11-9 8,0 9-10,-8-6-2,0 10-4,-7-7-28,3 14 14,-7-4-83,4 7 53,-4 0-134,3 3 99</inkml:trace>
          <inkml:trace contextRef="#ctx0" brushRef="#br0" timeOffset="24268.6687">1531 4013 272,'-12'0'101,"5"3"-78,-8 4 17,7-1 5,-3 1-15,-4 3-3,0 0-20,0 4-6,0 2-2,3 8-5,1-4 2,0 0-58,3 0-25,4 4-42</inkml:trace>
          <inkml:trace contextRef="#ctx0" brushRef="#br0" timeOffset="25306.5613">1617 4240 172,'-3'4'66,"6"2"-52,1-2 14,-4-4 3,0 0-5,0 0-1,0 0-5,0 0-2,0 0-10,4-4 1,4-2 2,-1-4 0,1 0 3,3-4-1,0-2 2,1-1 1,3 0 2,0 4-4,0-1 0,-4 4 0,4 0 4,-3 3-4,-1-3 2,0 7-5,0 3-1,1 0-4,-5 3-1,1 7-3,-1 0 1,1 4-2,3-1 2,1 4-2,-1 3-1,0 4 1,0-1 1,-3 0-8,0 1-3,-5-1-2,-3 1 1,0-4 4,0-3 1,0-4 0,0-3 1,-3-3-4,-1 0 0,0-7-1,0 0 1,0-7 7,4-3 5,0-4-2,0-2 1,0-1-1,4-7 1,0 1-2,4-4-1,-1 0 1,4 1 1,4 2 10,1 1 4,2-1 1,5 4 2,0 0-1,-1 7-2,1 3-2,0 3 1,-1 7-4,1 7-1,-4 9-6,-4 11-1,-4 0-1,0 0 1,1 3-9,-5 0-1,-3 0-14,-4-3-4,0-7-99,0 4 67,0-8-125,0-2 104</inkml:trace>
          <inkml:trace contextRef="#ctx0" brushRef="#br0" timeOffset="25807.7389">2586 3939 308,'8'-4'115,"-8"4"-89,0 0 14,-4 0 14,4 0-32,-7 0 5,-1 4-17,-3-1 10,-1 7-12,-10 0 12,7 4-12,-8 2 5,4 1-8,-3 0 0,7 3-3,0-3-2,3 3 1,5 0-4,3 0 2,8-3 5,3 3-2,8-3 8,8 3-6,15-3 5,-1 3-5,9-4-2,-5 1-1,-3 3 3,-4 0-2,-12 1 4,1-1-4,-19 3 1,-1 4-1,-18 3-2,-3 0 1,-20 7-6,4-3 3,-15-4-23,7 0 13,-14-10-67,11-3 44,-12-14-161,8 1 110</inkml:trace>
        </inkml:traceGroup>
      </inkml:traceGroup>
    </inkml:traceGroup>
    <inkml:traceGroup>
      <inkml:annotationXML>
        <emma:emma xmlns:emma="http://www.w3.org/2003/04/emma" version="1.0">
          <emma:interpretation id="{110D3901-00F5-43F0-A5D6-C76202365B2F}" emma:medium="tactile" emma:mode="ink">
            <msink:context xmlns:msink="http://schemas.microsoft.com/ink/2010/main" type="paragraph" rotatedBoundingBox="18619,9170 23540,8644 23627,9462 18707,9988" alignmentLevel="1"/>
          </emma:interpretation>
        </emma:emma>
      </inkml:annotationXML>
      <inkml:traceGroup>
        <inkml:annotationXML>
          <emma:emma xmlns:emma="http://www.w3.org/2003/04/emma" version="1.0">
            <emma:interpretation id="{CDB26644-5842-435F-9E15-2E2566E3E69B}" emma:medium="tactile" emma:mode="ink">
              <msink:context xmlns:msink="http://schemas.microsoft.com/ink/2010/main" type="line" rotatedBoundingBox="18619,9170 23540,8644 23627,9462 18707,9988"/>
            </emma:interpretation>
          </emma:emma>
        </inkml:annotationXML>
        <inkml:traceGroup>
          <inkml:annotationXML>
            <emma:emma xmlns:emma="http://www.w3.org/2003/04/emma" version="1.0">
              <emma:interpretation id="{A9404B81-F709-46DB-8560-BA67C3BBCE7E}" emma:medium="tactile" emma:mode="ink">
                <msink:context xmlns:msink="http://schemas.microsoft.com/ink/2010/main" type="inkWord" rotatedBoundingBox="18614,9254 21408,8870 21513,9636 18720,10020"/>
              </emma:interpretation>
              <emma:one-of disjunction-type="recognition" id="oneOf6">
                <emma:interpretation id="interp30" emma:lang="en-US" emma:confidence="0">
                  <emma:literal>0330</emma:literal>
                </emma:interpretation>
                <emma:interpretation id="interp31" emma:lang="en-US" emma:confidence="0">
                  <emma:literal>n330</emma:literal>
                </emma:interpretation>
                <emma:interpretation id="interp32" emma:lang="en-US" emma:confidence="0">
                  <emma:literal>2330</emma:literal>
                </emma:interpretation>
                <emma:interpretation id="interp33" emma:lang="en-US" emma:confidence="0">
                  <emma:literal>5330</emma:literal>
                </emma:interpretation>
                <emma:interpretation id="interp34" emma:lang="en-US" emma:confidence="0">
                  <emma:literal>N330</emma:literal>
                </emma:interpretation>
              </emma:one-of>
            </emma:emma>
          </inkml:annotationXML>
          <inkml:trace contextRef="#ctx0" brushRef="#br0" timeOffset="28502.8677">630 5658 160,'-12'17'63,"1"-10"-49,3-1-2,5 1-2,-5 0-7,-3 3-2,0 0 19,-5 0 11,-2 3-15,-1-3 9,0 0 5,-4 0 4,1 0 1,-1-3-7,0 0-3,1-4-3,-5-3-2,9 0-6,-1-3-4,4-4-1,3-3-1,5-3-7,3-7 0,4-1-3,4-2 0,7-4 0,4 0-2,4 4 3,4-1 2,7 4 4,-4 0 4,-3 7-2,-1 3-2,-3 3-2,0 4 0,0 3 0,-4 0 1,0 6-2,4 4 1,0 4-4,0 3 0,0-1 3,3 1 1,1-3-6,3-4 0,4-4 1,1-2 3,2-4 2,1-4 1,0-2-5,0-4 1,-4-4 6,-3-3 4,-5 1-1,-3-1 2,-7-3 0,-5-4 3,-3 1-3,-4-4 1,-4 0-9,0 0-2,-3-3-8,-1 0 0,1-3-30,3-1-13,0-3-51,8 4-21,-4 3-18</inkml:trace>
          <inkml:trace contextRef="#ctx0" brushRef="#br0" timeOffset="29615.0342">1361 5279 192,'0'-6'71,"0"2"-55,4 4 11,-4 0 0,0 0-2,4 0 0,-1-3-3,1-4 1,4 4-13,3-4 10,4-3 3,4 0 4,7-3 1,5-1-4,2-2-1,1-1-6,0 3 0,0 1-8,-4 6-3,-3 4-3,-5 3-3,-3 3 1,-4 4 1,-3 6-3,-5 4-2,-3 3-5,-4 4 0,-4 6-1,-7 3 1,-4-2 5,-4-1 1,-4 0 2,1-7 0,-1 1 0,0-4 2,1-3-1,3-4 2,4-3-4,4-3 0,3 0-1,4-1 0,1-2 2,3 2 0,3-2 0,5-4 2,3 0-3,4 0 0,4 0 1,0 0 2,7-4 1,1 4 1,-1 0 4,4 0 5,-3 0-5,-1 0 0,0 4-4,1 2-1,-5 1 1,-3 0 2,-4 3-3,-3-4 0,-5 5 3,-7-1 1,-4 3-1,-3 4 1,-1 0-2,-3 3 2,-4 0-2,-4 0 0,-7 3-6,-8 1 1,-4 3-2,-7-1 0,-4 1-7,0 0-4,0 0-13,4-7-4,7-7-26,8-3-9,7-3-81,8-10-46,7-11 90</inkml:trace>
          <inkml:trace contextRef="#ctx0" brushRef="#br0" timeOffset="30895.3633">2013 5249 200,'0'0'77,"4"0"-60,-4 0 4,4-3-1,-4 3-1,0 0 1,4 0 0,-1-4 0,5 1-11,0 0 6,3-1 2,0 1 6,4 0 3,0-1 0,0-2-1,0-1-10,1 0-2,-5 1-9,0-1-5,0 4 4,-3-1 3,0 1-6,-5-1-1,1 1 0,0 3 0,0 0 1,-4 0 2,0-3-1,3 3-1,1-4-2,0 1 1,0 0 1,-4 3 2,0-4-1,0 4-1,0 0 1,0 0-1,0 0 0,0 0 0,0 0 0,3 0 2,1 0-1,0-3-1,4 0-2,-1-1 1,-3 1 1,0 0 2,3-1-3,4 1 0,-3 0 1,3-1 0,1 1 0,-1 3 2,0-4 1,4 4 1,4-3-2,-4 3-2,-3 0 1,-1 3-1,0 1 0,-3 3 2,-1 6 5,-3 4 4,-4 3-4,0 3-2,-4 4 0,1 3-1,-1 0-2,-4 1 1,1-5-2,-5-2-1,-6-1 3,2-3 0,-2-3-1,3-3-2,-1-4 1,5-4-1,4-6 0,-1 7 0,0-4 2,5-3-3,-1 0 0,8-6-1,3-4-2,1 3 3,3 0 0,4-3 1,-3 3 0,3-3 0,-4 0-3,12 4 2,-8-1 1,3 4 2,1 3 1,0 3 3,0 0-1,0 4 2,-4 3 2,0 3 5,-4 1-6,-3 3-2,-1 3 3,-3 0 2,-4 0-2,-4 0 0,-3 4 1,-4 2 1,-8 1-1,-4 3-1,0 0-5,-7-3-3,-7-3-14,-12-1-4,0-3-15,0-6-6,0-8-34,7-6-16</inkml:trace>
          <inkml:trace contextRef="#ctx0" brushRef="#br0" timeOffset="31619.9715">2794 5129 276,'7'0'104,"-3"0"-81,0 0 5,-4 0-2,0 0-4,0 0 2,0 0 0,0 6 0,-4 1-13,0 0 0,1 6 0,-5 7-2,4 7 0,-3 6 1,-1 11 1,-3 3-1,0-3-1,-1 2-3,5-2 1,-1 0-4,8-4-2,0-7-3,8-2-1,3-8-1,4-6 3,4-7-2,4-7-1,7-6 0,0-7 3,0-7-2,4-3-1,-4 0 5,0-4 3,-3 1 1,-5-7 2,-3-4 5,-8-6 4,-3-7-2,-8 0 2,-4 4 0,-3 6-1,-5 3 1,-3 7 0,-4 11-6,-7 6-2,-8 10-13,-7 6-6,11 1-24,-19 16-10,3-3-47,9-3-21,6-10-50</inkml:trace>
        </inkml:traceGroup>
        <inkml:traceGroup>
          <inkml:annotationXML>
            <emma:emma xmlns:emma="http://www.w3.org/2003/04/emma" version="1.0">
              <emma:interpretation id="{7C56B33E-9DFB-40B2-8403-74615791A4FD}" emma:medium="tactile" emma:mode="ink">
                <msink:context xmlns:msink="http://schemas.microsoft.com/ink/2010/main" type="inkWord" rotatedBoundingBox="21647,8824 23556,8783 23572,9527 21663,9568"/>
              </emma:interpretation>
              <emma:one-of disjunction-type="recognition" id="oneOf7">
                <emma:interpretation id="interp35" emma:lang="en-US" emma:confidence="1">
                  <emma:literal>MeV</emma:literal>
                </emma:interpretation>
                <emma:interpretation id="interp36" emma:lang="en-US" emma:confidence="0">
                  <emma:literal>Mer</emma:literal>
                </emma:interpretation>
                <emma:interpretation id="interp37" emma:lang="en-US" emma:confidence="0">
                  <emma:literal>Mere</emma:literal>
                </emma:interpretation>
                <emma:interpretation id="interp38" emma:lang="en-US" emma:confidence="0">
                  <emma:literal>Mew</emma:literal>
                </emma:interpretation>
                <emma:interpretation id="interp39" emma:lang="en-US" emma:confidence="0">
                  <emma:literal>mere</emma:literal>
                </emma:interpretation>
              </emma:one-of>
            </emma:emma>
          </inkml:annotationXML>
          <inkml:trace contextRef="#ctx0" brushRef="#br0" timeOffset="33043.956">3314 4964 340,'0'7'126,"4"-4"-98,0 1-8,-4-4-8,3 6-11,5 4-1,-1 4 12,5 6 6,-8 10-9,3 10 11,1 11 3,-5 2-5,5 1 0,0 6-9,-5-13-1,1 0-6,0-7-2,0-3 0,-1-7 2,-3-6-6,-3-4 1,-1-3-21,0-7-7,-3-4-19,-1 1-9,-3-7 1,-4-3 0,-4-4 13,4-3 5,0-3 20,-1-4 12,5-10 23,0-6 11,3-8 4,8-9 4,4-10-9,7-4-6,4-3-8,4 3-3,4 4 0,7 10 2,-7 3 6,3 7 4,-3 6 3,-1 11 3,-3 6-3,-4 3-2,4 8 0,-4 6-1,0 3-5,0 7-1,0 7-6,1 3 0,-1 0-5,0 4-2,0 2 0,0 5-1,0 2 0,0 1 0,0 6 2,0 0 1,-3 0-4,-1 0 1,0 4-2,-3-10-2,-5-1-2,1-6 1,-4-4-2,-4-6 2,1-4-8,-5-2-2,1-5-1,-1-2 2,1-8 6,-1-2 2,0-8 4,5-9 3,3-14 0,3-10-1,5-13-4,3 3-2,4-4 5,4 1 5,4 6-4,3 4 0,-3 13 6,-1 7 4,-3 7 12,0 9 8,0 4 0,-4 7 0,0 6-6,0 7-3,0 10-9,0 0-5,4 4 0,0 9 0,0 11-3,0 10-3,0 2 0,0 1 1,-1 0-10,-3 0-4,1-3-23,-9-7-8,4-7-21,-3-10-8,-4-6-84,3-7-50,1-7 94</inkml:trace>
          <inkml:trace contextRef="#ctx0" brushRef="#br0" timeOffset="33569.7565">4302 5370 304,'11'0'112,"1"-4"-87,3-6-7,0 4-7,-4-1-12,0-3-2,1-3 10,-1-1 8,-4 1-8,1-4 5,-4-6 4,0-4-8,-4-3-2,0-1-2,-4-2 0,0 3-5,-4 3 1,1 3 9,-1 4 5,-3 4 14,0 9 4,-1 4-5,-3 6-4,0 7-9,-4 10-4,1 7-1,-1 10 1,4 6-3,0 4 1,3 0-7,9 0-1,3-7 2,7-6 1,4-4-1,8-3-2,8-7-6,3-10-4,7-10-8,1-7-3,0-6-16,0-7-4,3-4-20,-3-6-9,-1-3-79</inkml:trace>
          <inkml:trace contextRef="#ctx0" brushRef="#br0" timeOffset="33946.2008">4653 4840 372,'7'10'140,"-3"-6"-109,7 6-4,-3-4-8,-1-2-15,1 6-2,-1 3 3,-3 4 1,4 7-2,-5 6 13,5 10 5,0 7-2,-1 6 1,4 1-8,1-4 0,-1 4-8,0-10-1,4-4 2,0-7 3,1-3-2,-1-6-2,0-4 4,0-7 4,0-3 4,0-10 4,4-6-5,0-14-1,3-17-9,1-24-2,-4-12-13,7-21-4,8-17-69,8-9-30,3-4-93</inkml:trace>
        </inkml:traceGroup>
      </inkml:traceGroup>
    </inkml:traceGroup>
  </inkml:traceGroup>
</inkml:ink>
</file>

<file path=ppt/ink/ink5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2:50:59.63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0B43270C-D772-4344-9369-814CEF364836}" emma:medium="tactile" emma:mode="ink">
          <msink:context xmlns:msink="http://schemas.microsoft.com/ink/2010/main" type="writingRegion" rotatedBoundingBox="417,1491 5789,1671 5683,4818 311,4638"/>
        </emma:interpretation>
      </emma:emma>
    </inkml:annotationXML>
    <inkml:traceGroup>
      <inkml:annotationXML>
        <emma:emma xmlns:emma="http://www.w3.org/2003/04/emma" version="1.0">
          <emma:interpretation id="{3C9A879B-A2A2-429D-A436-02CC72ECEA8B}" emma:medium="tactile" emma:mode="ink">
            <msink:context xmlns:msink="http://schemas.microsoft.com/ink/2010/main" type="paragraph" rotatedBoundingBox="417,1491 5789,1671 5736,3242 364,3061" alignmentLevel="1"/>
          </emma:interpretation>
        </emma:emma>
      </inkml:annotationXML>
      <inkml:traceGroup>
        <inkml:annotationXML>
          <emma:emma xmlns:emma="http://www.w3.org/2003/04/emma" version="1.0">
            <emma:interpretation id="{631BD60A-4DB0-4C3C-A80A-0444B490D8CD}" emma:medium="tactile" emma:mode="ink">
              <msink:context xmlns:msink="http://schemas.microsoft.com/ink/2010/main" type="line" rotatedBoundingBox="417,1491 5789,1671 5736,3242 364,3061"/>
            </emma:interpretation>
          </emma:emma>
        </inkml:annotationXML>
        <inkml:traceGroup>
          <inkml:annotationXML>
            <emma:emma xmlns:emma="http://www.w3.org/2003/04/emma" version="1.0">
              <emma:interpretation id="{9EA91B51-A3C6-4110-9691-B3D59A9C6BDF}" emma:medium="tactile" emma:mode="ink">
                <msink:context xmlns:msink="http://schemas.microsoft.com/ink/2010/main" type="inkWord" rotatedBoundingBox="417,1491 5789,1671 5736,3242 364,3061"/>
              </emma:interpretation>
              <emma:one-of disjunction-type="recognition" id="oneOf0">
                <emma:interpretation id="interp0" emma:lang="en-US" emma:confidence="0">
                  <emma:literal>RBCUKPCD</emma:literal>
                </emma:interpretation>
                <emma:interpretation id="interp1" emma:lang="en-US" emma:confidence="0">
                  <emma:literal>RBCUKIQCD</emma:literal>
                </emma:interpretation>
                <emma:interpretation id="interp2" emma:lang="en-US" emma:confidence="0">
                  <emma:literal>RBCUKQCD</emma:literal>
                </emma:interpretation>
                <emma:interpretation id="interp3" emma:lang="en-US" emma:confidence="0">
                  <emma:literal>RBCUKOCD</emma:literal>
                </emma:interpretation>
                <emma:interpretation id="interp4" emma:lang="en-US" emma:confidence="0">
                  <emma:literal>RBCUKIOCD</emma:literal>
                </emma:interpretation>
              </emma:one-of>
            </emma:emma>
          </inkml:annotationXML>
          <inkml:trace contextRef="#ctx0" brushRef="#br0">102 880 180,'-11'-43'68,"3"22"-52,-3-9 1,7 17-2,-3-4-10,-1-6-3,-3-1-1,0-3 1,3-3-1,-3 0 4,3-4 1,5-6 4,3-3 1,3-4-1,5-3 1,3-1-2,8 4 2,4 4 0,-1 3 3,5-1-1,-1 4 0,-3 4-3,3 6-1,0 4-3,-3 3-1,0 3-6,-1 7-1,1 0 1,0 3 2,-1 4 2,1 3 1,-1 3-5,1 4-1,3 3 1,-3 0 2,-4 3-2,0 1 0,-4 2 3,-4 4 1,-7 7-1,-8 3 1,-3 14 0,-5 0 1,-3 3-5,-4-1 1,1 1 2,-5-3 1,-4-7-4,5-4 1,-1-3 0,4-3 0,1-7 2,-1-3 1,0-3-4,4-4 1,0 0 0,3-7 0,5 0 0,-1 1 0,1-4-3,3 0 2,0-4 1,4 1 0,0 3-5,4-3 1,4 3 2,-1 0 1,1 0 1,3 0 0,0 3 0,4 0 2,0 4-1,0 0 2,4 3-2,0 7 2,-4-4 0,4 17 1,4 7 0,-4 13 2,3 4-3,-3 0 0,0-4 1,-4 0 0,-4-3-2,1-3 1,-5-4-2,-3-3 2,-4 0-2,0-1 2,-4-2-4,0-4 0,1 0-8,-1-6-4,-4-8-57,5-6-24,-1-6-23</inkml:trace>
          <inkml:trace contextRef="#ctx0" brushRef="#br0" timeOffset="-782.0364">215 149 132,'-3'-13'49,"3"6"-38,0 1 10,0 6 2,0-4-11,0 1-2,0 0-2,0-1 2,0 4-5,-4 0 4,4 0 3,0 4 3,-4 2 0,0 4 1,1 7 3,-1 13-7,0 7-2,4 10-1,0 10 1,0 3-5,0 7-1,0 4-2,0 9 1,0 7-2,0 4-1,0-7 3,0-4 0,-4-6-1,1-7 1,-1-7-2,-4-6 2,1-11-2,-1-2 2,1-11-2,-1 0-1,0-10-4,1-7-2,3-6-24,-3-10-10,3-7-61,4-7-36,4-10 63</inkml:trace>
          <inkml:trace contextRef="#ctx0" brushRef="#br0" timeOffset="1287.8971">819 320 224,'-4'-20'85,"8"14"-66,-4-8-3,0 7-5,0 1-8,0-1-2,0 0 2,0 4 2,0 0-2,0 3-2,0 6 0,0 8-1,0 6 2,0 10 5,0 7 4,3 3-2,1 7 0,0 3-3,0 4 1,0 13 0,3 13 1,-3 11-4,3-7-3,-3-4 0,0-6-1,0-4 0,-4-6 0,0-7 2,0-7 1,0-10-1,0-6 1,0-11-2,-4-6 2,0-7-2,0-3-1,-3-7-6,-1-4-4,1-2-1,-1-4-1,1-4 4,-1 1 5,1-7 2,-1 0 3,1-4-3,-1-3 0,0-6 3,1-4 1,-1-10 1,5-10 0,-1-7 0,0 1 0,4 2 2,0 1 1,0 3-1,0 0 1,0 4-2,4 2 2,3 1-2,1 3 2,3 4-6,1-1-1,-1 4 2,4 3 1,0 0-1,4 7-2,3 3 1,1 0 1,0 4-1,-1 6-1,1 4 1,3-4 1,1 10-1,-5 0 2,1 7-4,0 4 0,-1 6 1,1 13 0,-4-3 0,-4 14 2,-4 6-1,-3 7-1,-5 0-2,-3 7 1,-3-1-1,-5-2-2,-3-1 3,-8 3 0,0 1 3,-4 0 1,1-4-1,-5-6-2,5-11 1,-1-3-1,1-10 0,3-6 2,0-8-1,4-9 2,0-4-4,3-6 0,5-7 1,7-4 0,0 1-5,7-1 1,1 1 4,7 3 2,0 0 0,4 0-2,4 6-2,3 4 1,0 4 1,5 2 0,-1 4 0,0 7 0,4 3 0,-4 7 0,-4 9 0,1 1 2,-5 10-1,-7 3-1,-3 7 1,-5 0-1,-7 7 0,-7-4 2,-5 0 1,-6 4 1,-5 0 2,-7 3 1,-8 0-3,-3-4-1,-1-6 1,-3-7 0,3-6-5,1-7 1,3-7-2,4-7-2,4-6-19,4-4-8,7-6-41,8-11-19,7-6-18</inkml:trace>
          <inkml:trace contextRef="#ctx0" brushRef="#br0" timeOffset="1881.9716">1938 585 148,'23'-57'55,"-15"34"-43,3-18 8,-4 21 0,-3-6-1,0-8 1,-4 1 4,-4-1 2,0 1-13,-3-1 1,-8 4 2,-4 3 3,-4 0 1,-3 10-3,-4 7 0,-4 0-3,4 7 1,-4 3-6,4 10-3,-1 10-6,5 20 0,0 14-2,3 10 0,4 6 2,4 4 2,8 20-3,-1 16-2,8 1 2,4-14 2,7-10-2,4-6 0,4-4 1,4-7 0,3-10 0,0-13 2,1-10-1,-1-10-1,4-17-6,-3-10-4,3-10-43,0-10-20,0-7-44</inkml:trace>
          <inkml:trace contextRef="#ctx0" brushRef="#br0" timeOffset="2229.5039">1980 1011 316,'-4'3'121,"8"0"-95,-4-3-6,0 0-11,0 0-9,4 0 0,-1-3-3,5 0 2,0-4 1,3 0 0,0 1 0,4-4 2,0 0 3,4 0 0,4-1 2,3-2-4,4 0-2,1-1-3,-5 1 1,0-1-32,-3 4-13,-4 0-85</inkml:trace>
          <inkml:trace contextRef="#ctx0" brushRef="#br0" timeOffset="2931.7987">2481 277 276,'0'-7'104,"4"7"-81,-4 0 1,0 0-7,0 0-12,0 3-3,0 4-1,0 7-1,0 6 0,0 10 2,0 3 1,0 11 5,0 6 3,0 7-4,4 10-2,0 14-2,3 9-3,1-3 1,-1-6-1,5-11 0,-1-6 0,0-7-3,1-10 2,3-14 3,0-6 1,4-10-6,-1-11 0,1-9-6,0-7 1,0-13 2,4-11 3,-5-6 0,-2-14 1,-1-6 2,-4-4 0,-4 4 2,-3 0 3,-4-1 7,0 1 2,-4 6-1,-3 1 0,-1-1-3,1 7 1,-1 10-6,1 7-1,3 10-4,0 17-3,4 16 4,0 10 1,4 11 2,0 10 0,0 13-5,3 16 1,1 11-2,-1-3 0,1-4 2,-1-7 0,1-6-7,-1-7-3,1-7-10,-1-10-5,-3-6-24,0-11-11,3-10-59</inkml:trace>
          <inkml:trace contextRef="#ctx0" brushRef="#br0" timeOffset="3485.9588">3092 139 280,'-4'7'107,"8"3"-83,-4 10-5,4-6-8,-4 6-12,0 10 1,0 7 0,0 6 2,-4 8-1,4 2-3,0 8-1,-4 2 2,1 11 0,-1 13 1,4 7 2,0-4-1,-4-6-1,4-3 1,-4-4 1,4-7-1,0-10 2,0-9 0,-3-8 1,3-13-2,0-9-2,-4-11 9,4-10 4,0-14-6,0-9-4,0-11-2,4-13 1,-1-3-3,5-10 0,-1-11 1,1-2 2,3-1 1,4 7 3,0 3 1,1 7 1,-1 4 0,3 9 2,1 4-7,0 0-2,0 6-1,-4 4 0,0 3 0,0 7 2,0 3-14,0 4-7,-3 6-19,-1 4-8,-3 6-45,-1 0-56,-3 1 41</inkml:trace>
          <inkml:trace contextRef="#ctx0" brushRef="#br0" timeOffset="3786.8639">3070 890 348,'-4'10'129,"8"-3"-100,7 3-9,-7-3-8,3 3-11,1 0-1,-1 3-2,5 7 1,-1 4 1,4 3 0,0 3 0,4 0-3,4-3 2,-1-1 1,5 1 0,-1-3 0,4-1 2,-4 1-3,-3-4 0,0-7-41,-1-6-17,1-4-76</inkml:trace>
          <inkml:trace contextRef="#ctx0" brushRef="#br0" timeOffset="4755.2284">3782 1296 192,'15'6'71,"-7"1"-55,-1 3-2,-3-3-4,-4 3-7,0 0-2,-4 3 0,-3 1-1,-5-1 0,1 1 17,0-1 9,0-3 6,-5-3 4,1-4-9,0-3-2,-4-3-10,1-7-4,-1-4-9,-4-6-1,8-7-3,-4-10-2,4-3 0,0-10 0,4-7 3,3-10 2,4-3 2,1-1 1,3 4-2,7-3 1,8-1-2,0 1 2,0 6 4,4 4 4,0 3-4,0 3 1,0 11-3,3 3 2,1 6-6,0 11-1,-1 6 0,1 7 0,3 7-3,1 9 2,-1 11 1,4 10 0,-3 6 0,-1 4 2,0 0-1,-3 7-1,0-1-2,-8 4 1,-4 7-1,-3 6-2,-5 10-6,-6 1-4,-5-1 5,-3 1 5,-1-8 1,-3-6 1,0-3 2,-4-7 2,1-7-1,-1-7-1,0-6 3,0-10 0,0-7-1,-3-7-2,3-6 3,0-7 0,-4-3-4,1-7-1,-1-7 1,8 0 0,0-3-2,4 0 2,3-1 1,4 1 0,4 0 0,0 3 2,8 0 1,3 7 3,4 4-3,4 2-2,4 8-3,-1 6-1,5 6 2,-1 8 2,4 2 0,-3 4 2,-1 4-2,0-1-1,1 1-32,-1 3-14,-3-4-56,3-3-56,4-6 53</inkml:trace>
          <inkml:trace contextRef="#ctx0" brushRef="#br0" timeOffset="5157.8017">4506 451 316,'-19'20'118,"19"-16"-92,-4-4-3,1 0-5,-5 0-14,1 0-2,-5 3-12,-3 4-4,0 3 7,-4 3 1,8 7 2,-4 7 3,4 3 0,-1 7 7,5 10 6,-1 10-2,4 7 2,8-7-7,4-4-3,7-6-4,0-7-1,7-6 4,9-7 3,-1-11-3,0-6-3,4-10-8,0-10-4,4-10-32,-5-10-13,9-7-62</inkml:trace>
          <inkml:trace contextRef="#ctx0" brushRef="#br0" timeOffset="5810.3806">4653 364 328,'38'-37'123,"-16"14"-95,9-8 5,-16 21-5,4 0-21,-1 0-3,5 4-3,3 2 1,5 8-1,-1 6-1,7 6 3,5 8 0,3 6 1,4 7 2,0 3 1,0 0-1,-4 4-1,-3-1-3,-4 1 1,-4 3-2,-12 7 2,-11 9-2,-11 8 2,-11-4-4,-15-4-2,-23 1-9,-19 0-5,-15-1-55,-30 4-23,-15-6-41</inkml:trace>
          <inkml:trace contextRef="#ctx0" brushRef="#br0" timeOffset="5462.9036">4951 320 300,'-11'-3'112,"7"3"-87,-7 3-7,7 4-7,0-7-10,-4 7-1,1 3-2,-1 7 1,1 3 1,3 7 4,0 6 5,1 4 4,3 3 4,3 0-7,5 7-1,-1 4-5,1 6-3,-1 6-3,1-2 1,0-5 3,-1-2 1,-3-4-1,-4-3-2,-4-10-10,0-3-6,-3-4-28,-5-7-11,1-3-73</inkml:trace>
        </inkml:traceGroup>
      </inkml:traceGroup>
    </inkml:traceGroup>
    <inkml:traceGroup>
      <inkml:annotationXML>
        <emma:emma xmlns:emma="http://www.w3.org/2003/04/emma" version="1.0">
          <emma:interpretation id="{D7881F89-9552-4D5B-9E00-9065ADF17B73}" emma:medium="tactile" emma:mode="ink">
            <msink:context xmlns:msink="http://schemas.microsoft.com/ink/2010/main" type="paragraph" rotatedBoundingBox="716,3259 4620,3368 4581,4760 677,4650" alignmentLevel="1"/>
          </emma:interpretation>
        </emma:emma>
      </inkml:annotationXML>
      <inkml:traceGroup>
        <inkml:annotationXML>
          <emma:emma xmlns:emma="http://www.w3.org/2003/04/emma" version="1.0">
            <emma:interpretation id="{C5DEE2FF-7609-4667-9F0D-EAB5C6448D56}" emma:medium="tactile" emma:mode="ink">
              <msink:context xmlns:msink="http://schemas.microsoft.com/ink/2010/main" type="line" rotatedBoundingBox="716,3259 4620,3368 4581,4760 677,4650"/>
            </emma:interpretation>
          </emma:emma>
        </inkml:annotationXML>
        <inkml:traceGroup>
          <inkml:annotationXML>
            <emma:emma xmlns:emma="http://www.w3.org/2003/04/emma" version="1.0">
              <emma:interpretation id="{3A546FFB-BE9E-462A-B87B-341720598CBD}" emma:medium="tactile" emma:mode="ink">
                <msink:context xmlns:msink="http://schemas.microsoft.com/ink/2010/main" type="inkWord" rotatedBoundingBox="716,3259 4620,3368 4581,4760 677,4650"/>
              </emma:interpretation>
              <emma:one-of disjunction-type="recognition" id="oneOf1">
                <emma:interpretation id="interp5" emma:lang="en-US" emma:confidence="0">
                  <emma:literal>PRL'12</emma:literal>
                </emma:interpretation>
                <emma:interpretation id="interp6" emma:lang="en-US" emma:confidence="1">
                  <emma:literal>PRL '12</emma:literal>
                </emma:interpretation>
                <emma:interpretation id="interp7" emma:lang="en-US" emma:confidence="0">
                  <emma:literal>PR L'12</emma:literal>
                </emma:interpretation>
                <emma:interpretation id="interp8" emma:lang="en-US" emma:confidence="0">
                  <emma:literal>PR ['12</emma:literal>
                </emma:interpretation>
                <emma:interpretation id="interp9" emma:lang="en-US" emma:confidence="0">
                  <emma:literal>PRLI</emma:literal>
                </emma:interpretation>
              </emma:one-of>
            </emma:emma>
          </inkml:annotationXML>
          <inkml:trace contextRef="#ctx0" brushRef="#br0" timeOffset="7250.9346">415 2120 280,'0'0'104,"4"3"-81,4-6-8,-8 3-9,0 0-6,0 0 0,3 7 0,5 3 2,-4 7-1,-1 6-3,1 11-1,0 6 6,0 10 5,0 14-2,3 13 2,-3 7-5,0-7 0,-4-7-1,0-3-2,-4 0 3,-4 0 0,-3-3-1,0-7 1,-4-10 0,3-7 1,-3-10-2,0-10 1,0-6-11,0-11-4,0-10-5,4-6 0,-1-7 7,5-7 3,-1-10 2,1 0 4,3-10 2,0-3 2,4-7 1,4-10 0,3-3-2,5 3 1,3 3-2,4 4 2,3-1 2,5 4 2,3 0-1,8-3 1,-1 0 2,1 3 2,0 3-1,-4 7 1,-1 10-2,-2 7 0,-1 3-5,0 7-1,0 7-1,-3 3-2,-5 6 1,1 11-1,-4 7 0,-4 6 2,-4 6 1,-3 5 3,-8-1-3,-8 3 0,-7-3 1,-4 1 0,-7 2-7,-4-6-2,-1-4-7,1-6-3,0-3-33,-4-11-16,8-6-62</inkml:trace>
          <inkml:trace contextRef="#ctx0" brushRef="#br0" timeOffset="8575.5767">1215 2100 300,'-8'3'112,"12"-3"-87,-8 4-7,4-4-7,0 3-12,0 4-2,-4 3 2,0 3 0,4 4 1,0 6-3,0 11 0,0 3 6,0 10 3,0 13 1,0 17 1,-3 7-2,-1-4-1,0-6-3,-3 0-2,-5-4 3,1-3 0,0-6-1,-1-11-2,1-10-10,0-6-4,-1-8-15,1-16-4,4-10-14,-1-13-3,1-14-15,3-3-31,4-7 28,0-10 40,0-10 24,4-10 23,3-10 11,1-3 2,3-4 3,4 0 1,8-6 2,-1 6-6,5 3-2,3 8 3,-4 9 2,1 10-19,-5 14 6,1 7 5,-4 9-9,0 11-2,-4 9-7,0 15-4,0 9 0,-4 6-1,0 8-2,1 3 1,3 3-2,-8 4-1,-3-1-2,-4 4 1,-4 0 1,-3 3 0,-1 1 0,-7-5 0,0-2 2,0 0 1,-4-11-1,-7-3-2,-1-3-4,-3-3-2,4-8 3,-1-6 1,1-3-3,3-7 1,5-3 2,-1-1 1,4-2 1,3-4 0,5 0-3,3-4 0,8 1-1,3-1 0,8 4 5,0 0 1,1 4 2,2 2 0,5 4-2,0 7-2,-1 6 5,1 4 1,0 6 2,-1 4 0,1 3-2,-1 1 1,1-1-2,-4-3 0,0-1-6,3-2 1,-7-4-7,0-3 0,-3-4-39,-1 1-17,0-8-64</inkml:trace>
          <inkml:trace contextRef="#ctx0" brushRef="#br0" timeOffset="9333.0146">1901 1963 288,'-4'-14'110,"12"11"-86,-5-7 0,-3 6-6,0 4-9,0 0 2,0 0-6,0 0-3,0 0-1,0 10-4,0 7 0,0 7 2,0 9 0,0 7 1,0 7 2,4 4-1,-4 2-1,0 8 1,0 6-1,-4 3 0,1 4 2,-1-4 1,0-6 1,0-4 2,-3-13 1,-1-3-3,4-11-3,-3-6 2,3-7 0,0-3-1,1-4 1,3-3-2,0-3 2,3 0-2,-3-7 2,8 0 0,-1-4 1,5 1 2,-1 0 1,0-4-3,4 0-1,0 0 3,4 1 1,4-1-3,0 0-1,-1 1-1,1 2-2,-1 1 1,1 3-1,0 0 0,-4 0 0,-4 0-22,0 0-10,-4 0-59,0 0-88</inkml:trace>
          <inkml:trace contextRef="#ctx0" brushRef="#br0" timeOffset="9817.4434">2549 1829 292,'4'-11'110,"0"11"-86,-4 0 0,0 0-4,0 0-3,-4 7 2,0 7-6,0 6 0,-3 10-8,-1 13 1,-3 4 1,-4 4-3,-4-1-3,-3 3-25,-5 4-9,-3 4-113</inkml:trace>
          <inkml:trace contextRef="#ctx0" brushRef="#br0" timeOffset="10709.5427">2964 2214 280,'8'-7'104,"-8"4"-81,0-4 7,3 4-1,-3-1-14,0 1-1,0 0-2,-3 3 0,3 0-6,0 6-2,0 5 2,0 5-1,0 4 0,-4 7-1,0 7 2,0 6-1,0 10 2,1 7-4,-1 7 0,0-4-3,0-3-3,1 0-1,-1-7 3,0-3-22,0-6-7,-3-5-49,3-5-19,-4-11-20</inkml:trace>
          <inkml:trace contextRef="#ctx0" brushRef="#br0" timeOffset="11297.5025">3205 2261 312,'4'7'115,"7"-4"-89,8-3-1,-7 0-7,-1 0-13,4 0-3,4-3-1,-4-1-1,4 1 0,0 3 0,-1 0 0,1 0-3,0 3 2,8 4 1,-9 3 2,5 3-3,0 4 0,-1 7 1,1-1 0,-1 7 0,-3 7 2,0 3-1,-4 11-1,-3-1 1,-5 3-1,-3 1 0,-8-4 2,-3-3 1,-5 0 1,-7-7 0,-3-3 2,-5-3 1,-3-7 3,0-7 4,-4-4 3,4-9 0,-4-3-1,4-8-8,3 1-5,5-7-2,3 0-1,8-4 0,3 4 0,4 0 2,12 0 1,7-3 3,11 6 1,-3 4-1,22 3 1,12 6 0,-4-2 1,7-1-4,8 0-3,7 4-5,4 0 0,4-4-27,0-3-11,0-7-67,4-6-28,-8-14 8</inkml:trace>
        </inkml:traceGroup>
      </inkml:traceGroup>
    </inkml:traceGroup>
  </inkml:traceGroup>
</inkml:ink>
</file>

<file path=ppt/ink/ink516.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9-02-15T02:51:34.88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62B06F0C-B018-4A67-9CBA-727352C41A8E}" emma:medium="tactile" emma:mode="ink">
          <msink:context xmlns:msink="http://schemas.microsoft.com/ink/2010/main" type="writingRegion" rotatedBoundingBox="11231,9247 11246,9247 11246,9262 11231,9262"/>
        </emma:interpretation>
      </emma:emma>
    </inkml:annotationXML>
    <inkml:traceGroup>
      <inkml:annotationXML>
        <emma:emma xmlns:emma="http://www.w3.org/2003/04/emma" version="1.0">
          <emma:interpretation id="{8E5F2C1F-6C88-4CC3-9E7F-88FF1CB848C5}" emma:medium="tactile" emma:mode="ink">
            <msink:context xmlns:msink="http://schemas.microsoft.com/ink/2010/main" type="paragraph" rotatedBoundingBox="11231,9247 11246,9247 11246,9262 11231,9262" alignmentLevel="1"/>
          </emma:interpretation>
        </emma:emma>
      </inkml:annotationXML>
      <inkml:traceGroup>
        <inkml:annotationXML>
          <emma:emma xmlns:emma="http://www.w3.org/2003/04/emma" version="1.0">
            <emma:interpretation id="{F68B10B0-5665-4995-985E-91E3AECAA204}" emma:medium="tactile" emma:mode="ink">
              <msink:context xmlns:msink="http://schemas.microsoft.com/ink/2010/main" type="line" rotatedBoundingBox="11231,9247 11246,9247 11246,9262 11231,9262"/>
            </emma:interpretation>
          </emma:emma>
        </inkml:annotationXML>
        <inkml:traceGroup>
          <inkml:annotationXML>
            <emma:emma xmlns:emma="http://www.w3.org/2003/04/emma" version="1.0">
              <emma:interpretation id="{B45FE18B-3FE2-47C2-881C-C7EA7B3459C8}" emma:medium="tactile" emma:mode="ink">
                <msink:context xmlns:msink="http://schemas.microsoft.com/ink/2010/main" type="inkWord" rotatedBoundingBox="11231,9247 11246,9247 11246,9262 11231,9262"/>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inkml:trace>
        </inkml:traceGroup>
      </inkml:traceGroup>
    </inkml:traceGroup>
  </inkml:traceGroup>
</inkml:ink>
</file>

<file path=ppt/ink/ink5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7:52:27.97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B945201D-8526-45F0-B171-0F430FE47895}" emma:medium="tactile" emma:mode="ink">
          <msink:context xmlns:msink="http://schemas.microsoft.com/ink/2010/main" type="writingRegion" rotatedBoundingBox="2155,15187 24047,14606 24131,17786 2239,18366"/>
        </emma:interpretation>
      </emma:emma>
    </inkml:annotationXML>
    <inkml:traceGroup>
      <inkml:annotationXML>
        <emma:emma xmlns:emma="http://www.w3.org/2003/04/emma" version="1.0">
          <emma:interpretation id="{24A148E6-E359-42DD-8B40-432524356B9C}" emma:medium="tactile" emma:mode="ink">
            <msink:context xmlns:msink="http://schemas.microsoft.com/ink/2010/main" type="paragraph" rotatedBoundingBox="2155,15187 24047,14606 24099,16544 2206,17125" alignmentLevel="1"/>
          </emma:interpretation>
        </emma:emma>
      </inkml:annotationXML>
      <inkml:traceGroup>
        <inkml:annotationXML>
          <emma:emma xmlns:emma="http://www.w3.org/2003/04/emma" version="1.0">
            <emma:interpretation id="{9DC06F39-4864-41A7-81EE-BBCFA4778F10}" emma:medium="tactile" emma:mode="ink">
              <msink:context xmlns:msink="http://schemas.microsoft.com/ink/2010/main" type="line" rotatedBoundingBox="2155,15187 24047,14606 24099,16544 2206,17125"/>
            </emma:interpretation>
          </emma:emma>
        </inkml:annotationXML>
        <inkml:traceGroup>
          <inkml:annotationXML>
            <emma:emma xmlns:emma="http://www.w3.org/2003/04/emma" version="1.0">
              <emma:interpretation id="{E54A15E0-7162-4EAD-B616-757C2DC7BD7C}" emma:medium="tactile" emma:mode="ink">
                <msink:context xmlns:msink="http://schemas.microsoft.com/ink/2010/main" type="inkWord" rotatedBoundingBox="2164,15523 6461,15409 6495,16676 2198,16790"/>
              </emma:interpretation>
              <emma:one-of disjunction-type="recognition" id="oneOf0">
                <emma:interpretation id="interp0" emma:lang="en-US" emma:confidence="0">
                  <emma:literal>BTKM</emma:literal>
                </emma:interpretation>
                <emma:interpretation id="interp1" emma:lang="en-US" emma:confidence="0">
                  <emma:literal>B SKNE</emma:literal>
                </emma:interpretation>
                <emma:interpretation id="interp2" emma:lang="en-US" emma:confidence="0">
                  <emma:literal>B skive</emma:literal>
                </emma:interpretation>
                <emma:interpretation id="interp3" emma:lang="en-US" emma:confidence="0">
                  <emma:literal>BTKMM</emma:literal>
                </emma:interpretation>
                <emma:interpretation id="interp4" emma:lang="en-US" emma:confidence="0">
                  <emma:literal>B skite</emma:literal>
                </emma:interpretation>
              </emma:one-of>
            </emma:emma>
          </inkml:annotationXML>
          <inkml:trace contextRef="#ctx0" brushRef="#br0">53 158 212,'-8'-3'79,"12"-1"-61,-4 1-5,0 3-5,0 0-9,0 0 0,0 0 1,0 0 2,0 0-1,4 7 4,-4-1 1,4 8 9,-4-1 2,3 7-6,1 7-2,0-4-1,0 8 0,0 2-7,-1 7 0,5 7-6,-1 4 1,1-1 6,-1 0 4,1-6-6,0-4 1,-5-7 1,1-2 1,0-1-1,-4-7-2,4 1 1,-4-4-1,0 3 0,0-6 0,0 0 0,-4-1 2,0-2-1,0-1-1,1 1 1,-1-4 1,0 0-1,0-4 2,0 1-4,1-3 0,-1-4 1,0 0 0,0-4 2,-3-3 3,-1-3-2,1-3-2,-1-4 0,1-3-1,-1-3 0,1-4 2,-1-7-3,1 1 0,-1-4 1,0-3 2,5-4-3,-1 1 0,0-1 1,4 0 0,0 4-3,0 0 2,0 0 1,0 3 0,0 7 0,4 0 0,0 3 2,-1 3 1,1 1-4,0 6-1,0 0 1,3 4 0,1 0 1,-1-1 0,5 1-3,3-1 0,0 1 2,4 0 2,3-1-2,5 1 0,-1-1 1,0 1 0,1 3 0,-1 0 2,-3 0-1,0 3-1,-1 4 1,1-1-1,-8 4 0,-4 4 2,0-1-1,-3 7-1,0 4 3,-1 2 0,-3 4-1,-4 7 1,0 3-4,0 1 0,0 2 1,-4 4 0,0 3 0,-3-3 2,-1 0-1,1 0-1,-5 0 1,1-4 1,0-6-3,-4-4 0,3-3 1,1-6 2,0-4-1,-1-3 2,1-4-4,4-3 0,-1-3 1,-3-1 2,3 1-3,1 0 0,-1-1 1,1 1 0,-1 0 0,4-1 0,0 1 0,1-1 0,3 1-3,0-4 2,0 1-1,3-4 0,5-4 2,3 1 2,1-1-1,-1 1-1,4 0-2,0 3-1,0 3 4,4 0 1,0 4-3,0-1 1,-4 4 0,-4 4 2,0-1-1,1 4 2,-1 0 0,0-1 1,1 4-2,-1 4 1,0-1-2,1 4-1,-1 0 1,0 3-1,1 0 0,-1 0 2,0 3-1,-3 1-1,-1-1 1,-3 1 1,-4-1-1,-4 1 2,0-1-2,-3 1 2,-4-4 0,-1 3 3,-3-3 6,-4 4 4,1-7-4,-9-1-2,-3 1-3,0-4 0,-8-2 0,0-5 1,1-2-4,-1-4-3,4 0-5,4-4 0,4 1-7,3 0-1,4-1-22,4 1-10,4-1-63,7 1-59,0 3 56</inkml:trace>
          <inkml:trace contextRef="#ctx0" brushRef="#br0" timeOffset="1443.2847">969 567 176,'-11'-7'66,"15"4"-52,-4-7-1,0 6-3,0-2-7,0-1-2,0 0 2,0 0 0,0 4-1,-4 0 9,4 3 6,-4 0 4,4 0 4,0 0-7,0 0 0,0 0-13,0 0-3,4 0-2,3-4 0,5 1 0,-1 0 0,0-1 0,4 1 0,4 0 2,0-1 1,4-2-1,-1-1 1,5 0-2,-1 4 2,4 0-4,0-1 0,4 1 3,-4 3 1,4 0-1,4 0-2,-4 0 7,-4 0 3,0 0-1,1 0 0,-5 0-3,-3 0 1,-1 0-4,-3 0-2,0 0 0,0 0-1,-4 0 0,-4 0 0,0 0 0,1 0 0,-5 0-9,1 0-2,-1-4-12,-3 1-3,0-4 1,0-3 0,-4-3 0,0 0 1,0-1-4,0 1-2,0-1 5,-4-2 4,0-1 13,0 0 4,-3 4 4,-1-1 0,1-3 2,-1 4 3,-3 0-2,0-4 0,-1 4 1,-3 2 2,0 1 3,0 4 5,-4-1 1,0 4 0,0 3 1,-3 0 3,3 3 0,-4-3 1,5 0-5,-1 3-1,0 1-2,0-1 0,4 4-2,0-4-1,7 0-3,1 1-1,3-1-6,4 1 1,0-4-2,4 6 0,7-2 2,4 6 2,4-4-1,-4 1 2,4 3 2,4 0 2,3 0-3,0 0-1,1 0-3,-1 0-1,0 0 1,1-3 0,-1 0 0,1-4 2,-1 4-1,0-4-1,1 1 1,-5 2 1,1 1 1,0 0 1,-1-1-2,1 1-2,-4 0 5,0 3 1,-4 0 2,-4-3 0,0-1 2,-3 1 1,-4 0 3,-4-1 4,-4 1-6,-7 0-2,-4 3-5,-4 3-2,-4 7-1,-3 7-2,-5 7 1,-2 3 1,-1 3-3,0 3 0,0-2-6,0-1 0,4-7-26,3 1-10,8-7-97,12-11-48,7-6 93</inkml:trace>
          <inkml:trace contextRef="#ctx0" brushRef="#br0" timeOffset="2232.4637">2225 88 248,'-19'0'93,"19"0"-72,-12-4 3,9 4-5,-1-3-12,0-1-2,0 1-3,-3 0 1,3-1-2,-3 1 4,3 3 4,0 0-3,4 7-1,0 6-2,4 7-3,0 7 1,3 7-1,1 2 2,-1 8 1,1-4-1,3 7 1,-3 3-2,3 4-1,-4-4 1,1 1-1,-1-4 0,1-4 2,-4-3 1,-4-3 1,0-7-5,0 0 1,-4-6 2,0-4 1,0-3-4,4-7 1,0-3-2,0-7-2,0-14 3,4-9 2,4-4 4,-1-7-4,5-6-1,3-3 2,0-4 1,4 0-1,3 3 1,-3 7-2,0 0-1,0 1 1,0 5-1,0 1 0,-1 7 2,1-1-1,0 4-1,0 3 1,0 4-1,0 0-3,-1 3 2,1-4-1,0 4-2,0 0-8,0 0-3,-4 0-10,0 0-4,-4 0-6,1 0-2,-9 0-47</inkml:trace>
          <inkml:trace contextRef="#ctx0" brushRef="#br0" timeOffset="2616.3165">2406 433 252,'7'-10'93,"1"6"-72,3-2-6,-3 6-6,-1 0-8,1 0-1,-1 3 1,1 0 1,-1 7-1,1 4 8,-1 3 6,5 3 8,-1 0 6,0 3-10,4 1-1,0-1-8,0 1-2,1-4-4,2 0-1,1-3-1,0-1-2,-4 1-15,0 0-7,0 3-60,4 0-24,0 7-7</inkml:trace>
          <inkml:trace contextRef="#ctx0" brushRef="#br0" timeOffset="3871.1606">2971 982 40,'-15'34'16,"7"-11"-12,-3 14 1,7-20-1,1 3 17,-1 0 11,0 0 17,0-3 7,1-4-11,-1-3-4,0-3-17,4-7-7,0 0-10,0-7 4,4-6 2,0-7 0,3-7 0,1-3-5,-1-4 0,1 1-1,3-4 1,0-6-2,1-1-1,3-3-1,0-13 0,0-1-5,4 1 1,0 3 0,-4 3 0,0 8 2,0 5 3,-4 11 4,-3 0 7,-1 7-2,-3 6-8,-4 0-1,0 4-3,0 3 1,0-4-4,0 4 0,0 0 1,0 0 0,4 0-3,0 0 2,-1 0-1,5 3-2,-4-3 5,-1 3 1,1 4 0,0 0-2,0-1 3,-4 4 2,0 0 0,0 10 2,3 4-4,-3 3 0,4 3-3,0 3-1,0 7 1,3 4 0,1 6 0,-1 0 2,5 4-1,-1-4-1,0 0-2,1-6 1,-5-7 1,5-7 0,-5-4-3,4-2 2,1-7 1,-1-7 0,-3-4 0,7-3 2,-8-6-1,4-7-1,1 0 1,-1-7-1,-3 0 0,-1-3 2,1 0-3,-1 0 0,1 3 1,-1 0 2,1 4-1,-1 3 2,1 3-2,-4 3-1,-1 1 1,1 3-1,0 3 0,-4 4 0,4 0 0,-4 3 0,7 3 0,1 4 0,3 3 2,4 3 3,4 4-2,0 0-2,4 3 0,-1 0-1,1 0 2,3-7 1,-3-6-30,-1-7-14,1-7-34,3-6-14,5-7-25</inkml:trace>
          <inkml:trace contextRef="#ctx0" brushRef="#br0" timeOffset="4707.8596">3891 175 220,'-11'30'85,"7"-17"-66,4-9-1,0-4-6,0 0-11,0 0-2,0 0-3,0 0 0,0 0 3,0 0 0,8 0 3,-1 0 5,1 0 4,-1 0 0,4 3 1,5-3-6,-1 0-2,3 0 2,5-3 3,0-1-2,3 1 1,1-4-7,-1 0-1,0-3 0,-3 0 2,0 4-1,-5-1-1,-3 0 1,-3 4-1,-5 0 2,1-1 1,-4 1 1,-4-1 0,0 1 0,-4 0 2,-4-1-3,1 1 0,-5-4-3,5 4-3,-4 0 2,3 3 2,1 0 0,-1 3-1,-3 4-2,3-1 1,-3 4 1,0 4 2,-1 3 1,1 3 1,0 3 2,-1 7 3,1 1-2,0 2-2,-1 4-5,5 0 0,-1 0 4,4 0 2,1-1 4,3-2 1,3-4-1,5 0-1,3-3 1,4-4 1,4-6-3,4-3 0,3-4-7,4-7-1,1-6 0,-1-4 0,4-6-44,0-8-20,-8-2-83</inkml:trace>
        </inkml:traceGroup>
        <inkml:traceGroup>
          <inkml:annotationXML>
            <emma:emma xmlns:emma="http://www.w3.org/2003/04/emma" version="1.0">
              <emma:interpretation id="{48F2D396-2707-45E3-91D6-DC50AFA9FBA9}" emma:medium="tactile" emma:mode="ink">
                <msink:context xmlns:msink="http://schemas.microsoft.com/ink/2010/main" type="inkWord" rotatedBoundingBox="6932,15262 9144,15203 9174,16330 6962,16389"/>
              </emma:interpretation>
              <emma:one-of disjunction-type="recognition" id="oneOf1">
                <emma:interpretation id="interp5" emma:lang="en-US" emma:confidence="0">
                  <emma:literal>for</emma:literal>
                </emma:interpretation>
                <emma:interpretation id="interp6" emma:lang="en-US" emma:confidence="0">
                  <emma:literal>door</emma:literal>
                </emma:interpretation>
                <emma:interpretation id="interp7" emma:lang="en-US" emma:confidence="0">
                  <emma:literal>tor</emma:literal>
                </emma:interpretation>
                <emma:interpretation id="interp8" emma:lang="en-US" emma:confidence="0">
                  <emma:literal>Tor</emma:literal>
                </emma:interpretation>
                <emma:interpretation id="interp9" emma:lang="en-US" emma:confidence="0">
                  <emma:literal>torn</emma:literal>
                </emma:interpretation>
              </emma:one-of>
            </emma:emma>
          </inkml:annotationXML>
          <inkml:trace contextRef="#ctx0" brushRef="#br0" timeOffset="5881.2638">5395-268 328,'-18'4'123,"14"-8"-95,-4 8-4,8-4-9,-4 3-14,4 0 0,-3 4-3,-1 3 0,0 10 2,0 20-5,1 24 1,-1 10 0,0 10 2,4 3 1,0 3 1,4 4 0,3-10 2,1-10-1,3-14-1,1-10-2,-1-13 1,0-10 1,1-10 0,-1-7 2,0-7 3,0-6-2,-3-7 0,0-7 1,-1-7 0,-3-6-2,0-3 1,-4-1 0,0 1 1,-4-4-2,-4 0 1,1-3 2,-5 0 4,-3-1 0,-3-2 2,-5-1-4,-4 4-2,-6 3-2,-9 7-3,1 3-2,-5 10 1,-3 11-1,-7 16-2,-1 13 3,1 7 2,3 4 6,4 3 6,7 3-5,8 3-2,12-6-3,11 0-3,11-3-2,15-7 1,15-7 3,11-10 1,5-14 12,10-12 5,12-11-6,15-7-1,4-9-7,3-14-2,4-14-11,1-2-3,-1-11-160,-15-20-88,-22 0 113</inkml:trace>
          <inkml:trace contextRef="#ctx0" brushRef="#br0" timeOffset="7394.0427">6315-110 244,'-15'0'93,"12"3"-72,-1-3-8,4 0-8,-4 0-7,0 0 0,-3 0 0,-5 3 0,1 4 2,0 3 4,-4 4 2,0 6 11,0 7 4,-4 6-11,4 7-3,-4 11-5,0 2-2,4 8 1,3 12-1,1 4-3,4 0 2,3-3-1,4-7 0,7-7 4,5-9 1,3-8-4,4-13-1,3-6 1,5-14 0,-1-10 5,4-10 2,0-7-5,1-10 0,2-9 3,-2-8 2,-5-3 0,-3-3-1,-5 3 1,-2 3 1,-9 1 1,-3 2 2,-8 5 1,-3 5 1,-5 5-2,-3 6 1,-4-1 0,0 5 3,-3-1-9,-1 4-6,1-1 1,3 1-1,0-1 1,4 4 2,0-3-1,7-1-1,1 1-2,-1 0-1,4-1-1,4 1 3,0-4-2,4 0-1,4 1 3,-1-5 0,5-2 1,3-4 0,0 0 0,4 4 2,-1-1-1,5 4 2,0 4-2,-1 2-1,1 4 1,-4 3 1,3 4-6,1 0 1,0 6 3,-1 0 2,1 1-3,-1 2-1,1 1 3,0 0 1,-1 0 0,1-1-2,0 1 1,-5 3-1,-2 0 0,-5 3 0,0 8 2,-3 2 3,-5 7-7,-3 10 0,-7 4 2,-4 10 4,-4 3-3,-4 3-1,-4 14 4,4 3 5,0 0 4,0-7 2,4-6 0,8-7 1,3-10-8,4-7-5,8-7-2,7-6-1,7-10 4,8-4 2,1-9 0,6-11-1,9-6-6,3-11 1,3-9-24,5-21-12,3-16-140</inkml:trace>
        </inkml:traceGroup>
        <inkml:traceGroup>
          <inkml:annotationXML>
            <emma:emma xmlns:emma="http://www.w3.org/2003/04/emma" version="1.0">
              <emma:interpretation id="{F8900791-5BD2-4BD8-B391-428CD225176B}" emma:medium="tactile" emma:mode="ink">
                <msink:context xmlns:msink="http://schemas.microsoft.com/ink/2010/main" type="inkWord" rotatedBoundingBox="9746,15179 13550,15078 13596,16823 9792,16924"/>
              </emma:interpretation>
              <emma:one-of disjunction-type="recognition" id="oneOf2">
                <emma:interpretation id="interp10" emma:lang="en-US" emma:confidence="0">
                  <emma:literal>Beer</emma:literal>
                </emma:interpretation>
                <emma:interpretation id="interp11" emma:lang="en-US" emma:confidence="0">
                  <emma:literal>Bear</emma:literal>
                </emma:interpretation>
                <emma:interpretation id="interp12" emma:lang="en-US" emma:confidence="0">
                  <emma:literal>Benz</emma:literal>
                </emma:interpretation>
                <emma:interpretation id="interp13" emma:lang="en-US" emma:confidence="0">
                  <emma:literal>Bizz</emma:literal>
                </emma:interpretation>
                <emma:interpretation id="interp14" emma:lang="en-US" emma:confidence="0">
                  <emma:literal>Bez</emma:literal>
                </emma:interpretation>
              </emma:one-of>
            </emma:emma>
          </inkml:annotationXML>
          <inkml:trace contextRef="#ctx0" brushRef="#br0" timeOffset="9522.6947">7597-305 244,'-11'-10'90,"7"4"-70,0-1 2,4 4-6,0 3-3,-3-4 5,3 4-4,0 0 2,0 0-9,0 0 5,0 10 1,0 7-4,3 7-3,5 6-1,0 10 3,3 17 3,4 13 2,4 4 3,-4 10-7,4 6-3,0 17-3,-4 1 0,0-8-2,-4-3 2,-3-9-2,-5-11-1,1-7 1,-4-6-1,0-14-3,0-10 2,0-10 1,-4-6 2,1-7-1,-1-7-1,-4-10 1,1-7-1,-5-6 0,1-4 0,0-3-3,-1-4 2,1-3 1,0-3 2,3 0-3,1-7 0,-1-6 1,1-8 0,-1-9 0,1-4 0,-1-3 0,4 0 2,1 4-3,-1-1 0,0-3 1,0-3 2,4 6-3,0 7 0,4 7 1,0 6 2,3 7-1,-3 7 2,4 3-2,-1 4 2,1 3-2,-1 0-1,5 3 3,-1 3 0,0 1-6,4 3 0,0 0 3,0 0 2,4 3-3,4 0-1,3 1 1,-3 2 2,0 4-2,-1 0 0,1 0 3,-1 7 3,1 3-2,-4 4 0,0 6-1,-8 6 1,0 11-4,-3 7 0,-8 3 1,-4 0 0,0 0-3,-3 3 2,-1-3 1,1-4 0,-1 1-7,-3-7-3,0-7 3,-1-3 4,1-4 2,3-3 1,1-6 0,3-1 0,0-3-3,1-3 2,3-7 3,0 0 1,0 0-4,0 0 1,3-3-2,1-1 0,4 1 2,-1-4 0,4 0-3,1 1 2,-1-1 1,0 0 2,4 1-1,1 2-1,2 1 1,1 3-1,4 0-3,0 7 2,-1 6 1,5 4 2,-1 6 3,0 7 2,-3 11-3,-4 2-3,-4 4 4,-8 0 1,-3 0 2,-8-3 0,-7-1 2,-8-3 1,-3 1-3,-1-8 0,-3-6 1,-1-7 2,-3-7-3,4-3 0,7-3-14,-4-10-5,1-4-20,-1-3-7,-3-3-38,3-7-16,12-7-48</inkml:trace>
          <inkml:trace contextRef="#ctx0" brushRef="#br0" timeOffset="10325.7858">8536 1039 232,'0'7'88,"4"-4"-69,0-3-5,-4 0-5,0 0-6,0 0 1,3-3 0,1 0 2,-4-1-3,0-2 11,0-4 6,-4-4-2,1 1 2,-1-7-11,0-4-3,0-3-2,-3 1 0,-5 2-2,5 1-2,-1 3 3,-3 6 0,0 1 10,-1 9 3,-3 4-7,0 14-3,-4 3-4,1 6-2,3 0-2,-1 4 1,1 0 1,4-3 2,4-1-1,3-3-1,4 0-2,4-3-1,3 0-1,4-1 3,4 1 2,4-3 2,0-1-4,4 0-1,-1 1 1,1-1 2,0 1 0,-5-1-1,1 0 1,0 1 1,0-4-1,-4 0-1,-4 0 1,1-3-1,-5-1 2,-3 1 1,-4-7-1,0 7 1,-4 0 2,-3-4 4,-5 0 2,-6 1 3,-5-1-1,-15 4 2,-11-1-6,-11 4-3,-8 0-6,-7 4 0,7 3-2,4-1-2,3 1-22,5-3-7,7-8-90,4-26-76,7-13 64</inkml:trace>
          <inkml:trace contextRef="#ctx0" brushRef="#br0" timeOffset="11823.707">8642 453 248,'-34'7'93,"26"-7"-72,-7 0 7,11 0-2,1-4-16,-5 1-6,0-1-2,1 1 0,3-4-1,0 1 4,4 2 1,0 1-2,4-4-3,4 1 0,3-1 1,8 0 3,7 0 2,8-3-1,11 4 1,8-1-4,4 0 0,-1-3 1,1 4 2,3-1 3,1-3 2,3 0-1,0 0-1,0 3-5,0 4-3,0-1 0,-7-2 1,-5 2-1,-6 1-1,-5 3 1,-3 0-1,-8 0 0,-7 0 0,-5 0 2,-2 0 1,-5 0-4,-4 0 1,-3-3-16,-4-1-4,-4-3-3,-3 4-2,-4-4 8,-1 1 5,1-4 5,-4 3 4,-4-6 4,0 3 2,-4-1-4,1 1 1,-1-3 0,1 0 2,-5-1 1,1 1 3,-1-1-3,1 1 0,0 0 1,3-1 0,0 4 2,5 0 1,-1 3 5,4 1 3,0 2-4,3 1 1,1 0-7,3 3-1,5 0-2,-1 0-2,4 0-2,0 0-1,7 3 2,5 4 2,7-1 4,7 4 2,8 0 1,0 1 0,0 2-4,3 4-1,1-1-1,-4 5 1,-4-1 0,0 3 1,-7 4 2,-4 6 1,-8-2 1,-3 2 2,-5 1 1,-3 2 3,-7 1-5,-4 0-3,-8 0-8,0-3-3,-4-1-18,1-3-5,-1 0-37,0 1-15,5 2-62</inkml:trace>
          <inkml:trace contextRef="#ctx0" brushRef="#br0" timeOffset="12646.6765">10033 41 292,'-15'33'110,"7"-23"-86,-3 0-2,7-6-8,0-1-13,1 0 0,3-3-6,0 0 1,0 0 2,3 7 1,5-4 1,7 1 6,4-1 6,7 0 7,4-3 3,1 0-7,-1 0-2,0-3-5,4 0-3,0-1-5,0 1 0,3 0 0,-6-1 0,-5 1 0,-3 0 2,-5 3-1,-2 0-1,-5-4 3,-4 1 0,-3 0 1,-4-1 0,0 1-2,-4-1-2,1 4 1,-5 0 1,1 0-6,-1 0 1,0 0 1,-3 4 3,0 3-2,0 3 0,-5 3 1,1 4 0,-3 6-5,-1 14 1,-8 7 2,5 3 3,-1-1 9,4 5 5,4-1-5,0-3-3,7-7-4,8-6-3,8-8-2,7-5 1,8-8-1,7-6 0,8-7-5,11-7 0,0-3-15,7-3-3,1-1-20,-4 1-7,-4-4-80</inkml:trace>
          <inkml:trace contextRef="#ctx0" brushRef="#br0" timeOffset="13438.4819">10817 178 228,'-7'7'88,"3"-11"-69,0 4 2,4 0-3,0 0-10,0-3 0,-4 3 7,4 0 2,-3 0-8,-1 0 8,0 0 3,4 3-2,0-3 2,-4 0-11,4 0-3,0 0-6,4 4-3,4-4 2,3 0 0,0 0 7,4 0 4,4-4-1,4 1 0,3-4-5,0-3-1,5 0-3,-1 0-1,4 0 1,0 0 2,-4 0 1,0 0 1,-4 0-2,-3 3 1,-4 0-2,-8 4-1,0 0 1,-3-1 1,-8 4 1,-4 0 3,0 0-8,-3 4 0,-4-1-5,-1 4 2,-3 0 3,0-1 3,4 1-2,-4 6 0,0 4-1,0 0-2,0 10 7,-1 6 5,1 7-2,0 7 2,0 7 8,0 6 5,4 4 2,3-4 1,4-6-9,8-7-2,4-10-7,7-11-2,8-9 0,10-10 0,5-14-5,7-16 1,4-14-27,4-10-9,0-7-86,4-13-37,-16-3 16</inkml:trace>
        </inkml:traceGroup>
        <inkml:traceGroup>
          <inkml:annotationXML>
            <emma:emma xmlns:emma="http://www.w3.org/2003/04/emma" version="1.0">
              <emma:interpretation id="{22858664-7BE0-4FE3-BA31-EF75A9F7AA62}" emma:medium="tactile" emma:mode="ink">
                <msink:context xmlns:msink="http://schemas.microsoft.com/ink/2010/main" type="inkWord" rotatedBoundingBox="14504,15088 18793,14974 18829,16337 14540,16451"/>
              </emma:interpretation>
              <emma:one-of disjunction-type="recognition" id="oneOf3">
                <emma:interpretation id="interp15" emma:lang="en-US" emma:confidence="1">
                  <emma:literal>enhanced</emma:literal>
                </emma:interpretation>
                <emma:interpretation id="interp16" emma:lang="en-US" emma:confidence="0">
                  <emma:literal>Enhanced</emma:literal>
                </emma:interpretation>
                <emma:interpretation id="interp17" emma:lang="en-US" emma:confidence="0">
                  <emma:literal>enchanted</emma:literal>
                </emma:interpretation>
                <emma:interpretation id="interp18" emma:lang="en-US" emma:confidence="0">
                  <emma:literal>enhancers</emma:literal>
                </emma:interpretation>
                <emma:interpretation id="interp19" emma:lang="en-US" emma:confidence="0">
                  <emma:literal>chanced</emma:literal>
                </emma:interpretation>
              </emma:one-of>
            </emma:emma>
          </inkml:annotationXML>
          <inkml:trace contextRef="#ctx0" brushRef="#br0" timeOffset="18063.6089">12551 151 116,'-3'10'44,"-1"-6"-35,4 2 16,0 1 4,0-7-5,0 7 0,0-7-9,0 6-4,4-2-6,-4-4-4,3 3 2,5 0 4,0 4 4,-1-3 0,1-4 1,-1 0 0,1 0 2,-1-4-5,5 1-3,-1-1-3,-4-2-3,1-4 7,0 3 3,-1-3-5,1 0-1,-5 0 0,1-4 2,-4-2-1,0-4 2,-4-1 0,1-2 1,-1-4-4,-4 4-1,1-1-1,-1 4-2,-3 0 1,0 7-1,-1 3 4,-3 6 5,-7 4-7,-5 10-1,1 14 1,-4 13 1,-1 13 1,1 10 0,4 4 4,3 10 3,8-4 0,4 0 3,11-3-7,11-10-4,12-6-2,7-14-1,8-11-7,7-16-3,11-20-5,12-16-4,4-11-14,0-7-6,-1-6-87,1-4-40,-16 4 86</inkml:trace>
          <inkml:trace contextRef="#ctx0" brushRef="#br0" timeOffset="18938.9983">12974 500 176,'-15'13'68,"3"-10"-52,5 1-3,3-1-5,0 1-4,1-1 0,-1-3 11,0 0 5,0 0-10,4-3 14,-4-1 6,1-3-11,3-3-5,-4-6-12,4-4-1,0-4 1,4-3 1,3-6-4,8-4 1,0 0 0,8 0 2,0 0 3,3 4 2,-3 3 3,-1 6 4,1 4-2,-4 7 1,0 3-3,-4 6-1,0 4-1,0 10 2,-4 7-3,0 10 1,-3 10-5,0 6-2,-1-2 0,1 2-1,-1 4 0,1-3 0,-1-4 0,1-3 0,-1-7 0,-3-7 0,0-6-7,0-4-3,-4-2 1,0-5 0,0-6 3,-4-6 2,0-8-1,0-6 4,4-7 0,0-6 1,0-8 0,4-9 2,4-3-1,3-4-1,8 0 3,0 0 0,-1 6 5,1 11 3,0 7 0,-4 9 1,0 7-2,0 11-1,1 9 1,-1 10 1,-4 14-1,4 7-1,-4 9-8,4 11 0,-3 10-3,3-1 0,0 4 2,-4-6 0,0-8-9,1-9-2,-5-11-21,1-9-9,-1-14-22,5-17-9,-1-20-49</inkml:trace>
          <inkml:trace contextRef="#ctx0" brushRef="#br0" timeOffset="19693.0765">13830-378 272,'-4'0'104,"8"0"-81,-4 3 1,0-3-7,0 7-8,0-1 0,0 8 1,0 6 4,0 3-8,0 4 3,0 7 2,0 13 0,0 13 1,3 14 2,1 6 2,0 4-9,-4 13-4,0 10-2,0-6-1,-4-7 0,0-14 2,1-9 1,-5-18 3,4-9-3,1-11-2,-1-9-5,0-4-2,-4-13 3,5-18 3,-1-15-1,4-15 0,4-12-1,3-11-2,8 0 3,0 1 2,0 6-2,4 3 0,0 7-1,-4 7 0,0 7 4,0 6 3,-3 7 2,-1 0 3,0 9-5,1 5-1,-1 2 0,0 4 0,1 7-2,3 7 1,4 9-2,-1 4 2,5 10 2,-4 13 4,-4 14-2,0 3 1,0 3-5,-4-3 0,-3-3-1,-1-7-2,1-7-10,-4-6-4,0-14-20,7-10-7,0-14 3,4-19 3,0-14-5,4-13-1,0-4-62,7-2-43,1-5 61</inkml:trace>
          <inkml:trace contextRef="#ctx0" brushRef="#br0" timeOffset="20398.0891">14527 416 184,'0'0'68,"0"-3"-52,0 3-10,0 0-5,0 0 6,0 0 7,-4-4 6,1 1 5,-1-4-13,0 0 6,0-3 3,4-3-3,-3-7 0,-1 0-6,0 0-2,0 0-2,0 3 0,1 3 2,-5 1 4,1 3 3,-1 0 2,-3 7-8,-1 6-4,-3 14-7,-4 6-2,1 11 1,-1 9 0,0 7 3,0 7 1,0 4-4,4-1 1,-4-3 0,12-7 0,3-6 0,4-11 0,0-6-7,8-10-3,7-10 3,0-14 4,4-13 4,3-14 2,5-13-1,3-6 1,0-1-4,-4 4 0,-3 3-1,-8 10-2,-4 4 7,1 9 5,-5 4 13,-3 7 9,0 6-9,-4 4-2,0 3-11,0 10-3,0 6-5,0 8-3,0 9 2,0 4 2,7 7-2,1 3-2,3-7 4,4 0 1,4-3-5,0-3 0,0-8-1,0-2-1,-1-7-12,1-11-6,4-9-17,-8-7-5,0-10-53,4-10-22,0-7 14</inkml:trace>
          <inkml:trace contextRef="#ctx0" brushRef="#br0" timeOffset="21061.5234">14780 570 148,'-8'14'55,"8"-14"-43,8 0-36,-8 0-18,0 0 12,0 0 11,0 0 48,0 0 20,0 0 14,0 0 6,0 0-17,0 0-7,0 0-26,0-7-7,0-7-4,4-6-2,-1-7-1,5-9-1,-1-1 2,5-7-3,-1 1-2,4 2 2,0 8 2,-4 6 4,1 7 2,-1 3 3,0 7 2,1 7-3,-1 6 0,0 11-3,-3 12 1,-1 5-6,-3 5-1,-4 11-4,0 0-3,0 4-3,0-5-1,0-5-3,4-11 1,-4-7-4,4-6 1,-1-7 1,5-13 5,0-14 5,3-10 5,4-10-3,0-6-3,4-8 1,0 1 0,0 3 7,-1 4 6,1 6 0,-4 7 1,0 3 4,-3 10 3,-1 7-1,0 10-2,-3 10-3,-1 14 1,-3 12-8,0 11-4,0 10-2,3 7-1,1 0 0,-1-11 2,1-6-10,3-13-4,1-7-23,-1-11-10,8-16-7,0-16-3,3-15-52,5-12-55,-1-11 52</inkml:trace>
          <inkml:trace contextRef="#ctx0" brushRef="#br0" timeOffset="21509.0101">15639 124 216,'0'4'82,"0"-8"-64,-3 4 7,3 0-1,-4-3-6,-4 0-1,1-4 4,-1 0 1,1-3-11,-5 4 4,1-1 3,0 0 1,-1 4 3,1 3-1,0 6 2,-1 11-13,1 10-3,0 13 1,0 11 3,-1 12 2,1 8 5,0 6-4,7-4 0,4-6-8,11-6-2,0-8-9,12-12-4,7-15-11,8-12-2,7-18-13,8-19-3,4-17-18,-1-11-4,4-16-74</inkml:trace>
          <inkml:trace contextRef="#ctx0" brushRef="#br0" timeOffset="22526.7717">15884 396 256,'-15'7'96,"19"-4"-75,0-3-16,-4 0-12,0 0-2,0 0 4,7 0 13,5-7 6,-1 0-6,4-3 4,0-3 2,4-10-3,0-8 1,0-2-5,-4-4-2,0-7 2,-4-2 0,1-1 1,-5 0 2,-3 3-5,-4 11-3,-4 2 10,0 8 4,-3 6 5,-1 11 4,-3 6-11,-4 13-5,0 10-4,-4 11-1,0 13 0,0 6 0,4 4-2,4 4 1,3 6-2,5-4-1,6-2-2,9-4-1,6-10-3,9-7-1,3-13 1,8-11 4,7-16 3,4-13 2,4-10-4,3-4 1,1-7 0,-4-3 0,-12-6-3,-3 3 2,-12 3 1,-7 0 0,-11 3 0,-8-2 2,-8 5 3,-3 5 4,-4 2 2,0 7 3,-4 7-7,-4 4-2,1 6-5,-5 6-1,1 8-8,-4 6-2,7 7-1,0 6 2,4 7-3,1-3 1,6 0 4,5 0 2,3-4-5,4-2-3,4-11-10,3-7-5,5-6 5,3-11 3,0-9 2,4-10-1,3-14-2,5-14-1,-5-12-3,1-14 1,-4-7 9,-4-10 7,0-6 19,4-1 8,-4 7 14,0 10 4,0 21 8,-4 16 2,-3 13 4,-1 14 1,-3 30-19,-4 27-6,0-7-10,-7 67 0,-1 34-5,-7 13-1,4-37-11,3 61-4,8-17-15,8-30-7,11-31-28,14-36-10,9-41-65,11-43-51,3-47 74</inkml:trace>
        </inkml:traceGroup>
        <inkml:traceGroup>
          <inkml:annotationXML>
            <emma:emma xmlns:emma="http://www.w3.org/2003/04/emma" version="1.0">
              <emma:interpretation id="{0576BD89-7FBA-4A9D-8942-33E5286B9133}" emma:medium="tactile" emma:mode="ink">
                <msink:context xmlns:msink="http://schemas.microsoft.com/ink/2010/main" type="inkWord" rotatedBoundingBox="19127,15862 19163,14984 19689,15006 19654,15883"/>
              </emma:interpretation>
              <emma:one-of disjunction-type="recognition" id="oneOf4">
                <emma:interpretation id="interp20" emma:lang="en-US" emma:confidence="0">
                  <emma:literal>in</emma:literal>
                </emma:interpretation>
                <emma:interpretation id="interp21" emma:lang="en-US" emma:confidence="0">
                  <emma:literal>is</emma:literal>
                </emma:interpretation>
                <emma:interpretation id="interp22" emma:lang="en-US" emma:confidence="0">
                  <emma:literal>i</emma:literal>
                </emma:interpretation>
                <emma:interpretation id="interp23" emma:lang="en-US" emma:confidence="0">
                  <emma:literal>it</emma:literal>
                </emma:interpretation>
                <emma:interpretation id="interp24" emma:lang="en-US" emma:confidence="0">
                  <emma:literal>if</emma:literal>
                </emma:interpretation>
              </emma:one-of>
            </emma:emma>
          </inkml:annotationXML>
          <inkml:trace contextRef="#ctx0" brushRef="#br0" timeOffset="26046.8842">16985 7 100,'-7'-3'38,"7"3"-29,0-4 23,0 4 12,-4-3-2,0 3 2,1 0-9,-1 0-4,4-3-17,0 3 2,0 0 2,0 0-6,0 0-2,0 0-5,0 6-2,0 4-1,0 7 1,0 7-2,0 2 2,0 5 2,0 2 2,0 1-3,0-1-1,0 1-1,0-8-2,0-5 1,0-5-1,0-2-3,0-1 2,0-3 1,4-3 2,-4-7 1,7 0 1,1-3 0,-1-4 0,4-3-5,1-4 1,-1 1 0,0-4 2,4 0 1,-3-3 1,-1 4 0,0-4 2,1 6-1,-1 1 2,-3 3-4,3 0-2,-4 6 0,1-2-1,-1 2 0,1 4 0,0 4 0,-1-1 0,-3 4-3,3 3 2,-3 0 1,4 0 0,-1 3 0,-3 1 0,4 2 0,-5-2 0,1-4-3,0-4 2,0 1 1,-1 0 2,1-4-1,-4-3-1,0 0 1,4 0-1,0 0 0,3-3 0,1-4 0,-1-3 2,1 0 3,7-3 2,0-4 3,0 4 1,0-4-3,0 3 0,0 4-3,0 4 0,-3-1-3,-1 4 1,-3 3 2,-1 6 2,1 4-6,-1 4 0,1-1 1,-1 4 1,1 0-4,-1-4 1,1-3 0,-4 0 2,0-3-8,-1 0-1,-3-7-12,0-4-3,-3-6-21,-1-10-10,0-24-89</inkml:trace>
          <inkml:trace contextRef="#ctx0" brushRef="#br0" timeOffset="26329.2223">17306-516 404,'-38'51'151,"23"-45"-118,0-2-24,11-4-18,0 0-32,1-4-7,-1 1 17,0 0 8,0-1 14,1 4 12,-1-3 6,0 3 7,0 0 2,1 0-29,3 0-12,0 0-95,7-4-53,1-2 77</inkml:trace>
        </inkml:traceGroup>
        <inkml:traceGroup>
          <inkml:annotationXML>
            <emma:emma xmlns:emma="http://www.w3.org/2003/04/emma" version="1.0">
              <emma:interpretation id="{E9EEADD5-1DDF-42C2-802B-7B319F64FDB5}" emma:medium="tactile" emma:mode="ink">
                <msink:context xmlns:msink="http://schemas.microsoft.com/ink/2010/main" type="inkWord" rotatedBoundingBox="19984,15044 22608,15107 22579,16314 19955,16251"/>
              </emma:interpretation>
              <emma:one-of disjunction-type="recognition" id="oneOf5">
                <emma:interpretation id="interp25" emma:lang="en-US" emma:confidence="1">
                  <emma:literal>many</emma:literal>
                </emma:interpretation>
                <emma:interpretation id="interp26" emma:lang="en-US" emma:confidence="0">
                  <emma:literal>marry</emma:literal>
                </emma:interpretation>
                <emma:interpretation id="interp27" emma:lang="en-US" emma:confidence="0">
                  <emma:literal>manly</emma:literal>
                </emma:interpretation>
                <emma:interpretation id="interp28" emma:lang="en-US" emma:confidence="0">
                  <emma:literal>manty</emma:literal>
                </emma:interpretation>
                <emma:interpretation id="interp29" emma:lang="en-US" emma:confidence="0">
                  <emma:literal>mangy</emma:literal>
                </emma:interpretation>
              </emma:one-of>
            </emma:emma>
          </inkml:annotationXML>
          <inkml:trace contextRef="#ctx0" brushRef="#br0" timeOffset="27662.0941">17883 302 244,'-4'0'93,"4"3"-72,0-6-4,0 3-5,-4-3-9,0-4-2,-3-6 4,-1-1 1,-3-3-2,0 1-1,-1-4 3,1-1-1,4-2 0,-1-4-6,4 0 1,4-6 2,4-1 1,4-6-1,7 0 1,3 0 2,5 3 2,0 0-1,3 3-1,0 4 8,1 7 6,-1 3 1,-3 6 0,0 4-6,-1 10-1,-3 7-4,0 3 2,-8 7-4,0 6-2,1 4-2,-5 7-3,1 6 1,-1 3-1,1 1-7,-1-1 0,5 1 1,3-4 1,-4-3 0,0-3 1,1-4 3,-5-7 0,1-3-2,-4-3 0,-4-4-1,-4-6 0,-4 0-4,-3-7-2,0-3 0,-4-4 1,3-7 3,1-6 4,0-13-1,3-4 1,4-3 2,4-4 0,4 1 4,4 2 2,-1 5 2,1-1 2,7 0 1,0 3 1,0 4-2,0 0 1,0 3-2,0 7 0,8 3-3,-8 4-1,0 6 1,4 7 1,0 7-3,0 6-1,-1 4-1,5 6 1,-4 4-4,0 7 0,3 3 1,-3 0 2,0-1-3,-4 1 0,-3-3 1,-1-4 2,-4-7-8,1 1-3,-4-4 2,-1-3 2,-3-4 0,-3 1 4,-1-4 0,0-4 3,0-2-1,-3-4 2,-1-4-4,5-2 0,-5-8-1,4-6-2,0-10 5,4-7 3,4-7 1,4 1 2,3-1-4,4 4 0,4 0-1,0 3 1,3 4-2,5 6 2,-5 7 2,5 3 2,-5 10 1,5 7 0,-5 7-4,1 10-1,0 9-6,-4 11-2,-4 7-12,-4 3-1,-3 6-7,-1 1-1,1-10-11,-1-8-3,1-5-28,3-11-9,4-17-34</inkml:trace>
          <inkml:trace contextRef="#ctx0" brushRef="#br0" timeOffset="28293.2608">19327-207 232,'-4'-7'88,"0"-13"-69,8-4-9,0 14-10,-4-3-3,-4-4 3,4 0 16,-4 1 7,0 2-11,1 1 15,-1 3 7,0 0-7,0 6-3,1 1-14,-5 6-4,-3 7-6,-8 7-3,4 10-1,-4 0 3,0 3 0,0 0 3,0 4-1,-3 2 2,10 5-4,1-1-2,0-3 2,3-4 2,5-6 0,3-3 2,0-8-7,7-2 1,4-8-1,1-2 2,3-8-1,4-6 1,-1-3 2,5-7 0,0-4 2,-4-2 3,3-5 4,-7-2 2,0-1-3,0 8 0,-3 2-3,-5 4 0,5 3 5,-5 4 4,-3 3-3,3 6-1,1 4-9,0 10 0,3 7-6,-4 7 1,1 6-5,-1 7 1,1 0-1,0-1 1,-1-5-4,1-5-3,-1-5-18,-3-8-8,0-3-56,-1-13-65,-3-7 46</inkml:trace>
          <inkml:trace contextRef="#ctx0" brushRef="#br0" timeOffset="29617.3906">19466 31 268,'-19'20'101,"12"-24"-78,3-6-42,4 0-25,0-3-3,4-7 2,3-4 37,-3 1 18,4 3-3,-5-4 35,5 4 16,0 0-6,-1 0-3,1-4-25,-1 4-10,1-3-9,-1 9-4,1 1 2,-1 3 0,1 0 3,-1 7 1,1-1 1,-1 4 0,5 7 2,-1 3 1,0 3-5,1 4-2,-1 3-2,0 7-2,-3 3-2,-1 4 1,1-1-1,0-3 0,-5-3 0,1-3-2,-4-8-2,0-2 1,0-4-4,0-10-1,0-3 9,4-11 5,0-9 1,3-7 0,4-1-3,1 1-2,3-3 1,-4 6 1,4 3 1,-3 8 1,-1 2 0,-4 4 2,5 7 3,-5 6 5,1 7-6,-1 4 0,-3 6-6,7 0-2,-3 0 0,-1 3 2,1-2-10,0-5-4,-1-2-19,1-8-5,-1-2-1,1-8 0,-1-2-8,5-8-2,-1-2-16,0-5-43,4-2 22,0 0 52,0-11 31,1 4 60,-1 0 27,0 3-13,-4 3-6,0 8-16,-3 2-7,-1 4-25,1 0 2,-4 17 2,-1 3-6,-3 7 1,0 6-11,0 7-2,-3 7-3,-1 3-2,4-3-2,0 0-1,0-3-5,4-4 0,-1-7-5,5-6 1,3-7-1,1-7 3,3-9 10,4-11 7,3-10 3,1-10 4,-4-10-3,7-3-1,-3 0-4,-1 3-1,-7 10 5,0 7 4,-3 6 19,-5 8 9,1 2-18,-8 7-8,0 7-10,0 11-3,0 5-3,0 8-1,0 9 1,0 1 2,7 6-3,-3 7 0,4 13 1,-1 11 0,1 6 0,-1 0 0,1 3-3,-8 4 0,0 0 2,-4-4 2,-3-3 0,-5-10-1,-3-6-2,-4-11 1,0-6 7,-3-11 6,-5-10 5,5-9 4,-1-1-2,4-9 0,1-8-6,-1-6-3,0-7-3,4-3-2,3-6-6,-3-8-1,8-6-2,-5 0 3,12 3-2,0 7-1,0 6-2,12 4-1,3 7-3,4 6-1,0 4-3,11 3-1,0 3-14,4 4-7,0-4-20,3-3-7,-3-7-44,8-6-17,-8-7 4</inkml:trace>
        </inkml:traceGroup>
        <inkml:traceGroup>
          <inkml:annotationXML>
            <emma:emma xmlns:emma="http://www.w3.org/2003/04/emma" version="1.0">
              <emma:interpretation id="{E63C5873-7F4A-4B81-AF8F-719A277549E7}" emma:medium="tactile" emma:mode="ink">
                <msink:context xmlns:msink="http://schemas.microsoft.com/ink/2010/main" type="inkWord" rotatedBoundingBox="22519,14955 23644,14258 24296,15310 23170,16008"/>
              </emma:interpretation>
              <emma:one-of disjunction-type="recognition" id="oneOf6">
                <emma:interpretation id="interp30" emma:lang="en-US" emma:confidence="1">
                  <emma:literal>LR</emma:literal>
                </emma:interpretation>
                <emma:interpretation id="interp31" emma:lang="en-US" emma:confidence="0">
                  <emma:literal>LQ</emma:literal>
                </emma:interpretation>
                <emma:interpretation id="interp32" emma:lang="en-US" emma:confidence="0">
                  <emma:literal>LD</emma:literal>
                </emma:interpretation>
                <emma:interpretation id="interp33" emma:lang="en-US" emma:confidence="0">
                  <emma:literal>LOQ</emma:literal>
                </emma:interpretation>
                <emma:interpretation id="interp34" emma:lang="en-US" emma:confidence="0">
                  <emma:literal>LAQ</emma:literal>
                </emma:interpretation>
              </emma:one-of>
            </emma:emma>
          </inkml:annotationXML>
          <inkml:trace contextRef="#ctx0" brushRef="#br0" timeOffset="30210.0099">20861-881 312,'4'0'115,"4"3"-89,-5 4 1,1-4-6,0 7-6,-4 7 1,0 3-4,-4 4 0,0 6-7,-7 10 6,7 7 2,-3 7-4,-1 6-1,1 7-6,-1 3-4,1 1 1,-1 6 2,0-7 2,1-3 3,-1-6-1,1-8 2,-4-9-4,11-11 0,-4-6 1,0-7 0,4-3 2,0-7 1,0 0 1,4-7 2,7-6-5,0-4-1,4-3 2,8-3 1,0-7-3,3 0-1,-3 3-1,-1 0-2,-3 4 1,0 3-1,0 3 0,-8 4 0,8 3-5,-4 3 1,-4 0-9,1 4-4,-5 0-18,8-4-7,-3-3-22,-1-3-8,8-7-69</inkml:trace>
          <inkml:trace contextRef="#ctx0" brushRef="#br0" timeOffset="31120.8139">21393-73 180,'11'3'68,"8"-6"-52,0 3-3,-8 0-5,1 0 2,3 3 6,-4 0 12,0 4 6,-7 3-17,4 0 10,-8 4 4,-8 2-5,4 1-3,-7 3-16,-4 0-6,-4-3-10,-4-4-5,-7-2 5,4-5 5,7-6 12,0-6 4,4-11-1,4-13 1,3-11 6,8-6 6,4-10-4,0-10 0,15-3-9,-4-7-4,3-7-7,5 10-2,3 7 1,1 4 2,-1 9 0,-3 4-1,0 13 7,-5 3 5,5 8-4,-8 2-2,11 11-3,-7-1 0,0 4-2,4 7-1,-8 6 1,7 7-1,-3 7-3,0 3 2,0 7 1,-8 7 2,8 9-1,-11 7-1,-1 11-4,-3 6 0,-4 0 0,-4 0 2,-3-3 1,-5-4 1,-3-7 0,-11-6 2,7-6-10,-4-5-2,1-9 5,3-7 4,0-6 11,4-7 5,0-11-3,0-9 1,7-11-6,5-6-2,3-3-5,3-4-2,9 3 1,-1 4 2,4 7-2,8 6 0,-4 7 5,7 13 5,4 14-7,-3 13-3,-1 7-20,0 7-7,4-1-34,-3-6-15,11-20-80</inkml:trace>
        </inkml:traceGroup>
      </inkml:traceGroup>
    </inkml:traceGroup>
    <inkml:traceGroup>
      <inkml:annotationXML>
        <emma:emma xmlns:emma="http://www.w3.org/2003/04/emma" version="1.0">
          <emma:interpretation id="{76040161-4BCD-40B2-82D2-17E5E09648B2}" emma:medium="tactile" emma:mode="ink">
            <msink:context xmlns:msink="http://schemas.microsoft.com/ink/2010/main" type="paragraph" rotatedBoundingBox="3169,16691 17932,16376 17966,17992 3203,18307" alignmentLevel="1"/>
          </emma:interpretation>
        </emma:emma>
      </inkml:annotationXML>
      <inkml:traceGroup>
        <inkml:annotationXML>
          <emma:emma xmlns:emma="http://www.w3.org/2003/04/emma" version="1.0">
            <emma:interpretation id="{3EBA626D-B084-493B-81F1-E10C5DF22F12}" emma:medium="tactile" emma:mode="ink">
              <msink:context xmlns:msink="http://schemas.microsoft.com/ink/2010/main" type="line" rotatedBoundingBox="3169,16691 17932,16376 17966,17992 3203,18307"/>
            </emma:interpretation>
          </emma:emma>
        </inkml:annotationXML>
        <inkml:traceGroup>
          <inkml:annotationXML>
            <emma:emma xmlns:emma="http://www.w3.org/2003/04/emma" version="1.0">
              <emma:interpretation id="{76307EB0-D8F7-4596-81B4-74362E412210}" emma:medium="tactile" emma:mode="ink">
                <msink:context xmlns:msink="http://schemas.microsoft.com/ink/2010/main" type="inkWord" rotatedBoundingBox="3179,17187 6461,17117 6485,18237 3203,18307"/>
              </emma:interpretation>
              <emma:one-of disjunction-type="recognition" id="oneOf7">
                <emma:interpretation id="interp35" emma:lang="en-US" emma:confidence="0">
                  <emma:literal>models</emma:literal>
                </emma:interpretation>
                <emma:interpretation id="interp36" emma:lang="en-US" emma:confidence="0">
                  <emma:literal>models.</emma:literal>
                </emma:interpretation>
                <emma:interpretation id="interp37" emma:lang="en-US" emma:confidence="0">
                  <emma:literal>modals</emma:literal>
                </emma:interpretation>
                <emma:interpretation id="interp38" emma:lang="en-US" emma:confidence="0">
                  <emma:literal>model.</emma:literal>
                </emma:interpretation>
                <emma:interpretation id="interp39" emma:lang="en-US" emma:confidence="0">
                  <emma:literal>modeler</emma:literal>
                </emma:interpretation>
              </emma:one-of>
            </emma:emma>
          </inkml:annotationXML>
          <inkml:trace contextRef="#ctx0" brushRef="#br0" timeOffset="33551.6881">1127 2315 80,'-3'4'30,"3"-4"-24,-4-4 17,4 4 5,0-3-9,-8-1-3,5 1-5,-5 3 0,1 0-4,-5 3 1,1 1-5,0 3 0,-1-4 3,1 0 1,3-3 1,1-3-7,3-4-2,0-6 4,4-4 5,4-13 2,4 3 4,-1-3-1,1 0 2,3 0-4,0-1-1,1 5 2,-1-1 3,0 3-4,1 8 1,-1 2-7,0 4-1,1 0-7,-1 7 0,4 3 3,0 6 4,0 1-6,4 10 0,4 3 4,-1 7 4,5 6-3,-1 8-2,4 2 0,-3 4-1,-5 0 0,-3-4 2,0 1-1,-8 0-1,0-8 1,-3-2-1,0-7 0,-8-7 2,-4-7 1,0-3 1,-4-3-5,-3-10 1,-4-11-2,0-2 0,0-8 2,-4-9 0,4-8 0,4-9 0,3 3 0,4-3 0,4 6 0,4 4 2,4 3-1,3 7-1,4 3 1,4 4 1,0 6-1,0 7 2,3 3 0,1 4 1,3 6-2,-3 7-2,-1 7 3,1 7 0,0 9-1,3 4-2,-3 3 1,-1 0-1,1-3 0,-4 0 0,0-3 0,-4-11 2,0 7-3,-4-6 0,-3-4-1,-1-3 0,-3-4 2,-4 0 0,-4-6 0,0 3 2,-3-6-1,-1-4-1,1-4 1,-4-6-1,-1 0 0,5-10 2,-1-7 1,1-10 3,3-10-3,0 4 0,4-4 3,4 7 1,3 3-6,1 7 0,3 6-1,4 7 0,4 11 4,4 9 5,3 14-3,1 13 2,3 10-5,0 7 0,0 0-1,-4-3-2,5-1-4,-5-3 0,-7-6-11,0-11-6,0-6-17,-4-7-6,-4-20-21,0-7-7</inkml:trace>
          <inkml:trace contextRef="#ctx0" brushRef="#br0" timeOffset="34152.3278">2243 2007 236,'-3'0'88,"3"0"-69,0 0 4,0 0-4,0 0-12,0 7-4,0 3-7,0 6-2,0 11 3,0 13-1,0 14 2,3 6 4,1 1 1,4 2-1,-1-2 1,1-8-4,-1-9 0,5-4 1,3-10 0,4-16 0,3-11 0,1-10 0,-1-9 0,1-18 8,0-6 5,-4-17 5,-4-10 3,-4 0-2,-3 3-2,-5 14-5,-3 3 0,-7 10 8,-5 14 5,-3 6-5,-3 10 1,-5 10-14,-4 14-5,-3 13-8,-7 7-1,6 3-4,5-3 0,0-6-10,3-5-4,4-9-4,4-4-2,8-13-8,7-6 0,7-11-12,4-6-3,8-4-35</inkml:trace>
          <inkml:trace contextRef="#ctx0" brushRef="#br0" timeOffset="34857.7362">2956 2131 108,'4'-3'44,"-4"-1"-35,-4-6 5,4 10-1,-4 0 7,0-3 5,1-1 11,-5 1 7,1 0-10,-1-1-2,-3 1-18,-4 0 3,0-1 4,0 1-5,-1 0 2,5-1-4,0 4 2,0 7-6,-1 3-1,1 7-6,3 13-2,1 13 0,-1 11 0,5 10-3,-1 3 2,4 3-1,0 1 0,0-4 0,0-10 0,4-11 2,3-12 0,1-14-9,3-10-2,0-20 6,4-7 2,0-6 3,0-17 2,1-7-1,-1-14-1,-4-9 7,-4-10 3,-3 6-1,-8-3 2,1 6-2,-9 8 0,1 2-1,-4 8 0,0 6 9,0 10 4,0 7 4,3 13 2,1 7-10,0 7-3,3 9-8,1 8-2,3 6-2,4 10-2,4 10-2,3 24-1,8 20 4,8 3 1,7 0 0,4 0-2,4 0-4,3-3-2,1-7-19,-5-20-7,1-17-7,4-16-4,-5-17 8,-3-21 4,-4-9-7,-3-21 0,-5-13-37,1-13-56,-4-4 32</inkml:trace>
          <inkml:trace contextRef="#ctx0" brushRef="#br0" timeOffset="35828.7342">3367 2148 124,'-4'23'49,"0"-10"-38,1 8 21,3-11 7,0 6-8,0-2-3,0 6-8,-4 0 0,4 0-11,0-3-1,0-4 2,0-3 0,0-10 9,4-3-4,-1-7-6,1-3 0,4-11-6,-1-3-2,1-3 0,-1-7 1,-3 0-1,0 4-1,-4-4 3,0 3 0,-4 1 3,0 3 1,-3 0 3,-1 6 1,1 7-1,-5 4 1,1 6-6,-8 7-3,0 10-1,-3 14-1,-5 6 2,5 20 3,-1 14 9,4 10 5,4-4-7,4 0-4,3-6-10,8-7-1,4-10 1,4-3 3,7-8-2,4-2 0,3-11 1,5-9 0,3-7 0,8-7 2,7-4 1,0 1 3,0-4-3,4 0 0,-7-3-1,-1 0-2,-7-3 1,-4-7-1,-7 3 2,-4-6 3,-8-8-2,-3-9-2,-5-10-3,-3-14-1,0-6 4,0 6 1,0 1-3,0-1 1,-3-3 0,-1-4 2,0 8-1,-3 2-1,-1 11 5,0 10 4,1 6 1,-4 11 4,-1 6-7,-3 4-2,0 6-3,0 7-2,0 10-2,4 10-1,3 14 2,8 13 0,11 6 1,12 14 2,7 24-3,15 16 0,1-10-1,-1-6-2,0-11-4,4-19 0,0-21-14,0-24-5,0-22 0,4-41 2,0-20-22,0-34-9,-1-26-74</inkml:trace>
          <inkml:trace contextRef="#ctx0" brushRef="#br0" timeOffset="36408.094">4053 2402 212,'-19'4'79,"12"-14"-61,-1 0 10,8 0 0,0-11-8,4-9 1,0-10 1,3-7 3,5 7-13,3 0 11,4 3 4,-1 3 1,1 7 1,4 7-10,0 4-1,-1 9 0,1 7 3,-1 7-9,-3 9-4,-4 11-5,0 10 0,-7 10-4,0 0 0,-8 0 1,-4-4 0,0-9-5,-4-4-1,1-10-15,-1-6-4,1-14-25,-1-17-8,4-13-70,8-17-59,4-7 74</inkml:trace>
        </inkml:traceGroup>
        <inkml:traceGroup>
          <inkml:annotationXML>
            <emma:emma xmlns:emma="http://www.w3.org/2003/04/emma" version="1.0">
              <emma:interpretation id="{90CD7174-01DA-4265-AE4D-B5E6BEAC9DD9}" emma:medium="tactile" emma:mode="ink">
                <msink:context xmlns:msink="http://schemas.microsoft.com/ink/2010/main" type="inkWord" rotatedBoundingBox="7116,16511 9311,16999 9012,18345 6817,17857"/>
              </emma:interpretation>
              <emma:one-of disjunction-type="recognition" id="oneOf8">
                <emma:interpretation id="interp40" emma:lang="en-US" emma:confidence="0">
                  <emma:literal>close</emma:literal>
                </emma:interpretation>
                <emma:interpretation id="interp41" emma:lang="en-US" emma:confidence="0">
                  <emma:literal>dose</emma:literal>
                </emma:interpretation>
                <emma:interpretation id="interp42" emma:lang="en-US" emma:confidence="0">
                  <emma:literal>done</emma:literal>
                </emma:interpretation>
                <emma:interpretation id="interp43" emma:lang="en-US" emma:confidence="0">
                  <emma:literal>"close</emma:literal>
                </emma:interpretation>
                <emma:interpretation id="interp44" emma:lang="en-US" emma:confidence="0">
                  <emma:literal>doge</emma:literal>
                </emma:interpretation>
              </emma:one-of>
            </emma:emma>
          </inkml:annotationXML>
          <inkml:trace contextRef="#ctx0" brushRef="#br0" timeOffset="44057.8625">5015 1933 56,'0'-10'24,"3"7"-18,-3-7 7,0 6 3,0-2-6,0-1-3,0 4-4,0-4-3,0 3 1,0 1-1,0 0 2,0-4 1,0 7 10,0-3 6,0-1 3,0 1 2,-3 0-13,3-1-4,-4 1-5,0 3-2,4 0 1,0-3-1,-4 3 2,1-4-1,-1 1-1,0 0 5,0-1 4,-3 1-3,3-4 2,-4 0-1,1 1 3,3-1-5,-3 4-1,-1-1-2,4 1-2,0 3-2,-3 0 1,-1 0 3,5 0 3,-1 0 2,-4 0 3,1 3 1,-1 1 1,1-1-6,-1 0-2,1 1-2,-1-1 1,4 0-4,1 1 0,-1-1 1,0 4 2,0 0-3,0-4 0,1 4 1,-1-1 2,0 1-1,0-4 2,-3 4 0,-1-7 1,4 7-2,1-4-2,-1 0 1,0 1 1,0 3-3,1-4 0,-1 0-4,0 1 1,4-1 2,0 0 3,0 1 0,0-4-1,0 0 1,-4 3-1,4-3 2,-3 0 1,3 0-1,-4 3 1,4 1-2,0-4 2,0 0-4,0 3-2,0-3 2,-4 0 0,4 0 1,0 3 0,0 1 0,0-4 0,0 3 0,0 0 0,-4 1 0,4-4 2,-4 3-1,4 1-1,-3-1 1,3 4-1,0-4 0,0 4 0,0 3 0,0-4 0,0 1 0,0 6 2,0 1-1,-4 3 2,4-1-2,-4 5-1,4-1 1,-4 3 1,1 1 1,3-1 1,0-3 0,0 0 2,0-3-3,0 0-2,0-4 0,0 1 1,3-4-3,1 3 0,0-3-1,0 0 0,-1 0 2,1 0 0,0 0-3,0 0 2,3-3 3,-3 0 1,0-4 1,0 4 0,-1-4-5,-3-3-1,0 0 1,4 4 2,0-1-2,-4-3-2,4 0 2,-1 0 2,-3 0 0,0 0-1,4 0 1,0 0-1,-4 0 0,0 0 0,0 0 0,0 0 0,4 0 0,-4 0 2,0 0-1,4 0-1,-1 0-2,-3 0-1,8 0 4,-8 0 1,7 0 0,-3 0-2,4 0 1,-4 0-1,-1 0-3,5 0 2,-1 0 3,1 0 1,3 0-4,1 0 1,-1 0 0,4-3 0,0 3 0,0-4 0,0 1 0,0-4 0,4 4-3,0-4 2,-4 0 3,0-3 1,0 0-4,0 0 1,0-3 0,0-4 2,4-6-1,-4-1 2,4-3 0,0-3 1,-4 0-5,4-7 1,-4 7 0,0-4 2,0-2 1,0-1 1,4-10-2,-4 0 1,4-3-4,-4-4 0,0 0 1,0 1 2,0-1-1,-3 4-1,-1 0-2,0 6 1,-3 0 3,-4 8 3,-4-1-2,0 7-2,-4 3 0,0 0 1,-3 0 1,-1 4 3,1-1-5,-5 1-3,1 3 1,0-1 0,-1 5-2,1 2 2,3 4 1,1 4 0,-1 2 0,5 4 0,-5 10-7,4 10 0,0 14 3,4 9 2,0 14 2,0 14 0,0 26 0,0 7 2,0 3 8,0-3 3,0 3-6,0-3-4,4-7-5,0-16 1,7-18-6,1-9 0,3-20-24,4-4-9,7-17-6,4-6 0,4-10-12,-4-8-38,0-2 21</inkml:trace>
          <inkml:trace contextRef="#ctx0" brushRef="#br0" timeOffset="36712.6205">4739 1890 232,'12'6'88,"-5"-2"-69,5-1 11,-5-3 1,1 0 3,-1 3 4,1 1 17,-1-1 10,-3 4-35,0-1 10,-4 1 5,0 3-14,-4 0-3,0-3-18,-3 0-7,-1 3-20,1-4-9,-1-2-46,1-11-18,3-13-93</inkml:trace>
          <inkml:trace contextRef="#ctx0" brushRef="#br0" timeOffset="44589.6766">5682 1957 176,'0'6'68,"0"-9"-52,4 10-5,-4-7-6,4 10-5,3-4 0,1 1 0,-1 10 2,1 10-1,-1 6-1,1 11 1,-1 6 10,1 0 7,-1 1 0,1-8-1,-1-3-9,1-9-5,3-11-2,1 0-1,3-10 0,0-10 0,0-10 6,0-14 6,0-9-4,0-11 0,-4-3 0,-3-3 2,-4 3 4,-4-3 1,-4 3 5,-4 3 4,-3 4-3,-4 0-1,0 10-5,0 6 1,-4 7 0,0 4-1,0 3-7,4 3-5,0 4-7,0 0-2,4-1-24,-1 4-10,5 4-39,3-1-17,4 4-22</inkml:trace>
          <inkml:trace contextRef="#ctx0" brushRef="#br0" timeOffset="45250.7769">6300 2017 216,'4'-10'82,"-4"10"-64,4-10 0,-4 3-3,0 0-9,4-9-1,-4 2 2,-4 1 2,0-1-4,0 4 8,-3 4 6,-5 2 1,1 4 3,0 7-7,0 6 1,3 4-8,-3 3-3,3 0-1,1-3-1,3 0 0,0 0 0,0-1-2,4 5-2,0-1 1,0 0 1,4 0-1,4 13 2,-1 1-2,1 3-1,-1 0 1,1 3-1,-4-7 2,-4 11 3,0-7 11,-4-4 7,0-6-1,-4 3-1,1-6-3,-1-4-1,-3-7-5,0-3-2,-4 0-6,0-10-1,-1 0-6,1 0 0,0 0-15,4-6-5,0-1-19,3-6-6,4-8-24,4 5-9,8-11-47,7 3-23,4-6 80</inkml:trace>
          <inkml:trace contextRef="#ctx0" brushRef="#br0" timeOffset="45891.9416">6327 2453 204,'-12'6'77,"9"-6"-60,3 0 17,0 0 4,0 0-20,0 0-5,3-3-8,-3 0-4,8-1 0,-1 1-1,1 0 0,3-1 0,4 1 0,0-1 0,4 4 2,0-3-3,4 0 0,-1-1 1,5 1 2,-5-4-3,5 1 0,-5-4 1,5 3 2,-1-3-1,-3-7 2,-4 7 0,0-7 1,-4 1 2,-4-5 3,-3 1 0,-1-3 2,-3 6-6,-4 4-1,0-4 0,-4 4 2,-3-1-5,-1 1-3,4 3 7,-7 3 8,0 0 1,-1 4-6,1 0 1,0 3-6,-1 3 0,1 7 1,0 3 2,-1 7 1,5 11 1,-1 6 0,5 3 2,3 0-5,0 4-1,3-4-2,5-3-2,3-4 1,8-6-1,0-4-9,7-3-4,1-6-7,3-7-2,4-7-13,3-4-2,1-2-69,0-11-57,-4 0 59</inkml:trace>
        </inkml:traceGroup>
        <inkml:traceGroup>
          <inkml:annotationXML>
            <emma:emma xmlns:emma="http://www.w3.org/2003/04/emma" version="1.0">
              <emma:interpretation id="{DCCFF29E-6BB4-42EE-B7C6-5AA1B6AE2A4A}" emma:medium="tactile" emma:mode="ink">
                <msink:context xmlns:msink="http://schemas.microsoft.com/ink/2010/main" type="inkWord" rotatedBoundingBox="9648,17182 10238,17731 9863,18135 9272,17586"/>
              </emma:interpretation>
              <emma:one-of disjunction-type="recognition" id="oneOf9">
                <emma:interpretation id="interp45" emma:lang="en-US" emma:confidence="1">
                  <emma:literal>to</emma:literal>
                </emma:interpretation>
                <emma:interpretation id="interp46" emma:lang="en-US" emma:confidence="0">
                  <emma:literal>#to</emma:literal>
                </emma:interpretation>
                <emma:interpretation id="interp47" emma:lang="en-US" emma:confidence="0">
                  <emma:literal>ton</emma:literal>
                </emma:interpretation>
                <emma:interpretation id="interp48" emma:lang="en-US" emma:confidence="0">
                  <emma:literal>*to</emma:literal>
                </emma:interpretation>
                <emma:interpretation id="interp49" emma:lang="en-US" emma:confidence="0">
                  <emma:literal>To</emma:literal>
                </emma:interpretation>
              </emma:one-of>
            </emma:emma>
          </inkml:annotationXML>
          <inkml:trace contextRef="#ctx0" brushRef="#br0" timeOffset="46529.6035">7401 1742 224,'-4'7'85,"1"-4"-66,3-3 14,0 0 2,0 0-18,0 0-7,0 0-9,0 0-1,0 0 0,3 7 2,1 3 1,0 3 3,4 7 3,-1 7 2,1 10 3,-1 7-1,1 9 2,-1 14-2,5 0 0,-5 0-1,1-6 0,-1-4-6,-3-10-2,0-7-13,-4-13-4,0-1-36,3-9-13,1-7-10,-4-10-3,8-3-21</inkml:trace>
          <inkml:trace contextRef="#ctx0" brushRef="#br0" timeOffset="46953.2665">7654 2272 100,'0'0'38,"4"0"-29,-4 0 10,0 0 5,0 0 2,0 0 2,0 0 2,0 0 1,3 6-16,1 1 4,0 0 4,0 6-8,3 1-1,1 2-6,-1 4 0,1 1-7,3-1-1,-3 0-2,3-4 0,0-2 2,4-4 0,4-3 4,-4-4 2,4-3 6,-4-3 3,-3-7 5,3-4 2,-4-3-3,0-9 1,-7-1-5,-4-7-1,0 1-6,0 3 0,-4 10-3,-3 3 0,-5 3-1,-3 4 0,-3 4-11,-1 2-5,0 4-23,-4 0-8,4-3-67,0-11-67,1 1 60</inkml:trace>
          <inkml:trace contextRef="#ctx0" brushRef="#br0" timeOffset="47592.1769">7409 2027 252,'-27'10'93,"12"-7"-72,-4 7 3,12-3-5,-4 0 1,-1 0 2,-10-1-7,3 1-2,4 0-7,3-4 0,5 0 4,-1-3-6,5 0 0,3 0-2,7-3-2,1 0 3,7-1 0,4-2 5,-1-1 3,9 0-4,-1 0-2,4 1 4,1 2 2,2 1-4,1 0-2,0-1-5,0 4 0,0 0 0,0-3 0,0 0-20,0-4-7,4-3-32,-1-7-13,5-6-57</inkml:trace>
        </inkml:traceGroup>
        <inkml:traceGroup>
          <inkml:annotationXML>
            <emma:emma xmlns:emma="http://www.w3.org/2003/04/emma" version="1.0">
              <emma:interpretation id="{83730A5F-041D-45D5-B39E-F07E5BB166AF}" emma:medium="tactile" emma:mode="ink">
                <msink:context xmlns:msink="http://schemas.microsoft.com/ink/2010/main" type="inkWord" rotatedBoundingBox="10684,16825 14024,16754 14050,17963 10710,18034"/>
              </emma:interpretation>
              <emma:one-of disjunction-type="recognition" id="oneOf10">
                <emma:interpretation id="interp50" emma:lang="en-US" emma:confidence="0.5">
                  <emma:literal>current</emma:literal>
                </emma:interpretation>
                <emma:interpretation id="interp51" emma:lang="en-US" emma:confidence="0">
                  <emma:literal>Current</emma:literal>
                </emma:interpretation>
                <emma:interpretation id="interp52" emma:lang="en-US" emma:confidence="0">
                  <emma:literal>currents</emma:literal>
                </emma:interpretation>
                <emma:interpretation id="interp53" emma:lang="en-US" emma:confidence="0">
                  <emma:literal>Currents</emma:literal>
                </emma:interpretation>
                <emma:interpretation id="interp54" emma:lang="en-US" emma:confidence="0">
                  <emma:literal>augment</emma:literal>
                </emma:interpretation>
              </emma:one-of>
            </emma:emma>
          </inkml:annotationXML>
          <inkml:trace contextRef="#ctx0" brushRef="#br0" timeOffset="48208.8134">8973 2014 220,'4'-17'82,"-11"3"-64,3-12-2,4 16-5,-8-7-8,1-7 0,-8-3-1,0-3 1,-8 4-2,-7 5-1,-4 8 3,-4 10 7,-3 13 5,-1 6 8,5 8 3,-1 13-5,4 6-2,8 11-3,3 10 0,8 3-6,4 0-4,7-4-6,8-2-2,7-8 1,4-6 0,8-10 1,3-7 0,4-6-5,8-11 1,3-9 0,1-11-1,3-3-5,4-4-2,-7-6-9,-1 0-4,-3-3-26,-8-4-10,-4 0-43</inkml:trace>
          <inkml:trace contextRef="#ctx0" brushRef="#br0" timeOffset="48814.6049">9154 1977 184,'8'-7'68,"-12"-3"-52,4 3 3,4 4 1,-4 0 1,0-1 2,0 1 5,-4-1 5,0 4-18,1 7 7,-1 3 2,0 4-6,0 9 0,1 4-7,3 10-1,0 6-4,3 8-1,1 2-3,4-2-2,-1-8 1,1-3 1,3-13-3,0 0-2,-3-10-5,3-4-2,1-10-6,-5-6-1,1-14 5,-1-16 3,4-14 0,1-7 1,-1-6 5,0 3 1,1 0 2,3 3 0,-8 4 2,1 3 1,-1 14 5,1 6 5,-4 10 15,-1 10 7,-3 7-10,8 14-4,0 9-10,-1 14-3,1 17 2,-1 13 1,1 7-3,-1-1 0,5-9-7,3-4-3,4-9-8,3-15-4,5-9-10,-1-13-3,0-11-3,1-16-1,-1-11-25,-3-9-11,-1-11-56</inkml:trace>
          <inkml:trace contextRef="#ctx0" brushRef="#br0" timeOffset="49366.0191">9716 2456 264,'-15'30'99,"11"-20"-77,1-10-7,3 0-10,0-10-10,-4 3 5,0-6 1,0-4 1,-3-3 9,3-3 8,0-7 7,0-7 5,1-7-6,-1 1-3,4-1-8,0 0-1,0 1-8,0-1-3,0 7-1,4 4 1,-4 3-1,3 0-1,1 6 1,0 4-1,4 0-3,-1 13 2,1-3 1,3 10 0,4 0-5,4 7 1,0 3-7,0 13-1,-1 4-11,1 3-3,0 10-17,0 1-5,-4-1-74</inkml:trace>
          <inkml:trace contextRef="#ctx0" brushRef="#br0" timeOffset="49867.4106">10029 2231 212,'4'0'79,"-4"0"-61,4-3 12,-4 3 2,0-3-8,0-1-2,0-2-6,0-1-2,0-6-8,0-4 5,0-3 2,-4-7 7,4 3 2,0-9-5,0-4 0,4 0-4,3 0 0,1 7-10,-1 3-1,1 4-4,3 6 0,0 10 6,8 11 2,0 9-2,4 14-1,-1 6-3,1 11-1,0 3-6,-1 0 0,5 0-8,-5-10-1,5-7-13,-5-10-4,1-13-21,0-11-7,-1-16-59</inkml:trace>
          <inkml:trace contextRef="#ctx0" brushRef="#br0" timeOffset="50471.5087">10519 2081 300,'-15'23'112,"11"-20"-87,4 1-18,0-4-12,4 0-11,0-4 0,4-2 6,-1-4 6,4 0 3,1 0 12,-1-1 7,0-2 2,1 0 0,-1-4-2,0-3 1,-3-7-6,-4-3 0,-4-10-8,-4-7-1,0-4-2,-4 4 1,-7 4-2,0 6-1,0 10 1,4 10 1,0 7 8,-1 10 3,1 14-9,0 13-1,-1 13-3,5 7 0,-1 6 8,5 8 5,3 6-2,7 10-1,4-3-9,8-7 0,4-10-6,7-10-1,4-14-13,7-10-5,1-12-16,-1-18-7,1-20-70,3-20-55,0-17 63</inkml:trace>
          <inkml:trace contextRef="#ctx0" brushRef="#br0" timeOffset="51319.9212">10862 2302 168,'-7'-24'66,"3"11"-52,4-7 17,0 10 2,0-4-1,4-2 1,0-5-5,-1 1-3,1 0-13,0 4-3,0-1 1,-1 0-2,1 0 1,0 4-3,4-1-1,-1 4 1,1 4 1,-1-1 3,1 4 1,-1-1-3,5 4 0,-1 7 1,0 3 5,4 7-13,-3 3-4,-1 10-6,0 4 0,1-1 3,-5-3 3,1-3 0,-1-7 1,-3-3 2,0-10 0,-1 3-3,1-14 0,-4-9 6,0-14 3,0-3-1,4-7 0,0-6-3,3-1 1,1 4-2,3 3-1,0 0 3,1 14 0,-1 6 1,0 7 0,4 6 6,1 11 4,-1 6-3,3 4 1,1 7-3,0-1 0,0 4-8,0 0 0,-4-7-1,4 0 2,-4-3-12,-4-4-3,1-6-18,-5 6-6,-3-9-4,0-8-1,-1-9-25,-3 3-11,0-14-28</inkml:trace>
          <inkml:trace contextRef="#ctx0" brushRef="#br0" timeOffset="52184.1121">11466 1554 288,'-31'34'110,"20"-24"-86,-4 3-4,8-6-7,-1 3-8,-3 0 0,-1-3-1,-3 0 2,4-1-3,0-2 5,3-4 4,4 0 3,4 0 3,8-7-6,3-3-2,8-7 6,4-3 1,3-3-6,8-4-4,4 0-4,3 3 0,4 1 0,1 3 1,-9 3 6,1 7 6,-8 0 3,0 7 3,-7 3-3,-4 0 0,0 0-1,-8 3-2,0 0-2,-3 1-1,-1-1-7,-3 0-4,-4-3-6,0 4 0,-4-1-25,1-6-8,-5-11-56,-3-16-25,-4-17-53</inkml:trace>
          <inkml:trace contextRef="#ctx0" brushRef="#br0" timeOffset="51752.3998">11424 1249 348,'-11'27'129,"11"-27"-100,4 4-24,-4-4-18,3 0-7,5-4 1,-4 1 14,-1 0 5,5 3 1,0 0 2,-5 3 2,5 7 7,3 7 4,0 13-6,1 10-3,-1 24 0,0 13 2,1 10 5,-5 3 3,1 1 4,-4 3 4,-1-4-2,-3-6-2,0-17-11,0-7-4,0-16-6,0-14-1,4-10-12,0-16-5,0-8 8,3-12 2,1-11-3,-1-3-1,5-4-11,-1-3-3,0 0-21,1-3-8,-1-4-33,-4-2-14,5-1 8</inkml:trace>
        </inkml:traceGroup>
        <inkml:traceGroup>
          <inkml:annotationXML>
            <emma:emma xmlns:emma="http://www.w3.org/2003/04/emma" version="1.0">
              <emma:interpretation id="{A629C88C-BE2B-4A4E-9C56-55B0F7DBC93A}" emma:medium="tactile" emma:mode="ink">
                <msink:context xmlns:msink="http://schemas.microsoft.com/ink/2010/main" type="inkWord" rotatedBoundingBox="14580,17062 17893,16791 17973,17773 14660,18044"/>
              </emma:interpretation>
              <emma:one-of disjunction-type="recognition" id="oneOf11">
                <emma:interpretation id="interp55" emma:lang="en-US" emma:confidence="0">
                  <emma:literal>bounds</emma:literal>
                </emma:interpretation>
                <emma:interpretation id="interp56" emma:lang="en-US" emma:confidence="0">
                  <emma:literal>Hounds</emma:literal>
                </emma:interpretation>
                <emma:interpretation id="interp57" emma:lang="en-US" emma:confidence="0">
                  <emma:literal>wounds</emma:literal>
                </emma:interpretation>
                <emma:interpretation id="interp58" emma:lang="en-US" emma:confidence="0">
                  <emma:literal>Unbounds</emma:literal>
                </emma:interpretation>
                <emma:interpretation id="interp59" emma:lang="en-US" emma:confidence="0">
                  <emma:literal>sounds</emma:literal>
                </emma:interpretation>
              </emma:one-of>
            </emma:emma>
          </inkml:annotationXML>
          <inkml:trace contextRef="#ctx0" brushRef="#br0" timeOffset="54617.974">12450 2071 236,'0'20'88,"-4"-14"-69,8 4 2,-4-10-5,0 0-9,0 0 1,0 0 1,0 0 2,0 0-5,0 0 7,3 4 4,1 6 2,0 0 1,4 17-7,-1 3 0,1 10 3,-1 4 4,1 6-4,3-10 1,0 4-4,1-7 0,-1-11-12,0 1-5,4-10-3,4-10-1,0-7 2,4-7 2,3-6 4,0-8 4,1-5 1,-1-11 0,-3-7-1,-1-3 2,-6-6 1,-5 6 3,-4 0-3,-7 0 1,-3 10-5,-1 0-2,-4 7 4,1 6 1,-1 4-2,-3 4-1,0 9 3,3 4 3,1 3-4,-1 10-3,0 6-4,1 1 1,-1 3 1,1 7 2,-1 0-1,5 0 2,3-4-4,3-3-2,5-3-1,7-4 0,8-6 3,7-10 0,4-4-6,7-6 0,1-4-13,3-3-2,-4-4-37,-3-2-14,-4-1-79</inkml:trace>
          <inkml:trace contextRef="#ctx0" brushRef="#br0" timeOffset="53826.8977">12461 1605 96,'0'-7'35,"0"4"-27,0-7-2,0 6-1,0 1 0,0 0 2,0-4 19,4 0 7,-4 4 1,0-1 0,0 1-8,-4 0-4,4-1-12,0 4 2,0 0 4,0 0-6,0 0-1,0 0-1,0 0 2,0 0 4,0 0 1,0 0 0,0 0 4,0 0-2,0 0-1,0 0-6,4 4-4,3 2-3,1 8-3,-1 6 1,1 7 1,-1 6 1,-3 7 3,0 4-5,0 6-3,0 7 3,-1 4 1,1-1 0,0 4-2,-4-4 1,0-6 1,0-8-1,0-9-1,0-6 1,0-11-1,0 0 2,-4-7 3,0-6-2,1-4 0,-1-3-1,0-3 1,0-4-4,-3 0-2,-1-3 4,4 0 1,1 0 0,-1-3-2,0 6 1,0-3-1,1 0 0,3 0 2,-4 0-1,4 0 2,0 0-4,0 0-2,0 0 2,0 3 0,-4 0 1,4 1 0,-4-1-7,4 4-3,0-4-1,0 7-1,0-3-9,0-1-4,0 1-6,0-4-1,0 7-14,0-3-5,0-1-35,0 1-30,4-4 46</inkml:trace>
          <inkml:trace contextRef="#ctx0" brushRef="#br0" timeOffset="55205.9732">13159 1853 332,'-8'13'126,"8"-6"-98,-4 3-3,4-3-10,-4-1-9,4 8 1,-3 2 0,-1 11 1,0 10-4,-3 13 6,-1 4 3,0 0-4,1-1-1,-1-6-4,5-7-1,3-6-3,3-4-3,1-10-12,7-3-2,1-10 3,3-7 6,4-4 5,3-9 4,1-11 2,0-6 1,-1-3 0,-3-4 0,-4 7 6,0-4 6,-7 4 5,-8 0 2,-4 6-1,-7 1 1,-1 3-9,1 3-1,-4 4-3,0 3-1,0 3-8,0 4 0,-4-4-23,4 7-8,-4 7-51,4-7-23,-4-7-58</inkml:trace>
          <inkml:trace contextRef="#ctx0" brushRef="#br0" timeOffset="55861.1173">13479 1554 332,'8'4'123,"-5"2"-95,-3 8 0,4-4-4,0 3-12,0 11-2,-4 9 3,0 8 2,0 2-8,0 14 7,0 3 3,0 4-5,0 3 1,7 0-8,-3-10-1,3 0-4,1-17-1,0-6-6,3-11 0,0-6-4,4-10 2,-3-7 7,3-10 3,-4-7 3,0-10 0,-3-10 2,-1-3 1,1-10-3,-4-4-3,-1-3-3,1-3 1,0 3 3,0 10 1,-1 3 3,1 11 1,0 6 1,-4 7 2,0 7 4,0 6 1,0 14-8,0 13-4,4 13-2,0 14-1,-1 13-3,1 7 2,4 7 1,3-3 0,0-11-9,4-3-4,0-14-15,4-9-5,8-17-10,-1-17 0,4-17-1,4-13 2,0-10-15,-4-7-3,0-4-50</inkml:trace>
          <inkml:trace contextRef="#ctx0" brushRef="#br0" timeOffset="56650.7749">13867 2111 268,'-11'20'101,"3"-10"-78,1 0 0,3-7-4,0 4-2,1-4 2,-1-3-2,0 0 2,0-3-10,4-4-1,0-3 2,0-6 0,0-1 4,0-3 2,0 0 2,4-4-6,0 1-2,3-1-3,1 1 0,3-1 2,1 7 5,-1 1-2,0 2 3,4 4-4,0 4-1,4-1-2,4 14 0,-1-1-2,5 4-1,-1 4-3,-3 2-2,-1 1-2,1 0 1,0 3-4,-1 4-1,-3-4-8,-4-4-4,0-2 3,-3-1 4,-1-3 1,-3 0 4,-5-3 4,1-4 1,-4-3 3,0 0 3,0 0 2,-4-6 3,1-4-5,-1-4-3,4-6 1,0-7 2,4 0 0,3-6 0,1 6-6,-1 0 1,4 7 0,1 3 2,-1 4 3,4 6 2,0 4 1,0 6 2,0 4-3,4 10 1,0 3-10,0 3 0,0 4-11,0 0-4,-4-7-13,4-6-4,-1-8-24,5-9-10,0-24-70,3-20-48,-3-13 77</inkml:trace>
          <inkml:trace contextRef="#ctx0" brushRef="#br0" timeOffset="57652.3823">14927 1668 316,'0'17'121,"0"-10"-95,4-4-4,-4-3-8,0 0-13,0 0-3,0 0 12,0 0 5,-4-3-7,0 3 11,0-4 7,-3 4 3,3 0 3,-4 0-9,1 0-1,-1 0-11,1 4-2,-1 6-7,-3 3-2,-4 7-7,0 11 0,-4 5 1,0 8 3,0 3 0,0 3 1,0 7 2,4-3 0,4-7-3,4-7 2,-1-7-10,8-9-3,8-11-2,3-6 2,8-14 10,0-9 5,3-8 2,1-9 1,-1-11 0,1-3 2,-4-10 6,-4-7 4,-4-6 1,-3 0-1,-4-1-4,-1 8-2,-3 6-6,0 13-1,0 11 8,0 6 4,-3 10 2,-1 7 1,0 7-16,-3 9-5,-1 8-2,4 6 0,0 7 3,1 3 1,3 3-4,0 1 1,3 3-7,5 3-3,3 0 3,8 10 4,0-3 2,4 4 3,3-5-4,0 1 0,5-10 0,-1-10 4,-4-7-1,1-6-1,-1-11 5,-3-10 1,-1-10 8,1-13 4,-4-10-7,-4-14-2,0 1-3,0 3 1,4 3 0,-8 10 1,4 7 0,0 10 2,4 9 6,7 15 2,5 13-5,6 9-3,5 8-1,7 6-1,4 0-5,-4 1 1,-4-1 0,-7 0 0,-8-3 0,-11-7 2,-8-3 1,-11 0 1,-19-4-2,-19-6-2,-7 3-17,-4-7-9,0-3-8,-8-6-5,1-8-55,3-12-24,4-4-45</inkml:trace>
        </inkml:traceGroup>
      </inkml:traceGroup>
    </inkml:traceGroup>
  </inkml:traceGroup>
</inkml:ink>
</file>

<file path=ppt/ink/ink5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2:01:32.318"/>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7159 67 120,'-4'4'46,"8"-8"-35,0 4 9,-4 0 3,0 0-2,0 0 2,0 0-7,0 0 1,0 0-10,0 0 0,4 4 0,-1 2-1,5 5 1,0 2 0,-1 7 1,1 7-4,-5 10-1,1 6 1,0 8 2,-4-1 1,0-3 1,0 6-4,0-6-1,0-6 1,-4-8 0,0-3 0,1-6 0,-1-4-5,0-3 1,0-1 0,1-2 2,-1-4-3,4-4 0,-4-2-28,4-4-10,0-7-58,4-10-29,3-9 61</inkml:trace>
  <inkml:trace contextRef="#ctx0" brushRef="#br0" timeOffset="574.7162">7174 446 100,'0'0'38,"0"0"-29,0 0 1,0 0-1,4 0 8,0 0 4,0-3 0,-1-1-1,1 1-8,4-4-3,-1 1-5,1-4 2,3 0 3,0-4-1,4-3 1,4 1 1,0-1 4,4-3-4,-4 0 0,3 0 2,-3-1 3,0 1-6,4 4-3,-5-1-1,1 3-1,-4 1-2,0 0 1,-3 3-2,-1 3-1,0 0 1,-3 0-1,-1 4 2,1 0 1,-4-1-1,0 1-2,-1 0 1,1-1-1,0 1-3,0 0 0,-1 3 4,1-4 3,0 4-6,0 0 0,-1-3-5,-3 0 2,4-1-43,-4 1-18,4-4-29</inkml:trace>
  <inkml:trace contextRef="#ctx0" brushRef="#br0" timeOffset="25503.3818">7431 490 80,'0'0'33,"0"-4"-26,0 4 5,0 0 0,0 0-5,0-3 1,0 3-3,0-3 0,0-1 8,0 4 6,0 0-1,0 0-1,0-3-1,0 0 0,0 3-8,-4 0 1,4 0 2,-4-4 0,0 4 1,1-3 2,-5 0 2,0-1-1,1 1 4,-1-1-7,1 1 1,-4-4-6,3 1-2,0-1-5,1 0 0,-1 1 0,5-1 0,-5 4 0,4-1 0,1 1-3,-1-1 2,0 1-12,0 0-5,0-1-47,1-2-21,-5-4-1</inkml:trace>
  <inkml:trace contextRef="#ctx0" brushRef="#br0" timeOffset="24728.4977">7400 443 68,'-3'0'27,"6"0"-21,-6 0 5,3 0 3,0 0 1,0 0 0,0 0-3,0 0-2,0 0-4,0 0 1,0 0-4,0 0-2,0 0 2,0 0 2,0 0-2,0 0 0,0 0-1,0 0 1,0 0-2,0 0 2,0 0 2,0 0 4,0 0 2,0 0-3,0 0 0,0 0-5,0 0 0,0 0-1,0 0 1,0 0 0,0 0 3,0 0 1,0 0 3,0 0-1,0 0 0,7 3-1,-7-3 0,0 0 0,0 0 0,0 0-2,4 7 1,0-4-2,0 4 2,-1 0-2,-3-7 0,4 6-3,0 1 1,0 0 2,-1-1 4,1-2-2,0 2-2,0 1 0,3-3-1,-3 2 2,4 1 1,-5 0-1,5-1-1,-4 1-1,3 0 0,-3-1-2,3 1-2,-3 0 1,4 0 1,-1-1-1,1 1 2,-4 0-2,3 3 2,-3-4 0,4-2 1,-1-4-2,1 6 1,-5-2-2,5-1-1,-4 1 1,3-4 1,-7 0-1,8 6-1,3 1 1,-3-4 1,-1 1 1,1-1 1,-1 4-2,1-4 1,-1 0-2,1 4-1,-1-4 3,1 4 2,-1-4-2,1 1 0,-4-1-1,-4-3 1,0 0-4,4 0 0,-4 0 1,0 0 2,0 0-10,0 0-4,0 0-16,3 0-8,5-3-13,-4-1-5,3 1-39</inkml:trace>
  <inkml:trace contextRef="#ctx0" brushRef="#br0" timeOffset="31081.9514">7891 84 88,'0'0'33,"0"0"-26,3 0 9,-3 0 3,0 0-3,0 0 3,0 0-1,0 0-2,0 0-2,0 0 1,0 0-8,0 0 2,0 0 2,0 0-4,0 0-2,0 0-2,0 0-3,0 0 1,0 0 1,0 0 1,0 0 1,0 0 0,4 0 2,4 4 1,-1-4 1,1 0-2,-1 0-1,1 0-1,-1 0 0,1 0-2,-1 0 1,5 0 2,-5 0 2,1 0 1,-1 0 0,1 0 0,-1 0 0,1 0 2,0-4 1,3 1-3,0-1 0,0 1-3,1 0 0,-5-1-3,5 1 1,-5 3 0,5 0 1,-5-3-2,1-1-2,-1 4-2,1 0-1,-5 0 4,1 0 1,-4 0-3,0 0 1,0 0-2,4 0 0,0-3-18,-4 3-7,4-3-15,-4 3-4,3 0-24,1 0-41,0 0 29</inkml:trace>
  <inkml:trace contextRef="#ctx0" brushRef="#br0" timeOffset="32510.3342">8471 279 124,'-7'0'49,"7"3"-38,-4-3 12,4 0 6,0 0-8,0 0 0,0 0-8,0 0 0,0 0-8,0 0-1,0 0 0,7 0-5,1 0-1,3 0 7,4 0 0,0-3-1,1-1-4,-1-3 0,0 1 4,4-4 2,3 0 0,-3 0-1,-4 0-6,0 0 1,0-1 4,-3-2 2,-1 0 6,0-1 3,-3 1-2,-1-4 0,-3 0-3,-4-3-1,0 0-5,0 3-3,-4 1-3,1 2 1,-1-3 5,0 7 5,-4 0-5,5 4 0,-5-1 0,1 4 0,-1-1-2,1 4-2,-1 0 1,0 0-1,1 7 0,-1-4 0,1 4 0,-1 0 2,1 3-3,-1 0 0,-3-4 3,3 11-1,1-3-3,3 2 1,0-2 1,0 3 0,1-1 2,3 1-3,0 0-2,0 3 2,-4 0 0,4 0 1,0 4 0,4-1 2,-4-3 1,0 0-4,0 0 1,3 1 0,1-1 0,0 0-3,0 0 0,3 0 2,-3 0 0,7 0 1,-7-3 2,4 0-3,-1-7 0,1 7 1,-1-4 2,1 0-1,-4 1-1,3-4 1,-3 0-1,0 0-3,0 0 2,-1 3 1,1-3 2,-4 0-1,0 1 2,0-1-4,-4 0 0,-3 3 3,-1 0 1,-3 1 1,-4-1 2,-4 4 1,-4 0 1,-3-4-2,0 1-1,-5-4-3,1 0-2,-4-4-10,0-6-6,-3-6-69,3-11-31,0-3 8</inkml:trace>
  <inkml:trace contextRef="#ctx0" brushRef="#br0" timeOffset="33775.0942">9025-30 100,'-7'4'38,"7"-4"-29,0 0-5,0 0-3,4 6 1,-1 4 1,1 4 7,-4 2 6,0 5-6,0-1-3,4 0 0,0 3 0,0 1-1,-1 3 1,5-1-4,-1 1 0,5-3 1,-1-4-2,0-4 1,-3-2 4,3-4 6,0-3 2,1-7 0,-1-7 1,0-6 3,1-4-2,-1-3 1,-3-4 4,-1 1 1,1-4-4,-5 0 1,-3 0-2,-3 1-2,-1 2-6,-4 1-2,1-1-6,-4 11-2,-5 6-13,-6 10-5,-5 11-12,1 9-4,-8 4-31,0 3-12,0 4-15</inkml:trace>
  <inkml:trace contextRef="#ctx0" brushRef="#br0" timeOffset="-10001.1594">4516 309 156,'-7'3'57,"3"-3"-44,4 0 1,0 0-4,0 0-6,0 0-1,0 0-1,0 0-2,0 0 1,0 0 3,0 0 2,7 3 4,5 4 4,3 0-2,0-4 1,7 1 6,5-4 2,11 0-6,-4 0-2,3-4-5,5 1 0,-1-1 1,1 1 2,-5 0-3,1 3 0,-4 0-1,-4-4 3,0 4-5,-7-3-3,0 3-1,-5-3 1,-3-1-1,-3 1 2,-1 0-4,-3 3 0,3-4 1,-3 1 2,-1 0-3,-3-1 0,0 1 1,-1 0 0,-3 3 0,4-4 2,0 4-3,-4 0 0,0 0-1,0-3 0,0-1 0,-4 4 0,0-3-3,1 3-1,-1 0 3,0 0 1,-3 0 2,-1 0 0,0 0 0,-3 0 0,0 0 0,-4 3 0,0 1 0,0-1 0,-4 4 0,0 0 2,0 3 1,-4 3 3,1 0-1,-1 4 0,1 3-3,-1 4-2,0-1 1,-3 4-1,3-3 0,1 2 2,-1 1-3,4 0 0,0-4 3,4 1 3,4-1-2,0-9-2,3 3 2,4-4 0,4 0-4,0-3 1,4 0 2,4 0 3,-1-3 0,4 3 0,5-3-1,-1 0 0,3-1-2,1 1 1,4 0-2,0-7-1,-1 6-2,1 1 1,-1-3-1,-3-4 0,4 6-11,0-2-5,-1-1-17,5 0-7,-1-3-44,0 4-55,4-4 41</inkml:trace>
  <inkml:trace contextRef="#ctx0" brushRef="#br0" timeOffset="-9352.5554">5333 671 144,'-7'-4'55,"7"-2"-43,-4 2-6,4 1-5,0 0-2,-4-1 2,0-2 17,1 6 11,-1 0-15,4 0 4,0 0 2,0 0-11,0 0-2,4 0-7,-1 0-3,5 0 8,3 0 6,1-4 1,3 1 3,4-1-6,-1-2-3,5 6-1,3-4-1,1 1-2,-1 0 1,4 3 2,1 0 2,-1 0-1,0 0-1,-4 0-1,1 0 0,-5 0-2,1 0-2,0-4 1,-5 4 1,1-6-3,0 2 0,-4 1 1,0 0 0,-3-1 0,-1 1 0,-4 0-3,1-1 0,-4 1-25,-1-1-11,-3-2-29,0-1-54,0 0 24</inkml:trace>
  <inkml:trace contextRef="#ctx0" brushRef="#br0" timeOffset="-8862.3564">5742 423 192,'-4'3'74,"4"-3"-58,0 0-8,0 0-9,0 0 0,0 0 2,0 0 9,0 0 6,0 0-8,0 0 4,0 0 2,4 0-7,3 0-2,1 0 3,3 0 3,0 0 0,4 0 1,0 0 0,0 0 0,1 0-4,-1 3 0,0 1-3,4 2 0,-4 4-1,3 1 2,-2 2-1,-1 0 2,-4 1 0,-3 9 3,-1-3 1,-7 0 1,-4 1-2,-3 5-1,-1-6-3,-3 4-1,-4-4-1,0 0 0,-4 0-7,4 0-2,0-6-14,0 3-3,0-7-19,3-4-9,5 1-35,-1-4-55,4 1 32</inkml:trace>
  <inkml:trace contextRef="#ctx0" brushRef="#br0" timeOffset="-7956.5223">6164 389 172,'0'-7'66,"0"1"-52,4-4 1,-4 6-4,3 1 1,1-4 3,4 4 5,-5 0 2,5-1-11,0 4 2,-1 0 3,1 0-2,-1 0 0,4 4-4,1-1 1,3 0-6,0 1-1,4-1 0,0 0 0,-1 1 0,1-1 0,0 4 0,0-1 0,-4 4-2,0 4-2,-4-1 1,-3 7 1,0-6 1,-8 9 3,-8 1-5,-3 6-3,-1 0 1,-3-3 0,0 3 3,0-6 1,0-1-4,0-3 1,0 0 0,0-3 2,4-4-1,-1-3-1,1 0 3,7-3 2,0-3 0,1-4 0,3 6-3,0-6-2,0 0 3,0 0 0,3 4-4,5-1-1,-1-3 1,1 0 0,0 0 1,3 0 0,0 0 0,0 0 0,5-3 0,-1-1 0,3-2 2,1-1 3,4-3-2,0 6 0,-1-6 1,1 0 0,-1-3 2,-3-1 3,0-2 0,0-4 0,-4-4-1,0-3 0,0-6 0,-7 3 0,-1-4-7,-3 1 0,0 2-1,-4 1 2,0 3-1,-4 4 2,0 0-18,-3-1-4,-5 1-62,-3-8-24,-3-9-28</inkml:trace>
  <inkml:trace contextRef="#ctx0" brushRef="#br0" timeOffset="182222.0722">10281 108 104,'-15'0'41,"11"0"-32,0 0 11,4 0 4,0 0-9,0 0-3,0 0 1,0 0 2,0 0-8,0 0 11,-3 0 8,3 3-5,-4 0 0,0 1-3,0 2-2,1 8-11,-5 3-2,0 9-3,1 15 0,-4 12 0,-1 8 0,-3 2 0,-4-2 2,0-4-1,1-1-1,-1 1 1,0-6 1,4-8-3,0-6 0,3-7 3,1-6 3,4-7-2,-1-7-2,1-7-3,3-6-1,0-4 2,4-7 2,0-2 0,4-1-1,0-6 1,3 6 1,1-3 1,-1-4 1,1-3 0,-1 1 0,1-1 0,-1-7 2,5 4-1,-5-3 2,4-1-6,1-3-1,3 4 0,0 2 0,0 1 2,0 4 1,0 2-4,0 4 1,0 0 0,0 3 0,4 0 0,-4 4 2,0 0-1,1-1-1,-1 4 3,0 0 0,0 0 1,-4 3 0,0 4-2,1 3-2,-1 0 5,-3 3 1,-1 1 0,1 2 1,-1 1-2,1 3 0,-5 3-1,5 4 0,-4 3-2,3 7-2,1 7 3,-1 3 0,1 3-1,-4 0 1,-1 0-2,1-3 2,-4-3 0,0-4 1,0-3-2,0-1-2,-4-6 1,1-3-1,-1 0-9,0-4-4,0 1-7,1-4 0,-1 0-2,0 0-2,0-3-4,1-1-2,-5-2-22,0-1-6,1 0-27</inkml:trace>
  <inkml:trace contextRef="#ctx0" brushRef="#br0" timeOffset="182590.5983">10187 641 124,'-8'-7'49,"12"7"-38,-4 0 12,0 0 6,0 0 0,0 0 5,-4 0-5,4 0-1,-4 0-15,1 0-1,3 0-1,0-4 2,0-2 3,0 6-9,3-4-2,1 1-5,4-4-3,-1 1 4,5 2 3,-1 1 1,0 0 2,1 3-4,-1 0 0,0-4-1,4 4 1,-3-3-7,3-4 1,0-3-43,0-7-17,7-13-47</inkml:trace>
  <inkml:trace contextRef="#ctx0" brushRef="#br0" timeOffset="183355.0153">10609 610 44,'19'-23'19,"0"13"-15,7-20 8,-7 13 2,4-7 12,3-6 6,0-3 8,-3-1 2,0-3 2,-5 1 0,1-1-7,-4 0-2,-3-3-20,-5-1-5,-3 1-2,-4 3-2,0 0-1,-4 7-3,-3 0 1,-1 10 4,-3 3 4,-4 4-9,0 6-2,-4 7-4,0 3 0,0 8 0,0 9 3,0 10 0,1 10 1,-1 10-3,4 17 0,3 10 2,5 0 0,3-3-2,4-7 2,8-6-1,3-8 0,4-3-7,4-13-4,0-7-15,7-9-5,0-11-12,1-7-4,-5-6-33</inkml:trace>
  <inkml:trace contextRef="#ctx0" brushRef="#br0" timeOffset="183956.4203">10975 439 52,'0'4'19,"3"-4"-15,1-4-5,0 1-4,0 0 6,0-4 4,-1 0 26,1 1 12,-4-1 9,0 0 4,0 4-16,0-1-4,0 1-10,0 3-2,0 0-13,0 0 0,0 0 0,-4 7-4,1 0 1,-1 3-5,0 3 0,-4 4-1,5 0 1,-1-1-2,4 4-1,0 1 1,4-5-1,3 1-5,5 0 1,-1-4 4,4 1 4,0 2 1,4-6 2,0 4-4,0-1 0,-1-3-1,1 0-2,-4 0 3,-3 0 0,-5 0 1,-3 1 0,-4-5-2,-4 4 1,-3 0-2,-5 0-1,-6 0 1,-1 1 1,-4 2 3,-3 0 4,-1 1 0,1 2 0,-1 1-5,1 0-3,0 0 0,-1-4-1,5-3-7,3-3 0,4-4-21,7-3-7,8-3-20,8-10-7,7-8-44</inkml:trace>
  <inkml:trace contextRef="#ctx0" brushRef="#br0" timeOffset="184472.9448">11367 537 160,'11'-4'60,"-11"4"-47,0 4 21,0-4 8,0 0-8,0 0 0,-4 3-13,1 0-3,3 1-10,-4 2-3,0 4 1,0 4-1,1-1 0,-1 7-3,4 0-2,0 4-2,4 6 1,3 0-1,4 4-2,1-4 3,3 0 2,0-3-2,0-4 0,0-3 1,0-9 0,0 2-3,0-13 2,0-13 5,0-4 5,0-10 1,-3-7 4,-5-6-3,1-3-1,-8-4-6,-4 3-1,-3 1 1,-1 9 0,-7 7-5,-4 11 1,-7 9-11,-4 14-5,-4 6-14,0 7-4,0 3-88</inkml:trace>
  <inkml:trace contextRef="#ctx0" brushRef="#br0" timeOffset="185649.4198">9263 1274 208,'-11'-13'79,"7"13"-61,0-4 6,4 1-2,0-1 1,0-2 6,0 6-1,0 0 1,0 0-16,0 0-6,4 10-2,0-3-3,3 9-2,1 11 1,3 10 1,0 7-3,4 12 0,-3 1-1,3 0 0,-4-3 2,4-4 0,-3-3 0,-1-7 0,0-3 0,-3-7 0,-1-6 0,1-7 0,-1-7-3,-3-4 11,0-12 7,0-11 3,-1 0 2,1-13-7,4-13 0,3 2-8,0-9-1,4 0-4,1 3-1,-1 3 1,-4 7 2,0 11-3,1 2 0,-5 4-15,1 10-4,-1-3-32,4-1-14,5 1-67</inkml:trace>
  <inkml:trace contextRef="#ctx0" brushRef="#br0" timeOffset="186272.9739">9666 1770 176,'-11'20'68,"11"-10"-52,0-7-5,0-3-6,8 0-1,-1 0 2,1-3 4,-1 0 1,5-4-5,-1-3-4,0 0 1,1-7 0,3 4 1,0-4 2,0-3 3,-4 0 2,0-4 3,1-2-1,-1-8 0,0 4-1,-3-4 2,-4 1-1,-4-1 0,0 4-3,0 3-1,-4 1-3,0 9-1,-3 0 3,-1 4 5,0 3-5,1 3 0,-1 3-4,1 8-1,-1 9-3,1 4-1,-1 13-1,1 4-2,3 6 3,4-3 0,0 13 1,4-3 0,3-7-3,5-3 2,3 0 1,3-10 0,5-7-11,0 0-3,-1-7-4,1-6-2,0 0-17,-5-7-9,1-7-63</inkml:trace>
  <inkml:trace contextRef="#ctx0" brushRef="#br0" timeOffset="186688.5813">9987 1689 104,'-4'7'38,"4"-3"-29,4-8-5,-4 4-3,4-3 14,-1-1 10,1-6 7,0-3 3,4-7-6,-1-4-1,1-6-15,3-3 1,0-1 2,4 1-6,0 3-3,0 6-2,4 4-1,0 3 0,-4 11 0,4 6 2,-4 6 3,4 4 2,-4 10 1,0 4-6,-3 3-2,-1 0-2,0 3 1,0-7-4,-3-3 0,0-3-12,3-4-7,-4-3-11,1-6-6,-1-4-24,1-10-55,3 0 20</inkml:trace>
  <inkml:trace contextRef="#ctx0" brushRef="#br0" timeOffset="187320.2633">10447 1297 228,'-8'0'88,"5"0"-69,-1 4 11,4-1 1,-4 4-15,0 3-3,0 7-11,-3 3-1,3 7-1,0 3-3,1 3 0,-1 1-1,4-1 3,0-6 0,4 0 1,3-7-3,1 0 0,3-7-3,0-2-1,4-11 4,0-4 3,1-3 1,2-6-1,-2-4 3,-1-6 2,-4-4 7,0 4 2,-3-4 1,-4 0 1,-1 3-2,-3 1 1,0 6 1,0 7-1,0 0-3,0-3-2,0 9-6,0-2-1,0-1-3,0 7-3,4 10 2,4-3 2,3 10-2,0 13-2,1 3-1,3 11 3,0 3-2,0 6-1,0 1 0,-4 6 3,-3 7-5,-8 7 0,0 0 0,-8-7 4,-7-7 1,-8-13 1,-3 3-3,-4-16 2,-8-4 7,4-13 6,-3-11 7,3-6 3,-4-6-5,0-8-2,4-6-9,0 0-4,4-7-1,4 7-1,3-10-11,4 7-5,4-4-19,4 0-7,7-3-40,12 3-15,3-3-15</inkml:trace>
  <inkml:trace contextRef="#ctx0" brushRef="#br0" timeOffset="188169.5659">11216 1515 184,'0'0'68,"4"0"-52,0-6-3,-1-1-5,1-3 5,0-7 6,-4 4 1,-4-8 3,0-2-13,-3 6 8,-1-6 4,1-4-5,-1 7-2,-3 3-6,0 4-4,-1-1 4,1 4 2,-4 4-4,-4 6 1,0 6-12,-3 21-2,-5 7 3,1 6 3,-1 7 3,5-4 1,-1-2-2,4-1 1,8-13-7,3-4 1,5-6-6,6 0-1,5-11 2,3-6 3,8-6 0,4-11 4,3 0 0,1 0 3,3-3 1,0 0 3,-4 0-3,-3 7 0,-4-4 3,-4 10 3,-4-3 5,0 7 1,-3-1-2,-1 4 0,1 0-5,-4 7-3,3 3 0,1 3-1,-1 8 0,1 2 2,-1 7-3,5 4-2,-1 6 2,-3 3 0,-1 4-1,-3 7 1,-4 0-4,-4-1 0,-3 4-6,-8 4-3,-4-11 10,-4-7 6,-7-6 2,-4-3 1,-4-11 3,-3-6 5,3-7-3,0-7 2,1-3-7,-1-6-1,4-4-11,4-4-5,4-9-21,7-1-6,7-6-20,12 0-5,8 0-43,3 3-61,12 0 46</inkml:trace>
  <inkml:trace contextRef="#ctx0" brushRef="#br0" timeOffset="188802.2752">11650 1415 188,'7'-17'71,"-3"10"-55,3 1 15,-7 6 3,0 0 3,0 0 2,0 0-8,0 0-4,0 6-15,-3 1-3,-1 6 1,-4 7-4,-3 4-1,0 6-2,-1 7 0,1 0-2,0 0 2,-4 0-4,7-4 0,1-3-1,3-3 0,4-4-3,4-6 1,3 0-3,8-7 2,0-10 1,4 0-1,4-3 4,3-11 0,1-2 1,-1-1 2,-3-7 1,-5-3 3,-2-3 1,-5-7 3,-7-3-1,-8 7 2,-4-7-2,-7 6 2,-4 7-4,-3 4-2,-5-1 0,-3 14 1,0 0-5,4 3-3,-1 1-6,1 6 0,7 0-9,4 0-4,4 6-18,3-2-5,4 3-23,8-1-8,4 1-26</inkml:trace>
  <inkml:trace contextRef="#ctx0" brushRef="#br0" timeOffset="189387.8013">12019 1539 232,'-4'-7'88,"4"0"-69,0-9-7,0 9-7,0-3-5,0 3 2,0-3 8,-3 7 5,-1-4-7,-4 4 4,1 6 4,-1 4-4,1 6 1,-5 7-8,1 0-3,0 10 1,-1-3 2,5 0-2,-1-3 0,5-1-1,3-3 1,3-3-2,9-4-1,3 4-2,0-7 1,4-3 1,-1-1 2,5-2 1,0-4 1,-1 0 0,-3-4 0,0-2 6,0-11 4,-8 7 4,-3-10 3,-4-7-7,-4-6-1,-4-4-3,-4 0-1,-3 3-5,-8 1-1,-7 6-3,-8 7-3,-4 6-3,0 11 1,-3 6-6,-1 4-1,8 3-9,4 0-1,8 0-20,14-3-67,12-10-1,15-7 7</inkml:trace>
  <inkml:trace contextRef="#ctx0" brushRef="#br0" timeOffset="190088.9153">12328 1468 160,'8'-3'63,"-4"3"-49,-1-3 14,-3 3 2,4-4-2,0 1 3,-4 0-2,0-1 0,0 4-16,-4 0-1,0-3 1,1 3 2,-1 0 3,0 3-4,-4 4 0,1 10-8,-1 3-4,1 10-1,-1 3-1,1 8 0,-1-4 0,1 6 2,3-6 1,0 0-1,0 0 1,4-7-4,4-7-2,0-6-9,3-10-5,5-7 4,3-7 5,0-10 5,0-6 2,0-7 3,0-11 3,-3-2 2,-5-11 3,1 4-1,-8-7 2,0 7 3,-4-1 1,0 5 0,0 2 1,1 4-4,-1 6-2,0 1 5,0 9 2,4 4-4,-4 0-3,4 7-1,0-1-1,0 8-2,0-4-1,0 10-1,0-4 0,0 4-5,4 10-1,4 10-2,-1 21 3,5 22-2,-1 21-1,0 17 5,1-1 3,3 11-3,0-1-1,0-19-11,7-14-5,9-30-52,2-34-22,13-43-71</inkml:trace>
</inkml:ink>
</file>

<file path=ppt/ink/ink5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0-27T19:42:48.428"/>
    </inkml:context>
    <inkml:brush xml:id="br0">
      <inkml:brushProperty name="width" value="0.10583" units="cm"/>
      <inkml:brushProperty name="height" value="0.10583" units="cm"/>
      <inkml:brushProperty name="color" value="#7030A0"/>
      <inkml:brushProperty name="fitToCurve" value="1"/>
    </inkml:brush>
  </inkml:definitions>
  <inkml:traceGroup>
    <inkml:annotationXML>
      <emma:emma xmlns:emma="http://www.w3.org/2003/04/emma" version="1.0">
        <emma:interpretation id="{33F27BF6-1E31-4B05-B04C-6860C1064A94}" emma:medium="tactile" emma:mode="ink">
          <msink:context xmlns:msink="http://schemas.microsoft.com/ink/2010/main" type="inkDrawing"/>
        </emma:interpretation>
      </emma:emma>
    </inkml:annotationXML>
    <inkml:trace contextRef="#ctx0" brushRef="#br0">166 13 232,'-22'-10'88,"18"10"-69,-7-3-3,7 3-4,-4 3-9,1 4-2,-4 3-3,-1 3-1,1 7 2,0 7 2,-1 0 2,1 3 7,0 4 6,3 3-2,1 0 0,3-1-6,0 1-3,0 3-2,1 1-3,3-4 1,0 3 1,0-7 1,3-6 1,-3-3 2,4-8 3,-4-2 0,4-4 0,-4 0-1,0-10 2,4 0-1,3-10 0,1-7-3,3-6-1,0-4-1,4 0 0,4-3 0,0-7 0,4 0-2,-1 0-2,1-3 1,0 0-1,3 3-3,0 3 0,1 1 2,-5 6 2,5 4-2,-8 2 0,-1 8-1,1 3 0,0 0 0,-4 3-2,0 4-11,0 3-5,-3 3-5,-1 1-2,-3 2-21,-5 4-8,1 0-18,-4 4-39,-7-4 26</inkml:trace>
    <inkml:trace contextRef="#ctx0" brushRef="#br0" timeOffset="557.4936">102-131 184,'0'-7'68,"0"4"-52,0 3 6,0 0 1,0 0-16,4 3-4,-4 4 11,0 13 5,-4 7-9,-3 10 10,-5 20 6,-3 7-3,0 6-1,-4 0-10,4 7-3,0 4-7,4-1-2,3-3-44,5-13-18,6-7-57</inkml:trace>
    <inkml:trace contextRef="#ctx0" brushRef="#br0" timeOffset="-585.3217">-203-64 228,'-8'-17'88,"5"14"-69,3-10-5,-4 9-5,0 4-10,-3-6 0,3-1 1,-4-3 0,-7 3 0,0 0 0,0 4 2,-4 3 3,-7 0 4,-1 3-2,-3 8 1,-4 5-3,-3 4 0,-1 4 10,0 6 5,0 7-4,4 6-1,1 4-3,2 7 0,1-4-6,11-3-2,8-3 2,4-1 3,3 1-4,8-1-3,-1 1-1,5 3-1,7-7 0,4-3 0,7-3-3,1-4 2,3-7-6,7-9-3,5-8-12,3-9-4,8-7-32,0-10-13,3-4-36</inkml:trace>
    <inkml:trace contextRef="#ctx0" brushRef="#br0" timeOffset="1381.3451">110 405 236,'-15'-13'90,"15"13"-70,-4-3 15,4 3 0,0 0-16,0 0-3,4-4-10,7 1-2,8 0-2,7-1 5,12-2 5,7-1-4,4 0 0,8 0-4,-4 7-3,-1 0 0,1 4 1,-4-1 1,-4 4 1,1 3 0,-5 0 0,-7 3 2,-4-3 1,-3 0 1,-5 1 0,-3-1 0,-4 0 0,-3-4-2,-1 1-1,-4 0-3,1-4 1,-8-3-2,0 0-1,0 0 3,0 0 0,0 0-12,-4 0-7,0 0-20,-3-3-10,-1 3-44,-3 0-17,0 3 1</inkml:trace>
    <inkml:trace contextRef="#ctx0" brushRef="#br0" timeOffset="2117.5639">1267 392 244,'-3'-3'93,"6"3"-72,1 0-2,-4 0-3,8-4-17,3-2-3,0-4-3,8-7 1,-4-3 4,0-4 1,0 1 3,0-4-1,-3 0 2,-1-3 4,-3 3 4,-5 0-4,-3 1-2,0 2-7,-3 1-1,-5 2 1,1 8 1,-5-4 5,-3 7 5,-4 4-3,-3 6-1,-8 6 2,3 14 2,-3 11-4,-4 9-1,0 7 0,4 3 2,4 0-3,3-3-2,8 0 4,7-3 4,8-4 4,4 0 2,7-10-4,8-3-1,4-7 0,3-6 4,4-4-6,4-7-2,4-6-3,0-4-3,7-3-8,0-7-5,-3-3-18,-1 0-5,1-4-41,-1-6-17,1 3-15</inkml:trace>
    <inkml:trace contextRef="#ctx0" brushRef="#br0" timeOffset="2567.2363">2048-114 200,'-19'-10'77,"11"13"-60,1-6 8,3 3 0,0 3-15,-3 4-3,-5 0-7,-3 3-3,-3 3 2,-5 7 4,-3 10 6,-1 14 10,-3 6 8,4 4-5,-1-4-3,8 0-7,8-6 0,3-4-7,8 0-1,4-3-4,8-3-1,3-4-1,3 0 0,1-10-5,4-6-3,3-4-3,5-4 0,2-9-9,5-4-3,0-3-19,0-7-10,-1-6-13,1 0-32,-4-11 25</inkml:trace>
    <inkml:trace contextRef="#ctx0" brushRef="#br0" timeOffset="3061.933">2387-44 120,'8'-37'46,"-5"27"-35,5 0 29,-4 10 14,0 0-9,-4 0-4,0 0-19,0 0-8,0 4-9,-4 9 1,0 0 0,-4 14-2,1 10-1,-4 10 3,-1-3 1,-3 9-6,0-2-2,0-1 2,4-3 1,-8 0 2,8-4 2,-1-3-5,1-3-1,3 0 2,1-10 1,-1-7 1,5-3 0,-1-4-2,0-3 1,0-3 0,4-7 1,-4-7 0,4-6 2,4-4-1,0-3 2,4-3 0,-1-4 1,4-7-4,1 4-1,3-3-1,4-1-2,3-3 1,1 0-1,-1 4-3,1-1 2,0 4 1,-1 3 2,1 4-3,-4 3-2,0 3 2,0 4 0,-1 3-2,-3 3 2,4 3-12,-4 1-20,0 3-7,1 3-25,-9 4-12,-3 0-18</inkml:trace>
    <inkml:trace contextRef="#ctx0" brushRef="#br0" timeOffset="3411.9051">2353 308 244,'4'4'93,"3"-4"-72,1 0 3,0 3-3,-1 0-13,4 4-2,1 0-6,3 3-1,0-4 1,-4 4 8,1 4 5,-1-1 2,0 1 4,0-1-2,1 1 1,-1-4-5,-3 3-3,-1-3-8,1 3-1,-1-6-1,-3 0 2,4 0-1,-8-7-1,0 0-15,0 0-5,0-4-17,0 1-4,0-1-29,0-2-10,0 2-15</inkml:trace>
    <inkml:trace contextRef="#ctx0" brushRef="#br0" timeOffset="4474.3979">2983-94 268,'4'-3'101,"-1"6"-78,-3 0-5,0-3-7,0 0-12,4 7 1,0 0 0,-4 6 0,0 4 0,-4 10 0,-3 6 2,-5 11 5,1 3 6,-4 3-3,-4 0 0,-4 1-2,1-1 0,3 0-4,0-3-3,0 0 0,0-3-1,4-8 0,0-9 2,8-7-1,-1-3-1,1-7 3,3-7 0,4-9-1,0-8-2,4-6-2,3-10 1,1-3 1,-1-4 0,5-10 0,-1 3 0,0-3 0,0-3 0,5 0-3,-1-1 2,3 5 1,1 2 2,4 7-3,0 4 0,-1 2 1,-3 8 0,0 6 0,0 7 0,0 3-3,-4 7 2,0 11 1,-4 5 0,0 8 2,1 6 1,-5 3-1,1 4-2,-1 4-2,-3 2 1,0-6 1,0 3 2,-4-3-1,0-3-1,0-4-2,0-3 1,0-4 3,0-3 1,0-6-6,0-1 0,0-6-1,-4-4 2,4-3 1,0-7 3,0-6-1,0-11 2,4-9-4,3-7 0,4-4 1,1-6 0,3 0 0,0 3 0,4 3 0,-4 4 0,4 6-3,-4 4 2,0 7 1,0 6 2,4 4-3,-4 6 0,0 7 3,0 10 3,0 10 0,0 7 0,0 10-1,-3 3 0,-1 3-2,0-2-2,-3 2 3,-1-3 0,1-3-1,-1 0-2,-3-3-10,0-4-4,-4-7-13,0-3-3,0-3-28,0-3-13,0-4-31</inkml:trace>
    <inkml:trace contextRef="#ctx0" brushRef="#br0" timeOffset="4999.9302">4027-654 224,'0'-6'85,"0"6"-66,4-4 12,-4 4 3,0 0-20,4 4 4,-4 9 0,-4 7-10,-4 10 0,-3 4-1,0 3-3,-8 10-1,0 6-3,0 1-1,-3-1-1,3 1 0,0-4-33,4 1-15,0-1-69</inkml:trace>
    <inkml:trace contextRef="#ctx0" brushRef="#br0" timeOffset="5478.8691">4170-84 184,'-3'-17'71,"6"17"-55,1-13 0,0 6-2,0 1-10,0-1-2,-4 0-1,0 0-1,3 4 0,-3 3 4,0 0 2,0 0 9,-3 7 4,-1 3 4,-4 10 1,-3 3-9,-4 8-2,0 2-3,0 4-1,0 3-3,-4-3 1,4-3-6,0-1-1,0-3 0,-1-3 2,1-4-3,4 1 0,0-1 1,-1 1 0,1-1-11,0 1-3,-1-1-13,1-3-5,4 0-32,-1 1-13,4-5-9</inkml:trace>
    <inkml:trace contextRef="#ctx0" brushRef="#br0" timeOffset="6169.3098">4472 13 148,'42'-47'55,"-20"27"-43,12-10 16,-19 20 7,0-3-4,4-7-1,-4 6-3,0 1 0,-3-1-15,-5 1 0,1-1-1,-5 4 7,-3 7 3,-3-7-2,-1 7-1,-4 3-6,-3 3-2,-4 7-4,0-7-1,-4 7-6,4 4-1,0-1 1,0 4 0,4 0-2,-1 6 0,1-3 4,0 4 1,3 3 0,0 3-2,5 0 1,3 0-1,3 0 0,5 0 0,3 1 0,4-5 2,1 1-3,2 0 0,1-3 1,0-1 0,0-3 0,0 0 0,0 0 0,-4-3 0,-4 0-3,0 0 2,-7-4-1,-4 0-2,-4-3 0,-3 1 3,-5-1 0,-3-4 3,0 1-3,-4 0 0,-3-4 1,-1 4 2,1-7-1,-5-7-1,1 4 1,-1-1 1,5-2 1,3-1 3,0 0 6,4-3 2,4-3-1,7-1 2,4-6-6,4-3-1,3-4-2,8-3-1,0-7-3,8-3-2,3-4-2,5-3-1,6 0-16,9 7-7,3-3-34,7-1-13,16-3-66</inkml:trace>
  </inkml:traceGroup>
</inkml:ink>
</file>

<file path=ppt/ink/ink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2:57:54.61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ACA5711-2F55-4215-8A80-39764A66E81B}" emma:medium="tactile" emma:mode="ink">
          <msink:context xmlns:msink="http://schemas.microsoft.com/ink/2010/main" type="writingRegion" rotatedBoundingBox="18364,7190 23359,6571 23707,9377 18712,9996"/>
        </emma:interpretation>
      </emma:emma>
    </inkml:annotationXML>
    <inkml:traceGroup>
      <inkml:annotationXML>
        <emma:emma xmlns:emma="http://www.w3.org/2003/04/emma" version="1.0">
          <emma:interpretation id="{83429AAB-74BD-489A-9C5B-1B3B111A9BA6}" emma:medium="tactile" emma:mode="ink">
            <msink:context xmlns:msink="http://schemas.microsoft.com/ink/2010/main" type="paragraph" rotatedBoundingBox="18364,7190 23359,6571 23493,7649 18498,8269" alignmentLevel="1"/>
          </emma:interpretation>
        </emma:emma>
      </inkml:annotationXML>
      <inkml:traceGroup>
        <inkml:annotationXML>
          <emma:emma xmlns:emma="http://www.w3.org/2003/04/emma" version="1.0">
            <emma:interpretation id="{DAD81D16-2E7D-425C-984D-A2335369683D}" emma:medium="tactile" emma:mode="ink">
              <msink:context xmlns:msink="http://schemas.microsoft.com/ink/2010/main" type="line" rotatedBoundingBox="18364,7190 23359,6571 23493,7649 18498,8269"/>
            </emma:interpretation>
          </emma:emma>
        </inkml:annotationXML>
        <inkml:traceGroup>
          <inkml:annotationXML>
            <emma:emma xmlns:emma="http://www.w3.org/2003/04/emma" version="1.0">
              <emma:interpretation id="{EF561E48-AB1D-4C56-AF15-622A9BF72112}" emma:medium="tactile" emma:mode="ink">
                <msink:context xmlns:msink="http://schemas.microsoft.com/ink/2010/main" type="inkWord" rotatedBoundingBox="18364,7190 23359,6571 23493,7649 18498,8269"/>
              </emma:interpretation>
              <emma:one-of disjunction-type="recognition" id="oneOf0">
                <emma:interpretation id="interp0" emma:lang="en-US" emma:confidence="0">
                  <emma:literal>EWMoriond</emma:literal>
                </emma:interpretation>
                <emma:interpretation id="interp1" emma:lang="en-US" emma:confidence="0">
                  <emma:literal>t:wmoriond</emma:literal>
                </emma:interpretation>
                <emma:interpretation id="interp2" emma:lang="en-US" emma:confidence="0">
                  <emma:literal>t:wmoniond</emma:literal>
                </emma:interpretation>
                <emma:interpretation id="interp3" emma:lang="en-US" emma:confidence="0">
                  <emma:literal>T:wmoniond</emma:literal>
                </emma:interpretation>
                <emma:interpretation id="interp4" emma:lang="en-US" emma:confidence="0">
                  <emma:literal>Ermined</emma:literal>
                </emma:interpretation>
              </emma:one-of>
            </emma:emma>
          </inkml:annotationXML>
          <inkml:trace contextRef="#ctx0" brushRef="#br0">-3 358 152,'0'-3'57,"0"3"-44,9-8 5,-5 8-1,0-3-4,0-1 0,0-4-1,0 5 0,0-5-6,5-3 0,-5 0 1,0 0-1,4 0 1,1-3-2,-1-1 2,0-3-4,5-1 0,-5 1 5,0-1 3,-4 1-2,0 3 0,1 4 1,3-3 1,-4 3-3,4-1-3,0 1-2,1 0-3,-1 0 1,0 4-1,1-4 2,-1 4 3,0-1 0,0 1 0,1 3 1,-5 1 3,0-1-4,0 0-3,0 4-4,0-3 1,0-1 3,-4 4 1,5 0-4,-5 0-1,0 0-2,0 0 0,0 0-15,0 0-5,4 0-23,-4 0-10,0 0-45</inkml:trace>
          <inkml:trace contextRef="#ctx0" brushRef="#br0" timeOffset="-566.8348">-32 101 224,'0'4'85,"9"-4"-66,-9 3-1,4 1-6,-4-4-6,0 7 1,4 1-4,0-5-2,0 5 0,-4-1 3,0 0 5,4 4-3,1 0 2,-5 4 1,4 0 2,0 7-1,0 7-1,0 8-1,4 7 0,-4 8-2,9-1 1,-5 8-2,5-8 0,-5 1-3,0-4-2,5-4 1,-5-7-1,4-4 0,-3-4 0,-5-3-5,0-4-1,0 0-17,-4-7-5,0-1-19,0-3-6,0-3-48</inkml:trace>
          <inkml:trace contextRef="#ctx0" brushRef="#br0" timeOffset="993.4632">221 818 140,'-4'0'55,"4"0"-43,0 0 16,0 0 7,0 0-10,0 0-3,0 0-3,0 4-3,0-1-8,0-3 1,4 4 4,-4-4-1,0 0 1,0 0-1,0 0 2,4 0-3,0 4 1,0-4-3,0 0 0,5-4-3,-1 4-1,0 0-3,0-4 1,5 1 2,-1-1 2,1-4-1,-1 1 1,0 3-4,1-3-2,-1 0 0,1 3 1,-5-3-3,0 3 0,-4 4-4,1-4-1,-5 1-15,0-1-4,0 4-18,0-4-5,0-7-52,4-7-36,0-4 56</inkml:trace>
          <inkml:trace contextRef="#ctx0" brushRef="#br0" timeOffset="491.3454">204 325 108,'-12'22'41,"8"-7"-32,-5 0 9,5-8 1,4 0-3,-4 1 3,0-1 1,0-3 0,4-1-11,0 1 6,0-4 4,0 0-6,0 0 0,0 4-1,0-4 2,0 0-1,0 0 0,0 0-3,0 0-1,0 0-3,0 0 1,0 0 0,0 0 1,4 0 2,0 0 1,0 0-5,5 0-2,-5 0 0,0-4 0,4 0-2,-4 1-2,5-1 1,-1 0-1,-4 1 2,4-1 1,0 0-4,1 1-1,-1-1 1,0 0 2,1 1-5,-1-1 1,0 0-6,0-3 1,1 0-9,-1-1-2,0 5-3,-4-1 0,0 0-20,-4 4-10,0 0-28,0 0-23,0 8 44</inkml:trace>
          <inkml:trace contextRef="#ctx0" brushRef="#br0" timeOffset="2140.5668">552 281 160,'-9'-7'63,"9"-1"-49,0-3 11,0 8 2,0-5-7,-4-6-1,4-1-7,-4 0-2,4 0-6,-4 1 4,0-1 2,4 4 1,0 4 3,0-1-3,0 1 1,0 0-1,0 3 1,0 4-2,0-4-1,0 1 3,0-1 5,0 4-3,4 0 2,-4-4-7,0 4-1,0 0 0,0 0 0,0 0 0,0 0 0,4 4-4,0 3-1,5 4-3,-1 4-3,0 7 2,5 4 0,-1-1 1,4 5 2,1 3-1,0 4-1,3-4 1,-3 0-1,3-4 0,-3 1 0,-5-8-3,5 0 2,-5-4 1,1-3 2,-1-4-6,-4-4 1,1-3-4,-9-4 0,4 0 1,0-4 4,0 1 1,0-5 1,-4 1 2,4-4 1,-4 0 1,0-4 0,0 0 0,0 1 2,0-1-1,0 0 0,0 4-3,0-3 1,0 3-2,0-4-1,0 4 1,0 0-1,5 3 0,-5 1 0,0 0-3,0 3 2,0 0 1,0 4 2,0 0-6,0 0 1,8 8 1,0 6 1,5 5-2,-1 3 0,4 4-1,1 3 3,0 0 0,-1 5 1,-3-9 0,3 1 0,-4-4 0,1-3 2,-1-1-1,1-3-1,-5-4-2,0-4-1,1 0 2,-5-3 0,-4-4-2,0 0 0,4-4 2,0-7 0,0-3 3,0-8 1,0-4-1,-4-4 1,0 1 7,0-4 3,0 0-4,0 0-1,0 0-4,-4-4-3,4 0 0,0-3 1,0-1-3,4-3 0,1 0 1,3-4 0,0-3-3,4-1 2,5 4 1,0 4 2,-1 4-3,1 3-2,-5 8 2,5 7 2,-9 3-2,0 1 0,0 7-4,-3 0-1,-5 3-11,0 1-3,0 3-10,0 1-2,-5 3-20,1 0-6,-4 7-49,0 8-33,-1 10 64</inkml:trace>
          <inkml:trace contextRef="#ctx0" brushRef="#br0" timeOffset="3411.2536">1511-35 160,'0'-22'60,"5"14"-47,-1-6 8,-4 6 2,0-3 1,0 0 3,4 0-3,0 0-1,-4 4-12,0-1 9,0 5 3,0 3-7,0 0-4,4 7-5,0 8-2,0 11-1,0 3 0,1 11-2,3 5-2,0 2 1,0 1-1,1 4 0,-1 3 2,0 0-3,1 0 0,-1-3 1,0-1 0,-4-10 0,0-5 2,0-10-1,1-4-1,-5-7-2,0-4 1,0-4-4,-5-7 1,1-11 2,-4-11 1,0-11 1,0-11 0,-5 3 0,5-3 0,0 0 4,-1-4 2,1 4 0,0 0-1,4 0-3,-1 4-2,1 3 3,4 0 0,0 4-1,0 0 1,4 0-4,5 3 0,-1 1 1,0 3 0,1 0 2,-1 8 3,0 7 0,5 4 0,-1 3-6,0 8 1,5 3 0,-1 8 0,1 10 0,4 5 0,-1-1 0,1 8 0,0 4-3,-1 3 2,1-4 1,-4 1 0,-1-1 0,1 0 2,-1-3-3,-3-4 0,-1-3-1,-4-5 0,1-2 0,-5-5 0,0-3 0,0-4-4,-4-4 1,-4-3-2,0-4 0,-5-8 4,1-3 1,0-7 4,0-4 3,4 0 2,-5-8 3,1-3-5,0 0-1,-1-4-4,5-3-1,4-4-1,0 0 0,0-4 2,4 4 0,1 0 0,3 3 2,0 4-3,5 8 0,-5 7 3,0 4 1,0 3 1,5 4 0,3 3-2,1 8 1,-5 8 0,5 10 1,-1 8-5,1 7 1,4 11 0,-5 0 0,5 4 2,0 4 1,-1-1-4,1 1 1,0-1 0,-1 0 0,1-3 0,-5 0 2,1-4-6,-5 0 1,-3-3-21,-5-4-7,-4-4-52,-4-8-24,-5-10 3</inkml:trace>
          <inkml:trace contextRef="#ctx0" brushRef="#br0" timeOffset="4360.8735">2632 9 224,'0'0'85,"5"0"-66,-18 4 1,13-4-2,-4 3-10,0 1 0,-4 3-4,-5 1-1,1-1-1,-1 8-2,1-1 1,0 8-4,-1 8 2,5 7 1,4 3 0,0 4-3,4 4 2,4 0 1,4-4 0,0-4-5,5-7 1,3 1-3,1-16 0,3-3 1,1-8 2,0-7 4,-5-4 4,1-7 10,-1-7 5,-3-11-3,-1-1 1,-3-3-4,-1-7 2,-4-8-2,-4 4 2,-4 0-4,-9-1 1,1 1-5,-13 0 1,-4 0-5,-4 7 0,-4 0-8,4 8-2,0 3-7,4 8-2,4 3-11,0 4-3,4 4-26,5 7-9,3 7-34</inkml:trace>
          <inkml:trace contextRef="#ctx0" brushRef="#br0" timeOffset="4873.5416">2765 443 148,'4'-4'57,"0"4"-44,0-4 5,-4 4-1,0 0-4,4-3 0,0-5 4,1-3 1,-5-3-9,4-8 1,0-4 1,0-4-6,0-3-1,4-3 0,1-5 2,3 1-5,1 3-3,-1 8 3,0 3 3,1 7 5,-1 5 2,1 3-3,-1 3 0,0 8-3,1 4 0,-1 7 1,5 7 1,-1 4 1,1 4 0,4 0-4,-5 0-1,1-1-1,-1-3-2,1-3 1,-5-4-1,-4-4-16,1 0-4,-5-8-47,0-3-19,-4-7-9</inkml:trace>
          <inkml:trace contextRef="#ctx0" brushRef="#br0" timeOffset="5158.3384">3187 2 280,'8'3'107,"4"1"-83,1 0-9,-5 3-9,0 0-6,1 1 2,-1-1-3,0 4 0,0 7 1,1 8-5,-1 4 1,0 3-5,5 0 1,-1 0 6,0-7 3,5-4-10,4-4-7,-5-3-11,1-8-6,-1-11-51,5-14-33,-4-22 47</inkml:trace>
          <inkml:trace contextRef="#ctx0" brushRef="#br0" timeOffset="5349.2839">3365-440 300,'-17'26'112,"21"-22"-87,-8 3-2,4-7-9,0 0-13,0 0-2,0 0-18,0 0-5,0-4 12,0 1-25,0-8-9,0-8-40,0-3-36,8 4 47</inkml:trace>
          <inkml:trace contextRef="#ctx0" brushRef="#br0" timeOffset="5897.8903">3708-61 264,'0'0'99,"0"4"-77,0-1-2,0-3-7,0 0-7,0 0-1,0 0-1,0 0 0,0 8-2,0-1-4,0 8-1,0 3-1,0 8 3,0 11-2,4-1 1,4-2 0,1-5 0,3 0 2,0-7 2,1-3-3,-1-4 0,1-4-6,-1-4 0,0-7 9,1-4 8,-1-7 5,1-11 0,-5-4-3,-4-10 0,-8-5-5,0-7 1,-4 1-3,-5-5 0,-3 4-3,-1 8 1,1 7-2,-1 0 2,5 11-13,-5 3-3,5 5-16,-1 3-7,1-1-24,-1 5-10,1 3-27</inkml:trace>
          <inkml:trace contextRef="#ctx0" brushRef="#br0" timeOffset="6376.8758">3662-179 176,'13'4'66,"-5"-4"-52,4-4 12,-3 4 4,3-3-12,5-5 0,-1 1-4,5 0-1,-4-1-7,3 5 3,-3-1 1,3 4-3,-3 4 1,0 7 1,-1 7 5,1 8-8,-1 7-3,1 4-2,-1-1-1,1 5-5,-1-4 1,1-4 4,-1-4 2,-3-7 0,-1-3-2,1-5 5,-1-10 4,-4-11 1,1-4 4,-1-11-5,0-8-3,0-3-3,-3-4 0,-1 4-2,0 4-1,0 3-2,0 4 1,0 4 1,5 3 0,-5-4-3,4 8 2,0 4 1,0 3 2,5 4-1,-1 4-1,5 7 1,-1 7 1,5 1-1,0 3 2,-1 0-7,1-4 1,0 4-23,4-3-8,-5-8-47,-3-4-20,-1-10 4</inkml:trace>
          <inkml:trace contextRef="#ctx0" brushRef="#br0" timeOffset="6890.4733">4572-451 276,'-4'-7'104,"4"11"-81,4 7 3,-4-4-4,0 0-10,-4 4 1,-4 0-8,-4 4-1,-1 4-2,-3 3-2,-1 3 3,-4 8-4,5 4-2,-5 0 2,13 0 0,4 3-2,4-7 0,8 4-1,9-8 0,3-3-2,1-7 1,4-5-2,0-6 2,4-5 5,-5-3 2,1-7 0,0-4 1,0-7 0,-4-8 3,-5-4 3,1-6 2,-5-9-3,-4-6-3,-8-4 0,-4-8-1,-8-3-2,-5 0-2,1 3 7,3 12 3,1 7-1,4 11 0,-1 7 1,1 11 4,0 19-13,4 25-4,-1 23 1,5 18 2,5 11-1,3 7 0,8 4 1,9-4 0,4-7 0,8-15 0,9-11-22,4-25-10,3-27-31,5-25-12,4-25-46</inkml:trace>
        </inkml:traceGroup>
      </inkml:traceGroup>
    </inkml:traceGroup>
    <inkml:traceGroup>
      <inkml:annotationXML>
        <emma:emma xmlns:emma="http://www.w3.org/2003/04/emma" version="1.0">
          <emma:interpretation id="{0837B8AA-B897-4F88-A5C2-5A4E19A5F14E}" emma:medium="tactile" emma:mode="ink">
            <msink:context xmlns:msink="http://schemas.microsoft.com/ink/2010/main" type="paragraph" rotatedBoundingBox="20513,8261 22617,7867 22917,9464 20813,9859" alignmentLevel="2"/>
          </emma:interpretation>
        </emma:emma>
      </inkml:annotationXML>
      <inkml:traceGroup>
        <inkml:annotationXML>
          <emma:emma xmlns:emma="http://www.w3.org/2003/04/emma" version="1.0">
            <emma:interpretation id="{6C80C762-9368-4C6D-8069-DB7EEF760EAD}" emma:medium="tactile" emma:mode="ink">
              <msink:context xmlns:msink="http://schemas.microsoft.com/ink/2010/main" type="line" rotatedBoundingBox="20513,8261 22617,7867 22917,9464 20813,9859"/>
            </emma:interpretation>
          </emma:emma>
        </inkml:annotationXML>
        <inkml:traceGroup>
          <inkml:annotationXML>
            <emma:emma xmlns:emma="http://www.w3.org/2003/04/emma" version="1.0">
              <emma:interpretation id="{BB9E707E-ECDE-4BB6-85E0-009CF9B79624}" emma:medium="tactile" emma:mode="ink">
                <msink:context xmlns:msink="http://schemas.microsoft.com/ink/2010/main" type="inkWord" rotatedBoundingBox="20513,8261 22617,7867 22917,9464 20813,9859"/>
              </emma:interpretation>
              <emma:one-of disjunction-type="recognition" id="oneOf1">
                <emma:interpretation id="interp5" emma:lang="en-US" emma:confidence="0">
                  <emma:literal>2019</emma:literal>
                </emma:interpretation>
                <emma:interpretation id="interp6" emma:lang="en-US" emma:confidence="0">
                  <emma:literal>sole</emma:literal>
                </emma:interpretation>
                <emma:interpretation id="interp7" emma:lang="en-US" emma:confidence="0">
                  <emma:literal>sold</emma:literal>
                </emma:interpretation>
                <emma:interpretation id="interp8" emma:lang="en-US" emma:confidence="0">
                  <emma:literal>20/9</emma:literal>
                </emma:interpretation>
                <emma:interpretation id="interp9" emma:lang="en-US" emma:confidence="0">
                  <emma:literal>209</emma:literal>
                </emma:interpretation>
              </emma:one-of>
            </emma:emma>
          </inkml:annotationXML>
          <inkml:trace contextRef="#ctx0" brushRef="#br0" timeOffset="8144.6647">2343 1406 200,'-46'15'74,"30"-11"-58,-13-1 14,21 1 1,-5-4-10,1 0-1,-1 0-4,1-4 0,4-3-8,-1 0-3,5-8 1,4-4-5,4 1-1,5-4 0,7-4 2,5-3-1,8-4 2,8 0 2,4 0 4,1-1 0,-1 1 0,5 8-5,-1 3-3,1 3 0,-9 4-1,0 8 0,-4 3 0,-4 8 4,-4 11 5,-4 7-10,-5 11-1,-3 11-4,-5 8 1,-8 3-2,0 4 0,-8-4 1,-1 0 4,-7-7-1,-5-4 1,-4-4 2,0-7 2,1-7 5,-5-4 4,-4-7 2,0-8 5,-1-7-6,1-3-2,4-5-5,5 1-2,3-4 1,0 3 2,5 1 1,3 0 1,5-1-9,4 1-1,4-4-2,8 0 2,5 0-1,7 0 1,5-4 4,4 0 1,8 1-4,5 3 1,-1-4-2,0 0-2,1 1-2,-5-1 1,0 0-13,-4 4-5,0-4-17,0-3-7,1-4-19,-1-4-7,-4-3-20</inkml:trace>
          <inkml:trace contextRef="#ctx0" brushRef="#br0" timeOffset="8581.1041">3154 980 240,'4'-8'90,"0"8"-70,-4 4 19,0-4 3,0 0-9,0 0 0,0 7-12,0 4-5,0 0-9,0 4-5,0 7 1,-4 11-2,4 8 2,4 14-4,4 0-2,5 4-5,7 0-2,5-8-4,4 1 1,4-8 0,0-8 1,0-6 4,9-8 3,-5-11 7,0-11 4,0-7 5,-4-8 4,1-7 0,-10-8 4,-3-10-7,-9-4-2,-7-11-5,-10-4-2,-7-4-1,-5 1 1,-7 3 0,-5 4 3,-4 7-1,-5 0 0,1 4-6,-8 4-1,-5 3-8,9 4-2,3 7 5,5 4 3,4 7-10,9 4-4,7 8-21,9 3-10,12 11-54,13 3-49,8-3 51</inkml:trace>
          <inkml:trace contextRef="#ctx0" brushRef="#br0" timeOffset="8965.6149">3638 619 272,'0'0'101,"4"4"-78,0 0 6,0-1-2,0 5-6,0-1-1,5 4 1,-1 4 1,0 7-12,4 11 5,5 11 5,0 15-9,3 18-3,1 11-5,-4 8 0,3 0-4,1-5-2,-5 1-14,1-7-4,0-8-13,3-14-7,-3-12-24,-1-14-11,1-11-6,-5-15-35,1-11 32</inkml:trace>
          <inkml:trace contextRef="#ctx0" brushRef="#br0" timeOffset="9686.9091">4126 1443 168,'4'-11'66,"-4"11"-52,4 0 1,-4 0-1,4-4 5,4 1 8,1-8-8,-1-8-1,0-3-10,0-4 1,1 1 4,-1-5 4,0 1 2,1-4 1,-1 0 0,-4-1-3,0-2 2,0-5-1,-4 1-2,0-1-6,-4 5-4,0-5 10,0 1 6,0-1-9,0 4-2,-1 8 2,1 3 1,-4 1-5,0 6-3,-1 1-1,1 7 1,0 3-5,-4 5-3,-9 6-2,4 5 0,1 6 0,-1 5 3,5 3-2,-1 0 1,5 0 0,4-4 0,0-3 0,0 0 0,4 0-3,0-1 1,4-3-3,0 4 0,4 0 4,1 3 1,-1 0-1,0 1 2,0-1-1,1-3 0,-1 0-3,0-4 1,0-4 2,5-3 3,-1-8 2,1 0 1,-1-3 0,0-4 0,5 0-2,-5 0 1,1 0-2,-1 0-1,-3 4 1,-1 3 1,-4 0-1,0 0 2,-4 4 2,0 0 2,4 8-3,0 7-1,0 7-1,5 11 1,-1 11 0,0 7 1,1 19 2,-1 7 1,0 15-3,0 15-1,-3 3-1,-1 8-2,0 0-35,-4-8-16,0-7-89,-4-22-74,-13-30 76</inkml:trace>
        </inkml:traceGroup>
      </inkml:traceGroup>
    </inkml:traceGroup>
  </inkml:traceGroup>
</inkml:ink>
</file>

<file path=ppt/ink/ink5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0-28T10:31:43.90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9CA7C771-A056-4A09-A5CA-148DCD0F2F10}" emma:medium="tactile" emma:mode="ink">
          <msink:context xmlns:msink="http://schemas.microsoft.com/ink/2010/main" type="inkDrawing"/>
        </emma:interpretation>
      </emma:emma>
    </inkml:annotationXML>
    <inkml:trace contextRef="#ctx0" brushRef="#br0">118-4 92,'0'-4'35,"0"4"-27,3 0 11,-3 0 5,0 0-7,0 0 3,0 0-12,0 0 0,0 0-1,0 0 5,4 4-6,-4-4 1,0 10-4,0-4 0,4 5 1,-4-1 4,4 3-4,-4 7 5,0 4-4,0 2 3,-4 8-3,0-4 2,4 7-4,-4 6-2,-3 1 2,3-4 0,-3 4-1,-1 3-2,-3 3 3,-1-3 2,9 3-2,-5 7-2,1-10 0,-1-7 1,4-6-1,0-7-1,1-1 1,-1-5 1,4-5-1,-4-6-1,4 4 1,-4-11-1,4 4 0,0-7 2,0 0-1,0-4-1,0 4 1,0-3 1,-3-4-3,-1-3 0,0 0 1,0-3 0,4 3 0,-3-10 2,3 0-3,0-4 0,0 1 1,0-1 0,0 1 0,0-4 0,3 0 0,1 4 2,0-1-3,0-3 0,3 7 1,-3-3 2,3 3-1,1-7 4,3 7-3,-3-7 1,3 7-1,-3-4 3,3 4-3,-3-3 1,3 3-1,-4-4-2,5 1 1,-5-1 1,5 8-1,-5-4 2,4 3-2,1-3-1,-1 6 1,0-2 1,1 2-1,-1 1 2,-3 3-2,-1 0-1,-3 3 3,0 4 0,-1-1-4,-3 1-1,4 0 1,-4-1 0,0 4 1,0 0 0,0 0-3,0 0 2,4 7 1,0 0 2,-1 3-3,1 3-2,0 4 2,-4 0-2,4 3 1,-4 3 2,0 4 0,0 3 0,-4 4-3,0-8 2,4 5 1,-7-5 0,3 1 0,-4 0-3,1 0 5,-1-4 0,1-3-3,-1-3 1,-3 0 0,3-4 0,1-3 0,3 0 0,0-3 0,4-4-3,0 1 2,0-4 1,0 0 0,0-4 0,8 4 0,-4-6 0,3-1 0,1 0 0,3-3 0,0 0 2,1 4-1,-5-5-3,4 5 1,-3-1 1,3 0 2,-3 1 1,-1 2 1,1 1-5,-1 3 1,1 0 0,0 0 0,-5 0 0,1 3 0,0 4 2,0 0-1,-1-1 2,1 4-4,0 4-2,0-1 2,-4 4 0,0 3 3,0 7-1,-4 0-1,-4 3 1,1 0-1,-4-3 0,3 3 0,-7 4 2,0-4-3,-4 0 0,-4-3 3,1-7-1,-1 3-1,-3-3 1,-1-3 3,1-7 2,0 0 0,3-3 1,4 0-4,0-7-11,8 3 5,0-3-8,-1-3-27,5-1-13</inkml:trace>
    <inkml:trace contextRef="#ctx0" brushRef="#br0" timeOffset="449.1551">630 643 172,'0'0'66,"0"0"-52,4 3 19,-4-3 17,0 0-28,0 0 11,0 0-19,0 0 5,0 0-11,0 0-2,0 3-4,-4 1-4,4-1 1,-3 0-23,-1 1 12,-4-1-91,8 0 57,-7 1-75,7 2 69</inkml:trace>
    <inkml:trace contextRef="#ctx0" brushRef="#br0" timeOffset="30899.2581">3360 210 132,'0'7'49,"0"-7"-38,4 7 10,-4-7 17,4 3-21,-1-3 21,1 0-23,0-3 11,0 3-16,3-4 4,1 1-9,-1-7 4,1 0-5,-1-7 5,1 4-6,-4-7-3,0 3-1,-1-10 1,1 7 0,0-7 2,0 4-1,-4-11 4,0 14-3,-4-7 1,4 10-1,-8-3-6,1 10 2,-8 0 3,3 3 0,-10 7 4,3 7-3,-11 10-3,7 6 0,-7 14-1,7 10 0,-3 10 2,7-3 0,0 3 2,12-7-1,3-6 10,4-4-5,7-10 12,9-3-10,10-10 9,0-1-9,12-9 2,0-4-6,11-9-2,-4-1-1,4-10-21,0 0 11,0-13-76,-4 7 47,1-7-100,-9 3 78</inkml:trace>
    <inkml:trace contextRef="#ctx0" brushRef="#br0" timeOffset="22083.6071">909 173 108,'0'-6'44,"0"6"-35,-3-10 16,-1 3 17,8 7-23,-4-10 11,0 3-19,0-3 15,0 3-16,0-6 16,0 6-16,-4-3 11,4 4-12,-4-5 4,4 5-8,-4-4 4,8 6-5,-4-2 2,0 2-3,0-2-4,0 6 0,0-7 1,0 7 0,0-3 0,0 6 0,0-3-3,0 0 2,0 3 1,0 4 0,0 3 2,4 3-1,0 8 2,-1-1-2,1 6 2,0 5-2,0 5 4,0 1-3,-4 4-3,0-1 0,0 0-1,0 0 0,0 7 2,0-3 0,0 3 0,0-7 0,0 3 0,0-9 0,0-4 0,3-3 0,-3-7 2,4-3-1,0-4-1,0-3 1,-4-6 1,3 2-1,1-6 4,0 4-3,0-8-3,-1 1 0,1-11 1,4 4 0,-1-13 0,5 6 0,-5-10 0,4 4 0,1-7 0,-1 10 0,0-7 0,1 10 0,-5-3 4,1 7-2,-4-4 4,3 7-4,-3-4 1,0 4-1,-4 0 3,0 7-3,0-4-1,3 4 0,-3-4-6,4 7 3,-4-3 1,0 3 1,0-4 2,0 8-1,0-4-3,4 7 1,0-1 1,-1 4 0,1 0 0,0 4 0,-4 2-3,4 1 2,0 7 1,-1-1 0,1 7 0,4 0 0,-5-3 0,1 0 0,0 0 2,4-4-1,-5-3-1,1-3 1,0-3-4,3-1 2,-3-6 1,0 3 0,0-7 2,-1 4-1,1-10 6,0 3-4,0-4 8,0 1-7,-1-7 10,9 3-8,-9-13 8,5 3-8,-1-16-1,1 6-3,0-13-2,-1 6 1,1-16 1,3 13-1,-4-13-3,5 10 1,-1-17-1,0 10 0,1-14 2,3 14 0,-4-6 2,4 9-1,-4 1 2,1 9-2,-1 1-5,0 6 2,-3-3-17,0 13 11,-1-3-41,1 10 28,-5 0-90,1 3 62,0 0-80,0 4 74</inkml:trace>
    <inkml:trace contextRef="#ctx0" brushRef="#br0" timeOffset="23298.5253">1686 425 108,'-4'-10'44,"4"10"-35,-3 3 9,-1-3 13,8 0-18,-8 0 13,4 0-15,-4 0 10,0 0-12,-3 0 4,7 3-8,-8 1 4,4-1-5,-3 0 2,3 4-3,-7 0 0,3 0-1,-3 3-2,3 0 1,-3 6-1,4 1 0,-5 7 2,5-1-1,-5 4-1,9 6 1,-1-2-6,4-5 3,0-2 3,4-1 0,-4-3-1,7-3 1,1-7-6,3-3 3,0-7 1,4 0 1,0-7 0,1 0 0,-1-9 4,3 2-2,-6-9 12,3 6-7,-4-10 12,1 7-11,-5-3 3,1 6-7,-5-6 2,1 12-3,-4 1-2,4 4 0,-8-1-1,4 7 0,-4 0 0,8 7 0,-4-1-5,0 4 3,0 4-1,4 3 1,0-4 0,3 4 0,1-4-3,3 1 3,-3-8-25,3 4 14,0-6-80,4-1 52,-3-3-62,3 0 59</inkml:trace>
    <inkml:trace contextRef="#ctx0" brushRef="#br0" timeOffset="24219.3036">1890 646 152,'-12'0'57,"12"0"-44,4-3 12,-4-1 8,0 4-19,0-3 7,0 3-13,0-7 6,4 4-7,0-7 4,-1 3-6,1-6 7,4-1-8,-4-3 3,3 7-4,1-6 3,3 2-4,-3-3 6,3 4-5,0 0 6,0 3-6,1-4 1,-1 8-2,0-8-2,1 7 1,-1 1-1,0 2 0,-3 1-3,3 3 2,-3 0 1,3 7 0,-3-1 2,-1 4-1,1 4-1,-1-1 1,1 4-6,-1 0 3,-3 0-1,0 3 1,0-4 2,-1 1 0,-3 0-11,0-4 6,0-3-9,0 4 8,0-11 3,0 4 2,0-7 1,0 0 0,0-4 2,0 1-1,0-10 2,4 3-2,0-14 6,3 11-4,1-7 3,-1 6-3,1-6 5,0 7-5,-1-4 1,1 7-2,-1-3-4,5 6 1,-9-3-6,5 6 4,-1 1-1,5 3 2,-5 0 2,5 3 0,-5 1 0,4 3 0,1-1-27,-1 4 15,0 0-103,1 4 64,-1-4-60,0 3 64</inkml:trace>
    <inkml:trace contextRef="#ctx0" brushRef="#br0" timeOffset="24979.2854">2625 351 140,'0'-3'55,"0"3"-43,-4 0 10,0 0 16,8 0-21,-8 0 16,4 0-19,-3 0 10,3 3-14,-4 0 6,0 4-9,-3-4 0,7 1-4,-8 2 0,4 4-1,-7 4-4,3-1 1,-3 1 3,4 2-1,-5-2-1,5 3 1,-1-4-8,4 0 4,-3-3-1,7 1 2,0-5 4,4 1-1,-1-7-1,5 3 1,-1-6-1,1 3 0,0-3 2,3-1-1,-4-2 6,5-1-4,-1-7 8,0 8-7,1-8 5,-1 4-5,-4-3 7,1 6-7,-4-3 10,3 3-8,-7 1 3,4 2-5,-4 1 2,0 3-3,0-3-2,0 6 0,0-3-4,4 7 2,0 3-1,-1 3 0,1 7 4,4 7-1,-1 13 2,5 1-2,-5 12 2,4-6-2,-3 3-1,-1 1 1,-3-4-1,-4-7 2,-4-3 1,1-7-1,-5-3 7,-7-7 6,-4-4-3,0-5-2,-3-11-19,-1 3 5,-15-13-54,8 3 32,-15-10-128,7 7 86</inkml:trace>
    <inkml:trace contextRef="#ctx0" brushRef="#br0" timeOffset="32429.0763">472 1423 132,'0'-10'49,"0"10"-38,0-10 8,0 4 7,4 6-15,-4-7 4,0 7-10,0-7 0,0 7-3,0-3-2,0 3 1,0 0 3,0 7-2,0-4 8,0 7-6,-4 3 3,4 7-4,-4 4 0,4-1-1,-3 8 1,-1-1-2,-4 7-3,4 3 1,-3 3 1,3-2 0,-3-1 0,3 3 0,-4-6 2,8-7-1,-7-3 6,7-3-4,-8-4 6,8-3-6,-4-4 8,8-3-7,-4-7 8,0 1-8,0-4 5,4 0-5,-4-4 2,8 4-3,-1-6 5,4-1-5,1-6 3,3 6-3,-4-7 3,4 4-4,0-3 4,0 6-4,0-3 1,0 4-1,-3-1-4,-1 3 1,-3 1 1,-1 3 0,-3 0 2,3 3-1,-7-3-36,4 4 19,-4-4-110,0 0 70</inkml:trace>
    <inkml:trace contextRef="#ctx0" brushRef="#br0" timeOffset="33179.3287">725 2070 124,'-4'0'49,"4"0"-38,4 0 12,-4 0 14,0 0-20,0-3 13,0 3-17,0-7 15,0 4-16,0-7 13,3 0-14,1-7 8,0 4-11,0-11 6,3 7-7,1-13 0,-1 3-4,1-6 3,-1 3-4,1-7 8,0 7-6,-1-11 3,1 15-4,-1-8 0,1 7-1,-1-6 1,5 6-2,-5-3 2,4 6-2,-3 1 4,3 6-3,-3 0 1,3 4-1,-3 0-2,-1 3 1,1-1-4,-1 8 2,1 0 1,-1 3 0,1-4 0,-1 8 0,1-4 0,3 3 0,-3 0 0,3 4 0,-3 0 0,-1 0 0,1 6 0,-1 0 0,-3 4 4,0 0-2,0 3 1,-1 3-1,-3 1-2,4 3 1,-4 0-1,0-1 0,0 1 2,0-3-1,0-4-1,0 3 1,0-6-4,0-4 2,0-6-4,0 3 3,0-7-21,0 1 13,0-4-47,0 0 32,0-4-94,0 4 66,0-6-59,0 6 64</inkml:trace>
    <inkml:trace contextRef="#ctx0" brushRef="#br0" timeOffset="33529.3066">838 1839 204,'-8'-3'77,"8"3"-60,-4 0 15,1 0 15,6 0-26,-3-4 12,0 4-20,0-3 1,0 3-8,0-7 3,4 4-5,0-7 7,4 6-7,-1-9 5,4 6-5,1-9 5,3 6-6,0-11 1,0 11-2,0-3-4,0 6 1,0-3-26,0 4 15,-3-5-83,3 8 53,-4-4-99,4 7 80</inkml:trace>
    <inkml:trace contextRef="#ctx0" brushRef="#br0" timeOffset="33989.1533">1253 1568 136,'0'0'52,"0"0"-41,-4 3 18,0-3 19,8 0-27,-4 0 15,0 0-22,0 0 6,0 0-12,0 0 4,7 0-7,1-3 11,-1 3-9,1-7 5,-1 3-7,1-2 0,3 2-3,1-2 1,-1 2-2,-4-2-1,5 2 1,3-6 1,0 4-1,-4-4-1,4 6 1,-3-6-4,3 3 2,-4-3-1,0 7 0,1-7-27,-1 7 16,-3-4-85,-1 7 54,-3-3-73,3 3 67</inkml:trace>
    <inkml:trace contextRef="#ctx0" brushRef="#br0" timeOffset="34309.0069">1456 1534 204,'-4'0'77,"4"0"-60,4 10 13,-4-7 18,0 4-27,0 0 21,0 3-25,0 0 14,0 3-18,-4 4 8,4 0-12,-7 3 2,7 3-7,-4 1-2,4 3-1,-4 3-1,4 0 0,-3 0-20,-1-3 11,0-4-58,4-2 37,-4-8-119,8-3 84</inkml:trace>
    <inkml:trace contextRef="#ctx0" brushRef="#br0" timeOffset="34638.3333">1814 1185 236,'12'-3'88,"-12"3"-69,0 3 11,0-3 9,0 0-22,0 4 2,3 6-11,-3 7-3,0 3-3,-7 7-2,3 3 1,-7 3-15,7 1 8,-7-1-61,7-3 37,-7-3-102,7 0 74</inkml:trace>
    <inkml:trace contextRef="#ctx0" brushRef="#br0" timeOffset="35219.1709">2112 1410 148,'8'-7'57,"-8"7"-44,3-3 12,-3 0 12,0 6-20,0 0 11,0 1-17,0 2 15,0 4-16,-3 11 18,-1 2-16,-7 11 9,3 2-12,-7 18 0,4 0-6,-4 9 0,7 1-1,-3-4 1,7-9-2,-4-5-12,5-9 7,-5-10-63,8-3 37,-4-11-104,8-3 75</inkml:trace>
    <inkml:trace contextRef="#ctx0" brushRef="#br0" timeOffset="36080.7368">2395 1494 108,'4'-4'44,"-4"4"-35,3-10 9,-3 7 17,4 3-20,-4-7 22,0 4-22,0-4 17,0 4-18,0-7 10,4 7-14,-4-8 10,0 8-11,0-7 8,0 7-9,0-4 2,0 7-6,-4-3 2,4 3-3,-4-4 3,4 8-4,-3-4 4,-1 6-4,-4-2 1,5 6-1,-9 3 1,5 1-2,-5-1 2,9 4-2,-9-4 2,9 4-2,-5-4-1,8 4 1,-4-4-1,8 4 0,-4-3 0,8-1 0,-5 0 2,1 1-1,4-4 6,-1 0-4,1 0 1,3 0-2,-3-3 1,3 3-2,0-3-3,4 3 1,-3-4 3,-1 4-1,-4-3-1,5 3 1,-1 0-1,0 7 0,-3-4 2,3 1-1,-3 2-1,-1 1 1,-7 3-1,4 0 0,-8 1 0,4-1 0,-7 0 2,3 3-1,-7-3-1,-1 4 1,-6-4 5,6 0-3,-7-3 14,4-4-9,-7-3 18,7 4-14,-4-11 9,4 4-12,-4-11 2,8 1-7,-5-7-2,9 3-1,-1-13-1,5 3 0,-1-13-3,4 7 2,4-21-1,3 7 0,4-13 2,5 10 0,-1-10-18,3 6 10,5-3-89,3 7 53,5-7-133,3 7 100</inkml:trace>
  </inkml:traceGroup>
</inkml:ink>
</file>

<file path=ppt/ink/ink5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12:12:44.32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67213B5A-37B9-45A4-A503-9A6AD9443D3B}" emma:medium="tactile" emma:mode="ink">
          <msink:context xmlns:msink="http://schemas.microsoft.com/ink/2010/main" type="writingRegion" rotatedBoundingBox="-322,14946 4610,11105 7191,14419 2259,18261"/>
        </emma:interpretation>
      </emma:emma>
    </inkml:annotationXML>
    <inkml:traceGroup>
      <inkml:annotationXML>
        <emma:emma xmlns:emma="http://www.w3.org/2003/04/emma" version="1.0">
          <emma:interpretation id="{0A826132-106F-4D76-98BB-73297D549731}" emma:medium="tactile" emma:mode="ink">
            <msink:context xmlns:msink="http://schemas.microsoft.com/ink/2010/main" type="paragraph" rotatedBoundingBox="431,14334 1740,13354 2378,14206 1070,15186" alignmentLevel="2"/>
          </emma:interpretation>
        </emma:emma>
      </inkml:annotationXML>
      <inkml:traceGroup>
        <inkml:annotationXML>
          <emma:emma xmlns:emma="http://www.w3.org/2003/04/emma" version="1.0">
            <emma:interpretation id="{892AE21C-973B-48DD-92F9-8C9F22FC053F}" emma:medium="tactile" emma:mode="ink">
              <msink:context xmlns:msink="http://schemas.microsoft.com/ink/2010/main" type="line" rotatedBoundingBox="431,14334 1740,13354 2378,14206 1070,15186"/>
            </emma:interpretation>
          </emma:emma>
        </inkml:annotationXML>
        <inkml:traceGroup>
          <inkml:annotationXML>
            <emma:emma xmlns:emma="http://www.w3.org/2003/04/emma" version="1.0">
              <emma:interpretation id="{0864213B-B82F-4CA6-8B28-673CB51C734E}" emma:medium="tactile" emma:mode="ink">
                <msink:context xmlns:msink="http://schemas.microsoft.com/ink/2010/main" type="inkWord" rotatedBoundingBox="431,14334 1740,13354 2378,14206 1070,15186"/>
              </emma:interpretation>
              <emma:one-of disjunction-type="recognition" id="oneOf0">
                <emma:interpretation id="interp0" emma:lang="en-US" emma:confidence="0">
                  <emma:literal>TM</emma:literal>
                </emma:interpretation>
                <emma:interpretation id="interp1" emma:lang="en-US" emma:confidence="0">
                  <emma:literal>JM</emma:literal>
                </emma:interpretation>
                <emma:interpretation id="interp2" emma:lang="en-US" emma:confidence="0">
                  <emma:literal>XM</emma:literal>
                </emma:interpretation>
                <emma:interpretation id="interp3" emma:lang="en-US" emma:confidence="0">
                  <emma:literal>tm</emma:literal>
                </emma:interpretation>
                <emma:interpretation id="interp4" emma:lang="en-US" emma:confidence="0">
                  <emma:literal>XJM</emma:literal>
                </emma:interpretation>
              </emma:one-of>
            </emma:emma>
          </inkml:annotationXML>
          <inkml:trace contextRef="#ctx0" brushRef="#br0">474 86 160,'-4'-14'63,"4"14"-49,0-20 3,0 20-1,0-7-4,0-3 3,0 0 3,0 4 1,0-1-10,0 0 1,0 4 3,0 0 2,0 3 3,0 0-6,-4 3 1,1 7-4,-5 10 2,-3 7-2,0 13 0,-12 7-3,0 13 1,-7 7 2,4-6 2,7-14-1,-15 30-1,8-14-5,-8 18-1,-12 19-1,9-16-2,3-10 1,7-7-1,5-14-3,-1-6 2,8-10-10,8-10-3,-1-3-15,8-18-22,4-6 12,3-10-5,1-7 4,3-6-42,4-7-28,4-7 51</inkml:trace>
          <inkml:trace contextRef="#ctx0" brushRef="#br0" timeOffset="619.688">342 190 152,'11'-27'57,"-3"17"-44,-4-4 12,-1 11 4,1-4-8,0-3-2,-4 3-3,0 1 0,0-1-8,0 0 4,0 4 1,0 0-2,0-1 1,0 4-3,0 0 0,0 7-5,0 6-1,0 4 1,-4 7 2,0 6-3,4 3 0,0 8-1,0 2-2,4 4 1,0-3-1,4 3 0,-1 3 2,4 0-3,4 0 0,4 1 1,0-4 0,0-1 0,-4-5 0,0-4 0,-3-1 2,-1-5-1,-4-1-1,1-10 1,-4-3 1,-1-4-1,-3-3 2,-3 0 0,-1-3 1,0-1-5,-3 1 1,-8 3 0,-4 4 2,0-4-3,-8 0 0,-3 0 1,0 0 0,-4 0 6,4-3 6,0-1-2,0 1 2,-1-4-5,5 1 1,0-1-3,3 0 2,0-3-4,5 0 0,-1 4-3,4-4-1,0 0-6,3 0-3,-3 0-27,8 0-14,3-7-81</inkml:trace>
          <inkml:trace contextRef="#ctx0" brushRef="#br0" timeOffset="2054.4574">587 803 220,'-7'0'85,"7"-3"-66,-4-1-1,4 4-3,0-3-9,0 3-1,0-7 4,-4-6 2,4-1-6,0 4 6,0-10 2,0 3 2,0-6 4,0-14-7,4 10-2,0 7-3,3-7 0,-3 4-4,7-7-2,-3 6 0,3-3 1,8-9-1,-4 12-1,-4 4 7,4 0 3,0-4-3,-3 11 1,-1 0-3,0-1 2,-3 4-6,-1-3-1,1 6 0,0 0 2,-1 1 1,1 2 3,-1 1-3,1 3-2,-1 0 0,1 7-1,-1 3 0,5 3 2,-5 7-3,5 4-2,-1 2-1,0 1 3,0 0-2,-3 0 1,-4 0 2,0 0 0,-4-1 0,0 1 0,-4-3-3,0-4 2,0 0-1,0-3-2,1-4 0,-5 0 3,1-3 0,-1-3 1,1-3-3,3-4 2,-4-4 1,4-3 0,1-3 0,-1-3 0,0-4 0,4-3 0,0 0 0,0 3 0,0 1 2,0-15 1,4-12 1,3-1 2,1 1-3,3-1-2,1 4-3,-1 0-1,4 9 2,0 1 0,-4 4 1,1 5 2,-1 5-1,0 2-1,1 4 1,-1 3 1,0 4-3,-3 6-2,-1-3 2,5 11 0,3 9 1,0 3 0,4 4 0,-4 3 0,0 4-3,-4 9 0,0-3 2,1 4 2,-5 0-2,-3-8 0,-4-5-1,0 15-2,0 11 0,-4-6 3,1-11 0,-1-3 1,0-10 2,0-4 3,0-6-4,1-4-3,-1-6-2,0-10 0,4-1 0,-4-13 0,1-13 3,-1-7 0,0-3-2,4 0 2,0 3 1,0-3 0,4-4 0,0 4 0,3 3 0,1 0 2,-1 1-1,5 2-1,-1 1 1,0 6-1,-3 7 0,3-1 2,8-5 1,-4 9 1,-4 4-2,4-1-2,8 1 3,-8 6 2,-4 0-2,4 11 0,4 6 1,-4 3 2,-3-3-5,3 20-1,-4-6 0,0 16 2,-3-3-3,-1 6 0,1 14-1,-4-3-2,0-4-11,-1-3-5,-3-7-36,0-9-13</inkml:trace>
        </inkml:traceGroup>
      </inkml:traceGroup>
    </inkml:traceGroup>
    <inkml:traceGroup>
      <inkml:annotationXML>
        <emma:emma xmlns:emma="http://www.w3.org/2003/04/emma" version="1.0">
          <emma:interpretation id="{DC14C3A5-38C4-49CE-8F6A-8E7941ED3BDA}" emma:medium="tactile" emma:mode="ink">
            <msink:context xmlns:msink="http://schemas.microsoft.com/ink/2010/main" type="paragraph" rotatedBoundingBox="219,15679 2432,13845 3182,14750 970,16585" alignmentLevel="1"/>
          </emma:interpretation>
        </emma:emma>
      </inkml:annotationXML>
      <inkml:traceGroup>
        <inkml:annotationXML>
          <emma:emma xmlns:emma="http://www.w3.org/2003/04/emma" version="1.0">
            <emma:interpretation id="{F36E5FA2-EC28-4D43-8225-292853291B81}" emma:medium="tactile" emma:mode="ink">
              <msink:context xmlns:msink="http://schemas.microsoft.com/ink/2010/main" type="line" rotatedBoundingBox="219,15679 2432,13845 3182,14750 970,16585"/>
            </emma:interpretation>
          </emma:emma>
        </inkml:annotationXML>
        <inkml:traceGroup>
          <inkml:annotationXML>
            <emma:emma xmlns:emma="http://www.w3.org/2003/04/emma" version="1.0">
              <emma:interpretation id="{7DBB528A-C80D-410D-8238-8D5052BFAEE9}" emma:medium="tactile" emma:mode="ink">
                <msink:context xmlns:msink="http://schemas.microsoft.com/ink/2010/main" type="inkWord" rotatedBoundingBox="219,15679 2432,13845 3182,14750 970,16585"/>
              </emma:interpretation>
              <emma:one-of disjunction-type="recognition" id="oneOf1">
                <emma:interpretation id="interp5" emma:lang="en-US" emma:confidence="0">
                  <emma:literal>MNK</emma:literal>
                </emma:interpretation>
                <emma:interpretation id="interp6" emma:lang="en-US" emma:confidence="0">
                  <emma:literal>MK</emma:literal>
                </emma:interpretation>
                <emma:interpretation id="interp7" emma:lang="en-US" emma:confidence="0">
                  <emma:literal>milk</emma:literal>
                </emma:interpretation>
                <emma:interpretation id="interp8" emma:lang="en-US" emma:confidence="0">
                  <emma:literal>Mk</emma:literal>
                </emma:interpretation>
                <emma:interpretation id="interp9" emma:lang="en-US" emma:confidence="0">
                  <emma:literal>tin</emma:literal>
                </emma:interpretation>
              </emma:one-of>
            </emma:emma>
          </inkml:annotationXML>
          <inkml:trace contextRef="#ctx0" brushRef="#br0" timeOffset="5604.098">-12 2536 176,'-23'20'68,"15"-17"-52,1 7-5,3-7-6,0 1-12,-3-4 0,-1 0 9,1-4 6,-1 1-3,1-4 19,-1-3 9,1-3-2,-1-4 2,1-3-15,-1-3-5,4-4-6,0 0-2,1-3-3,3 0-2,0-1 3,3 5 0,1-1 1,4 0 2,-1 0 1,1 0 1,3-3-2,4 0 1,0 3-4,4-3-2,0 3 4,0 0 4,0 7-3,0 4-1,-4 2 0,4 4 1,-8 3 1,0 1 1,-3 2-2,-1 4 1,1 7-6,-1 0-1,1 0 0,-1 6 0,1 0 0,-1 11 0,5 16-3,-1-3 0,-3 3-1,-1 0 0,-3 4 0,0-11 3,-1-6-2,-6 10-1,-5 7 3,1-8 2,-1-5 0,1-5 2,-1-5-4,0-8-2,1-3-5,-1-7-2,5 1 2,-5-8 5,4 1 2,-3-10 1,3-1 2,0-9 1,0-11-1,1 1 1,3 3-2,0-1 2,3 1-2,1 0-1,4 3 1,-1 7 1,1 3-1,3-3-1,-3 4 3,3-1 0,0 3-1,1-2 1,6-1 0,-6 7 1,-1 0-2,0 3 1,4 0-2,1 4 2,-5 0 0,0 6 1,4 7 0,4 3 2,-4 4-8,-3 0 0,-5-4 0,4 7 3,1 14-2,-5-11-2,1-2-1,-4 5 3,-1-2 0,1-1 1,-4 7-3,0-13 2,0 0 1,0-4 0,0 1-3,-4-4 2,1-3-4,-1-4 1,0 0 2,0-3 1,0-6-2,1-1 2,-1-3 1,0-4 0,4-2 0,4-1 0,0 3 2,3-12 1,5-15-1,-1 1-2,4 0 1,-4 10-1,1 6 0,3-2 0,-4 2 2,4 4 1,0-10-1,-4 16 1,1 1 0,-1 3 1,4 3 2,-4 4 1,5 6-3,-5 7-1,0 7-1,-3 0-2,-1 3 1,5 7 1,-5-4-3,1 14 0,-1-7-1,1 14 0,-1 9 0,-3-16 0,0-7-9,0 4-5,-4-1-17,0-6-6,0-7-32,0-3-13,0-13-23</inkml:trace>
          <inkml:trace contextRef="#ctx0" brushRef="#br0" timeOffset="4073.1009">-125 1597 244,'-19'14'90,"15"-11"-70,0 0-5,4-3-6,0 0-17,0 0-2,0 0 5,0 0 4,0 0 2,8 0 8,-1 0 6,1 0 4,-1 0 1,5 0-7,3 0-3,4 0-3,3 0-2,5-3-1,-5 3 2,-3 0-1,19 0 0,15-3 1,-12 3 3,-7 0 0,11-4 2,-7 1-4,11-4 1,15-3-7,0 0-1,-4 3 2,-3-3 1,0 4-1,-5-1 1,1 0 0,-4 0 3,0 1-1,-4-1 2,-3 0-2,3 1 0,-3-1-3,-12 4-2,0-1 1,4 1 1,7-4-1,-3 1 2,0-1 2,-4 0 4,-4 4-2,-8-4 1,-3 7-5,4-3 0,7-1 1,-11 4 0,0 0-2,0 0 1,7-3 0,-7 3 1,-4 0-2,4 0-2,-4 0 1,4 0-1,3 3 2,1 1 1,-4-1-1,0 4-2,0-7 1,-4 3-1,-4-3-20,0 0-7,-3-3-17,-1 3-7,-3 0-6,-4 0 0,0 0-22,0 0-51,-4 0 30</inkml:trace>
          <inkml:trace contextRef="#ctx0" brushRef="#br0" timeOffset="2733.4897">1632 535 244,'0'-4'90,"0"8"-70,0-1-5,0-3-8,0 0-5,3 7 1,1 6 1,-4 4 2,0 10-3,0 10 3,0 10 3,-4-1-5,1 8 0,-1 0-2,-4-1 1,1-6-2,-1-3-1,1-7 1,3-14-1,0-3 0,0-3 2,0 3-1,1-3 2,-1-7-4,4-10-2,0 0 4,0-13 3,4-11 5,-1-9 2,5-4-3,0 7 0,-1 6-3,4-9 0,5-14-3,-1 0-2,0 7 1,4 3 1,-1 3 1,1 4 1,0 3-2,0 4-2,0-1 1,3 7 1,-3 4-3,4 0-2,0 3-5,-5 3-2,-3 0-11,4 4-1,0-4-13,-8 4-3,1-1-18,-5 4-4</inkml:trace>
          <inkml:trace contextRef="#ctx0" brushRef="#br0" timeOffset="3134.04">1730 820 256,'0'10'96,"0"-7"-75,3 4-5,1-1-9,0 1-10,3 3 2,1 7 1,-1-4 0,-3 4 0,4-3 2,-1-1 3,1 0 9,-1 1 5,5-4 2,-1 3 2,0-3-4,4 0-2,1 0-5,-5-3 0,-4 0-7,5-1-3,3 1 3,-4 0 1,0-4-2,-3 1-1,-1-1-1,1-3-2,-8 0-6,0 0-1,0 0-26,8-7-72,3-10-6,-7-3-3</inkml:trace>
        </inkml:traceGroup>
      </inkml:traceGroup>
    </inkml:traceGroup>
    <inkml:traceGroup>
      <inkml:annotationXML>
        <emma:emma xmlns:emma="http://www.w3.org/2003/04/emma" version="1.0">
          <emma:interpretation id="{FFBE831A-2519-43EA-A99B-E3F92E369E9E}" emma:medium="tactile" emma:mode="ink">
            <msink:context xmlns:msink="http://schemas.microsoft.com/ink/2010/main" type="paragraph" rotatedBoundingBox="1411,16132 5208,13174 5851,14000 2054,16957" alignmentLevel="2"/>
          </emma:interpretation>
        </emma:emma>
      </inkml:annotationXML>
      <inkml:traceGroup>
        <inkml:annotationXML>
          <emma:emma xmlns:emma="http://www.w3.org/2003/04/emma" version="1.0">
            <emma:interpretation id="{97864B2A-EF38-49A2-BA41-173C5EFECEA9}" emma:medium="tactile" emma:mode="ink">
              <msink:context xmlns:msink="http://schemas.microsoft.com/ink/2010/main" type="inkBullet" rotatedBoundingBox="1502,16248 1978,15876 2324,16320 1847,16691"/>
            </emma:interpretation>
            <emma:one-of disjunction-type="recognition" id="oneOf2">
              <emma:interpretation id="interp10" emma:lang="en-US" emma:confidence="0">
                <emma:literal>K</emma:literal>
              </emma:interpretation>
              <emma:interpretation id="interp11" emma:lang="en-US" emma:confidence="0">
                <emma:literal>k</emma:literal>
              </emma:interpretation>
              <emma:interpretation id="interp12" emma:lang="en-US" emma:confidence="0">
                <emma:literal>z</emma:literal>
              </emma:interpretation>
              <emma:interpretation id="interp13" emma:lang="en-US" emma:confidence="0">
                <emma:literal>Z</emma:literal>
              </emma:interpretation>
              <emma:interpretation id="interp14" emma:lang="en-US" emma:confidence="0">
                <emma:literal>4</emma:literal>
              </emma:interpretation>
            </emma:one-of>
          </emma:emma>
        </inkml:annotationXML>
        <inkml:trace contextRef="#ctx0" brushRef="#br0" timeOffset="6252.1594">915 2375 236,'-7'6'88,"7"-6"-69,0 7-5,0-7-7,0 3-7,0 1 0,0 6 2,3 3 1,1 7-1,0 4 9,-4 3 6,0 6-5,0 4 1,0 0-6,0 3-2,0-6 0,0-11-1,0-3-5,0 0 1,-4 0 2,4-6 1,0-1-4,0-3 1,-4 0 4,4-6 5,0-1-3,-3-3 2,-1-3-3,0-7 0,4-4-1,4-6 0,3 0 0,5-10 0,-1 0 0,0 10 0,-3 3-2,7-10 1,-4 10 0,1-3 1,-1 3 2,0 1 1,4-8-3,4 4-1,-4 7-1,0-1 1,-3 4-2,3 0-1,0 0-2,0 3-1,0 1 2,0-1 2,0 0 0,-7 4-1,-1 0-6,1-1-1,-1 1-10,-3 3-4,0 0-16,0 0-4,-4 0-27,0-4-9,-4-2-16</inkml:trace>
        <inkml:trace contextRef="#ctx0" brushRef="#br0" timeOffset="6674.8472">1066 2649 228,'-11'24'85,"11"-21"-66,0 4 1,0-7-4,0 3-14,0-3 0,3 7 0,1-4 3,0 1-2,4 2 7,-1-2 3,1-4 5,3 0 1,0 3-2,1-3 0,-1 0-5,4 0-2,4 0-4,0 0 1,-1 0 0,1 0 3,0 0 4,0-3 1,0-1-2,0 4 2,0 0 1,-4 0-1,0 0-3,-4 0 0,0 0-5,-3 0-2,-1 0-2,1 0-3,0 0-10,-5 0-4,1-6-33,4-11-14,7-17-87,4-16-50,-1-3 92</inkml:trace>
      </inkml:traceGroup>
      <inkml:traceGroup>
        <inkml:annotationXML>
          <emma:emma xmlns:emma="http://www.w3.org/2003/04/emma" version="1.0">
            <emma:interpretation id="{DB4E6429-EEBB-4F38-8D24-2959479DA39F}" emma:medium="tactile" emma:mode="ink">
              <msink:context xmlns:msink="http://schemas.microsoft.com/ink/2010/main" type="line" rotatedBoundingBox="2448,15324 5208,13174 5851,14000 3091,16149"/>
            </emma:interpretation>
          </emma:emma>
        </inkml:annotationXML>
        <inkml:traceGroup>
          <inkml:annotationXML>
            <emma:emma xmlns:emma="http://www.w3.org/2003/04/emma" version="1.0">
              <emma:interpretation id="{68B56EC2-9115-4876-8FAC-65C3DEFD9823}" emma:medium="tactile" emma:mode="ink">
                <msink:context xmlns:msink="http://schemas.microsoft.com/ink/2010/main" type="inkWord" rotatedBoundingBox="2426,15284 5232,13189 5868,14041 3062,16136"/>
              </emma:interpretation>
              <emma:one-of disjunction-type="recognition" id="oneOf3">
                <emma:interpretation id="interp15" emma:lang="en-US" emma:confidence="0">
                  <emma:literal>NOYJ</emma:literal>
                </emma:interpretation>
                <emma:interpretation id="interp16" emma:lang="en-US" emma:confidence="0">
                  <emma:literal>NIOYJ</emma:literal>
                </emma:interpretation>
                <emma:interpretation id="interp17" emma:lang="en-US" emma:confidence="0">
                  <emma:literal>NOYT</emma:literal>
                </emma:interpretation>
                <emma:interpretation id="interp18" emma:lang="en-US" emma:confidence="0">
                  <emma:literal>NIOYHJ</emma:literal>
                </emma:interpretation>
                <emma:interpretation id="interp19" emma:lang="en-US" emma:confidence="0">
                  <emma:literal>NOYHJ</emma:literal>
                </emma:interpretation>
              </emma:one-of>
            </emma:emma>
          </inkml:annotationXML>
          <inkml:trace contextRef="#ctx0" brushRef="#br0" timeOffset="7627.0921">2091 1678 268,'-3'20'101,"-1"-14"-78,4 1-7,0-7-6,0 3-9,0 4-1,-4 0-2,-3 0 1,-8 3 1,-8 3 2,0 4 1,-3 0 7,0-1 4,-1 1 8,5 0 4,-1-7-8,12-3 0,-1-1-5,1-6 0,0-3-5,-1-4-3,9-10-2,3 4-3,0 0 1,7-11-1,4-13 2,8 0 1,4-6-1,0 6 1,-5 7-2,13-4-1,6-9 1,-3 6-1,0 0-3,-8 10 2,-7 4 1,0 6 2,0 4-1,-4 3 2,-4 3 0,1 4 1,-5 3 0,1 6 0,-1 8-5,1 2-1,-4-2 1,3 16 0,1 14 3,-1-4 1,1 0-6,-1 0 0,1 0 1,3-6 3,-3-4-2,3-3 0,0-4 1,1-6 0,-1-4-3,0-2 2,1-8 1,-5-3 0,1 0 0,7-14 2,-4 4 3,4-13 2,-3 3-3,6-17-3,5-20 0,-4-3 1,0-4-1,-4-3 2,0 3 2,0 7 2,-4 7-1,1 3-1,-5 10-3,1 7 1,-8 3 2,3 11 4,1 2-4,0 1-3,0 6-6,-4 0-2,0 4-8,-4 3-4,4 3-6,0 4-2,4 3-11,-1 0-3,-3 0-15,8 0-2,0 0-63</inkml:trace>
          <inkml:trace contextRef="#ctx0" brushRef="#br0" timeOffset="8332.8108">2974 699 220,'-8'-10'85,"4"3"-66,1-3 8,3 7 0,0-1-10,0 1-2,0 0-4,0-1 0,3 1-6,1 0 10,0 3 5,-4 0-2,4 3 0,0 10-2,-1 8 0,1 5-2,0 1-1,-4-3-1,0 16 0,0 17-4,0-7 0,0-13-3,0 23 2,-4 24-2,0-3 0,1-8-3,-1-6 1,0-6-4,0-11 0,0-7 1,1-9 0,-1-7-14,0-7-3,0-3-18,4-7-5,4-10-12,4-14-3,-5 4-69,13-23-36,2-21 79</inkml:trace>
          <inkml:trace contextRef="#ctx0" brushRef="#br0" timeOffset="8921.4715">3279 776 284,'-7'3'107,"10"1"-83,-6-8-3,3 4-4,0 0-15,0 0-3,0 0 0,0 0 2,0 0 0,0 7 6,0 0 5,-4 3 0,0 3 1,0 14-3,1 10-1,-5 3-5,0 4-1,5 6-1,-5 7 1,1 3-2,-1 1 2,4-1-4,1 0 0,-1-3 1,4-3 2,4-4-3,-1-10 0,5-6 1,-1-4 0,5-6-3,3-8 2,0-2-1,-4-8 0,0 1 6,8-10 2,8-11 2,-5-2 2,-3 2 1,8-23 1,3-23-2,-4-7 1,-3 3-2,-8 4 0,-8 3 1,-3 3 1,-4 4-1,-4 0-1,-3 3-1,-1 13 2,5 8-1,-9-8 0,-3-13-5,0 0-1,0 7-1,0 3-2,0 7-4,0 3 0,3 7-9,1 3-2,0 4-14,-1-1-4,5 4-23,3 4-9,0-1-84</inkml:trace>
          <inkml:trace contextRef="#ctx0" brushRef="#br0" timeOffset="9655.6528">3419 247 280,'-19'6'107,"19"-2"-83,-4 2 2,4-6-6,0 0-13,0 0-4,0 0-2,4 4 1,-4-4-1,7 0 6,1 3 3,3 0 1,0 1 3,-3-1 2,7 0 2,-4-3 1,8 4 3,4-4-3,0 0-2,-1 0-5,1 0 0,3 0-5,1-4 1,-1 1-5,0 0-2,4-1 0,-3 4 1,-1 0-3,-11 4 0,-3-4-1,-1 3 0,0 0-3,-3 1-1,-1-1-4,-3 7-1,-4-3-5,0-4-1,0-3-10,-4 4-3,-3-1-19,-1-3-7,1 0-38,-1 0-57,4 0 40</inkml:trace>
          <inkml:trace contextRef="#ctx0" brushRef="#br0" timeOffset="10174.6508">4018-95 252,'4'0'93,"0"-4"-72,3 8 5,-7-4-1,0 0-7,0 0-1,0 0 6,0 0 5,4 3-15,0 4 8,0 3 3,-1 0-4,1 0-1,0 0-5,0 10 1,-1-3-2,-3 20 2,0 16-6,0 1-3,0 0-1,0-1-1,0 1-5,-3-4 1,3-3-2,-4-7 0,4-3 2,-4-7 2,0-6-6,1-4 1,-1-3-23,0-7-8,0-4-14,-3-6-3,7 0-18,0-13-7,7-14-45</inkml:trace>
          <inkml:trace contextRef="#ctx0" brushRef="#br0" timeOffset="10776.7426">4342-65 252,'0'-3'96,"8"3"-75,-1-11-5,1 8-9,0-7-10,-5 0 0,1 0 4,0 3 3,0 1-1,-1 2 11,-3 1 6,0 6-2,-3 4 0,-5 0-6,-3 3-2,-1 3-6,1 0-1,0 1 5,0 3 3,3-1 0,4-2 3,0-1-5,1 7-1,-1 10-2,4 1 1,0-1-4,4-3-2,3-1 0,5-2-1,-1 3 4,0-11 2,-3 1 0,3 3 1,0-3-2,1 7 2,-1 2-4,-4-2 0,1-4-3,0 0-3,-5-3 4,1 0 1,-4-1 4,0-2 3,0-1 0,0-3 0,0-3-1,-7 3 0,-9 3-7,1-3 0,4-3-1,-8 3 2,-11 4-8,7-4-1,5-4-7,-1-2-4,-8-1-19,5-6-9,7-7-15,7 0-7,1-1-14,3-15-4,4-18-2</inkml:trace>
          <inkml:trace contextRef="#ctx0" brushRef="#br0" timeOffset="11464.4464">4214 79 216,'-11'0'82,"11"0"-64,-11 0-2,7 0-7,0 0-1,0 0 5,4 0 6,0 0 5,0-3-12,0-1 4,0 1 4,4-4-7,0 4 0,0 0-7,3-1-2,1-3 0,3 1 0,0 2 4,-3 1 3,-1 0 0,1-1 1,-1 1 2,5 0 2,-5-1-3,8 1 2,-3 0-6,3-4-1,4 0 0,-1 0 0,-2 1-7,2-1 0,5-3-1,-4 3 0,-4 1 2,4-1 1,3 0 1,-7 4 0,-3 0 0,3-1 0,0-3-2,-4 4 1,-3 0-2,3-1 2,0 1-2,1 0 2,-1-1 0,0-2 1,1 2-2,-1 1 1,-3 0 0,-1-1 1,1 1-2,-1 3 1,1 0 0,-1 0 1,-3-3-2,0 3 1,0 0 0,-1 0 1,1 0-2,-4 0 1,8 0 0,-8 0 1,0 0 0,3 0 2,1 0-3,-4 0 0,0 0 1,0 0 2,0 0-1,0 0 2,0 0-9,0 0 0,0 0-9,0 0-3,-4 0-17,-3-4-5,-1 1-47,1-1-19,-1-6-57</inkml:trace>
        </inkml:traceGroup>
      </inkml:traceGroup>
    </inkml:traceGroup>
    <inkml:traceGroup>
      <inkml:annotationXML>
        <emma:emma xmlns:emma="http://www.w3.org/2003/04/emma" version="1.0">
          <emma:interpretation id="{4B131AC7-8CDC-4DF5-A8F8-0E9A2FC0B491}" emma:medium="tactile" emma:mode="ink">
            <msink:context xmlns:msink="http://schemas.microsoft.com/ink/2010/main" type="paragraph" rotatedBoundingBox="5599,15148 5811,13012 6427,13073 6215,15209" alignmentLevel="3"/>
          </emma:interpretation>
        </emma:emma>
      </inkml:annotationXML>
      <inkml:traceGroup>
        <inkml:annotationXML>
          <emma:emma xmlns:emma="http://www.w3.org/2003/04/emma" version="1.0">
            <emma:interpretation id="{99D5AEF8-3E99-401E-91CA-FF5A080156CC}" emma:medium="tactile" emma:mode="ink">
              <msink:context xmlns:msink="http://schemas.microsoft.com/ink/2010/main" type="inkBullet" rotatedBoundingBox="5599,15148 5603,15112 5630,15115 5627,15151"/>
            </emma:interpretation>
            <emma:one-of disjunction-type="recognition" id="oneOf4">
              <emma:interpretation id="interp20" emma:lang="en-US" emma:confidence="0">
                <emma:literal>•</emma:literal>
              </emma:interpretation>
            </emma:one-of>
          </emma:emma>
        </inkml:annotationXML>
        <inkml:trace contextRef="#ctx0" brushRef="#br0" timeOffset="12370.935">4829 1409 436,'-8'17'162,"8"-17"-126,4 10-15,-4-10-15,0 4-25,0-4-3,0 0-4,-4 0-1,0 3 15,1-3 2,-1 0 4,0 0-7,0 0-4,1 0-55,3-3-25,0-7-23</inkml:trace>
      </inkml:traceGroup>
      <inkml:traceGroup>
        <inkml:annotationXML>
          <emma:emma xmlns:emma="http://www.w3.org/2003/04/emma" version="1.0">
            <emma:interpretation id="{8FC247A2-0F82-443D-9953-7F78F5484D4C}" emma:medium="tactile" emma:mode="ink">
              <msink:context xmlns:msink="http://schemas.microsoft.com/ink/2010/main" type="line" rotatedBoundingBox="5697,15135 5907,13021 6427,13073 6217,15186"/>
            </emma:interpretation>
          </emma:emma>
        </inkml:annotationXML>
        <inkml:traceGroup>
          <inkml:annotationXML>
            <emma:emma xmlns:emma="http://www.w3.org/2003/04/emma" version="1.0">
              <emma:interpretation id="{68E24007-4871-4502-A865-D90C0641FF6E}" emma:medium="tactile" emma:mode="ink">
                <msink:context xmlns:msink="http://schemas.microsoft.com/ink/2010/main" type="inkWord" rotatedBoundingBox="6165,15181 6183,15001 6235,15006 6217,15186"/>
              </emma:interpretation>
              <emma:one-of disjunction-type="recognition" id="oneOf5">
                <emma:interpretation id="interp21" emma:lang="en-US" emma:confidence="0">
                  <emma:literal>•</emma:literal>
                </emma:interpretation>
                <emma:interpretation id="interp22" emma:lang="en-US" emma:confidence="0">
                  <emma:literal>[</emma:literal>
                </emma:interpretation>
                <emma:interpretation id="interp23" emma:lang="en-US" emma:confidence="0">
                  <emma:literal>.</emma:literal>
                </emma:interpretation>
                <emma:interpretation id="interp24" emma:lang="en-US" emma:confidence="0">
                  <emma:literal>&lt;</emma:literal>
                </emma:interpretation>
                <emma:interpretation id="interp25" emma:lang="en-US" emma:confidence="0">
                  <emma:literal>_</emma:literal>
                </emma:interpretation>
              </emma:one-of>
            </emma:emma>
          </inkml:annotationXML>
          <inkml:trace contextRef="#ctx0" brushRef="#br0" timeOffset="12975.7263">5391 1296 416,'-16'60'154,"16"-43"-120,8 6-12,-4-13-12,3 4-10,1-1 2,-4 0-1,-4 1 2,0-8-2,0 1-1,0-3 1,0-1-21,0-13-9,7-30-104,1-1-85,-1 8 76</inkml:trace>
        </inkml:traceGroup>
        <inkml:traceGroup>
          <inkml:annotationXML>
            <emma:emma xmlns:emma="http://www.w3.org/2003/04/emma" version="1.0">
              <emma:interpretation id="{E58A99C1-32F0-489E-9019-BAE6B1B8742E}" emma:medium="tactile" emma:mode="ink">
                <msink:context xmlns:msink="http://schemas.microsoft.com/ink/2010/main" type="inkWord" rotatedBoundingBox="5795,14148 5907,13021 6383,13068 6271,14195"/>
              </emma:interpretation>
              <emma:one-of disjunction-type="recognition" id="oneOf6">
                <emma:interpretation id="interp26" emma:lang="en-US" emma:confidence="1">
                  <emma:literal>=</emma:literal>
                </emma:interpretation>
                <emma:interpretation id="interp27" emma:lang="en-US" emma:confidence="0">
                  <emma:literal>S</emma:literal>
                </emma:interpretation>
                <emma:interpretation id="interp28" emma:lang="en-US" emma:confidence="0">
                  <emma:literal>T</emma:literal>
                </emma:interpretation>
                <emma:interpretation id="interp29" emma:lang="en-US" emma:confidence="0">
                  <emma:literal>I</emma:literal>
                </emma:interpretation>
                <emma:interpretation id="interp30" emma:lang="en-US" emma:confidence="0">
                  <emma:literal>[</emma:literal>
                </emma:interpretation>
              </emma:one-of>
            </emma:emma>
          </inkml:annotationXML>
          <inkml:trace contextRef="#ctx0" brushRef="#br0" timeOffset="12725.0152">5409-129 328,'-3'-43'123,"3"43"-95,30-61-11,-19 38-9,0 3-15,1 0 0,-1 0 12,0-4 6,1 7-5,-5 4 14,1 3 9,-1 3-11,-3 4-4,-4 3-9,4 10-4,0 7 0,-1 3 1,-3-4 1,0 28 1,-3 16-5,-1-3 1,0-10-11,-7 37-5,3-14-14,-3 28-4,-8 29-28,4-3-11,0-20-51</inkml:trace>
          <inkml:trace contextRef="#ctx0" brushRef="#br0" timeOffset="12085.9835">5134-678 348,'-4'-4'129,"4"4"-100,0 4-9,0 2-10,0 1-2,0 0 7,0 9 2,-7 18 1,-1 16-9,-3 14 1,0 13 1,-1 3-6,5-13-1,-1-13-4,1 26-1,-5 24-15,5-20-4,-1-17-30,-3 17-12,-4 27-65</inkml:trace>
        </inkml:traceGroup>
      </inkml:traceGroup>
    </inkml:traceGroup>
  </inkml:traceGroup>
</inkml:ink>
</file>

<file path=ppt/ink/ink5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7T03:56:52.733"/>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265 433 148,'-4'-7'57,"4"7"-44,-4-3 12,1-1 15,6 4-23,-6-6 14,3 2-18,-4-6 12,0 4-14,-4-4 12,5 3-13,-5-3 6,4 3-9,-7-3 2,7 3-5,-7-3 2,7 4-3,-3-5 5,3 8-5,-7-7 8,7 7-7,-7-4 3,7 4-4,-8-1 0,1 4-1,0 0-2,3 4 1,-7-1-4,4 7 2,-4 0 1,0 4 0,0-1 0,7 7 0,-3 0 0,3 4-3,1-1 2,3 1 1,4-1 0,0 4-3,4-4 2,3 1 1,5-1 0,-1-3 0,4-3 0,0 0 0,0-7 2,4 0-1,-4-7-1,8 1 1,-8-11-4,4 4 2,-4-11 3,0 4-1,0-10 2,0 3-2,-4-6 2,1 3-2,-5-10 6,1 6-4,-8-9 6,3 2-6,-3-5 1,0 9-2,0-10 3,0 7-3,-3-21 1,-1 8-1,0-4-2,4 13 1,-4 4 1,8 7-1,-4 3 4,0 10-3,0-4-1,0 4 0,0 3-4,4 4 2,-4 3 3,4 7-1,-1 6 2,5 7-2,-1 10-3,1 4 1,-4 0 1,3-1 0,-3 1 0,4 2 0,-1 15 0,1-1 0,-5-3 2,5-4-1,0-2-3,-1-8 1,-3-6-1,3-4 0,-3-6-3,4-3 3,-1-4-1,5-4 1,-5-12 2,4-1 0,-3-13-3,3 3 2,-3-10 1,3 4 0,-3-7 0,3 3 0,-3 0 0,-1 10 0,-3 1 0,0 5 0,-4 5 0,3 6 0,-3 0 0,0 6 0,0 5 0,0 2 0,0 4-3,4-1 2,0 1-1,3 3 0,1-3-5,3 0 4,-3-4-16,3 1 10,-3-8-22,3 4 17,-3-13-70,3 3 47,-4-10-92,5 3 73</inkml:trace>
  <inkml:trace contextRef="#ctx0" brushRef="#br0" timeOffset="209.1934">423 228 264,'-19'7'99,"19"-7"-77,-3 3 0,-1-3-3,8 4-13,-4-4-16,0 0 4,0 0-74,3 0 44,1 0-91,7 0 72</inkml:trace>
  <inkml:trace contextRef="#ctx0" brushRef="#br0" timeOffset="1004.5927">876 336 156,'3'-10'60,"-3"10"-47,0-4 17,0 1 19,0 3-28,-3-4 23,3 1-25,-8-4 14,4 7-19,-3-6 6,3 6-12,-7-7 6,3 7-7,-3-3 2,3 3-5,-3 3 0,3 4-2,-3 3-4,4 0 1,-8 3 1,7 1 0,-3-1-3,7 0 2,-4 1-4,8-1 3,-3-3-6,6 0 5,-3 0-8,8 0 7,-1-3-3,1 0 4,0-7 0,3 3 1,0-6 11,4 0-6,-3-8 17,3 1-11,-4-6 16,0 6-15,-3-7 9,-1 7-11,-3-4 11,0 8-11,0-8 5,-1 4-8,-3 4-2,4 6-2,-4 0-1,0 6 0,0 1-9,4 6 5,-4-3-27,7 4 17,1 3-36,0 3 29,-1-4-41,4-2 35,-3-7-79,3 3 59,4-7-64,0 0 64</inkml:trace>
  <inkml:trace contextRef="#ctx0" brushRef="#br0" timeOffset="1691.5037">1143 322 168,'-3'-3'63,"3"3"-49,0 0 9,0 0 14,0 0-21,0 0 19,0 0-21,0 0 22,0 0-21,-4 0 22,4 0-22,-4 0 13,4 0-17,-11 0-1,7 7-6,-7-1-5,7 4 0,-7 0 1,3 4 0,-3-1 2,7 4-1,-7-4-3,7 4 1,0-4-1,4 4 0,-4-7-3,8 4 3,-4-8-3,8 1 2,-1-7 2,1 3 1,-1-6 0,5 3 0,-5-7 11,4 4-6,-3-7 15,7 3-11,-7-3 11,-1 4-11,-3-8 11,0 7-12,-1 1 9,1 2-9,-4-2-2,4 6-4,-4-7-4,0 7 1,0-3 1,0 6 0,0 0 0,8 4 0,-5 3 2,5 3-1,-1 8 4,1 2-3,-1 7 1,5 4-1,-5 3 1,1-1-2,-4 5-1,3-4 1,-11-4 3,4-3-2,-7-3 4,3-3-4,-11-4 4,4 0-4,-12-4 1,8 1-1,-11-7 1,3 0-2,-3-6-25,3-1 13,0-10-74,4 4 46,1-10-147,3 3 104</inkml:trace>
  <inkml:trace contextRef="#ctx0" brushRef="#br0" timeOffset="2343.9652">1513 624 204,'-8'3'77,"8"-3"-60,-11 7 2,3-7 7,8 3-16,-7-3 24,-1 0-20,-3-3 27,7 0-23,-7-4 10,7 0-16,-7-10 3,7 4-10,-3-7-2,7 3-2,-4-10-1,8 4 0,-4-7 2,7 6-1,1-6-3,3 10 1,0-7-1,4 7 0,0-3 2,1 9 0,-1 1 2,3 6-1,-2 7 2,2 3-2,-3 7-1,4 4 1,-4 3-1,0 3 0,-3 0-16,-1 3 9,-3 1-48,-1-1 31,-3 1-117,3-4 78</inkml:trace>
  <inkml:trace contextRef="#ctx0" brushRef="#br0" timeOffset="3000.1971">1950 299 208,'4'-7'77,"-4"7"-60,-4-3 10,0-1 12,4 8-22,-3-4 7,-1 0-15,-4-4 8,5 4-9,-9-3 2,8 6-6,-7-3 9,4 0-7,-5 0 8,5 0-8,-5 0 3,5 4-5,-4-1 5,3 4-6,-3-1 3,7 4-3,-4 1 0,5 2-1,-9 4-2,9 3 1,-1-3-1,4 3 0,0-7 0,4 4 0,-1-4-5,9 1 3,-5-8-3,5 4 2,-1-6 0,4-1 1,0-6 4,0-1-1,0-6 4,0 0-3,-3-6 4,-1 5-4,-4-9 6,1 7-5,-4-4 6,3 4-6,-7 3 3,4 3-3,-8 0-2,4 7 0,-4 0-6,8 7 3,-4 0-6,4 3 5,0 0-21,3 0 14,1 0-54,-1 3 36,1-6-117,3 3 81</inkml:trace>
  <inkml:trace contextRef="#ctx0" brushRef="#br0" timeOffset="4035.7388">2116 460 148,'-7'-4'55,"7"4"-43,-8-3 21,4 0 26,4 3-33,-4-4 22,1 1-29,-5-4 14,8 0-19,-7-6 10,7 6-14,-4-9 6,4 6-9,-4-7 2,8 3-5,-4-2-2,7 2-1,-3-3 3,4 7-2,-1-3 6,5 6-5,-1-3 10,4 7-7,-4 0 5,4 3-6,-3-4 2,3 8-4,0-4 0,0 6-1,-4-2-2,4 2 1,-3 1-1,-1 3 0,-4 0 2,5 3-1,-5-2-7,1 2 3,-4-3-8,-1 3 7,-3-6-3,4 3 4,-4-6 4,0-1 0,0-3-1,0 0 1,0-3-1,0 3 0,-4-7 2,4 0-1,-3-3 2,3 0-2,-4-7-3,8 7 1,-4-3 1,3 3 0,1-10-3,0 6 2,0 1-1,3 3 0,-3 0 2,4 6 0,-1-2 0,4 2 0,-3 4 0,3 4 0,1-1 0,-1 4 0,0 3 0,0 0 0,1 0-3,-1 3 2,0 1-6,1-1 4,-5 0-10,1 4 8,-4-3-9,3-1 8,-3-3-4,0 4 6,-1-8 2,1 4 2,0-6 11,4-1-6,-8-6 11,3-1-9,-3-9 1,4 3-5,0-10 5,0 3-5,-1-7 6,5 4-6,-4 0-1,3 7-1,1-1-1,-1 4 0,5 0 0,-1 4 0,0 6 0,4 3 0,-3 7 2,3 3-1,0 1-7,0 3 3,0-4-41,0 4 25,-4-4-142,1 4 89</inkml:trace>
  <inkml:trace contextRef="#ctx0" brushRef="#br0" timeOffset="5478.3107">3062-288 252,'-3'-10'93,"3"10"-72,-4-3 9,0-1 13,4 8-26,-4-4 12,8 3-18,-4 1 6,0 2-10,0 4 9,0 0-9,0 4 5,0-1-7,-4 7-2,4 4-2,-3 3 1,-1-1-1,-4 8-3,8-1 1,-7 18-1,7-1 0,-4-3 2,4 0 0,-4-7 0,8-7 0,-4-2 2,0-8-1,0-3 2,0-3-2,0-4-3,0-3 1,0-3-4,0 0 3,-4-7 1,4 0 1,-4-7-3,4 0 2,-3-6-1,3 6 0,-4-9 4,0 2-1,-3-13 2,7 7-2,-8-13-1,8 6 1,-8-13 1,8 6-1,-3-6 6,3 10-4,0-7 6,3 7-6,1-7 10,0 10-7,4-3 3,-1 6-5,1-2 5,3 6-6,4-14 3,4 7-3,0-3 0,0 7-1,-4 3 1,4 6-2,-4 4-3,0 3 1,-4 1 1,4 6 0,-4 3 0,4 4 0,-3 3-3,-1 3 2,-3 4-4,3 3 3,-4 10-3,1 4 2,-8-1 2,4-3 1,-8 1 2,4-5-1,-4-2-1,4-1 1,-4-3 1,1-3-1,-5-3 4,8-4-3,-7-4 1,7 1-1,-4-7-4,0 3 1,-3-6-1,3 0 0,-4-4 0,8 7 0,-11-7 2,7 7 0,-3-6-3,7 6 2,-4-4-1,4 4 0,-4-3 2,8 3 0,-4-4-3,7 4 2,-3-3-1,4 6 0,-1-3 2,5 0 0,-1 0-3,4 4 2,-4-1 1,1 4 0,-5 0 2,4 6-1,1 4 8,-1 0-5,0 6 8,4 4-8,-7 3 3,0-3-4,-8 0 3,0-1-4,-8 1 1,0-3-1,-7-4-2,4 0 1,-12-3-19,1-4 10,-16-6-74,8-1 46,-12-9-150,5 3 104</inkml:trace>
  <inkml:trace contextRef="#ctx0" brushRef="#br0" timeOffset="8163.6552">-127 1445 196,'-4'-10'74,"4"10"-58,0 0 18,0 0 23,0 0-32,0 0 24,0 0-29,0 0 11,0 0-17,0 0 9,0 0-13,0 3 13,0 4-14,0 3 7,4 3-9,0 4 2,3 3-5,1 7 2,-1 3-3,1 7-2,-1 0 0,-3 3-34,0-3 18,-4 0-87,0 0 57,-4-7-119,4 0 93</inkml:trace>
  <inkml:trace contextRef="#ctx0" brushRef="#br0" timeOffset="9038.9527">299 1425 216,'0'-10'82,"0"10"-64,-4 6 15,0-6 15,8 0-27,-4 4 5,0-1-16,0 1 3,4 2-8,-4 8 2,4 2-4,-1 8 0,1 3-1,0 6 1,0 1-2,-1 6-1,1-3 1,0-4-1,3 1 0,-3-7-3,4-4 2,-1-6-6,1 0 4,-1-7-3,5-7 3,-5-13 2,5 3 1,-1-10 2,0 1-1,1-11-1,-1 3 1,-4-6 1,1 3-1,-4-3 8,-1 7-5,-3-4 14,4 7-10,-4 0 7,0 6-8,-4 4 0,4 4-4,-3 2-2,3 4 0,-4 7-4,8 6 2,-4 8-1,0 2 0,0 4 4,3 3-1,1 0 2,4 0-2,-4-3-9,3-3 4,-3-8-27,3 1 17,1-7-49,3-3 36,-3-4-109,3 1 76</inkml:trace>
  <inkml:trace contextRef="#ctx0" brushRef="#br0" timeOffset="9907.5173">646 1793 140,'-8'7'52,"8"-7"-41,-7 4 13,3-4 13,4 0-20,-4 0 15,0 0-18,-3 0 19,3 0-19,-4-4 17,5 4-17,-5-7 12,8 1-15,-7-8 10,7 1-12,-4-11 8,8 8-9,-4-8 2,3 4-6,1-3 7,4 6-7,-5-3 10,5 6-8,-1 1 5,5 3-6,-1 0 7,0 3-8,8-3 1,0 3-3,0 1-2,0 6 1,-4 0-1,4 6 0,-4 1-3,0 0 2,-4 3 3,4 3-1,-3 1 2,-1 2-2,-4 1-3,1 0 1,-4 0-4,0 0 3,-4-7-6,3 3 5,-3-6-3,0 3 3,-3-7 0,3 4 1,-4-7 2,4 0 0,-4-4-3,0 1 2,-3-7-4,7 0 3,-8-7 3,8 7 0,-4-7-1,4 4 1,0-4 1,8 7-1,-4-3-3,3 3 1,-3-4-1,4 8 0,-1-4 2,4 3 0,-3 0 4,3 4-2,-3-1 6,3 8-5,-3-4 1,-1 7-2,1-1 3,-1 8-3,1-1 1,-1 0-1,-3 1-15,0 3 7,-4-4-32,4 4 20,-4-7-73,0 3 51,0-6-107,0 3 82</inkml:trace>
  <inkml:trace contextRef="#ctx0" brushRef="#br0" timeOffset="10249.2346">1057 1512 216,'11'-13'82,"-11"13"-64,7-11 9,-3 8 9,0 3-21,0-3 14,0 6-16,-1 0 12,1 4-14,0 3 15,3 0-16,-3 4 13,4-1-13,-5 1 4,9 2-9,-8-2 4,-1-1-5,1-3-6,0 0 0,-4-3-17,0 0 11,0-4-47,0 0 30,0-6-130,4 3 87</inkml:trace>
  <inkml:trace contextRef="#ctx0" brushRef="#br0" timeOffset="10470.6507">1106 1344 324,'-4'-3'123,"4"3"-95,4 0 5,-4 0-1,0 0-20,0 0-8,0 0-4,0 0-49,0 0 27,0 0-141,0 0 91</inkml:trace>
  <inkml:trace contextRef="#ctx0" brushRef="#br0" timeOffset="11255.7997">1453 1338 240,'-34'13'90,"34"-13"-70,-19 3 17,11-3 21,8 4-33,-4-4 15,4 0-24,-3 0 7,6 0-14,-3 0 6,4 0-8,0-4 7,7 4-8,1-6 10,-1 2-9,8-9 5,0 0-7,-1-4 4,1 7-5,0-7 7,0 7-7,0-7 3,0 0-4,0-3-4,-1 7 0,-6 0-28,3 6 16,-8-3-72,5 3 48,-5 0-141,1 4 100</inkml:trace>
  <inkml:trace contextRef="#ctx0" brushRef="#br0" timeOffset="10883.131">1434 999 152,'22'-27'57,"-22"27"-44,15-20 23,-11 10 28,4 7-34,-5-4 23,1 4-32,-4-1 18,4 4-23,-4 0 14,0 7-17,0 0 8,0 6-12,0 4 6,0 0-8,0 13 4,0 7-6,-4 13 4,4 0-5,-4 7 5,4-3-6,-3-7 12,6-7-8,-3-3 7,0-4-7,0 1-2,4-1-3,0-12-2,0-5 1,0 1-4,3 0 2,1-10-10,-1-1 6,1-9-31,3 0 20,0-7-59,1-1 42,-5-9-133,4 4 93</inkml:trace>
  <inkml:trace contextRef="#ctx0" brushRef="#br0" timeOffset="12011.3028">2105 1264 192,'-8'-7'74,"8"7"-58,-4-6 20,1 2 20,6 4-31,-6-3 12,3 6-22,-8-3 7,8 0-13,-4 0 4,4 4-8,-3-1-2,-1 0-2,0 4-1,4 3 0,-4 3 2,8 1-1,-4 3-1,0 3 1,0 0-4,4 0 2,0-3 1,3-1 0,-3-2 0,3-1 0,1-3 0,0 0 0,-1-6 2,8-1-1,-7-6 10,-1-1-5,1-9 14,-1 3-11,-7-10 14,4 3-14,-8-6 16,4 2-15,-7-2 9,-1 3-11,-7-4 0,0 11-5,-4-4-11,8 11 5,-8-1-35,8 0 21,-4 7-80,7 10 54,1-3-127,7 0 96</inkml:trace>
  <inkml:trace contextRef="#ctx0" brushRef="#br0" timeOffset="12542.8557">2618 986 244,'15'-27'90,"-15"27"-70,15-27 21,-15 17 22,0 3-36,-4-6 23,0 3-30,-3 0 14,3 7-20,-4-1 8,1 4-13,-8 0 6,7 7-8,-11 0 2,8 6-5,-12 0-2,8 4-1,-7 7-1,7 2 0,-8 21 0,4 4 0,0 2 0,12 1 0,-1 3 0,4-7 0,1 0 0,3-3 0,0 10 2,7-3-1,1 10 4,3-7-3,-3 0 1,3-4-1,0-9 1,0-4-2,-3-3 2,0-7-2,-8-10-7,3 0 3,-3-6-21,0-4 14,-3-7-40,3 0 28,-4-9-85,0 2 60,0-9-117,4-1 92</inkml:trace>
  <inkml:trace contextRef="#ctx0" brushRef="#br0" timeOffset="12896.8594">2274 1619 340,'4'-7'126,"-4"7"-98,4-13 8,0 6 4,3 7-25,1-6 9,3-1-15,0-3 11,5 7-12,2-7 9,5 6-9,0-3 13,3 4-12,0-4 16,1 4-15,-5-4 5,5 4-10,-1-7 0,4 7-3,-7-7 1,-4 6-2,-4-6-20,0 7 10,-4-4-69,1 7 43,-9-7-174,5 7 116</inkml:trace>
  <inkml:trace contextRef="#ctx0" brushRef="#br0" timeOffset="18391.3528">936 2447 236,'0'-3'90,"0"3"-70,0 3 13,-4-3 3,4 7-21,-4-1-3,1 8-8,-5-1-3,4 4 0,-7 3-1,3 4 0,-3-1 0,7 4 0,-3-4-3,3 1 2,0-8-4,8 1 3,0-7-3,3 4 2,5-8 0,-1 1 1,0-7 2,4 0 0,1-10 2,-1 3-1,-4-9 8,4 6-5,-7-11 16,-1 8-11,-7-7 11,4 3-11,-8-3 11,0 3-12,-7 1 5,0 2-8,-8 4-2,8 7-2,-12 3-19,8 6 10,-8 1-52,8 3 34,-4 4-121,4 2 82</inkml:trace>
  <inkml:trace contextRef="#ctx0" brushRef="#br0" timeOffset="19542.696">1034 2658 176,'-4'-7'68,"4"7"-52,-4-6 12,1 2 14,3 4-24,-4-3 13,8 0-18,-4-4 8,0 4-12,0-7 4,3 6-8,1-6 2,4 3-4,-1-3 3,5 7-4,-1-4 1,4 7-1,0-3 3,0 3-3,4 0 1,0 3-1,-4 1-2,4-1 1,-4 0 1,0 4-1,-4 0 2,1 3-2,-5-3-3,1 3 1,-5-4-4,5 4 3,-8-3 3,4 0 0,-4-1 2,0 1-2,-4-3-1,4-1 1,-4 0-1,4 1 0,-7-4 0,7 0 0,-4-4-3,4 4 2,-4-6 3,4 2-1,-4-6 6,8 3-4,-4-6 3,0 3-3,0-3-2,4 6 0,0-7 1,3 8-1,-3-4 2,4 3-2,-1 0-1,4 4 1,1-4-1,-1 7 0,0-3 0,4 6 0,0-3 4,1 4-2,2-1 4,1 0-4,-4 1 1,0 2-1,-3 1-2,3 3 1,-8-3-8,5 3 4,-12 0-12,3 0 8,-6 0-7,-1 0 8,-4-3-6,5-1 7,-9-2 2,9 3 3,-9-11 4,5 4-2,-5-3 10,9-1-6,-5-6 8,8 0-8,-4-3 3,4 3-5,0-4 5,8 4-6,-1-3 10,8 3-7,-3-3 5,3 6-6,-4 0 4,4 4-5,0-1 5,0 8-6,-3-1 1,3 4-2,-4 0-13,0 3 7,-3 0-46,-1 0 28,-3 0-138,4 0 89,-4-3-86,3 3 91</inkml:trace>
  <inkml:trace contextRef="#ctx0" brushRef="#br0" timeOffset="17847.4566">122 2755 148,'-8'0'55,"4"0"-43,1-3 16,3 3 5,0 0-12,-4-3-2,4-1-7,-4 1 0,0 0-7,4-1-1,-4 1 2,1-1 3,3 1 2,-4 0-1,0-4-1,0 0 3,4 1 3,0-1-6,0-3-1,0 0-4,4 0-3,0 0 2,3 0 2,1 0 0,0 0 0,3 0-3,0-1-2,4 1 3,-3 4 0,-1-1-1,0 0 1,0 4-2,1 0 2,-1 3-4,0 0-2,4 3 2,-3 0 2,3 1 0,-4 2-1,0 1 3,1 3 0,-1 0-4,-3 0-1,-1 0 1,1 4 2,-5-4 0,1 3 2,0-3-2,-4 0 2,4 0-4,-4 0 0,0 0 3,-4-3 1,0 0-1,0 0-2,4-1 1,-3-2 1,3-4-1,-4 0-1,0 0 1,0-4-1,1-2-3,-1-1 2,0-3 1,0 0 2,4 0-1,0-4-1,0 4 1,4-3 1,4 3-1,-1-4 2,-3 1 4,7 6-3,1-3 0,-1 0-4,0 3-1,1 1 1,-1 2 0,0 1-3,0 0 2,1 3 1,-1 3 2,0 4-1,-3-1-1,-1 1 1,1 0 1,0 3-1,-1 0 2,-3 0-7,0 0-1,-1 0 2,-3 0-1,0 0 0,0-3 3,0 0 0,0-1 3,-3-2-1,3-4-1,-4 0 1,0 0-4,0-4 2,1-2 3,-1-1 1,4-3-1,0 0 1,0 0-4,4-4-2,-1 1 2,1 0 0,4 2-2,-1 1 0,4 4 2,1-1 0,-1 0 5,4 4-2,0 3 4,4 3-4,-4-3 1,0 7-1,0 0-6,0 6 2,-3-3-19,-1 4 12,-3-4-71,-1 0 44,1-4-106,-1 4 81</inkml:trace>
  <inkml:trace contextRef="#ctx0" brushRef="#br0" timeOffset="20298.4561">1856 2611 128,'-4'4'49,"4"-4"-38,0 3 12,0-3 14,0 0-20,0 0 13,0 0-17,0 0 10,8 0-13,-5-3 15,5 3-15,0-7 18,-1 3-16,-3-6 11,3 7-13,-3-10 8,0 6-10,-4-10 11,4 7-11,-8-10 5,4 7-8,-8-7 7,5 6-8,-5-3 5,4 7-5,-7 4 2,3 2-3,-7 11-2,4 3 0,-8 10-4,8 4 2,-8 6 1,8 0 0,-1 3-3,5-2 2,-1-1 1,8-3 0,4-4 0,4 0 0,3-6-3,4 0 2,4-10-23,0-1 12,3-9-60,1 3 40,3-7-114,1 1 82</inkml:trace>
  <inkml:trace contextRef="#ctx0" brushRef="#br0" timeOffset="20959.7065">2007 2745 172,'-4'0'66,"4"0"-52,0-3 19,0 0 12,4 3-25,-4-7 8,4 3-17,-4-2 7,3 2-10,1-6 6,4 4-7,-1-4 7,4 3-8,-3-3 5,3 7-6,-3-8 0,3 8-3,-3-4 1,3 4-2,-3 3 2,3 3-2,0 4-7,-3 3 3,-1 0-10,1 4 8,-4-4-3,3 3 5,-3-3 2,3 0 1,-3-3 4,0 3-2,0-10 21,-1 3-12,-3-9 19,4 2-17,-4-9 13,4 3-15,0-10 12,0 6-13,-1-6 6,1 3-9,0 1-2,3 2-3,-3 4-4,4 7 1,-1-1-1,5 8 0,-5-1 0,4 7 0,-3 0 2,3 0 0,1 0-5,-1 0 3,0 1-14,1-1 8,-1-7-14,0 4 13,-3-7-20,-1 3 16,1-10-42,-1 4 31,-3-10-119,4 2 80</inkml:trace>
  <inkml:trace contextRef="#ctx0" brushRef="#br0" timeOffset="21766.4485">2301 2507 296,'-23'7'110,"23"-7"-86,-4 0 5,4 0 1,4 0-19,0-3 10,7 3-12,4-7 13,4 0-13,8-6 11,-1 6-11,8-10 4,4 7-8,-1-10 2,-3 7-4,4-14-4,0 7 0,-1-7-10,-3 7 6,0-3-45,-4 6 28,1-3-120,-1 10 79,-4 0-96,-3 3 91</inkml:trace>
  <inkml:trace contextRef="#ctx0" brushRef="#br0" timeOffset="21394.3456">2640 2098 244,'0'-6'93,"0"6"-72,0-4 11,-4 1 12,4 6-26,-3-3 11,3 4-18,-4-4 6,0 3-10,-3 4 4,7 6-6,-4 7 7,4 4-8,-4 13 1,0-1-3,0 11-2,4 0 1,-3 4 1,6 2-1,-3-3-1,0-6 1,0-4-4,8-6 2,-4-4 7,3-7-3,1-6 6,3 0-6,0-7 1,1-3-2,-1-11-2,4 4 1,-4-10-15,5 4 8,-1-11-26,0 7 18,0-10-40,0 6 30,-4-6-52,4 7 43,-3-7-86,-1 3 67</inkml:trace>
  <inkml:trace contextRef="#ctx0" brushRef="#br0" timeOffset="22370.5219">2949 2296 200,'0'-7'77,"0"7"-60,4-3 26,-4 0 25,0 6-38,-4 0 6,4 4-23,-3 7-3,-1 6-6,-4 6 2,4 1-4,-3 7 4,7-7-4,-4-4-1,4 1 0,-4-8-1,8 1 0,-4-4-3,8-2 2,-1-8-4,5 4 3,3-7 1,0 0 1,0-7-3,4 0 2,-4-10 7,4 1-3,-4-11 14,4 3-9,-4-9 12,0-1-12,0 1 14,-4 6-13,-3 0 14,-1 10-14,-3 1 7,0 6-9,-4 3-4,0 4-2,0 9-4,0 4 2,0 7-10,0 3 6,0 0-27,0 4 18,0 3-42,3 6 31,-3-9-67,4-4 51,0-7-99,4 0 79</inkml:trace>
  <inkml:trace contextRef="#ctx0" brushRef="#br0" timeOffset="23276.973">3292 2511 148,'-7'3'57,"7"-3"-44,-4 0 18,0 0 28,4 0-33,-3-3 27,-1 3-31,0-4 15,4 1-21,-4-4 11,8 1-16,-4-5 12,0 1-13,0-10 6,4 7-9,0-7 7,-1 0-8,1-4 12,4 7-10,-1-6 16,4 3-14,1 0 9,3 3-11,-4 0-2,4 7-4,-3 0-2,-1 7 1,0 3-4,1 7 2,-1 3 3,0 6-1,-3 4-5,-1 1 2,1-1-6,-1 3 5,-3-3-10,0 0 8,-4-3-14,4-3 11,-4-4 0,0 0 4,0-7 1,0 0 1,0-6 4,0 0-1,0-7 8,3 0-5,1-17 3,4 7-4,-5-14 0,5 4-1,0-4 5,3 11-4,-4-4 3,5 7-3,-5 0-6,5 10 1,-5 0-1,4 3 1,-3 4 0,-1 6 0,1 4-5,0 3 4,-5 3-3,1 4 3,0 0-2,0 3 2,-1-3 2,1-1 1,0-6-3,0 4 2,0-7 3,-1-1-1,1-9 13,0 0-8,3-11 11,1 1-10,-1-14 1,5 7-5,-1-7 3,4 4-4,-4-1 4,5 7-4,-5 1 6,4 6-5,-4 6 6,1 4-6,-1 7 3,0 3-3,-3 10-2,-1 4 0,-3 6-28,4 0 15,-5 0-98,1 0 60,-4-6-145,4-4 109</inkml:trace>
</inkml:ink>
</file>

<file path=ppt/ink/ink5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1:49:40.673"/>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35 2 48,'-3'-4'19,"3"8"-15,-4-4 6,4 0 1,0 0 7,0 3 6,0-3 2,-4 3 2,4 1-4,0-1-3,0-3-7,0 3-1,-8 1-8,5 2-1,3 1 2,0 3-1,-4 4 0,4 6-3,0 3 1,0 11 0,0-1 3,0 7-3,0 1 0,0-1-1,0-3-2,0 0 1,0-1-1,0-2 0,4-1 0,-1-2 0,5-1 2,-8-3-1,4-4-1,0 0 1,3-2 1,1-1-1,-1-4-1,1-2 1,-1-4 1,1-3 3,3-4 2,-3-6-1,3-4-1,4-3-3,0-4 1,4-2 0,-4-1 1,0-3-5,0-4 1,0 1 0,0-4 2,0-3-1,-3 0-1,-1 0 1,0-1 1,-3 1-1,-1 0-1,1 0 1,-4 0-1,0 0-3,-1 3 2,1 0 1,0 4 2,0 2-3,-4 5 0,0 2 1,0 1 0,0 3 0,0 3 0,0 0 0,0 4 0,-4 0 0,4-1 0,0 4 0,0 0 2,0 0-3,0 0 0,0 7-1,4 3 0,-1 7 2,1 10 0,0 3 0,0 3 2,3 8 1,-3-1 1,4-3 0,-5 0 0,5-4-2,-1-3 1,1-3-2,0 0-1,-1-4 1,1-3-1,-1-3 0,4-3 2,1-4-1,7-7 2,3-6-31,1-11-11,7-9-57</inkml:trace>
  <inkml:trace contextRef="#ctx0" brushRef="#br0" timeOffset="1118.1697">544 498 52,'0'3'22,"4"-3"-18,-4 0 11,0 0 3,0 0 1,0 0 3,0 3-3,-4 1 0,1-4-6,-1 3-3,0-3-3,0 0 0,0 0-4,1 0 7,-1 0 3,0 0 0,0-3 2,1-1-4,3-6-1,0 0-6,0-3-3,0-1 2,0-2 0,3-4-1,1-4 1,0 1-2,0-1 2,-1 1-2,5 3 2,0 3-4,-1 0 0,1 4-4,-1 3 1,1 3 2,3 0 3,-3 0 0,3 1-1,0 2-2,1 1 1,-1 0 1,0 3 2,0 3-1,1 7-1,-5 4-2,5 2-1,-1 4 4,-4 1 1,1 2-3,0 0-1,-1 1 1,1-1 2,-5-3 0,1-3 2,0 0 2,-4-4 4,0-3-2,0 0-2,0-3 0,0 0 1,0-4-1,0-3 2,0 0-2,-4 0 2,0-3-4,1-4-2,-1 0 0,0-3 1,0-3-1,1-4-1,3-3 1,0-3-1,0-4 0,0-3 0,3 3 0,1 0 0,4 0-3,-1 4 2,4 3-1,-3 6 0,3 4 0,1 4 0,3 2 0,4 4-2,-8 4 3,4 6 0,0 6 1,0 4 2,-4 4-1,1 3-1,-1 3 1,-3 0 1,-1 4-1,1-4-1,-1-3-2,1-4 1,-1-6-23,5-4-12,-1-3-54,4-6-27,4-11 57</inkml:trace>
  <inkml:trace contextRef="#ctx0" brushRef="#br0" timeOffset="2366.8909">1114 132 164,'-12'-6'63,"9"-1"-49,-1 0 9,4 7 1,0-3-14,-4-1-3,4 1-5,-4 0-2,0-1 1,4 1-1,-3 3 0,-1 0 6,4 0 6,-4 3-8,0 1-2,4 2-4,0 8 0,0 6 2,0 7 0,0 6 0,4 8 2,0 5-1,0 5 2,3 2-2,1 8 2,-1 12-4,1 18 0,3 6 1,-3-6 2,-1-4-3,1-4 0,3-2 1,-3-1 2,-1-3-1,1-10 2,-4-3-4,-1-14 0,1-6 3,0-7 3,-4-7-4,0-7-1,0-6 2,0-3 3,-4-4 0,0-7 0,1-3-3,-5-7-2,0-6 1,1 0 1,-8-8-3,0-2 0,0-7 1,0-7 2,-1-3-1,1-1-1,0-2 3,0-1 2,4 4 0,0-3 0,-1-1-1,5 0 0,3-2-5,4-1 1,4-4-2,3 1 0,1 3 2,3 4 2,4 2-3,0 4 0,4 1 1,0 5 2,-4 5-1,0 2-1,0 4-2,4 0-1,-4 3 2,0 4 2,-3-1 0,-1 4-1,0 4-2,1 2 1,-1 1 1,0 0 0,0 3-3,1 0 2,-1 3 1,0 0 0,1 4 0,-5 0 2,1-1-3,-1 1-2,-3 3 6,-4 0 3,-4 4-3,-7 6-2,-4 3 0,-4 4-1,0 0-3,-3 0 2,3-4-1,0-3-2,0-6 0,4-8 3,0-2-16,0-4-5,11-4-29,0-2-12,8-1-16</inkml:trace>
  <inkml:trace contextRef="#ctx0" brushRef="#br0" timeOffset="3038.3921">1574 434 124,'0'-3'49,"0"-1"-38,0 8-3,0-4-2,0 0-3,0 0 1,0 0-5,0 3 1,0 4 0,-4 3 2,0 3-1,0 4 8,-3 3 4,-1 3-2,1 4-1,-1 3-2,1 4 0,3 3-4,4 0-3,0-1 0,4-2 1,-1-7-1,1-4 2,4-3-4,-1-6 0,5-4 1,3-10 0,0-7 6,0-6 4,0-7 1,-4-4 3,0-3-1,-3-3 0,-4-7-5,-4 4 0,-4-1-3,-4 1 2,-3 3-4,0 3 0,-4 7-3,-4 3-3,0 7-3,-4 3-1,5 4-12,-1 6-5,4 4-20,3 0-10,9-1-20</inkml:trace>
  <inkml:trace contextRef="#ctx0" brushRef="#br0" timeOffset="3713.2453">1679 977 88,'-11'10'33,"7"-10"-26,0 0 7,4 0 3,0-3-7,4-1-3,0-6 4,3-3 5,1-4-4,3-6-2,1-4-1,-1-3-1,0-4-4,1-3 6,3-3 3,0-4 0,0-6 2,0 0-6,-4-7-1,0-10-2,1-7 1,-1-3-4,0 3 0,4 4-1,-3-4-2,-1 4 1,-3-4 1,-5 0-1,1 7-1,0 7 1,-4 10-1,0 9 6,-4 11 6,0 7-6,1 6-1,-1 7-3,0 7-2,-3 13-2,-1 13 1,0 17 1,-3 14 2,0 3-3,-4 13 0,0 21-1,3 9 0,1 4 2,4-13 0,3-7 0,4-11 0,4-2 0,3-8 0,8-6 2,4-10 1,7-10-4,5-10 1,2-7-11,1-10-5,0-3-34,-3-4-13,-1 4-16</inkml:trace>
  <inkml:trace contextRef="#ctx0" brushRef="#br0" timeOffset="4387.2823">2086 591 112,'-3'-6'44,"3"2"-35,0 8 3,0-4 0,0 0-8,0 0-2,0 0-1,0 0-1,0 0-3,0 6 0,0 1 6,0 3 3,0 0 3,0 7 5,0 3 1,0 4 0,3 9-7,1-3-3,0 0-1,3-3-2,-3-3 1,0-4 0,0-3 1,0-4 2,-1-3 1,1-7-3,-4-3-3,0-6 6,0-8 5,0-6-4,0-3-2,0-7-3,0-1 0,0 5 0,4 2 1,0 1 0,-1 6 2,1 7-5,4 3-3,-5 4 1,1 3 0,0 3 1,4 4 0,-1 3 0,1 3 0,-1 1-3,5 6 2,-1-7 1,4-3 0,0-3 0,4-7 0,0-7-36,3-3-13,5 0-37</inkml:trace>
  <inkml:trace contextRef="#ctx0" brushRef="#br0" timeOffset="5017.1571">2354 796 148,'-7'7'55,"7"-7"-43,-8 3-1,8-3-4,-4 0-5,0 0-2,1-3 3,-1-4 0,4-3-1,0-7 1,0-3 0,0 0 3,0 0 3,4-7 2,-1 7 1,1 0-4,0 3-3,4 0-2,-1 4-3,1-1 1,-1 4-1,1 4-3,-1 2 0,1 4-1,-1 7 3,1 6 0,-1 7 1,1 7 2,-1 7 1,1-1-1,0 8-2,-1-8 1,1 1 1,-1-8-1,1-2-1,-1-7 1,5-4 1,-5-3-10,1-7-2,-1-6-24,1-10-10,-1-7-26</inkml:trace>
  <inkml:trace contextRef="#ctx0" brushRef="#br0" timeOffset="5402.4182">2550 159 212,'-11'-30'79,"7"20"-61,0 3-3,4 7-6,-3 0-40,-1 4-17,0 12-35,0 11-13</inkml:trace>
  <inkml:trace contextRef="#ctx0" brushRef="#br0" timeOffset="5233.8542">2633 541 164,'0'4'63,"0"-1"-49,4 7 7,-4-3 2,0 6-10,0 4 0,0 6-7,0 4-2,0 3-2,0 7-2,0-7 1,4 0-4,-1-6 2,5-7-34,-1-4-17,-3-3-26</inkml:trace>
  <inkml:trace contextRef="#ctx0" brushRef="#br0" timeOffset="6968.9401">3055 400 116,'-3'0'46,"-1"0"-35,-4 0 1,8 0-3,-3 4-5,-1 2-3,-4 1 15,1 0 9,-1 0 0,1-1 3,-1 1-10,0 3-3,5-3-8,-1 3-3,0 0 0,0 0-5,4 0-1,0 0 1,0 0 0,4 0 1,0 4 2,0-1-3,3 0-2,1 1 2,-1-1 0,1 4 1,3 3 0,-3 0 0,-1 4 2,1 6-1,-1-3-1,-3-1 1,0-2 1,-4-1-1,0-3-1,-4-3 3,0-3 2,-3-4 2,-1-4 3,1-2-3,-1-4 1,1-4-5,-1 1 0,1-4-3,-1 1-1,0-5-6,1 1 0,-1 0-6,5 0 1,-1 0 1,0 0 2,0 0 6,1 3 3,3 1-1,0 2-2,0 1-1,3 0 3,5-1-2,-1 4-1,5-3 3,3 0 0,4-1 1,3 1 0,5 0 2,-1-4 1,0 0-4,8 0-1,-7-3 3,-1 0 1,-3-3 0,-1 3 1,-3 0-4,0 0 0,0-4 3,-4 1 1,-4 0 1,1-1 0,-5 4 4,-3 0 3,0 3-4,0 1 1,-4 2-3,0 1 0,-4 3-6,0 0 1,0 3 0,-3 4 2,-1 3-6,1 3 1,-1 4 1,1 3 1,3 0 1,0 4 0,4 3-3,4-4 0,3-3 2,5 0 2,3-3-2,4-3 0,-1-4 3,1-7 3,0-3-4,4-3-1,-4-4-2,-1-3 0,1-4 4,0 1 1,-4 0 1,0-4 2,-3 0 1,-1 4 1,-4-4 2,-3 4 1,0-1-1,-4 4 1,0 3-2,-4 1 0,0 2-5,1 1-1,-5 6-3,1 4-1,-1 3-1,1 4 0,-1 2 0,0 8-2,5-4 0,-1 0 3,0 0 0,0-3 1,4 0-3,0-1 2,4-2 1,0-1 0,3-3-3,1-3 2,0-4 1,3-3 2,0-3-3,0-4 0,1-6 3,3-7 1,0-7-1,0-3-2,-4-4 3,1-3 0,-5 0 1,1 1 2,-5-5-3,1-2 0,-4-4 1,0 3 0,-4 4-5,1 7 1,-1 6 2,0 10 3,-3 14-7,-1 16-3,-3 14 0,3 6 3,1 8 1,-1 2 1,4 4-3,8 3 2,7 1 1,5-4 0,6-4-3,5-9 2,3-14-23,4-10-12,3-10-80</inkml:trace>
</inkml:ink>
</file>

<file path=ppt/ink/ink5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1:50:08.151"/>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38-3 108,'-3'-3'41,"3"6"-32,0-3 6,0 0 3,0 0-10,0 0-4,0 0-6,0 0-1,0 0-1,0 7 3,3 0 4,-3-1 3,4 5 2,-4-1 2,0 3 1,0 4 3,0 6-7,0 7 2,0 11 2,0 2-4,-4 4 1,1 3-1,-1 1 1,4-1 0,-4 3 0,0 8-4,0 2-1,4 5-1,0-1 1,0-4-2,0-6 2,0-7 0,0-3 1,0-6-5,0-5 1,0-5 2,0-5 3,0-2-4,0-4-1,0-7 0,0 1 2,0-4-1,0-3-1,-3-1 3,3-2 0,0-4 3,0 0 3,-4 0-4,0-4-1,4 1 0,-4-4 2,1 1-3,3-5 0,0-2-3,0 0-3,0-4 2,0-3 2,0-4 0,0-2-1,0-1 1,0-3-1,3-7 2,1-4 1,4 1 1,-1 0 0,5 0-7,-1 0 0,4 6 1,0 1 3,4 2-2,0 5 0,0 2-1,3 1 0,1-1 2,-1 1 2,1 3-3,0 0-2,-1 3 4,-3 0 1,0 0-3,0 4 1,0 3 0,0 0 0,-4 3 0,0 4 0,-4 3 0,4 0 0,-4 0-3,1 3 2,-5 0 1,1 1 0,-1-1 0,1 0 0,-8-3 2,4 7 1,-4 0-1,0 0-2,0 3 1,-4 0 1,0 0 1,-3 0 1,-9 3-7,-2-3 0,-5 0 5,-3 0 4,-5-3-3,1 0 0,0-1-1,0 1-2,4 0 1,-1-4-1,8 1-3,4-4 2,4 0-26,7-4-11,4-2-58,11-5-35,8-5 58</inkml:trace>
  <inkml:trace contextRef="#ctx0" brushRef="#br0" timeOffset="1013.7489">600 423 116,'-4'-3'46,"1"-1"-35,3 4 1,0 0 0,0 0-6,0 0-1,0 4-2,0 2-3,0 4 1,-4 4 1,4 3 1,0 3 5,0 3 5,0 1-5,4-1 0,3 0-2,4 1 1,1-1-4,-1-2-2,4-1 4,0-4 1,0-6 4,0-3 1,0-4 3,0-6 2,1-7-1,-5-7 4,-4-3-9,1-3-1,-4-4-5,-4-7-1,-4-2-1,-4-1-2,-3 0 1,0 3-1,-1 4-3,-3 7 2,0 6 1,4 7 0,0 3-3,3 7 2,4 4-17,4 2-8,8 1-19,3-4-10</inkml:trace>
  <inkml:trace contextRef="#ctx0" brushRef="#br0" timeOffset="1762.0522">875 607 92,'-11'7'35,"7"-4"-27,-3 1-2,7-4-1,0 3-4,0-3-1,0 0 9,0 0 6,0 0 8,7 3 3,1-3-5,3-3-2,0-4-7,4 1 0,8-8-7,-4-3 4,4-3 3,-5-6-6,5-8-3,0-6 0,-4-14 0,-1-6 1,1-4 2,0 4-3,0 3 0,-4-3 1,-4 3 0,1 0-2,-5 3 1,-3 4-2,0 6-1,-4 7 3,-4 11 0,-4 5 1,-3 15 0,-4 12-2,-4 15-2,-3 12 3,-9 7 2,-3 11 2,1 12 3,-5 14-3,4 4-2,4-4 0,7-10 1,12-7-3,7-6-2,8-7 2,7-4 0,8-6-1,11-3-2,-4-4-6,5-7-1,-1-3-13,0-3-4,0-3-16,0-1-5,0-3-14,1-3-36,-1-1 19</inkml:trace>
  <inkml:trace contextRef="#ctx0" brushRef="#br0" timeOffset="2437.4754">1475 410 168,'-15'-7'66,"11"4"-52,-4-4-3,5 3-6,-1 1-5,-4 0 0,1 3-3,-5 0 2,1 6 1,0 5-3,0 2 2,-5 4 12,5-1 7,0 1-7,0 3-3,-1 0-5,5 1-3,-1-1 1,4 0 1,1 0-1,3-3-1,3-4 3,1-3 0,4-3 5,-1-4 5,5-3-5,3-3 0,0-7-2,4-4-1,-1 1-1,1-4 2,0-3-3,0-3-2,0-1-3,0 1 1,-4-1 1,-4 7 0,0 1 6,1 6 4,-5 0-5,1 6-3,-8 4-1,4 10-1,-4 7 4,0 3 2,-4 4 0,4-1-1,0 4-3,0 0 1,4-4-2,-1 1-1,5-4-2,-1 0 1,1-3 3,3-7 1,1-4-10,3-6-3,0-6-24,0-4-8,0-4-31,0 1-42,0-1 30</inkml:trace>
  <inkml:trace contextRef="#ctx0" brushRef="#br0" timeOffset="2954.1506">1735 554 108,'-8'10'41,"5"-4"-32,-5 4 4,8-3 2,-4 0 2,1 0 4,-1-1 6,4-2 6,0-4-5,0 3 0,0-3-15,-4-3-1,4-1-1,0-6-4,0 0 1,0-3-5,0-4-2,4-3 0,0-4-1,-1-2 2,1-1 1,4 0-4,-1 4 1,1 2 0,-5 5 0,5 6-3,0 3 2,-1 7-1,1 7-2,-1 3 3,4 6 0,1 5 1,3 2 0,0 0-3,4 1 2,0-4 3,0 0 1,-4-3-6,3-4-2,-2 1-34,-5-4-11,0-4-43</inkml:trace>
  <inkml:trace contextRef="#ctx0" brushRef="#br0" timeOffset="3253.7155">2048 493 260,'-4'0'96,"4"0"-75,4 0-5,-4 0-9,0 0-10,7 0 2,-3 4-1,0 2 0,0 4 2,-4 4 0,0 3 0,-4 3 4,4 0 5,-4 0-1,4 0 3,-4 0-6,4-3-3,0-4-4,0-3-1,-3-3-36,3-4-16,-4-9-52</inkml:trace>
  <inkml:trace contextRef="#ctx0" brushRef="#br0" timeOffset="3423.5025">2088 105 276,'-11'-7'104,"7"7"-81,1 0 3,3 0-4,0 0-16,0 0-6,0 0-31,-4 3-15,0 4-71,0 3-30</inkml:trace>
  <inkml:trace contextRef="#ctx0" brushRef="#br0" timeOffset="5568.8194">2184 510 108,'-15'3'41,"15"-3"-32,0-6 4,0 2 0,0 1 3,0-4 2,0 1 8,0-1 4,3 0-8,1-3 0,4 0-13,3 0-1,0 0 2,1 0-4,3 0 2,0 0-5,0 0-2,0 3 2,0 0 0,0 4-1,0 0 1,0 3-4,0 0 0,0 3 1,-3 4 2,-1-1-3,-3 5 0,-1-1 1,-3 0 2,0 3-1,-4-3-1,0 0 3,0 0 0,0 0 1,0-3 0,0 0 0,0-1 2,0-6-1,0 0 0,0 0-1,0 0 2,0 0-1,7 4 2,1-1-4,-1-3-2,5 0 6,-1 0 3,0 0-1,4 0 2,0 0-8,4 0-4,0 0-3,0 3 3,0 4 0,0 3 1,-1 0 0,1 4 0,-4 6 0,0 7 2,1 3-1,-1 7 2,-4 6-4,-4 7 0,-7 1 3,-3-1 1,-9 0-4,-3 0-1,-7-3-2,-8 4 0,-4-1 0,0 4 3,0-4 0,0-7 3,4-6-1,-1-7-1,5-9 1,3-8 1,1-6-1,3-7-1,4-7 1,4-3 1,-1-7-3,5-6 0,3-1 3,4 1 1,0-4-4,4 0 1,-1 0 0,5 4 0,0-4 0,3 0 0,0 0 0,4 1 0,4-1-3,4-3 2,3-1 1,4 1 0,0 0-3,1 3 2,3 1 1,-1 2 0,1 4 0,0 3 0,-3 0 0,-1 4 2,-4 0-3,0-4 0,1 3-1,-1 1 0,1 0 4,-5-1 1,1-2-1,3-1 1,-7 3-4,0-2 0,-4-1 1,-4 0 2,-3-3-1,-4 3 2,-4 4-2,-4-1 2,-4 4-7,-3 4 1,-4 2-1,0 8 2,0 2 1,-8 4 3,4 4-1,0-1-1,4 4-2,0 0-1,0 3 4,4 0 1,3 0-5,8-3-2,4 0 2,4-1 3,7 1 1,4-4-1,7-2 1,8-1-1,7-4 0,1-6 2,-4-6-1,3 2 2,-3-2-2,-4-1 2,-4-3-4,0 0 0,-4 0 1,-3-4 2,-4-2 3,0-5 2,-4 1-1,-4 0-1,-3 0-3,-1 0 1,-3 3 0,-4 4 3,0 3-3,0 0 0,0 3-3,-4 4-3,0 6-1,-3 4 3,-1 3 0,1 3 1,-1 4 0,-3 0 0,3-1-3,1 5 2,-1-1 1,1 0 2,3 0-3,4-3 0,0-1-1,8 1 0,-1-3-5,1-4 0,-1 3 1,5-13 3,-1-3 4,0-11 0,0-3-1,1-6 1,-1-4 1,0-3-1,1-10 2,-1-4-2,0-6 2,-3-7-2,-1 0 2,1 7-2,0 6 2,-5 7-2,1 7 2,0 10-2,-4 10-1,0 20-2,-4 17-1,-3 16 2,-1 11 2,0 3-2,1 3-2,-1 4 2,8 3 2,4 0 0,7-7 2,5-3-2,2-13-1,5-7-13,3-7-6,1-10-78,3-6-69,-7-14 53</inkml:trace>
</inkml:ink>
</file>

<file path=ppt/ink/ink5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1:50:16.419"/>
    </inkml:context>
    <inkml:brush xml:id="br0">
      <inkml:brushProperty name="width" value="0.07938" units="cm"/>
      <inkml:brushProperty name="height" value="0.07938" units="cm"/>
      <inkml:brushProperty name="color" value="#7030A0"/>
      <inkml:brushProperty name="fitToCurve" value="1"/>
    </inkml:brush>
  </inkml:definitions>
  <inkml:trace contextRef="#ctx0" brushRef="#br0">184 42 140,'-15'-7'52,"7"7"-41,4-7 11,4 7 3,-4-3-12,1-4-2,-1 1 2,4-1 3,0 3-8,-4 1 9,0 3 3,4 0-4,0 0 1,-3 7-12,3 0-3,0 9-2,3 4 0,1 4 0,0 9 0,-4 11 0,0 10 0,0 9 2,0 4 3,-4 4 2,0-1 3,-3 4-1,-1-1 0,-3 5-1,0-1 0,-1-7-4,1-6-3,0-7 2,-1-10 0,1-7-4,4-7 1,-1-3 0,0-9 2,5-5-1,-1-2-1,0-4-2,0-7 1,1-3 1,-1-7 0,4-3 0,0-3 0,0-4-3,0-3 2,4-7 1,-1-10 0,1-6 0,0-4 0,3-3 0,1-1 2,3 5-3,4-1 0,1 0-1,6-4-2,-3 1 3,0 3 2,0 4 0,0-4 2,-1 10-4,1 0-2,0 3 4,0 4 1,0 4-3,0 2 1,-1 1 0,5 2 2,0 5-1,-1 2-1,1 4-2,3 4 1,-7 6 1,0 3 0,0 7 0,0 7 0,-4 3 0,-4 0 0,0 3 0,-3-2 2,-4-1 1,-4 0 1,-4-4-5,-4 1 1,-3-3 2,-4-1 1,-4-3-1,0-3 1,-3 0-2,-1-4 2,-3-3-2,7 0-1,0 0 1,4-3-1,4-1-20,-1-3-9,1 1-54,7-1-65,4-3 38</inkml:trace>
  <inkml:trace contextRef="#ctx0" brushRef="#br0" timeOffset="605.5468">817 182 192,'-8'-3'71,"5"0"-55,3 3 9,0 0 1,-4 0-13,4 0-2,-4 3-5,0 0 1,1 4-4,-5 3 0,1 4-1,-1 2-2,0 8 1,1-1 1,3 4-1,0-3-1,4-1-2,0-3 1,4-3-1,0-4 0,3 1 2,1-4 2,0-4-1,-1-2-1,1-4 1,-1-4 1,1-6 10,-5-3 4,1-7 1,0-7 0,-4-6-9,0-1-3,0 1-1,0-1 0,-4 7-2,4 4-2,-4 3 1,1 3 1,-1 3-6,-4 4 1,1 7-28,-1 6-9,1 4-33,-1 0-11,8 3-2</inkml:trace>
  <inkml:trace contextRef="#ctx0" brushRef="#br0" timeOffset="1286.4356">953 243 128,'-12'10'49,"12"-3"-38,-3-4-3,3-3-4,0 0-7,0 0 2,3 3 14,-3-3 6,4 4 2,4-4-1,-1 0-4,5-4 0,3 1-9,0-7-2,4-4 1,3 1-1,1-4 2,-1-3-6,1-3-3,-4-4 7,0-7 4,0-9 2,0-14 1,-4-7-4,0-10 0,-4 7-5,-3-3 0,-1 0-1,-3-1 1,0 1-2,-1 6-1,1 11 1,-4 12 1,0 8 5,-4 16 6,-3 20-9,-8 21-5,0 16 1,-4 7-1,-4 20 3,1 20 1,3 4 1,0-8 0,4-5 0,3-11 2,9-7-5,3-6-1,7-8-7,8-5 0,4-1-24,4-3-9,3-7-26,1-3-54,3-4 22</inkml:trace>
  <inkml:trace contextRef="#ctx0" brushRef="#br0" timeOffset="1972.7935">1526 85 148,'-8'-6'55,"8"6"-43,-3-4 1,3 4 0,-4-3-9,0-4-2,0 4 3,0-1 4,1 1-5,-1 0 9,0 3 6,-3 0-4,-1 6 0,1 1-9,-1 7-2,0-1-2,1 4-2,-4 3 1,3 3 1,1 1 1,3-1 1,0-3-5,4 0 1,0-3-2,4-3 0,0-4 2,3 0 0,1-4 0,-1-6 0,1-3 0,3-7 0,0-3 6,1-8 6,3-2-6,0 0-1,0 2 1,0 1 1,-4 4 3,1-1 4,-5 3-4,1 4 2,-5 7-3,1 0 0,-4 3-3,0 10 1,0 3-4,-4 4-2,1 3 0,-1 0-1,4-3 0,0 0 2,4-4-3,3-3-2,4-7-23,1-6-10,3-7-30,4 0-11,3-3-14</inkml:trace>
  <inkml:trace contextRef="#ctx0" brushRef="#br0" timeOffset="2590.5774">1820 193 124,'-4'6'46,"0"-2"-35,4-1 9,0-3 5,0 3 3,-3 1 6,-1-4-4,0 0 2,-3 0-18,-1-4 1,4 1 1,-3-4-8,3-3-2,0-3-9,0-4 0,1-6 5,3-4 4,3 0-6,5 0-1,-1 0-3,5 4 3,-1 6 0,4 7 1,0 3-3,0 7 0,0 10 6,0 4 5,-3 6-2,-1 3-1,0 1 0,1-1-1,-5 1-5,1-1 1,-1-3 0,1-3 0,-4 0-11,-1-4-3,1-3-44,0-3-17,4 0-18</inkml:trace>
  <inkml:trace contextRef="#ctx0" brushRef="#br0" timeOffset="3022.649">2152-441 288,'-12'-3'107,"5"3"-83,-1 0 8,5 0-2,-1 3-21,0 0-4,0 1-15,0 3-4,4-1 7,0 4-43,0 0-16,8 7-48</inkml:trace>
  <inkml:trace contextRef="#ctx0" brushRef="#br0" timeOffset="2859.9182">2163-12 232,'0'0'88,"0"0"-69,0 0-3,0 0-6,0 0-8,4 7-2,0 3 9,-1 3 4,1 4-6,0 0 7,-4 3 5,0 0-8,4 0-1,-4 0-6,3-3-1,-3-4-1,0-3-2,0-3-4,0 0-2,0-7-33,0-4-11,0-6-63</inkml:trace>
  <inkml:trace contextRef="#ctx0" brushRef="#br0" timeOffset="5056.7818">2593-62 108,'0'-4'41,"0"1"-32,-4 3 4,4 0 2,0 0 2,-4 0 2,1 0 7,-1 0 4,-4 0-10,1 3-2,-1 1-10,1-1 1,-1 1 2,1 2-4,-1 1 1,0 0-5,1-1 0,-1 1-1,1 0-2,-1-1 1,1 1 1,-1 0 1,4 0 1,4-4-2,0-3 1,0 0 2,0 0 4,0 0 2,4 0 3,0 0-5,4 0-1,-1 3-4,1 1-3,-5-4 0,5 3-1,-1 0 0,1 4 2,0 0-3,-1-1 0,-3 4 1,0-3 2,-1 3-1,1 0-1,-4 0 1,0 0-1,0 4 0,0-1 2,-4 1-1,1-1-1,-1 0 1,0 1 1,0-4 5,1 0 4,-1-3-6,0-1-1,0-2 2,0-1 1,1 0 1,3 1 0,0-4-4,0 0-1,0 0-1,0 0 1,0 0-2,0 0-1,0 0 3,7 0 0,1 0 1,-1 0 0,1-4-5,-1 4 1,1 0 0,-1 0 2,1 0-1,0 4 2,-1-1-4,1 4 0,-1-1-1,1 8-2,-1 3 3,1 9 2,-4 8-2,-1 3 0,1 3 3,-4 4 1,0-4-4,-4 3 1,1-6 2,-1-7 1,-4-3 1,1-3 0,-1-8-2,1-2 1,-1-4 2,-3-3 2,-1-7 1,-3-4 0,0-6 0,0 0 0,4-3-4,-4-1-3,4-2 0,-1-1 1,5-3-6,-1-4 1,1 1 3,3-1 2,4 1-3,4-4 1,3 4-5,4-1 1,5 1-3,2-1 0,1 4 4,4-3 3,3-1-1,4 1 0,8-1 1,0 1 0,3 3 0,1 0 0,-1 3 0,1 0 0,-8 0-3,0 1 2,-4 2 1,-4-3 2,-3 1-1,-4-1-1,-1-3 1,-2 3 1,-5 0-1,-4 4 2,1-1-2,-4 4 2,-1 4-2,-3-1-1,-3 4 3,-5 3 2,-3 6-7,-4 4-3,0 7 3,0 0 0,-4 3-1,0 0 2,0 4 1,0-1 2,0 1-3,4-1-2,4-3 2,7 0 2,4-3-2,8-4-2,7-3 2,4-3 0,7-4-2,4-3 0,4-6-1,0-1 3,0-3 0,4-3 1,-1-1-3,1 1 0,-4-1 2,0 1 2,-8 3 0,-3 0 2,-4 0-2,-4 0-1,-4 0 9,-7 0 6,-4 0-7,-4 0-2,0 0-2,-3-1 0,-4 5-5,-1-1 1,1 0 0,0 1 2,-1 2-1,5 1-1,-1 3-2,1 0-1,-1 3-1,1 4 0,-1 3 0,4 0 0,1 4 0,3-1 3,3 4 0,5 3 1,3 0-5,0 3-1,1 1 3,3-4 3,0-3-4,0-4 1,0-3 1,0-3 3,0-7 0,0-7 2,4-6 0,-7-4 3,-1-6-1,-4-4 2,1-10-2,-1-7 2,-3-13-2,0-6 0,0-4-3,0 10-2,-4 6 1,0 8-1,0 9 0,0 7 0,0 7 0,0 7 0,0 3 0,0 7 2,-4 13-8,4 10-1,-4 17 6,0 16 2,4 8 1,0 6-2,4 10 9,4 10 4,3 7-6,8-4-2,3-13-3,12-10-2,0-13-6,11-21-4,12-16-34,11-34-14,11-30-98</inkml:trace>
</inkml:ink>
</file>

<file path=ppt/ink/ink5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1:55:00.551"/>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1018 281 100,'-7'-7'38,"7"7"-29,-4-10 12,4 7 7,-4 0-3,1-4 0,-1 0-11,-4 0-2,4 4-7,-3-4 1,3 7-3,-3-3 7,3 3-6,-7 0 5,3 7-5,-3 3 0,7 7-2,-7-1-2,7 4 1,-7 4-4,7 3 2,-4 3 1,8-3 0,-4-1 0,4-2 0,0-4-3,4 0 2,0-3 3,4-4-1,3-3 4,0-3-3,0-7 1,1 0-1,-1-10-2,0 3 1,-3-9 1,3 2-1,-3-9-1,-1 6 1,-3-3 1,0 3-1,0 4 4,-1 3-3,-3 0-1,0 6 0,0 4-4,0 4 2,0 2-1,4 8 0,0-1 2,3-3 0,1 0 0,3 0 0,1-3 2,-1 3-1,4-7-1,0 4 1,0-7-19,4 3 10,-4-6-91,4 0 54</inkml:trace>
  <inkml:trace contextRef="#ctx0" brushRef="#br0" timeOffset="848.4209">1429 294 108,'0'-10'44,"0"10"-35,4-10 9,-4 10 10,0 0-16,0-6 10,0 2-13,-4-2 11,4 6-12,-3-7 5,-1 7-8,-4-3 2,5 3-4,-9 0 3,5 10-4,-8-7 8,3 4-6,-7 3 5,8 3-5,-8 4 0,4 0-2,-4-1-2,8 1 1,-4 0-6,7 0 3,-3-4-1,7 0 1,1-3 2,3 4 0,0-7 0,7 3 0,1-4 0,7 1 0,-4-4 2,4 1-1,0-4 2,0 0-2,0-4-1,0 4 1,-3-3 1,3 0-1,-4-4 8,0 0-5,-3-3 8,0 4-8,-1-5 5,1 5-5,-5-1 5,1 0-6,0 1 3,0 2-3,-4 4-4,0 0 0,0 0 1,3 0 0,1 4-3,0 2 2,0 4 5,3 0-2,-3 4 8,4 3-6,-5-1 1,1 5-3,-4-5-2,0 4 1,-4 0 1,1 1-1,-9-1 4,1 3-3,-8 1 10,4-1-6,-15-6 10,7 0-9,-14-11 3,6 1-6,-6-14-13,7 4 5,-4-7-65,7 3 38,5-6-113,7 6 81</inkml:trace>
  <inkml:trace contextRef="#ctx0" brushRef="#br0" timeOffset="2069.2525">1614 563 76,'-7'0'30,"7"0"-24,-8 0 15,4 0 12,8 0-18,-4 0 9,0 0-15,0-4 6,0 4-8,0-7 0,4 4-4,0-7 7,-1 3-6,1-3 5,4 4-5,-1-4 7,1 3-7,-1-3 8,5 3-8,-1-3 3,0 3-4,4-3 5,0 7-5,0-4 3,8 4-3,-8 0 0,0 3-1,0 0 1,0 6-2,-3 1-1,-1 3 1,-3 0-1,3 3 0,-4 1 2,1-1-1,-4-3-1,-1 7 1,1-10 1,0 6-1,-4-3 2,4 0-2,-4-3 2,0 0-2,0-7 2,0 3-2,0-3-3,0 0 1,0-3 1,0-1 0,0-6 8,0 0-4,0-7 8,4 7-8,-1-10 3,5 7-4,-1-7 0,5 3-1,-5-3-4,5 7 1,-1-1-1,4 7 0,-4 4 0,4 3 0,0 3 2,1 7 0,-1 4 0,0 3 0,-4-1 2,4 1-1,-4 0-12,1 0 7,-5-4-90,5 0 52,-5-2-79,1 2 69</inkml:trace>
  <inkml:trace contextRef="#ctx0" brushRef="#br0" timeOffset="3015.2579">2266 526 36,'-3'6'16,"3"-6"-12,3 7 7,-3-7 16,4 0-14,-4 0 11,8 3-14,-1-3 10,1 0-11,-1-3 13,5 3-13,-5-7 14,4 4-14,1-4 7,3-3-9,-4-6 0,0 5-4,-3-9 3,0 7-4,-5-11 4,1 4-4,-8-6 8,4 5-6,-3-2 10,-1 6-8,-4 4 8,1-1-8,-8 11 1,3 6-4,-7 11 0,8 3-1,-8 6 3,8 1-3,-4 2 1,4 1-1,3-3-4,4-1 1,4-3 1,8-3 0,-1-4 0,8 4 0,8-10 2,0 3-1,3 0-1,4 0 1,0-3-19,1-1 10,-1 1-80,-4 0 48,-3-4-64,-1 0 59</inkml:trace>
  <inkml:trace contextRef="#ctx0" brushRef="#br0" timeOffset="4827.4446">2708 224 220,'-16'-7'82,"16"7"-64,-3-10 7,-1 4 1,8 6-16,-4-7 0,3 0-7,1-3-6,0 7 1,4-4-1,3 7 1,11-7 2,-3 7 0,11-6 0,1 2 0,10-6-9,4 4 5,4-4-78,-3 6 45,3-3-79,-4 4 66</inkml:trace>
  <inkml:trace contextRef="#ctx0" brushRef="#br0" timeOffset="3751.1003">2692 53 92,'4'7'35,"-4"-7"-27,0 17 9,0-4 10,4 4-15,-4 13 10,4 7-13,-4 10 2,4-4-7,-4 4 2,3-7-3,1-3 7,4-7-6,-5-3 3,9-3-4,-9-8 3,5 1-4,0-3 4,3-4-4,-4-7 6,5 7-5,-1-17 10,4 4-7,-4-4 8,4-3-8,-3-3 10,3 3-9,-4-7 7,0 7-7,-3 0 2,0 3-5,-5 1-2,1 2-1,0 4-4,0 7 2,-1 0-1,5 3 0,-4-4 2,3 4 0,1-3 2,-1 0-1,1 0-5,3-1 2,-3-2-52,-1-1 30,1-6-94,-1 3 66</inkml:trace>
  <inkml:trace contextRef="#ctx0" brushRef="#br0" timeOffset="3920.3985">2858 274 168,'0'0'66,"0"0"-52,8-10-5,-4 7-76,-1 3 34,5-3-54,3 3 49</inkml:trace>
  <inkml:trace contextRef="#ctx0" brushRef="#br0" timeOffset="4388.6838">3326 258 104,'-4'-10'38,"4"10"-29,-4-4 21,1 1 26,3 6-31,-8-3 20,4 0-28,-3 0 14,3 4-18,-7-1 1,7 4-8,-7 3-5,7 3-2,-8 7-1,5 0 0,-1 4 2,5 3 0,-1-1 0,4-2 0,0-4 6,7 0-3,-3-3 14,7-4-9,1-6 9,3 0-9,0-7-2,0 3-4,4-6-2,0 3 1,0-4-17,3 1 9,-3-4-76,0 7 45,-4-7-93,0 4 74</inkml:trace>
  <inkml:trace contextRef="#ctx0" brushRef="#br0" timeOffset="-1894.3835">114 0 56,'-4'-4'22,"4"4"-18,-4 0 15,4 0 5,0 0-4,0 0-1,0 0-5,0 0-1,0 0-1,0 0 0,0 0-4,0 0 0,0 0-5,0 0 0,0 0-1,0 4 1,0 6 2,0-7 4,-4 10 2,0-3-3,1 14 0,-5-4-3,1 7 0,-1 6-3,1 11-2,-1-7 5,0 3 4,1 0 1,-1 0 4,1-3-3,3-7 1,0 1-3,0-8 2,1-3-4,-1-3-2,0-4-2,0-3-3,4 0 1,0-3 1,0 0-1,0-4-1,0 0-6,0-3-1,0 0-28,0 0-9,0 0-51</inkml:trace>
  <inkml:trace contextRef="#ctx0" brushRef="#br0" timeOffset="-918.2532">147 77 104,'-3'-7'41,"6"4"-32,1-1 2,-4 4-2,0 0 6,4 0 2,4 0 0,-1 4 0,1 2-5,-1 4 0,4 0-7,1 4-1,-1 3 2,0 3-1,1 3 0,-1 4-1,0 3 0,-3 4 2,-1 2 1,1-2 1,0-1 2,-1 4-3,1-10 1,-1-3-3,-3-4 0,0 0-3,-1-7-2,-3 1 5,4-4 1,-4-4 2,0-6 2,0 0-3,4-6-2,0-4 0,0-4-1,-1-3-2,1-3-2,0 0 1,0-7-1,-4 1 0,3-1 2,1 0-3,0 0 0,0 0-1,-1 4 0,1-1 2,0 4 2,0 0-3,0 7 0,-1-4-1,5 0 0,-4 4 2,3 0 0,1 2 0,-1 1 0,1 0 0,-1 0 2,1 4-3,-1-1 0,-3 4 1,4-1 0,-1 1-3,1 3 0,-1 0 2,1 0 2,-1 3-2,1 1 0,-1 2-1,5 4 0,-1 7 6,-3 10 5,-1 13 1,1 10 4,-4-6-1,-1 3-7,-3 3 1,0-3-4,-3-7 0,3-3-1,-4-7-2,4 0 1,-4-6 1,4-4-3,0-7-26,0 1 14,0-7-111,8-4 69,3-10-78,4 4 76</inkml:trace>
  <inkml:trace contextRef="#ctx0" brushRef="#br0" timeOffset="6174.5729">4808 221 96,'67'-51'38,"-67"51"-29,53-20 12,-34 7 15,-4 10-19,8-7 13,3 6-17,1 4 12,-1 4-14,0 6 12,-3 6-13,-4 18 4,0-4-9,-4 14 0,-4-1-3,-7 1 1,-4-1-2,-11 1 2,3-7-2,-11 0 2,4-1-2,-11-2 2,7-1-2,-15-6-1,7 0 1,-10-20 1,3 3-1,-8-10-20,8-4 10,-3-6-54,7 0 35,-1 0-71,13-3 56</inkml:trace>
  <inkml:trace contextRef="#ctx0" brushRef="#br0" timeOffset="5753.7762">4891 93 116,'3'-13'44,"-3"13"-35,4-3 25,-4-1 14,0 8-26,0-4-6,0 0-11,0 10-2,4 3-1,0 21 5,-1-1-4,-3 11 1,4 3-2,-4 3-4,4 0 1,-4 0 1,4-6 0,-4-4 2,0-3-1,-4-3-27,4-8 14,-4-6-83,4 4 53</inkml:trace>
  <inkml:trace contextRef="#ctx0" brushRef="#br0" timeOffset="6960.9586">5400 345 204,'3'3'77,"-3"-3"-60,12-10-3,-9 3-36,1 7 10,0-6-86,0 6 54</inkml:trace>
  <inkml:trace contextRef="#ctx0" brushRef="#br0" timeOffset="6776.4924">5475 311 108,'4'-3'44,"-4"3"-35,3 10 18,-3 0 25,4 0-29,0 10 19,0 0-26,-4 4 7,4 2-13,-4-2-1,3-1-6,1 1 3,0-1-4,-4-6-3,4 0 0,-4 0-32,3-1 18,1-6-96,0 4 62</inkml:trace>
  <inkml:trace contextRef="#ctx0" brushRef="#br0" timeOffset="7966.3212">5833 264 160,'0'0'60,"0"0"-47,0 10 10,0-10 12,0 7-20,0 3 3,0 7-10,0 6 1,4 1-5,0 6 0,3 0-2,-3 7 1,3-4-2,1 21 2,0-7-2,-5 20 2,1-3-2,0-4-1,3-6 1,-3-4-1,0-10 0,-4-6 2,4-4-1,-4-10 2,0 0-2,-4-7 2,4-3-2,-8-6 2,5 3-2,-9-14 2,9 3-2,-5-12-1,4-1 1,0-23-1,4 3 0,0-17-3,4 7 2,-4-3-1,8 3 0,-1 0 2,8 10 0,-3-6 2,3 13-1,0-1-1,4 8 1,-4 0 1,4 6-1,-4 3 2,4 8-2,-4 2 6,4 8-4,-4-1 6,0 7-6,-8 0 3,5 0-3,-12 4 3,0-1-4,-12 0 1,5 4-1,-12-3-2,4-1 1,-12-6-28,9 3 15,-13-7-107,9 0 65,-5-3-69,12 0 71</inkml:trace>
  <inkml:trace contextRef="#ctx0" brushRef="#br0" timeOffset="8943.0623">6338 408 132,'-3'0'49,"3"0"-38,-4 10 1,0-3 3,4 0-10,-8 6 11,5 4-9,-9 0 5,9 3-7,-5-3 0,4 6-3,1-13-2,3 7 1,0-4-1,3 1 0,1-4 4,7 0-2,4-7-1,1 4 0,2-10-4,1 3 2,0-7 18,0 3-9,-8-6 26,4 0-20,-11-6 16,4 6-17,-16-11 1,1 8-8,-12-4-1,4 4-3,-8-1-10,8 4 4,-4 0-5,0 7-26,4 3-11,4 0-54,3 7-21</inkml:trace>
  <inkml:trace contextRef="#ctx0" brushRef="#br0" timeOffset="9430.3162">6636 556 136,'23'-17'52,"-12"0"-41,8-6 7,-15 9 9,3 8-15,1-14 14,3 3-16,-11-10 11,4 4-12,-8-14 2,4 7-7,-11-4 9,7 1-7,-7-4 10,7 10-9,-7 0 14,3 4-12,-3 3 9,7 6-10,-7 4-2,7 10-4,-7 7-2,7 6 1,-4 21-4,5 6 2,-5 14-1,4 6 0,0-3 2,4-4 0,0 1 0,8-4 0,0-6-3,7-4 2,3-13-15,1-7 9,4-17-41,0 4 27,3-20-66,-3 3 49,-5-14-55,1 11 53</inkml:trace>
  <inkml:trace contextRef="#ctx0" brushRef="#br0" timeOffset="9883.1111">6813 569 108,'-7'7'41,"7"-7"-32,-4 7 15,0-7 11,8 0-19,-4 0 10,0 0-16,0 0 10,8 0-11,-1 0 6,4 0-8,-3-4 2,3 4-5,1-3 0,-1 0-2,-4-4 1,5 7-2,-5-7 4,1 4-3,-4-7-1,-1 6 0,-3-9-1,4 6 0,-8-13 6,1 10-3,-5-3 12,4 6-8,-7 0 3,3 7-6,-7 4 7,4 6-7,-4 3 14,7 4-10,-3 3 7,4 3-8,-1 1-2,4-1-3,4 1 1,4-1-2,4-6 2,3 0-2,4-10-18,8-4 9,7-10-129,0 4 76</inkml:trace>
  <inkml:trace contextRef="#ctx0" brushRef="#br0" timeOffset="11535.1034">7707 532 124,'-4'-3'46,"4"3"-35,-4 3 9,1-3 14,3 7-19,-8-7 12,1 3-16,-9-3 8,9 0-11,-8 0 0,4 0-5,-5-3 0,9 3-1,-4-7 3,3 1-3,1-8-1,7 8 0,0-11-4,7 7 2,1-7 1,3 4 0,4-8 8,0 8-4,4-4 5,0-3-5,0 3 2,7 4-3,-3 0 0,-1 3-1,1 3 3,-4 4-3,-4 3 1,4 3-1,-4 7 1,0 3-2,0 4 2,0 0-2,-4 6 2,1-6-2,-5 0-1,4 3 1,-3-3-1,0 3 0,-1-3 2,1-1-1,-5 1 4,1-4-3,-4-2-1,0 2 0,0-6 1,0 3-1,0-7 2,0 0-2,0-3-1,0 0 1,0-3 1,0 3-1,0-7-1,0 1 1,0-4-4,0 0 2,0-7-1,4 3 0,0-6 0,7 7 0,0-7 2,1 3 0,-1-3 0,4 6 0,-4 1 0,4 3 0,-3 3 0,3 1 0,-4 6 0,4 6 0,-3-6 0,3 10 0,-4 0 0,0 4 0,1-1 0,-1 4 0,-7-4 2,3 1-1,-7-1-1,4 1 1,-4-4-1,0 3 0,-4-3 2,4 0-1,-7-3-1,7 0 1,-4-4 1,4 0-1,-4-6-3,8 3 1,-4-7-1,0 1 0,0-8 2,7 4 0,1-7-3,3 1 2,1-5 3,3 5-1,0-4-1,4 6 1,-4 1-1,3 9 0,-6 4 6,3 4-3,-8-1 1,5 7-2,-1 4 1,0 6-2,-3 0-18,3 0 9,-3 0-118,-1 3 70</inkml:trace>
  <inkml:trace contextRef="#ctx0" brushRef="#br0" timeOffset="12422.2513">8699 321 152,'-4'4'57,"4"-4"-44,-8 10-4,1-7-2,7 7-6,-8 7 2,1 3-2,-8 3-1,7 4 1,-7 0-1,7 0 0,-3-4-3,7 4 2,0-14 3,4 4-1,0-3 2,8-4-2,0-7 2,3 4-2,4-11 15,0 4-9,4-6 15,0-1-13,0-6 14,-1 6-14,-6-10 18,3 7-15,-8-17 11,1 11-13,-12-11 6,4 3-9,-15-6 0,4 13-4,-12-6-4,1 13 0,-9 3-23,9 7 12,-8 7-76,11 6 49,-8 7-80,12 4 68</inkml:trace>
  <inkml:trace contextRef="#ctx0" brushRef="#br0" timeOffset="13715.8965">8834 556 140,'-4'-4'52,"4"4"-41,-3 0 9,-1 0 8,4 0-16,-4-3 12,8 3-14,-4-7 4,0 4-9,0-7 4,0 7-5,0-7 0,4 0-2,-1-7-2,5 3 1,0-2 1,3 2-1,0-3 2,4 4-2,0-4 2,0 7-2,1 0 2,2 4-2,-3-1 6,4 3-4,-4 1 8,0 6-7,-3 1 3,3 6-4,-4 0 0,0 3-1,-3-3 1,0 7-2,-1-3 2,1 2-2,-5-2-1,5-1 1,-4-3 1,-1 0-1,-3-3 4,0 6-3,0-9-1,0 2 0,-3-6 1,3 7-1,-4-7-1,4 0 1,-4 0-4,0 0 2,-3-7 1,7 4 0,-4-4 0,4-3 0,-4-6-3,8 5 2,-4-5 1,8 2 0,-1-6 0,1 7 0,-1-7 0,5 6 0,-1-2-3,4 5 2,-4-2-4,4 6 3,-3 1 1,3 6 1,-4 0-3,4 6 2,4 1 1,0 3 0,-4 0 2,4 4-1,-8 2 2,4-6-2,-11 7 2,3 0-2,-7 0-1,0-1 1,-3-6-1,3 4 0,-4-7 0,0 3 0,-3-4-3,7 4 2,-8-10 1,8 7 0,-4-17-3,8 3 2,0-9 1,7-1 0,4-13 0,0 6 0,4-9 8,4 6-4,-4 0 8,0 10-8,-4 1 3,3 9-4,1 7 0,0 3-1,-4 14-4,0 3 1,-3 10-10,-1 0 6,-4 4-111,1-4 64,0-3-86,3 0 79</inkml:trace>
  <inkml:trace contextRef="#ctx0" brushRef="#br0" timeOffset="15031.5185">9803 428 88,'0'0'33,"0"0"-26,4 4 5,-4-4 6,0 0-10,0 0 5,4 7-8,0-4 2,3 4-4,1-4 0,3 0-1,-4-3-2,5 4 1,-1-8 14,0 1-8,1-4 24,-1 1-18,-3-8 14,-1 4-16,-3-13 1,3 6-7,-7-13 4,0 6-6,-3-6 6,3 13-6,-8-6 1,4 9-2,-7 4-2,7 10 1,-11 14 3,4 6-2,-12 10 6,8 4-5,-4 6-1,4-3-1,0 0-1,8-4 0,3-3 0,4 0 0,4-6 0,7-4 0,8-7-7,3-3 4,9-6-23,-1-1 14,4-6-76,0-1 49,0-6-60,-4 4 57</inkml:trace>
  <inkml:trace contextRef="#ctx0" brushRef="#br0" timeOffset="15719.603">10048 603 108,'4'-10'44,"-4"10"-35,15-10 16,-7 3 13,-1 4-22,5-7 6,-1-1-13,4-2 8,0 3-10,0-7 12,0 7-11,-4 0 3,5 3-7,-5 1-4,0 2-1,1 4 1,-1 7 0,-4 0 2,1 6-1,-8 1 2,4 2-2,-4 1-1,0 0 1,-4 0-1,4-1 0,-4-2 2,4-4-1,-4-7 2,8 7-2,-4-13-3,4 3 1,0-13 1,-1 6 0,5-10-3,0 7 2,3-10 1,0 6 0,4-6 2,0 4-1,0 2 4,0 4-3,-3 0-1,3 3 0,0-3-1,4 7 0,-8 3 0,4 3 0,-7 4 0,3 3 0,-3 0 2,-1 4-1,-3 2-9,0 1 4,-4-7-51,0 7 30,-4-7-80,4 3 59</inkml:trace>
  <inkml:trace contextRef="#ctx0" brushRef="#br0" timeOffset="16553.4255">10388 345 188,'-19'10'71,"19"-10"-55,0 3 11,0-3 14,7 0-24,1-3 7,7 3-14,4-7 7,3 4-9,9-7 9,3 0-10,-4 0 7,-4 3-7,0-3 4,1 3-6,-1-3 0,-3 3-3,-1-3-21,5 4 10,-8-4-82,0 6 50,-1-6-97,1 3 78</inkml:trace>
  <inkml:trace contextRef="#ctx0" brushRef="#br0" timeOffset="16183.4505">10618 50 100,'22'-24'38,"-22"24"-29,23-26 8,-16 15 13,5 8-17,-5-7 20,1 7-19,-1-4 22,-3 4-21,-4 6 11,4 7-16,-8 7 4,0 6-9,-7 21 2,7-7-4,-7 16 3,7 1-4,-7 0-1,7-4 0,-3-3-1,7-4 0,-4-13 2,4-3-1,0-7 2,4-3-2,-1-7-1,1 0 1,0 0-1,3-3 0,-3-4 2,4 4-1,-1-7-14,8 0 7,-3 0-41,-1 0 26,0-7-82,4 4 58,-3-10-43,3 3 51</inkml:trace>
  <inkml:trace contextRef="#ctx0" brushRef="#br0" timeOffset="21950.2127">11949 385 88,'-4'-3'35,"4"3"-27,0 0 16,0 0 17,0 0-22,-4-4 15,4 4-20,-4-6 12,4 6-15,-4-4 8,1 4-11,-5-3 2,4 6-6,-3-3 0,3 4-2,-7-1-2,7 4 1,-7-1 1,7 8-1,-7 2-3,3 1 1,-3 3 1,3 0 0,-3 1 2,7-1-1,-3-4-1,7-2 1,-4-1-1,4 1 0,0-8 0,4 4 0,-1-3 2,5 0-1,-1-7-1,1 3 1,0-6 1,3-1-1,0-6 2,0 4-2,1-11 8,-1 3-5,-3-9 5,-1 3-5,-3-14 2,3 8-3,-7-15 3,0 8-4,-3-11-3,3 7 0,-8 1 3,8-1-1,-4 3 2,8 14-2,-4-3-5,0 13 2,0-4-1,0 14 1,0 7 6,4 6-2,-4 14 6,4 0-5,-1 6 3,1 4-3,0 7 0,0-11-1,0 1 3,3-1-3,1-6 1,3 0-1,4-7-17,0-3 8,4-4-32,0-3 21,3-10-55,1 4 41,3-8-71,1-6 58</inkml:trace>
  <inkml:trace contextRef="#ctx0" brushRef="#br0" timeOffset="22503.8882">12212 492 64,'4'4'27,"-4"-4"-21,4 3 18,-4-3 18,4 3-22,-4-3 10,7 0-19,1 0 4,3 0-10,-3-3 0,3 3-3,-3-3-2,3-1 1,-4-3 3,5 1-2,-5-8 1,1 4-1,-1-10 1,1 7-2,-4-11 6,3 1-4,-7-4 12,4 4-8,-8-1 12,4 14-11,-7-7 3,3 11-7,-4 2-2,1 14-1,-8 7 3,0 3-2,-8 10 8,8 4-6,-4-1 3,4 1-4,4-4-2,3-3 0,4-4-1,4 1 0,8-7 0,3-1 0,8-6 2,0 0-1,4-6 2,3-1-2,0-6-7,5-1 3,-1-6-23,-4 4 14,0-11-60,-3 3 40,0-9-66,-1 6 56</inkml:trace>
  <inkml:trace contextRef="#ctx0" brushRef="#br0" timeOffset="23106.7318">12635 284 176,'-23'-6'66,"23"6"-52,-23 3 14,12 0 25,7 4-30,-7-7 20,7 3-26,-7 1 7,7-1-14,-3-3 1,7 7-7,-4-7 0,8 0-2,-4 0 5,7 0-4,5-7 1,3 4-2,3-4-13,1 0 7,4-3-48,3 10 29,1-10-113,3 7 75</inkml:trace>
  <inkml:trace contextRef="#ctx0" brushRef="#br0" timeOffset="22874.6089">12582 167 148,'-8'-30'57,"8"30"-44,-3-30 16,-1 20 15,8 6-24,-8-9 16,4 3-21,-4 0 14,4 0-16,-4-4-1,8 11-7,-4 0-7,0 3 0,0 3 5,4 7-1,0 7 12,-1 6-7,1 18 5,0 2-7,0 11 2,3-1-4,-3-6-2,4-3 0,-1-4 1,1-6-1,-1-8 2,1-2-2,-1-4-1,1-3 1,-4-4-1,3-3 0,-3-3-20,3 3 11,1-7-47,0 1 31,3-8-90,0 1 64,0-7-55,1 0 60</inkml:trace>
  <inkml:trace contextRef="#ctx0" brushRef="#br0" timeOffset="24240.1247">12902 526 96,'-3'0'35,"3"0"-27,-4 3 9,0-3 6,8 0-13,-4 0 4,0 0-9,0 0 7,4 10-8,-1-7 12,1 4-9,0-4 14,4 1-12,-1-1 9,4 1-10,-3-4 4,3 0-7,1 0 4,3 0-5,-4-4 5,0 4-6,-3-7 3,3 4-3,-3-4 5,-1 4-5,-3-14 1,0 4-2,-4-7 1,3 6-2,-6-6-1,3 7 1,-4-1-1,4 4 0,-8 0 2,5 4-1,-5 2-1,4 4 1,-7 0-1,3 7 0,-3 3 0,4 3 0,-5 4 0,5 3 0,-8 4 2,7-1-1,-3 4-3,7-7 1,0 7 1,8 0 0,0 6 0,3-13 0,1 4 0,7-4 0,0-3 2,4-4-1,-4-6 2,4-4-2,0-6 2,0 0-2,-4-11-1,3 4 1,-2-10 5,2 3-3,-3-3 6,4 3-6,-4-13 3,4 10-3,-7 0 0,3 7-1,-8-1-2,1 4 1,-4 3-4,3 4 2,-7 3 1,0 10 0,0-7 2,8 7-1,-1 1 6,4 2-4,8-3 17,4 0-12,3-3 10,4 3-10,4-7 0,-3 4-5,-1-7-19,0 3 8,-4-6-135,-3 0 78</inkml:trace>
  <inkml:trace contextRef="#ctx0" brushRef="#br0" timeOffset="25689.5013">13634 680 68,'-8'7'27,"8"-7"-21,-11 6 21,7-2 29,4-1-30,-7-3 23,3 3-29,-4-6 11,5 3-17,-5-7 3,4 4-10,-3-7 2,7 3-5,-8-3 5,8 3-6,-4-3-1,8 0-1,-4-6 3,8 5-2,-1-2 4,5 3-4,-1-3 4,0 3-4,1-4 4,3 7-4,-4-3 6,4 7-5,-4 0-1,8 3-1,-4 0-1,4 3 0,-4 0 0,4 4 0,-4 0 0,0 3 0,0 0 0,0 0 0,0 0 0,1 3 0,-9 1 0,4 6 0,-7-7 2,0 4-1,-8-4 2,0 4-2,-3-3-3,-1-1 1,-3-3-4,3 0 3,-3-6-1,4 2 1,-5-6 4,9 0-1,-5-10-1,4 3 1,0-9-1,8 2 0,-4-6 0,8 7 0,-1-7-3,5 3 2,-1-3 1,4 6 0,-4 1 2,4 3-1,0 0-1,1 3 1,-5 0-4,4 7 2,-4 0 3,4 4-1,-3-1-5,3 1 2,-4-1-1,4 4 1,-4-1 8,1 4-3,-5 0 1,5 4-2,-5-4-2,1 7 1,-8-7-1,3 3 0,-6-3 2,3 4-1,-8-4 2,4 0-2,-3-7 2,3 4-2,-3-7-1,3 3 1,-4-6-1,8-1 0,-4-6-3,4 0 2,0-7 1,4 7 0,0-6 0,4 6 0,-1-10 0,4 9 0,1-2 0,3 6 0,-4-3 0,0 7 0,1 0 6,-1 3-3,0 0 6,1 6-6,-1 1 1,0 6-2,-3 1-4,-1 6 1,-3-3 3,0 3-1,-4-3-9,4 3 4,-4-4-40,0 1 24,-4-7-106,4 0 70</inkml:trace>
  <inkml:trace contextRef="#ctx0" brushRef="#br0" timeOffset="26139.8082">14237 469 172,'-4'-34'66,"4"34"-52,-3-13 19,-1 6 10,8 7-24,-4-7-5,0 7-9,0-3-4,0 3 0,0 3-10,0 4 5,0 3-73,3 0 42,1 0-78,4 4 64</inkml:trace>
  <inkml:trace contextRef="#ctx0" brushRef="#br0" timeOffset="25970.0262">14237 633 176,'4'0'66,"-4"0"-52,0 3 10,0-3 11,0 10-20,0-6 10,4 9-15,-4 0 2,3 1-8,-3-1 0,4 4-2,0-4-19,0 1 9,-4-4-58,0-3 36,0-11-75,4 4 60</inkml:trace>
  <inkml:trace contextRef="#ctx0" brushRef="#br0" timeOffset="27426.3755">14395 790 132,'-3'0'52,"3"0"-41,-4 4 7,0-4 5,8 0-14,-4 0 9,0 0-10,0 0 11,0 0-11,0 0 14,0 0-13,0 0 7,4 0-9,-4-4-2,0 4-3,0-3 1,0-4-2,0-3 4,3 4-3,1-11 8,0 7-6,0-7-1,3 4-2,5-7-1,-1 6 0,0-3 2,4 7-1,0-3-1,4 0 1,-4 2-4,4 5 2,0-1-1,0 4 0,-4 3 2,4 3 0,-8 0 8,4 1-4,-7-1 10,-1 7-8,1 10-1,3 0-3,-7 0 1,3 4-2,-7 3-1,0 0 1,0-4 1,0 0-1,-3-6 2,3 0-2,-4-7-1,0 0 1,-3-10 1,7 3-1,-8-13 2,8 4-2,-4-11-1,4 0 1,0-3-4,4-3 2,0-4 1,3 7 0,1-4-3,3 7 2,1 4 1,-1 6 0,-4 1 0,5 2 0,-1 4 2,4 0-1,-4 4 4,5 9-3,-5-6 1,4 3-1,-4 7-15,1-1 7,-5 1-83,1 3 49,-5-3-96,1 3 77</inkml:trace>
  <inkml:trace contextRef="#ctx0" brushRef="#br0" timeOffset="28310.5223">15063 596 104,'-4'-10'41,"4"10"-32,-4-7 11,1 4 15,3 3-19,-4-3 12,4 3-17,-8-4 8,4 8-11,-7-1 6,4 4-7,-9-1 7,5 8-8,-4 3 1,4 3-4,-4 3 0,7-6-1,1 3 1,3-3-2,0-4-1,4 1 1,-4-8 1,8 4-1,0-6 2,0-1-2,-1-6 10,5-1-5,-1-6 12,5 4-10,-5-11 7,5 7-8,-1-7 2,0 4-5,1-4 0,-1 3-2,-4 4-2,5-3 1,-5 0 1,1 6-1,-1 3-3,1 4 1,-4 0-1,3 7 0,1 0 2,-1 10 0,1-4 0,-1 4 0,1 0 0,3-1 0,-3-6-7,-1 4 4,-3-8-32,4 1 20,-8-10-80,3 3 53,1-7-70,0 0 65</inkml:trace>
  <inkml:trace contextRef="#ctx0" brushRef="#br0" timeOffset="31158.4461">15157 469 212,'-53'10'82,"53"-10"-64,-30 0 9,23 0 7,3 0-21,-4-4 8,5 4-13,-1-3 6,8 0-7,7-4 7,4 0-8,15-6 3,4 3-5,7-7 5,5 0-6,14-9 1,12-8-2,11-3-2,0 0-8,0 4-5,-1-1 7,-2 4-55,-1-3-23,-4-4-26</inkml:trace>
  <inkml:trace contextRef="#ctx0" brushRef="#br0" timeOffset="28758.1591">15259 258 132,'4'0'52,"-4"0"-41,11 33 15,-7-16 15,3-4-23,1 11 13,-1 3-18,1-1 6,-1 4-11,1 11-2,3 2-4,-3-3-2,-1-3 1,1 0 1,-1 0-1,-3-17 2,4 0-2,-4-3 6,-1-4-4,1-6 10,4-3-7,-5-11 1,1 3-4,4-12 0,3 2-1,0-9 3,4 6-3,-3 0 4,-1-3-4,-3 7-1,3 6 0,-11 0-1,4 7 0,-4 4 0,0 2 0,-4 5 2,4 5-1,-4 4 2,4 4-2,-4-4-3,8-3 1,-4-7-12,8 0 6,-1-10-56,4-4 35,-3-9-94,3 3 69</inkml:trace>
  <inkml:trace contextRef="#ctx0" brushRef="#br0" timeOffset="28927.3768">15511 475 208,'-7'10'77,"7"-10"-60,0 4-5,0-4-4,0 0-7,0 3-1,4 1 1,-4-1-34,3 0 18,-3-3-82,4 4 54</inkml:trace>
  <inkml:trace contextRef="#ctx0" brushRef="#br0" timeOffset="29397.7003">15813 492 156,'0'4'60,"0"-4"-47,4 3 17,-4-3 14,0 3-24,-4 1 5,4 6-15,-7 3-1,3 0-6,-8 4 0,5 0-1,-4 0 1,7 3-2,-4-7-3,5 7 1,-1-10 3,4 4-1,-4-11 10,8 0-5,-4-6 5,7 3-6,1-7 2,-1 4-4,1-7 3,3 3-4,-3-6 6,-1-4-5,1-10 1,3 7-2,-11-7-2,4 11 1,-8-4-4,0 10 2,-11-4-8,4 11 5,-12 6-40,5 4 24,-9 3-104,5 3 69</inkml:trace>
  <inkml:trace contextRef="#ctx0" brushRef="#br0" timeOffset="30008.0589">15753 559 156,'15'-7'57,"-15"7"-44,15-6 16,-11 2 22,3 4-29,5-3 14,-1 3-21,0-7 2,1 14-9,-1-7 1,4 3-5,-4 1 2,1 2-3,-5 1 3,1 3-4,-5 0 1,5 4-1,-8-1-2,4 1 1,-4-1 1,0 0-1,0-6-1,0 3 1,-4-7-1,0 7 0,0-6 2,8-1-1,-4-6-1,4-1 1,0-6-4,7 0 2,0-6 1,1-1 0,-1 0 0,4 4 0,-4-1 0,1 4 0,-5 4 0,4 2 0,1-3 4,-1 7-2,-3 0 1,-1 7-1,1 0-2,3 0 1,0-1 1,1 4-1,7 0-1,-1 0 1,1-6-34,4 3 18,-4-7-120,3 3 75</inkml:trace>
  <inkml:trace contextRef="#ctx0" brushRef="#br0" timeOffset="30509.1691">16439 482 108,'-8'-3'44,"8"3"-35,-7-7-2,3 4 5,4 3-8,-4-7 36,4 4-22,-3-4 32,3 4-29,-8-1 12,4 4-19,-3-3 7,3 6-12,-7-3 8,3 7-9,-3 0 4,3 3-7,-7 0 11,8 3-9,-8-3 7,7 4-7,0-4 7,5 3-8,-1-10 8,8 7-8,-1 1 10,9-1-9,-1 0 3,0 3-6,1-3 0,-1 4-2,-3-1-2,3 0 1,-4 4 1,1-7-1,-4 4-1,0-1 1,-8 0 1,4 1-1,-12-4-3,1 0 1,-15 0-15,-1 0 9,-18-3-30,7 6 21,-11-10-95,8 7 62,-8-3-97,11 0 83</inkml:trace>
</inkml:ink>
</file>

<file path=ppt/ink/ink5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1:57:49.526"/>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C4129EAE-5F74-437A-AEAF-99F9143ACFC1}" emma:medium="tactile" emma:mode="ink">
          <msink:context xmlns:msink="http://schemas.microsoft.com/ink/2010/main" type="inkDrawing"/>
        </emma:interpretation>
      </emma:emma>
    </inkml:annotationXML>
    <inkml:trace contextRef="#ctx0" brushRef="#br0">52-2 72,'-8'0'27,"5"3"-21,-1-3 12,0 4 5,0-4-8,1 0-1,-1 0-2,0 0 2,0 3-1,0 0 0,1 1-5,-1-1-3,0 4-2,4 0 0,0 3 0,0 0-1,0 6 1,0 4 2,0 4 4,0 6-2,4 7-2,0 3-2,-1 0 0,1 1 2,0-1 2,0 0-1,0-3 1,-4 0-4,0-4 0,0-3-1,0 1 1,0-5-2,0-2-1,0-4 1,0-3 1,0 0-1,0-7-1,3 0 3,-3-4 0,0 1 3,0-7 3,0 0 2,0-3 3,0-4-7,0-3-2,0 0-3,-3-4-2,-1-2 1,0-4-1,4-1 0,-4-2 0,4-4 0,0-3 0,0-3 0,0-4 0,0 0 0,0 0 0,4 3 0,0 4 2,0 0-3,-1 3 0,1 4 1,0 3 2,3 3-3,1 0 0,0 0 1,-1 4 0,1 3-3,-1 0 2,1 0 1,-1 3 0,1 4 0,-1 3 0,5 3 0,-1 4 2,0 3-1,1 7 2,-1 3-2,-4 13-1,8 4-2,-7 3 1,3 4 1,1-4 0,-1 0 2,0-3 1,1-3-4,-9-4 1,5-7 0,-1-2 2,1-5-3,-4-2 0,0-1 3,-1-3 3,-3-3 2,0-7 3,0 0-5,0-4-1,0 1-2,-3-4 1,-1-3-2,0-3-1,0-4 1,0-3 1,1-3-3,-1-8 0,4-2 1,0-4 0,7-3-3,1 3 2,0 0 1,3 7 2,0 0-3,0 6 0,1 1 1,-1 3 0,4 6 0,0 1 0,-3 3-3,3 3 2,0 1 1,-4 2 0,0 1-3,4 3 2,0 7 1,1 3 0,-5 6 2,0 8 1,0 13 1,-3 6 0,0 4 0,-1 3 2,1-3-3,-5 0-2,1-3 0,0-4-1,0-6 0,0-1 0,-1-3 0,1-3 2,0-7-14,3 0-5,1-6-66,3-4-65,4-7 39</inkml:trace>
    <inkml:trace contextRef="#ctx0" brushRef="#br0" timeOffset="991.43">915 454 84,'0'-10'33,"0"3"-26,0 0 16,0 4 5,0 0-4,-3-1 0,-1-2-2,0-1-2,0-3-4,1-4 0,-1 4-9,-4-3 0,1 3-2,-1 0 2,1 3-2,-1 0 2,1 4-4,-1 3-2,0 10 0,1 4-1,-1 6 0,1 3-3,-1 7 0,4 0 2,1 1 2,-1-1-2,4-3-2,4-4 4,-1 0 1,5 1-3,0-4 1,-1-7 0,8 4 0,-3-7 0,3-3 0,0-7 0,0 0 2,-4-7 3,4 4-2,-4-10 0,1-4-1,-5-3-2,1 0 1,-1-14 1,-3-3-1,-4 0-3,4 4 1,0-4-1,-4 10-2,3 7 3,-3 7-2,4 9 1,-4 11 2,0 10-3,4 6 2,-4 1 3,4 2-1,0 1-1,7 0 1,0 0-1,0 0 0,1-7 0,7 0 0,-1-7 2,1-3-1,4-3-1,0-7-10,-1-3-4,1-7-24,-1-4-8,1 1-29,-4-1-12</inkml:trace>
    <inkml:trace contextRef="#ctx0" brushRef="#br0" timeOffset="1824.5865">1368 373 108,'-8'0'41,"8"0"-32,-7 4 2,3-1 7,4 0-11,-8 1 11,5 6-11,-5 3 3,1 1-4,-1-1 2,0 4-5,-3-4 0,7 4-1,-3-4-2,7 1 1,-4-1 1,4-3-3,0-3-4,4 3 2,0-3 2,7-1 1,0-2 2,4-4-1,-3 0 2,3 0-2,-4-4-1,4 4 1,0-6-1,0-1 0,-3-3 11,-1 3-6,-4-6 20,1 6-14,-4-6 6,-4-1-4,0 1 2,0-1-2,0 1 2,-4 0-4,0-1 5,4 8-9,-4-4 3,8 6-6,-4 1 0,0-1-2,0 4-2,0 4-2,0 3-1,4 6 2,4 0 0,-1 4 3,1 3 3,-1 0 4,1 4 0,-1-1 0,1 1-1,-4 2 2,-1 8-5,1 3-3,-4 10-1,0 3 1,-4 0 1,-3-3 3,-8-3 3,-4-7 2,-4-11 1,4 5-6,-7-8-2,-4-6-2,3-4 1,1-6-2,0-4-1,3-3 1,4-3-12,0 0-5,0-4-10,4 0-4,0-3-146,8 3 95,7-3-42</inkml:trace>
    <inkml:trace contextRef="#ctx0" brushRef="#br0" timeOffset="2852.3068">1696 692 80,'-15'10'30,"7"-7"-24,-3 0 21,7-3 10,0 0-7,1 0-2,-1 0-8,0-3-2,0-4-10,1 1 1,3-4 2,0 0-4,3-4-2,-3 1 6,8 3-6,-1-7 2,1 0-2,3 0 0,1 1-3,-5-1 1,4 4-2,1-4 2,3 3-2,-4 1-1,4 3 1,0 3 1,0 4-1,0 3-1,0 3 1,1 4 1,-1 0 3,3 3-2,-2 3-2,-1 4 2,0 0 2,0 3-2,-4 3 0,0-3-1,1 4-2,-5 6 1,-3 0 1,0 0 1,-4 0-1,0-6-2,0-4 3,-4-7 2,4 1-2,-4-11 0,1-6-3,-1-11 1,0 4 0,0-16 4,0-1-5,1-3 0,6 6 0,-3-3 0,4-3 2,0 3 1,4 0-4,-1 1-1,1 2 1,-1 4 0,4 3 3,1 4-6,-1 6 1,0 4 1,4 6 1,1 7 1,-1 4 2,-4 2-1,0 5-1,1-1 1,-1 0-1,-4 0 0,1 0 2,-4 0 1,-1-3 1,1-4-73,0 1 38,0-4-32,3 0-23</inkml:trace>
    <inkml:trace contextRef="#ctx0" brushRef="#br0" timeOffset="3553.892">2269 685 60,'0'0'24,"0"0"-18,0 0 15,0 0 9,0 0-7,0 0-4,0 0-2,0 0-1,0 0 3,4-3 0,-1-1-8,5 1-2,0-4-5,-1 1-3,1-1 2,-1 0-2,4-3-1,1-3 3,-1-4 2,-3-3 4,3 0 2,-4-4-1,1-3-1,-4-3-1,0 0 2,-4 0-5,-4 3-1,0 4 2,0 3 1,-3 6 1,-1 4 2,-3 3-5,0 4-3,3 6-1,0 4-1,-3 3-3,7 7 2,1 10 1,-1 6 0,0-3 2,4 7-1,0 10 2,0 3-2,0 1-1,4-4 1,3-4-1,1-6 0,-1-10 2,5-10 3,3-14 7,4 0-7,0-16-11,3-4 3,1-6-6,-1-4-24,-3 3-10,-4 1-40,0 3-15,-3 3 32,-1 4 15</inkml:trace>
    <inkml:trace contextRef="#ctx0" brushRef="#br0" timeOffset="4302.5831">2567-243 132,'15'-34'49,"-11"24"-38,3 3 6,-7 4 8,0 6-15,8 7 5,-1 11-7,1 9-1,-1 7 1,1 6 0,-1 4-4,1 0-1,-1 17 3,1 16-3,3 4-2,1-10 0,-1-11 1,0-6 8,1-10 3,3-7-4,0-6-1,-4-4 0,0-6 0,1-4 2,-1-7 1,0-3-1,-3 0-1,-1-3-3,1-10 3,-1-4-1,1-3-6,0-7-1,-1-3-3,1-4 0,-1-2 2,1 2 0,-1 4 0,-3 3 2,0 4-3,0 3 0,-4 7 1,3 9 0,-3 4 0,0 10 0,4 0 0,0 4 0,0-1-3,-1-2 2,5-1-1,-1-4-2,5-2-13,-1-1-4,4-6-22,0-4-8,4-3-41</inkml:trace>
    <inkml:trace contextRef="#ctx0" brushRef="#br0" timeOffset="4502.5332">3027 243 232,'-12'6'88,"12"-2"-69,0-1-5,0-3-5,0 0-15,0 0-3,4 7-48,4-1-22,-1 1 0,8 0 2</inkml:trace>
    <inkml:trace contextRef="#ctx0" brushRef="#br0" timeOffset="4893.41">3389 377 200,'-4'-7'74,"4"7"-58,-11-17-2,7 11-5,4 2-7,-8-6-2,1 7 1,-5-1 1,5 4-1,-4 4 13,3 6-8,-7 3 13,7 7-11,-7 4 1,8 3-6,-8-1 0,7 1-1,1 0 9,3 0-5,4-4 16,4 1-12,3-7 18,5-1-16,6-6 7,5 0-11,0-13-2,3 3-4,4-10-8,0 3 3,0-9-38,-3 2 22,-1-6-71,1 3 50,-8-3-82,-4 3 68</inkml:trace>
    <inkml:trace contextRef="#ctx0" brushRef="#br0" timeOffset="71421.5728">2284 1744 116,'-11'-10'44,"11"0"-35,-4 3 12,4 7 3,0-3-13,0-4-4,0-3-6,0 7-2,0-1 1,0-2 0,0 2 0,4 1-5,-1 0 1,1 3 2,4 0 1,-1 0 1,1 0 2,-1 0 5,5 3 6,-1 0-1,0 1 1,1-1 1,-1 4 4,0-1-8,1 1-1,-1 0-5,4 0-3,-4 3 0,4 0 1,0 0-1,1 3-1,-1 1 1,0 2 1,0 4-1,-4 4-1,0 3 1,1 10-1,-5-4 0,1 4 2,-4 0-1,-4 0 2,-4 0-2,0-4 2,-4-3-2,1-3-1,-4-3 1,-1-4-1,1-7 0,0 0 2,-1 1 1,1-4 3,-4-3-1,0-1 2,4 1-2,-1-4 0,1-3-3,-4 0 1,0 0 0,0-3 1,0 0 2,3-7 1,1 0-3,0-4-3,3-3 4,4-6 4,4-7-3,8-10 2,3-11-1,8-6 3,7 0-3,5 4 1,6-8-7,9 8-1,3-4-24,7-7-10,-3-3-88</inkml:trace>
    <inkml:trace contextRef="#ctx0" brushRef="#br0" timeOffset="5445.985">2744-139 160,'-38'13'60,"19"-3"-47,-7 3 15,15-2 4,-4-1-7,-4 0-2,0 3-7,0 0 0,-4 4-9,5-3-4,6 2-2,1-2-1,3-1-3,8 1 2,4-1 5,8-3 5,10-3-5,12-4 9,0-6 4,4-1-5,3-2 1,1-4-4,-1-7 0,-3 0-3,-4 0-1,-4-3-3,-4 3-2,1 4 1,-5 0-1,-3-1 0,0 4 0,0 4-11,-4-1-3,0 0-152,0 7 91</inkml:trace>
  </inkml:traceGroup>
</inkml:ink>
</file>

<file path=ppt/ink/ink5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1:58:57.769"/>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9E65E071-928C-403B-8883-F42AA5937361}" emma:medium="tactile" emma:mode="ink">
          <msink:context xmlns:msink="http://schemas.microsoft.com/ink/2010/main" type="inkDrawing"/>
        </emma:interpretation>
      </emma:emma>
    </inkml:annotationXML>
    <inkml:trace contextRef="#ctx0" brushRef="#br0">19 143 188,'-15'-3'71,"11"-1"-55,4 4-2,0 0-4,0 0-12,0 0 0,4-3 0,3 0 1,5-4 1,-1-3 4,4 0 2,4 0 6,3-4 5,1 1-5,3 0-2,1-4-3,-1 3 0,1 4-6,-1 4-3,-3 2 1,-1 1 0,-3 3 1,0 7 0,-4 3 2,0 0 1,-4 3 1,5 4 0,-9-4-2,1 4 1,-1 3-2,-3 0-1,0 4 1,-4-1 1,-8 1 1,1 2 1,-8 5-5,-8-1 1,0 7 2,-3 3 1,-4 0-1,0 4-2,-1-1 1,5-3 1,0-3-1,3-3-1,0-1 1,8-9 1,0-4-3,4 0-2,3-7 2,1 1 0,3-4 3,4 0 3,0-3 2,4-1 3,3 1 1,1-4 1,3 1-4,1-1-3,-1 0-2,4 1 0,4-1 2,0 0 2,-1 1-3,1-1-1,0 1 1,4-1 2,-4-3-1,0 3 0,-1 1-1,1-1 2,0-3-1,0 0 2,0 0-6,-8 0-3,0 0 1,1 0 2,-5 0 0,1 3 2,-1-3-11,-3 0-4,-4 0-12,0 0-5,0 0-13,4-3-4,-4 0-24,0-7-54,4-4 25</inkml:trace>
    <inkml:trace contextRef="#ctx0" brushRef="#br0" timeOffset="648.2799">-8 451 124,'-7'-10'49,"3"7"-38,0 0 19,4 3 8,0-4-4,0 1 3,0 0-10,0-1-2,0 1-14,0 3-4,0-4-3,0 4-2,0 0-2,0 0-2,4 0-1,4 0 2,3 4 2,0-4 4,4 3 4,4-3 0,4 0 0,3 0-1,4 0 0,4-3-2,0-1 1,0 1 0,0 0 3,-4-1-1,4 1 0,-4 0-3,1-1-1,-5-2-1,-3-1 2,-1 0-1,1 1 0,-1-1-6,1 0 1,0-3 2,-1 3 1,1 1-1,0-1-2,-5 4 1,1-1-1,-4 1 0,0 0 0,-3 3 0,-1 0 0,-3 0 0,-1 0 2,-3 0-3,-4 0-2,0 0-18,0 0-7,0 0-34,-4 0-15,0 0-36</inkml:trace>
  </inkml:traceGroup>
</inkml:ink>
</file>

<file path=ppt/ink/ink5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24T20:32:01.169"/>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7E37A2CD-76F6-477C-AE2A-B8070CFD1A5C}" emma:medium="tactile" emma:mode="ink">
          <msink:context xmlns:msink="http://schemas.microsoft.com/ink/2010/main" type="inkDrawing"/>
        </emma:interpretation>
      </emma:emma>
    </inkml:annotationXML>
    <inkml:trace contextRef="#ctx0" brushRef="#br0">251 0 148,'0'0'55,"4"4"-43,-4-1-1,4 1-4,0 4-5,0-1 1,1 4 11,-5 4 6,-9 7-10,-3 7 10,-1 8 3,-3 11 0,-1 3-2,1 1-7,-1-1-1,1 4-6,-5 4 1,0 7-7,1 0-3,3-3 1,1-1 2,-1-3-5,5-7 1,-1-12 5,5-7 4,0-11-12,4-3-3,4-19-47,0-8-13,4-6-45,0-8 24</inkml:trace>
    <inkml:trace contextRef="#ctx0" brushRef="#br0" timeOffset="561.4736">139 372 124,'0'-12'49,"4"5"-38,0 3 8,1 4 3,-1 0-4,-4 0-1,0 0-9,0 0-3,4 0-3,0 0 3,-4 0 1,4 4 2,0 3 0,-4 1 2,4 3 4,1 7-2,-1 1 1,0 6-3,0 5-1,0 10-3,4 4-1,1 8-3,3 3-2,5 4 1,-1 0-1,1-4 0,3-4 2,-3-7-3,-1-3 0,1-8 1,0-7 2,-5-4-1,0-4-1,1-7 1,-5-3 1,0-5 5,1-6 6,-5-9-1,0-10 3,0-14-4,4-8 1,1-12-7,-1-13-3,4-5-1,1 0 1,3-3-1,1 0 2,-1 0 4,-3 11 6,-1 7-1,1 7 1,-5 12-7,0 7-4,0 3-4,1 12 1,-1 0-1,0 7-2,0 7-13,1 4-6,-1 7-39,0 4-17,1 4-34</inkml:trace>
    <inkml:trace contextRef="#ctx0" brushRef="#br0" timeOffset="1078.3165">822 526 140,'-4'-7'55,"8"7"-43,-8-4 8,4 4 2,-5 0-11,1 0-3,-4 4-3,-4-1-1,-5 5-2,1 6 9,-5 8 6,-4 8 2,0 10 1,0 8-9,5 11-2,-1 3-5,4-3-1,5-4-1,4-7-2,4-4 1,4-3-1,4-8 0,8-11 2,5-7 1,3-12 3,9-10 6,9-15 4,11-15-4,-3-14-2,-1-16-5,1-2-2,-9-5-3,-8 4-1,-4 8 3,-9 3 3,-7 4 2,-5 14 1,-4 1 4,-13 14 3,-3 11-8,-9 12-2,0 6-5,4 5-1,5 6-6,4 1 0,7 3-26,14 1-10,11-4-53,5-4-52,4-4 49</inkml:trace>
    <inkml:trace contextRef="#ctx0" brushRef="#br0" timeOffset="1543.6566">1161 419 140,'-21'0'55,"17"4"-43,-8-8 1,8 4-3,-1 0 0,1 0 4,-4 0 9,0 0 6,-1 0-15,5 0 12,0 0 4,0 0-13,4 0-5,0 0-9,8 0-5,5 0 1,3-3 0,1-1-2,4 0 0,3-3 6,1 3 5,4-3-2,0 0-1,4-1-5,4-3 0,1 0 2,7 0 1,-8-4-1,1 4-2,-5 0 1,0 4-1,-8-4-5,-1 0 1,-7 4-22,0-1-11,-9 5-27,0-5-56,-8 4 23</inkml:trace>
    <inkml:trace contextRef="#ctx0" brushRef="#br0" timeOffset="1834.9283">1455 372 224,'-5'3'85,"14"-3"-66,-13 0-8,4 0-6,0 8-5,0 3 2,-5 3 3,1 8 4,-4 11-4,-4 15 4,-5 11 1,-4 11-5,5 3-1,-1-6 7,1-5 4,3-7-5,1-3-1,4-12-5,-1-3-1,5-11-1,4-4-2,4-7-26,5-12-12,-1-6-65,4-9-41,5-10 63</inkml:trace>
    <inkml:trace contextRef="#ctx0" brushRef="#br0" timeOffset="3300.7057">1810 982 68,'-16'15'27,"8"-8"-21,-5 8 18,9-8 7,0 0 6,0-3 4,0 0-7,-1-1-1,5-3-12,0 0-5,0 0-9,0 0-1,0 0 1,0 0-3,9 4-3,-1-4 2,0 4 0,1-1 3,-1 1 1,0 0 5,0-1 5,5 1 0,-1 0 1,1-4-5,3 0 0,1 0-6,-1-4-2,1 0-2,-5 1-3,1-1-10,-1 0-4,0 4-28,1-3-11,-1-1-10,-3 0-1,-1 1-18</inkml:trace>
    <inkml:trace contextRef="#ctx0" brushRef="#br0" timeOffset="2185.0387">1852 357 320,'0'11'2,"-4"0"-1,-1 7 2,1 1 0,0 3 5,0 3 5,-4 9-3,-5 6 0,9 4-4,-4 4 1,0 3-4,4 1 0,-1-4-1,1-4 1,0-7-4,4-8 0,-4-7 1,4-4 2,0-7-12,0 0-3,-4-18-91,4-8 6</inkml:trace>
    <inkml:trace contextRef="#ctx0" brushRef="#br0" timeOffset="2523.2925">1752 463 192,'0'-11'74,"5"4"-58,-1 3 9,0 4 2,0-3-14,4 3-2,1-4-7,-1 0-3,0 1 0,0-1-1,9 0 2,-5 1-1,5-5-1,-1 5 5,5-5 4,0 5 6,-1-5 5,1 5-8,0-1-2,-5 0-8,1 1-2,-5-1-2,1 4 0,-1 0-31,-4 7-15,-3 1-9,3-1-1,-8 4-17,0 0-11,0 0 40</inkml:trace>
    <inkml:trace contextRef="#ctx0" brushRef="#br0" timeOffset="2911.4059">1831 739 172,'-8'0'66,"4"0"-52,-5 0 3,9 0-2,0 0-10,0 4-1,0 0-4,0-1-1,0 1 1,0 0-3,0-4 2,0 0 1,0 0 2,0 0-1,13 0 2,-5 0-2,0 0 2,1-4-4,-1 0 0,0 1 1,0-1 2,1 0-3,3 1 0,1-1-8,-1 0-4,0 0-2,1 1 1,-5-1 6,0 0 4,1 1 1,-5 3 1,-4 0-3,0 0-1,0 0-39,0 7-33,0 4 25</inkml:trace>
    <inkml:trace contextRef="#ctx0" brushRef="#br0" timeOffset="2009.542">1860 327 196,'-8'4'74,"8"0"-58,0 3 1,0-7-6</inkml:trace>
    <inkml:trace contextRef="#ctx0" brushRef="#br0" timeOffset="3870.593">2332 1085 284,'4'-4'107,"4"0"-83,4-7-3,-3 11-7,-1-3-10,0-5-3,0 1 2,-3 0 0,-1-1-1,-4 1 7,0 3 6,0 1-1,0-1 2,0 0-9,0 1-4,4-1-24,0-3-11,4-8-108</inkml:trace>
    <inkml:trace contextRef="#ctx0" brushRef="#br0" timeOffset="3586.4855">2452 533 252,'-5'-7'93,"10"7"-72,-5 0-4,0 0-5,0 0-9,0 0-2,0 0 6,0 0 5,0 0-6,0 0-3,-5 0 0,1 4 0,0-1 1,0 5-11,0-1-3,4 0-55,-4 4-24,0 4-7</inkml:trace>
    <inkml:trace contextRef="#ctx0" brushRef="#br0" timeOffset="4863.1022">3568 269 188,'0'-8'71,"0"5"-55,5-1 0,-5 4-5,0 0-7,0 0-3,-5 4 0,1 3 1,-4 4-1,0 0-3,-1 4 1,-7-4 10,-1 3 5,-3 1 0,-1 0 0,-4 0-11,0-4-1,5 0 0,-1-8 1,0-3 5,1-7 5,3-8-9,5-3-2,-1-4 2,1-4 2,4-7-2,3-4-1,5-3-1,5-1-2,-1 1 1,4 7 1,0 0 1,1 3 1,-5 8-2,4 4 1,-4 3-4,4 4-2,1 4 2,-1 7 0,0 3-2,5 5 2,-1 6 1,5 5 2,-1 7-3,1 3 0,-1 8 3,1 7 3,-1 7-2,-3 4 0,-1 1-3,-4 2-1,-3 5 1,-1 3 2,-4 8-1,0-4-1,-4-1 1,-1 1-1,-3-7 2,0-4 3,-9-12 2,1-6 3,-1-4-3,-3-12-2,-1-3 4,0-7 2,0-4 2,1-7 3,-1-8 2,0-3 1,1-8-8,-1-3-4,4-1-2,1-3-1,-1 0-5,1 0 1,3 4 0,1-1 0,0 5 0,3-1 0,1 4-11,0 0-3,0 4-20,3-1-7,5 1-70,5-1-62,-1-3 57</inkml:trace>
    <inkml:trace contextRef="#ctx0" brushRef="#br0" timeOffset="5447.607">3858 221 196,'4'-30'74,"4"12"-58,5-19-2,-5 22-5,-4 1-7,-4-5-2,0 1 1,-4 0 1,0 3-1,0-7 17,0 7 8,0 4 0,-1 4 2,1 3-16,0 4-5,-4 11-4,0 7 0,-1 12-2,1 10-1,-4 12 1,-1 7 1,1-1-1,-5 5-1,1 7 1,-5 3 1,0 8 3,5-3 4,-1-1 0,5-4 2,4-7-6,-1-7-1,5-7 0,4-12 0,0-3-5,4-8-1,5-7 1,3-7 2,0-7 0,5-5 2,4-6-2,3-1 2,1-7-2,0-4-1,0-3-2,0-8-1,0-3-14,-1-1-4,1-7-7,0 1 0,0-1-9,0 0-4,4 0-60</inkml:trace>
    <inkml:trace contextRef="#ctx0" brushRef="#br0" timeOffset="5868.4132">3746 430 220,'-25'-3'82,"21"3"-64,-4 0 4,4 0-1,0 0-15,-4 0-6,-1 0 2,1 3 0,0 1 0,-1 0 5,5-1 5,0 1 3,4-4 0,0 0-5,0 0-4,13 0-1,3 0 1,5-4 6,4-3 4,4-4 3,4 0 1,0-4-5,0 1 1,0-5-5,4 1 1,-4-1-9,0 1-2,5 0-1,-9 3 2,-1 4-19,-3 0-8,-4 3-31,0 8-13,-5 8-62</inkml:trace>
    <inkml:trace contextRef="#ctx0" brushRef="#br0" timeOffset="6565.2181">4536 427 280,'0'0'107,"0"0"-83,0 3-12,0-3-8,0 8-6,0-1 3,0 4-2,0 4 0,-4 7 1,4 7-3,0 1 0,4-1-5,1 4 0,-1-3 8,0-5 7,4 1-3,0-4 0,5-3-2,-1-1-2,5-3 1,-1-4-1,1-4 0,3 0 2,-3-3-1,0 0-1,-5-4 3,0-8 0,5-3-1,-5-7-2,5-8 1,4-7 1,-1-7 5,5-1 4,4-3-4,0-4 1,0-3-3,0 7 0,0 7-1,-4 4 0,-5 7 0,-3 8 0,-1 14-7,1 11 2,0 8 0,-1 3-2,1 1 2,-1-1 1,1 4 2,-1 0-1,1 0 2,-5 0-2,-3 4 2,-5-7 4,-4-1 4,-4 0 0,-5-3 3,1 0-5,0-4-1,-5-4-4,-3-3-1,-1-4-19,-4 0-9,-7-4-45,3-3-17,4-4-37</inkml:trace>
    <inkml:trace contextRef="#ctx0" brushRef="#br0" timeOffset="6842.164">4590 52 336,'-25'-8'126,"21"1"-98,4 0 10,0 7-3,0-4-25,0 0-4,0 1-7,0-1-1,0 0 2,0 0-7,0 1 0,0-1-4,0 4 2,0 0-4,8 4-2,1 3-24,3-3-10,5 0-81</inkml:trace>
    <inkml:trace contextRef="#ctx0" brushRef="#br0" timeOffset="8015.5613">5562 482 220,'-8'-4'82,"8"8"-64,0 3-7,0 1-8,0 6-4,0 1 0,0 7-8,0 4-2,0 7 6,0 0 4,0 4 4,4-1-4,4 1 1,1-4 2,3 0 3,0-3-4,5-8-3,4-4 1,-1-3 2,5-8 2,0-7 1,8-11 11,-4-11 5,0-7 1,-4-4-1,0-8-6,-5-3-1,-7-4-8,-5 1-1,-8-1 0,0 4 0,-8-4 0,-9 11 2,-3 8-3,-9 14-2,-9 15-3,1 11-1,-4 11-12,4 7-5,-1 12-31,9-1-13,9-7-34</inkml:trace>
    <inkml:trace contextRef="#ctx0" brushRef="#br0" timeOffset="8946.5373">6125 302 168,'-8'-11'66,"8"7"-52,0-3 8,0 3-1,0 0-11,0 1-1,4-5-3,0 1-1,-4 3-3,4 0 7,0 1 6,-4 3-5,4 7-1,0 4-1,1 15 0,-5 3 0,0 8 0,0 7 0,0 8 2,-5 14-5,1 7-3,0 12-1,0 0-1,0-1 0,0 1 2,-5-4-1,1 0-1,-4-1 1,-1-2-1,-3-9 0,3-10 2,1-11-1,4-11 2,-1-8-2,5-7 2,0-11-2,0-11 2,4-11-2,4-11 2,0-7-2,5-8-1,-1-7 1,0-4-1,0-3-3,5-4 2,-1-8 1,5-10 0,-1 3 0,1 0 2,-1 4 1,1 3 1,-1 8-2,1 7 1,-5 11 0,1 8 3,-1 7-5,1 7-3,-1 8 1,0 3 0,1 8-2,-1 3 2,-3 8 1,-1 3 0,0 4 0,0 0 2,1 4-1,-5 0-1,-4 0 1,0-4 1,-4 0 1,-5-4 3,-3-3-3,0 0-2,-5-4-27,0-4-10,-3-3-33,-1-4-11,5-4-15</inkml:trace>
    <inkml:trace contextRef="#ctx0" brushRef="#br0" timeOffset="9531.1988">6725-151 228,'8'-7'88,"0"14"-69,-4-3-7,-4-4-7,4 15-5,-4-1 0,0 9-5,-4 10 1,-4 14 2,-4 20 1,-5 21 3,-4 4 8,5 3 5,-1 5-5,5 6-1,-1-6-5,5-9-1,4-13-1,4-8 1,0-12-4,4-10 0,0-11 1,5-11 2,-1-8 5,4-7 4,1-15-2,3-7 2,1-14-6,3-12-1,5-7-2,0 0-2,0 0 1,-4 7 1,-5 7 3,-3 5 2,-1 6-3,-4 8-3,-8 11-3,0 11 1,0 4 1,0 7 0,4 0-3,1 0 0,-1 4 2,0-4 2,0 0 0,4-4-1,0-3-6,-3-8-4,3-3-32,0-11-15,0-12-52</inkml:trace>
    <inkml:trace contextRef="#ctx0" brushRef="#br0" timeOffset="11214.0687">7113 1114 128,'-8'4'49,"8"-4"-38,0 0 6,0 0-1,0-7-7,4-1-1,5-3 2,-1-7 1,0-1-5,0-6 5,1-5 4,-1-3-3,0-4 1,5 1-8,-5-5-1,4 4-2,1 1 1,-1 3 2,1 3 4,-1 4-4,0 4-1,-3 4-2,7 3-2,-8 4-2,1 0 1,-1 4 1,0 3 0,5 8 0,-1 3 2,-4 8-1,5 3-1,-5 8 1,4 3-1,-3 5 0,-1 2 2,0 1-1,-4 4 2,-4-5-4,0 1 0,0-8 1,-4 1 2,0-4-1,0-4-1,0-4 1,0-3 1,0-4-1,-1-4 2,5-7-2,0-4 2,0-3-2,0-8 2,5-7-4,-1-7 0,0 0 3,4-5 3,0 1-4,1 4-1,-1 0-2,0 3 0,1 4 4,-1 3 3,-4 5-2,0 3 0,0 3-3,0 5-1,0 3 1,1 7 0,3 4-3,0 4 2,0 3 1,1 4 0,-1 4 0,0 7 0,-4 0 0,1 0 2,-5 4-3,0-4 0,0 0 1,0-4 0,0-3 0,0-4 2,0 0 5,0-7 6,0-4-14,0-4-5,0-7 6,4-7 4,4-4-4,0-7-1,5-15 0,-1-4 2,5-7-2,-1-4-2,5-4 4,-1 1 3,-3 3 3,0 4 1,-5 11 2,0 3 1,-3 8-3,-1 8-3,-8 6-2,0 8 0,0 11-2,-4 11 2,0 4-2,0 4-1,4 3 1,0 0-1,4 0 2,0 4 3,4-4-2,0-4-2,1-3 0,-1 0 1,4-4-1,-3-4-1,-1-3 1,0-4 1,0-7-1,5-4-1,-1-12-8,1-6-3,3-11 4,1-12 3,-1-3 3,1 0 1,-1 0-3,-3 3 0,-1 8 2,-4 4 2,1 3 0,-1 8-1,-4 3 1,-4 8 1,-4 10-3,0 12 0,0 3 1,0 8 0,-1 4 0,1-1 0,8 4 0,1 0 0,3-3-3,0-8 2,0-4 3,1-3 1,3-8-15,5-14-6,-1-12-60,5-10-70,0-11 36</inkml:trace>
    <inkml:trace contextRef="#ctx0" brushRef="#br0" timeOffset="11361.5349">8206 166 244,'-17'-4'90,"17"4"-70,0 4-5,0 3-6,0-3-50,-4 7-19,4 0-32,-4 0-13</inkml:trace>
    <inkml:trace contextRef="#ctx0" brushRef="#br0" timeOffset="14048.403">6737 261 172,'-87'0'66,"33"8"-52,-12-5 30,46 1 11,-1-4-17,0 0-4,9 0-11,3-4-3,9-3-11,9-4-5,7-4-3,9-3 3,8-1 2,4 1 4,1 0 1,3-1-5,0 1-2,1 3-2,-1 0 1,0 1-4,-3 3 0,-1 0-1,0 0 0,0 3-16,1 5-5,-1-1-29,4 4-9,13-11-56</inkml:trace>
    <inkml:trace contextRef="#ctx0" brushRef="#br0" timeOffset="11963.2654">8272 566 232,'-4'0'88,"-1"8"-69,-7 3-5,8-4-5,-4 4-8,-1 4-1,-3 0-2,0-1 1,-1 5 1,5-1 4,0-3 2,3-1 2,1 1 0,4 0-4,0 3-1,4 1-6,5 3 0,-1 0 3,0 4 2,1 3 0,3 0-2,0 1 1,5-1-1,-1-3 4,1-4 5,0-4 1,-5 1 2,0-8 5,-3 0 3,-5-4-1,-4-7 0,0 0-8,-4 0-2,-1 0-7,1 0-2,-4 0-2,0 0-2,0 0-13,-5 0-6,1 0-21,3 4-8,-3 0-21,4-1-6</inkml:trace>
    <inkml:trace contextRef="#ctx0" brushRef="#br0" timeOffset="13418.922">8181 1077 108,'-4'-3'44,"4"3"-35,0 3-2,0-3-3,0 0-4,0 0 0,8 0 0,0 4 2,0-4 14,1 0 9,-1 0 12,4 0 4,-3 4-8,3 0-5,0-1-16,5 5-3,4-1-2,3 0-3,5 1-1,5 3-3,-1 3-1,-4-3 1,-5 4 2,1 0-1,-4 3-1,-5 1 3,-3 3 0,-9 3 3,-4 8 3,-4 1-2,-4-1-2,-9 0-2,0-4-3,-3 1 1,-1-8 1,0-4 1,1-7 1,-1-4 4,5-10 3,-5-8-4,8-8-2,5-6 4,4-9 2,0-2-6,4-5-3,4 1-1,4-1-1,-4 5 0,5 2 2,-5 5-1,8 0-1,-3-1 1,-1 12-1,0-1-3,4 5 2,1 3 1,3 3 0,5 1-3,0 3 2,-1 1 1,5 3 0,-4 0-3,0 0 2,-1 3 1,-3-3 0,-1 0 0,-3 0 2,-1-3-1,-3 3 2,-5-4-2,0-3 2,0-4-4,0 0 0,-4 0 1,4 0 2,-4-4-3,0 7 0,-4 1 1,4 0 0,-4 7 2,0 3 1,0 8-4,-5 4 1,1 4 0,0-1 0,0 4 0,3 0 0,1-4 0,4 1 0,4-1 0,5-3 0,3-8 0,5 1 0,3-8 0,5-4 2,4-3-3,4-4 0,0-8 1,0-3 2,1-4-1,-1-3-1,-4-8 1,-9 0-1,-3 1 2,-5 3 1,-4-1 1,-3 5 0,-5 7 0,-9 4 0,-3 3 0,-5 4 0,-3 7-5,-9 8 1,0 7 0,0 7 0,0 8 0,4 3 0,0 5 0,5-1 0,3 3-3,9-3 2,4-3 1,-1-1 0,5-3-3,5-4 2,3-3 1,0-1 0,5-7 0,-1-4 0,0-3 0,5-8 2,4-7-1,3-7 2,5-15-4,0-11 0,4-15 1,-4-7 0,0-8 2,0-3 1,4-4-6,-4-7 0,0-8 1,-4 12 3,-4 10 4,-5 12 2,-3 14 5,-5 11 3,-8 15-11,-4 15-1,-13 21-5,-3 19-2,-5 15 3,0 7 0,0 8-2,0 7 2,9 14 1,8-7 2,8-3-3,8-4 0,13-8-10,3-10-3,5-12-15,4-14-4,5-19-32,3-21-12,0-19-35</inkml:trace>
    <inkml:trace contextRef="#ctx0" brushRef="#br0" timeOffset="15760.8214">10439 1250 284,'-4'0'107,"8"0"-83,-4-7-7,0 3-7,4-7-16,1-7-1,-5-4-1,4-4 2,0-11 4,4-3 3,0-1 4,1 1 0,-1 7 2,0 3 2,0 8 5,1 8-6,-5 6-2,-4 8-3,0 11-3,4 11-2,0 4 1,4 0-1,1 0 0,3-8-9,13-3-5,0-12-28,4-3-9,4-11-54</inkml:trace>
    <inkml:trace contextRef="#ctx0" brushRef="#br0" timeOffset="16662.5838">10923 544 280,'-45'-3'107,"36"-1"-83,-3 4 6,12 0-1,0 0-16,0 0-2,4-4-7,4 1-3,5-1 0,-1 0-1,13-3 0,4 0-3,4-4 2,4-1 3,1 1 3,3 0 2,0-3 3,1-5-1,-1 5 0,-4-5-3,1 5 1,-5-1-4,-4 4 0,-5 0-1,-3 0-2,-4 3 1,-5 1-1,0 0-7,-3-1-3,-5 5-23,-4 3-11,0 0-54,-8 3-67,-5-10 48</inkml:trace>
    <inkml:trace contextRef="#ctx0" brushRef="#br0" timeOffset="16306.3127">11051 158 252,'21'-7'93,"-17"7"-72,0 4-8,1 3-10,-1 4-2,0 11 1,-4 15 0,-4 11-2,-5 7 1,1 7 10,-4 8 5,-5 7 0,5 1 1,-1-1-5,1-7 0,8-4-7,0-7-1,0-12-2,-1-2 1,5-12-4,0-4 0,0-7 1,9-3 2,-1-5-8,0-3-3,1-3-22,-5-5-7,8-6-49,5-12-55,7-11 43</inkml:trace>
    <inkml:trace contextRef="#ctx0" brushRef="#br0" timeOffset="15341.5363">9600 706 252,'-5'-15'93,"10"12"-72,-5-1-6,0 4-8,0 0-10,0 0 2,0 7-1,0 8 0,-5 11 2,-3 7 2,0 7 1,0 5 5,3-1 3,1 0-6,4-4-1,0-3-2,9 0 1,-1-8-2,0-3-1,5-4 1,-1 0-1,0-11 2,5-4 1,-5-7 7,1-3 4,-1-5-7,1-3-2,-5-7-1,0 7 0,-4 0 0,0 0 2,1 0 1,-5 3 1,0 1-4,0 7-3,0 0-5,0 7 0,4 1 0,8 3 2,0 0-1,5 4 1,4-4 0,4 3 0,3-6 2,1-1 2,-4-3-1,4-8 2,-4-3-2,0-4 2,-4-11 0,-5 0 3,-4-12-5,-3-6-1,-9-4 2,0 0 1,-4 3 5,-5 1 3,5 3-6,0 4-1,0 0-33,0 3-15,4 5-93</inkml:trace>
    <inkml:trace contextRef="#ctx0" brushRef="#br0" timeOffset="21001.2394">13699 59 244,'-4'-15'93,"8"12"-72,-4-1 5,0 4-3,0 11-18,-4 7-4,-5 15-1,-3 12 1,-9 10 0,-3 4-1,-1 3 1,0 4-6,4 0-1,1 4 5,7-4 5,1-3-2,3-4-1,5-4 0,8-4-1,5-3 2,3-11 1,5-4-4,3-7 1,1-8 2,0-7 1,-1-11 1,1-11 0,0-11 9,-1-11 3,5-7-5,0-12-4,0 1 0,-4-1 0,-1 4-1,-3 8 1,-5 11 5,1 6 4,-9 9-8,-4 10-2,-4 11-9,-9 12 0,5 7 1,4 3 3,4 4-2,0 0 0,4-3 1,4-5 0,5-3 0,-1-3 0,5-8-9,3-8-2,5-6-25,0-12-9,4-14-70,4-4-47,4-8 69</inkml:trace>
    <inkml:trace contextRef="#ctx0" brushRef="#br0" timeOffset="21589.6586">13926 813 204,'-12'3'77,"12"-3"-60,4 0 4,0 0-3,5-7-11,7-4-4,5-4-5,8 1 1,0-5 1,4 5 8,0-1 5,-4 4 9,-9 7 4,1 4-12,-4 7-3,-1 4-5,-3 1-1,-1 2-3,-4 1 1,-8 0-2,5-4 2,-1 0-2,-8-4 2,-5-3-4,-3-8-2,-1 0-34,1-3-12,0-4-22,3-4-7,9-3-3</inkml:trace>
    <inkml:trace contextRef="#ctx0" brushRef="#br0" timeOffset="24980.742">14067 1533 236,'-4'4'90,"8"-8"-70,-4 4-3,0 0-7,4 4-11,0 3-1,0 1 1,5-1 0,3 1 1,5-1 0,3-7 2,9 0 3,4-7 2,1-5-3,-1-2-1,0-1 3,0-3 1,-4-4-6,0-4 0,-9 0-1,-3 0 2,-5 4-1,-8 4 2,-8 3-4,-8 8 0,-5 3 1,-12 8 0,-8 7 8,-4 7 7,-5 8 6,-3 11 4,3 7-11,9 0-5,12 4-6,17-4 0,12 0-2,17-3-1,12-5 1,8-6-1,5-8 0,7-11 0,5-7-5,4-4 1,0-4-14,-4-4-5,0 1-52,-4-11-24,-4 3-6</inkml:trace>
    <inkml:trace contextRef="#ctx0" brushRef="#br0" timeOffset="23898.0151">14117 158 316,'-13'-3'121,"26"-1"-95,-13 4-4,4 0-10,0-4-10,0-3 1,0 0-2,4-5-1,-3 1 1,3 0 7,4 0 5,9 0 0,8-3 0,8-8-7,17-4-2,8 0-4,12 0-3,9 1-20,8-5-8,0-3-72,4-18-30,-12-5 24</inkml:trace>
    <inkml:trace contextRef="#ctx0" brushRef="#br0" timeOffset="21123.7625">14191 320 272,'-33'-4'104,"25"4"-81,-13 0 3,17 0-4,0 0-27,0 0-9,0 0-94,4-3-42,0-5 64,0-3 30</inkml:trace>
    <inkml:trace contextRef="#ctx0" brushRef="#br0" timeOffset="22167.9939">14402 485 328,'-4'-11'123,"8"11"-95,9-7-6,-1 3-10,4-3-13,5-4 1,4 0-2,0 0 0,0-4 2,-1 4-9,-3 4-2,-4 0-12,-5 3-3,0 8-39,-3 3-18,-9 8-18</inkml:trace>
    <inkml:trace contextRef="#ctx0" brushRef="#br0" timeOffset="21923.1824">14704-143 312,'4'-4'115,"-4"4"-89,0 4-10,4 7-11,-4 3-6,0 5 0,-4 3-2,-4 15 2,-4 14 1,-5 15 0,-4 12 0,-4 2 0,1 9 0,-5 10 0,8 4 0,0-4 0,5-7 2,3-15-1,5-10 2,0-16-2,0-7 2,3-7-20,1-11-6,0-8-26,4-11-9,0-14-48</inkml:trace>
    <inkml:trace contextRef="#ctx0" brushRef="#br0" timeOffset="25390.0339">14774 1765 192,'-37'15'74,"25"-8"-58,-1 0-4,9-3-4,0 0-14,0-4-3,0-4 5,4-3 1,4-4 3,4-8 11,9-6 7,3-5 6,9-10 3,0-4-10,0-4-3,0 4-8,0 3-4,-4 5 7,0 6 4,-4 8 0,-5 7 0,-4 4-7,1 8-2,-1 10-2,-3 8 1,-1 7-2,0 7 2,0 8-2,-3 3 2,3 1-20,0-1-6,0 4-78,5 1-58,-1-9 60</inkml:trace>
    <inkml:trace contextRef="#ctx0" brushRef="#br0" timeOffset="22412.0281">14824 688 256,'0'0'96,"4"3"-75,0 5-5,-4-8-9,4 7-10,1 0 2,-1 1 5,0 3 2,-4 0-2,4 0 6,0 0 5,4-4-7,1 1-4,-1-1-3,0 0 1,0-10-58,9-12-64</inkml:trace>
    <inkml:trace contextRef="#ctx0" brushRef="#br0" timeOffset="22563.9914">14965 364 340,'-13'-15'129,"13"15"-100,4-3-9,-4 3-10,5-4-50,-1 0-18,0 4-76,4-3-32</inkml:trace>
    <inkml:trace contextRef="#ctx0" brushRef="#br0" timeOffset="23407.9511">15325 493 208,'4'-4'77,"-4"8"-60,0-4-9,0 0-7,-4 4-12,-9 3-3,1 0 19,-5 1 10,-3 3-7,-1 7 27,-4 4 13,4 4-15,1 3-9,-1 1-12,4-1-6,9 0-8,4 1-1,4-4 3,4-1 2,9-3-3,3-3-1,5-4-2,8-8 3,4-3 0,4-8 3,4-7-1,5-8-1,-1-6-4,-3-5 0,-5-3 4,-4-4 2,-4 4-3,-4 4 1,-9 3 2,-3 4 1,-5 7 1,0 4 0,-8 0-2,0 8-2,-8 3-2,0 3 1,-5 5-1,5-1 0,-4 4 2,3 0 0,1 0 0,4 0 2,4 0-3,0-3 0,12-8 1,5-4 0,4-3 0,4-8 0,3-4 2,6-3-1,3-3-1,4-1 1,5-18-1,3 0 0,5-8 0,0-7-5,0 1 1,-9-5 2,-3 4 1,-9 4 3,-9 11 1,-7 0 1,-5 11 0,-7 11 4,-14 11 5,-16 11-7,-12 11-3,-8 14-2,-5 16-1,0 10-3,13 4 2,8 8 1,9-15 0,11 0 0,9-4 2,9-8-3,3-2 0,9-5 1,8-7 2,4-7-1,8-4-1,-4-4-8,-4-7-3,0-7-34,1-4-15,-1-8-60</inkml:trace>
    <inkml:trace contextRef="#ctx0" brushRef="#br0" timeOffset="25716.1253">15300 1754 280,'-9'-7'104,"9"7"-81,-4-8-4,4 5-6,-4-5-15,0-3 0,0-7-5,0-4 2,4-11 3,4-8 3,4 1 4,5-4 7,11 0 2,10 3-3,3 8-1,0 4-4,-4 10-1,0 8-3,-4 8 1,-4 14-2,0 11-1,-5 7 1,-3 4-1,0 4 0,3-4 0,1-4-9,4-7-4,4-3-29,4-8-10,0-7-66</inkml:trace>
    <inkml:trace contextRef="#ctx0" brushRef="#br0" timeOffset="26525.3827">16032 1328 220,'-17'-8'82,"9"8"-64,4-4 11,4 4 2,0-3-21,0-1-5,-4 0-4,0 1-1,0 3 0,-1 0 0,-3 7 0,-4 4 4,-1 8 2,1 6-2,-1 5-1,5 3-1,4 0-2,0 0 1,4 0-1,4-4-7,4-3 0,9-4 7,8-3 5,8-8-2,4-4 0,0-7-1,-4-7-2,0-4 1,-4-8-1,-4 1 2,-4-8 3,-5-3-4,1-4-3,-5-4 1,-3-4 2,-5 1 6,-4 3 4,0 0-4,0 4 1,0 4-3,0 3 0,0 8-6,0-1 1,0 5 0,0 3 0,4 3-3,-4 8 0,0 0-1,8 8 3,-4 3 2,1 3 4,-1 5-4,4 7-1,0 3 0,5 8 0,-1 0-3,5-1 2,3-3-1,1-3 0,4-4 2,4-4 2,4-8-1,0-6-1,0-12 3,0-7 0,0-11-1,-4-4 1,0-7-4,0-4 0,-4-7 1,0-4 2,-1 1 5,5-5 4,0-3 0,0 7 1,0 4-4,0 7 0,0 8-5,-4 10 0,-4 8-1,-1 15-2,-3 14 1,-5 12 1,1 7 1,-5 10 3,-8 16-1,0 10 0,-8-3 1,-5-3 1,-3-5-3,-9-10-1,0-16-25,-4-17-11,0-27-117</inkml:trace>
    <inkml:trace contextRef="#ctx0" brushRef="#br0" timeOffset="18089.8884">12491 427 164,'0'-26'63,"0"11"-49,-4-11-2,4 15-4,-4-3-6,0-5-2,-5-3 3,-3 0 0,-9 0-1,1 0 12,-14 4 5,-3 3 2,0 4-1,0 4-6,-5 7-1,-3 3-8,-1 5-1,1 3-2,-1 3 1,1 8-2,4 4 2,3 0 0,1 3 1,4 1 0,8-4 0,4-1-2,9 1-2,4 0-2,8-1 1,4 5 1,8-4 0,5-4 2,8 0 1,4 0-1,4-4-2,4 1 3,0 3 0,5 0 1,-1-4 0,-4 0-2,0 1-2,1-1 1,-9 1 1,-5-5-1,-3 1-1,-4-4 1,-17 4 1,-9-4 3,1-4 2,-8 1 3,-5-1 4,0-3 3,-4-4-7,1-8-1,-5 1-1,0-4 0,-4-4-7,4-3-2,0-1-7,4 1 0,0 0-27,8-5-9,5 1-53,8 0-55,8 0 49</inkml:trace>
    <inkml:trace contextRef="#ctx0" brushRef="#br0" timeOffset="18540.7956">12905-110 232,'24'-22'88,"-15"11"-69,-1 7 0,-8 4-7,0 0-8,0 0-3,0 7 4,-4 8 4,-4 0-5,-5 7 7,1 4 4,-1 7 2,1 11 1,-5 7 0,1 12-2,-1 3-6,1 0-2,-5 0-4,0 4-1,1 4-1,-1 3-2,5-7 3,7-4 0,1-7-4,4-8 1,4-10 0,4-4 2,0-8-1,4-7-1,1-4-6,-1-7-4,8-11-27,-3-11-12,3-11-49,1-7-51,8-8 48</inkml:trace>
    <inkml:trace contextRef="#ctx0" brushRef="#br0" timeOffset="18959.45">12727 372 196,'-37'-12'74,"24"16"-58,-3-11 12,7 3 2,1 0-1,0 1 5,4-1-7,0 0-4,4 1-13,4-1-4,8-3 0,5-4-1,7 0 0,5-4 1,9 4 1,-5-4 1,4 4 0,0-4 4,0 4 3,-4 0-4,1 0 1,-5 0-5,-5 4-2,1 0 0,-4 3-1,-5-3-5,1-1 1,-5 5-2,1-1 0,-1 0-31,1 4-13,-5 0-50,0 0-19,0 0 4</inkml:trace>
    <inkml:trace contextRef="#ctx0" brushRef="#br0" timeOffset="19514.704">12197 993 140,'-8'-7'55,"8"10"-43,-4-3-1,4 0-2,0 0-4,0-3 0,-4 3 1,0-4 3,-5 4-4,1 0 15,-4 0 6,-1 4 2,-3 3 3,-1 0-6,-4-3-3,1 0-4,-1-1-1,0-3 2,1 0 0,-1-3-4,0-5 1,1-3-7,3 0-3,-4 0-12,1 4-4,-5 3-50,-12 4-21,-13 11-42</inkml:trace>
    <inkml:trace contextRef="#ctx0" brushRef="#br0" timeOffset="20477.8446">13178 736 36,'16'-26'16,"-8"11"-12,5-3 29,-9 10 13,4-3 3,-4 0 1,1 0-11,-1-3-1,-4 3-16,0-1-3,-4 1-11,-1 0 4,-3 4 3,-4 3-3,-5 1 1,1 3-2,-5 7 3,0 4-7,-4 4-2,5 7-1,-5 4 0,4-1-5,5 1-1,3 3 1,5-3 0,4 0 1,8-4 2,4-4-3,5-3 0,3-4 1,5-7 2,0-4-1,-1 0-1,1-8 1,0-3 1,-1-3-1,-3-1 2,-1 0-2,-3 1-1,-1-1 9,-3 4 4,-1 4 0,-4-1 0,-4 8-10,0 8-1,-4 6-4,0 8-2,4 4 0,0 0 3,0 3-7,4 1-2,0-5-1,4-3-1,1-7-7,-1 0-2,0-4-14,5-7-2,-1-12-27,4-10-54,5-12 22</inkml:trace>
    <inkml:trace contextRef="#ctx0" brushRef="#br0" timeOffset="27367.2591">17782 1022 316,'-9'-22'121,"9"22"-95,-8-7-6,8 7-9,-4-4-10,0 4-1,-4 0-6,-1 4-1,-3 7 3,-5 4 0,1 3 2,-1 4 2,5 0 0,-1 4 0,5-4 0,4 4-3,4-4 2,4-4 1,4 1 2,1-5 1,3-3 1,1-3-2,-1-8 1,0-8-2,1-3 2,-1-7 2,1-8 4,-1-7 0,0-15 0,-3-3-5,-5 3-3,-4 0 4,-8 8 1,-5 3-5,-8 8 0,-12 10-12,-8 15-3,-9 12-13,-12 10-3,4 8-8,0 7-2,5 0 6,7 0 4,9-3 3,8-1 5,8-7-19,9-4-43,4-3 7</inkml:trace>
    <inkml:trace contextRef="#ctx0" brushRef="#br0" timeOffset="28476.9023">17438 1081 228,'17'-15'85,"-5"4"-66,9-7 12,-9 11 1,5-12-8,4-3-2,3-4-8,5 1-4,0-5-5,0 5-6,0 3 0,0 3 3,-4 4 3,0 8-2,-4 7 0,-5 7-1,1 12-2,-5-4 1,-4 14-1,1-7 0,-1 11 0,-4-7 0,4 3 2,1-3-3,3 0 0,0-4 1,1-7 2,-1-4-1,1-4 2,-1-7-2,-4-4-1,5 1-2,-1-8 1,1-8 1,-1-10 0,0-12-3,1-7 2,3-7 3,5-7 1,0-4-1,-1-4-2,5-4 1,0-7 1,-4 0-3,3 4-2,1 4 2,-4 6 2,-9 12 0,-3 8 2,-1 6 2,-8 12 2,0 7-1,-4 7 1,0 8-6,-5 7-1,1 14 0,0 12 0,0 11 0,-1 11 0,1 10-3,4 1 2,4 4-1,4 3-2,4 4 5,1 7 3,3-3-3,0-8-1,1-7 0,-1-8 0,1-11 0,-1-10 2,0-8 1,1-15 3,3-10-3,1-12-2,-1-11 0,9-11 1,0-7-3,0 0 0,4 0 1,-4 4 2,0 3 3,-1 7 4,-7 5-4,-5 3-1,-3 7-4,-9 8-1,-9 10-1,-3 12-2,-5 7 0,5 11 0,0 8 0,3 6 3,1 5 0,4 7 1,4-4-3,4-7 2,0-4 1,0-11 2,0-7-1,5-8 2,-1-14 0,4-19 3,1-15-3,3-14 0,-3-11-1,-1-7 1,1-4-2,-5-1 2,0 5 7,-4-4 5,0 3-1,0 15 2,1 15-14,3 11-3,4 26-5,5 18 1,-1 15 3,5 29 1,4 26-2,0 18 0,-5 4 2,1 18 2,-4 12 0,-5-4-1,-4-15-2,-8-15 1,-12-11 3,-9-14 1,-16-15 1,-21-8 2,-21-18 1,-16-11 1,-12-14-4,-17-16-1,-17-10-25,5-4-11,7-7-29,-7-12-14,-1-32-65</inkml:trace>
  </inkml:traceGroup>
</inkml:ink>
</file>

<file path=ppt/ink/ink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02:34.07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BE5546D1-44D7-49B0-B0B7-440B3098EA7E}" emma:medium="tactile" emma:mode="ink">
          <msink:context xmlns:msink="http://schemas.microsoft.com/ink/2010/main" type="inkDrawing" rotatedBoundingBox="11519,17191 12080,15458 12875,15715 12314,17448" hotPoints="12772,15501 12701,16547 11968,17296 12039,16250" semanticType="enclosure" shapeName="Ellipse"/>
        </emma:interpretation>
      </emma:emma>
    </inkml:annotationXML>
    <inkml:trace contextRef="#ctx0" brushRef="#br0">161 7 244,'0'-4'93,"4"4"-72,0-3-6,-4 3-6,0 0-8,4 0 2,4 0 2,1 0 4,3 3-4,5-3 1,-1 4 1,1 3 3,3 4 4,1 4 1,0 7 0,0 11-3,-1 11 0,1 11-5,-5 4 1,-3 7 1,-5 4 2,-4 0 1,-8 15 0,-4 3 0,-9 8 2,-8-1-1,-3 1 0,-6-1-3,-3 1-1,0-4-3,0-7-1,4-12-6,0-10-1,4-12-13,0-10-2,4-12-25,8-18-8,5-11-20,4-11-7,3-15-42</inkml:trace>
    <inkml:trace contextRef="#ctx0" brushRef="#br0" timeOffset="-570.528">-265 110 216,'-13'0'82,"9"0"-64,4 0 7,0 0-3,0 0-19,8 7-5,1 1 0,3-1 0,5 4 2,-1 0 8,1 4 5,3 3 5,5 8 3,-4 7 0,0 7 2,-5 8-9,-3 7-3,-9 8-4,-4 7-2,-9 14 1,-3 5 1,-9 2 10,-3 1 4,-10 0 0,-7 0-1,-4 4-2,-1-1-1,9-21-7,-9 3-2,9-11-4,4-10-3,0-16-7,4-7-4,4-7-12,4-11-6,1-8 1,3-7 2,5-4-4,-1-3 1,1-4-29,8-4-11,8-3-46</inkml:trace>
  </inkml:traceGroup>
</inkml:ink>
</file>

<file path=ppt/ink/ink5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24T20:32:10.895"/>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12 3 284,'-12'-3'107,"12"3"-83,-4-4-47,4 4-24,0 4-63</inkml:trace>
</inkml:ink>
</file>

<file path=ppt/ink/ink5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1:59:03.293"/>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E9B48D0C-E453-4FEC-8C4C-921A0ACB02C2}" emma:medium="tactile" emma:mode="ink">
          <msink:context xmlns:msink="http://schemas.microsoft.com/ink/2010/main" type="inkDrawing"/>
        </emma:interpretation>
      </emma:emma>
    </inkml:annotationXML>
    <inkml:trace contextRef="#ctx0" brushRef="#br0">13 307 200,'-15'-11'74,"15"8"-58,0 3 3,0 0-2,0 0-11,0 0-3,7 0-5,4 0 1,4 0 1,4-3 2,0-1 3,8-2 9,7-4 5,15-7 4,15-3 3,7 0-10,5 0-2,-5-1-6,1-2-3,0 0 2,3-4 0,0 7-3,-3 3-1,-8 3-1,-7 4 1,-5 4 0,-10-1 3,-12 4-5,-4-1-1,-7 1 2,-4 0 1,-3 3 1,-5 0 0,-3 0 0,-4 0 0,0-4-11,-4 1-5,-3 3-19,-5-3-7,-3-1-57,-4 4-59,-7 4 48</inkml:trace>
    <inkml:trace contextRef="#ctx0" brushRef="#br0" timeOffset="-517.644">73-45 88,'-4'-14'35,"4"14"-27,0-3 2,4 0 2,0 3-10,0-4-1,-1 1-1,5-1 2,-1 1-3,1 0-2,-1-1 4,5 1 1,-1 0 11,0 3 6,4-4-4,1 4 0,2 0-7,1 0 0,4 4-5,-1 2-2,5 4 2,-1 1-2,-3 2 2,0 4-2,-5-1-1,1 5 1,-4 2-1,-3 4 0,-5 6 2,-3 8 1,-8 2 1,0 4-5,-3 0-1,-4 0 3,-5 0 3,1-4 3,-3-2 1,-1-5-2,0 5 1,0-4 0,0-1 1,4 1-4,4-3-3,-1-1 0,5-3 1,3-3-1,0-7-1,4 0 1,8-3 1,3-3 10,4-4 7,8-4-1,3-2 1,8-8-4,4-2 1,0-1-5,3-3-1,1 0-4,-5 0 1,-3 0-4,0-4 0,-4 1-3,0 3-1,-3 0 1,-5 0 2,-3 0 1,-4 3 1,0 0-5,-3 1 1,-5 2-13,1 1-7,-4 0-25,-1-4-11,-3 4-30,-3-4-31,3 0 45</inkml:trace>
  </inkml:traceGroup>
</inkml:ink>
</file>

<file path=ppt/ink/ink5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1:57:56.464"/>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AE422CA7-1C5A-4D1E-AADA-E74FD3F1603D}" emma:medium="tactile" emma:mode="ink">
          <msink:context xmlns:msink="http://schemas.microsoft.com/ink/2010/main" type="writingRegion" rotatedBoundingBox="448,10346 9028,10394 8996,16207 415,16160"/>
        </emma:interpretation>
      </emma:emma>
    </inkml:annotationXML>
    <inkml:traceGroup>
      <inkml:annotationXML>
        <emma:emma xmlns:emma="http://www.w3.org/2003/04/emma" version="1.0">
          <emma:interpretation id="{5993D669-A37C-4DAC-9918-AB601638495A}" emma:medium="tactile" emma:mode="ink">
            <msink:context xmlns:msink="http://schemas.microsoft.com/ink/2010/main" type="paragraph" rotatedBoundingBox="1155,10327 4018,10452 3977,11382 1114,11257" alignmentLevel="1"/>
          </emma:interpretation>
        </emma:emma>
      </inkml:annotationXML>
      <inkml:traceGroup>
        <inkml:annotationXML>
          <emma:emma xmlns:emma="http://www.w3.org/2003/04/emma" version="1.0">
            <emma:interpretation id="{530DC2D1-8D45-4A11-AAF5-45D0D843A627}" emma:medium="tactile" emma:mode="ink">
              <msink:context xmlns:msink="http://schemas.microsoft.com/ink/2010/main" type="line" rotatedBoundingBox="1155,10327 4018,10452 3977,11382 1114,11257"/>
            </emma:interpretation>
          </emma:emma>
        </inkml:annotationXML>
        <inkml:traceGroup>
          <inkml:annotationXML>
            <emma:emma xmlns:emma="http://www.w3.org/2003/04/emma" version="1.0">
              <emma:interpretation id="{72629CA4-ADA4-41D3-83EA-BE1522C4135A}" emma:medium="tactile" emma:mode="ink">
                <msink:context xmlns:msink="http://schemas.microsoft.com/ink/2010/main" type="inkWord" rotatedBoundingBox="1155,10327 4018,10452 3977,11382 1114,11257"/>
              </emma:interpretation>
              <emma:one-of disjunction-type="recognition" id="oneOf0">
                <emma:interpretation id="interp0" emma:lang="en-US" emma:confidence="1">
                  <emma:literal>Electric</emma:literal>
                </emma:interpretation>
                <emma:interpretation id="interp1" emma:lang="en-US" emma:confidence="0">
                  <emma:literal>Elec-hic</emma:literal>
                </emma:interpretation>
                <emma:interpretation id="interp2" emma:lang="en-US" emma:confidence="0">
                  <emma:literal>Elec-laic</emma:literal>
                </emma:interpretation>
                <emma:interpretation id="interp3" emma:lang="en-US" emma:confidence="0">
                  <emma:literal>Electnic</emma:literal>
                </emma:interpretation>
                <emma:interpretation id="interp4" emma:lang="en-US" emma:confidence="0">
                  <emma:literal>Elec-his</emma:literal>
                </emma:interpretation>
              </emma:one-of>
            </emma:emma>
          </inkml:annotationXML>
          <inkml:trace contextRef="#ctx0" brushRef="#br0">598-3267 88,'0'0'33,"0"3"-26,0 0 16,4 4 7,-4 0 1,4 6 4,-4 1-15,7 6-4,-7 3-10,4 7 0,0 4 4,-4 10-6,0 12-2,0 12 1,0-1 2,0-4 0,0-2 0,0-4-1,0-14 0,0-3-2,0-10-2,4-6-17,-4-4-9</inkml:trace>
          <inkml:trace contextRef="#ctx0" brushRef="#br0" timeOffset="400.8493">613-3157 80,'8'-16'33,"0"12"-26,3-6 9,-4 10 3,5-3 2,7 0 2,-4-1 1,0 1 2,4-1-8,-1 4 0,-2-3-11,-1 3-2,0-3 1,-4 3-1,0-4 0,1 4-3,-1-3 1,-4 3-2,1-3-1,0-1-13,-5 4-6,-3 0-65</inkml:trace>
          <inkml:trace contextRef="#ctx0" brushRef="#br0" timeOffset="739.0667">757-2892 152,'-4'3'57,"4"-3"-44,0-3 5,0 0-1,0-4-4,4 0 0,0-3-3,3 0 1,1 0-6,-1 0 4,1 0 3,3 3-6,0 1-1,1 2-1,-1 1 2,0 3-3,1 0 0,-1 0-1,4 0-2,0 0 1,-4 0-1,1 0 0,-1 3 2,0 4-34,-3 0-13,-4 3-46</inkml:trace>
          <inkml:trace contextRef="#ctx0" brushRef="#br0" timeOffset="1044.682">681-2567 200,'4'-3'74,"-4"3"-58,4 3 9,-4-3 7,0 0-20,0 0 15,7 4-17,1-1 9,0 0-5,-1-3 0,1 4-8,-1-4-2,8 0-2,0 0-2,0-4-10,4 1-6,0-4-80,0 1-36,7-5 40,-3-5 24</inkml:trace>
          <inkml:trace contextRef="#ctx0" brushRef="#br0" timeOffset="1863.747">1081-2550 112,'4'17'44,"-4"-17"-35,7 13 9,-3-10 8,4 4-15,-1-3 13,1-1-15,-1-3 16,5 0-15,-1-3 13,0-1-13,4-6 6,0 3-9,0-9 7,4 2-8,0-13 8,0 4-8,0-21 3,-4-9 2,-4-8 2,-3 5-4,-4 2-1,-4-3-4,-4 0-3,-4-7 2,-3-6-4,0 0-2,-1 2 4,1 8 1,0 13 0,-1 10-2,1 14 5,-4 20 1,0 23-2,4 23-3,-1 11 0,5 6-1,3 7-3,4 7 0,4-4-1,3 1 3,8-1 0,4-6 1,0-17-7,7 0 4,5-14-5,3-3-22,-1-10-11,1-6-60,0-4-27,0-3 58,4-4 30</inkml:trace>
          <inkml:trace contextRef="#ctx0" brushRef="#br0" timeOffset="2380.6926">1594-2637 124,'0'3'49,"0"-3"-38,4 4 8,-4-4 9,0 0-16,0 0 8,3 3-12,-3-3 0,4 3-3,-4-3 2,4 0-4,3 0 0,-3-3 3,4-4 3,-1-3 0,1-3 2,-4-4-6,-1-6-3,1-11 1,0-3 0,-4 0 3,0 4 3,-4 3 2,0 3 3,-3 7 2,-1 3-7,-3 10-1,-4 7-6,0 14-2,-4 9-2,-4 14 0,4 3 2,1 4 2,2-7-6,9 6 3,-1-3 0,5-6-2,3-4 2,7-3 1,4-7 0,5-3 0,2-4-5,1-6-1,4-7-19,3-7-7,1-3-69,3-3-31,4-4 68</inkml:trace>
          <inkml:trace contextRef="#ctx0" brushRef="#br0" timeOffset="2828.2308">1990-2878 148,'-15'-14'55,"7"7"-43,-3-3 14,7 7 6,-4 0-5,1-1 1,-1 4-2,1 0-1,-1 7-14,1 6-7,-1 11 0,1 9 1,3 11 4,0 0 0,4-1 0,0 1-5,8-4-1,-1-7-1,4-2 1,5-5-2,-1-2-1,3-7-2,1-4 1,8-6-8,-5-4-4,5-6-26,-1-4-10,-3-3-54</inkml:trace>
          <inkml:trace contextRef="#ctx0" brushRef="#br0" timeOffset="3600.0708">2193-2865 196,'-11'0'74,"11"0"-58,-4-7 7,4 4 1,0-4-6,4-3-1,0 0-7,-1-3-4,5-1-3,0 4-3,-1 0 1,4 0-1,4 0 2,4 0-3,4 3 0,0-3-8,3 0-4,0 0-31,5 0-13,-5-3-31</inkml:trace>
          <inkml:trace contextRef="#ctx0" brushRef="#br0" timeOffset="3267.9183">2250-3180 132,'-12'-24'49,"9"11"-38,-5-4 8,4 11 3,1-4 0,-1-1 2,0 1 2,0 4 1,1 2-14,3 4-10,0 14-3,3 6 2,1 7 1,4 6 3,-1 4 1,1 10-1,3 17 1,4 6 0,0-3 1,4-7-7,0-6 0,0-10-1,0-4 2,-4-10-1,0-10-1,0-3 3,-4-7 2,0-7-33,-3-6-15,0-7-61</inkml:trace>
          <inkml:trace contextRef="#ctx0" brushRef="#br0" timeOffset="4085.1945">2616-2627 128,'-4'3'49,"4"4"-38,-4-4 17,4-3 6,0 0 2,-4 0 0,0 0-11,1-3-5,-1-4-11,0 1-4,0-8 1,4-3-5,0-6-1,0-11 0,4 4 2,4 0-1,-1 3-1,1 4 1,3 3-1,0 6-3,1 8 2,-1 6-1,0 6 0,1 11 2,-1 10 2,0 3 1,1 0 1,-1 0-5,0 1 1,0-5-5,1-2-1,-5-4-28,1 0-10,-1-3-51</inkml:trace>
          <inkml:trace contextRef="#ctx0" brushRef="#br0" timeOffset="4333.2792">2864-2942 160,'0'3'63,"0"7"-49,-3 10 9,3-6 1,0 9-8,0 11-1,0 6 6,0 0 4,0-3-13,0 3-2,3-10 0,1-3-8,0-3-1,0-4-6,-1-3 1,1-11-139,4 4 78,-1-16-42</inkml:trace>
          <inkml:trace contextRef="#ctx0" brushRef="#br0" timeOffset="4512.6469">3004-3217 244,'-4'17'93,"4"-10"-72,-7 3-6,7-7-6,-4 4-46,0-4-16,4 4-43,0-1-14</inkml:trace>
          <inkml:trace contextRef="#ctx0" brushRef="#br0" timeOffset="4957.8593">3354-2969 80,'0'3'33,"-3"-3"-26,-1 4 0,4-4-1,-4 0 7,0 0 3,1 0 17,-5 3 6,1-3 2,-5 3-1,-3 1-13,-4-1-4,0 4-13,1 3 5,-1 3 4,0 7-4,0 7 2,0 10 1,4 3 1,4 1-2,3-5 0,5 5-9,6-8-5,9-3 0,6-3 2,5-3-2,7-4-2,4-7 0,4-6 1,7-14-36,8-13-17,3-27-87</inkml:trace>
        </inkml:traceGroup>
      </inkml:traceGroup>
    </inkml:traceGroup>
    <inkml:traceGroup>
      <inkml:annotationXML>
        <emma:emma xmlns:emma="http://www.w3.org/2003/04/emma" version="1.0">
          <emma:interpretation id="{9CFBCCDC-25CC-4CBF-AEBA-00628CB039C6}" emma:medium="tactile" emma:mode="ink">
            <msink:context xmlns:msink="http://schemas.microsoft.com/ink/2010/main" type="paragraph" rotatedBoundingBox="2338,11814 2567,12610 2005,12772 1776,11976" alignmentLevel="2"/>
          </emma:interpretation>
        </emma:emma>
      </inkml:annotationXML>
      <inkml:traceGroup>
        <inkml:annotationXML>
          <emma:emma xmlns:emma="http://www.w3.org/2003/04/emma" version="1.0">
            <emma:interpretation id="{E78DAC8E-8544-4550-A320-BD6F5236FD6A}" emma:medium="tactile" emma:mode="ink">
              <msink:context xmlns:msink="http://schemas.microsoft.com/ink/2010/main" type="line" rotatedBoundingBox="2338,11814 2567,12610 2005,12772 1776,11976"/>
            </emma:interpretation>
          </emma:emma>
        </inkml:annotationXML>
        <inkml:traceGroup>
          <inkml:annotationXML>
            <emma:emma xmlns:emma="http://www.w3.org/2003/04/emma" version="1.0">
              <emma:interpretation id="{24F24FF7-734F-4989-9B8C-07806EC3E577}" emma:medium="tactile" emma:mode="ink">
                <msink:context xmlns:msink="http://schemas.microsoft.com/ink/2010/main" type="inkWord" rotatedBoundingBox="2338,11814 2567,12610 2005,12772 1776,11976"/>
              </emma:interpretation>
              <emma:one-of disjunction-type="recognition" id="oneOf1">
                <emma:interpretation id="interp5" emma:lang="en-US" emma:confidence="0">
                  <emma:literal>~</emma:literal>
                </emma:interpretation>
                <emma:interpretation id="interp6" emma:lang="en-US" emma:confidence="0">
                  <emma:literal>s</emma:literal>
                </emma:interpretation>
                <emma:interpretation id="interp7" emma:lang="en-US" emma:confidence="0">
                  <emma:literal>A</emma:literal>
                </emma:interpretation>
                <emma:interpretation id="interp8" emma:lang="en-US" emma:confidence="0">
                  <emma:literal>_</emma:literal>
                </emma:interpretation>
                <emma:interpretation id="interp9" emma:lang="en-US" emma:confidence="0">
                  <emma:literal>B</emma:literal>
                </emma:interpretation>
              </emma:one-of>
            </emma:emma>
          </inkml:annotationXML>
          <inkml:trace contextRef="#ctx0" brushRef="#br0" timeOffset="57917.6864">1228-1809 88,'0'3'35,"0"-3"-27,0 0-2,0 0-3,0 0-3,0 0 0,0 0 15,0 0 7,0 0 3,0 0 0,0 0-6,4 0-1,-4 0-10,4 3-5,-1-3-2,5 0 3,-4 4 2,3-4 2,1 3 0,-1-3-2,1 0-1,-1 3-1,1 1 2,-1-1-3,1 0 0,3 1-1,1 3-2,-1-1 5,0 4 1,1 0-2,-1 0-3,4 0 2,0 4 0,0-1-1,0 1 1,0-1-2,4 0 2,0 1-2,-4-1-1,0 1 1,0 2 1,-3 1-1,-1 3 2,4 4-2,-4-1 2,1 1-4,-1-1 0,0 4 1,-3-4 2,-1 1-1,1-4-1,-4 3 1,-4 1 1,0-1-1,0 4-1,-4 3 1,0 0 1,0-3-1,-3 0-1,-1 0 1,1-4 1,-1-3 1,1-3 1,-1-3 0,-3-4 0,-1-4 0,1 1 2,4-4-1,-1-3 0,0-3-3,1-4 1,-1-3-2,5 0-1,-1 0 1,0-3-1,0-1 0,4-2 2,0-1-3,4 0-2,0-3 4,0 0 1,-1 0 0,5 0 1,-1 0 0,1 0 1,0-1-2,-1 1-2,1 0 3,3-3 0,-4-1-1,1 1 1,0-4 0,-1 0 1,1 0-2,-1-3-2,4-7 1,1 0-1,-1-3 0,4 0 0,4-4-9,4 1-4,3-4-55,8-17-23,-8-9-10</inkml:trace>
        </inkml:traceGroup>
      </inkml:traceGroup>
    </inkml:traceGroup>
    <inkml:traceGroup>
      <inkml:annotationXML>
        <emma:emma xmlns:emma="http://www.w3.org/2003/04/emma" version="1.0">
          <emma:interpretation id="{28467927-D251-4506-9CBD-026CC8C5F7E0}" emma:medium="tactile" emma:mode="ink">
            <msink:context xmlns:msink="http://schemas.microsoft.com/ink/2010/main" type="paragraph" rotatedBoundingBox="407,13151 9002,12809 9045,13894 450,14236" alignmentLevel="1"/>
          </emma:interpretation>
        </emma:emma>
      </inkml:annotationXML>
      <inkml:traceGroup>
        <inkml:annotationXML>
          <emma:emma xmlns:emma="http://www.w3.org/2003/04/emma" version="1.0">
            <emma:interpretation id="{D3917AB3-5F3E-4D26-B916-D8943849209B}" emma:medium="tactile" emma:mode="ink">
              <msink:context xmlns:msink="http://schemas.microsoft.com/ink/2010/main" type="line" rotatedBoundingBox="407,13151 9002,12809 9045,13894 450,14236"/>
            </emma:interpretation>
          </emma:emma>
        </inkml:annotationXML>
        <inkml:traceGroup>
          <inkml:annotationXML>
            <emma:emma xmlns:emma="http://www.w3.org/2003/04/emma" version="1.0">
              <emma:interpretation id="{B2E4BB16-45EE-4CB5-B7B7-17F907E5FFE1}" emma:medium="tactile" emma:mode="ink">
                <msink:context xmlns:msink="http://schemas.microsoft.com/ink/2010/main" type="inkWord" rotatedBoundingBox="407,13151 9002,12809 9045,13894 450,14236"/>
              </emma:interpretation>
              <emma:one-of disjunction-type="recognition" id="oneOf2">
                <emma:interpretation id="interp10" emma:lang="en-US" emma:confidence="0">
                  <emma:literal>OPTIMIEEDOBSERVABLE</emma:literal>
                </emma:interpretation>
                <emma:interpretation id="interp11" emma:lang="en-US" emma:confidence="0">
                  <emma:literal>OPTIMIEEDOBSERVABZE</emma:literal>
                </emma:interpretation>
                <emma:interpretation id="interp12" emma:lang="en-US" emma:confidence="0">
                  <emma:literal>OPTIMIEEDOBSERVABEE</emma:literal>
                </emma:interpretation>
                <emma:interpretation id="interp13" emma:lang="en-US" emma:confidence="0">
                  <emma:literal>OPTIMFEEDOBSERVABLE</emma:literal>
                </emma:interpretation>
                <emma:interpretation id="interp14" emma:lang="en-US" emma:confidence="0">
                  <emma:literal>OPTIMIZEDOBSERVABLE</emma:literal>
                </emma:interpretation>
              </emma:one-of>
            </emma:emma>
          </inkml:annotationXML>
          <inkml:trace contextRef="#ctx0" brushRef="#br1" timeOffset="1.51152E10">4409-477 148,'-8'-6'57,"8"6"-44,-3-4 10,-1 4 2,0 0-3,0 0-1,-3 0 0,-1 0 1,1 0-12,-1 4-1,1-1-2,-5 0 1,1 4 2,0 0-1,-1 3 0,-3 3-5,0 4-1,-4 3 1,4 0 0,0 7-2,0 0 1,4 0-2,-1-1-1,1 1 1,0-3-1,-1 2 0,5-2 0,-1-4-3,5 3 2,-1 1 1,4-1 2,0-2-3,4 2 0,-1 0 1,1-2 0,0 2 0,3-3 2,1-3-1,0 0-1,-1-4-2,4-3-1,4-3 2,1-7 2,-1 0 0,3-4-1,5-2 1,-4-4-1,4-4 0,-1 1 0,1-4 0,-1 0 0,1 1 0,0-5 2,3-2-1,-3 0-1,-4-4-2,3 0 1,-3-3 1,0 0 2,-4-1-1,-4 1-1,1 3 3,-5 1 0,-3 2 7,-4 1 4,-4-4-1,-3 3 0,-5 1-3,-3 0-1,-4 2-5,-3 1-1,-5 7-3,-3 3-1,-4 7-21,-3 3-8,-1 10-71,4 3-66,7 4 53</inkml:trace>
          <inkml:trace contextRef="#ctx0" brushRef="#br1" timeOffset="1.51152E10">4744-128 156,'-11'-24'57,"4"11"-44,-1-4 14,4 11 5,0-8-12,1-6-1,-1 0-9,0-7-2,0 0-4,1-3 2,3 0 0,0 0 4,0 3 4,0 0-2,3 4 3,1-1-4,0 4 1,0 3-7,-1 1-1,1 2-4,4 1-1,-1 3 3,1 0 1,-1 0-1,1 3-2,-1 0-2,5 4 1,-1 0 1,0-1 0,4 1 0,1-1 0,-1 4 0,0 0 2,0 0-3,0 0 0,0 4 1,0-1 2,0 1-3,0 2 0,0 1 3,-3 3 1,-1 0-1,0 3-2,-7 4 1,0 7-1,-4 2-7,-4 5-3,0-1 1,-3 0 0,-1 0 3,1-3 4,-1-7 1,1-3 1,-1-4-3,0-3 0,1-3-1,-1-4 3,1-3 0,3 0 3,0 0-1,1 0-1,-1-3-2,0 0 1,0-1 1,4 1 0,0 0 4,0-1 2,0 1-7,0 0-1,4-4 2,0 0 2,0 0 2,3 1 0,1 2-2,-1 1 1,1 0-2,3-1 2,0 1-2,1 3-1,-1 0 1,0 0 1,1 3-1,-1 4-1,0 0 1,0 3-1,1 0 0,-1 3 0,0 1 2,1 2 1,-1 1-4,-3 0-1,-1 0 1,1 6 2,-5-3 0,-3 0 2,-3 0-2,-1 1 2,-4-1-2,-3-4 2,-4 1-2,0 0-1,-4 0 1,-4-1-1,1-2 0,-5-1 0,1 1 0,0 2 0,-1-2-3,5 3 2,-1-4-10,0 0-3,4 1-48,4-4-22,4-3-11</inkml:trace>
          <inkml:trace contextRef="#ctx0" brushRef="#br1" timeOffset="1.51152E10">4759-557 172,'-3'-7'66,"-1"7"-52,0 0 12,4 0 4,0 0-9,0 0 0,-4 0-6,4 0-1,-3 0-8,3 0-2,0 0 0,0 7-2,0 3-2,3 3 1,1 7 1,0 11 1,3 5 1,1 8-2,0 3 1,-1 0-2,1 0-1,-5-4 3,1 1 0,-4-7-8,4 0-4,-4 0 11,0-4 8,0-3-10,0 0-1,0-6 0,0-4 2,0-3 0,0-4-1,0 0-15,0-2-7,0-5-20,0-6-6,0-3-37,0-4-22,0 0 50</inkml:trace>
          <inkml:trace contextRef="#ctx0" brushRef="#br1" timeOffset="1.51152E10">5472-477 148,'-4'-23'57,"4"23"-44,-3-24 10,-1 14 13,4 4-20,-8-11 14,4 7-17,-3-7 12,3 4-14,-7-4 10,7 7-12,-7-4 6,7 8-8,-7-4 4,7 3-6,-7 0 0,7 4-3,-8 0-2,9 3 1,-9 0-1,9 6 0,-9 1 0,5 0 0,-5 3 2,5 0-1,-4 0-1,7 3 1,-7 1-1,7 2 0,-4-2 0,4 3 0,-7-4 0,11 4 0,-7-4 0,7 1 0,-4-4 0,8 3 0,-4-3 0,3 3 0,1-2 0,7 2 0,-3 0-3,3 4 2,-3-4 1,3 1 0,0-1 0,5 1 0,-5-1 0,4 1 0,-4-4 2,4 3-1,0 0-1,1 1 1,-5-1-1,0 4 0,-3-4 2,3 4-1,-7-7 2,3 4-2,-10-1-3,3 0 1,-8 1 1,4-1 0,-7 1 11,0-1-6,-8-3 13,7 0-10,-6 0 3,2 0-7,-6-3-2,7 0-1,-4-4-8,4 0 4,-4-3-60,4 4 34,4-8-122,3 1 84</inkml:trace>
          <inkml:trace contextRef="#ctx0" brushRef="#br1" timeOffset="1.51152E10">5645-628 160,'4'-3'63,"-4"0"-49,4 6 14,-4-3 4,0 0-3,0 0 3,4 3-12,3 1-4,1-1-9,-1 1-1,1 2 4,0 4-4,-1 7-1,1 3 2,3 10 0,0 7-1,-3 10 1,3 7-2,-3-4 0,-1-3-3,1 0 1,-5-7 0,1 0 1,0-6-5,0-7-1,-4-4-15,0-6-6,0-4-50,0-6-20,4-10-5</inkml:trace>
          <inkml:trace contextRef="#ctx0" brushRef="#br1" timeOffset="1.51152E10">5717-487 132,'-4'-10'49,"8"7"-38,0-4 10,0 4 2,-1-1 2,1 1 2,0-4 1,0 1 0,3-4-15,-3 0-1,4 0 1,-1-1-1,1 1 1,-1 0-3,1 0 1,-1 0-6,1 4-3,-1-1-1,1 0-1,-1 4 0,1-1 0,0 1 0,-1 0 0,1 3 0,-1-4 0,-3 4-20,3 0-7,-3 0-21,4 0-8,-4 4-36</inkml:trace>
          <inkml:trace contextRef="#ctx0" brushRef="#br1" timeOffset="1.51152E10">5819-306 152,'0'-13'57,"4"3"-44,-1-4 7,1 11 1,0-4 0,0 1 4,0-1-4,-1-3-3,1 3-10,0-3 1,3 3 2,1 1-2,-4-1 0,3 0-5,1 1-3,-1 2-3,-3 1 1,4 0 1,-5 3 2,5 0-12,-8 0-3,4 0-27,-4 0-12,0 6-38</inkml:trace>
          <inkml:trace contextRef="#ctx0" brushRef="#br1" timeOffset="1.51152E10">5838-31 200,'0'0'74,"4"-3"-58,-1-1 14,-3 4 1,0 0-7,0 0 0,8 0-7,-4 0-2,3 0-9,1 0-2,-1 0 2,1 0-3,-1-3 0,5 0-1,-1-1-2,0 1-15,-3-4-5,-1 4-197,5-7 105</inkml:trace>
          <inkml:trace contextRef="#ctx0" brushRef="#br1" timeOffset="1.51152E10">6030-326 156,'0'-37'57,"0"17"-44,4-13 14,0 19 5,-1-6-3,5-3 1,-1-1-4,1-3-1,3 1-14,1 2 2,-1 1 3,4-1-2,-4 4 0,1 3-6,-1 4-3,0 3-2,1 3-3,3 4 1,0-1 1,0 4-1,0 7-1,0 0 1,-4 3-1,4 0 0,-3 0 0,3 0 0,-8 0 0,1 0 0,-1 4 2,-3 6-3,-4 0 0,-4 3-10,-3 4-3,-1 0-4,1 3-2,-5 0 3,1 4 0,0-4 1,-8 0 2,4-3 3,0-7 5,4 0 3,-1-3 4,1-4 0,0-6 2,3-4 2,0-3 4,5-3-2,3-4 1,0-3-1,0 0 1,3-3 0,5-1 2,0 4-1,-1 0 2,4 0-2,1 0 2,-1 3-4,0 4-2,1 0 2,-1 3 2,0 3-2,8 7 1,-4 0 1,0 4 2,0 2 1,0 4 0,1 1-9,-1-1-1,-4 3-2,0-3 0,4 0 0,-3-3 2,-1-4-39,0 1-14,1-4-87</inkml:trace>
          <inkml:trace contextRef="#ctx0" brushRef="#br1" timeOffset="1.51152E10">6132-654 208,'0'-7'77,"4"7"-60,-8 0 13,4 0 1,0 0-10,0 0 1,0 0-7,0 7-1,4-1-8,-1 4-2,5 4 0,-1 3-2,1 9 1,0 11 0,-1 10 1,1 7-5,-1-1 1,1 1 0,-1-4 2,-3-3-3,-4-3 0,0-7-17,-4-7-8,1-7-39,-1-3-18,4-6-12</inkml:trace>
          <inkml:trace contextRef="#ctx0" brushRef="#br1" timeOffset="1.51152E10">6456-604 208,'0'-7'77,"-4"7"-60,8-3 15,-4 3 4,0 0-9,0 0-3,0 0-10,0 0-1,0 0-8,0 0-3,4 7-1,3 3 3,1 0 2,0 6-5,3 5 0,4 9 1,0 10 1,0 7 3,4 3 1,-4-3-1,0-3 1,0-4-2,0-7 2,-3 1-4,-1-7-2,0-7-3,-3-3 1,-5-1 3,1-6 1,0 0-1,0-6 1,-4-4 0,0-7 1,0-6 0,0-14 0,0-20-2,0-20 1,0-3-4,0-1 0,4-3-17,3-6-5,1-7-71,3 0-30,-4 13 13</inkml:trace>
          <inkml:trace contextRef="#ctx0" brushRef="#br1" timeOffset="1.51152E10">6863-621 188,'8'-3'71,"-12"3"-55,8-4 6,-4 4 0,0 0-10,0 0 1,4 4-4,3-1 2,1 1-6,-1-1 6,1 4 4,-1 3-1,1 6 2,-1 5-7,1 9-3,-1 7-3,1 9-3,0 8 1,3 3 1,-4 0-1,1-3-1,-4-1 1,-1-9 1,1-4-1,-4-3 2,0-7-2,0-6-1,0-8 1,0-2-1,-4-8-3,1-6 2,-1-6-4,-4-4 1,1-4 2,-1-6 1,1-3 1,-5-4 2,1-3-1,0-4-1,0-3-2,-1-6 1,1-4 1,3 0 0,1 3 0,3 1 2,0 3 1,4 3 1,4 3 2,4 1 1,-5 3 1,5-1 2,-1 1-1,1 3 0,3 4-3,-3 3 1,-1 3-4,5 4-2,-1 3 0,0 3-1,1 7-3,-1 3 2,4 4 1,0 0 2,0 3-1,4 3 2,0 1-2,4-1 2,-1 4-2,1-1 2,-1 5-2,5 2 2,-1 4-2,-3 6 2,3 8 2,-3 5 2,-4 1-3,0 0-1,-4-6-1,-4-1 1,-4-7-2,1 1-1,-4-11 1,-4-3-1,0-3-11,0-7-5,-4 0-19,-4-6-5,1-4-39,-1-4-14,1-6-11</inkml:trace>
          <inkml:trace contextRef="#ctx0" brushRef="#br1" timeOffset="1.51152E10">6954-95 252,'-8'-3'93,"8"3"-72,0 0 7,0-3-2,0-1-8,0 1 0,4 0-4,0-1 1,0 1-8,-1 0-2,1-4-1,4 3-2,-1-2-2,1-1 1,3-3 1,8-3-3,4-11 0,3-9-17,8-4-8,0 0-66,3-3-69,-3 6 42</inkml:trace>
          <inkml:trace contextRef="#ctx0" brushRef="#br1" timeOffset="1.51152E10">7557-668 144,'-4'-6'55,"1"6"-43,3-4 16,0 4 5,0 0-5,0-3 0,-4 0-4,4 3-3,0 0-11,0 0 0,0 0 1,0 0-4,0 0 1,0 0-7,0 0-1,0 6 2,4 4 1,-1 0 1,1 4 0,4 2-5,-1 1 1,1 3 2,-5 4 1,1 3-1,0 3-2,0 0 1,0 0 1,-1 0-3,-3-3 0,0-3 1,0-4 0,0-4 2,0-2 1,0-1-4,0-3 1,0 0 2,0-3 1,-3 0-4,3-4-1,-4 0 1,0 1 2,0-4 0,0-4-1,1 1-2,-1-4-1,-4-3 2,5-3 2,-5-4 0,1-3-1,-1-7-2,0 0-1,1 1 2,3-1 2,0 0 0,1 0 2,3 0 0,0 4 3,0-1-3,0-2 0,0 2 1,3 1 0,1-1 2,0 1 1,0 3-1,3 0 1,1 3-2,-1 3 0,-3 1-3,4 6-2,-1 1-2,1 6 1,-1 0 1,5 3 2,-1 4-3,0-1 0,0 4 3,1 0 1,-1 4-1,-3-1 1,-1 1-2,-3-1-1,0 1-2,-4-1 1,0 4 1,0-4 0,-4 0 0,0 1 0,0-1 0,1-3 0,-1 0 0,0-3 0,0 3-7,1-3 0,-1 0 1,0 3 3,0 0 0,0-4 1,1 1 2,-1 0 0,4-4 0,0 0 0,0 1-3,0-4 2,0 0 1,0 0 2,0-4-3,0 1-2,0 3 4,0-3 1,4-1-3,-1 1-1,1 0 3,4-1 1,-1 1 0,1 3-2,-1 0-2,5 0 1,-1 3 1,0 1 2,4 2-1,0 1 2,1 0-2,-5 3-1,0 3 1,0 1-1,1-1 0,-5 4 2,-3 0-1,-4 3-1,0 0 1,-4 0-1,-3 0 0,-1 0 2,-7 4-1,0-1 2,-4 1-2,0-1-1,1 4 1,-5-7-1,4 0-3,4-3 2,0 0-1,0-7 0,4 0-22,3-7-12,0 0-45,5-6-21,3-4 7</inkml:trace>
          <inkml:trace contextRef="#ctx0" brushRef="#br1" timeOffset="1.51152E10">7968-912 144,'-4'-14'55,"4"8"-43,0-1 19,0 3 7,0 1-4,0 0 1,0-1-7,0 1 0,0 3-16,4 0 2,0 0 2,-4 0-4,0 0 1,0 0-8,7 10-1,-3 4 0,0 6-2,3 3-2,1 4 1,-1 3-1,1 0 0,0 7 0,-1-3 0,-3-1 0,0 1 0,-4 2 0,0 5 0,-4 2 2,-4 4-1,1 3-1,-1 1 1,-3-8-1,0-2 0,3-8 0,1 1 0,-1-8 0,0-2-3,5-7 2,-1-4-1,0-3 0,0 0 2,4-10 2,0 3-1,0-3-1,0 0-2,0 0 1,0 0 1,0 0 0,8 0-3,-1 0 2,1-3-1,0 0 0,3-1 4,0 1 3,0-4 0,1 1 2,3 2-2,-4 1 0,0 0-3,1-1-2,-1 4 1,0 0 1,1 0-1,-1 4-1,0-1 1,1 0 1,-1 1-1,0-1-1,-3 0-13,3 1-6,-3-1-23,-1 0-9,-3 1-70</inkml:trace>
          <inkml:trace contextRef="#ctx0" brushRef="#br1" timeOffset="1.51152E10">8179-782 128,'-4'-13'49,"8"20"-38,-4-4 21,0-3 9,0 0-2,0 0-1,0 7-10,4-1-5,-4 1-13,4 3 2,-1 4 4,1 2-4,0 4 1,0 1-4,0 2 0,-1 4-3,1 3-1,4 10 3,-5 7 5,1 7-9,0-1-2,0-2-2,-4-8 0,0-3 0,0-9 2,0-8-3,0 0 0,0-9-23,0-4-10,0-7-46,0-6-21,3-10 0</inkml:trace>
          <inkml:trace contextRef="#ctx0" brushRef="#br1" timeOffset="1.51152E10">8277-752 156,'0'-6'60,"0"9"-47,4 0 15,-4-3 2,0 0-9,0 0 1,7 4-2,1-1 0,0-3-11,-1 0 3,4 0 4,1-3 1,3-1-1,-4 1-6,4 0-2,-3-1-4,3 1-3,-4 0 0,0-1-1,1 4-3,-1 0 2,-4 0-15,-3 4-4,-4-4-32,4 6-14,-4 1-36</inkml:trace>
          <inkml:trace contextRef="#ctx0" brushRef="#br1" timeOffset="1.51152E10">8300-436 196,'4'-4'74,"3"1"-58,1-7 9,-5 6 2,1 1-12,0 0-1,0-1-4,0 1 1,-1 0-6,1-1 1,4 1 4,-1 0-6,1-1 0,-1 4-2,1 0-2,-1-3 3,1 0 2,-1-1-4,1 4-1,-1 0-9,-3 0-4,0 0-24,-4 0-9,0 7-55</inkml:trace>
          <inkml:trace contextRef="#ctx0" brushRef="#br1" timeOffset="1.51152E10">8319-158 192,'3'6'74,"1"-6"-58,0 4 14,-4-4 3,8 3-4,-1 0 1,1-3-4,-1 0 1,4 0-15,1 0 4,-1 0 2,0 0-6,1 0 1,-1-3-8,-3 3-3,-1-3-10,1-1-3,-5 1-43,1 0-16,0-4-58</inkml:trace>
          <inkml:trace contextRef="#ctx0" brushRef="#br1" timeOffset="1.51152E10">318-510 148,'-4'-4'55,"4"4"-43,-3 0 10,3 0 3,0 4-1,-4-4 1,0 3-8,0-3-2,0 0-9,4 3 0,0 1 1,0-1-1,0 4-1,0 3-3,0 3 1,0 7 0,4 4 1,0 6-5,0 4 1,3-1 0,1 1 0,-1-1 0,1 1 2,-4-1 1,-1-3 1,1-3 0,-4 0 0,0-4-2,0 1 1,0-4-4,0 0-2,0 0 4,0 0 3,0 0-6,0 1 0,0 2 0,0-3 1,0 0 3,0 0 1,-4-3-1,4-4-2,-3 1-2,3-4-1,-4-3-3,4-4 1,-4-3-30,4-3-14,-4-7-48</inkml:trace>
          <inkml:trace contextRef="#ctx0" brushRef="#br1" timeOffset="1.51152E10">258-323 52,'-4'-13'22,"4"10"-18,0-4 13,0 4 4,0-1 6,0-2 4,0-1-4,0 0-2,0 0-7,0-3-1,0 0-1,4-3-1,-1 0-7,1-1 1,4 1 2,-1-1-2,5 1 2,-5 3-4,-3 3 1,4 0-5,-1 1 0,1-1-1,-1 4-2,1-1-2,-1 1 1,5 3 3,-1 0 3,0 0 0,0 0 0,1 0-3,3 3 1,0 1-2,0 2-1,0 1 1,0 0 1,0 0-3,-3-1 0,-1 1 1,0 3 2,-3 0 3,-1 0 2,-3 4 1,0-1 2,-4 7-5,-4 0-3,0 4-4,0-1 1,-3 1 1,-1-1 0,-3-3 2,0-3 1,-4-4-4,0-3-1,-4-3 1,0-4 2,0-3 0,0-3-1,0-7-4,4 0 0,0-7-60,8-3-24,-1-3-9</inkml:trace>
          <inkml:trace contextRef="#ctx0" brushRef="#br1" timeOffset="1.51152E10">47-420 52,'-4'0'22,"0"0"-18,0 0 15,4 0 5,-3 4 3,-1-1 3,0 4-7,0-4-4,0 0-7,1 1 0,-1 2-5,-4-2 1,5 2-5,-5 1 3,4-3 3,-3 2-1,3 1 1,-4 0-3,5-1 1,-1 4-2,-4 0 0,1 1-1,-1-1 0,1 0 2,-1 3 1,4 0-3,-3-3-1,3 1-1,0-1-2,1 3 1,-1-3 1,0 3-3,0 1 0,0-1 1,1-3 0,3 0 0,0 0 2,0 0-3,0 1 0,0-1 1,0 0 0,0 0 0,0 0 2,0 0-1,3 0-1,1 0 1,0-3-1,0 3 0,0-4 0,-1 1-3,5 0 2,-1-1 1,1 1 2,-1 0-3,-3 0 0,4 3 1,-1-4 0,1 4 0,-1-3 0,1 0 0,-1 0 0,1-1 0,0 1 2,-1-4-1,1 1-1,-1-1 1,1 0-1,-1-3 0,-3 0 0,4 0 0,-1 0 0,1-3 0,-1 0 0,-3-1-3,4 1 2,-1 0 1,1-1 0,-5 1 0,1 0 0,4-1 0,-5-3 2,5 1-1,-4-1-1,0 0 1,3 1-1,-3-1 0,0 0 0,-1 1 0,1-1 2,4-3 1,-5 3 3,1-3-1,0 0 0,0 0-1,0 0 2,-4 0-1,0 0 0,0 3 1,0 0 1,0 1 1,0-1 0,-4 0 0,0 1 0,0-1-2,0-3-1,-3 0-3,-1 0 1,1 0 0,-1-4 1,1-3-5,-1-3 1,4 0 0,-3 3 2,-1-3-3,5 0 0,-5 4 1,4-1 2,-3 0-1,3 0 2,0 4 0,-3-1 3,-1 4-3,1 0-2,-1 0-3,1 0 1,-1 0-1,0-3 0,5-1-18,-1-2-9,4-1-60,4 0-60,3 4 42</inkml:trace>
          <inkml:trace contextRef="#ctx0" brushRef="#br1" timeOffset="1.51152E10">710-426 124,'-7'10'49,"3"-4"-38,0 8 4,4-8 0,-4 1-3,1 3 3,3 0-2,0-3 2,-4 0-8,4-1 0,0 1 3,0-4-2,0-3 1,0 0 1,4 4 4,3-1-4,1-3 0,-1 0-4,1 0 1,3 0-2,0 0 0,1-3-1,-1-1 0,4 1 0,0 0 0,0-1-2,0 1 1,4 0 0,0-1 1,0-2-2,0-1 1,-4 0 0,0 0 1,0 1-2,0-1-2,0 4 1,-4-1-1,1 1 0,-1 0 2,-3-1-1,-1 4-1,-3 0 1,-4 0 1,0 0-25,0 0-10,0 0-16,0 0-5,0 0-33</inkml:trace>
          <inkml:trace contextRef="#ctx0" brushRef="#br1" timeOffset="1.51152E10">880-316 132,'-4'0'49,"4"0"-38,4 4 15,-4-4 5,0 0-2,0 6 1,0 1-15,4 0-6,-1 3-6,1 0 2,0 3 1,0 1 4,-1 2 1,5 1-3,0 7 0,-1-1-1,1 0 1,-1 1 0,1 3 0,-1 0 2,-3 3 4,-4 0-4,0 0 2,0 0-9,0-3-2,-4-4 1,0-2 1,1-5-1,-1-2-2,0-1-8,0-3-5,-3 0-24,-1 0-11,5 0-30,-1 0-47,4-3 32</inkml:trace>
          <inkml:trace contextRef="#ctx0" brushRef="#br1" timeOffset="1.51152E10">1246-470 72,'0'0'30,"0"0"-24,0 3 17,0-3 5,0 0-2,0 0 2,0 0-1,0 0 1,0 0-7,0 0 0,0 7-12,0-4-1,0 4 2,0 3-2,0 0 1,0 4-1,0 2 2,0 4-3,0 7-2,0 3 0,3 4 1,1-1-1,0 8 0,0 2-1,-4 1 2,0 3 1,0 6 1,0 1-4,0 0-1,0-7-3,3-11-1,1-5-17,0-11-5,7-14-93</inkml:trace>
          <inkml:trace contextRef="#ctx0" brushRef="#br1" timeOffset="1.51152E10">1502-420 108,'0'-3'44,"4"3"-35,-4-3 14,0 3 2,0 0-7,0 0-3,0 0 5,0 0 4,0 0-13,0 0-1,3 6 0,1 4-4,0 4 2,4 2-3,-1 5 0,1 2-1,-1 4 2,1 3-5,-1-3-1,1 3 0,-1 4 0,-3-4 0,0 0 2,0-3 1,-1-1 3,-3 1-1,0 0 0,0-3-3,0-1-2,0-3 1,0-3-1,0-4 0,-3-3 2,3 0-1,-4-3-1,4 0 1,-4-4-1,0-3 0,1 0 0,-1-3 0,0-4 2,0-6-1,-3-4-1,-1 0-2,1-3 1,-1 0 1,1 0 0,-1 0 4,4 0 2,0 0-5,1-1 0,3 1-1,0 0 2,0 0-1,3 0 2,1 0-2,4 0-1,-1-4 5,1 8 1,-1-1-5,1 0 0,-1 4 1,1 3 1,0 3-1,-1 0 1,1 7-4,3 0 0,0 7 1,1 0 2,3 3 1,0 0 1,0 3-2,0 0-2,0 1 1,0 3-1,-4 3 0,1-7 2,-1 1-3,0-1 0,-3 0 1,-1 1 2,1-1-1,-4-3-1,-1 0 1,-3 0 1,0 0-1,0 0-1,0-3 1,0 0-1,0 0-3,-3-4 2,-1-3 1,0 0 0,0-3 0,1-4 0,-1-3 0,0-4 0,4 1-3,-4-4 2,1 0-1,-1-3 0,4 0 2,0 0 2,0-3-3,0-1 0,4 4 1,-1 0 2,1 0-3,0 0 0,0 3 1,-1 0 0,1 4 0,0 3 0,0 0 0,3 0 0,1 3 0,-1 4 2,1-1-3,-1 8 0,1 2 3,-1 4 1,5 4-1,-1 6 1,0 3 0,1 1 1,-1 3-2,0 3 1,-3 0-2,-1 4 2,1-4-4,0 0 0,-1 0 1,-3 0 2,0-3-1,-1-4-1,1-2 1,-4-5-1,0-2-47,0-4-20,4-7-46</inkml:trace>
          <inkml:trace contextRef="#ctx0" brushRef="#br1" timeOffset="1.51152E10">2094-426 180,'0'-4'68,"0"4"-52,0 0 3,0 0 1,0 0-6,0 7 2,4 0 0,-1 6 2,1 7-10,4 10 2,-1 4 1,5 6 0,-5 4 3,4 6 2,-3 0-1,-1 10-5,1 11-2,-4-1-4,0-3-1,-4-10-1,0-10-2,0-10-52,0-17-25,-4-13-41</inkml:trace>
          <inkml:trace contextRef="#ctx0" brushRef="#br1" timeOffset="1.51152E10">2350-339 64,'-4'6'24,"1"1"-18,-1 0 11,4 0 6,-4-1 1,0 4 3,1 0-2,-1 4 2,0-1-2,0-3 0,1 0-14,-1 0-4,0-3-3,4 0-2,0 3 1,0-7-2,0-3 2,0 0-4,4 0 0,3 0 5,1 0 2,-1-3 0,1-4-1,-1 4-1,1-1 0,0 1-2,-1 3-2,1 0 1,-1 0 1,1 0-1,-1 0 2,1 0-2,-1 0-1,1 3 1,-1 1-1,1-1-3,0 4 2,-1-4 1,1 4 2,-1 0-3,1-4 0,-1 0 1,-3 1 0,0 2 2,0 1 1,-1 0-1,1-1-2,-4 1-2,0 3 1,0 0 3,0 4 1,-4-1-1,1 0-2,-1 1-2,0-4 1,0 3 1,0-3 2,1 0-3,-1 0 0,0 0 1,0 1 2,1-5-1,-1 1-1,0 0 1,0-1-1,1-2 0,-1-1 0,0 0 0,0 1 2,4-1-1,0 0 2,0 1-2,0-1-1,0 1 1,-4 2 1,4-2-3,0 2 0,0-2 1,0-1 0,0 0 0,0-3 0,0 0 0,0 0 0,0 0 0,0 0 0,0 0 2,0 0 1,0 0-4,0 0 1,0 0 0,0 0 0,0 0 0,0 0 0,4 4 0,-4-4 2,0 0-1,4 3-1,0 0 1,0 1-1,3-4-3,1 0 2,-5 0 1,5 0 2,-1 0-1,1 0-1,0-4 5,-1 1 1,1 0-2,-1-1-1,1 1-1,-1 0-2,1-1 3,-1 1 0,1 0-1,-4-1 1,3 1 0,-3 0 1,0-1-2,3 1 1,-3-1-2,4 4 2,-5 0 0,5 0 1,-1 0-5,1 0 1,-1 0-2,1 0 0,3-3 2,-3 3 0,3-3 0,-3 3 0,-1-4 0,1 1 2,-1 3-1,1 0 2,-8 0-13,0 0-6,0 0-22,0 0-11,0-3-51,-4-1-24,4 1 66</inkml:trace>
          <inkml:trace contextRef="#ctx0" brushRef="#br1" timeOffset="1.51152E10">2380-44 132,'-7'0'49,"7"0"-38,-4 0 15,4 0 5,0 0-6,-4 0 0,1 0-5,-1 0-3,4 0-9,0 0-1,0 0 0,0 0-3,0 0-1,0 0-1,0-4 1,0 4 0,0 0 1,4-3-2,-1 0 1,5-1 0,-1 1 1,1 0-5,-1-1 1,1 1 0,3-1 0,1 1 0,3-4 2,0 1-1,0-1 2,0 0 0,0 1 3,0-1-3,0 0-2,0 0-3,-3 1 1,-1-1-26,-4 4-11,1-1-65</inkml:trace>
          <inkml:trace contextRef="#ctx0" brushRef="#br1" timeOffset="1.51152E10">2863-346 180,'-4'-3'68,"4"6"-52,4-3 8,-4 0 2,0 0-11,0 0-3,4 7-7,0-1-2,-1 4-1,1 7 3,4 3 1,-5 4 2,5 6 2,-4 3 1,3 1 1,1 6-2,-4 0 1,-1 7-4,1 4 1,0-1-7,0-3-1,-1-7 0,1-6 2,-4-11-14,4-6-5,-4-7-40,0-10-17,4-7-24</inkml:trace>
          <inkml:trace contextRef="#ctx0" brushRef="#br1" timeOffset="1.51152E10">2893-299 168,'-7'-3'66,"3"3"-52,0 0 8,4 0 1,0 0-3,-4 0 3,4 0-7,0 0-1,0 0-9,0 0-6,0 0-1,0-4 3,4 1 1,0-4 3,0 0 1,3 1-6,1-1 0,-1 0-1,1 1 2,-1-1-1,1 0-1,-1 1 1,1 2-1,3 1 0,1-1 0,-1 1 0,0 0 0,1-1-20,-1 4-9,-4 0-49,1 4-46,3-1 40</inkml:trace>
          <inkml:trace contextRef="#ctx0" brushRef="#br1" timeOffset="1.51152E10">3006-142 148,'4'-10'55,"0"0"-43,0 0 10,-1 7 1,1 0-11,0-4-2,0 4-6,-4-1-1,3 1-1,-3 3 1,0 0 2,0 0 0,8 0 2,0-4-4,-1 1-2,1 0 2,-1-4 0,1 4-4,-1 3 1,1 0-9,-1 0-2,1 0-34,-4 3-55,-1 7 13</inkml:trace>
          <inkml:trace contextRef="#ctx0" brushRef="#br1" timeOffset="1.51152E10">2972 210 104,'-3'0'41,"3"0"-32,3 0 13,-3 0 6,4-3-1,0-4 4,0 1-4,3-1-2,1-3-13,-1 0-1,5 0 2,-1 0-7,4 0-1,0 0-3,4-1 1,-4 5-2,4-1 2,-4 0-9,0 4-1,-4 0-69,1-1-53,3 4 41</inkml:trace>
          <inkml:trace contextRef="#ctx0" brushRef="#br1" timeOffset="1.51152E10">3266-346 148,'12'-3'55,"-8"6"-43,-4 0 21,0-3 8,0 0-5,0 0 2,0 0-13,3 4-6,1 2-10,4 4-6,-5 4 0,5 6 0,-1 3 1,1 1-2,0 3-2,-1 3 1,1 0 1,-1-3-1,1 0 2,-5-1-2,1 1 2,0 0-4,-4 0-2,0-4 2,0-3 0,0-3-30,-4-3-14,0-4-65</inkml:trace>
          <inkml:trace contextRef="#ctx0" brushRef="#br1" timeOffset="1.51152E10">3183-212 156,'0'-20'60,"4"13"-47,4-6 17,-4 6 3,3 0-7,1 1-1,-1-1-8,1 0 0,-1 1-10,5-1-2,-1 0-1,8 1 2,-4-1 1,0 3-1,0 1 1,4 3-4,0 0 0,0 3-1,3 4 1,1 3-2,-4 0 2,-1 4-2,1 2 2,0 1-2,0 3 2,0 4-4,0-4 0,-4 0 1,-4 0 0,0 0 4,-7 4 2,-4-1-2,-4 1-3,-3 6 0,-4 3-1,-8 4 0,-11 3 2,-8 4-1,-15 3-1,-3 0-4,-1-7-2,0-10-11,8-10-3,12-13-98</inkml:trace>
        </inkml:traceGroup>
      </inkml:traceGroup>
    </inkml:traceGroup>
    <inkml:traceGroup>
      <inkml:annotationXML>
        <emma:emma xmlns:emma="http://www.w3.org/2003/04/emma" version="1.0">
          <emma:interpretation id="{D05C03B3-F350-4DE5-A6A0-A3A6BFD64479}" emma:medium="tactile" emma:mode="ink">
            <msink:context xmlns:msink="http://schemas.microsoft.com/ink/2010/main" type="paragraph" rotatedBoundingBox="765,14408 2022,14652 1931,15120 674,14877" alignmentLevel="1"/>
          </emma:interpretation>
        </emma:emma>
      </inkml:annotationXML>
      <inkml:traceGroup>
        <inkml:annotationXML>
          <emma:emma xmlns:emma="http://www.w3.org/2003/04/emma" version="1.0">
            <emma:interpretation id="{CB056BD3-6F62-4FA6-A949-68DEAA23B680}" emma:medium="tactile" emma:mode="ink">
              <msink:context xmlns:msink="http://schemas.microsoft.com/ink/2010/main" type="line" rotatedBoundingBox="765,14408 2022,14652 1931,15120 674,14877"/>
            </emma:interpretation>
          </emma:emma>
        </inkml:annotationXML>
        <inkml:traceGroup>
          <inkml:annotationXML>
            <emma:emma xmlns:emma="http://www.w3.org/2003/04/emma" version="1.0">
              <emma:interpretation id="{04EB77BB-D88C-46C5-9DE3-03EFE80834BD}" emma:medium="tactile" emma:mode="ink">
                <msink:context xmlns:msink="http://schemas.microsoft.com/ink/2010/main" type="inkWord" rotatedBoundingBox="765,14408 2022,14652 1931,15120 674,14877"/>
              </emma:interpretation>
              <emma:one-of disjunction-type="recognition" id="oneOf3">
                <emma:interpretation id="interp15" emma:lang="en-US" emma:confidence="1">
                  <emma:literal>can</emma:literal>
                </emma:interpretation>
                <emma:interpretation id="interp16" emma:lang="en-US" emma:confidence="0">
                  <emma:literal>[an</emma:literal>
                </emma:interpretation>
                <emma:interpretation id="interp17" emma:lang="en-US" emma:confidence="0">
                  <emma:literal>car</emma:literal>
                </emma:interpretation>
                <emma:interpretation id="interp18" emma:lang="en-US" emma:confidence="0">
                  <emma:literal>[am</emma:literal>
                </emma:interpretation>
                <emma:interpretation id="interp19" emma:lang="en-US" emma:confidence="0">
                  <emma:literal>cam</emma:literal>
                </emma:interpretation>
              </emma:one-of>
            </emma:emma>
          </inkml:annotationXML>
          <inkml:trace contextRef="#ctx0" brushRef="#br1" timeOffset="1.51152E10">431 740 88,'-4'0'35,"1"0"-27,3 0 16,0 0 6,0 0-3,0 0 1,0 0-4,-4 0-3,0-4-11,0 1-2,1 0 2,-1-1-6,0-2 0,0-1-4,-3 0-1,-1-3 1,1 0 0,-5 4 2,1-5 1,0 1 1,-1 4 0,1-1 0,0 4 2,-1-1 1,-3 1 1,4 3 0,0 3 2,-1 4-5,1 3-3,0 3 1,-1 4 0,1 10-1,4 3-2,-1 7 5,1 3 1,3 0 0,0 1-1,0-1-3,4-3 1,0-4-2,4-6 2,4-3-4,-1-4 0,4-4 1,4-6 0,1-6-3,2-4 2,1-4 1,4-2 2,0-4-12,-1-4-6,1 1-53,-1 0-66,5-1 28</inkml:trace>
          <inkml:trace contextRef="#ctx0" brushRef="#br1" timeOffset="1.51152E10">752 857 84,'-8'-3'33,"8"3"-26,-4 0 18,4 0 8,0-4-6,-3 1-3,-1 0-6,0-1 1,0 1-10,0 0 1,-3-1 1,3 1 0,-3 3 3,-1 0-3,1 0-1,-1 3-4,0 4 1,5 3-4,-1 7-2,0 3 0,0 3-1,1 1 0,3 3 0,0-1 0,0 1 0,3-3 0,1-1 0,0-3 0,0-3 0,3-4-3,1-2 2,-1-8 1,1-3 0,-1-3 2,5-4 1,-1-3-4,-3-4 1,-1-2 0,1-1 0,-1 0-3,-3 0 2,0 1 1,-4-1 0,0 3 0,0 1 0,-4 0 0,0 3 2,4 0 1,-4-1 3,4 5-1,0 2 2,0 1-6,0 3-1,4 7 0,4 3 0,3 3 0,0 1 0,4 6 0,0-4 0,1 1 2,-1 0 1,0 0-4,0-4 1,0 1-2,0-4-2,-4-4-44,1-6-17,3-3-28</inkml:trace>
          <inkml:trace contextRef="#ctx0" brushRef="#br1" timeOffset="1.51152E10">959 1045 84,'-11'3'33,"11"-3"-26,-4 0 20,4 0 8,0 0-2,-4 0 3,0 0-14,1-3-3,-1-1-11,0 1-1,0-4 0,1 1 1,3-1 0,0 0-2,0 1-1,0-1 1,3 0 1,1 0 1,0 1 0,3-4 0,1 0 2,-1-7-3,5 4 1,-1-1-3,0 4 0,1 0-3,3 3-2,0 4 1,0 3 1,0 3-3,4 4 0,-4 3 1,0 3 0,0 1 0,0-1 2,-3 4-3,-1 0 0,0-4 1,0 1 2,-3-1-1,0 0-1,-1 1 1,1-4 1,-5 0-1,1 0-1,0 0-4,-4-3 0,0-7 2,0 0 1,0 0-2,-4 0 0,0-4-1,1-2 0,-1-4 3,4 0 0,-4-4 5,4 1 2,-4 3-7,4-4-4,0 1 0,0-1 3,0 4 1,0 0 3,4 0-1,0 0-1,0 4 3,3 2 2,1 1-2,-1 3-2,5 7 2,3-1 2,7 8 4,-3-1 2,4 0-5,3 1-4,4 3-1,-3-1-1,3 1-124</inkml:trace>
        </inkml:traceGroup>
      </inkml:traceGroup>
    </inkml:traceGroup>
    <inkml:traceGroup>
      <inkml:annotationXML>
        <emma:emma xmlns:emma="http://www.w3.org/2003/04/emma" version="1.0">
          <emma:interpretation id="{CA326420-E4EB-4FF9-BE42-3F756672F8E3}" emma:medium="tactile" emma:mode="ink">
            <msink:context xmlns:msink="http://schemas.microsoft.com/ink/2010/main" type="paragraph" rotatedBoundingBox="923,14634 7315,14670 7306,16198 914,16163" alignmentLevel="1"/>
          </emma:interpretation>
        </emma:emma>
      </inkml:annotationXML>
      <inkml:traceGroup>
        <inkml:annotationXML>
          <emma:emma xmlns:emma="http://www.w3.org/2003/04/emma" version="1.0">
            <emma:interpretation id="{334B2728-A189-4716-AE22-D2E807E9DA13}" emma:medium="tactile" emma:mode="ink">
              <msink:context xmlns:msink="http://schemas.microsoft.com/ink/2010/main" type="line" rotatedBoundingBox="923,14634 7315,14670 7306,16198 914,16163"/>
            </emma:interpretation>
          </emma:emma>
        </inkml:annotationXML>
        <inkml:traceGroup>
          <inkml:annotationXML>
            <emma:emma xmlns:emma="http://www.w3.org/2003/04/emma" version="1.0">
              <emma:interpretation id="{6D1F207D-6630-4584-AEEA-2460002ED8D8}" emma:medium="tactile" emma:mode="ink">
                <msink:context xmlns:msink="http://schemas.microsoft.com/ink/2010/main" type="inkWord" rotatedBoundingBox="920,15034 4369,15053 4364,16006 915,15987"/>
              </emma:interpretation>
              <emma:one-of disjunction-type="recognition" id="oneOf4">
                <emma:interpretation id="interp20" emma:lang="en-US" emma:confidence="1">
                  <emma:literal>anxio</emma:literal>
                </emma:interpretation>
                <emma:interpretation id="interp21" emma:lang="en-US" emma:confidence="0">
                  <emma:literal>ANXIO</emma:literal>
                </emma:interpretation>
                <emma:interpretation id="interp22" emma:lang="en-US" emma:confidence="0">
                  <emma:literal>Anxio</emma:literal>
                </emma:interpretation>
                <emma:interpretation id="interp23" emma:lang="en-US" emma:confidence="0">
                  <emma:literal>donation</emma:literal>
                </emma:interpretation>
                <emma:interpretation id="interp24" emma:lang="en-US" emma:confidence="0">
                  <emma:literal>angio</emma:literal>
                </emma:interpretation>
              </emma:one-of>
            </emma:emma>
          </inkml:annotationXML>
          <inkml:trace contextRef="#ctx0" brushRef="#br1" timeOffset="2.7452E9">587 1610 216,'-29'-4'82,"21"1"-64,-4 3-2,7 3-7,-3 5-27,-4 3-8,-1 3 4,-3 9 3,-5 2 11,0 8 4,1 8 6,3 3 14,1-4 7,7 1-5,1-4 0,4-4-11,4-8-2,4 1-1,4-7 0,5-1-2,-1-7-2,5-7 1,-5-8 1,5-7 3,-5-7 4,1-8-2,-1-11 1,0-3-3,1-5 2,-5-2-2,0-1 0,-4-4-1,-4-3 0,0 4 2,0 3 3,0 4 0,0 3 0,0 12-5,0 7-1,0 4-3,0 6-1,0 9 1,5 10 0,-1 12 0,0 6 0,4 12-3,0 11 0,5 3 4,-1 8 1,5 7 0,-1 4-2,5-4-13,0-7-6,-1-7 5,1-8 3,0-11-18,-1-11-7,5-11-24,-4-15-47,4-10 20</inkml:trace>
          <inkml:trace contextRef="#ctx0" brushRef="#br1" timeOffset="2.7452E9">1080 1448 244,'-5'4'90,"-3"3"-70,0 23-7,4-5-8,0 9-5,-5 6 2,1 11-1,0 8-1,-1 7 1,1 1-1,0-1 2,4-4-1,0-3-1,-1-11-2,5-8 1,5-6-6,3-5 0,0-7 1,5-11 3,3-7 2,1-19 1,-1-11 6,-3-18 6,-1-7 0,0-12 1,-7-3 4,-5-4 3,-5 4-1,-7 7-2,-4 11 4,-1 8 1,-4 7-11,1 7-4,-1 8-29,4 10-11,1 12-91,3 11-54,-3 3 76</inkml:trace>
          <inkml:trace contextRef="#ctx0" brushRef="#br1" timeOffset="2.74521E9">1758 2173 112,'-8'-8'44,"-1"8"-35,5-3-2,4-1-1,-4 0-7,0-3 0,-4 3 12,4 1 7,-5-5 13,-3 1 5,4-4-7,-1 0-3,1-4-15,0-3-4,4-4-3,-1-4 0,5-4 2,0 1-1,5-4 0,3 4-6,0-1 1,0 4-2,5 4 0,-1 4 2,-3 3 0,-1 4-3,4 4 2,1 7-1,-1 4-2,0 3 0,5 4 3,0 7-2,-1 1 1,1 6 2,3 1 0,1 0 0,4-4 0,0 0 0,-1-4 0,1-3-3,0-4 2,0-4 3,-4-7 3,-1-3 11,1-12 5,-4-7 2,-1-11 1,-4-8-9,-3-3-2,-1 0-1,-4-4 0,-4-3-6,-4-1-2,0 5-2,-4 3 1,-1 3-4,1 4-2,0 8-25,0 3-9,3 8-34,1 3-13,4 4-12</inkml:trace>
          <inkml:trace contextRef="#ctx0" brushRef="#br1" timeOffset="2.74521E9">3015 1264 280,'-41'11'104,"25"-3"-81,7-1-17,5-3-12,0 3-32,0 8-10,-9 11 14,-3 10 9,-9 16 15,-8 7 20,-8 14 10,-5 12 4,5 3 3,-1-3-13,5-1-3,4-7-42,4-10-19,8-9-39</inkml:trace>
          <inkml:trace contextRef="#ctx0" brushRef="#br1" timeOffset="2.74521E9">2593 1415 172,'-20'0'66,"20"0"-52,0 0-3,0 0-4,0 0-13,0 0-1,0 0 10,0 0 7,0 0-4,4 4 6,0 3 3,4 1-5,1-1-3,3 4-7,0 7 0,1 8 0,-1 11 2,5 0-3,-1 7 0,5 7 1,4 4 0,0 1 0,4-1 2,0-4-3,-5-7 0,5-3 1,-4-8 2,-4-7-30,0-8-13,-1-11-39</inkml:trace>
          <inkml:trace contextRef="#ctx0" brushRef="#br1" timeOffset="2.74521E9">3255 1489 200,'-4'-4'77,"8"4"-60,0 0-5,-4 0-4,9 4-3,-5 3 2,0 15 8,0 0 2,-4 4-8,0 7-1,-4 7-1,4 5-3,-4-1-3,0 0 0,4 0 1,0-4-3,-4-3-2,4-7-23,0-8-7,0-8-46,0-3-38,4-11 41</inkml:trace>
          <inkml:trace contextRef="#ctx0" brushRef="#br1" timeOffset="2.74521E9">3657 1430 252,'-17'37'93,"9"-15"-72,-1 18-8,5-21-10,0 6-13,-4 8-4,0 4-3,-1 7 0,1 4 9,0 4 4,0-1 4,-1-3 2,5-4 1,4-4-4,8-7 1,1-3-5,3-8 1,5-7-9,3-8-2,1-7 10,0-11 7,-1-7 4,5-12 4,0-14-1,0-7 2,-4-5-4,-1 1-2,-7 0 6,-5 0 5,-8 7 5,-4 4 4,0 7 2,-5 4 1,-3 7-13,0 1-4,-1 10-16,1 4-4,-1 4-31,1 3-12,4 4-63</inkml:trace>
        </inkml:traceGroup>
        <inkml:traceGroup>
          <inkml:annotationXML>
            <emma:emma xmlns:emma="http://www.w3.org/2003/04/emma" version="1.0">
              <emma:interpretation id="{1EB9FA79-1001-4E16-A188-CE7692CA12B4}" emma:medium="tactile" emma:mode="ink">
                <msink:context xmlns:msink="http://schemas.microsoft.com/ink/2010/main" type="inkWord" rotatedBoundingBox="4918,14656 7315,14670 7306,16198 4909,16185"/>
              </emma:interpretation>
              <emma:one-of disjunction-type="recognition" id="oneOf5">
                <emma:interpretation id="interp25" emma:lang="en-US" emma:confidence="1">
                  <emma:literal>better</emma:literal>
                </emma:interpretation>
                <emma:interpretation id="interp26" emma:lang="en-US" emma:confidence="0">
                  <emma:literal>belter</emma:literal>
                </emma:interpretation>
                <emma:interpretation id="interp27" emma:lang="en-US" emma:confidence="0">
                  <emma:literal>belters</emma:literal>
                </emma:interpretation>
                <emma:interpretation id="interp28" emma:lang="en-US" emma:confidence="0">
                  <emma:literal>Getter</emma:literal>
                </emma:interpretation>
                <emma:interpretation id="interp29" emma:lang="en-US" emma:confidence="0">
                  <emma:literal>betters</emma:literal>
                </emma:interpretation>
              </emma:one-of>
            </emma:emma>
          </inkml:annotationXML>
          <inkml:trace contextRef="#ctx0" brushRef="#br1" timeOffset="2.74521E9">4480 1360 212,'-17'-11'79,"9"11"-61,4-7 1,4 3-3,0 0-11,-4 1-3,0-1-1,-1 4 1,1 0-1,-4 4 4,0 10 4,-1 8-5,1 15-2,0 18-4,0 15 1,-5 11 1,9 11 0,0 4 0,4-1 0,0-7 0,4-7 0,0-7 0,9-4 0,-1-15 0,5-7 0,3-12-3,1-6 2,4-12 1,0-10 2,4-8-1,-5-11 2,1-4 2,-4-11 2,0-3 3,-5-8 1,-4-4-3,-3-3-3,-1-7 0,-8 7 1,-4 0 1,0 7 3,-5 7 4,1 5 3,-4 10-3,-1 8 0,1 7-8,-5 7-2,5 4-4,0 4-3,-1-1 2,5 1 0,0 0-2,4-4 2,4 0-8,0 0-2,8-4-5,0 1-3,4-1-7,1-3-1,3-4-8,1-4-1,4 0-11,-1 1-3,1-5 0,0 1-5,-1 0 26,5-1 15,-4 5 12,4-1 36,-9 4 14,5-4-1,-4 1-3,-1-1-10,1 0-1,-1-3-19,1-1-4,-5-3 1,5-3-5,-5-1 2,0-3-1,1-1 3,-5-3 1,0 0 1,-3 0 0,-5 0 2,0 0-5,0 4-3,-5 3 1,-3 4 0,0 0 1,-5 7 0,1 4-4,-4 7-1,-5 8-1,0 4-2,5 6-2,-1 8 1,5 8-1,3 3 0,5 7 2,4 1 2,0-1-1,9-3 2,3-4-4,4-7 0,1-4 1,4-11 0,-1-7-3,5-8 2,0-3-6,4-11 0,0-4 1,-4-8 3,0-10-3,-5-8 2,1-3 0,0-12-1,-5-3 1,1 0 3,-1 0-2,-3-1 1,-1 1 2,0 4 0,-3-4 2,-1 3 1,0 1 1,-4 3 0,1 0 0,-5 0 2,0 8 6,-5 7 2,1 7-3,0 4 1,0 7-1,0 8 1,0 11-6,0 10-4,-1 16-1,1 7-1,4 10-3,0 12 2,4 11 1,1 15 0,3 7-3,0-1 2,0-2 3,5-12 1,-1-11-4,1-3-1,3-19 3,1-8 1,-1-10-14,1-11-4,-1-8 3,-3-10 5,-1-16-4,1-14-2,-1-18 3,0-12 4,5-3 2,4-4 3,-5-3 1,1-1 1,-1-7 2,1 4 3,-1 3 2,-3 8 3,-1 7-1,-3 19 0,-1 7 3,-4 11 3,0 11-4,0 18-1,0 11-4,0 19 1,-4 15-6,5 10-1,-1 12 0,0 7 2,4 3-1,5-3 2,-1-7-4,5-8-2,-1-11-1,1-11 0,-1-11-22,5-7-7,-5-15-8,5-11-1,-4-11-14,-1-11-6,1-4-25,-1-3-14,5-8 52</inkml:trace>
          <inkml:trace contextRef="#ctx0" brushRef="#br1" timeOffset="2.74522E9">4918 1507 300,'-41'11'112,"37"-11"-87,4 4-2,8-8-6,0 4-15,9-4-1,4-3 3,7 0 2,10-4-2,11 0 6,13-4 3,9-3 2,7-8 4,5-4-9,4-6-3,12-8-4,5-4-3,3 0-2,5-7 1,8-19-43,12-25-20,-12-4-81</inkml:trace>
          <inkml:trace contextRef="#ctx0" brushRef="#br1" timeOffset="2.74521E9">5961 1834 224,'-25'30'85,"17"-19"-66,3 0-3,5-4-7,0 1-18,0-8-4,0 7 6,5-3 3,-5-4 4,4 3 6,0 1 6,-4-4 3,4 4 0,4-4-3,1-4 0,-1-3-5,0-4-2,0-4 0,1-4-1,-1-6 0,0-1 0,0-3 0,-3-1 2,-1 1-3,-4-1-2,0 1 2,-4 3 2,-1 4 4,1 7 2,-4 4-1,0 4 1,-5 3-4,1 15-2,0 4-2,-1 7-3,-3 4-2,3 7 1,1 7 1,3 1 2,5 3-3,8 0-2,5 0 2,3-3 0,1-5-2,3-2 2,5-9 1,-1-3 2,1-3-1,4-8 2,-4-8-2,-1-6-1,1-5 1,-4-10 1,-1-11 3,1-8 4,-5-7-4,0-4-3,1-4-1,-1 1 1,1-1-1,-1 8 2,1 8 0,-5 6 3,0 8-3,-4 11 0,-4 11-1,4 11 1,0 7-2,1 8-1,-1 7 1,0 8 1,4 3 1,5 0 1,7 0 0,5-7 2,4-4-8,0-7 0,4-12 9,0-14 4,0-11-2,5-11-3,-1-11-10,0-7-3,0-8-29,-4-18-14,0-11-78,-4-12-56,-4 1 74</inkml:trace>
        </inkml:traceGroup>
      </inkml:traceGroup>
    </inkml:traceGroup>
  </inkml:traceGroup>
</inkml:ink>
</file>

<file path=ppt/ink/ink533.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9-02-15T00:38:33.81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57428849-4061-4A9C-AF44-47CA032DFE20}" emma:medium="tactile" emma:mode="ink">
          <msink:context xmlns:msink="http://schemas.microsoft.com/ink/2010/main" type="writingRegion" rotatedBoundingBox="11350,9922 11365,9922 11365,9937 11350,9937"/>
        </emma:interpretation>
      </emma:emma>
    </inkml:annotationXML>
    <inkml:traceGroup>
      <inkml:annotationXML>
        <emma:emma xmlns:emma="http://www.w3.org/2003/04/emma" version="1.0">
          <emma:interpretation id="{C5C56886-883E-4648-9EAB-D3571F83ECD3}" emma:medium="tactile" emma:mode="ink">
            <msink:context xmlns:msink="http://schemas.microsoft.com/ink/2010/main" type="paragraph" rotatedBoundingBox="11350,9922 11365,9922 11365,9937 11350,9937" alignmentLevel="1"/>
          </emma:interpretation>
        </emma:emma>
      </inkml:annotationXML>
      <inkml:traceGroup>
        <inkml:annotationXML>
          <emma:emma xmlns:emma="http://www.w3.org/2003/04/emma" version="1.0">
            <emma:interpretation id="{65EB6F51-9764-4CFD-B331-926C3FA967D6}" emma:medium="tactile" emma:mode="ink">
              <msink:context xmlns:msink="http://schemas.microsoft.com/ink/2010/main" type="line" rotatedBoundingBox="11350,9922 11365,9922 11365,9937 11350,9937"/>
            </emma:interpretation>
          </emma:emma>
        </inkml:annotationXML>
        <inkml:traceGroup>
          <inkml:annotationXML>
            <emma:emma xmlns:emma="http://www.w3.org/2003/04/emma" version="1.0">
              <emma:interpretation id="{4836DBAE-BED2-476E-93BE-17C64580BB0F}" emma:medium="tactile" emma:mode="ink">
                <msink:context xmlns:msink="http://schemas.microsoft.com/ink/2010/main" type="inkWord" rotatedBoundingBox="11350,9922 11365,9922 11365,9937 11350,9937"/>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inkml:trace>
        </inkml:traceGroup>
      </inkml:traceGroup>
    </inkml:traceGroup>
  </inkml:traceGroup>
</inkml:ink>
</file>

<file path=ppt/ink/ink5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7-26T19:10:42.212"/>
    </inkml:context>
    <inkml:brush xml:id="br0">
      <inkml:brushProperty name="width" value="0.10583" units="cm"/>
      <inkml:brushProperty name="height" value="0.10583" units="cm"/>
      <inkml:brushProperty name="color" value="#C00000"/>
      <inkml:brushProperty name="fitToCurve" value="1"/>
    </inkml:brush>
  </inkml:definitions>
  <inkml:traceGroup>
    <inkml:annotationXML>
      <emma:emma xmlns:emma="http://www.w3.org/2003/04/emma" version="1.0">
        <emma:interpretation id="{02B7BCD1-F82B-4065-9616-5FE8EA8EACEE}" emma:medium="tactile" emma:mode="ink">
          <msink:context xmlns:msink="http://schemas.microsoft.com/ink/2010/main" type="inkDrawing"/>
        </emma:interpretation>
      </emma:emma>
    </inkml:annotationXML>
    <inkml:trace contextRef="#ctx0" brushRef="#br0">1 201 160,'0'-4'63,"0"-13"-34,0 7-30,0 7 15,0 3-10,0-3 0,0 3-2,0-4-2,0 4 5,0-10 1,4 0 4,-4 4 4,0-1-2,4 0 1,-4 4-1,3-1 0,1 1-2,0 0 1,0-1 0,3 1 1,1 0-2,3-1-1,0 1-1,1-4 0,3 4-2,0 0 1,4-1 2,0 1 5,3 3-8,8-4-3,-3 4 0,-1-3 2,4 0-2,-3 3 0,-1 0-1,1 0 1,10-4-2,1 4-1,0 0 3,-1 0 2,1-3-4,0 0-1,3 3 2,4-4 1,4 1-1,-3 3 1,-1-3 0,0-1 1,-3 1-2,7 0-2,-4-1 1,0 1 1,0 0-3,1-1 0,-5 1 1,1 3 2,3 0-1,0-4 2,0 4 0,1 0 1,-5 0-2,-3 0-2,3 4 3,1-4 0,-5 0-1,1 0-2,-4 0 5,0 3 4,-4-3-7,0 0-1,0 0 1,1 0 1,-5 0 1,12 0 0,-8 0 0,0 0 2,-4 0-3,1 0 0,-5 0-1,1 0-2,0 0-2,-4 0-1,-4 0-3,0 0 1,-4 0-17,0 4-8,-3-4-20,-8 0-8,0 0-40,-11 0-50,-5 3 43</inkml:trace>
  </inkml:traceGroup>
</inkml:ink>
</file>

<file path=ppt/ink/ink5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7-26T19:10:43.370"/>
    </inkml:context>
    <inkml:brush xml:id="br0">
      <inkml:brushProperty name="width" value="0.10583" units="cm"/>
      <inkml:brushProperty name="height" value="0.10583" units="cm"/>
      <inkml:brushProperty name="color" value="#C00000"/>
      <inkml:brushProperty name="fitToCurve" value="1"/>
    </inkml:brush>
  </inkml:definitions>
  <inkml:traceGroup>
    <inkml:annotationXML>
      <emma:emma xmlns:emma="http://www.w3.org/2003/04/emma" version="1.0">
        <emma:interpretation id="{A8621445-931F-46D0-83CE-361DDF930473}" emma:medium="tactile" emma:mode="ink">
          <msink:context xmlns:msink="http://schemas.microsoft.com/ink/2010/main" type="inkDrawing"/>
        </emma:interpretation>
      </emma:emma>
    </inkml:annotationXML>
    <inkml:trace contextRef="#ctx0" brushRef="#br0">0 181 180,'0'0'68,"4"-3"-36,0 3-33,-4 0 12,0 0-5,0 0-1,0 0-1,4 0 2,0 0-3,3 0 7,1 3 5,-1 0 2,1 1 1,-1-1 0,5 1-2,3-1-6,0 0-4,4 1-1,7-1 1,0-3-3,4 3 0,1-3 1,-1 4 0,0-4 0,15 0 0,-3 0-2,-1 0 1,1 0 2,3 3 4,0-3-4,4 3-3,4 1-1,-4-1-1,-4 0 2,0 1 1,-3-1-1,3 0-2,0 1 1,1-1 1,-1 0-3,0 1 0,-3-4 3,-1 0 3,1 0 0,3 0 0,-4 0 1,1-4 1,-5 1-3,-3 0-1,-3-4-1,-1 0 1,4 1-2,-4-1 2,4 0-2,-4 1 2,0-1-2,0 0 2,0 0-2,1 4-1,-1-4 1,0 4-1,4-4 0,4 1 2,-5 2 1,1-6 1,0 4-2,0-1-2,-4 0 3,1 0 2,2 1-2,5 2 0,-4 1-1,4 0-2,-4-7 3,0 10 0,3 0-1,-3-10 1,12 10-2,-12-7-1,7 10 3,-3-6 0,-4-1 1,0 1 0,-4 0 0,0 9 0,0-6-2,4 4 1,0-1 0,-4 1 1,0-1 0,-3-3 0,-1 0 0,-3 0 2,-1 0-5,-3 0-3,0 0 1,-4 0 2,-4 0-9,1 0-4,-9-10-49,-3-7-53,-3-10-27,-5-3 21</inkml:trace>
  </inkml:traceGroup>
</inkml:ink>
</file>

<file path=ppt/ink/ink5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7-26T19:10:44.534"/>
    </inkml:context>
    <inkml:brush xml:id="br0">
      <inkml:brushProperty name="width" value="0.10583" units="cm"/>
      <inkml:brushProperty name="height" value="0.10583" units="cm"/>
      <inkml:brushProperty name="color" value="#C00000"/>
      <inkml:brushProperty name="fitToCurve" value="1"/>
    </inkml:brush>
  </inkml:definitions>
  <inkml:traceGroup>
    <inkml:annotationXML>
      <emma:emma xmlns:emma="http://www.w3.org/2003/04/emma" version="1.0">
        <emma:interpretation id="{9A3AEAC0-7B34-42FD-9569-2F48B8BB1738}" emma:medium="tactile" emma:mode="ink">
          <msink:context xmlns:msink="http://schemas.microsoft.com/ink/2010/main" type="inkDrawing"/>
        </emma:interpretation>
      </emma:emma>
    </inkml:annotationXML>
    <inkml:trace contextRef="#ctx0" brushRef="#br0">799 44 252,'0'-7'96,"0"11"-52,4-8-43,-4 4 19,3-3-13,-3 0-2,4-1-5,-4-3-1,0 1 1,0 2 4,-4 1 2,1 0 6,-1-1 3,-4 4-6,1 0-1,-5 7-4,-6 3-3,-1 10-3,-11 4 1,-4 3 1,3-1 0,1 4 0,-4 4 0,-15 0 0,8 6 2,-1 3 1,1 1 1,-1-7-2,1-4 1,3-3 0,1 4 1,-5-4-2,8-10 1,0 0-4,8 4 0,3-4 1,4-3 2,4-4 3,0 0 4,4-3-2,3 1-2,5-5-2,-1-2 0,0-1 0,0 7 1,4 0-2,-3 0 1,3 0 0,0 0-1,0 0 1,0-3-2,0 0-1,3-1 1,1 1 1,0 3 3,3-3 2,5 0-3,-1-1-3,0 1 4,8 3 1,-4 0-2,0 0-1,0 0 1,0 0 0,1 0 2,2 0 1,1 0 1,4 0-4,0 1-3,-1-5 0,1 8 1,11-4-1,-4 6-1,4-2 1,-4-1 1,0-3 3,0 0 4,0 0-2,-3-3-2,7 0 0,0 0 1,-4-1-1,0 1 2,-4 0-2,-3-1 2,0 4-2,-1-3 2,1 3-2,0 0 0,-1 0-1,-3 4 2,0-4-3,0 3 0,-4-3-1,0 0-2,-4 0-2,-3-3 1,3 0-39,0-7-18,-3-4-52,-4-12-23,-4-8-11</inkml:trace>
  </inkml:traceGroup>
</inkml:ink>
</file>

<file path=ppt/ink/ink5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7-28T00:22:12.54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4D71927-F4C2-46FE-A040-90CDD11BF005}" emma:medium="tactile" emma:mode="ink">
          <msink:context xmlns:msink="http://schemas.microsoft.com/ink/2010/main" type="inkDrawing"/>
        </emma:interpretation>
      </emma:emma>
    </inkml:annotationXML>
    <inkml:trace contextRef="#ctx0" brushRef="#br0">203 13 172,'-11'-10'66,"7"10"-36,-7-3-42,7 3 10,0 0 2,-3 0 5,-1 0-2,-3 0-2,0 0 0,3 0 7,0 0 5,1 0 7,-1 0 4,1 0-8,-1 3-4,5 0-5,-1 1-2,0-1-3,4 11-2,0-1 1,4 10-1,0-2 0,3-5 2,1 1-1,3-4-1,4 4 1,4-3 1,3-4-1,1 0-1,3 0 3,5-3 0,-1-1-1,-8 1 1,1 0-2,0-1 2,-4 1-2,-4 0-1,0-1 3,-4 1 2,0-4-2,-3 1-2,-1-1 2,1 1 0,-1-1 1,-3-3 2,-4 0-5,0 0-1,0 0-2,0 0 0,0 0 4,-7 7 3,-1 6 0,-14 0 2,-9 8 0,-6-1 3,-5 3-5,-7 7-1,-4 7-2,-3 10-2,3 0-2,4 0-1,8-7-113</inkml:trace>
    <inkml:trace contextRef="#ctx0" brushRef="#br0" timeOffset="-631.1982">-385 268 84,'-4'-7'33,"0"7"-18,1 0-9,3 0 9,0 0-6,0 4-3,-4-1-1,0 0 1,0 1-1,1-4 2,-1 13 2,0-13 2,0 3-3,4-3 2,0 10-2,0-3-4,4 0-4,0-4-1,0 1 3,3-1 3,1 0 4,3 1 2,0-4 3,1 0 4,6 0-6,1-7 1,8 4-6,-5-1-2,5-3 2,-1 4 0,1-4 1,3 4 2,-4 0-5,-3-4-1,3 4 0,-3-1 0,3 1-2,-3 0-2,-1 3 1,1-4-1,0 1 0,3 3 2,0 0 3,1-3 4,-5-1-9,1 1-4,-4 3 8,3 0 4,-3 0-1,-7 0-2,3 3 0,-4-3-1,0 0 0,-3 0 2,-1 0-1,1 0 2,3 0-4,-3 0 0,-1 0-3,1 0-3,-1 0 4,1 0 1,0 0-3,-8 0 1,3 0 0,-3 0 0,8 4 0,-8-4 2,0 0-1,0 0 2,0 0 0,0 0 1,0 0 0,0 0 0,0 0-5,0 0-1,4 0-17,-4 0-7,0 0-25,0 0-7,0-4-25,3 1-32,-3 3 42</inkml:trace>
  </inkml:traceGroup>
</inkml:ink>
</file>

<file path=ppt/ink/ink5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2-23T03:24:12.621"/>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8E1A7432-4672-4403-AC2C-3DCFE7A57A67}" emma:medium="tactile" emma:mode="ink">
          <msink:context xmlns:msink="http://schemas.microsoft.com/ink/2010/main" type="inkDrawing"/>
        </emma:interpretation>
      </emma:emma>
    </inkml:annotationXML>
    <inkml:trace contextRef="#ctx0" brushRef="#br0">4 7 192,'-3'-6'74,"-1"6"-40,4-4-24,0 4 17,0 0 2,0 0 2,0 0-8,0 0-3,7 4-12,1 2 4,-1 1 1,1 10 2,0-4 1,3 11-2,0-4 1,1 3-4,3 4-1,-4 3 2,8 4 3,-4 13-4,4 0-1,0-1 0,-4 1 1,0-6 1,0-1 0,0 3-4,-4 4-3,0-6-2,0-8 0,1-3-4,-1-6-2,-4-4-1,1-7 0,0-3-13,-1 0-4,-3-3-20,-4-7-9,4-3-35,3-34-86</inkml:trace>
    <inkml:trace contextRef="#ctx0" brushRef="#br0" timeOffset="399.9808">328-3 216,'-7'4'82,"7"2"-44,0-6-31,0 0 20,0 0-5,0 7 1,0-7-1,0 7-2,0-1-10,3 1 9,1 0 4,4 20 13,-1-1-11,1 1-2,-1 3-7,-3 4 0,4 6-7,-4 0-3,3 1-3,1-8-3,-1-6-8,8-7-5,42-87-156,-4-70 6</inkml:trace>
    <inkml:trace contextRef="#ctx0" brushRef="#br0" timeOffset="1154.9024">1019-105 264,'-12'0'99,"12"4"-54,-3-1-39,3-3 22,-4 7-11,4-1-2,-4 5-6,0 2-4,0 4-2,1 6 2,-1 17 4,-4 7-3,-3 4 2,-4 12-5,0 1 0,0-4-1,3-6-2,1-4-10,3-6-4,5-11-24,3-9-10,11-14-74,8-20-38,11-31 79</inkml:trace>
    <inkml:trace contextRef="#ctx0" brushRef="#br0" timeOffset="1554.0492">1418-118 252,'0'0'96,"0"0"-52,0 0-40,0 3 21,-4 4-12,1 0 0,-5 6 4,-15 7 3,5 7-10,-5 20 10,0 10 3,-3 7-5,-1 6 0,5 7-9,3-3-3,0 10-8,4-7-3,8-10-38,10-17-16,12-23-89</inkml:trace>
  </inkml:traceGroup>
</inkml:ink>
</file>

<file path=ppt/ink/ink5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0:33.292"/>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A763BF47-5A00-40AE-8033-792D16FFD4B9}" emma:medium="tactile" emma:mode="ink">
          <msink:context xmlns:msink="http://schemas.microsoft.com/ink/2010/main" type="inkDrawing"/>
        </emma:interpretation>
      </emma:emma>
    </inkml:annotationXML>
    <inkml:trace contextRef="#ctx0" brushRef="#br0">1735 241 148,'-18'-2'57,"18"-1"-30,-5 1-29,5 2 9,0 0-5,-3 0-2,3 0 3,-5 0 0,3 0-1,2 0 12,-5 0 5,5 0-1,-3 0 0,1 2-6,2 1-2,-5 5 0,5 4-7,0 1-2,0 3-1,0-1 0,0 1 0,0 0 0,5 1 0,-5-1 0,0 2 0,2 2 2,1 0-1,2 0-1,-5 0 3,0 1 0,0-1-1,0-2-2,0-3 3,0 1 0,-5-5 1,2 0 2,1-2-1,2-2 0,-5-3-6,2 1 1,-2-1 0,0-2 2,0 1-1,3-3-1,-6 0-2,3-3 1,0 1 1,5-2 0,-7-1 0,7-1 0,-5-3-3,2 0 2,1-2 1,-1-3 0,3 1 0,0-1 0,0 1 0,3-5 0,2 0 0,0-2 0,2 0 0,3 0 0,-2-7-3,-3 0 2,2 3 3,1 1 1,-1 1-1,1 2 1,2 2 0,-2 2 1,-1 3-2,3 2-2,-2 2 3,-1 0 0,-2 2-1,0 3-2,3-1-2,-6 3 1,3 2 3,0 2 1,0 0-4,3 3-1,-6 2-2,3-1 3,0 1-2,1 0 1,1-1 2,-4 1 2,4 0 1,-4 0 3,2-1-8,0 5 0,0-2 2,-3 7 4,-2-3-1,0 1-4,-2-1 0,-3 1 1,0 1 2,-3 1-3,1 2 0,-1 2 3,0-2 1,1-3-1,-3-3-2,2-1 3,3-2 0,-7-3-4,4 1 1,3-2-2,0-3 0,3 0 2,-6-2 2,6 0-1,2-2 2,0 0-4,0-1 0,5 1 1,0-2 0,-3-1 0,6-6 0,-1 2 0,1 0 0,-1 2 2,3 1 1,0-1 1,0 0-5,3 3 1,-3-1 0,-2 1 0,2 2 2,0 2 1,0 0-4,-3 0 1,1 0 2,-1 2 1,1 2-4,0 1 1,2 2 0,0-1 0,-3 3 0,1-2 0,-6 0 0,1-1 2,-3 3 1,-3 0 1,1 0 2,-6 0 1,1 0-1,-3 2-1,-3 0 1,-2 0 1,0 1-3,-3-1-1,1-2 1,-1-3 0,3-1-5,-3-1 1,1-1-11,-1-6-3,6-1-61,2-5-28,0 0-5</inkml:trace>
    <inkml:trace contextRef="#ctx0" brushRef="#br0" timeOffset="1780.1007">2142 113 235,'-10'-2'11,"2"-2"6,1-1 2,2 1 1,-3 2-9,-2-1-4,2 1-2,-2 0-1,3 0 0,2 2 0,-3 0-2,3-3 1,-2 3-2,2 0-1,0 0 3,2 0 0,-2 0-1,5 0 1,-5 0-2,3 3-1,2-1 1,0-2 1,0 2-1,0 3-1,0-1 1,2 0 1,3 3-1,-5 0-1,3 0 1,-1 2-1,1-1 0,-1 4 2,1 1 3,2-2 2,-5 3-3,2-1-1,-2 3 3,0 4 3,0 0-4,0 0-1,-2-2-2,2 0-2,0-3 3,-5 3 0,2-2-1,3 2-2,0-3 1,0 3 1,0-2-1,3-3-1,-3 1 1,5-1-1,-5 1-3,0 1 2,2 1 1,-2-3 2,5 1-1,-5 1 2,0-4-2,3 1 2,-3-1 0,0-2 3,2 0-3,3 0 0,-5-3 1,0 1 0,0-7 0,0 4 0,0 1 2,0-3 3,0-2-2,0 0-2,0 5-2,0-5-3,0 6-2,0-6 1,0 5 1,3-1 0,2-4 2,-3 5 1,3-1 1,0-2 0,0 1 0,3-1 2,-3 2-3,3-1 0,-1-1-1,-2 0-2,5 0 1,-2 3-1,-6-5-5,6 2 1,-6 0-40,6-4-18,2-7-65</inkml:trace>
    <inkml:trace contextRef="#ctx0" brushRef="#br0" timeOffset="1040.0427">2172 120 148,'-8'0'55,"8"0"-30,-2 0-29,2 0 8,-5 0-2,2-2 1</inkml:trace>
    <inkml:trace contextRef="#ctx0" brushRef="#br0" timeOffset="3483.8883">2378 265 290,'-5'-2'17,"3"0"2,-1 0-6,3 2 0,-5 0-8,10 6 1,-5 6 1,3-1-3,-1 2-1,1 1 1,-1-1 2,1 3 1,2-1 3,-5 5-5,2 0-3,1 1-1,-1-1 1,-2 0-1,3 0 2,-3-2-2,2 0-1,-2-3 3,0-1 0,0-1-1,0-4 1,-2-2-2,-1-3 2,1 1 0,-1-3 1,-4-2-2,2 0 1,-3-2-2,0-1-1,-2-1 1,3-1-1,-1 1-3,3-3 2,0-2 1,0 3 0,3-3 0,-6 0 2,3 0-1,3-2-1,-1-1-2,3-3 1,0-1 1,0-2 2,0 3-1,3-3-1,-1 0 1,3-2 1,3-5-3,-1 5 0,-2 0 1,8 2 2,-6 3-1,3-1 2,1 5-4,-1 0 0,0-1 1,2 3 0,-4 3 0,2-1 0,-3 3-3,1-1 2,2 1 3,-3 1 1,-2 1-4,3 2 1,0 0 0,-1 0 2,1 2-1,-1 1 2,-4 1-4,2 1 0,-3 1 1,1 1 0,2 2 0,-10 4 2,2 3-3,1 2 0,-1 2 1,-2 0 0,0 0 0,-2 2 0,-1 3 0,3-3 2,-8-1-3,8-4 0,-2-1 1,-3-3 0,5-1 0,2-3 2,-4-3-1,4-1 2,1-3-2,-1-2-1,3-2 1,0-1-1,0-1-3,3 0 2,-1-1 1,1 1 2,4-1-3,-4-4 0,2 2 1,0 1 0,0 1-3,2 1 2,1-1 1,2 1 2,-2-1-3,2 3 0,2 0 1,1 0 0,-3 0 0,0 2 2,0 0-1,3 2-1,-8 4 1,2-1-1,1 4 0,-3 0 0,0-3 0,-3 3 2,-2 0-1,-2 0 2,-3 2 0,0 1 3,-3 1-1,-2 0 0,-5 3-3,2 2 1,-4 0 0,-1 2 1,1 0-2,-4-2-2,-1 0 1,-1 0-1,3-7 0,3 0 0,1-4-11,4-5-3,-1-11-35,6-9-15,4-4-53</inkml:trace>
    <inkml:trace contextRef="#ctx0" brushRef="#br0" timeOffset="2329.5485">2386 310 176,'-5'-4'66,"2"-10"-36,3 7-35,0 1 14,0 1-7</inkml:trace>
    <inkml:trace contextRef="#ctx0" brushRef="#br0" timeOffset="4246.7882">2697 397 156,'-5'0'60,"5"0"-32,-5-2-26,5 2 14,-2 0-6,2 0 0,-5 0-2,0 0 2,2 0-5,1 0 6,-1 0 2,3 0-2,0 0-1,0 0-2,0 0 0,5 0-2,3 0-1,-1 0 1,8 0 1,0 0-3,3-2-1,2-1-1,0 1 1,0 0 0,0 2 1,1 0-2,-1 0-2,-3 0 3,1 0 0,-3 0-4,-3 0 1,-1 2 0,-4-2 0,1 0 0,-3 0 2,-3 0-1,-2 0 2,0 0-2,0 0-1,0 0-4,0 0 0,0 0-33,0 0-16,-2 0-49</inkml:trace>
    <inkml:trace contextRef="#ctx0" brushRef="#br0" timeOffset="5047.1184">2836 337 156,'-3'2'60,"3"-4"-32,0 0-28,0 2 13,0 0-14,0 0-3,-3-3-1,3 1 3,0 2 1,-5 0 5,3-2 5,-1 2 8,1 0 4,-3 0-2,5 0-1,-5 0-8,2 0-2,1 0 2,-1 0 1,1 0-3,-1 0 0,1 0 1,-1 0 2,3 0-3,0 0-3,0-2 0,0 2-1,0 0-5,0 0-1,0 0 1,3 0 0,-1 0 1,1 0 0,2 0 2,0 0 3,2-3-2,1 3 0,-1-2-1,4 2-2,-1-2-2,2 2 1,-2 0 3,3 2 1,-1-2-4,1 2-1,-3-2 1,0 0 2,0 0 0,0 3 2,0-1-4,0 0-2,3-2 2,-8 2 2,2-2 0,1 3-1,-3-3 3,0 0 0,-3 2-1,-2-2-2,0 0 3,3 2 0,-3-2 1,0 5 2,0-1-3,0 0-2,0 1 0,-3-1-1,1 3 0,-1 0 2,1 0 1,-1 1 1,-2 8-2,0 0 1,-2-1 2,2 1 2,-5 2-1,2 0-1,1 0-3,-6 0 1,-2-3-4,2 3 0,3-7-26,0-2-11,3-2-87,2-3-45,0-1 81</inkml:trace>
    <inkml:trace contextRef="#ctx0" brushRef="#br0" timeOffset="6601.491">3006 413 172,'-5'-5'66,"5"3"-36,-5-5-33,5 3 11,0-3-11,5 1 0,-5-3-4,5 0 0,0-7 4,0-2 12,6 3 7,-6-1 7,7 2 3,-4 1-7,4 2-1,6 0-7,-3 2 1,0 2-5,-2 0 1,-1 3-7,3 2-1,-2 2 4,-1 4 2,1 1 0,-1 6-1,1 4-3,2 3-2,3 2 1,-3 1 1,-3 1-1,-2 5 2,-7-1-2,-3 4 2,-8 1 0,-4 2 3,-3 3-1,-5 4 0,-11 0-3,1-4-2,0-4 1,3-6 1,-1-6-14,3-4-7,2-5-48,6-2-18</inkml:trace>
    <inkml:trace contextRef="#ctx0" brushRef="#br0" timeOffset="6084.5676">3109 268 200,'-2'-14'74,"-8"12"-40,2 0-40,8 2 14,0-3-7,0 1-1,0 0 3,0 2 0,0-2-1,0 2 7,0 0 4,0 0 0,0 4 0,3 5-3,2 7-1,0-1-1,0 3 0,0 2-4,3 5-3,2 0 4,-5-1 4,2 3-1,-2 0 1,0 0-3,0-3-1,0-1-3,0-3-2,0-2 1,-5-5 1,3-2-1,-1-2 2,-2-2-2,0-3 2,0 1-7,0-5 1,-2 0-19,-1 0-6,3 0-18,-5-3-7,0 1-44</inkml:trace>
    <inkml:trace contextRef="#ctx0" brushRef="#br0" timeOffset="7264.493">3429-1 180,'-5'-6'68,"2"1"-36,1 3-26,-1 0 17,1 2-3,-3 2 0,-3 3-2,-2 1 1,0 3-10,-3 7 8,-2 2 5,0 2-11,0 0-6,0 4-1,8 1-1,-6 0-4,8 1 1,5 1-7,2-2 0,6-3-13,0-4-4,2-5-5,2-1 0,3-6-4,3-1 1,-1-3-29,-1-6-35,1-1 29</inkml:trace>
    <inkml:trace contextRef="#ctx0" brushRef="#br0" timeOffset="8270.0346">3323 346 260,'-2'0'99,"2"0"-54,2 0-46,-2 0 20,5-2-13,0-3-3,5 1-2,-2-5-1,2-5 0,0 1-3,5 2 2,-5 0-6,5-1 0,3-1-10,-3 0-4,5-1-5,0 1-1,-2 2-7,-3-1-2,-3 3-42</inkml:trace>
    <inkml:trace contextRef="#ctx0" brushRef="#br0" timeOffset="7935.4185">3499 134 260,'-2'-3'96,"4"3"-52,-2 0-51,-2 3 29,-3 1-17,0 3-15,0 4-6,-3 7 7,-5 4-6,1 7-2,-1 0 6,1-2 6,-1-2 4,3-3 1,3-4-18,-1-5-8,3-4-61</inkml:trace>
    <inkml:trace contextRef="#ctx0" brushRef="#br0" timeOffset="7697.7995">3399 142 212,'0'0'82,"2"0"-44,1 0-40,-3 0 14,5 3-8,0-1-3,2 2-3,1 1-1,-1-1 2,1 5 2,-3-2 4,2 2 4,-2 0 2,0 0-8,3 0-1,0-3-2,2 3 2,0-2-1,0-2-7,-3-1-1,1 3-24,-3-7-7,-5 0-53</inkml:trace>
    <inkml:trace contextRef="#ctx0" brushRef="#br0" timeOffset="8607.6304">3602 29 216,'8'-3'82,"-1"3"-44,-2-2-42,-5 2 13,5 2-7,0 1-2,5 1 12,-2 5 6,2 9-9,-2 2 11,-6 7 3,1 8-7,-3 12-2,-5 0-10,-3 7-3,-2-3-23,-5-2-8,-3-2-49,1-2-63,-14-9 35</inkml:trace>
    <inkml:trace contextRef="#ctx0" brushRef="#br0" timeOffset="-12067.0812">319 878 148,'-2'-3'55,"2"3"-30,0 0-23,0 0 12,0 0-9,0 0-3,0 0 1,0 0 0,0 0-1,0 0 1,0 0 0,0 0 14,0 0 6,0 3-3,0 1-1,0 0-9,0 3-4,2 0-1,3 2-1,-5 0-2,3 2 1,2 2-2,-2-1 2,-3-1-2,2 4-1,3 5 1,-5-2 1,0 2 1,0-2 3,-5 0-3,3 2-2,2-2 0,-3 4-1,-2-1 0,2-4 0,3-1-3,-7-2 2,4-3-19,-2-2-7,3-3-32,-6 1-57,8-3 20</inkml:trace>
    <inkml:trace contextRef="#ctx0" brushRef="#br0" timeOffset="-11333.6004">118 1164 52,'-7'-9'22,"2"-3"-12,2 3-5,3 5 6,0-5 0,0 0 1,0-7 0,0-1 0,3-1 0,2 0 2,-3 0 4,3 2 3,3-2-5,-3 3-1,2-1-1,4 1 2,1-1-9,1 3-2,2 1-1,0 3-2,2 0 1,-7 3 0,6-1 1,-4-2 0,3 5 2,0-3 1,-2 5 1,2-3-2,-5 5-1,5 0-3,-5 2-2,5 1 1,-5-1 1,5 2 1,-2 3 1,2 2 0,-7 2 0,-1 0-2,3 3 1,-2 1-2,-1 3 2,-4 2 0,4 3 1,-7-1 0,0 0 2,0 5-3,-7-2-2,-3 2 0,0-1-1,-5-1 2,-8 0 1,3-1 1,-5-1 0,0-3 2,-11-2 1,4-3-1,-1-1 1,3-5-6,-3-3-1,-2-1 0,5-3 2,2-2-30,3-2-11,5-1-48,-3 1-44,11 2 47</inkml:trace>
    <inkml:trace contextRef="#ctx0" brushRef="#br0" timeOffset="-12906.829">71 198 88,'0'0'35,"0"0"-18,0 0-9,0 0 13,0 0-8,0 0-2,0 0-4,0 0 0,0 0 2,0 0 5,0 0-6,0 3-2,0 1-3,0 3 0,0-1 2,0 1 0,0 2 2,0 7-6,0 2-1,0 2 0,0 2 2,0 3-1,0 1 2,0 1-2,5 0 2,-5-2-2,0 1 2,0 1-2,0-2 2,0-3-2,0 1 2,0-8 2,0 1 4,-5-3-2,5-2 1,0-2-5,0-2 0,-3 0-3,-4-3-1,7 1 3,-3-3 1,-2 0 1,3-2 0,2 0 0,-8-4 9,5-1-5,-4 1-2,2-1-3,-3-1 0,6-1 0,-1-2 1,-2-2-2,3 0-2,2-3 1,-5 1-1,2-3 0,3 3 0,0 2 0,0-1 0,0-10 0,0 2-3,0-2 2,3 1 3,2 1 1,-5-4-1,10-3-2,-8 5-2,11 2 1,-3-1 1,-2 1 0,-1 2 0,-2 1 2,3-1-3,-1 0 0,1 2 1,-1 1 0,3-1 0,-2 5 0,-1 0 0,1-1 0,-3 3-3,2-2 2,4 0 1,1 0 0,6 0 0,-8 0 0,5 2 0,-5 0 2,0 0-3,0 2 0,-2 0 1,-1 1 2,1 1-1,-1 3-1,-4 0-2,4-1 1,-4 3 1,2 3 2,-3-1-3,3 2 0,-2 3 1,-3 0 2,2 4-1,3 2-1,-5 1-2,0 1 1,0 3 1,0 2 2,-5 1-1,3-1 2,-1 2-4,-4 0 0,2 5 1,2-2 0,-7-3 0,5-2 2,-5-2-1,0-2 2,0-1-2,-3-1-1,3-3 1,3-2 1,-3 0-3,2-3 0,1 1 1,4-2 0,-4-1 0,4-2 2,-4-2-3,2 0 0,2 0 1,3 0 0,-2 3-3,-4-3 2,4 0 3,2 0 1,-5-3-4,5 1 1,-3 0 0,3 0 0,0-1 0,0 1 2,0 0-1,3-3-1,2 1 1,-3 0-1,4 1 2,-4-1-3,1 2 0,2-1 1,-3 1 2,3 0-3,3 2 0,-6 2-1,6 0 0,-8 3 2,10-1 2,-8 3-1,6 0-1,-1-1 1,1 1-1,-1 2 0,-4 4 2,4 1 3,-4 1 4,2 1-2,3 4-2,-8 3-2,2-1 0,1 0-2,2 7-1,-5-2 1,2-5 1,-2-1 3,0-4 2,0-1-1,0-3 1,0-1 0,0-3 1,0-3-4,0-1-3,0-1 0,0-2 1,0-2-23,0 0-11,0 0-45,0 0-18,5-2-2</inkml:trace>
    <inkml:trace contextRef="#ctx0" brushRef="#br0" timeOffset="-5848.1372">634 732 96,'0'-4'38,"0"6"-20,0 0-10,0-2 13,0 0-8,0 3-2,-3 1-6,3 3-2,-5 2 3,3 2 3,-6 7-4,8 0 1,-2-1 1,-6 4 1,3-1 0,2 2-2,3 0-1,0-2-3,8 5-2,-5 2 1,4-7 1,1-2-3,-1-5 0,3-2 1,0-8 2,5-3-3,-2-7-2,4 0-9,-1 1-5,-1-3-16,-8 0-45,11 2 4</inkml:trace>
    <inkml:trace contextRef="#ctx0" brushRef="#br0" timeOffset="-5300.8514">744 862 148,'0'-2'55,"0"2"-30,0 0-27,0 0 11,0 0-8,0 0-1,0 0 0,0 0 2,0 0-1,0 0 4,0 0 1,0 0 6,3 4 3,2 1-8,-5-1-4,7 3-2,-4-1-1,4 1 0,-4 0 0,4 0 0,1-3 2,-5 1-3,4-1 0,1 0 1,-1-1 0,1-1-7,-3-2-3,0 0-36,2 0-46,1-2 17</inkml:trace>
    <inkml:trace contextRef="#ctx0" brushRef="#br0" timeOffset="-4943.8414">837 822 144,'-5'0'55,"5"2"-30,0 0-27,0-2 9,0 0-8,0 0 1,0 0-5,0 0 1,-2 5 2,-8 1 1,-3 1 9,3 2 5,0 0 0,0 0 0,2 2-5,1 0-3,-1-2-5,6 0 0,-6-2-5,3-1 1,3-1-20,-1-3-9,3-2-12,0 0-24,3-2 15</inkml:trace>
    <inkml:trace contextRef="#ctx0" brushRef="#br0" timeOffset="-4457.4632">636 985 164,'-2'2'63,"2"-4"-34,0 2-30,0 0 15,0 0-10,2-2 0,3-1-2,-5 1-2,3-2 1,2-1 5,-3 1 4,6-1 1,-6 1 1,3-3-4,5 0-3,-2-2 0,2 0-1,0 1-5,3-1 1,-3 0-11,2 0-5,3-2-12,3-3-3,0 1-36,-1-1-25,1 3 37</inkml:trace>
    <inkml:trace contextRef="#ctx0" brushRef="#br0" timeOffset="-3915.6809">832 719 136,'5'-2'52,"-5"2"-28,3-3-19,4 3 13,-4 0-6,4 0 1,1 0-6,2 3 1,3 1-5,-3-2 3,2 5 0,3 0 2,3 4 0,-3 7 2,0 2 1,-5 2-3,-2 7-3,-8 5 0,-5 11-1,-5 4-11,-1 4-3,-6-4-17,-6 1-6,-2-6-50</inkml:trace>
    <inkml:trace contextRef="#ctx0" brushRef="#br0" timeOffset="-2808.0867">1081 433 116,'0'-11'46,"0"13"-24,5-4-24,-5 0 9,3-1-5,2 1 1,-3 0 0,6-3 1,-6 1 9,3-1 6,3 1-4,-6-1 2,6 1-10,-1 0 5,-2-1 1,3 1-2,5-1 1,-3-2-3,7 1 0,-2 1-3,-5 1 1,3-1-2,-1 1 2,-2-1-2,1 3 0,-1 0-3,-3 0 1,1-1-2,-3 3-1,0 0 1,0 0-1,-5 0 0,0 0 2,2 5-14,-2-5-7,0 4-32,0 1-15,0-1-16</inkml:trace>
    <inkml:trace contextRef="#ctx0" brushRef="#br0" timeOffset="-2306.9894">1154 525 108,'0'0'41,"0"0"-22,0 0-22,0 0 6,0 0-3,0 0 2,2-3 8,4 3 5,-6-2 4,2 2 14,6-2-7,-1 0-14,3-1 2,-2 1 0,2 0-1,0 0 2,0-1-2,2 1 0,-4 0-5,2 0 0,-2-1-1,2 1 1,-3 0-2,1 2 1,-3 0-4,0 0 0,2 0-3,-7 0-1,3 0-4,-1 0-1,-2 0-30,0 0-12,0 0-46,5 2-26,-2 3 56</inkml:trace>
    <inkml:trace contextRef="#ctx0" brushRef="#br0" timeOffset="-1807.3057">1136 784 104,'0'0'41,"0"0"-22,0-3-11,0 3 11,3-2-5,4 2 2,-7 0 2,8-2 1,-6 0-10,4 0 6,-1 2 6,0-3-4,2 3-5,-4 0 0,7 0 8,-3 0-8,1 0-2,-1 0 0,1 0 4,2 0-6,-3 3 0,-4-3 0,2 0 0,0 2-7,0-2 0,3 0-1,-6 0 2,1 0-3,2 0 0,-5 0-19,7 2-7,-7-2-169,3 0 85</inkml:trace>
    <inkml:trace contextRef="#ctx0" brushRef="#br0" timeOffset="9956.7601">3803 223 184,'-7'0'68,"4"0"-36,-2 0-29,0 0 17,3 0-10,-1 0-3,1 0 0,-1 0 0,1 0-3,2 0 4,0 0 4,2-2-2,6-1 0,2-1-4,2-1 1,1-1 0,9-1 1,-1 0-2,1-2-1,1 1-1,-1-4 0,-1 6 0,-4-1 0,3 0-2,-5 1-2,0 1 1,-5 1-1,3 1 4,-3 1-9,-2 0-1,-1 0-10,-2 2-5,0 0-7,-2 0 0,-6-3-34,3 1 6,0 2-29,0 0 21,-2 0 31,-1 0 20</inkml:trace>
    <inkml:trace contextRef="#ctx0" brushRef="#br0" timeOffset="10326.9574">4057 116 85,'-5'2'50,"0"0"-10,0 0-7,0 3-11,0-1-2,-3 1-2,1-1-2,2 1-8,-5 1-1,2 3 3,1 5-4,-1-1-1,1 1 2,-3 10 0,0 3-1,-3 2-1,-5 2-3,3 7 1,0-2 9,3-2 4,4-5 4,3-3 0,3-3-3,7-3 2,5-7 1,2-2 2,1-4-6,2-5-1,2-2-7,1-2-3,-3-2-2,3-1 0,-3 3-4,0 0 0,-5 2-6,-3 0 0,-1 2-13,-1 2-2,-3 3-10,1 2-3,-6-2-27,1-1-11,-3 1-25</inkml:trace>
    <inkml:trace contextRef="#ctx0" brushRef="#br0" timeOffset="11274.8784">4122 223 192,'3'-5'74,"2"3"-40,0-2-35,0 1 15,0 1-8,3-2 2,-1-1 6,1 1 5,-1 2-9,1-1 1,2 1 2,0 0-1,0 2 1,3 0-7,2 0-4,-3 2-1,1 3-1,-1-1 0,-2 3 2,0-1-3,0 3 0,-2 3 1,-3 5 2,-2 1 1,-3 2 3,0 1-3,-5 1-2,-3-2 2,-2 7 0,-3-3-1,1-3 1,2-4-2,0 1-1,0-4 1,2-1 1,1-2-3,2-2 0,2-2-1,3-3-2,0-4 3,3 0 2,2-2 0,2-2 2,6-3-2,-1-2-1,1-4 3,-1-5 0,3-2 1,-2-3 2,0-6 1,-1-2 3,1-3-1,-6-1 2,1-1-4,-1 2 1,-2 1-1,0-1 3,0 5-3,-2 5-2,-1-1-2,-2 5-3,0 2-8,0 0-5,0 3-55,0 1-23,0-4-37</inkml:trace>
    <inkml:trace contextRef="#ctx0" brushRef="#br0" timeOffset="11975.4092">4520 355 160,'-10'4'60,"7"1"-32,1-3-15,2-2 19,0 0-14,0 0-2,0-2-6,2-1 1,3-1-6,0-3 6,3-4 2,2 0 9,0-5 4,2 3-6,1 2 1,-1 0-8,-2 2 0,3 0-8,0 2-3,-3 0-1,2 3-1,-2 2 2,-2-1-14,-1 1-7,1 0-10,-3 0-3,0-1-20,0 1-6,0-2-41</inkml:trace>
    <inkml:trace contextRef="#ctx0" brushRef="#br0" timeOffset="12260.7026">4595 341 236,'-18'18'88,"8"-7"-48,-7 7-45,9-4 17,-2 4-11,0 2-1,-2 2 0,-4 3 0,-1 1 0,2 3 2,2 3 3,6-6 7,2-3 2,7-5 1,3-3 1,3-6-2,2-9-1,5-9-7,5-6-4,3-5-15,-1-5-4,8-4-26,-2-7-13,2 3-52</inkml:trace>
    <inkml:trace contextRef="#ctx0" brushRef="#br0" timeOffset="13061.6728">4422 382 176,'-21'4'68,"19"-2"-36,-8 3-22,7-3 17,-2 0-13,3 0-3,-1 1-7,1-1-3,-1-2 0,3-2 1,3-1 1,2-1-1,0-3-2,7-4-2,4 0 1,-1-14-28,2 1-10,3-1-49</inkml:trace>
    <inkml:trace contextRef="#ctx0" brushRef="#br0" timeOffset="14231.2673">4713-34 140,'-7'-2'55,"4"-1"-30,1 1-16,2 2 14,-3-2-7,1 0 1,-1 2-4,1-2 2,-4 4-8,4-2 5,2 0 1,0 0-6,0 0-4,0 0-2,0 0 1,8 2 5,2-2 4,0 0-4,2-2-2,3-3 0,5 3-1,0-5 0,1 1 0,-4 1 2,1-4 1,-3 3-3,0 6-1,-2 0-3,-3 0-1,-3 0 1,1 9 6,-3-1 2,0 1-2,-3 0-1,1 0-3,-1 0-2,1 2 1,-3-2-1,0 2 0,0 1 0,0-3 0,0 4 0,0 0 0,0 1 0,0-1 0,0 1 2,0-1-3,0 0 0,0 1 3,0-1 3,2-2-2,1 1 0,-3 1-1,2-2 1,-2 0-4,3-2 0,-1 2 3,1 3 1,-3-3 1,0 7 2,0 0-1,0-3 2,0-1 0,-3-1 1,1-2 2,-3 1-1,-3-1 0,-2 2-3,0 5 1,-2 2-6,-1 2-3,-2-1-6,0-4-2,5-3-88,2-16-36,-2-23 14</inkml:trace>
    <inkml:trace contextRef="#ctx0" brushRef="#br0" timeOffset="26297.6384">3549 891 120,'-5'-9'46,"0"5"-24,3-3-10,2 5 16</inkml:trace>
    <inkml:trace contextRef="#ctx0" brushRef="#br0" timeOffset="19907.8284">1747 1081 236,'-2'0'88,"-6"-2"-48,6-1-45,4 3 15,-2 0-8,0 0-2,0 0 1,-2-2 1,2 2-1,0 5 6,0-1 3,-5 3-1,5 2 0,-3 2-3,3 2-1,0 5-1,-5 0 0,3 0 2,2 2 3,-3 0 5,0 2 3,1 1-3,-1-1 0,3 3-4,-5-1-1,3 3-3,-6-5-1,6-1-6,-6-1 1,3 0 0,0-5 0,0 1-3,3-5 2,-3 0 1,2-2 0,-2-2 2,0 0-1,5-3-1,-7 1-4,7-3 0,-8-2-3,6-2 0,-1-3-3,1-1 1,-1-3 0,3 0 3,0-3 2,0-3-1,3-3 4,-1-2 2,1 0 0,-1 0-1,1 0-2,2-3 1,2 3 1,-4-2 2,4 4-1,1 0-1,-1 0-2,3 2 1,-2 3 1,-6 0 2,6 2 1,-1-1 1,-4 3-2,5 0 1,-1 1-2,1 1-1,-3 0 1,0 0-1,2 1 2,-4 1 1,2 1 1,0 2 0,0-3-2,2 3 1,-4 0 0,4-1 1,-4 1-2,2 0-2,0 0 1,-3 2-1,1 0 2,-1 2 1,4 2-4,-6 3-1,0 0 1,0-1 2,0 3 0,0 3 2,0-1-4,-6 2 0,4 1 1,-1-3 2,1 2-1,-1 1-1,1-1 1,-6 0-1,3 1-3,0-3 2,0 0 1,3-2 2,-3-2-1,2-1 2,1-1-2,-1-3-1,3 0-2,0-2 1,0-2 1,3-2 0,-1-3 0,6 0 0,-6 1 0,3-3 0,5 2 0,-2 0 0,-3 1 0,8-1 0,-6 0-3,3 3 2,0-1 1,0 3 2,3 0-1,-3-1-1,0 3-2,0 0 1,0 0 1,-2 3 2,-1-1-1,-2 2-1,0 3 1,-2 0 1,-1 2-1,-2 0 2,-2 2-2,-1 0 2,-2 2-2,-2 3 2,-3-3-2,-3 10-1,0-3 7,-4 0 3,2 0-3,0-2-2,2 0 0,-7 0-1,2-3 2,1-1 3,4-3 2,-4-4 3,2-3-7,4-2-2,-4-4-5,5-5-3,-2-4-20,7-2-10,-3-5-19,3-4-7,3 2-54,2-1-51,2 4 62</inkml:trace>
    <inkml:trace contextRef="#ctx0" brushRef="#br0" timeOffset="21127.4171">2217 967 212,'-2'-2'79,"2"-1"-42,0 1-43,-5 0 14,2 0-14,1 0-1,-3-1 2,2 1 2,-4 0 2,-4 2 9,-4 0 5,5 0 2,3 0 1,-3 0-2,-3 2 1,6-2 1,2 2-1,-3-2-3,3 0 0,0 3-3,5-3 0,-5 0-5,5 2-3,0 0-3,0 2 1,5 1 3,-5-1 3,3 3 0,-1 0 2,6-1-4,-1 6-2,1 1 0,-1 0-1,1-1 2,2-1 3,-8 0 0,3-2 0,0 0 1,0 0 1,3-3-6,-8 3 0,2 3-1,3-1 2,-5-2 1,3 0 1,0 4-2,-3 0 1,0 1-2,5-1 2,-5 1-2,0-1 2,0 0-2,0 1 2,0-1-2,2 1-1,-2-1-2,5 1 1,-5-1 1,0 0 2,0-2 1,0 5 1,0 2-2,0 0 1,0 0-2,0-3-1,0 1 3,-5 0 0,3-3-1,2 0-2,0-1 3,0-1 0,0-2-1,0 4 1,-5-2 2,2-2 2,3-2-3,-3 2-1,3 0 1,0-2 0,0-1 2,0-1-5,0-1-1,0-2 0,0 1 0,0-3 2,0 4 1,3-2-4,0 1 1,2-1-2,2 0 0,-4-2 4,2 0 1,0 0-10,2-2-5,1-5-38,2-6-18,0-3-81</inkml:trace>
    <inkml:trace contextRef="#ctx0" brushRef="#br0" timeOffset="22863.8952">2446 1081 228,'0'-2'88,"2"2"-48,-2-3-45,0 3 17,0 0-3,0 0 2,0 0 6,0 0 1,0 0-9,0 3 3,0 1 4,0 3-4,5-1-2,-5 6-3,0 1 0,0 5-2,0 2 2,0 0-2,0 3 2,0-1-4,0 0-2,0 1 2,0-3 0,0-2-4,0-3 1,0 1 0,0-1 2,0-3-1,0-1-1,-5 2 3,3-2-2,2 1-1,-5-4-2,2 1 1,-2-2-4,0 0-1,0 0-2,0-1 2,3-1 2,-1-1 2,1-2-1,2-2-1,-5 0-2,2-2-1,3-5 1,-5-1 2,3-6-1,-1 1 4,1-1 0,2-1 1,0-3 2,0 0 1,0 0-4,0-2-1,0 2 1,2 0 2,1 3 0,-1-3 2,3 0-2,-5 0-1,3 5 1,2-8-1,0 1 0,0 5-3,2-1 2,1 3 1,2-3 2,-3 3 1,-2 1 1,3-1 0,-3 2 2,0 2-3,8 2-2,-6 3 0,1-3-1,2 3 2,-5 1-1,2 1 2,-2 0-4,3 6 0,-6 1 1,3 6 2,0 0 1,1-2-4,-4 2 1,1 0 0,-1 3 2,1-1-3,-1 1 0,3 3 1,-5 4 2,0-4-3,0-1 0,0 0 3,0-3 1,0 1-4,0-3 1,0-2 0,0 0 2,0-3 1,-5-1 1,3-1-2,-1-2 1,1 1-2,-1-3-1,1-3 1,2 1 1,-6 0-1,1 0-1,0 0 1,3-1-1,-3 1-3,2 0 2,3 0 1,-5-1 2,5-1-1,0-1 2,5 3-4,3 0 0,-8-5 1,5 3 2,0-1-1,3 1 2,-3-5 0,2 7 1,1-1-5,-1 1-1,1 0 1,2 2 2,0 0 0,2 4-1,-4 1-2,2-1-1,0 1 4,0-1 1,-2 1 0,2-1-2,-5 1 1,0 1-1,-3 1 0,-2 2 2,0 0-3,-2 2 0,-1 0 1,1 1 2,-8 1-1,2 0-1,1-2 3,-9 5 0,1 2 3,3 0 3,-6-2-2,1-3 1,-1-2-1,-2-2 3,0-2-1,2-3 0,1-2-5,-1-2-1,0-2-3,1 0-1,-1-5-15,6 1-4,-1-6-10,6 1-4,-3 0-25,5 2-13</inkml:trace>
    <inkml:trace contextRef="#ctx0" brushRef="#br0" timeOffset="27055.8609">3494 911 349,'-7'13'42,"-1"8"-20,0 8-9,1-3-2,2-1-27,2-3-11</inkml:trace>
    <inkml:trace contextRef="#ctx0" brushRef="#br0" timeOffset="25779.8381">3142 1438 208,'-5'0'77,"-2"-13"-42,-1 4-41,8-4-10,8-1-1,-3-1 12,2-1 10,1 0-1,-1-4 11,3 5 7,0-1 0,0 0-1,3-2-3,2 0 1,3 3-1,2-1-2,-3 3-4,1 2 0,0 2-5,-3 4 1,0 1-5,2 4 0,-2 4 1,3 7 0,-8 3-2,3 1-2,-3 3 1,0 2 1,-8 3-1,1-1 2,-6-2 0,1 11 3,-11-6 1,-2 0 1,0-1-4,-13-1-1,-4-1-6,-1-2 0,-10 2-12,1 1-6,-1-1-4,0-2 0,8-2-52,-5 2-24,-1-2 3</inkml:trace>
    <inkml:trace contextRef="#ctx0" brushRef="#br0" timeOffset="24378.944">2770 1239 184,'-5'-2'68,"-10"4"-36,18-6-31,-6 4 14,1-4-10,-1-1-3,3 1 1,-10 1 0,5-3-1,2-1 14,-2 3 6,3-1 3,-1 3 2,1 0-9,-1-1 0,1 1-9,2 0-3,0 2-3,0 4 0,5-6 0,7 4 1,1-2 2,0 3-3,-1-6 0,3 3-1,0-2-2,3 2 1,-6 0-1,6-2 0,0 0 2,-3 6-3,-3-6 0,1 0 1,2 2 2,-8 0-1,4 0 2,-1 4 0,0-4 1,0 2-2,0-4 1,0 0-2,-5 0 2,2-1-2,-2 3 2,0-2-4,0 2-2,-2 0 2,-3-2 0,0 2-6,0 0-3,-3 0-5,1 0-4,-1 0-5,1 0 0,-1-2 4,3 2 4,-5 0 3,3-3 1,-1 1 7,3 2 2,-2-2 3,-1 0 0,1 0 0,-3-1-3,2 1 2,-2 0 1,3 0 2,-3-3-1,0 3 2,5-3 2,-8 1 4,3-1 0,0 1 0,0 0-1,0-1 2,0 1 1,-3-3 1,6 2-4,-3 1-3,0-1 0,0 1-1,2 0 0,3-1 0,0 1 0,0 1 0,3 1-2,-3 2-2,0 0 1,2 0-1,-2 0 0,3 0 0,2 0 2,0 0 3,0 2 0,0-2 0,0 0-1,0 0 0,0 0-2,3 3-2,2-3 1,-5 0-1,2 2 0,1 0 2,-1 0-1,1 1 2,-1-1-2,1 2-1,-1 1 3,4-1 0,-6 1 1,0-1 0,2 3 0,-4 0 2,2-1-3,0 1-2,-3 0 2,1-1 0,-1-1 1,1 4 0,-1 0 0,1-3 2,-1 3 3,-2 0 2,0 0-3,-2 2-3,-6 1-2,-2 1 0,-5 3-4,-2 1 0,-1 4-6,-7 3 0,0 7-19,0-4-6,2-4-45,3-1-20,0-6-20</inkml:trace>
    <inkml:trace contextRef="#ctx0" brushRef="#br0" timeOffset="26512.8324">3517 864 308,'-13'2'46,"1"5"-13,-1 2-12,3 4-5,0 5-8,0 2-5,2 14-2,3-5-1,3 0-3,-1-2 2,3-3 1,3-4 0,2-2-7,0-4-3,2-3-14,6-4-7,2-3 2,0-6 5,0-3-30,0-1-50,-2-3 20</inkml:trace>
    <inkml:trace contextRef="#ctx0" brushRef="#br0" timeOffset="25311.0311">3210 1219 132,'5'-9'49,"-5"9"-26,0 0-25,0 0 9,0 0 12,0 0 8,0 0 5,3 5 6,-1-1-21,1-1 6,-1 1 4,1-2-6,-1 3 0,-2-1-8,3 3 0,-1 2-6,1 2 1,2 2 1,-3 3 2,3 2-1,-2 4-1,4 3-5,-2-3-3,0 1 0,0-3 1,-2-2-1,-1-3-1,-4-1 1,-1-3 1,1-5-17,-1 1-6,-2 0-17,0-3-4,3-4-45,-6 0-57,3 0 41</inkml:trace>
    <inkml:trace contextRef="#ctx0" brushRef="#br0" timeOffset="27834.7465">3630 949 208,'-5'0'77,"2"0"-42,1 0-34,2 0 14,-3 0-6,1 0 2,-1-2 7,1 2 6,-1 0-13,1-2 3,-1 2 2,1 0-2,2 0 2,0 4-9,0 3-4,-3 2-2,3 0 1,3 8-1,-1 1 2,1 0-4,2-2 0,0 0 1,0-1 2,0-4-3,0 0 0,5-2 3,-8-2 1,1 0-17,4-5-5,-2-2-22,0-2-9,1-5-20,4 0-52,-3-8 24</inkml:trace>
    <inkml:trace contextRef="#ctx0" brushRef="#br0" timeOffset="26985.4883">3497 911 172,'0'-7'66,"0"7"-36,2-2-24,-2 2 15</inkml:trace>
    <inkml:trace contextRef="#ctx0" brushRef="#br0" timeOffset="28422.0272">3750 891 148,'-5'4'55,"0"1"-30,0-1-23,3-1 14,-1-1-8,1 0-2,-1 3 5,-2-3 5,3 2-8,-3 1 7,-3-1 4,3 3 3,0 4 2,-2 0-11,-1 5-5,1 4-3,-1 0 1,3-2-3,-3-2-2,3 1 2,0-3 0,0-3-1,0-2-2,0-2 1,3-3-1,-1 1-3,1-5 2,-1-3-17,3-1-5,-2-1-13,2-1-5,-3 1 0,1-1 0,-3 1 7,0 1 6,0 1 20,2 1 32,1 2 14,-1 0 1,1 5 2,-1-5-12,1 0-3,-1 0-15,3 2 4,0-2 5,0 0 0,0 0 0,3 0-4,2 0-2,0-2-2,0-1 2,0 1-7,0 0-2,0-5-5,5 1 1,2-6-4,3 1-3,0 0-11,1 0-1,-1-3-13,2-1-5,1-1-32,-1 1-11,-4-3-8</inkml:trace>
    <inkml:trace contextRef="#ctx0" brushRef="#br0" timeOffset="28721.9581">3798 862 288,'-2'0'110,"-1"0"-60,3 0-58,0 0 16,0 0-8,0 0 2,0 0-1,-2 0 2,-1 2-2,3 3 6,-5 1 3,5 5 3,0 3 5,-2 4-4,2 2 2,0 9 4,-3-2 2,1 0-9,-1-1-3,-2 1-8,-2 0-2,-4 2-16,-4-4-4,-2-1-98,-6-1-86,-2-6 64</inkml:trace>
    <inkml:trace contextRef="#ctx0" brushRef="#br0" timeOffset="31244.8371">3688 1646 180,'7'0'68,"-4"0"-36,-1-4-31,1 1 16,-1 1-9,3 0 0,0-3-2,0-3 1,0 1-4,0 0 5,3-4 4,2 0 3,3 0 3,-1-3-10,3-4-2,0-2 0,8-9 1,-1 0-3,1-2-1,-3 0 5,0-3 5,0 1-7,-2-3-1,-3 2-3,-2 1 1,-3-1 0,0-1 1,5-1-2,-5 4 1,-3 6 0,-7 3 3,0 3-1,0 5 0,0-1-3,-2 5 1,-1 0 0,1 2 1,-1 2-2,1 0 1,-3 1-2,-3-1-1,3 2 3,0 3 0,-2 0-1,2 2-2,-3 2 3,1 3 0,-1 4-1,1 4-2,-1 9-2,3 7 1,0 7 3,2 4 3,1 5 0,4 4 0,1 0-6,2 3-1,0-8 3,3-3 1,-1-10-31,1-7-15,-1-6-62,3-9-58,-2-9 54</inkml:trace>
    <inkml:trace contextRef="#ctx0" brushRef="#br0" timeOffset="32280.2778">4125 1166 196,'0'-2'74,"2"4"-40,1-7-27,0 3 18,-1 0-18,3-3-5,0 1 2,3-1 4,2 1-4,0-1 13,0 1 9,0 0-1,0 1 0,0 1-7,-3 2-3,1 0-7,2 2-3,-2 1-5,4 5 0,-2 4 2,0 1-1,-2 3-1,-3-1 1,0 3 1,-3 5-1,1-1-1,-3 0 3,-5 1 0,0 1-1,0 5-2,-3-2 5,1-2 1,-1-5-2,1 0-1,-1-5-1,1-1 1,-1-5-2,3 0-1,0-5 1,0 1 1,2-5-1,3-3 2,0-1-2,3-3 2,2-6-4,5-5-2,3 2-1,-1 1 3,3-3 2,0 0 2,0 0-4,1-2 1,1 0 2,-2-2 1,-2-3 1,-1 0 0,1-1 4,-3-1 3,-3-2-4,-4-7-2,0 2-5,-3 3-2,-3 2 1,0 2 0,1 3-35,-3-1-13,2 5-101</inkml:trace>
    <inkml:trace contextRef="#ctx0" brushRef="#br0" timeOffset="34690.7708">4829 884 188,'-8'5'71,"-4"-3"-38,4 2-28,6-1 19,-1-3-15,1 0-5,-1 0 6,1 0 3,-1 0-6,1 0 5,2-3 1,-3 3 0,3-2 2,0 0-6,3 0-1,-1-3-4,6 3-1,-1-2-1,3 1 1,0 1-2,-2 0-1,-1 0 3,1-1 2,-3 3-4,0-2-1,0 2 2,0 0 3,0 0 2,-3 0 1,-2 0-4,3 0-3,2 0 0,-5 0 1,3 2-1,-1 1-1,1 1 1,-1 1 1,1 1 1,-1 5 1,1 1 2,-1 1 1,1 3-1,2 6-1,0 3-1,0-3 0,0 0-2,0 1 1,2-1-2,1-2-1,-3 5 1,0-1 1,0-4 1,0 0 1,0 1 0,-2 1 0,-1 0-2,-2 1 1,0-3 9,-2 0 4,-1 4-3,-2 3-3,-3-2 1,1-3 3,-3-2-4,-3 0 2,1 0-3,-1-2 2,-7 2-6,2-6-3,1-1-8,-3-6-1,0-7-54,2-9-24,3-9-83</inkml:trace>
    <inkml:trace contextRef="#ctx0" brushRef="#br0" timeOffset="35944.052">619 2721 260,'-3'-14'99,"3"14"-54,3-15-53,2 8 16,-3-4-8,6-3 0,-6-3 0,3-6 0,3-4 0,2-2 2,0-4 1,5-1 3,-3-1 1,1-6-3,0 1-1,-1-4 1,-2-6 2,-2 1-3,-1 2 0,-4 3 1,-1-6 0,3 8 0,-5 6 2,0 5-3,0 4 0,-5 3-1,3 8 1,2 3 0,-8 4 3,6 4-5,-6 5-3,1 7 1,4 8 0,-4 6 1,2 5 2,2 10-3,3 18 0,0 8 3,3 1 1,2 2 1,2-1 2,3-1-3,5-7 0,-2-7-1,2-4-2,3-12-4,-3-8 0,2-5-27,1-11-9,-1-5-24,-1-4-8,-4-4-25</inkml:trace>
    <inkml:trace contextRef="#ctx0" brushRef="#br0" timeOffset="36444.1608">983 2388 288,'-5'0'110,"5"0"-60,5 0-58,-2 0 13,2-2-6,0-1 1,0 1 2,2 0-1,3 0 4,-2-1 1,-1 1-5,-2 0 0,8 0-3,-3 2 0,-2 0-3,-1 0 1,3 0-14,-2 2-5,-3 2-28,0-1-10,2 1-36</inkml:trace>
    <inkml:trace contextRef="#ctx0" brushRef="#br0" timeOffset="36693.8393">1076 2544 200,'-7'16'74,"1"-27"-40,4 20-22,2-9 21,0 2 3,0-2 5,0 0 0,0 0-1,0 0-4,2-2-20,4-3-9,1 1-3,-4-3-3,4-2 2,1 2-26,2-2-10,0-2-21,0 0-8,5-2-66</inkml:trace>
    <inkml:trace contextRef="#ctx0" brushRef="#br0" timeOffset="37529.4767">1375 2614 208,'0'2'79,"0"-4"-42,0-1-32,0 3 19,5-2-13,0-2-3,-5-3-1,3-6 0,2-5-3,-5 0 13,0-2 5,0 0-4,0-5 0,0 0-9,0-6-1,0 2-4,0 0-1,0 4-1,0 1-2,0 2 1,-5 1-1,2 6 2,3 4 3,-5 2 2,5 2 1,-2 2-2,2 3-1,0 9-10,0 4 3,2 0 2,3 5 1,-2 2-1,2-3 1,0 1-1,0-2-3,2-1 2,1-2 1,-3 0 2,7-2-3,-1-2-2,-4-3 4,3-1 1,0-3 0,0-3-2,3-1-2,-6-5 1,3-7 3,3-2 1,0 1 1,-6-4 0,3-1 2,-7-2 1,2-3-1,-3 4-1,1 6-1,2 1 2,-10 5 1,2 2 3,1 2-3,2 12-2,-5 6-2,5 4-3,0 3-2,0 5-1,5 3 2,5-1 0,2 0-2,1-1 2,4 1 1,-4-5 0,2-5-11,0-3-5,0-8-23,3-6-10,2-5-47,3-13-21,-6-2 15</inkml:trace>
    <inkml:trace contextRef="#ctx0" brushRef="#br0" timeOffset="37914.8499">1898 2276 288,'10'14'107,"-2"-5"-58,-1 17-46,-4-17 23,-1 2-15,1 3-3,-3 4-5,-3 2 0,-2 2-2,-2 9-1,-9 1 1,1 1-4,3-6 2,-6-2-21,3-5-10,-2-5-83</inkml:trace>
    <inkml:trace contextRef="#ctx0" brushRef="#br0" timeOffset="38600.7569">2054 2274 288,'2'2'110,"-4"0"-60,4-2-58,-2 0 18,5 0-9,-2 0-1,-3 0-2,0 0 1,5 3 1,-3-3 2,3 0 3,0-3-2,3 1 0,7-2 8,-2-5-7,-1 2 1,1-2-1,-1 0 0,-2 2-2,0-6 1,1-5-2,-4 3 2,1 1-2,-3 1 2,0-1-2,0 1-1,-5 0 1,0 1 1,0-1-1,0 4-1,0 0 1,-5 2-1,2 1 0,-2 1 0,0 5 0,0 0 0,-2 5-3,1 1 2,-1 3 1,-3 7 0,5 6 4,-5 3 2,10 4 4,-5 2 1,5 3-3,5-1 0,2 1-5,-2-3-2,10-4 0,8-5-1,2-8-5,10-12 1,8-9-25,5-17-10,7-12-104</inkml:trace>
    <inkml:trace contextRef="#ctx0" brushRef="#br0" timeOffset="33463.5043">4135 1865 156,'-10'13'57,"7"-4"-30,1 0-27,2-6 13,-3 1-5,3-2 1,0 1 8,0-3 6,0 2-12,0 0 5,0-2 2,5 2-2,0-2 3,3-2-6,2 0 0,3-3-6,-1 1 1,3-5-1,3 0 1,2-4-4,0-5-1,0-5 1,0-1 0,0-1 0,1-2 0,-4 1-2,-2 1-2,-2 3 3,-3-3 0,-3 5-1,-2 0-2,-2 2 1,-3 2 1,-3 1-1,-2 1-1,-2 3 3,-1 4 0,-2 3-1,-2 2 1,-3 4-2,2 2-1,-2 12 1,0 0-1,2 4 2,3 4 1,3 3-1,2 11 1,5-2-2,5 2 2,5-5-2,-3-1 2,3-5-15,3-7-5,2-7-29,0-9-10,3-6-64</inkml:trace>
  </inkml:traceGroup>
</inkml:ink>
</file>

<file path=ppt/ink/ink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03:02:35.170"/>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540523F3-12AD-4EB2-8B83-C8A51CB3247C}" emma:medium="tactile" emma:mode="ink">
          <msink:context xmlns:msink="http://schemas.microsoft.com/ink/2010/main" type="inkDrawing" rotatedBoundingBox="12655,17654 12751,15243 13676,15280 13579,17691" hotPoints="13463,15295 13726,16419 13285,17485 13022,16361" semanticType="enclosure" shapeName="Ellipse"/>
        </emma:interpretation>
      </emma:emma>
    </inkml:annotationXML>
    <inkml:trace contextRef="#ctx0" brushRef="#br0">252 9 276,'-16'-8'104,"16"8"-81,0 4 5,0-4-4,0 0-19,0 0-4,0 0-1,4 4-1,0 3 1,0 4 2,4 7 3,0 8 2,5 11 1,8 7 0,8 15 2,8 11 4,4 11 1,0 14 9,1 12 7,-5 11-5,-4 25-1,-12 11-10,-17 12-4,-21 25-6,-32 15-4,-26-4-22,-20-3-9,-8-26-27,-9-15-9,-20-26-86</inkml:trace>
    <inkml:trace contextRef="#ctx0" brushRef="#br0" timeOffset="-539.233">-62 137 312,'-13'-11'118,"13"8"-92,4 3-3,-4 0-5,0 0-14,0 0 0,0 0 0,0 7 2,5 4-3,-1 7 3,0 8 3,0 7-5,4 11 0,0 1-4,1 6-1,-1 12 1,0 6 2,5 9-1,-1 6-1,-8 8 7,-4 11 3,-4 7-3,-8-3-2,-5-4-2,-8-7-3,-4-5-10,-12-10-6,-4 0-30,-9-11-12,0 0-45,0-8-55,5-10 51</inkml:trace>
  </inkml:traceGroup>
</inkml:ink>
</file>

<file path=ppt/ink/ink5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0:50.582"/>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7944E00C-E072-4D35-B588-D93DC5CFBC8C}" emma:medium="tactile" emma:mode="ink">
          <msink:context xmlns:msink="http://schemas.microsoft.com/ink/2010/main" type="inkDrawing"/>
        </emma:interpretation>
      </emma:emma>
    </inkml:annotationXML>
    <inkml:trace contextRef="#ctx0" brushRef="#br0">55 219 140,'-5'-2'52,"-2"-3"-28,-1 3-28,6 2 8,-1 0-4,-4 0 2,2 0 5,0 0 6,5 0-7,-5 0 6,2 0 1,3 0 0,-5 0 2,5 0-4,0 0-1,0 0-4,0 0 1,0 0-2,5 0 0,-5-2-1,8 2 2,-6 0-1,6 0 2,-1 0 0,1 0 1,2 0 0,-3-3-2,3 1-1,-2 0 1,4 2 3,1-2-6,5 2-2,-6 0 1,3 0 3,0 0 0,3-3 0,2 1-1,-2 0 2,-1 2-3,1-2 0,-3 2 1,0-3 0,3 1-2,-3 0-2,2 0 3,1 0 0,-1-1-1,1 3 1,-5-2-2,2 2-1,0 0 1,0 0-1,2-2 0,1 0 2,0 2-1,-1 0 2,-4 0-2,4 0 2,4 0-2,-1-3-1,2 1 1,-2-2-1,3 1 2,-5 1 1,2 0-1,2 0 1,-4-3 0,2 1 1,3-1-5,-8 3 1,2 0 2,1 0 1,0 2-1,2 0 1,-3 0-2,1 0 2,-1-3 0,-2 1 1,3 0-2,0 0 1,-1 2 2,-2 0 2,0 0-3,3 0-1,-8 0-1,5-3 1,-5 3-2,3 0 2,-3 0-4,0 3-2,0-1 4,0 0 1,0-2-3,3 2-1,-6-2 3,3 0 1,3 3-3,-1-1 1,-2 0 0,0-2 0,1 5 0,1-1 2,1 1-3,-1-3-2,1 0 2,2 0 2,0-4 0,3 4-1,-8 0 1,2 1 1,3-1-1,8-2-1,-8 0 1,3 0 1,-1 2-1,-2-2-1,5 0 1,-7 0 1,2 0 1,3 0 3,2 0-5,0 0-1,-8 0 2,3-4 1,1 1-1,-1 1-2,2 0 1,3 0-1,-2 0 0,-3-3 2,0 3-1,0 0 2,0-1-4,5 1 0,-2 0 1,0 0 2,-3-1-1,0 1 2,0 0-2,0 0-1,0 2 3,0 0 0,-2 0-1,-1-3-2,1 1 3,-1 0 0,1 0-1,-1 0 1,-2-1-2,1 1-1,-4 0 1,1 2-1,-1-2 2,1 2 1,-1 0-4,1 0 1,-3-3 0,0 3 0,2 0 0,3 0 0,-5 0-3,3 0 2,0 3 1,-1-3 0,1 2 0,-1-2 2,1 0-3,-1 2 0,1 0 1,-1 1 2,1-1-1,-1-2-1,1 2 1,2 0-1,-2-2 0,2 2 0,0 1 0,0-1 2,-3 0-3,3-2 0,-2 2-1,-1-2 0,1 3 4,-1-3 1,1 0-1,2 0-2,0 2 1,0-2-1,0 0 0,-2 0 0,-1 0 0,8 0 2,-5 0-1,3-2 2,-3-1-2,0 1 2,0 0 0,-2 2 1,-1-2-2,1-1-2,-1 3 1,1 0-1,2-2 0,0 0 0,0 2 2,0 0 1,0-2-4,0 0 1,0-1 0,0 1 2,0 0-3,0 0 0,0-1 1,3 1 0,0 0 0,-1 0 0,1 2 0,-1-3 0,-2 1 0,5 0-3,-2 0 2,0-1 3,-1 1 3,-2 0-2,0-2-2,0 1 0,0-1-1,3 4-3,-3-2 2,-2-1 3,4 1 1,1 0-4,-1 0 1,1-1 0,-1 1 0,3 0 0,1 0 0,-1-1 0,0 1 0,-3 2 2,1 0 1,-3 0-4,2-2-1,-2 2-2,1-2 3,-1 0 2,0 2 2,-3 0-1,6-3-2,-3 1 1,0 0 1,2 2-3,-4 0 0,2 0 1,-2 0 2,-3-2-1,0 2 2,0 0-2,0 0 2,0 0-4,0 0 0,-5 0 1,5 0 0,0 0-20,-3 0-9,6-9-117,-6-9-18</inkml:trace>
  </inkml:traceGroup>
</inkml:ink>
</file>

<file path=ppt/ink/ink5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1:26.346"/>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1812B757-086B-4D48-A691-5582402E8EEE}" emma:medium="tactile" emma:mode="ink">
          <msink:context xmlns:msink="http://schemas.microsoft.com/ink/2010/main" type="inkDrawing" rotatedBoundingBox="329,9268 4549,9370 4547,9442 328,9340" shapeName="Other">
            <msink:destinationLink direction="with" ref="{BA933331-DA78-424F-89EC-30459A261A8E}"/>
          </msink:context>
        </emma:interpretation>
      </emma:emma>
    </inkml:annotationXML>
    <inkml:trace contextRef="#ctx0" brushRef="#br0">42 1 84,'0'-2'33,"-16"-1"-18,14 3-7,2 0 13,0 0 1,0 0 4,0 0-1,-3 3 0,-4-1-6,2 0-1,2 0-10,-2 0-3,3 1-1,2-1 2,0 0 1,0-2-1,2 5 1,6-3 0,-1-2 10,3 2-3,-2 0-3,7 1 5,-7-1-4,2 0-5,5-2 1,-5 0-3,7 0 2,-7 0 0,8 0 1,5-2-4,-6 2-1,1 0-1,-1 0 1,1 2-2,5 0-1,-3-2 1,-3 3 1,1-3-1,5 2 2,-3 0 0,2-2 1,6 2 0,-5-2 0,-3 0-2,5 0 1,0 0-2,0-2-1,-5 0 1,3 2-1,-6 0 0,4-2 0,1-1 0,-4 3 2,2 0-1,3-2 2,-3 2-2,2-2 2,-2 2-4,3-2 0,-5 2 3,2 0 1,2 0-4,-4 0-1,0 0 1,4 0 2,3 0 0,-7 0 2,2 0-4,3 0 0,-6 0 1,3 0 2,3 0-1,-3 0 2,5 0-2,3 0-1,-3 0 3,0 0 0,-2 0-4,2 0 1,-5 0-2,3 0 0,2 0 2,-5 0 2,2 0-1,-1 0 2,1 2-2,-4-2-1,7 0 1,-5 0 1,0 0-1,0 0-1,3 2 3,2 0 0,-2 1-1,2 1 1,-5 0-4,2-1 0,4-1 3,-6 0 3,2-2-4,3 0-1,-7 0 2,2 0 3,3 0-2,-6 0-2,11 0 2,-5 0 2,-1 0-2,-2 0 0,6 2-1,-4-2-2,1 3 1,-3-1-1,-3-2 0,4 0 0,-4 0 0,1 0 2,-6 0-1,8 0-1,-2 0 1,2-2-1,-2 2 0,-3-3 0,0 3 0,2 0 2,1 0-1,0 0 2,2 0-4,-3 0 0,1 0 1,12 5 0,-10-1 0,3-1 0,2-3 2,-5 2 3,3 0-4,-6-2-1,8 2 0,-2-2 2,0 2-3,-3 1 0,2-1 1,-1 0 0,1 0 0,-2 5 0,0-2 0,-2-1 0,2-2 0,3 1 0,-1-1 2,-2 0 1,1 0-1,-4 0 1,1-2-2,-3 0-1,0-4 3,-3 4 2,1 0-2,0-2 0,2 0-1,-3-1-2,3-1 3,-2-1 0,-1 3-1,1-2-2,0 1 1,2 1-1,-5 0 2,5 0 1,-5-1-4,2 3-1,4 0 1,-4-2 0,1 0 3,-1 0 1,3 2-4,5 0 1,-5 0 0,6-2 2,-9-1-1,3 3 2,0 0-4,-2 0 0,-1-2 1,1 2 0,0 0-3,-1 0 2,3-2 3,3 0 1,-3-1-4,3 3-1,-8 0 3,2 0 1,1 0-3,2 0 1,0 3 0,0-3 2,0 0-1,0 2 2,3 0-2,-3 3 2,0-3-2,5 2-1,0 1 3,-5-3 0,-2 2-1,2-1-2,0-3 3,-3 2 2,1 0-2,0 0 0,-1 3-1,1-3 1,7-4-2,-3 6-1,1 1 1,0-3 1,-1 0-1,3-2-1,0 5 5,1-5 1,-4 4-2,1-4-1,-3 0-1,2 0-2,1 0 1,-3 0-1,-2 0 0,2 0 0,-3 0 0,1 2 0,-3-2 0,0 0 0,0 3-3,3-1 2,-3 0 1,0 0 2,0 1-1,7-1-1,-4-2 1,2 2-1,-5 0 0,0-2 2,-2 0-1,-1 0-1,3 0 1,0 0-1,0 0 0,0 0 2,3-2 1,-3 2 1,0-2-2,0-3-2,0 5-2,-2-4 1,-1-1-15,1-4-4,2 1-39,5-4-14,5-1-96</inkml:trace>
  </inkml:traceGroup>
</inkml:ink>
</file>

<file path=ppt/ink/ink5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1:32.400"/>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BA933331-DA78-424F-89EC-30459A261A8E}" emma:medium="tactile" emma:mode="ink">
          <msink:context xmlns:msink="http://schemas.microsoft.com/ink/2010/main" type="inkDrawing" rotatedBoundingBox="1216,9344 2684,8730 2751,8889 1283,9503" semanticType="callout" shapeName="Other">
            <msink:sourceLink direction="with" ref="{1812B757-086B-4D48-A691-5582402E8EEE}"/>
            <msink:sourceLink direction="with" ref="{9BF48DCC-087B-4A88-BAC3-F71B70889214}"/>
          </msink:context>
        </emma:interpretation>
      </emma:emma>
    </inkml:annotationXML>
    <inkml:trace contextRef="#ctx0" brushRef="#br0">990 923 96,'-2'0'38,"2"-9"-20,0 13-8,0-4 14,0-2-2,0 2 1,0-2 3,0 0 3,0 2-15,2-3 3,3 1 3,5-5-2,5 1 1,-2-3-8,2 0-2,3-2-1,-1-1 2,1 1-1,-1 2 0,1-2-1,-3 4 0,0 1-4,3 1-1,-8 1-1,7 2-2,1 2 1,0 2-4,-1 2 2,1 3 1,2 2 0,-7 2-3,2-4 2,0 0 1,-3-1 2,3-1-1,0-3 2,-5-2 7,3-2 3,0-3 2,-6-1 4,-4-3-9,4-9-3,-4-2-4,2-1 0,-5 4-2,2-1 2,1 0 0,2 2 1,-5 3-7,7-1 0,-4 3 1,2 5 1,5 1-2,-3 3 2,4 4-4,-1 5 1,5 2 0,-5 0 2,5 11-1,2-2-1,1-3 3,-3-4 2,3-2 2,-1-11 10,-7-5 3,5-1 8,-5-4 2,-2-1-7,-5-3-1,2 1-11,-3-3-2,1 0-5,2 4-1,-5 1-1,7 2 0,-7 2 0,5 2 0,0 1-5,3 1-3,-1 1 1,3 4 3,3 2 3,2 2 2,0 1-4,3-1 1,-6 1 2,3-1 1,0-2 3,0 1 1,-2-3-1,2 0-2,-5-3 5,0-1 1,0 0 4,-2-1 1,-1-2-1,-2-2-1,0-4-3,0 0-1,-2 1-3,2 1-2,-5 0 3,0 2 0,0 0-4,0 0 1,0 3-2,0 1 0,2-2 0,1 5 0,2 0-3,3 2-1,-1 2-4,6 3 1,-1 1 0,1 1 1,2 4 2,-3-2 4,1 0 1,5-2 1,-8 2 0,5-3 2,-5-3-1,0-1-1,0-7 9,2-4 4,-1 1 2,-1-4 1,-3-1 0,-2 0-4,-2-1-2,-1-4-6,3-6-1,-5 6-1,0 0 1,3 2-7,2 3 1,0 2-4,2 2 2,1 2-4,-1 3 1,3 4-1,1 2 3,1 7-3,1 4 1,-1-2 2,-2 1 3,0-1 2,-2-2 3,-1-3-1,1 1-1,2-5 1,-2-2 1,-3-9-10,7-9-2,6-4-30,-3-2-12,2-1-35,1 3-12,0 2-19</inkml:trace>
  </inkml:traceGroup>
</inkml:ink>
</file>

<file path=ppt/ink/ink5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1:29.787"/>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22A0E42E-B7F0-425D-8452-95F12AD0E715}" emma:medium="tactile" emma:mode="ink">
          <msink:context xmlns:msink="http://schemas.microsoft.com/ink/2010/main" type="inkDrawing" rotatedBoundingBox="3668,9896 3892,9615 4170,9836 3946,10118" shapeName="Other"/>
        </emma:interpretation>
      </emma:emma>
    </inkml:annotationXML>
    <inkml:trace contextRef="#ctx0" brushRef="#br0">327 79 196,'0'0'74,"0"0"-40,-3-2-24,3-3 20,-2 1-9,-1-1-2,-2-1 2,-3-1 1,1 0-11,-6 1 4,-2-1 3,0 0-4,-2-2 0,1 7-4,-1-2-1,-3-3-8,-5 5 0,-3 4-3,3 5 0,0-1 2,2 6 0,3 10-5,2 0 1,6 5 2,4 2 1,6 7 1,4 2 0,3-5 0,8-4 2,7 3 3,5-10 2,0-4-3,8-7-3,2-11-16,0-2-7,3-18-22,0-3-10,7-3-66</inkml:trace>
  </inkml:traceGroup>
</inkml:ink>
</file>

<file path=ppt/ink/ink5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1:34.651"/>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A43AA296-EDBC-4E72-847F-D65FAA14E3A1}" emma:medium="tactile" emma:mode="ink">
          <msink:context xmlns:msink="http://schemas.microsoft.com/ink/2010/main" type="writingRegion" rotatedBoundingBox="2855,8165 4570,8499 4417,9285 2702,8951"/>
        </emma:interpretation>
      </emma:emma>
    </inkml:annotationXML>
    <inkml:traceGroup>
      <inkml:annotationXML>
        <emma:emma xmlns:emma="http://www.w3.org/2003/04/emma" version="1.0">
          <emma:interpretation id="{D5D6B955-7DCC-4699-BACB-A724F7EEE2FC}" emma:medium="tactile" emma:mode="ink">
            <msink:context xmlns:msink="http://schemas.microsoft.com/ink/2010/main" type="paragraph" rotatedBoundingBox="2855,8165 4570,8499 4417,9285 2702,8951" alignmentLevel="1"/>
          </emma:interpretation>
        </emma:emma>
      </inkml:annotationXML>
      <inkml:traceGroup>
        <inkml:annotationXML>
          <emma:emma xmlns:emma="http://www.w3.org/2003/04/emma" version="1.0">
            <emma:interpretation id="{616E0969-C925-42AC-B216-0E78476EF446}" emma:medium="tactile" emma:mode="ink">
              <msink:context xmlns:msink="http://schemas.microsoft.com/ink/2010/main" type="line" rotatedBoundingBox="2855,8165 4570,8499 4417,9285 2702,8951"/>
            </emma:interpretation>
          </emma:emma>
        </inkml:annotationXML>
        <inkml:traceGroup>
          <inkml:annotationXML>
            <emma:emma xmlns:emma="http://www.w3.org/2003/04/emma" version="1.0">
              <emma:interpretation id="{9BF48DCC-087B-4A88-BAC3-F71B70889214}" emma:medium="tactile" emma:mode="ink">
                <msink:context xmlns:msink="http://schemas.microsoft.com/ink/2010/main" type="inkWord" rotatedBoundingBox="2855,8165 4570,8499 4417,9285 2702,8951">
                  <msink:destinationLink direction="with" ref="{BA933331-DA78-424F-89EC-30459A261A8E}"/>
                </msink:context>
              </emma:interpretation>
              <emma:one-of disjunction-type="recognition" id="oneOf0">
                <emma:interpretation id="interp0" emma:lang="en-US" emma:confidence="0">
                  <emma:literal>Eve</emma:literal>
                </emma:interpretation>
                <emma:interpretation id="interp1" emma:lang="en-US" emma:confidence="0">
                  <emma:literal>toe</emma:literal>
                </emma:interpretation>
                <emma:interpretation id="interp2" emma:lang="en-US" emma:confidence="0">
                  <emma:literal>Foe</emma:literal>
                </emma:interpretation>
                <emma:interpretation id="interp3" emma:lang="en-US" emma:confidence="0">
                  <emma:literal>Ewe</emma:literal>
                </emma:interpretation>
                <emma:interpretation id="interp4" emma:lang="en-US" emma:confidence="0">
                  <emma:literal>awe</emma:literal>
                </emma:interpretation>
              </emma:one-of>
            </emma:emma>
          </inkml:annotationXML>
          <inkml:trace contextRef="#ctx0" brushRef="#br0">2461 467 212,'-8'-2'79,"3"-3"-42,5 1-48,3 2 13,-1-5-4,3-4 1,-5-3 3,3-4 3,2 3-2,-5 1 9,2 1 7,1 0 1,2-1 3,2 1-2,-2-3-1,8 0-2,-6-1-1,11 1-7,0-2-2,-3-4-2,2-1 1,1 1-2,0 2 2,-1 0 0,-2 2 1,0 0 0,0-2 0,-2 2-4,-1-2-1,-1 2 1,-1 2 2,0 3-3,5 0 0,0-1-1,-3 1 1,1-1-2,2 1-1,-7 0 1,2 1 1,-3 1-3,1 2 0,-3 0-1,0 0-13,-3 3-2,1-1-23,-3 3-7,0-1-41,0 3-19,2 2 6</inkml:trace>
          <inkml:trace contextRef="#ctx0" brushRef="#br0" timeOffset="959.091">2561 360 104,'-10'-3'38,"10"-8"-20,-5 5-8,5 6 14,0 0 4,0-3 6,0 3-4,-2 0 2,2 0-18,0 0 5,0 0 2,0 0-3,0 0 0,0 0-4,0 0 1,0 0-2,0 0 0,0 0-5,0 0-3,0 0-2,0 0 0,7 7 0,-2 0 1,3-3 0,2 1 2,2-1 1,-4 5 3,2-2-1,0-1 0,5-1-3,-5-1 1,5-1-2,3 1 2,-3-2-2,0 1 2,3-3-2,4 0 0,-2 2 1,0 0 1,1-2-1,1 0-1,-4 0-3,-1 2 1,1-4-2,2 2 2,0 0 0,-2 0 1,-1 0-2,1 0 1,-5 0-2,2 0-1,0 0 1,0 0 1,0-2-1,-3 2-1,1-7 1,0 7-1,-3-4 0,0-1 2,0 7-1,2-4 2,1 4-2,2-2-1,0 3 1,3-3-1,-8 2 0,2 0 2,1 0-1,-1 1-1,1-1 1,0 0 1,-1 0-3,-4 1 0,2 1-12,2-2-5,1 0-28,-1 1-12,1-3-76,5-3-55,-8-10 79</inkml:trace>
          <inkml:trace contextRef="#ctx0" brushRef="#br0" timeOffset="2113.401">3029-116 96,'-8'-5'38,"6"5"-20,-1 0 3,3 0 19,0 0-10,-2 0-3,2 0-9,0 0-1,0 0-10,0 0 5,0 0 3,0 0-1,0 0 2,0-2 0,5 0 2,2-3-4,6 1 2,-3-1-7,2 1-1,4-1 0,6-1 0,-7 1-2,5 1 1,-2-1-2,0-1 0,-3-1-3,0 3 1,-3-1 0,-2 3 1,-2 0-2,-1-1-2,-2 6 1,0-3-1,-2 2 0,-3-2-3,0 0 2,0 0 3,2 4 1,-2 1-4,-2-1-1,-3 1-2,-3 1 3,-2 3-2,-5 2 1,0 1 2,3 3 2,-9 1-1,6 4-1,0 2 1,0 1-1,3-3 0,4-2 2,-2-3-1,3-1-1,7-3 3,-5 2 0,10-4 5,-3 0 3,3-2-4,5 0 1,-5-3-1,3 1 1,-1-1 0,3 1 0,3-1 0,-3 0 0,2 1-4,1-1-1,0 1 3,-1-1 1,1 1-1,-1 1 1,1 1 2,-1-2 2,1-1 1,-3-2 2,-2 1-5,-1-1-1,1-2-4,-3-2-1,0-1-1,0 1-2,-5-2-15,2-1-7,1-2-25,4-1-9,-2-1-18,5-3-6,1 1-49</inkml:trace>
          <inkml:trace contextRef="#ctx0" brushRef="#br0" timeOffset="3383.8168">3569 342 192,'-12'-16'71,"12"12"-38,0-3-36,0 5 13,2-3 2,-2 1 2,5-1 8,-5 1 6,0-1-15,0 3 11,0 0 5,0 0-2,0-1-1,0 1-12,5 2-6,0 0-5,0 0-5,0 2 1,0 3 1,0-1 2,0 5-6,0 0-1,0 5-1,-2 6 2,-1 2-1,-2-2 1,-2 3 0,-1-1 0,-2 5 3,3-3 2,-6-1 0,1-5 2,2-5 2,0-2 2,0-2-1,2-2-1,-2-1 1,3-1 1,2-3-1,0 0 1,0-2-4,0 0-2,0 0 0,0 0 1,7 0-3,1 0 0,2-2 1,2-2 0,3-1 0,1-4 0,-1 3 0,7-6 0,1 1 0,-3-2 0,0-1 2,-2 1-1,-1 0-1,-2-7 9,-2-7 4,-3 4 0,-3-1 2,-1 1-4,-4 1-1,-2 2-4,0 0 1,-2 4-6,-4 1-3,-1 1-8,-1 3-4,-4 2-23,-6 0-9,1 0-71,2 3-68,-1-3 57</inkml:trace>
          <inkml:trace contextRef="#ctx0" brushRef="#br0" timeOffset="4519.0367">3911 422 176,'-13'-2'68,"13"2"-36,-2 0-26,2 0 17,0 0-10,0 0 0,0 0-3,0 0-1,0 2-5,-3 0 6,3 3 3,0-1-4,0 3-1,3-2 0,4-3 2,6-2 1,0 0 1,2-5 0,2-1 0,1-1-6,2-4-2,3-5 0,2 0 0,-3 3-2,-4 0-2,-3 4 1,-5 2-1,0 0 0,-2 3 0,-3 2 0,-3-1 0,-2 3-5,0 0 1,0 0 0,-2 3-3,-1-1 2,1 0 5,-1-2 0,1 0 0,-1 0 1,-4 2-1,2-2 0,0 3-5,-3 1 1,0 1-5,-2 6-1,0 0 2,-5 0 5,0 2 0,3 3 1,-1 0 8,-2-1 4,2-1-1,3-1 0,3 3-1,2-3 0,12 3 11,1-3-4,4 1-1,1-3-3,2-2-2,5 0-5,5-3-1,-5 1-3,1-2-1,-1-1-4,0-4-1,0-2-19,0-7-7,3-13-104</inkml:trace>
        </inkml:traceGroup>
      </inkml:traceGroup>
    </inkml:traceGroup>
  </inkml:traceGroup>
</inkml:ink>
</file>

<file path=ppt/ink/ink5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6:51:27.865"/>
    </inkml:context>
    <inkml:brush xml:id="br0">
      <inkml:brushProperty name="width" value="0.07938" units="cm"/>
      <inkml:brushProperty name="height" value="0.07938" units="cm"/>
      <inkml:brushProperty name="color" value="#00B050"/>
      <inkml:brushProperty name="fitToCurve" value="1"/>
    </inkml:brush>
  </inkml:definitions>
  <inkml:traceGroup>
    <inkml:annotationXML>
      <emma:emma xmlns:emma="http://www.w3.org/2003/04/emma" version="1.0">
        <emma:interpretation id="{B29A09B0-F977-471C-AEC6-4336B0433208}" emma:medium="tactile" emma:mode="ink">
          <msink:context xmlns:msink="http://schemas.microsoft.com/ink/2010/main" type="writingRegion" rotatedBoundingBox="257,8487 1909,8486 1910,9163 258,9164"/>
        </emma:interpretation>
      </emma:emma>
    </inkml:annotationXML>
    <inkml:traceGroup>
      <inkml:annotationXML>
        <emma:emma xmlns:emma="http://www.w3.org/2003/04/emma" version="1.0">
          <emma:interpretation id="{615E6027-BCB1-4560-9A3B-457B1AE3DA0A}" emma:medium="tactile" emma:mode="ink">
            <msink:context xmlns:msink="http://schemas.microsoft.com/ink/2010/main" type="paragraph" rotatedBoundingBox="257,8487 1909,8486 1910,9163 258,9164" alignmentLevel="1"/>
          </emma:interpretation>
        </emma:emma>
      </inkml:annotationXML>
      <inkml:traceGroup>
        <inkml:annotationXML>
          <emma:emma xmlns:emma="http://www.w3.org/2003/04/emma" version="1.0">
            <emma:interpretation id="{A3C27C4C-04AA-4A51-9294-9DA7AFE08B59}" emma:medium="tactile" emma:mode="ink">
              <msink:context xmlns:msink="http://schemas.microsoft.com/ink/2010/main" type="line" rotatedBoundingBox="257,8487 1909,8486 1910,9163 258,9164"/>
            </emma:interpretation>
          </emma:emma>
        </inkml:annotationXML>
        <inkml:traceGroup>
          <inkml:annotationXML>
            <emma:emma xmlns:emma="http://www.w3.org/2003/04/emma" version="1.0">
              <emma:interpretation id="{7B35D3E8-8AAD-41E3-B72C-D03FC9E31488}" emma:medium="tactile" emma:mode="ink">
                <msink:context xmlns:msink="http://schemas.microsoft.com/ink/2010/main" type="inkWord" rotatedBoundingBox="257,8487 934,8486 935,9163 258,9164"/>
              </emma:interpretation>
              <emma:one-of disjunction-type="recognition" id="oneOf0">
                <emma:interpretation id="interp0" emma:lang="en-US" emma:confidence="0">
                  <emma:literal>be</emma:literal>
                </emma:interpretation>
                <emma:interpretation id="interp1" emma:lang="en-US" emma:confidence="0">
                  <emma:literal>a</emma:literal>
                </emma:interpretation>
                <emma:interpretation id="interp2" emma:lang="en-US" emma:confidence="0">
                  <emma:literal>he</emma:literal>
                </emma:interpretation>
                <emma:interpretation id="interp3" emma:lang="en-US" emma:confidence="0">
                  <emma:literal>Ce</emma:literal>
                </emma:interpretation>
                <emma:interpretation id="interp4" emma:lang="en-US" emma:confidence="0">
                  <emma:literal>u</emma:literal>
                </emma:interpretation>
              </emma:one-of>
            </emma:emma>
          </inkml:annotationXML>
          <inkml:trace contextRef="#ctx0" brushRef="#br0">199 36 216,'-8'-5'82,"8"1"-44,-8-1-44,8 5 14,-2-2-9,-3-5 0,2 3 1,-2-1 2,3 3-1,-6 0 10,6 2 6,-6 0-3,3 4 0,-5 3-4,3 2-1,-3 4-8,0 5-2,-6 2 2,1 7 1,3 2 0,2 7 1,-5 2-4,7 11 0,-2 0 1,3 3 2,-1-3 1,5-2 1,3-7-2,8-4 1,-3-5-4,8-4-2,-1-7-1,11-4 3,-3-10 0,3-3 3,2-8-1,-5-4-1,12-4 1,-6-7 1,-1 0-1,0-1 2,-8 1-4,1 2 0,-5 5 5,-1 0 2,-4-1 6,-6 5 5,-2 0 0,-2-6 1,-3 4-5,2 2 0,-4 2-4,-1 0 2,1 5-2,-4 4 0,-4 3-8,5 6 0,0 7-3,0 9-2,-2 2 0,2 4 3,0 3 0,2 0 1,8-3 0,0-4 0,8-9 0,12-13 0,10-12-3,15-15 2,15-18-21,16-15-10,2-17-88,7-5-65,-9-4 70</inkml:trace>
        </inkml:traceGroup>
        <inkml:traceGroup>
          <inkml:annotationXML>
            <emma:emma xmlns:emma="http://www.w3.org/2003/04/emma" version="1.0">
              <emma:interpretation id="{D8C8A032-49FB-4343-B550-CC2B2BAA6687}" emma:medium="tactile" emma:mode="ink">
                <msink:context xmlns:msink="http://schemas.microsoft.com/ink/2010/main" type="inkWord" rotatedBoundingBox="1670,8505 1909,8504 1910,8960 1671,8961"/>
              </emma:interpretation>
              <emma:one-of disjunction-type="recognition" id="oneOf1">
                <emma:interpretation id="interp5" emma:lang="en-US" emma:confidence="1">
                  <emma:literal>w</emma:literal>
                </emma:interpretation>
                <emma:interpretation id="interp6" emma:lang="en-US" emma:confidence="0">
                  <emma:literal>W</emma:literal>
                </emma:interpretation>
                <emma:interpretation id="interp7" emma:lang="en-US" emma:confidence="0">
                  <emma:literal>a</emma:literal>
                </emma:interpretation>
                <emma:interpretation id="interp8" emma:lang="en-US" emma:confidence="0">
                  <emma:literal>d</emma:literal>
                </emma:interpretation>
                <emma:interpretation id="interp9" emma:lang="en-US" emma:confidence="0">
                  <emma:literal>v</emma:literal>
                </emma:interpretation>
              </emma:one-of>
            </emma:emma>
          </inkml:annotationXML>
          <inkml:trace contextRef="#ctx0" brushRef="#br0" timeOffset="5558.2896">1460 293 256,'-10'-3'96,"8"3"-52,2-2-40,-5 2 19,2 0-15,3-2-4,-5 0-1,3-1 2,-1 1-2,3 0 9,-7 0 5,7 2 4,-5 0 4,2 0-7,3 0-3,0 4-6,3 3-10,2 0-4,2 2 4,-4 6 2,4 5-2,-4 0 1,2 1 2,0-4 1,0-1-4,2 0 1,1-3 0,-3-2 2,2-2-3,-2-2 0,6-3-1,-4-1 0,-2-3 11,0-3 3,3-1-1,-6-3-1,3 1-6,-2-1-1,-1-4 1,-2-1 0,0 1-2,0-2 5,0-1 1,0 6-5,0-1-1,0 2-4,5 0 1,-5 3-6,8 2 0,-6 2 3,6 4 2,-1 0-1,1 8 0,2-1-3,-2 0 1,-1-2 5,3 0 4,-2 0-3,2-3-1,-3 1 0,-2-2 2,0 1-1,3-3 2,-8-1 11,0-9 15,-5-6-7,2-3-2,1-2-3,-3 0 2,2-2 0,-4-4-6,2-1-3,0 0-12,-3-6-6,1-5-47,2-4-19,5-11-112,2 2-56,1-7 119</inkml:trace>
        </inkml:traceGroup>
      </inkml:traceGroup>
    </inkml:traceGroup>
  </inkml:traceGroup>
</inkml:ink>
</file>

<file path=ppt/ink/ink5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07T15:34:33.78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DAA380B0-CC0A-480E-BB1F-91475CF18860}" emma:medium="tactile" emma:mode="ink">
          <msink:context xmlns:msink="http://schemas.microsoft.com/ink/2010/main" type="writingRegion" rotatedBoundingBox="608,10394 3282,11002 3087,11860 413,11252"/>
        </emma:interpretation>
      </emma:emma>
    </inkml:annotationXML>
    <inkml:traceGroup>
      <inkml:annotationXML>
        <emma:emma xmlns:emma="http://www.w3.org/2003/04/emma" version="1.0">
          <emma:interpretation id="{92647297-EE67-4411-84A5-4F43ADBE101C}" emma:medium="tactile" emma:mode="ink">
            <msink:context xmlns:msink="http://schemas.microsoft.com/ink/2010/main" type="paragraph" rotatedBoundingBox="608,10394 3282,11002 3087,11860 413,11252" alignmentLevel="1"/>
          </emma:interpretation>
        </emma:emma>
      </inkml:annotationXML>
      <inkml:traceGroup>
        <inkml:annotationXML>
          <emma:emma xmlns:emma="http://www.w3.org/2003/04/emma" version="1.0">
            <emma:interpretation id="{5FB213D9-F7F8-42C4-BD1E-950EF4838773}" emma:medium="tactile" emma:mode="ink">
              <msink:context xmlns:msink="http://schemas.microsoft.com/ink/2010/main" type="line" rotatedBoundingBox="608,10394 3282,11002 3087,11860 413,11252"/>
            </emma:interpretation>
          </emma:emma>
        </inkml:annotationXML>
        <inkml:traceGroup>
          <inkml:annotationXML>
            <emma:emma xmlns:emma="http://www.w3.org/2003/04/emma" version="1.0">
              <emma:interpretation id="{32BEDCF5-E061-42CE-919A-21D2D9DF01F7}" emma:medium="tactile" emma:mode="ink">
                <msink:context xmlns:msink="http://schemas.microsoft.com/ink/2010/main" type="inkWord" rotatedBoundingBox="608,10394 3282,11002 3087,11860 413,11252"/>
              </emma:interpretation>
              <emma:one-of disjunction-type="recognition" id="oneOf0">
                <emma:interpretation id="interp0" emma:lang="en-US" emma:confidence="0">
                  <emma:literal>it,</emma:literal>
                </emma:interpretation>
                <emma:interpretation id="interp1" emma:lang="en-US" emma:confidence="0">
                  <emma:literal>i,</emma:literal>
                </emma:interpretation>
                <emma:interpretation id="interp2" emma:lang="en-US" emma:confidence="0">
                  <emma:literal>"It,</emma:literal>
                </emma:interpretation>
                <emma:interpretation id="interp3" emma:lang="en-US" emma:confidence="0">
                  <emma:literal>"is</emma:literal>
                </emma:interpretation>
                <emma:interpretation id="interp4" emma:lang="en-US" emma:confidence="0">
                  <emma:literal>'is</emma:literal>
                </emma:interpretation>
              </emma:one-of>
            </emma:emma>
          </inkml:annotationXML>
          <inkml:trace contextRef="#ctx0" brushRef="#br0">245 23 56,'0'-5'24,"0"5"-12,0-4-1,0 4 12,0 0-3,0 0 0,0 0-11,0 0-5,-5 0 1,5 0 1,0 4 2,-5-4 2,0 0 8,5 0 6,0 0-7,-5 0 1,5-4-11,0-1-4,0 1 0,0 4 0,0-5 1,0 5-2,0 0 1,0 0 2,0 0 2,-5 5 1,0 4 2,0 4 1,-5 10 1,-6 3 0,1 1 2,0 4 8,-5-4 4,-5 5-12,5-6-5,0 1-6,-5 9-11,5-14-7,5 1-26,9-10-10,6-13-25,0-4-43,11-1 32</inkml:trace>
          <inkml:trace contextRef="#ctx0" brushRef="#br0" timeOffset="-5085.33">265 18 60,'5'-4'24,"0"-1"-12,0-4-8,0 5 10,0-1-2,-5-3 3,15-1 5,-5 0 2</inkml:trace>
          <inkml:trace contextRef="#ctx0" brushRef="#br0" timeOffset="-3485">320-49 240,'-5'-4'39,"0"-1"-13,5 1-8,0 4-12,0 0 3,0 0 1,0 0-1,-5 9 6,5 0-1,0 0-3,0 0 0,-5 0-2,5 4 2,-5 0-4,5 5 1,-5 5-1,5 3 3,0 6-3,-5-6-2,0 10 0,0 9-1,0-5 0,0 5 2,0-9-1,0-1 0,0-3 1,5-6 3,0-3 0,0-1 2,0-4-8,0 0-2,0-5-1,0 1 2,0-1-1,0-4-1,0 4 3,0 1 2,0 4-2,0 0-2,0 4 0,0 0-1,0-4 0,0 0 0,0-5 0,0 1 2,0-1 1,0-4 1,0 0 2,0-4 1,0-5-1,0 0 1,0 0 0,0 0 3,0 0-7,0 0-2,0 0-1,0 0 2,0 0-1,0 0-1,0 0-2,0 0 1,0 0 1,0 0 0,0 0 0,0 0 0,0 0 0,0 0 0,0 0 0,0 0 0,0 0 0,0 0 0,0 0 0,0 0 2,0 0-1,0 0-1,0 0-2,0 0-1,0 0 4,0 0 1,0 0 0,0 0-2,0 0 1,0 0-1,0 0 0,0 0 0,10 0-3,-10 0 2,10 0 1,0 0 2,5 0-3,0-5-2,0 1 2,-5-1 0,10 5 1,0 0 0,-4 0 2,4 0-3,-5 0 0,0 0 1,0 0 0,0 0 0,0-4 0,5 4 0,0 0 2,0-5-1,-5 5-1,1 0-2,-1 0 1,0 0 1,0 0 0,5 0 0,5 0 0,0 0 0,5-4 0,1 4 0,-1 0 2,0 0-3,0 0 0,0 0 1,-5 0 2,5 0-3,-4 0 0,-1 0 1,10 0 2,0 0-3,0 0 0,1 0 1,-1 0 0,5 0 0,0 0 0,-5 0 0,1 0 0,-1 0 0,0 0 2,5 0-3,0 0 0,-4 0-1,4 4 0,-5 1 2,0-1 2,-5-4-1,0 5 2,-4-5-2,-1 4-1,-5-4 1,0 0-1,0 0 0,5 5 0,5-1 0,-5 0 0,-4-4-3,-1 0 2,0 5 1,-5-5 2,0 0-1,0 0-1,5 0 1,0 0-1,5 0 0,1 0 0,4 0 0,0 0 0,0 0 0,-5 0 2,5 0-3,0 0-2,1 0 2,-1 0 2,-5 4 0,-5 1 2,0-1-4,0-4-2,-5 0 2,0 5 0,0-5 1,1 4 0,-6-4 2,5 0 1,-5 0-1,0 0 1,0 0 0,0 0 1,0 0-2,-5 0 1,0 0-2,-5 0 2,5 0-4,5 0 0,-10 0 1,0 0 2,5 0 1,5 0 1,-10 0 0,0 0 0,0 0-5,0 0 1,5 0 0,-5 0 0,0 0 0,0 0 2,0 0-6,5 9 1,0 0-34,-5-9-13,5-4-116</inkml:trace>
          <inkml:trace contextRef="#ctx0" brushRef="#br0" timeOffset="469.1857">461-89 188,'-5'9'71,"5"18"-38,0-9-28,5-9 19,0-5-13,-5-4-1,10 5-4,5-1 1,5-4-4,0 0 3,0 0 0,1 4 0,4 1-1,-5 4-3,0 4-2,5 1 1,0 4-1,-5 4-14,5 5-5,11 0-83</inkml:trace>
          <inkml:trace contextRef="#ctx0" brushRef="#br0" timeOffset="2984.8246">355 72 4,'-5'27'5,"10"-5"-2,-5 14-6,-10-18 0</inkml:trace>
          <inkml:trace contextRef="#ctx0" brushRef="#br0" timeOffset="1770.0022">2331 420 136,'-25'9'52,"20"-9"-28,5 0-24,0 0 13,-10 5-9,0-5-2,0 0-1,0 0-1,0 4 2,0 1 3,-1-1 11,6 1 7,0 4-3,0-5-2,0 5-8,5 0-4,0-5-1,0 5 1,5 0 3,5 0 7,1 0-5,4 5-3,10-1-2,-5 0-4,0 1 1,5-1-2,0 5-1,0 0 1,0 4-1,1-4 0,-1 5 0,0-6-3,-5 1 2,0-4 1,0 4 2,-5-5-1,5 0-1,-5 1 3,1-1-2,-6 1-1,0-5 1,0-1-1,0 1-3,5 0 2,-5-4 3,0-1 10,-10-4 7,0 5-1,-5-1-1,-10 1-9,0 4-3,-5 4-5,-5 5-1,-11 27-6,-4-1 0,-20 10-28,-6-9-12,-4-1-70</inkml:trace>
        </inkml:traceGroup>
      </inkml:traceGroup>
    </inkml:traceGroup>
  </inkml:traceGroup>
</inkml:ink>
</file>

<file path=ppt/ink/ink5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00:54:09.92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8B7F29C1-9B7B-4F0A-B678-B770237CB275}" emma:medium="tactile" emma:mode="ink">
          <msink:context xmlns:msink="http://schemas.microsoft.com/ink/2010/main" type="inkDrawing" rotatedBoundingBox="3447,15006 4029,12817 5553,13222 4971,15411" hotPoints="4519,13036 5173,14252 4341,15353 3686,14137" semanticType="enclosure" shapeName="Ellipse"/>
        </emma:interpretation>
      </emma:emma>
    </inkml:annotationXML>
    <inkml:trace contextRef="#ctx0" brushRef="#br0">1407 200 192,'-30'10'71,"22"-7"-55,-3-3 2,7 0-1,0-3-9,-3-4-2,-1-3-1,1-3-1,-1-7-2,0-4-4,-3 1-1,0-1 2,-4 1 0,-4 0 1,0 6 2,-4 3-1,-11 4 2,-3 7 4,-5 3 6,-3 7-1,-4 3 1,-4 7-1,-7 6 0,0 10-2,-1 11 1,-7 6-4,1 7-2,-5 4-2,0-1 0,-3 7 0,-1 7 1,9 6-5,3 4 1,7-4 0,12 1 2,7-4-1,8 3-1,7 7 1,8 7-1,11 7-3,8-1 2,11 1 1,8 13 0,15 0-3,7-7 2,11-13 1,16-10 2,0-17-3,7-10-2,8-10 2,3-14 2,0-6-2,5-10 0,-9-11 1,-3-9 0,-3-10 2,-5-11 1,-3-9-1,-4-24 1,-4-14-2,-8-6 2,-3-10-2,-4-17 2,-8-10-2,-7-3-1,-11 0 1,-12-4 1,-14 0 1,-9 7 3,-10 7-3,-9 17 0,-10 6-3,-4 10-1,-8 4-6,-4 3 0,-10-4-59,-9-2-25,1-11-18</inkml:trace>
  </inkml:traceGroup>
</inkml:ink>
</file>

<file path=ppt/ink/ink5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4T02:44:29.108"/>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0-1 80,'0'0'33,"0"0"-26,8 0-2,-8 0 11,3 0-10,-3 0 15,8 0-12,0 0 5,-1 0-9,-3 0-15,3 0 4,-7 0-52,4 0 32</inkml:trace>
</inkml:ink>
</file>

<file path=ppt/ink/ink5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6:17:09.695"/>
    </inkml:context>
    <inkml:brush xml:id="br0">
      <inkml:brushProperty name="width" value="0.07938" units="cm"/>
      <inkml:brushProperty name="height" value="0.07938" units="cm"/>
      <inkml:brushProperty name="color" value="#C00000"/>
      <inkml:brushProperty name="fitToCurve" value="1"/>
    </inkml:brush>
    <inkml:context xml:id="ctx1">
      <inkml:inkSource xml:id="inkSrc7">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1" timeString="2018-07-24T02:45:23.310"/>
    </inkml:context>
    <inkml:brush xml:id="br1">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A65245A3-3058-4C64-9F9D-A8F6E11F1F0B}" emma:medium="tactile" emma:mode="ink">
          <msink:context xmlns:msink="http://schemas.microsoft.com/ink/2010/main" type="writingRegion" rotatedBoundingBox="13890,3369 23086,2744 23381,7087 14185,7711"/>
        </emma:interpretation>
      </emma:emma>
    </inkml:annotationXML>
    <inkml:traceGroup>
      <inkml:annotationXML>
        <emma:emma xmlns:emma="http://www.w3.org/2003/04/emma" version="1.0">
          <emma:interpretation id="{189CBD84-3BDC-45EC-B6F7-8D99FCBCB806}" emma:medium="tactile" emma:mode="ink">
            <msink:context xmlns:msink="http://schemas.microsoft.com/ink/2010/main" type="paragraph" rotatedBoundingBox="16773,3167 21920,2870 21979,3885 16831,4182" alignmentLevel="2"/>
          </emma:interpretation>
        </emma:emma>
      </inkml:annotationXML>
      <inkml:traceGroup>
        <inkml:annotationXML>
          <emma:emma xmlns:emma="http://www.w3.org/2003/04/emma" version="1.0">
            <emma:interpretation id="{70F80C7E-77F4-4912-9DFA-6E61710CE5CE}" emma:medium="tactile" emma:mode="ink">
              <msink:context xmlns:msink="http://schemas.microsoft.com/ink/2010/main" type="line" rotatedBoundingBox="16773,3167 21920,2870 21979,3885 16831,4182"/>
            </emma:interpretation>
          </emma:emma>
        </inkml:annotationXML>
        <inkml:traceGroup>
          <inkml:annotationXML>
            <emma:emma xmlns:emma="http://www.w3.org/2003/04/emma" version="1.0">
              <emma:interpretation id="{075F7C3F-7651-417E-8B6B-A74C4842351B}" emma:medium="tactile" emma:mode="ink">
                <msink:context xmlns:msink="http://schemas.microsoft.com/ink/2010/main" type="inkWord" rotatedBoundingBox="3171,-120 19706,3534 19439,4743 2903,1088"/>
              </emma:interpretation>
              <emma:one-of disjunction-type="recognition" id="oneOf0">
                <emma:interpretation id="interp0" emma:lang="en-US" emma:confidence="0">
                  <emma:literal>eneke.Betal</emma:literal>
                </emma:interpretation>
                <emma:interpretation id="interp1" emma:lang="en-US" emma:confidence="0">
                  <emma:literal>encke.Betal</emma:literal>
                </emma:interpretation>
                <emma:interpretation id="interp2" emma:lang="en-US" emma:confidence="0">
                  <emma:literal>eneke.Betae</emma:literal>
                </emma:interpretation>
                <emma:interpretation id="interp3" emma:lang="en-US" emma:confidence="0">
                  <emma:literal>Bimetal</emma:literal>
                </emma:interpretation>
                <emma:interpretation id="interp4" emma:lang="en-US" emma:confidence="0">
                  <emma:literal>Becketts</emma:literal>
                </emma:interpretation>
              </emma:one-of>
            </emma:emma>
          </inkml:annotationXML>
          <inkml:trace contextRef="#ctx0" brushRef="#br0">264-5 152,'3'-3'57,"-3"3"-44,4 0 5,-4 0-1,0 0 3,0 0 2,0 6 2,0 4 2,0 4-14,-4 9 2,-3 7 0,-5 11-7,1 5-2,-4 8 1,0 3 3,4 0 2,-4 0 1,0 3-4,3-3 0,1 4-5,0-8 0,-1-9-1,1-4-2,0-10 1,-1-6-1,5-4-3,-1-3 2,1-7-10,-1-7-3,1-6 0,-1-7 3,1-4 7,-1-6 2,4-7-1,0 0 0,1-3 2,-1 0 0,4 0 5,0 0 2,4 3 2,3 0 0,1-3 0,3 3 0,4-3-4,0 3-1,4-3 3,0 3 3,0-3 2,0 3 1,3 0-2,-3 1 1,0 2-4,-4 4 1,0 3-3,-4 7 0,1 3-3,-5 4 1,1 3-2,-4 7 2,3 3-2,1 3-1,-1 4-2,1 0 1,-1 0 1,1-1 2,-4 1-3,-1 7 0,-3-4 3,-7 3 1,-4 4-8,-5 0-2,-6 0 2,-5-1 2,1-2 2,0-4 1,3 0 0,0 0 0,5-6 0,3-4 0,3-7-3,5 0 2,3-3-1,4-3-2,4-4 0,7 1 3,0-4 0,4 3 3,4 0-1,4-3-1,-1 3 7,5 4 5,-5 0-4,1 3 0,-4 3-4,-4 0-3,-4 11 2,-3-4 2,-1 3-2,-7 7 0,-3 4-3,-5 3-1,-3 3 3,-4 0 1,-8 3-1,-7 1-2,0-4 3,0 0 0,-1-10-4,1-3 1,0-7 0,0-6 2,4-8-41,7-9-16,4-14-91</inkml:trace>
          <inkml:trace contextRef="#ctx0" brushRef="#br0" timeOffset="927.5141">365 689 148,'0'3'55,"4"0"-43,0 1 10,-4-4 3,0 0-5,4 3 0,3 0-5,1 1 1,-1-1-9,1-3-2,-1 0 1,5-3-3,-1-1 0,0-2-1,1-1-2,-1-3 5,0-3 1,1-4 4,-1-3 4,0 0-10,0-4-5,-3 4 7,-4 0 3,0 0-4,-4 0-1,-4 6 4,-4 4 5,-3 3 2,-4 7 3,0 7-12,0 10-4,0 10 1,-4 10 2,0 3 0,4 3 0,4-2-3,3-5-2,8-5 1,4-5-1,7-2 0,4-7 2,4-4-10,4-6-2,3-7-17,4-7-8,4-3-25,0-3-12,0-1-28</inkml:trace>
          <inkml:trace contextRef="#ctx0" brushRef="#br0" timeOffset="1757.106">667 809 152,'-8'0'57,"8"0"-44,0 0 5,0 0 1,0 0-5,4-3 2,0-4-5,0 1-1,3-5-6,1-2 6,-1 0 3,5-4 7,-1 0 2,4-3 2,0 0 2,4 3-3,0 0 0,0 4-1,0 0 1,-1 3-7,-2-1-1,-1 5-9,-4 2-2,-4 1-2,1 3 1,0 0-2,-1 7-1,1-1 1,-1 8-1,1-1 0,-1 4 0,1 3-3,-1-3 2,1 3 1,-4-3 0,-4 3-3,0-3 0,-4-1-5,0-2 0,-3-1-5,-1-3-2,0 0 4,1 0 2,-1-6 5,1-4 2,-1-4-1,5 1 2,-1-4 1,4-3 0,4-6 0,3-5 0,1 5 0,10-11 0,5 3 0,0 4 2,3 4 5,0 2 6,1 7-3,-1 4 2,1 6-5,-5 7-2,-3 4 2,0 3 0,-8-1-1,-3 4-1,-8 1-10,0-5-2,-8 1-36,1-3-16,-1-1-80</inkml:trace>
          <inkml:trace contextRef="#ctx0" brushRef="#br0" timeOffset="2625.2949">1410 712 140,'4'-3'52,"3"3"-41,-3 3 13,-4-3 2,4 7-3,-1-4 0,5 4 3,-1-4 1,1 1-14,0-1 8,-1-3 2,1 0-9,-1 0-5,1 0-4,-1-7 1,1 0-3,-1-3-2,1 0 2,-1 0 2,-3-3 0,0 0 2,-4-1-4,-4-3-2,-3 1 2,-1 2 0,1 1 3,-5 3 3,1 3 2,0 7 1,-8 7-4,0 9-3,-4 11 4,-3 10 2,-1 0 0,9 0 1,3 3-6,7-3-2,4-4-2,8-2-2,11-8 1,4-6-1,7-10 2,8-11 1,0-6-21,4 0-8,3-7-11,1 1-5,-4-1-24,-5 3-10,-6 1-32</inkml:trace>
          <inkml:trace contextRef="#ctx0" brushRef="#br0" timeOffset="3369.2981">1802 226 220,'15'-7'85,"-4"4"-66,8 0 10,-8 3-1,-3 0-8,3 3 1,1 4-6,-5-1 1,1 5-9,-8 9 7,-4 10 3,-4 7-7,1 6-1,-1 8-7,-3 5-2,0 5 0,3-8 2,1-6-1,-1-3-1,0-7 1,1-10 1,3-4-3,0-6 0,4-4 3,0-3 1,0-10-4,4-6 1,4-8 2,3-9 3,4-11 0,0-3 2,4-3-2,4 0 0,-1-4-3,1 4 1,3-3-2,1 9-1,-1 4 1,0 0-1,1 6 0,-1 1 0,-7 6-3,-4 0 0,-4 7-23,1 0-10,-5 3-23,-3 4-9,-4 3-23,-4 0-34,-3 10 41</inkml:trace>
          <inkml:trace contextRef="#ctx0" brushRef="#br0" timeOffset="3663.8651">1956 508 240,'4'-4'90,"8"8"-70,-1-4 19,-4 3 3,1 4-7,-1 3 2,1 0-10,0 3-2,3 1-14,0-1 0,0 0 0,1 1-4,-1-1 1,0-3-7,-3-3-1,-1 0-16,5-4-6,-1-3-11,4-3-3,0-1-29,4-2-10,4-1-43</inkml:trace>
          <inkml:trace contextRef="#ctx0" brushRef="#br0" timeOffset="4158.4532">2307 595 148,'0'6'55,"0"-2"-43,-4 3 3,4-7 1,0 0 3,0 0 5,0 0-1,0 0-2,4 0-11,4 0 5,3-4 2,0 1-5,4-7-2,-3 0-8,-1-4-1,0 1 3,-3-4 2,-4-3-7,-4 7-4,0-4 11,-4 3 8,-4 8 2,-3 2 2,-4 4-9,0 7-3,-4 10 0,-4 6 3,1 14 5,-1 0 3,8 3 11,7 1 4,5-5-3,6-2-3,13-4-6,2-6-2,9-8-8,3-2-4,4-8-12,7-6-4,1-10-39,-1-3-16,-3-4-96,-4-3-52,-4 0 102</inkml:trace>
          <inkml:trace contextRef="#ctx1" brushRef="#br0">-210 1022</inkml:trace>
          <inkml:trace contextRef="#ctx0" brushRef="#br0" timeOffset="5248.6601">2918 404 224,'-19'17'85,"19"-17"-66,-4 13-6,4-6-4,0-1-10,-4 1 0,4 0 7,0-7 4,0 0-5,0 0 8,8 0 4,0 0-7,3-4-3,4 1-2,0 0-1,0-4 0,0-3 0,0 0 2,0-4 1,-3 1-3,-1-4-1,-3 1 3,-5-5 3,-3 1-2,-3 0-2,-1 3 4,-4 7 2,1 0-2,-5 7 2,-3 3-8,-4 10-2,1 7-1,-5 10 2,-3 3 3,-1 7 2,1 6 1,7 1 0,8-1-7,7 4 0,8-10-1,11-7 0,15-10 0,11-10 2,5-6-3,6-11-2,1-10-18,4-3-9,-5-3-17,-3-4-6,-7 0-45,-8 4-45,-8 3 49</inkml:trace>
          <inkml:trace contextRef="#ctx0" brushRef="#br0" timeOffset="5974.9204">3423 216 244,'-30'7'90,"26"-4"-70,0 0 17,4 1 2,-3-1-4,3 1 2,0-1-7,0-3-4,7 0-14,8 0 3,12-3 5,7-4 0,7-3 0,1 0-6,3 0-1,0-4-8,-4 1-3,-3-4-8,-4 0-1,-4 4-37,-7 0-13,-8 2-72,-4 5-72,-7 2 64</inkml:trace>
          <inkml:trace contextRef="#ctx0" brushRef="#br0" timeOffset="5690.4862">3495-2 212,'11'-23'82,"-3"16"-64,3 4 22,-4 3 4,-3-4-9,0 1-1,4 3-10,-8 0-5,3 0-11,-3 0 1,0 0 2,0 7 0,-3 6 3,-5 11-5,-3 16-1,-8 13-4,0 4-3,0 4 0,4-4-1,4-4 2,3 1 1,8-4 5,4-6 3,3-4-6,9-3-3,2-10 1,5-7 0,3-10-4,5-7 1,3-6-13,3-7-5,-7-7-19,1-3-9,-5-4-8,-3-6-3,-5-3-34,-3-1-47,1-3 42</inkml:trace>
          <inkml:trace contextRef="#ctx0" brushRef="#br0" timeOffset="8496.1162">4113 471 160,'8'-10'63,"-1"6"-49,1-2 3,-5 2-1,5 1-8,0 3 0,-5 0-2,-3 0 1,4 0-4,-4 0 0,0 0 1,0 3-2,0-3 1,-4 0 0,4 4 3,-3-4-1,3 0 2,0 0-4,0 0-2,0 0 0,0 0-1,3-4 0,1 1 2,-4 0-1,4-1-1,-4 1-2,0 3 1,0-3 1,4-1 2,-4 1-1,0 0 2,0 3 4,0 0 4,0 0 2,0 0 5,0 0-4,3-4 0,1 4-6,0-3 0,-4-4-3,4 0 2,-1-3-4,1 4-2,0-1 0,0 0 1,-4-3-1,0 3 2,-8-3 0,-3 0-4,0 4 1,-4-1 6,-1 4 4,1 3 1,0 3 1,-4 7-4,1 7-3,-1 0-2,-4 3-3,0 3 5,5 4 1,-1 0 2,4 3 2,3-3-5,5 0-3,-1-7-4,8-4 1,4-2 1,4-4 2,7-7 3,4-3 2,7-7-6,4-3 0,0-6 1,4-1 3,-4-3-2,-7 0 0,0 3 1,-12 4 0,-4 2-2,-7 5 1,-7 6-4,-4 3 0,-4 7 1,3 0 0,8 4 2,12 6 1,3-3 1,8-1 0,0 1 9,0-4 6,0 1-6,0-1 0,-4 1-7,3-4-4,-2-7 1,-5-3 0,0-7-30,-3-6-14,-1-4-138</inkml:trace>
          <inkml:trace contextRef="#ctx0" brushRef="#br0" timeOffset="9158.4193">4339 565 236,'-7'13'88,"7"-6"-69,0 6 15,0-6 3,0-4-19,0 1-5,0-4 1,3-4 2,9-6-8,3-10-2,8-3-2,7-4-2,0-7-2,0-3 1,0-3-1,0-7 0,0-6 2,-3-8-1,-4 1 2,-1 0 4,-11 3 6,-3 6 4,-8 8 2,0 6 1,-4 0 0,-3 10-7,-1 11 0,-7 9-10,-11 14-4,-8 16 4,-8 24 5,1 23 5,-4 11 2,3 6-4,8 0-1,15 3-2,15-2 0,12-11-4,18-7-1,20-20-10,18-16-3,11-21-24,16-13-10,7-16-83,0-8-37,-8-6 32</inkml:trace>
        </inkml:traceGroup>
      </inkml:traceGroup>
    </inkml:traceGroup>
    <inkml:traceGroup>
      <inkml:annotationXML>
        <emma:emma xmlns:emma="http://www.w3.org/2003/04/emma" version="1.0">
          <emma:interpretation id="{CA061CCB-2CCB-4452-8FC6-12486AC1D10E}" emma:medium="tactile" emma:mode="ink">
            <msink:context xmlns:msink="http://schemas.microsoft.com/ink/2010/main" type="paragraph" rotatedBoundingBox="16885,4426 20978,4525 20961,5240 16868,5140" alignmentLevel="2"/>
          </emma:interpretation>
        </emma:emma>
      </inkml:annotationXML>
      <inkml:traceGroup>
        <inkml:annotationXML>
          <emma:emma xmlns:emma="http://www.w3.org/2003/04/emma" version="1.0">
            <emma:interpretation id="{1F943F51-7008-47F7-BBF8-2569552E5841}" emma:medium="tactile" emma:mode="ink">
              <msink:context xmlns:msink="http://schemas.microsoft.com/ink/2010/main" type="line" rotatedBoundingBox="16885,4426 20978,4525 20961,5240 16868,5140"/>
            </emma:interpretation>
          </emma:emma>
        </inkml:annotationXML>
        <inkml:traceGroup>
          <inkml:annotationXML>
            <emma:emma xmlns:emma="http://www.w3.org/2003/04/emma" version="1.0">
              <emma:interpretation id="{81AF9580-AD58-4F20-8363-6E89C3BC19E5}" emma:medium="tactile" emma:mode="ink">
                <msink:context xmlns:msink="http://schemas.microsoft.com/ink/2010/main" type="inkWord" rotatedBoundingBox="16885,4426 20978,4525 20961,5240 16868,5140"/>
              </emma:interpretation>
              <emma:one-of disjunction-type="recognition" id="oneOf1">
                <emma:interpretation id="interp5" emma:lang="en-US" emma:confidence="0">
                  <emma:literal>1804.04962</emma:literal>
                </emma:interpretation>
                <emma:interpretation id="interp6" emma:lang="en-US" emma:confidence="0">
                  <emma:literal>1804. 04962</emma:literal>
                </emma:interpretation>
                <emma:interpretation id="interp7" emma:lang="en-US" emma:confidence="0">
                  <emma:literal>7804. 04962</emma:literal>
                </emma:interpretation>
                <emma:interpretation id="interp8" emma:lang="en-US" emma:confidence="0">
                  <emma:literal>1804-04962</emma:literal>
                </emma:interpretation>
                <emma:interpretation id="interp9" emma:lang="en-US" emma:confidence="0">
                  <emma:literal>1804 04962</emma:literal>
                </emma:interpretation>
              </emma:one-of>
            </emma:emma>
          </inkml:annotationXML>
          <inkml:trace contextRef="#ctx0" brushRef="#br0" timeOffset="59627.2928">-61 1332 132,'4'0'49,"0"3"-38,0-3 17,-4 0 6,0 0 2,0 0 0,3 4-6,-3-4-4,0 6-14,4 1 1,-4-7 1,4 7 6,-4 0 2,0-1-3,0 1 1,0 3-7,0 3 0,-4 1-2,0 6 1,-3 0-6,-1 4-2,1-1-4,-1 0-1,1 1 3,-1-1 3,-3-3-2,0 1-2,-1-1-3,1-4-1,3-2-27,1-1-12,-1 1-21,5-4-8,-1 0-46</inkml:trace>
          <inkml:trace contextRef="#ctx0" brushRef="#br0" timeOffset="60666.8555">297 1530 104,'0'-7'41,"8"4"-32,-4-4 22,0 4 7,-1-1-3,1-2 0,0-1-7,-4 0-3,0 1-13,0-5 1,0 1 1,0 0-3,0 0 1,0 0-3,0 0 0,0 0-1,0 0 2,0 3-3,-4 1 1,-3-1-5,-1 0 0,-3 4-1,-4 3-2,0 0 3,-1 3 0,5 4-1,0 0 1,0-1-2,-1 4 2,1 1-2,3 2-1,1 0 3,-1 1 0,1 2-1,-1 1-2,1 0 1,-1 0 1,1 0-3,3-1-2,0-2 2,4 2 0,0-2 1,4-1 0,3 1 0,5-1 0,-1 0 0,4 1 0,-4-1 0,4 4 2,1-7 1,-1 0 3,-4 0-3,4 0 0,-4 0 1,1 0 2,-1 0-1,0 0 2,1 1-2,-1-1 0,-4-4-3,1 1 1,0 0-2,-5-1-1,1 4 1,0 0-1,-4 1-3,4-1 2,-4 0 1,0 3 2,0 0-1,0 1-1,-4-4 1,0 0 1,-3 3-1,-1-3 2,0 0-2,1 1-1,-4-1 3,-5-4 0,1 1-4,0 0 1,4-7 6,0 0 4,-1-4-3,5 1 1,-1-4-10,1-3 2,3 0 1,4-3 0,4-4-1,7-6-2,8-8-1,4-5 2,3-11 2,8 0-27,4 0-9,-4-3-5,-1 3-1,-6 3-59,-5 0-57,-6 4 51</inkml:trace>
          <inkml:trace contextRef="#ctx0" brushRef="#br0" timeOffset="61413.4543">761 1453 172,'4'-4'66,"0"4"-52,-4 0 17,0 0 2,0 0 1,0 0 5,0 4-11,-4-1-4,0 0-14,0 4-2,1 0-1,-5 0-3,1 6-1,-5 4-3,1-1-1,0 5 1,-1 5 0,1 1-3,0 3 2,3-3 1,4 3 0,1-3 0,3-7 2,0-3-1,3 0-1,1 3 1,4-3-1,-1-4 0,1 0 0,-1-6 0,5-4 0,3-6 0,0-4 0,4-6 2,3-7 1,1-4 5,0-2 5,-1-5-5,1-5-2,-4 2-1,-4 4 1,-8 3-3,-3 4 0,-8 3 3,-3 6 1,-5 7-1,-6 4-1,-5 6-10,-3 4-2,-1 3-40,1 0-17,-1 7-71</inkml:trace>
          <inkml:trace contextRef="#ctx0" brushRef="#br0" timeOffset="61996.7463">1067 1372 212,'3'0'82,"1"0"-64,4 0 20,-5 0 5,1 4-18,-4-4-3,0 0-10,0 6 0,-4 1-7,-3 3-1,-4 4 0,-1 2-2,1 4-2,0 0 1,3 1-1,1-1 0,3-4 0,4 1 0,4-3 2,-1-1-1,5 0-1,3 1 3,1-4 0,3-3 3,3-1 1,1-2-3,4-1-1,0-3-1,-1-3 1,1-4-11,-1 0-4,-3-3-38,4 0-15,0 0-24,-1-3-41,-3-1 38</inkml:trace>
          <inkml:trace contextRef="#ctx0" brushRef="#br0" timeOffset="62288.7041">1308 1386 216,'-15'0'82,"15"3"-64,-8-3 11,8 3 2,0 1-6,-3-1 3,3 4-3,0 3 2,0 0-15,0 3 4,0 7 2,0 7-2,-4 10 1,-4 10-3,-3 7-1,-4 3-5,-4 6-3,-4-12-2,5-5-3,2-9-19,5-10-8,4-10-50,7-7-22,3-17-33</inkml:trace>
          <inkml:trace contextRef="#ctx0" brushRef="#br0" timeOffset="62994.2358">1523 1694 208,'-4'3'77,"4"-3"-60,4 4 15,-4-4 2,0 0-11,0 0-3,0 0-14,0 0-3,0 0-3,0 3 2,0 0 1,-4-3-4,4 0 1,0 0 4,0 0 5,0 0 6,0 0 3,0 0-5,0 0 0,0 0-4,0 0 2,0 0 0,0-3 1,0 0 0,-4-1 2,1 1-1,3 0 0,-4-1-1,0 4 0,0-6-9,0 6-1,1-4-13,-1 4-3,0-3-50,-3 3-23,3 0-59</inkml:trace>
          <inkml:trace contextRef="#ctx0" brushRef="#br0" timeOffset="63813.6698">1990 1433 212,'0'-7'79,"-3"7"-61,6 0 8,-3 0 1,0 0-12,-3 0-1,-5 0-2,1 3 0,-5 1-6,1 6-4,-8 6 1,-4 8 0,-3 6 1,-4 7-2,0 6-2,3 1 1,5 6 1,7-6-1,3-7-1,5-4-2,7-3 1,7-3 1,5-3 0,3-8 0,4-5 2,3-11-1,5-4 2,3-6-2,0-7-1,0-6 3,-4-4 2,-3-6 2,-4-1 1,-4 1 4,-4 2 3,-3-2 0,-8 6 1,-4 4-2,-3-1-1,-9 7-5,-2 4-3,-9 3-5,-3 3-2,0 4-26,0 3-11,0 7-108</inkml:trace>
          <inkml:trace contextRef="#ctx0" brushRef="#br0" timeOffset="64398.9713">2281 1406 228,'3'-4'85,"1"4"-66,8 4 8,-5-1 0,1 1-5,-1-1-1,-3 4-7,0-1-1,-8 4-8,-4 7 4,-7 3 1,-4 7 3,1 3 3,-1 4-5,4-1-1,3 1-4,5-1-1,3-3-3,0-6-2,8-4 1,4-7-1,3-3 0,8-10 2,3-6-1,9-4-1,-1-7-8,4 0-5,0-3-15,-4-3-8,0 6-11,-7 3-4,-5 1-10,-3 0-1,-3 3-20</inkml:trace>
          <inkml:trace contextRef="#ctx0" brushRef="#br0" timeOffset="64701.3797">2563 1413 212,'-3'-4'82,"-1"11"-64,4-4 13,0-3 1,0 0-2,0 0 2,0 7-4,0 3-3,0 0-13,0 7 3,-8 6 3,-3 7-2,-4 7 1,0 7 2,-4 9 2,0 4-7,0-3-3,4-7-6,0-3-2,4-4-6,0-10 0,3-3-30,4-7-11,4-10-52,8-10-23,3-17-7</inkml:trace>
          <inkml:trace contextRef="#ctx0" brushRef="#br0" timeOffset="65799.6372">2846 1687 144,'4'-6'55,"4"2"-43,3 4 16,-4 0 5,1-3-10,3 0 0,1-4-8,-1 0-1,-4-3-8,1-3 0,-1-1 1,-3-2 3,0-1 1,-4-3 3,0 0 2,0-1-3,-4 1 0,0 4-5,1-1 0,-5 3 4,-3 4 2,-4 0-5,-4 4-1,-7 2-4,-1 8-3,-3 6-3,-4 3 1,0 4 1,4 3 0,4 0-3,3 4 2,8-1-1,-4 0 0,11 4 2,5-3 0,3-1-3,7 1 2,5-4 1,3-7 0,3-3 0,5-3 0,7-4 0,0-3 2,1-3-3,-1-4 0,-4-3 3,1 0 1,-9-3 7,1-4 4,-4 4-1,-3-1 2,-5 1-6,1-1-1,-5 4 0,1 0 0,0 0 0,-4 3 0,0 4-4,0 3-1,0 7-3,-4 6-3,-3 7 4,-5 10 1,-3 14 0,-4 3 1,1 0 0,-1 0 1,0-4-2,0-2 1,4-11-7,0 0 1,4-7-34,-1-3-13,9-6-109</inkml:trace>
          <inkml:trace contextRef="#ctx0" brushRef="#br0" timeOffset="66597.2531">3416 1386 192,'11'-7'71,"-4"4"-55,5-4 9,-5 7 1,-7 0-2,0 0 1,0 0-8,0 0 0,-4 0-10,-3 7-4,-4-1 0,-4 8 0,-4 6 1,-8 6 0,1 8 2,-4 9 1,3 11 1,5 2-4,3 5-3,8-11 0,3 0-1,4-7 0,8-6 0,4-7 0,-1-7 0,4-6 0,4-4 2,4-2 3,4-11 4,0-4 0,-1-6 2,1-7-2,-4-3 0,-8 0-3,-3 0 1,-8 0 0,-8 0 3,-7 4-3,-11 6-2,-8 3-5,-4 7 0,0 3-2,0 4 0,5 0-33,2 3-15,5 3-93</inkml:trace>
          <inkml:trace contextRef="#ctx0" brushRef="#br0" timeOffset="67303.4871">3555 1547 228,'4'-7'88,"11"7"-69,0-7 13,-4 4 2,4-4-9,8 0-2,-4-3 0,0 4 2,0-4-13,-1 3 4,-3 0 4,1 4-5,-1-1 0,-4 4-7,0 4-3,1-1-2,-1 4-3,0 3 1,1 3 1,-5 4-1,1 3 2,-5 4-4,-3 6 0,-3 3 3,-5 8 1,-3 2-1,-4-3 1,-4-3-2,-8 0-1,-3-3-2,0-4 1,-4-7 1,0-3 2,0-3-1,8-4-1,3-2 1,8-5 1,4-6-1,3-3-1,8-4 3,8-3 0,7-7-4,8-3 1,3-3-2,8-1 0,-4 1 4,-4 6 1,1 4-1,-1 3-2,-3 3-2,-1 4-1,-3 3 4,-4 0 1,1 3-9,-1 0-3,0 1-24,0-4-8,4-7-27,-1 0-9,1-3-46</inkml:trace>
        </inkml:traceGroup>
      </inkml:traceGroup>
    </inkml:traceGroup>
    <inkml:traceGroup>
      <inkml:annotationXML>
        <emma:emma xmlns:emma="http://www.w3.org/2003/04/emma" version="1.0">
          <emma:interpretation id="{A18073E0-6DB1-4670-9D6F-E21D2CB0EBAA}" emma:medium="tactile" emma:mode="ink">
            <msink:context xmlns:msink="http://schemas.microsoft.com/ink/2010/main" type="paragraph" rotatedBoundingBox="14211,5475 23226,4814 23319,6082 14304,6743" alignmentLevel="1"/>
          </emma:interpretation>
        </emma:emma>
      </inkml:annotationXML>
      <inkml:traceGroup>
        <inkml:annotationXML>
          <emma:emma xmlns:emma="http://www.w3.org/2003/04/emma" version="1.0">
            <emma:interpretation id="{29BB9D92-8851-41E6-8F00-91946D6DD21E}" emma:medium="tactile" emma:mode="ink">
              <msink:context xmlns:msink="http://schemas.microsoft.com/ink/2010/main" type="line" rotatedBoundingBox="14211,5475 23226,4814 23319,6082 14304,6743"/>
            </emma:interpretation>
          </emma:emma>
        </inkml:annotationXML>
        <inkml:traceGroup>
          <inkml:annotationXML>
            <emma:emma xmlns:emma="http://www.w3.org/2003/04/emma" version="1.0">
              <emma:interpretation id="{FFE85B64-F05C-4FFD-958F-B0028F4A76DF}" emma:medium="tactile" emma:mode="ink">
                <msink:context xmlns:msink="http://schemas.microsoft.com/ink/2010/main" type="inkWord" rotatedBoundingBox="14215,5533 15636,5429 15683,6078 14263,6182"/>
              </emma:interpretation>
              <emma:one-of disjunction-type="recognition" id="oneOf2">
                <emma:interpretation id="interp10" emma:lang="en-US" emma:confidence="1">
                  <emma:literal>(also</emma:literal>
                </emma:interpretation>
                <emma:interpretation id="interp11" emma:lang="en-US" emma:confidence="0">
                  <emma:literal>(ahu</emma:literal>
                </emma:interpretation>
                <emma:interpretation id="interp12" emma:lang="en-US" emma:confidence="0">
                  <emma:literal>(aloo</emma:literal>
                </emma:interpretation>
                <emma:interpretation id="interp13" emma:lang="en-US" emma:confidence="0">
                  <emma:literal>•also</emma:literal>
                </emma:interpretation>
                <emma:interpretation id="interp14" emma:lang="en-US" emma:confidence="0">
                  <emma:literal>(abo</emma:literal>
                </emma:interpretation>
              </emma:one-of>
            </emma:emma>
          </inkml:annotationXML>
          <inkml:trace contextRef="#ctx0" brushRef="#br0" timeOffset="3.7632E7">-2582 2647 80,'-11'-10'33,"11"10"-26,-8 3 9,5-3 14,3 4-17,-8-1 24,4 4-21,-7 3 30,0 3-26,-8 7 21,8 4-24,-12 6 5,8 3-13,-8 8-3,8-5-4,0-2-4,4-4 1,3-3-1,4-4 0,8-6-9,7-3 6,5-4-93,6-4 54,5-2-74,3-1 67</inkml:trace>
          <inkml:trace contextRef="#ctx0" brushRef="#br0" timeOffset="3.76332E7">-2129 2714 112,'-8'-13'44,"8"13"-35,0-10 7,0 6 13,0 4-16,-4-7 13,4 4-15,-3-4 8,-1 7-11,-4-3-2,5 3-4,-9 0-2,8 7 1,-7-1-1,4 5 0,-9 2 0,5 0 0,-4 4 0,8 3 0,-5-3 2,5 3-1,-1-3 2,4 6-2,1-9-1,3-1 1,-4-6-1,8 3 0,-4-10 4,7 3-2,-3-10 4,3 4-4,1-7 1,3 0-1,-3-3-4,-1 6 1,1-6-4,3 9 3,-3 1-1,3 3 1,-3 0 2,3 7 0,0-4 0,1 7 0,3-7-29,4 4 16,-4-7-78,3 3 50</inkml:trace>
          <inkml:trace contextRef="#ctx0" brushRef="#br0" timeOffset="3.76338E7">-2043 2784 100,'-3'7'38,"3"-7"-29,-8 10 6,4-7 5,8 1-12,-4-4 7,0 0-8,0 0 4,8 0-6,-1-7 4,4 4-5,5-11 11,-1 4-8,3-10 7,1 3-7,0-13 0,4 7-4,-4-14 0,0 3-1,-4-12-2,0 2 1,-4-10 5,0 11-3,-7-1 17,4 14-12,-12 7 4,4 9-8,-11 18 2,-1 12-3,-10 21 7,3 3-6,-8 11 1,5-4-3,-1 6-2,12-6 1,-1 3-17,9-6 9,6-4-56,5-6 34,11-11-77,3-6 59</inkml:trace>
          <inkml:trace contextRef="#ctx0" brushRef="#br0" timeOffset="3.76343E7">-1801 2801 116,'15'-23'46,"-15"23"-35,19-24 9,-12 17 21,1 4-24,3-7 15,4 7-19,-4-4 1,1 4-8,-1-1-3,0 8-2,-3-1 1,-1 4-1,-3 3-1,0 7 1,-12 3-1,5 0 0,-9 7-7,1-4 4,-4 0-52,4-2 31,-4-5-72,7-2 54</inkml:trace>
          <inkml:trace contextRef="#ctx0" brushRef="#br0" timeOffset="3.76347E7">-1522 2727 124,'0'0'49,"0"0"-38,-8 10 12,4-3 8,4 3-18,-7 7 0,3 3-8,-3 4 4,3 2-6,0-2 3,4-4-3,0-3-2,4-1 0,0-2 10,7-4-6,0-7 20,0-3-14,8-10 23,0 0-19,0-17 13,4 4-17,-1-11-1,-3 1-6,-8-4 2,1 10-4,-12-3 1,0 7-1,-8-1-10,1 7 4,-8 4-124,3 6 70</inkml:trace>
        </inkml:traceGroup>
        <inkml:traceGroup>
          <inkml:annotationXML>
            <emma:emma xmlns:emma="http://www.w3.org/2003/04/emma" version="1.0">
              <emma:interpretation id="{147A9D61-BAAA-478C-BC7F-409BE38705D1}" emma:medium="tactile" emma:mode="ink">
                <msink:context xmlns:msink="http://schemas.microsoft.com/ink/2010/main" type="inkWord" rotatedBoundingBox="16021,5278 23226,4814 23310,6108 16104,6571"/>
              </emma:interpretation>
              <emma:one-of disjunction-type="recognition" id="oneOf3">
                <emma:interpretation id="interp15" emma:lang="en-US" emma:confidence="0">
                  <emma:literal>DESCOTESGENYGYTCTS</emma:literal>
                </emma:interpretation>
                <emma:interpretation id="interp16" emma:lang="en-US" emma:confidence="0">
                  <emma:literal>DESCOTESGINYGYTCTS</emma:literal>
                </emma:interpretation>
                <emma:interpretation id="interp17" emma:lang="en-US" emma:confidence="0">
                  <emma:literal>DESCOTESGENYCQTYTCTS</emma:literal>
                </emma:interpretation>
                <emma:interpretation id="interp18" emma:lang="en-US" emma:confidence="0">
                  <emma:literal>DESCOTESGENYGTYTCTS</emma:literal>
                </emma:interpretation>
                <emma:interpretation id="interp19" emma:lang="en-US" emma:confidence="0">
                  <emma:literal>DESCOTESGINYGTYTCTS</emma:literal>
                </emma:interpretation>
              </emma:one-of>
            </emma:emma>
          </inkml:annotationXML>
          <inkml:trace contextRef="#ctx0" brushRef="#br0" timeOffset="3.76378E7">-1002 2409 100,'15'-30'38,"-15"30"-29,15-20 8,-7 13 15,-1 4-18,1-7 15,3 6-16,0-2 8,1 2-12,-1 1 2,0 3-7,1 3 0,-1 4-2,0 3-2,4 3 1,-3 4 1,3 3-1,-4 0 2,4 0-2,0 4-1,4-1 1,-4 1-4,4-1 2,-4 1 1,0-1 0,-7 1 4,3-1-2,-11 1 4,4-1-4,-16 4 1,1 3-1,-11 0-2,-1 0 1,-7-6 3,3 3-2,-7-7-1,8-4 0,-8-5-17,11-1 9,-7-10-87,8 0 51</inkml:trace>
          <inkml:trace contextRef="#ctx0" brushRef="#br0" timeOffset="3.76373E7">-859 2319 52,'0'-11'22,"0"11"-18,0 0 15,0 0 14,0 0-18,0 0 11,0 0-16,0 4 17,0 3-15,-4 3 18,4 3-17,-3 4 11,-1 3-14,-4 3 6,8 1-9,-3 3 0,3-1-4,-4 5 0,4-1-1,-4-3 3,4-1-3,-7 1 1,7 0-1,-4 0-2,4-4 1,-8 1 1,8-1-1,-4-6-3,8-4 1,-8-3-30,4 4 17,-3-11-85,-1 4 55,-4-7-46,8 3 52</inkml:trace>
          <inkml:trace contextRef="#ctx0" brushRef="#br0" timeOffset="3.76387E7">-485 2543 156,'3'0'60,"-3"0"-47,0 0 8,0 0 6,0 0-16,0 0 6,0 7-10,-3-1 4,3 5-6,-4-1 2,4 0-4,-4 3 0,0 4-1,-3-4-4,7 4 1,-4-4 3,4 4-1,-4-3-12,0-1 7,-3-3-96,7 0 55</inkml:trace>
          <inkml:trace contextRef="#ctx0" brushRef="#br0" timeOffset="3.76397E7">-470 2747 176,'0'0'66,"0"0"-52,3 0 10,-3 0 9,4 0-20,0-3 3,3 3-10,1-7 1,3 4-4,4-4-2,-3 4 0,-1-7-6,4 7 3,-4-4-80,4 7 44,-3-3-79,3 3 67</inkml:trace>
          <inkml:trace contextRef="#ctx0" brushRef="#br0" timeOffset="3.76391E7">-463 2516 148,'-4'-6'57,"4"6"-44,8-4 5,-8 1 4,4 3-14,-1-4-1,5 1-5,-4-4 5,3 7-4,5-6 1,-5 6-2,1-7-4,-1 7 1,1-7 3,-1 7-1,1-6-1,-1 6 1,-3-4-23,4 8 12,-8-4-76,3 3 48</inkml:trace>
          <inkml:trace contextRef="#ctx0" brushRef="#br0" timeOffset="3.76413E7">91 2369 132,'12'-7'49,"-12"7"-38,-15-7 6,11 4 8,4 6-15,-8-3 7,5 0-10,-9 0 0,1 4-4,-8-1-2,8 4 0,-8-1-1,8 5 0,-4-5-3,3 4 2,-10 4 3,6-1-1,-2 1 4,6 2-3,1-2 4,3-1-4,1-3 12,7 4-7,4-4 18,3 0-13,5-4 18,6 4-17,1-3 15,0 0-15,0-4 8,4 1-12,-5-4 4,1 3-8,-7 0 0,3 4-3,-8 0 1,5-1-2,-12 1-1,3 3 1,-10 0-1,3 4 0,-7-4 0,-1 3 0,-14 0-29,3 4 16,-11-7-70,8 4 47,-8-11-90,8 0 71</inkml:trace>
          <inkml:trace contextRef="#ctx0" brushRef="#br0" timeOffset="3.76406E7">-63 2446 140,'4'-14'52,"-4"14"-41,0-13 9,0 10 4,0 3-14,0-4 6,0 1-9,-4-4 7,4 7-8,-4-3 1,8 3-4,-8-3 0,4 6-1,-4-3 1,4 0-2,-4 0-3,8 0 1,-4 0-1,0 0 0,0 0 2,0 0 0,0 0 0,0 3 0,0 1 0,0-1 0,-4 0 2,4 1-1,-7-4 2,7 3-2,-4-3 2,8 3-2,-4-3-3,0 0 1,0 0 1,0 0 0,0 0 0,0 4 0,0-1-3,0 0 2,0 1-1,4-1 0,-1 1 4,1 2-1,0-2 6,0-1-4,0 0 8,-1 1-7,1-1 1,0 0-3,0 4-2,3 0 1,1-4 1,-1 0-1,1 1 4,-1 2-3,-3-2 1,4-1-1,-5 1 3,5-1-3,-4 0 4,0 1-4,-1-1 4,1 0-4,-4-3 4,4 4-4,-4-4 4,0 3-4,-4-3 8,4 3-6,-4 1 3,4-1-4,-7 0-4,3 1 0,-7-4-32,7 3 18,-4-3-109,5 0 69</inkml:trace>
          <inkml:trace contextRef="#ctx0" brushRef="#br0" timeOffset="3.76421E7">-387 2603 148,'-4'-3'55,"4"3"-43,-4-3 12,0-1 13,8 8-20,-8-4 15,4 0-18,-4 0 12,4 0-15,-3-4 6,-1 4-10,0-3 0,4 6-4,0-3-6,8 0 1,-5-3-3,9 0 2,3-4-20,0 0 13,4-3-93,0 3 57,0-3-66,3 7 64</inkml:trace>
          <inkml:trace contextRef="#ctx0" brushRef="#br0" timeOffset="3.7643E7">412 2379 152,'-8'-14'57,"8"14"-44,-11 0 12,3 0 17,5 4-24,-12 2 9,3 5-16,-10 2 7,7 7-10,-4 0 6,4 0-7,0-3-4,3 3-2,1-3-1,7 0 0,0 3 0,4 0 0,4-3 0,4-1 0,3-2-9,0-1 5,4-3-69,1 0 40,6 4-85,1-1 67</inkml:trace>
          <inkml:trace contextRef="#ctx0" brushRef="#br0" timeOffset="3.76436E7">627 2359 108,'0'-7'44,"0"7"-35,-4 0 14,0 0 18,4 0-23,-4 0 7,4 7-15,-3-1 1,-1 8-7,-7 9 5,-1 4-6,-3 3-1,4 4-1,0-4 1,3-3-1,1-4-3,3 1 1,4-4 1,4-3 0,-1-4 2,9-3-1,-1-7 8,4 1-5,-4-8 14,4 1-10,0-7 16,1 3-14,-5-10 16,4 4-16,-8-14 13,1 4-13,-8-7-1,0 6-5,-11-6-9,3 7 2,-11-1-41,4 7 25,-7 1-114,7 9 75</inkml:trace>
          <inkml:trace contextRef="#ctx0" brushRef="#br0" timeOffset="3.76443E7">762 2369 108,'-3'-4'41,"3"4"-32,-4 0 17,0 0 24,8 0-28,-8 0 21,4 0-26,-4 0 9,8 0-15,0-3 3,3 3-9,5-7 2,-1 4-4,4-7-2,4 3 0,4-6-1,-1 6 0,1-6 0,3 6 0,-3-3-11,0 7 6,-5-4-95,-3 4 55,-3 3-74,-5 6 68</inkml:trace>
          <inkml:trace contextRef="#ctx0" brushRef="#br0" timeOffset="3.76446E7">864 2392 144,'-15'37'55,"15"-37"-43,-11 40 12,3-26 5,8 2-17,-7 5-4,3-1-5,-3 0-16,3 0 7,0-3-74,4-4 44</inkml:trace>
          <inkml:trace contextRef="#ctx0" brushRef="#br0" timeOffset="3.7645E7">1162 2265 88,'0'0'33,"0"0"-26,0 13 25,0-6 22,0 0-29,-4 9 8,1 5-21,-5 2 7,4 4-11,-7 0 0,7-1-5,-7 1-2,7-3 0,-7-4-4,7 0 2,-3-3-63,7-4 35,-8-3-72,8 0 57</inkml:trace>
          <inkml:trace contextRef="#ctx0" brushRef="#br0" timeOffset="3.7646E7">1132 2627 212,'4'0'79,"-4"0"-61,11-4 1,-7 1-5,3 3-11,5-3-7,7-1 1,-4-2-52,0 2 31,4-9-81,-1 6 59</inkml:trace>
          <inkml:trace contextRef="#ctx0" brushRef="#br0" timeOffset="3.76453E7">1166 2275 120,'7'-7'46,"-7"7"-35,8-6 1,-4 2 15,0 8-16,-1-8 20,5 4-18,-1-3 7,5-1-12,-5-2-2,5 6-4,-5-10-2,4 10 1,-7-4-37,4 8 20,-5-4-77,5 0 52</inkml:trace>
          <inkml:trace contextRef="#ctx0" brushRef="#br0" timeOffset="3.76456E7">1294 2369 160,'19'-14'60,"-19"14"-47,15-6 2,-11 2-18,0 4 0,-8-3-71,4 3 40</inkml:trace>
          <inkml:trace contextRef="#ctx0" brushRef="#br0" timeOffset="3.76469E7">1147 2443 164,'4'-4'63,"-4"4"-49,4-3 3,-1-1-1,1 4-10,0-6-3,3 2-2,1-6-72,3 7 39,1-7-64,3 3 55</inkml:trace>
          <inkml:trace contextRef="#ctx0" brushRef="#br0" timeOffset="3.76486E7">1626 2164 112,'-4'-10'44,"4"10"-35,0-6 9,-4 2 13,4 4-18,-3-3 13,3 0-15,-4-4 15,0 7-16,-3-7 5,3 7-10,-8-3 0,9 3-3,-9 0-2,1 6 1,-4 1 1,7 3-1,-3 4 2,4-1-2,-9 4 4,9 0-3,-4-1 4,7 8-4,-4-4 4,5 0-4,-1 0 1,4 0-1,0-3 5,4 3-4,-1-3 6,9 0-6,-5-4 10,4 4-7,1-7 12,-1 3-10,-3-3 5,-1 0-8,-7-3-2,0 3-2,-11-3-1,0 3 0,-12 0-29,4 3 16,-11-3-118,7 4 72</inkml:trace>
          <inkml:trace contextRef="#ctx0" brushRef="#br0" timeOffset="3.76769E7">1701 2453 100,'0'3'38,"0"-3"-29,0 0-1,0 0-4,0 0-4,0 0-2,0 0 1,-3 0 3,3 0-1,-4 0 17,8 3-10,-8 1 17,4-1-15,-4-3 9,8 0-11,-4 0 4,0 0-7,0 0 7,0 0-8,0-3 10,7 3-8,1-4 12,-1 1-10,1-4 7,3 4-8,1-7-2,3 3-3,-4-3-2,0 7 1,-3-7-34,-1 6 18,1-2-91,-1 2 59</inkml:trace>
          <inkml:trace contextRef="#ctx0" brushRef="#br0" timeOffset="3.76782E7">2312 2107 104,'-4'-6'41,"4"6"-32,-3-4 15,-1 1 11,8 6-19,-8-6 10,4 3-16,-4-3 10,4-1-11,-4 1 4,0 3-8,-3-3 9,3 3-8,-7-4 3,7 8-5,-11-4 2,7 0-3,-10 0 3,6 3-4,-7 0 4,4 7-4,-3 0-1,6 0 0,-7 4-1,8 3 0,-4 6-3,4 1 2,-4 2-1,7 8 0,-3-4 2,7 0 0,-4-3 0,5 0 0,-1-4 0,4 1 0,4-8 2,3 1-1,4-3 2,1-4-2,3-7-1,0 4 1,0-7-1,4 3 0,-4-6 0,4 3 0,-4-7 0,4 4 0,-8-7 8,4 3-4,-7-3 8,3 3-8,-7-6 3,0 6-4,-8-6-2,4 6 0,-8-3-1,1 3 0,-8-3-14,7 7 8,-7-1-41,4 4 26,-4-3-90,7 6 62</inkml:trace>
          <inkml:trace contextRef="#ctx0" brushRef="#br0" timeOffset="3.76786E7">2188 2335 156,'-4'-3'57,"4"3"-44,-4-3 14,0-1 14,8 8-23,-4-4 6,0 3-14,0-3-1,0 0-6,0 0 3,8 0-4,-1 0 4,5 0-4,3-3-1,0 3 0,0-7-34,4 7 18,-8-3-96,4 6 62</inkml:trace>
          <inkml:trace contextRef="#ctx0" brushRef="#br0" timeOffset="3.76795E7">2429 2174 124,'11'-16'49,"-11"16"-38,-3-10 12,-1 6 17,8 4-23,-4-6 5,0 2-13,0-3 10,3 4-11,1-4 18,0 7-14,0-6 9,3 6-12,1-7 4,-1 7-8,1-7 2,3 7-4,0-6-2,4 2 0,1-2-1,-1 6 0,0-7-11,-4 7 6,-3-3-69,3 3 41,-11 0-87,4 6 67</inkml:trace>
          <inkml:trace contextRef="#ctx0" brushRef="#br0" timeOffset="3.76797E7">2523 2288 148,'12'-6'57,"-12"6"-44,7-4 14,-7 1 7,4 3-19,0-3-1,-1 3-9,5-4-3,-4 1-1,-1-4-4,5 7 2,-4-3-8,3 3 5,-3-4-58,0 8 34,-4-4-65,4 7 53</inkml:trace>
          <inkml:trace contextRef="#ctx0" brushRef="#br0" timeOffset="3.768E7">2399 2540 176,'0'3'66,"0"-3"-52,4 0 23,-4 0 26,3 3-35,1-3 16,0 0-27,3 0 0,1 0-11,3-3-1,1 3-3,-1-3-4,4-1 1,-4-2-26,4 6 15,-3-7-123,3 4 75</inkml:trace>
          <inkml:trace contextRef="#ctx0" brushRef="#br0" timeOffset="3.76791E7">2452 2117 156,'7'-6'60,"-7"6"-47,0-7 19,0 4 11,0 6-24,0-3 6,0 0-15,0 0 3,4 7-8,-4 3 0,0 3-3,-8 11 1,5 2-2,-5 8-1,4 6 1,-3-3 1,7 0-1,-8 0 2,4-4-2,-3-3-1,7 1 1,-8-11-10,8 0 5,-3-10-40,3 0 24,0-10-71,3-3 51,1-11-49,4 1 50</inkml:trace>
          <inkml:trace contextRef="#ctx0" brushRef="#br0" timeOffset="3.76806E7">2836 2127 156,'0'-10'60,"0"10"-47,-7-3 19,3 0 22,8 6-30,-4-3 7,0 3-20,-4 1-2,4 6-5,-8 7 4,5 6-5,-5 4 3,4 3-3,-3 4-6,-1-1 1,-7 7-14,4 0 8,-4-6-25,7-4 19,-3-6-66,7-4 44,-7-7-63,7 1 56</inkml:trace>
          <inkml:trace contextRef="#ctx0" brushRef="#br0" timeOffset="3.7681E7">2783 2171 144,'4'-3'55,"-4"3"-43,4 0 16,-4 0 14,0 0-24,0 0 7,7 6-15,-3 1 3,4 7-8,-4 2 0,3 1-3,1 10-2,-1-4 1,1 4 3,3 3-2,-3-3-1,3 0 0,-4-4-1,5 1 0,-5-4 2,1-3-1,-4-7 26,-1 0-15,1-7 33,4 0-26,-1-9 11,1-1-18,-1-20 7,1 0-11,-1-13 4,1 3-7,-4-10-13,-1 11 4,5-8-68,3 11 40,1-8-129,3 8 90</inkml:trace>
          <inkml:trace contextRef="#ctx0" brushRef="#br0" timeOffset="3.76824E7">3564 2091 168,'0'-4'66,"0"4"-52,0 0 17,-4 0 7,4 4-22,-4-4-3,-3 6-9,3 1-3,4 3 0,-4 3-4,0 4 2,-7 13 3,4 7-1,-5 7 2,5-4-2,-1-3-1,4-7 1,-3-6-26,3-1 14,-11 0-85,8 1 52,-5-7-55,8-4 57</inkml:trace>
          <inkml:trace contextRef="#ctx0" brushRef="#br0" timeOffset="3.7718E7">3620 2704 148,'0'-3'55,"0"3"-43,-18 0 10,10 0 8,4 3-18,-7 0 6,3 4-11,-7 3 2,0 3-5,-7 11 2,7 3-3,-8 13-2,4-3 0,-4 6-1,8-2 0,0-1-7,8-3 4,3-7-10,4-3 8,4-7-3,7 0 5,4-10 9,4 0-4,7-10 18,1-3-12,3-11 15,0 1-14,-7-11 14,-1 4-14,-7-7 14,0 4-14,-11-4 5,4 4-9,-12-14 4,4 7-5,-15-4 2,4 7-3,-12-6-4,8 13 0,-8-4-17,4 7 10,4-3-122,4 10 71</inkml:trace>
          <inkml:trace contextRef="#ctx0" brushRef="#br0" timeOffset="3.77188E7">3783 2717 112,'0'-6'44,"0"6"-35,7-7 12,-3 4 12,0 3-18,-1-4 12,5 4-16,-4-3 12,3 0-13,1-4 8,3 7-10,0-4 0,1 8-5,-1-4-2,0 0 0,-3 0-1,3 3 0,-7 1 4,3 6-2,-10 0 1,3 3-1,-8 4-2,1 0 1,-8-1-1,7 4 0,-7-6 2,7 6-1,1-10-1,3 3 1,-3-9-4,7 2 2,-4-6 1,8 4 0,-4-8-3,7 4 2,1-3 1,3 3 0,-4 0 0,5 3 0,-1 1 0,0 2 0,-3 5 4,-1 2-2,-3 4 10,4-1-6,-12 5 5,4-1-6,-8 0 2,1 3-4,-8-3-17,4-3 7,-8-3-107,4-1 63</inkml:trace>
          <inkml:trace contextRef="#ctx0" brushRef="#br0" timeOffset="3.76836E7">4175 2178 140,'-19'-4'55,"19"4"-43,-8 0 30,4 0 21,4 0-34,-3 0 8,6 0-23,-3 0 7,0 0-12,4 0 8,0 0-9,0 0 2,7 0-6,4-3 5,0 3-6,8-7 3,-1 4-3,9-7 3,-1 7-4,4-7-1,3 6 0,1-6-1,0 7 0,-8-4-9,-4 7 5,-7-7-45,0 7 27,0-3-116,-4 3 77</inkml:trace>
          <inkml:trace contextRef="#ctx0" brushRef="#br0" timeOffset="3.76839E7">4318 1997 188,'-4'-4'71,"4"4"-55,4-3 9,-4 0 8,0 6-20,0-3 12,7 3-15,-3 1 10,4 6-11,-4 0 11,-1 3-12,-3 4 3,4 7-7,-4 12-2,0 5-1,0 2 3,4-3-2,0 4-25,-1-11 12,1-6-121,4-3 73,3-11-78,4-3 78</inkml:trace>
          <inkml:trace contextRef="#ctx0" brushRef="#br0" timeOffset="3.76845E7">5080 2020 148,'11'-23'55,"-11"23"-43,7-27 8,-7 17 15,4 3-20,-8-6 15,4 6-17,-11 0 4,4 4-10,-12 6 7,4 7-8,-16 7 8,9 3-8,-8 7 5,3 0-6,1 3 7,11-3-8,0 0 8,7 3-8,1 10 12,3-3-9,8-4 7,7-9-7,12-11-4,7 1-2,7-18-26,1 1 14,0-10-68,0 3 44,-5-4-97,-2 4 74</inkml:trace>
          <inkml:trace contextRef="#ctx0" brushRef="#br0" timeOffset="3.76849E7">5302 1957 208,'-8'-10'79,"8"10"-61,0-4 12,0 1 19,0 6-28,0-6 8,4 3-18,0-7 3,0 7-9,3-3 7,1 3-8,3-7 5,4 4-5,4-4 5,0 4-6,4-4 6,-1 4-6,5-4 1,-1 4-2,0-8-2,4 8 1,4-7-4,-7 3 2,-5-3-26,1 4 15,-8-4-52,0 3 35,-3-3-74,-1 3 58,-4-3-63,1 7 62</inkml:trace>
          <inkml:trace contextRef="#ctx0" brushRef="#br0" timeOffset="3.76852E7">5562 1879 208,'4'7'79,"-4"-7"-61,0 20 19,-4-10 24,4 4-35,-4 3 17,4-1-26,-3 4 13,-1 4-17,-8-1 8,9 1-12,-9 3 0,9 3-6,-9 7 0,5 3-1,-5-7-4,9 1 1,-5-14-32,4 0 18,1-10-69,3 0 47,0-10-109,3 4 82</inkml:trace>
          <inkml:trace contextRef="#ctx0" brushRef="#br0" timeOffset="3.76858E7">6097 1863 228,'46'-44'85,"-46"44"-66,26-47 5,-18 27 5,-1 7-18,-7-7 6,4 3-10,-12 0 0,1 7-4,-19 7-2,-1 6 0,-14 7 3,3 7-2,-15 6 4,12 4-4,-5 3 6,9 0-5,3-3 14,11 0-9,12-3 12,7-1-12,12-3 5,3 0-8,8-6 7,3-1-8,1 0 8,3 1-8,-3-4 5,0 0-5,-4 0 2,-1 0-3,-6 0 0,3 4-1,-8-4 3,5 3-3,-12 0-1,3 1 0,-6 3-1,-1-1 0,-7-2 2,3 2-1,-11-2-23,4-1 13,-23-6-143,1 3 84,-16-7-112,8 4 103</inkml:trace>
          <inkml:trace contextRef="#ctx0" brushRef="#br0" timeOffset="3.76828E7">3537 2168 112,'4'-7'44,"-4"7"-35,4 0 20,-4 0 20,0 0-27,0 0 11,4 7-19,3-1 3,-3 4-10,-4 1 0,4-1-4,-4 10-2,0 3 0,0-3 1,7 0-1,1 0-1,7 1 1,-4-5 1,4-2-1,0-4 15,1 0-9,-1-10 28,3 0-20,-2-17 20,2 4-20,-2-21 1,2 4-10,-3-17-5,1 10-2,2-13-54,1 6 30,0-13-125,4 10 84</inkml:trace>
          <inkml:trace contextRef="#ctx0" brushRef="#br0" timeOffset="3.77196E7">3307 2587 140,'-3'-10'52,"3"10"-41,0 0 26,-4 0 24,4 6-33,-11 1 6,-1 6-21,-10 7-3,3 4-6,-11 9-9,3 4 2,-7 10-104,8-3 58</inkml:trace>
          <inkml:trace contextRef="#ctx0" brushRef="#br0" timeOffset="3.7682E7">3243 2117 184,'-3'-3'68,"3"3"-52,-4 0 6,0 0 14,8 0-21,-4 0 6,0 3-12,-4 1-1,4 2-5,-4 1 0,1 7-1,-5 2-2,4 8 1,-11 9-1,8 8 0,-1-5 2,4-2-1,1-4-1,3-3 1,0-7-1,3 0 0,1-6 0,4-1 0,-1-3 2,4 3-1,5-9 4,-1-1-3,3-13 10,1 3-6,0-19 16,0 2-12,-4-13 20,-4 4-17,-7-11 4,-4 11-9,-11-8-8,0 15 0,-12-1-38,8 10 21,-8 0-134,8 7 84</inkml:trace>
        </inkml:traceGroup>
      </inkml:traceGroup>
    </inkml:traceGroup>
    <inkml:traceGroup>
      <inkml:annotationXML>
        <emma:emma xmlns:emma="http://www.w3.org/2003/04/emma" version="1.0">
          <emma:interpretation id="{F1DACF58-549E-4194-9532-3FBC0ACEF2AB}" emma:medium="tactile" emma:mode="ink">
            <msink:context xmlns:msink="http://schemas.microsoft.com/ink/2010/main" type="paragraph" rotatedBoundingBox="14108,6572 22961,5971 23038,7110 14185,7711" alignmentLevel="1"/>
          </emma:interpretation>
        </emma:emma>
      </inkml:annotationXML>
      <inkml:traceGroup>
        <inkml:annotationXML>
          <emma:emma xmlns:emma="http://www.w3.org/2003/04/emma" version="1.0">
            <emma:interpretation id="{DD81EA67-C96D-4E5B-A2D4-7DEEAAE5AEF6}" emma:medium="tactile" emma:mode="ink">
              <msink:context xmlns:msink="http://schemas.microsoft.com/ink/2010/main" type="line" rotatedBoundingBox="14108,6572 22961,5971 23038,7110 14185,7711"/>
            </emma:interpretation>
          </emma:emma>
        </inkml:annotationXML>
        <inkml:traceGroup>
          <inkml:annotationXML>
            <emma:emma xmlns:emma="http://www.w3.org/2003/04/emma" version="1.0">
              <emma:interpretation id="{C7ADBD80-22DC-4B76-AE64-B6C33FA84407}" emma:medium="tactile" emma:mode="ink">
                <msink:context xmlns:msink="http://schemas.microsoft.com/ink/2010/main" type="inkWord" rotatedBoundingBox="14113,6651 15977,6525 16032,7335 14168,7461"/>
              </emma:interpretation>
              <emma:one-of disjunction-type="recognition" id="oneOf4">
                <emma:interpretation id="interp20" emma:lang="en-US" emma:confidence="0">
                  <emma:literal>[also</emma:literal>
                </emma:interpretation>
                <emma:interpretation id="interp21" emma:lang="en-US" emma:confidence="0">
                  <emma:literal>(also</emma:literal>
                </emma:interpretation>
                <emma:interpretation id="interp22" emma:lang="en-US" emma:confidence="0">
                  <emma:literal>caho</emma:literal>
                </emma:interpretation>
                <emma:interpretation id="interp23" emma:lang="en-US" emma:confidence="0">
                  <emma:literal>caln</emma:literal>
                </emma:interpretation>
                <emma:interpretation id="interp24" emma:lang="en-US" emma:confidence="0">
                  <emma:literal>camo</emma:literal>
                </emma:interpretation>
              </emma:one-of>
            </emma:emma>
          </inkml:annotationXML>
          <inkml:trace contextRef="#ctx0" brushRef="#br1" timeOffset="1.79127E10">-2668 3903 112,'0'-7'44,"0"7"-35,-3-7 7,-1 4 9,8 3-15,-4-3 25,0-1-21,0-2 23,0 2-22,0-2 13,0 2-17,-4-3 12,4 4-13,-4-7 8,0 7-10,-3-4 2,3 4-6,-7-4 7,3 4-7,-3-4 8,3 7-8,-3-3 5,3 3-5,-7 0 0,8 6-2,-12-2 1,11 2-2,-7 1-1,8 3 1,-8-3-1,7 3 0,-3 3 2,7 1-1,-4-1-1,5 4 1,-5-4-1,8 4 0,-4 0 0,4-1 0,-3 1 0,6 3 0,-3 0 0,0 1 0,0-1 0,0 3 0,0 1 2,0-4-1,0-4 2,8 1-2,-4-3 4,3-1-3,1-3 1,3 0-1,0-3 1,1 0-2,-1-1 2,4 1-2,4 0-3,0-1 1,-4 1-1,4 3 0,-4-3-3,4 0 3,-4-4-28,4 4 17,-4-11-107,4 4 66,-1-13-86,1 3 80</inkml:trace>
          <inkml:trace contextRef="#ctx0" brushRef="#br1" timeOffset="1.79127E10">-2227 3859 116,'0'-7'46,"0"7"-35,-3-6 18,3 2 7,0 1-9,0 0-3,0-1-8,-4 1-2,0 0-8,0-1-2,1 1 0,-1 0 4,0-1 5,0 1-1,0 3 1,-3 0-1,-1-3 0,5 3-4,-1 0-3,-4 3 0,-3 4-1,0-1-5,-4 4 1,0 4 0,-1 3 0,1 3 2,0 6 1,0 5-4,0 2 1,4-3 0,3-3 0,4-3-3,1-4 2,6-4-1,1 1 0,4-7 0,-1 0 0,8-3 2,1-4 0,-1-3 0,0 0 0,0-3 0,0 0 0,-4-1 0,0-2 0,1-1-3,-1-3 2,0-4 1,-3-6 2,-1-3-1,1-1-1,0 1 1,-5-1-1,1 4-3,-4 0 2,4 7 1,-4 3 2,0 3-1,0 7-1,0 7-2,0 6 1,0 4 1,0 3 0,0-3 2,4 0 3,-1-4-7,5 0 0,-1-3-2,1-3 2,0 0-6,3-7-2,0-3-5,1-1-2,-5 1-10,1-1-5,-1 1-58,1 3-26,3 0 60</inkml:trace>
          <inkml:trace contextRef="#ctx0" brushRef="#br1" timeOffset="1.79127E10">-2080 4060 100,'0'4'38,"0"2"-29,-3 4 12,3-3 7,0 0-7,0-1-2,0-2 0,0-1 0,0 1-10,0-4 8,0 0 5,0 0-7,0 0-1,0 0-4,7-4 1,1-3-6,3-6-1,0-4 2,1-3 1,-1-3 1,4-4 2,-4-3 4,4-4 1,-3 4-8,-1-3-4,0-8-2,-3 11 1,-1 3-1,-3-9-1,4-18 5,-4 4 1,-4 3 0,0 3-1,0 7-3,0 7 1,-4 7 2,-4 9 2,-7 14-3,-4 17-3,-3 17-3,-1 9 1,-3 11 1,-1 3 0,5 10-3,3 6 2,8-2 1,3-7 0,8-4-3,8-10 2,7-10-1,3-6 0,5-11-3,3-6 1,5-7-7,6-10-1,5-7-31,-4-6-14,3-7-54</inkml:trace>
          <inkml:trace contextRef="#ctx0" brushRef="#br1" timeOffset="1.79127E10">-1778 4060 88,'-4'-3'33,"8"3"-26,0-7 11,0 4 4,-1-4 3,1 0 4,4-3-2,-1-3-2,5 0 0,-1-1-1,4 1-13,0-1-2,0-2 1,0 6-2,4 0 1,0 3-3,0 0-1,0 4-3,-1 6 1,-2 0 0,2 4-1,-3 7 1,1 6-2,-9 0-5,4 3 2,-7 1-3,0 3 2,-8-1 0,4-2 1,-7-1-14,-1 1 9,-3-4-78,3 0 46,-7-7-71,8 1 63</inkml:trace>
          <inkml:trace contextRef="#ctx0" brushRef="#br1" timeOffset="1.79127E10">-1269 3852 116,'-4'0'46,"4"0"-35,-3 4 14,-1-4 15,8 0-22,-4 0 2,0 0-12,0 0 3,0 0-6,0 0 9,0 0-8,0 3 3,3 1-5,-3-1 0,4 4-2,-4 3-2,0 3 1,0 4-1,0 0 0,0 6 0,0-3 0,0 0-3,0 4 2,0-4 1,4 0 0,3-3 0,5 3 0,3-3 2,0-1-1,4-2-1,0-4 1,-1-7 1,5 4-1,-4-7 15,4 0-9,-5-4 24,-3 1-18,-3-10 12,-1 3-15,-7-14-1,3 4-5,-7-13-3,4 2 0,-4-5-1,0 5 0,-4-2 8,4 9-4,-7 4-1,-1 10-2,-11 10-52,1 10 28,-20 14-116,4 6 77</inkml:trace>
        </inkml:traceGroup>
        <inkml:traceGroup>
          <inkml:annotationXML>
            <emma:emma xmlns:emma="http://www.w3.org/2003/04/emma" version="1.0">
              <emma:interpretation id="{1D12A79B-0AF3-434A-8D2A-27DE192C8821}" emma:medium="tactile" emma:mode="ink">
                <msink:context xmlns:msink="http://schemas.microsoft.com/ink/2010/main" type="inkWord" rotatedBoundingBox="16303,6434 22127,6027 22206,7159 16382,7566"/>
              </emma:interpretation>
              <emma:one-of disjunction-type="recognition" id="oneOf5">
                <emma:interpretation id="interp25" emma:lang="en-US" emma:confidence="0">
                  <emma:literal>Bundmnanctal</emma:literal>
                </emma:interpretation>
                <emma:interpretation id="interp26" emma:lang="en-US" emma:confidence="0">
                  <emma:literal>Bundnnanctal</emma:literal>
                </emma:interpretation>
                <emma:interpretation id="interp27" emma:lang="en-US" emma:confidence="0">
                  <emma:literal>Bundrnnanctal</emma:literal>
                </emma:interpretation>
                <emma:interpretation id="interp28" emma:lang="en-US" emma:confidence="0">
                  <emma:literal>Bundonnanctal</emma:literal>
                </emma:interpretation>
                <emma:interpretation id="interp29" emma:lang="en-US" emma:confidence="0">
                  <emma:literal>Bundm^anctal</emma:literal>
                </emma:interpretation>
              </emma:one-of>
            </emma:emma>
          </inkml:annotationXML>
          <inkml:trace contextRef="#ctx0" brushRef="#br1" timeOffset="1.79127E10">-598 3578 152,'-4'-4'57,"4"1"-44,-7-7 14,7 7 5,0-1-7,0 1-2,0 0-5,0 3 1,0 0-10,0 0 1,0 0 1,0 0 2,0 0 3,0 0-5,0 0 1,0 0 4,4 6-9,-1 1 3,1 0-6,-4 6 5,4 0-6,-4 8 3,4-1-3,-4 3 0,3 4-1,1 3 1,0 4-2,0 6 2,0-3-2,-1 10 2,1-4-2,-4 7-3,4-6 1,-4 3 1,0-7 0,0 0 0,0-6 0,0-4-5,0-7 3,0-2-14,0-5 8,0-6-18,0 0 15,0-6-39,0-1 28,-4-10-105,4 1 71</inkml:trace>
          <inkml:trace contextRef="#ctx0" brushRef="#br1" timeOffset="1.79127E10">-673 3816 88,'-12'-14'33,"12"14"-26,-3-13 18,-1 6 19,8 4-23,-8-7 25,4 3-27,-4-6 19,0 3-22,-3-4 7,7 4-13,0-3 10,4 3-12,-4-4 7,3 4-8,1-7 4,0 7-6,0-6 7,3 6-8,1-7 3,3 3-4,0-2 3,1 2-4,-1 1 8,0 3-6,-3-4 5,-1 4-5,5-6 5,-1 2-6,-3-3 3,3 4-3,-4-4 3,5 7-4,-1-3 1,0 6-1,1-3 1,-1 3-2,0 1-1,1 2 1,-5 1-1,4 3 0,1-7 2,3 14-1,-4-7-1,4 0 1,-3 0-1,-1 3 0,0 1 0,0 2 0,1 1 0,-1 0 0,-3-1 0,-1 4 0,1 1 0,-1-1 0,1 3 2,-1 0-1,-3 4-1,0 3 1,-4 0-4,0 0 2,-4 1 1,0 2 0,-7-3-3,3 4 2,-7-1-1,4 1 0,-4-1 0,4-3 0,-8 0 0,8-3 0,-5 0 2,5-4 0,-4-3 2,8 0-1,-5-3-1,8 0 1,-3-4-4,7 0 2,-4-3-1,4 0 0,-4 0 2,8 0 0,-4-3 0,4 3 0,0-3 0,-1-1 0,1-2 2,4 6-1,-4-7 2,3 7-2,1-7 2,3 7-2,-4-3-1,5 3 1,-5-4-1,5 8 0,-5-4 4,4 3-2,1 1 8,3 2-6,0-2 1,0 2-3,0 4 1,4 0-2,-4 4 4,4-1-3,-4 4-1,4 0 0,-4-1 1,0 1-1,-4 0 2,1 6-2,-5-2-3,1-1 1,-5 0 1,1 0 0,-8 3 2,4 1-1,-7-1-1,3 1 1,-7-1 1,0 1-1,-12-1 2,8 1-2,-12-4-1,5 0 1,-8-3-10,7-4 5,-7-6-25,11 3 16,-7-10-58,11 3 40,-4-6-121,4 3 85</inkml:trace>
          <inkml:trace contextRef="#ctx0" brushRef="#br1" timeOffset="1.79127E10">122 3879 152,'0'-6'57,"4"6"-44,0-4 12,-4 4 1,0 0-3,0 0-2,0 0 2,0 0 2,0 0-13,0 0 2,0 0 0,0 0-5,0 0-1,0 0-2,4 7 1,-4-4-2,0 4 0,0 3-3,3 7-2,1 6 1,0 11 1,3-1-3,-3 1 0,0-1 1,4 1 2,-5-4-3,1 0 0,0-6 1,3-4 2,1-4-6,3 1-1,-3-7-3,-1 0 2,1-3 4,3-7 3,1 0-2,-1-7 0,0-6-4,4-4 1,-3-3 2,-1 0 1,-4 0 3,1 0 1,-1-4-1,1-3-2,-4 1 5,0-1 1,-1 0 0,-3 0-1,0 7-1,0 0 0,0 0-2,0 7 1,0 2 0,0 5 1,0 6 0,4 6 0,0 1 0,0 20 2,-1 10-3,1 0 0,4-4-1,-1 1-2,1-4 1,-1 0-1,1-3-3,-1-7 2,5-3-10,-1-7-3,4-7-24,0-3-10,4-10-68</inkml:trace>
          <inkml:trace contextRef="#ctx0" brushRef="#br1" timeOffset="1.79127E10">567 4208 128,'-4'3'49,"4"-6"-38,0 3 15,0 0 5,0 0-6,0-4 0,0 1-5,4 0-3,-4-4-9,0-3 1,0-3 2,0-4-2,4-3 0,0-4-3,0-3-1,-1 1-1,5 2 2,-4 1-1,3 3 0,1 3-3,-1 3 1,1-2 4,-1 6 4,5 3-6,-1 0-1,0 4-2,1 3-2,-1 0 1,0 7 1,0 3-1,5 3 2,-5 7-4,0 4 0,0 2 3,1 5 1,-5-1-1,1-4-2,-1 1-8,1-3-3,0-7-25,-1-4-11,4-10-62</inkml:trace>
          <inkml:trace contextRef="#ctx0" brushRef="#br1" timeOffset="1.79127E10">1152 4060 140,'3'-3'52,"-6"3"-41,-1-3 18,8 3 3,-4 0-4,0-4-2,0 1-6,0 0 0,0-4-11,0 0 1,-4 0 3,0 1-1,0 2 3,-3 1-2,-1 0 2,-3-1-4,0 4-1,-1 4-2,-3-1 0,-4 4-4,4-1-1,0 4-3,0 4-1,0 3 1,0-1 0,4 1-3,3 3 2,1 0 1,3-3 0,0 3-3,4-3 2,0 0 1,4-1 0,3-5-3,1-1 0,3-4-3,4-2-1,4-1-3,0-3 1,0-7 0,0 4 3,0-7 6,-4 0 2,0-4 0,0 1-2,0-7 1,0-4 1,0-6-3,-4-3 0,4-4 3,-7-3 3,-1-1 0,-3-2 0,0 6-3,-4 0-2,0-3 1,0 6 1,0 1-1,0 3 2,0 6-2,0 1 2,0 6-2,0 4-1,0 6 1,0 7 3,4 7 2,0 6-2,3 7-3,1 10 0,3 11 1,0 9-1,1 10 2,-1 7-2,0 0 2,1-6-2,-1-4-1,4-11-13,0-2-4,-4-10-62,4-8-25,-3-9 0</inkml:trace>
          <inkml:trace contextRef="#ctx0" brushRef="#br1" timeOffset="1.79127E10">1514 4134 104,'-4'7'41,"4"-7"-32,-4 3 17,0-3 22,8 0-27,-8-3 17,4 3-23,-4-7 12,4 4-16,-3-4 6,6 4-10,-3-7 0,0 3-4,0-7 0,0 4-1,0-6 1,0 2-2,0-3 2,4 4-2,0-4 2,7 4-2,-3-4 6,3 7-4,0-3 6,5-1-6,-1 1 1,0 6-2,0-3-2,4 7 1,-4-4 1,0 7-1,-4-3 4,0 3-3,1 0-1,-1 6 0,-3 1 1,-1 3-1,1-3 2,-1 3-2,1-3-3,-1 6 1,-3-3 1,0 3 0,0-2-3,-1-1 2,-3 0-8,4 0 5,-4-4-10,0 4 9,0-6-5,0 3 6,-4-4 2,4 0 2,-3-3 2,-1 0-1,-4-3-1,8 3 1,-7-7-4,7 4 2,-4-7 1,4 3 0,-4-3 2,8 3-1,-4-6-1,4 3 1,-4-4 1,4 4-1,-1-6 6,1 6-4,0-4 6,3 7-6,1-3 1,-1 4-2,1-4-4,0 6 1,-1 1-1,1 3 0,-1 3 8,4 4-3,5 3 8,-1 7-7,4 3-1,-1 7-2,1-4 1,4 1-1,-4-1 6,3-3-4,-3-3 1,0 0-2,-4-4-2,-4-3 1,-7-6-19,4 2 10,-5-6-39,1 4 27,-4-8-66,4 1 48,-4-4-66,0 0 59</inkml:trace>
          <inkml:trace contextRef="#ctx0" brushRef="#br1" timeOffset="1.79127E10">1936 4094 112,'-8'-4'44,"8"4"-35,-3 0 18,-1-3 21,4 3-27,-4-3 12,8-1-19,-4-6 0,4 0-8,-4-6 6,7 5-8,1-5 12,3 2-9,0 1 7,4 3-7,-3 0 4,3 3-6,-4 0 7,4 7-8,0 4 3,0 2-4,0 4-2,0 1 0,0 2-1,4 0 0,-4 1-11,1-1 6,-5-3-115,0 4 66</inkml:trace>
          <inkml:trace contextRef="#ctx0" brushRef="#br1" timeOffset="1.79127E10">2445 3896 112,'-4'-10'44,"4"7"-35,0-1 23,0 1 8,0 0-8,0-1-3,-4 1-4,1 0 1,-1-1-14,0 1 2,0-1 0,0 4-1,-3 0 2,-1 0-6,1 4-3,-1 3-1,1-1 1,-1 4-3,1 4-2,-5 2-3,1 5 1,0 5 1,3 1 0,1-3 0,3-1 0,0 1 0,0-4 0,4-4 0,0 1 2,4-3-3,0-8-2,3 1-1,1-4 3,-1-6-5,5-4 2,-1-3 0,4-3 2,0-1-1,4-2 1,-4-4 2,0-1 0,0 5-7,-3-1 0,-1 4 7,-3 2 7,-1 1-1,1 4-1,-5-1-2,1 4 0,0-4-2,0 7-1,-1 7 1,5-1-1,0 4-3,-1 4 2,1 3 1,-1 3 2,1 3-1,-1-3-1,1 4 1,-1-4-1,1 0-3,-1-7 0,1-3-31,-1-3-15,1-7-57</inkml:trace>
          <inkml:trace contextRef="#ctx0" brushRef="#br1" timeOffset="1.79127E10">2652 3980 104,'-4'0'38,"4"0"-29,0 0 23,0 0 23,0 0-30,0-4 8,4 4-21,0-3 7,0 0-11,0-4 6,-1 4-7,1-7-2,4 0-3,-1-4-2,1 8 1,-1-8-1,5 7 0,-1-6 2,0 6-1,0 1 2,1 2-2,-1-2 2,4 6-2,-4 0-1,5 3 1,-5 0-1,4 7 0,-4 0 2,1 0-1,-1 4-3,0-1 1,-3 1 1,3 6 0,-3-7 0,-1 4 0,1-4 0,-1 1 0,-3-4 2,4 3-1,-8-6 2,3 3-2,-3-7 2,0 1-2,0-8 2,0 4-2,-3-6 6,3 2-4,-4-6 8,8 0-7,-4-7 1,0 4-3,0-11 1,7 4-2,1-10-3,-1 10 1,1-3 3,3 9-1,-3 1 4,3 3-3,0 3 1,4 4-1,-3 6-2,3 4 1,0 3-1,4 7 0,-4-1-40,3 1 22,-2-3-112,2 2 73</inkml:trace>
          <inkml:trace contextRef="#ctx0" brushRef="#br1" timeOffset="1.79127E10">3674 3728 52,'-4'4'22,"4"-4"-18,-4 0 0,1 0 15,3 3-11,-4-3 43,4 4-28,-4-4 31,0 3-31,-3-3 2,7 0-15,-4 0-2,4 3-5,-4-3-2,8 0 0,-4 0 3,0 0-2,0 0 10,0 0-6,0 0 5,8 4-6,-5-4 4,5 0-5,-1-4 5,5 4-6,-5-6 3,5 2-3,-1-6 3,0 3-4,-3-6 8,3 3-6,-7-3 5,3 3-5,-7-4 2,4 7-3,-4-6 0,0 6-1,-4-3 3,1 7-3,-5-4 6,1 7-5,-9 0 3,1 7-3,-4 0 3,4 3-4,-3 3 1,2 0-1,-2 8-2,3-1 1,-1 3-1,5 4 0,4 3 2,3 0-1,4 4 2,4-1-2,3 1-1,4-4 1,8-3-1,0-4 0,8-13-5,3-3 3,7-17-67,1 0 37,11-24-114,0-2 82</inkml:trace>
          <inkml:trace contextRef="#ctx0" brushRef="#br1" timeOffset="1.79127E10">4134 3129 136,'4'-21'52,"-4"15"-41,0-4 18,0 6 5,0 1-1,0 3 1,0 0-8,0 0-4,0 0-12,3 3 2,-3 7 2,0 4-7,0 3-2,0 6-1,0 7 0,0 7 2,-3 7 1,3 6-6,-4 7 0,4-3 1,0 2 1,0-2 1,0-7 2,4-3-3,-1-8 0,1-5-1,4-5 1,-4-2-4,3-7 0,1-4-1,-1-3-2,4-3 0,1-7 3,-1 0-11,0-4-2,1-2-6,-1-1-1,-3-3-6,-1 0-3,1-3-16,-1-4-7,-3-3-26</inkml:trace>
          <inkml:trace contextRef="#ctx0" brushRef="#br1" timeOffset="1.79127E10">4032 3444 276,'-15'6'104,"11"-2"-81,1-1 1,3-3-5,-4 3-2,4-3 2</inkml:trace>
          <inkml:trace contextRef="#ctx0" brushRef="#br1" timeOffset="1.79127E10">4010 3467 495,'7'3'6,"4"1"-4,1-4-1,3 0 1,4 0-1,3-4 2,5 1-2,3-4-1,0 1-4,8-1-2,-4-3-6,3 0 0,1-4-18,0-2-6,-4-1-43,3-7-63,5 8 34</inkml:trace>
          <inkml:trace contextRef="#ctx0" brushRef="#br1" timeOffset="1.79127E10">4745 3387 160,'-4'-7'63,"0"7"-49,0-7 18,4 7 7,-3 0-9,-1-3 0,0-4-8,-3 7-4,3 0-10,-4 0-5,4 7 0,1 0-4,-5 3 0,1 6-1,-1 5 0,1 5 0,3 4 0,0 1-3,0-1 1,4-7 6,0 1 4,0-1-3,4-6-2,0-4-3,0-3 1,-1-3-4,1-4-1,0-6 11,3-4 7,1-3-6,-1-6-1,1-5-3,0-2 1,-1 0-4,1-1 0,-5 4 5,1 3 2,0 4-5,0 3 0,-1 3-1,1 4 0,-4 3 0,4 3 2,-4 4-3,4 3 0,0 0-1,-1-3 0,5-1 4,-1 1 1,1 0-4,3-4 1,1-3 0,3-3 2,0-1 1,4-6 1,-1-3-2,5-4-2,-4-3 3,4-3 0,-5-8-1,5-2-2,-4-11 1,0-3 1,-4-6-1,0-8-1,-4-2 1,1 2-1,-5 8 0,-3 9 2,-4 11 10,-8 13 7,-3 13-6,-4 17 0,-8 20-7,-3 14-4,-4 6 3,0 10 1,3 14 0,5 10-1,10 3 1,8-3 1,8-7-6,8-3 0,6-11-12,5-6-3,7-7-13,8-13-3,3-17-37,8-13-16,4-17-32</inkml:trace>
        </inkml:traceGroup>
        <inkml:traceGroup>
          <inkml:annotationXML>
            <emma:emma xmlns:emma="http://www.w3.org/2003/04/emma" version="1.0">
              <emma:interpretation id="{F390CEDB-5DF7-4983-8138-B1BE8A77F34C}" emma:medium="tactile" emma:mode="ink">
                <msink:context xmlns:msink="http://schemas.microsoft.com/ink/2010/main" type="inkWord" rotatedBoundingBox="22466,6996 22645,6038 22999,6104 22819,7062"/>
              </emma:interpretation>
              <emma:one-of disjunction-type="recognition" id="oneOf6">
                <emma:interpretation id="interp30" emma:lang="en-US" emma:confidence="1">
                  <emma:literal>p</emma:literal>
                </emma:interpretation>
                <emma:interpretation id="interp31" emma:lang="en-US" emma:confidence="0">
                  <emma:literal>P</emma:literal>
                </emma:interpretation>
                <emma:interpretation id="interp32" emma:lang="en-US" emma:confidence="0">
                  <emma:literal>r</emma:literal>
                </emma:interpretation>
                <emma:interpretation id="interp33" emma:lang="en-US" emma:confidence="0">
                  <emma:literal>y</emma:literal>
                </emma:interpretation>
                <emma:interpretation id="interp34" emma:lang="en-US" emma:confidence="0">
                  <emma:literal>K</emma:literal>
                </emma:interpretation>
              </emma:one-of>
            </emma:emma>
          </inkml:annotationXML>
          <inkml:trace contextRef="#ctx0" brushRef="#br1" timeOffset="1.79127E10">5623 2971 136,'0'-3'52,"0"-1"-41,4 1 2,-4 3 0,0 0 6,0 0 8,0 0-3,4-3 0,0 3-13,-4 0 2,7 6 1,-3 1 6,0 0 2,-1 6 2,1 1 0,0 9-2,0 1 1,-4 6-9,0 7-1,0 6-3,0 11-1,0 9-3,3 8-1,1 6-6,-4-7 1,0-3 2,0-6 1,0-4-1,0-4 1,0-9-4,-4-7 0,4-11-6,-3-5 0,-1-5-6,0-6 1,0-6-5,-3-4-2,3-7 0,0-3 1,1-3-8,-1-4-1,0-3-3,-4 0 1,5-1-6,-5-2-3,1 3 1,-5-4 2,1 1 22,0 3 12,-1-4 15,1 1 9,0-4-1,3 0 1,1-3-6,3-3-2,0-1-3,4 1 0,4-4-2,0 3 1,-1 1 3,5 3 3,-1-1 0,5 1 1,-1-3-7,4 3-2,0 3 1,0 0 4,0 3-4,4 1 2,0 0-3,0 2 2,0 1-2,-4 4 0,0 2-3,0 4 1,0 0-4,0 0 0,0 3-3,-3 1-1,-1-1 1,0 4 2,1 3 1,-1 0 1,0 3 0,0 0 2,1 4-3,3 3-2,-4 3 0,1 4 1,-1 3-1,-4 0 2,-3 4-2,-4-1 2,-7 4-4,-5 0-2,-3 0-1,-4 0 3,0-1-2,-3-2 1,3-4-20,0-7-10,-3-3-31,3-6-10,7-8-43</inkml:trace>
        </inkml:traceGroup>
      </inkml:traceGroup>
    </inkml:traceGroup>
  </inkml:traceGroup>
</inkml:ink>
</file>

<file path=ppt/ink/ink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2-22T03:19:56.339"/>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76 237 224,'-8'3'85,"8"-3"-46,0 0-39,0 0 18,0 0-10,-3 0-2,3 7 1,-8-4 0,4 1-3,4-1 4,-7 4 2,3-1-1,0 1 2,4 0-4,-7 0-2,7-1-5,0 11 0,0-4-2,0 18 0,0 2 2,0 7 2,0-3-3,0 13 0,0-6 1,0 6 2,0 1-1,0-5 2,0-2-2,0-7-1,0-4 1,0 1-1,0-7 0,0-10 0,0-1 0,0 1 0,0-7 0,0-13 0,0-4 0,-4-3 0,4-3 0,-8-8 0,5 1 2,3-6-1,-4 5-1,-4 1 1,4-6-1,4-5 0,0 1 0,0-3 2,0-1 1,0-3 1,0-13 0,0 10-2,0-4-2,4 4 3,4 0 2,-4 3 0,7 3 2,-7 4-2,3 3 2,1 4 0,-1-4 1,5 4-2,-1-4-1,-4 0-1,5 4 0,-1 3 0,4 3 2,4 0-3,-4 0-2,-4 11-3,4-4 1,-3-1 1,-1 5 0,-3-4 0,-1 6 0,4 4 0,-3 0 2,3 0-3,1 4 0,-1 2 1,0 1 2,-7 0-1,7 3-1,1 0 1,-1 7 1,-7 3-1,7-3-1,-11 9-2,4-2-1,-4 6-1,0-3 0,-4 6-2,4 4-1,-11 0-3,7 7 1,-7-4 3,-4-3 1,-4-4 3,4-3 1,0-3 1,-1-7 0,-2-3 0,3 0 2,-1-4-1,1-9 2,4 2 0,0-6 3,7 0-1,-7-6 0,11 2-3,-8-9-2,4 9 1,4-9-1,0 10 0,4-11 0,4 11-3,-5-10 0,9 9 2,-1-3 0,0 1-2,4-1 2,-3 0 1,3 4 2,-4-4 1,8 7 1,0 0-2,-4 0-2,8 10 3,-8 0 2,7 4-2,-7 3-2,0 3 2,8 0 2,-8 13 0,-4-3 2,1-3-2,-9-3 0,1-1-6,4-3 1,-8 4 0,4-7 2,3-1-6,-7-2-1,4-1-16,3 0-4,-3-2-27,0-1-11,4-4-62</inkml:trace>
  <inkml:trace contextRef="#ctx0" brushRef="#br0" timeOffset="1020.0556">860 753 172,'0'0'66,"0"0"-36,0 0-29,0 0 16,0-3-9,-7-1-2,3-6-3,4 0 0,-8-3-2,4 3 4,1-7 10,3 0 3,-12 1 0,5-1 1,-1-7-4,1 8 1,3-5-5,-7 5 1,-4-1-5,3 4-2,-3-8-2,4 1-3,0 10 3,-4 0 0,3 3 1,1 11-2,0-1-2,-1 1 3,8 6 2,-7-4-7,7 14 0,-3-3-2,3 3-1,4 14 4,-7-1 0,7-3-2,0-3 2,0-3 1,7-1 0,-7-3 0,11-3 2,-7 3-6,7-6 1,1-8-8,14 4-1,-11-10 0,8-3 2,-8-4 6,0 4 2,0-10 6,-4 2 5,-3-5 1,3-8 2,-11 1-4,4-1-3,0-2-2,-4 9 0,0 0 0,0 4 3,0-1 1,0 1 3,0 9-5,0 4-3,0 10-4,0 7 1,7 7 1,5 3 0,-5-1-3,5-2 0,6 3-3,-3-7-1,4-4-14,0-5-4,8-11-27,-1-7-9,-3-10-39</inkml:trace>
  <inkml:trace contextRef="#ctx0" brushRef="#br0" timeOffset="2013.2586">1154 626 160,'-7'-4'60,"3"4"-32,4-10-26,-8 10 12,5-3-3,-5 0 1,0-7 2,1 6 2,3-9-9,-7 9 11,7 1 8,-7 0-5,3-4-2,1 7-3,-5 0 0,1 0-6,0 10-2,7 3-6,-4 11-4,5 6-2,3 0 0,-8 0 0,8 4 3,0-4 0,8 0 3,3-3-6,-7-7 1,7-3 1,0 0 3,1-7-5,-5 0 1,5-3 1,-1-7 1,0 0 1,0-7 2,-3-3 1,0-7 1,-5-6 0,5-1 0,-8-13 0,0-10 0,-8 7 2,5-7 1,-1-17-1,-4 8-1,4-5-1,-7 4 0,4 7-5,-1 10 1,1 0 4,3 6 5,4 7-5,-8 7-2,4 3-1,4 14-4,0 3 0,12 7-1,-8 6 3,7 11-2,4 6 1,4 20 2,7 0 2,-7 1-1,0 9-1,7-3-2,1 0 1,-1 0 1,0-7 0,-7-3-3,4-10 2,0-7-4,-12-3 1,4-10-3,-4-1 2,1-6 1,-5-6 2,1-8 1,3-9 3,-11-7 3,0-7 4,0 4-4,0-11-1,0 1-4,-8 9-1,8-3 1,-3 11 0,3 2 2,0 4 1,0 3-4,0 7-1,0 7-6,11 6 0,-7 8 2,7 2 1,0 4-2,4 3 0,8-3-5,-4-4 0,4 1-25,-1-8-10,-7-5-58</inkml:trace>
  <inkml:trace contextRef="#ctx0" brushRef="#br0" timeOffset="2403.2725">1456 250 312,'-4'10'118,"8"-3"-64,-4 0-61,0-4 21,0 4-11,-4 0 0,0-1-1,-3 1-2,-5-4 1,1 1-1,4-1 2,-5-3-12,5-3-3,7-11-36,7-6-13,5-10-56</inkml:trace>
  <inkml:trace contextRef="#ctx0" brushRef="#br0" timeOffset="3273.1904">1803 669 160,'-4'0'63,"4"-16"-34,-4 5-23,4 8 17,-4 0-1,1-4 2,-1 0 0,-8-3 0,5 7-13,-1-4 2,-3 1 3,-4-5 1,4 5-1,-8 6-2,4 0 1,0 0-4,3 13 1,-3 7-12,0 7-4,4 3-3,3 10 1,8 1-1,0-4 2,8 3 3,3 7 1,1-10-2,3-7 2,3-3 1,1-11 0,0 1 0,0-10 2,0 3 1,-4-14 3,-4-2-1,1-11 2,-5-6-2,-3 2 2,-4-9 0,0 3 1,0-3-2,0 7-1,0-4-3,0 10-2,0 1 1,-4 5-1,4-2-3,0 10 2,0-1-1,0 4-2,8 7 0,-1 0 3,8 3 0,8 3 1,-8-3-3,8 7 0,-8-7-3,4-3 1,3 3-13,1-10-3,-8-4-18,7-6-7,-10-3-69</inkml:trace>
  <inkml:trace contextRef="#ctx0" brushRef="#br0" timeOffset="3992.0171">2006 411 340,'0'4'126,"12"19"-68,-1-30-68,0 7 22,-7 0-9,7-3 1,12-7-2,-4-3-2,0 6 1,-1 0-4,5 0 2,-8 4 3,8 0 1,-8-1-4,0 1-1,0 3-10,4-7-3,-8 7-32,4-6-12,0-4-64,0-7-30,-3 7 77</inkml:trace>
  <inkml:trace contextRef="#ctx0" brushRef="#br0" timeOffset="3677.2704">2059-105 268,'0'-3'101,"8"-11"-54,-5 24-53,-3-10 17,8 7-5,-8 3 1,4 4-3,-1 6-1,-3 6-1,0 15-2,8 2 3,3 8-2,-3 6 2,11 20-2,-4 0 2,0 13-2,0-6-1,4-7 1,-8 3-1,8-19-3,0 6 2,-4-10 1,0-10 2,-4-10-8,1-14-1,-1-23-27,-4-3-6,1-11-2,-4-6-37,0-3-35,-1-7 38</inkml:trace>
  <inkml:trace contextRef="#ctx0" brushRef="#br0" timeOffset="4836.5234">2553 542 264,'-8'3'99,"8"-3"-54,8 0-46,-8 0 20,0 0-7,0 0 1,0 0-5,0 7-3,0 0-2,0 3 0,0 0 2,0 17 4,0-1-4,4-5-3,-1 9 1,5-4 0,3 1-4,-7 7 1,4-4 0,-1-3 0,1 3-3,3-10 0,-3 0-25,-1-10-11,-7-10-53,4-6-58,-4-8 45</inkml:trace>
  <inkml:trace contextRef="#ctx0" brushRef="#br0" timeOffset="5226.3675">2568 190 304,'0'7'115,"4"-1"-62,3-2-62,-7 2 20,0 1-12,4-3 0,-4 6-6,0-4-3,0 1 6,0 0-14,0-1-5,4 1-43,3-4-20,5-3-8</inkml:trace>
  <inkml:trace contextRef="#ctx0" brushRef="#br0" timeOffset="5508.6028">2862 529 296,'0'13'110,"0"-13"-60,4 3-56,-4-3 19,7 7-6,-7 0 1,0 3-2,-7 0-1,3 13-3,4 1-2,0-1 3,0 7-2,0 0 2,0 4-2,0 0-1,11-1 3,-7-3 0,4 0-1,7-6 1,-8-4-2,5-3-1,-1-4 5,0-13 4,4-3 6,-7-4 3,-1-3 2,1-7 0,-4-6-9,3-4-4,1-3-4,-1-10-3,1-4-21,7-6-11,0-7-31,4-17-12,0 7-62</inkml:trace>
  <inkml:trace contextRef="#ctx0" brushRef="#br0" timeOffset="6307.1141">3186 877 216,'-3'17'82,"6"-21"-44,1 4-42,-4 0 15,0 0-8,4-3 0,0 0-1,-1-4 1,5-3-2,3 0 8,-7-3 4,4 2 5,-1-2 1,4 0-2,1-1 0,-1-2-5,0 9 0,1-10-3,-9-6 2,-3 2-2,0-2 0,0 0-5,0 2-3,0 1 0,-7 4 1,-1 2-1,1 1 2,-1 6-2,1 7 2,-1 7-7,1 23 1,-1 3 1,1 8 3,-1 6 2,4-4 1,8 4 2,4 3 3,7-9-2,7-5-2,5-5 0,3-11-1,8-10 0,-1 0 0,1-14-9,11-2-2,-4-11-27,-3-6-10,-5-4-99</inkml:trace>
  <inkml:trace contextRef="#ctx0" brushRef="#br0" timeOffset="7220.3543">4035 445 401,'-4'-24'35,"-4"8"-18,1-5-5,-8 1-1,3 4 0,1-1 3,-8 0-5,0 0-3,4 11-1,-4 2 1,1 8-3,3 9 0,3 10-3,5 14-3,-1 10 2,4 3 2,12 11 2,7 2 3,8 5-3,-8-8-2,7 0 0,9 0-1,-1-9 0,0-8 0,-4-9-5,4-11-1,-3 1-17,3-14-8,-4-7-16,-3-10-9,-4-6-38,0-4-41,-4-3 49</inkml:trace>
  <inkml:trace contextRef="#ctx0" brushRef="#br0" timeOffset="7095.2949">4001 515 196,'15'-20'74,"-8"20"-40,1-10-22,-4-3 19</inkml:trace>
  <inkml:trace contextRef="#ctx0" brushRef="#br0" timeOffset="7653.5719">4250 683 268,'-8'30'101,"8"-40"-54,-4 23-53,4-9 19,-7 6-10,-1-4-2,8 4-5,-4 4 0,-3 3 2,3-1 1,0 11 1,4-3-3,8 6 2,-1 3 1,1-6 0,3-4 0,1-2 0,3-5 4,4-2 5,-1-4-1,1-3 3,0-7 0,-4-4 3,4-3 13,-4-9 7,-7-4 6,-5-7 5,-6 0-9,-5-3-4,-7 3-16,-8 0-5,-14 7-9,-5 7-2,-3-1-20,4 11-7,3 0-21,8-1-10,7-2-64,12 6-26,7-17 28</inkml:trace>
  <inkml:trace contextRef="#ctx0" brushRef="#br0" timeOffset="8605.0034">4449 1041 108,'0'14'44,"0"-11"-24,4-3-32,0 0 2,0 0-21,3-3-5,1-11 17,-1-2 7,-3 9 9,0-13-11,0 3-4</inkml:trace>
  <inkml:trace contextRef="#ctx0" brushRef="#br0" timeOffset="9262.5901">4585 947 208,'-7'34'79,"7"-31"-42,-4 27-39,4-23 17,0 3-11,0-3 0,-4-4 4,0 7 3,4-6-6,-3-1 6,3-3 2,-4 0-2,4 0-1,0-3-4,0-11 1,0-6-4,4-3 0,-1 3 1,1-1 0,0-2 0,0 3 0,-1-4 4,1 1 5,0 0-1,0 6 1,-1-3-5,1 3-3,0 4 2,0 2 0,0-2 1,3 10 2,-7-1-7,0 4-2,4 4-1,0 6 2,3 7-3,1-1-2,-1 8-1,1-4 3,3 0 0,4 7 1,-4-4-3,5-3 0,2 0-20,-2-3-15,-1-13-6,0-8-41,0-9-15,-4-4 8</inkml:trace>
  <inkml:trace contextRef="#ctx0" brushRef="#br0" timeOffset="9786.5747">4864 947 188,'0'-16'71,"0"12"-38,0-6-17,0 10 22,0-6-7,0-4-1,0-1-5,0-5-2,0-8-12,0-6 0,0-7 2,4 0-1,3 4 1,-3-1-7,4 4-4,-1 3-1,1 7-1,-1-3 0,1 13 2,-1 3 1,1 4 3,3 6-3,8 4-2,-4 3 0,4 17 1,0 3-1,-4-3-1,4 3-2,0-3-1,0-1-3,-1-6-1,1-3-10,0-7-1,0-3-24,0-14-10,-4 4-70</inkml:trace>
  <inkml:trace contextRef="#ctx0" brushRef="#br0" timeOffset="11484.0083">5332 703 148,'-4'27'57,"4"-21"-30,0 1-27,4 0 13,-4-7-5,0 0 10,11 0 0,0 0-9,1 0 7,-1-4 1,0 1-1,1-7 3,-1-3-1,0 2 0,-3-2-3,-1 0 1,1-1-3,-1-2 2,1 9-4,-8-7 1,0-6-3,0 10-2,-4-7 0,0 4-6,-3 3-1,-1 0 9,1 3 3,-1 4-1,-3 6 1,-4 11-5,-4 2-2,0 21-2,4 0-3,4 7 1,-1-1-1,5-2-3,3 9 2,12-3-4,7-10-1,0-4 3,4-9 3,3-8-4,5-16 1,-1 0-8,8-16-3,0-1-12,0 0-6,-4-3-19,-4-4-7,-3 1-27,-4 0-37,0 2 39</inkml:trace>
  <inkml:trace contextRef="#ctx0" brushRef="#br0" timeOffset="11887.8406">5769 559 272,'-8'10'104,"8"-10"-56,0 6-54,0-6 19,-3 4-10,-1-4 0,0 13-1,0-9-2,1 6 1,-1-4 1,0 8 3,0 6 2,4 0 3,0 0 1,4 7 1,0-4-4,3 11-3,1-11 2,3 7 0,1-9-6,-1 2 0,0 0-1,1-12 0,-1-5-5,0-6 1,4-6-16,0-5-6,4-12-23,0-7-8,-4-17-56</inkml:trace>
  <inkml:trace contextRef="#ctx0" brushRef="#br0" timeOffset="12382.9358">6018 106 280,'0'20'107,"4"-16"-58,3 16-59,-7-13 14,0-1-14,0 1-2,0-4 9,-4 14 6,1 0-1,-1 6 12,0 7 6,4 7-6,0 10-1,4 7-5,-4-1 0,4 8-1,3-1 1,1 4 2,-1-7 1,5-7 1,-1 0 0,0-10-6,1-6-4,6-11-4,1-6 1,0-10-1,0-7 0,-4-7 4,0-6 1,-4-4 1,1 0 0,-5 1 0,1-1 0,-1 7 0,-3 0 0,0 3 4,0 0 3,-1 4-9,-3 3 0,4 3-4,4 4-2,-1 0 5,5 3 1,-1 0-5,0-4-2,0 1-7,5-3 0,-1-8-25,0-9-8,0-4-37,0-20-15,0-3-12</inkml:trace>
  <inkml:trace contextRef="#ctx0" brushRef="#br0" timeOffset="14005.4854">6191 157 264,'-68'33'99,"53"-23"-54,-7 7-26,14-10 26,-3 3-10,0-4-3,-1 8-7,1-4-4,3 0-11,5 0-4,-1 0 0,8 3 3,3 1 5,8-4-6,4 0 0,15-7-4,0-3-3,7-3 0,5-7-1,3-10-20,11-7-7,0-17-46,-3-6-20,-8 0-53</inkml:trace>
  <inkml:trace contextRef="#ctx0" brushRef="#br0" timeOffset="12683.6249">6384 411 376,'-12'57'143,"12"-53"-78,-3 9-76,3-13 24,0 3-25,0 4-7,0-7-17,0 0-5,0 0 22,3-7-25</inkml:trace>
  <inkml:trace contextRef="#ctx0" brushRef="#br0" timeOffset="13555.3602">6644 602 324,'-8'24'123,"8"-14"-66,-4 13-71,1-13 17,-1 7-20,-4-4-3,1 4 7,-1 3 8,1 4 3,-1-1 4,4 4 3,1 0-2,3 3 0,0-7-1,3 4-2,1-3 3,4-14 0,3 7 1,0-11 0,1-2 0,3-4 2,0-10 6,0 3 4,0-7 1,0 1-1,-4-7 3,-3 0 0,-8-7-4,-4 0-1,0-3-8,-3 7-2,-1 2-2,-3-2-2,0 6-15,-1 0-5,-3 7-17,8-3-6,-5 10-6,5-1-2,-1 8-5,1-1-3,3 7-16,0-3 43,0 3 22,4-3 12,4-1 10,-4-6 3,4-6 14,4 6 6,-1-4 1,1-9 3,3-4-21,0 7 9,4-3 4,8-1 1,3 1 3,-3-1-6,0 4-1,-1 4-9,1 2-4,-1 4-6,1 4-1,-4 12-1,-4 4 1,0 4-4,-4 3-1,1 0-3,-1 6-3,4-3 2,-7-3 0,-1-4-2,1 1 2,-1-7-1,1-4-2,-1-3 3,1-6 4,-1-4 3,-3-4 6,4-6 3,-4-3 0,-1-4 1,5 0-4,-1 0-2,1 4-4,-4 3 1,3 0-4,5 7-2,3 6-3,0 0 1,7 14-1,5 0 0,3 6 0,11-6-2,-3 6 3,0-12 0,-1-5-4,-3-2-1,0-14-28,-3-4-13,-9-13-39,-3-23-16,-11 6-36</inkml:trace>
  <inkml:trace contextRef="#ctx0" brushRef="#br0" timeOffset="15972.4207">8099 448 280,'0'-30'104,"0"30"-56,-4-3-45,4-7 23,-3-1-8,-5 1-1,-3 0-1,-4 0 3,0 4-11,-4-4 7,-4 10 2,-3-4-7,-1 4-3,-3 4 0,7-4 2,5 6-4,-1 4-3,7 14-4,5-7 1,-1 9-1,8-2 0,4 9 0,11-3 0,8 7 2,-1 4 0,1 2-3,4-3 2,-5 1 3,1 2 1,-4-6-1,-1 3-2,-2 4 1,-9-11-1,-3-6-7,-8-3-3,-3-8 1,-5 1 0,-3-10 1,-4 3 0,0-7 7,-3-3 5,3-7 4,-4 1 3,4-8-5,4 4-4,4 0 1,0 4 0,3-1-4,1-3 1,3 6 4,0 1 2,0 0-5,4-4 0,0 7-1,0 0 2,8 0-3,3-3 0,8-1-1,0 1-2,4-4 3,7 7 0,0-6 1,4-4 0,4-4-3,3 1 0,0-1 2,-3 4 2,-4 0 0,-7 3-1,-5 1 1,-7-1 1,-3-3 3,-5 7 4,-3-4-2,-4-3 1,-4-3-1,-3 9 3,-1-3-1,-7 1 0,4-1-5,-1 4-3,1-1 2,0 4 0,-1 7-1,1 6-2,3 8-2,1 2-1,3 7-1,4 0 3,4 7-2,0-10 1,11 3-3,4-13 1,3 0 4,1-14 2,3 4 0,1-17-2,3-4 1,4-2-1,0-8 0,-4-3 2,0 0-1,-4-3-1,-7 10 1,0-3-1,-4-1 0,-3 4 4,-1 0 2,-4 3 0,-3 11-1,0-4 1,-4 10 1,0 0 1,-4 6 0,0 1 0,1 3 0,3 0-4,0 10-1,0-3-1,3 3-2,5-3-2,-1 0-1,5-1 4,-1-2 1,4-1-3,0-3-1,4-6-10,0-4-5,7 0-35,8-14-16,8-6-106,-5-10-47,-3-17 112</inkml:trace>
  <inkml:trace contextRef="#ctx0" brushRef="#br0" timeOffset="28136.4278">9566 1149 128,'-4'0'49,"4"6"-26,0-12-16,0 6 13,0 0-4,0 10 1,0-10-5,0 6-2,4 4-6,0-3-1,-1 0 1,1-1-5,4-2-1,14-4 1,1 0 0,-4 0 3,0-4 3,-1 1 2,1 0 3,0-4 1,-4 4 6,0-11 3,0 11 3,-3-10 3,-5 6 1,-3-10 3,0 10-10,-4-3-4,-4 0-9,-4 0-3,1 3 0,-4 1 0,-5 12-7,-14 5 0,0 12-4,0 7 0,0 14 4,7-1 1,4-2-5,4 2 0,8-6 1,3-4 1,12-6 3,14-10 1,8-10 1,8-7 0,7-10-3,8-7 2,7-7 1,-3-6 0,3 3-3,-7-3 0,0 4 4,-4-1 1,-8 3-20,-11 1-10,-3 6-41,-16-3-19</inkml:trace>
  <inkml:trace contextRef="#ctx0" brushRef="#br0" timeOffset="30009.3987">10131 1008 248,'-19'30'93,"16"-27"-50,-9 7-37,12-6 22,-3-1-11,3-3 1</inkml:trace>
  <inkml:trace contextRef="#ctx0" brushRef="#br0" timeOffset="30130.9855">10101 1058 464,'11'0'12,"5"-7"2,10 4-2,4-7 1,0-3 1,4-4 2,0 7-1,0-4 1,0 14 0,-4 0 3,4 0-2,0 10-1,0-3 3,-4-7 2,0 7-9,-3-14-4,-1 7-5,-3-10 0,-1 0-2,-3-3-1,-4 9-6,-7-3-1,-1-3-21,-3-3-9,0 6-25,-4-6-11,0 0-47,4-1-56,-1 1 58</inkml:trace>
  <inkml:trace contextRef="#ctx0" brushRef="#br0" timeOffset="28551.7995">10373 793 236,'-12'10'88,"9"-6"-48,-1-1-38,4-3 17,0 0-6,0 0 0,-4 7 4,0-4 3,4 4-10,0-1 14,0 1 8,0 3-3,0 0 0,4 7-7,0 7-4,0 16-10,-1-3-5,1 6-2,0 11 1,0 3-1,-1-7-1,1-3-2,4-10-1,-1-7-1,1-7 3,-1-6-9,1-13-1,-1-4-10,5-4-1,-5-13-7,1 4 1,-1-7 2,1 0 1,3 0-8,-3 0-2,-8-1-34,7-2-13,-3 3-1</inkml:trace>
  <inkml:trace contextRef="#ctx0" brushRef="#br0" timeOffset="29471.4556">10471 760 192,'3'-7'74,"1"7"-40,-4-7-18,0 7 22,0 0-9,0 0 0,0 0 4,0 0 1,4 7-18,-4 13-5,-4 10 0,-3 24-1,-1 3 2,-3 3 0,-1 7 0,5-6-2,3-14-1,8-1-10,3-15-1,5-11-13,14-10-6,-3-20-17,3-10-8,4-7-38,0-7-16,-3-6-2</inkml:trace>
  <inkml:trace contextRef="#ctx0" brushRef="#br0" timeOffset="31284.3329">11187 897 216,'0'-3'82,"-4"3"-44,0-4-33,4 4 19,0-3-6,-3 0 1,3-4-6,-4 7-3,0 0-5,0 0 1,1 0 0,3 0 2,0 0 0,0 0-2,0 0-1,0 0-1,0 0 0,0 0-5,0 0-1,0 0 3,0 0 3,-4 0 1,4 0 0,-4 0-1,4 0 2,-8 0 8,1 7-3,-1-1-2,-3 1-2,0 10 0,-1 10-4,1 0-2,0-1-3,3-2 1,5-1 1,-1-6 0,4 6 0,4-6 0,7 0-5,4-7 1,0 3 2,0-6 3,4-3 0,-4-4-1,0 0 1,0-7-1,0 3 6,-7-2 6,-1-1 3,1-3 0,-4 0-1,-4-3 1,0 6-4,0-3 1,0 3-7,0-3-3,0 7-1,0-1 1,0 4-3,0 0-2,3 7-1,5 0 3,0-1-5,3 4 2,0 1 0,4-1 2,4-4 1,4 4 1,-1-3-3,-3-7 0,0 0 4,0 0 1,0-7-3,0-3-1,-1-6 1,1-5 2,0-9 0,0-3-1,0 3 1,0-7 1,-4-3-1,0 9-1,-4 1 3,0-10 0,-3 3-1,0 7 1,-5 0 0,-3 13 3,-3 0 1,-5 1 1,-3 9-4,-4 0-1,-4 0-1,-4 4-2,1 0-2,3 3 1,-8 3-4,8 10 1,1 11 0,2 9-1,5 14 6,4 14 1,3 6 0,15-7-2,4 7 1,12-10-1,7 0-3,15-17 2,7-13-1,4-17 0,16-20-9,3-13-5,4-14-28,15-17-9,-11-13-60,-4-7-25,-15-3 28</inkml:trace>
</inkml:ink>
</file>

<file path=ppt/ink/ink5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5T02:37:30.219"/>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377FA423-BC0F-4BB6-BD15-9312788A2540}" emma:medium="tactile" emma:mode="ink">
          <msink:context xmlns:msink="http://schemas.microsoft.com/ink/2010/main" type="writingRegion" rotatedBoundingBox="18690,7762 23986,7494 24343,14537 19047,14805"/>
        </emma:interpretation>
      </emma:emma>
    </inkml:annotationXML>
    <inkml:traceGroup>
      <inkml:annotationXML>
        <emma:emma xmlns:emma="http://www.w3.org/2003/04/emma" version="1.0">
          <emma:interpretation id="{3BAB0963-06A3-4F53-ABC9-0FD74B610D1A}" emma:medium="tactile" emma:mode="ink">
            <msink:context xmlns:msink="http://schemas.microsoft.com/ink/2010/main" type="paragraph" rotatedBoundingBox="19202,7736 23986,7494 24094,9625 19310,9867" alignmentLevel="1"/>
          </emma:interpretation>
        </emma:emma>
      </inkml:annotationXML>
      <inkml:traceGroup>
        <inkml:annotationXML>
          <emma:emma xmlns:emma="http://www.w3.org/2003/04/emma" version="1.0">
            <emma:interpretation id="{ED63CB10-22ED-413B-A0ED-205DA4878AFC}" emma:medium="tactile" emma:mode="ink">
              <msink:context xmlns:msink="http://schemas.microsoft.com/ink/2010/main" type="line" rotatedBoundingBox="19202,7736 23986,7494 24072,9181 19287,9423"/>
            </emma:interpretation>
          </emma:emma>
        </inkml:annotationXML>
        <inkml:traceGroup>
          <inkml:annotationXML>
            <emma:emma xmlns:emma="http://www.w3.org/2003/04/emma" version="1.0">
              <emma:interpretation id="{120CBCDA-ADEC-43A8-A257-CB6188B26626}" emma:medium="tactile" emma:mode="ink">
                <msink:context xmlns:msink="http://schemas.microsoft.com/ink/2010/main" type="inkWord" rotatedBoundingBox="19219,8073 19572,8056 19617,8943 19264,8961"/>
              </emma:interpretation>
              <emma:one-of disjunction-type="recognition" id="oneOf0">
                <emma:interpretation id="interp0" emma:lang="en-US" emma:confidence="0">
                  <emma:literal>9</emma:literal>
                </emma:interpretation>
                <emma:interpretation id="interp1" emma:lang="en-US" emma:confidence="0">
                  <emma:literal>M</emma:literal>
                </emma:interpretation>
                <emma:interpretation id="interp2" emma:lang="en-US" emma:confidence="0">
                  <emma:literal>'</emma:literal>
                </emma:interpretation>
                <emma:interpretation id="interp3" emma:lang="en-US" emma:confidence="0">
                  <emma:literal>h</emma:literal>
                </emma:interpretation>
                <emma:interpretation id="interp4" emma:lang="en-US" emma:confidence="0">
                  <emma:literal>a</emma:literal>
                </emma:interpretation>
              </emma:one-of>
            </emma:emma>
          </inkml:annotationXML>
          <inkml:trace contextRef="#ctx0" brushRef="#br0">69 558 104,'7'-10'41,"1"10"-32,-1 0 2,-3 0-2,4 0-3,-1 0 1,1-3 2,-1 0 2,1-4 12,-1 0 7,1 0 0,-1-6 2,1 0-18,3-7-1,0-4 0,1-3-5,-1-3-2,-3 3-1,3 1-1,-4-5 2,1 5 3,0-1 2,-5 0 3,-3 0-3,0 0-1,0 0-6,-3 1-1,-1 2-3,0 1-1,-4 3 1,1 3 2,-4 3-1,-1 4 2,1 0-2,0 7 2,-4 0-2,0 6-1,-4 4-2,0 6 1,0 1 3,0 2 1,4 1 1,0 3 2,0 0-3,4 4 0,3-4-1,0 3-2,5-3-2,3 1 1,0-1 1,3 0 0,1 0 0,4 0 2,-1 0-1,1 0-1,-1 0 1,1 0-1,-1 0 0,1 4 2,3-4-3,1-3-2,-1-4 2,0 1 0,1-4 3,-1-4 1,0-2 3,1-4 3,-1-4-2,0 1-2,0-4-2,1-3 0,-1-3-2,0-1-1,1 1 1,-1 0 1,4-1-3,-4-3 0,1 4 1,-1 0 2,0-1-3,-3 1 0,-1 3 3,-3 3 1,0 0 1,0 4 2,-1 0-1,-3-1 0,4 1-6,-4 0 1,0-1 0,4 1 2,-4 0-1,0 3-1,0 0 1,0 0 1,4-4-3,-4 4-2,0 0 4,0 0 1,0 0-3,0 0 1,4 4 0,-1 6 0,1 3 0,-4 4 2,4 6 3,0 7 2,-4 7 1,0 0 0,0 3 2,0 1 4,0-5 1,-4 1 0,0 0-3,4 3 0,0 1-7,0-5-3,0-2-1,0-7 1,-4-4-17,1-6-6,-1-7-48,4-13-19,-4-7-65</inkml:trace>
        </inkml:traceGroup>
        <inkml:traceGroup>
          <inkml:annotationXML>
            <emma:emma xmlns:emma="http://www.w3.org/2003/04/emma" version="1.0">
              <emma:interpretation id="{47E4467F-0FA0-4CD0-98F3-0C651C4619FB}" emma:medium="tactile" emma:mode="ink">
                <msink:context xmlns:msink="http://schemas.microsoft.com/ink/2010/main" type="inkWord" rotatedBoundingBox="19968,7788 23930,7463 24072,9181 20110,9506"/>
              </emma:interpretation>
              <emma:one-of disjunction-type="recognition" id="oneOf1">
                <emma:interpretation id="interp5" emma:lang="en-US" emma:confidence="0">
                  <emma:literal>non-pent,</emma:literal>
                </emma:interpretation>
                <emma:interpretation id="interp6" emma:lang="en-US" emma:confidence="0">
                  <emma:literal>Non-pent |</emma:literal>
                </emma:interpretation>
                <emma:interpretation id="interp7" emma:lang="en-US" emma:confidence="0">
                  <emma:literal>non-pert |</emma:literal>
                </emma:interpretation>
                <emma:interpretation id="interp8" emma:lang="en-US" emma:confidence="0">
                  <emma:literal>non-peent,</emma:literal>
                </emma:interpretation>
                <emma:interpretation id="interp9" emma:lang="en-US" emma:confidence="0">
                  <emma:literal>non-peent |</emma:literal>
                </emma:interpretation>
              </emma:one-of>
            </emma:emma>
          </inkml:annotationXML>
          <inkml:trace contextRef="#ctx0" brushRef="#br0" timeOffset="3011.4045">924 498 88,'-15'7'33,"15"-7"-26,-3 6 14,-1-6 17,4 4-21,-4-4 21,4 0-23,-4-4 15,0 1-17,-3-4 15,3 4-16,-7-7 11,3 7-13,-3-4 6,3 4-9,-7-4 0,8 4-4,-1-4 0,5 3-1,-5-6 1,8 0-2,-4-6 2,8 2-2,-4-6 2,4 7-2,0-7 4,3 3-3,1-3 1,-1 6-1,-3 1 1,3 3-2,1 0 2,0 3-2,-1 0-1,1 4 1,-1-4-1,4 7 0,-3-6 4,3 6-2,1-4 8,-1 8-6,-3-4 5,-1 0-5,-3 0 0,0 3-2,-1 0 3,1 7-3,0 0 1,3 0-1,-3 4-2,4-1 1,-4 4-1,-1 0 0,1 3 0,4 0 0,-5 0 0,1 7 0,-4-4 0,4 1 0,-4-1 2,0-3-1,0-3-1,0 0 1,0-4 1,0-3-1,-4-3 2,4 0-2,-4-7-1,1 3 1,-5-6-4,8 3 2,-7-4 1,7 1 0,-8-4-3,8 1 2,-8-4 1,8 6 0,-3-9 2,6 6-1,-3-6-3,4 3 1,-4-7 1,4 4 0,0-8 0,3 8 0,5-7-3,-1 0 2,0 0 1,1 6 0,-1-2 0,0 2 0,-3-3 0,3 7 0,-3-3 0,-1 6 0,-3-3 0,0 7 0,-1-4 0,1 4 0,0-1 0,0 4 0,-4-3 4,3 6-2,1-3 4,0 7-4,0 0 6,3 0-5,-3-1 1,0 4-2,0 0 3,-1 4-3,1 9 4,0 1-4,0 2 4,0 8-4,-4-7 1,3 0-1,-3-4-2,0 1 1,-3-4-26,3-4 14,-4-2-63,4-4 40</inkml:trace>
          <inkml:trace contextRef="#ctx0" brushRef="#br0" timeOffset="3566.825">1264 424 176,'0'-3'68,"0"3"-52,4-7 14,-4-3 11,3 10-24,-3-7 1,4 4-12,-4-7-3,0 7-2,0-4 3,0 4-2,0-1 6,0 4-5,0 7 3,4 6-3,0 11 3,-1-1-4,1 4 1,4 3-1,-5 0-4,5 1 1,0-5 1,-1-2 0,1-4 0,3 0 0,0-3 2,1-4-1,3-3 15,3-3-9,-2-7 15,2 0-13,-6-10 11,3 3-11,-8-9 11,5-1-12,-12-10 3,0 7-7,-8-10 2,1 6-3,-8-3 7,7 11-6,-11-4-8,8 10 2,-12 3-31,4 7 19,-7 7-67,3 6 45,-3 0-109,3 4 81</inkml:trace>
          <inkml:trace contextRef="#ctx0" brushRef="#br0" timeOffset="4503.5782">1377 632 144,'-4'-3'55,"4"3"-43,0-17 10,0 7 5,4 3-15,0-10 1,3 4-9,1-7 2,3 7-3,0-8 14,1 5-10,-1-4 19,4 6-14,0-3 11,0 7-13,0-3 8,4 6-10,-4-6 9,4 9-10,-8-2-4,4 6-1,-7-4-2,0 8 0,-1-4 0,4 6 0,1 1 2,-1 10-1,-3-4 2,3 4-2,-4 0 2,1 3-2,-1-3-3,1-1 1,-4-2 1,3 3 0,-7-7 0,4 3 0,-4-6 2,0 3-1,-4-3-3,4-1 1,-3-6-1,-1 4 0,0-8 4,4 1-1,-4-7-1,8 3 1,-4-6-4,4 3 2,0-10 3,3 3-1,1-7 6,3 4-4,-3 4 6,3-1-1,0 0 6,4 7-7,-3 0 1,3 3-1,-4 14 8,4 0-9,-4-1 2,1 11-3,-5-4 2,-3 14-9,-4-3-16,4-1 9,-8-3-57,4 0 36,-8-3-123,5 0 85</inkml:trace>
          <inkml:trace contextRef="#ctx0" brushRef="#br0" timeOffset="5191.6315">2018 478 192,'-15'0'71,"15"0"-55,-4 3 6,0-3 0,8 0-14,-4 0 0,8 0-5,-1-3 9,1 3-6,3-7 12,0 7-10,8-3 12,4 3-12,3-7 3,0 4-7,1-4 0,-5 7-2,-3-7-50,4 4 26,-4-7-110,3 3 74</inkml:trace>
          <inkml:trace contextRef="#ctx0" brushRef="#br0" timeOffset="6059.685">2323 69 160,'4'-17'63,"-4"17"-49,15-10 16,-11 7 19,3 3-28,-3-3 17,4-1-23,-5-3 19,5 7-20,-4-3 11,0 6-15,-4-3 8,3 7-10,1 0 2,4 6-6,-5 4 2,5 0-3,-1 10 7,5-1-6,3 18 8,0 3-8,4 17 8,0-1-8,3 11 10,1-10-8,0 16 5,-1-6-6,-3 6 0,0-6-3,-4-4 1,-4-6-2,-3-7 2,-1-13-2,-7-11 2,4-3-2,-8-10-12,4-6 7,-3-11-19,-1 0 13,-8-16-20,5 0 17,-8-17-11,4-1 14,-5-6-4,9 4 9,-4-1 2,7 8 3,-7-15 4,3 5-2,0-1 6,8 7-5,-3-7 8,6 7-7,-3-14 12,4 4-9,0-14 14,4 11-12,-1-8 9,1 14-10,3-6 4,0 13-7,4-4 2,0 11-4,0-1 3,4 11-4,4-7 4,0 10-4,-8 6 1,0 8-1,-8 2 1,5 8-2,-12-4-1,0 3 1,-4 1-1,-4-1-7,-3 0-29,0 1 19,-8-7-56,7 3 41,-10-7-126,7 4 88,-8-4-72,8 4 82</inkml:trace>
          <inkml:trace contextRef="#ctx0" brushRef="#br0" timeOffset="6826.2147">2866 267 188,'0'3'71,"0"-3"-55,4 7 13,-4-7 2,0 3-12,0 1 2,7 6-13,-3-4 0,4 1-5,-1-4 0,1 1-1,3-8 7,0 4-5,1-6 14,-1 2-10,0-2 12,4-1-12,-7-7 5,3 8-8,-3-4 2,-1 3-4,-3-6-2,4 6 0,-8-6-1,3 2 0,-6 1-5,3 7 3,-12-7-3,5 7 2,-8-1 0,3 4 1,-3 4 0,8 2 0,-4 4 2,3 7 0,-3 7-3,3-1 2,-3 4-1,7 3 0,0-3 2,8-4 0,0-3 4,7 4-2,-3-7 4,7-1-4,0-6 4,7 1-4,1-11 4,0 3-4,-1-3 1,5-7 3,-5-3-3,1 0-2,-8 0-5,0-3-2,0-8-2,-3 8 2,-1 0 4,-7 6-6,-1 0 1,1 4-83,7-10-26,-3-1-23,3 4 74,-3 0 27</inkml:trace>
          <inkml:trace contextRef="#ctx0" brushRef="#br0" timeOffset="7197.154">3213 304 124,'-11'13'46,"11"-13"-35,-12 17 5,12-14 2,-3 4 1,-1 0 12,0 3-17,-3-4 17,-1 4-18,0-6 22,5-1-20,-1-10 11,4 1-16,7-24 6,20-7-3,-1-7 0,4 7 1,-3 10 4,-1 7-4,-7 4 0,4 12-4,-8 4-1,4 7-5,-4 6-3,4 4 0,-4 0-1,3 3 0,-2-3 0,-1-1-20,-4-2-9,-4-4-29,1-3-11,0-14-24,-5-7-33,5 1 68</inkml:trace>
          <inkml:trace contextRef="#ctx0" brushRef="#br0" timeOffset="8298.8429">3650-62 236,'-34'0'88,"34"0"-69,-22 0 19,18 0 6,0 0-10,1 0 0,3 0-15,0 0-4,0 0-9,0 0-2,11-3-4,-4 0-1,16-4 1,0-3 0,3 0 0,0 0 0,16-10 0,-8 3 2,11-7-1,-11 4 2,4 0-13,-8 0-39,-4 3 27,-7 4-22,-4-7-67,-4 6-29,-3-2 55,0 2 32</inkml:trace>
          <inkml:trace contextRef="#ctx0" brushRef="#br0" timeOffset="7984.4601">3613-494 212,'3'-17'79,"-3"17"-61,4-3 12,-4 3 2,0 0-11,0 0 1,4 3-9,0-3 2,0 7-9,-1 3 1,5 3-4,-4 11 0,-1-1-1,1 1 1,0 39-2,-4-12-1,7 19 9,-3-13 4,8 7 0,-5-14 4,4 0-9,1-9-2,3 2-4,-4-9 1,4-1-2,0-6 2,0-7 2,-3-7 2,3 1-3,-4-4-1,4-10-10,-4 0-3,8-7-6,-4-3-3,4 3 11,0-3 4,-4-3-13,-4 3-3,1-3-19,-5-4-36,1 3 40,-4 1-14,-4-4-19,0 4-10,-4-1 24,0 4 16</inkml:trace>
          <inkml:trace contextRef="#ctx0" brushRef="#br0" timeOffset="17167.2239">4548 230 184,'11'-13'71,"-11"13"-55,11-7 11,-7 3 9,0 8-21,3-8 13,1 4-17,-1-6 15,5 6-16,-5-4 13,5 8-13,-5-1 10,5 4-11,-5 13 2,4 3-7,1 18 0,3 6-2,-4 23 5,0-6-4,1 16 6,-1-6-6,0 10 1,1-11-2,-1-2-19,0-11 9,1-6-34,-1-8 23,-4-12-59,5-4 43,-5-10-93,1-6 72</inkml:trace>
        </inkml:traceGroup>
      </inkml:traceGroup>
      <inkml:traceGroup>
        <inkml:annotationXML>
          <emma:emma xmlns:emma="http://www.w3.org/2003/04/emma" version="1.0">
            <emma:interpretation id="{3C7CAD3B-1B60-429E-8CDC-E4618BBCEA22}" emma:medium="tactile" emma:mode="ink">
              <msink:context xmlns:msink="http://schemas.microsoft.com/ink/2010/main" type="line" rotatedBoundingBox="19847,8423 23813,8290 23860,9703 19895,9836"/>
            </emma:interpretation>
          </emma:emma>
        </inkml:annotationXML>
        <inkml:traceGroup>
          <inkml:annotationXML>
            <emma:emma xmlns:emma="http://www.w3.org/2003/04/emma" version="1.0">
              <emma:interpretation id="{4418D871-DB56-4461-B60F-6D886B73AD49}" emma:medium="tactile" emma:mode="ink">
                <msink:context xmlns:msink="http://schemas.microsoft.com/ink/2010/main" type="inkWord" rotatedBoundingBox="19847,8423 23813,8290 23860,9703 19895,9836"/>
              </emma:interpretation>
              <emma:one-of disjunction-type="recognition" id="oneOf2">
                <emma:interpretation id="interp10" emma:lang="en-US" emma:confidence="0">
                  <emma:literal>panams!</emma:literal>
                </emma:interpretation>
                <emma:interpretation id="interp11" emma:lang="en-US" emma:confidence="0">
                  <emma:literal>paramo!</emma:literal>
                </emma:interpretation>
                <emma:interpretation id="interp12" emma:lang="en-US" emma:confidence="0">
                  <emma:literal>panama!</emma:literal>
                </emma:interpretation>
                <emma:interpretation id="interp13" emma:lang="en-US" emma:confidence="0">
                  <emma:literal>paramos!</emma:literal>
                </emma:interpretation>
                <emma:interpretation id="interp14" emma:lang="en-US" emma:confidence="0">
                  <emma:literal>panamas!</emma:literal>
                </emma:interpretation>
              </emma:one-of>
            </emma:emma>
          </inkml:annotationXML>
          <inkml:trace contextRef="#ctx0" brushRef="#br0" timeOffset="10234.3149">785 1001 160,'-4'-4'63,"4"4"-49,-4-3 25,1-4 29,6 7-37,-3-3 16,0 3-29,0-3 4,0 6-13,0-3-1,0 0-5,0 0-2,0 0 0,0 0-1,4 10 0,0-3 4,0 6-2,-1 4 4,1 0-4,-4 9 1,0 1-1,0 7 1,0 3-2,0 10 2,0 3-2,0 14 4,0-4-3,0 4 4,0-8-4,-4-2 1,4-7-1,-3-10-2,-1-4 1,-4-6 1,5-7-1,-5-6-5,4-1 2,-7-6-6,3-4 5,-3-10-8,4 4 7,-5-10-16,5 3 11,-5-10-7,9 3 10,-9-7 3,9 4 2,-5-7 1,4 7 0,1-6-5,3 2 3,-4-3 3,8 4 0,-4-7 10,7 6-5,1-6 8,3 10-8,0-7 5,1 7-6,3-3 7,0 9-8,4-3 8,3 4-8,1 0 3,3 2-4,-3 1 0,3 4-1,1-1-2,-1 4 1,-3 3-1,-5 3 0,1 0 4,0 4-2,-4 0 4,0 3-4,-3 0 4,-1 0-4,-7 0 4,-1 3-4,-6-3-1,-1 1 0,-11-1-17,4 0 9,-12-4-28,4 4 20,-15 0-44,8 0 33,-16 4-113,12-1 77</inkml:trace>
          <inkml:trace contextRef="#ctx0" brushRef="#br0" timeOffset="11152.7552">1301 1322 152,'0'-6'57,"0"6"-44,0-4 7,0 1 9,0 6-17,0-6 10,0 3-13,0-7 8,0 4-9,0-4 13,0 4-12,0-7 11,0 7-11,-3-8 6,3 8-8,-4-4 0,0 7-4,-3 0-6,3 7 1,-7 3-1,3 7 1,-7 6 2,4 1 0,-4 3-7,7-1 4,-3 1-1,7-3 2,0-1 6,4-3-2,0-3-7,4 0 2,0-7-14,3 0 9,5-10-18,3 0 15,3-10-4,1 0 9,0-10 19,0 3-7,-4-10 22,-4 7-15,-7-3 11,4 2-14,-8-2 10,0 10-11,0-4 4,0 10-8,0 0 4,0 7-5,0 7-4,3 3-1,-3 7-4,4 6 3,0 1-19,7 3 12,-3-4-27,3-3 20,0-6-26,5-4 25,-1-14-58,0 1 42,4-14-60,-1 4 53</inkml:trace>
          <inkml:trace contextRef="#ctx0" brushRef="#br0" timeOffset="11810.6836">1584 1530 128,'-15'17'49,"15"-17"-38,-7 13-1,3-9 19,4-1-17,-4-3 32,0 7-25,-3-17 11,7 6-18,0-9-6,4 3-4,3-14 0,4 4-1,4-13 8,4 3-5,-4-4 14,4 7-10,-4-3 12,0 10-12,0 3 14,1 7-13,-5 7 9,0 6-10,-3 7 0,-1 7-5,1 3-2,-1 4 0,1-1-15,-1 4 8,1-7-85,0-3 50,3-10-104,0-1 82</inkml:trace>
          <inkml:trace contextRef="#ctx0" brushRef="#br0" timeOffset="12798.9331">2191 1269 140,'0'-4'52,"0"4"-41,0 0 20,0 0 16,0 0-26,0 0 7,0 0-17,0 0 9,0 0-11,-4 0 4,4 0-8,-11 0 2,4 4-4,-12-1 5,7 4-5,-10 0 3,7-1-3,-12 8-2,9 2 0,-5 1-4,4 3 2,0-3-1,4 3 0,4-3-5,7 3 4,4-3-12,4 3 8,7-7-18,4 4 14,4-4-15,4 1 15,-1-4-3,5 3 8,-1-9 17,4-1-6,-7-6 31,-1-1-19,-3-12 25,0 2-24,-4-16 10,0 3-16,-3-10 3,-1 11-10,-3-5 7,-1 8-8,-3-1 10,3 11-8,-3 0-12,0 9 3,-4 8-28,0 6 17,0 6-29,4 5 24,3-1-25,5 0 24,6-7-64,5-3 47,3-10-61,5-3 57</inkml:trace>
          <inkml:trace contextRef="#ctx0" brushRef="#br0" timeOffset="14181.66">2470 1591 164,'-22'3'63,"22"-3"-49,-8-3 9,4-1 10,8 4-20,-4-6 3,0 2-10,0-13-1,0 7-3,0-10-2,8 7 1,-1-11-1,1 4 0,3-7 8,4 7-4,4-6 23,0 2-15,3-3 16,1 11-15,0-5 8,-1 8-12,-3 0 4,4 3-8,-4 3 2,3 3-4,-7 4 0,4 4-1,-4 6 1,0 3-2,-3 4-3,3 0 1,-4 3-6,0 0 4,-3 0-3,3 0 3,-11-3 2,4 0 1,-4-4 2,0 1-1,-4-8-1,4 4 1,-7-6-6,7 2 3,-4-9-12,4 3 7,-4-7-3,4 1 6,-4-8 2,8 4 2,-4-10 0,4 7 0,0-7 2,-1 6-1,1-6 6,4 7-4,-1-4 8,5 7-7,-5-4 5,4 8-5,1-1 0,3 4-2,0-1 1,0 4-2,0 0-1,0 7 1,0 0-1,0 6 0,-3 1 0,3-1 0,-4 0 2,0 4-1,-3-4-1,-1 4 1,-3-3 1,0-1-1,-4-3 2,4 0-2,-4-3-3,0 3 1,-4-10-6,4 3 4,-8-6-5,5 0 4,-5-4-4,8 0 4,-4-6-2,4 3 3,0-10-2,8 6 2,-4-6 6,7 3-1,0-3 8,4 7-6,0-1 10,4 4-8,0 4 1,0 2-4,4 4 0,3 7-1,0 0-13,1-1 7,-5 1-90,-3 3 52,-4 0-108,-3 4 85</inkml:trace>
          <inkml:trace contextRef="#ctx0" brushRef="#br0" timeOffset="15581.0311">3662 1363 168,'0'-10'66,"0"10"-52,7-17 10,-3 7 11,0 6-20,-4-9 6,4 6-13,-4-6 13,0 3-12,-4-7 18,0 4-15,-4-4 7,5 7-11,-9-3 0,1 6-5,-8 0-4,8 4 0,-8 3-1,4 3 0,-4 0 2,8 8 0,-4-5-3,7 4 2,1-3-1,3 3 0,0 0 0,4 0 0,4-3 0,3 3 0,5-3 4,3 3-1,4 0 6,0 0-4,3 3 3,1 1-3,-1 2 0,1 1-1,0 0 1,-5 0-2,-2-1 8,-1 4-5,-8-3 12,4 0-9,-11-4 7,0 1-7,-11-4 2,0 0-5,-12-3-2,4 3-1,-11-7-30,4 0 16,-8 1-98,4-1 61,-4 0-99,7 1 85</inkml:trace>
          <inkml:trace contextRef="#ctx0" brushRef="#br0" timeOffset="16611.8619">4001 1426 88,'4'-3'35,"-4"3"-27,4 3-26,-4 1-26,3-1 22,1 0 19,0 4 3,-4-4 60,0 1-33,0 3 43,0-1-39,0 1 21,4 0-30,-4-4 32,3 0-30,-3 4 27,4 0-29,0-4 13,3 4-20,1-4-4,0 0-7,-1-3-45,4 4 23,1-8-137,3 4 87</inkml:trace>
          <inkml:trace contextRef="#ctx0" brushRef="#br0" timeOffset="16227.228">4197 240 216,'0'-3'82,"0"3"-64,4 3 11,-4-3 13,0 0-25,0 0 12,4 7-18,-4-1 8,3 8-11,-3 9 9,0 4-10,-3 20 1,-1 7-5,-7 16-2,3 0 0,-3 21 1,7-7-1,0 6-1,4-9 1,0-11-28,8-6 15,-1-14-81,1-10 52,-1-16-97,5-4 78</inkml:trace>
          <inkml:trace contextRef="#ctx0" brushRef="#br0" timeOffset="17609.377">4427 1483 228,'-7'4'85,"7"-4"-66,7 3-6,-3-3-6,0 0-7,-1-3 0,1 3 0,4-4 0,3 4 0,0-3 0,1 6 0,-5-3-3,4 0 2,-3 0 1,0 0 0,-1 0 6,1 0-3,-5-3 17,5 3-12,-1-7 17,1 4-15,0-7 11,-1 3-12,1-3 2,-1 3-7,1-3-4,-1 4-1,-3-4 3,4 6-1,-8 1 6,3 3-4,-3 0-3,4 7-1,-4-4-72,0 0 40,0 1-114,0-1 82</inkml:trace>
        </inkml:traceGroup>
      </inkml:traceGroup>
    </inkml:traceGroup>
    <inkml:traceGroup>
      <inkml:annotationXML>
        <emma:emma xmlns:emma="http://www.w3.org/2003/04/emma" version="1.0">
          <emma:interpretation id="{DB28AAC1-C3CA-4436-BE82-DA7F73CCEE9F}" emma:medium="tactile" emma:mode="ink">
            <msink:context xmlns:msink="http://schemas.microsoft.com/ink/2010/main" type="paragraph" rotatedBoundingBox="18832,12496 23726,11493 23965,12659 19071,13662" alignmentLevel="1"/>
          </emma:interpretation>
        </emma:emma>
      </inkml:annotationXML>
      <inkml:traceGroup>
        <inkml:annotationXML>
          <emma:emma xmlns:emma="http://www.w3.org/2003/04/emma" version="1.0">
            <emma:interpretation id="{45E8A69B-C6B1-414F-AE80-92F19B01C511}" emma:medium="tactile" emma:mode="ink">
              <msink:context xmlns:msink="http://schemas.microsoft.com/ink/2010/main" type="line" rotatedBoundingBox="18832,12496 23726,11493 23965,12659 19071,13662"/>
            </emma:interpretation>
          </emma:emma>
        </inkml:annotationXML>
        <inkml:traceGroup>
          <inkml:annotationXML>
            <emma:emma xmlns:emma="http://www.w3.org/2003/04/emma" version="1.0">
              <emma:interpretation id="{8B050EE3-4DB4-475B-A755-9E3898433246}" emma:medium="tactile" emma:mode="ink">
                <msink:context xmlns:msink="http://schemas.microsoft.com/ink/2010/main" type="inkWord" rotatedBoundingBox="18832,12496 23726,11493 23965,12659 19071,13662"/>
              </emma:interpretation>
              <emma:one-of disjunction-type="recognition" id="oneOf3">
                <emma:interpretation id="interp15" emma:lang="en-US" emma:confidence="0">
                  <emma:literal>Bemekeetd</emma:literal>
                </emma:interpretation>
                <emma:interpretation id="interp16" emma:lang="en-US" emma:confidence="0">
                  <emma:literal>Bemekietd</emma:literal>
                </emma:interpretation>
                <emma:interpretation id="interp17" emma:lang="en-US" emma:confidence="0">
                  <emma:literal>Benefield</emma:literal>
                </emma:interpretation>
                <emma:interpretation id="interp18" emma:lang="en-US" emma:confidence="0">
                  <emma:literal>Beneath</emma:literal>
                </emma:interpretation>
                <emma:interpretation id="interp19" emma:lang="en-US" emma:confidence="0">
                  <emma:literal>Bemekaetd</emma:literal>
                </emma:interpretation>
              </emma:one-of>
            </emma:emma>
          </inkml:annotationXML>
          <inkml:trace contextRef="#ctx0" brushRef="#br0" timeOffset="-8.58534E7">-49 4460 132,'-11'-7'49,"11"7"-38,0 0 1,0 0 1,0 0-7,0 0 2,0 0-3,0 0 2,0 0-4,0 0-4,0 0 0,0 0 1,0 0 2,-4 7 8,4 3 3,-4 7-4,1 9-1,-5 15 0,0 9 2,1 10-3,-4 7 1,3 4-1,-3-4 1,3 0-2,-3-4-1,0-2-3,3-4 1,1-7-4,-1-6 0,4-8 1,0-5 2,1-11-10,-1-4-2,4-2-19,0-7-9,-4-7-2,4-7-10,0 0 19,0-3 14,-4-3 9,4-1 6,-3 1 3,-1-1 2,-4-2 3,1-1 3,-1 0 5,1 0 1,3 1 3,-4-1-4,5-3 2,-1 3-3,0-3 2,0-3-2,0-1 2,4-6-8,0 0 5,0-4 3,4 1-1,0-4 0,4-3-8,-1 6-4,1 4 1,-1 0 0,5 3-4,-1 0 1,0 0 2,0 4 3,5-1 2,-1 1 1,3 0-7,1 2-2,0 1 2,0 4 3,0 2-1,-4 4 0,0 0-3,0 3-1,-4 4 1,1 3 2,-1 0-3,0 0-2,1 3 2,-1 4 2,-3 0 0,-1-1-1,1 4-2,-5 1 1,-3 5 1,-3 8 2,-1 3-1,-4 3 2,-3 3-2,0 4-1,-1-7 1,1 0 1,0-6-1,-1-4 2,1-3 2,4-4 4,-1-3-2,0-3-2,1 0-2,-1-4-3,5-3-2,-1 0 1,0 0 1,4 0 0,0 0 0,0 0 0,4-3 0,3-1 0,5 1 0,-1 0 0,0-1-3,1 1 0,-1 0 4,0 3 3,1 3-3,-1 7-1,0 3 0,1 7 2,-1 1-3,-4 2 0,1 0 3,-4 4 3,-4 0 0,0 3 2,-4 0 2,-4 1 5,-7 2-6,0 4-2,-4-4 1,-3-2 2,-1-5 2,4-5 3,0-5-3,4-6 1,0-6-7,0-8-1,4-9-20,3-4-9,5-10-60,3 1-27,3 2-2</inkml:trace>
          <inkml:trace contextRef="#ctx0" brushRef="#br0" timeOffset="-8.58528E7">-26 5231 104,'7'0'38,"1"0"-29,-1-4 19,1 4 7,0-3-8,3 0-1,0-4-9,4-3 0,4 0-10,4-4 0,3 1 0,0-4-1,5 4 1,-1-4-2,4-3 0,0 0 3,-4-4 3,0 1-4,-4-4-2,1 0 2,-5 1 2,-3 2-4,0-3-3,-8 4 5,-3-1 5,-4 8-4,-4 2-2,-4 4-3,-4 7-3,-3 6 1,-12 7 1,5 7-1,-9 10 2,1 10 0,-4-1 3,0 5-1,-1 2 0,9 4-6,7 0-1,11 0-2,11-3 0,12-8 3,11-9 0,8-7-10,4-10-3,7-6-2,7-4 2,-7-7-5,0-3-1,-4-3-33,-7-1-13,-4 4-17</inkml:trace>
          <inkml:trace contextRef="#ctx0" brushRef="#br0" timeOffset="-8.5852E7">596 5257 128,'0'7'49,"0"-3"-38,0 2-3,0-2-4,0-1 0,0 0 2,0 1 11,-4-4 6,0 0-3,1 0-2,-1-4-10,0 1 4,-3-4 1,-1-3 9,4-3 4,0-4-3,1-3-2,3-4-9,0-2-5,3-5-2,5 1-1,0-3-5,3-1 1,4 4 0,0 0 0,0 0-3,0 3 2,0 4 3,0 2 3,0 5-2,0 2-2,-3 8 0,-1 2-1,0 8-5,1 6 1,-1 3 4,-3 10 4,-5 1-3,1 6-1,0 0 0,0 0 0,-4 1-3,0-5 2,3-2 1,1-1 2,0-3-1,0-3-1,-4-3 1,0-4-1,3 0 0,-3-10 2,0 0 1,4-4 1,0-2-2,0-4-2,0-7 1,-1-3 1,5-4 1,-1-13 1,1-3-5,7-3 1,0-1 0,4 4 0,0 0 0,-4 9 2,0 8-1,-4 6-1,1 11 1,-5 9-1,1 7 0,-1 10 0,-3 4-3,0 6 2,0 10 1,-4-7 0,0-2-5,0-1 1,3-3-16,1-4-6,0-3-38,3 0-14,1 0-16</inkml:trace>
          <inkml:trace contextRef="#ctx0" brushRef="#br0" timeOffset="-8.58515E7">1173 5083 184,'7'-6'68,"1"2"-52,7-6-3,-8 7-5,5-4-6,3 0 1,0-6 2,0 0 2,0-4-3,0-3 6,0-4 5,0-3-1,0-3 0,-3-7-8,-1 4-2,-3-1-2,-1 4 1,-7 7 0,0 3 3,-4 6 3,-3 8 2,-1 9-1,-3 7-1,0 7-3,-4 9 1,-1 8-4,1 6 0,0 4-6,4-4 0,3 0 1,5 0 3,3 1 0,7-8-1,5 1-2,3-8 1,7-5-15,1-8-6,3-3-27,1-3-11,3-7-34</inkml:trace>
          <inkml:trace contextRef="#ctx0" brushRef="#br0" timeOffset="-8.5851E7">1587 4648 236,'0'-21'90,"4"15"-70,4-1-7,-4 7-8,-1 0-5,-3 0 0,0 0-3,4 10 0,-4 10 2,-4 10-2,4 7-1,-3 7 3,-1-1 2,0 8 2,0-1 3,-3-3 1,3-4 3,0-2-1,0-8 0,1-6-1,-1-4 0,4-6-4,0-3-1,0-4 8,0-4 2,4-9 0,3-7 2,1-7-6,3-6-3,4-7-3,8-11 0,3-2-2,4-8-1,4-2 1,4-1-1,0 7 0,-1 7 0,-3 7-5,-4 6-1,-3 7-35,-5 3-13,-3 10-67</inkml:trace>
          <inkml:trace contextRef="#ctx0" brushRef="#br0" timeOffset="-8.58508E7">1659 5087 272,'15'3'104,"0"0"-81,8 1 1,-12-1-5,4 0-13,0 1-3,4-1-7,0 4 0,0-4-102,0 0-45</inkml:trace>
          <inkml:trace contextRef="#ctx0" brushRef="#br0" timeOffset="-8.58501E7">1968 4946 212,'-11'-7'79,"11"10"-61,-4 1 1,4-8-1,0 4-12,0 0-1,4 0-5,4-3-1,-1 0 1,4-4 0,4 0 0,4 1 2,0-8 3,4 1 2,-1-7 1,1 3 0,-4-3 0,0-4-2,0-2 1,-4-1-9,-4 3-3,-3 4 9,-1 3 4,-3 4-6,-8 10 0,-3 9-2,-5 11 2,-3 7 8,0 6 3,-4 7 0,0 3 2,4 3-8,11-6-2,12-3-3,7-4 1,11-7-4,16-6-2,7-3-20,11-8-10,4-2-5,12-4 0,-5-4 1,1-2 3,-4-4-25,-4-4-38,-4 4 27</inkml:trace>
          <inkml:trace contextRef="#ctx0" brushRef="#br0" timeOffset="-8.58486E7">2753 4550 148,'0'0'55,"11"4"-43,4-1-3,-4-3-5,1 0-7,3 0 0,4 0 2,3 0 2,1 0 0,0-3 4,-1-1 1,1 1 6,3 0 5,-3-4-5,0 0-2,-4-3-5,0 0-4,-4-3-5,-4-4 0,-3-3 0,-5 3-1,-3 0 6,0 1 1,-3-1 4,-5 3 1,-3 4 1,-4 4 2,-4 2-3,-4 11-2,-3 6-2,-1 4 0,-3 10-2,0 7 2,3 9 0,5 7 3,6 4-3,9 0 0,7-4 3,7-3 1,9-7 5,6-6 5,5-8-3,3-6 0,4-10-6,7-10 0,1-10-1,7-20 3,0-7-5,0-13-3,4-7-1,0-3 1,-4-11-1,-3-6-1,-1-6 1,-7-1-1,-4 0 0,0 14 2,-8 6-3,-3 10 0,-8 11 3,-4 9 3,-7 11 0,-8 13 0,-11 10-3,-4 13-2,-3 14 1,-5 20-1,1 13-5,3 4 1,4 0 4,8-1 2,7-2-3,4-8-1,8-3 3,3-3 3,8-3-1,4-7-2,-1-4 0,5-6-1,-5-3 0,1-8 0,-4-2-7,-4-4-3,0-7-19,-4-6-6,-3-4-28,0-6-11,-5-4-17</inkml:trace>
          <inkml:trace contextRef="#ctx0" brushRef="#br0" timeOffset="-8.58484E7">3442 4302 384,'-22'-26'143,"22"12"-112,-4-6 3,4 10-7,4-3-22,3-8-2,1-2-7,3-4-2,4 0 3,4 4-12,4-1-5,3 4-25,4 4-11,1 6-34,2 6-14,1 8-1</inkml:trace>
          <inkml:trace contextRef="#ctx0" brushRef="#br0" timeOffset="-8.58478E7">3974 4319 108,'0'24'41,"-4"-14"-32,4-4 17,0-6 8,0 0 4,-3 4 4,-1-4-3,0 0-2,0-7-20,0-3-1,4-3 0,-3-1-6,3 1-3,0-4-2,-4 4-1,0-1 4,0 4 3,-3 7-9,-1 6 0,-3 4-4,0 6 0,-4 4 2,3 6 0,1-2 0,3-1 2,1 0-3,7-4 0,0-2 1,7-1 0,5-3 4,3-3 2,4-7 0,3-7 1,8-3 0,1-6 1,3-5-2,0-5-1,3-8-6,-3-9 1,0-1 2,0-3 1,0 0-4,0-3 1,0-4-2,0-6 0,-4-7 2,0-7 2,0-3-3,4 0 0,-7 10 1,-9 10 2,-6 10 3,-12 14 4,-12 9-4,-14 14-1,-12 10-4,-11 13-1,0 18 1,-4 19 0,4 14-5,16-1 1,10 1 2,15-4 1,12 1 1,11-4 0,12-4-7,7-3-3,7-6-5,4-4-4,8-3 8,4 0 6,-5-7-5,-3 0-1,-3-3-45,-9-7-18,1-3-30</inkml:trace>
        </inkml:traceGroup>
      </inkml:traceGroup>
    </inkml:traceGroup>
    <inkml:traceGroup>
      <inkml:annotationXML>
        <emma:emma xmlns:emma="http://www.w3.org/2003/04/emma" version="1.0">
          <emma:interpretation id="{9528A264-1144-46B6-BAC3-BCAE1152D2DD}" emma:medium="tactile" emma:mode="ink">
            <msink:context xmlns:msink="http://schemas.microsoft.com/ink/2010/main" type="paragraph" rotatedBoundingBox="20518,13765 22912,13717 22931,14664 20537,14711" alignmentLevel="2"/>
          </emma:interpretation>
        </emma:emma>
      </inkml:annotationXML>
      <inkml:traceGroup>
        <inkml:annotationXML>
          <emma:emma xmlns:emma="http://www.w3.org/2003/04/emma" version="1.0">
            <emma:interpretation id="{0974FB51-3C29-4668-B4DA-51ADA75F4D45}" emma:medium="tactile" emma:mode="ink">
              <msink:context xmlns:msink="http://schemas.microsoft.com/ink/2010/main" type="line" rotatedBoundingBox="20518,13765 22912,13717 22931,14664 20537,14711"/>
            </emma:interpretation>
          </emma:emma>
        </inkml:annotationXML>
        <inkml:traceGroup>
          <inkml:annotationXML>
            <emma:emma xmlns:emma="http://www.w3.org/2003/04/emma" version="1.0">
              <emma:interpretation id="{4737D9FB-5B41-4648-9E02-66030AEF68FF}" emma:medium="tactile" emma:mode="ink">
                <msink:context xmlns:msink="http://schemas.microsoft.com/ink/2010/main" type="inkWord" rotatedBoundingBox="20518,13765 22912,13717 22931,14664 20537,14711"/>
              </emma:interpretation>
              <emma:one-of disjunction-type="recognition" id="oneOf4">
                <emma:interpretation id="interp20" emma:lang="en-US" emma:confidence="1">
                  <emma:literal>'2018</emma:literal>
                </emma:interpretation>
                <emma:interpretation id="interp21" emma:lang="en-US" emma:confidence="0">
                  <emma:literal>"2018</emma:literal>
                </emma:interpretation>
                <emma:interpretation id="interp22" emma:lang="en-US" emma:confidence="0">
                  <emma:literal>'20/8</emma:literal>
                </emma:interpretation>
                <emma:interpretation id="interp23" emma:lang="en-US" emma:confidence="0">
                  <emma:literal>'208</emma:literal>
                </emma:interpretation>
                <emma:interpretation id="interp24" emma:lang="en-US" emma:confidence="0">
                  <emma:literal>'2008</emma:literal>
                </emma:interpretation>
              </emma:one-of>
            </emma:emma>
          </inkml:annotationXML>
          <inkml:trace contextRef="#ctx0" brushRef="#br0" timeOffset="-8.58467E7">1403 5697 316,'-8'10'121,"1"10"-95,-5 10-8,5-13-11,-4 13-34,-8 7-11,-4-1-89,0 1-37</inkml:trace>
          <inkml:trace contextRef="#ctx0" brushRef="#br0" timeOffset="-8.58458E7">1712 5988 12,'-11'0'5,"7"0"-4,-4 3-4,5-3-3,-1 0 91,0 0-7,0-3 3,4-4-36,4-3-17,4-3-12,-1-4-1,4 0-8,4 1-2,4-1 1,0 3 1,4 4 3,-1 4-3,-3 6-2,0 6 0,-4 11-1,0 3-2,-3 10 1,-9 7-2,-6 7-1,-9 6-2,-7 4 1,-7 9 1,-8 8 2,-4-4 5,1 0 6,-5-7 4,5-6 2,-1-7-6,8-10-3,3-11-1,8-5 1,1-11-1,6-10 2,8-10-2,8-14 0,4-3-8,7-6 0,4-4-3,0 0-2,3 4 3,5-1 0,-1 7 1,8 4 0,4 3 0,-1 3 2,1 3-1,0 4-1,-1 4 3,1 2 0,0 4-4,-4 0 1,0 4-16,-4-1-4,-4 0-54,-3 1-22,-1 2-25</inkml:trace>
          <inkml:trace contextRef="#ctx0" brushRef="#br0" timeOffset="-8.58454E7">2296 6109 276,'8'-17'104,"-4"14"-81,-4-4 5,0 7-4,0 0-12,-4 0-2,-4 7-10,-3 3-2,-4 6 0,-4 5 1,0 5 3,0 5 3,4 2 2,4-3-6,3 0-2,5 1 0,-1-5 2,8-2 0,3-4-1,5-7 1,3-3-1,7-6 8,5-11 5,3-6 0,0-7 0,0-7-3,-4 0 1,-3-3 7,-4 0 3,0-1-4,-8 1-2,-7 0-9,-8 7-2,-3-1-4,-8 4-3,-1 3-18,-2 4-9,-1 3-44,0 0-17,4 3-48</inkml:trace>
          <inkml:trace contextRef="#ctx0" brushRef="#br0" timeOffset="-8.5845E7">2685 5921 304,'0'-17'115,"0"11"-89,3-4-1,1 6-5,-4-3-10,0 1 2,4 2-7,-4 1-3,0 3-1,0 7-6,0 6 1,0 11 11,-8 9 4,1 11 0,-4 3-1,-1 6-6,1 1-1,3 0-3,1-1-1,-1-3-17,5-6-5,3-10-31,0-8-10,3-6-40,5-6-38,7-7 54</inkml:trace>
          <inkml:trace contextRef="#ctx0" brushRef="#br0" timeOffset="-8.58445E7">3096 6018 280,'7'-43'104,"1"19"-81,3-13 3,-7 21-6,-4-5-7,0 1 0,-4 0-5,-4-3-3,-3 6-2,-4 0-3,-4 7 3,-7 7 0,-1 6 1,-3 7 2,0 7 1,0 3-6,0 4-2,3 2 2,9 5 1,6-1 0,8 0 1,12 0 0,7 0 1,8 4-2,3-4-2,4-3 7,8 3 3,0 0-1,-1 4 0,1-1 1,-4 4 1,0-4-5,-4 4-2,-4-3-4,-7-4-1,-4 0 1,-3-3 2,-8-4-1,-8-2-1,-8-1 1,-6-4-1,-5-2 6,-3-4 6,-1-7 5,1-3 4,3-6-2,4-8 0,8-9-4,11-7-1,11-14-11,16-3-3,14-10-12,16-13-3,14-17-14,16-17-7,11-4-79,11-19-35,1-7 6</inkml:trace>
        </inkml:traceGroup>
      </inkml:traceGroup>
    </inkml:traceGroup>
  </inkml:traceGroup>
</inkml:ink>
</file>

<file path=ppt/ink/ink5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3.26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102 24 184,'3'-3'71,"1"6"-55,-4 4 11,0-7 3,4 7-1,-4 6 3,4 4-9,-1 3-3,1 7-12,-4 6 6,0 4 3,0 0-5,0 7 1,0 3-4,0-1 0,0 5-3,0 2-1,-4 8-1,1-1 0,-1 0-2,4-6 1,-4-7-2,0-4-1,1-9 1,3-7 1,-4-4-8,0-9-3,4-4-15,-4-7-7,-3-6-6,7-7 0,-4-4 4,0-6 4,0-7-4,1-3-2,-5 0 9,1-4 2,-1 1 12,1-1 7,-5 4 6,5-3 4,-1 6 20,1 0 10,3-3-4,4 0-1,0-4-15,7 4-4,1-3-7,3-4-3,4-3 4,4-4 4,4 4 4,-1 3 2,1 3 3,-4 4 3,0 3 0,0 7-1,3 4-6,1-1-1,-1 0-6,5 7 1,-5 0-5,1 3 0,0 4 1,-4 3 0,-1 0-5,-3 3 1,1 4 2,-5 0 3,-4 3-2,1 0-2,-4 6 2,-4 1 2,-4 7-4,0-1-1,-7 7 0,0 0 2,-1 1-3,-10 2 0,-5 1-4,-3-4 1,-4 0 0,0-3-1,0-4 1,0-3 3,4-3-2,4-3 1,3-4 2,4-4 2,8 1-3,0-7 0,7 0-1,4-3-2,4-4 3,3 4 2,1-4-2,7 0 0,-8 0 1,5 4 2,-1 3-1,-3 0-1,-1 3 1,1 4-1,3 0 0,0 6 2,4 4-1,4 3-1,-4 4 3,4 6 0,4 3-1,-1 4 1,1 7 0,0-4 1,-1 0-5,1-3 1,-1-3 0,-3-4 2,-4-7-3,-3-3-2,-1-6-18,-3-4-7,-5-4-20,-3-6-10,0-6-64</inkml:trace>
</inkml:ink>
</file>

<file path=ppt/ink/ink5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3.755"/>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 13 152,'0'-14'57,"3"14"-44,-3-3 16,0 3 6,0 0-4,0 0 13,0 0-25,0 0 12,4 7-18,0-4 12,-4 7-14,7 4 12,-3 2-13,0 15 10,0-5-11,0 15 8,3 2-9,1 7 6,-1 1-7,1 6 2,3-4-5,0 8 2,1-4-3,-5 0-4,1-4 0,-8-3-10,4-9 6,-4-11-31,0-3 20,-4-11-55,4 1 40,-4-14-113,0-3 80</inkml:trace>
</inkml:ink>
</file>

<file path=ppt/ink/ink5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4.139"/>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-2 172 200,'7'-20'74,"-7"20"-58,15-37-2,-7 24 8,3 3-14,4-10 25,4 6-19,4-9 23,-1 9-22,5 1 17,-1 6-18,4 7 12,0 4-15,4 12 8,-4 11-11,4 10 2,-3 7-6,-1 13 7,-4-4-7,0 14 3,1-7-4,-8 11 3,-4-7-4,-8 6-5,1-3 1,-19-3-23,-5-7 13,-17 0-43,2-11 31,-21-5-128,6-4 85</inkml:trace>
</inkml:ink>
</file>

<file path=ppt/ink/ink5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4.796"/>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0 10 184,'0'-10'68,"4"10"-52,0 0-1,-4 0-1,7 10 12,1 0 8,-5 7 2,1 13 1,0 10-20,-4 10 3,4 4 1,-4 0-11,7-1-3,-3 1-7,0 0-1,0-8-41,-4-5-17,3-8-67</inkml:trace>
</inkml:ink>
</file>

<file path=ppt/ink/ink5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5.816"/>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71 212 176,'4'3'66,"0"1"-52,-4-8 19,0 4 4,8 0-4,-1-3 1,1-1-13,-5-2-3,12-1-10,-7-3-1,0-3 0,-1-1-1,4 1-1,1-1 1,-9-2 1,13-1-1,-9 0 1,1 0-2,-5 4 2,1 0-2,-4 2 0,0 1-6,-4 4 1,1-1 0,-9 4 0,-7 3-3,8 0 2,-8 6-1,0 4 0,1 4 2,-5 3 2,8-1-3,0 4 0,0 1-1,3 2 0,1-3 2,4 0 2,3 0-1,4 0-1,0-3-2,4 0 1,3 3 1,-3 0 0,7-3 0,-3 0 0,-1-1 0,1-2 2,-4-4-3,-1-3 0,1-1 1,0-2 2,3 2 1,1-2 1,0-4 0,3-4 0,4-2-2,0-4 1,0 3-4,0-3 0,-4 3-1,8-3 0,-4 3 4,-3 1 1,-1-1 1,-3 0 0,-1 1-2,1-1 1,-1 4-2,1-1-1,-1 4 1,-7-3 1,0 3 1,0 0 1,8 3 4,-4 4 3,-4 3 0,0 3 3,-4 7-1,4 4 2,0 9-2,-8 8 0,8 9-5,-3 10-3,-1 1 0,0 2-1,-4 1-5,5-4 1,-1-3-7,4-7-3,-4-6-16,4-10-9,-7-11-23,7-6-9,0-11-32,0-9-15,7-10 17</inkml:trace>
</inkml:ink>
</file>

<file path=ppt/ink/ink5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6.460"/>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32-1 220,'-4'7'85,"4"-1"-66,-3 8 8,3-4 0,0 0 1,0 3 6,0 1-10,0 2-5,-4 1-10,0 0-8,0 0-2,-3 3 3,7 0 3,0 0 0,-4 3 2,4-2 0,0 9 3,4-3-3,-4-4-2,11 0 0,-3 1-6,-1-4 1,1 0 2,3 0 3,-4 0-2,5 0 0,3 4-3,-4-4-1,0 0 3,1 4 1,-1-4-1,-7 0-2,7 3 1,-3-3 1,-5-3-1,-3 3 2,-3 0-4,-1 0 0,-11 1-1,11-8-2,-3 0-4,-9 1 0,5-1-5,-4-3-2,-8 0-18,16-6-8,-4-1-39,3-10-16,1-16-2</inkml:trace>
</inkml:ink>
</file>

<file path=ppt/ink/ink5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01:46.77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-4 97 192,'0'-7'71,"0"7"-55,4 4 20,-4-4 6,0 0-17,0 0-6,7 3-7,1 0-3,0 1-5,3-1-1,0-3 1,8 0 0,4-3 0,3-4-5,12 0 1,7-3-2,0-3-2,8-4-8,-8-6-3,4-4-100</inkml:trace>
</inkml:ink>
</file>

<file path=ppt/ink/ink5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4:43.888"/>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E727110B-BCBD-4466-85EA-AC51CDF687F5}" emma:medium="tactile" emma:mode="ink">
          <msink:context xmlns:msink="http://schemas.microsoft.com/ink/2010/main" type="inkDrawing"/>
        </emma:interpretation>
      </emma:emma>
    </inkml:annotationXML>
    <inkml:trace contextRef="#ctx0" brushRef="#br0">-2338 2189 112,'8'-14'44,"-1"4"-35,1 0 18,-5 7 7,5-4-7,0 0-3,-1 1-6,4-1 1,1 0-10,-1 1 3,4-1 2,0 0-1,0 4 0,0-1-5,-3 1 0,3 0-3,-4 3 0,4 0-1,-4 6 0,1 1-2,-1 3 1,0 4 0,1 2 1,-1 1-2,-3 0-2,-1 6 3,-3 8 0,-4-1 1,-4 3 0,-3 1-5,-5-1 1,-3 1 2,-4-4 3,-3 0-4,-1-3-1,0-4 0,5-3 2,-1-3-1,4-3 2,0-1-4,3-3 0,1-3 1,3-1 0,1-2 4,3-4 5,4 0-5,0-4-2,4 1-1,0-4-1,3 1 2,5-4 1,3 0-1,3 3 1,1-3-2,4 3-1,0 0-2,-1 1 1,1-1 1,-1 0 0,1 1 2,0-1 1,-4 0-4,-1 1 1,-3-1 0,1 0 2,-1-3-1,0-3-1,0-1 3,0-6 0,-4-3 1,0-7 2,5-4 3,-5-3 2,4 0-3,-4-3 0,1 0-1,3-4 3,-8 1-1,-3-4 2,-4-7-2,-8 1 0,-3 2-3,-12 4-1,1 7-17,-8 7-4,-4 2-49,0 11-21,0 0-52</inkml:trace>
    <inkml:trace contextRef="#ctx0" brushRef="#br0" timeOffset="41913.2112">-2549 1743 124,'-15'-3'46,"15"-1"-35,0 1 14,0 3 4,0-3-10,0-1-1,4 1 1,-4-4 0,3 0-10,1 1 3,0-1 2,-4 0 1,0 1 4,0-1-2,4 4 1,0-1-7,-1 1-4,1-1-7,4 1 0,-1 0 0,4-1 0,5-2 0,-1-1 0,3 0-3,5-3 2,7 0 3,0 0 1,4 0 1,4 0 0,0 0 0,-1 0 0,-3 3 0,-3 1 2,-5 2 1,-3 1 1,-1-1 0,-3 4 0,-4 0-2,0 0 1,0 0 0,-3 0 1,-1 0-4,0 0-1,1 4 1,-5-4 0,1 3-2,-1-3-2,1 0 3,-1 0 0,-3 0-4,-4 0 1,4 0 2,-4 0 1,0 0-1,0 0-2,0 0 3,0 0 0,0 0-34,0 0-17</inkml:trace>
    <inkml:trace contextRef="#ctx0" brushRef="#br0" timeOffset="30321.7164">0 989 104,'0'0'41,"3"3"-32,1 4 4,-4-7 2,4 0-3,0 0 3,3 0-2,1 0 2,-1-3 3,1-4 1,-1-3-10,5 0 3,-1-4 4,0-6 3,1-3 1,3-7-3,0-11 0,0-12-3,4-8-1,-4-2-7,0-1-4,-4 0 1,1 4 0,-1-4-4,-4 1 1,1 6 0,0 3 0,-5 7 0,-3 7 2,-7 6-1,-1 4-1,-3 7 5,-4 3 4,0 3-5,0 7 0,0 0-4,0 3-1,3 4 1,1 6 0,3 4-3,1 6 0,3 7 4,0 7 1,4 7 2,0 6 0,-4 7 4,1 13 3,-1 17-4,4 17 1,7-7-3,9-10 0,6-10-6,20-10 1,3-13-20,8-21-7,11-19-83,0-18-57,-11-9 66</inkml:trace>
    <inkml:trace contextRef="#ctx0" brushRef="#br0" timeOffset="39859.9157">490-40 72,'0'0'30,"0"0"-24,-4 0 10,4 0 3,0 3 2,-4 1 4,1-1-2,-1 0 0,0 1-1,0-1-2,0 0-10,1 1 0,-1-1 3,-4 4-3,5 0 2,-1-4-3,0 0 2,0 1-6,1-1-1,3 0-2,0-3-2,-4 0 1,4 0-1,0 0 0,4-3 2,-1 0 1,1-1 1,0 1 0,0 0 2,3-1-3,1 1-2,-1-1 2,5 1 0,-1 0-4,0-1-1,4 1 1,0 0 0,-3-1 3,-1 1 1,0 0-1,1-1 1,-1 4 4,0-3 6,4 0-5,0-1-2,0 1-1,1 0 1,-5-1 1,0 1 3,-3 0-5,-5 3-3,1-4 1,-4 4 0,-4 0 1,-3 4 0,-4 2-42,-4 4-17,-1 7-67</inkml:trace>
  </inkml:traceGroup>
</inkml:ink>
</file>

<file path=ppt/ink/ink5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5:59.416"/>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-5-2 76,'0'-3'30,"0"3"-24,0 0 10,0 0 5,0 0 1,0 0 2,0 0-11,0 0-5,0 0-5,0 0-3,0 0 1,0 0-4,0 0 0,0 0-1,0 0 3,0 0-16,0 0-47,8 3-6</inkml:trace>
</inkml:ink>
</file>

<file path=ppt/ink/ink5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2-22T03:20:14.081"/>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8985 250 224,'-7'4'85,"3"-1"-46,0 0-26,4 1 22,-4-1-1,-3 0 2,-1 4-2,-3 0-1,-4 0-18,3-1 4,1 8 2,0-4-9,0-4-2,3-2-8,4 2-2,0-2-2,4-4 0,0 0 0,12 0 0,3 0 2,7 0 2,5 0-3,-1-4 0,4-2 1,1 6 2,-1-4 1,-4 1 1,-3-7-2,-4 7-2,-4-11-46,-4 1-21,0-4-90</inkml:trace>
  <inkml:trace contextRef="#ctx0" brushRef="#br0" timeOffset="-781.0368">8880 428 368,'-16'27'140,"16"-27"-76,0 0-75,0 0 22,0 0-11,0 0 2,0-4 1,0 1 1,0 0 9,8-4-8,3-3 5,4 0 3,4-3-5,8 2 0,7-5 0,0 2 0,-1-2-2,1 9-1,-3-3-1,-1 0 0,-4 3 0,-3 0 0,-1-3-2,-3 10 1,-4-3-4,0 0-2,-3-1-3,3-2-1,4-1-12,3-3-5,5-4-9,-1 1-5,4-7 1,0-7 0,0 4 1,-3-1 2,3 4-3,-7 3-2,-4 4-11,-4 3-6,-4 3-19,-11 4-9,0 3 42</inkml:trace>
  <inkml:trace contextRef="#ctx0" brushRef="#br0" timeOffset="829.3634">9068 850 192,'0'-6'74,"0"6"-40,0 0-18,0 0 22,0 0-5,0 0 3,0 0-3,0 0 0,0 0-18,0 6 4,0-6 2,0 0-7,11 7 8,1-4-4,3 4 0,4-4-2,3 1-2,1-1 1,3-3-8,1 7-2,-5-4-5,-3-3-1,0 3 1,-4 1 2,-4-1-1,1 1 2,-5-4-4,5 0 0,-12 0-4,7 0-1,1 0-13,-1 0-3,4-4-8,1-6-4,3-3-19,0-7-8,0-7-78</inkml:trace>
  <inkml:trace contextRef="#ctx0" brushRef="#br0" timeOffset="-1230.8418">9215 190 368,'0'0'140,"0"0"-76,0 0-53,0 0 34,-4 0-17,1 0-1,-5 0-14,0 0-3,1 10-6,-1-3 2,1 6 0,-1 7-5,1 7-2,3 20 0,0 0 0,4 3-2,4-6 2,0 19-1,3-9-2,1 0-8,-1-11-5,1 1-7,-1-11 0,1-6-5,-4-7-1,-4-6-20,0-11-5,-4-10-42,-4-3-17,1-23 13</inkml:trace>
  <inkml:trace contextRef="#ctx0" brushRef="#br0" timeOffset="1592.8175">9799 388 292,'0'-24'110,"0"24"-60,0 0-58,-3 7 49,-5 3-24,-3 0-3,0 4-2,-5 2-7,-2 1 4,-9 0 1,1 0-1,3-1 0,4 4-3,1 1-1,2-5-3,1 1-2,4 0 3,4 6 0,7-3-6,3 0 4,5-3 1,7-7 2,4 7 2,0-7-1,-1-3 2,-2 6-4,-1-9-2,0 6 2,0-4 2,-4 4-2,0-3 0,4 6 1,-3-2 2,-1-1-8,0 3 0,-3-3 0,-1 7 3,-3-4 2,-4 1 1,0-1-2,-7-3 1,-5 7-2,1 3-1,-4 7-2,-8-7-1,5-3-9,-9-4-5,5-3-9,3-3-4,4 3-10,3-27-42,5 0 5,11-3-32,3-3-21,8-1 60</inkml:trace>
  <inkml:trace contextRef="#ctx0" brushRef="#br0" timeOffset="2214.6987">9766 472 312,'-12'6'115,"5"4"-62,-8 4-46,7-4 26,-7 3-12,-11 4 0,3 0-12,0 3-3,5-3-4,6-7-35,5-7-12,14-10-75,16-16-61,3 6 64</inkml:trace>
  <inkml:trace contextRef="#ctx0" brushRef="#br0" timeOffset="2889.527">10109 260 324,'0'-3'121,"7"3"-66,-7 0-60,0 0 23,0 0-12,0 7-1,-4 3 2,1 10 2,-5 17-4,1 3 12,-1 7 9,0 3 1,5 4 2,-1-1-12,4-2-3,0-8-8,4 1-2,-1-7-4,5-10-1,-4-1-8,3-12-4,1-8-13,-1-6-6,-3-6-10,0-8-3,0-12-34,-4-5-13,-4-2-27</inkml:trace>
  <inkml:trace contextRef="#ctx0" brushRef="#br0" timeOffset="3208.5872">10112-172 416,'-3'30'154,"3"-26"-84,0 16-82,3-10 26,-3 0-22,0 0-2,-7 0-13,-1 0-3,1 0 14,-1 0-12,1-3-3,3-7 1,0 6 3,12-12-55,3 2-46</inkml:trace>
  <inkml:trace contextRef="#ctx0" brushRef="#br0" timeOffset="4523.5886">10735 324 232,'3'-3'88,"-6"3"-48,3-7-27,0 7 24,0-7-10,0-3-3,0 4-8,-4-8-2,0 1-8,-4-1 3,1 4 3,-4 0-4,-1 4-2,-3-1 1,0 7 0,-4 7-6,-3 3 0,-5 6-3,1 8-2,3 6 3,4 10 0,4-6 1,4-1 2,3-6-6,1-4 1,3-2 1,4-5 1,4-2 1,3-4 2,5-3-1,3-7-1,0 0 3,0-4 0,0 1-1,-4-1 1,1-2-2,-5 2-1,1 1-2,-1 3 1,1 0-1,-1 0 0,1 0 2,0 0 0,-1 3-3,1 1 2,3 2 1,-4-2 2,5-1-1,-5-3-1,1 0 1,-4 0 1,-1 0 3,5 0 2,-4-3 8,-1-1 2,1-2-4,0-4-3,-4-7-1,4-3 1,-4 0-5,0-4-1,0 4-2,4-10-2,-4-10-17,3-17-6,1-10-22,-4-7-9,0-10 22,0 0 10,-4 14 12,1 10 5,-1 13 7,0 10 4,0 7 10,0 10 7,1 3-1,-1 4-1,4 3-14,0 3-6,0 3-8,0 1-3,0 3-35,7 0-13,1 3-69</inkml:trace>
  <inkml:trace contextRef="#ctx0" brushRef="#br0" timeOffset="4944.6003">10787-333 332,'0'0'126,"4"4"-68,11-1-50,-15 0 29,4 4-17,-8 3-3,4 7-6,-4 6-2,1 28-5,-12 12-1,-1 21 3,5 17 6,-4 9 4,8-3-4,-1-9 1,8-15-10,4-16-2,30-40-32,11-27-47,4-37-21,19-16-59</inkml:trace>
  <inkml:trace contextRef="#ctx0" brushRef="#br0" timeOffset="5632.6319">11187-51 156,'-4'0'57,"4"-7"-30,0 7-16,-4 0 15,1 0 3,-1 0 5,0 7-2,0-7 3,1 0-19,-1 0 4,-8 3 3,5 0 1,-1-3 1,1 4-3,-1-4 1,1 10-9,-1-3-1,1-1-5,-1 4-3,1 4-5,-1 19 0,1 1 0,-1 6 2,4 10-6,0 21 1,1-8-4,3 1 0,7-10 1,5-4 4,6-3-1,1-14-1,0 1 9,4-11 6,-4-13 4,-1-10 3,1-6 3,-4-8 2,0-9 1,-3-17 2,-8-1-8,-1-9 0,-3 3-7,-3 0 1,-1-6-3,-4 9 0,-3 4-3,0 6-1,-8 11-8,-4-1-2,4 8-27,0 2-9,1 1-23,2 9-8,9-2-34,11-4-13,11-7-9</inkml:trace>
  <inkml:trace contextRef="#ctx0" brushRef="#br0" timeOffset="6127.3036">11210 291 208,'-12'6'79,"16"-6"-42,-4-3-41,4 0 15,0-4 5,-1-3 7,5-7 10,-1 0 4,5-16-19,3-1 3,0 4 2,8-3-3,3 2-2,-3 8-2,-1 3 3,-3 10-2,-4 3-1,0 7 3,-4 10 0,1 10-10,-1 10-3,-3 4-2,3 3 0,0 0-2,1-4-2,3-3-4,0-6 0,0-7-16,4-11-4,-4-6-19,0-10-5,7-7-24,1-13-9,-4-10-42</inkml:trace>
  <inkml:trace contextRef="#ctx0" brushRef="#br0" timeOffset="6706.4766">11745-531 428,'-19'34'162,"15"-7"-88,1 0-86,-5-17 24,4 0-48,1 0-15,-1 0-34,0-3-100,12-18 12</inkml:trace>
  <inkml:trace contextRef="#ctx0" brushRef="#br0" timeOffset="6447.0796">11722-152 316,'4'10'118,"-4"17"-64,4-3-52,0-14 25,-1-4-14,1 11-2,0 0-2,0 0-1,-4 6-4,4 7-1,-1 0 3,1 0-3,-4-3 0,4-3-1,0-7-2,-1-4-10,1-3-4,-4-10-33,8-17-14,-1-10-78</inkml:trace>
</inkml:ink>
</file>

<file path=ppt/ink/ink5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4:24.341"/>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4AA89403-9B0F-4D22-8BC5-D6A15E7EFA97}" emma:medium="tactile" emma:mode="ink">
          <msink:context xmlns:msink="http://schemas.microsoft.com/ink/2010/main" type="inkDrawing"/>
        </emma:interpretation>
      </emma:emma>
    </inkml:annotationXML>
    <inkml:trace contextRef="#ctx0" brushRef="#br0">0 375 116,'-7'-7'46,"11"4"-35,7-7 5,-7 3 0,3 0 6,1 1 4,-1-1-6,1 4-1,-1-1-11,-3 1 4,0 3 1,0 0 5,3 3 1,1 4 1,-1 0 0,1-1-9,3 4-2,1 0-3,3 1-1,0-1-1,0 0 2,0 3-5,0 0-1,4 1 0,-4 3 2,0 3 1,0 0 1,-4 3 0,1 1 0,-1 3-2,0-1 1,1 1-2,-1 0 2,0 0-4,-3 0 0,-1 3 3,1-3 3,-1-1-4,-3 1-3,0 0 1,0 0 0,-4-4 3,0 1 1,0 3-1,-4-1-2,0-2 1,-3-1 1,3-3-1,-4 0-1,1-3 1,-1-3-1,4-4 0,-3 0 0,3-4 4,0-2 2,1-4 2,-1 0 0,-4-4 0,1 1 0,3-4-4,-4 1-1,5-4-1,-1 0 1,0-4-4,4 1 0,0-4 1,4-3 2,0-4-3,3-6 0,1-7 3,-1-6 1,5-4 3,-5-3 3,1-7 2,-1 0 3,1-4-7,-1-6-4,1-6-2,3-4-1,4 3-14,4 0-3,4 0-79,14-9-36,-3 6 5</inkml:trace>
  </inkml:traceGroup>
</inkml:ink>
</file>

<file path=ppt/ink/ink5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5:32.150"/>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13333" units="cm"/>
      <inkml:brushProperty name="height" value="0.13333" units="cm"/>
      <inkml:brushProperty name="color" value="#FF0000"/>
      <inkml:brushProperty name="fitToCurve" value="1"/>
    </inkml:brush>
  </inkml:definitions>
  <inkml:traceGroup>
    <inkml:annotationXML>
      <emma:emma xmlns:emma="http://www.w3.org/2003/04/emma" version="1.0">
        <emma:interpretation id="{8CF3A8D8-76E9-4D6C-880D-D18C6435733B}" emma:medium="tactile" emma:mode="ink">
          <msink:context xmlns:msink="http://schemas.microsoft.com/ink/2010/main" type="writingRegion" rotatedBoundingBox="3143,4675 5575,4777 5525,5953 3094,5851"/>
        </emma:interpretation>
      </emma:emma>
    </inkml:annotationXML>
    <inkml:traceGroup>
      <inkml:annotationXML>
        <emma:emma xmlns:emma="http://www.w3.org/2003/04/emma" version="1.0">
          <emma:interpretation id="{C129E95E-2E2A-448E-845A-CA535A190F3F}" emma:medium="tactile" emma:mode="ink">
            <msink:context xmlns:msink="http://schemas.microsoft.com/ink/2010/main" type="paragraph" rotatedBoundingBox="3143,4675 5575,4777 5525,5953 3094,5851" alignmentLevel="1"/>
          </emma:interpretation>
        </emma:emma>
      </inkml:annotationXML>
      <inkml:traceGroup>
        <inkml:annotationXML>
          <emma:emma xmlns:emma="http://www.w3.org/2003/04/emma" version="1.0">
            <emma:interpretation id="{7D27FB90-6361-475F-96A0-6416B28FDE96}" emma:medium="tactile" emma:mode="ink">
              <msink:context xmlns:msink="http://schemas.microsoft.com/ink/2010/main" type="line" rotatedBoundingBox="3143,4675 5575,4777 5525,5953 3094,5851"/>
            </emma:interpretation>
          </emma:emma>
        </inkml:annotationXML>
        <inkml:traceGroup>
          <inkml:annotationXML>
            <emma:emma xmlns:emma="http://www.w3.org/2003/04/emma" version="1.0">
              <emma:interpretation id="{B5F2D243-F9E8-4C71-A7CE-5B993B134919}" emma:medium="tactile" emma:mode="ink">
                <msink:context xmlns:msink="http://schemas.microsoft.com/ink/2010/main" type="inkWord" rotatedBoundingBox="3143,4675 5575,4777 5525,5953 3094,5851"/>
              </emma:interpretation>
              <emma:one-of disjunction-type="recognition" id="oneOf0">
                <emma:interpretation id="interp0" emma:lang="en-US" emma:confidence="0">
                  <emma:literal>BEDS)</emma:literal>
                </emma:interpretation>
                <emma:interpretation id="interp1" emma:lang="en-US" emma:confidence="0">
                  <emma:literal>BECDS)</emma:literal>
                </emma:interpretation>
                <emma:interpretation id="interp2" emma:lang="en-US" emma:confidence="0">
                  <emma:literal>BEEDS)</emma:literal>
                </emma:interpretation>
                <emma:interpretation id="interp3" emma:lang="en-US" emma:confidence="0">
                  <emma:literal>BELDS)</emma:literal>
                </emma:interpretation>
                <emma:interpretation id="interp4" emma:lang="en-US" emma:confidence="0">
                  <emma:literal>BEADS)</emma:literal>
                </emma:interpretation>
              </emma:one-of>
            </emma:emma>
          </inkml:annotationXML>
          <inkml:trace contextRef="#ctx0" brushRef="#br0">226 497 72,'-3'-13'30,"3"6"-24,-8 0 10,8 4 5,0 0-3,-4-4 1,1 0-4,-1-3-1,0 0 0,4 0 2,0-3-5,0-1 1,0-2-7,0-1 4,0 0 3,0-3 0,4-4 3,3 1-6,5-4-3,-9 0-1,9 1 1,-1-1-1,4 3 0,0 1-1,0 3 0,0 0-2,0 3-2,1 3 3,-1 1 0,-4 3 1,0-3 0,1 6 0,-1 4 0,0-1-2,1 1-2,-1 3 1,0 3 1,0 1-3,1 2 0,-1 4 1,0 0 0,1 4 0,-5-1 2,1 7 1,-1 4 1,-7 6-5,0 3 1,-7 1 0,-1 3 2,-3 0-1,-4 0 2,0-4-2,0-3 2,-4-3-4,4-4 0,0-2 1,0-5 0,0-2 6,3-4 6,1-3-4,3-7 0,1 0-4,3-4-1,0-3-1,4 1-2,0-1 1,0 0-1,4 1 0,0 2 0,3-2 0,1 2 0,-1 1-3,1 0 2,0-4 1,-1 3 2,1 1-3,3 0 0,-4-1-1,1 4 0,0 0 4,-1 4 1,1-1-4,3 0 1,-4 4 0,5 0 2,-1 0-3,0-1 0,1 1-1,-1 3 0,0 3 2,1 1 2,-1 3-1,4-1 2,-4 4 2,-3 4 2,-4 9 1,-4 1 2,-4 6-3,-7 0 1,-12 1 1,-3-1 2,-8-3 1,-12-4 2,-10 1-3,-5-4 1,1-3-9,0 0-4,-4-4-75,-8-3-34,4-10-24</inkml:trace>
          <inkml:trace contextRef="#ctx0" brushRef="#br0" timeOffset="-1046.4606">257 85 124,'0'-3'46,"3"6"-35,-3-3 7,0 0 4,0 3-4,0 4-1,0 3 2,-3 0 2,-1 7-11,0 3-1,0 7-2,1 3 1,-1 4 0,0 2-2,0 1-1,0 3-1,1 1 0,3 9 0,-8 4 0,4 3 0,1 3 2,-1-7-1,0-6 0,0-6-1,1-8 0,3-3-2,0-3-2,0-3-2,0-4 1,0-7-8,3-3-2,5-7-34,-1-6-15,5-10-29</inkml:trace>
          <inkml:trace contextRef="#ctx0" brushRef="#br1" timeOffset="1.785E10">1347 131 68,'0'-3'27,"-3"6"-21,3-3 3,0 0 2,0 0-5,0 0-1,-4 0 11,0 0 4,0 0 7,-3 0 4,-1 0-9,1 0 0,-1 0-13,1 0-3,-1 3-4,-3 4-2,-1 0 3,-3-1-4,0 5 0,-4-1 5,0 3 2,-3 0 2,-5 4 2,5 0-1,-5 0 0,5-1-3,-1 5 1,4-5 0,1 4 1,-1-3-7,4 3 0,-1 0 1,1 0 1,4-3-1,0 0-2,-1 3-2,5-3-1,-1 3 4,1-3 3,-1 3-1,5-3-2,-1 3 0,0 0 1,0 0-1,0 0 2,4 3-2,0-6-1,0 0 3,0 0 2,0 0-2,4-4 0,0 0-1,0 1-2,0-1-2,-1 1-1,1-1 10,0 0 8,0-3-8,3 0-1,1 1-4,-1-1-2,1 0-2,-1 0 1,-3-4 3,4 1 1,-1 0-4,1-1-1,-5 1 3,5 0 3,-4-4-3,0 4-1,-1-4 0,5 1 2,-4-1 1,3 0 1,1 1-5,-1 2 1,1-6 0,-1 4 0,1-1 2,3-3 1,-3 7 1,3-7 0,0 3 0,1-3 0,-1 0-2,4 0 1,0 0-2,0 0 2,0 0-2,0 0 2,-3 0-4,-1-3-2,0 3-1,1 3 0,-1-3-39,0 0-19,1-10-54</inkml:trace>
          <inkml:trace contextRef="#ctx0" brushRef="#br0" timeOffset="3112.3737">800 8 104,'0'-3'41,"0"3"-32,0-4 11,0 4 2,0-3-1,0 0 2,0-1 2,0 1 2,0-1-14,0 1 5,0 0 5,0-1-3,0 1 0,0 0-5,0 3-1,0-4-4,0 4 1,0 0-6,0 0-1,0 0-2,0 0-2,3 0 1,1 0-1,4 0-3,-1 0 2,4 0 3,1-3 1,3 0 1,0 3 0,0-4-2,4 4-2,0 0-2,0 0 1,-1 0 3,1 0 1,0 0 1,-4 0 0,0 0-2,0 0 1,0 0 9,1 0-4,-5-3-2,0 0 1,-3-1 0,-1 4-1,1-3 1,-1 0 0,1-1 3,-4 1-1,-1-1 0,1 4-8,0-3 0,-4 3-1,0 0 2,0 0-32,8 0-12,-1 3-105</inkml:trace>
          <inkml:trace contextRef="#ctx0" brushRef="#br1" timeOffset="1.785E10">1238 389 84,'-4'-3'33,"-3"-4"-26,7-6 0,0 9 1,3-2 4,-3-4 4,4 3 5,0 0 4,4 0-2,-5 1-2,5-1 0,3 0 1,4-3-12,0 0 1,4 0 0,4 0-4,-1 0-2,1 0-2,3-3 0,5 3-2,-1-1 2,-4 5 0,1-1 1,-1 4 0,-3-1 0,-1 4 2,-3 4 1,0 2 1,-4 4 0,0 4-2,0 3-1,0 3-8,-4 3-2,1 4 6,-1 3 6,0 0-5,1 0-1,-5 1-1,1-1 2,-4-3-1,-4-1-1,-8 1 3,-3 3 0,-8 1-4,-4 2 1,-3 1 0,-8-4 2,0 0-3,0-3 0,0-4 1,4-6 0,0-7-11,3-7-5,1-9-47,0-14-21,7-11-6</inkml:trace>
          <inkml:trace contextRef="#ctx0" brushRef="#br1" timeOffset="1.785E10">1434 305 140,'0'-10'52,"0"10"-41,0 0 11,0 0 3,0 0-10,0-3-3,0 3 4,0 0 1,0 0-8,0 0 6,0 0 4,0 0-4,0 0 2,4 3-4,0 7 0,-1 0-5,1 4-3,0-1-2,0 7 0,-4 4 2,3 3 2,-3 3-3,0 3-1,0 1 1,0 6 0,0 0-2,4 4 1,-4-4-2,0-3-1,0-4 1,0-3-1,0-6 0,0-4 2,0-7-10,-4-2-4,1-5-30,-1-6-10,0-3-59</inkml:trace>
          <inkml:trace contextRef="#ctx0" brushRef="#br1" timeOffset="1.785E10">2098 600 140,'-4'-20'55,"0"13"-43,0-3 14,4 4 6,-3-1-12,-1 0-1,0 1-7,-4 2 0,1-3-7,-1 4-1,-3 0 0,-4 3-5,0 0-1,-4 3-4,0 4-1,0 3 8,0 3 6,1 1-3,-1-1-2,4 4-1,0 0-1,3 3-3,5-7 2,3 1 1,0-1 0,4-3-5,8 0 1,3 0 6,4-3 6,4 0-2,4-4-1,3 0 0,0 1 1,1-1-1,-1 0 0,1 4-3,-5-4-2,-3 4 1,-4 0 1,-4-1-1,-3 4 2,-8 1 0,-4 2 3,-3 0-1,-8 1 2,0 3-2,-4-1 0,-4 1-3,-3 0 1,-1 0-2,1-4 2,-4 0-2,-4-3 2,-8-3-18,-3-7-6,0-3-37,0-4-12,3-6-19</inkml:trace>
          <inkml:trace contextRef="#ctx0" brushRef="#br1" timeOffset="1.785E10">1996 4 140,'-8'-14'52,"8"11"-41,0 0 9,0 3 2,0-4-7,0 1 2,0 0-6,0-1 1,0 1-7,4-1 1,0 1 1,3 3 8,5-3 2,3-1 0,7 4 0,9-3-1,2 6 3,9 1-11,3 2-4,0 5-1,-3 2 0,-1 7 3,-3 7 3,-4 16-2,-4 14-2,-11 14-2,-8 19 0,-11 14-7,-7 7-1,-16 13-14,-22-7-3,-15-3-98</inkml:trace>
        </inkml:traceGroup>
      </inkml:traceGroup>
    </inkml:traceGroup>
  </inkml:traceGroup>
</inkml:ink>
</file>

<file path=ppt/ink/ink5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7:35.285"/>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05292" units="cm"/>
      <inkml:brushProperty name="height" value="0.05292" units="cm"/>
      <inkml:brushProperty name="color" value="#C00000"/>
      <inkml:brushProperty name="fitToCurve" value="1"/>
    </inkml:brush>
  </inkml:definitions>
  <inkml:traceGroup>
    <inkml:annotationXML>
      <emma:emma xmlns:emma="http://www.w3.org/2003/04/emma" version="1.0">
        <emma:interpretation id="{D17D4535-A01B-4417-9E7F-CAF3474F14D0}" emma:medium="tactile" emma:mode="ink">
          <msink:context xmlns:msink="http://schemas.microsoft.com/ink/2010/main" type="writingRegion" rotatedBoundingBox="887,8366 8435,6735 9037,9522 1489,11153"/>
        </emma:interpretation>
      </emma:emma>
    </inkml:annotationXML>
    <inkml:traceGroup>
      <inkml:annotationXML>
        <emma:emma xmlns:emma="http://www.w3.org/2003/04/emma" version="1.0">
          <emma:interpretation id="{AA5602E6-8A74-44AD-AF24-62BDB7F4394C}" emma:medium="tactile" emma:mode="ink">
            <msink:context xmlns:msink="http://schemas.microsoft.com/ink/2010/main" type="paragraph" rotatedBoundingBox="1437,8058 6954,7370 7134,8822 1618,9509" alignmentLevel="1"/>
          </emma:interpretation>
        </emma:emma>
      </inkml:annotationXML>
      <inkml:traceGroup>
        <inkml:annotationXML>
          <emma:emma xmlns:emma="http://www.w3.org/2003/04/emma" version="1.0">
            <emma:interpretation id="{DC8D22CA-BDB8-4A1D-86BE-E1B4D16A938E}" emma:medium="tactile" emma:mode="ink">
              <msink:context xmlns:msink="http://schemas.microsoft.com/ink/2010/main" type="line" rotatedBoundingBox="1437,8058 6954,7370 7134,8822 1618,9509"/>
            </emma:interpretation>
          </emma:emma>
        </inkml:annotationXML>
        <inkml:traceGroup>
          <inkml:annotationXML>
            <emma:emma xmlns:emma="http://www.w3.org/2003/04/emma" version="1.0">
              <emma:interpretation id="{44629C70-AD69-49CC-B273-2D8975C3C9A2}" emma:medium="tactile" emma:mode="ink">
                <msink:context xmlns:msink="http://schemas.microsoft.com/ink/2010/main" type="inkWord" rotatedBoundingBox="1452,8178 2925,7995 3090,9325 1618,9509"/>
              </emma:interpretation>
              <emma:one-of disjunction-type="recognition" id="oneOf0">
                <emma:interpretation id="interp0" emma:lang="en-US" emma:confidence="1">
                  <emma:literal>Stay</emma:literal>
                </emma:interpretation>
                <emma:interpretation id="interp1" emma:lang="en-US" emma:confidence="0">
                  <emma:literal>stay</emma:literal>
                </emma:interpretation>
                <emma:interpretation id="interp2" emma:lang="en-US" emma:confidence="0">
                  <emma:literal>Stays</emma:literal>
                </emma:interpretation>
                <emma:interpretation id="interp3" emma:lang="en-US" emma:confidence="0">
                  <emma:literal>Stacy</emma:literal>
                </emma:interpretation>
                <emma:interpretation id="interp4" emma:lang="en-US" emma:confidence="0">
                  <emma:literal>Stray</emma:literal>
                </emma:interpretation>
              </emma:one-of>
            </emma:emma>
          </inkml:annotationXML>
          <inkml:trace contextRef="#ctx0" brushRef="#br0">448 233 140,'-3'-13'55,"-1"3"-43,4-4 10,0 8 1,-11-4-9,3-7-1,-3-3-3,-4 0 1,-4-4-6,-4-3 6,-3 7 2,-4 0 0,-4 3 0,-4 7-1,0 4 2,-3 6-9,3 6-6,12 4 1,-1 4 1,1 6-2,15 3-2,-4 8-1,11-1 3,8 0-2,11 3 1,3 1 0,13-1 0,3-2 6,3-1 5,1 0-3,-4 0-1,-4 0 0,-4 0-1,-3-3-2,0 0 1,-16 0 0,-3 0 1,-8-1 0,-3-2 0,-8-1 6,-4-6 4,-8 0-1,1-7 0,-4-7-3,-4-3 1,8-6-8,-1-8-2,12-3-30,-4-3-13,12-3-86</inkml:trace>
          <inkml:trace contextRef="#ctx0" brushRef="#br0" timeOffset="685.0031">558 314 232,'-15'6'88,"11"-6"-69,-4 4 24,8-1 5,-7-3-8,3 0 0,0 0-19,1 0-5,3-3-10,0-1 0,3-2 4,5-4-6,3-4-2,8-2-1,4-5-1,3 1 0,4 4 0,-3 2-25,-5 4-10,-3 7-48,-4 6-20,-7 10-14</inkml:trace>
          <inkml:trace contextRef="#ctx0" brushRef="#br0" timeOffset="411.0074">686-145 160,'4'-7'60,"-4"7"-47,0 0 28,0 0 10,-4 3-12,0 4-5,-3 0-6,-1 6-1,1 4-15,-8 10-5,3 9 0,5 11-6,-1 7-1,4 6 0,1-6 0,3 0 0,3-1 0,5 4 0,3 4 0,-7-5 0,0-2 2,3-10-3,-3-11 0,4-9-6,-1-14 0,4-20-32,1-14-14,3-6-64</inkml:trace>
          <inkml:trace contextRef="#ctx0" brushRef="#br0" timeOffset="1805.3183">980 280 148,'0'-6'55,"4"2"-43,0 4 14,-4 0 4,0-3 0,0-1 2,0 1-2,0 0 1,0-1-17,-4 1 3,0 0 3,-3-1 0,-1 4 0,0 4-10,1 2-4,-1 8-4,-3 3-2,0 3 1,-1 3-1,1 1-3,7-1 2,1 1 1,3-1 0,0 0 0,3 1 0,5-7-3,7-1 2,-7-6 1,7-10 0,3-6-3,5-4 0,-8-7 2,0-7 2,0-2 0,-3 2-1,-1 1 1,-4 3 1,-3 0-1,-4 6-1,0 4-2,0 7 1,-4 3-1,1 6 0,-1 4 2,0 4 0,4 3-3,0-4 2,4 0-1,0 1 0,-1-4 4,5 0 1,0-3-1,-1-4-2,1-3 1,3 0-1,0-3 0,1-4 0,-1-6 0,0-1 0,0-3 0,1-3 2,3-3-1,-8-4 2,1 0 0,0 0 3,-5 1 3,1 2 2,-4 4-3,0 3 0,0 4-7,0 3-1,0 6-2,4 15-2,3 5 0,8 8 3,-7 6 0,7 0 1,0 4-3,0-1 2,0 1 1,0 2 2,0-5-1,1-5-1,-5-5 1,0-11 1,-3-14 1,-1-6 1,1-10-2,-1-10 1,-3-7 4,0-7 4,0-2-4,-1 2-2,-3 7 2,4 10 2,0 14-6,0 16-4,-1 17-3,1 14 0,0 6 3,4 7 2,3 13 9,4 14 3,4 7 5,3-1 1,1-3-6,-4-10 0,-4-10-4,-4-7 0,-3-3-3,-8-3 1,-8-4-4,-11-3 0,-14-4-1,-24-6 1,-18-3-20,-8-8-8,-4-9-23,-11-10-7,4-11-59,11-6-26,11-10 18</inkml:trace>
        </inkml:traceGroup>
        <inkml:traceGroup>
          <inkml:annotationXML>
            <emma:emma xmlns:emma="http://www.w3.org/2003/04/emma" version="1.0">
              <emma:interpretation id="{BD82BA37-8A98-40EB-AAE6-567451A0F64D}" emma:medium="tactile" emma:mode="ink">
                <msink:context xmlns:msink="http://schemas.microsoft.com/ink/2010/main" type="inkWord" rotatedBoundingBox="3125,8195 4723,7996 4853,9045 3256,9244"/>
              </emma:interpretation>
              <emma:one-of disjunction-type="recognition" id="oneOf1">
                <emma:interpretation id="interp5" emma:lang="en-US" emma:confidence="1">
                  <emma:literal>away</emma:literal>
                </emma:interpretation>
                <emma:interpretation id="interp6" emma:lang="en-US" emma:confidence="0">
                  <emma:literal>asway</emma:literal>
                </emma:interpretation>
                <emma:interpretation id="interp7" emma:lang="en-US" emma:confidence="0">
                  <emma:literal>•way</emma:literal>
                </emma:interpretation>
                <emma:interpretation id="interp8" emma:lang="en-US" emma:confidence="0">
                  <emma:literal>Away</emma:literal>
                </emma:interpretation>
                <emma:interpretation id="interp9" emma:lang="en-US" emma:confidence="0">
                  <emma:literal>awry</emma:literal>
                </emma:interpretation>
              </emma:one-of>
            </emma:emma>
          </inkml:annotationXML>
          <inkml:trace contextRef="#ctx0" brushRef="#br0" timeOffset="2703.7781">1915 267 116,'8'-17'46,"-8"14"-35,3-11 20,-3 11 10,0-7-7,0-4-2,-3 1-3,-1 0-1,-4-4-15,1 0 8,-5 4 5,1-1-5,0 4 0,-4 4-10,0 6-2,-8 10-7,4 10-4,-3 7-2,3 6 3,4 4 0,0 0 3,3 0-3,5-4-2,3 1 2,4-7 0,4-4 1,3-3 0,5-7 0,3-6 0,0-7 2,4-7 1,-1-3-1,1-6 1,0-8-2,0-3-1,-4 1 3,0-1 0,-4 0 1,1 4 2,-8 6 3,3 3 5,-3 8-8,-4 6-1,4 6-5,3 11-3,1 3 2,-1 4 2,1 2 0,3-2-1,0-1-2,5-2 1,-1-5-12,0-2-5,4-8-14,-1-9-8,1-7-14,-4-7-3,0-6-47</inkml:trace>
          <inkml:trace contextRef="#ctx0" brushRef="#br0" timeOffset="3267.5933">2077 230 212,'0'3'79,"4"1"-61,0-11 12,-4 7 4,4-3-9,-4-1 0,0-2-12,0 2-5,0-3-5,3 4-3,-3 3 1,4 7-4,4 3 0,-1 7-1,1 3 0,3 3 3,0 1 2,1-1-2,-5-3 0,4-3 1,-3 0 2,0-7 1,-1-3 1,1-7-2,-1-7 1,4-7 7,1-6 5,-1-7-5,0-6-1,1-7-3,-5 3 1,1 0 2,-1 10 2,-3 4-3,0 9-3,0 11-5,-1 10-2,1 9 1,0 5 0,4 2 1,3 0 0,4-2 0,0-5 2,4-2-3,3-8 0,1-6 10,0-10 5,-1-10 5,-3-17 3,-4-9-1,-7-5-1,-8-2-8,-12 9-3,-10 7-10,-5 7-1,-6 7-53,-5 12-23,4 18-86</inkml:trace>
          <inkml:trace contextRef="#ctx0" brushRef="#br0" timeOffset="4447.697">2782 2 152,'8'-20'57,"-4"10"-44,-1-4 25,-3 11 10,0-4-2,0 1 0,-3-1-10,-1 0-5,-4 1-17,1-1-2,-8 7 1,-4 0-7,0 10-1,0 7-3,-4 10-2,5 9 1,3 5-1,3 2-3,1-6 2,7 0-1,0-7-2,4-3 5,4-7 1,4-3 0,-1-7 1,5-7-2,3-6-1,0-4 1,0-10 1,0-6-1,0-4-1,-4-3 1,1 3-1,-5 0 0,1 4 0,-5-1 4,-3 8 2,0 6-2,0 6-1,0 4-3,0 10-3,0 4-1,0 9 0,4-3 3,0 4 2,4-4-2,-1 0 0,1-3 1,3-4 0,0 0 0,1-6 2,-1-7 1,0-7 1,-3-6 2,3-10 1,-3-8-3,-1-5-1,1-5 3,-5 8 1,1 6-3,0 4-3,0 2 0,-1 5-1,1 6-3,0 3 2,0 7-1,3 10 0,1 7 2,3 6 0,0 4 0,5 0 0,-1-4 0,0-3 0,0-3 0,0-7 2,-4-6 1,1-11 1,-1-10 2,0-13 1,0-4-1,1-2 1,-1-1-2,0 0 0,1 0-1,-5 3 0,1 4 6,-4 10 6,-1 7-8,5 6-2,-8 17-4,0 10-2,0 20-2,7 27 1,8 17 7,4 10 4,8-3-5,-1 6-3,0 7 3,1-4 1,-4-16 9,-8-10 2,-4-11 3,-7-16 2,-8-13-3,-11-11 0,-8-9-10,-11-11-3,-19-13-4,-14-13-2,-16-14-8,3-7-3,1-6-21,4 3-6,7-3-27,11-4-9,16-3-109</inkml:trace>
        </inkml:traceGroup>
        <inkml:traceGroup>
          <inkml:annotationXML>
            <emma:emma xmlns:emma="http://www.w3.org/2003/04/emma" version="1.0">
              <emma:interpretation id="{DF5FFE76-5046-4B30-BA3F-8DAE50F95186}" emma:medium="tactile" emma:mode="ink">
                <msink:context xmlns:msink="http://schemas.microsoft.com/ink/2010/main" type="inkWord" rotatedBoundingBox="4835,7634 6954,7370 7125,8747 5007,9011"/>
              </emma:interpretation>
              <emma:one-of disjunction-type="recognition" id="oneOf2">
                <emma:interpretation id="interp10" emma:lang="en-US" emma:confidence="0">
                  <emma:literal>from</emma:literal>
                </emma:interpretation>
                <emma:interpretation id="interp11" emma:lang="en-US" emma:confidence="0">
                  <emma:literal>four</emma:literal>
                </emma:interpretation>
                <emma:interpretation id="interp12" emma:lang="en-US" emma:confidence="0">
                  <emma:literal>form</emma:literal>
                </emma:interpretation>
                <emma:interpretation id="interp13" emma:lang="en-US" emma:confidence="0">
                  <emma:literal>From</emma:literal>
                </emma:interpretation>
                <emma:interpretation id="interp14" emma:lang="en-US" emma:confidence="0">
                  <emma:literal>gone</emma:literal>
                </emma:interpretation>
              </emma:one-of>
            </emma:emma>
          </inkml:annotationXML>
          <inkml:trace contextRef="#ctx0" brushRef="#br0" timeOffset="5786.6345">3687-229 144,'11'-17'55,"-3"4"-43,0-11 23,-5 14 7,1-10-5,0-7 1,-4-10-9,-4-3-3,-3 0-14,-5 0 8,1 3 3,-8 7 2,-4 6 2,-3 4-4,-4 7-2,-4 6-9,0 7-3,0 7-7,4 9-2,4 11-2,3 10 0,4 10 0,12 3 0,7 4 4,11 0 3,11 3 0,9 16 0,6 18 3,9-1 3,-5-3 0,-3 1 1,-8-8-2,-4 0 1,-7 1-4,-8-4-2,-7-7 0,-8-9-1,-3-11-2,-12-7-2,-4-12-19,1-8-10,-1-10-21,4-9-8,4-11 2,8-16 4,3-14-4,4-10 0,4 0 22,3 3 10,-3 1 17,-4 6 9,0 3 13,-8 8 8,-3 6 1,0 3 1,0 3-1,-1 4 2,5 0-3,-1 0 0,4 0 1,4 0 2,8-7-10,7-3-2,8-3-4,3-4 1,4 0 5,-3 0 4,-1 4-1,-3 6-2,-5 4-5,-2 3 0,-5 6-9,0 4-2,0 7-3,1 6 0,-1 4 4,4 0 1,0 0-1,4-1-2,0-2-6,0-4-4,3-3 3,1-7 4,0-7 2,3-13 3,0-14-1,1-6 2,-5-4 0,-6 1 1,-5 6-2,-4 4 1,1 6 4,-8 0 4,-4 7-4,0 3-2,1 4-5,-1 6-2,-4 7-2,5 7 3,3 6-2,3 4 1,9 6-3,3 4 1,4 0 0,3-4 2,1-3-1,7-6 1,-4-7 4,1-11 3,-1-6-2,-3-7 0,-4-6 1,-4-1 2,-4 1-5,-3-7-1,-8 0 0,-4 3 0,-8 3 0,-3 8 0,-7 2-7,-8 8 0,-8 9-13,-7 7-2,-1 7-26,9 6-11,3-3-66,15 4-52,8-4 69</inkml:trace>
          <inkml:trace contextRef="#ctx0" brushRef="#br0" timeOffset="6481.2621">4185-105 252,'4'-17'93,"-1"14"-72,-3-7 14,0 6 2,0-2-21,0-1-8,4-3-6,4 0 0,3 0-1,0-4 2,4 1 2,4-1 0,0 4 2,0 0 5,0 0 4,0 4 3,-4-1 1,0 4-9,0 3-4,-4 6-4,1 4 0,-1 4-4,0 6 0,0 0-1,-3 3 0,0 4 2,-1 0 0,1 0 0,-1 0 0,1-7 2,-5-3 1,1-7 3,4-7 1,-1-10 10,5-10 4,-1-6-5,4-4-1,0-6-9,0-4-4,0 0 1,4 0 0,-4 7-1,0 6-2,0 8-2,-3 6 1,-1 10-1,0 10-2,1 3 0,-1 4 0,0 3 3,4 0 0,0 0 3,0-3 1,4-4-1,0-3-2,4-3 1,-1-4 1,1-6 5,0-10 4,3-7-2,-3-11 2,-1-5 0,-3-8 1,-4 4-4,-3 6 0,-5 11-5,1 33-4,-1 17-2,1 13-1,-1 3 3,5 1 0,3 0 1,11-8 0,12-12 0,18-21-29,12-19-13,11-35-69,16-29-30,3-41-9</inkml:trace>
        </inkml:traceGroup>
      </inkml:traceGroup>
    </inkml:traceGroup>
    <inkml:traceGroup>
      <inkml:annotationXML>
        <emma:emma xmlns:emma="http://www.w3.org/2003/04/emma" version="1.0">
          <emma:interpretation id="{7FDEF448-11C2-4DCE-A62E-E0F1F96145ED}" emma:medium="tactile" emma:mode="ink">
            <msink:context xmlns:msink="http://schemas.microsoft.com/ink/2010/main" type="paragraph" rotatedBoundingBox="1188,9762 8736,8131 9037,9522 1489,11153" alignmentLevel="1"/>
          </emma:interpretation>
        </emma:emma>
      </inkml:annotationXML>
      <inkml:traceGroup>
        <inkml:annotationXML>
          <emma:emma xmlns:emma="http://www.w3.org/2003/04/emma" version="1.0">
            <emma:interpretation id="{98FA2762-9333-4009-B2D0-4FCCB3ECCEDF}" emma:medium="tactile" emma:mode="ink">
              <msink:context xmlns:msink="http://schemas.microsoft.com/ink/2010/main" type="line" rotatedBoundingBox="1188,9762 8736,8131 9037,9522 1489,11153"/>
            </emma:interpretation>
          </emma:emma>
        </inkml:annotationXML>
        <inkml:traceGroup>
          <inkml:annotationXML>
            <emma:emma xmlns:emma="http://www.w3.org/2003/04/emma" version="1.0">
              <emma:interpretation id="{6E703502-9656-48FE-9310-96D28AE4D6C8}" emma:medium="tactile" emma:mode="ink">
                <msink:context xmlns:msink="http://schemas.microsoft.com/ink/2010/main" type="inkWord" rotatedBoundingBox="1188,9762 2970,9377 3258,10711 1477,11096"/>
              </emma:interpretation>
              <emma:one-of disjunction-type="recognition" id="oneOf3">
                <emma:interpretation id="interp15" emma:lang="en-US" emma:confidence="0">
                  <emma:literal>soft</emma:literal>
                </emma:interpretation>
                <emma:interpretation id="interp16" emma:lang="en-US" emma:confidence="0">
                  <emma:literal>Soft</emma:literal>
                </emma:interpretation>
                <emma:interpretation id="interp17" emma:lang="en-US" emma:confidence="0">
                  <emma:literal>sort</emma:literal>
                </emma:interpretation>
                <emma:interpretation id="interp18" emma:lang="en-US" emma:confidence="0">
                  <emma:literal>softy</emma:literal>
                </emma:interpretation>
                <emma:interpretation id="interp19" emma:lang="en-US" emma:confidence="0">
                  <emma:literal>sift</emma:literal>
                </emma:interpretation>
              </emma:one-of>
            </emma:emma>
          </inkml:annotationXML>
          <inkml:trace contextRef="#ctx0" brushRef="#br0" timeOffset="7519.8444">249 1617 184,'3'-26'68,"5"16"-52,-4-7 17,-1 10 6,-3-6-9,0-4 0,-3 0-6,-5-3-3,1 3-11,-12 4 9,0-1 4,-7 8-7,-5 2-2,1 4-6,0 4-3,-8 2-7,12 5-1,-8-1 3,8 3 2,3 4-3,8 3-1,11 3 1,12 7 0,11 11-2,18 9 2,8 7-1,12-3 0,-12-1 2,4-6 2,-7-3-1,-8-7 2,-4-7 4,-11-7 4,-8-3 0,-11-3 3,-8-4-5,-10 1-1,-16-4-4,-12 0-1,-14 3-3,4 4-1,-1 0-4,4-4 1,4-3-18,8 0-6,11-6-38,11-4-15,19-7-48</inkml:trace>
          <inkml:trace contextRef="#ctx0" brushRef="#br0" timeOffset="7972.4796">494 1808 196,'11'-13'74,"-7"6"-58,3-3 25,-3 7 8,0 0-10,3-1 0,-7 4-16,-7 4-4,3 2-11,-3 11-3,-1 13-1,-3 4-2,-1 6-2,5-3-2,-1-4 1,8 1-1,-7-4 0,7-7 0,7 1 0,1-7 4,7-7 1,4-7-4,3-6 1,1-7 4,3-10 5,-3-7 8,0-10 4,-8-7 3,-4-6 2,-11 0-3,-7 3 0,-5 3-12,-3 14-4,0 7-23,0 6-7,0 7-39,4 6-15,7 8-79</inkml:trace>
          <inkml:trace contextRef="#ctx0" brushRef="#br0" timeOffset="8356.7267">984 1678 200,'-4'-17'77,"-3"4"-60,-5-4 17,8 10 6,1-6-6,-1-4 1,4-3-5,-4-4-1,4-2-16,0-1 5,0 3 5,0 1 5,0 3 3,0 6-14,0 4-5,0 7-10,0 13-2,0 10 0,4 14 0,0-11 2,11 61 3,7 13 4,5-3 2,7 3-5,3 4-4,5 6 1,3-3 0,-3-14-1,-5-13-2,-3-10-2,-4-13 1,-7-14-19,-8-10-9,-4-10-14,-11-13-6,-7-10-48,-8-7-20,-4-10-3</inkml:trace>
          <inkml:trace contextRef="#ctx0" brushRef="#br0" timeOffset="8797.265">1067 2241 252,'-4'-24'96,"4"11"-75,4-4 19,-4 10 4,4-3-16,-1 0-6,5-6-11,3-5-5,4 1-3,4-3 2,4-1 4,7-2-5,0-5-2,0-2-1,0-4-1,1 0 0,-13 4 0,1-1 0,-4-3 2,-3 7 1,-5 0 1,1 0-5,-5 3-1,-3 0 1,0 0 0,0 1 1,0-1 0,0 0 0,0 0 0,0 4 8,0 3 5,0-1 7,0 8 2,0 3-11,4 10-7,4 7-2,3 9-2,0 11 0,4 14 0,4 12-3,0 11 2,0-1 1,0-2 0,0-11 0,0-3 2,-4-13-8,-4-14-3,0-7-15,1-20-7,-1-19-48,4-15-19,0-9-33</inkml:trace>
          <inkml:trace contextRef="#ctx0" brushRef="#br0" timeOffset="9010.6207">1165 1654 364,'0'4'137,"11"-4"-106,0 0 10,-3-4-2,3-2-20,4-8-5,8-3-9,11-3-2,0 0-1,4-3-26,3-4-9,4-3-45,-3 3-20,-5 0-43</inkml:trace>
        </inkml:traceGroup>
        <inkml:traceGroup>
          <inkml:annotationXML>
            <emma:emma xmlns:emma="http://www.w3.org/2003/04/emma" version="1.0">
              <emma:interpretation id="{ECDC97F9-D9C7-4EA7-B0EB-62485EC4CF0F}" emma:medium="tactile" emma:mode="ink">
                <msink:context xmlns:msink="http://schemas.microsoft.com/ink/2010/main" type="inkWord" rotatedBoundingBox="3489,9373 8759,8234 9037,9522 3767,10661"/>
              </emma:interpretation>
              <emma:one-of disjunction-type="recognition" id="oneOf4">
                <emma:interpretation id="interp20" emma:lang="en-US" emma:confidence="0">
                  <emma:literal>photons's</emma:literal>
                </emma:interpretation>
                <emma:interpretation id="interp21" emma:lang="en-US" emma:confidence="0">
                  <emma:literal>photons I</emma:literal>
                </emma:interpretation>
                <emma:interpretation id="interp22" emma:lang="en-US" emma:confidence="0">
                  <emma:literal>photons ¥</emma:literal>
                </emma:interpretation>
                <emma:interpretation id="interp23" emma:lang="en-US" emma:confidence="0">
                  <emma:literal>photons*</emma:literal>
                </emma:interpretation>
                <emma:interpretation id="interp24" emma:lang="en-US" emma:confidence="0">
                  <emma:literal>photons ,</emma:literal>
                </emma:interpretation>
              </emma:one-of>
            </emma:emma>
          </inkml:annotationXML>
          <inkml:trace contextRef="#ctx0" brushRef="#br0" timeOffset="10278.5127">2217 1366 240,'-4'-17'90,"4"14"-70,-4-4 19,4 4 3,0 0-11,-4-1-1,4 4-13,0 0-3,0 0-8,0 7-4,4 3 1,4 7 0,3 6 1,4 4-2,4 6 1,4 8 0,-1 16 1,1 16-2,-1 8-2,-3-1 5,-7-3 1,-5-3-2,-7 3-3,0 0-5,-4-3 0,-3-10 4,-4-7 4,-1-14 1,1-6 0,0-10-3,-1-7 1,1-10-2,0-10-1,3-10-2,1-13 1,-1-4 1,4-10 2,4 0-3,0-3 0,0-4 1,0-6 2,4-7-1,0-10-1,3-7 7,5 4 3,-1 3 3,4 13 3,0 11-1,0 6 1,0 3-2,4 11-1,0 3-7,4 3-2,3 3-4,0 8-1,1 2 1,-1 8 2,-3 6-1,-1 7-1,-6 6-2,-5 7-1,-4-6-9,-10 23-5,-9-4-16,-7-3-6,-3 1-8,-5-8-3,-3-9-24,0-8-10,4-9-30</inkml:trace>
          <inkml:trace contextRef="#ctx0" brushRef="#br0" timeOffset="10861.8697">2590 1152 212,'-4'-21'79,"12"11"-61,-1-10 1,-3 10-1,4-3-1,-1-1 2,1-2 5,-1 2 2,1 1-13,-1-1 10,1 4 4,3 4-10,0 2-2,1 8-7,3 6-3,0 10 2,-4 17 2,1 16-2,-1 11-2,4 3-2,-4-7 0,1-3-2,-1 0 2,0-3-2,1 0 2,-1-4 2,-4-3 2,-3-7-3,0-7-3,-4-9 2,-4-7 0,0-11 5,1-6 3,-1-10-9,0-6 0,0-8 0,4 1 1,0-4-1,8 0-2,3-3 1,0 3 1,5 0 1,-1 4 3,0 6-1,0 7 2,0 7-6,0 6-3,0 7 3,0 3 3,-4 8-3,1 5-3,-1 5 3,0-1 1,1-3-20,-5-4-8,1-6-16,3-7-4,0-10-39,1-7-18,3-3-18</inkml:trace>
          <inkml:trace contextRef="#ctx0" brushRef="#br0" timeOffset="11272.4584">3223 1430 116,'4'0'44,"0"-4"-35,0 4 23,-4 0 8,3 0 1,-3 0 2,0 0-3,0 0-1,0 7-10,0 6-3,-3 8-6,-5 2-3,1 4-5,3 6 0,0 1-9,4 3-2,4 0-1,3-4 0,5-6 0,3-4 0,0-6 2,4-10 1,3-10 10,1-14 6,0-10 1,-1-7 0,-3-2-6,-4-1-1,-7-4-8,-8 1-3,-8 0 1,-3 7 2,-4 2-4,-4 8-1,-4 3-13,1 6-5,3 8-43,0 6-18,4 3-71</inkml:trace>
          <inkml:trace contextRef="#ctx0" brushRef="#br0" timeOffset="12111.2012">3732 1188 208,'-37'7'79,"14"0"-61,-7 3 21,19-3 8,-8 3-5,0 3 2,-4-3-2,4-3-2,4 0-21,4-4-5,3 0-2,5-3 1,3 0 3,7-3-3,8 0 0,12-4-7,7-7-2,7-2-2,4-1 1,1-3-4,3 0-2,-4 0-20,0 3-10,-3 0-25,-5 0-11,-3 7-71,0 4-43,-7 6 85</inkml:trace>
          <inkml:trace contextRef="#ctx0" brushRef="#br0" timeOffset="11817.238">3940 971 228,'-8'-4'85,"8"4"-66,-7 0-6,3 0-6,-4 0-10,1-3 2,-4 0 1,-1-1 2,1 1-1,0-1 4,-1 1 4,5 0 15,-1-1 7,1 1 3,-1 0 2,4 3-2,1-4 1,-1 4-13,0 4-3,0 6-11,-3 3-3,-1 7-1,1 17 0,-5 20-2,1 14 1,0 2 0,-1 1 1,5-10-2,-1-4 1,8-3-2,0-3-1,4-11 1,4-9 1,-1-8 1,4-9 1,1-7-2,3-10 1,4-10-7,0-3 1,3-11-17,1 1-6,-1-7-20,1-4-7,-4 1-13,-4-1-4,0 1-35,-4 3-28,-3 3 57</inkml:trace>
          <inkml:trace contextRef="#ctx0" brushRef="#br0" timeOffset="12736.1265">4370 1061 208,'-4'-3'77,"0"-1"-60,-7 4 28,7 0 11,0 0-7,-3 4-1,-5 2-25,-3 4-9,-7 11-9,-5 12-4,1 7 0,-1 7-1,5 0 0,7-7-3,11 1 0,8-5-3,7-5 1,8-8-6,7 1-1,4-4 5,1-10 1,3-4 4,-4-6 1,-4-6 5,-3-8 5,-4-9 6,-4-11 3,-8-13-7,-3-3-4,-4 0 2,-4 0 2,-3 9-2,-5 5 0,-3 5-5,-4 8-3,1 3-33,-1 6-14,-4 11-89,0 13-60,5 3 84</inkml:trace>
          <inkml:trace contextRef="#ctx0" brushRef="#br0" timeOffset="13330.9018">4445 1125 228,'4'-24'88,"3"11"-69,-3-7 22,0 13 6,3-6-10,1-4-1,3 0-14,4 0-4,0 1-10,4-1-1,0 3 0,0 4-3,0 7-1,0 3-3,-1 10-3,-2 7 2,-5 10 0,0 13 1,1 10 2,-5 4-1,1-4 2,-1-3-2,-3-3-1,0-14-2,-1-7-1,1-6 6,4-10 3,-1-11-3,5-12-2,3-18 0,4-10-1,3-9 4,1 3 5,-1 3-3,1 3-1,-4 7 6,0 7 3,-4 7-3,-4 6-1,0 7-6,1 10-3,-5 10 0,1 7 1,3 9-1,0 8-1,-3-7 1,3 20-1,-3-10 0,3 3 0,4-7-14,4-6-3,0-17-26,4-13-11,3-21-75,8-3-62,-8-3 69</inkml:trace>
          <inkml:trace contextRef="#ctx0" brushRef="#br0" timeOffset="13713.1723">5516 739 224,'15'0'85,"-11"-3"-66,-1 0 12,-3 3 3,0-4-9,0 1 0,-7 0-8,-4 3 0,-5 3-10,-6 4-2,-8 6 1,-8 7 1,-7 4 3,-1 6 1,1 0 3,4 0-3,7 0 1,7 0-9,12 1-4,4 2 0,22 1 2,12-1 6,15 1 4,7-1 2,4 1 5,-4-1-1,0-3 1,-3 4-5,-4-4-3,-8 0-1,-11-3-1,-12 3-2,-14 4 1,-20 6-11,-29 14-2,-20 13-39,-22 6-18,-22-16-113</inkml:trace>
          <inkml:trace contextRef="#ctx0" brushRef="#br1" timeOffset="1.74019E8">5812 369 40,'-8'4'16,"4"-1"-12,4 0 9,-3 1 5,-1-4 5,0 3 6,0-3-7,-3 4-1,3-4-6,0 3-1,0 0-2,1-3 0,-1 0-6,4 0-2,0 0-2,0 4-2,0-4 3,0 0-2,0 0 2,0 0-2,7 3 2,1 0 0,-1 1 1,1-1-2,0 0-2,-1 1 1,1-1 1,-1 0-1,4 1 2,1-1 0,-1-3 3,4 0-1,0 0 2,0 0-2,4 0 0,0 0-1,0 0 2,0 0-3,-4 0-2,0 3 0,0 1-1,0-1 2,0 1 1,0-1 1,0-3 0,0 0-2,0 0 1,1 0 0,-1 0 1,-4 0 0,4 3 0,0 1-5,-4-4 1,4 3 2,1 0 1,-5 1-1,0-1-2,1 0 3,-1-3 0,0 4-1,4-1 1,0 0-2,-3 1-1,-1-1 3,0 0 0,1-3-1,-1 4-2,0-1 1,0-3 1,-3 0-3,3 0 0,-3 0 1,-1 0 0,1 0 2,3 0 1,-3 0-4,-1 0 1,1 0 0,-1 0 0,1 3 0,-1-3 0,1 0-3,0 0 2,3 4 1,-4-4 0,5 0 2,-1 0 3,-3 3-4,-1-3-3,4 0-2,1 0 3,-5 0 0,1 0 1,-1 0 2,1 0 1,-1 0-4,1 0 1,0 0 0,-1 0 2,4 0-1,1 0 2,-1 0 0,0 0 1,1-3-2,-1 3-2,0 0 3,1-4 0,3 4-6,-4 0 0,0 0 1,1 0 1,-1 0 5,-4 0 2,1 0-2,3-3-3,1 3 2,-1 0 0,0 0 1,1 0 0,-1 0-5,0 0 1,0 0 0,5 0 2,-5 0 1,-4 0 1,1 0-5,-1 0 1,1 3 2,0 1 1,-5-4-1,5 0-2,-1 0 1,1 3 1,-1-3 1,1 4 1,0-4-2,-1 3-2,1-3 1,-1 3 1,-3-3-1,0 4 2,3-4-4,-3 3-2,4-3 6,-5 3 3,5-3-1,-1 4 0,1-1-3,0-3 1,-1 0-4,-3 3 0,3-3-1,1 0 0,-4 0 4,3 0 1,-3 0-4,4 0-1,-1-3-17,1-4-5,3-3-34,0-3-13,1-4-31</inkml:trace>
          <inkml:trace contextRef="#ctx0" brushRef="#br1" timeOffset="1.7402E8">6279 644 52,'-19'7'22,"12"-4"-18,-1 1 11,4-4 3,4 0-2,-3 0 1,-1 0-3,0 0 1,0 0-4,1 0 1,-1 0-1,4 0 1,0 0 0,0 0 0,-4 0-6,4 0 0,0 0 1,0 0 3,0 0 4,0 0-6,0 0-2,0 0-3,0 0 0,0 0 0,4 6 1,-4-6 0,7 4 2,-3-1-5,4 0-1,-1 4 4,1 0 2,-1-4-2,1 4-3,3 0 0,0-1-1,1 1 0,3-4 2,4 4 1,0-4 1,-1 1-2,1 2 1,0 1-2,0-4-1,0 1 1,0-1 1,-1 1 3,1-4 2,0 3-1,0-3-1,0 0-1,0 0 0,3 0-2,-3 0 1,0 0-2,0 0-1,0 0 1,0 0 1,-4 0-1,0 3 2,0-3-4,0 0 0,0 0 1,0 0 2,0 0-1,0 0 2,0 0 0,0 0 1,1-3-2,-1 3 1,0 0 0,4 0 1,-8 0-5,0 0 1,0-3 0,1 3 2,-1-4-3,0 4 0,1 0 1,-1 0 2,0 0-1,1 0-1,-1 0 5,0 0 1,1-3-2,-1 3-1,0 0-1,1 0 1,-1 0-2,0 0 2,-3 0 0,-1 0 1,1 0-2,-1 0-2,1 0 3,-1 0 0,1 3 1,-1-3 0,1 0-2,0 0-2,3 4 3,0-1 0,-3 0-1,-1-3-2,1 0-2,-8 0 1,0 0-23,0 0-10,0 0-37,0-3-15,0 0-10</inkml:trace>
          <inkml:trace contextRef="#ctx0" brushRef="#br1" timeOffset="1.74021E8">6928 158 180,'-31'7'68,"28"-10"-52,-12 9-3,7 1-3,1 0-3,-1-1 1,-3 1 2,-1 0 4,1-4-8,4 1 8,-1-1 3,0-3-3,5 0 0,-1 0-6,0 0 0,4 0-7,0 0-3,0 0-2,4 7 3,3-1 4,1 1 3,3 0-2,4-1-1,4 1-1,0 0 1,0 0-4,7-1 0,-3 1 1,0 0 2,-1 3-1,1 0-1,-1 0-2,5 3 1,-1 1 1,1-1 2,-1 0 1,0 4 1,-3 0-2,0-4 1,-1 1 0,-3-1 1,0 1-2,-4-1 1,0 0-2,-4-3 2,1 0 0,-1 1 3,0-5-3,-3 1 0,-1 0-1,1-1-2,0 1 1,-1 3 1,1-7-1,-5 1-1,5 3 1,-4-4 1,-4-3-1,3 7 2,-3-7 0,4 3 1,-4-3 0,0 0 0,0 0 0,0 0 0,0 0-2,0 7 1,0-7 2,0 6 4,0-2 0,0 2 0,0 1-1,-4 3 0,-3 4 0,-4 2 0,-4 11-2,-8 7-1,-7 2 1,-4 11 1,-4 4-3,-3 2-3,-1 1-5,1-7-2,-1-4-22,-3-2-8,3-5-42,-3 1-15,-4 4-28</inkml:trace>
        </inkml:traceGroup>
      </inkml:traceGroup>
    </inkml:traceGroup>
  </inkml:traceGroup>
</inkml:ink>
</file>

<file path=ppt/ink/ink5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7:27.664"/>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3D532F4C-F01D-48C8-87CC-9CAB0F20B64F}" emma:medium="tactile" emma:mode="ink">
          <msink:context xmlns:msink="http://schemas.microsoft.com/ink/2010/main" type="writingRegion" rotatedBoundingBox="10373,7553 10239,10034 9075,9970 9210,7490"/>
        </emma:interpretation>
      </emma:emma>
    </inkml:annotationXML>
    <inkml:traceGroup>
      <inkml:annotationXML>
        <emma:emma xmlns:emma="http://www.w3.org/2003/04/emma" version="1.0">
          <emma:interpretation id="{21AB4FB8-E008-41CD-82EB-D5A9FB57F254}" emma:medium="tactile" emma:mode="ink">
            <msink:context xmlns:msink="http://schemas.microsoft.com/ink/2010/main" type="paragraph" rotatedBoundingBox="10373,7553 10239,10034 9075,9970 9210,7490" alignmentLevel="1"/>
          </emma:interpretation>
        </emma:emma>
      </inkml:annotationXML>
      <inkml:traceGroup>
        <inkml:annotationXML>
          <emma:emma xmlns:emma="http://www.w3.org/2003/04/emma" version="1.0">
            <emma:interpretation id="{D8A57952-DB72-4A72-A035-101338E69957}" emma:medium="tactile" emma:mode="ink">
              <msink:context xmlns:msink="http://schemas.microsoft.com/ink/2010/main" type="line" rotatedBoundingBox="10373,7553 10239,10034 9075,9970 9210,7490"/>
            </emma:interpretation>
          </emma:emma>
        </inkml:annotationXML>
        <inkml:traceGroup>
          <inkml:annotationXML>
            <emma:emma xmlns:emma="http://www.w3.org/2003/04/emma" version="1.0">
              <emma:interpretation id="{96828E48-5C25-49D7-A4DE-415F0EA4E041}" emma:medium="tactile" emma:mode="ink">
                <msink:context xmlns:msink="http://schemas.microsoft.com/ink/2010/main" type="inkWord" rotatedBoundingBox="10373,7553 10239,10034 9075,9970 9210,7490"/>
              </emma:interpretation>
              <emma:one-of disjunction-type="recognition" id="oneOf0">
                <emma:interpretation id="interp0" emma:lang="en-US" emma:confidence="0">
                  <emma:literal>NIT</emma:literal>
                </emma:interpretation>
                <emma:interpretation id="interp1" emma:lang="en-US" emma:confidence="0">
                  <emma:literal>TIIT</emma:literal>
                </emma:interpretation>
                <emma:interpretation id="interp2" emma:lang="en-US" emma:confidence="0">
                  <emma:literal>JIIT</emma:literal>
                </emma:interpretation>
                <emma:interpretation id="interp3" emma:lang="en-US" emma:confidence="0">
                  <emma:literal>NIIT</emma:literal>
                </emma:interpretation>
                <emma:interpretation id="interp4" emma:lang="en-US" emma:confidence="0">
                  <emma:literal>it"</emma:literal>
                </emma:interpretation>
              </emma:one-of>
            </emma:emma>
          </inkml:annotationXML>
          <inkml:trace contextRef="#ctx0" brushRef="#br0">8739-564 72,'0'-4'30,"4"1"-24,0-4-3,0 4-4,3 0 2,1-4 1,-1 0 0,1 0-2,-1 1 1,1 2-1,-4 1 4,-1 0 5,1-1 4,0 1 4,-4 0 6,4-1 3,-4 1-2,0 0-1,0-1-3,4 1-1,-4 3-10,0 0 1,0 0 3,0 0-9,0 0-2,3 7-2,1 6 0,0 7-5,-4 10-1,4 4-81,3 9-38,-7-6 60</inkml:trace>
          <inkml:trace contextRef="#ctx0" brushRef="#br0" timeOffset="3837.1629">8702-306 116,'0'0'46,"0"3"-35,0 0 12,0-3 2,0 0 2,0 4 1,-4-1-11,-4 0-3,1 1-8,-4 3 0,-5-1 1,-6 1-1,-8 3 1,-8 0-4,-7 0 0,-12-3 5,-7-4 5,-8 0-1,1 1 1,-1-8-1,-11 1 0,0-4-9,-3 1-1,-5-1-37,4-3-17</inkml:trace>
          <inkml:trace contextRef="#ctx0" brushRef="#br0" timeOffset="4561.7639">8638 190 184,'-4'-4'71,"-4"4"-55,1-3 9,3 3-1,-4 3-10,-7 1-1,-7 2-3,-12 4-1,-11 1-5,-16 2-1,-10 4 1,-12 3 0,-12 0 2,-10 0-8,-1 0 0,-3 0-29,7-3-11,15 0-54</inkml:trace>
          <inkml:trace contextRef="#ctx0" brushRef="#br0" timeOffset="5177.9916">8540 803 200,'0'-3'77,"-4"-1"-60,-11 8 8,3 2 0,-14 1-7,-8 6 0,-15 4-4,-15 0 1,-8 0-8,-3-4-6,-12 1-2,0-1-32,1-3-13,3 7-59</inkml:trace>
          <inkml:trace contextRef="#ctx0" brushRef="#br0" timeOffset="5762.9322">8509 1175 208,'-18'-3'79,"6"3"-61,-14 0 12,11 3 2,-15 0-4,-16 4 3,-10 3-15,-12 4-4,-4 2-8,-7 8-36,0-4-15,4 0-70</inkml:trace>
          <inkml:trace contextRef="#ctx0" brushRef="#br0" timeOffset="-4160.5299">8724-672 80,'0'-6'33,"0"2"-26,0 1 16,0 3 7,0 0-3,0-3-1,0 3-6,0-4-2,0 4 1,0-3 0,0 3-10,0-3-5,0 3-3,0 0 1,0 0 1,0 0 1,0 0 0,0 0 0,0 6 0,0 1-2,4 3 1,-4 0 4,0 4 6,4 2-5,-4 1 0,4 6 0,-4 4 0,0 3 2,0 7 1,0 0-5,0 0-2,0 0-2,0 0 1,0 0-2,-4-4 2,4 1-2,0-4-1,0 0 1,0 0-1,0 0 2,0 0 1,4 4 1,-4 0 2,0 2-1,0 1 0,0 3-3,-4-3-2,0 0-2,0-3 1,1-1 1,-1-3 2,0-3 3,0-3 2,4-8 1,0 1 0,0-3 0,0-1 0,0-3-2,4 0 1,0-3-2,-4 0 0,4-1-3,-4 1 1,0 0-2,0 3 2,0 0-2,0 0 2,0 3-2,0 1-1,0-1 1,-4 4-1,4 0 0,-4-1 2,4 1 1,0 0 1,-4 0 0,4-1 2,0 1-1,-4-4 0,4 1-1,0 3 0,-3-4-2,3 0 1,0 1-2,0-1 2,0 1-2,0 2 2,-4-2 0,4-1 1,0 1-5,0-1 1,0-3 0,0 0 2,0 4-3,0-4 0,0 3 3,4-3 1,-1 0 1,-3 0 0,0 0-2,0 0 1,0-3-2,0 0 2,0-1-2,0 1-1,0 0 1,0-1 1,0-6 1,0 7 1,0 0-2,4-4 1,-4-3-4,0 7 0,4 0 1,-4-1 2,0 1-3,0 0 0,0-1 3,4 1 1,0 0-1,-1 0-2,1 3 1,0 0-1,-4 0 2,4 3 1,-4 1 1,3 2 0,-3 1 0,0 3 2,0 0-3,0 4 0,0-1 1,0 1 0,0 2 0,0-2 0,0-1 0,0 1 2,0-4-1,0 0 0,0 0 1,0 4 1,0-1-1,0 1-1,0-1-1,0 4 0,-3 3-2,3 7 1,0 6-2,0 4-1,3 0-39,5-3-16,7-7-140</inkml:trace>
        </inkml:traceGroup>
      </inkml:traceGroup>
    </inkml:traceGroup>
  </inkml:traceGroup>
</inkml:ink>
</file>

<file path=ppt/ink/ink5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7-23T15:25:54.749"/>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13333" units="cm"/>
      <inkml:brushProperty name="height" value="0.13333" units="cm"/>
      <inkml:brushProperty name="color" value="#FF0000"/>
      <inkml:brushProperty name="fitToCurve" value="1"/>
    </inkml:brush>
    <inkml:brush xml:id="br2">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D9BEB69-7308-400D-862C-BAAA5A5C9E78}" emma:medium="tactile" emma:mode="ink">
          <msink:context xmlns:msink="http://schemas.microsoft.com/ink/2010/main" type="writingRegion" rotatedBoundingBox="3285,13125 25114,12643 25248,18721 3419,19203"/>
        </emma:interpretation>
      </emma:emma>
    </inkml:annotationXML>
    <inkml:traceGroup>
      <inkml:annotationXML>
        <emma:emma xmlns:emma="http://www.w3.org/2003/04/emma" version="1.0">
          <emma:interpretation id="{0B670A3B-0BB7-4144-9C33-DBC41A36FE0B}" emma:medium="tactile" emma:mode="ink">
            <msink:context xmlns:msink="http://schemas.microsoft.com/ink/2010/main" type="paragraph" rotatedBoundingBox="21387,12762 25099,12598 25155,13866 21443,14030" alignmentLevel="2"/>
          </emma:interpretation>
        </emma:emma>
      </inkml:annotationXML>
      <inkml:traceGroup>
        <inkml:annotationXML>
          <emma:emma xmlns:emma="http://www.w3.org/2003/04/emma" version="1.0">
            <emma:interpretation id="{DEA39D79-EFCD-4B2B-B61F-720D85DFE94D}" emma:medium="tactile" emma:mode="ink">
              <msink:context xmlns:msink="http://schemas.microsoft.com/ink/2010/main" type="line" rotatedBoundingBox="21387,12762 25099,12598 25155,13866 21443,14030"/>
            </emma:interpretation>
          </emma:emma>
        </inkml:annotationXML>
        <inkml:traceGroup>
          <inkml:annotationXML>
            <emma:emma xmlns:emma="http://www.w3.org/2003/04/emma" version="1.0">
              <emma:interpretation id="{57A49FE8-4FA0-4647-B32A-E7BECBF3CEB4}" emma:medium="tactile" emma:mode="ink">
                <msink:context xmlns:msink="http://schemas.microsoft.com/ink/2010/main" type="inkWord" rotatedBoundingBox="21387,12762 25099,12598 25155,13866 21443,14030"/>
              </emma:interpretation>
              <emma:one-of disjunction-type="recognition" id="oneOf0">
                <emma:interpretation id="interp0" emma:lang="en-US" emma:confidence="0">
                  <emma:literal>&amp;</emma:literal>
                </emma:interpretation>
                <emma:interpretation id="interp1" emma:lang="en-US" emma:confidence="0">
                  <emma:literal>a</emma:literal>
                </emma:interpretation>
                <emma:interpretation id="interp2" emma:lang="en-US" emma:confidence="0">
                  <emma:literal>c</emma:literal>
                </emma:interpretation>
                <emma:interpretation id="interp3" emma:lang="en-US" emma:confidence="0">
                  <emma:literal>C</emma:literal>
                </emma:interpretation>
                <emma:interpretation id="interp4" emma:lang="en-US" emma:confidence="0">
                  <emma:literal>•</emma:literal>
                </emma:interpretation>
              </emma:one-of>
            </emma:emma>
          </inkml:annotationXML>
          <inkml:trace contextRef="#ctx0" brushRef="#br0">19070-3220 80,'-3'-3'30,"3"3"-24,-4-4 4,4 4-2,0 0 2,0 0 4,0 0 1,-4 0 0,0 0-1,1-3-1,-1 3-5,0-3 0,0-1-3,1 1 0,-1 0-3,0 3-2,-4-4 1,1 1 5,-1-1 4,-3 4 1,-4 0 1,0-3-4,-4 0-3,0-1 2,0 1 0,-3 0-6,-1-1 0,-3 1-1,-1 0 2,-3-1-1,0 1-1,0 0 1,0-1-1,0 1 0,-1 0 2,1-1-1,4 4 2,-1 0-2,1 0-1,0 4-2,-1-4-1,5 0 2,-5 0 2,1 0 2,-1-4 1,1 1-2,0-1-2,3-2 3,-3-1 0,-1 4 1,1-4 0,-4 4-2,0-1-2,-1 1 1,-3 0 1,4 3-3,0 0 0,0 0 1,4 0 0,-1 0 2,1 0 1,3 0-1,1 3-2,-5-3 1,1 0-1,3 0 0,-3 0 2,3 0-1,0 0-1,-3 0-2,0 0 1,-1 0 1,1 0 2,0 3-3,-1-3 0,-3 4 1,0-1 2,0 0-1,-1 4 2,1 0-4,0-1-2,0 1 4,4 0 1,-1 0 0,-3-1-2,0 1 3,0 0 2,0-4-2,-1 4-2,1-1-3,-7 1 1,3 0 1,-4 0 2,0-1-1,0 1 2,5 0 0,-1-1 1,0 1-2,4 0 1,-1-1-2,5 1-1,0 0 1,3-4-1,-3 1 0,-1 2 0,-3 1 0,4-4 0,-1 1 0,5 2 0,-1-2 0,4-1 0,0-3 0,0 3 2,4-3-1,0 0 2,0 0-4,0 4-2,0-1 2,0 1 0,0-1 1,0 4 0,-4-1 0,0 1 0,0 3-3,0-3 2,1-1 1,-1 4 2,4 1-3,-1-5 0,1 4 1,4-3 2,0 3-1,-1-3-1,1-1 1,0 1-1,0 0 2,-1 0 1,5-1-1,-1 1-2,4 0 1,1-1-1,-1 1 0,0 3 0,0 0 0,-3-3 0,3 3 0,-4 0 0,5 0 0,-5 0 0,4 0 0,-3 0 2,-1 0 1,1 0 1,-1 0-5,4 0-1,1 4 1,-1-1 0,0 1 3,-3-1 3,3 0-4,0 4-1,0 0 0,1 0 0,3 0 0,-4 3 0,4 0 0,0 0 2,0 0 1,0 0 1,0-3-2,0 0 1,0-4-4,0 0-2,0 1 4,0-1 1,0 1 0,4-1-2,-1-3 3,1 0 0,0 0-1,0 0-2,3 4-2,-3-4 1,3 3 1,1 0 2,0-2-1,-1-1-1,1 0-2,-1 0 1,1-4 1,-1 1 0,1 3 0,-4-3 2,3 0-3,1-1 0,-1 4 3,1 0 1,-1 0-1,5-3-2,-5 0 1,4 0-1,1-1 0,-1 1 2,0 0 1,1-4 1,3 0 0,0 1 2,0-1-3,0 0-2,0 1 2,0 2 0,0-2-4,0-1-1,0 1 1,4 2 2,0-2 0,0-1-1,4 0 1,-1-3 1,1 0-1,-1 4 2,-3-4-2,0 3-1,0 0 1,0 1-1,-4-1 0,0 0 2,0 1-3,0-1 0,0 0 1,0 1 2,0-4-3,0 3 0,-3-3 1,3 3 0,0 1 0,-4-1 0,1 1 0,-1-1 0,0 4 0,0-1 0,1-2 0,-1 2 2,0-2-3,-3-1 0,3 0 1,1-3 0,-1 0 2,0 0 1,-3 0-1,3 0-2,-3-3 1,-1 0-1,1-1 0,-1 4 2,1-3-3,3 0 0,0 3 1,1-4 2,-1 1-1,0 0-1,1-1-2,-1 4 1,4-3 1,-4 3 2,4 0-3,1 0 0,-5 0 1,4-3 0,4 3 0,0 0 2,-1 0-1,1 0-1,0 0-2,0 0 1,-4-4 1,0 1 0,0-1 0,4 1 2,0 0-3,0-1 0,0 1 1,3-4 2,1 4-3,0 0 0,3-4 1,0 4 2,1-1-3,-1 1 0,0 0-1,1 3 0,-1 0 4,4 0 1,-3-4-4,-1 4 1,4 0 0,1 0 0,-5-3 0,0 0 0,1-4 0,-1 3 0,0 1 0,1 0 2,-1-1-3,1 1 0,-1 0 1,0-1 2,1 4-1,3 0-1,0 0 1,0 4-1,1-1 0,-1 0 0,0 4 0,-4-4 0,1 1-3,-1-1 0,0 1 4,-3-1 1,0-3-3,-1 0 1,-3 0 2,0 0 1,0 0-4,0 0 1,3 3-2,1 1 0,3-1 2,1 0 2,-1 1-3,0 2-2,1-2 2,-1 2 2,1 1 0,-1 0-1,0-1 1,1-2-1,-1-1 2,-3 1 3,-1-4-2,1 0 0,-4 0 1,4-4 0,-1 1-2,1-1 1,-4 1 0,0 0 1,3-4-2,-3 0 1,4 1-2,-1-4-1,1 3 1,3-3 1,4 0-1,-3 3-1,-5 0 1,1 1-1,0-1 0,-1 0 2,5 1-1,-1-1-1,-3 0 3,-1 0 0,1 1 1,0-1 0,-1 0-2,1-3-2,-1 0 1,1 4-1,0-4 0,-4-1 2,-4-2-1,0 0-1,0 3 1,0-4-1,0 1 0,0-1 2,-4 4-3,1 0 0,-1-3 5,-4 3 2,1 0-2,0-4-3,-1-2 2,-3 2 2,0 1 0,-1-4 2,-3-3 0,0-4 1,4 1-4,-4-4-1,4-3-1,-4 3-2,0 0 3,0 1 0,0 2-1,0 1 1,-4 3 0,0-4 3,1 1 1,-5-1 3,1 1-5,-1-1-1,-3-3-2,-1-6-2,-3-4-2,-4-3 1,8 6 1,-15-13 0,-4 0-16,-1 4-6,-2 3-71,-5 10-31,0-27-18</inkml:trace>
        </inkml:traceGroup>
      </inkml:traceGroup>
    </inkml:traceGroup>
    <inkml:traceGroup>
      <inkml:annotationXML>
        <emma:emma xmlns:emma="http://www.w3.org/2003/04/emma" version="1.0">
          <emma:interpretation id="{5178D551-536A-4795-BF2F-7F4B07446944}" emma:medium="tactile" emma:mode="ink">
            <msink:context xmlns:msink="http://schemas.microsoft.com/ink/2010/main" type="paragraph" rotatedBoundingBox="3315,14476 23307,14035 23411,18761 3419,19203" alignmentLevel="1"/>
          </emma:interpretation>
        </emma:emma>
      </inkml:annotationXML>
      <inkml:traceGroup>
        <inkml:annotationXML>
          <emma:emma xmlns:emma="http://www.w3.org/2003/04/emma" version="1.0">
            <emma:interpretation id="{976AC78D-31EE-41FA-BF4E-1C51D1D07B71}" emma:medium="tactile" emma:mode="ink">
              <msink:context xmlns:msink="http://schemas.microsoft.com/ink/2010/main" type="line" rotatedBoundingBox="3316,14476 23307,14035 23384,17560 3394,18001"/>
            </emma:interpretation>
          </emma:emma>
        </inkml:annotationXML>
        <inkml:traceGroup>
          <inkml:annotationXML>
            <emma:emma xmlns:emma="http://www.w3.org/2003/04/emma" version="1.0">
              <emma:interpretation id="{2A185797-FCB1-42C4-A66D-E49E58AE8752}" emma:medium="tactile" emma:mode="ink">
                <msink:context xmlns:msink="http://schemas.microsoft.com/ink/2010/main" type="inkWord" rotatedBoundingBox="3343,15661 6287,15596 6323,17240 3379,17305"/>
              </emma:interpretation>
              <emma:one-of disjunction-type="recognition" id="oneOf1">
                <emma:interpretation id="interp5" emma:lang="en-US" emma:confidence="0">
                  <emma:literal>BTETIII</emma:literal>
                </emma:interpretation>
                <emma:interpretation id="interp6" emma:lang="en-US" emma:confidence="0">
                  <emma:literal>BTETTIII</emma:literal>
                </emma:interpretation>
                <emma:interpretation id="interp7" emma:lang="en-US" emma:confidence="0">
                  <emma:literal>BTEITIII</emma:literal>
                </emma:interpretation>
                <emma:interpretation id="interp8" emma:lang="en-US" emma:confidence="0">
                  <emma:literal>BTEFTIII</emma:literal>
                </emma:interpretation>
                <emma:interpretation id="interp9" emma:lang="en-US" emma:confidence="0">
                  <emma:literal>BTEHTIII</emma:literal>
                </emma:interpretation>
              </emma:one-of>
            </emma:emma>
          </inkml:annotationXML>
          <inkml:trace contextRef="#ctx0" brushRef="#br1" timeOffset="1.78501E10">-1292 111 264,'-15'7'99,"15"-7"-77,0-3-9,8 3-9,-1-7-10,4-3-1,4-3 4,4-4 1,0 0 2,0-3 6,4 3 6,-5-3 3,5 0 0,-4 3-1,4 1-1,-5 2-5,5 1 0,-4 3-3,-4 3 0,0 4-6,0 3 1,-4 0-7,-3 3-3,0 0-19,-1 4-8,-3 3-21,0 0-6,-4 0-30</inkml:trace>
          <inkml:trace contextRef="#ctx0" brushRef="#br1" timeOffset="1.78501E10">-1152 14 232,'-12'4'88,"24"-1"-69,-20 4-3,12-1-4,-8 1-9,0 3 0,-3 4-1,3 6-2,-4 3 1,5 7 7,-5 10 5,4 11 0,1 9 0,-1 10-1,4 4 2,0 3-3,4 7 1,-1 3-9,1-6-2,4-11-3,-5-6 0,1-14-5,0-13-3,0-7-38,-1-20-85,1-13-9,-4-17 61</inkml:trace>
          <inkml:trace contextRef="#ctx0" brushRef="#br1" timeOffset="1.78501E10">-1069 835 268,'-16'41'101,"9"-25"-78,3 8-2,4-14-8,0 7-7,-4-1-1,4 4-6,-3-3 1,-1 0 0,0 0 2,0-4 3,1-3 4,3-3 5,0 0-2,0-7 3,3 3-4,5-3-1,-1 0-2,1 0 2,3 0-5,1 0-1,-1 0-2,4-3-2,0-1-2,4 1 1,0-4-26,0-3-11,3-3-28,8-4-10,0-3-35</inkml:trace>
          <inkml:trace contextRef="#ctx0" brushRef="#br1" timeOffset="1.78501E10">-1062 504 140,'-26'33'55,"26"-20"-43,-8-2 1,8-8 0,-4 0-9,4-3-2,0 0 5,0 0 5,4-3-6,0 0 25,0-4 14,-1 0-6,1 0 0,4 1-9,-4-1-2,-1 4-9,1-1-4,0 1-4,-4 0-2,4-1-3,-1 4-1,1 0-8,0-3 0,3 0 1,1 3 3,0-4-2,-1 4 0,4-3 1,1-1 2,-1 1-12,0-4-6,-3 4-20,-1 0-7,5-1-9,-9 1-3,1 0-24,-4-1-35,0 4 40</inkml:trace>
          <inkml:trace contextRef="#ctx0" brushRef="#br1" timeOffset="1.78501E10">-312 467 240,'0'-10'90,"4"3"-70,-4-6-1,0 6-6,0-10-7,0-6-1,-4-8-3,1-2 1,-5-7-2,-3 3 6,-1-3 3,-3-1 3,0 5 5,0-1-6,-4 3 1,0 7 1,4 4 3,0 3-7,0 3-1,0 7 1,-4 3 4,-3 4-8,-1 6-3,-3 4-2,-1 6 1,1 7-1,3 4 2,1-1 0,3 4 3,4 0-5,3 0-1,5 0-2,3-1 0,4 5 0,4-1 0,3 0 2,5 3 0,7-2 0,-1-1 0,5-3-3,0-1 2,-1-2 1,5-1 2,-1 1-1,0-1 2,1 1-4,-5 3-2,1-1 2,-4 1 2,0 3 2,-4 0 1,-4-3-7,-3 0 0,-8 0 5,-4 0 4,-4 0-3,-3-1 0,-4 1 3,-8 3 3,-3-6-2,-8-1-2,-7 1 0,-1-1-1,-3 1 0,0-4 2,3 0-5,4-3-3,5-4-17,6-3-7,5-3-42,3-14-17,7-3-54</inkml:trace>
          <inkml:trace contextRef="#ctx0" brushRef="#br1" timeOffset="1.78501E10">-89-411 304,'-57'26'115,"38"-12"-89,-7-1 1,15-6-6,-4 3-14,-4 3-4,-4 1-5,-3 6 1,-4 3 1,3-3 0,1 4 2,-1-1-3,9-2 0,2-1 1,13-7 0,10-3 0,12-10 0,15-3 2,15-7 3,15-7-2,8-10-2,3 0 0,1 0 1,3 1 1,7-8 3,1 4-5,0 3-1,-8 4 2,-7 6 1,-8 4-4,-4 6 1,-3 4-27,-5 3-11,1 0-32,-7 0-11,-5-4-25</inkml:trace>
          <inkml:trace contextRef="#ctx0" brushRef="#br1" timeOffset="1.78501E10">-131 1107 236,'-34'10'90,"19"-7"-70,-4-3 8,12 0 0,-1 0-15,1 0-4,-1-3 0,1-1 2,-1 1-6,4 0 4,1-1 3,10-2-2,12-1 2,15-3 10,19-3 6,7-4-10,8-3-5,11 0-11,12-4-1,10 1-3,-3-1-2,0 1-26,1-4-10,2-3-40,1 3-16,-4 0-18</inkml:trace>
          <inkml:trace contextRef="#ctx0" brushRef="#br1" timeOffset="1.78501E10">77-170 240,'-4'7'90,"0"-4"-70,4-3 2,0 0-6,0 7-9,0-4-2,0 4 2,0-1 2,0 4-4,0 1 8,-4 2 4,4 4-1,0 6 1,0 11-3,0 6 1,0 14-2,4 9 0,0 11-3,0 13-1,-1 10-5,1-3-3,-4-7-3,4-3 1,0-10 1,-4-11 0,4-9-9,-4-10-2,0-11-23,3-9-10,1-11-21,-4-13-10,4-13-32</inkml:trace>
          <inkml:trace contextRef="#ctx0" brushRef="#br1" timeOffset="1.78501E10">431-106 252,'-4'0'96,"1"3"-75,3-6-1,0 3-4,0 0-10,0 0 2,0 0 4,-4 3 4,0 0-8,0 4 7,0 3 2,-3 0-1,3 7 3,0 6 1,1 7 2,-1 7-6,4 4 1,0 12-8,-4 8-1,4 2-4,-4 14-3,1-3 2,3 0 2,0-4-7,0-3 0,0-3-22,3-4-7,-3-6-13,4-11-5,4-2-33,-1-11-12,1-7-13</inkml:trace>
          <inkml:trace contextRef="#ctx0" brushRef="#br1" timeOffset="1.78501E10">752-100 240,'0'-6'90,"0"2"-70,3 1-1,1 0-6,-4-1-9,0 1-3,0-1 6,0 1 3,0 3-5,0 0 15,0 7 8,-4 6-5,4 14-4,0 17-2,0 13 2,0 13 4,4 17 3,-4-20 0,4 60-1,0-3-14,-4-6-4,0-11-14,0-16-3,0-18-35,-4-19-15</inkml:trace>
          <inkml:trace contextRef="#ctx0" brushRef="#br1" timeOffset="1.78501E10">-1729 296 80,'-8'-10'33,"12"3"-26,-15 4 5,7-1 2,-4 1 3,1-4 4,-1 4 9,-3-4 3,0 0 0,-1 1 2,1-1-4,0 0-1,3 4-17,1 0 3,-1-1 2,4 1-4,1 3 2,-1 0-7,4 0-1,0 0-6,0 7-2,0-1 0,0 8 0,4 6 0,3 7 2,4 6-1,-3 7 2,-1 7-2,5 4 2,-5 2-2,5 1 2,-5-1-2,1 4-1,-1 4 3,-3-1 0,-4-6-4,0-4-1,0-10 1,0-3 2,-4-7 0,0-6 2,1-4-4,3-7 0,0-3-1,-4-3 0,0-7 0,-3-3 0,-1-4 0,1-3 0,-1-7 0,-3-3 0,3-3-3,-3-8-1,0-2 0,-1-4 2,1-3-1,0 3 1,-1-3 5,5-1 1,-1-2-3,1-4 1,3 0 0,0 0 0,4-3 0,0 0 0,4 3 0,0 0 0,7 3-3,0-3 2,1 7 1,-1 0 2,4 3-3,0 3 0,0 4 1,4 7 2,0 3 3,-4 6 2,0 1-3,0 6-3,0 4 2,0 3 2,0 3-2,0 4-2,0 0 0,4 3-1,0-4-3,0 4 2,0 1 1,-4-1 0,0 0 0,-4 0 0,1 3-3,-5 7 0,-3 7-9,-4 13-3,-4 7 6,-7 10 2,0 3 5,-4 1 1,-1-1 1,-2 0 0,-1-6 0,0-7 2,0-7-1,4-10 2,4-10-4,-1-10-6,1-10 1,3-6 3,5-8 2,6-6 3,1-3 1,4-4 1,-1 0 2,1 0-5,-1 1-3,5-1 1,-1 3 2,0 4 0,-3 0-1,3 3 3,-3 4 0,3 3-1,0 0 1,1 0-2,-1 6 2,0 1 0,1 3 3,3 3-3,0 4 0,-4 3-1,4 4 1,-4 2-2,1 4 2,-1 4-2,0 6 2,1 0-4,-5 4 0,-3-1 1,-4 1 2,0 3-1,-4 3 2,-3 7-2,-5 3-1,-6 7 3,-5 3 0,-3 1-4,-5-4-1,-3-7 3,-11-3 1,-4-7 4,-4-10 1,1-13-3,3-10-1,0-14-14,3-13-8,5-7-15,7-6-6,4-8-77,7-9-36,4-7 79</inkml:trace>
        </inkml:traceGroup>
        <inkml:traceGroup>
          <inkml:annotationXML>
            <emma:emma xmlns:emma="http://www.w3.org/2003/04/emma" version="1.0">
              <emma:interpretation id="{DA13F46F-45FD-4EDF-95A7-232950DD1728}" emma:medium="tactile" emma:mode="ink">
                <msink:context xmlns:msink="http://schemas.microsoft.com/ink/2010/main" type="inkWord" rotatedBoundingBox="7607,15299 13371,15171 13429,17779 7665,17907"/>
              </emma:interpretation>
              <emma:one-of disjunction-type="recognition" id="oneOf2">
                <emma:interpretation id="interp10" emma:lang="en-US" emma:confidence="0">
                  <emma:literal>(HUIJINGLL))</emma:literal>
                </emma:interpretation>
                <emma:interpretation id="interp11" emma:lang="en-US" emma:confidence="0">
                  <emma:literal>(HUITING 4)</emma:literal>
                </emma:interpretation>
                <emma:interpretation id="interp12" emma:lang="en-US" emma:confidence="0">
                  <emma:literal>(HUITINA 4)</emma:literal>
                </emma:interpretation>
                <emma:interpretation id="interp13" emma:lang="en-US" emma:confidence="0">
                  <emma:literal>(HUIJINGLLL)</emma:literal>
                </emma:interpretation>
                <emma:interpretation id="interp14" emma:lang="en-US" emma:confidence="0">
                  <emma:literal>(HUITINE 4)</emma:literal>
                </emma:interpretation>
              </emma:one-of>
            </emma:emma>
          </inkml:annotationXML>
          <inkml:trace contextRef="#ctx0" brushRef="#br1" timeOffset="1.785E10">2433-94 116,'-4'-7'44,"4"7"-35,-3 0 7,3 0 2,0-3-4,-4-4 2,0-3 4,0 3 2,1-6-11,-1 3 4,-4 0 5,1 0-2,3 3-1,-4 4 2,1-1 0,-1 1-6,1 3 0,-1 0-6,1 3-2,-1 4 0,1 7-1,-5 6-2,1 10 1,0 0-2,-1 7-1,-3 3 1,4 7 1,0 7 1,-1 3 3,1 0-1,0 10 0,3 0-3,4 3-2,1 4 3,-1-4 2,0-3 0,4 0 0,-4-3-3,4 0 1,4-4-2,0-3 2,3-4 2,1 1 2,-1-10-3,5-4-1,-1-3-1,4-4 1,0-6-2,0-4 2,0-2-4,0-8-2,1-3-5,2-3-2,1-4-20,0-6-7,0-1-58,0-2-61,0 2 48</inkml:trace>
          <inkml:trace contextRef="#ctx0" brushRef="#br1" timeOffset="1.785E10">2550-50 228,'-8'0'88,"5"0"-69,3 0 0,0 0-4,0 0-13,0 0-1,0 0-1,3 6 2,1 4-1,4 4-1,-1 9 3,1 11 2,-1 9 2,1 11 12,-1 10 5,1 13-6,0 6 0,-1 15-7,1-5-1,-1-2-6,1-7-1,-1-7-3,-3-10-1,0-14-17,-4-9-5,4-14-40,-1-16-16,1-18-28</inkml:trace>
          <inkml:trace contextRef="#ctx0" brushRef="#br1" timeOffset="1.785E10">2614 563 72,'-4'3'30,"4"-3"-24,0 0 4,4 0-2,0-3 15,0-1 10,-1 1 7,1 0 3,0-1-8,0 1-2,0-4-18,3 1 0,1-1-1,3-3-5,0 0-1,4 0 0,4-4 0,0 1-11,0 0-3,3-1-4,-3 1-1,0-1-14,-4 4-4,0 0-1,0-3 1,-7-1-14,3 1-41,-3 0 10,-1-4 36,-7-3 19</inkml:trace>
          <inkml:trace contextRef="#ctx0" brushRef="#br1" timeOffset="1.785E10">2818-4 144,'-15'-23'55,"11"13"-43,-4 0 19,5 7 5,3 3-5,0 0 2,0 0-4,-4-4 0,4 4-16,0 0 1,0 0 0,0 0-1,7 10 2,5 7-4,-1 10 1,0 6-3,4 8 2,0 5-4,0 8 1,1 10-3,-1 9 0,0 5-1,0 9 0,0-4-5,0 1-1,-4-7 3,1-6 1,-5-4-5,1-10 0,-1-17-26,-3-7-8,0-9-45,0-17-18,-4-24-7</inkml:trace>
          <inkml:trace contextRef="#ctx0" brushRef="#br1" timeOffset="1.785E10">3142-94 260,'-8'10'99,"8"0"-77,0-7-9,0 1-7,0-4-6,0 6 0,0 1 0,4 3 0,0 4 0,-4 2 0,0 8 0,4 6 6,-1 10 6,1 14 3,4 3 3,-1 10-10,5 3-2,-5 7-4,5 7 1,-1-7-2,0-6-1,0-8 1,1-9-1,-1-14 0,0-3 2,1-10-8,-1-11-1,4-5-1,0-11 2,4-11 4,4-9 1,-1-13 1,1-11 2,-1-9-3,1-8-2,-8-2 2,0-4 2,-3-4 0,-5-2 2,1 2 2,-8 4 2,0-3 1,-4 3 0,0 0-4,-3 16-1,-1 11 1,1 7 2,-1 9 6,0 7 4,1 1-6,-1 6-1,1 6-5,3 4-1,-4 7-3,5 10-1,3 3 1,3 7 0,5 10 4,3 9 5,4 11-1,1 10 3,-1 11-6,3 5-1,-2 4-2,2 7-2,1-3-8,-4-7-5,0-7 2,0-4 4,1-6-18,-5-10-8,0-10-27,0-10-10,1-7-47</inkml:trace>
          <inkml:trace contextRef="#ctx0" brushRef="#br1" timeOffset="1.785E10">3847 114 132,'-8'-40'49,"8"26"-38,4-6 17,0 13 6,-4 1-3,0 2-1,0-2 6,0-1 1,0 3-19,4 1 7,-4 0 3,0-1-7,0 4-1,0 0-8,4 7-2,-1 3-4,5 7-1,-1 6 1,5 11 1,-1 9-1,4 8 1,0 6 0,0 6 1,0 4-4,0 0-3,-3 4-9,-1-7-5,-3-8-24,-1-2-11,4-7-46,-7-7-19,-4-10 10</inkml:trace>
          <inkml:trace contextRef="#ctx0" brushRef="#br1" timeOffset="1.785E10">4167 104 204,'-18'13'77,"18"-10"-60,-4-3-3,4 0-3,0 0-10,4-3-1,3-4 0,1-3 0,-1 0 0,5 0 13,6-3 6,1-1 2,8 1 2,3-4-7,4 4 1,3-4-6,5 0 1,-1 1-9,1-5-2,-4 5-1,-4-1 2,-4 4-12,-8-1-6,-3-3-20,-4 7-7,-3 4-24,-5-1-52,-3 0 22</inkml:trace>
          <inkml:trace contextRef="#ctx0" brushRef="#br1" timeOffset="1.785E10">4465-64 208,'-15'27'79,"11"-17"-61,1 7-1,3-7-2,0 3-11,0 7 0,0 4-4,3 6-3,5 3 2,0 4 0,3 0 3,0 3-1,8-3-1,-4-3 1,0-1 1,0 1-3,-3-4 0,-1-3 1,-7-7 2,-1 0 12,-10-17 17,-4-6-5,-4-7-7,-4-7-2,0 4-6,-4-1 1,4 1 4,0 0 4,-3 2-1,-1 5-2,4-1-7,1 0-2,-1 4-11,0 3-5,0 0-7,4 0-2,4 3-8,-1 1-2,1-1-16,3 0-5,5 4-61</inkml:trace>
          <inkml:trace contextRef="#ctx0" brushRef="#br1" timeOffset="1.785E10">4763-7 224,'-4'-3'85,"4"3"-66,0-4-1,0 4-3,0 0-7,0 0 3,0 0 7,0 0 3,8 20-6,0 11-4,-1 16 0,1 6 0,-5 11 3,1 6 4,0 7-1,0 4 1,-1-1-9,1-13-5,4-6-17,-4-15-6,-1-9-41,5-37-104</inkml:trace>
          <inkml:trace contextRef="#ctx0" brushRef="#br1" timeOffset="1.785E10">5001-97 288,'-4'3'110,"4"0"-86,7 1-6,-3 2-8,0 1-9,0 3-1,0 4 5,-1 6 1,9 10-2,-5 13 10,1 8 6,-4 6-2,-1 6 0,1 4-4,0 0-1,0 0-10,-1 0-3,-3-6-6,0-11 1,0-10-24,-3-6-8,-1-7-38,-4-14-18,1-16-19</inkml:trace>
          <inkml:trace contextRef="#ctx0" brushRef="#br1" timeOffset="1.785E10">5023-174 316,'-3'10'118,"-1"0"-92,8 3-5,-1 0-7,1 4-13,7 7-1,-3-1-2,3 7-2,1 7 3,-1 7 0,0 3 3,1 3-1,3 4-1,0-1 3,0 1 2,4-1-2,-1-2-2,1 2-3,-4-9 1,0-7-1,1-4-2,-1-6-6,-4-4-2,0-6 7,-3-3 2,-1-4 5,1-10 1,-4-14 14,-4-16 6,3-27-5,-3-30 0,4-30-11,0-17-4,4-14-2,7-3-1,0 4-18,0 20-5,-4 13-7,0 6 1,-3 15-46,-1 9-20,-3 23-9</inkml:trace>
          <inkml:trace contextRef="#ctx0" brushRef="#br1" timeOffset="1.785E10">5830 80 272,'4'-6'101,"0"2"-78,-8-9 2,4 3-5,4-7-9,-4-10-1,0-6-6,0-8-3,-4 1 0,0 0-1,0 10 0,1 3 6,-5 7 4,4 3 3,-7 7 5,-4 10-6,0 7-8,-4 13-3,0 10-3,-3 10-2,-1 14 3,4 3 2,0 7 2,4 3 1,4-4 0,3 1 0,5 0-5,-1-7-1,8-4-2,-1-3 3,5-3-2,3-13-1,4-4-8,-3-6-3,-1-8 1,4-2 3,0-8 9,4-2 3,0-8 3,-4-6 0,0-3 6,-4-7 4,0-7-3,-3 0 1,0 0-1,-8 7 1,0-3 5,-4 6 3,-4 4-4,4 3-1,-3 3 2,-1 4 1,-3 6-16,4 4-5,-1 6-11,0 7-2,5 7 0,3-4 2,7 1-8,5-4 0,10-3-2,1-7-1,7-7 10,8-6 4,3-7-7,4-10-2,1-7-56,3-7-23,-15-6 0</inkml:trace>
          <inkml:trace contextRef="#ctx0" brushRef="#br1" timeOffset="1.785E10">6607-335 324,'-11'0'123,"11"0"-95,0-4-11,0 4-11,0 0-10,0 0 3,0 0 0,0 0 1,0 0 0,0 4 2,0 6 3,0 6 2,0 11 3,0 13-1,0 14 0,0 13-3,-4 10 1,0 4 5,-4 2 4,1-2-2,-1-7 0,5-11-8,-1-9-2,0-11-4,0-6-3,1-13-7,3-4-2,0-3 0,0-7 2,3 0 10,1-4 5,4-2 0,-1-4 2,1-4 0,-1 1 1,1 0-4,-1-1-1,1 1-1,3-4 1,0 4-4,1 0 0,-1-1 5,0 4 5,5 0-3,-1 4 2,0-4-3,4 3 0,-1 4-3,1 3 1,4 0-2,-1 0-1,5-3-2,-1 3-1,-3-4-3,-1 1 1,-3-7-35,0 0-15,-4-7-74</inkml:trace>
          <inkml:trace contextRef="#ctx0" brushRef="#br1" timeOffset="1.78501E10">7267-687 308,'-8'3'115,"16"-3"-89,-5 3-10,5-3-11,3 4-2,12-1 3,7 11 8,12 6 5,7 10-9,3 10 16,5 17 10,7 13 3,4 14 1,0 10-4,-4 17-2,-8 16-13,-10 10-5,-20 18-7,-18 12-4,-24 11-2,-21 13-3,-20-7-4,-18 0 0,-31-6-27,-22-17-11,-15-37-48,-34-34-19,-8-43-60</inkml:trace>
          <inkml:trace contextRef="#ctx0" brushRef="#br1" timeOffset="1.785E10">7082-61 340,'-4'7'126,"4"-3"-98,4-8-10,-4 4-12,4 0-7,3 4 2,-3 2-2,0 1 0,0 10 1,3 6 4,-3 17 5,3 17 4,1 17 4,-1 20-3,1 13 2,3 17-7,1-7-3,-1-6-3,0-10 0,1-21-24,-1-16-11,0-21-43,1-19-17,-5-41-40</inkml:trace>
          <inkml:trace contextRef="#ctx0" brushRef="#br1" timeOffset="1.78501E10">7225-208 312,'4'-7'115,"-4"4"-89,4 0 12,-4 3 1,4 0 1,-4-4 3,0 4-6,0 0-2,0 0-20,0 0 0,0 0-1,0 0-14,0 4-4,-4-1-34,0-3-13,4 3-42,0-3-17</inkml:trace>
        </inkml:traceGroup>
        <inkml:traceGroup>
          <inkml:annotationXML>
            <emma:emma xmlns:emma="http://www.w3.org/2003/04/emma" version="1.0">
              <emma:interpretation id="{BB1815AE-4AFC-4AAB-9A32-C5A9BA2DC11A}" emma:medium="tactile" emma:mode="ink">
                <msink:context xmlns:msink="http://schemas.microsoft.com/ink/2010/main" type="inkWord" rotatedBoundingBox="16641,15449 20984,15353 21031,17465 16687,17561"/>
              </emma:interpretation>
              <emma:one-of disjunction-type="recognition" id="oneOf3">
                <emma:interpretation id="interp15" emma:lang="en-US" emma:confidence="0">
                  <emma:literal>Posture</emma:literal>
                </emma:interpretation>
                <emma:interpretation id="interp16" emma:lang="en-US" emma:confidence="0">
                  <emma:literal>Distyle</emma:literal>
                </emma:interpretation>
                <emma:interpretation id="interp17" emma:lang="en-US" emma:confidence="0">
                  <emma:literal>Pesterer</emma:literal>
                </emma:interpretation>
                <emma:interpretation id="interp18" emma:lang="en-US" emma:confidence="0">
                  <emma:literal>Pistareen</emma:literal>
                </emma:interpretation>
                <emma:interpretation id="interp19" emma:lang="en-US" emma:confidence="0">
                  <emma:literal>Pestered</emma:literal>
                </emma:interpretation>
              </emma:one-of>
            </emma:emma>
          </inkml:annotationXML>
          <inkml:trace contextRef="#ctx0" brushRef="#br0" timeOffset="13436.2821">11764 1170 44,'7'-3'16,"8"0"-12,8-4-4,-12 4-2,8-4-13,4-3-2,3-4 8,0-2 7,5-4 37,-5-1 17,-3-2 2,-5-1 1,1-2-9,-7 2-2,-5 4-7,-3 0-2,-4 3-20,-4 4-5,-3 6 1,-5 4-7,-7 6-2,-3 7-1,-5 7-1,-3 3 2,0 4 3,0-1 0,4 0 0,3-6-3,4 0-2,4-4 1,4 1 1,3-1-6,4 4 1,4 0 1,0 3 1,4 3 3,0 4 1,0 3-1,-1 4 1,-3 3-4,-3 3 0,-9-3 14,-6-4 6,-13 1 21,-6-4 12,-9-7-10,-6-6-2,3-7-23,0-7-8,-4-9-11,0-14-3,8-14-40,7-9-15,4-8-65,12 4-27,6 0 33</inkml:trace>
          <inkml:trace contextRef="#ctx0" brushRef="#br0" timeOffset="11830.9664">11209 232 140,'4'-30'52,"4"16"-41,7-6 2,-4 10 0,4-3-5,4-4 1,7-3 3,5 0 3,2-4-8,9 1 5,3-1 1,4-2-4,4 2-3,0 4 1,-4 0 2,0 3 0,0 7 0,-8 7-5,1 6-1,-5 4-1,-3 3-2,-3 7 3,-5 6 0,-3 11 1,-8 9 0,-4 14-2,-3 3 1,-5 8 4,-6-1 6,-9 0-1,-3 0 1,-7 3 6,-12 0 2,-12 1-4,-6-8 0,-9-12-6,1-14 1,0-17-7,-5-17-1,-2-16-33,-9-18-13,-3-5-54,4-1-65,7 3 43</inkml:trace>
          <inkml:trace contextRef="#ctx0" brushRef="#br0" timeOffset="11319">11847-100 184,'-8'-20'71,"8"17"-55,0-1 0,0 4-5,0 0-5,0 0-1,0 0-6,0 0 1,0 0 0,0 7-3,-4 6 0,0 4 8,-3 7 6,-4 13 4,-8 13 3,-4 17-1,1 3-1,-5 4-8,1 0-3,-1-4-3,5 4 1,3-7-2,4-7-1,0-10 1,7-9-1,1-15-36,3-9-15,4-17-49</inkml:trace>
          <inkml:trace contextRef="#ctx0" brushRef="#br0" timeOffset="14030.6863">12107-281 192,'-27'-10'71,"24"7"-55,-5-7 4,4 6-2,0 1-3,1 0 1,-1-1 0,0 1 0,0 0-8,1 3 1,3 0 2,0 0-2,0 0 2,7 6 3,8 1 1,12-4 0,18-3 1,8-3-2,7 0-1,0-1-5,4 1 0,-3-4-7,-5 4-1,-7-4 2,-3 4 1,-13-1-4,-6 1 1,-8 0-11,-4-1-3,-8 4-31,-10 0-12,-5 4-35,-7 2-50,0-2 41</inkml:trace>
          <inkml:trace contextRef="#ctx0" brushRef="#br0" timeOffset="12609.529">12103-261 156,'-8'-6'60,"8"6"-47,-3-4 2,3 1-2,-4 0-7,0-1-1,0 1 6,1-1 3,-1 1-7,0 3 7,4 0 3,0 0-3,0 0 2,0 0-9,0 0-2,0 0-1,0 0 2,0 0-1,0 0 2,0 0-6,0 0-1,0 0 0,0 0 0,0 0 0,0-3 2,0-1-1,0 1 2,4 0-18,3-1-4,5-9-88</inkml:trace>
          <inkml:trace contextRef="#ctx0" brushRef="#br0" timeOffset="14332.8368">12386-579 288,'-4'-17'107,"8"10"-83,7 1 8,-11 6-2,0 0-16,8 3-5,-5 4 5,-3 10 2,-3 19-7,-5 25 3,-7 12 2,-4 5-7,0-5-4,4 1-16,4 0-6,11-11-103,7-16-79,1-20 71</inkml:trace>
          <inkml:trace contextRef="#ctx0" brushRef="#br1" timeOffset="1.785E10">12409 332 104,'-3'0'38,"3"-4"-29,-4 4-3,4 0-1,0 0-6,0 0 0,0 0 21,0 0 8,0 0 2,0 0 2,0 0-12,0 0-2,0 0-10,0 0-5,0 0-2,0 0-6,0 0 1,7 4 4,1-1 4,7-3 10,8 0 5,3 0 0,4-3 0,12-1-6,-1 1 0,1 0-8,-5 3-3,1 0-1,-4 0-1,-4 0-9,-4 3-2,-3-3 12,-4 0 9,-4 0-5,-4 0-2,-3 3-9,-1-3-1,1 0-8,-8 0-3,4 0-12,-4 0-6,0 0-21,0 0-44,0 0 17</inkml:trace>
          <inkml:trace contextRef="#ctx0" brushRef="#br1" timeOffset="1.785E10">12462 613 148,'-4'-3'55,"8"6"-43,-4-3-1,0 0-4,0 0 6,0 0 3,4 0 4,0-3 0,-4 3-11,0 0 10,0 0 4,0 0-5,0 0 0,0 0-5,0 0 0,0 6-1,0-6 2,3 4-5,-3-4-1,8 3-2,0-3-1,-1 3 3,4-3 3,1 0-6,-1-3-3,4 0-1,0-1 1,0 4-1,4-3-1,-4 3 1,4 0-1,0 3 0,0-3 0,0 0 0,-1 4 2,1-1-1,4 0-1,0-3 3,3 0 2,-3 0-2,-1 0-2,1 0-3,-1 0-1,-3-3-16,-4 0-5,0-7-78,-7-14-22</inkml:trace>
          <inkml:trace contextRef="#ctx0" brushRef="#br1" timeOffset="1.785E10">12858 23 216,'-4'-3'82,"4"3"-64,0 3 0,0-3-3,0 0-9,0 0 2,0 0 1,0 0 2,0 0-5,4-3 0,0 3 4,0 0-2,3-3 3,1 3-2,-1 0 2,5 0-2,-1 0 0,0 0-5,4 3-1,0 0 1,0 4 0,0 0-5,8 3-1,-4 0 1,4 3 0,-5-3 3,5 4 1,0-1-4,-1 0 1,-3 1 0,0-1 2,-4 1-1,4-4-1,-4 0 1,0 0 1,0 0-1,-4-3 2,1-1-2,-5 1-1,-3 0 1,0-1 1,0-2-1,-1-1 2,-3-3 0,4 7 3,0-1-3,0 1-2,-1 0-3,1 3 1,-4 0 3,0 3 1,0 1 3,0-1 1,-4 4-1,-3 6-1,-4 8-3,-12 5 1,-3 18-2,-8 10-1,-8 13-2,1 10 1,-5 14-1,1 9-2,-4 4-24,8-10-9,-1-17-100</inkml:trace>
          <inkml:trace contextRef="#ctx0" brushRef="#br1" timeOffset="1.785E10">13476-97 292,'-7'-7'110,"11"14"-86,-1-7-11,1 0-9,4-4-6,-1-2 3,1-1 4,3-3 4,0 0-4,1 3 4,3 0 3,0 4 3,0 0 3,4 3-1,0 0-1,0 6-8,3 4-5,1 10 2,3 4 1,1 3-2,-1 0-3,0 6 0,-3 4-1,-4 0 0,0 3 2,-4 7-1,-4 0-1,-3 6-4,-5 4-2,-3 0 0,0 0 4,-3 0-1,-5-6-1,-7-4 0,-4-4 3,-4-6-2,1-3 1,-1-8 4,4-6 3,1-6 7,2-7 2,5-7-5,4-11-3,3-15 8,4-11 2,7-20-3,5-7-3,-1 14-5,12-34-2,7 4-1,-4-1 1,1 8 0,-5 2 3,1 7-8,-4 7 0,-4 7-18,0 3-6,0-3-45,0 6-18,0 1-60</inkml:trace>
          <inkml:trace contextRef="#ctx0" brushRef="#br1" timeOffset="1.785E10">14238 761 244,'0'6'93,"0"-6"-72,4 0-8,-4 0-8,11-6-3,8-8 8,0-3 5,3-3-7,5-3 9,3-4 3,0-3 5,0-7 2,-3-3-6,-1-4 0,4-3-6,-3-6-1,-5-1-8,1 0-2,-4 1-11,-4 3-3,-4-1 5,0-2 4,-3-1 4,-4 0 3,-4-3-8,0 0 0,0-3-5,-4 10 0,0 6 6,0 7 5,1 7-2,-1 7-1,-4 3 0,1 3-1,-1 7-5,1 10 1,-5 10-5,-3 13-1,0 14 2,-4 14 5,-3 26 2,-1 26 1,-7 25-3,-4 26 2,0 14 1,11 9 2,8-13 1,15-23 3,15-17-16,8-17-8,7-23-29,4-20-10,0-21-65</inkml:trace>
          <inkml:trace contextRef="#ctx0" brushRef="#br1" timeOffset="1.785E10">14777 6 280,'4'-6'107,"0"9"-83,3-6-9,1 3-9,-1 0-4,5 0 1,3 0 7,0 0 6,11 0-8,1 3 7,3-3 4,0 7-6,4 0-2,-8 3-9,1 3-3,-5 4-3,-3 6 3,0 7-2,-4 4 1,-4 3-3,-3 3 1,-4 0 0,-4 7 2,-4 3-4,-4 4 2,-7 6 0,-4 1-1,1-1 6,-9-3 1,1-7 0,-1-6 1,1-7 0,7-11 1,4-5-2,4-5-2,3-6 5,8-10 4,8-3-3,7-7 2,4-10-1,3-7 3,12-13-1,0-4 2,0-6-4,4-7-2,-4 0 0,0-3 1,-4-4 1,0 0 3,-4 1 1,-3 6 3,-4 3-5,-4 4-3,-4 0-3,-3 6 0,-4-3-13,-4-7-6,-12-26-95,-7-17-43,-7-41 12</inkml:trace>
          <inkml:trace contextRef="#ctx0" brushRef="#br1" timeOffset="1.785E10">14920 1444 176,'4'0'68,"0"0"-52,-4 4-14,0-4-8,0 0 14,4 0 11,-1 0 13,1 0 5,4-4-19,-1 1 12,1 0 4,7-1-10,4-3-3,-4-3-8,4-3-3,3-7-2,5 0 0,7-10 0,0-7 2,3-3-5,5-7-3,-1-4-1,-3-2 1,0-8-3,-1-2 0,1-1-4,-8 4 1,-3-1-3,-5 11 2,-7 3-2,-3 10 2,-5 4 1,-3 3 2,-4 6-1,-4 7-1,-3 7 3,-5 0 0,-3 14-8,0 2-4,-4 11 2,0 13 4,4 14 8,4 16 7,7 17 2,8 17 4,7 10-7,4 3-4,4-6-11,0-7-3,8-14-38,3-26-16,4-41-52</inkml:trace>
        </inkml:traceGroup>
        <inkml:traceGroup>
          <inkml:annotationXML>
            <emma:emma xmlns:emma="http://www.w3.org/2003/04/emma" version="1.0">
              <emma:interpretation id="{2B1D956F-84FB-44ED-84A7-6CB6EAD8DF74}" emma:medium="tactile" emma:mode="ink">
                <msink:context xmlns:msink="http://schemas.microsoft.com/ink/2010/main" type="inkWord" rotatedBoundingBox="22538,14051 23307,14035 23340,15547 22571,15564"/>
              </emma:interpretation>
              <emma:one-of disjunction-type="recognition" id="oneOf4">
                <emma:interpretation id="interp20" emma:lang="en-US" emma:confidence="0">
                  <emma:literal>l</emma:literal>
                </emma:interpretation>
                <emma:interpretation id="interp21" emma:lang="en-US" emma:confidence="0">
                  <emma:literal>t</emma:literal>
                </emma:interpretation>
                <emma:interpretation id="interp22" emma:lang="en-US" emma:confidence="0">
                  <emma:literal>k</emma:literal>
                </emma:interpretation>
                <emma:interpretation id="interp23" emma:lang="en-US" emma:confidence="0">
                  <emma:literal>L</emma:literal>
                </emma:interpretation>
                <emma:interpretation id="interp24" emma:lang="en-US" emma:confidence="0">
                  <emma:literal>I</emma:literal>
                </emma:interpretation>
              </emma:one-of>
            </emma:emma>
          </inkml:annotationXML>
          <inkml:trace contextRef="#ctx0" brushRef="#br0" timeOffset="8836">17849-1997 80,'-8'20'30,"5"0"-24,-5 14 10,4-11 3,-3 11-3,-8 6 1,-4 7-1,-8 7 3,-3 16 0,-7 11 1,-9 2-3,-3-2 0,-4-4-9,1 7 1,3-4 4,3-3-3,9-7 2,-1-2-3,4-12 2,4-2-4,0-10 1,3-7-3,5-4 2,7-6-4,0-7 0,3-3-1,5-4-2,-1-3-2,1-3-1,3-7-58,4 0-26,4-10-5</inkml:trace>
          <inkml:trace contextRef="#ctx0" brushRef="#br0" timeOffset="9622.6075">17212-1038 136,'-15'-10'52,"7"6"-41,4 1-2,4 3-3,0-3-5,0-1 2,4 1 2,0 0 2,0-1-3,-1 1-1,1 0 3,-4-1 1,4 1 3,-4-1-3,0 4 1,0 0-7,0 0-3,4 7-2,-4 3 3,0 7 2,0 3 2,0 7 1,-4 6 0,0 1 2,0 3 1,-3 0 3,3 0 4,0-1-4,1-2 0,-1-1-2,0-2 0,0-5 0,4 1 2,-4-3-5,4-1-1,-3 1-2,3-4 1,0 0-2,0 0 2,0-7 2,3 1 2,1-4 1,8-4 2,-1-6 1,8-3 3,3-4-5,5-6-1,7-4-4,3 1-3,5 2 0,3 1-1,0 3 0,-3 0 2,-5 0-3,-3 3 0,0 0 1,-3 4 0,-1-1-9,-4 1-2,8-4-115</inkml:trace>
        </inkml:traceGroup>
      </inkml:traceGroup>
      <inkml:traceGroup>
        <inkml:annotationXML>
          <emma:emma xmlns:emma="http://www.w3.org/2003/04/emma" version="1.0">
            <emma:interpretation id="{598CD3E0-7F12-41E0-BC50-63CC90DED5F3}" emma:medium="tactile" emma:mode="ink">
              <msink:context xmlns:msink="http://schemas.microsoft.com/ink/2010/main" type="line" rotatedBoundingBox="3397,17362 22185,17384 22183,18977 3396,18955"/>
            </emma:interpretation>
          </emma:emma>
        </inkml:annotationXML>
        <inkml:traceGroup>
          <inkml:annotationXML>
            <emma:emma xmlns:emma="http://www.w3.org/2003/04/emma" version="1.0">
              <emma:interpretation id="{A383B23F-C3CB-4688-9927-73F968B37764}" emma:medium="tactile" emma:mode="ink">
                <msink:context xmlns:msink="http://schemas.microsoft.com/ink/2010/main" type="inkWord" rotatedBoundingBox="3397,17493 7069,17498 7068,18960 3396,18955"/>
              </emma:interpretation>
              <emma:one-of disjunction-type="recognition" id="oneOf5">
                <emma:interpretation id="interp25" emma:lang="en-US" emma:confidence="0">
                  <emma:literal>Bulletin</emma:literal>
                </emma:interpretation>
                <emma:interpretation id="interp26" emma:lang="en-US" emma:confidence="0">
                  <emma:literal>Belle (Th)</emma:literal>
                </emma:interpretation>
                <emma:interpretation id="interp27" emma:lang="en-US" emma:confidence="0">
                  <emma:literal>Belle (71)</emma:literal>
                </emma:interpretation>
                <emma:interpretation id="interp28" emma:lang="en-US" emma:confidence="0">
                  <emma:literal>Ballet)</emma:literal>
                </emma:interpretation>
                <emma:interpretation id="interp29" emma:lang="en-US" emma:confidence="0">
                  <emma:literal>Belle (TI)</emma:literal>
                </emma:interpretation>
              </emma:one-of>
            </emma:emma>
          </inkml:annotationXML>
          <inkml:trace contextRef="#ctx0" brushRef="#br2" timeOffset="1.78573E10">740 1553 148,'-4'0'57,"4"-4"-44,-3 1 1,3 3-1,0-4-5,0 1 1,-4-4-1,0-3 0,0 0-4,-3 0 4,-1-3 2,1 9 1,-1-2 1,1-1 5,-1 4 3,1-1-1,-1 4 0,1 4-8,-1-1-2,0 10-5,1 1-3,-4 6-3,-1 3 1,1 8 1,0 2 0,-4 7-3,0 4 2,-1 0 1,5-1 0,0 1-7,0-4 0,3 10 9,4-10 6,0 4-3,1-1-3,3-6 1,0 4 2,3-5-2,1 1 0,0 0-1,4 3-2,-1-3 3,1 0 0,-1-3 1,1-1 0,-5-3-2,1 4-2,0-7 1,4 3 1,-5-3 1,5-4 3,-1 1-1,1 2 2,-1-2-4,1-4 0,0 0-1,-1 0 1,1-3 0,-5 0 1,1-1 0,0 1 0,0 0 0,-1-4 2,1 4-3,4-7-2,-4 7 0,-1-4-1,1 1 0,4-1 2,-1-3-8,-3 4-3,0-8-33,3-2-12,5-14-72</inkml:trace>
          <inkml:trace contextRef="#ctx0" brushRef="#br2" timeOffset="1.78573E10">827 1925 156,'-8'-11'60,"5"11"-47,-1-6 13,4 2 3,-4 1-6,0 0 1,1-4-2,-5 0-2,1 1-10,3 2 0,0 1 3,0 0-1,0-4 3,1 7 1,-1 0 2,0 0-6,4 0 1,0 7-4,0 3 0,0 6-3,4 4 1,0 7-6,3 10-1,1 3 0,-1 11 0,1 2 0,-1 4 0,1-3-3,-1-4 2,1-3-10,0-7-3,-1-6-6,1-7-1,-1 3-10,1-10-3,-1-3-11,1-7-2,3-7-47</inkml:trace>
          <inkml:trace contextRef="#ctx0" brushRef="#br2" timeOffset="1.78573E10">1053 1951 220,'-11'0'82,"7"7"-64,4-7 4,0 0-1,0 0-9,0 0-2,0 0-3,0 0-2,0 0-3,0 7 3,4 3 1,0 7 2,3 3 2,1 6-3,-1 5 1,5 2-1,-1 7 1,0 1-4,1-8-1,3 7-1,-4-6 1,0-4-7,-3-10 1,-1 4-19,-3-14-8,0 3-33,-4-13-14,0-7-18</inkml:trace>
          <inkml:trace contextRef="#ctx0" brushRef="#br2" timeOffset="1.78573E10">706 1961 228,'-7'-3'85,"3"3"-66,0-7 8,4 7-2,0 0-13,0-3-4,0-4-10,0 1-1,0 2 1,0 1 3,4 3 4,-4 0 0,0 0 2,8 0-4,-1 3 0,1 1 1,3-1 2,0-3 3,4 0 5,0-3 1,4-1 3,4-2-4,0-1 2,3-3-9,0 0-2,4 0-3,-3 0-2,-1 3-10,1-3-6,-1 7-25,-3-1-9,3 1-31,-3 3-12,-4 0 4</inkml:trace>
          <inkml:trace contextRef="#ctx0" brushRef="#br2" timeOffset="1.78573E10">842 2494 96,'-7'4'38,"3"-8"-29,0 1-8,4 0-2,0-4-1,0 7 1,0-7 7,4 4 6,-4-4 16,0 7 7,0 0 1,0 0 3,0 0-15,0 0-4,0 0-12,0 0 1,0 0 2,0 7-2,0-7 0,0 0-5,0 0-3,0 0 0,0 0 1,0 0-1,0 0-1,0 0 3,0 0 0,0 0-4,0 0 1,4 0 6,3 0 4,1 0-1,-1 0 0,1 0-1,3 0 0,0 0 2,4 0 4,0-7-4,4 7 2,0-3-3,4-4 0,3 0-5,-3 4-1,7-4-1,-4 1 1,1 6-2,-5-4-1,1 4-4,0 0 0,-5 4-22,1-4-11,-4 10-71,0-14-58,1-2 60</inkml:trace>
          <inkml:trace contextRef="#ctx0" brushRef="#br2" timeOffset="1.78573E10">1264 1532 220,'-3'4'82,"3"-4"-64,3 6-4,-3-6-6,8 4-5,-1-1 3,5-3 3,-1 0 2,4 4-5,0 2 3,4 1 1,4 3 6,-1 10 2,8 7-3,1 10 1,-1 6-5,4 8 1,0 16-7,-8 6-1,-7 15-2,-8 15 1,-11 5-7,-7-4 1,-16-1-39,-7 5-14,-12-11-67</inkml:trace>
          <inkml:trace contextRef="#ctx0" brushRef="#br2" timeOffset="1.78572E10">-1891 1750 184,'-8'-3'71,"4"3"-55,4-3 0,0 3-5,0 0-7,-3 0-1,3-7-1,-4 7 1,0 0-2,-4 0 4,5 0 1,-1 0 2,0 0 2,0 7-1,-3-1 0,3 4-8,4 4-2,4 2 0,7 8 0,-3 3 1,-1 6 2,1 7 1,-1 4 1,1 0 2,-1 16 1,1-3-1,-1 0 1,-3 0-4,-4-4-2,0-6 0,0-6-1,-4 2 2,1-13 3,-1 1-2,0-11-2,0-4-3,1-2-1,-1-4 2,0-3 2,4-1-5,-4-2 1,4-4-4,-3 0 2,-1 0 3,4 0 1,-4 0-2,0 0 2,0-4-4,1-2-1,-1-5 0,0 1 2,-7-3 2,3-4 1,-3-6 1,0-4 0,-1 0 0,1-3 2,0 0-1,-1-4-1,1 4 1,4 0-1,-1-3 0,0 2 0,5 1 0,-1 0 2,4 0-1,0-4 2,4 8-2,-1-8-1,5 4 1,0-4-1,3 4 2,0-3 3,4-1 0,0 4 0,0 0-1,0 3 0,4 4-2,-4-1 1,1 7-2,-1 1-1,0 2 1,0 1-1,4 3 0,-1 3 2,1 0 1,0 1 1,4-1-2,-4-3 1,-1 7-7,1-4 1,0 0-1,-4 7 2,0-3 7,0 3 7,-3 0-4,-5 3-2,1-3-3,-1 7 0,1 3 0,-1 13 1,-3 1-7,-4 6 0,0 7-1,-4 3-1,1 0 1,-1-3 3,-4 7-2,5-7 1,-5-4 2,1-6 0,-1 3 0,0-7 2,5-2-1,-5-8 2,4-3-2,-3-3 2,3-4-7,-4-6 1,5-1 1,-1-6 3,0 7-2,0-7 0,4 3 1,-3 1 0,3-1 0,-4-3 2,0 6-3,4 1 0,0 0 1,0 3 2,4-4-6,3 1 3,1 0 2,3-1 0,1-2-1,3 6-2,0-4-1,4 4 2,-1 4 0,1 2 1,-4 1 0,0 3 0,1 7 2,-1 0-1,0-1-1,0 1 1,-4 10 1,0 0-6,1 3 1,-5 0 3,-3 4 4,0-1-1,-4 1 0,-4-1-3,-4-3-3,-7 4-7,-3-7-2,-5 6 7,-3-6 2,-5-4 3,-6 1 2,-5-7 1,1-7 3,-1-10-5,1-4-1,3-2-24,8-4-10,7-7-28,4-7-51,8-6 21</inkml:trace>
          <inkml:trace contextRef="#ctx0" brushRef="#br2" timeOffset="1.78572E10">-1250 2447 52,'3'10'22,"1"-3"-18,0 3 4,0-3 0,-4 0 0,0-4 0,0-3 2,0 0 1,3 3 1,5-3 2,-1 4-1,5-4 2,-1-4 5,-3 1 4,3-7-3,0 7-3,1-11-4,-5-3-1,1 1-7,-1-1-2,1-7 2,-4-2 1,-4-5 1,0-2-4,-4-1-1,0 8 1,0-1 0,-3-3 0,-1 3 2,-3-3-1,-1 3 0,1 3-3,0 8-2,3 2 3,-3 1 0,3 9-10,-3 14-3,0 7-2,3 13 2,-3 11 8,7 12 3,0 8 5,4-1 1,4 4-1,4-4-1,7-3-1,4-7 0,3-3-2,1-7-2,3-10 1,5-6-1,-1-7-9,4-11-4,0-9-18,-1-4-7,1-6-46</inkml:trace>
          <inkml:trace contextRef="#ctx0" brushRef="#br2" timeOffset="1.78572E10">-892 2759 152,'-4'17'57,"4"-14"-44,4-3 3,-4 0 0,0 0-4,3 0 1,1-7-10,0-3-3,4 0-1,-5-3 2,5 0 2,-4-1 3,3-3 3,1 1 5,-1-1 1,1-7-4,-1-9-1,1 9-2,-1-6 2,5 0-7,-5-10-2,1 0 1,-1-11 1,1-2 5,-4-1 3,-1 1 0,-3-4 1,0-7-4,-3 7-3,-1-10-2,-4 13 0,1 1-4,-4 9 0,-1 4 3,-3 0 3,-4 13-4,-3 0-1,-5 7 2,1 3 1,-1 4-1,1-1-2,7 4 3,4 4 0,4-1-1,0 7 1,7 10-4,4 7 0,7 13 1,8 13 2,8 11-1,7 16 2,12 18-4,-1 19 0,-3 10 1,0-3 0,-5-7-3,1-13 2,-3-7-4,-5-26-1,0-25-55,4-46-23,4-50-22</inkml:trace>
          <inkml:trace contextRef="#ctx0" brushRef="#br2" timeOffset="1.78572E10">-451 2622 244,'-11'10'90,"11"-10"-70,0-10-5,0 6-8,3-19-7,-3-4-3,4-3 0,-4-10 2,0 3 0,0-7 3,0-3 12,0 0 6,0 0-2,0 1 2,0-5-11,0-2-3,0 2-6,0 8-1,-4-4 1,1 7 0,-1-1 2,0 5 1,-4 2-1,1 4-2,-1 0 1,1 3-1,-1 0 2,1 0 3,-1 0-4,1 4-3,-1 3-2,4 0 3,1 3 0,-1 4 1,0-1 0,0 8 2,-3 2-1,-1 4-1,1 7-4,-1 6 0,1 7 0,-1 11-1,-3 5 4,3 11 0,1 4 1,7 9 0,0 4-3,3 3 2,5 3 1,3 0 2,4-3-1,4-3-1,0-4-4,4-6 0,3-10 2,-3-14 3,-4-7 0,7-3 2,12 7-2,-1-10 2,1-10 0,-4 3 1,0-7-2,-8-6-2,-3 3 3,0-10 2,7-7-7,-4 0-3,-7 0 3,-4-3 2,-4 0-1,1 0 0,-5 3 1,1 4 0,-4-4 2,-1 10 1,-3-3-1,0 4-2,0-1-2,0 0 1,-3 1 1,-1-1 2,0 0-3,0 0 0,0-3-1,1 10 0,-1-3 0,-4 3 0,1 3-3,-1 4-1,-3 6 0,3 11 2,1 3 4,-1 6 2,5 1 4,3 3 3,3 3 2,9 0 3,3 0-3,4-6-1,7-1-6,4-16-1,4-7-6,4-17 0,7-13-26,0-20-8,4-20-89</inkml:trace>
          <inkml:trace contextRef="#ctx0" brushRef="#br2" timeOffset="1.78572E10">-485 2511 180,'-8'23'68,"8"-19"-52,0-8-8,0 4-4,0 0-15,0 0-3,4-3 7,0 0 6,0-1 1,-1 1 9,1-4 6,0 7 4,0-3 3,0 3-6,-1-3 1,1-1-10,4-2-4,-1 2-2,-3-9-1,3 6 2,1-6 1,-4-1-1,0-2-2,-1 2 3,1-6 2,-4-3 4,0 3 2,-4-4-1,1 1 1,-1-1-6,-4 1-3,4 3-1,-3-4-1,3 7 0,-3 7 0,-1 0 0,1 0 2,3 0-1,0 3 2,0 1-4,0-1 0,1 4 1,-1-1 0,-4-2 0,5 6 0,-1-4-3,0 4 2,0 0 1,1 0 2,-1 0-1,0 0 2,4 4-4,-4-4-2,4 6 2,0-2 0,0-1 1,0 0 2,0-3-3,0 0-2,0 4-1,0-4 3,0 0 0,0 0 1,0 0 0,0 0 0,0 0 0,0 0 0,0 3 0,0-3 2,0 7-1,0-4-1,0-3 1,0 0 1,0 0-3,0 0-2,0 0-1,0 0 3,0 0-13,0 0-6,0 0-22,4-3-9,4-1-39</inkml:trace>
        </inkml:traceGroup>
        <inkml:traceGroup>
          <inkml:annotationXML>
            <emma:emma xmlns:emma="http://www.w3.org/2003/04/emma" version="1.0">
              <emma:interpretation id="{50EE940C-F64C-40D7-B875-8F70B2DE0A73}" emma:medium="tactile" emma:mode="ink">
                <msink:context xmlns:msink="http://schemas.microsoft.com/ink/2010/main" type="inkWord" rotatedBoundingBox="8136,17406 10244,17409 10243,18521 8134,18519"/>
              </emma:interpretation>
              <emma:one-of disjunction-type="recognition" id="oneOf6">
                <emma:interpretation id="interp30" emma:lang="en-US" emma:confidence="1">
                  <emma:literal>Felix</emma:literal>
                </emma:interpretation>
                <emma:interpretation id="interp31" emma:lang="en-US" emma:confidence="0">
                  <emma:literal>Felix/</emma:literal>
                </emma:interpretation>
                <emma:interpretation id="interp32" emma:lang="en-US" emma:confidence="0">
                  <emma:literal>FeliX</emma:literal>
                </emma:interpretation>
                <emma:interpretation id="interp33" emma:lang="en-US" emma:confidence="0">
                  <emma:literal>Fenix</emma:literal>
                </emma:interpretation>
                <emma:interpretation id="interp34" emma:lang="en-US" emma:confidence="0">
                  <emma:literal>Felix}</emma:literal>
                </emma:interpretation>
              </emma:one-of>
            </emma:emma>
          </inkml:annotationXML>
          <inkml:trace contextRef="#ctx0" brushRef="#br2" timeOffset="1.78573E10">2697 1566 184,'0'-7'68,"-4"4"-52,1-4 8,3 4 2,0-1-11,0-2-3,0 2-1,0-2 3,0 2-8,0 1 6,0 0 3,0 3 2,0 0 1,0 0-3,3 10-1,1 3-4,0 7-1,3 10 1,1 11 1,-1 6-3,1 3-3,0 3 0,-1 1-1,1 0-2,-1-4 1,1-3-4,-5 0 0,1 3-12,0 0-5,0 4-21,3 10-8,5 6-17,-1 7-7,-4 0-24</inkml:trace>
          <inkml:trace contextRef="#ctx0" brushRef="#br2" timeOffset="1.78573E10">2701 1583 184,'-11'3'68,"7"0"-52,0-3 3,4 0 1,0 0-12,-4-3-4,4 0-3,0-4-1,0 4 0,0-1-3,0-2 2,4 2 1,4-2 2,3-1 3,4-3 4,4 0 2,7-7 1,4-3-4,0 3-3,-3-6-2,-1 6 0,1 0 0,-5 4 1,-3 3 0,-4 3 2,0 0-1,-3 4 0,-5 3-1,1 0 2,-8 0-5,0 0-3,3 3-10,-3-3-5,0 0-31,0 0-14,0 0-29</inkml:trace>
          <inkml:trace contextRef="#ctx0" brushRef="#br2" timeOffset="1.78573E10">2889 2042 200,'0'0'77,"-3"0"-60,6-4 8,-3 4 0,0 0-9,0 0 1,0 0-1,0 0-1,4 7-7,-4 3 4,4 0 1,3 0 7,-3 0 4,0-3-3,4 0-1,-1-4-7,1 1 0,-1-4-10,1 0-2,-1 0-1,5 0 2,-1 0-8,0-4-3,0 4-24,1-3-9,-1-4-29,8 7-10,-4 0-28</inkml:trace>
          <inkml:trace contextRef="#ctx0" brushRef="#br2" timeOffset="1.78573E10">3315 2213 92,'0'3'35,"4"-3"-27,4 0 0,-1-3 0,1-1 6,3-6 5,-3 7 2,3-7 2,0 0 4,1 0 4,-1-4-6,0 1-1,-3 0-13,-1-4-4,-3 0-3,0 0 0,-4 1 0,-4-1 0,-4-3 0,-3 0-5,0 0 1,-4-1 0,0 1 0,-4 0 0,0 3 2,0 1 3,0-1 2,4 4 1,0-1 0,0 11 2,0-4 1,0 7 1,4 3 0,-1 4-9,5 17-1,-1-1 2,4 11 2,1 6 2,-1 7 2,4 13 4,0 4 1,0-1-6,4-2-1,3-8-2,5-9 1,3-1-6,3-12-3,5-5-4,3-9 1,5-10-8,3 0-2,-4-14-10,4 4-4,-4-11-28,-4-3-12,-3-3-36</inkml:trace>
          <inkml:trace contextRef="#ctx0" brushRef="#br2" timeOffset="1.78573E10">3719 2441 100,'4'-17'38,"-1"7"-29,1-7 21,0 10 10,0-9-4,-1-1-1,1 0-6,0-10-1,0-3-16,0-7-5,-1-3-2,1-7-1,-4-3 2,4 0-1,0-7 0,-4 0-3,0 0 1,0-4 2,0 14 2,-4 1 3,-4 5 4,1 4 1,-5 7 0,1 0-3,0 10 0,-4 3-7,0 4-3,0 3-10,-1 6-3,1 4 6,4 7 2,0 10 3,-1 6 0,5 11 0,3 16 2,0 4 8,4 3 5,8-4-5,-1 8-3,5-4 0,3-4 0,4-2-8,3-8-1,1 1 0,3-7 3,-3-4-7,3-6-3,5 0-17,-5-4-9,0-6-14,4 0-5,-3-4-28,-5-3-37,1-3 39</inkml:trace>
          <inkml:trace contextRef="#ctx0" brushRef="#br2" timeOffset="1.78573E10">4111 1965 232,'0'3'88,"-4"4"-69,4-4 13,0-3 2,0 0-20,0 4-5,0-1-6,0 7-3,4-3 1,0-1-1,-1 4 2,5 4 1,3 9 3,1 4 3,-1 0 5,4 13-6,0 0 0,0 1-4,0-5-1,-3 5-1,-1-11-2,-4-10-15,1-3-7,-4-1-44,0-19-84</inkml:trace>
          <inkml:trace contextRef="#ctx0" brushRef="#br2" timeOffset="1.78573E10">4198 1730 364,'-34'37'134,"26"-27"-104,1 0-4,7-7-7,0-3-22,0 0-2,0 0-11,0 0-5,0 0 11,0 0-2,0 0 4,0 0 2,0 4 1,0-4-22,3 7-6,1-1-46,4-2-19,-1-1 3</inkml:trace>
          <inkml:trace contextRef="#ctx0" brushRef="#br2" timeOffset="1.78573E10">4348 1914 152,'0'4'57,"0"-8"-44,8 1-12,-4 0-10,0-1 9,-1-2 9,5-1 22,3 4 11,-7-1-22,3-2 20,1 6 9,-4 0-14,11 10 1,-4 0-12,8 3-11,0 1-6,0-1-4,3 0-3,-3 4-2,4 0 1,-1 0 1,1-1 2,0 4-1,-1 1-1,-3-5-2,4 11 1,-4-3-15,-1-4-4,1 0-17,-4-3-4,-3-1-38,-5-6-14,1-10 5</inkml:trace>
          <inkml:trace contextRef="#ctx0" brushRef="#br2" timeOffset="1.78573E10">4733 1663 340,'-11'20'129,"3"-13"-100,4 0-4,4-7-7,0 6-14,-3-2-2,3 2-4,-4 1 1,0 10 1,-3 13 0,-5 7 2,-7 10-1,-3 10 2,-5 3-2,-3 21 2,4-4-2,3-4 2,4-9-18,4-14-4,4-9-40,3-21-16,8-10-52</inkml:trace>
        </inkml:traceGroup>
        <inkml:traceGroup>
          <inkml:annotationXML>
            <emma:emma xmlns:emma="http://www.w3.org/2003/04/emma" version="1.0">
              <emma:interpretation id="{27C7260D-D9FF-4420-9B13-3CCE5A754A66}" emma:medium="tactile" emma:mode="ink">
                <msink:context xmlns:msink="http://schemas.microsoft.com/ink/2010/main" type="inkWord" rotatedBoundingBox="10772,17371 14463,17375 14462,18763 10770,18759"/>
              </emma:interpretation>
              <emma:one-of disjunction-type="recognition" id="oneOf7">
                <emma:interpretation id="interp35" emma:lang="en-US" emma:confidence="1">
                  <emma:literal>metamer</emma:literal>
                </emma:interpretation>
                <emma:interpretation id="interp36" emma:lang="en-US" emma:confidence="0">
                  <emma:literal>Metamer</emma:literal>
                </emma:interpretation>
                <emma:interpretation id="interp37" emma:lang="en-US" emma:confidence="0">
                  <emma:literal>metamere</emma:literal>
                </emma:interpretation>
                <emma:interpretation id="interp38" emma:lang="en-US" emma:confidence="0">
                  <emma:literal>metamers</emma:literal>
                </emma:interpretation>
                <emma:interpretation id="interp39" emma:lang="en-US" emma:confidence="0">
                  <emma:literal>Metamere</emma:literal>
                </emma:interpretation>
              </emma:one-of>
            </emma:emma>
          </inkml:annotationXML>
          <inkml:trace contextRef="#ctx0" brushRef="#br2" timeOffset="1.78573E10">5321 1496 232,'-7'0'88,"10"3"-69,-3 0-3,0-3-4,0 0-11,0 7-3,0 0 5,0-1 3,0 4-3,0 4 9,0 3 7,0 3-1,4 3 1,0 7-4,4 7 1,-1 7-7,4 3-3,1 0-3,-1 3 0,0 0-4,1 0 0,-5-3 1,1 0 2,-5-3-1,-3-4-1,0-6 1,0-8 1,0-9-1,-3 0 2,3 0-2,-4-11 2,0-6-4,0-10 0,-3-6 1,-1-8 2,5-3-1,-1-6-1,0-4-2,0 3 1,0 4 1,1-7 2,3 4-1,0 3-1,0-1-2,-4 1 1,4-3 5,0-4 5,0 0-3,0 4-1,0 2-2,0 5-3,4 2 1,3 4-1,1 0 2,-1 3 3,5 4 0,-1-1 2,0 4 2,1 4 5,-1-1-4,0 4 0,4 3-2,0 3 0,0 4 0,0 6 0,1 7-4,2 10-3,-3 4-3,4 6-1,-4 4 2,4-1 2,0-3-2,-4 7-2,4-3-1,0-4 3,-4 0-2,-4 0 1,1-6-3,-1-7 1,-4 0 0,-3-7-1,0-4-1,0-2-1,-4-4-1,-4 0 2,8-7-3,-8 7-1,0-10-2,0-3 2,1-4 4,-5-3 3,4-10 4,1-7 2,-1-6 3,4-7 1,0-11-3,7 1-1,1 0-1,-1-7-2,1 7 1,0-1-1,-1 8 2,1 6 1,-1 3 1,1 8 2,-5 2 3,5 11 2,0-1-3,-1 4-3,1 4 2,-1 2 0,5 4 3,-1 7 1,4 6-3,0 14 0,4 13-5,0 14 0,0 6 1,-4 7 2,0 0-3,-4 7-2,0 6 0,-3-2-1,-1-8-9,1-10-2,3-9-27,4-15-11,-3-12-14,-1-11-6,4-16-11,0-10-5,4-18-8</inkml:trace>
          <inkml:trace contextRef="#ctx0" brushRef="#br2" timeOffset="1.78573E10">6188 2102 176,'-7'14'68,"11"-11"-52,3 4-8,-7-7-6,4 0-6,-4 0 0,4 6 9,-1 1 6,-3-7-5,0 0 14,4 3 7,-4-3-10,4 4-4,-4-4-8,8 0-4,3-4 2,0-2 2,4-4 0,0-7 2,4 0-4,0 0-2,-4-6 4,0-4 1,-4 0 0,1-3 1,-5 7 0,-3-8 1,0 1 0,-4 4 0,-4-5 0,0 5 0,1-1-2,-5 0 1,0 0-2,1 10 0,-4 1 1,-1 6 3,1-1 0,0 5 2,-1 2-8,-3 8-2,4 6-3,0 7 0,-1 6 0,1 4-2,0 10 7,3 3 3,4 4 1,1 9 1,6 4-4,5 3-3,3 4 0,8 0-1,8-11 0,3-12 0,4-1 0,3-13 0,5-14-9,3-10-4,0-13-11,4-6-3,0-8-23,-7-9-8,-1-1-57</inkml:trace>
          <inkml:trace contextRef="#ctx0" brushRef="#br2" timeOffset="1.78573E10">6652 1348 252,'4'-7'96,"0"7"-75,-1 0 14,-3 0 1,0 0-17,0 0-3,4 7-8,0 0 0,0 3-5,0 20 3,-1 4 3,1 16-3,0 13-1,0 15 6,3 2 5,1 10 1,3 11 1,0 10-7,1 9-4,-1-9-2,0-4 1,1-16-1,-5-8 2,1-12-9,-5-18 0,1-6-20,0-20-8,0-10-13,-4-17-4,7-3 2,1-18 2,3-9-16,0-7-7,1-6-24</inkml:trace>
          <inkml:trace contextRef="#ctx0" brushRef="#br2" timeOffset="1.78573E10">6592 2069 228,'-23'3'88,"16"-3"-69,-1 0 15,8 0 1,0 0-12,0-3 0,0-1-5,4-2-2,0-1-8,-1-3 1,5-4 4,-1 4-3,1 4 0,0-4-2,3 3 2,0-3 6,4 7 2,4-4-3,0 0 1,4-3-7,3-3-3,4-1-1,0-3 1,0-3-3,1 0-2,-1 0-5,-4 3-2,-3 1-22,-4 2-8,0 4-26,-4 3-11,-4 4-67</inkml:trace>
          <inkml:trace contextRef="#ctx0" brushRef="#br2" timeOffset="1.78573E10">7052 2176 224,'-12'3'85,"12"-6"-66,-3-4-10,3 4-7,0-7-6,0 0-1,0-4 1,-4-2 3,4-8 0,0 7 16,4 1 7,-1-1 1,5 0 0,0 4-3,-1 3-1,4-7-4,1 14 1,-1-4 0,4 0-1,0 0-5,0 4-4,0-4-6,0 7 0,1 7 0,-5-4 0,0 4 0,0 3 0,-3 4-3,0 2 2,-5 4 1,-3 7 0,0 0 0,-3 0 2,-1 10-3,-4 0 0,1 3 3,-5 0 1,1-3-1,0-4 1,3-2-2,1-8-1,3-6 5,0-4 1,0-3-2,4 0-1,4-6 1,4-4 2,3 0 8,4-4 5,8-2-3,3-1 1,4 0-10,4 0-2,0 1-5,0-8-1,-4 11 1,0-4 2,-3 1-1,-5-1 2,1 4-4,-4-4-2,0 7-3,-4 0-1,-4-3-12,0-1-5,-3 4-1,-1 0 1,-3-3-12,-4-4-1,0 7-25,0-7-8,-4-3-38</inkml:trace>
          <inkml:trace contextRef="#ctx0" brushRef="#br2" timeOffset="1.78573E10">7037 2390 256,'-4'-3'96,"4"-10"-75,4-7-5,-1 6-9,1-3-10,0 4 2,0-4 1,0 0 2,-1 4-1,1 0 10,0 3 6,0 3 6,-1 0 6,1-3-10,4 7-1,3-4-4,4 0-1,4 1-5,4-4-3,3 0 0,0-1 1,5-2-5,-1 0-1,-4-1-13,0-2-7,5-1-44,-5 0-19,0-3-45</inkml:trace>
          <inkml:trace contextRef="#ctx0" brushRef="#br2" timeOffset="1.78573E10">7708 2186 164,'-4'10'63,"4"-7"-49,0 7-6,0-10-5,0 0-1,0 0 1,0 0 23,0 0 10,0 0-18,0 0 8,0 0 4,0 0-7,-4-3-1,0-4-7,1 7 1,-5-6-5,4-4 1,-3 0-5,3-4-2,0-3 0,1-6-1,3-4-5,3 0 1,5 4-2,-1-4 0,1 4 2,3 6 0,1 0 4,-1 4 2,-4 3 4,5 3 1,-1 4 3,0 6 2,1 4-5,-1 9-1,0 8-9,1 3-2,-1 16-3,0-3 0,-3 7 0,-1 0 3,1 0 2,-1-7 2,1-6-4,-4-4 1,-4-10-13,0-3-5,0-4 1,0-6 0,-4-7 5,0-7 5,-3-6 6,3-7 5,-4-10-1,5-4 0,-1 1 3,4-1 1,0-3 1,4-3 0,-1 0-2,5 3 1,-1-3 5,5 10 2,-1 6-1,4 4 0,0 3-5,0 7 0,0 3-1,4 7 3,0 11-5,4 9-3,3 13-1,-7 4 1,0 13-3,0 1 0,-4 2-6,-4-6 0,0 3-15,1-6-3,-1-14-16,0 0-6,1-13-19,-1-14-7,0-3-24,0-16-29,1-4 50</inkml:trace>
          <inkml:trace contextRef="#ctx0" brushRef="#br2" timeOffset="1.78573E10">8205 2246 236,'4'10'90,"-4"-6"-70,8 2-1,-4-6-6,-1 7-1,5-4 3,-1 1 0,-3-1 4,0 0-11,3-3 7,-3 0 2,0 0-5,4 0 1,-1-3-6,1-4 1,-1-3 1,1 4 2,-1-8 1,1-2 2,-1-5-3,1-2-1,-1-1-2,-3 1 0,0-7-4,-4 10-3,0 0 0,0 0-1,-4-1 0,0 8 2,1 0 1,-5 9 1,1 1 2,-1 0 1,1 3-1,-5 0-1,1 0-3,0 6-2,-1 4-2,5-3 1,-1 3-8,1 3-2,3 1-1,0 6 2,4 10 4,0 7 1,0 10 0,4 0 4,3 6 0,1-9 3,-1-7-3,5-4-2,-1-6-1,4-7 3,0-6 0,4-4 1,0-7 2,0-6 1,0-7 1,0-4 2,-1-9-1,1-11 2,-4-6-2,0-10 0,0 0-6,1-1 1,-1 4 0,0 4 2,-4 6 1,0 10 1,-3 0-2,-1 11 1,-3-1 7,4 10 3,-1 4 0,5 3 0,-5 0-7,8 17-2,4-1 0,-4 8-2,4 9-2,0 8 5,3 9 1,5 7 4,3-4 4,4 1 5,0-10 5,4-11-8,-4-9-2,-1-21-13,-2-30-5,-9-47-75,-14-63-35,-27-54-81</inkml:trace>
        </inkml:traceGroup>
        <inkml:traceGroup>
          <inkml:annotationXML>
            <emma:emma xmlns:emma="http://www.w3.org/2003/04/emma" version="1.0">
              <emma:interpretation id="{C2BC7633-C7DE-47C6-A7C9-F558D6B3468C}" emma:medium="tactile" emma:mode="ink">
                <msink:context xmlns:msink="http://schemas.microsoft.com/ink/2010/main" type="inkWord" rotatedBoundingBox="17121,17542 19082,17832 18926,18887 16965,18598"/>
              </emma:interpretation>
              <emma:one-of disjunction-type="recognition" id="oneOf8">
                <emma:interpretation id="interp40" emma:lang="en-US" emma:confidence="0">
                  <emma:literal>DI,</emma:literal>
                </emma:interpretation>
                <emma:interpretation id="interp41" emma:lang="en-US" emma:confidence="0">
                  <emma:literal>DI's</emma:literal>
                </emma:interpretation>
                <emma:interpretation id="interp42" emma:lang="en-US" emma:confidence="0">
                  <emma:literal>B's</emma:literal>
                </emma:interpretation>
                <emma:interpretation id="interp43" emma:lang="en-US" emma:confidence="0">
                  <emma:literal>Bts</emma:literal>
                </emma:interpretation>
                <emma:interpretation id="interp44" emma:lang="en-US" emma:confidence="0">
                  <emma:literal>Bis</emma:literal>
                </emma:interpretation>
              </emma:one-of>
            </emma:emma>
          </inkml:annotationXML>
          <inkml:trace contextRef="#ctx0" brushRef="#br2" timeOffset="1.78573E10">11667 1861 52,'-8'0'22,"8"0"-18,0 0 26,0 0 13,0 0 5,0 0 4,0 0-13,0 0-4,0 0-7,0 0-3,0-3-13,0 3 1,0 0 3,0 0-2,0 0 2,0 0-7,0 0-1,0 0-2,4 3-1,0 10-3,-1 4 1,1 10-7,0 6-1,-4 11-3,0 10 2,0-1 4,0 4 3,0 0 2,-4-7 1,4-9 0,-4-8 2,4-3-5,-3-10-1,-1-3-9,4-7-2,0-3 1,-4-10 4,0-8 7,1-2 7,-1-10-6,0 3-1,0-4-1,0 1 0,1-1 0,-1 1 0,0-4 2,0 3 1,1-2-1,-1 2 1,0-3 0,0-3 1,1 0 0,-1 0 0,0-4 0,4 4 0,4 0 0,3 0 0,1 0-2,3 0-2,0-1 3,1 11 0,-1 0 5,4 7 3,0-1-4,0 4-2,0 4 0,0-1-1,1 7-2,-5 7-2,0-4 1,-3 4 1,-1-1-3,5 4-2,-5 4-1,4 3 3,-3-1 0,0 1 1,-1 3-5,4 4 1,-3 2 0,-1 5 2,1-5-1,-4-2 1,0 3 2,-4-7 2,0 3-1,-4-6 2,0-4-9,-4-6-1,1 3-1,-1-3 0,1-7 2,-1 7 4,1-4 1,3-3 3,0 0-1,4 0 2,0 0 0,0-3 1,4 3-2,4-7-2,-1 7 1,4-3 1,1-1-1,3 4 2,0-3 0,4 3 3,0 0 1,-1 0 3,1 0-3,4 0 1,3 3-7,-7 1-1,0-1 0,-4 10 2,-4 4-3,-3 6-2,-12 8-1,-7 6 3,-12 6-2,-11 4 1,-15 3 4,0 4 1,-4-4-1,4-10-2,0 1-8,4-15-5,0-19-33,3-10-13,5-27-70</inkml:trace>
          <inkml:trace contextRef="#ctx0" brushRef="#br2" timeOffset="1.78573E10">12055 1780 160,'-4'4'60,"4"-4"-47,0 0-12,0 0-9,0 0-7,0 0-1,0 0 17,-4 0 9,4 0 18,0 0 7,0 0-5,0 0-3,0 0-15,0 0 1,0 0 3,0 0-2,0 0 2,0 0-3,8 0 2,0 0-4,-1 0-1,4 0-2,4 0 0,1 0 2,2 0 4,1-4-2,4 1 1,-1 3-3,5 0-1,-1 0-8,-3 0 0,0 0 1,-1 3 1,-3-3-4,-4 4-1,-4-4-19,-7 0-7,-4 0-25,0 0-11</inkml:trace>
          <inkml:trace contextRef="#ctx0" brushRef="#br2" timeOffset="1.78573E10">12232 1623 76,'-4'0'30,"4"-10"-24,0 7 15,4-1 3,-4 4 29,4-3 14,-4-4-9,0 7-2,0 0-17,0 0-6,0 0-19,0 0 0,4 0 0,3 10 1,1 4 1,-1 12-4,1 15-2,-1 6-2,-3 3 0,4 3-7,-4 4 0,-1-3-19,1-7-5,-4 0-64,0-14-28,0-6-6</inkml:trace>
          <inkml:trace contextRef="#ctx0" brushRef="#br2" timeOffset="1.78573E10">12481 2266 220,'-11'7'82,"11"-4"-64,0-3 2,0 0-2,0 0-10,0 0-2,0 0-3,3 4 0,5-1-2,0 4 6,3 0 3,4-1 1,4-2 3,7 2 6,8 1 4,4-4-6,3 7-3,5-3 0,3-7 1,3 7-5,1-4 1,4-3-3,-5 0 0,9 0-5,-8 4-1,-8-1-1,-7-3-2,-5 0-2,-2 7-1,-9-4-7,-3-3-4,0 0 1,-4 0 0,-4 0-3,-3-3-1,-1-4-8,-3 0-4,0-6-6,0-4-4,-4-6-20,0-8-10,0 8-7,0-7-8,-4 3 40,0 3 208,-15-2-62,0-1-17,1 17-35,3-4-17,-1 4-12,5 4-3,0 2-10,3 1 1,1 0 2,3-1-4,0 4-2,0 0 0,4 0-1,0 0-7,8 4 0,3-1 1,8 4 1,4-1 5,3 4 5,4-3 4,1 7 2,-1-4-8,4 0-2,-4 10-3,0 3 1,-7 7 2,-5 4 2,-6 16-1,-5-3 1,-11-3-6,-7 9-1,-11-2-7,-9-8 0,1-3-17,-4-6-7,-3-7-32,-1-11-14,0-19-59</inkml:trace>
        </inkml:traceGroup>
        <inkml:traceGroup>
          <inkml:annotationXML>
            <emma:emma xmlns:emma="http://www.w3.org/2003/04/emma" version="1.0">
              <emma:interpretation id="{8C22CEB0-D6CC-4652-8E36-A33AD047C927}" emma:medium="tactile" emma:mode="ink">
                <msink:context xmlns:msink="http://schemas.microsoft.com/ink/2010/main" type="inkWord" rotatedBoundingBox="19290,17348 22308,17796 22146,18890 19128,18443"/>
              </emma:interpretation>
              <emma:one-of disjunction-type="recognition" id="oneOf9">
                <emma:interpretation id="interp45" emma:lang="en-US" emma:confidence="0">
                  <emma:literal>sere</emma:literal>
                </emma:interpretation>
                <emma:interpretation id="interp46" emma:lang="en-US" emma:confidence="0">
                  <emma:literal>were</emma:literal>
                </emma:interpretation>
                <emma:interpretation id="interp47" emma:lang="en-US" emma:confidence="0">
                  <emma:literal>rese</emma:literal>
                </emma:interpretation>
                <emma:interpretation id="interp48" emma:lang="en-US" emma:confidence="0">
                  <emma:literal>Here</emma:literal>
                </emma:interpretation>
                <emma:interpretation id="interp49" emma:lang="en-US" emma:confidence="0">
                  <emma:literal>see</emma:literal>
                </emma:interpretation>
              </emma:one-of>
            </emma:emma>
          </inkml:annotationXML>
          <inkml:trace contextRef="#ctx0" brushRef="#br2" timeOffset="1.78573E10">13763 1784 248,'0'0'93,"0"0"-72,4 0 3,-4 0-3,7 0-4,-3 0-1,4 3 3,-8-3 0,7 7-10,1 0 1,3-1 3,0 4-1,4 0 1,0 4-3,4-1-1,4 1-3,3 2-1,4 1-3,1 0-2,6 3 1,1 0 1,3 4-1,-3-4-1,0 10 1,0 0 1,-4-3-1,-4 0 2,-4-1-4,-3 1 0,-4 3 3,-8 1 1,-4-1-6,-7 3 0,-3-3-4,-9 4 2,-7-7 1,1-1 2,-5-5 1,0-5 3,1 1 5,3-10 4,0-7-4,4-7-2,0-10 0,0-3 1,3-10 3,9-10 2,3 3-5,3-3-4,9-7-4,3 0 1,4-7-10,3-3-3,9-3-28,-1-4-13,4 4-51,0-10-22,-4 3 21</inkml:trace>
          <inkml:trace contextRef="#ctx0" brushRef="#br2" timeOffset="1.78573E10">14743 2384 268,'8'3'101,"-4"-3"-78,3-3-2,1 3-8,-1-4-3,1-2 1,3-4 6,0 0 1,-3-4-9,3-3 8,-3-3 3,-1-3-2,1-7 2,-1-4-7,1-3-3,-1-6-5,1-1-4,-4-3 2,-4-6 0,0-1-4,0 4-1,0 6 3,-4 4 1,0 10 0,0 3 1,-3 7-2,-1 6-1,1 4-2,-5 10-1,1 7-1,0 10 0,0 10 0,-1 6 0,1 7 5,3 7 3,5 10 3,6 7 3,12 16-3,12 7 1,7 1-1,3 2 1,1-6-13,4-10-4,3-17-23,-4-10-9,1-27-53,-1-37-25,-11-23-6</inkml:trace>
          <inkml:trace contextRef="#ctx0" brushRef="#br2" timeOffset="1.78573E10">15497 1841 288,'0'3'107,"4"-3"-83,-4 0-7,0 0-9,0 0-6,0 0 10,8 0 0,7 7 5,4 0 2,-1 3-2,1 0 2,0 3-8,0 0-4,0 1-4,-4 3-3,0-1-6,-4 15-4,-7 2-8,-8 11-1,-11 3-1,-11 3 2,-12 3 8,-3 4 5,-1-6 6,1-11 4,7-7 2,7-2 3,16-21-5,11-14 6,11-9 2,8-11 2,11-9 4,1-4-7,2 0 1,-2 4-8,-1-1-1,0 11 0,0-1 0,-4 4 0,1 7 0,-5-1 0,1 1 0,0-4-5,-4 0 1,-4 4 2,7-11 1,-3-6-8,0-10-2,0-20-16,0-14-5,3-23-65,1-10-29</inkml:trace>
          <inkml:trace contextRef="#ctx0" brushRef="#br2" timeOffset="1.78573E10">15991 2736 256,'0'0'96,"4"3"-75,3-6 3,-3 3-2,4-7-5,-4 7-1,3-7 0,1-3 0,11-7-2,3 1 1,5-11-4,-1-13-1,0-4-4,4-10-1,1 1-3,3-8-2,-4 1 1,0 3 1,-4 4 1,-3 9 1,-8 10-2,-7 8 1,-5 2 7,-6 7 5,-13 7-20,-6 7-9,-8 6-6,-8 7-2,0 11 17,-3-1 7,3 13 5,8 7 1,11 11 0,15 9 0,19 14 7,12 3 2,10 0-6,9-10-2,10 3-5,8-19-1,12-21-21,3-24-10,0-22-57,0-41-24,-15-27-24</inkml:trace>
        </inkml:traceGroup>
      </inkml:traceGroup>
    </inkml:traceGroup>
  </inkml:traceGroup>
</inkml:ink>
</file>

<file path=ppt/ink/ink5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4:10:51.185"/>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41 24 72,'0'0'30,"-2"2"-16,-1-2-17,3 0 6,0 0-6,-2 2 0,-1 0-3,0-2-1,-2 0-5,0 0 0,0 0 1,3-2 5,-1 0 7,1 2 7,-1-2 2,1 0 4,-1 2-1,3-3 2,0 3 5,0 0 2,0 0 0,0 0-2,0 0 3,0 0 0,0 0-6,0 0 0,0 0-10,0 0-2,0 0 1,3 5-3,-3-5 0,2 2-3,3-2-1,0 0 1,0 2 0,3-2 6,0 0 4,-1 2-1,1-2 0,-1 0-1,3 0 0,3 0-2,-1 0-1,3 3 1,0-3 1,-2 0 1,0-3 0,-1 3 0,1 0 0,-3 0-4,2 0-3,-2-2 0,0 2-1,1 0 2,-1 0 1,5-2-1,-3 0 1,6 0 0,-3-1 3,0 1-3,3 0-2,-3-3 2,2 3 2,-2 0 0,0 0 2,1-1-4,-4 1 0,1 2 1,-1 0 2,3 0-3,-2 0-2,-3 0 0,8 0-1,-3 0 2,2 0-1,-2 0-1,0 0 1,0 0-1,-2 0 2,2 0 1,0 0 1,0 2 0,0 1-2,3-1 1,-3 0 0,0 0 1,0-2-2,0 0-2,0 0 1,0 0 1,0 0-1,3 0 2,-3 3 0,5-1 3,0 0-3,0 0-2,-2 1 2,0-1 0,-1 0-1,1 0 1,-3 0-2,0-2-1,0 0 1,8 0-1,-6 0 0,3-2 2,-2 2 1,0 0 3,-3 0-3,0 0 0,0 0-1,0 0-2,0 0 3,0 0 0,-2 0-1,2 0-2,0 0 3,-3 0 0,3 2-4,3-2 1,0 3 0,-3-1 2,0-2 1,-3 2 1,1 3 0,0-3 2,-1 0-5,1 0-1,-1 1 0,1 3 0,4-6 0,4 5 0,-1-1 0,-3 1 0,1-3 0,-1 0 0,1-2 0,0 2 0,-1-2 0,1 0 0,-3 0 2,5 0 3,3 3-2,-1-3-2,-2 0 0,0 0-1,-2 2 0,0-2 2,-1 7-1,1-3 2,4 3-2,4-1-1,-6-1 1,0-1-1,0 1 0,0-3 0,-2 0 0,-1 1 2,1-3-3,-3 0 0,0 2 1,-2-2 2,-1 0 1,3 0 1,3 0 0,-3 0 0,-3 0-2,1 2 1,0 0-2,-3-2-1,0 0 1,2 0-1,1-2 0,-1 0 0,-2-3-3,11 3-9,4 0 0,-3-7-20,-2-7-7,-2-2-51,-3-4-21,-7 0-13</inkml:trace>
</inkml:ink>
</file>

<file path=ppt/ink/ink5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4:10:57.520"/>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6968 1076 220,'0'11'85,"0"-6"-46,0 1-35,0-3 19,0-3-18,0 4-4,0 1-1,0-3-1,0-2 1,0 0 2,0 0 1,0 0 12,0 0 7,0 0-2,3 4-2,-1-1-6,3-1 0,0 2-9,3-1-2,0-1-3,4 0 0,3 0 2,0 3 0,0-5 0,5 2 2,1 0 3,-1-2 4,5 0-2,5 0-2,0 0 0,3-2 1,-1 2-3,4-2 0,1-1-1,1 1-2,0 0 3,-3 0 2,8 0-2,-6-1-2,1 1 2,-3 2 2,3-2-2,-3 0 0,3 2 1,-3 0 2,3 0 1,-6 2 1,4-2-2,1 0-1,-4 0-3,-3 0-2,0 0 1,-2 0 1,-3 0-3,-2 0-2,-1-2 4,1-1 1,-3 3-3,3-2 1,-3 0 0,-3 0 2,-1-1-1,-1 3 2,0-2 2,0 2 2,0 0-1,0 0-1,8-2-1,2 2 2,-3 0-3,1 2-2,0-2 2,2 2 0,0-2-1,5 5 1,-7-3 0,9 0 1,1 1-2,0 1-2,2 1 1,3-1-1,-3-2-3,0 0 2,-2 1 1,-3-1 0,0 0 2,0 0 1,0 1 1,-2 1 0,-3 1 2,-2-1 1,-6-2-1,-2 0-1,-2 1-6,-1-1 1,-2-2-5,-2 2-1,0-2-6,-3 0 0,0 0-16,-3-4-5,-2-5-22,-5-9-10,-5-16-60,-18-10-47,-4-12 69</inkml:trace>
</inkml:ink>
</file>

<file path=ppt/ink/ink5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4:10:55.554"/>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3198 1092 116,'0'0'44,"3"0"-24,-3 0-15,0 0 11,0 0-3,0 0 2,0 0 1,0 0-1,0 0 17,2 4-18,-2 1 4,8-1 12,-3 1-6,0 1-6,0-1-1,0-1-8,0 1-1,0-1-2,0 1 1,0-1-2,-3 1 2,3-1-2,0-2 2,3 3-2,-1-1 2,1 1 0,2-3 1,0 0-2,0 0 1,5 1 0,5-3 1,-2 6-4,-3-1-3,0-1 0,0 1 1,3-3-1,-1 0 2,-2 0-2,1 1 2,-1 6-2,5-9 2,2 4-2,-2 1 2,1-5 0,-4 4 1,1-4-2,-3 0-2,2 2 1,-1 1 1,-4-1-1,3 0-1,3 0 3,-3 0 2,2 1-2,-1-1 0,-1-2 1,0 0 0,-3 0-2,1 0 1,-1 0 0,1 0 1,-3 0 0,3 0 0,-3 0-2,2 0-2,-2 0-2,0 0 1,0 0 1,5 0 2,3-2-1,-3-3-1,-2 5 1,-1 0-1,-2-2 0,0 2 0,0 2 0,0-4 2,-2 0 3,0 4 4,-1-2-6,1 2-4,-1-2 2,1-2 1,-1 2-3,1-2 1,-1 2 0,6-2 2,-3 4-3,0-4 0,3-1 1,-1 1 2,-2 0-1,0 0 2,-2-1-2,-1 1-1,1 7 1,-1-8 1,1 1-1,-3 2 2,0-2-4,0 2 0,3-2 1,-3 2 2,0 0-1,0 0 2,0 0-2,2 0 2,-2 0 0,3 0 1,-1-3-2,-2 3-2,0 0 1,0 0-1,0 0 2,0 0 1,3 0-1,-3 0-2,0 0 1,0 0-1,3 0 0,-3 0 0,5-4 2,0 4 1,0 0-1,-3 0 1,1 4-2,-1-4-1,1 0-2,0 3 1,-1-3 1,1 2 0,-3-2-5,0 0-1,0 0-13,-5 0-5,2-9-45,-2-2-2,-5-5-1,-2-4-58</inkml:trace>
</inkml:ink>
</file>

<file path=ppt/ink/ink5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4:10:59.861"/>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-5 40 176,'0'7'66,"0"-5"-36,0 3-24,0-5 19,0 4-8,0 5-3,0 0 1,0-2-8,0 4 5,0 0 3,2 0 2,6-2-1,-3-2-4,2-1 0,1 1-7,-1 4-1,3-4-4,1 0-1,1-3 1,1 3 0,-1-3 0,8-1 0,3 1 2,0-2 1,2-2 3,2 0 1,4-2-3,-1 0-3,0-3 0,0 1-1,0-3 0,0 0 0,6-6 2,1 0 1,1 4-4,0-5-1,-1 3 3,4 4 1,1 5 0,1 2-2,0 0 1,7 0-1,0-7 0,1 3 0,-4-3 0,4 3 2,-4-3-1,-1 0-1,-4-1-2,9-1 1,-6 0 1,-2 2 0,-3 0 2,-3 1 3,-4 1 0,5 1 0,-5-1 1,-6 3 3,6 2-2,-6 0 1,-1 2-5,-4 0-2,-2 3 2,3-1 0,2 3-1,-5 0-2,0-1 5,-2 1 1,-3 7 2,0 3 0,0 1-4,0 0-3,0-2-3,-2-3-1,-1 3 2,1-5 0,0 0 3,-3-2 1,0 0-1,2 0-2,-2 0 1,5-2-1,0 2 2,-2-3 1,5 5 1,-1 3 0,1-1 0,2 1 2,8 1-1,-1 3 0,8 2-1,-2 0 0,0-2-2,7 5 1,3-1-4,2-2 0,10-2-1,3-5 0,10-4 0,5-9-2,10-6-8,-3-3-3,-2-7-12,3-6-3,-9-16-15,-11-5-6,-8-4-37,-13-18-58,-10 3 36</inkml:trace>
</inkml:ink>
</file>

<file path=ppt/ink/ink5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9T04:11:18.448"/>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-2 0 88,'0'2'33,"0"-2"-18,3 3-13,-3-3 6,0 0-2,7 4-1,-7 1 3,0-1 14,5 0-1,0 1-4,0-1-1,0 1 0,-2-1-1,4 1-3,1-1 0,-1-2-5,1 1-2,-3-1 4,2 0 4,1 0-1,-3 1 1,0-1-5,3 0 0,-1 0-3,-2-2 2,3 3-4,-3-1-2,2 0 4,-2 0 4,0 1-3,0-1-1,3-2-7,-3 0-1,0 0 5,5 0 6,0 0-2,0 0-3,5 0 1,-2 0-1,-3 2 1,0-2 0,0 2-2,-3-2 1,1 2-2,0 5 2,-1-7-2,1 0-1,-1 0 3,1 7 2,-1-9 0,3 6 0,-2-6-3,-1 0 1,1-1 0,-1 1 1,1 0-2,0 0-2,4-1 1,-2 3 1,5 0 3,-2 0-2,-1 0-2,-2 0 0,1 0-1,-1 0 0,0 0 2,0-2 1,-3 2 1,3 0-2,-2 0 1,-1 0 0,1 0 1,-1 0-2,1 0-2,5 0 5,4-2-5,-2 2-2,-2 0 5,-1 0 3,1-2-3,-3 2 0,0 0-1,3 0 1,-3 0-2,0 0-1,0 0 1,0 0 1,2 0-1,-2-2-1,1 2 3,-1 0 0,2-3-1,1 1-2,2 2 1,0 0 1,-3-2-1,1 2-1,0-2 1,-1 2-1,-2 0 0,3 0 0,-1 0 0,-2-3 0,0 3 2,0-2 1,1 0-4,4 2 1,-3-2 0,3 2 2,0 0-1,-2 0 2,-1 0-4,1 0-2,0 0 4,-1 0 1,1 0-5,-1 0 0,1 0 5,-1-3 6,1 3-4,0 0-2,2 0 1,-3 0 0,1 0-4,-1 0 1,3 0 0,-2 0 2,-3 0-3,0 0 0,-2 0 1,-1 0 2,3 0 1,-2 0 1,-1 0-5,1 3 1,-1-3 0,1 0 2,0 2-1,-1 0 2,1 0-2,-1 1 2,8-1 0,5 0-1,-2 0-2,-3 1 3,0-1 0,-2 0 1,-1 0 2,1-2 1,-1 2-6,1-2 0,-1 0 1,-1 0 1,-1 3-1,0-1 1,-3-2-2,3 7 2,3-3 0,-1 7 1,3-8 2,1 3-3,-4-6-2,-2 7-3,3-3-1,-3 1 4,0-3 1,0 0 0,0 1 1,0-1-2,0-2 2,-2 2-2,2-2-1,0 0 1,2-4-1,-2-1 2,5 10-1,0-3-3,1-7 1,-1 3 1,-3 0 2,1 0-1,-1-1-1,1 1 1,-1-5-1,-1 7-3,-1-6 2,0 6 1,0 0 2,-3 0-3,1-5 0,-1 5 1,1-4 0,-3-1 0,5 3 2,-3 0-1,4 0 2,-1-1-4,0 1-2,-3 0 2,1 0 2,2-1-2,-3 1 0,-2 0 3,0 0 1,0 0-4,0-1 1,0 3 0,0-2 0,1 2-3,-1-2 2,0 2 1,0-2 0,2-1 0,1 1 2,-1 0-1,1 0-1,-3-1 1,7 1-1,6 0 0,-3 0 0,-2-1-3,-1 3 2,-2 0 1,0 0 2,-2-2-1,-1 2-1,1-2 3,-1 2 0,1 0-1,2 0-2,0 0-2,0 0 1,0 0 3,0 0 1,0 0-1,0 0 1,0 0 0,3 0 1,2 0 0,-2-2 0,-1 2-2,1 0-2,-3 0-2,0 0 1,-3 0-1,3 0-2,3 0-6,-3 0-2,0 0-9,0-2-4,0-1-24,8-1-9,-3-5-75</inkml:trace>
</inkml:ink>
</file>

<file path=ppt/ink/ink57.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8-02-22T03:21:01.768"/>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0 0</inkml:trace>
  <inkml:trace contextRef="#ctx0" brushRef="#br0" timeOffset="-468.3145">0 0</inkml:trace>
</inkml:ink>
</file>

<file path=ppt/ink/ink5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28:46.708"/>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-2 48 76,'0'0'30,"-4"3"-24,4 4-1,0-7-2,0 6 1,0-2 5,0 2-3,0-6-1,4 7 0,-4-7 1,7 3 6,1-3 4,-1 0-4,1 0-2,-1 4-3,1-1-2,-1 1-3,1-1 1,0 4-2,-1-4-1,1 0 3,-1 1-2,4-4-1,1 0 3,-1 0 2,0 3-2,1 0-2,-5 1 0,5-1 1,3 0-1,-4 1 2,0-4 2,1 0 2,3-4 1,0 1 0,0-4-2,0 1 1,4-1-4,-4 4-2,0-1 0,4 1 1,0 0-3,-1-1 0,-2 1 1,2 3 0,1-4 2,-4 4 1,0 0 1,4 0 0,0 0-5,0 0 1,0-3 0,0 0 2,0-1 1,-1-2 1,1-1-2,0 0-2,-4 1 1,0 2-1,-3 1 0,-1 0 0,-4-1 0,1 4 2,0 0 3,-5 0 2,5-3-1,-8 3 1,0 0-4,7-3 0,-3-1-1,4 1 1,-1-1-2,1 1-1,-4 0 1,3-1-1,1 1 0,-1 0 2,1-1-3,-1 4 0,1 0 1,-1-3 0,1 3 2,-1 0 1,1 0-4,-1 0 1,1 0 0,3 3 0,1 1 0,-5-1 2,4 0-1,1 4-1,-1-4 1,0 1 1,1-1-1,3 1-1,0-4 1,0 3 1,0 0 1,0 1 1,0-1-5,0 0-1,0-3 3,4 4 1,0-1 2,0 0 0,0-3-2,0 4 1,7 2-2,-3 1 2,-1-4 0,-3 1 1,0-1-2,0 0-2,0 1 1,3-4 1,1 0-3,0 0-2,-1 0 6,1 0 5,-1 0-4,5 3-2,-1 1-1,4-1-1,1 0 2,-1 1 1,0-1-4,0 0 1,0 1 2,0-4 1,-3 0-1,-1 0 1,1 0-2,-5 0-1,1 0 1,-1 0 1,-3 0-1,0 3-1,0 0 1,4 1-1,-1-1 0,1-3 2,-1 0-3,1 0-2,3 0 4,1 0 3,-1 0-1,4 0 0,-3 0-1,7 0-2,-8 0 1,0 0 1,1 0-1,-1 0-1,1 0 1,-1 0-1,-3 0 0,-1 0 2,-3 0-3,4 0 0,-1 0 1,-3 0 0,4 0 0,-1 0 2,5 0-1,-1 0-1,1-3-2,3 3-1,0 0 4,0 0 1,0 0-3,0 0 1,1 0 2,3 3 1,-4-3-1,4 3 1,-4-3-2,0 0-1,-4 0 1,1 0 1,-1 0-1,1 0-1,3 0 1,0 0 1,0 0-1,0 0-1,4 0-2,-4-3 1,4 3 3,0 0 1,0 0-1,0 0 1,4-3-2,-4 3-1,0 0 3,0 0 0,-4 0-4,-4 0 1,0-4 0,1 1 0,-5 3 0,1 0 2,0 0-1,-1 0 2,5 0-4,-1 0 0,1 0 1,3 0 2,0 0-3,0 0 0,4 0 3,0 0 1,0 0-4,4 0-1,-5 0 3,1 0 1,-3-3 0,-1 3-2,4 0 1,-8-4-1,0 4 0,5-3 0,-1 0-3,0-1 2,0 4 1,4 0 0,4-3 2,-1 6 1,-3 1-6,4-4 0,-4 0 3,4 3 2,-4 0 0,0-3-2,-4 0 1,0 0-1,0 0 0,0 0 2,0 0-3,4 0 0,0-3 1,4 3 0,0 0 0,3 0 2,-3 3-1,3-3-1,1 0 1,3 4-1,-4-4 0,-7 3 0,0-3 0,-3 0 2,-1 3-1,0-3-1,0 0 3,0 0 0,0 0-1,4 0-2,0 0 1,0 0-1,4 0-3,0 4 0,-1-4 2,1 6 2,3-2 0,-3-1 2,-4 0-2,0-3-1,-4 0 1,4 0 1,-4-3-1,4 0-1,0-1 1,0 4-1,0 0 0,0 0 2,7-3-1,-3 3 2,-4 0-4,4 0 0,-4 0 1,0 0 2,0 0-1,-4 0 2,0 0-4,0 0-2,0 0 2,0 0 2,0 0 0,1 0-1,3 0 1,0 0 1,3 0-1,1 0-1,3 0-2,1 3 1,-1-3 3,1 0 1,-4 0-4,-1 0 1,-3 0 2,-4 0 1,0 0-1,1-3-2,-1 3 1,4-3-1,-4-1 0,4 1 2,0 0-1,3 3-1,1 0 1,-4 0 1,0 0-3,0 0-2,0 0 4,0 3 1,0 0-3,-4 1 1,-4-4 0,1 0 2,-1 0-3,-3 0 0,-1-4 3,1 1 1,0 0-4,3-1 1,0 1 2,1 3 1,-1 0-1,4 0-2,0 0-2,1 0 1,-5 0 1,4 0 0,0 0 0,1 3 0,-1 1 0,0-1 2,-4-3-1,4 0 2,-7 0-4,0 0 0,-4 0 1,-1 0 0,1 0 0,0 0 2,0 0-3,0-3 0,0-1 3,-4 4 1,0 0-1,0 0-2,0 0 1,-4-3-1,4 0 4,0 3 5,0-4-5,1 4-2,2 0 1,1 0 2,0 0-4,0 0-1,0 0-2,0 0-2,0 0 5,-1 0 1,-3 0 0,1 0-2,-5 4 1,0-1 1,0-3-3,-3 0 0,7 0 1,-4 3 2,1-3-8,-1 4-3,0-4-4,4 3-2,1 4-3,-1-4 1,0 0-33,4 1-14,7-4-64</inkml:trace>
</inkml:ink>
</file>

<file path=ppt/ink/ink5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22T05:08:47.43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41AE3DC3-24D6-46BF-8665-E409B1AD3802}" emma:medium="tactile" emma:mode="ink">
          <msink:context xmlns:msink="http://schemas.microsoft.com/ink/2010/main" type="inkDrawing"/>
        </emma:interpretation>
      </emma:emma>
    </inkml:annotationXML>
    <inkml:trace contextRef="#ctx0" brushRef="#br0">198 17 280,'-3'-17'104,"3"14"-56,3 3-47,-3 0 19,0 0-13,0 0-4,0 0-5,0 0 1,3 3 1,-3 10 0,0 4 0,-3 17 4,-5 2 2,-6 8 2,2 10 2,1-1-1,0 8 2,-1 6-2,-2 10 0,0-5-5,0-1-1,0-7-1,-1-1 1,4-6-2,0-10-1,0-7 1,2-10-1,3-3-9,1-3-4,2-11-40,0-6-17</inkml:trace>
    <inkml:trace contextRef="#ctx0" brushRef="#br0" timeOffset="417.7656">57 369 192,'5'-54'71,"4"47"-38,2-13-32,1 10 14,-1-3-8,6-4-2,0-3-5,-1-7 0,2-6 0,1 2-3,-2 5 2,1 2 12,-5 4 5,1 3 5,7 4 4,-2 6-7,-2-3-3,0 7-6,0 3-1,0 3-3,3 7 2,-4 4-4,2 12-2,-7 4 0,-5 1 1,-6-1-1,-6 0-1,-5 10-2,-15 0 1,1 1 3,-6-5 1,-1 1 3,-4-3 1,2-4-6,5-7 0,7-2-19,2-6-5,9-15-60,19 0-23,4-13 9</inkml:trace>
    <inkml:trace contextRef="#ctx0" brushRef="#br0" timeOffset="1601.8527">577 171 208,'2'0'77,"15"0"-42,-11 0-39,-3 3 13,3 1-7,-3 2 1,-1 4 4,-2 0 4,0 4-6,0 6 10,-5 7 7,-1 3 0,0 3-1,-5 11-7,5 3-4,1 6-5,-1 10-4,1-3 0,-4-3-1,3-10 0,0 4 0,1-11 2,-1-3 1,1-7-4,-1-7 1,1-13-49,-1-10-4,0-3-2,0-4 13,-2-3 9,5-3 15,0-4 8,0-3 7,3-20 2,0 0 12,3-4 7,3-3 6,2 4 5,4-1-9,5-6-2,5 0-1,1 0 1,-1 7-4,1-8 0,-1 4 0,1 0 4,2 7-1,1 3 1,-4 11-3,-1-1-1,-2 7-8,-2 6-2,-3 4-2,0 7 1,-3 6-2,1 11 2,-3 12-2,-7 5 2,-2-1-4,-2 3 0,-4 7 1,-3 4 2,-5 0-3,-3-1 0,-3-6 1,1 0 2,-1-4-3,0-6 0,1-4 1,-2-3 2,2-7-1,-1-3 2,0-6 0,4-4 3,4-4-5,-2-2-3,8-4 1,6-4 2,0 1 2,6-1 3,5 5-1,1-1 0,-1 3-3,0 4 1,0 0-4,4 3 0,-4 6 3,0 5 1,0 4 1,-2 5 0,0 11-2,-1 9-2,0 3 3,-2-9 0,2 3-1,1-4-2,0-3-2,-4-3-1,6 0-1,-5-3 3,5-8-33,1-12-85,-1-4-7,3-7 14</inkml:trace>
    <inkml:trace contextRef="#ctx0" brushRef="#br0" timeOffset="2203.9233">1068 164 264,'6'-20'99,"-1"-3"-54,4-21-46,-3 34 18,-1 0-12,1 0-3,-1 3-4,-2 0 1,0 4 1,-3 3 6,0 0 4,0 14-1,6 9 0,-4 0-1,-2 8 2,0-8-5,-2 7-3,-4 7 1,6 3 2,-3 4-2,-2 3 0,-1 3 1,1 0 2,-4 10-1,0-7 0,-2 1 1,3-4 1,-6-6-3,2-4-1,-2 0 1,8-3 2,1-7-1,-1-6 2,4-4-2,-1-7 2,-3 1-2,6-1 0,6-6-1,-3-4 0,-1 0 2,7-3 3,-1-3 0,0 0 2,1-1-2,3 1 0,-4-4-5,3 1-3,6-1 0,-3 4-1,-3-1 0,1 8 0,11-8 2,-9 8 1,-3-1-4,0 0 1,1 1-16,-1-1-6,-3 10-29,0-3-12,-2 0-49,0 1-65,-6-15 53</inkml:trace>
    <inkml:trace contextRef="#ctx0" brushRef="#br0" timeOffset="3102.2019">1500-161 204,'0'-7'29,"0"4"9,0 0 4,0-1-9,0 1-3,0 6-17,-3 1 3,-2-1 4,5 4-9,-8 6-3,2 4-5,0 6 0,-3 4-4,-2 13 0,3 11 1,2-1 0,-2 4-44,-1 3-20,1 3-48</inkml:trace>
    <inkml:trace contextRef="#ctx0" brushRef="#br0" timeOffset="2929.9975">1506-137 108,'0'-7'44,"-6"7"-24,6-10-21,0 10 9</inkml:trace>
    <inkml:trace contextRef="#ctx0" brushRef="#br0" timeOffset="8477.1256">1878 121 140,'0'-31'52,"0"8"-28,0 6-15,0 11 16,0-1-5,0 0-2,0 0 1,0 1 2,0 2-11,-3-2 12,3 2 5,0 1-1,-3 6 8,-2 7-10,-4-3-8,7 27-5,-7 2-3,0 11 2,-2 7-3,-6 3-2,3 7-2,-3 9-3,0 8 1,3-12 1,-1-5-1,4-7-1,-3-10 1,0-10-1,14-11-82,9-9-60</inkml:trace>
    <inkml:trace contextRef="#ctx0" brushRef="#br0" timeOffset="9002.8216">2113 70 272,'-6'-23'104,"6"46"-56,0-36-58,0 13 16,-3 7-8,3-1 0,-5 1 0,10-4 0,-2-9 2,3-1-5,-1 4 1,12-1 8,3 1 7,2 0-1,7-1 0,-1 1-2,0 0 0,1-1-2,2 1 1,-5-1-4,-4 4-2,-5-3 2,0 3 0,-6 0-1,0 0 1,-2 0 4,0 0 4,-6 0 2,-3 0 5,0 3-6,0 11 1,0 9-4,0 7 2,-6 11 0,-9 12 3,1 14-3,-2 10 1,-10 31-7,1 1-1,2 2-7,0-1 0,3 18-70,1 9-30,2-9-50</inkml:trace>
  </inkml:traceGroup>
</inkml:ink>
</file>

<file path=ppt/ink/ink5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12:03:42.741"/>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3E91889B-4B42-4B9B-9A2B-6F4049BE089F}" emma:medium="tactile" emma:mode="ink">
          <msink:context xmlns:msink="http://schemas.microsoft.com/ink/2010/main" type="writingRegion" rotatedBoundingBox="-173,1328 3128,683 3729,3759 427,4404"/>
        </emma:interpretation>
      </emma:emma>
    </inkml:annotationXML>
    <inkml:traceGroup>
      <inkml:annotationXML>
        <emma:emma xmlns:emma="http://www.w3.org/2003/04/emma" version="1.0">
          <emma:interpretation id="{96DFC27F-526E-4050-BD7D-150BD64D1FA6}" emma:medium="tactile" emma:mode="ink">
            <msink:context xmlns:msink="http://schemas.microsoft.com/ink/2010/main" type="paragraph" rotatedBoundingBox="556,1227 2895,441 3389,1910 1050,2696" alignmentLevel="2"/>
          </emma:interpretation>
        </emma:emma>
      </inkml:annotationXML>
      <inkml:traceGroup>
        <inkml:annotationXML>
          <emma:emma xmlns:emma="http://www.w3.org/2003/04/emma" version="1.0">
            <emma:interpretation id="{44DFF8EB-3AC5-4F98-9989-1763E27DF2FB}" emma:medium="tactile" emma:mode="ink">
              <msink:context xmlns:msink="http://schemas.microsoft.com/ink/2010/main" type="line" rotatedBoundingBox="564,1183 2769,758 2903,1454 698,1879"/>
            </emma:interpretation>
          </emma:emma>
        </inkml:annotationXML>
        <inkml:traceGroup>
          <inkml:annotationXML>
            <emma:emma xmlns:emma="http://www.w3.org/2003/04/emma" version="1.0">
              <emma:interpretation id="{8811668C-AA8D-40A1-A482-C252F88A3BCC}" emma:medium="tactile" emma:mode="ink">
                <msink:context xmlns:msink="http://schemas.microsoft.com/ink/2010/main" type="inkWord" rotatedBoundingBox="564,1183 2769,758 2903,1454 698,1879"/>
              </emma:interpretation>
              <emma:one-of disjunction-type="recognition" id="oneOf0">
                <emma:interpretation id="interp0" emma:lang="en-US" emma:confidence="1">
                  <emma:literal>JLAB</emma:literal>
                </emma:interpretation>
                <emma:interpretation id="interp1" emma:lang="en-US" emma:confidence="0">
                  <emma:literal>TLAB</emma:literal>
                </emma:interpretation>
                <emma:interpretation id="interp2" emma:lang="en-US" emma:confidence="0">
                  <emma:literal>JVAB</emma:literal>
                </emma:interpretation>
                <emma:interpretation id="interp3" emma:lang="en-US" emma:confidence="0">
                  <emma:literal>JZAB</emma:literal>
                </emma:interpretation>
                <emma:interpretation id="interp4" emma:lang="en-US" emma:confidence="0">
                  <emma:literal>JKAB</emma:literal>
                </emma:interpretation>
              </emma:one-of>
            </emma:emma>
          </inkml:annotationXML>
          <inkml:trace contextRef="#ctx0" brushRef="#br0">11 156 104,'-11'-3'38,"11"3"-29,0 3-1,0-3 0,0 0-3,0 0 0,0 0-3,4-3 1,3 0 4,1-1 4,3-2-2,-4 2 2,12-6-4,11-3-2,8-1-2,4 1-3,-8 3 3,-4 0-2,11 0-1,16-4 1,-8 1-1,-4 3 0,-7 3 0,-8 4 0,-4-1 2,-3 1-10,-8 0-2,-4 3-52,-7 0-26,-4 0 44</inkml:trace>
          <inkml:trace contextRef="#ctx0" brushRef="#br0" timeOffset="454.5204">328 73 80,'-4'6'33,"4"1"-26,0 3 5,4 0 2,0 3-6,-1 4 0,5 3-2,-1 4 1,5 3-4,-1-1-2,0 5-3,1-1 1,-1 0 1,0 7 2,1-4-1,-1 1 2,0-7 0,-3-7 3,-1 7 8,-3-4 3,-4 4 5,0-7 3,-4 3-4,-7 4-1,-4-7-11,-4-6-1,-4-4 2,-3-7 0,0-3 4,-5-3-1,5-7 2,-4 0-6,4-4-3,3 1-6,4-1 0,0 4 2,4 0 1,4 4-6,3-1 0,1 0-1,3 4 2,0-1-6,0 4 1,4 0-2,0 0 1,4 4-15,4-1-8,-1 1-63</inkml:trace>
          <inkml:trace contextRef="#ctx0" brushRef="#br0" timeOffset="1206.8998">863 130 148,'0'-11'57,"4"1"-44,0 0-1,-4 7-5,0 0-3,3-4 0,-3 0 6,4 1 6,0 2-8,-4 1 9,4-1 3,0 1-8,-4 3-2,0 0-6,0 0-3,3 7 0,1 0 1,-4-1 1,4 11 1,-4 10-5,0 3 1,-4 3 0,0 4 0,1 4 0,-1 2 2,0 4-1,0-3 2,0-1-4,1-3-2,-1-6 4,0-7 1,0-7 0,1-3 1,-1-4 7,4-6 3,0-7-6,0 0-4,4-4 4,-1-2 3,1 2-5,4-6-3,3-7-1,0 7-1,-3 0-3,7 0 2,4-3 1,0 0 0,-1 2 0,1 1 0,0 4 0,4 2 2,-1 1-1,1 0 2,0-1-4,-1 1-2,1 3 2,-4 0 2,0-3 2,-1 3 1,-2-4-7,-1 4 0,-4-3-59,0 3-23,-3 0-12</inkml:trace>
          <inkml:trace contextRef="#ctx0" brushRef="#br0" timeOffset="2269.5239">1346 378 116,'-4'20'46,"4"-10"-35,0 3 3,0-6-1,4-1-8,-4 1-1,0 0 2,4-4 3,-4-3-4,0 0 12,0 0 9,0 0-8,3-3 0,1-4-6,0-3 0,0-7-3,3-3 2,1-3-2,-1-1 0,1-6-1,-1 0 0,1-3 0,-1-4 0,1 0 0,-1-3 0,1-4-4,0 0-3,-1 4 0,1 3 1,-1 7 1,1 3 1,-1 4-7,1 3 0,-1 6 1,1 1 1,-1 6-2,1 4 2,-1 3-1,5 7-2,-1 6 3,0 7 0,1 7-2,-1 3 2,0 4 1,4-1 2,-3 1-1,-1-1 2,0 1-4,-3-4 0,-1 0 1,-3-3 2,0-4-1,-4-3 2,0 1-2,0-1-1,0-4 1,0-2 1,0-4-6,-4 0 1,0-3-19,1-1-8,-1 1-9,-4-7-3,1 0-10,-1 0-40,-3 0 14</inkml:trace>
          <inkml:trace contextRef="#ctx0" brushRef="#br0" timeOffset="2554.5737">1421 297 116,'-19'-3'46,"12"3"-35,-5-4 20,9 4 10,-1 0-11,0-3-5,0 0-6,1-4-2,3 0-9,3-3-1,1 0 0,4-3-1,3-1-1,4 1-1,4 0 2,0-1-3,3 1 0,1-1-1,3 1-2,1 0 1,-1-1-1,4 1 0,1-1 0,-5-2-5,0 2 1,1 1-18,-5 3-8,1 0-26,-4 0-52,-4 3 16</inkml:trace>
          <inkml:trace contextRef="#ctx0" brushRef="#br0" timeOffset="3530.0821">1885-192 140,'4'-10'55,"-1"6"-43,-3 4 10,0 0 3,0 0-10,0 0-3,0 0-1,0 0 0,4 0-5,0 7-4,0 3-1,-4 4-1,4 2 2,-1 4-1,1 7 2,0 3 2,3 4 2,-3-1-1,0 4 1,0-3-2,-1 3 0,1-4-3,-4 1 1,-4-8-2,1-2-1,-1-4 3,-4 0 0,1-3 1,-1-4 0,1-3 0,-1-3 2,1-7-5,-1-3-1,4-7 0,1-4 2,-1-6-1,0-7-1,0-3 1,4-3 1,0-4-1,0-3 2,4-1-2,0-6 2,0 7 0,3 3 1,1 0-2,3 7-2,0 4 3,4 2 0,0 1-1,-3 9-2,-1 1-2,4 3 1,4 0 1,0 0 0,0 3 0,0 4 0,-4 3 0,0 6 0,0 1 0,0 3 2,-4 3-3,1 8 0,-5 5-1,-3-2 0,-4 6 4,-4 0 3,0 4-4,-3-4-3,-5 0 3,1-3 1,0 0 0,0-7-2,-1-4 1,1-2-1,3-1 0,1-6 2,-1-4-1,4-3 2,1 0-2,3-3-1,0-4-2,3 1 1,5-4-1,0-1 0,-1 1 2,4 0 0,1 0 0,-1 0 0,4 0 0,0 0 0,0 3 0,4 4 2,0 0-3,0 3-2,-4 6 2,0 5 0,0 5-2,-4 8 0,4 3 2,-7 6 2,-4 1 2,-4-1 1,-4 1-2,-11-1 1,4-3 0,-8-3 3,-4 0-1,-3 3 2,-4-6-4,-4-4-2,4-4 0,-1-6 1,5-3-25,0-10-12,7-7-81</inkml:trace>
        </inkml:traceGroup>
      </inkml:traceGroup>
      <inkml:traceGroup>
        <inkml:annotationXML>
          <emma:emma xmlns:emma="http://www.w3.org/2003/04/emma" version="1.0">
            <emma:interpretation id="{84018EA7-053D-4909-BF3E-9807E7B2F129}" emma:medium="tactile" emma:mode="ink">
              <msink:context xmlns:msink="http://schemas.microsoft.com/ink/2010/main" type="line" rotatedBoundingBox="834,1910 3129,1138 3389,1910 1094,2682"/>
            </emma:interpretation>
          </emma:emma>
        </inkml:annotationXML>
        <inkml:traceGroup>
          <inkml:annotationXML>
            <emma:emma xmlns:emma="http://www.w3.org/2003/04/emma" version="1.0">
              <emma:interpretation id="{1F7723CE-4021-4A45-AC30-98FDB2288608}" emma:medium="tactile" emma:mode="ink">
                <msink:context xmlns:msink="http://schemas.microsoft.com/ink/2010/main" type="inkWord" rotatedBoundingBox="834,1910 3129,1138 3389,1910 1094,2682"/>
              </emma:interpretation>
              <emma:one-of disjunction-type="recognition" id="oneOf1">
                <emma:interpretation id="interp5" emma:lang="en-US" emma:confidence="1">
                  <emma:literal>Lattice</emma:literal>
                </emma:interpretation>
                <emma:interpretation id="interp6" emma:lang="en-US" emma:confidence="0">
                  <emma:literal>Latrice</emma:literal>
                </emma:interpretation>
                <emma:interpretation id="interp7" emma:lang="en-US" emma:confidence="0">
                  <emma:literal>lattice</emma:literal>
                </emma:interpretation>
                <emma:interpretation id="interp8" emma:lang="en-US" emma:confidence="0">
                  <emma:literal>Latiid</emma:literal>
                </emma:interpretation>
                <emma:interpretation id="interp9" emma:lang="en-US" emma:confidence="0">
                  <emma:literal>Valtice</emma:literal>
                </emma:interpretation>
              </emma:one-of>
            </emma:emma>
          </inkml:annotationXML>
          <inkml:trace contextRef="#ctx0" brushRef="#br0" timeOffset="4488.8003">569 914 212,'0'-4'79,"4"1"-61,-4 3-5,0 0-7,0 0-6,0 0 2,0 0-3,0 7-2,4 6 2,-4 1 0,0-1 3,0 0-3,0 14 0,0-3 1,0 12 0,-4 21-3,0-16 2,0-8 3,1 11 3,-5 9-2,0-6-2,1-6 0,-1-15 1,1-2 5,-1-4 6,1-3-1,-1-4 3,4-3-4,1-3 1,-5-4-5,4-3-2,4 0 0,0 0-1,0-3-2,4-1-2,0 1 1,7-4 1,4-3-3,4 0 0,0 0 3,0 4 1,0-1-1,-4 0-2,4 0 1,-1 1-1,5 2-3,-8 1 2,0 0-4,4-4-1,-4 4-17,8-4-8,-4 4-60,3-1-46,5-6 56</inkml:trace>
          <inkml:trace contextRef="#ctx0" brushRef="#br0" timeOffset="5094.9712">1048 1229 216,'-8'-4'82,"8"1"-64,-7 6-2,3-3-5,0 0-10,-3 0-1,-1-3 0,-3 0 0,0 3 0,-1 3 2,-3 0 1,0 4 7,0 3 4,0 0-7,7 0-4,1-3-2,-1 6-1,5-3 0,-1 4 0,4 3-3,0-1 2,4-2 1,3-4 2,-3-3-1,7-1-1,4 1 1,0-4 1,0 1 1,0-4 1,-3-4-2,-1 1 1,0-7 2,-3-4 4,3-2-4,-3-1-1,-1-3-4,1-4-1,-1 4 3,1 0 1,-4 3-1,0 4 1,-1 3-2,1 0-1,-4 7-2,0 3 1,0 0-1,4 6 0,3 4 2,1 4 0,-1-4 0,5 3 2,-1-3-1,4 0-1,0-3-2,-3 0 1,3-4-10,-4-3-5,0 0-14,1-3-6,-5-1-34,1-2-46,-1-4 33</inkml:trace>
          <inkml:trace contextRef="#ctx0" brushRef="#br0" timeOffset="5743.3008">1259 786 208,'-4'-13'79,"4"6"-61,0 4-1,0 3-5,0 0-6,0 0-1,0 0-3,0 0 1,0 7-2,0-1 2,0 8 0,0 2 3,0 5 3,0 5 0,0 8 0,0 9-5,4 4-1,0 0-3,7 0-1,-3 0 1,-1-7 0,5-3 0,-1-3 2,0-7-3,0-7 0,1-4 3,-5-2 3,5-7 0,-1-7 2,0-7-4,4-7 0,0-6-3,0-6-1,4-11 1,0-4 2,0-2-1,-4-1 2,0 1-2,0 3-1,-3 3 1,-1 6-1,-4 1 0,1 7 2,0 6-1,-5 4 2,1-1-2,-4 8 2,4 2-4,-4 4-2,0 0 2,4 7 0,-1 3 1,1 7 2,0 3-1,3 3-1,-3 11 1,4-4 1,-1 4-1,1-1 2,-1-3-2,1 0-1,-1-3 1,1-3-1,-4-8 2,0-2 1,-1-4-1,1-3-2,4-11 1,-1-6-1,1-10-33,3-7-13,0-6-70</inkml:trace>
          <inkml:trace contextRef="#ctx0" brushRef="#br0" timeOffset="5974.7901">1760 877 172,'-7'0'66,"3"-3"-52,0 3 8,4 0-1,-3 0-7,-1 0 2,0 0-3,4 0 2,-4 0-8,4 0 0,0 0 0,0 0-3,-3 3-3,-1-3-3,4 0 1,0 0-12,0 0-7,0 0-80</inkml:trace>
          <inkml:trace contextRef="#ctx0" brushRef="#br0" timeOffset="8058.9092">1101 723 224,'-15'-10'85,"18"3"-66,-3 4 5,0 3 1,4 0-16,0-4-5,3 1-5,5-4 0,-1 0 1,4-3 0,4 0 2,4 0-3,3-3-2,8-7 10,7-4 5,1-2-5,3-1-2,0-3-3,1 3 1,-1 0-9,-4 0-3,5 0-101,-1 4-48,-4-7 75</inkml:trace>
          <inkml:trace contextRef="#ctx0" brushRef="#br0" timeOffset="6622.8807">1809 917 200,'-3'-7'74,"3"7"-58,0-3 3,0 3-2,0 0-13,0 0-2,0 0-4,3 3 0,1 4 2,0 6 0,0 1 0,0 3 2,-1 3 3,1 3 2,0 1 3,3-1-1,1-3 2,0 0-6,-1-3-3,1-3-1,-1-4 1,4-4-1,1-9-1,3-10-54,4-11-26,7-6-11</inkml:trace>
          <inkml:trace contextRef="#ctx0" brushRef="#br0" timeOffset="7539.9905">2168 736 184,'3'-13'68,"-3"6"-52,0 0 8,0 7 0,0-3-10,-3-4-3,-1 1-6,-4-1-4,5 3 0,-1 1 1,-7 3 3,-5 3 4,-2 8 2,-1 2 1,0 4 2,0 3-7,0 0-2,4 3-3,4 4 1,3 0-2,4 0-1,8 0-2,8-1 1,3 5 1,3-11 0,5-4 2,4-2 3,3-4-4,4-7-3,0-6 3,-1-4 1,1-6 0,0-4-2,-4-6 3,1-8 0,-1-2 1,0-4 0,0-7-2,-3-2 1,-5-5-4,-3 1 0,-4 6 1,-4 11 0,-3 6 2,-8 4 1,-4 9-1,-7 8 1,-4 6-2,-4 13-1,0 7 1,0 7-1,0 6 0,8-6 0,4-3-3,-1 6 2,0 7 1,5-4 2,3-3-3,7-6 0,5-4 1,-1-3 2,8-4 3,0-3 2,3-3-1,5-7 1,3 0-6,0-3-1,-4-4 2,4-7 1,1-9-19,-5-7-9,0-7-23,-3-7-9,3 1-52</inkml:trace>
          <inkml:trace contextRef="#ctx0" brushRef="#br0" timeOffset="6854.4298">1938 615 264,'-27'7'99,"27"-3"-77,-3-1 0,3-3-5,0 0-12,0 0-3,0 0-1,0 0 1,0-3-1,0-4-5,0 3 0,3 1-38,-3 3-14,0 0-16,0 0-39,8 7 28</inkml:trace>
        </inkml:traceGroup>
      </inkml:traceGroup>
    </inkml:traceGroup>
    <inkml:traceGroup>
      <inkml:annotationXML>
        <emma:emma xmlns:emma="http://www.w3.org/2003/04/emma" version="1.0">
          <emma:interpretation id="{B9E715AF-7513-41D5-8669-209D40959EE3}" emma:medium="tactile" emma:mode="ink">
            <msink:context xmlns:msink="http://schemas.microsoft.com/ink/2010/main" type="paragraph" rotatedBoundingBox="167,3073 2098,2696 2358,4027 427,4404" alignmentLevel="1"/>
          </emma:interpretation>
        </emma:emma>
      </inkml:annotationXML>
      <inkml:traceGroup>
        <inkml:annotationXML>
          <emma:emma xmlns:emma="http://www.w3.org/2003/04/emma" version="1.0">
            <emma:interpretation id="{16DBDA27-B0F8-4240-ACEE-D4AFF09F1E3C}" emma:medium="tactile" emma:mode="ink">
              <msink:context xmlns:msink="http://schemas.microsoft.com/ink/2010/main" type="line" rotatedBoundingBox="167,3073 2098,2696 2358,4027 427,4404"/>
            </emma:interpretation>
          </emma:emma>
        </inkml:annotationXML>
        <inkml:traceGroup>
          <inkml:annotationXML>
            <emma:emma xmlns:emma="http://www.w3.org/2003/04/emma" version="1.0">
              <emma:interpretation id="{C6A8777F-392B-44A9-8904-0F7612D0F55A}" emma:medium="tactile" emma:mode="ink">
                <msink:context xmlns:msink="http://schemas.microsoft.com/ink/2010/main" type="inkWord" rotatedBoundingBox="167,3073 2098,2696 2358,4027 427,4404"/>
              </emma:interpretation>
              <emma:one-of disjunction-type="recognition" id="oneOf2">
                <emma:interpretation id="interp10" emma:lang="en-US" emma:confidence="1">
                  <emma:literal>group</emma:literal>
                </emma:interpretation>
                <emma:interpretation id="interp11" emma:lang="en-US" emma:confidence="0">
                  <emma:literal>groy</emma:literal>
                </emma:interpretation>
                <emma:interpretation id="interp12" emma:lang="en-US" emma:confidence="0">
                  <emma:literal>groups</emma:literal>
                </emma:interpretation>
                <emma:interpretation id="interp13" emma:lang="en-US" emma:confidence="0">
                  <emma:literal>Group</emma:literal>
                </emma:interpretation>
                <emma:interpretation id="interp14" emma:lang="en-US" emma:confidence="0">
                  <emma:literal>grays</emma:literal>
                </emma:interpretation>
              </emma:one-of>
            </emma:emma>
          </inkml:annotationXML>
          <inkml:trace contextRef="#ctx0" brushRef="#br0" timeOffset="9545.8242">30 2382 128,'0'-10'49,"4"3"-38,3-10 8,-3 7 3,0-3-13,3-4-5,1-3-2,-1-7-2,-3 0 0,0 0 0,0 1 0,-1-1 0,-3 3 2,0-3 14,0 4 9,-3 3-1,-1 0-2,-4 3-4,-3 4-1,-4 3-7,0 6-2,4 1-4,-12 6-1,-15 7-1,1 10-2,-1 7 1,-4 10-1,5 3 0,3 4 0,4-4-3,7 0 2,4 0 1,4-3 0,8-3-3,3-4 2,8-7 1,7-2 2,4-5-1,8-2-1,3-4 1,0-3-1,1-7 0,-5-4 2,-3 1-1,4-7-1,3-7 1,-7 4 1,-4 3 3,0-11 2,0-5-3,-3 2-1,-5 4 3,1 0 1,-5 3-3,1 4-1,-4 3 1,0 3 2,0 0-3,0 4-2,0 0 0,0 3-1,8 6-3,-1 11 2,5 3-1,3 7-2,0 0 3,0 3 0,0 0-2,0-3 2,-4-4 1,4 14 2,4 17-3,-4 0 0,-3-1 3,-9 1 3,-3-7 0,-3-7 2,-5-3 7,-7-7 3,-4 0-4,4-13 0,4-4-6,-8-3 1,-15-3-3,4-7 0,0-3-6,0-7-1,-1-4-6,5-6-2,3-3-17,1-8-8,7 1-3,3-3-2,5 3-11,7 10-5,0 3-32</inkml:trace>
          <inkml:trace contextRef="#ctx0" brushRef="#br0" timeOffset="10049.3477">264 2640 192,'-23'3'71,"12"-3"-55,-4-3 4,11-1 0,-4-2-8,1-4 1,-1-7-10,4-7-2,4-9-1,4-7-3,4 3 0,-1 7 4,8-14 1,1 11 6,6-8 3,1 8-2,3-1 2,4-3-6,-3 11-3,-5 5-4,-7 15 1,0-1 5,1 7 2,-1 10 0,-4 4-1,-4-4-3,5 13-2,3 11 1,-4-8-1,1-6 0,-1 4 2,0-4-1,0 0 2,5 0-13,-1-3-6,-4-7-27,0-7-12,-3-6-40</inkml:trace>
          <inkml:trace contextRef="#ctx0" brushRef="#br0" timeOffset="10534.5394">705 2127 208,'-12'7'79,"12"-7"-61,-3 3-1,3-3-2,0 0-11,0 0-2,0 7-1,0-4-1,0 7 0,0-3-3,0 10 2,0 9-1,0 5 0,3-1 4,1-10 1,0-3-4,4 6 1,-1-3 0,4-3 0,1-4 0,-1-3 0,4 4 6,-7-8 6,-1 1 0,1-10 3,-1-1-2,1-9 2,-4 3-8,3-20-2,1-17-3,-1-3-2,-3 3-2,0 17 1,0 3 1,-4 3 0,-4-3 0,0 14 2,0-4-3,-3 17 0,-8 14-4,0 2 1,-1 5 0,1-1-1,4-4-18,3-6-8,5 1-74</inkml:trace>
          <inkml:trace contextRef="#ctx0" brushRef="#br0" timeOffset="11812.1207">1003 2006 172,'3'4'66,"1"-1"-52,0 7-3,0-3-4,0 3-6,-4 0-1,0 7 1,3 3-1,1-4 0,0 1 6,0 0 4,3-4-3,1 1-2,-1-4-2,1 0-3,-4-3 12,3-4 6,-3-6-3,3-4 0,1-3-7,-1-4 0,5-6-3,-5 0 0,1 0-6,-1-3 1,1 3 0,-1 3 2,-3 3 3,0 1 2,0 3-6,-4 3-2,0 7 0,0 0 2,0 7 0,4 0-1,-1-1-2,1 1 1,0 0-1,0-1 0,-1 1 4,5-4 1,-1 1-4,1-4 1,0 0 0,-1-4 2,1 1-1,3-4-1,0 1-2,8-4 1,-4-4 1,0 1 0,0-4 0,0 0 2,-3-6-3,-1-4 0,-3-3 3,-1 0 3,-3-4-2,0-3 0,-4 4 1,0 6 0,0 4 2,-4 2 1,4 8-1,0 3-1,0 3-6,0 7-1,0 7-4,0 6 1,0 4 5,0 7 4,0-1-3,4 7-1,-1 0-2,1 4 0,4 3 2,-1 3 0,-3 7 0,4 10 0,-1 7 0,1 9 2,-5 1-3,1 0 0,0 3 1,0 3 0,-4 4-3,0-3 2,0-4 1,-4-7 2,0-6-1,-3-11 2,-1-6-2,1-10-1,-1-10 3,1-7 2,-1-7-2,-3-6-2,-1-7-3,1-10 1,0-7-1,-1-10 0,1-13 6,4-10 5,3-7-7,4 0-1,4 3-1,3-6 2,4 0-1,5-4-1,2 0-2,5 1 1,3 6 1,1 6 0,-1 8 0,-3 6 2,-1 4-3,1 9-2,-4 7 2,0 4 2,-4 6 0,-4 7 2,0 7 0,-3 3 1,0 7 0,-5-1 2,-3 5-1,-7-1 2,-5 3-2,-6 1 2,-9 2-4,-3-2-2,0-1-3,0-6 1,3-7-8,5-3-2,-1-10-29,8-11-14,4-9-67</inkml:trace>
        </inkml:traceGroup>
      </inkml:traceGroup>
    </inkml:traceGroup>
  </inkml:traceGroup>
</inkml:ink>
</file>

<file path=ppt/ink/ink5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7:27:40.27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51CAAE96-FC1A-44DA-904D-8FF2933248F5}" emma:medium="tactile" emma:mode="ink">
          <msink:context xmlns:msink="http://schemas.microsoft.com/ink/2010/main" type="writingRegion" rotatedBoundingBox="2342,17049 13047,17238 13023,18594 2318,18405"/>
        </emma:interpretation>
      </emma:emma>
    </inkml:annotationXML>
    <inkml:traceGroup>
      <inkml:annotationXML>
        <emma:emma xmlns:emma="http://www.w3.org/2003/04/emma" version="1.0">
          <emma:interpretation id="{E8E7D33E-C906-453E-8AD9-E22C9B720C6B}" emma:medium="tactile" emma:mode="ink">
            <msink:context xmlns:msink="http://schemas.microsoft.com/ink/2010/main" type="paragraph" rotatedBoundingBox="2342,17049 13047,17238 13023,18594 2318,18405" alignmentLevel="1"/>
          </emma:interpretation>
        </emma:emma>
      </inkml:annotationXML>
      <inkml:traceGroup>
        <inkml:annotationXML>
          <emma:emma xmlns:emma="http://www.w3.org/2003/04/emma" version="1.0">
            <emma:interpretation id="{38EE2359-63C1-41AD-A423-3C5C277B356B}" emma:medium="tactile" emma:mode="ink">
              <msink:context xmlns:msink="http://schemas.microsoft.com/ink/2010/main" type="line" rotatedBoundingBox="2342,17049 13047,17238 13023,18594 2318,18405"/>
            </emma:interpretation>
          </emma:emma>
        </inkml:annotationXML>
        <inkml:traceGroup>
          <inkml:annotationXML>
            <emma:emma xmlns:emma="http://www.w3.org/2003/04/emma" version="1.0">
              <emma:interpretation id="{58B3E02E-E552-4FD6-8316-59884AC85158}" emma:medium="tactile" emma:mode="ink">
                <msink:context xmlns:msink="http://schemas.microsoft.com/ink/2010/main" type="inkWord" rotatedBoundingBox="2340,17175 5169,17225 5148,18417 2319,18367"/>
              </emma:interpretation>
              <emma:one-of disjunction-type="recognition" id="oneOf0">
                <emma:interpretation id="interp0" emma:lang="en-US" emma:confidence="1">
                  <emma:literal>also</emma:literal>
                </emma:interpretation>
                <emma:interpretation id="interp1" emma:lang="en-US" emma:confidence="0">
                  <emma:literal>abo</emma:literal>
                </emma:interpretation>
                <emma:interpretation id="interp2" emma:lang="en-US" emma:confidence="0">
                  <emma:literal>aloo</emma:literal>
                </emma:interpretation>
                <emma:interpretation id="interp3" emma:lang="en-US" emma:confidence="0">
                  <emma:literal>abio</emma:literal>
                </emma:interpretation>
                <emma:interpretation id="interp4" emma:lang="en-US" emma:confidence="0">
                  <emma:literal>afro</emma:literal>
                </emma:interpretation>
              </emma:one-of>
            </emma:emma>
          </inkml:annotationXML>
          <inkml:trace contextRef="#ctx0" brushRef="#br0">1424 141 116,'-7'-17'46,"-5"7"-35,16 7 3,-8 3-1,1-4-6,-5 1 1,-3 0 10,0 3 6,-1 0-12,-3 0 9,0 0 5,4 0-5,-4 0 0,0-4-3,0 1-2,-1 0-11,1-1-2,0-2-5,0-1 0,0 0 8,-4 0 4,4 1-14,0-1-4,4 4 16,-1-1 9,-3 4-6,4 4-1,0 2-6,-4 8-1,3 3-1,1 6-2,0 4 1,-1 3 1,5 4-3,-1-1 0,5 4 1,-1 3 0,4-3-3,0-7 2,4-6-1,3 2 0,1-2 2,3-7 0,4-1-3,0 1 2,4-3 1,0-4 2,0 6-3,0-6 0,-1-3 1,1-4 0,8-3-3,-8-6 0,-1-8 4,1-2 1,0-18 2,4 4 2,-4-10-1,-4 0 0,-4-1-3,0 4-2,-3 4 1,-1 3 1,-3 6-1,-4 8 4,-4 2 4,1 7-3,-1 4 2,0 3-7,0 3-1,4 4 0,8 0 0,-1 3-3,5 7 2,3-1 1,0 5 2,4-1-3,-1 6 0,1 1-1,0 0 0,0 0 0,0-4-2,0-3 3,-4 1 2,0-11-5,0-4 1,0-9-1,0-4 2,0-10-4,0-9 2,0-8 4,4-9 2,0-14 2,0-4 2,4-6 1,-5-6 1,1 2-2,-4 1-1,-7 6-3,-1-3-2,-3 10 1,-4 7 1,-4 10-1,-3 6 2,-4 14 2,-1 3 4,1 7-9,-4 7-2,0 10-1,0 9-2,0 4 1,3 11 0,1 9 0,3 10 3,5 7-2,3 13 1,3 4 0,5 0 0,3 3 2,4-7 2,4-3-3,4-6 0,0-8 1,3-9 0,4-7-7,-4-7 0,5-13-30,-5-14-11,0-16-68</inkml:trace>
          <inkml:trace contextRef="#ctx0" brushRef="#br0" timeOffset="742.8797">1994 560 192,'-8'-14'74,"12"11"-58,-4-14 3,0 11-2,4-11-5,-1-3 1,1-7-3,0-3 1,0 6-6,0 1 6,-1 6 4,1 7 2,0 0 1,0 0 0,3 0 0,4 0-5,1 0 0,3 0-6,0 0-2,0 0 0,0 10 1,0 0-3,0 0-2,4 10 2,4 3 2,-8 7-2,0 10 0,-4 4 1,0 3 0,-3 10-2,-4-7 1,-4 7-2,0-7-1,-4-3 1,0-4 1,-3-2-14,-1-8-7,1-6-10,-1 0-3,1-7-11,-1 0-3,0-10-41,-3 0-45,4-4 45</inkml:trace>
          <inkml:trace contextRef="#ctx0" brushRef="#br0" timeOffset="1358.9142">2465 345 260,'-4'7'96,"8"-7"-75,-4-7-5,0 7-9,4 0-7,-1 7 0,5-4 0,0 4 0,-1 3 0,1 4 4,-1 6 2,1 13 0,-1-3 1,1 11-4,3-5-2,0 1 0,5 0-1,-1-3 2,3-8 1,1-2-4,0-11-1,4 1 3,-1-11 1,1-6 2,0-11 2,-1-9 6,1-11 2,-4-2 1,-4-8 1,-4-6-2,-7-1-1,-4-2 1,-4 6 2,-7 10-1,-4-3 4,-8 6-7,-7 4-2,-4 13-5,-7 7-4,-5 7-11,1 6-6,-4 4-23,8 3-10,3 0-60</inkml:trace>
          <inkml:trace contextRef="#ctx0" brushRef="#br0" timeOffset="-1552.3581">470 81 224,'-3'-4'85,"-1"-2"-66,0 2-1,4 4-6,-4-3-15,1-4-3,-1 0-10,-4 1-3,1-1 10,-1-3 5,-3 3 3,0 1 12,-1-1 5,1 7 5,0-3 2,-1-1-8,1 4-4,0 0-4,-1 0-2,1 0-3,-4 4-2,0-1-2,-4 4 1,0-1-1,-3 4 0,-9 4 2,5-1 2,0 7 3,-1 4 2,5 3 8,-1 3 2,4 3-2,0-3 1,8 4-3,0 6 2,3 0-8,8-3-2,4 0-3,3 3-2,5-6 1,3-1-1,4 1 0,7-4 0,0-3-5,8-7 1,0 3-29,8-6-13,-4-4-38,-1-2-15,5-1 4</inkml:trace>
        </inkml:traceGroup>
        <inkml:traceGroup>
          <inkml:annotationXML>
            <emma:emma xmlns:emma="http://www.w3.org/2003/04/emma" version="1.0">
              <emma:interpretation id="{3B5895E5-1A33-4B69-82A4-1036CB4A7CD1}" emma:medium="tactile" emma:mode="ink">
                <msink:context xmlns:msink="http://schemas.microsoft.com/ink/2010/main" type="inkWord" rotatedBoundingBox="5668,17299 9161,17361 9142,18406 5650,18345"/>
              </emma:interpretation>
              <emma:one-of disjunction-type="recognition" id="oneOf1">
                <emma:interpretation id="interp5" emma:lang="en-US" emma:confidence="1">
                  <emma:literal>Stefan</emma:literal>
                </emma:interpretation>
                <emma:interpretation id="interp6" emma:lang="en-US" emma:confidence="0">
                  <emma:literal>Stefany</emma:literal>
                </emma:interpretation>
                <emma:interpretation id="interp7" emma:lang="en-US" emma:confidence="0">
                  <emma:literal>Stefano</emma:literal>
                </emma:interpretation>
                <emma:interpretation id="interp8" emma:lang="en-US" emma:confidence="0">
                  <emma:literal>Stefani</emma:literal>
                </emma:interpretation>
                <emma:interpretation id="interp9" emma:lang="en-US" emma:confidence="0">
                  <emma:literal>Steam</emma:literal>
                </emma:interpretation>
              </emma:one-of>
            </emma:emma>
          </inkml:annotationXML>
          <inkml:trace contextRef="#ctx0" brushRef="#br0" timeOffset="2428.9125">4033 124 244,'-3'-17'90,"-1"4"-70,0-10 6,4 9-1,-4-6-14,1-10-1,-5 0 3,0-4 1,-3-3-7,0 4 7,-4-1 3,-4 4 2,-4 3 3,-3 0-3,-1 4-2,1 3-1,-8 3 0,-7 4-4,-1 3-2,5 6-9,3 4-2,3 0 0,5 4 0,3-1 1,8 4 2,4 3-3,3 3 0,8 4-4,4 3 1,8 4-3,3 9 2,7 4 3,8 10 3,1-4 0,-1 4-1,0 4-2,0-1-1,0 0 2,0 0 2,-7-3 0,0-3-1,-8-4 1,-4-3 1,-3-3 1,-12-1 3,-4 4-3,-7-4-2,-7 1 0,-5-4 1,-7-3 8,-7-4 3,-4-6 0,-1 0 2,1-4-8,4-9-4,3 2-2,4-12-1,4 6-3,3-7 2,5-3-1,3 7 0,0-1-3,8 1 1,-1-4-11,5 7-6,-1 0-8,5-3-3,3-1-13,3-6-4,5 4-49,3-8-65,4-6 44</inkml:trace>
          <inkml:trace contextRef="#ctx0" brushRef="#br0" timeOffset="3398.7059">4395-117 220,'-11'0'82,"3"0"-64,1 0-2,3-7-5,0-3-10,1 0-1,-5-7 11,4 4 5,-3-4-8,3 4 11,-4-4 7,1 4-5,-1-1-2,1 1-5,-1 3-1,1 0-1,3 3 0,0 0-2,0 1-1,4 2-3,0 1-1,0-1-1,0 1 0,0 3 2,4-3 1,-4 3-1,0 0-1,0 0-1,0 0 0,0 0-2,4 6-2,0 5 1,3 2 1,1 4-1,-4 6-1,-1 11 1,1 6-1,0 13 0,0 8 0,-1 6-5,1 3 1,0 1 4,0 9 2,0-10 0,-4-6-2,0 0 1,3-7 1,1-10-6,4-7 1,-1-7-6,1-9 1,3 3-12,0-7-2,1-3-12,-1-1-7,0-6-13,1-3-3,-1-4-27,0-6-36,-3-10 40</inkml:trace>
          <inkml:trace contextRef="#ctx0" brushRef="#br0" timeOffset="3957.0709">4135 255 292,'-26'13'110,"22"-16"-86,0 0-6,4 3-8,-4-7-14,1 4 1,-1-4 1,0 0 1,0 0 1,1-3 8,3 7 7,0 0 4,3-4 3,5 0-6,3 1-1,8-1-3,4 0 2,3-3-5,8 0-1,-4-3-4,0 6-1,1-3-1,2 0-2,1 3-10,0-3-4,0 0-22,0-3-9,0-1-86,-4-3-53,-3 1 82</inkml:trace>
          <inkml:trace contextRef="#ctx0" brushRef="#br0" timeOffset="4861.1428">4818 453 212,'0'6'79,"7"-9"-61,-3 0-3,-4 3-4,7 0-2,1 0 5,-4-4 1,3 1 0,1 0-7,-1-4 4,1-3 1,-1 0 0,1 0 2,0-4-6,-1 1-3,1-4-6,-1-3 0,-3 0 4,-4-7 2,0-3 0,-4-7 1,-3-3-4,3-7-2,0 3 0,0 4-1,1 7-5,-1-1 1,-4 14 2,1 3 1,-1 4 3,1 9 1,-5 8-1,1 9-2,0 14 3,-1 10 2,-3 10 0,4 3 0,-4 10-1,4 4 0,3 0-5,4 3 1,1 3 0,6-9 2,5-5-3,7-5 0,8-14-1,3-1 0,0-9-3,8-10 1,0-14-3,4-13 2,3-16-21,1-21-11,3-7-68,-3-20-52,-12-3 62</inkml:trace>
          <inkml:trace contextRef="#ctx0" brushRef="#br0" timeOffset="5590.0148">5628-70 252,'0'0'93,"4"0"-72,-4-4-4,0 4-5,0 0-7,-4-3 2,0 0 0,4-1 3,-3-2-5,-5-4 8,1 0 4,-1-1-1,1-2 3,-1 6-12,0-6-5,1 3 3,-1 3 1,1 1 2,-1 2 0,1 1 2,-5-1 1,1 4-1,-4 4 1,0 6-6,0 3-1,-4 7-2,0 0-2,0 4-2,4 3-1,4 6-3,3 8-1,5 2 4,3 7 3,7 1-1,4 12 0,5-2 1,2-1 0,1-3-7,0 0 0,0-7-2,0-3 1,0-3-6,0-4-2,-1-7 2,-3-6 1,1-10 12,-5-4 5,0-6 10,-3-7 5,-1-7 6,-3-3 4,-4-6 0,-4-5 2,0-5-6,-3 6-3,-8-1-6,0 1-2,-4 4-8,-4 2-2,-3 1-2,-4 3 1,-4 0-13,0 6-3,4 8-18,0 2-8,3 8-26,8 2-11,8 1-76</inkml:trace>
          <inkml:trace contextRef="#ctx0" brushRef="#br0" timeOffset="6568.3564">6017 339 419,'-4'-7'25,"4"0"3,-4 1-2,0-1 1,-3 0-4,3 4-2,-7-1 2,-1 1-13,-3 6-3,-4 1-3,1 6 2,-1 7-5,0-1-3,0 15-2,4-1 3,0 3-7,7-3 1,1 1-2,3-5 3,4-2-3,8-4 1,-1-7 2,4-3 3,4-3-3,1-4 2,2-3 6,1-10 4,0 4 1,0-8 3,-4 1-3,0-1 1,-4 1-5,-3 0 0,-1 3-1,1 0-2,-4 3 3,0 0 0,-4 4-1,3-1 1,1 1-2,-4 3 2,4 3 0,3 4 1,1 3 0,3 4 2,-3 2-5,3 1-3,0 3-6,1 0-2,-1 0-13,0-3-5,1-3-18,3-8-9,0-9-28,4-10-12,-4-11-7</inkml:trace>
          <inkml:trace contextRef="#ctx0" brushRef="#br0" timeOffset="6095.085">6032 379 244,'0'-7'90,"0"7"-70,-4-10 2,4 7-6,0-1-11,-4-6-3</inkml:trace>
          <inkml:trace contextRef="#ctx0" brushRef="#br0" timeOffset="7284.8811">6235 546 156,'-4'-3'57,"4"3"-44,0 0 25,0-3 10,0-1-9,0 1-2,0 0-13,-3-7-2,-1 6-13,0 1-1,4-7-1,-4 7-3,4-4-1,0-3-1,4-4-2,0-2 7,3-1 3,1-3 1,3 0 1,1 10-4,-1-4-3,0 4 2,1 3 2,-1 4 0,0 3 2,1 3 3,3 4 1,-4 7-8,0 2-4,1 4-7,-1 7 0,0-3 0,0-1 2,1 1-1,-1-1 1,0-3 0,1-3-2,-5-4 3,1-3 2,-4 4-7,-1-11-1,-3-3-3,0 0 1,0-3 3,0-11 1,0 4 5,4-6 2,4-1 4,3-3 1,0 0 1,1-4 0,3 4 0,0 7 2,0 3 6,0 3 2,0 7-5,0 7 0,0 6-6,0 0-2,0 14-5,4-3-2,0-1-13,0 1-2,0-8-14,0-6-3,-1-13-13,5-14-5,0-20-85</inkml:trace>
          <inkml:trace contextRef="#ctx0" brushRef="#br0" timeOffset="8329.2182">5436 252 228,'-19'3'85,"8"-3"-66,-1 7 1,9-4-4,-5 0-7,1 1 2,-5-4 7,1 10 3,0-7-10,3 0 11,1 1 7,7-4-11,0 0-2,7 0-10,4 0-2,8-4 4,4 1 3,3 0-6,4-1-1,1-2-7,3 2 0,3-9-32,5 3-12,-5-14-95</inkml:trace>
        </inkml:traceGroup>
        <inkml:traceGroup>
          <inkml:annotationXML>
            <emma:emma xmlns:emma="http://www.w3.org/2003/04/emma" version="1.0">
              <emma:interpretation id="{DAFF1842-370A-4ABF-A227-0E24741E59EB}" emma:medium="tactile" emma:mode="ink">
                <msink:context xmlns:msink="http://schemas.microsoft.com/ink/2010/main" type="inkWord" rotatedBoundingBox="9545,17176 13047,17238 13023,18594 9521,18532"/>
              </emma:interpretation>
              <emma:one-of disjunction-type="recognition" id="oneOf2">
                <emma:interpretation id="interp10" emma:lang="en-US" emma:confidence="0">
                  <emma:literal>men</emma:literal>
                </emma:interpretation>
                <emma:interpretation id="interp11" emma:lang="en-US" emma:confidence="0">
                  <emma:literal>met</emma:literal>
                </emma:interpretation>
                <emma:interpretation id="interp12" emma:lang="en-US" emma:confidence="0">
                  <emma:literal>me</emma:literal>
                </emma:interpretation>
                <emma:interpretation id="interp13" emma:lang="en-US" emma:confidence="0">
                  <emma:literal>me,</emma:literal>
                </emma:interpretation>
                <emma:interpretation id="interp14" emma:lang="en-US" emma:confidence="0">
                  <emma:literal>Mel</emma:literal>
                </emma:interpretation>
              </emma:one-of>
            </emma:emma>
          </inkml:annotationXML>
          <inkml:trace contextRef="#ctx0" brushRef="#br0" timeOffset="10934.4504">7212-117 236,'0'0'88,"0"-4"-69,4 8 2,-4-4-5,0 0-3,3 0 5,1 10 3,0 0 2,0 7-12,-4 3 0,0 7 2,0 10-7,0 6-3,0 7 0,0 7 2,0 7 0,0 3 2,3 0-4,1-7-2,-4-3-3,4-13 1,-4-11-8,4-6-2,-1-7-12,-3-3-3,0-7 12,0-10 5,0-3 8,0-7 3,0-7 0,0-6-2,0-8 5,0-5 4,0-1-7,0-4-3,0 5 0,0-5 2,0 8 2,0-7 1,4 6 0,0 4 2,0-4 1,3 4 3,1 0-3,-1 3 1,1 4-5,-1-1 0,1 4-1,3 4-2,-3 2 3,-1 4 0,1 0 5,-1 3 3,1 7-4,0 7-2,3 6-5,-4 8 0,5 9-2,-5 10 0,1 0-5,-1 10 0,1 1 1,-1 2 3,-3-2 0,0-8 1,0 7 0,0-9 0,-1-11-3,1-3 1,-4-7-11,0-4-6,0-2-2,0-7 2,0-4 13,0-3 9,0-3 1,0-8 1,0-5 1,0-8 2,0-9-1,4-7 2,3-14-2,5-3 2,3-10-6,4-3-1,-1 3 0,5-1 2,3 8 3,-3 13 2,0 7 5,-1 10 3,-3 6 5,4 4 2,-4 10-9,3 7-3,-3 13-6,0 10-1,-4 7-3,4 20-3,0 13 8,-4 7 6,0 7-5,0 10-1,-4-1-12,1-2-3,-5-1-4,1-13-1,-1-10-21,-3-13-9</inkml:trace>
          <inkml:trace contextRef="#ctx0" brushRef="#br0" timeOffset="11734.4813">8132 463 228,'3'6'88,"5"-6"-69,3 0-7,1 7-7,-5-4-5,5 1 0,-1-1 2,-4-3 3,5 0-2,-1 0 7,4 0 3,0 0 2,0-3 1,0-4-2,4-6 1,-4-4-2,0-3 0,-3-4-5,-5 1-3,1-1 2,-5-2 0,-3-1-1,-3-3-1,-5 6-1,1-3 2,-5 7-5,1 3-3,0 4 3,-1 3 1,1 3 0,0 1-2,-1 6-2,1 10-1,0 6-3,3 8 1,1-1 3,-1 24 1,4 10-2,4 10 2,4 10 1,4-3 0,3-7-3,4-3 2,4-11-1,4-12 0,-1-5-5,5-15-3,3-11-1,4-10-1,0-10-11,0-17-5,0-10-23,-4-7-10,-4-3-33</inkml:trace>
          <inkml:trace contextRef="#ctx0" brushRef="#br0" timeOffset="12082.1296">8660 221 264,'0'10'101,"0"-3"-78,3 3-5,1-3-7,0 3-7,-4 10 0,4 7 11,-4 13 7,0 10-11,0 14 10,0 6 2,0 1 2,3-4 2,-3-7-13,8-3-3,-1-10-12,1-10-4,0-10-15,3-11-7,0-12-4,1-18-1,-5-6-15,1-20-8,-5-17-63</inkml:trace>
          <inkml:trace contextRef="#ctx0" brushRef="#br0" timeOffset="12320.4597">8735-198 420,'-26'57'156,"14"-40"-121,5 0-16,7-10-15,-4-1-32,4-2-7,-4-1-11,4 0-1,-4 1 25,1-1-17,-1 0-5,0 1-51,4-4-42,0 6 54</inkml:trace>
          <inkml:trace contextRef="#ctx0" brushRef="#br0" timeOffset="13262.943">8965 717 144,'-4'0'55,"8"0"-43,-4-3 5,0 0 0,4-4 9,-4-3 6,3-4 6,1-6 1,0 4-21,4-4 3,-5-4 2,1-3-6,0-6-2,0-4-6,3 0-1,1-3-5,-1 10-2,1-4 0,-1 11-1,5 3 6,-5 3 6,1 0-2,-1 4 0,1 9 2,3-2 3,0 6-8,1 6-2,-1 4-1,0 4 0,4 6-5,4 7 1,-7 3 0,-1-3 0,0 13-7,1-7-3,-5 8-1,1-5 1,-5-2 4,1-4 3,-4-3-5,0-7-2,-4-3-3,1-4 0,-1-3 7,0-10 3,0-6 3,1-8 0,-1-9 2,4-7 1,0-11-1,4-2 1,3-1 0,4 1 3,1-4 3,3 3 2,0 11 1,0-1 2,0 4-3,0 3 1,0 10-1,0 11 3,4 2-5,0 14-1,0 14-6,0 13-4,0 10-4,-4 3 1,0 14-2,0-7 2,-4-4-4,0-6-1,1-7-13,-1-6-5,0-11-27,-3-13-12,3-13-14,1-10-4,-1-18-1</inkml:trace>
          <inkml:trace contextRef="#ctx0" brushRef="#br0" timeOffset="14248.0361">9681 550 236,'-3'23'90,"3"-16"-70,0-4-7,0-3-10,3 4-24,5-4-9,-1-4 11,1-2 8,3-1 7,1 0 16,-1-3 9,4 0 5,0 0 4,4-3-7,0-4-4,0 0-7,-4 0 0,0-3-7,-4-3-1,-3 3-2,-5 0 1,-3-4-4,-3 1 0,-1-1 1,0-3 2,-3 1-3,-1-1 0,0 3 1,1 1 0,-1 3 2,1 6 3,-4 4 4,-1 4 5,1 6-6,0 6-2,-1 8-6,-3 9 0,0 4-2,4 10 0,-4 3-3,3 10 1,1 7 0,4 7-1,-1-4 4,4-6 0,4-4 1,4-10 2,7-3-1,4-10-1,4-17 5,8 0 4,3-13 1,4-14 4,7-6-5,1-8-1,-1-5 0,-3-5 2,0-2-1,-5-4 0,-2-3 3,-9-7 3,1-7 0,-4-3 1,0 0-6,-1 0-2,-2 0 0,-1 0 0,-4 3-4,-4-3-3,1 7 0,0 6 1,-8 7-1,0 10-1,-4 7 3,-4 7 2,-3 6-11,-8 10-3,0 11-18,-11 9-8,4 10 19,-1 8 8,-3 16 1,4 13 3,3 17 6,8 20 6,11 14 2,16 9 4,10 11 4,8-4 1,8-16-6,11-17-3,15-24-8,8-29-1,15-38-25,-1-37-12,8-49-102,-7-31-80,-15-27 80</inkml:trace>
        </inkml:traceGroup>
      </inkml:traceGroup>
    </inkml:traceGroup>
  </inkml:traceGroup>
</inkml:ink>
</file>

<file path=ppt/ink/ink5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1:00:56.470"/>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62 983 132,'-13'-4'52,"4"0"-41,-1 0 0,6 4-2,-1 0 5,1 0 3,-1 0 7,1 0 5,-1 0-16,1-4 0,4 4-2,0-4-4,4 0 1,5 0-3,5-4 0,4 0-6,5-4-1,4-4-2,5 3 3,9 1 0,9 0 3,9-4 5,5 0 4,4 0-2,1-1 2,-1-3 0,5 0 3,0 0-5,-1 0-3,1 3-1,-4 1 1,-6 4-3,1 4 0,-9 0 1,-1 4 2,6 4-3,-6 0 0,1 0-1,-1 0-2,6 0 1,-1 0 1,0 0 3,-4 0 2,-1 0 3,1-4 1,-5 0 1,5-4 2,-1-1-3,-4-3-1,0 0-6,0 0-1,1-8-3,-1 8-1,0 0 3,4-1 3,1 1 2,0 4 1,4 0 0,0 0 2,0-4-3,0 0 1,1-4-3,-1-1 0,5-3-6,-1 0-1,1 0 3,4-1 3,1-3-3,-1 0-1,0-5-5,0-3 1,1-4-20,-1-9-9,0-11-45,1-5-17,8-4-37</inkml:trace>
</inkml:ink>
</file>

<file path=ppt/ink/ink5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1:00:57.505"/>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656 78 204,'-9'-12'77,"9"8"-60,-5-9-1,5 9-1,-4 0-7,-10-4 3,0 0 7,1 4 6,-1-4-13,0 0 7,5 4 3,-4 4 0,3 0 2,1 0-11,0 4-2,0 4-8,-5 0-2,-4 4 0,-5 8 2,-8 5-3,-6 7 0,-4 9 1,0 11 0,0 9 0,0 4 2,0-1 1,0 9 1,5-12 0,4 0 2,5-9-3,4-3 0,9-9-1,5-3-2,9-9 7,9-4 5,5-3-4,9-5 0,4-4 0,9-4 2,1 0-5,-1 0-1,1 0-2,-1 0 1,1 0 0,-1 1 1,0-1-2,5 0 1,5 4 2,-1 0 2,1 0-3,4 0-1,5 0-1,4-3-2,9-1-13,5-4-4,14-4-119,-1-8-89,1-9 82</inkml:trace>
</inkml:ink>
</file>

<file path=ppt/ink/ink57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5T22:32:39.484"/>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704 293 144,'0'-16'55,"0"8"-43,5-8 8,-5 12 0,0-5-6,0 1 0,0-4-2,-5 0 2,1 0-7,-5 0 7,0-5 3,-1 1 2,-8 0 1,5-4 0,-1-1 2,-4 1-8,0 0-1,-1 4-5,1 0-3,-5 3-2,1 5-3,-10 8-4,-5 8 0,1 9 0,-1 7 2,1 0-1,0 9 1,4-1 2,0 5 2,5-1-1,8 1-1,6-1-2,4-4 1,4-3-4,5-5-1,5-4-2,4-3 0,4-5 2,1-4 4,0-8 1,4 0 3,5-4-1,-1-4 2,1-4-2,4-1-1,1 1 1,-5 0 1,-1-4 1,1 0 3,-5 3 1,1 1 1,-6 0 0,1 4 0,-5 4 0,0 0 2,-4 0-1,-1 0 2,1 4-4,-5 0-2,0 0-5,4 4 0,1 4 0,4 4 0,0 4-3,5 5 0,-1 3 2,1 8 2,0 5 0,-1 3-1,1 1-2,0-1 1,-5 5-1,-5 4 0,-4-5 2,-4 5 0,-5-9 2,0 1 1,-5-9 5,-4-3 5,-1-5 2,-3-8 3,-6-4-1,-4-7-1,-4-10-4,0-3 0,-5-4-3,0-4 2,-5-4-6,1-1-1,4 1-4,4 4-1,1-4-1,4 8 0,5-1-3,4 1-1,5 4-6,-1 0 0,6 4-16,4 0-7,9 0-8,4 4-3,10 0-22,4-4-8,9 0-29</inkml:trace>
  <inkml:trace contextRef="#ctx0" brushRef="#br0" timeOffset="734.7717">1255 338 120,'0'-25'46,"-4"13"-35,-1-4 20,1 8 10,-1 0-5,0-4 2,1-5-9,-5 1-3,0-4-14,0-4 1,-1 3 3,1 1-2,-4 0 0,-6 0-2,1 7 2,0 5-5,0 4-3,-5 8-6,0 8 0,1 9-2,-1 3-2,0 8 0,0 5 0,5 3 3,4-3 0,5-1-2,9 1 2,5-5-1,9-3-2,4-9-2,4-4-1,1-8 1,5-4 4,-1-4-1,0 0-1,-4-4 3,-5-4 2,0 0 2,-4 0 3,-5-4 6,0-4 2,-4-1 1,-5-3 4,0 0-9,0 0-1,0-1-1,0 1 0,0 4 0,0 0 0,0 3-4,0 1-3,0 4-3,0 4 1,0 4-8,0 0-4,4 12-7,1 5 0,4 7-13,0 0-7,0 5-20,0-1-10,0 0-26,1-3-14,3-1 58</inkml:trace>
  <inkml:trace contextRef="#ctx0" brushRef="#br0" timeOffset="1198.1217">1364 115 208,'0'-16'79,"5"16"-61,-5-17 15,0 13 1,0 0-8,0 4-3,0 0-7,0-4 0,0 4-9,5 4-2,-1 8-1,1 1-2,4 3 1,0 4-2,0 4 2,5 5-4,-1 7-2,-4 1 2,5 3 0,0 5-2,-5-5 2,0 1 1,0-5 0,0-3 0,0-9 0,-4-4 0,-1-3 2,1-5 8,-5-12 5,4-4 10,1-13 5,0-11-10,4-12-4,-5-9-3,5-4-1,0 1-2,1-1-1,-1 4-3,-5 5 1,1 3-6,-1 9-3,1-1-2,-1 9 0,-4 0-22,5 7-7,0 1-15,13 8-47,0 4 8,0 0-33</inkml:trace>
  <inkml:trace contextRef="#ctx0" brushRef="#br0" timeOffset="1800.0336">1765 354 192,'-4'16'74,"4"-8"-58,0-4-2,0-4-3,9 4-4,-5 0 3,10 0-1,0-4-5,-1 0 7,1 0 2,4-4-4,0 0-1,10-4-2,-6 0-1,1 0-3,4 0-2,1-4 1,-1 0 1,0-1 5,1-3 4,-1 0-4,0-4-2,-4-5 4,-5 1 2,0-8-4,-4-1-2,-5-3-2,0-1-3,-9 1 3,0-1 2,-4 1 2,-1 3 3,-4 5-1,0 8 2,0 0-2,0 3 2,-5 5-4,0 8 1,-4 8-7,-4 12-1,-1 9-2,-5 11 0,1 17 2,0 12 0,-1 4 0,1 8 2,4 4-3,5 0 0,5-4 1,8-4 0,5-8 0,9-13 0,9-11-3,10-17 0,8-12-3,14-16-1,5-12-18,4-16-7,0-13-47,9-8-19,-8 1-6</inkml:trace>
  <inkml:trace contextRef="#ctx0" brushRef="#br0" timeOffset="2566.2177">2771 394 204,'-9'4'77,"9"-4"-60,0 0-5,5-4-4,-1-4-1,5-4 4,0-4 5,1-4 2,-1-1-9,0 1 8,4-4 5,-4-5-2,5 1 0,0-8 0,-1-5 2,6-4-8,-1 1-1,0-1-3,0 1 1,0 3-2,1 1 0,-1-1-3,0 9-1,5-1 1,-9 9 3,4 8-2,-9 0 1,0 3-1,0 5 3,-4 4-1,-5 4 0,4 8-3,5 13-1,-4 11-3,-1 9-2,1 7 3,-1 9 0,-4 0-1,5 3-2,0-3 1,-5 0 1,0-4-1,0-1 2,0 1-4,0-4 0,0-9-8,0 1-2,4-5-10,-4-3-4,0-1-11,0-8-4,-4 5-10,4-5-4,4-4-36,-4-3-55,5-5 38</inkml:trace>
  <inkml:trace contextRef="#ctx0" brushRef="#br0" timeOffset="3212.8374">3049 723 148,'-14'4'57,"10"-8"-44,4 8-6,0-4-6,-5 8 0,-4 0 3,-5 0 30,1 4 12,-1-4-23,0 0 10,1 1 2,-1-1-13,5-4-4,4 0-9,1-4-1,4 0-3,0 0 2,0 0 2,0 0 2,9-4-1,5 0 1,-1 0-2,1 4 2,4-4-4,0 0 1,5-1-1,4-3 1,5 0-2,-4-4 1,3 0-2,1 0 2,5 0 0,-1-5 1,1 5-4,4-4-1,0 4-1,-5-4 1,0-1 2,1 5 2,-5 0 1,-5 0 2,-4 4-5,0 0-1,-5 0 0,-5 4 2,1 0-1,-5 0 2,0 4 2,-4 0 2,-1 0-3,-4 0 0,5 0-3,-5 0 2,4 4 2,-4-4 5,0 0-8,0 0-3,0 0-11,0-4-36,0-1-7,0-3-41,10-8-16,-1-4-44</inkml:trace>
  <inkml:trace contextRef="#ctx0" brushRef="#br0" timeOffset="3978.2934">4569 155 272,'0'-4'101,"0"4"-78,5 0 2,-5 0-5,0-4-5,-5-4 4,-4 0-2,-4 0 1,-1-4-9,-4-5 3,-5 1 4,0 0-8,-9 4-4,1 0 1,-1 0 4,-5 3-3,1 5 2,-5 0-5,4 4-2,1 4-3,4 5 1,5-1 1,4 0 0,5 0-5,4 0 1,5 0-3,9 4 0,5 0 6,4 1 5,4 3-7,6-4 1,3 4 4,6 0 4,-1 1-8,5 3-3,0 0 7,0 4 3,-5 1 0,0-1 0,-4 0-1,4 5 0,-4-1 0,-5 0 2,1-3-3,-6-1-2,-4 0 0,-4-3 1,-5-5 3,0 0 4,-9-4 0,0 0 2,-10-3-4,-3-1 1,-6 0 1,-4-4 2,1 0 1,-1 0 0,-9 0-6,9-4-4,5 0-6,4 0-2,0-4-13,5 0-3,4 0-19,5 4-7,5-4-20,4-4-10,9 0-24,4-5-44,10 1 46</inkml:trace>
  <inkml:trace contextRef="#ctx0" brushRef="#br0" timeOffset="4338.3598">4820 188 308,'0'4'115,"4"-4"-89,1 0-8,-5 0-7,0 0-10,4 0-1,1 0 7,0 0 3,-5 0-5,4 8 1,1 0 4,-1 4-4,5 4 2,0 5-1,-4 7 3,4 8-5,0 5-1,0 0 0,0-1 0,1 1-2,-1-5 1,0-8-2,0-3-1,-5-9-4,1-4-2,-5-4-24,0-8-10,0-12-26,0-12-10,5-17-40</inkml:trace>
  <inkml:trace contextRef="#ctx0" brushRef="#br0" timeOffset="4534.1356">5034-234 364,'-9'20'134,"4"-15"-104,5-1-4,0-4-10,0 0-19,0 0-5,0 0-10,0 0-1,0 0 10,0 0-20,5 8-7,-1 0-32,5 0-12,5-4-24</inkml:trace>
  <inkml:trace contextRef="#ctx0" brushRef="#br0" timeOffset="5704.222">5330 516 388,'-14'-4'35,"0"0"-13,1-4-10,-1-4-3,5-5-5,4-3-1,5-4 3,0 0 1,10-5-1,-1 1-1,4-1-3,1 1-2,0 0 5,4 3 1,0 1-2,0 4-1,0 0-1,1-1 1,-1 9 0,0 0 1,0 4 0,5 4 2,-5 0 1,0 4 1,1 4-4,-1 0-3,-4 4 0,4 0-1,-5 4 2,1 0 1,4 5-4,-4 3-1,0 0 1,-1 4 0,1 1-4,-5 3 1,0 0-3,-4-3 0,-1-5 4,-4-4 1,5-4-3,-5-3 1,0-1 2,0-4 3,0-8 0,0-4-1,0-5 5,0-3 1,4-8-2,1 0-3,4-1 4,5-3 1,-1-1-5,6 1-2,-1 0 2,0 3 1,0 1 0,0 4-2,1 0 7,-1 7 3,-5 1-8,-3 8 0,-1 4 2,0 8 2,0 0-2,5 5-1,-5 3-6,4 4-2,-4 4-3,5 1 0,-5 3 2,5 0 2,-5 1-3,0-5 2,0 0 1,0-3-1,-4-5 1,-1-4 0,-4-4 5,0-4 1,0 0 0,-4-4-2,-1-4 1,1-4-1,-1 0 2,1 0 1,-1 0-1,5-4 1,0-1 0,0 1 1,5 0-2,-1-4 1,5 4-2,0-4 2,0-1 2,5 5 2,0 0-1,-1 0 1,1 4-4,0 0 0,-1 4-1,1 4 1,4 4 0,-4 8 1,0 8-2,-1 4-2,1 9-8,4 3-3,0 1-10,0-5-4,5 1-13,0-9-6,4-8-45,5-16-19,-4-12 7</inkml:trace>
  <inkml:trace contextRef="#ctx0" brushRef="#br0" timeOffset="4802.3371">5407 471 84,'-9'9'33,"4"-5"-26,1 0-2,4 0 0,-5 0 27,-4 0 13,0 4 8,-5-4 6</inkml:trace>
  <inkml:trace contextRef="#ctx0" brushRef="#br0" timeOffset="6408.6095">6705 13 292,'0'0'110,"0"-8"-86,4 8-15,-4 0-12,5 0 2,-1 0 5,1 0 18,-5 0 9,4 8-16,1 1 1,-1 7-2,1 4-3,0 4 1,-1 9-5,1 11 1,-1 13-3,-4 12 2,5 12-2,-5 8 0,4 0-6,-4 5 1,0 7 0,0-4 0,0 1-9,0-9-4,-4-8-4,-1-4-3,-4-12-4,-9-9 0,0-7-5,-5-8 1,-9-9 4,5-8 2,4-8 13,0-7 7,10-9 6,-1-9 3,9-11 8,5-8 2,0-17 5,14-7 3,9-13-2,0-4 0,4-4-3,5-4-3,4-4-3,-4 4 1,0 4 1,0 0 2,4 4-1,-4 8-1,0 8-6,0 5-2,-5 7-2,0 9 1,-4 3-4,-5 9-2,1 4 0,-6 8 1,-4 4-3,0 8-2,-4 8-1,0 4 0,-5 9-4,-5 7 0,-4 4-3,-5 1 2,1-5-6,-6 1-1,1-9-9,-5-4-2,5-3-20,0-5-10,0-8-58,4-4-48,5-8 66</inkml:trace>
  <inkml:trace contextRef="#ctx0" brushRef="#br0" timeOffset="7100.4052">7041 504 256,'23'8'96,"-14"-4"-75,14 0 6,-9-4-4,4 0-11,0-4-2,5 0-3,0-4 0,4 0-4,0-4 7,1-1 5,-6-3 4,1-4 1,0-4-3,0-5 0,-1-3-3,1-9-1,0-3-3,0-9 1,-1-8-2,6 0 2,-5 1-4,-1-5 1,-3 12-3,-6 9 0,1 7 3,-5 9 3,-4 3-2,-1 9 0,-4 4-8,-4 8-2,-6 12-7,-3 12-2,-1 9 2,-4 11 5,0 9 0,-1 8 1,-3 3 0,3 5-2,6 0-2,8-4 1,5 4 1,5-9-1,4 1 4,9-8 0,0-9 1,5-3 0,4-5 0,1-7 0,-1-5 0,0-4 2,5-8-1,0-8 2,-9 0 2,9-20 2,0-12-1,-1-9-1,1-4-3,-9 5 1,4 3 0,-8 5 1,-6 4 0,1 7 2,-5 5 3,-4 4 5,-5 4-6,-5 4-2,-4 12-6,-5 8-2,1 8-2,-1 9 3,5 7-2,4 1 1,5-1 2,14 1 0,9-5-3,13-7 0,5-5-5,9-12-2,5-12-20,9-12-5,8-16-46,15-17-20,-10-8-44</inkml:trace>
  <inkml:trace contextRef="#ctx0" brushRef="#br0" timeOffset="8434.3064">9136 180 264,'-14'4'99,"9"0"-77,5-4-11,0 0-8,0 0-10,0 0 0,5 0 6,0 0 5,4 0-2,0 0 8,0 0 3,0 0-2,0 0-1,5 0-2,-1-4 0,1 0-2,0 0-1,-1-5 1,1-3 3,0-4-4,-5-8-1,4-5-2,-3 1-2,-1-4 3,-9-5 0,0 5-1,-5 3 1,1 1 0,-6 8 1,1 3 4,0 5 5,-4 4-5,-1 8 0,0 8-6,1 9-4,-1 7 3,5 8 1,4 9 2,5 3 0,9 1 2,5 8 3,9 3-2,4 1-2,10 4 0,3-4 1,11-5-3,-1-3-2,4-4 2,1-9 0,4-3-6,-4-13 0,-1-8-17,1-12-6,0-12-29,-5-17-10,9-11-70</inkml:trace>
  <inkml:trace contextRef="#ctx0" brushRef="#br0" timeOffset="8991.1239">10369-299 336,'-36'49'126,"18"-25"-98,0 21-14,4-21-12,5 13-8,-5 11 1,-9 9 0,-4 8 1,-9 4 3,-5 4 0,0 4 1,-5 0-5,5-8-1,5-4-35,4-17-13,14-7-65</inkml:trace>
  <inkml:trace contextRef="#ctx0" brushRef="#br0" timeOffset="8766.2425">10019-72 256,'-28'8'96,"28"-8"-75,-4 4-12,4-4-9,0 0-4,0 0 2,0 5 8,4 3 6,1 0-6,0 4 8,4 4 3,9 8-1,0 1 1,9-1-9,1 0-3,-1 5-5,0-5-1,-4 4 1,4-3 2,1-5-6,-5 0-1,-1-3-18,1-5-8,-5-4-41,-4-8-16,0-12-5</inkml:trace>
  <inkml:trace contextRef="#ctx0" brushRef="#br0" timeOffset="9684.2197">10902 176 224,'9'-13'85,"0"13"-66,5-12 5,-10 8 1,1-4-1,0 0 5,-1 0 5,-4 4 3,0-4-20,0 0 4,-4-1 0,-1-3-7,-4 8-3,0 0-6,-5 4-2,0 4-3,-4 4-1,-9 9-1,0 3 0,-1 4 0,1 5-2,4 3 3,10 4 0,3 1-8,6-1-2,4 1-1,4-5 2,6-3-1,3-5 0,5-4 6,-4-8 4,0 1 6,-1-9 4,1-8 5,-5-9 3,5-3-5,-5-8 1,5-4-4,-1-1 2,1 1-6,-5 3-3,0 5 1,0 4 0,-4 4 3,-1 4 1,1 4-10,-1 8-5,6 8 1,-1 4 2,0 0-2,0 5 2,4-1-10,1-4-6,0 0-10,4-4-6,0-3-22,0-9-8,-4 0-50</inkml:trace>
  <inkml:trace contextRef="#ctx0" brushRef="#br0" timeOffset="10718.052">11262 313 316,'-28'29'118,"19"-25"-92,-4 0-31,8-4-22,0 0-10,1 0 1,-5-4 32,0 0 13,0 0-2,-1 0 23,1 0 9,0-5-15,0 1-6,5-4-11,4-4-5,0-4 1,4-1 2,5-3 2,9 0 3,1-5-3,8 1-2,5 0 0,0 3-1,0 1 4,4 4 3,0 4 0,-4 7 1,-4 1-2,-1 4 1,-4 0 0,4 16 3,-9 5-3,0-1-6,-4 8-1,0 0-7,-5 1 0,0 3-10,0-3-2,0-1 1,0 4 3,-4-3 0,-5-1 0,0 0-1,-5-4 2,1 1 4,-5-5 3,-5-4 2,-4 0 3,0-4 1,4-4 3,0-4 3,1-4 5,8 0-4,5-8 2,5-4-7,4-4-3,9-1 1,0-3 2,5 0-4,0 3-1,-1 1 2,1 0 3,-5 4 0,1 0 2,-1 3-4,-5 5-2,1 0 0,0 4 1,-1 0-1,1 4-1,0 4-4,-1 4-2,1 4-4,-5 5 1,0 3 3,-4 4 1,-5 5-2,-5 3 0,1 4-1,-5 1 2,-1-5 2,1-3-1,0-9-1,0-4 1,5-4-4,-1-8 1,1-8-1,4-12 1,9-8 5,4-9 1,5-7 4,10-5 3,-1 1 0,5-5 2,0 0-2,0 9 0,-5 3 5,-4 13 4,-5 4 8,-4 8 4,4 12-8,0 16-7,-9 8-2,0 9-6,0 7-2,1 9 0,-1-1 1,0 5-3,0-4-2,0-5-20,0-7-8,-4-13-24,-5-4-8,0-20-54,9-16-54,-5-8 65</inkml:trace>
  <inkml:trace contextRef="#ctx0" brushRef="#br0" timeOffset="12010.7214">12322-218 340,'-4'9'129,"4"-9"-100,0 0-11,0 0-10,0 0-10,0 0-2,4 4 9,1 4 6,-1 4-5,1 8 6,0 4 1,4 17-2,0 12-1,0 11-4,0 5-1,0 12-1,-4 9 0,-1 7-2,1 0-2,-1-4 1,-4-7 1,0-1-1,-4-12-1,-1-13 1,1-11-1,-1-8-7,-4-13 0,-5-8-8,-4-8-3,-5-12-6,-4-4 0,4-8 6,5-8 6,0-8 5,9-17 2,9-8 7,4-8 4,10-3 5,9-9 4,4 0 3,5 4 3,4 4 2,-4 8 3,0 9-3,0 7 0,-5 9-6,1 7 0,-6 9-6,1 0-1,-5 8-6,1 4-3,-1 4-3,-5 4 1,1 4-4,0 4-1,-5 8-6,-5 5 0,-4 3-5,-4 4-2,-5 1 0,-5-1-1,0-7-11,-4-5-3,0-8-13,0-4-3,0-4-17,-1-8-6,6 0-9,-1 0 23,5-4 56,0 4 48,4-4 23,5 4-7,5-4-4,4-1-22,9-3-9,5 0-15,9-4 1,4-4 2,5-5 1,14-3 4,-1 0-5,1-5 0,-5-3 0,0-9 4,-4-4-4,-5 1 2,0-17 0,0 0 2,-9 16-8,4-28-1,-4 4-5,-5 1-1,0 7-1,-8 4 1,-6 8 2,-4 9 2,-4 7 1,-5 9 2,-5 3-10,-4 9-4,0 4-3,-4 0 1,-6 12-1,1 12 2,-5 0-2,1 8 0,-1 13 1,-4 12 2,4 11-1,0 17 1,5 8 3,4 8 0,5 5 1,4-5 0,5-8-5,0-4 1,5-16-3,4-9 2,0-11-2,0-9 2,5-7-2,0-5 2,-1-12 9,6-12 5,-1-8 7,4-8 2,6-13-3,-1-7 1,5-5-9,-5 0-2,1 1 1,-10 3 1,0 5 5,-4 12 3,-5 7 5,-5 5 2,-4 4-16,-4 8-5,-5 12-4,-5 4-2,0 9 1,5 3 3,0 5 0,5-5 1,4 0-3,4 1 0,10-5-9,4-4-3,5 1-5,9-9-1,-5-8-8,14-4-4,-5-12-20,5-13-6,0-19-95</inkml:trace>
  <inkml:trace contextRef="#ctx0" brushRef="#br0" timeOffset="12732.5667">13729 346 296,'0'4'110,"9"-8"-86,23-4-13,-14 0-13,5-1 2,0 1 4,0 0 25,-5 4 11,-5 0-20,6 0 16,-10 0 7,0 0-14,0 0-4,-4 4-9,-5 0-2,0 0-6,4 0-3,-4 0-5,5 0-2,-5-4-24,9-4-7,9-4-52,9-13-23,-4-31-45</inkml:trace>
  <inkml:trace contextRef="#ctx0" brushRef="#br0" timeOffset="12432.178">13806-197 340,'-4'20'126,"4"-16"-98,0-4 1,0 0-5,0 0 4,4 4 4,1 0 12,0 4 5,-1-4-26,1 0 0,-5-4 1,0 0-13,4 4-6,1 0-6,-5-4 0,0 0 1,0 0 2,0 0-10,0 0-4,0 0-10,0 0-3,0 0-14,0 0-5,0 0-27,0 0-12,-5 4-71</inkml:trace>
  <inkml:trace contextRef="#ctx0" brushRef="#br0" timeOffset="13332.0136">13916 277 316,'9'4'118,"5"0"-92,-1 8 17,-4-4 3,5 4-5,0 9 2,-5 7-8,0 13-4,-9 3-17,-5 5-4,-8 8 0,-15-1-11,-8 5-1,-14 0-26,-5-8-9,-13-5-89,-5-3-40,0-17 20</inkml:trace>
  <inkml:trace contextRef="#ctx0" brushRef="#br0" timeOffset="15026.8248">-543 1375 264,'-9'-4'101,"4"8"-78,5-8-5,0 4-5,0 0-6,5 4 3,-5 4 4,0 1 3,0 7-9,0 4 4,-5 4 4,-4 13-2,0 15 0,0 21-6,0 17 0,-5 7-3,5 4 0,-5 9-3,5 7-2,0-11-10,5-9-4,-1-16-28,5-12-13,5-21-44,-1-19-55,5-21 47</inkml:trace>
  <inkml:trace contextRef="#ctx0" brushRef="#br0" timeOffset="15717.3502">-507 1663 280,'-18'-20'107,"18"8"-83,9-13-9,0 13-9,0-4-4,5-4 3,4-9-2,1-3 0,3-1-1,1 5 3,-5 4 4,1-1 6,-1 9 3,0 8-3,-4 4-1,-1 4-2,1 8 0,0 8-4,-5 13 0,0-1-5,0 13 0,0 7-1,-4 9-2,-1 8 1,1 8 1,4 4-6,-5-4-1,5 0 2,-4-4 1,-1-9-5,1-7 0,0-4-8,-5-13-1,4-7 0,-4-9 0,0-16 2,0-12 3,0-12 5,5-21 3,-1-12 2,5-20 1,5-12 0,4-4 0,5-8 0,4 0 0,5 3 2,5 5 1,-1 8 1,-4 12 4,-5 17 3,-4 11 2,0 13 3,-5 15 2,-4 13 1,-1 17-6,-4 11-3,0 17-5,-4 3-2,0 17 3,-1 8 3,-4 12-2,0 8 1,0 1-3,-4-1 0,-6 0-3,6 0-2,-5 5-4,0-9-2,0-8-15,-1-12-4,1-13-9,0-15-4,5-9-21,4-15-8,0-17-21,9-13-37,9-19 40</inkml:trace>
  <inkml:trace contextRef="#ctx0" brushRef="#br0" timeOffset="16186.0339">509 1748 220,'0'-8'82,"-5"0"-64,10 0 0,-5 8-3,0 0 6,0 0 9,0 0-4,-5 0-3,0 4-13,1 4 0,-5 4 1,0 8-4,0 5-2,0 7-2,-1 9-3,1 7 1,-4 5 1,-1 4-1,5 0-1,4 3-2,1-3 1,8 0 1,5-4 0,5-9-7,9-7 0,4-13-8,10-12-1,4-12 4,4-12 5,5-12 13,9-13 8,-9-3 6,-4-13 5,-10-12 7,-4-8 2,-9-16-5,-9-4-3,-10-1-6,-8 1 0,-10 8-9,-9 8-2,-4 8-3,-5 12 1,-4 13-9,-1 7-3,1 17-24,-1 12-11,6 20-41,3 21-16,5 15-50</inkml:trace>
  <inkml:trace contextRef="#ctx0" brushRef="#br0" timeOffset="16662.7236">1264 1489 429,'0'24'28,"0"9"0,0 11-9,0 17-4,0 8-3,-4 4 0,-1 4-4,-4 0-3,0 0-5,0-4 0,0-4-11,0-13-5,0-7-23,-1-12-8,1-13-39,-4-12-15,4-12 4</inkml:trace>
  <inkml:trace contextRef="#ctx0" brushRef="#br0" timeOffset="17248.4371">1196 1578 236,'18'-85'88,"-9"36"-69,10-20 17,-10 45 3,4-8-12,6-9-3,3 5-6,1 3 1,-5 9-10,0 4 1,1 7 3,-1 9-1,0 8 3,0 13-4,-4 7 1,0 8-7,-1 5-1,-4 7-2,-4 5 1,-5 8-2,0 0-1,-5 3 1,-4 9-1,0 0-5,-4-4-1,-6-4-2,-3-9 0,-1-7 0,0-4 0,5-9 2,0-8 4,-1-12 1,6 1 1,-1-13 2,5-4 1,4-9 1,5-7 2,0-4-1,10-5 0,3 1-3,1-4 1,4-1-2,0 13 2,0 0-2,1 4 2,-1 3 0,0 9 3,5 4-1,0 8 2,-1 5-4,1 7 0,0 4 1,4 13 2,5-1-3,0 9-2,0 3 2,0 1 0,-5 4-1,0 3-2,-4 1 1,0 0 1,-5-4-12,-4-5-6,-1-7-16,-4-13-5,-4 0-18,0-15-7,-5-13-64,9-8-35,0-17 75</inkml:trace>
  <inkml:trace contextRef="#ctx0" brushRef="#br0" timeOffset="16497.3913">1301 1424 240,'-23'20'90,"14"-8"-70,4-8-1,5 0-3,0-4-10,0 5-1</inkml:trace>
  <inkml:trace contextRef="#ctx0" brushRef="#br0" timeOffset="17578.9328">1929 1428 292,'-14'-12'110,"14"-4"-86,0 3-9,0 9-8,5 0-7,-1 0 2,-4 4 12,5 8 8,0 9-11,-5 11 5,0 4 2,0 9-2,0 12 3,0 7-6,4 5 0,1 0-8,-1 4-1,1-4-4,-1 0-1,1-9 1,-5 1 0,0-12-18,0-5-8,0-11-17,0-9-8,0-16-35,0-12-15,4-29-1</inkml:trace>
  <inkml:trace contextRef="#ctx0" brushRef="#br0" timeOffset="18403.4732">1974 2385 264,'-31'36'99,"26"-28"-77,5 0 7,0-8-3,0 0-8,9 0 2,0 0 2,5-8 1,4 4-12,5-8 0,4 0 0,5 0-6,0-5-1,4 1-4,1 4-1,-1 0-19,-4-4-7,5-5-39,8-7-15,1-17-42</inkml:trace>
  <inkml:trace contextRef="#ctx0" brushRef="#br0" timeOffset="18150.1884">1970 1866 232,'-18'20'88,"18"-16"-69,4-4 0,-4 0-7,0 0 11,9 0 8,0 0 1,1 0 3,-1 0-19,4 0 2,1-4 2,4 0-5,0 0 0,1 0-7,-1 0-3,0 0-2,0 4-3,0 0-2,1 0 1,-1 0-10,0 4-3,5-4-11,0 0-4,4 0-11,0-4-5,10 0-26,-5-4-12,-1-1-14</inkml:trace>
  <inkml:trace contextRef="#ctx0" brushRef="#br0" timeOffset="17848.3707">2015 1331 348,'0'4'129,"5"0"-100,0-8-9,-1 4-10,5-4-8,5 0 1,0 0-1,-1 0-2,5-1 1,1 1-1,3 0 2,1 0-3,4 0 0,-4 0 3,0 4 1,0 0-4,-5 0 1,-4 0-16,-1 0-6,-4 0-20,0 4-9,-4 0-45,-5 4-52,0 1 48</inkml:trace>
  <inkml:trace contextRef="#ctx0" brushRef="#br0" timeOffset="19742.217">3240 1748 280,'-32'-12'107,"23"8"-83,0 0 15,9 4 3,0 0-23,0 0-7,5-4-8,4 0-1,4 0-2,6-4 2,-1 0 2,9-1-2,0 1 0,5 0-1,5 0-2,-1 0 1,5 4 1,-5 4-1,1 0 2,-1 4 0,-8 0 1,-1 4-2,-4 4-2,-1 0-2,1 5 1,-5 7 3,1 4 3,-1 5 0,0 7 0,0 5-8,5 4-2,0-1-1,0 1 4,-1-5-1,1 1 1,-5-13 2,5 1 2,0-9-1,-5-8-1,0-3 9,-4-9 6,0-4 13,-5-13 4,-5-7-8,1-8-4,-10-9-7,-4-7-1,-5-9-3,-4 0 2,-9 1-4,-5 3 1,-4 9-3,4 7 0,0 5-8,0 3 0,0 9-12,5 4-3,4 4-20,5 8-5,4 8-40,10 8-14,17 5-55</inkml:trace>
  <inkml:trace contextRef="#ctx0" brushRef="#br0" timeOffset="19244.4176">3595 1278 260,'-13'-24'96,"8"7"-75,-4-11 8,9 16-1,-5-4 0,1 0 3,-1-1-1,1 1 1,4 4-17,0 4 5,0 4 4,0 12-6,-5 16 1,1 17-9,-6 20-3,-3 7-3,-1 18 0,-4 23 0,4 4 3,1 5-3,4-9-2,4-7 0,0-5-1,5-12-7,0-8-3,5-20-12,0-12-6,-1-17-5,1-12-2,-1-16 3,1-16 3,-1-8-13,-4-17-5,0-12-33,-9-3-55,-4-5 32</inkml:trace>
  <inkml:trace contextRef="#ctx0" brushRef="#br0" timeOffset="20580.6487">5289 1614 332,'13'-8'123,"-4"4"-95,14-12 3,-14 8-4,5-4-7,-5-8 0,0-5-4,-4-3-2,-1-1-8,-8 1-2,-1 0 2,-8-9-1,-6 9 2,-13-1-11,-4 5-4,-9 8 1,-10 12 4,-4 12 2,-5 16 1,0 13-3,5 16 0,4 15 6,5 18 5,14 15 0,9 12 1,8 1-1,15-9 0,8 5-4,15-9-1,-6-24-6,28 4 0,9-20-10,10-21-2,3-11-5,6-21-3,3-24-5,1-17 0,0-15-5,0-21 1,4-12 1,1-9 5,-10-3 12,-9 8 8,-9 12 24,-9 12 12,-9 13 19,-5 11 7,-4 5-2,-9 7 2,-5 9-20,-5 4-9,-4 8-14,-4 8-6,-10 12-7,-4 21 0,-5 11-2,-4 9 0,0 12-3,-1-4 1,6 0-7,3-4-3,10-1-8,9-7-1,9-8-6,5-9 1,9-3 10,4-13 6,5-12 12,4-8 5,1-8 9,-1-12 3,-4-13 5,0-3 3,-5-9 0,-8-8 0,-10-11-1,-9-1 0,-14 4-9,-9 4-4,-4 9-2,-5 3 1,-4 8-7,-5 9-4,0 8-18,4 4-7,5 7-27,5 9-11,9 13-107,9-1-66,4 0 105</inkml:trace>
  <inkml:trace contextRef="#ctx0" brushRef="#br0" timeOffset="21451.5456">6513 1550 364,'0'-9'137,"5"9"-106,-1-4 2,1 4-5,-5 0-6,0 0 2,0 0-7,5 9 0,-5 3-10,-5 8-4,-4 12-2,0 17-4,-9 12 2,-5 12 1,-4 4 2,-1 0-3,-4 0 0,5-4-1,4-4 0,5-13 0,0-11-2,4-13-11,1-3-5,3-13-3,1-8-1,5-16 9,4-12 6,9-9 12,5-11 6,4-13 0,4-12 2,6-12-2,-1-4 0,5 16-1,-5 5 2,-4 7 6,0 12 4,-5 9 1,-4 8-1,-1 7-4,-4 5 0,5 8-9,-5 12-4,0 13-7,-4 11-2,4 9-6,-4 7 0,-1 9-3,5 0 2,-4-1-4,4-3 0,5-4 1,-5-5 2,0-11 1,-5-9 3,5-8 4,0-4 3,-9-12 11,5-4 4,4-16-1,0-12 1,5-9-3,0-16 2,4-3-2,0-9 2,9-4 0,1 0 3,3 0-3,1 8-1,0 8 0,-4 17 1,-6 7 3,1 9 2,-5 8-9,-4 4-2,4 12-3,-4 12 1,-1 12-2,1 17-1,0 23-2,-10 17-1,1 9-3,-1 7-1,-4 0-5,0 5-3,0-1-11,0-12-4,0-16-15,0-16-6,0-17-26,10-52-110</inkml:trace>
  <inkml:trace contextRef="#ctx0" brushRef="#br0" timeOffset="21753.4583">7428 1501 372,'-9'8'140,"5"-4"-109,4-4-20,4 0-16,-4 0-3,0 0 6,5 8 15,-1 0 9,-4 4-11,5 5-1,-5 7 0,0 12-6,0 13-2,0 8 1,-5 8 0,1 8-1,-1 0-2,-4-9-4,0 1 0,-5-8-29,10-16-13,-5-13-25,4-12-8,10-24-46</inkml:trace>
  <inkml:trace contextRef="#ctx0" brushRef="#br0" timeOffset="22293.0314">7460 1740 260,'-13'33'96,"17"-25"-75,-4 4 6,5-4-2,-1 0 1,1 0 5,4 0 2,5-4 3,-1 4-20,5-4 4,1 0 3,-1 1-6,0-1 1,0 0-11,1 0-2,-1-4-3,-5 0-2,1 0-4,0 0 0,4-4-22,0-4-11,5-5-11,4-3-4,1-4-20,3 0-9,1-1-33</inkml:trace>
  <inkml:trace contextRef="#ctx0" brushRef="#br0" timeOffset="22501.5063">7519 2129 304,'-54'85'115,"45"-56"-89,0-1 10,9-20 0,4 12-9,5-3 1,5-1 0,9 0 0,4 0-15,9-4 1,10-3 0,4-5-7,0-4-2,5-4-14,-1-5-4,6-7-21,3-8-7,1-17-52,4-28-22</inkml:trace>
  <inkml:trace contextRef="#ctx0" brushRef="#br0" timeOffset="22022.9264">7574 1400 396,'-14'24'148,"14"-28"-115,5 0-9,-5 4-13,9 0-11,0 0 2,0 0 3,0-4 4,5 0-4,0-4 1,4 0 4,-4 3-8,8-7-1,1 0-6,0 0-1,0 0-15,-1 0-6,-3-1-4,-6 5-1,-4 0-7,0 0-2,-4 0-38,-10 8-71</inkml:trace>
</inkml:ink>
</file>

<file path=ppt/ink/ink5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3:42.675"/>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4225 461 216,'-41'-32'82,"28"16"-64,-1 0 11,10 8 2,-10 0-21,-4-5-7,-5 1-1,0-4 0,-4 0 0,-5-4-2,-4 3 3,-1-3 4,1 0 4,-10 0-4,-4 0-2,-9-1-5,-5 1 0,-4 4 2,-5 4 1,5 0-1,-5 8-2,0-1 3,0 1 2,-13 0 2,-5 8 1,0 0-4,0 5-3,-1 3 2,1 0 2,-9 0-2,-4 0-2,-6 0 0,-4 4 1,5 5-1,0 3 2,-5 4-4,-4 9 0,-5 7 1,4 1 0,6 3-3,3 1 2,10-1 1,-5 5 0,1 0 0,8-1 2,10-3-3,4-1-2,4 5 4,5 4 3,5 3-3,0 9-1,4-4 0,-4 4 0,9 4-3,-5-1 2,9-3 3,10 0 1,4 0-4,4 4 1,5 0 0,10 3 0,8-7-3,5 4 0,4-8 2,5 16 0,5-4 1,9-9 0,8 1-3,15 4 0,-1 4 4,10 4 1,-1 0 0,1 4-2,-1-4 1,1-4-1,4 0 0,0-1 0,5 5-3,4-8 2,5 0 1,8-12 0,1-9 0,0-7 0,-5-5 0,1-3 2,-1-5 1,0 1 1,10-5 0,-6-4 0,10 4-5,0-3 1,-4-1 0,-5-4 2,-5-4-1,0-3-1,1-1 1,3 0-1,1 0 0,0 0 0,0 0 0,4-4 0,-4 1 0,-5-1 2,-4-4-1,0-4 2,-5 0-2,0-4-1,-4 0 3,0-5 0,-1 1 1,1 0 2,-5 0-3,5 0 0,-5 0-1,0 0-2,-5-4 1,1 0 1,-1-1-1,1 1-1,-5-4 1,0 0-1,-5 4 2,5-4 1,-4-5-1,-1 1 1,0 0-2,5-4 2,-4-1-2,4 1-1,-5 0 3,5-5 0,-9 1-1,0-4-2,-5-1 1,1 1-1,-6 0 0,1-1 2,0 1 1,0 0 1,-5-5-2,0 9-2,0-1 1,0 5 1,-4 0 1,-5 0 3,0-5-1,0 1 0,1 0-3,-1-5 1,-5 5-2,1 0 2,-1-5 0,1 1 1,-5-5-2,0 1-2,0-5 3,0-3 0,0-5-1,0 1-2,0-1 1,4 1-1,1-1 0,-5 5 0,0-5 0,0 5 0,0-1 2,-5 5 1,1-5-4,-1 1 1,1-5 0,-1 0 2,1 1-1,-5-1 2,4 1-4,0-1 0,-4 1 1,5 7 2,-1 1 1,-4-1 1,-5-3-2,5-5 1,-4-4 0,-1-11 3,-4-9 3,4-4 2,-4 0-3,0-4 0,-5-8-5,-4 4 0,-10-4-1,1-8-2,-1-8-24,1-25-11,13-64-99,10-57-44</inkml:trace>
</inkml:ink>
</file>

<file path=ppt/ink/ink5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3:39.989"/>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3456-5198 44,'-18'-12'19,"9"8"-15,-1-9 19,6 9 9,-1 0-3,-4-4 0,0 0 1,0 4 1,0-4-10,4 4-3,1 0-8,-1 0-2,5 0-4,0 0-1,9 4 8,5 0-2,0 0 0,8 0-1,6 4 0,4 0 0,4 4 0,5 0 0,9 0-4,9-4-1,5 0-1,13-4-2,1 0 3,-1 0 2,-4 0-2,0-4 0,9 0 10,-5 0 3,1 0-5,4 0-2,0 4-3,-10-4 1,-8 0-2,-5 4 0,-9 0-1,-4 0 2,-5 0-3,-9 4 0,-5-4 1,-4 4 2,-5-4-1,-4 4 0,-1 0-1,1-4 0,-5 0-2,0 0-2,0 0-2,-4 0 1,-5 0 1,5 0 0,-1-4-7,-4-4 0,-4-8-39,-6-4-17,-3-1-60</inkml:trace>
</inkml:ink>
</file>

<file path=ppt/ink/ink5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3:40.75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3369-4858 128,'-27'-8'49,"32"0"-38,-24-5 1,15 9-2,-1-4-2,-4-4 2,5 0 4,-1-4 1,1 0-8,4 3 11,-5 1 5,0 0 6,5 4 5,0 0-17,0 4-5,0 0-5,0 0 0,0 0-4,10 8-2,3 0 2,5 4-2,5 0 2,0 4 0,4-4 1,5 4 2,5-3 3,4-1-2,4 0-2,5 0 0,5 0-1,4 0 0,9 0 2,1-4-3,3-4 0,-3-4 1,-1 4 2,0 0 3,10-4 2,-5 0-3,4 0 0,0 0-1,1 0 1,-5-4 0,-5 0 0,-4 0-7,-10 0 0,1-1-1,-5 5 0,-9 0 4,-5-4 2,-4 0 2,-4 4 0,-6 0-2,1 0-1,-5 4-1,-4 0 0,-5 0 0,0 0 2,0 0 1,-4 0 3,-1-4 1,1 4 3,-5 0 4,0 0 1,0 0-6,0 0 0,0 0-6,0 0-2,0 0-2,0 4-3,-5 4 1,1 0-1,-1 0 2,1-4 1,-5 4-4,-1 1 1,-3-1-27,-5 4-11,-1-4-41,-3-4-15,-6-12-69</inkml:trace>
</inkml:ink>
</file>

<file path=ppt/ink/ink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15:46:43.194"/>
    </inkml:context>
    <inkml:brush xml:id="br0">
      <inkml:brushProperty name="width" value="0.13333" units="cm"/>
      <inkml:brushProperty name="height" value="0.13333" units="cm"/>
      <inkml:brushProperty name="color" value="#00B050"/>
      <inkml:brushProperty name="fitToCurve" value="1"/>
    </inkml:brush>
  </inkml:definitions>
  <inkml:traceGroup>
    <inkml:annotationXML>
      <emma:emma xmlns:emma="http://www.w3.org/2003/04/emma" version="1.0">
        <emma:interpretation id="{ED9318B1-2E92-4FD3-A830-E2760B02011B}" emma:medium="tactile" emma:mode="ink">
          <msink:context xmlns:msink="http://schemas.microsoft.com/ink/2010/main" type="inkDrawing"/>
        </emma:interpretation>
      </emma:emma>
    </inkml:annotationXML>
    <inkml:trace contextRef="#ctx0" brushRef="#br0">-377 32 140,'0'4'52,"0"-4"-28,0 0-19,0 0 11,0 0-7,0 0-1,0 0-6,0 0-2,0 0 0,0 0 6,0 0 6,0 0 3,0 0 3,0 0 3,0 0 4,5 5-2,5-5-2,5 0-7,0-5-4,0 1-3,5-1-2,0 1-3,0-1 1,0 1 2,-4-1 2,-1 1-3,0 4-3,0 0 0,0 0 1,5 0-1,0 0-1,-5 0 3</inkml:trace>
    <inkml:trace contextRef="#ctx0" brushRef="#br0" timeOffset="98.7736">0 9 468,'5'0'0,"0"0"-6,-5 0 1,5 0-49,0-4-21,0-1-35,-5 5-14</inkml:trace>
    <inkml:trace contextRef="#ctx0" brushRef="#br0" timeOffset="1043.321">176 4 132,'0'-9'49,"-5"4"-26,5 1-27,0-1 10,5 1-1,0 0 2,5-5 5,5 0 5,0 0-9,10 0 7,-5 0 2,0 0 2,0 0 1,0 0-5,1 0-1,-1 5-6,0-1-3,0 1-2,0-1 0,0 5 0,0 0 1,-5 5 2,0-1 1,0 1-1,1 4 1,-6 0-4,0-1 0,0 6-1,-5-1-2,0 5 1,0 0-1,-5 4 0,0 1 0,0-1 0,-5 23 0,-5-1 0,0-3 2,-5-1-1,-6 0-1,1 0 1,-5-4 1,0 4-1,0-4-1,-5-5 1,5 1 1,-5-15-3,4-8 0,6 0 1,5-18 2,5-4 3,10-5-2,0-4 0,5-1 1,5 1 2,0 4-1,0 0 2,0 0-4,0 5 0,0 4-3,1 5-1,-1 4 1,5 0 0,0 9 0,0 0 2,5-1-1,0 6-1,5-1 1,-5 1-1,0-5 0,1 4 2,-1-4-3,-5 0-2,0-5-42,-5 1-18,-5-1-52</inkml:trace>
    <inkml:trace contextRef="#ctx0" brushRef="#br0" timeOffset="1674.0121">502-184 220,'26'-9'85,"-1"-9"-46,10 5-39,-15 0 16,15 4-11,5-5-3,1 5-1,-1 5-1,0 4 0,0 13 0,0 10 2,6 8 8,-11 14 5,-5-1-7,-5 5-2,-15 27-4,-15 5 1,-10 4-4,-10 4 0,-5-4-17,-10-5-5,-16 1-22,1-10-7,0-4-36</inkml:trace>
    <inkml:trace contextRef="#ctx0" brushRef="#br0" timeOffset="3985.3515">719 1206 160,'25'-5'63,"-25"-4"-34,0 5-34,10-5 12,0 0-2,0 0-7,0-4 0,5-5 0,5-4 10,0-1 6,0-8 3,0 0 1,1-5 0,-1 5-2,5-1-8,-5 6-3,0-1 1,-5 0 3,0 5-4,5 4-3,-5 0 1,-5 4 0,0 5-1,-4 5-2,-1 0 1,-5 4-1,-5 8 2,-1 6-3,12-1 0,-1 5 1,0 9 0,0 4 0,0 1 0,0-1 0,0-4 0,0-5 2,5-4 1,0-9 3,0-5 1,0-4-1,0-13 1,0-14-2,0 0 0,0-4-3,0 0 1,0-1-4,0 1 0,0 0 1,-5 4 2,0 5-1,0 4-1,-5 4 5,5 5 4,-5 5-5,0 4-2,5 13 1,1 5 0,-1 0-4,5 4 1,0 1 0,5-1 0,0 5-3,0-5 2,0-8-19,10-14-9,5-5-91</inkml:trace>
    <inkml:trace contextRef="#ctx0" brushRef="#br0" timeOffset="-1215.3835">-795-68 64,'-10'-4'24,"15"-1"-12,-5 1-10,0 4 9,5-5-7,0 1-2,0-5 3,-5 0 4,0 0 6,0 0 3,0 0-3,0-4 1,0 0-5,0-10 1,0 5-5,0 0-2,0 1-2,0-1 0,-5 0 2,-5 4 2,5-3 3,0 3-3,0 1 1,-5-1-3,0 5 0,0 5-3,0-1-2,-5 5 5,0 0 1,0 0 2,0 5 2,0-1-1,0 1 2,0-1-6,-1 5-1,1 0-2,0 0 1,0 9-4,0 9 0,5-5 1,0 0 0,0 5 0,5-4 2,0 8-3,5-4-2,0-5 2,0 0 2,5 1-2,0-1 0,5 0 1,0-4 0,5-4 0,0-1 0,0 1-3,0-6 2,0-3 1,1-5 0,-1-5 0,-5 1 2</inkml:trace>
    <inkml:trace contextRef="#ctx0" brushRef="#br0" timeOffset="-578.116">-850-23 348,'0'-9'0,"5"-9"0,-5 9 0,5 0 0,-5-4 0,10 0 2,0-1 1,0 1-1,0-1-2,-5 1 1,0 0-1,0-5 0,1 9-3,4 9 0,-5 4 4,0 10 1,-5-5 2,0 4 0,0 0 0,0 5 0,0 0 2,0 0-3,0 4-2,5 1 0,0 3-1,0 1-3,0 9 2,0 9 1,0-5 0,0 5 2,0-1 1,0-4-4,0 1 1,-5 3 0,0 1 0,-5-5 0,0 0 0,0-4-3,-5 0 2,0-5 3,-10 5 1,-1-9 5,1-5 3,0-4-4,0-5 1,0-4-1,0-9 1,0-4 0,0-5 2,0-4-5,0-1-1,-1-4-2,6-4 1,0-14-4,5 9 0,0 1 3,5 3 1,0 1 3,0 4 1,5 0-3,0 5-1,5 4-1,5-5 1,0 1-2,5 4-1,0 5-2,5-5 1,-4 4 1,4 1 2,0-1-3,5 1-2,0-1 4,-5 1 1,5-1-16,-5 1-7,0-5-41,1 0-17,-1 5-28</inkml:trace>
    <inkml:trace contextRef="#ctx0" brushRef="#br0" timeOffset="2314.2661">-986-680 188,'-15'0'71,"5"5"-38,-10 8-34,10 9 12,-5 14-5,-5 9-1,-5 4-3,-10 14 1</inkml:trace>
    <inkml:trace contextRef="#ctx0" brushRef="#br0" timeOffset="2481.1975">-1453 174 388,'-20'85'0,"-10"22"11,25-58-1,-5 13-3,5 6-2,5 3-3,10-8-2,5-1 1,10-13-1,5-8 0,20-19-22,0-22-10,6-9-61,9-4-43,-5-5 54</inkml:trace>
    <inkml:trace contextRef="#ctx0" brushRef="#br0" timeOffset="5141.9225">2282-108 156,'0'-13'60,"0"8"-32,5 1-22,-5 4 21,-10 0-11,0 0-9,0 0-4,-5 9 0,0 4 0,5 1 1,-5 12 2,0 10-1,-1 9 0,1 13-1,0-5 0,0 1-5,5 0 1,0-5 0,5-9 0,5 5-3,5-9 2,5-1 1,5-12 2,5-1-1,5-9 2,6-4-4,-6-13 0,0 4 1,5-9 2,0 0-1,-5-9 2,0 0-2,1-4 2,-6-5 7,0-4 3,-10-9 0,0-10 2,-5 6-6,-5-1-1,-5 0-4,0 5-1,-10 4-1,-5 5 1,-5 13-2,-16 9-1,-4 14-2,-5 8 1,5 5 1,-1 13 0,11 14-14,5-5-3,5-4-46,10-5-21,10-8-6</inkml:trace>
    <inkml:trace contextRef="#ctx0" brushRef="#br0" timeOffset="5922.4969">2428 124 172,'10'-35'66,"0"26"-36,5-9-31,-10 9 15,5-4-12,0-5-3,10 0 0,5 0 0,-5 0 1,1 5 2,-6-1 1,0 5 3,0 5 3,0-1-4,0 5-1,-5 0 2,0 18 1,0 0-6,5 4 0,0 1-1,0-1 2,0 14-1,1 9-1,-6-5 1,0-4 1,0-5-1,0-4 2,-5-1-4,0-3 0,-5-1 1,0-8 2,0-5 1,0-1 1,0-3 0,-5-5 0,0-5 2,0-3 3,0-6-2,5-8 1,0-14-3,0 5 2,0-1 0,5 6 1,0-1-4,0 4-1,0 6-1,5-1 1,0 0 0,5 4 1,0 6-2,0-1-2,0 4 1,5 5-1,6 5 0,4 4 0,-5 4 0,0 9 0,0 14 0,0 0 0,-5-5 0,0 0 0,-4-4-16,-1 0-4,0 0-39,-5-9-14,0 0-17</inkml:trace>
    <inkml:trace contextRef="#ctx0" brushRef="#br0" timeOffset="8023.9657">3896-246 184,'-5'-36'68,"5"27"-36,-5 0-35,5 0 11,0-4-9,0-5 1,-5 0 0,5 0 2,-5 5-1,0-1 6,5 5 3,0 0 1,-5 9 1,0 0-4,5 14-3,0 4-2,0 4-3,0 14 1,5-1 1,0 6-1,5 3 2,0 6-2,0-6 2,0 1 0,0 4 1,0 9-2,0-9 1,-5-4-2,0-5 2,0-9-2,0-4-1,0-4 1,0-6 1,0 1-1,0-4 2,0-5 0,-5-9 1,0 0-2,5-5 1,0-4-2,0-4-1,0-18 1,0-1-1,0 1 0,0 0 0,-5-5 0,5 0 0,-5 1 0,0-1 0,-5 4 2,0 6 3,-5-6-4,-5 10-3,0 0 1,-5 8 0,-15 10 1,-5 4 2,-1 4-3,1 5 0,0 5 5,0-1 2,5 5 2,-1 0 2,6 0-3,5 0-2,0-1-2,5 1 0,5 0-4,5-4-2,5-1 4,5 0 1,10-4 11,10-4 3,5-5 1,5-5 2,10-4-6,11-4-3,-1-5-5,5-4-4,-5-5 0,11 0 1,-1 5-19,0-9-6,-4 4-74,-6-9-31,-10-4 16</inkml:trace>
    <inkml:trace contextRef="#ctx0" brushRef="#br0" timeOffset="8985.5402">4786-108 180,'-6'-18'68,"6"14"-36,-10-10-35,10 10 13,-5-5-12,0 0 0,-5-4 0,0 4 3,-5 13 4,0 10 4,-5 3-6,-5 10-4,-5 9 0,10 4 2,-6 14-2,6 13-2,10-5 2,5-3 0,5-10 1,10-9 0,5-4 0,0-10 2,11-8-1,4-9-1,0-9 12,-5-9 6,0-13 2,5-27 0,1 0-2,-6-5 1,0 0-6,-10-4 0,-5 9-2,0-13 1,-15 4-2,-5 13-1,0 5 1,-10 13 4,0 4-8,-5 15-1,-6 8-8,1 13-2,-5 0-12,5 5-3,-10 9-26,14 0-7,16 0-52,0 4-32,15-4 66</inkml:trace>
    <inkml:trace contextRef="#ctx0" brushRef="#br0" timeOffset="9480.391">5464-421 268,'-5'-4'101,"0"8"-54,-5-8-46,5 4 21,-5 0-14,0 4-2,-10 1-4,0-1 1,-5 5-2,-1 0-1,1 5 3,0-6 0,0 10 1,5 0 0,0 14 0,5-1-5,5-4-1,0 4 1,5 5 0,5 8 3,0 1 1,0 0-1,5 22-2,0 0 1,0-5 1,0 1 1,0-1 3,0 1 6,0-9 2,-5-5-1,0-5 0,0-8-1,-5-5 0,0-4 0,-5 0 0,-5-9-6,0-5-4,-1 1-1,1-5-1,0-5-16,0 1-6,5-5-16,0 0-4,0-5-23,0 1-9,5 4-40</inkml:trace>
    <inkml:trace contextRef="#ctx0" brushRef="#br0" timeOffset="9811.275">5057 464 156,'-10'0'60,"10"5"-32,0-10-20,0 5 18,0 0-2,0 0 3,5-4-2,5-1 2,0 1-15,0-1 9,0-4 2,0 0 0,5 5-2,0-5-9,0 4-3,1 1-3,-1 0-1,0-1-3,0 1 1,5-1-2,5-4-1,5 0 1,-5-4-1,0-1-5,1 1 1,4-5-40,-5-13-18,-5-9-65</inkml:trace>
    <inkml:trace contextRef="#ctx0" brushRef="#br0" timeOffset="10366.2444">5791-197 256,'0'-27'96,"0"22"-52,0 5-43,0 0 19,0 0-13,-5 0-2,0 0 1,0 0 1,-5 9-3,0-9 4,0 14 2,0-5 1,-5 0 1,-1 9-2,-9-5-1,0 0-5,5 5-1,5-4-1,0 12-2,5 1-2,5 0 1,0 0 3,5 0 1,0 8-4,15 10 1,-5 0 2,0-5 1,0 5-1,5-5-2,0 0 3,0 5 2,-5 4 4,0-9 2,-5-4-1,0-5-1,-5-4-3,0-5-1,-10-4-1,0-4 0,5-1-5,-5-4-1,-5-9-15,0-4-4,0-14-13,5-5-7,5-8-15,0 0-5,0 4-22,0 0-41,0 0 38</inkml:trace>
    <inkml:trace contextRef="#ctx0" brushRef="#br0" timeOffset="10679.8167">5464 339 224,'-10'0'85,"10"4"-46,0-8-30,0 4 22,5-4-15,0-1-3,0-4-6,0-4 0,5-1-4,0 1 0,0-5 1,5 0 4,-4 5 5,14-10 19,5 6-8,0-1-1,-5 4-7,0 1-2,5 4-4,1 0 1,-1 0-4,0-4 1,0-1-5,0 5-2,0-4 2,-4 4 0,-1 0-1,-5 0 1,-5 0-4,5 5 0,-10-1 1,0 1 0,-5-1-5,-5 5-1</inkml:trace>
    <inkml:trace contextRef="#ctx0" brushRef="#br0" timeOffset="10773.0664">5992-1 160,'-5'5'0,"-5"4"-55,5-9 4</inkml:trace>
    <inkml:trace contextRef="#ctx0" brushRef="#br0" timeOffset="11312.9998">6741-296 252,'0'0'93,"0"0"-50,0 5-41,0-5 17,0 0-12,0 0-2,0 0-3,0 0 1,-5 22 4,0 1 4,0-1 5,0 9 2,-5 9-3,0 5 1,0 4-7,-5 23-3,0-5-6,0-5 0,-1 1 0,1-9 2,0-10-1,0 5 2,5-8-7,0-10 1,0-9-28,0-4-11,5-22-100,5-10 23</inkml:trace>
    <inkml:trace contextRef="#ctx0" brushRef="#br0" timeOffset="12588.1549">6781 35 260,'-50'14'99,"35"-10"-54,-10-4-42,15 0 23,-5-4-15,0-1-3,-1 1-3,1-5-1,5 4-2,0 1 7,5-5 4,10 0 0,5 0 0,5-5-5,11 1 0,-1 0-1,5-1 1,10-4-2,0 5 1,6 0 0,-6-1 1,0 1-2,0-1 1,-5 1 0,6 0 1,-11-1-2,5 5 1,-5 0-4,-5 5 0,-5-1-3,-5 1-7,1-1-1,-16 5-38,0-9-14,-16 14-93</inkml:trace>
    <inkml:trace contextRef="#ctx0" brushRef="#br0" timeOffset="12078.1327">6837-166 244,'0'0'90,"25"0"-48,-30 5-40,15-1 19,-5 0-18,5 5-3,-5 5-1,0 4 0,0 0 1,0 8 0,-5 1 0,5 4 2,0 10 1,-5 3 1,5 1 2,-5-5 1,0-4 1,0-5 0,0-4 0,-5-5-2,0 1 1,5-5 0,-5-9 3,5 0 1,0-14 6,5-4-6,0-4-3,0-10-2,5 1-4,0-5 1,0 0-2,0 5-1,0 4-2,0 5 1,0 4-1,-5 4 0,0 14 0,5 14 0,-4-1 2,4 0 0,0 1 0,0 3 0,0-8 0,5 0 0,0-4 0,10-5 0,5-5 2,-5-4-1,0-4 2,-4-5 0,-1-18 1,0-9-5,-5 5 1,0 0 0,-5-1 0,0 5 2,-5 5 3,-5 0 0,0 4 2,0 4 0,-5 6 1,-5 3-4,5 5-1,0 5-3,0 3-3,0 1 2,0 5 0,5 13-2,5 13 0,5-4 4,0-5 1,15-4 0,-5-1-2,5-8 1,6-4-1,-1-5 0,10-5 0,0-8-7,0-1 0,-4-17-13,-1 0-2,-5-10-17,-5 1-5,0 0-23,-5 4-8,-5 0-24</inkml:trace>
    <inkml:trace contextRef="#ctx0" brushRef="#br0" timeOffset="13924.328">8425-372 176,'5'-4'68,"-5"4"-36,5 4-29,-5-4 15,0 0-11,0 0-2,0 0-3,0 0-2,0 9 1,0 0-1,-10 5 2,5 8 1,-5 9 1,-5 10 2,0 3 1,0 14-3,0-4-1,-5 22 1,-1-5 2,6-8 3,0-5 5,0-9 1,0-9 3,0-8-4,5-5 0,0-5-2,5-9 2,5-4 2,0-9-1,5 0-1,5-9-1,5 0-7,0 0-2,0 1-4,0-1-1,5 0 1,1 0 2,4 0-1,-5 0 2,5 4 2,-5 1 2,0 4 1,0 0 0,0 0-4,0 4-1,1 1-1,-1-1 1,-5 1-2,0-1-1,0 1 1,0-5-1,-5 0-22,0 0-10,5 0-50,-5-5-93</inkml:trace>
    <inkml:trace contextRef="#ctx0" brushRef="#br0" timeOffset="15050.3197">9033 26 160,'-5'-13'60,"5"13"-32,-5-5-15,5 5 17,-5 0-13,0 0-4,-5 9-6,-5 0 0,-5 5-4,0 3 5,0 15 4,0 12-4,0-3 0,5-1-4,-1-4-1,6-1-1,0-3-2,5-6 3,0-3 0,5-5-1,0-5-2,5-4 7,5 0 3,0-5-1,5-4 2,1-9-4,-1 1 1,0-6-5,5-4 0,-5-4 1,0-9 2,0-10 1,-5 6 1,0 8-4,0 5-3,0 4 4,-5 0 4,0 9-7,0 4-3,0 32 0,-5 0 0,5 0 1,0 4-3,6-4 2,-1 0-1,0-5-2,5-4-8,0-5-5,10-13-60,0-9-43</inkml:trace>
    <inkml:trace contextRef="#ctx0" brushRef="#br0" timeOffset="17827.8227">9038 53 304,'-50'22'112,"35"-17"-60,-10-1-61,15 1 20,0-5-10,0 0 2,20-9 2,10-5-2,-5 1 0,25-14 3,16-4-3,4 0 0,0-5 3,6 5 1,4-5 1,5-4 0,1 8 0,-1 6 0,-10-1 2,1 4 4,-6 6-2,-5 3 1,-4 1-1,-6 4 0,-5 0 0,-5 4 0,-4-4-4,-6 0-3,-5 1-2,0 3-3,-5-4 1,-5 5 1,0-1-1,-5 5 2,0 0-2,-5 0 2,5-4-2,-5 4-1,5-5 1,-5 5-1,0 0-31,-5 0-12,5-4-35,-5-5-14,0 0-48</inkml:trace>
    <inkml:trace contextRef="#ctx0" brushRef="#br0" timeOffset="15500.5162">9526-421 192,'15'9'71,"-15"0"-38,-15-18-41,20 9 10,0-4-8,5-1 1,-5 1 5,0-1 2,0 5 0,-5-4 18,0 4 9,0 0-3,0 13 6,0 10-10,0 3-7,-10 19-2,0 4-2,0 9 1,0-8-2,-10 26 1,0 4-6,5 0-3,0-13-1,5-4-1,0-9 2,-1-14 1,6-4-4,0-10-1,0-8 1,0 0 2,5-9-13,0-9-5,5-4-24,5-10-9,11-4-62,9 0-30,0-17 70</inkml:trace>
    <inkml:trace contextRef="#ctx0" brushRef="#br0" timeOffset="16116.1533">9808-300 212,'0'-4'79,"5"4"-42,-5 0-43,0 0 12,0 0-6,0 0 2,0 0 1,0 0 3,0 0-3,5 13 9,-5 14 5,0 0 4,0-1 2,-5 15-4,0 3 1,0 10-5,-6 17-1,1 1-6,0-5-3,0-5-2,0 5 0,0-8 0,0-6 3,5-8-1,0-9 2,0-5-4,0-9 0,5-4-1,0 0-2,0-5 1,0-4 1,0-9-1,0 0 2,0 0-2,10-9-1,0 0 1,0 1-1,0-6-3,0 1 0,-5-1 4,0 1 1,0-1-3,0 6 1,5-1 0,-4 0 0,-1 0 0,0 4 2,0 1-3,0 4 0,-5 0-1,5 4 0,0 1 0,0 4 0,0 9-5,-5-5-3,5 0-16,0-4-9,5 0-25,0-4-10,5-14-36</inkml:trace>
    <inkml:trace contextRef="#ctx0" brushRef="#br0" timeOffset="16288.6501">10054 49 288,'-15'17'110,"10"-8"-60,0 0-58,5-4 16,-5-1-33,0 1-10,0-5-81,5-5-35</inkml:trace>
    <inkml:trace contextRef="#ctx0" brushRef="#br0" timeOffset="16987.0701">10250 276 196,'0'5'74,"5"-5"-40,-5-5-35,0 5 12,5-4-12,-5-1-4,0-12 3,0 3 0,0 1 21,0 4 10,0 4 1,-15 14 4,0 0-12,0 5-13,0 4-5,-5-1-3,4 6-1,1-1-3,0 0 2,0 1 1,5-1 2,5 0 1,5-4 1,5 5-2,5-5 1,0-5-4,5 0 0,11-4 3,9 0 1,0-4-1,0-5-2,0-9 3,0-5 2,-4 1 0,-1 0 0,0-5-3,-5-5 1,0 1-2,-5 0 2,-5-14 0,0 5 1,-4 4 2,-6 4 3,-5 6 2,-5 8-3,-6 18-3,-4 4-2,-5 5-3,0 4 5,0 5 1,0 0 0,5 9 1,0 4-6,5-4-1,5-10-2,10-3 0,10-5 0,5-9 0,10-14 4,5-13 3,6-4-9,9-5-4,5-4-10,0-5-1,-4-13-12,-6-5-5,5 5-34,5 0-15,-4 0-19</inkml:trace>
  </inkml:traceGroup>
</inkml:ink>
</file>

<file path=ppt/ink/ink5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4:13.092"/>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50 155 116,'0'0'44,"-4"-4"-35,8 8 9,-4-4 4,0 0-2,0 0 0,0 0-2,0 0-1,0 0-9,0-4 1,0 4 4,-4-4 2,4 0 0,-5 0-3,0 4 0,1 0-5,-1 0 1,5 0-5,-4 0-2,4 0 2,-5 0 0,5 0-1,0 0-2,0 0 1,0 0-1,0 0 0,0 0 0,5 0 0,4 0 2,0 0-1,0 0-1,5 0 3,4 0 2,0-4 2,5 0 1,0 0 0,4 0 0,0-4-2,1 4 1,-1 0-4,-4 4-2,0-4 0,4 4-1,-9-4 0,0 4 0,0-5 2,1 1 1,-1 0-1,0 0 1,5-4 0,0 4 3,4 0-3,0 0-2,1 0 2,-1 0 0,-4 0-1,-1-4 1,1 0-2,0 0 2,0 8-2,-1-4-1,-3 0 1,-1 0 1,0 4-1,0-4 2,-4-1-2,0 5-1,4 0 1,0 0-1,-4 0-3,4 0 2,5 0 1,-5 0 0,0 0 0,0-4 2,-4 4-1,4 0-1,-4 0 1,0 0-1,-5 0-3,0 4 2,0 1 1,0-1 0,0 0 2,0 0-1,0 0-1,-9-4-2,9 4 1,-4 0 1,-5-4 2,0 0-1,9 4-1,0 0 1,-4 0-1,-5-4 0,0 0 0,0 0 0,0 0 0,4 4 0,-4-4 0,0 0 2,0 0 3,0 0-2,0 4-2,-4 0 0,-1 4-1,-4 0 2,4 0 1,-8-4-1,-1 0 1,-4 5 0,-5-5-1,-4 0-2,-5 0 1,0 0-1,-4 0 0,-1 0 0,-4 0 0,0 0 2,5 0-3,-1 0 0,1 0 1,4 0 2,0 0-3,0 0 0,5 0 3,0 0 1,-1 0-1,1 0-2,0 0 1,-5 5-1,-4-1-3,-1-4 2,1 4 1,-10 0 2,10-4-1,-1 0-1,5 0 1,5 0-1,4-4 0,1 0 2,3 0-1,1 0 2,5 0 0,-1 0 1,5 0 4,0 0 3,4 0-13,1 0-3,-1 0-3,5 0 2,0 0 2,0 0-1,9 0 4,0 0 0,9 0-2,5 0 0,0 0 4,9 0 1,0-4 0,9 4-2,-5-4 1,1 0-1,-1 4-3,5-4 0,-5 0 4,1 4 1,-1-4 0,5 4-2,-4 0 1,4 0-1,-5 0 0,0 0 0,1 0 0,-1 0 0,-4 0-3,0 0 2,0 0 1,-5 0 2,-4 0-1,-5 0 2,0 0-2,-4 0-1,0 0-2,-1 0 1,-4 0 1,5 0 2,-5 0-1,-4 0-1,-1 0 1,-4 0-1,5 0 0,-1 0 0,1 0 2,-5 0 3,0 0 0,0 0 0,0 0-6,-5 0 1,5-4 9,0 4 3,5 0-3,-10 0-3,1-4-1,-1 4-1,1-4-2,-1 4-2,5 0 1,-4 0-1,-1-4-5,-4 4-1,-5-4-15,1-1-6,-1 1-2,-4 0 3,-5 0 3,-4 0 4,-5 0-9,-5 4-2,1 0-59,-9 12-53,-1 1 48</inkml:trace>
</inkml:ink>
</file>

<file path=ppt/ink/ink5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4:14.295"/>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483 299 84,'-32'-12'33,"18"8"-26,-8-4 16,12 8 5,-3-4-2,-5 0-1,-1 0-5,1 0 0,-5 0-7,1-4 0,-1 0-8,0 0 1,-4 0 1,4-5 1,0 1 2,1 0 1,3 0 1,1 4-4,0 0 0,0 0-5,4 0 0,5 0-3,0 3-1,0 1 1,4 0 0,5-4-3,5 4 0,4-4 2,4 0 0,6 0 3,3 0 1,6 0-1,4 4 1,4 0-2,0 0-1,10 4 1,0 0-1,8 0 0,1 0 2,-1-4 1,1 0 1,0-1 0,4-3 0,0-4 2,-4 4 1,-1 4-8,-4 0-1,-4 0 0,-5 0 3,-14 4 2,1 0 1,-10 0 0,-5 4 0,-3 0 2,-1 4 1,-9-8 1,-5 8 0,1 0-4,-1 0-3,-4 1 0,0-5-1,0-4 0,-5 0 2,0 0 1,-4 0 1,0-4-5,-9 4 1,-1 0-2,-4 0 0,-4 0 2,-5 4 2,-9 0 1,-5 4 1,-8-4-2,-6 4 1,1 0 2,4 0 2,1 0 1,3 4 0,1 0-4,9-3-3,5-5 2,8 0 2,5 0 0,9 0 2,1-4-4,3 0 0,10 0-3,0 0-1,9 4-4,0-4 1,14 4 0,9 0-1,9 0-27,9 0-12,13 0-43,14-4-64,14-12 39</inkml:trace>
  <inkml:trace contextRef="#ctx0" brushRef="#br0" timeOffset="-3380.8205">160 198 92,'-5'-4'35,"5"4"-27,-4-4 5,4 4-1,0 0-1,-5-4 3,5 0-1,-5 0 2,1 0-2,-1 0 2,1 0 3,-1 0 3,1 0-11,-1-4-3,1 4-1,-1-4-1,0 4 2,1-1-2,-1 1 0,1 0-1,-1 4 0,5 0-2,0-4-2,0 4-2,0-4 1,0 0 1,9 0 0,0 0 2,5-4 3,0 0-4,-1 0-1,6 4 2,-1 0 3,0 0-4,0 0-1,5 4 0,0 0 2,0 0-3,-1 0 0,1 0 1,4-4 2,1 4 1,8 0 1,-4-4-2,-5 4 1,1 0-2,-6 0 2,1 0 0,0 0 1,-5 0 0,-4 4 0,-1-4-2,-3 4 1,-1-4 0,0 0 3,-9 0-1,4 0 0,1 0-8,-1 0 0,-4 0 10,10 0 4,-10 0-4,0 0-2,4 0 1,1 0 1,-5 0 1,0 0 0,4 0-2,-4 0-1,0 0-3,5 0 1,-1 0-4,-4 0 0,5-4 3,-5 4 1,0 0-1,0 0 1,0 0 0,0 0 1,0 0 0,0 0 2,0 0-3,0 0 0,4 0 1,-4 0 0,0 0-2,0 0-2,0 0 3,0 0 0,0 0-1,5 0-2,-5 0-2,0 0 1,0 0 3,0 0 3,0 0 0,0 0 0,0 0-1,0 0 0,0 0 2,0 0 1,0 0-3,0 0-1,5 4-3,-1-4-1,-4 0 1,5 0 0,-5 0-3,0 0 2,4 4 3,1-4 1,-5 0-4,9 0 1,0 0 2,0 4 1,0-4-6,5 0-2,-1 0 2,1 0 3,0 0-1,-1 0-2,1 4 4,0-4 1,-5 0 0,0 0 1,-4 0-4,-1 0 0,-4 0-1,0 0 0,0 0 2,0 0 2,0 0 1,0 0 3,5 0-3,-5 0-2,0 0-5,4 0 0,-4 0 4,0 0 4,0 0-1,5 4-2,-5-4 0,0 0 1,0 0-6,0 0-1,0 0 4,0 0 5,0 0-2,0 0-1,4 0-5,-4 0 0,0 0 6,0 0 4,0 0-3,0 0 0,0 0 3,0 0 3,0 0 0,0 0 0,0 0-1,0 0 2,0 0-3,0 0 1,5-4-5,-5 4 0,0 0 1,0 0 2,0 0-3,0 0-2,0 0 0,0 0-1,0 0 0,0 0 0,0 0-16,0 0-4,0 0-32,0 0-14,0 4-56,-5 8-59,-4 0 60</inkml:trace>
</inkml:ink>
</file>

<file path=ppt/ink/ink58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2T10:00:09.833"/>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-5 71 92,'0'6'35,"0"-6"-27,0 0-2,0 0-3,0 0-3,0 0 0,4 0 2,4-6 3,-4 6-2,3-4-2,-7 1 4,4 0 1,3-4 6,-3 7 3,0-3 5,3-1 2,-7 1-5,4 0-2,4 3-9,-8-4-4,4 4-1,-1-3-1,5 0 0,-8-1 0,4 1 2,3 3-1,-7-4-1,4 4-2,0 0-1,-1-3 2,1 3 2,0 0 4,4 0 2,-5 0 1,5 0 2,-4 0-5,7 0-1,0 0-2,-3 0 1,3 0-2,-3 0-1,3 0 1,-3 0 1,3 0-3,-4 0 0,1 3 5,-1 1 5,5-4-3,-8 3 2,3-3-7,1 0-1,-1 0-2,4 0 0,-3 0 2,3 0 2,1 0-1,-5 0 2,8 0-4,-3 0 0,-5 0 1,4 0 2,1 0-1,-1 0-1,0 0 1,4 0-1,1 0-3,-1 0 2,3 0 1,-6 0 2,3 0-1,4 0 2,0 0-2,-4 4-1,7-1-2,-7 0 1,8 1 1,-4-1 2,3 0-1,1-3-1,3 0 3,-7 0 0,0 0 1,0 0 2,0 0-3,-4 0 0,4-3-1,0 3 1,-8 0-2,4 0-1,4 0 1,0 3-1,-4 1 0,7-1 0,-6-3 0,2 7 2,1-4-1,0 0 2,4 1 0,-1-4 1,5 0 2,-12 0 1,7 0-3,-7 0-1,8 6-1,-8-2-2,4-1 1,0 1 1,0-4-3,3 0 0,1 0 1,0 0 0,-1 0 0,1 0 2,-4 0-3,0 0 0,3 0 1,-7 0 2,8 6-3,-4-6-2,0 4 2,-1-4 2,5 0 0,0 0-1,3 0 1,-7 0-1,4-4 2,-1-2 1,5 6-1,-9-4-2,9 1 1,3-7 1,0 10-1,0-7 2,0-3 0,1 7 1,3-4 0,-8 0 0,-7 1-5,3-1 1,1 0 0,-4 0 0,0 4 0,0 0 0,-1-1 0,1 4 2,0 0-1,0 0-1,0 0-2,0 0 1,3 0 1,1 4 2,0-1-3,3-3 0,0 0 1,5 0 2,-5 0-1,4 0 2,-4 0-2,1-3 2,-1-1 0,1 4 1,-5 0-2,1 0-2,-1 0 1,5 0-1,-12 0 0,4 4 0,-4-4 0,4 0 2,0 3-3,-1 0 0,5 1 1,-4-1 2,0 0-3,7 1-2,-7-1 2,4 4 0,-1 0 1,5-4 2,-1 4-1,4-4-1,0 4 1,4-4-1,-4 4 0,1-7 0,-1 6 0,0 1 0,-4-3 0,1-4 2,-1 6-1,1-2 2,-9-4 0,16 0 1,0 0-2,0 0 1,-4 3-4,4-3-2,-4 0 4,1 0 1,-1-3 0,0-1 1,-4-2-4,4 2 0,1 1 3,-5-7 1,0 10-4,1-4-1,-1 1 3,-3 0 1,-1-4-3,1 7 1,0-3 0,-1-1 2,1 1-1,0 3 2,-1-3-2,1-1-1,3 1 1,1 0 1,-1-1-3,0 1 0,1-1 1,-1 1 2,4 0-3,-3 3 0,3 0 1,0 0 0,-4 0 0,1 0 0,-1 0 0,-3 0 2,-1 0-1,1 0 2,0 0 0,-1 0 1,1 3-2,0-3-2,3 0 1,-3 0-1,3 0 2,0-3 1,1-1-1,-1 1-2,1 0 1,-1 3-1,0 0 0,4 3 2,4 0-3,-3 1 0,-1-1 3,-4 0 3,-3 1-4,-1-4-1,1 0 0,-4 0 2,0 0-1,0 0 2,3 0-7,1 3 1,3 4-1,1 0 2,3 3-15,4 0-3,0-4-45,7-6-20,-11-13-31</inkml:trace>
</inkml:ink>
</file>

<file path=ppt/ink/ink5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2T10:00:13.280"/>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965 687 160,'-15'6'63,"15"-6"-49,-4-6-6,4 6-5,0 0-5,0 0 0,-4 0 4,4 0 1,0 0-1,0 0 7,0 0 4,0 0 5,0 0 1,-3 0-4,3 0 1,-4 0-3,4 0 2,-8 0-4,4 0 1,1 0-7,-5 0-1,4-4 2,-7 1 3,3 0 0,1-4 0,3 0-1,0 1 0,1-4-4,3-1-3,-8-2-3,4 0 1,4-4-1,0 0 0,0 0 2,0 1 2,4-1-1,4 3-1,-5 1-2,5 0 1,-1-1-1,1-2 0,3 5 2,-7 1 0,7 0 0,1 0 0,-1 4 0,0-1 0,4 4 0,-3-1 0,7 4 0,-4-3 0,4 3 0,-8 0 0,4 0 0,0 0 0,-4 3 0,1 1 0,-1-1 0,-4-3-3,1 3 2,0 1 1,-1-4 2,1 3-3,-8-3 0,3 0 3,-3 0 1,0 0-1,0 0-2,4 0 1,4-3-1,-8-1 0,4-2 2,-1-1-3,1 0 0,-4-3 1,4-3 0,0-1 4,3-2 2,-7 5 0,4-2 1,0-4-2,-1 4 0,-3-4-3,4 0-2,0 1-2,-4 2 1,4 1 1,-4 3 2,4 3-3,-1 0 0,5-3-1,-4 7-2,3 3 0,8 0 0,-7 3-2,3 7 1,0-3 3,1 0 3,-1 6-2,0-3 0,1 0 3,-5 0 1,1 0-1,3 0-2,-7-3 1,3 0-1,8-4 0,-7-3 2,3 0-1,4-3 2,0-4-2,4 0 2,0-6 0,4 0 3,-1-1-3,5-3 0,-5 1-3,5-8-1,-5 7 1,5 4 0,-12 0-3,4-1 2,-4 4 1,0 0 2,0 3-1,0 1-1,-4 2 1,4 4-1,1 0 0,-1 0 2,0 4-3,0 2 0,4 1-1,-1-3 0,-2 2 2,-1 1 2,0 0-3,0-1 0,0 1 1,0 0 0,-4-1 2,1 1 1,-5-4-4,4 1 1,1-1 2,-5-3 3,5-3 0,-1-4 2,0 0-4,1-3 0,-1-3-1,4 0 1,0-4-2,0 0 2,0 0-2,0 1 2,0-1-4,0 0-2,0 4-1,-3 3 3,-1 0 0,0 6 3,1 1-3,-1 3 0,0 3-1,1 4-2,-1 3 3,0 3 2,1 1 0,-5-1-1,1 1 1,-1-4-1,1 0 0,-1-4 0,1 1 0,-1-4 0,1 1 0,-1-4 0,1-4 0,0-2 2,3-4 3,0-4 2,4-3-3,0-6-3,4 0 0,0-4-1,0 7 0,0-4 0,0 4 0,-1 3 2,1 4-3,0-1 0,-4 4 1,0 4 0,0 2-3,0 8 2,-3 2 1,-1 4 2,0 4-3,1 3 0,-5 3 1,1 0 2,-1 0-3,5-3 0,-1 0-1,0-1 0,1-2 2,3-4 2,0-4-1,0 1-1,0-4 1,4 1 1,-8-4-1,0-4 2,1 1-2,-1 0 2,0-1-2,1 1 2,-1 0-4,-4-1 0,5 4 1,-1-3 2,0 3-3,1 0-2,-1 0 4,4 0 1,-4 3-3,1 1 1,-1 2 0,0 1 2,-3 0-1,-1 0-1,1 3 1,0 0-1,-5 0 4,1 0 2,0 3-2,3-3-3,1 4 0,-1-4-1,1 0 0,0-4 0,-1 1 2,1 0 1,-1-4-1,1 1-2,-1-1 1,5 0-1,-1-3-3,0 4 2,0-1 3,-3 0 1,3 1-4,-3 2 1,-1-2 0,1-1 2,-1 0-1,1 1 2,0 6-4,-1-3 0,1 9 1,-5 1 2,1 0-1,-4 3-1,0 0 5,0-3 4,0 6-5,0-6-2,-4-4-1,4 1 1,0-4-10,0-3-4,0-1-19,4 4-7,4 4-9,-1 6-3,5 3-22,-1 7-6,0 1-14</inkml:trace>
  <inkml:trace contextRef="#ctx0" brushRef="#br0" timeOffset="113127.6065">2186-382 16,'4'-14'8,"-4"8"-6,8-8 8,-4 11 3,-1-1 9,1-2 4,0 2-3,0 1 0,-1 0-6,1-1 0,0 1-1,0 0-1,0-1-1,-4 4 1,3-3-2,-3 3 0,8 0-7,-8 0 0,7 3 4,-3 4-2,4 0 1,-5 3-1,5 3 0,-4 4-2,0-4 1,-1 1-2,1-1 0,0-3-3,0 0-2,-1 0 1,1-3-1,0 0 0,0-1 0,-1 1 0,1 0 0,0-1 0,0 1 0,0 0 0,-1 0 0,1-4 0,-4-3 0,0 0-3,4 3 2,-4-3 1,0 0 2,4 4-1,-4-4 2,0 0-2,3-4-1,1 1 5,0-4 1,0 1 0,-1-1-1,-3-3-6,4 0-1,0 0-2,0 0 3,0 0 0,-1 0 3,1-1-1,0 1 2,0 0-2,-1 0-1,1 0 1,4 0 1,-5-3-1,5 3-1,3 0 1,-7 3-1,4 0-3,-5 4 0,5 0 4,-4 3 1,-1 3 0,5 0-2,0 4 1,-1 3-1,4 0 0,-11 0 2,8 4-3,0-1-2,-1 0 2,1 1 2,-1-1 0,1 1 2,-1-1-2,5 0-1,-9 1 1,5-1-1,-1 1 0,-3-4 2,4 0-1,-1-4 2,1 1-2,-4-4-1,3-3 3,1-3 0,3-10-1,4-11 1,0-13-11,8-23-4,7-27-93</inkml:trace>
  <inkml:trace contextRef="#ctx0" brushRef="#br0" timeOffset="3367.5582">335 40 136,'-11'-7'52,"7"4"-41,-7-4-2,7 4-3,-3-1-1,3 1 4,-8-4 5,1 4 3,-4 0-9,0 3 4,4 3 4,-12 4 3,4 6 3,0 4-3,1 6-2,-9 4-7,5 7-4,-1 6 3,0 4 4,4 2 2,4-2 0,4-4-5,0-3-2,11-7-4,11-13-3,15-17-5,16-20-2,22-17-22,23-20-6,14-23-82</inkml:trace>
  <inkml:trace contextRef="#ctx0" brushRef="#br0" timeOffset="5429.6794">4053 50 168,'-15'3'66,"11"-3"-52,-4 0-3,5 0-4,-1 0-4,0 0 3,0 0 1,1-3 1,-1 3-4,0 0 4,0-3 4,0 3 7,1 0 3,-1 0-3,0 0 1,0 0-11,4 0-3,0 3-6,0 4-1,0 3-1,0 3-2,0 4-2,0 0-1,4-1 1,0 1 4,0 0 3,-1 0 2,-3-7-4,4 0 1,0-3-2,4-1 0,-1 1 2,1-4 2,-1 1-1,1-1-1,-1 0-2,1 1 1,-1-4 3,5 0 1,-1-4-4,0 1 1,1 0 0,3-1 2,0-2-3,4-4 0,-1 6 1,1-9 2,0 6-3,0-6 0,-4 3 1,0 0 2,0-1-3,0 1 0,0 0 1,0 0 2,-3 4-1,-1-1-1,-3 0 1,-1-3-1,1 3 0,-1 1 0,-3-4 0,0 0 0,0 3 0,-1 0 0,-3 1 0,4-1 2,-4 3-1,4 1 2,-4 0 2,0-1 4,0 1-2,0 0 1,0 3-1,0 0 1,0 0 0,0 0 0,0 0 2,0 0 1,0 6-1,0 4 1,4 1-8,-1 2-2,1 4-1,4-1 2,3-5-3,4 5 0,4-2-1,4-8 0,-1 1 2,5-4 0,-1-3-9,4 0-4,4 7-29,0 3-10,0 7-66</inkml:trace>
  <inkml:trace contextRef="#ctx0" brushRef="#br0" timeOffset="7956.8232">2303 616 160,'-3'0'60,"3"0"-47,0 0-7,0 0-8,0 0-6,0 0 2,-4 0 6,0 0 4,0 0-1,-3 0 18,-1 4 10,1 2-2,-1 1-2,-3 0-13,0 3-4,-1 3-4,1 7-1,-4 1-3,3 5-2,1 1 1,4-3-1,-1-1-3,4-3 2,4 0-1,4 7-2,4 0 3,7 0 0,0 0 1,4 6 0,0-3 0,-1-3 2,1 0-1,0-4-1,-4-6 3,0 3 0,0-10 3,0-3 1,0-4-1,4-3 1,0 0 0,0-6 1,0-5-4,-4-2-3,0-4 2,-4 1 2,4-1 0,-11 0 0,4-3-3,-4 0 1,-4 0-2,0 3-1,0 0 1,0 4-1,0-1-3,0 1 2,0 10 1,-4-4 0,4 4 0,-4-1 2,0 4-3,0 4-2,4 2 2,-7 1 0,3 10 1,0 0 2,1-1-1,-1 11-1,0-3-2,4-1 1,0 7-1,4-10 0,3 7 2,1-3 2,3-4-3,4 0 0,0-3 1,4-1 2,4-2-3,3-1 0,1-3 1,3 0 0,0-3 0,0-7 2,0 0-1,0-7 2,1-3-2,3 0 2,-4-3-2,-4-4-1,-3 0 3,-1 0 0,-3 1-1,-4-1 1,-3 0-2,-5-3-1,-3 3-2,0 7 1,-4-3 3,0-1 1,-4 1-1,0 10-2,0-4 1,1 4-1,-1-1 0,-4 1 0,4 3 0,1 3 2,-1 4-8,0 3-1,0 3-1,1 4 2,-1 3 4,4-3 1,0 6 1,4-6 0,-1 7 0,5-4 0,-1-3 0,5-1 0,-1-2-3,4-1 0,4 1 4,0-8 1,4 8-3,-1-4 1,1-4 0,-1-2 2,5 2-1,-5-6-1,5-6 3,-5 2 2,5-9-2,-1 3 0,1-7-1,-5-3-2,-3 0 1,0-3 1,-4 6-1,-4 0-1,-3 0 1,-1 11-1,-7-5 2,0 5 1,-3-1-4,-5 4 1,1 3 0,-1 3 2,-3 4 1,-4 3 3,3 0-1,1 3 2,3 1-6,5 2-1,3 5 0,3 2 0,9 4 0,7 0 2,3 3-1,1 0 2,3-7-2,4-2 2,1-8-20,2-3-6,5-10-107</inkml:trace>
  <inkml:trace contextRef="#ctx0" brushRef="#br0" timeOffset="9401.8733">1843 1280 184,'-7'-7'71,"-4"4"-55,3-7 4,4 6-2,0-2-5,1-1 0,-5-6-3,1-1-1,-5-2-5,1 5 4,0 1 2,-1-3 1,-3 10 1,-4-1-2,1 4-1,-1 4-8,0-1 0,4 14-1,-8-4 0,4 7-3,4 4 0,0-1 2,4 4 0,0 0-2,3-4 2,4 4 3,4-7 1,4 0-8,4-3-2,3 0-3,8-4 1,-4-6 3,7-4 3,5-3 2,-8-3 1,3-4 2,1-3 1,-12-3 1,4 3 2,0-4 3,-3 1 2,-1-1 3,-3 4 2,-1-3-5,1 6 1,-1-6-3,1-4 0,-1 4-5,1 3-1,3 0-1,-3 3 1,-1 0-2,1 7-1,-1 10 1,1-3 1,-4 10 1,-1 0-1,1 9-2,0 1 1,0 10-1,3 7 0,-7 6 0,4 3 0,0-2 0,-4-4 0,0-4 2,-4-3 1,0-3 1,-3-7 2,-5-6 3,1-4 2,-4-7 1,0-9 2,-8-11 2,1-10-12,-1-9-4,-15-8-11,4-6-6,-3-4-11,-5 1-3,1-1-56,-12 1-25,8 2 0</inkml:trace>
  <inkml:trace contextRef="#ctx0" brushRef="#br0" timeOffset="10910.9131">3631 1652 160,'3'-7'63,"9"4"-49,14-17 0,-11 13 0,8-6-8,3-7 2,4-7-1,8 7 3,3-4-5,-3 1 1,-4-1 1,-4 4 1,-3 0 2,-1 3-3,0 4 1,-3 3-7,3 0-1,-3 0 4,3 0 2,1-4-5,3-2 0,0-1-1,4 0 2,4-6-3,-1-4 0,1 0-4,0-3 1,-4 6 0,-4 1-1,-4 3 4,-3 3 0,-4 4 1,-4 3 0,-4-1 0,1 5 0,-1-1-5,0-3 1,0 7-7,1-7-3,-1 0-14,0-1-8,-3 5-29,-1-1-22,1 4 35</inkml:trace>
  <inkml:trace contextRef="#ctx0" brushRef="#br0" timeOffset="11711.0682">3676 1605 232,'-12'13'88,"12"-9"-69,4-4-5,-4 0-5,0 0-8,8 6 2,-1-2 2,1-1 2,3 1-3,0 2 6,1 4 3,3-3-2,0 10-1,4 0-2,3-1 2,1 1-3,11 0-2,-4 0-5,0-1 0,0 4 2,1-3 1,-1-3-1,0-1 1,0-3 0,0-3 3,-3-1 1,-1-2 1,4 2-2,0 1 1,1-7-2,-5 0 0,0 0-3,1 0 1,-5 0-2,5 0-1,-5 0 1,1 0 1,0 4 3,-1-4 2,-3 0 1,-4 0 2,0 3-3,0-3 1,-3 0-5,-1 0 0,-4 3 1,1-3 0,0 10-2,-1-3-2,-3-7-10,-4 0-4,0 0-44,7-3-19,5-21-59</inkml:trace>
</inkml:ink>
</file>

<file path=ppt/ink/ink5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2T10:00:35.441"/>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-6 1 60,'0'-3'24,"4"3"-18,-8 0-4,4 0-2,0 0-7,0 0-3,0 0 6,0 0 3,0 0 15,0 0 6,0 0 5,0 0 4,0 0-2,0 0-2,0 0-9,0 0-3,0 0-3,0 0 1,0 0-6,7 3-1,1-3 0,-8 0 0,4 3 2,3 1 1,1-4 1,-1 3-2,1-3 1,7 3-6,0 1 6,0-1 4,4 1-1,0-1 0,0 0-2,-1-3 2,1 4-3,4-4 1,0 0-3,3 0 0,0 0 1,5 0 1,-1 0-3,0 0-1,8 0-1,-5 3 1,1 0-2,0 4 2,0-7-4,4 7 0,0-4 1,-1 0 2,-3-3-1,0 0 2,0-3-4,4 0 0,0 3 3,-1-7 1,1 7-4,0 0 1,-1 0 0,1 7 0,4-4 2,-5 4 1,5-1-4,-5-2-1,1-1 3,-4 1 1,4-4-3,-4 0 1,0 0 0,7 0 0,-3 0-3,0 0 2,-1 0 3,1 0 1,-4 0-1,0 6 1,0-2 0,0-1 3,3 0-3,-3-3-2,0 7 0,0-7-1,0 0 0,0 0 2,0-7 1,0 7 1,4-3-2,-4 0 1,-1-1-2,1-2 2,0 6 0,0-4 1,-4 4-2,1 0 1,3 0-4,-4 0 0,0 4 1,0-4 0,0 0 0,0 0 0,-7 0 0,7-4 2,-3 1-1,-1-1-1,0-2 1,1 6 1,-1-4-1,0 1-1,1 0 1,-4-4 1,-1 7-1,1-3-1,-1-1 1,1 1-1,-4 3 0,3 0 0,1 0-3,7 0 2,0 0 1,1 0 2,-1 0-3,-4 0 0,1-3 3,-1 3 3,-3-4-2,-1 1 0,1 3-1,-1-3-2,1 3 1,3 0 1,1 0 1,3 0 3,4 0-1,4 0 2,-1 3-2,9-3 0,-9 3-3,5-3-2,-5 0 1,-3 0-1,-3 0 0,-5 0 2,-3-3-1,-1 0 2,-3 3-4,-4 0-2,-4 0-3,1 0 1,-1 0-15,0 0-4,1 0-17,3-4-6,0 1-48,7-4-47,-3 0 48</inkml:trace>
</inkml:ink>
</file>

<file path=ppt/ink/ink5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2T10:00:36.611"/>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437 77 208,'-12'-10'79,"8"7"-61,1-4-5,3 4-5,-4-1-3,0-6 2,-3 4 3,-1-4 1,0 3-5,1-3 5,-4 6 4,-1 1-3,1 3-2,-4 3-3,-4 1 0,-7 13-6,-4-1-1,-4 4 0,-4 4 0,0 6 0,0 0 2,1 4 3,7 3 2,7-4 3,8 1 1,11 2 8,15 1 2,20 0-2,18-7 1,3-10-9,9-6-4,10-11-11,9-6-5,3-7-31,7-10-13,0-10-86</inkml:trace>
</inkml:ink>
</file>

<file path=ppt/ink/ink5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2T10:00:53.913"/>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-1379-147 64,'0'0'27,"0"0"-21,0 3 10,0-3 4,0 0-5,0 0 0,0 0-5,0 0 1,0 0-4,0 0 1,0 0-3,0 0 0,0 0-1,0 0 2,0 0-3,0 0 7,0 0 3,0 0 0,0 0 2,0 0-6,4 4-1,-4-4 2,0 0 4,4 3-8,-4-3-1,0 0-3,0 0 1,0 0 4,0 0 4,4 3 2,3-3 3,1 0 2,-1-3 1,1 0-4,3-7 1,0 0-7,5-7-1,-5 7 0,19-14 2,0 7-3,4-3 1,0 0-3,4-3 0,3-4-3,1-7-2,7-2 3,0-5 0,4 1-4,-1 0-1,5 6-2,-12 1 0,-3 3-2,-5 6 1,-7 4 3,-3 0 3,-5 0-2,-3 7 0,-4-1 1,-3 4 0,-1-3-5,-3 3 1,-1 0-9,1-4-4,-1-3-11,1 1-5,-1-1-9,5-3-1,-1 0-30,0 0-35,1-1 38</inkml:trace>
  <inkml:trace contextRef="#ctx0" brushRef="#br0" timeOffset="-600.7919">-1375-177 36,'-4'-4'16,"4"8"-12,0-4-4,0 0 0,0 0 0,0 0 2,0 0-3,0 0 0,0 0 1,4 6 0,0-2 0,-4-4 0,4 3-3,-4-3 2,0 0-12,0 0-7</inkml:trace>
  <inkml:trace contextRef="#ctx0" brushRef="#br0" timeOffset="-9043.7115">-2438 781 140,'-4'0'52,"8"-3"-41,-4-4 0,0 4-4,4-4-5,-1 0 1,1-6 2,0 6 4,-4-3-4,4-6 10,-4 5 5,4-2 5,-4-4 4,3-3-4,1 0-3,0 0-8,3-3-4,1-1-3,-1 1-2,5-1-6,-1 1-1,0-1 5,1 1 3,-1-1 1,0 1 1,1-1-2,-1 4-1,0 4-3,1-1-2,3 0 1,0 0 1,4 0-3,-1 1-2,5-1-1,0 4 3,-1 3-7,1 10 1,-4 0-8,0 13-3,-1 0 7,-2 4 6,-1 0 2,-4 0 1,0 3 2,-3-4 2,-1-5-3,1 5 0,-1-6 1,1-3 0,0-4 2,-1-6 3,4-4-2,1-3 0,-1-6-1,0-1-2,1 0 1,3-3 1,0-7-1,0 0 2,4-6 2,0 9 4,3-3-2,-3 1 1,0-4 1,0 9 5,-4 1-6,0 4 0,-4-1-2,1 3 1,-1 1 5,-4 0 2,1 3-5,-1-7-3,5 7-3,-1-4-3,4 1-2,4-1 1,4-2-10,3-4-5,4 0-36,4-4-14,4-13-54</inkml:trace>
  <inkml:trace contextRef="#ctx0" brushRef="#br0" timeOffset="2584.5939">-319-1213 200,'0'-7'77,"0"4"-60,0 3-3,0 0-5,0 0-5,0 0 2,0-3 3,4-1 2,-4 1-5,0 0 5,3-1 4,-3 1 2,4 0 1,-4 3-5,4-4-3,-4 4-8,0 0-1,0 0-3,0 0 0,0 0 2,7 4 0,1 2 0,0 1 2,-1 3-3,1 0 0,3 0 3,0 4 1,1-1-1,-1 0-2,0 1 1,0-1 1,1-3-1,-1 0-1,0-3 1,1 0-1,-1-4 0,0-3 2,-3 0-1,3-3 2,-3-1 0,-1-2 1,1-1 0,3-3 0,-3-3-2,3-1-2,-3 1 1,3-1 1,-4 4-3,1 0 0,-4 4 1,-1-1 0,-3 0 2,4 4 1,0-1 3,-4 1 1,4 0-1,-4-1-1,4 1-3,-4 3 1,0 0-4,0 0 0,0 0 1,7 3 0,1 4 2,3 0 1,0 3 3,4 3 3,4 4-2,0 0-2,7-1 0,5 1-1,3-7-31,11-13-12,4-14-103</inkml:trace>
</inkml:ink>
</file>

<file path=ppt/ink/ink5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2T10:00:59.616"/>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1101 304 236,'-15'-3'90,"11"3"-70,0 0 4,0 0-3,1 0-2,-1 0 3,0 0-6,0 0 1,4 0-10,0 0 0,0 0 0,8 3-6,3 1 0,8 2 8,7-2 5,12-1 7,7 0 2,8-3-8,4-3-2,-1-4-5,5-6-3,-1-4-27,8-10-12,0-10-124</inkml:trace>
  <inkml:trace contextRef="#ctx0" brushRef="#br0" timeOffset="-598.8018">1387 740 192,'-11'-13'71,"11"6"-55,-8-7 2,8 8-1,-3-1-5,-1-3 1,0 0-5,-3 0-3,-1 0-2,1 3 2,-1 0 1,0 1 0,1 2 1,-1 1-4,1 3-2,-1 3 0,-3 4-1,0 3 0,-1 4 0,-3 6 0,0 6 0,0 5 0,0 2 2,4-3-3,-1 0 0,5-3-1,3-3 0,4-8 0,4-2-2,0-1-2,3-6 1,1-4-2,3-3 2,0-3 3,4-7 3,-3 0 2,-1-4 3,4-2-1,-4-4 2,1-4 2,-5-3 2,1-3 1,-4 0 0,-1 0-4,1 0 0,4 3 1,-5 0 2,5 0-1,-4 4-1,0 3-3,-4 0-1,0 3-3,3 0 1,-3 7-2,0 0-1,0 3 3,0 1 2,0 6-2,0 0 0,0 13-3,4 7-3,4 7 2,3 6 0,4 4 5,4 3 5,3 4-3,1 0 2,3-4-5,1-3 0,7-7-10,0-7-3,0-9-26,3-8-9,1-12-85</inkml:trace>
  <inkml:trace contextRef="#ctx0" brushRef="#br0" timeOffset="-17005.5707">675 1507 88,'-4'-6'35,"0"2"-27,0-2 22,1 2 10,-1 1-10,0-4-3,-3 7-9,-1-3-1,0 0-10,-3 3 0,0 0 0,0 0-1,-5 0 1,1 3-4,0 0 0,-4 7-6,-7 0 0,0 0 3,3 4 2,-3-1-3,3 4 1,4 0 6,0 0 6,4-4 0,4 0 1,3 1-10,1 2-1,3-2 0,4-1 1,-4-6 1,4 6 0,0-3 0,4 1 0,0 2 2,3-3 1,1 3-6,-1-3 0,1 0 1,0 1 1,-1-5 1,4 1 2,-3-4-1,3-3 2,1 0-2,3-3 2,0 0-4,0-4-2,0 0 0,0 0-1,0 1 2,4-4 3,-8 3-2,4-3 0,-3 0-1,-1-3-2,0 6-2,1-7-1,-1 1 2,-4 3 0,1 0 1,-4 0 2,-1-4-1,1 4-1,0-3 1,0 0-1,-4-1-3,4 1 2,-1-4 1,-3 0 2,0 4-1,0-1-1,0 1 1,0-4 1,4 7 3,-4-7 2,4 1-1,-4-1 1,0-3-4,0 3 0,0 0 1,0 1 0,0 2-2,0 1-2,0 3 3,0 0 2,0 0-2,0 3 0,0 0-1,0 0-2,0 1 1,0 2-1,0 1 2,0 0 1,0-1-1,0 1 1,0 0 0,0 3 1,0 0-2,0 0 1,0 6-2,0 4-1,4 7 1,-1 7-1,5 6 2,3 7 3,8 6 9,4 8 5,7-1-7,4 0-4,0 0-8,0 4 0,-4-4-16,0 0-4,-4 1-23,1 9-10,-8 0-56,-4 7-60,-8-6 52</inkml:trace>
</inkml:ink>
</file>

<file path=ppt/ink/ink5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2T10:01:21.871"/>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5237 1655 88,'-12'-10'35,"9"10"-27,-9-3 13,9 3 4,-5 0-11,-3 0-5,-1 3-2,-3-3 0,-4 7-3,-3 0-1,-1-4-1,-3 10 5,-1 1 5,-3-1 0,4 4 1,-4 0-5,3-1 0,5 1-1,3 7 1,0-4-4,4 0-3,4-3 0,3-1 1,0 1-1,5 0-1,3-7 1,7 13-1,1-6-3,3 3 2,4 4 1,4-1 2,0 11-3,0-4 0,0-3 1,-1-4 0,1-3 0,4-6 2,0-8 1,-1-6 1,1-3 4,-1-7 3,-3-7-4,0-6-2,0 3 2,-4-10 0,0 9-3,0-9-1,-3 7-3,-1-1-1,-4-2 3,1 2 1,-4-3 3,-1 4 3,-3 3 2,0 0 3,0-1-7,0 5-2,0-1-5,0 0-1,0 0 1,0 1 0,-3-1 0,3 0 2,-4 0-1,0 1-1,0 2 1,1 1-1,-1-1 0,0 1 0,0 6 0,4-3 0,0 7 0,0-4 0,0 1 0,0 6 0,0-4 0,0 1 2,0-1-3,0-2 0,0 6 3,0-7 3,0-3 0,0 0 2,-3-3-4,-1-4 0,0 7 1,0-4 0,0 1-2,1 0-2,-1 2 3,0 1 0,0 4 1,1-1 2,-1 4-1,0 3 0,0 0-1,0 0 0,1 3-2,-1 4 1,0 3-2,4 7 2,0 6 0,4 4 3,0 20-3,3-4-2,1 14 0,-1 0-1,1 0 0,3 0 0,1 3 0,-1 4 2,8-10-3,3-14-2,5-10-16,7-26-7,3-25-62,5-32-27,-1-18 10</inkml:trace>
  <inkml:trace contextRef="#ctx0" brushRef="#br0" timeOffset="20743.5589">5448 864 56,'-4'-6'22,"0"9"-18,4-3 11,0 0 3,0 0-2,-4 0 1,1 0-5,-1 0 0,0 0-3,0 0 0,1 0-3,-1 0 1,0 0-2,0-3 0,1 3-6,-5-4 1,0 4 0,1 0 0,-4 0 2,-1 0 5,1 0 4,-4 4 7,0-1 6,4 0-13,-1 1-4,1-1-4,0 0 0,-1 4-4,1 0-2,3 6 2,1 1 0,-1 2 3,1 1 1,-1 3 1,5-3 0,-1 0-2,4 0-2,0-1 1,0 1-1,4-4 0,-1-2 0,1-1 0,4-4 0,-1-6-3,1 0 2,-1 0 1,1 0 2,-1-6 3,1-4 2,-1 3-8,5-3-1,-1-7 0,0 7 1,-3-3 3,-1-4 3,1 0-4,-1 0-1,1 1 0,0-1 0,-1 0 0,-3 7 2,0-3-1,-1-1 2,1 1-4,0-1-2,0 1 2,-4 0 0,3-4 1,-3 7 2,4-4-1,-4 4-1,0 4 1,0-1-1,0 0 0,0-3 0,0 7-3,0-1 2,0 1 1,0 3 0,0-3 2,0 3 3,0 0 0,0 0 2,0 0-2,0 0 0,0 0-1,0 0 2,0 0-1,0 0 0,0 0-3,0 0 1,0 0-2,4 6 2,0 1 0,0 6 1,3 1 4,1-1 5,3 7-12,0 7-4,4 10 1,4 10 0,4 3 2,-1 1 0,9-11-27,3-7-9,-4-16-66</inkml:trace>
  <inkml:trace contextRef="#ctx0" brushRef="#br0" timeOffset="22028.8802">5263 569 52,'-7'4'19,"3"-1"-15,4 1 10,0-4 6,0 0 0,0 0 3,0 6-4,-4-2 0,0-1 3,4 0 1,0-3-4,0 0 1,0 7-11,0-7-5,0 0-1,0 0 0,4-7 1,0 7 0,0-3 0,3 0-2,1-7 1,-1 6 2,1-3 2,3 1-1,0-1-1,1-3-1,-1 7 2,4-4 3,0 0 2,4 1-3,0-1 0,0-3-3,3 0 0,1 0 1,0-4 1,-1 8-3,1-4-1,-1-1 1,1 5 2,0-1-3,-5 0-2,1 4 2,0 0 2,0-1 0,-4 1 2,0 0-4,-4 3-2,1-4 2,-1 4 0,0-3-26,-3-4-9,3-6-85</inkml:trace>
</inkml:ink>
</file>

<file path=ppt/ink/ink5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2T10:01:48.377"/>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0 197 76,'0'-16'30,"0"16"-24,0-11 2,0 5-3,3 6 8,-3-7 3,0 4 19,0-1 10,0-2-2,0 2-1,0 1-15,0 0-6,0 3-12,4 0-2,-4 0 3,0 0-8,0 0-1,0 0-1,4 3 2,0 4-1,3 3-1,1 0-2,-5 3-1,5 1 13,0 2 5,-1 1-10,1 0-4,-1 0-1,1-1 1,-1-2 0,1-1-1,-4-3 3,-1 0 0,1-3-4,0 0 1,0-1 0,-4-6 0,0 0 0,0 0 0,7 4-3,1-4 0,-5-4 2,5 1 2,-4-4 0,3 1 2,-3-4-2,0 0 2,0-1-2,-1 1 2,1 0-2,0 0-1,0 0 1,-1 0 1,-3 3-1,4-3-1,0 4 3,0-4 2,0 0-2,-4 0-2,3 0 0,1 6 1,0-3-3,0 1 0,-1-1 1,1 4 2,0-1-1,-4-2 2,0 6 0,0 0 1,7 0-2,1 10-2,0-4-2,-5-2 1,5 9 1,3-3 0,-3 4 2,-1-1 1,1 0 3,-1 1-3,1-1 0,-4 1-1,-1-4 1,1 0-2,0 0-1,0-3-2,0-1 1,-1-2 1,-3-4 2,4 3 1,-4-3 1,0 0 4,4 0 3,0-3 0,-1-7 1,5-1-4,-1-9-3,1-10-9,0-10-5,3-10-37,0-27-15,-7 0-75</inkml:trace>
</inkml:ink>
</file>

<file path=ppt/ink/ink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15:48:54.564"/>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A64E2CEF-8700-4ACF-88FA-123070EE82EF}" emma:medium="tactile" emma:mode="ink">
          <msink:context xmlns:msink="http://schemas.microsoft.com/ink/2010/main" type="inkDrawing"/>
        </emma:interpretation>
      </emma:emma>
    </inkml:annotationXML>
    <inkml:trace contextRef="#ctx0" brushRef="#br0">49 209 68,'0'-18'27,"0"14"-14,-6-5-11,6 4 17,0-13-2,-5-8 5,0 3 1,5 1-4,-5 4 1,5 0-2,0 5 0,0-1-9,0 6 3,0 3 4,0 1-6,0-1-1,0 5-3,0 0-1,0 0-1,0 9 0,5 9 0,0 9 2,0 4 1,1 0 1,-1 1 0,0 8 2,0 9-1,0 5 0,-5-1-3,0 10 1,0-1-2,-5 1 0,0 8 1,0-4 1,0-4-3,-1-9-1,1-5-1,0-9-2,-5-9 1,5 0 1,0-8-1,0-5-1,0-5-2,0-4-1,5-4-23,0-1-10,0-4-52,0-4-49,0-5 45</inkml:trace>
    <inkml:trace contextRef="#ctx0" brushRef="#br0" timeOffset="585.1027">23 357 176,'5'-23'2,"0"1"8,0 4 3,0-4 9,6-1 4,4-8-6,-5 4 1,10-9-12,1 5-1,-1 4 2,-5 1-2,6-1 1,-1 4-3,-5 6 1,1-1 0,-1 4 3,0 5-5,0 0-1,-4 5-2,-1 4-2,0 4 3,0 1 0,-5 4-4,0 4 1,0 10 0,0 3 2,0 1-1,-5 4-1,0 5 3,-5 0 2,-5 4 0,0 5 2,-5 0-4,-6-1-2,1-4 0,-5 1-1,-1-10 0,1-4 2,4-5-28,1-4-11,0-5-68,5-4-30,-1-4 71</inkml:trace>
    <inkml:trace contextRef="#ctx0" brushRef="#br0" timeOffset="225.5987">-7 464 108,'5'-36'44,"0"32"-24,0-28-21,0 23 7</inkml:trace>
    <inkml:trace contextRef="#ctx0" brushRef="#br0" timeOffset="1876.0336">538 308 152,'-5'0'57,"5"5"-30,0-5-32,0 0 10,0 0-8,0 0 2,-10 0 1,-1 0 2,1 0-1,5 0 6,0 0 3,0 0 1,0 0 3,0 0-1,0 4 2,0 1-6,5-1-3,0 1-3,0 4 0,0 9 2,0-1 2,0 6-1,0 4-1,0-1-3,0 1-2,0 5 1,0 3 1,0 10-1,0-9 2,0 8-2,0 10-1,0-14 1,0 0-1,0 1 2,10-10 3,0-4-2,0-9-2,0-5 0,0 0-1,-4-8 2,4-5 1,0-5-1,0 1-2,0-14-2,0-13 1,0 0 1,5-1 2,0 1-1,5-5-1,0 0-2,-5 1 1,5-1 1,-5 5 0,1-1 4,-1-3 2,-5-6 0,0 6 1,-5 3-2,0 1 0,0 9-1,0-1 2,-5 6 1,0 3 3,0 5-5,0 0-1,0 0-4,-5 5-1,5-1 3,0 1 1,0 4-4,0 0 1,0 0 0,0 0 0,5 22 11,0 10-6,0-1 0,-5 0-3,0 5-2,0 9 3,0 8 0,0-8-1,5 9 1,-5-1-2,5 1-1,-5-10-2,5-3 1,-5-10-15,5-9-6,0-4-196,5-13 94</inkml:trace>
    <inkml:trace contextRef="#ctx0" brushRef="#br0" timeOffset="2506.8726">1096 304 104,'0'-18'41,"0"18"-22,5-9-5,-5 5 15,0-1-8,5 1 1,-5-1-7,5 5 1,-5 0 6,5 9-12,0 9 0,0 0-3,0 18-1,-5 4 1,0 0-4,0 5 0,0 0-1,0 4 1,0-5-2,0 6-1,-5-1 1,5-5-1,-5-8 2,5-5 1,0-8-6,0-5 0,-5-9-23,5-5-11,0-13-53</inkml:trace>
    <inkml:trace contextRef="#ctx0" brushRef="#br0" timeOffset="3332.6199">1091 599 60,'0'-18'24,"0"9"-12,5-9-14,0 5 6,0 4 10,0-9 6,0 0 7,5-4 4,0-10-4,0 6 1,10-6-7,5 1-3,0 0-10,0 4-1,-5 0 3,1 5-2,-1-9 3,0-5-4,0 18 1,0 0-3,-5 5 2,0 4-2,0 0 2,0 4-2,0 1 0,-5 17-1,1 5-2,-6 0-2,0 0 1,0 0-1,-5 4 0,0 0 0,-5 5 0,0 9 0,-5 4 2,-1-4 1,1-5-4,-5 1 1,0-6-2,0 1-2,0-4 5,5-6 1,0-3-3,0-1 1,5-4 0,0-4 0,0-5 2,0-5 1,5 1-1,0-1 1,0-8 0,0 4 3,5 4-5,0 1-3,0-1 3,0 1 1,0 0-3,0 4 1,5 0-2,0 4-2,0 0 7,5 1 5,0 4-4,0 4 0,5 5-2,-4-4 1,4 3 2,-5 6 2,0-1-1,0 0-1,-5 5-1,0 9 2,0 9-1,-5-5 0,0 0 1,-5-4 1,0-9-3,0 4-3,0-9 0,0-4-1,0-4 2,-5-5-17,0-1-4,0-8-62,0-4-24,0-5 3</inkml:trace>
    <inkml:trace contextRef="#ctx0" brushRef="#br0" timeOffset="4142.7666">1910 174 160,'5'0'63,"0"5"-34,-5-5-25,0 0 13,0 0-8,0 0 2,0 13-3,0 5-4,0 9 7,0 0 4,0 8 2,0 6 1,0-6-5,0 6 0,0-1-6,0 0 1,0 0-5,0 5-2,0-5 0,0 5 1,0 4-3,0 0 0,0-4 1,-5-5 2,0-9-1,0-4-1,0-9-17,0-5-9,0-4-28,0-4-13,0-5-20</inkml:trace>
    <inkml:trace contextRef="#ctx0" brushRef="#br0" timeOffset="4534.809">1930 375 176,'0'-8'66,"5"8"-36,-5-9-33,5 4 13,0-4-9,0 0-3,10 0 3,-5-4 3,0-1-1,5 1 5,1 0 2,-1-1 6,0 1 2,0-1-3,0 1-1,0 0-4,0 4-1,0 0-5,0-9-3,0 4 0,0 1 1,0 4-3,1 0 0,-6 0-1,0 5 0,0 4-5,-5 9-40,-5 4-10,-5 1-35</inkml:trace>
    <inkml:trace contextRef="#ctx0" brushRef="#br0" timeOffset="4924.8436">1995 617 269,'-10'4'1,"10"-4"13,0 0 6,0 0 3,10 0 1,0 0 0,1-4 0,-1-1-9,5 1-2,-5-1-7,5-4-2,0 0-4,0 1-1,0 3 1,0-4 0,0 5-3,-5-1 2,0-4-17,0 5-5,0-1-20,0 5-8,-10 0-43,6 0-19,-1 9 59</inkml:trace>
    <inkml:trace contextRef="#ctx0" brushRef="#br0" timeOffset="4715.2868">2011 590 172,'-6'9'66,"6"-5"-36,0 1-35,0-5 12</inkml:trace>
    <inkml:trace contextRef="#ctx0" brushRef="#br0" timeOffset="6065.9069">1382 675 120,'0'-5'46,"0"5"-24,0-4-26,0 4 10,0-5 1,-5 1 4,0 0 2,0-1 3,0 1 8,-5-1 7,0 1-16,0-1 7,0 1 2,-5-1-8,0 5-2,-16 0-13,1 5-20,5 4-11,-5 0-20,5 4-6,0-4-21</inkml:trace>
    <inkml:trace contextRef="#ctx0" brushRef="#br0" timeOffset="5300.357">1860 1090 216,'15'-9'82,"-10"9"-44,15-17-44,-10 8 14,0-5-7,10 1 2,0-1-2,5 6 2,-5-6-2,1 5 8,-1 0 6,0 5 2,-5-1 1,0 1 0,5-1-2,-5 5-4,5 0-2,-5-4-4,0 4-1,1 0-3,-1 0-2,-5-5 1,0 1 1,0-1-6,0 1-1,-10 0-49,0-14-96</inkml:trace>
    <inkml:trace contextRef="#ctx0" brushRef="#br0" timeOffset="7656.3605">289 1461 148,'-5'-4'57,"5"4"-30,0-5-32,0 5 12,0 0-6,0 0-1,0 0 12,0 0 4,0 0-8,0 0 9,0 0 3,0 9 3,0 5 1,0-1-9,0 18-2,0 1-7,-5 8-4,0 5-1,0-1 1,-5 1-1,0 9-1,0-5-2,-10 0 1,0 0 3,-6 0 1,1-4 7,0-5 6,5-4-6,0 0-3,0-10-4,5-8 0,0 0 0,5-4 3,0-6-1,0-3 2,5-1 0,0-4 1,5 0-4,0-4-3,0-1-3,0 1 1,0 0 1,5 4 0,5 0 0,0 0 0,0 0 0,0 0 0,10 0 2,5 0 1,0-5 3,5 1 1,-5-1-1,5 1 1,1-1-2,-6 1 2,0-1-6,0 1-1,0-1 0,5 5 2,-5-4-3,-5 4 0,-5 0-21,0 0-10,-4 0-53,-1 4-22,0 1 1</inkml:trace>
    <inkml:trace contextRef="#ctx0" brushRef="#br0" timeOffset="8542.2552">761 1989 76,'5'-14'30,"0"-8"-16,0-18-17,-5 31 6,0-5 10,0 1 6,0-1 8,0 1 4,0 0-2,0 4 0,0 0-10,-5-5-1,0 5-11,0 1 5,0-1 1,0 4 2,-5 1 1,0 4 0,0 0 0,0 4-8,0 5-3,-5 4-1,0 14 0,4 5-2,1-1 1,0 0-2,0 5-1,0 0-2,5-1-1,0 1 2,0-5 2,5 5-2,0-9 0,5-5 1,0-4 0,5-4 0,0-6 0,0-3 2,0-5 3,1-5-2,-1 1-2,0-9 0,0-1-1,0-4 0,0 0 2,-5 1-1,0-1-1,0 0 1,0 4-1,0 5-3,0 1 2,0-1-1,0 4 0,-5 5 0,0 0 0,5 5 4,0 4 3,0 4-4,0 5-1,0 4-2,0-4 0,0 0-16,0-5-8,0 1-22,5-1-7</inkml:trace>
    <inkml:trace contextRef="#ctx0" brushRef="#br0" timeOffset="9082.693">1032 1533 156,'5'-31'57,"-5"26"-30,0-4-25,0 9 12,0 0-5,0 0 0,0 0 1,0 0 1,0 0-5,0 0 5,0 5 2,0 4 0,0 8 0,0 15-1,0-1 0,0 5-4,5 4 0,-5 5 1,0 4 5,0 4-6,0 1 0,0 0-2,0-1 1,0-4-6,0-4-1,0 0 0,0-9 0,-5-10 0,0-3 2,0-5-14,5-5-7,0-9-28,0-4-12,0-4-35,0-9-20,5-5 54</inkml:trace>
    <inkml:trace contextRef="#ctx0" brushRef="#br0" timeOffset="12144.7385">1138 1855 252,'-11'4'96,"6"-8"-52,0 4-40,5 0 19,0 0-15,0 4-2,0 0-2,0-4 0,5 9-2,6 5 12,-1-5 5,10 0 6,15 0 2,5-5-6,5-8-2,10-10-11,1-4-5,14-8-9,0-6-1,6-8-48,-1-23-20,20-8-66</inkml:trace>
    <inkml:trace contextRef="#ctx0" brushRef="#br0" timeOffset="9712.9939">1293 1680 200,'-5'0'74,"5"-4"-40,0 4-40,0 0 14,-5-5-9,5 5 0,0 0 1,0 0 0,0 0 0,0 0 6,0 0 6,5 9 3,0 5 0,0 4-1,0 4 1,0 9-2,0 14 0,5 0-5,-5-1-3,0 5 0,0 1 1,0-6-1,0-4 2,0 5-2,0-14 0,1-4-1,-1-4 0,0-6-5,-5-3 1,0-5 2,0 0 1,0-9-4,0 0-1,0-5-10,5-4-3,0 0-8,0-4 0,0 0 1,0-5 1,0 0 7,0 4 4,0 1 6,0 0 2,0-1 2,-5 5 2,5 5-1,-5 4 2,0 0-2,0 9 2,0 4 4,0 5 4,5 4-6,-5 5-1,5 4-2,0 14-2,0-9 1,0-5 1,0 0-3,0-8 0,5-5-8,0-5-2,0-4-23,0-9-10,0-22-39</inkml:trace>
    <inkml:trace contextRef="#ctx0" brushRef="#br0" timeOffset="9894.0287">1449 1792 292,'-25'27'110,"20"-18"-60,0 0-58,5-5 16,-5 5-35,0-9-11,0 5-78,0-5-35</inkml:trace>
    <inkml:trace contextRef="#ctx0" brushRef="#br0" timeOffset="10688.8382">1780 1935 196,'-20'4'74,"15"-4"-40,-10 14-27,5-5 18,-5 0-4,-5 9 2,0-1-4,0 6-2,5 8-9,0 0 1,0 5 4,5-5-1,5 10 3,-1 8-6,6-5-1,0-3-6,6-6-2,9-3 2,0-10 3,5-4-9,5-5-2,0-8-21,5-5-10,0-5-10,0-4-1,0-13-14,-4-9-45,9-1 16</inkml:trace>
    <inkml:trace contextRef="#ctx0" brushRef="#br0" timeOffset="10960.5608">2006 2230 176,'0'4'66,"0"1"-36,5-1-37,-5-4 8</inkml:trace>
    <inkml:trace contextRef="#ctx0" brushRef="#br0" timeOffset="11363.6649">2021 2243 265,'10'0'5,"0"0"-2,0 0 8,1 0 2,-1 0-2,0 0-1,0-4-6,0-1-1,5 1-1,0-5 1,0-4 0,0-1 1,5 1-2,-5-5 1,0 0 2,0-4 2,-5-5 1,5 4 0,-10-3-2,0-10 1,-5 9 0,-5 0 1,0 5 0,-10 4 2,0 5-1,0 4 2,-5 13 0,5 5 1,0 9 2,-5 4 2,5 5-3,-5 9 0,0 4-10,5 0-3,4 5-4,11 0 3,6 4-2,9-9 1,15-9 2,10-4 0,5-9 0,20-18 2,1-4-1,-1-14-1,0 0-13,5-9-6,1-4-41,-6-5-18,-5 5-37</inkml:trace>
  </inkml:traceGroup>
</inkml:ink>
</file>

<file path=ppt/ink/ink5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2T10:00:55.426"/>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-1401-154 100,'-8'4'38,"4"-4"-29,4 0 8,0 0 4,0 0 10,0 0 5,0 0-5,0 0-4,0 0-4,0 0 0,0 0-13,0 0-1,0 0 1,0 0-8,0 0-1,0 0-1,0 0 0,8 3 0,0 0 2,-1 1-3,1 2-2,-1-2 2,4 2 0,1 1 5,3 0 2,4-4 0,3 0-1,5-3-1,3 0 2,0-3-1,0 0 0,0-4-1,1 0 0,-1 1-5,0-1 1,0 0 2,0 4 1,4 0-1,0-1-2,0-2 3,0 6 0,0-7-1,4-3-2,-5 6 1,5 1-1,-4-4 0,0-3 0,-4 4 0,0-1 2,1 0-1,-1 0 2,0 4-2,0 0 2,-4-1-2,1 1 2,-1 0-4,1-1 0,-5 1 3,1 0 1,-1-1-1,1 1-2,-4 0 3,0-1 0,-4-2 1,0 2 0,0-2-2,0 2-2,-4 1 1,5-1-1,2-2 0,-3 6 0,4 0 0,0 0 0,0-4 2,0 4-1,0-3-1,-4 0 1,0-1-1,0 4 0,0-3 0,0 0 0,0-1 2,0 4 1,-3-3 3,-1 3-1,-4-3 0,1-1-6,0 4 1,-1 0 2,1 0 3,-1 0 0,4 0 0,1 0-3,3-3-2,4 3 3,0-3 2,-1-1 2,1 4 1,-4 0-2,0 0 1,0 0-6,1-3-1,-5 3 0,-4-4 0,1 1-20,-1 0-9,-3 3-38,4-4-17,3-6-38</inkml:trace>
</inkml:ink>
</file>

<file path=ppt/ink/ink59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3:41:46.851"/>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-76 9 128,'-8'-4'49,"8"4"-38,-7-3 12,3 3 6,0 0-2,0 0 2,0 0-3,1 0 1,-1 0-15,0 0 2,0 0 2,1 0 1,-1 0-1,0 0-4,4 0 0,0 0-3,0 0 0,0 0-5,0 0-1,8 0 3,-5 0 1,9 0 10,3 3-5,0-3-2,0 4-3,8-1-2,-5-3-1,1 0 0,4 3-5,-4-3 1,0 0 0,-4 0 0,0 4 0,-4-4 2,0 0-1,1 0-1,-1 0-2,-4 0 1,5 0-1,-1-4-2,0 1-6,1 0-4,3-1 3,0-2 2,0-1 0,0 0 1,4 0-2,0 1-1,-4-1-10,0 0-4,0 1-8,0-1-5,0-3-6,0 0-2,-3 0-11,-1 0-25,0 0 19</inkml:trace>
  <inkml:trace contextRef="#ctx0" brushRef="#br0" timeOffset="-1192.9796">52-1 180,'-12'3'68,"12"-3"-52,-3 3 1,3-3-2,0 0-10,0 0-3,0 0 3,0 0 1,0 0-2,0 0 4,0 0 4,0 4 0,0 2 3,0 1-4,0 6-1,0 4-4,-4 3-1,4 4 3,0 6 5,0 7-1,0 0 1,0 3-3,0-3-1,0 3-3,0-6-1,-4 6-3,0-7 1,1 1 0,-1-1 3,0-3-3,0 1 0,1-5-3,-1-5-1,4 2 1,0-6 0,-4-1-7,4-5 0,0-1-13,0-4-2,0-9-28,4-7-10,0-10-46</inkml:trace>
  <inkml:trace contextRef="#ctx0" brushRef="#br0" timeOffset="-635.2457">199-48 184,'-8'3'68,"5"-3"-52,3 0 14,0 0 4,0 0-15,0 0-3,0 0-6,0 0-1,0 0-5,0 0 4,0 7 4,0-1 3,0 1 0,0 3-3,0 4 0,0 2-3,0 8 2,0 6-4,3 3-2,-3 4 0,0 4-1,0-1 2,0-3 1,0 0-1,0-4 1,0 1-2,0-8 2,0-2-6,0-4-1,0 0-2,0-7 0,0-2-3,0-5 1,-3-2-14,3 2-3,-4-2-20,4-4-7,0-4-18,0-6-7,0-3-17</inkml:trace>
  <inkml:trace contextRef="#ctx0" brushRef="#br0" timeOffset="618.8597">474-172 152,'-4'0'57,"8"0"-44,-8 0 12,4 0 4,0 0-6,0 0-1,0 0-4,0 0 1,0 0-10,0 0 3,0 0 4,-3 3-2,3 0 2,-4 1-7,4 2-1,0 4-4,0 11-3,-4-5-3,0 4 1,0 4 1,1-1 2,-1-3-1,4 1-1,0-5-2,0 1 1,4-3 1,-1-1 0,1 0-3,4-3 0,-1 0 2,1-3 0,-1 0 1,1-4 2,-4 1-3,3-4 0,-3-4 5,0 1 2,0-4 2,-1-3 0,1-3-2,0-1 1,3-2-2,-3-1 2,0 0-4,0 0 0,-1 0 1,1-3 0,-4 4 0,0-1 2,0 3-1,0 1 0,-4 0 1,1 3 1,-1 0-1,0-1-1,0 5-1,1-1 0,-5 0-7,1-3 0,-1 0-26,-3 0-10,3-3-40,-3-1-17,7 1-13</inkml:trace>
  <inkml:trace contextRef="#ctx0" brushRef="#br0" timeOffset="2616.9524">964-38 132,'-7'-4'49,"7"4"-38,0 0 8,0 0 3,0 0 0,0 0 4,0 0-8,0 0 0,0-3-11,0 0 5,0 3 3,0 0-1,0 0 2,0 0 0,0 0 2,3 3-1,5 4 1,-4 3-3,3 0 1,1 3-5,-1 1 1,-3 2-5,0 8-2,0 3 2,-1 6 0,-3 4-3,0 3-1,0 4-3,-3-1-1,-1 4 1,0-3 2,0-4-1,1 0-1,-1-9-6,-4 2-4,5-10-3,-1-2-2,0-8-10,4-3-4,0-3-11,0-7-2,4-4 0,3-6 3,1-6-22,-1-5-35,5-9 27</inkml:trace>
  <inkml:trace contextRef="#ctx0" brushRef="#br0" timeOffset="3072.5267">1123-38 136,'-4'-4'52,"4"4"-41,0 0 18,0 0 5,0 0-3,0 0-1,0 0 1,0 0 3,4 4-19,-4-4-4,0 6 0,3 1-3,1 0 3,0 0-6,0-1-1,-1 4 2,5 0 1,-4 4 1,3 3 0,1 3-4,-1 3-1,1 7 1,-1 7 0,-3 3 0,0 4 0,0-4-2,-1 0 1,-3-3-2,0-3 2,0-7-2,0-1-1,-3-12-2,3 3 1,0-7-17,0-4-8,0-6-13,0-3-6,0-10-6,0 2-4,0-9-35</inkml:trace>
  <inkml:trace contextRef="#ctx0" brushRef="#br0" timeOffset="3606.6697">900-42 176,'-15'0'66,"11"-3"-52,0 3 6,4 0-3,0 0-6,0 0-1,0-3 2,0 3 3,-3 0-8,3 0 7,0 0 3,3-4-3,-3 4 2,8 0-9,0 0-2,3 0 8,0 0-3,0 0-1,5 0 0,-1 0-1,-4 0 0,4 0 0,0 0-4,-4 0-1,1 0-1,-1 0 1,0 0-2,1 0 2,-1 0-4,0 4 0,1-4 1,-1 0 2,0 0-1,4 0-1,-3 0 1,-1 0-1,0-4-11,1 1-3,-1-4-28,0-3-13,4-7-64</inkml:trace>
  <inkml:trace contextRef="#ctx0" brushRef="#br0" timeOffset="4290.0172">1371-256 140,'-3'-3'55,"-1"3"-43,11 3 1,-7-3-3,0 0 2,0 0 5,4 3 0,4 1 1,-8-4-9,0 0 10,3 6 4,-3 1-3,0 0 1,0 3-8,0 0 0,0 3-10,0 4-2,4 6-1,0 4 2,0 0-1,0 0 2,-1-4-4,1 1 0,4-4 1,-5-3 0,1-1 0,4-2 0,-5-4-3,5-3 2,-4-4 3,-4-3 1,7-3 16,1-4 3,-1-7 2,1-2-6,-1-4-1,1-7-8,0-3-3,-5 3-3,1 3 0,-4 4-2,0 0 2,-4 3-2,-3 7-1,-5 0-2,1 4 1,-4-1 3,0 4 1,0-1-1,4 1 1,-1-1-13,1 1-6,0 0-24,-4-1-12,3-2-75,5-4-38,-5 0 78</inkml:trace>
  <inkml:trace contextRef="#ctx0" brushRef="#br0" timeOffset="5180.6633">1956-270 124,'0'0'49,"0"0"-38,0 0-3,0 0-2,0 0 1,0 0 6,0 0 8,0 0 7,0 0 2,0 0 2,0 0-17,0 4 2,-4 3 1,0-4-4,4 0 0,-4 1-8,-3-1-4,3 0-1,0 1-1,1-1 0,-1 0 0,0 1-5,0-1-1,1-3-4,3 0 1,0 0-52,0-3-24,0-7-4</inkml:trace>
  <inkml:trace contextRef="#ctx0" brushRef="#br0" timeOffset="10196.7356">1975-233 132,'3'-3'49,"-3"3"-38,0 0 12,0 0 6,0 0-6,0 0-1,0 0-4,0 0-1,0 0-9,0 3-1,-3 1 3,-1-1 0,0 0 2,0 1 2,1-1 2,-5 0-1,0 1 1,-3 3-6,4-1-4,-1 1-1,-3 0-1,-1 3-2,1 0 1,0 3-2,0 7-1,-1-3 3,1 0 2,0 3-4,-1 3-1,-3 4 2,0 0 1,0 3 1,0 0 2,4 0-1,-1 1 2,1-1-4,0-3 0,3-1-3,1-2-3,3-1 2,0-3 0,0 1 1,4-5 2,0 1-3,0 0 0,0 0 1,4-1 2,0 1-1,0 0 2,-1 0 0,1 3 1,0-4 0,0 1 2,-1 0-3,5 0 0,-4-1 3,0 1 1,-1 0 3,1 0 1,0 0-5,0-1-4,-1 1 1,1 0 2,0-4-4,0 1-3,0-1 1,-1 0 0,1 1 1,0 3 2,0-1-8,-1 1-1,1 0 2,0 0 2,0-4 0,-1-3-1,-3-3-13,0-1-6,0-6-37,0-6-14,4-11-49</inkml:trace>
  <inkml:trace contextRef="#ctx0" brushRef="#br0" timeOffset="11124.9365">2043 404 196,'-12'10'74,"16"-10"-58,4 7-2,-1-7-5,1 0-7,-5 0 1,5 0 0,-1-3 3,1-1-3,0 1 5,-1-1 2,1 1 1,-1 0 3,-3-4-1,3 0 2,-3-3 1,4-3 2,-4-4-8,3 0-1,-3-3-5,0 0-1,-1 0-1,1-3-2,0 2 1,-4 1-1,4 0-3,-4 0 2,0 3 5,0 1 2,-4 2-2,4 1-3,-4-1 2,0 4 0,1 0-1,-1 0-2,-4 4-2,1-1 1,-1 4 1,1-1 0,-5 4 2,5 0 1,-1 4-6,1 2 0,-1 1 1,1 6 1,-1 1 1,1 2 0,3 5-3,0 2 2,0 1 1,1 2 2,3 1-3,0-3 0,3-1 3,5 1 1,-1-1-4,1 0-1,3-2 1,1 2 0,-5-3 1,4 4 0,-3-1 0,3-3 0,-3 0 2,-1-3 1,-3 0-1,4 3 1,-5 0-2,1-3-1,-4 6 3,0-3 2,-4-3 0,1 0 2,-5 0 0,1-1 3,-1-2-3,0-1 1,1 1-3,-8-8 0,4 8-1,-1-8 0,1-2-5,0-1 1,-1 0-2,5-3-2,-5 0-8,5 0-3,-1-3-16,1 0-8,-1-7-23,1-4-11,3-2-32</inkml:trace>
  <inkml:trace contextRef="#ctx0" brushRef="#br0" timeOffset="11931.5564">2291 2 88,'-3'0'35,"3"3"-27,0 1 7,0-4 2,0 0 8,0 0 5,0 3-1,0-3 2,0 3-11,0 1-4,0 2-9,0 1-1,0 0 4,0 3-6,0 0-2,0 7 1,0-1 2,0 5 0,0-1 0,0 3-3,3-3-2,-3 0 1,4 0-1,0-6 2,0-1 1,-1-3-1,5-3-2,0 0 5,-1-4 4,1-3-3,-1-3-1,1-4 4,-1-3 4,1-3-3,3-1 0,0-3-6,4 1-1,-3-1 3,-1 0 1,0 0-1,1 1 1,-1 2 0,-3 1 1,-5-1 0,1 4 0,-4 0-2,-4 4 1,-3-1-4,-1 0-2,-3 0-3,0 1 1,-1-1 1,1 0 0,0 1-5,-1 2-1,1 1-6,0 0-3,-1-1-16,1 1-5,-4 0-30,4-4-10,3 0-17</inkml:trace>
  <inkml:trace contextRef="#ctx0" brushRef="#br0" timeOffset="12534.4648">2404-266 188,'-7'3'71,"7"1"-55,-4-4 9,4 0 1,0 0-6,0 0-2,0 0 1,0 0 0,8 3-10,-1 4-1,1 3-1,3 0 10,8 6 6,4 11-3,3 3 0,8 14-5,0 3-1,0 13-2,-4 11 0,-4 2-6,-3 4-2,-4-3-11,-8-3-3,-7-11-30,-4-6-14,-8-18-87</inkml:trace>
  <inkml:trace contextRef="#ctx0" brushRef="#br0" timeOffset="13961.1493">2725 471 132,'0'4'52,"4"6"-41,-8-4 24,4-6 7,0 7-11,0 0-4,0-1-6,0 1-2,-4 6-4,0 1-1,1 3-2,-1 3 0,0 13-6,0 4-4,-3 3-15,-1 7-4,-7-3-9,4-1-1,-4 1-32,0-14-58,3-6 20</inkml:trace>
  <inkml:trace contextRef="#ctx0" brushRef="#br0" timeOffset="25552.3417">1722 1275 220,'-11'4'82,"7"-1"-64,-4-3-4,5 0-6,-1 0-5,0 4 3,0-4 8,1 3 3,-1 0-8,0 1 12,0 2 6,0-2-12,1-1-3,-1 7-8,0-3-3,0 3-3,1-3-1,-1 9-1,4 1 0,0 6 0,0 1 3,0 3-2,0-4 1,4 1 2,3-4 0,1-3-3,-1-4 2,5-3 1,-1-3 2,0-1-1,4-6 2,-3 0 0,-1-6 3,0-1 3,1 0 5,-5-3 1,1 0 0,-1 0-3,-3-3-2,0-1-2,-1 1 0,-3 0-4,0-4-1,-3 10 1,-1-3 2,-4 3-5,-3-3-3,0 7-8,-4-4-4,-4 0-21,0 1-8,-4-1-15,1-3-4,3-7-48</inkml:trace>
  <inkml:trace contextRef="#ctx0" brushRef="#br0" timeOffset="24727.2042">1364 1607 224,'-11'10'85,"3"-10"-66,8 0-8,0 0-6,0 0-10,4-3 1,0-4 2,3 7 3,1-10 0,-1 4 4,1-1 1,-1-3 9,1 0 2,-1-4-6,1 1-2,-1-1-1,1 1 0,-1 0-7,1-1 0,-4-2-1,0 5 0,-4-2 8,-4 3 5,0-7-2,-4 11-1,-3-5-6,0 1-1,0-3-1,-1 6-2,1-3 5,0 7 1,-4-4-2,3 1-1,1 6 3,0-4 3,-1 4-4,1 4-3,0 6-6,-1 3-2,5 7-2,-4 7 0,3 0 5,0 0 1,1 6-1,3-3 2,4 4 1,0-1 0,8 7 0,-1 1 0,5-4 0,3 3 2,0-7-1,0-3-1,-4-3 3,0-3 0,1-4 3,-1-3 1,-3-1 1,-5-2 0,1-4 0,-4 7 2,-4-4-5,-7 0-1,-12 4-4,-3 3-1,-8 0-1,-4 4-2,-7-1 0,0-3 3,0-3-9,-1-4-1,-3 1-12,4-14-3,0-14-17,11-9-5,8-10-65</inkml:trace>
  <inkml:trace contextRef="#ctx0" brushRef="#br0" timeOffset="23651.7502">776 1235 92,'-8'0'35,"12"7"-27,-8-4 7,4-3 0,-4 0 0,1 0 4,-1 0 2,-4 4 2,1-4 5,-1 3 3,-3-3-17,0 0 10,-1 0 3,5 0 1,-1 7 3,1-4-11,-1 0-2,4 1-10,-3-1-3,3 0-5,0 1-3,0 3-1,1-1 3,-1 8-2,0 2 1,4 5 0,0 9-2,0 0-4,4-3-2,3-1 0,1-2 4,3-4-6,1 0-2,3-3 1,0-7 0,0-3 8,4-4 2,0-3 7,-1-3 5,1-4 8,-7-3 7,-1-4-4,-4-2 0,-3-8-5,-4 8-1,0-8-4,-4-3 1,1 7-4,-5-3-2,1 3 0,-1-1-1,-3 5-5,-1 2-1,1 4 1,-4 0 0,-4 7-17,-3-1-8,-1 1-15,0 3-5,4 0-4,1 0 1,3-7-44</inkml:trace>
  <inkml:trace contextRef="#ctx0" brushRef="#br0" timeOffset="22841.2525">440 1413 160,'-11'3'63,"7"7"-49,-3-10 0,7 0-3,0 0-5,-4 4 1,4-4-2,0 0 2,0 0-4,0 0-4,0 0 0,4 3 3,-4-3 3,3 0 0,1 7 0,4-4-3,-1 0 1,-3 1 2,3-4 4,1 0 2,-4-4 3,0 1 2,-1 0-1,1-4-5,0 0-4,0-3-6,-1 0 0,1 0 0,0-3 0,-4 3-3,4-4 2,-4 8 1,0-4 2,0-1 1,0-2 3,0 0-3,0-4 0,0-3-6,0 0 0,0 0 3,3-1 4,1 5-3,-4-1-1,0 4-5,0 2 1,0 5 6,-4-1 6,1 0-4,-1 4-2,0 0-1,0 3-1,-3 0 0,3 0 0,-3 3 4,-1 4 2,0 3-2,5 3-3,-5 4 0,1 3-1,-1 4 0,1 6 2,-1 0-6,4 0-1,-3 4-1,3 6 4,0-7 1,4 1 3,0-1-1,4 4-1,0-7-2,-1-6 1,5-1 1,-4 1 0,0-4 0,-1-3 0,1-1 2,0 1 1,0 0-1,-1 0-2,-3-1 1,0 1 1,0 0 5,0-4 6,-3 4-3,-1 0 0,0 0-2,-3-1 0,-1 1-4,0-4-1,-3 1 3,-4-1 3,0-3 0,0-3 2,0 3-4,0-3 1,0-7-10,0 0 0,-1 0-13,1 0-3,4 0-11,0-4-2,-1-9-23,5 3-10,3-20-41</inkml:trace>
</inkml:ink>
</file>

<file path=ppt/ink/ink59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25:48.622"/>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-6-160 96,'4'-10'38,"-4"10"-29,4-3 8,-4-1 8,3 4-14,-3 0 4,0 0-10,-3-3 2,-1 3-4,-4 0-2,4 0 0,-3 0 1,3 3-1,-7 1 6,7-1-4,-7 0 10,7 4-7,-7-4 8,7 4-8,-4 0 3,1-1-7,-1 1-1,1 3 3,-1 0 7,5 0-6,-5 7 2,4-7 0,1 4 3,-1 2-3,0 1 1,0 0-5,0 3 0,1 0 1,-1 0 0,0 4 2,0-1-1,1 1 0,-1-4-3,0 3 1,0-6 4,1 0 4,-1-1-9,0 1-2,0 0 1,1-4 1,3 1-3,0-1 1,0 0 0,0 1 2,0-1 1,0 1 3,0-1-1,0-3 0,0 4-3,0-1-2,0 0 3,0 4 0,0 0 1,0 0 0,0 6 0,0 1 2,-4 6-3,0 3 0,0 4-1,0 3-2,1 1 1,-1-1 1,0-3-1,0 0-1,1-4-2,3-3 1,0 0-1,0-3-2,3 0-41,5-4-20,3 1-49</inkml:trace>
  <inkml:trace contextRef="#ctx0" brushRef="#br0" timeOffset="-4100.5067">363 14 72,'0'-10'30,"0"7"-24,0 0 8,0 3 3,0 0-5,0 0 1,0 0-2,0 0 1,0 0-6,0 0-2,0 0 0,0 0 0,0 0 2,0 0 3,4 3-2,-4 4 1,0 6-5,0 7-2,0-3 0,0 6-1,0 4 0,-4 0 2,0 3 3,0-6 0,-3 6 0,-1 0-1,1-3 0,-4 3-7,-1 0 0,-3 4 3,0-1 2,-4 1 0,0 2-2,-3-2 1,-1-4 1,1-3-1,-1-4-1,4-3 1,0-3 1,1-7-1,-1-3-1,4-4 3,0-3 2,0-6-2,3-4 0,5-4 1,-1-6 2,5-3-1,3-1 0,0 1-1,3-1 0,5 1-5,-1-1-1,5 4 3,-1 0 3,0 3-1,1 4 0,-1 3 1,4 0 0,-4 0-7,0 3 0,1 4 1,3 3 1,0 0 1,0 3 0,0 4 0,0-1 0,-4 1 4,1 3 5,-1 0-5,0 4-2,4-1 1,-3 4 0,-1 0 1,0 3 0,0-4-2,-3 1-2,0 0 3,-1-4 0,-3 1-1,0-4 1,-1-3-2,1-1 2,-4-6-7,0 0 1,0 0-43,0 0-19</inkml:trace>
  <inkml:trace contextRef="#ctx0" brushRef="#br0" timeOffset="22302.7398">21-79 84,'-12'-3'33,"9"6"-26,3-3 9,0 0 5,0 0 1,0 0 2,0 0-11,0 0-3,0-3-4,3 3-1,5-7-3,-1 4 5,5 0 3,-1-1-1,4-6 2,8 0 5,-1 0 4,1-3-1,0-1-2,-1 1-3,1 0-1,-4 2-7,0 1-4,-1 0-1,1 4 1,-4 2-1,0-2-1,-3 2-2,-1 4 1,-3 0-1,-1 4-2,-3 2-61,-4 4-68,4 4 28</inkml:trace>
  <inkml:trace contextRef="#ctx0" brushRef="#br0" timeOffset="22979.5919">-138 987 196,'4'0'74,"0"0"-58,0 4 14,-4-4 1,7 3-14,1 4-2,-1-1-9,1 4-2,-1 0-2,1 4-2,-1 6 1,-3-3-15,0 3-3,-4 0-86</inkml:trace>
  <inkml:trace contextRef="#ctx0" brushRef="#br0" timeOffset="5139.894">1110 431 172,'-7'-7'66,"7"7"-52,-8 4 12,1-4 12,7 0-21,-12 0 11,5 3-17,-8 0 4,0 4 1,0 0 5,0 3-9,-4 3-2,0 0-6,4 4-3,0 0 0,3 3-1,1 0 0,3 0-3,5 0 0,3-6-25,0-4-9,3-3-78</inkml:trace>
  <inkml:trace contextRef="#ctx0" brushRef="#br0" timeOffset="4189.6307">1046 444 112,'-7'-3'44,"7"3"-35,-8-3 18,4-1 27,4 4-29,-3-3 10,-1 0-15,-4-1-2,1 1-8,3-4-2,0 4-4,0-1-3,4-2 0,0 2-4,4 1 2,-4 0-1,8-1 0,-1-2 2,8 6 0,0-7 2,4 7-1,4-3 2,-4 3-2,3 0-3,1 6 1,0 1-1,3 0 0,-3 3 2,-1 0 0,-3 0 0,4 3 0,-4-3 2,-1 0-1,-2-3-1,2 6 1,-3-9 1,1 2-1,-1-6 6,0 0-4,-8-6 12,5 2-8,-9-9 16,5 3-13,-8-10 11,0 6-12,-8-12 4,5 6-8,-9-11 2,8 8-4,-7-7-4,4 6 0,-5-6-32,9 10 18</inkml:trace>
  <inkml:trace contextRef="#ctx0" brushRef="#br0" timeOffset="-1150.1855">265 855 80,'0'-3'33,"0"0"-26,4 6 5,-4-3 2,4 3 3,-4 4 2,3 0-2,1 3 2,-4 3-4,0 1 1,0-1-3,0 4 0,0 3-7,0 7 0,-4 6 1,1 11-1,-1 3-1,0 0-6,-3 0 1,-1-4 2,0-3 1,1-3-1,-1-3-2,5-1 1,-1-9-1,0-4 2,0 0 1,1-3-1,-1-4 1,0-3-2,0-3 2,1-4-2,-1-3-1,0-3 3,0 0 2,0-4-2,1-3-2,-1-4-5,0 1 0,0-4 4,1 1 2,3-5 0,0-2 1,3-4 0,1-3 1,0-4-2,3-2 1,1-1 0,0 3 1,3 1 0,0-1 0,0 4 0,1 0 2,-1 0-3,0 3 0,4 3 3,0 1 1,0 0-3,1 2-1,-1 5 1,0 2 0,0 1-5,0 3-1,0 3 1,0 4 2,-4 3 0,0 6 2,1 1-2,-5 7-1,1-1 1,-4 0-1,-4 4 0,-4 0 2,-4 3-1,-7 3-1,-4 4 3,-3 3 0,-1 4-4,-3-4-1,0-3-17,3-4-7,0-6-47</inkml:trace>
  <inkml:trace contextRef="#ctx0" brushRef="#br0" timeOffset="1993.7591">604 943 144,'4'-7'55,"-4"0"-43,0 7 10,0 0 3,0 0-5,0 0 0,3 0-9,1 0-2,0-3-5,0 0-3,-4 3 2,4 0-2,-1 0-1,1 6 3,0 1 0,0 3 1,-1 3 0,1 4 0,0 7 0,-4 6-2,0 7 1,0 3-2,0 0-1,-4 4 1,0-4-1,-3-3 0,-1-4 2,1-3-1,-5-3-1,1-3 1,0-8 1,0-2-1,-1-1-1,1-3 3,0-3 2,-1-7-4,5 0-1,-1-3 0,1-4 2,-1-3-1,4-4-1,1 1-2,3-7-1,0-4 4,3-2 1,5-8 0,0 1 1,3-4-4,0 0 0,0 3-1,1 1 0,3 3 4,0 3 1,0 0 1,0 7 0,0 3 2,0 4 3,-4-1-2,4 4-2,-3 4-5,-1-1 0,0 4 0,1 3 2,-5 0-1,1 0-1,-1 3 1,1 4 1,-1-1-1,-3 4-1,0 4 1,-4-1-1,4 4 0,-4 3 2,0 7-3,-4-4 0,0 1 1,0-1 2,-3 1-1,-1-1-1,-3-3 1,0 0 1,-1 1-1,-3-5-1,0-2 1,0-4-1,4-4 0,0-2 0,-1-4 0,5-4 0,3-2 0,0-4 2,4 0-3,0 0 0,8-4 1,-1 1 0,1-1-3,3 4 2,0 4 1,1-1 2,-1 7-1,0 3 2,1 4-2,-1 3-1,0 3 3,0 4 2,1 3 2,-1 0 3,0 1-1,1-1 0,-5 0-3,1-4-1,-1 1-6,1-3 1,-4-1 0,-1-3 2,1 0-6,0-3-1,3 0-40,-3-4-15,4-3-58</inkml:trace>
  <inkml:trace contextRef="#ctx0" brushRef="#br0" timeOffset="8938.7447">2290-363 100,'4'-10'38,"-4"6"-29,4 1 19,-4 3 9,0 0-11,4 0-3,3 3-11,-3 4-5,0 3-4,0 3 8,-1 7 6,-3 7-3,0 7 2,-3 9-7,-5 8-3,0 16-1,-3 0-1,0-4-2,3-6-2,1-6 1,3-8 1,0-6-1,4-7-1,0-6-4,8-8 0,-1-6-58,5-10-65,-1-3 29</inkml:trace>
  <inkml:trace contextRef="#ctx0" brushRef="#br0" timeOffset="10026.5131">2373 196 88,'-3'0'35,"3"4"-27,0-8 16,0 4 6,0 0-5,3-3-2,1-4-5,0 0-1,0-3-9,-1 0 4,5-3 3,0 0-1,-1-4 2,1 0-7,3 4-1,-4-1-2,5 1 1,-5-1-2,5 11-3,-5-10 2,4 6-3,-3 0 2,0 4-2,-1 0-3,1 6 1,-1 0-1,1 7 0,-5 7 4,1-4-1,-4 8 2,4 2-2,-4 1-3,0-1 1,0 0 1,0 1 0,0-4 0,0 0 0,0-3 2,0-4-1,0-6 4,0 3-3,0-7 1,0 1-1,-4-8-2,4 4 1,-4-6-1,8-1 0,-4-6 0,0-1 0,0-3 0,4 4 0,0-7-3,0 6 2,-1-6 1,5 4 0,-1-4 0,1 6 0,-4 1 0,3 3 0,1 3-3,-1 4 2,1-1-1,-1 8 0,1 2 2,0 4 0,-5 4 0,1-1 0,0 4 0,0 3 0,-4 0 2,3 0-1,-3 0 2,0 0-2,-3-3-1,3 3 1,-4-3-4,0 0 2,-3-4 1,7-3 0,-4-6 2,8 2-1,-4-12 2,0 2-2,0-9 4,3 3-3,-3-14 4,4 8-4,0-15 1,3 8-1,1-11 1,3 11-2,-3-4-3,-1 7 1,1 0-1,-1 10 0,1 3 0,3 7 0,-3 10 2,3 4 0,-3 6 0,-1 3 0,1 4 0,-1-7 0,-3 7 2,4-4-1,-8 1-18,3-4 9,-3 0-109,0-3 64</inkml:trace>
  <inkml:trace contextRef="#ctx0" brushRef="#br0" timeOffset="10730.8547">3067-246 156,'-4'-14'60,"4"14"-47,-3-10 13,-1 7 7,8 3-19,-4-3 5,0 3-12,0-4 0,0 8-4,0-1 0,3 4-1,-3 3 3,4 3-3,-4 7 8,0 7-6,0 13 10,0 4-8,0 10 1,0-4-4,-4 3-2,4-2 0,-3-1-1,-1-6 0,-4-4 2,8-7-1,-7-3-1,3-3 1,-4-7-39,5-3 21,-5-3-101,4-4 66</inkml:trace>
  <inkml:trace contextRef="#ctx0" brushRef="#br0" timeOffset="11146.4664">3033-112 160,'19'-37'60,"-19"37"-47,23-33 13,-16 19 9,4 4-20,1-7 13,3 1-17,-4-1 10,4 3-12,-3 1 2,-1 3-7,0 3 7,1 7-7,-9 4 5,5 2-5,-8 8 0,4 2-2,-8 5 1,0 2-2,-7 4-1,-1 0 1,-6 3-1,6 3 0,-7-6-14,4 0 8,-4-10-72,8-1 43,-8-9-93,8 0 72</inkml:trace>
  <inkml:trace contextRef="#ctx0" brushRef="#br0" timeOffset="12507.9725">3093-176 116,'-3'-6'46,"3"6"-35,7-11 3,-3 5 3,0 6-10,0-7 8,3 0-9,1-3 19,3 4-14,-3-4 19,3 3-17,0-7 9,4 8-13,0-8 6,0 4-8,4-3 4,0 6-6,0-6 4,4 6-5,-5-3 0,1 7-2,-4-1-2,0-2 1,0 2 1,1 4-1,-5 0-1,4 4 1,-4 2 1,1-2-1,-1 2 2,0 1-2,-3 0 6,-1 3-4,-3 0 8,4 0-7,-8 0 3,0 3-4,-4 1 3,0-1-4,-7 1 1,-1 2-1,-6-2-2,3 3 1,-12-1 1,4 1-1,-10 3-1,2 10 1,-6-10-4,7 4 2,-8-4-28,8 0 16,-4-6-118,11-1 72</inkml:trace>
  <inkml:trace contextRef="#ctx0" brushRef="#br0" timeOffset="15062.2477">2045 565 96,'-11'0'38,"7"0"-29,0 0 3,4 0 3,0 0-3,0 0 3,0 0-4,0 0-1,0 0 0,0 0 4,0 0-8,0 0-3,0 0 0,0 0 4,0 0 4,0 0-2,0 0 0,0 0-3,8 7-1,0-1-3,-1 1 1,1 0 2,-1-1 2,8 1 3,-3 0 1,3-4 1,0 1 2,0-4-3,4 3-6,0-3 2,3 0-5,1 0 6,-1 0-5,5-3 6,-1 3-6,1-4 6,-1 1-6,0-4 3,5 4-3,-1-4 0,-4 4-1,0-7 3,1 3-3,3 0 1,-4 1-1,1-1-2,3 0 1,-4 0-1,1 4 0,-1-4 4,1 4-2,-1-4-1,-3 7 0,3-6 1,-3 2-1,-1-2 4,-3 6-3,0-7 4,4 7-4,-5-7 1,1 4-1,-4-4-2,4 7 1,-4-7-1,4 7 0,-4-6-3,0 6 2,-3-10 1,6 10 0,-6-4 2,-1 8-1,-3-4 2,3 0-2,-4-4 2,1 4-2,0-3-1,-1 6 1,-3-3-4,3 0 2,1 0 1,-1 0 0,1 0 0,0 0 0,-1 0 0,4 0 0,-3 0 0,3 0 0,-3 0 0,3 0 0,0 0-14,1 0 8,-5 0-61,5 0 37,-5 0-109,1 4 79</inkml:trace>
  <inkml:trace contextRef="#ctx0" brushRef="#br0" timeOffset="16195.3507">2562 1001 156,'7'-7'57,"-7"7"-44,4 0 10,-4 3 15,4 1-21,-4 6 23,0 6-24,-4 25 10,0-1-15,-3 17-2,-1 0-5,-3 10-3,0-7 0,-1-3 1,5-3-1,-1-4-1,1-6-41,3-14-93,4 0 71</inkml:trace>
  <inkml:trace contextRef="#ctx0" brushRef="#br0" timeOffset="15848.1607">2287 991 132,'0'0'52,"0"0"-41,7 0 2,-3 0 4,0 0-11,3 0 9,1 0-9,3 0 12,0 3-10,5-3 14,2 0-13,5-3 9,0 3-10,3-4 6,0 1-7,1-4 2,-1 7-5,1-7-2,-5 4-1,1-4 1,-1 7-1,-3-6 2,4 6-2,-4-7 2,-4 7-2,-4-7-5,0 7 2,-3-6-43,3 6 25,-7-7-91,4 7 62</inkml:trace>
  <inkml:trace contextRef="#ctx0" brushRef="#br0" timeOffset="2696.9485">909 1593 132,'0'3'52,"0"0"-41,0 1 11,0-4 1,0 0 2,0 0 2,0 0-1,0 0 1,0 0-15,0 0 4,0-4 2,0-2 1,4-4 3,-1-4-6,-3-2-1,4-8-3,0-3 2,0-6-3,-1-11-1,5-13-6,0-3-3,3 0 0,0 6 1,0 7-3,4 7 0,-3 0 1,3 9 0,-4 1 2,4 10-1,-4 0-1,1 10 1,3-3-1,-4 6 0,-3 0 0,3 7 0,-4 4 4,1 2-2,0 8-1,-1 2 0,1 11-1,-1 3 0,-3 17 0,0-3 0,-4 6 0,3-3 0,-3 3 0,0-6 0,0-1 0,0-6 0,0-3 2,0-4-1,0-7-3,0-2 1,-3-5-1,3-2 0,-4-4-16,4-3 10,-8-7-34,5 0 23,-9-7-39,9 0 32,-5-6-55,4 3 45,-3-7-61,3 7 54</inkml:trace>
  <inkml:trace contextRef="#ctx0" brushRef="#br0" timeOffset="2928.9063">931 1429 192,'-3'-7'74,"3"0"-58,3 0 12,1 4 2,0 0-9,4-1 0,-1 1-3,1 0-2,3-4-4,0 0-2,0 7-6,5-6-1,-1 2-1,3-2-2,1 2 1,4-6 1,-1 7-1,-3-11-42,4 8 22,-4-11-116,-1 7 75</inkml:trace>
</inkml:ink>
</file>

<file path=ppt/ink/ink59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26:09.399"/>
    </inkml:context>
    <inkml:brush xml:id="br0">
      <inkml:brushProperty name="width" value="0.07938" units="cm"/>
      <inkml:brushProperty name="height" value="0.07938" units="cm"/>
      <inkml:brushProperty name="color" value="#C00000"/>
      <inkml:brushProperty name="fitToCurve" value="1"/>
    </inkml:brush>
  </inkml:definitions>
  <inkml:trace contextRef="#ctx0" brushRef="#br0">204 51 80,'0'-3'30,"0"3"-24,0 0 19,0 0 17,0 0-22,0 0 5,0 0-15,0 0 1,0 0-7,0 0 5,0 0-6,4 0 6,-1 3-6,-3-3 3,4 4-3,0-4 3,0 0-4,-1 0 6,1 0-5,4-4 6,3 4-6,0-3 3,1 3-3,-1-7 0,4 4-1,0-4 3,0 4-3,0-7 1,4 6-1,-4-2 1,-4 6-2,5-7 2,-1 7-2,-4-3-1,4 6 1,-7-3-4,10 0 2,-6 0 3,-1 0-1,-3 0 6,-1 3-4,-3 1 3,3-1-3,-7 0 3,4 1-4,-4 2 1,4 1-1,-4 0 3,0 3-3,-4-3 6,4 3-5,-4 0 6,4 3-6,-7 0 3,3 4-3,-3 0 0,3 0-1,-7 0 3,7 3-3,-8 3 4,9-6-4,-12 6 4,15 1-4,-12 9 4,9-3-4,-5 7 1,8 4-1,-8 2-2,8-3 1,-7-3 3,7 0-2,-8 0 4,8-4-4,-7 1-1,7-4 0,-12 0-1,12 0 0,-3 4 4,3 3-2,-4 13 4,4-3-4,0 0-1,4 0-3,-1-7 4,-3 0-2,8-3 5,-4-3-3,-4-1 4,4-3-4,-8 0 4,0 1-4,-7-1 1,-4 3-1,-4 4 1,-4 0-2,-3 3-1,-1-3 3,-3-3-2,-4-1-1,0-3-2,0-3 1,0-3-12,1-8-7,2-9-62,9-10-26,-1-17-5</inkml:trace>
</inkml:ink>
</file>

<file path=ppt/ink/ink5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31.62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1A758DB3-2945-4116-B1BF-9D470A07116E}" emma:medium="tactile" emma:mode="ink">
          <msink:context xmlns:msink="http://schemas.microsoft.com/ink/2010/main" type="inkDrawing"/>
        </emma:interpretation>
      </emma:emma>
    </inkml:annotationXML>
    <inkml:trace contextRef="#ctx0" brushRef="#br0">-3 122 36,'0'-4'16,"0"1"-12,0 3-4,0 0 0,0 0 4,0 0 2,0 0 9,0 0 4,0 0-3,0 0 1,0 0-6,0 0 1,0 0-5,0 0-2,0 0 0,0 0 1,0 0 1,0 0 1,0 0 4,0 0 3,0 0-6,0 0-1,0 0 0,0 0 0,0 0-4,0 0-5,0 0-2,4 0 6,0 0 5,-4-3 0,0 3 3,0 0-6,0-4-1,0 1-4,0 3-1,0-3-1,0 3 0,0 0 0,0 0 0,0 0 4,0 0 1,0 0-4,0 0 1,0 0 0,0 0 2,0 0 1,0 0 1,0 0-2,0 0 1,0 0-2,0 0 2,0 0-2,0 0 2,0 0 0,0 0 1,0 0 0,7 0 2,1 3-1,0-3 2,-1 3-2,1 1 0,-1-1-6,5-3 1,-12 3 0,7-3 2,1 0-1,-1 4 2,1-1-2,-1 0-1,1-3 1,-1 4-1,5-1 2,-5-3 1,4 3-4,1-3 1,-1 4 0,0-4 2,1 0 1,-1 0 3,0 3-3,1-3 0,3 4-1,0-4 1,-4 3-4,0-3 0,1 0 3,-1 3 3,0 1-2,4-4 0,1 3-1,-1 0 1,0-3-2,4 0-1,-1 0 1,1 0-1,0 0 0,0 0 0,0 0 0,0 0 2,-1 4-3,1-4 0,0 0 1,0 0 0,0 0 0,0 0 2,3 0-1,1 0-1,-4 0-2,3 0 1,1 0 1,-4 0 2,4 0-3,-1 0 0,1-4-1,-4 1 0,3 0 8,1-1 4,0 1-8,-1 0 0,1-4-2,-1 3 2,1 1-3,0 0 0,-5 3 1,5-4 0,-4 1 0,0 3 2,0 0-1,0-3-1,-4 3 1,3 0-1,1-4 0,0 4 0,-4 0 0,4 0 0,-4 0 2,0 0 1,0 0-4,4 0 1,-4 4 2,4-4 1,0 0-1,0 0-2,0 0 1,0 0 1,-1 0 1,5 3 3,0 0-3,-1-3-2,-3 4 0,4-4-1,-4 3 0,-1-3 0,1 0 0,0 3 0,0 1 2,4-1 1,-5 1-1,1-1 1,0 0-2,0 1-1,0-1 1,0 0 1,3-3-1,-3 4 2,4-4-4,-1 0 0,1-4 3,0 1 3,-1 0-4,1-1-3,0 1 1,-1 3 0,5 0 1,-5 0 2,1 0-1,-1 0-1,1 0 1,3 0-1,1-3 0,-5-1 0,5 4 0,-1-3 0,1 3 0,-1-4 2,0 4-3,5-3-2,-5 0 2,4 3 2,-4 0 0,1-4-1,-1 1 1,1 0 1,-5-1-1,1-2 2,0-1-4,-1 0 0,-3 1 3,4-1 1,-5 0-4,1 0 1,0 4-2,0 0-2,0-1 3,0 1 0,0 3 1,-1 0 2,1 0-1,4 0 2,0 0-4,-1 0 0,1 0 1,-1 0 0,1 0-3,0 0 2,-1 0 3,1 0 3,0 0-4,-1 0-1,1 0 0,-1 0 2,1 0-3,3 0 0,1 0 1,-1 0 2,1 0-1,-1 0-1,-7 0 1,7 0 1,-3 0-1,3 3-1,1 1-2,3-1 1,0 0-1,0 1 0,0-1 2,4 0 2,0-3-1,0 0 2,4 4-2,-4-4 2,-4 0 0,4-4 1,-4 1-2,0 0 1,0-1-2,0-2 2,-3 2-2,-1 1-1,-3-4 1,-1 4-1,1 0 2,0-1 1,-1 1-4,1-4 1,0 4-2,-1 0 0,1-1 4,-1 1 1,1-1-1,-4 1-2,0 0 1,0 3-1,-4 0 0,0-4 0,0 4 0,-4-3 0,4 3 0,-3 0 0,-5 0 0,1 0 2,-1 0-1,1 0-1,-1 0 3,1 0 2,-8 0 0,7 0 0,5 0-1,-1-3 0,0 3-2,1 0-2,-1 0 1,0 0 1,-3-4-1,-1 4-1,1 0 1,-1 0-1,1 0 2,-1 0 3,-7 0-4,8 4-1,3-1 0,1-3 0,-1 3 0,0 1 0,4-1 2,0 0 3,0-3-2,-3 0-2,-1 0 0,0 4 1,-3-1-1,0-3 2,-1 4 0,-7-4 1,0 0 0,11 3 0,-11-3-2,0 0-2,4 7-4,0-1-2,3 1-13,1 0-5,0 3-27,3 0-12,0 3-71</inkml:trace>
  </inkml:traceGroup>
</inkml:ink>
</file>

<file path=ppt/ink/ink5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46.370"/>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2245CF29-4D0E-4380-87AB-A87CCAA6E8AA}" emma:medium="tactile" emma:mode="ink">
          <msink:context xmlns:msink="http://schemas.microsoft.com/ink/2010/main" type="inkDrawing"/>
        </emma:interpretation>
      </emma:emma>
    </inkml:annotationXML>
    <inkml:trace contextRef="#ctx0" brushRef="#br0">8 293 64,'-8'0'24,"12"0"-18,-4-3-7,0 3-3,0-4-2,0 1 4,0-4 10,0 1 6,4-1 11,-4 0 5,0 0-3,4 1 1,-4-1-14,4 0-5,-1 1-4,1-1-1,0 0-2,0 1-2,-1-1 1,5 0 3,3 0 2,-7-3-2,7 4-3,1-4 0,3 3-1,7 0 0,-3 1 2,0-1-1,7 3-1,-7 4 1,4 0 1,3 0 3,1 0 2,-1 0-1,1 0 1,3 0-4,0 4 0,0-4 3,0 0 1,0-4 1,0 1 0,-3 0-2,-1-1-1,4-2-1,1 2 2,-1 1-3,0 0 0,0-1-1,0 4-2,0 0 1,1 0 1,-1 0 1,0 0 1,0 0 0,0-3 0,0 0 0,4 3 0,-4 0-2,1 0 1,-1 0 0,7 0 1,-6 0-5,-1 0 1,0 0 0,0 3 2,0 0 3,0 1 2,1-1-3,-1 0-1,0 1-1,0-1 1,0 0-2,0 1-1,1 2 3,-1-2 0,0-1-1,0 1-2,-4-1-2,1 4 1,-1-4 1,1 0 2,-1 1 3,0-4 2,1 0-3,-1 0-1,1 0 1,-1 0 0,-3-4-5,3 4 1,-3 0 2,-1 0 3,5-3-2,-1 3-2,-3 0 0,3 0-1,-3-3 0,7 3 0,0-4-3,0 4 2,0-3 1,1 0 2,6-1-1,1 1 2,0-4 0,3 0 1,-3 1-2,0-1 1,-1 0-4,1 1 0,0-1 1,-4 4 2,-8-1-1,8 1-1,-4 0 1,4-1-1,0 1 0,-4-1 2,0 1-1,0 0 2,-3-1-2,-1 1 2,-3 0 0,-1-1 1,1 4-2,0 0-2,-1 0 1,1 0 1,0 0-1,-1 0 2,5 0-4,-5-3 0,1 0 1,-1-1 2,-3 1-3,0 0 0,0-1 1,0 1 0,-4 0 2,4-1 3,3 1-4,1-1-1,0 4 0,-1 0 2,1 0-1,-1 0 2,1 0 0,3 0 1,1 0-2,-1 0 1,-3 0-2,0 0 2,-5 0-2,1 0-1,-4 0 1,-3 4 1,-1-1-3,-4 1 0,1-4 1,0 3 2,-1 0-1,1 1-1,-1-1-2,1 0 1,3 1-4,0-1 1,1-3-20,3 0-9,0-3-32,0-1-11,-4-2-35</inkml:trace>
  </inkml:traceGroup>
</inkml:ink>
</file>

<file path=ppt/ink/ink5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41.278"/>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6A7DDE3C-ACEC-420D-9AD8-BBB67CCC7CF5}" emma:medium="tactile" emma:mode="ink">
          <msink:context xmlns:msink="http://schemas.microsoft.com/ink/2010/main" type="inkDrawing"/>
        </emma:interpretation>
      </emma:emma>
    </inkml:annotationXML>
    <inkml:trace contextRef="#ctx0" brushRef="#br0">-1437 32 116,'0'-3'44,"0"-4"-35,0 7 9,0-3 4,0 3-4,0 0-1,-3-3-5,-1-1-2,0 1-6,0-1-1,-3 1 1,3 0-2,-4-1 1,1 1 4,-1 0 6,1 3-5,-4 0-2,3 3-1,-3 0 1,-1 1-3,1 2 0,-4 5 1,0-1 0,0 3-2,0 7 1,0-3-2,0 3-1,-1 0 1,1 0-1,0 0 0,4 0 0,3 0 0,1-3 0,3 0 0,8 3 0,3 0-3,1 0 2,3 4 3,4-1 1,4-3-4,8 0 1,-1-3-11,8-3-5,11-11-76</inkml:trace>
  </inkml:traceGroup>
</inkml:ink>
</file>

<file path=ppt/ink/ink59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55.345"/>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C652B16A-B613-416F-897A-C5ECFA639D7B}" emma:medium="tactile" emma:mode="ink">
          <msink:context xmlns:msink="http://schemas.microsoft.com/ink/2010/main" type="inkDrawing"/>
        </emma:interpretation>
      </emma:emma>
    </inkml:annotationXML>
    <inkml:trace contextRef="#ctx0" brushRef="#br0">10 3 84,'-4'-3'33,"0"6"-26,1-6 7,3 3 1,0 0 3,0 0 3,0 0 2,0 0 1,0 0 0,0 0 0,0 0-13,0 0 2,0 0 3,0 0-4,0 0 1,0 0-4,0 0 0,0 0-3,0 7 1,0-7-6,0 6-1,0 1-2,0 0 0,3 3 0,1 0 0,0 0 4,0 0 1,3 3-1,1-3-2,-1 4-2,1-1 1,-1 1 1,1-1 0,-4-3-3,3 0 2,1-3 1,-1 0 2,1-4-1,-1-3-1,1 0 1,-1-3 1,1-1 1,-1 1 1,1 0-5,0-4 1,-1 0 0,1 0 2,-1 1-1,-3-1 2,4 0-2,-1 1-1,1-4 1,-1 0 1,1-1-3,-1 1 0,1 4-1,-1-1 0,-3 0 2,0 1 0,0 2 0,-1 1 2,-3 0-1,0-1 2,0 1-2,0-1-1,0 4 3,-3-3 2,-1 3 0,4-3 2,0-1-4,0 1 0,0 0 1,0-1 2,0 1-3,0 0 0,0-1-1,0 1-2,0 0 1,0 3 1,0 0-1,0 0-1,0 6 1,0 4-1,0 4 4,4 3 2,-1-1-2,5 4-1,-1 1-3,5-1-1,3 0 1,4 0 2,3-3-1,1-4-1,7-6-24,8-11-9,11-12-89</inkml:trace>
    <inkml:trace contextRef="#ctx0" brushRef="#br0" timeOffset="1665.3607">-1197-734 156,'-3'0'60,"3"-3"-47,-4-1 15,4 4 2,0-3-6,-4 0 0,0-1-4,0-2-1,-3-1-10,-1 0 1,1-3 1,-1 0-2,1 0 2,-1 3-4,1 1 1,-1-1-5,-3 4 0,-4-1-1,3 4-2,-3 4 1,0 6-1,0 3 0,0 0 0,0 1 0,4-1 2,-1 1-3,5-1-2,3 0 2,0 1 2,4-1 0,4 7-1,4-6-2,-1-1 1,1 1 1,-1-1 2,1 0-1,-1 1-1,1-1 1,-1 1 1,-3-4-3,0 3 0,0 0 1,0 1 2,-1-1-6,1 1 1,-4-4 3,-4 3 4,1-3-1,-5 4-2,-3-1 0,-8 0 1,-4 4-3,-7 3-2,0 4-1,-8-1 0,4-3-6,0-3-4,0-4-21,0-6-8,4-7-61</inkml:trace>
    <inkml:trace contextRef="#ctx0" brushRef="#br0" timeOffset="2161.5323">-1657-824 136,'-3'0'52,"3"3"-41,-4 0 7,4-3-2,0 7-3,0-4 0,0 1 4,0 2 1,4-2-9,-1 2 8,-3-6 5,8 0 6,-1 0 6,1 0-4,0-3 0,-1-4-9,4-3 0,4-6-10,4-1-4,8-7-7,3 1-2,8-4-39,7-3-17,15-10-75</inkml:trace>
    <inkml:trace contextRef="#ctx0" brushRef="#br0" timeOffset="3557.4697">794-918 256,'-7'0'96,"7"0"-75,0 0-5,0 0-7,0 0-10,0 0 0,0 0 1,0 0 0,0 0 0,0 0 0,0 3 0,0 4 0,0 6 2,0 4-3,0 6 0,-4 11 1,4 6 2,-4 4 1,0 9 1,0 4-7,4 0 0,0 0-1,0 0-1,0-3 6,0-4 1,0-6 0,0-7 1,0-7-2,0-7-1,0-6 3,0-4 0,0-3 5,0-3 3,0-10-2,0-4 0,-3-6-3,3-4 1,3-7-2,1-2 2,4-1 2,3 0 2,0-3-1,1 3 1,-1 0-2,0 4 0,1-4-8,-1 7 0,0-4-1,1 4 0,-5 0-5,4 3 1,-3 1-22,3-5-8,4-2-25,4-4-8,4-3-41</inkml:trace>
    <inkml:trace contextRef="#ctx0" brushRef="#br0" timeOffset="4081.4622">941-439 148,'0'0'57,"8"-3"-44,-1 3 7,1 0 1,-1 0-7,5 0 2,-1 0-3,0 0 0,1 0-7,-5 0 7,1 6 4,-1 4 6,1 4 3,-1 6-2,1 3-3,-1 4-5,5 7-2,-5-4-4,4 0-1,1 0-5,3-3-3,-4 0 0,4-7 1,-3-3-1,-1-4-1,0-3-17,-3-7-6,-1-9-40,1-8-16,-1-9-30</inkml:trace>
    <inkml:trace contextRef="#ctx0" brushRef="#br0" timeOffset="4518.6332">1367-610 156,'0'3'60,"0"-6"-47,0 3 15,0 3 4,0-3-7,0 0 0,0 0-5,0 0-1,8 0-10,-1 0 3,5 0 2,3-3-3,0 0 1,4-1-5,3-2-2,1-1 2,3 0 2,1 1-2,-1-1-2,-3 0 0,3 4 1,-3-1-3,-1-2-2,1 2 0,-1-2-1,-6 2 0,-1 1 0,-4 0-18,0 3-5,1-4-40,-5-2-14,1-1-28</inkml:trace>
    <inkml:trace contextRef="#ctx0" brushRef="#br0" timeOffset="4895.0046">1571-764 148,'-8'3'57,"8"1"-44,0-1 10,0-3 0,0 0 0,0 0 3,0 0 3,0 0 5,0 0-19,0 7 7,4 3 2,0 3-1,0 4-2,-1 3-5,1 7-2,0 0-8,3-1-2,1 5-4,-1-1-3,1 3-12,0 1-5,3-1-38,0-3-15,8-3-44</inkml:trace>
  </inkml:traceGroup>
</inkml:ink>
</file>

<file path=ppt/ink/ink5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28.44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18025056-08E8-4779-8720-5683F84D6E4F}" emma:medium="tactile" emma:mode="ink">
          <msink:context xmlns:msink="http://schemas.microsoft.com/ink/2010/main" type="inkDrawing"/>
        </emma:interpretation>
      </emma:emma>
    </inkml:annotationXML>
    <inkml:trace contextRef="#ctx0" brushRef="#br0">-2255 351 36,'-4'3'16,"4"0"-12,0-3-4,0 0 0,0 0 2,0 0 1,0 0-1,0 0-2,0 0 3,0 0 0,0 0-1,0 0 1,0 4 7,0 2 3,0-6-6,0 4-4,0-4 2,0 0 4,0 0-25,0 0-8,0 0-5,0 0 0</inkml:trace>
  </inkml:traceGroup>
</inkml:ink>
</file>

<file path=ppt/ink/ink5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33.922"/>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F6BA3E00-59FD-4505-93AF-14A6983038C4}" emma:medium="tactile" emma:mode="ink">
          <msink:context xmlns:msink="http://schemas.microsoft.com/ink/2010/main" type="inkDrawing"/>
        </emma:interpretation>
      </emma:emma>
    </inkml:annotationXML>
    <inkml:trace contextRef="#ctx0" brushRef="#br0">151-708 80,'-8'0'30,"4"0"-24,1 0 13,3 0 2,0 0 0,-4-4 2,0 1 4,0 0 4,1-1-2,-1 1 0,-4-1-16,1 1 5,-1 0 5,1-1-1,-1 1-1,1 0-5,-5 3 0,-3 0-7,0 6-3,-4 4-6,-7 4-2,-8 6-4,-4 7-1,-11 6 1,-4 8 4,4-1-1,0 7 1,8-10 4,3-4 3,12-3-4,3-3-3,12-7-2,7 0 3,8-3 4,3-4 6,8 1-3,1-4 2,-1 0-5,3 0 0,-2-3-1,-1-1-2,-4 1 1,0 0-1,-3 3 2,-1-3 3,-3 3-4,-4 3-1,0 0 0,-4 4 2,1 3-3,-5 4 0,-3-1 3,-1 4 1,1 0 1,0 3 0,-4 0-2,0 4-2,0-1 1,-1-3-1,1 1 0,0-1 0,0 0-3,0 0 2,0 0 1,0-3 2,0 0-3,4-7 0,-1-3 1,5-1 0,-1-2 0,4-4 0,1-3 0,-1-1 2,0 1-1,0-4-1,1 4 1,-1-4 1,0 1-14,0-1-5,0-3-51,4 0-20,0-7-21</inkml:trace>
  </inkml:traceGroup>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19T16:56:16.12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7543AAAB-C34F-4F1D-8C8A-9B2AFA2FDECA}" emma:medium="tactile" emma:mode="ink">
          <msink:context xmlns:msink="http://schemas.microsoft.com/ink/2010/main" type="inkDrawing" rotatedBoundingBox="17287,6715 17787,5307 17815,5317 17315,6724" semanticType="callout" shapeName="Other">
            <msink:sourceLink direction="with" ref="{D3423DC2-E59A-4C49-9FC4-77E42D98DB83}"/>
          </msink:context>
        </emma:interpretation>
      </emma:emma>
    </inkml:annotationXML>
    <inkml:trace contextRef="#ctx0" brushRef="#br0">3096 1 220,'5'0'85,"-5"0"-66,0 0 14,0 0 4,0 0-12,0 0-3,0 4-3,-5 9-3,0 5-8,-6 14 1,-4 8 4,-5 9-3,0 18 2,-5 5-3,-5 13 0,0 9 1,0 4 1,-6 5-1,6 5 1,-5-5-6,-5-9-3,10-9 1,-1-9 0,1-9-4,5-9-1,5-9-15,5-13-6,0-9-26,10-9-11,0-9-23,5-9-9</inkml:trace>
  </inkml:traceGroup>
</inkml:ink>
</file>

<file path=ppt/ink/ink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15:48:44.235"/>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765600ED-9B8F-4CAF-A16D-CD0EA9B4244C}" emma:medium="tactile" emma:mode="ink">
          <msink:context xmlns:msink="http://schemas.microsoft.com/ink/2010/main" type="inkDrawing"/>
        </emma:interpretation>
      </emma:emma>
    </inkml:annotationXML>
    <inkml:trace contextRef="#ctx0" brushRef="#br0">4615 344 44,'0'-4'19,"0"8"-10,0-4-9,0 0 5,0 0 1,0 0 3,0 0 0,0 0 0,0 0-1,0 0 0,0 0-2,0 0 1,0-4 0,0 4 3,-5 0-1,5 0 2,-6 0-2,1 0 0,0 0-1,0 0 0,0 0 0,0 0 0,0 0-2,0 0 1,0 0-4,0 0 3,-5 0 3,0-5-3,0 1 2,0 4-7,0 0-1,0 0 0,0 0 0,0 0 2,-5 0 3,0 4 4,5 1 5,-5-5-4,4 0 0,-4 0-4,0 0 1,-5 0-4,0 0 0,0 4 1,0-4 0,0 0-2,-5 0-2,-1 0 3,1 5 0,0-1 1,-5 1 0,-5 8-5,-5-4 1,4 4 0,1 5 0,0-4-3,0-1 2,0-4 1,0 0 2,-1 0 1,1 0 1,5 0-2,0 0-2,5 0 3,-11-5 0,1 1-1,0-1-2,-5 0 3,10 5 2,0-4-4,-1 4-3,1 4 1,5-8 2,0-1 2,0 1 3,5-1-1,0 1 0,5-1-3,-6 0 1,6 5-2,0-4-1,0-1 1,5 1-1,0-1 0,5 1 2,-5-1-1,0 1 2,5-1 2,0 1 4,0-1-4,0 1-1,0-1-2,0 1 1,0-1-7,0 0 1,0 1 1,0-1 1,0 1 3,0-1 1,0 5-4,0 0 1,0 0 0,0 0 2,-1 0-3,1 0 0,0 0 3,0-5 1,0 1 1,0-1 0,0 1 0,0-1 2,0 5-1,0-4 0,0-1-1,0 1 0,0 8-2,-5 0 1,0-4 0,0 0 3,0-4-3,0-1 0,0 1-1,0 13-2,0-5 1,5 0-4,0-4 2,0 0 1,0 0 2,0 0-3,0 0 0,5-5 1,-5 1 2,5-5-1,0 4 2,0 1-2,0-5-1,-5 4-2,5 1 1,0-1 1,0 1 2,0 4-3,0-5 0,0 5 1,-6 0 2,6-4-3,-5-1 0,5 5 1,-5 0 2,5-5-3,0 5 0,-5 0 1,5-4 2,-5-1-1,5 1 2,0-1 0,0 5 3,0-5-5,0 1-1,0-5 0,-5 4 0,5-4 0,0 9 0,0 5 0,0-14 0,0 13 2,0-4-1,0 0 2,0 4-2,0 1 2,0-5 0,0 0-4,0 0 1,0 0 2,0 0 1,-5-1-4,0 1 1,0 0-2,0 0 0,0 0 2,0 0 0,5 5 2,-5-1 1,5 0-1,0 10-2,-5-5 1,5-1-1,0 1-3,0 0 2,-5 0 1,5 0 2,0 0-1,0 0-1,-5 9 1,0-5-1,0 9 0,5-4 0,-5 0 0,0 0 0,0-5 0,0 5 0,0 0 0,5-5 2,-10 0-1,5 5-1,0-5 1,0 5-1,0 0-3,0-5 2,0 1 1,0-5 0,5-1 0,-5 1 2,5-4-1,-10-1-1,5 1 1,0 3-1,-6 1 0,6 5 0,0-1-3,0 5 2,0-5 1,0 0 2,0-4-3,0 5 0,0-5 1,5-1 2,-5 6-1,5-1-1,-5 5-2,0 0 1,5 0 1,0-1 0,0 1 0,-5 0 2,0-5-1,5 1-1,0-1 1,0 0-1,0-4 0,-5 0 0,0-5 0,5 1 0,0 4 0,0 0 0,0 0 0,0-1 0,0-3 0,0-1 0,0 1 0,0-1 2,-5 0-6,5 5 1,-5 0 1,5 0 3,-5 0 0,5 0 2,-5 0-2,0 0 2,0 4-2,0 0-1,5 1-2,-5-6 1,5 1-1,0 0 0,-5 5 2,5-1 2,-5 5-1,5-5-1,-5 0 1,5 1-1,0-1 0,0-4 0,0 4 0,0-4 0,0 0-3,0 0 2,0 0 1,0 0 2,-5 4-1,5-4-1,-5 0 1,5 4 1,0-4-3,0 0 0,0 0 1,0 0 2,0-5-3,0 0 0,0 1 1,0-1 0,0 5 0,0-5 0,5 1 4,0-1 5,5 1-5,0-1 0,0 1-2,5-1 1,5 0-4,0 1 0,5-1-1,0 5 0,1 4-7,4-4-4,5 0-108</inkml:trace>
  </inkml:traceGroup>
</inkml:ink>
</file>

<file path=ppt/ink/ink6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37.37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A9558C29-D852-41FA-A489-63CBF0026E17}" emma:medium="tactile" emma:mode="ink">
          <msink:context xmlns:msink="http://schemas.microsoft.com/ink/2010/main" type="inkDrawing"/>
        </emma:interpretation>
      </emma:emma>
    </inkml:annotationXML>
    <inkml:trace contextRef="#ctx0" brushRef="#br0">124-715 104,'-3'-3'38,"3"3"-29,0 0-5,0 0-3,0 0 1,-4 0 1,0 0-4,0 0 1,0 0 15,1 0 10,-1 0-4,0 0-2,0 0-9,1 0-2,-1 0-4,4 0-3,0-4 0,0 1-1,4-4 0,-1 0 0,1-3 2,0 0 5,3 0 4,1-3 0,0-1 3,3-2-1,-4-1 2,5-3-4,-1 0-1,0-4-2,1 1 0,-1-4-2,4 0-1,-4 0-1,4 1 0,-3-1-2,-1 0-2,0 3 1,1-2 1,-1 2 1,4 1 1,0-1-5,0 1-1,0-1 3,0 1 1,0 3 0,1 0 1,-5 0-4,4-1 0,0 5-1,-4-1 0,1 0 2,3 0 0,0 4 0,0 0 2,-4-1-1,0 1-1,5-1 1,-1 1 1,-4 0-3,0-1 0,1-3 3,-1 4 1,0 0-4,1-1 1,-5 4 0,1 0 0,-1 0 0,-3 0 0,0 3 0,-1 1 2,1-1-1,0 0 2,0 1-4,0 2-2,-1-3 2,1 1 0,0-1 1,0 0 0,-4-3 0,3 4 0,-3-1-3,4 0 2,-4 0-15,4 1-4,0-1-36,-1 0-17,1-6-12</inkml:trace>
  </inkml:traceGroup>
</inkml:ink>
</file>

<file path=ppt/ink/ink6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38.367"/>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D4C485D4-5792-4EE6-9C7D-247BBBC711E2}" emma:medium="tactile" emma:mode="ink">
          <msink:context xmlns:msink="http://schemas.microsoft.com/ink/2010/main" type="inkDrawing"/>
        </emma:interpretation>
      </emma:emma>
    </inkml:annotationXML>
    <inkml:trace contextRef="#ctx0" brushRef="#br0">3 80 92,'-4'-3'35,"8"3"-27,0-3-2,-4 3-3,4-4-8,-1 1 1,1 0 8,-4-4 5,0 4 7,0-1 2,0 1-5,4 3-3,-4 0-8,0 0-1,0 0-1,4 0 2,0 0-1,-1-3-3,1-1 1,0 1 1,3 0 0,1-4-7,-4 3-3,-1-2-8,1-1-41,0-3-3</inkml:trace>
  </inkml:traceGroup>
</inkml:ink>
</file>

<file path=ppt/ink/ink6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39.58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9E1ED6AC-F8FE-4524-A9F3-D66CCB0D19AD}" emma:medium="tactile" emma:mode="ink">
          <msink:context xmlns:msink="http://schemas.microsoft.com/ink/2010/main" type="inkDrawing"/>
        </emma:interpretation>
      </emma:emma>
    </inkml:annotationXML>
    <inkml:trace contextRef="#ctx0" brushRef="#br0">79 27 160,'-4'7'60,"4"-4"-47,4-3-29,-4 0-18,3-3-10,1-1 2,0 1 25,0-1 14,-1 1 30,-3 0 15,0 3-1,0 0-2,0 0-14,0 0-5,0 0-11,0 0-4,4 0-3,0 0-2,0-4 1,-1 1-1,1 0 2,0 3 3,0 0 4,0 0 0,3 0 2,-3 3-6,3-3-1,1 3 0,-1 1 0,5-1-5,3 0 1,0 1 2,-4-4 1,4 0-1,0 0-2,4 0 1,0 0 1,0 0 1,0 0 1,0 0 2,0 0 1,-1-4-6,1 1 0,0 3 1,-4 0 1,0 0 1,0 0 0,0 0 0,0 3 2,-3 1-3,3-1-2,0 1-3,-4-1 1,4 0 5,-3-3 2,3 0 0,0 0-1,-4-3-3,4 3 1,-3 0-2,3 0-1,-4 0 1,0 0 1,1 0-3,-1 0 0,-4 0 1,5 3 0,-1 1 0,0-1 2,1-3-1,-1 0-1,0 0 3,4 0 2,0-3-2,1-1-2,-1 4 0,3 0 1,-2 0-1,-1 0-1,0 0 1,0 4 1,0-1-1,0 0-1,0 1-2,-4-1 1,1 0 1,3 1 0,0-4 2,0 3 1,-4-3 1,4 0 0,-3 0-5,3 0 1,-4 0 0,0 0 2,1 0 1,-1 0 1,0 0 0,1 0 2,-1 0-3,4 3-2,4 1 0,-4-1 1,0 0 1,0 1 1,0-1-2,0-3-2,0 3 3,0-3 2,0 0-2,0 0-2,-3 0 0,-1 0 1,4 0-1,-3 0 2,-1 0-2,0 0 2,0 0-2,-3 0 2,0 4-2,-1-1 2,1-3-2,-1 4-1,1-4 3,-5 3 0,-3-3-1,4 3 1,0 1 2,0-1 2,-4-3-3,4 3-1,-1 1-1,-3-4 1,0 0 0,0 0 1,0 0-2,0 0 1,0 0-7,4 0-1,-4-4-29,4 1-10,-4-4-44,7 1-17,-3-5-1</inkml:trace>
  </inkml:traceGroup>
</inkml:ink>
</file>

<file path=ppt/ink/ink6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43.59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A58EECF9-A277-4F77-848B-C53009250EA5}" emma:medium="tactile" emma:mode="ink">
          <msink:context xmlns:msink="http://schemas.microsoft.com/ink/2010/main" type="inkDrawing"/>
        </emma:interpretation>
      </emma:emma>
    </inkml:annotationXML>
    <inkml:trace contextRef="#ctx0" brushRef="#br0">-5396 644 108,'-8'0'41,"8"0"-32,-3-3 6,3 3 1,0 0-1,-4 0 1,0 0 0,0 0 3,1 0-2,-1-3-1,0 3-8,0 0-3,0 3 1,-3-3-3,-1 3 0,1 1-1,-4-1-2,-5 1-2,-2-1 1,-1 4-1,-4-1-2,-3 1 0,-1 3 3,1 0 0,0 3 1,3 1 0,4-4 2,0 0-1,4 0 2,4-3-2,0 3 2,-1-3 0,5 3-6,3-4 0,0 4 1,0 0 3,1-3 2,3 0 1,0-1-5,3 1 1,-3-7 2,8 4 1,-1-4-1,1 0-2,0 0 3,-1 0 0,1 0-1,-1 0-2,1 3 1,-5 4-1,5-1 0,0 4 2,-1 4-1,1-1 2,-1 4-4,1 0 0,-4-1 3,-1 1 1,-3-3 7,0-1 4,-3 0 4,-5-3 1,-7 1-4,-4-1 1,-7-4-7,-8-2-3,-8-1 1,-7-3 0,0-3-3,0-1-3,0 1-3,-4-4 1,8-3-21,4-3-10,3-7-50,4-4-60,4-6 38</inkml:trace>
  </inkml:traceGroup>
</inkml:ink>
</file>

<file path=ppt/ink/ink6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1:48.12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3EC6025B-615F-4A78-AE23-4E634B360C94}" emma:medium="tactile" emma:mode="ink">
          <msink:context xmlns:msink="http://schemas.microsoft.com/ink/2010/main" type="inkDrawing"/>
        </emma:interpretation>
      </emma:emma>
    </inkml:annotationXML>
    <inkml:trace contextRef="#ctx0" brushRef="#br0">-7843 1884 120,'-11'4'46,"7"-1"-35,0 1-4,4-4-1,0 0-3,0 0 1,0 0 6,0 0 6,0 0 5,0 0 4,8 0-2,-1 3 0,1-3-12,3 3 7,0-3 2,5 4-2,2-1 2,5 4-9,11-1-2,0 1-5,4 0-3,-1-4-3,8-3 1,5-7-10,6-6-5,8-14-34,8-13-13,7-10-31</inkml:trace>
    <inkml:trace contextRef="#ctx0" brushRef="#br0" timeOffset="-734.7919">-7526 1787 220,'-12'4'85,"16"2"-66,-8-2-10,4-4-9,0 0-8,4 3 2,-4-3 2,0 7 2,4 3 1,-4 3 3,0 4 1,-4 6-4,4 4 1,-4 3 0,1 4 2,-1-1-3,4 1 0,0-4 1,4 0 2,-1-3-3,5-7 0,0-3 1,-1-4 0,1-3-3,3-3 2,-4-7 3,5-3 3,-5-4 2,1-3 3,-1 0 1,1-3 3,-1-4-3,1 0-1,0 0-2,-1 0 0,1 1-2,-8 2-1,3 4-1,-3 0 2,0 4 6,0 2 4,0 1-4,0 3 1,-3 3-10,3 4-4,0 6 0,0 1 0,3 2 1,5 5 2,-1-1-3,5 3-2,3 1 2,4-1 2,-4-3 0,4 0-1,-1-3-2,-2-4 1,-1-6-37,0-10-16,-4-14-64</inkml:trace>
  </inkml:traceGroup>
</inkml:ink>
</file>

<file path=ppt/ink/ink6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2:09.608"/>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A9A74126-F063-42F6-8BCD-3E0AD744D11C}" emma:medium="tactile" emma:mode="ink">
          <msink:context xmlns:msink="http://schemas.microsoft.com/ink/2010/main" type="inkDrawing" rotatedBoundingBox="6060,9049 25556,12146 24656,17811 5160,14714" shapeName="Other"/>
        </emma:interpretation>
      </emma:emma>
    </inkml:annotationXML>
    <inkml:trace contextRef="#ctx0" brushRef="#br0">-1151 1124 208,'-15'0'79,"11"0"-61,4-4-1,0 4-5,0 0-4,0 0 0,0 0 7,-3 0 2,3 0-8,0 0 8,0 0 3,0 0-6,0 0-3,0 7-6,3 0-4,5 6 0,0 4-1,3 0 0,0 9 0,0 8 0,-3 6 2,-4 0-1,-4 11 2,-4 9-2,-7 7 2,-4 0 2,-12 7 2,-7-4-6,-3-3 0,-1-10-12,-4-7-5,5-13-76,7-17-71,-1-20 47</inkml:trace>
    <inkml:trace contextRef="#ctx0" brushRef="#br0" timeOffset="464.3191">-1022 772 392,'-34'13'145,"26"-6"-112,-3 0-10,7-4-12,0 0-11,0-3 2,1 0 1,-5 0 1,4-3-2,1 3-2,-1-3 3,0-1-9,0 1-1,4 0-25,0-4-9,4-7-39,4-2-16,3-11-26</inkml:trace>
    <inkml:trace contextRef="#ctx0" brushRef="#br0" timeOffset="4819.8057">1306 135 208,'0'0'77,"3"0"-60,-3 0-5,4 0-6,-4 0-4,0 0 1,0 0 10,0 0 6,0 0-10,0 0 2,0 0 0,0 3 2,0 4 3,0 3-9,0 7-4,-4 0-2,1 3-1,-1 7 2,-4 6 1,1 7 1,-5 4 2,1 3-1,0 3 2,-1-3-4,-3 0-2,4-4 0,0-2 1,-1-4-3,1-1 0,0-9-8,-1-3-4,5-8-18,-1-2-5,1-11-41,-1-6-52,4-17 34</inkml:trace>
    <inkml:trace contextRef="#ctx0" brushRef="#br0" timeOffset="7820.8687">1622-49 128,'-7'0'49,"11"0"-38,-4 0 6,0 0 1,0-4-10,3 1-2,1 0-4,-4-4 1,0 4-2,0-1 10,0-2 6,0-1 2,0 0 3,0 4-1,0-4 2,0 4-11,-4-1-2,4 1-6,0 0-3,0-1-3,-3 1 1,3 0 1,-4-1 2,0 1 3,0 0 2,1-1-6,-1 1 0,0 0 5,-4-1 6,-3 1-6,4 3-3,-5-4-2,1 4-4,0 0 2,-1 0 1,1 4 0,3-1 0,1 1 0,-1-1 2,1 4 1,-1-1-4,5 1-1,-1 0-2,0 3 3,0 0-2,0 3 1,1 4 2,-1 0 2,-4-4-1,5 4-1,-1 0-4,0-4-2,0 0 7,4-3 6,0 1-3,4-1-2,0-4-8,3-2-4,1-1 12,-1-3 8,1 0-3,3-3-1,-3 3-3,3-4 0,0 1-2,-3 0 2,0-1-2,-1 4 2,1 0-4,3 4 0,0 2 1,4 4 2,0 4-1,4-1-1,-4-3-2,4 4-1,0-8-3,0-6-1,0-20-71,7-23-72,-3-18 37</inkml:trace>
    <inkml:trace contextRef="#ctx0" brushRef="#br0" timeOffset="6081.1683">1634-230 184,'-12'0'68,"12"3"-52,0-3-5,0 0-4,0 0-8,0 0-2,0 0 8,0 7 4,0-1-4,0 5 1,0 2 4,0 4-6,0 3 0,0 3-4,0 1-1,0-1 1,0-3 2,0 0-1,0-3-1,0 0 1,4-4-1,4 1 4,-1-8 2,1 1 2,-1-4 0,5-3 7,-1-6 4,4-4 0,-4-4 0,1-2 1,-1-1 0,-3-3-3,-5 0 2,-3-1-4,0 5-1,-3 2-4,-5 1-1,-3 3-10,-1 3-1,-3 0-9,0 4-3,-4 0-19,1-1-6,-1 4-95</inkml:trace>
    <inkml:trace contextRef="#ctx0" brushRef="#br0" timeOffset="-19095.9925">-3213 1499 112,'0'-3'44,"4"3"-35,3 0-2,1 0-3,-1 0 0,5-4 5,3 4 10,0 0 6,4 0 4,-4 0 5,4 7-10,-1 3-2,5 4-13,3-1 1,-7 4 3,-4 3-3,1 0 0,-5 0-9,0 0 0,0-3-6,-3 0-1,0-4-37,3-16-80</inkml:trace>
    <inkml:trace contextRef="#ctx0" brushRef="#br0" timeOffset="-20267.5413">-3782 923 212,'-4'0'79,"4"0"-61,0 0 1,0 0-3,0 0-14,4-4 0,-1 4 0,1-3 3,0 3-2,-4 0 3,8 0 0,-1 0 0,1 7-1,-1-1 1,1 8 1,3 2-1,0 8-1,-3 9-1,-1 8 2,1 9 1,-8 4 1,-4 3-2,-3 0 1,-5 3-4,-3 0 0,-7-3 1,-5 0 0,-3-3-9,0-11-2,0-6-29,-4-7-12,0-6-63</inkml:trace>
    <inkml:trace contextRef="#ctx0" brushRef="#br0" timeOffset="-19487.4829">-3224 1234 200,'-12'0'74,"9"-3"-58,-9 0 7,12 3-1,-3-4-14,-1 1-2,0 0-2,0-1 2,0 1-3,1-1 7,3 1 5,-4 3 4,4 0 3,-4 0-10,0 3-2,4 4-8,0 3-4,-3 4-2,-1 9 0,0 11-2,-4 2-1,1 8 1,-4 6 4,-1 1-1,5-4-1,-1-4 3,1-6 2,3-7-2,0-3 0,0-7 1,4-3 2,0-4-6,0-3 1,0-10 5,0 0 4,4-6 1,0-8 1,3-6 2,5-7 4,3-3-8,0-3-1,4-1-3,3 1-2,1 2 1,0 5-1,-1-1 0,1 0 0,-4 0-3,0 4 2,-1 6 1,-2 0 2,2 4-8,1-1-3,0 4-15,4 0-5,-1 0-34,-3 0-14,4 3-14</inkml:trace>
    <inkml:trace contextRef="#ctx0" brushRef="#br0" timeOffset="-18527.1108">-2817 1228 208,'-8'3'79,"8"-3"-61,0 0-5,8-3-7,-1-4-9,5-3 2,-1 0 3,0 0-1,1 0 4,-1 0 4,4 3 6,0 4 3,0-1 4,4 1 3,0 0-9,4-1-4,-1 1-5,1-1 0,-1-2 5,5 2 2,-5 4-1,1 0 0,-4 0-1,0 0 0,-4 0-2,-4 4-1,-3-1 1,-1 0 1,-3 1 1,-4-4 0,0 0 0,0 7 0,0-1-6,0-6-4,-4 4-1,4-4 1,0 0-8,0 0-1,0 0-16,0-4-5,0-2-28,4-5-9,0-5-70,0-1-36,-4-3 85</inkml:trace>
    <inkml:trace contextRef="#ctx0" brushRef="#br0" timeOffset="13257.8138">2759 373 400,'-15'-3'148,"15"-1"-115,0 1-7,0 3-10,0 0-13,0 0 0,0 0-8,0 0-2,4-3 4,0-1-23,-4 1-8,18-27-257,5-27 144</inkml:trace>
    <inkml:trace contextRef="#ctx0" brushRef="#br0" timeOffset="21272.2189">5843-1138 88,'0'-4'33,"0"1"-26,0 6 16,0-3 5,0 0-4,0 0 0,0 0-4,0 0-1,0 0-6,0 0-3,0 0-5,4 7-4,0 0 2,0-1 2,-1 1 2,1 3 1,4 0 0,-1 3 0,5 1 0,-1 3-2,4 3-1,4-3-1,0 3 0,-1 0 0,5 0 0,0 0 2,-1 0 1,5-3-3,-1 3-3,4-3 2,0 3 2,1 0 0,-1-3 0,-4-1-3,4 1 1,0 0-2,1 0-1,-1-1 1,0 1-1,-4 0 0,1 0 2,-1-1-8,1 1-1,-5 0 10,1-4 5,-1 1-3,1-1-1,0-3-4,-5 0-1,1 0 1,0 0 2,-4 0-1,4-3 2,-4 3-2,0-3-1,0 0 1,0-4 1,1 0 1,2 4 3,-3 0-1,1-4-5,-1 0 0,-4 4 0,0-4 0,1 1 2,3 3 1,0-1-1,0-2-2,4 2 1,-4-2 1,0 2-1,0-2 2,-4 2-2,1-2-1,-1-1-2,0 0 1,0 4 1,-3-3 0,0-1 0,-1 0 0,1 4 0,-1-4 2,1 1-3,-1-1 0,1 4 1,-1-7 0,-3 6 0,4-2 0,-1 2 0,-3-2 2,3-1-3,-3 4 0,4-4 1,-1 1 0,-3-1 0,4 4 0,-1-4 0,1 0 2,-1 4-3,1-4 0,-1 1-1,-3-1 0,0 0 2,0 1 2,-4-4 1,3 3 1,5 4-5,-4-4-1,0 1 1,-1-1 0,-3-3 1,0 0 2,0 0-3,8 3 0,-8-3 1,0 0 0,4 4 0,-4-4 0,0 0 0,0 0 0,0 0 2,0 0 1,7 3-4,-7-3-1,4 3 1,-4-3 2,4 4 0,-4-4 2,3 3-2,-3-3 2,4 7-2,-4-7 2,4 3-2,-4-3-1,0 0 3,4 7 0,-4-7 1,0 0 2,0 3-3,0-3-2,0 3 2,0-3 0,0 0-1,0 0 1,0 0 0,0 0 1,0 0 0,0 0 2,0 0-3,0 0 0,0 0 1,0 4 0,0-4-5,0 0 1,0 0 0,0 0 0,0 0 0,0 0 2,0 0 1,0 0 1,0 0-5,0 0 1,0 0-2,0 0 0,0 0 2,0 0 2,0 0 1,0 0 1,0 3-2,0-3-2,0 0 1,0 0-1,0 0 2,0 0 1,0 0-4,0 3 1,0-3 0,0 4 0,0-4 0,0 0 2,0 0-1,0 0-1,0 0-2,-4 0 1,4 0 1,0 0 2,-4 0-1,4 3-1,0-3 1,0 0-1,0 0 0,-4 0 2,4 0-3,-3 0 0,-1 0 1,4 0 0,-4 0 0,0 4 2,1-1 1,-1-3 1,-4 3-2,1 1-2,-5-1 1,-3 0 1,-4 1-1,-3 2 2,-5 1 0,-6 3 3,-5 7-5,-7 3-1,-12 3-2,-11 4 0,-7 3 2,-8 7 0,-11 0-3,-4 3 2,0-3 1,3 0 2,9-10-3,3-4 0,7-3-10,8-3-3,8-7-17,7 0-6,8-3-24,7-4-9,-3 1-45</inkml:trace>
    <inkml:trace contextRef="#ctx0" brushRef="#br0" timeOffset="22653.7855">6364-1289 220,'-8'3'85,"8"-3"-66,-4 0-14,4 0-10,0 0-18,0 0-5,8 3 19,-4 1 9,3-1 2,1 4 6,-1 3 4,1 7 0,-1 6 3,1 7-4,-1 0-1,5 1-6,-1 5-1,0-2-1,1-1-2,3-2 3,0-8 0,4-3 5,-4-3 3,4-4-2,-4 1 2,0-8 0,0-2 3,0-4-3,0 0 1,0-7-7,0-6-1,-4-1-2,-3-2 1,0-5 0,-1 1 1,-3-3 2,0-1 3,-1-6-2,-3 3-2,0 1 0,0-1-1,0 3 0,0 1 0,0 3-2,0 3-2,0 4 1,0-1-1,0 4 2,0 3 3,0 4-2,4 0-2,-4 3 0,0 6-1,0 5 0,4 5 0,0 4 2,-1 4 1,5-1 1,0 1 0,-1-1 0,1 4 0,3 0 0,0-7 0,4 3-2,4-6-2,4-3-15,7-11-7,8-10-66,14-13-30,-3-20 3</inkml:trace>
    <inkml:trace contextRef="#ctx0" brushRef="#br0" timeOffset="46178.906">11299 145 180,'0'-7'68,"4"1"-52,3-8-3,1 8-3,-1-1 6,1 0 5,-4 0 4,-1-3 2,1 0-14,0 0 5,0 0 3,-4 0-3,0 0 0,0-3-8,0 3-2,-4 0-4,0 0-3,0 0-3,-3 3 1,-4 0 1,-1 4 2,1-1 1,0 4 1,-1 0-2,1 4 1,0 2-4,-1 1 0,1 3-1,0 0 0,3 4 2,1-1 0,-1 4 0,1 0 2,-1 3-3,0 0 0,1 3 1,3 1 0,0-1 0,4-3 0,0 0 0,0-3 0,4 0 0,0-4 0,3-3 2,1-3 1,0-4 3,-1 1 3,4-4 7,1-7 2,-1-6 2,0-1 0,1-6-7,-1 0 0,0-3-4,1-8 2,-5 1-2,1-7 2,-1 4-4,5-4 1,-5 0-5,1 0-2,-1 4 0,1 3-1,-1 3-3,1 3 2,-4 1 1,3 6 2,-3 0-3,0 7 0,-4 0-1,0 4-2,3 2-2,1 1 1,-4 3-2,0 0 2,0 7 1,4 6 2,0 7-1,-1 4 1,1 6 0,4 3-2,-1 7 3,1 1 0,-1-1-4,1-3-1,-1-4-13,5 1-5,-1-1-14,0-9-6,5-8-20,2-9-8,5-14-43</inkml:trace>
    <inkml:trace contextRef="#ctx0" brushRef="#br0" timeOffset="46884.8075">11144-472 292,'-11'-3'110,"11"0"-86,0-4-22,0 7-16,0-3 0,0-4 6,4 0 7,0 4 3,-1 0 0,5-1 5,3-2 3,0-1-3,8 0-2,0 0 0,8 1-1,3-1 4,4 0 5,3 1-1,1-1 3,4 0-2,-1 0 0,-3 1-5,-1-1 0,-3 0-3,-3 4 2,-9 0-2,-3-1 2,0 1-2,-4 0 0,-4 3-3,-3 0-2,-1-4-4,-3 1 0,0 3-14,-4-3-5,0-1-26,0 1-9,0-4-68</inkml:trace>
    <inkml:trace contextRef="#ctx0" brushRef="#br0" timeOffset="25297.5439">6028 638 140,'-8'0'55,"8"0"-43,0-4 1,0 4 0,0-3 4,0 0 7,0-1 2,0 4 4,0 0-16,0 0 3,0 0 3,4 0-9,0 0-1,-4 0-6,4-3-3,-4 3 0,4-3-1,-1-1-3,1 1 2,4 0 3,-1-4 1,1 0-1,7 0-2,0 1 1,4-1 1,3 0 1,5 1 3,-1-4-1,4 0 2,0 0-2,1-1 2,3-2 0,-1 0 1,1-1-4,0 1-3,0-4 0,-4 4 1,-3-1-1,-1 4 2,-3 0 0,-1 3 3,-3 1-1,0-1 2,0 4-2,4 3 0,-1 0-3,1 0-2,3 0 5,1 0 1,-5 0 0,1 0-1,0 0 1,-1 0 3,-3 0-2,0 0-2,-4-4 2,0 1 0,0 0-6,-4-1 0,-3 1-1,0 0 2,-1-1-25,-3-2-10,3-1-36,1-3-14,3 0-40</inkml:trace>
    <inkml:trace contextRef="#ctx0" brushRef="#br0" timeOffset="24289.7614">6503 675 240,'-7'-4'90,"7"1"-70,0 0-7,0-1-10,0 1-2,0 0 3,0-1 12,0 1 7,0-1-12,0 4 5,-4 0 4,4 0-7,0 0 0,0 4-9,-4 3-3,4 3-1,-4 3 0,4 7-3,-4 0 2,1 4 1,3-1 0,0 1 0,0 2 2,0 1-3,3-3-2,1-1 2,0-3 2,4 0 0,-1-3-1,4-4 3,1-2 0,-1-5-4,0 1-1,1-4 3,3-3 3,0-3 1,0-4 0,4-3-1,0-3 0,-1-1-2,1-2 1,0-1 0,-4 0 3,-3 0-1,3-3 2,-4 0-2,0 0 2,1 0-4,-5 0 0,1 3 1,-1 0 0,1 1-5,-5-1-1,1 0 3,0 4 1,0-1-3,0 4 1,-4 3-2,0 1 0,3-1 0,-3 7 0,0 0-5,8 7-3,-1 6 6,1 7 3,-1 7 0,1-3-2,0 2 2,3 1 2,0-3 0,4-4-1,4-4 1,0-2-1,4-4-11,7-10-5,4-13-45,11-11-20,4-19-40</inkml:trace>
    <inkml:trace contextRef="#ctx0" brushRef="#br0" timeOffset="41719.3447">7299-113 104,'-8'0'38,"8"0"-29,0 0 3,0 0 1,0 0-4,0 0 2,0 0-4,0 0-2,0 0 6,0 0 5,0 0-8,0 0 4,0 0 2,0 0-1,0-3 0,0-1-3,-4 1 1,1 0-2,-1-4 0,0 0-3,4 1 1,-4-1-2,4-3 2,4 0-2,0-4 0,0 1 1,-1-1 3,5-2-2,3-4 1,0 0-7,1-4-1,3 1 6,0-4 4,0 3-3,0 1 1,0-1-3,4 1 0,0 3-3,0-4 1,0 8-2,-1-1-1,5 0-2,3 4 1,5 3 1,-1 0 0,4 0 0,0 3 0,0 0 0,0 7 0,-1 0-3,1 3 2,-3 4 1,-1 0 0,0 6 0,0 1 2,-7 2-1,-5 1-1,1 3 1,-4 7 1,1 0-6,-5 0 1,-4 0-1,1 3 2,-4 0-1,-1 0 1,-3 0 2,0 0 0,-3 1 0,-1-1 2,0-3-3,-3-4-2,-1-3-1,1-3 3,-1-4 0,-3-3 3,-1-3-1,-3-4-1,0-3-2,0 0 1,0-3 3,-4-4 1,8-3-4,0 0 1,-1-3 2,1-1 1,3-2 1,5-1 0,3-3-5,7-4 1,4 1 0,5-4 0,2 4 0,9-8 0,-8 5 0,3-1 0,5 0 2,-1 0 1,0 4-1,1-1-2,-1-3 1,1 7-1,-1 0 0,0 3 2,1 4-3,-5 3-2,5 3 2,-5 1 2,1 2-2,0 4-2,3 4 2,0 2 0,1 4 1,-1 0 2,-3 7-3,-1-3 0,1 6 1,0 3 0,-1 1 0,1-1 0,-4 1 0,-4-1 2,0-3-1,-4 0-1,-3 0-2,-4-3 1,-4 0-1,0-4-2,-4 1 0,-4-1 3,1-3-2,-1 0 1,-3 0 2,0-3 0,3 0 0,-3-4 2,3-3-1,1 0-1,3-3 1,-4-1 1,5-2 1,3-5 1,0 1-2,0-3 1,0 0 0,0-4 1,3-3-5,5-4 1,-1 1 0,5-4 2,-1 0-3,4 4 0,0-1-1,4-3 0,0 1 2,4 2 0,3 1 0,0 3 0,1 0 2,-5 3 3,1 3-4,0 4-1,-1 4-2,1 2 0,-1 4 2,5 4 2,-5 2-1,5 4-1,-1 4-2,4-1 1,-3 4 1,3 0 2,-4 3-3,1-3 0,-5 3 1,-3-4 2,0 8-3,-4-4 0,-7 0-1,-5 0 0,-6 0-3,-5 0-1,-7 4 0,-4-4 4,-3 3 1,-1-6 1,0 0 0,5-4 0,2-3 0,1-3 2,4 0 1,3-7 1,1 0 2,3-7 3,4-3-2,0-3-2,4-4-2,3-3-3,5 0 3,-1-4 0,0 1-4,1-4-1,-1 4 1,4-1 2,-4-3 0,5 0 2,-1 7-4,0 0 0,0 0-1,4 3 0,-1 4 2,5 3 0,-4 3 0,0 4 2,3 6-1,1 4 2,0 6-2,-1 4 2,1 0-2,0 3 2,-5 0-4,1 3-2,0 1 2,0-4 2,-4-3-5,0-4-1,-4 1-40,1-8-18</inkml:trace>
    <inkml:trace contextRef="#ctx0" brushRef="#br0" timeOffset="42425.4952">9636-398 323,'0'-3'29,"0"3"-14,0-4 5,-4 4 3,4-3-3,0 0 0,-3-1-7,6 1 0,5-7-8,3 0-1,8-7 2,4-10 3,7-3-4,11-7-3,8-6-1,8-4-1,7 0-3,0-3 2,8-7 1,-1 3 0,5-6-3,3-4 0,8-3-7,-1 0-4,5 3-10,-4 1-3,-1-4-27,-6 0-13,-1-4-33</inkml:trace>
    <inkml:trace contextRef="#ctx0" brushRef="#br0" timeOffset="42168.5778">9644-391 188,'-4'-3'71,"-4"-1"-55,12 4-2,-4 0-6</inkml:trace>
    <inkml:trace contextRef="#ctx0" brushRef="#br0" timeOffset="43311.7524">9648-311 220,'3'0'85,"-6"4"-66,6-4-6,5 0-6,-1 3-5,5 0 3,-5 1 4,1-1 2,3 4-5,0-1 0,4 5 4,4-1-2,0 3 3,4 4-2,7 3 0,0 3-1,4 4 0,8 3 2,-1 4 1,8 3 1,4 3 2,3 0-1,1 0 2,-1-3-8,1 3-2,0-6-1,-5-4 0,1 0-2,-4-3 1,-4 0-2,-3-4 2,-8 1-2,-4-4 2,-4-3-2,-3-1-1,-4-2-24,-4-4-9,-4-3-56,-7-1-25,-8-12 2</inkml:trace>
    <inkml:trace contextRef="#ctx0" brushRef="#br0" timeOffset="12205.2615">1300 1951 208,'-4'-3'77,"0"6"-60,1-9-5,3 2-4,0 1-3,0-4 2,0-6 8,0 0 2,-4-1-8,0 1 6,-3-1 2,3 1-1,-4 6 1,1 1-7,-1 2-2,1 4-9,-1 4-1,1 2-2,-5 4-1,5 4 1,-5-1 3,5 1 0,-1 2 3,1-2-1,-1-1-1,5 0 1,-1-2-1,0 2-5,4-3 1,4 0 2,3 0 3,1 4 0,3-1-1,4 0 1,0 1-1,0 2-3,0 1 2,4 0 1,-4 0 0,4 0-3,-4-1 2,0 1 3,1 0 1,-5 0 1,0-4 0,-3 0 0,-5 1 0,1-1 4,-8-3 5,-3 0-3,-1 0 0,-3 0-4,-4 0 1,-4-3-2,0 0 2,0-7-20,4 0-8,0-7-53,4-10-25,3-9-12</inkml:trace>
    <inkml:trace contextRef="#ctx0" brushRef="#br0" timeOffset="12850.5336">2699 685 352,'-4'3'132,"12"10"-103,3-6-8,0 7-11,1 2-13,3 4 0,-4 11 2,0 9 2,1 17 0,-9 13-1,-10 24 3,-12 13 7,-11 21 3,-8 2-2,-7 1-1,-8-7-6,-4-10-3,1-10-18,3-24-6,8-19-55,0-21-22,7-27-30</inkml:trace>
    <inkml:trace contextRef="#ctx0" brushRef="#br0" timeOffset="51150.8726">9116 1757 280,'-15'10'107,"15"-10"-83,0-3-14,0 3-9,7-4-16,5 1-3,-1-4 10,0 1 6,1-1 2,3 0 3,0 1 2,0 2 0,0 1 0,0 0 3,4-1 3,3 1-6,1-1-1,3 1 4,1 0 3,-1 3-4,1 0-2,-1 0 2,0 0 0,1 0 1,-1 0 0,1 3-4,-1 0-1,0 1-1,-3-4-2,0 0 1,-4 0 1,-4 0-3,-4 0 0,-4 0-26,1-4-11,-8 1-47,0-4-65,-8-6 38</inkml:trace>
    <inkml:trace contextRef="#ctx0" brushRef="#br0" timeOffset="51585.0542">9406 1566 148,'-11'-10'57,"7"3"-44,0-3-8,4 7-5,-3-4 7,-1 1 4,-4-1 20,1 0 9,-1 0-20,1 4 7,3 0 3,0-1-7,0 4-1,4 0-11,0 0-4,4 4 2,0 2 2,3 4-2,1 4 2,0-1-2,-1 4 2,4 3-2,-3 4 0,-1 6 1,1 7 1,0 3-10,-5 7-3,-3 3 5,0 0 5,0 7 0,0-3 1,0-4-1,0-3 0,4-7-9,0-6-1,-4-11-33,4-6-14,3-17-92,1-17-52,-5-13 90</inkml:trace>
    <inkml:trace contextRef="#ctx0" brushRef="#br0" timeOffset="52410.009">9968 1362 172,'-8'0'66,"8"-4"-52,0 4-3,0 0-6,0 0 3,0 0 5,0 0 7,0 0 4,8 4-12,0-1 4,3 0 4,4 1-5,4-1 2,3 0-1,5 4-1,3 0-1,0 0 1,4-1-6,-8 1-1,-3 3-4,-4 0-1,0 0-1,-8 3 1,0 1 2,-7 3 2,-4 3-1,-7 3 1,-5 4-4,1 0 0,-4 0-3,0-1-3,0 1 4,3 0 1,5 0 0,-1-4-2,1 1-2,-1-1 1,5 1-1,3-1 0,-4 4 2,0-7 2,4 0-1,0-3 2,0-4 0,0 1 3,0-1-1,4-3 2,-4 0 2,7-3 2,1 0 3,3-1 2,4-2-3,4-1 2,0-3-6,4 0-3,-1 0-3,1 0-3,-1-3 1,1 3 1,0-4-1,-5 4 2,1-3-4,0 3-2,0 0-1,0 0 0,0 0-8,0 0-3,-1 0-3,-2 0-2,-1 0-6,-4 0-4,-4-3-16,-3-4-9,-4-6-76</inkml:trace>
    <inkml:trace contextRef="#ctx0" brushRef="#br0" timeOffset="52950.3206">10077 1606 260,'-7'4'99,"7"-4"-77,4 0-9,-4 0-9,0 0-5,0 0 2,0 0 11,0 0 4,0 0-7,3 0 6,5 0 4,-1 0-6,1 3 0,3-3-3,-3 0-1,3 0 3,0 3 3,5-3-2,2 0 2,1 0-2,4 0 0,-1 0-3,1 0 1,0 0-6,-4 0-1,-1 0-4,1 0-1,-4 0 3,0 4 1,-3-4-12,-1 0-4,-3 0-32,-1-4-10,1-2-58,-1-8-64,1-3 51</inkml:trace>
    <inkml:trace contextRef="#ctx0" brushRef="#br0" timeOffset="48894.1853">7540 1640 148,'-4'-7'57,"0"4"-44,4-1-6,0 1-4,0 0 1,-3-1 2,-1 1 9,0 0 4,-3-1-9,-1 4 5,-3 0 5,-1 4-5,1-1 0,-4 4-3,-4 3 0,-4 3-2,5 1-1,-5 2 1,4 4 1,-3 4-5,-1 3-2,4 3-2,0 0 1,0 0-2,4 4 2,0-4 2,4-3 4,3-4-2,1-3 1,3 0-1,4-3 1,4 0-2,3-4 1,5-3-4,3 0-2,0 0 0,4 0-1,3 1 0,5 2 0,3 0 0,0 4 0,4 0 0,4 6 0,-1 1-7,1-1 0,0-3-6,-1-3 1,-3-3-14,0-8-5,-4-6-44,-3-10-60,-8-10 29</inkml:trace>
    <inkml:trace contextRef="#ctx0" brushRef="#br0" timeOffset="54798.426">12019 1211 312,'-4'7'115,"4"-7"-89,0-4-14,0 4-14,0 0-7,-4 0 3,1-3 9,-9 3 6,1 0-4,-8 0 4,0 0 3,-3 3-4,-8 4 0,3 0-6,1 3-2,-1 3 0,1 0 0,3 4-3,1 0 2,3-4 5,4 1 5,4 3-10,3-1-1,4 1-1,8 0-2,4 0 4,3 3 2,4 0 0,4 3 2,0 1-2,0-1 2,-1 4-4,1-4 0,0 1 3,-4-1 1,0 1-1,-7-1-2,-4 4 3,-4-3 0,-8 2 10,-3 5 3,-8-5 1,-11-2 2,-4-1-10,-8 1-3,1-11-24,-4-13-10,-4-30-132</inkml:trace>
    <inkml:trace contextRef="#ctx0" brushRef="#br0" timeOffset="49676.941">7958 1553 200,'0'0'74,"0"3"-58,0-3 12,0 0 2,0 0-1,0 0 5,0 0-12,0 7-5,4-1-10,0 1-5,0 3 1,3 4-2,1-1-1,-1 4 1,5 3 1,-1 7-1,0 3 2,1 0 0,-1 7 1,0 0-2,1 0 1,-5 3 0,1-3 1,-1-4-2,-3-3-2,-4-3 1,4-3-1,-4-4 0,0-4 2,0-2 1,0-4 1,0-3 4,3-1 3,-3-6-2,0 0 2,0 0-2,0 0 0,0 0-3,0 0 1,0 0-4,4 0-2,0 0 0,4 0-1,-1 0 0,1 0 2,-1-3-1,4 3 2,1 0 0,3 0 1,0 0-2,0 0 1,4 0-2,0 0-1,3 0 1,-3 0-1,0 0-3,0 0 2,0 0-10,-4 0-3,4 0-28,-4 0-11,0-3-40,-4 3-17,0-4 8</inkml:trace>
    <inkml:trace contextRef="#ctx0" brushRef="#br0" timeOffset="50517.2962">8878 1512 200,'4'-20'74,"0"10"-58,-4 0 14,4 7 3,-4-4-15,3-3-2,-3 0 1,0 0 3,0 0-10,-3 3-1,-1-3 1,0 0-2,-3 0 3,-1 3-6,-3 4-3,-1 3 1,-6 3 0,-1 4 1,0 0 0,0 3-2,0 0-2,4 3-2,0 1 1,4 2 1,-1 1 0,1-3-3,4 6 2,3 0 1,0 0 0,8 3 2,3 1 1,1-1-1,3-3-2,0 1 1,5-1-1,-1 3 0,0-3 0,0 0 0,4 0 2,0 1-1,-1-1-1,1 3-2,-4-3 1,0 4 1,0-8 0,1 1 0,2-3 2,-6-1-1,-5-3-1,1 0 3,-1 0 0,-3-3-4,0 0 1,-4 3 0,-4 0 2,0 0-3,-3 3 0,-5 4 5,-3 0 2,-7 3 4,3 0 4,-4 0-6,-3 0 0,3-3 0,-3 0 2,3-4-16,4-6-8,4-1-22,8-6-10,3-10-46,12-3-18,3-7 6</inkml:trace>
    <inkml:trace contextRef="#ctx0" brushRef="#br0" timeOffset="54091.5409">10635 1449 248,'-7'-4'93,"3"4"-72,4 0 9,0 0 2,0 0-5,0 0 2,0 0-3,0 0-1,0 0-14,0 0 7,0 0 2,8 4-4,-5-1 1,5 0-10,-4 1-4,-1 3-5,5-1 1,-1 1 3,1 3 1,0 3-4,-5 4-1,5 3 1,-1 4 0,-3 3 1,0 3 0,4 0-3,-1-3 2,1-1 1,-1-2 2,1-1-1,-5-2 2,5-5-2,-4-2-1,0-1 1,-1-3 1,1 0-1,0-6-1,-4-4 1,0 0-1,4 3-3,-1-3 0,5 0-1,-1 0 3,1-3 0,0-1 3,-1 1 3,-3-1 2,3-2-1,-3-1-1,0 0 1,0 1 3,-1-1 0,1-3 0,0 0-5,4 0-1,-5 0-3,5-4-1,-4 4-1,3 0 0,-3-3 2,3-1 0,1 1 2,3 3 3,-7 0 0,4 0 2,-5 0-2,1 3 2,0 0-2,0 1 0,-1-1-3,1 4-2,0-1-2,0 1 1,0 3-1,-4 0-2,3 3-4,1 4-2,4 3 0,-1 7 1,1 3-1,-1 0 1,1 0 5,-1 4 2,5-4-1,-5 3 2,5-3-1,-5 0 0,4-3 0,-3 0-2,-1-4-4,1-3 0,0-6 4,-1-4 4,1-4 7,-1-6 4,1-3 0,-1-4 1,1-3-4,-1-7-3,1-3 4,-1-3 4,1-4-1,-4 0 3,-1-3-6,1 6-3,-4 1-1,0 2 1,0 1-10,0-3-2,4-4-19,0-3-9,3-7-44,5-10-20,3 3-65</inkml:trace>
    <inkml:trace contextRef="#ctx0" brushRef="#br0" timeOffset="63383.2511">11235 2863 280,'-4'0'104,"4"0"-81,0 0 3,0 0-4,0 0-5,0 0 1,0 0 0,0 0-2,4 7-8,0-1 1,3 5 2,-3 5-4,0 8 1,3 9-5,-3 11-2,0 13 0,-4 3-1,-4 4 4,0 3 2,0 0-2,-3-3-1,3-14 1,-3 0 0,-1-6-2,1-14 1,3 0-2,0-10 2,-4-3-2,5-4 2,-1-6-2,0-4 2,0-3 2,1-6 4,3-11-4,0-3-1,3-14 0,5 1 2,3-4-3,4-7-2,4 4 0,-4 0-1,4 3 0,0 3 2,0 8-1,0-1-1,-4 10 3,0 0 0,0 1-4,0 6 1,-4-4-2,4 1-2,0-1-8,0 1-5,1 3-9,2-7-1,-2 0-4,-1 1 0,0-1-1,-4 3 2,0 1-3,-3 3 1,-4 0-1,-1 3 1,-3 4-20,-3 3-6,-1 10-14</inkml:trace>
    <inkml:trace contextRef="#ctx0" brushRef="#br0" timeOffset="63845.9655">11374 3202 196,'0'0'74,"0"6"-58,4-6 16,-4 0 4,0 0-9,0 4-1,4-1-13,0 0-3,-1 4-6,5 0 2,-1-4 0,5 7 6,-1-3 3,4 6-2,0 1 0,0-1-3,4 0 1,0 4-2,0 3 0,0 4-1,0-1 2,-1 4-1,1 3 2,0 4-2,0-1 2,0 1 3,-4-7 3,0 6-5,0-3 1,-4-10-8,1-6-1,-5-4-4,-3 0-1,-4-10-19,0-3-7,-4-8-17,-3-5-5,-5-11-42,-3-3-19,-4-4-6</inkml:trace>
    <inkml:trace contextRef="#ctx0" brushRef="#br0" timeOffset="65875.7821">11717 2645 148,'0'-3'55,"0"0"-43,0-1 19,0 4 5,0 0-7,0-3-2,0-1 4,0 1 3,0 0-18,0-4 0,0 4 0,0-1-2,0 1 0,0-4-4,0 7 1,0 0-2,0 0 2,0 0-4,0 0 1,0 0-5,0 10 0,0 4-3,0 3-1,0 6-1,0 4-2,0 0 5,0-4 1,0 7-3,4-3 1,4-10 0,-1 6 2,1-6-3,3-7 0,0 3-1,1-6-2,3 0 3,-4-7 2,4-3 0,0-4 2,0-3 0,0-7 3,1 0-1,-1-6 0,3 6-1,-2-3 2,-5 3 1,0 4 3,-3-1-3,-1 4-2,-3 4 0,-4-4 1,0 6-1,0 1 0,0-1-3,0 1-2,0 0 1,-4-4-1,4-3-3,0 3 2,-4 1 3,4-1 1,0 0-4,0 1 1,-3-1 2,3 3 3,0 1 0,0 0 0,0-1-3,0 4-2,0-3-2,0 3-1,0 0-1,0 0 0,0-3 3,0 3 0,0-4 1,0 4 2,0 0-3,0 0 0,0 0 1,0 0 2,0 0-1,0-3-1,0 3-2,0-7 1,0 7 1,0 0 2,0 0-1,0 0-1,0 0 5,-4-3 4,0 3-1,0 0 1,1-3-3,-1 3 1,-4 0-9,1-4 0,-1-2-29,-11-5-9,1-25-134</inkml:trace>
    <inkml:trace contextRef="#ctx0" brushRef="#br0" timeOffset="67874.0564">12279 2913 220,'0'-3'82,"-4"0"-64,4-1 7,0 1-1,4 0-4,0-1 0,-4 1-2,4 0 1,-4-1-10,0 4 3,0 0 2,0 0-3,3 4-1,1 2-6,0 8-3,0 2-3,0 8 1,-4 6 1,0 4 0,0 6 0,0 3 0,0 4 0,-4-3 0,0 6 0,0-10 2,0-6-1,1-1-1,3-3 1,-4-6-1,4-7 0,0-1 2,0-5-1,-4-1-1,4-4 1,0 1 1,0-4-1,0 7-1,0-3-2,0 0-1,-4-1 2,4-2 0,-3 3 1,3-4 0,0-3 4,0 0 2,0 0 4,0 0 4,0-3-2,0-4 3,0 0-8,0-3-2,3-7-1,5 1 0,-1-8-5,5-3-1,-1 0 3,0-3 1,5-3-3,-1 6-1,3-3 1,5 6 0,3-2 1,1-1 0,3 3 0,-4 1 0,5 3 0,-5 0 2,-3 3-1,-1 3 2,-3 1-4,-4 3 0,-4 0-8,1 0-4,-5 7-18,-3-4-7,0 3-29,-4 1-10,-8 3-41</inkml:trace>
    <inkml:trace contextRef="#ctx0" brushRef="#br0" timeOffset="68220.7847">12362 3202 232,'4'0'88,"0"0"-69,3 6 8,1-2 1,-1-1-6,1 0 1,-1 7 3,1-3 1,3 10-14,1-4-1,-1 1 1,4 2-5,0-2 0,4 3-2,0-1-1,0 1-3,-1-4 1,1 1-2,0-1-1,0-3 1,-4-3-1,0 6-7,0-9 0,0 3-24,0-7-9,0-11-54,-3-12-25,-1-11 14</inkml:trace>
    <inkml:trace contextRef="#ctx0" brushRef="#br0" timeOffset="68804.7141">12747 2622 268,'0'-4'101,"0"1"-78,0 6-2,0-3-8,0 0-1,0 0 3,3 4-2,-3 2 0,0 5-7,0 2-4,0 7 1,0 3-4,0 4-2,0 3 2,0 1 0,0-8 1,0 1 2,0-8-1,4 1-1,4-4-4,-1-2-2,1-5-4,-1-2 1,5-4 7,-1-4 6,0-6 4,1-3 6,-1-4 1,4-6 0,-4 2 4,1-5 2,-5-1-7,-3 3-1,-4-2-3,0 9-1,-4 0-10,-3 4-1,-1 3-11,-3 0-2,-4 3-10,0 0-4,-4 0-31,0 7-13</inkml:trace>
    <inkml:trace contextRef="#ctx0" brushRef="#br0" timeOffset="93417.3728">13248 2474 136,'0'0'52,"0"0"-41,0-3 9,0 3 0,0 0-8,0 0 1,0 0-6,0 0 1,0 0 15,0 0-13,4 3 2,-4 7 0,0-3-1,-4 0 1,0-1-4,4 5 0,-3-1-3,-1 0 0,0 3 1,0 0 1,1 4-1,-1 0 1,0 3 0,0 0 3,-3 0-1,-1 4 0,1-1-3,3-3 1,-4 4-4,5-4 0,-1 0-1,0-3 1,0 0-2,0-1-1,4-6 1,0 7 1,0-4-1,4 1 2,0-4-2,0 0-1,0 0 1,-1 0 1,1-3-1,0 0-1,3-1 1,-3-2 1,4 12-1,-1-6 2,-3-3 0,4 3 1,-1 0-2,-3-3 1,0 3-4,-1-7 0,1 1-12,-4-4-5,0 0-36,0-7-18,0-13-42</inkml:trace>
    <inkml:trace contextRef="#ctx0" brushRef="#br0" timeOffset="95247.7119">13376 2840 132,'-7'0'52,"7"3"-41,-4-6 9,4 3 2,0-4-2,-4-2 3,0 6-2,1-4-1,-1 1-10,-4 0 9,5-4 4,-1 7-3,0 0 1,4 0-12,0 0-3,0 0-2,4-4 0,3 1 2,5 3 3,3 0 2,4 0 1,0 0-6,3 0-4,5 0-1,3-3-1,4-1 0,0-2 0,3-1-3,1-3 0,0-3-9,-4-4-5,0-7-27,-4 8-11</inkml:trace>
    <inkml:trace contextRef="#ctx0" brushRef="#br0" timeOffset="94782.3364">13648 2655 196,'-4'4'74,"0"-4"-58,4 3 5,0-3-3,0 0-7,0 0 1,-3 7 2,-1-1 1,-4 4-8,1 0 2,-5 7 2,1 3 2,-4 0 3,0 4-9,-4-1-4,0 4-7,4-7-2,0 7-11,0-3-3,0-4-10,4 0-4,-1-3-12,5-4-6,-1-3-25</inkml:trace>
    <inkml:trace contextRef="#ctx0" brushRef="#br0" timeOffset="94289.1326">13467 2555 164,'-4'0'63,"4"3"-49,0 0 9,0-3 3,0 0-6,0 7 0,0-7-5,4 7 1,-4 0-9,0-1 5,0 4 1,0 0 0,4 0 2,-1 0-6,1 1-1,0-1 0,0 3 0,-1 0-2,5 1-1,0-1-3,-1 1 1,1-1-2,-1-3 2,4 10-4,1-3 0,3 3 1,0-3 2,-4 6-3,4-3 0,-3 4 1,-1-4 0,0 3-7,1-2 0,-9-1-32,5-7-12,-4-3-31,-4 0-45,0-10 36</inkml:trace>
    <inkml:trace contextRef="#ctx0" brushRef="#br0" timeOffset="95821.0097">13712 2357 184,'-4'7'71,"4"-4"-55,4 0 9,-4 4 1,4 0-6,3 0 0,1 6 6,3 0 4,0 4-16,4 3 3,1 7 3,-1 7 2,0 6 2,0 10-9,0 7-4,-4 0-6,-3 3-4,-8 4-16,-8-4-7,-3-9-55,-16 6-25,-14-14-16</inkml:trace>
    <inkml:trace contextRef="#ctx0" brushRef="#br0" timeOffset="96781.8598">14017 3651 148,'-15'10'55,"11"-7"-43,-3-3-1,7 0-2,-4 0 0,4 0 5,-4 0 3,4 0 4,0 0-11,0 0 14,0-3 6,0 3-2,0 0 0,0 0-2,0 0-1,4 10-8,0 0-2,0 7-7,-1 16-3,-3 7-5,-3 11 0,-1 6-7,-7 6 0,-4 8-13,-1-4-4,-2-4-38,-1 4-15,-4-20-31</inkml:trace>
    <inkml:trace contextRef="#ctx0" brushRef="#br0" timeOffset="117888.8645">14315 3235 160,'-7'7'63,"7"-7"-49,0-7 0,0 7-3,0 0-5,0-3 1,0-1-2,0-6 2,3 7-4,-3-4 3,0 1 3,0 2 1,4 1 4,-4 0-1,0-4 0,0 7-3,8-7 3,-1 0-3,1-3 0,-1 0-2,1 0-4,-1 0-1,1 0-1,3-3 1,1-1-2,-1 8 2,4-8-2,0 1-1,0 3 1,0-4 1,0 4-1,0-3 2,0 3 0,1 3 1,-5-3-5,0 10 1,0-3 0,5-1 2,-1 1 1,0 3 3,-4 0-3,4 0-2,0 3-3,0 4 1,0 0 3,0 3 1,1 3 1,-5 1 0,0-1-2,0 4 1,1 0-4,-1 6-2,0 0-1,-3 4 3,-4 3-2,-1 4 1,-3 3 0,-3 3 0,-1 4-3,-4 3-1,-3 3 3,-4-3 1,0-4 2,0-2 0,0-1 4,0-10 2,0 0 0,-1-6 1,1-4-2,4-4 2,0-2 0,-1-4 3,1 0-5,0-3-3,0-7 1,-5 6 0,1-2 1,4-1 0,-4 0 0,4-3 2,-1 0 1,5-3 1,-1 0-7,1-1 0,-1-2 3,4-1 2,1-3-5,3 3 0,0-3-1,3 0 2,1 0-3,0-3 0,4 9 1,-1-9 0,1 9 0,-1-2 2,1-1 1,3 4 1,0-1-2,1 4 1,-1 0 0,0 0 1,1 4 0,-1-1 0,0 4-2,0-1 1,5 5 0,-1-1 3,0 3-5,0 0-1,0 1 0,0 3 2,0-1-1,-4 1-1,1 0 3,-1 0 0,0-1-1,1 8-2,-5-7 1,4-1-1,-3 1 0,0 0 2,-1 0-3,-3-4 0,3 0-8,-3 1-2,4-4-14,-1 7-4,1-4-7,3-3-3,0 0-5,1-3 0,3 0-16,-8-4-4,5-3-19</inkml:trace>
    <inkml:trace contextRef="#ctx0" brushRef="#br0" timeOffset="118910.6514">15028 2954 220,'-4'0'82,"4"-4"-64,4 8 0,-4-4-3,0 0-7,0 0 3,0 0 0,0 0 1,0 0-6,0 0 9,4 10 14,-1-4-7,5 11-6,-4 0-5,3-4-5,1 11-1,-1-4-3,-3 10-2,4 3-2,-5 8 1,1 6-1,0 6 0,-4 1 0,0-1 0,0 8 0,0-4 0,-4-7 2,0 0 0,1 4 0,-1-17 2,0-4-3,0-9-2,4-4 2,0-7 2,-4-3-5,4-3 1,0-7 3,0-7 2,0-3 4,0-3 1,0-1-1,4-6 1,0-6-2,4 2 2,-1-3-4,1-3 0,3-3-1,0-1 1,1 1-4,-1-4 0,0 3 3,0 1 1,1 3-1,-1 3 1,0 3-4,-3 1 0,3 9-1,-3-2 0,-1 2 2,1 1 0,-1 3-7,1 0 0,0-4-10,-1 8-4,1-8-7,-1 1 0,1 3-3,-1 0 2,1 0-4,-4 3 1,-1 0-10,1 1-3,0 2-8,-4 1-20,0 3 22</inkml:trace>
    <inkml:trace contextRef="#ctx0" brushRef="#br0" timeOffset="119404.7801">15130 3416 144,'-4'0'55,"8"0"-43,-4 0 8,0 0 0,0 0 3,0 0 6,0 0 4,0 0 2,0 0-19,0 0 6,3 7 5,-3-7-11,4 6-3,0-2-4,3 9-1,1-9-4,3 12-3,4-2 2,0-1 0,0 4 3,4 0 3,0-4-2,0 4 1,0 0-3,4-1 2,-5 8-4,1-14 0,0 7 1,-4-4 0,0-3-5,-3 3-1,-1-9-2,-4 6 3,-3-3-18,4-7-4,-8 0-20,0 0-5,0 0-17,3 0-6,-3-4-22</inkml:trace>
    <inkml:trace contextRef="#ctx0" brushRef="#br0" timeOffset="120215.1657">15288 2763 224,'-8'3'85,"12"-6"-66,-4-1-3,0 4-7,0-3-1,0-1 3,0-2-2,0-1 0,0 4-5,0-1 13,0 1 8,0-4-9,0 7-1,0 0-5,0 0 1,0 0-4,-4 0 1,1 0-5,-1 10-2,0-3 0,0 3-1,1 0-3,-1 4 2,0-1-1,0 0 0,0 1 0,4 3 0,0-1 0,0 1 0,0 0 2,4 0 0,0-4-3,0 0 2,0-3 1,3 4 0,1-7-5,3 3 1,0-7 2,1 0 1,-1-6 1,0 0 0,0-7 0,1 3 2,-1-7 5,-3-2 4,3-4-2,-4-1 2,1-9-2,0 7 0,-1-1-5,-3 1-1,-4 3-1,0 3-2,-4 0 3,0 7 0,-3 0-4,-1 3 1,-3 1-7,0 2 0,-1 1-8,-7 0-3,1-1-17,-1-2-7,0-4-31,4 3-11,-4 0-11</inkml:trace>
    <inkml:trace contextRef="#ctx0" brushRef="#br0" timeOffset="121446.7395">15469 2447 244,'-11'11'90,"14"-11"-70,1 0 2,-4 0-4,0 0-3,0 0 0,0 0 4,4 0 0,0 0-10,-1 0 6,1 0 2,4 6-5,-1-6 1,1 0-8,3 0-1,4 0-4,4 0-3,0-6 2,4 2 2,-1-3-2,5 4 0,-1-7 1,0 3 2,-3 1-17,0-1-6,-5-3-21,1 0-6,-4 0-26,-3 0-10,-1-4-6</inkml:trace>
    <inkml:trace contextRef="#ctx0" brushRef="#br0" timeOffset="121041.1854">15556 2116 200,'-12'3'77,"12"-3"-60,4 0 4,-4 0-3,0 0-7,0 0-1,8 3 7,-1 1 6,1 2-12,-1 5 12,1 2 6,-1 7-9,1 10-3,-1 7-10,1 10-3,-1 3-2,1 4 1,0 3-2,-1-4 2,1-2-7,-5-8 1,1 1-15,0-14-3,0-7-22,-1-2-8,1-8-28,0-6-48,-4-7 31</inkml:trace>
    <inkml:trace contextRef="#ctx0" brushRef="#br0" timeOffset="121861.3413">15718 2210 200,'-8'0'74,"8"0"-58,4 0 5,-4 0-3,0 0-3,0 0 1,0 0 11,0 0 8,0 13-19,0 0 3,0 7-1,-4 14-8,-3 10-3,-1 9-7,-3 14-2,-4 7-10,0-4-5,0-3-33,3-10-15,8-10-48</inkml:trace>
    <inkml:trace contextRef="#ctx0" brushRef="#br0" timeOffset="122690.529">15616 2504 100,'0'-3'38,"0"6"-29,0-3 10,0 0 5,0 0 4,0 0 6,0 0-6,0 0 0,0 0-15,0 0 8,0 0 2,0 0-3,4 0 1,3 4-3,1-4 0,-8 0 0,7 3-2,1 1-6,3-1-2,0 4-2,1-1-1,-1 1 1,4 0 1,-4 3-1,5-4-1,-1 1-3,0 0-2,4 0 3,-1 6 2,-2-3-4,-1 0-1,0 0 0,-4 0 2,0 0-3,1-3 0,-1 0-21,-4-4-8,-7-3-45,0-3-18,-3-4-21</inkml:trace>
    <inkml:trace contextRef="#ctx0" brushRef="#br0" timeOffset="58009.4929">8335 3007 296,'-7'0'110,"11"-3"-86,-4 3-6,3-4-8,-3 4-9,0 0-1,0 0-2,4 7 1,0 3 1,0 7 0,0 3 0,3 14 0,-3 13 0,0 13 0,-4 7 0,0 7-3,0-1 2,0-2 1,-4-4 2,0 0-1,0-17 2,1-3-2,3-14 2,0-6-7,0-10 1,0-4 1,0-9 3,-4-11 4,4-3 2,0-7-1,0-6 1,0 3 0,0-10 1,4 3-2,3-10 1,4-7-2,4 7 2,4-3-2,4 0 2,7 0-2,0 0 2,0 6 0,1 1 1,-1 2-2,0 5-1,-4-1-3,1 3-2,-1 1-4,0-1 0,-3 4 2,0 0 3,-4 0-9,-1 3-4,1-3-8,-4 7 0,-3-1-11,-1 4-3,-3 4-6,-1-1-3,-3 0-20,-4 4-10,0 13-5</inkml:trace>
    <inkml:trace contextRef="#ctx0" brushRef="#br0" timeOffset="58580.0622">8260 3517 176,'4'0'66,"0"0"-52,3-4 8,1 4 1,-1-3-3,1 3 0,3-3-4,0 3-2,1 0-8,3 0 3,0 0 1,0 3 1,0 4 1,4-1 2,3 4 2,1-3-3,0 10 0,-1-4-1,5 1 0,-5-1 0,5 4 0,-5-7-4,5 7 0,-1-4-7,1-3-1,-1 7 2,-3-4 3,-1 1 2,-3-1 3,0-3-5,0 3-1,-4-2-2,-4-1-2,0 0 1,1-4 1,-5 1-1,1 0 2,-1-1-2,1-2-1,-4 6-6,-1-7-4,-3-3-16,0 0-7,0 0-66,-3-6-28,-5-8 15</inkml:trace>
    <inkml:trace contextRef="#ctx0" brushRef="#br0" timeOffset="60456.4527">9270 3664 176,'-3'-3'66,"3"6"-52,3-3 14,-3 0 5,0 0 3,0 0 3,0 0-10,0-3-5,-3-1-14,-1 1 0,0 0 1,0-1-4,1 1 1,-5 0-3,1-1 2,-5 8-2,1-1 2,0 4-4,-1 3-2,-3 0 0,0 0 1,0 7-1,0-4 2,4 0-2,3 1-1,1-4-2,7 7 1,3-4 1,5-3 0,3 7 0,4 0 0,0-4 0,0 0 0,1 1 0,-1-4 2,0 7-1,0-4-1,-4-3 1,-3 3-1,-1 1 0,-3-7 2,-8 9 1,-3-2 1,-5-1 2,-3 1 1,-4-4-3,-11 6-1,-4-2 1,0-4 0,0 3-2,4-9-2,4-4-13,3 0-4,4-4-20,4-9-6,4-7-40,3-7-14,5-7-4</inkml:trace>
    <inkml:trace contextRef="#ctx0" brushRef="#br0" timeOffset="61192.6909">9508 3175 264,'-15'0'101,"11"-4"-78,-7 1-5,7 0-7,0-1-9,4 1 1,0 3 4,0 0 4,0 0-6,0-3-1,0 3 0,0 0-2,0 0 1,4 6-2,0 1 2,3 3-2,1 4-1,-1 6 1,1 3-1,-4 1 0,0 2 2,-4 5-1,3-5 2,1 4-2,0-6 2,-4-4-2,0-3 2,0 0-4,0-1-2,0 1 2,0-7 2,0-3 0,0 3 2,0-10 0,0 0 3,0 0 1,4 0 1,3-3-2,1-8 1,-1-2 0,5-7 3,3-3-3,3-4-2,9-3-5,-1-4 0,1-6 4,-1 10 2,0-4-2,1 1-3,-1 6 0,1 0-1,-5 4-3,1-1 2,-4 7 1,0 1 0,-4 9-5,4-3 1,-4 3-14,-4 0-3,-4 4-16,1 0-4,0-1-13,-1 1-4,-7 3-44</inkml:trace>
    <inkml:trace contextRef="#ctx0" brushRef="#br0" timeOffset="61568.3289">9655 3352 212,'4'0'79,"3"0"-61,-3-3 4,4 3-2,-1-7-3,5 7-1,-1 0-2,-4 0 1,1 7 5,3 0 2,1 3-3,-1 0-1,0 3-4,0 4-1,1 0-3,3 0-1,0-1-3,0 4 1,4-3-6,0 0-3,0 3-2,-4-3 0,4-7-19,-8 3-8,0-3-55,0-3-21</inkml:trace>
    <inkml:trace contextRef="#ctx0" brushRef="#br0" timeOffset="62152.3159">10285 3557 288,'-12'7'110,"9"-7"-86,-1 0-9,4 0-8,-4 0-3,-11 6 2,0-2-2,-8 9 2,4-3 3,1 7-1,-1-7 1,0 10-5,0-3-3,4-1 0,0 5-1,4-5 0,3 1 0,4 0-3,4 0 2,4 6 3,4-6 1,3 0 1,8-1 0,3 1 2,1 0 3,3 0-2,1-1-2,-5 1-2,-3-3-3,-4 2 3,-3-6 0,-1 7-1,-7 0 1,-4 0 0,-8-1 3,-3-9-8,-4 6-3,-4-9-4,0 6 0,0-7-4,-3-3-2,3 0-7,0-3-3,4 0-31,3-8-12,1-5-41</inkml:trace>
    <inkml:trace contextRef="#ctx0" brushRef="#br0" timeOffset="62514.6366">10775 3654 316,'7'20'118,"-7"-17"-92,8 1-7,-1 3-8,5-1 1,-1 4 4,0 0 1,1 7 2,-1 10-10,-3 3 3,-5 4 4,-3 6-8,-3 7-4,-9 6-10,-7 4-4,-7 4-19,-4-11-6,0-7-35,-8-6-13,4-20-40</inkml:trace>
  </inkml:traceGroup>
</inkml:ink>
</file>

<file path=ppt/ink/ink6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21:05:59.52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54C279DF-D6F7-4034-B778-B3C3A2008FCF}" emma:medium="tactile" emma:mode="ink">
          <msink:context xmlns:msink="http://schemas.microsoft.com/ink/2010/main" type="inkDrawing" rotatedBoundingBox="16703,3371 22119,1913 22828,4547 17412,6005" shapeName="Other"/>
        </emma:interpretation>
      </emma:emma>
    </inkml:annotationXML>
    <inkml:trace contextRef="#ctx0" brushRef="#br0">460 129 296,'-42'-34'110,"31"24"-86,-8-10-4,11 13-7,-3 1-21,0-4-5,-4 0-6,0-1-4,0 1 13,-1 4 3,1 2 2,0 4 4,0 7 2,0 6-2,0 11-2,4 9-1,3 4 0,4 7 3,8 6 0,4 7-2,7 10 2,4-3 1,3 0 2,5-4-3,-1-3 0,-3-7 1,-1-3 0,-7-3 2,-3-4 3,-8-3-2,-12-4-2,-7-3 0,-8-3-1,-7-3 2,-8-4 1,-3-7 1,3-6 0,1-7 9,-1-4 6,4-2-8,4-4-1,7 0-4,4-7-1,4 4-3,8-4-2,7 0-2,0 4 1,3-1-4,5 1 1,-1 3-22,1 0-8,7 3-80</inkml:trace>
    <inkml:trace contextRef="#ctx0" brushRef="#br0" timeOffset="945.6445">301 946 128,'4'-3'49,"4"0"-38,10-4 10,-6 4 2,7-4-13,7 0-3,8-6-5,0 3 1,0-4-2,0 1-5,-4-4-2,0 1 5,-4-8 2,1 1 16,-5-4 8,-3-3-3,-4-1-3,0 5-9,-3-1-4,-5 3 1,1 4 0,-8 4 3,0-5 1,-4 5-8,-3 2-1,-5 4-4,-3 4 0,0 2 6,-4 8 5,0 6-5,1 3-2,-1 7-4,4 7 1,3 3 1,8 4 0,8 2-3,4-2 2,7-1 1,4 1 2,3-4 3,5-3 4,3-4 0,0-2 0,0-8-3,0 0 1,1-6-4,-5-7 0,0-3-1,-3-11-2,0-2 3,3-8 2,4-6-4,-7-4-1,-1-9 0,1-4 2,0 3-3,-5 4 0,-2 3 3,-5 7 3,-4 3 4,-7 11 2,-11 5-5,-8 11-2,-3 14-4,-9 9-3,1 7 2,0 7 2,0 0 2,7 0 3,8 3-3,8 1-2,7-1 2,7 0 0,8-3-1,4-4 1,8-6-9,3-10-1,11-7-7,4-10-4,5-7-21,6-3-10,1-3-23,-1-4-9,1-3-4</inkml:trace>
    <inkml:trace contextRef="#ctx0" brushRef="#br0" timeOffset="1427.0782">2100 206 176,'-15'-4'68,"15"4"-52,-8 0-5,4 0-6,1 0-8,-1 0 0,-4-3 2,1 3 2,-1-3 0,1 3 15,3 0 6,0 0 5,0 0 1,1 3-11,-1 4-5,0 6-10,4 7-3,0 7 15,4 10 10,3 10-12,1 0-4,-1 3-3,-3 4 1,-4-1-3,0-6 0,-4 0-1,1-3 1,-5-4-4,-3 0-2,-1-3-16,-3-7-7,0-6-14,4-8-2,-4-2-51,0-11-32,0-6 51</inkml:trace>
    <inkml:trace contextRef="#ctx0" brushRef="#br0" timeOffset="1847.391">1742 417 204,'0'-27'77,"3"17"-60,5-10 10,-1 13 4,1-3-8,-1-7-1,5 4-6,-1 0-2,8-1-8,4 1 3,10-1 1,9 4 1,7 0 3,0 0-5,0 4-1,0 2-4,0 8-1,-4 6 1,-3 3 2,-8 11 1,-4 9 1,-4 11-2,-3 6-1,-8 3-3,-8 8 1,-7-4-2,-3 0-1,-9 0 1,-6-4-1,-5-2 0,-3-4 2,-5-7 1,1-3 1,0-4-2,0-9-2,-4-11-10,4-6-4,0-7-13,3-7-5,5-3-10,3-3-3,4-4-29,3 0-10,9-6-2</inkml:trace>
    <inkml:trace contextRef="#ctx0" brushRef="#br0" timeOffset="2673.4023">2707 357 184,'3'0'68,"1"0"-52,-8 0 14,4 0 6,0 0-3,-3-4 1,-1 4-11,0 0-3,0 0-12,1 0 1,3 0 4,0 0-7,0 4-1,0 2-3,0 11 1,0 7 0,0 9 1,0 11-2,0 6-2,0 4-2,-4-1 1,0 1 1,0-1 2,1 1-1,-1-4 2,-4-6 0,1-4 3,-5-6-3,1-8 0,0-5 1,-1-8 0,5-6 6,-4-7 4,3-10-1,1-11 0,3-9-5,0-7-3,4-9-2,4-5-3,3 1-2,1-4 1,3 1 1,4-4 2,4 3-3,0 1-2,0 6 4,3 3 3,1 7-1,0 4 0,-1-1-1,1 11-2,-4 3 1,0 3-1,-4 3 0,0 8 2,-4 6-1,4 6-1,-4 8 1,5 3 1,-1 6-3,-4 7 0,4 0 3,4 4 1,-4 3-1,-4 3 1,1 4-4,-5 2-2,-3 1 4,-4-3 3,0-1 1,-4 1 2,0 0-6,-3-4-1,-1-3-2,1-4 0,3-3-11,0-10-7,0-3-14,1-7-6,-1-6-18,4-8-8,0-6-31,0-7-42,0 1 48</inkml:trace>
    <inkml:trace contextRef="#ctx0" brushRef="#br0" timeOffset="2928.2925">2914 796 152,'-15'-4'57,"4"4"-44,-12-6 5,12 6-1,-8-4-10,-4 1-2,-3 0 8,0 3 3,3 0-7,4-4 14,4 1 7,4 3 0,-1 0 2,5 0-9,7-3-4,4 3-7,7-4 0,4 4-1,4 0 3,3 0-1,5 0 2,3-3-4,-4 3-1,1 0-6,-1-4-3,1 1-11,-1 0-6,8-4-30,-4-6-12</inkml:trace>
    <inkml:trace contextRef="#ctx0" brushRef="#br0" timeOffset="3407.7685">3219 628 200,'-3'-3'74,"3"-1"-58,3 11 7,-3-7-1,0 0-6,8-3 3,0-1-8,-1 1-4,1 0-4,3-1 6,0 1 4,4 0 2,4-4 1,4 0-2,7 1 1,0-1-2,0 0 0,0 0-1,-3 1 0,-1-1-6,1 4-4,-5-4-4,-3 4 1,0-1 1,-4 1 2,-4 0-19,-3-1-6,-1 1-19,-3 0-6,-4-1-32,0 1-56,-4-1 31</inkml:trace>
    <inkml:trace contextRef="#ctx0" brushRef="#br0" timeOffset="3679.7401">3431 430 224,'-12'-10'85,"12"7"-66,0 0 19,0 3 3,0-4-12,0 4-5,0 0-16,4 0-5,-4 0-2,-4 7 1,1 3 1,-1 3 3,0 8 3,-4 5-2,-3 11 1,0 7-5,3-4 0,1 4-1,-1-4 1,4 3-2,1-2-1,6-5-13,5-2-4,3-7-33,12-14-13</inkml:trace>
    <inkml:trace contextRef="#ctx0" brushRef="#br0" timeOffset="3889.6175">4079 688 244,'-19'41'93,"23"-25"-72,7 11-8,-7-10-8,0 3-69,0 0-27,-1 0 6,1-3 5</inkml:trace>
    <inkml:trace contextRef="#ctx0" brushRef="#br0" timeOffset="4428.2769">4060 1047 212,'-15'13'79,"15"-6"-61,0 3-1,0-6-2,-4-1-11,1 0-2,-1 1 3,0-4 1,0-4-2,1 1 6,-5-4 5,0-3 8,5-3 3,-5-4-5,4-6-2,1-4 0,3-7 0,0-13-6,3-6 0,5-18-6,7-2 1,0-8-5,4-3-2,4 1-3,3-1 1,0 3 3,5 11 1,-1 6 5,0 11 3,-4 6-6,1 6-1,-5 8-2,-3 10-2,-4 6 1,0 7-1,-3 6 0,-1 11 2,0 10-1,1 13-1,-1 10 1,0 7 1,-3 13-1,-1 14-1,1 10 1,-4 6 1,-1 1-1,-3-7 2,0 0-2,0-4-1,0-6 1,0-7-1,4-4 0,-4-16 0,0-10-9,0-10-4,0-7-13,-4-10-4,1-13-15,-1-14-6,0-10-6,-4-6-3,-3-1 1,-4 1-30,-4-4 20,-3 10 23,-1 4 14</inkml:trace>
    <inkml:trace contextRef="#ctx0" brushRef="#br0" timeOffset="4669.0688">4083 719 116,'-34'-4'44,"15"4"-35,-7-6 29,14 6 10,5-4 1,-4 1 3,3 3-5,4 0 1,0 0-27,4 0 1,4 0 2,8 0 2,3-4 4,7 1-10,5-4-2,-1-3-6,4 0-2,4-6-6,8-1-3,3-3-20,4-4-8,0-3-13,0 1-2,4-1-9,-1 0-3,1 0-14,0 0-5,0-3-18</inkml:trace>
    <inkml:trace contextRef="#ctx0" brushRef="#br0" timeOffset="5164.1118">5361 8 272,'-8'-17'101,"12"11"-78,-4-8 2,0 11-3,-4-4-14,-3-6-2,-4-1-11,-8 4-4,-4 0 5,-7 7 1,-8 3 5,1 7 3,-5 6 2,-3 7 3,0 7 4,-1 6-4,5 1 0,-1 3-4,12-4-1,4 1-6,7-1 1,11 1 4,8-1 2,8 1 2,7-1 2,4 1-1,7-4 0,1 0-5,7-3-1,-4 0 1,4 0 0,-4 0 0,0 3 0,-4 3-2,1 1-2,-4-1 5,-8-3 4,-4 1-3,-7-1-1,-8 0 0,-7 0-1,-12 0 0,-11-3 2,-7-4-3,-8-2-2,-4-11-20,0-10-8,8-10-39,11-11-15,11-22-59</inkml:trace>
    <inkml:trace contextRef="#ctx0" brushRef="#br0" timeOffset="6847.8895">362 1811 260,'0'-13'99,"3"9"-77,5 4-4,-1-3-8,1 0-8,0-1-2,-1 1-4,1 0 0,-5 3 2,1 0 1,0 10 3,0 3 5,-4 7 6,-4 7-3,-4 10 0,-3 10-4,0 6-1,-4 8-3,-4-1-2,0 0 1,0-6-1,0-4 0,0-10 0,4-3 0,0-6 2,4-8-1,0-6-1,3-4 1,1-10-1,3-9-3,0-8-2,0-9 0,4-7 3,4-10 3,4-7 2,-1-4 3,4-6-3,1 4-2,3-4 0,0 7 1,4-7 3,0 6 4,3 1-2,1 3-2,3 4 0,1-1-1,-1 4-2,4 6 1,-3 7-2,-1 4 2,-3 6-2,-1 4 2,-3 6-2,-4 4 2,0 6 0,-3 7 3,-1 7-3,0 6 0,-3 4-1,-1 7-2,-3 3 3,-4 3 0,0 0-1,-4 0-2,-3-3 3,-8-3 0,-8-4-1,-3-3-2,-1-7-6,1-7-4,-1-6-16,5-4-7,3-6-46,11-11-19,5-6-9</inkml:trace>
    <inkml:trace contextRef="#ctx0" brushRef="#br0" timeOffset="7251.8095">754 1818 176,'0'-4'66,"3"4"-52,5-10 10,0 7 2,3-7-11,4 0-1,4 0-6,0-3-3,3-1-2,5 1 4,-1-1 3,4 4 10,12 0 5,-5 0-2,5 0-2,-1 0-9,1 0-3,-4 0-5,-1 0-1,1 0-1,-4 3 1,-4 0-4,-4 1-2,-7 2-9,0 1-3,-4 0-25,-3-1-12</inkml:trace>
    <inkml:trace contextRef="#ctx0" brushRef="#br0" timeOffset="7566.3794">1199 1704 304,'-4'3'115,"11"1"-89,1 2-6,-4 1-8,3 10-19,-3 6-3,-4 11-2,-4 6 0,-7 14 7,-8 9 0,-4 8 3,1 9 8,-1-6 6,1-11 3,3-6 0,4-10-5,3-6-4,1-11-14,7-10-5,8-10-27,11-17-12,8-23-65</inkml:trace>
    <inkml:trace contextRef="#ctx0" brushRef="#br0" timeOffset="8813.1333">1357 2414 240,'-15'17'90,"15"-10"-70,4-4-1,-1 1-3,1-1-3,4 0 4,7 1-5,0-1-2,4 0-5,0-3 7,-1 4 5,5-4-3,0 0 0,-4 3-4,-1-3 1,5 0-4,-4 0-2,0 0-5,0-3-2,-4-1-24,3-6-7,1-7-30,4-6-13,7-7-34</inkml:trace>
    <inkml:trace contextRef="#ctx0" brushRef="#br0" timeOffset="7896.946">1493 1744 264,'-8'3'101,"12"1"-78,0 3-7,-1-1-6,5 1-11,0 3-2,-1 0 2,-3 3 0,0 4 1,-4 3 6,-4 10 4,-4 7 6,-3 10 2,-4 4-1,0 2 2,0 1-8,3-4-4,1-3-7,0-3 0,0-11-9,-1-6-4,1-4-18,0-6-7,3-7-53,4-17-56,0-9 41</inkml:trace>
    <inkml:trace contextRef="#ctx0" brushRef="#br0" timeOffset="8229.6395">1527 1788 328,'3'3'123,"9"-6"-95,7-1-8,-8 4-9,0-6-15,8-1-1,0-3-3,3 0 2,1 0 4,-4 0-1,4 0 1,-1 3 4,-3 0 1,0 1-1,0-1 1,-4 3 0,0 1 1,0-4-5,-4 4 1,-3 0-16,-4-1-4,-1 1-19,-3 0-5,0 3-15,-3 3-5,-5 7 2,1 3-24,-5 4 25</inkml:trace>
    <inkml:trace contextRef="#ctx0" brushRef="#br0" timeOffset="8527.3964">1681 1875 100,'-26'17'38,"14"-7"-29,-3 0 8,12-4 2,-5 1-9,-3 3-3,-1 0 2,1 0 2,0 0 13,0-3 10,3 0-18,0-1 9,5-2 5,-1-1-3,0 0-1,0 1-1,4-4 1,0 0-5,0 0-3,8 3-6,-1 1-2,1-4-4,3 0 1,1 0-2,-1 0 0,4 0-8,-4 0-2,1 0-9,-1 0-2,0 0-9,8 0-24,-4 0 5,4 0-29,-4 0-10,0 0 1</inkml:trace>
  </inkml:traceGroup>
</inkml:ink>
</file>

<file path=ppt/ink/ink60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21:06:12.348"/>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-11-14 172,'0'0'66,"0"4"-52,4-8 1,-4 4-1,0 0-8,0 0 2,0 0-3,0 0 2,0 0-4,0 0 9,0 0 7,0 0-1,0 0-1,0 0-1,0 0 0,0 0-6,0 0-4,0 0-3,0 0 0,0 0-4,0 0-2,0 0 2,0 0 0,0 0 1,0 0 0,0 0 0,0 0 0,0 0 0,0 0 0,0 0-11,0 0-5,0 0-1,0 0 0,0 0-8,0 0-4,0 0-53,0 4-34,0 3 51</inkml:trace>
</inkml:ink>
</file>

<file path=ppt/ink/ink60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21:07:20.74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2DF9584C-7954-4CCE-B6B7-364C165C4422}" emma:medium="tactile" emma:mode="ink">
          <msink:context xmlns:msink="http://schemas.microsoft.com/ink/2010/main" type="inkDrawing"/>
        </emma:interpretation>
      </emma:emma>
    </inkml:annotationXML>
    <inkml:trace contextRef="#ctx0" brushRef="#br0">937 0 280,'-22'21'104,"18"-11"-81,0-4-4,4 4-6,0 0-12,0 0-3,-4 4-2,1-1 0,-1 4 3,-4 3 0,-3 7 3,-4 10-1,-12 10-1,5 13-2,-8 24-1,-4 6-9,-4 11-3,0-4 1,1 0 1,-5-6 8,4-14 4,1-3 4,-1-14 1,0-13 2,1 3 3,-1-16 2,0-11 1,0-6-6,5-4-2,2-9-4,1-8-1,0-9-4,4-4-1,-1 0 3,5-6 3,-1-4 3,4 0 3,4-3-1,0 7 0,4-4 1,3 0 1,4-3 1,4 6 0,8-2-2,3-1 1,4 3-2,4 1 0,4 3-6,7 6-1,0 4 1,0 7 0,0 3 1,1 7 2,-1 6-3,-4 10-2,4 4 2,-3 7 2,3 6 2,0 4 1,-4 6-2,5-3 1,-13-10-2,9 13 2,-1-7-4,-3-6 0,-1 4-23,1-11-10,-4-3-44,0-7-17,0-14 0</inkml:trace>
    <inkml:trace contextRef="#ctx0" brushRef="#br0" timeOffset="645.1686">971 1023 204,'-4'3'77,"4"0"-60,4 4-7,0 0-6,0 3-9,-1 10 1,1 7-5,0 6-1,-4 11 5,0 3 2,0 6 3,0-2 6,0 6 4,0-7 1,0 7 1,0-7-4,0 4 0,0-17-7,-4 6-3,0-13-2,1 0 3,-1-9 0,0-5 3,4 1-1,0-17-1,0 0 7,0-17 5,4-6 0,3-21 3,5 4 1,3-10-1,4-7-14,0 3-7,-1 1 10,1 2 7,0 1-5,0 17-3,-4 2-2,-4 5 1,1 9-1,-5 7-1,1 0 1,-1 3-1,1 7-7,-1 3-3,1 4-16,-1 0-9,1 3-34,0 0-51,-1-3 28</inkml:trace>
    <inkml:trace contextRef="#ctx0" brushRef="#br0" timeOffset="990.0388">1163 1415 280,'0'0'104,"4"3"-81,8-3-6,-5 7-9,4-1-8,1 5 2,-1-1-3,0 10 0,1 0 1,-5 3 2,1 1 3,-1 6 4,1 0 2,-4 0-1,3 4-1,1-4-5,3 0-3,4-3-9,4-10-5,0-11-31,3-6-11,1-16-36,0-18-39,-5-10 47</inkml:trace>
    <inkml:trace contextRef="#ctx0" brushRef="#br0" timeOffset="1321.5084">1503 1227 200,'-4'0'77,"8"0"-60,3 0-5,-3 0-4,4-3-7,-1-1 2,1 1 2,3 0 2,0-1-3,4 1 2,0 0 0,1 3 9,2-4 2,1 1-6,4 0-2,0-4-3,3 7-1,4-4-3,0 1-2,0-7-13,1 7-6,-1-11-37,-8-2-13,-7-1-20</inkml:trace>
    <inkml:trace contextRef="#ctx0" brushRef="#br0" timeOffset="1606.8038">1695 1056 276,'-11'14'104,"11"-4"-81,4 0-6,-1 0-9,5 3-11,-1 7 2,1 0-1,-1 14 0,1 3 2,-4 0-3,0 6 2,-4-3-4,0-6 1,0-1-18,3-9-6,1-1-78</inkml:trace>
    <inkml:trace contextRef="#ctx0" brushRef="#br0" timeOffset="2358.7545">2204 939 228,'-7'10'88,"7"-3"-69,0-4-3,0-3-6,0 7-8,0 3-2,0 0-2,0 7 1,0 6 1,0 10-3,0 11 2,0 20 3,-4 3 1,0 3 3,0 4 3,0 0 0,1-1 2,-5-2-8,4-18-2,1-2-3,-1-11 0,0 0-9,4-20-3,0-6 2,0-11 5,0-6 8,4-11 5,0-13 1,-1-6 3,1-1 4,0-6 1,0 0 0,-1-10 1,1 6-6,4-3-2,-1 4-4,5 2-1,-1 4 3,4 1 1,0 9-3,4 3-1,0 8-1,0-1 1,-1 7-2,1 3-1,-4 0-2,0 7 1,1 0-4,-1 7-1,-4 0-19,-4-1-7,1-2-27,0 6-10,-5-3-28</inkml:trace>
    <inkml:trace contextRef="#ctx0" brushRef="#br0" timeOffset="2659.1423">2359 1452 280,'-4'6'107,"11"-6"-83,5 0-9,-9 0-9,9 0-8,-1 4 0,0-1 2,4 4 2,1 3-1,2 0-1,1 7 3,-4-1 7,4 1 5,0 0-5,-4 0-3,0 6-4,0-6-3,-3 6-26,-1-13-10,0 4-35,1-14-15,-1-14-7</inkml:trace>
    <inkml:trace contextRef="#ctx0" brushRef="#br0" timeOffset="2991.098">2645 1244 180,'4'7'68,"0"-7"-52,-1 0-3,-3 0-3,8 0 4,0 0 3,-1 0 7,1 0 2,-1 0-13,1-7 1,-1 7 2,1 0-8,3 0-4,0 0-6,1-4 1,3 4-43,0-6-18,0-1-42</inkml:trace>
    <inkml:trace contextRef="#ctx0" brushRef="#br0" timeOffset="5541.8706">5665-187 304,'-11'0'112,"15"0"-87,-8 0-13,4 0-11,-4 3-14,0 0 1,1 8-1,-5 2 3,0 10 6,-3 14 2,-8 17 2,-3 16 2,-12 7 1,-8 7-4,-10 10-1,-5 0-4,0 3 1,1-3 3,-1-7 1,5-13 3,2-14 3,9-13 2,7-14 3,8-16-1,3-13 2,8-11-6,0-13-1,7-7 0,5-10 2,3 4-3,0-4 0,3 0 3,1 0 3,0 7 2,-4 6 1,4 1-2,-1 6 1,1 4 0,4-1 3,3 8-9,4-4-3,4 6 0,4 1 1,3 0-1,4 3 1,0 3-4,1 4-2,-1 6-1,4 7 3,-4 10 0,-4 10 1,1 7-3,-5 7 2,1 3 1,-4 0 2,-1-3-3,-2-4 0,-1-3 1,-4-10 0,4-14-36,0-6-13,0-17-70,4-17-50,-4-16 68</inkml:trace>
    <inkml:trace contextRef="#ctx0" brushRef="#br0" timeOffset="7073.946">6201 664 244,'-23'0'93,"12"3"-72,-1 1-8,9-1-10,-5-3-13,-3 7-4,-1-1 3,-3 5 2,0-1 5,4 0 9,0 3 4,-1 4-2,1 6 1,3 11-7,8 6-1,0 10 0,4 4 0,4 6-3,7-6 2,0-1 1,4-16 0,3 7-3,5-17 2,3-7 7,0-10 4,0-7-1,0-6 0,1-11-1,-5-2 0,0-8 4,-3-6 3,0-3 7,-12-1 4,-4-6-3,-3 3-2,0-10-7,-4 3-4,0-2-3,0 2-2,0 7-8,0 4-2,0 6-5,-4 10-1,-3 0-5,-1 7-1,-3 7-12,-4 6-7,-4 1 4,0 2 4,0 4-30,0 0-12,1-3-15</inkml:trace>
    <inkml:trace contextRef="#ctx0" brushRef="#br0" timeOffset="7461.2598">6434 295 244,'-3'-3'93,"3"3"-72,-4 0 3,4 0-5,0 0-4,-4 0 1,0 3-4,0 4 0,-3 10-7,-1 13-5,1 14-1,-1 23 3,-3 16 3,-4 25 4,-4 12 5,0 14-6,0 7-2,1 10-3,-1-14-3,4-19-15,0-21-7,3-20-75</inkml:trace>
    <inkml:trace contextRef="#ctx0" brushRef="#br0" timeOffset="8094.3593">6815 731 136,'0'-10'52,"0"7"-41,0-1 13,0 4 5,0-3-6,0 3-1,0-3 5,0-1 3,0 1-16,0 3 7,0-3 6,0-1-4,8 14 6,-5 7-10,-3 10-10,4 6-4,-4 14-8,0 4-2,0 5-1,0 5 2,-4 2-9,1-6-4,-5-3-13,4-7-4,4-13-24,0-11-8</inkml:trace>
    <inkml:trace contextRef="#ctx0" brushRef="#br0" timeOffset="8978.9504">6906 684 312,'-4'3'115,"4"-3"-89,4-3-12,-4 3-10,7 0-11,1 0 2,3 0 1,4-3-1,0-4 4,4 0 0,0-3 1,0 0 2,7 0 1,-3-3-1,3 3 1,-3 0-2,-8 0 2,-4 3 0,0 0 3,1 4 1,-5 13 3,1-3-3,-1 3-2,1 3-5,-1 1 0,1-4 0,3 6 0,1-2-3,3-1 2,4-3-1,-1 0 0,1-3 0,0 0 0,0-4 4,0 0 1,-4-3-4,0 0 1,-4 0 9,-3-3 5,-1-7 5,-3 0 3,0-4-1,-4 1 2,-4-4-7,0 1 1,1-5-8,-5 5-1,1 2-4,-1-2-1,-3 5-6,-4-2-2,-4 10-31,0-4-12,-4 7-8,4 0-1,-3 3-55,3 1-51,4-8 60</inkml:trace>
    <inkml:trace contextRef="#ctx0" brushRef="#br0" timeOffset="8438.7903">7011 664 212,'-7'17'79,"7"-7"-61,0 3 12,0-3 4,0 4-7,0 2 1,0 1-4,0 3-3,0-3-11,0 10-2,3-4 2,5 1-6,0 6 0,-1 3-4,1 1-1,-1 10 1,1 2 0,-5-2-3,1 0 2,-4-4-6,-4-7-3,1-2-19,-9-11-8,1-4-39,-8-12-13,-7-18-5</inkml:trace>
    <inkml:trace contextRef="#ctx0" brushRef="#br0" timeOffset="4461.5891">4380-130 232,'-16'10'88,"9"-7"-69,-4 4-5,7-7-5,-4 7-10,-3-1 0,-8 4 1,-7 4 2,-8 6-1,-4 3 2,-7 4 0,0 7 5,-4 2 3,0 5 11,-4 2 6,11-9-8,-18 13-4,3-10-7,5 6-4,6-9 0,9-4-1,7-7-2,3-3 1,5-3-2,6-3-1,5-1-2,4-3-1,-1 3 2,4 1 0,1 3-2,-1-1 2,4 1 1,-4 10 2,4-4-1,0-3-1,0-3 7,0 0 3,4-4-3,3 1 1,5-4-3,-1 0 0,4-3-3,4-1-2,0 1 1,3 3-1,1 0 0,0 4 2,-1-4-1,1 6-1,3 1 3,1 10 2,3 0-2,4 0 0,-4-1 1,0 1 2,0 0-8,-3 0 0,-1 0 0,0-1 3,-3-2-27,-4-1-9,0-6-91,0 0-62,-8-17 78</inkml:trace>
    <inkml:trace contextRef="#ctx0" brushRef="#br0" timeOffset="17353.3521">12301 1944 312,'-38'77'115,"19"-30"-89,-11 4-41,19-28-24,-4 14-84,-4 3-31</inkml:trace>
    <inkml:trace contextRef="#ctx0" brushRef="#br0" timeOffset="18060.353">12399 1150 304,'-11'-3'115,"14"6"-89,-3 0-6,0-3-6,0 0-7,4 14 1,-4-14 7,4 3 2,4 7-8,-1-3-1,1 3 2,-1 7-2,1 3 1,-1 7-10,1 13-4,-4 3-2,-4 4 1,0 7 2,-4 0-1,0-1 1,-4-6 0,1 0-2,3-14 1,0-6-6,1-10-1,-1 0-6,0-7-2,4-10 15,0-10 10,4-7 4,-4 0 3,4-6 2,3-1 2,1-2-3,-1-8 0,8 11-10,0-11-1,4 11-2,0-4 2,4 3 1,-4 4 1,-1 3-2,1 4-2,0 3-2,-4 0-1,-4 3-5,1 1-2,-5 6-20,-3-4-5,0 1-42,-4 3-15,0 0-14</inkml:trace>
    <inkml:trace contextRef="#ctx0" brushRef="#br0" timeOffset="18301.6076">12535 1609 312,'3'7'115,"13"-7"-89,2 0-8,-6 7-9,3-1-7,0 4 1,0 0-1,0 4 1,0 2-2,-4 1-3,1 0-1,-1-7-29,0 3-14,1-9-78</inkml:trace>
    <inkml:trace contextRef="#ctx0" brushRef="#br0" timeOffset="18720.8259">13006 1572 280,'-15'20'104,"0"-16"-81,0-1-17,11-3-12,-4 0-6,1 0 5,-4 0 17,-4 7 10,3-1-9,1-2 10,-4 9 5,3 1-10,1 2-3,0 4-8,0-3-2,3 3 3,0 0 1,5 1-1,3 2-1,7-3-1,5 0 2,6 0 1,5 4 1,3-7-2,1 6 1,-5-3-2,1-3 2,-4-4-2,-4 4 0,-4 0-1,-3 0 0,-8-1-11,-4 8-3,-15-4-6,-11 0-1,-8 0-10,-7 0-5,0-3-19,3-7-7,1-17-64</inkml:trace>
    <inkml:trace contextRef="#ctx0" brushRef="#br0" timeOffset="19892.1224">13221 1120 180,'-8'0'68,"8"0"-52,-3 7-12,3-7-9,0 0-8,0 0-2,0-7 12,0 7 6,0 0 0,0 0 14,0 0 5,0 0 9,0-4 6,0 4-7,0 0-1,0 0-7,0 0-2,0 0-7,0 0 0,0 0-4,0 0 0,0 4-1,3 9 0,1 4-4,0 10-3,0 0-3,-1 6 1,1 7 1,0 7 2,0 4 1,0 2 1,-1 1 0,1-4 0,0 0-2,0-9-2,-1-8-2,1-6 1,0-10-19,0 3-7,-1-7-10,5-23-25,-4 0 12,3-3-29,-3-4-36,0-7 38</inkml:trace>
    <inkml:trace contextRef="#ctx0" brushRef="#br0" timeOffset="20160.2607">13304 1559 236,'-4'0'90,"4"0"-70,-4-4 2,4 1-4,0-7 5,0 3 6,0-6-2,0 0-2,4-4-13,4-3-1,-1 0 2,4-4-7,1-3-1,10 1-3,1 2 1,7 1-4,4-1-2,0-3-3,-4 11 1,-3-5-4,-5 8 1,-3 0-7,-4 3-1,0 3-18,-3-3-5,-9 3-79,-6-6 11</inkml:trace>
    <inkml:trace contextRef="#ctx0" brushRef="#br0" timeOffset="20490.4216">13364 1468 260,'-7'17'96,"14"-14"-75,4 1 3,-3 3-2,7-4-3,0 4 3,8-7-3,3 10 0,1-4-10,-5 1 1,5 3 3,-5 0-5,1-3-2,-4 6-3,0-3 0,-4 7-4,0-4-2,-4 1-7,-3-1-4,-5-3-14,1 0-5,0-3-27,-4-7-12,7 0-38</inkml:trace>
    <inkml:trace contextRef="#ctx0" brushRef="#br0" timeOffset="21773.7567">13432 905 300,'4'0'112,"0"7"-87,22-7-9,-11 0-9,4 0-1,0 0 4,7-7-3,1 7-2,3 0-2,0 0-3,0-3 1,0-4-4,0 1 0,1-4-20,-1-4-10,4-3-54,-4-6-63,-4-4 39</inkml:trace>
    <inkml:trace contextRef="#ctx0" brushRef="#br0" timeOffset="21544.6364">13892 466 260,'-8'7'99,"1"0"-77,-1 9 7,5-2-3,-5-1-5,1 4-1,-1 6-2,0 8 1,-3-5-10,0 5-3,0 2 0,-5 1-5,5-4-3,0 3-4,0-6 1,-5-3-32,1-4-13,0-4-41,-11-12-59,-1 3 38</inkml:trace>
    <inkml:trace contextRef="#ctx0" brushRef="#br0" timeOffset="21316.5998">13670 694 272,'-4'0'104,"8"0"-81,-1 0 5,-3 0-4,0 0-1,4 0 6,-4 0-3,0 0 2,0 0-16,0 0 0,0 0 1,0 0-7,8 7-1,-1 3-5,1 7-1,3 3-1,0 10 0,1 0 2,3 0 0,-4-3 0,0-3 0,1-8-11,3 1-3,-4 0-20,0-7-7,1-7-4,-5-3 1,1-6-7,-4-8-3,-1-3-21,-3-9-32,0 2 36</inkml:trace>
    <inkml:trace contextRef="#ctx0" brushRef="#br0" timeOffset="23330.4762">13911 1485 200,'-4'0'74,"0"0"-58,4 3 7,0-3 1,-3 4-15,-1 9-5,-4 4 0,-3 3 1,0-3-2,-1 13 0,1 4 1,0-1-2,-1 4-2,5 0-2,3 3-1,4-3 2,0-4 2,8 1-2,3-11 0,4 4-1,0-10-2,0-4 0,4-6 0,0-7 0,-4-7 0,0 1 9,0-4 6,-4-4 12,-3-3 8,-1-3 4,-7-3 0,0-1-7,-3 1-5,-1-7-5,0 0-1,0-4-9,1 7-3,-1 4-5,0-1-1,0 8-10,-3 6-3,-5-4-22,-3-3-9,-3-6-97</inkml:trace>
    <inkml:trace contextRef="#ctx0" brushRef="#br0" timeOffset="25340.4899">14552 1442 328,'-4'10'123,"4"0"-95,4 3-13,0 4-12,-4 6-9,0-3 4,-8 27 3,-3 17 4,-4 3-2,-4 3-2,-4-6 2,4-14-7,0 1 1,1-4-32,3-14-14,-1-6-41,5-10-54,0-11 42</inkml:trace>
    <inkml:trace contextRef="#ctx0" brushRef="#br0" timeOffset="26588.5865">14993 1311 256,'4'0'96,"-4"0"-75,0 0-3,0 0-8,0 0-4,0 0 1,7 0 5,1 7 3,-1-4-8,5 4 7,3-1 3,4 4-3,3-3 2,1 10-7,7-4-3,0 1-1,0 2-1,-3 8-2,-5-1 1,-3 7-7,-8 4-1,-7 10-16,-11 6-4,-20 0 0,-7 7 0,-7 7 5,-8-11 4,-4 1 10,4-10 5,4-11 4,3-3 3,8-10-3,4-10-2,11-6 4,4-8 1,8-9 11,11-7 6,7-7-3,4 4-2,8-4-8,3 3-2,0 4-2,-3 0-1,0 10 1,-5 0 1,1 3-1,-4 14-1,0 3-1,1 3 0,2 4 0,1 0 2,4 0-3,3 3-2,4-3-3,1 6-1,-1-6-1,0 6 3,-4-6-20,-3-7-8,0 7-40,-5-7-19</inkml:trace>
    <inkml:trace contextRef="#ctx0" brushRef="#br0" timeOffset="27262.9196">15472 1401 288,'0'0'107,"4"0"-83,-1-3-9,-3 3-11,0 0 3,0 0 5,0 0 6,4 3 1,0 11-10,0 2-8,-1 5-1,1 2-2,0 11-2,-4 12-2,0 5 1,-4 6 3,0 3 3,1 14-2,-1-14 0,-4-3 3,1-10 1,-1-7-1,4-10-2,1-6-10,-1-7-4,0-1 2,4-16 9,0-10 9,4 0 6,0-7 3,3-13 0,1 4 1,3-15 0,4 8 0,0-7-6,4-1-4,4 8-1,-1-4-1,1 0-2,0 10-2,-1 0-2,1 4 1,-1 0 1,1 6 0,-4 7 0,-4-4 2,-4 4-1,1 4 2,-5 2-13,-3 1-3,-4 0-23,7-4-7,-7 7-26,0-7-9,-11-3-33</inkml:trace>
    <inkml:trace contextRef="#ctx0" brushRef="#br0" timeOffset="27535.9845">15513 1938 244,'-4'16'93,"12"-6"-72,11-3 7,-4 3 0,4-3 3,7 0 3,1-1-7,3 4-4,0 0-13,0 0-6,0-3-1,-3 6-2,-1-2 2,-7-1-20,-4-4-6,-4 4-34,-7-3-14,-4-7-53</inkml:trace>
    <inkml:trace contextRef="#ctx0" brushRef="#br0" timeOffset="29291.9524">15917 1328 324,'-8'20'121,"16"-17"-95,-1 7 0,1-3-7,7 0-3,4-1 4,0-2-1,3 6-2,1-4-9,3 1-5,4-7 0,4-7-11,0 1-2,8-14-37,3-14-16,4-30-85</inkml:trace>
    <inkml:trace contextRef="#ctx0" brushRef="#br0" timeOffset="27969.0806">15973 1817 160,'-15'13'60,"8"-6"-47,-5 10 6,9-7-2,-5 3 7,4 4 7,-3 3-5,3 7-1,0-4-14,0 1 0,4-7 0,4 9-4,0-6 1,3-3-5,5 0 0,-1-7-1,4 7 1,4-7-2,0-3-1,0-7 1,-4 6-1,0-6 8,0-6 7,-4 2 13,1-2 4,-5-5 12,-3-2 5,0-4-9,-4 1-4,-4 2-12,0 1-2,0-1-13,-3 4-5,-5 0-19,-3 4-7,0-1-25,0 3-9,0 1-59,-7 0-26,-5-4 8</inkml:trace>
    <inkml:trace contextRef="#ctx0" brushRef="#br0" timeOffset="28852.998">15996 1220 228,'-8'0'85,"8"-3"-66,-3 6 5,3-3 1,0 0-10,0 0 2,0-3 1,0 0 1,0 3-10,0 0 6,3 0 2,5 3-3,-1 0 0,1 4-4,3 0 1,1 3 0,3 13 1,0 4-2,0 7 1,4 6-6,-4 3-1,0 4-2,-4-3-2,0-4-6,-3 0-1,0-6-13,-5-11-4,1-3-16,-4-6-7,0-11-15,-4-13-4,1-7-13,-1-6-31,4-4 33</inkml:trace>
    <inkml:trace contextRef="#ctx0" brushRef="#br0" timeOffset="28578.0446">16030 1287 64,'0'-13'27,"4"10"-21,-4-7-6,0 10-4,0 0-24,0-4-6</inkml:trace>
    <inkml:trace contextRef="#ctx0" brushRef="#br0" timeOffset="30145.8575">16237 1291 156,'8'-14'60,"-5"11"-47,1 0 19,-4 3 7,0 0-5,0 0 3,0 0-1,0 0 2,0 0-21,-4 0-1,1 3 1,-5 0-9,1 7-4,-5-3-10,1 10-1,-4 0-21,-4 19-7,-4 11-37,-7 7-16,-7 20-9</inkml:trace>
    <inkml:trace contextRef="#ctx0" brushRef="#br0" timeOffset="29091.912">16173 1375 244,'0'-14'93,"0"11"-72,0-4 20,0 7 7,0 0-19,0 0-6,0-3-6,0-1-1,0 4-8,0 0 6,0 0 3,0 0-3,0 7 2,-4 6-7,1 4-3,-1 3-6,0 7-2,0-3 1,0 6 0,1-3-10,-1-1-3,4-6-15,0 1-4,-4-5-18,4-9-8,0 3-15,-4-10-6,-3-13-11</inkml:trace>
    <inkml:trace contextRef="#ctx0" brushRef="#br0" timeOffset="9894.3235">9081 64 312,'-4'-3'115,"4"3"-89,0 0-6,0 0-8,4 0-10,-4-4-2,4 1 3,-4 3 0,0 0-1,0-3 5,0 3 3,-4 3-3,-3 7 1,-5 4-7,-7 9-1,-7 7-2,-15 10-2,-8 7 3,-8 10 2,-7 4 6,4 2 4,3 1 0,4-4 3,4-6-5,8-7-3,7-4-3,4-9 0,7-7-4,4-7-2,4 3 2,4-6 0,3-7-2,4 7 0,4-4 2,8 4 0,3 6 3,12 4 3,15 7 11,14-1 7,20 1-1,11-1 1,4 8-6,7-8 0,0-3-10,4 4-2,0-7-27,-3-11-11,-16-26-155</inkml:trace>
    <inkml:trace contextRef="#ctx0" brushRef="#br0" timeOffset="12400.9032">10016-87 288,'-7'0'107,"3"10"-83,0-6-7,4-4-7,0 0-11,0 0 0,0 0-1,0 0-2,4 6 3,3 4 2,-3 7 4,0 7 4,-4 9 2,0 7-3,-4 7-3,-7 10-5,-4 17-2,-4 6-4,-8 4 1,-3-3 1,-4-4 2,-3-3 1,-1-11 3,4-9-3,0-11-2,4-9 4,4-7 1,-1-14-3,5-6-1,-1-7-2,0-7 3,1-3 2,3-7 4,0 1 2,4-1 1,0 3-2,4-2-1,3-1-1,4 0 2,8 4 1,4-1 1,3 1-4,4-1-1,0 1 1,4 6 2,0-3-1,3 0 0,1 0-3,0 7 1,-1 3-2,1 0 2,-1 7-4,1 6 0,-4 7-1,0 10 0,-4 10-7,0 11-2,-4 2-3,4 4-1,0 0-19,4-6-7,0-1-63,4-10-47,-1-10 59</inkml:trace>
    <inkml:trace contextRef="#ctx0" brushRef="#br0" timeOffset="13093.1845">10114 852 264,'-4'0'99,"8"0"-77,0 0-15,0 0-13,-1 0-5,5 6 2,0 4 2,-5 7 3,1 10 2,-4 13 1,0 14 3,0 10-1,-4 3-1,-3 13 1,-1-6-1,-3-7 0,3-7 2,-3-6-3,4-7 0,3-11-6,-4-9 0,4-10-13,1-10-4,3-14 19,0-10 11,0 1 19,3-15 6,5-5 2,0-5 0,3-2-10,0-4-1,0 7-13,1 6-3,-1 1 0,0 6 3,1 0 0,-1 7 0,4 3-3,-4 0-1,4 1-3,1 9 1,-1-3-7,0 6-1,4-2-7,-1-1 0,1 0-18,0-3-8,-4 0-27,0-3-8,-3-4-26</inkml:trace>
    <inkml:trace contextRef="#ctx0" brushRef="#br0" timeOffset="13410.1108">10269 1301 288,'0'3'110,"7"0"-86,8 1-6,-7 3-8,-1-1-11,1 4 0,0 7-1,-1 7 0,-3 2 2,0 8 0,-4 3 0,3 0 0,1-4 0,4-6-3,-1-4 0,5-6-27,-1-3-10,4-8-42,0-12-46,0-11 37</inkml:trace>
    <inkml:trace contextRef="#ctx0" brushRef="#br0" timeOffset="14081.6924">10812 1395 256,'0'-14'96,"0"8"-75,0-5 3,0 8-2,-4 0-10,-7-4-2,3 7-5,-3 0-4,-4 0 0,-4 10-1,0-3 2,0 10-1,-4-1 2,1 1 0,3 0 1,4 0-7,4 3 0,7 0 1,4-3 3,4 6 0,7-3 2,0-3 0,4-4 3,4 14 3,0-10 2,4 3-3,-5-3-3,1-1 0,0 5-1,-4-5 0,-3 4 0,3 1-7,-8-5 0,-7 1 3,-4 7 2,-3-1-3,-8-3 1,0 0-2,-4 0-2,-4-3-6,-3 0-2,-4 0-11,0-1-5,-1-2-25,1-4-11,-4-14-39</inkml:trace>
    <inkml:trace contextRef="#ctx0" brushRef="#br0" timeOffset="15196.5886">11185 1150 248,'0'-13'93,"0"13"-72,-8-21-2,8 15-6,0-1 2,0 4 4,0-4-3,-3 4-1,3-1-9,-4 1 0,0 3 1,0 0-3,4 3-3,-3 1-3,3-4 1,0 6 3,0-6 1,0 0-1,0 7-2,0 0 1,-4-7-1,0 3-3,0-3 0,4 3-5,-4-3 0,4 0-5,-3 0-2,-1 0 4,0-3 4,0 0 4,1-4 2,-1 7 9,4 0 5,-4-3 11,4-1-6,0 4-3,0 0-4,0-3 0,0 3-2,0 0 2,0 0 0,0 0 3,4 3-7,-4 1-2,-4-1-3,8 10-2,-4 1-4,0 6 0,-4 10 0,0 4 2,1 6 1,-1 0 3,0 7-1,0-7 2,4-3 0,0 3 1,0-6-2,0-4-2,0-3 1,0-4-1,0-3-3,0-3 0,-4 0-7,4-4-2,0-3-9,0-3-4,0-14-39,4 1 17,0-8 5,4-3 22,-1-3 13,4-6 11,1-1 6,-1-3 8,4-4 6,0 7 2,0-3 2,0-3-4,0 9-1,4-3-3,0 0-3,-4 4-5,0 0 0,0 6-7,0 0-3,-3 4-1,-1-4-1,0 3 2,-3 1 1,-1 3-6,1 0 0,0 3-10,-1 1-2,-3 6-14,0-7-7,-1 4-11,-3 3-4,0 0-27,0 6-44,-3 8 33</inkml:trace>
    <inkml:trace contextRef="#ctx0" brushRef="#br0" timeOffset="15421.2821">11268 1411 260,'4'4'96,"7"-1"-75,-4 7 12,1-7 0,0 1-12,3 9 1,4 1-7,0-1 1,0 0-9,0 4 0,-3 0 0,-1 3-6,0-3 0,0 0-17,1-4-6,-5-3-55,5-3-25,-1-14-13</inkml:trace>
    <inkml:trace contextRef="#ctx0" brushRef="#br0" timeOffset="15596.6895">11766 1539 304,'-23'30'112,"19"-23"-87,-3-7-57,7 0-34,0-4-47,-4-9-18</inkml:trace>
    <inkml:trace contextRef="#ctx0" brushRef="#br0" timeOffset="15870.8489">11709 1488 220,'-8'4'82,"5"6"-64,-1-3 4,4 3-3,0-4-10,0 1-3,0 3 3,-4 0 2,4-3-6,0 10 12,0-11 6,0 11-7,4-4-2,7-2-8,-7 5-2,7 1 0,1 3 0,-1 0-2,4 0 1,-4 4-2,1 3 2,-5-4 0,1 7 3,-1-3-1,-14 0 0,-5-4-1,-3 7 0,-7-3-5,-5 3 1,-7-9-13,0 2-5,-3-6-32,3-14-15,4-20-57</inkml:trace>
  </inkml:traceGroup>
</inkml:ink>
</file>

<file path=ppt/ink/ink60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21:09:20.203"/>
    </inkml:context>
    <inkml:brush xml:id="br0">
      <inkml:brushProperty name="width" value="0.10583" units="cm"/>
      <inkml:brushProperty name="height" value="0.10583" units="cm"/>
      <inkml:brushProperty name="color" value="#C00000"/>
      <inkml:brushProperty name="fitToCurve" value="1"/>
    </inkml:brush>
  </inkml:definitions>
  <inkml:traceGroup>
    <inkml:annotationXML>
      <emma:emma xmlns:emma="http://www.w3.org/2003/04/emma" version="1.0">
        <emma:interpretation id="{28B0833E-FE54-4598-8B30-924B76753AFF}" emma:medium="tactile" emma:mode="ink">
          <msink:context xmlns:msink="http://schemas.microsoft.com/ink/2010/main" type="inkDrawing"/>
        </emma:interpretation>
      </emma:emma>
    </inkml:annotationXML>
    <inkml:trace contextRef="#ctx0" brushRef="#br0">335 25 104,'-7'-4'38,"3"4"-29,0 0-1,4 0 0,-4-3 1,1 0 2,-1-1 1,0 1 2,-3 0-1,-1-1 0,0 4 6,1 0 2,-4 0-10,3 0-2,-3 4-2,3-1-3,-3 4-1,0 3-1,-1 3-2,-3 4 1,4 3 1,0 7 1,-4 6 1,-1 4-5,1 0 1,0 3 0,0 4 2,0 3 3,0-4 2,0-2-3,4-5-1,-1-2-1,5-4 1,-1 0-2,4-3-1,1 0 1,3-4-1,0 1 0,0-1 0,0-3 2,3 1 1,1-1-1,0-4 1,0-2 0,0-1 1,3 1 0,1-4 0,-1 0 0,1 0 0,-1 0-2,1-3-2,-1 3 3,1-4 0,-1 4-1,1 0 1,0 0-4,-1 1 0,-3-5 7,0 8 6,-1-4-6,1-4-1,-4 1-3,4 0 1,-4-1-7,4 1-1,-1-3-20,1 2-9,0 1-15,0-4-7,-4-3-30</inkml:trace>
    <inkml:trace contextRef="#ctx0" brushRef="#br0" timeOffset="1125.8382">331 467 104,'-3'-3'41,"3"6"-32,-4-3 6,0 4 1,4-4 4,0 0 4,0 3-1,0 0 0,0-3-10,0 0-3,0 0-6,0 0-3,0 0 0,0 0-4,8-3 2,-1 0 3,5-4 1,-1 0 1,0-3 2,4 0 3,-3 0 2,-1-7-3,0 4-5,-3-1 1,-1 4-3,-3 0-1,0 0 7,-4 4 3,0-1 1,-8-7 6,1 4-6,-1 4-3,1-1-2,-1 0-4,-3 1 1,0 2-2,3 1 2,0 0-2,1-1-1,-1 4-2,1 0 1,-1 4 3,1-1 3,-1 4-4,1-1-1,3 8 0,-4-1 0,1 7 2,-1 0 1,1 4-1,-1-4-2,1 3 1,3 1-1,0-4-3,4 0 2,0 0 1,4-3 0,3 0-3,1-1 0,-1 1 2,1 0 2,0 0 0,3-4-1,-4 0 1,1 1-1,-1-4 0,1 0 0,0 0 0,-1 0 0,1 0 0,-5 4 0,5-4 0,0 0 0,-1 3 0,-3-3 0,0 0 0,3 0 2,-3 0-1,0 0-1,-4 4 1,0-1 1,0 1-1,-4 2 2,-4 1-4,-7 3 0,0 7 3,-4-4 1,0-2-4,1-5 1,3-2-11,3-1-3,1-6-37,3-11-17,5-16-33</inkml:trace>
    <inkml:trace contextRef="#ctx0" brushRef="#br0" timeOffset="2595.4289">705-103 192,'-4'0'71,"8"0"-55,-4 0-2,0 0-4,0 0-7,0 0 0,7 4 5,1-1 3,-1 11-6,-3 6 4,0 17 3,0 20 0,-4 13 1,-4 14-1,-4 13 0,-7 24-6,0 3-4,-4 10-15,-3 6-4,-1 4-31,0-13-11,1-14-32</inkml:trace>
    <inkml:trace contextRef="#ctx0" brushRef="#br0" timeOffset="1981.7725">637 229 148,'-8'0'55,"5"0"-43,-1 4 5,4-4 0,0 0-8,0 0-3,0 0-3,-4 0 0,0 0-2,0 0 8,1 0 4,-1 0 0,0 0 0,0 3-5,1 0-3,-1 4 0,0 3-1,0 0-5,1 4 1,-1-1 0,4 4 0,0 6-3,4-6 2,-1 0 1,1-4 0,4 0-3,-1-6 0,1-3 2,3-1 2,0-6 0,1-4-1,-1 0 7,0-3 3,-3-3 3,-1-1 3,-3-3-1,0-6 4,-4 3-2,-4-4-1,0 1-4,1-4-2,-5 4-4,1 6 1,-1 0-4,0 7-2,1 3-5,-1 7-2,-3 11-17,3 2-8,1 4-12,-1-1-4,5 1-7,-1-3-4</inkml:trace>
  </inkml:traceGroup>
</inkml:ink>
</file>

<file path=ppt/ink/ink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15:50:27.524"/>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7F52BE3D-C774-495D-88BD-79F83166057E}" emma:medium="tactile" emma:mode="ink">
          <msink:context xmlns:msink="http://schemas.microsoft.com/ink/2010/main" type="inkDrawing"/>
        </emma:interpretation>
      </emma:emma>
    </inkml:annotationXML>
    <inkml:trace contextRef="#ctx0" brushRef="#br0">-2034 2339 88,'0'0'33,"0"0"-18,0 0-11,0 0 8,0 0-7,0 0-1,0 0 0,0 0 0,0 0 2,0 0 3,0 0 0,10 4 0,-10-4-1,16 0 2,-6 0-1,0 5 0,0-5-5,5 0 2,0 0 0,0 0 2,0 0 2,0 0-3,0 0 1,0 0-3,0 0 2,0 0 0,0-5 1,6 1 0,-1 0 0,5-1-2,-5 1-1,-5-5-3,10 4-2,-5 1 3,10-1 0,-4 1-4,-6-1 1,0 1 0,0 4 2,0 0-1,0-5-1,0 5 1,0-4 1,0 4 1,1-5 1,-1 5-2,-5-4-2,5 4 1,-5 0-1,0 0 2,0 0 1,0-4-4,-5 4-1,0 0 3,0 0 1,0 0 0,0 0 1,1 0-4,-1 0 0,0 4 1,-5 0 2,10-4-6,-5 5 3,0-1 2,0 1 0,5-5-1,0 4 1,0 1-1,-5-1 2,0 1 1,-5-1-1,5 1-2,0-5 1,0 0 1,0 4 1,-10-4 1,6 5-2,-1-1-2,5-4 1,-10 0-1,0 0 0,10 5 2,0-1-1,-10-4 2,10 0-4,0 0 0,-5 0 1,5 0 2,-5 4 3,5-4 2,0 0-1,0 0-1,0 0-3,0 0-2,0 0 1,0 0-1,0 0 0,0 0 0,0 0 0,6 0 2,-1 0-3,0 0 0,0 0 3,0 0 1,0 0-4,0 0-1,0 0 3,-5-4 3,0 0 1,0-1 0,0 5-3,5-4 1,0 4-2,-4-5 2,-1 5-4,0-4 0,0-1 1,5 5 0,0 0 0,-5-4 0,5 4 2,-5-5 1,5 5 1,0 0 0,-5 0-5,5 0 1,0-4 0,-5 4 0,1 0-3,-1 0 0,0-5 4,0 5 3,0 0-3,0 0-1,0 0 2,0-4 1,5-1-1,-5 5 1,0 0-2,5-4 2,0 4-4,0-5 0,0 5-1,1 0 0,-1 0 2,5 0 2,-5 0-1,0 0-1,5 0 1,0 0-1,-5-4 0,0 4 0,5 0 0,5 0 0,-4 0 2,4 4-3,0-4-2,-5 0 2,0 5 2,-5-5-2,0 0 0,0 0 3,0 0 1,0 0 1,1 0 0,-1 0-2,-5 0 1,0 0-4,0 4 0,0-4 5,0 0 2,0 0-2,-5 0-1,-5 0 3,5 0 1,0 0 1,0 0 2,0 0-3,5 0-2,-5 0 0,0 0 1,0 0-3,0 0-2,-5 0 0,10 0 1,-10 0-1,5 0 2,-5 0-4,0 0-2,0 0-20,5 0-8,0-4-55,-5-1-21</inkml:trace>
  </inkml:traceGroup>
</inkml:ink>
</file>

<file path=ppt/ink/ink6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8T08:18:50.896"/>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863CBE87-0757-4C61-B0B1-A64FC02A0698}" emma:medium="tactile" emma:mode="ink">
          <msink:context xmlns:msink="http://schemas.microsoft.com/ink/2010/main" type="inkDrawing"/>
        </emma:interpretation>
      </emma:emma>
    </inkml:annotationXML>
    <inkml:trace contextRef="#ctx0" brushRef="#br0">219 0 32,'0'0'13,"0"0"-10,0 8 11,0-8 3,0 0 2,0 0 3,0 0-10,0 0-2,0 0-8,0 0-2,0 3 4,0 1 2,0-1-2,-4-3-1,4 8-1,0-5 1,0 1-2,0-4-1,0 3-2,0-3-1,0 8 2,0-8 2,0 3 0,0-3-1,0 4 1,0-1 1,0 1-1,0-1-1,0 1 3,-4 0 2,4-1 7,-4 1 2,4-4-3,0 0 1,-4 3-5,4-3 1,0 0-5,-4 4-4,4-4 0,0 4 1,0-1 2,-4 1-3,4-4-2,0 0 2,0 0 2,-4 3 2,4-3 1,-4 0 2,4 4 3,0-4-2,0 0 1,-5 0-5,5 0 0,0 0-1,0 0 1,0 4 2,-4-1 2,0 1 1,0-4 0,0 3 0,-4-3 0,0 8 2,0-1 1,0-4-5,0 8-2,0-4 0,0-7 0,0 11-2,-1-4 1,1 1 0,0-1 1,0 0 0,0 0 0,0 4-5,4-4 1,0 0 0,0 0 2,0 4-1,0-4-1,0 4 1,0-4-1,0 8 0,0-4 2,0-4-1,0-4 2,0 8 0,-1-4 3,5 1-5,0-1-1,0 0 0,0 0 2,0 0-1,0 4-1,0 0 1,5 0-1,-1-1-3,0 5 2,0-1 3,0 1 1,0-5-4,0 8 1,0-3 0,0-5 0,-4 1 0,4-4 0,-4 8 0,0-12 0,4 8 0,-4-4 0,4 1 0,-4-1 0,4-4 0,-4 8 0,0-7 2,0-1 1,0-3-1,0 8 1,0-1 0,0-4 1,0-3-2,0 0-2,4 7-2,0 1 1,-4-8 1,4 3 0,0 1-3,-4-4 2,4 3 1,0-3 0,4 8 2,0-5 1,-3 1-4,3-1 1,-4-3-2,4 8 0,-4-8 2,0 0 2,4 3-3,-4-3 0,4 0 1,0 0 2,0 0-3,0 0 0,0 0-1,1 0 0,-1 0 2,-4-3 0,4-5 0,-4 8 0,0 0 2,4-3 1,0-1-26,0-7-9,4 8-77,-4-8-35,4 0 73</inkml:trace>
    <inkml:trace contextRef="#ctx0" brushRef="#br0" timeOffset="2596.8155">684-89 112,'-8'7'44,"0"-4"-35,8 4 14,0-3 2,0 3-2,0 0-2,0 1-7,-4-1-4,4 0-5,0 0-2,0 0 3,0 4-3,0-4 0,0 11-3,4-7-1,0-4 1,0 11 0,0-7 0,0 0 2,0 3-1,0-3 2,0-4-2,0 0-1,4 1 1,-4-5-1,-4-3-3,8 4 0,0-4 2,1 3 2,-1-3 0,0 0-1,0-3-2,0 3-1,0 0 2,0-4 0,0 1 3,0-5 1,0 8-1,-4-7 1,0 0 0,0 0 1,0 0 0,1-1 2,-1-2 1,-4-1 3,0 0-1,0 0 2,0 1 0,0-1 3,-4-4-1,-1 5 0,1-5-3,0 4-1,-4-3-3,0 3 1,0-3 0,-4 3 3,0 0-3,0 4 1,0 4-5,-1 3-2,5 0 0,-8 10 1,0 12-25,4-4-12,0 0-73,8 0-49,-4-7 63</inkml:trace>
    <inkml:trace contextRef="#ctx0" brushRef="#br0" timeOffset="1424.8151">413 281 88,'-4'0'35,"4"3"-27,0-3 11,0 0 5,0 0-4,0 0 0,0 0-9,0 0-2,0 0-5,0 0-3,0 0 0,0 0 1,4 0 1,0 0 5,0-3 3,4-1-4,0-7 1,0 8-3,0-12 0,1 12 1,-1-8 1,0 4-1,-4-4 1,0 4-2,0-4 0,-4 4 3,0 0 3,0 0-2,0-1 2,-4 8-2,0-7 0,0-4-1,0 11 0,-4-3-2,-1-1-1,1 1-3,4-5-2,-4 8-2,0-3 1,4-1 1,0 4 2,0 0-1,-4-3-1,4 3-4,0 0 0,-4 0 6,4 0 6,-4 0-6,4 3-1,0 1-1,-1-1 2,1 5-8,0-5-1,0 4 6,0 1 5,4-1-2,0-4-1,0 8 0,0-4-1,4 0-3,-4 1 0,4 2 4,0-2 3,0-1-6,1 0-3,-1 0 5,0 0 1,4 8 1,0-12-2,0 8 1,-4-4-1,4 4 0,0-4 0,0 1-3,0-1 0,-4 0 4,4 0 1,1 0-3,-1 0 1,0 4 0,0 0 2,-4 0-3,4 0 0,-4-1 1,0 1 2,0-4-1,0 8 2,0-4-2,0-1-1,-4 1 1,0 0-1,0 3 0,-4 4 0,0 0 0,0 0 2,-4 0-1,0 0-1,-4 4 7,0-4 5,-1 0-4,-3-8-2,0 8-3,4-7-3,0-4-2,4 4 1,0-4-6,0-7 0,4 0-41,-1 0-16,5-3-42</inkml:trace>
    <inkml:trace contextRef="#ctx0" brushRef="#br0" timeOffset="3783.2033">858-190 140,'-4'-7'52,"4"7"-41,-4 0 20,4 0 7,0 0-8,0 0 0,0 0-8,0 0-2,0 0-11,0 0-1,0 0 2,4 3 0,0 4 2,0 1-2,4-1-1,0 4-1,0 3 0,4 8 0,0 3 0,5 7-2,3 4 1,0 4-4,-4-1-2,0 1 2,-3 6 0,-5 8-10,-8 7-3,-4 1-19,0-1-9,-5-7-38,1-8-16,0-6 0</inkml:trace>
  </inkml:traceGroup>
</inkml:ink>
</file>

<file path=ppt/ink/ink6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21:06:09.027"/>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62E419E8-D35F-4E24-AC2C-2B98BB6CDD40}" emma:medium="tactile" emma:mode="ink">
          <msink:context xmlns:msink="http://schemas.microsoft.com/ink/2010/main" type="writingRegion" rotatedBoundingBox="18297,5001 24850,4360 25473,10735 18921,11376"/>
        </emma:interpretation>
      </emma:emma>
    </inkml:annotationXML>
    <inkml:traceGroup>
      <inkml:annotationXML>
        <emma:emma xmlns:emma="http://www.w3.org/2003/04/emma" version="1.0">
          <emma:interpretation id="{8789A0FD-2BC4-481B-B8DC-7719536E31A0}" emma:medium="tactile" emma:mode="ink">
            <msink:context xmlns:msink="http://schemas.microsoft.com/ink/2010/main" type="paragraph" rotatedBoundingBox="19055,4853 23507,5240 23424,6199 18972,5812" alignmentLevel="2"/>
          </emma:interpretation>
        </emma:emma>
      </inkml:annotationXML>
      <inkml:traceGroup>
        <inkml:annotationXML>
          <emma:emma xmlns:emma="http://www.w3.org/2003/04/emma" version="1.0">
            <emma:interpretation id="{7119C0E5-97AB-4EA1-BFEE-A969F9C4B28F}" emma:medium="tactile" emma:mode="ink">
              <msink:context xmlns:msink="http://schemas.microsoft.com/ink/2010/main" type="line" rotatedBoundingBox="19055,4853 23507,5240 23424,6199 18972,5812"/>
            </emma:interpretation>
          </emma:emma>
        </inkml:annotationXML>
        <inkml:traceGroup>
          <inkml:annotationXML>
            <emma:emma xmlns:emma="http://www.w3.org/2003/04/emma" version="1.0">
              <emma:interpretation id="{E47C3A47-88D8-4C4B-98D0-1CFC40C7C842}" emma:medium="tactile" emma:mode="ink">
                <msink:context xmlns:msink="http://schemas.microsoft.com/ink/2010/main" type="inkWord" rotatedBoundingBox="19055,4853 23507,5240 23424,6199 18972,5812"/>
              </emma:interpretation>
              <emma:one-of disjunction-type="recognition" id="oneOf0">
                <emma:interpretation id="interp0" emma:lang="en-US" emma:confidence="0">
                  <emma:literal>PN2012-13</emma:literal>
                </emma:interpretation>
                <emma:interpretation id="interp1" emma:lang="en-US" emma:confidence="1">
                  <emma:literal>PN 2012-13</emma:literal>
                </emma:interpretation>
                <emma:interpretation id="interp2" emma:lang="en-US" emma:confidence="0">
                  <emma:literal>PN2012- 13</emma:literal>
                </emma:interpretation>
                <emma:interpretation id="interp3" emma:lang="en-US" emma:confidence="0">
                  <emma:literal>PN2012~ 13</emma:literal>
                </emma:interpretation>
                <emma:interpretation id="interp4" emma:lang="en-US" emma:confidence="0">
                  <emma:literal>PN2012-B</emma:literal>
                </emma:interpretation>
              </emma:one-of>
            </emma:emma>
          </inkml:annotationXML>
          <inkml:trace contextRef="#ctx0" brushRef="#br0">621-2510 280,'-4'-7'104,"4"11"-81,0-8-6,0 4-7,0 0-11,0 0 0,0 0 3,0 0 1,0 0-1,0 0 9,0 7 6,0 3-7,-4 7-1,0 3-1,-3 7 0,3 10-2,-4 3-1,1 7-1,3 0 2,0 3-5,-3 0-1,-1-3 0,1-3 0,-5-4-3,1-3 2,0-4 3,-1-6 1,1-4-1,0-2-2,0-8-4,-1-3 0,-3-7 0,0-3-1,4-6 4,-1-4 0,5-7 1,-1-7 0,8-2 0,0-11 2,8-3 1,3-7 1,4-7 2,8-3 1,7-3 1,0 6 2,0 0-1,1 8 2,-1-1-4,0 0-2,0 3 0,0 4 1,0 6 1,-3 8 1,-1 2 0,-3 7 2,-4 4-10,-1 3-2,1 3 3,0 7 3,-4 7-1,0 3-2,-3 7 0,-5 6-1,1 4 0,-8 3 0,-4 0 0,0 4 0,-7-4-3,0 0 0,-5-3-5,-2-7 0,-1-7-23,-4-2-9,4-8-32,8-10-12,7-10-44</inkml:trace>
          <inkml:trace contextRef="#ctx0" brushRef="#br0" timeOffset="1651.0193">1103-1917 176,'-15'10'68,"11"-3"-52,-3 3-5,3-7-4,0 4-6,0 0 2,-3-4 7,-1-3 3,1-3-6,-1-1 16,1-2 8,3-4 0,0 0-1,0-4-10,1-3-5,3-6-4,3-7-2,5-4-3,3-3-1,4-3-1,0 0 0,8 0-2,0 3 1,-1 3 0,5 8 3,-5 2-5,1 7-1,-4 11 0,0 6 2,-4 6-1,0 11-1,0 7 1,4 6-1,0 3-3,3 4 2,-3 0-4,0 0 1,0-7 2,3-3 3,1-7 2,7-7 1,-3-6 2,-1-10 3,0-11-2,1-6 1,-1-10-3,-3-7 0,-4 0-3,-4 0 1,-4 0-4,-3 4 0,-5 3 5,1 3 5,-4 0-5,0 4 0,-4 3-2,1 0-2,-1-1-24,0 1-9,0 0-34,4 0-15,8 0-42</inkml:trace>
          <inkml:trace contextRef="#ctx0" brushRef="#br0" timeOffset="21964.4479">2102-2349 200,'-11'-4'77,"7"1"-60,4 3-3,0 0-3,0 0-8,0 0 0,0-3-6,4-7 0,4 0 1,-1 0 5,4 0 6,1-1-1,-1 1 1,0 4 1,1-1 1,-1 4-3,4-1 0,0 1-3,0 3 0,0 3-1,0 1 0,0 2 2,-3 8 1,-1 3-3,-3 9-1,-8 11-3,-4 13-1,-4 11-6,-7 2-3,-4 4 10,-3 4 6,-1-4-4,0-3-3,1-7-3,-1-11 0,1-2 5,3-14 1,-4-3 2,4-7 2,4-6 6,4-8 2,0-6-1,-1-6 2,5-8-6,3-3-1,0-3-2,8 0-1,3-7-3,1 7-2,3 0 1,1 3 1,-1 1 1,4 2 1,0 1-2,4-1 1,0 1 0,3 0 3,1 3-3,0 3-2,-4 3-3,-1 1 1,1 3 1,-4 3 0,0 8-16,0 2-4,1 4-12,-1 3-5,-4 0-22,4 0-10,-4-3-29</inkml:trace>
          <inkml:trace contextRef="#ctx0" brushRef="#br0" timeOffset="22579.516">2423-2219 248,'-12'-6'93,"16"2"-72,0 4-6,-4 0-8,4 0-10,3 0 2,1 0-6,-1 0 0,5 0 3,-9 7 2,1 7 2,-4 6 2,-4 13 3,1 7-2,-9 7 0,5 7-3,-1 6-1,5 1-1,-1-1-2,0-6 3,4-8 2,4-9 0,3-7 2,1-6 2,7-4 2,-4-7 8,4-6 2,0-10-4,4-11 0,0-9-2,0-11 1,0-9 0,0-11 0,-4 1-4,-4-4-3,-3 3 2,-5 4 0,1 3-3,-4 7-1,-4 3-1,-3 7 1,-1 3-2,1 3 2,-1 4-2,1 3 2,-1 4-2,1 3 2,3 3-7,0 1 1,0 2-15,0 4-5,4 7-15,4 3-6,4 7-14,-1-1-6,5 5-31</inkml:trace>
          <inkml:trace contextRef="#ctx0" brushRef="#br0" timeOffset="22985.7706">2898-2292 304,'-8'-4'112,"12"4"-87,0 0-4,-4 0-10,0 0-12,0 0 1,0 0-2,4 4 0,-1 6 2,1 3 0,-4 7 2,4 10-1,-4 14-1,0 3 3,0 3 0,0 4-1,0 6 1,0 1 0,0-1 1,0-3-5,0-7-1,0-6-17,0-11-5,0-6-26,0-7-8,0-3-128,0-17 101</inkml:trace>
          <inkml:trace contextRef="#ctx0" brushRef="#br0" timeOffset="23554.5986">3052-2128 220,'4'0'85,"0"0"-66,0-7 5,3 7 1,1 0-7,-1 0-1,1 0-3,-1-3-1,5 0-7,-1-1 0,4 1 1,0 0-3,4-1-1,0 4 3,0 0 3,0 4 0,-1-1 2,1 4-6,-4-1-1,0 8 0,-3 2 0,-5 8-5,-7 9-1,-3 4-4,-5 3 1,-7 4 1,0 3 2,-4-7 1,0 4 3,0-7-1,0-1 2,1-9-2,3-7 2,-1-3-4,5-3 0,0-4 1,7-4 2,4-6-1,4-6-1,3-8 1,8 1 1,1-4 3,2 0 2,1 1-1,0-1 1,-4 3-2,0 1 0,0 10-1,0-1 0,-3 8-2,-1 2-2,0 4-2,1 0-1,-1 0-12,0 1-2,1 2-19,-5-3-6,1 0-42,-5-3-16,-3-7 3</inkml:trace>
          <inkml:trace contextRef="#ctx0" brushRef="#br0" timeOffset="23842.1629">3471-1967 356,'4'0'132,"-1"0"-103,5 3-10,0-3-11,3 0-8,4 4 0,4-1-11,3-3-5,5 0 8,3 0-10,0 0-2,-3 0 4,-1 0 4,-3-3 0,-1-1 1,1 1-14,-1-1-6,1 1-22,-4 0-6,0-4-26</inkml:trace>
          <inkml:trace contextRef="#ctx0" brushRef="#br0" timeOffset="24336.2412">4278-2326 288,'0'4'110,"0"-4"-86,4 3 2,-4-3-5,0 0-14,3 7-4,1 3-5,0 0 1,-4 7 1,0 3 2,0 10 1,-4 10 3,0 10 3,-3 4-2,-1 6-2,-3 1-2,7-1-3,0-3 1,1-7-1,-1-10-5,0 1-1,4-11-24,-4-10-8,1-7-37,-5-3-18,8-13-3</inkml:trace>
          <inkml:trace contextRef="#ctx0" brushRef="#br0" timeOffset="24905.6184">4463-2121 244,'-4'-4'93,"4"8"-72,0-1-2,0-3-3,0 0-6,0 0 2,4-3 0,3-1 0,1 1-6,3-4 0,0 1 4,4 2-2,4-2 3,0 2-2,0 1 2,0-1-4,0 4-2,-1 0-2,1 4-3,-4 3-2,-3 3-1,-5 3-7,-7 7-2,-7 4-6,-5-1-2,-3 0 11,-4 1 5,1-4 3,-5 0 1,4-3 2,4-4 3,4-3-2,7 0 0,8-3 10,7 3 3,8-3 1,3 0 0,5-1-7,3 4-2,4 0 5,0 4 1,4-1-3,-8 4-1,-4 0-6,-3 3-1,-8 0-3,-8 7-3,-14 3-1,-12 0 0,-19 0-4,-18 4 0,-16-4-14,-3 0-3,-4-6 4,-4-11 2,7-16-59,12-18-25,4-19-5</inkml:trace>
        </inkml:traceGroup>
      </inkml:traceGroup>
    </inkml:traceGroup>
    <inkml:traceGroup>
      <inkml:annotationXML>
        <emma:emma xmlns:emma="http://www.w3.org/2003/04/emma" version="1.0">
          <emma:interpretation id="{C07C9869-AFFB-411D-B24B-CF971C4E1423}" emma:medium="tactile" emma:mode="ink">
            <msink:context xmlns:msink="http://schemas.microsoft.com/ink/2010/main" type="paragraph" rotatedBoundingBox="18535,7353 22561,6959 22646,7825 18620,8219" alignmentLevel="1"/>
          </emma:interpretation>
        </emma:emma>
      </inkml:annotationXML>
      <inkml:traceGroup>
        <inkml:annotationXML>
          <emma:emma xmlns:emma="http://www.w3.org/2003/04/emma" version="1.0">
            <emma:interpretation id="{378362EA-671C-4729-959E-AEEA8782D2F5}" emma:medium="tactile" emma:mode="ink">
              <msink:context xmlns:msink="http://schemas.microsoft.com/ink/2010/main" type="line" rotatedBoundingBox="18535,7353 22561,6959 22646,7825 18620,8219"/>
            </emma:interpretation>
          </emma:emma>
        </inkml:annotationXML>
        <inkml:traceGroup>
          <inkml:annotationXML>
            <emma:emma xmlns:emma="http://www.w3.org/2003/04/emma" version="1.0">
              <emma:interpretation id="{B10F6C13-ED03-4892-A9B4-4DED506BE838}" emma:medium="tactile" emma:mode="ink">
                <msink:context xmlns:msink="http://schemas.microsoft.com/ink/2010/main" type="inkWord" rotatedBoundingBox="18560,7614 20052,7468 20111,8073 18620,8219"/>
              </emma:interpretation>
              <emma:one-of disjunction-type="recognition" id="oneOf1">
                <emma:interpretation id="interp5" emma:lang="en-US" emma:confidence="0.5">
                  <emma:literal>see</emma:literal>
                </emma:interpretation>
                <emma:interpretation id="interp6" emma:lang="en-US" emma:confidence="0">
                  <emma:literal>See</emma:literal>
                </emma:interpretation>
                <emma:interpretation id="interp7" emma:lang="en-US" emma:confidence="0">
                  <emma:literal>Sec</emma:literal>
                </emma:interpretation>
                <emma:interpretation id="interp8" emma:lang="en-US" emma:confidence="0">
                  <emma:literal>sec</emma:literal>
                </emma:interpretation>
                <emma:interpretation id="interp9" emma:lang="en-US" emma:confidence="0">
                  <emma:literal>bee</emma:literal>
                </emma:interpretation>
              </emma:one-of>
            </emma:emma>
          </inkml:annotationXML>
          <inkml:trace contextRef="#ctx0" brushRef="#br0" timeOffset="1.56775E10">219 8 124,'0'-5'46,"0"5"-35,5-4 7,-5 4 4,0 0-2,-5 0 3,5 0-9,0 0-1,-10 0 4,0 0 3,-5 0-1,-5 0-4,5 0-2,1 4-5,-6 1 0,5-1-5,0 9-2,-5-4 2,5 0 0,0 0-1,5 0-2,1-1 1,4 1 1,0 0-3,0 0-2,5 0 2,0-1 0,0 6-2,0-1 2,0 0 1,5 0 2,0 1-1,4-1-1,6 0-2,0 0 1,0-4 3,5 0 3,5 0 4,0-1 2,-1-3-5,-4-1-2,0 5-2,-5 0-2,0 0 3,0 4 0,-1 0-4,-4 0 1,0 5-2,-5-5 0,0 5 4,-5-5 1,0 0-1,-5 1-2,0-1 1,-5-4-1,0 4 0,-4-4 2,-1-1-3,0 1 0,-5-4 1,0-1 0,0-4 2,-4 4 1,-1-4-12,0 0-4,5 0-21,0 0-5,5 0-31,6 0-50,4-4 27</inkml:trace>
          <inkml:trace contextRef="#ctx0" brushRef="#br0" timeOffset="1.56775E10">437 395 140,'10'-4'55,"0"4"-43,0 0 5,-5 0 0,5 0-6,0-4-1,-1 4-4,1-5-1,0 5-3,0-4 3,0-1 4,0 1 1,0 0 4,0-5-5,0 0-1,0 5 0,-5-5 0,0 0 0,0 0 0,-5 0 0,0 1 0,-5-1-2,0 0 1,-5 0-6,-5 5-1,0 4-2,0 0 0,-5 0 2,0 4 0,6 0 0,-1 5 0,0 0-3,5 4 2,0 5-1,5 0 0,5-1 0,5 1 0,5-1 2,5-3 0,5-1 0,-1 0 2,6-4-1,5 0-1,5 0 5,-1-5 4,6-4-1,0 0 1,-6 0-1,11-4 2,-10-1-3,4 1 1,-4-5-5,-5 0-2,0 0 0,-6-8-1,1-1 2,0-4 3,-5 0-2,0-4 0,-5-5-1,-1 0 1,-4 0-2,-5 5 2,0 4 0,-5 4 1,-5 5-5,-5 8 1,-5 14-5,1 9-1,-6 4 0,5 13 2,-5 0-1,5 1 1,5-1 0,5 0 0,5-4 5,5 0 1,5-5 2,5-4 0,5-4 9,0-5 3,9-9 4,11-4 0,10-4-9,4-5-4,1-4-15,-1-9-5,1-9-45,-1-9-19,1-4-48</inkml:trace>
        </inkml:traceGroup>
        <inkml:traceGroup>
          <inkml:annotationXML>
            <emma:emma xmlns:emma="http://www.w3.org/2003/04/emma" version="1.0">
              <emma:interpretation id="{5C72A82A-DB8A-4AAB-A5AC-DDD55B3427D4}" emma:medium="tactile" emma:mode="ink">
                <msink:context xmlns:msink="http://schemas.microsoft.com/ink/2010/main" type="inkWord" rotatedBoundingBox="20551,7156 22561,6959 22645,7819 20635,8016"/>
              </emma:interpretation>
              <emma:one-of disjunction-type="recognition" id="oneOf2">
                <emma:interpretation id="interp10" emma:lang="en-US" emma:confidence="0">
                  <emma:literal>also</emma:literal>
                </emma:interpretation>
                <emma:interpretation id="interp11" emma:lang="en-US" emma:confidence="0">
                  <emma:literal>aloo</emma:literal>
                </emma:interpretation>
                <emma:interpretation id="interp12" emma:lang="en-US" emma:confidence="0">
                  <emma:literal>abo</emma:literal>
                </emma:interpretation>
                <emma:interpretation id="interp13" emma:lang="en-US" emma:confidence="0">
                  <emma:literal>aho</emma:literal>
                </emma:interpretation>
                <emma:interpretation id="interp14" emma:lang="en-US" emma:confidence="0">
                  <emma:literal>abio</emma:literal>
                </emma:interpretation>
              </emma:one-of>
            </emma:emma>
          </inkml:annotationXML>
          <inkml:trace contextRef="#ctx0" brushRef="#br0" timeOffset="1.56775E10">2381 96 152,'0'-13'57,"0"8"-44,-5 1 16,5 4 4,-5 0-5,0 0-2,-5 0-10,0 0-5,-5 0-6,0 0 3,-5 4 4,-4 5-2,-1 0 2,-5 4-5,0 9 1,0 0-3,1 5 0,4 3-3,0 1 1,5 0-2,5-4-1,6-5-2,9 0 1,0-5-1,4-4 0,6 1 2,5-6 0,0 1 0,10-4 2,-5-5-3,5 0 0,-1-5 1,1 1 2,0-5 1,5-4 1,-6 0 0,1-1 2,-5-3-1,-5 4 0,0-1 1,-5 1 1,0 4-1,0-4-1,-5 4-3,0 0 1,-1 1-4,-4 3 0,5 1 1,0-1 0,0 1 0,-5 4 0,0 0-5,5 4-1,0 10 0,5-1 4,-5 0-1,5 5-1,0-1 3,5 1 0,0-5 1,5 0 2,-1-4-3,1-4 0,5-5 1,5-5 0,0-8 0,4-5 0,6-4 4,0-9 5,-1-8-5,6-14 0,-6-9 0,6-8 0,-5-5-2,-6 0 1,1 0-2,-10 0-1,0 4 1,-10 10-1,-5 8 2,-5 9 1,-5 9-1,0 8-2,-5 14-4,-5 17-2,-10 14 3,0 17 3,-5 9-1,0 14 0,11 8-4,9 9 1,10 0-3,9-9 2,16-9-6,10-9-3,4-8-14,6-18-8,0-13-27,-1-9-10,1-9-12,-6 0-7,-4 0 50</inkml:trace>
          <inkml:trace contextRef="#ctx0" brushRef="#br0" timeOffset="1.56775E10">3184 118 168,'30'-31'63,"-11"13"-49,11-8 16,-15 17 3,5-4-3,5-9 2,-1 4-7,6 5-1,5 0-13,-5 4 4,-1 5 5,-4 4-9,-5 4-1,-5 5-4,-10 8-1,-5 5-3,-5 14 1,-10-1-4,0 0 0,-5-4-1,5 0 0,1-5 0,-1-4-2,5-8-11,0-6-2,5-3-25,0-14-8,10-9-29,0-4-46,5-4 32</inkml:trace>
          <inkml:trace contextRef="#ctx0" brushRef="#br0" timeOffset="1.56775E10">3898-147 92,'-10'14'35,"0"-1"-27,-5 4 11,10-8 5,0 4-9,0 5-1,0 0-4,0-1 1,0 1-4,5 0-2,0 4-2,5-5-3,0-3 1,0-1 1,5-4 3,5-1 7,0-3 4,5-5 5,0-5 4,4-3 7,-4-1 4,0-4-6,-5-5-1,-5-4-3,-5-9 1,-5 5-6,0-1-3,-5 1-2,-10-1 0,-5 5-6,0 0-2,-5 0-20,1 4-9,-6 1-47,5 8-20,0 0-48</inkml:trace>
        </inkml:traceGroup>
      </inkml:traceGroup>
    </inkml:traceGroup>
    <inkml:traceGroup>
      <inkml:annotationXML>
        <emma:emma xmlns:emma="http://www.w3.org/2003/04/emma" version="1.0">
          <emma:interpretation id="{A9EB91C7-3E26-4823-85D8-FA127243923B}" emma:medium="tactile" emma:mode="ink">
            <msink:context xmlns:msink="http://schemas.microsoft.com/ink/2010/main" type="paragraph" rotatedBoundingBox="18593,8562 25101,7406 25284,8440 18776,9596" alignmentLevel="1"/>
          </emma:interpretation>
        </emma:emma>
      </inkml:annotationXML>
      <inkml:traceGroup>
        <inkml:annotationXML>
          <emma:emma xmlns:emma="http://www.w3.org/2003/04/emma" version="1.0">
            <emma:interpretation id="{9D5628C1-6C7F-4126-AA74-4803199A9837}" emma:medium="tactile" emma:mode="ink">
              <msink:context xmlns:msink="http://schemas.microsoft.com/ink/2010/main" type="line" rotatedBoundingBox="18593,8562 25101,7406 25284,8440 18776,9596"/>
            </emma:interpretation>
          </emma:emma>
        </inkml:annotationXML>
        <inkml:traceGroup>
          <inkml:annotationXML>
            <emma:emma xmlns:emma="http://www.w3.org/2003/04/emma" version="1.0">
              <emma:interpretation id="{16D140B3-5E7F-4820-A540-5BE22CF90741}" emma:medium="tactile" emma:mode="ink">
                <msink:context xmlns:msink="http://schemas.microsoft.com/ink/2010/main" type="inkWord" rotatedBoundingBox="18629,8589 21583,8212 21698,9115 18744,9491"/>
              </emma:interpretation>
              <emma:one-of disjunction-type="recognition" id="oneOf3">
                <emma:interpretation id="interp15" emma:lang="en-US" emma:confidence="0">
                  <emma:literal>Nintex</emma:literal>
                </emma:interpretation>
                <emma:interpretation id="interp16" emma:lang="en-US" emma:confidence="0">
                  <emma:literal>Nineteen</emma:literal>
                </emma:interpretation>
                <emma:interpretation id="interp17" emma:lang="en-US" emma:confidence="0">
                  <emma:literal>Nicest</emma:literal>
                </emma:interpretation>
                <emma:interpretation id="interp18" emma:lang="en-US" emma:confidence="0">
                  <emma:literal>Niter</emma:literal>
                </emma:interpretation>
                <emma:interpretation id="interp19" emma:lang="en-US" emma:confidence="0">
                  <emma:literal>tNienst</emma:literal>
                </emma:interpretation>
              </emma:one-of>
            </emma:emma>
          </inkml:annotationXML>
          <inkml:trace contextRef="#ctx0" brushRef="#br0" timeOffset="1.56775E10">363 986 108,'-5'0'44,"5"0"-35,0-4 20,0 4 7,0 0-5,0 0-1,0 0-5,0 4-2,0 0-12,-5 5 2,0 0 3,0 4 1,-5 9 1,0 9-7,-5 9-2,0 4-3,0 9 1,0 0-4,-4 4-2,-1 0 0,0-4-1,0-4 0,5-10 0,0 1-11,0-14-3,6-8-37,-1 0-14,5-9-38</inkml:trace>
          <inkml:trace contextRef="#ctx0" brushRef="#br0" timeOffset="1.56775E10">313 1123 168,'-5'0'63,"0"0"-49,5 4 9,0-4 1,0 0-3,0 0-1,0 0-10,0 0-4,5 4-4,5-4-4,0 9 1,0 0 1,5 4 0,-5 5 0,4 0 0,-4 4 0,0 4 2,0 9-1,0 9-1,0 9 1,0 5 1,5-1-3,-5 0 0,0-13 1,5-4 0,-6-9 0,1-5 2,0-4 3,0-4 4,0-9 16,-5-5 6,5-8 1,0-10 3,0-12-19,0-14-7,0-8-2,0-5 0,0-9-3,-1 5-1,6 0-1,-5 4 1,5 4-4,-5 5 0,0 5 1,0 3 2,0 5-10,0 5-4,5 0-21,-6 8-6,6 5-40,-5 4-14</inkml:trace>
          <inkml:trace contextRef="#ctx0" brushRef="#br0" timeOffset="1.56775E10">953 1259 192,'0'5'74,"0"-1"-58,0-4 7,0 9 1,0-9-6,0 9-1,0 4-3,0 0-1,0 5-7,-5 4-6,5 4-1,-5 5 12,0 4 7,0 1-5,0-1-2,0 0-6,5-8-4,0-5 0,0-9-1,-5 5 0,0-14 2,5 5-28,-5-9-11,0-5-81</inkml:trace>
          <inkml:trace contextRef="#ctx0" brushRef="#br0" timeOffset="1.56775E10">992 1039 312,'0'13'115,"5"-22"-89,0 5-3,-5 4-9,0 0-10,0-4-3,0-1-40,0 1-16,0-5-70,5 0-30</inkml:trace>
          <inkml:trace contextRef="#ctx0" brushRef="#br0" timeOffset="1.56775E10">1181 1378 124,'0'0'46,"0"0"-35,0 0 12,0 0 2,0 0-5,0 0 1,0 5-6,0-1 1,0 1-9,0-1 2,0 0 2,0-4-2,0 0 2,0 0 0,0 0 3,0 0 2,10 5-1,0-5 1,-1-5 0,1-3-4,0-1-2,0-5-2,0 1 0,0 0-2,0-5 1,0 1-2,-5-5 0,-5 4-3,0 0 1,-5 1 2,0-1 4,-5 5-2,0 4 1,-5 5-5,0 4 0,-5 9-6,1 4 0,-1 9 1,5 4 1,0 10-2,5 8 2,5 0 1,5 0 0,5 0-3,5-4 2,0-10-1,5 1 0,0-4-7,5-10-4,4-8-24,1-4-9,0-5-11,-5 0-3,0-5-35</inkml:trace>
          <inkml:trace contextRef="#ctx0" brushRef="#br0" timeOffset="1.56775E10">1374 1594 176,'-10'5'66,"10"-5"-52,0-5 12,0 1 1,5-1 0,-5 1 1,5-5-4,0-4-3,0-9-11,0-4 0,5-1 3,0-8-3,5 4 2,0 0-5,-1 5 1,1 4-1,0 0 1,0 8-4,0 6-1,0 3-1,-5 5-2,0 9 1,0 4 1,-1 9-6,-4 5 1,-5 4-10,5 4-2,0 0-5,0-4-1,0 0-6,-5-5 0,5-8-39,0-5-17,10-9 0</inkml:trace>
          <inkml:trace contextRef="#ctx0" brushRef="#br0" timeOffset="1.56775E10">1840 1277 176,'0'-4'66,"-5"-5"-52,10 9 17,-5 0 4,-5 4-6,0-4 0,0 0-12,-5 0-3,0 5-8,1-1 0,-1 5 1,-10 0 1,5 4 2,0 0-3,5 0 1,5-4-5,-5 4 0,5-4-3,5 4-1,0 1-1,0-1 0,5 0 4,5 0 3,0 0-2,0 1 0,0-1 1,-5 4 0,5 1-2,-5 0 1,0-1-2,-5 5-1,0-4 3,-5 0 0,0-1-1,-5 1-2,0 0-2,-5-5 1,-5 0-4,0 0-1,1-4-17,-6-5-5,0-4-24,-5-4-6,5-5-47</inkml:trace>
          <inkml:trace contextRef="#ctx0" brushRef="#br0" timeOffset="1.56775E10">2043 748 180,'0'-4'68,"5"-1"-52,0 1 19,-5 4 7,0 0-10,0 0-3,0 0-9,0 0-2,5 4-10,0 5-3,0 9 1,0 13-1,-5 8 0,0 5-3,0 9 1,0 0 0,0 0 1,0 4 0,0 1 0,0-1-2,0-4 1,0-9 0,0-5 1,0-8-2,0-9 1,0-4-7,5-9 1,-5-9-43,5-5-19,10-3-60</inkml:trace>
          <inkml:trace contextRef="#ctx0" brushRef="#br0" timeOffset="1.56775E10">1840 1087 236,'-15'14'88,"15"-14"-69,-10 8 15,10-8 1,-5 0 2,0 0 2,5-4-4,0 4-1,-5 0-19,5 0-2,0-4-2,5-1-4,0 1-2,0-5-5,5 5 0,5-5 0,5 0 0,10-4 0,-1 0 0,6-1-11,0 1-5,0 0-14,-6 0-6,-4-1-17,0 6-6,-10-1-67</inkml:trace>
          <inkml:trace contextRef="#ctx0" brushRef="#br0" timeOffset="1.56775E10">2232 1228 112,'5'5'44,"-5"-5"-35,5 0 14,-5 0 2,0 0 11,5 0 7,5 0-10,0 0-2,-1 0-18,1-5 1,0 5 2,0-4-2,-5 0 0,5-5-2,0 0 0,-5 0-4,0-4 0,0-5-3,0 1 2,-5-1-4,0 0-2,0 5 0,-5 4 1,0 1-1,-5 3-1,0 1-2,-5 13 1,0-1-1,-4 6 0,-1 3 2,0 5 2,0 0-1,0 5 2,5 4 2,5-1 2,5-3-3,5 4-3,5-5 0,5-4 1,5-4-1,0-5-1,0 0-4,5-4-2,0-4-41,-6-1-17</inkml:trace>
          <inkml:trace contextRef="#ctx0" brushRef="#br0" timeOffset="1.56775E10">2678 1074 200,'-5'13'77,"5"-4"-60,0-9 13,0 0 1,0 0-5,0 0 2,0 0-7,0 0-1,10 0-11,5 0 3,5-4 2,5-1-1,-1 1 2,6 0-8,0-1-4,0 1-5,-1-5 1,1 5 1,-5 4 2,-5-5-3,4 1-2,-4-1-16,-5 5-5,0-4-17,-10 0-6,-5-5-72</inkml:trace>
          <inkml:trace contextRef="#ctx0" brushRef="#br0" timeOffset="1.56775E10">2772 841 140,'-5'-5'55,"5"1"-43,0 4 16,0 0 5,0 0-5,0 0 0,0 0-4,5 4-3,0 5-11,5 0 5,0 4 4,5 0 1,0 9 0,0 5 1,0 4-1,-1-1 8,-4 1 5,0 0-6,-5 4-4,-5-4-11,-5 5-3,-5-1-5,0-4-3,1-5-9,-1-4-3,0-4-40,0-5-19,5-4-83</inkml:trace>
        </inkml:traceGroup>
        <inkml:traceGroup>
          <inkml:annotationXML>
            <emma:emma xmlns:emma="http://www.w3.org/2003/04/emma" version="1.0">
              <emma:interpretation id="{A86F1483-043A-47A1-8FF2-2A008B935FC1}" emma:medium="tactile" emma:mode="ink">
                <msink:context xmlns:msink="http://schemas.microsoft.com/ink/2010/main" type="inkWord" rotatedBoundingBox="21654,8094 25086,7404 25293,8434 21861,9124"/>
              </emma:interpretation>
              <emma:one-of disjunction-type="recognition" id="oneOf4">
                <emma:interpretation id="interp20" emma:lang="en-US" emma:confidence="0">
                  <emma:literal>Schacht's</emma:literal>
                </emma:interpretation>
                <emma:interpretation id="interp21" emma:lang="en-US" emma:confidence="0">
                  <emma:literal>Schacht??</emma:literal>
                </emma:interpretation>
                <emma:interpretation id="interp22" emma:lang="en-US" emma:confidence="0">
                  <emma:literal>Schacht,</emma:literal>
                </emma:interpretation>
                <emma:interpretation id="interp23" emma:lang="en-US" emma:confidence="0">
                  <emma:literal>Schacht!?</emma:literal>
                </emma:interpretation>
                <emma:interpretation id="interp24" emma:lang="en-US" emma:confidence="0">
                  <emma:literal>Schacht's,</emma:literal>
                </emma:interpretation>
              </emma:one-of>
            </emma:emma>
          </inkml:annotationXML>
          <inkml:trace contextRef="#ctx0" brushRef="#br0" timeOffset="1.56775E10">3595 440 176,'-10'-9'68,"10"13"-52,-5-4 6,1 0 1,-6 0-3,-5 0 3,0 5-4,-5-1 0,0 5-10,-5 0 3,1-1 2,-1 6 1,-5 3 4,5 1-7,0 0 1,6-1-6,-1 1-2,0-1-2,5 1-3,5 0 1,0-1-1,0 1 0,5 0 0,5-1 0,0-4 2,0 1-1,5-1 2,0 0-2,0 0 2,5 1-2,0 8-1,0-5 1,0 1 1,0-1-3,5 1 0,0 0 1,-1-1 0,1 1 0,5 0 2,0-1-3,0-4 0,-5 1 1,0-6 0,-5 1 2,-1 0 1,-4 0-1,0-5 1,-5 5 2,-5-4 4,-5 3-4,-9 1-1,-1 0 2,-10 4 1,5 0-6,-4-4 0,-1-4-1,-5-1 0,5 0-69,1-4-28,-6-13-37</inkml:trace>
          <inkml:trace contextRef="#ctx0" brushRef="#br0" timeOffset="1.56775E10">3709 797 164,'-5'-9'63,"5"9"-49,0-9 14,0 9 4,0 0-5,0 0 1,0 0-9,0 0-1,-5 9-11,1-5 0,-1 1 3,-5 3-2,0 6 1,-5 3-5,0 1-1,0 4 3,0 4 1,0 1 3,5 4 1,1-1-5,4-3-4,5-5 1,5 0 0,4-4-4,6-5 1,0-4 0,5-1 2,5 1 1,5 0 3,-6-5-3,1 1-2,0-1-5,0-8-2,0 4-39,-6-5-15,1-3-63</inkml:trace>
          <inkml:trace contextRef="#ctx0" brushRef="#br0" timeOffset="1.56775E10">3908 519 164,'5'-5'63,"0"5"-49,-5 0 18,0 0 7,0 0-9,0 0-2,10 0-10,-10 0-3,0 0-9,9 5-4,1 4 1,-5 0 0,5 4 1,-5 4 0,5 5 0,0 5-5,0-1 1,0 10 0,0-1 0,0 4 0,0 10 2,-5-5 1,0-4 3,0-1-3,-1-3 0,1-6-1,0 1 1,0-9 0,-5 0 1,0-8-5,0-1-1,5-4 3,-5-1 3,-5-8-1,0 5 0,0-5-1,0 0-2,5-5 1,0 1-1,0-5 2,0 0 5,0-4 4,5-4-4,5-1-2,-5 5-2,5 0-3,0-1-2,5 1 1,0 4 5,0 0 2,5 5-2,-1 4-3,1 0 2,0 4 2,0 1-2,-5 4 0,-5-1-1,0 1-2,-5 5 3,-5-1 0,0 0-4,0 0 1,-5 0-9,0-4-4,5 4-35,-5-8-14,5-5-65</inkml:trace>
          <inkml:trace contextRef="#ctx0" brushRef="#br0" timeOffset="1.56775E10">4582 814 148,'0'-4'57,"0"4"-44,0-5 5,5 1-1,-5 0 1,0-1 3,0 1 0,0-5 2,0 5-13,0-5 5,0 4 3,-5-4 1,5 5 1,-5 0-5,0-1 1,0 1-5,0-1 1,0 5-5,-5 5-2,0 4-5,-4 8-2,-1 10-2,-5-1 0,0 5 3,5 0 0,0-5 1,5 1 0,0-5 0,5 4-3,5-4 2,5-4-1,0-5 0,5-4-5,0 0-3,5-5-1,-5-4-1,5 0-2,0-4-1,0-5 3,0-4 3,-1-5 5,1 0 2,-5 1 6,0-5 5,0 4 1,-5 1 2,0-1 0,0 5 0,-5 4 0,0 0 0,0 5-4,5 4-3,-5 0-5,5 8 0,0 1 0,5 0 0,0 4 0,-1 1 0,1-1-3,0 0 2,0-4-8,0 0-2,0-1-14,0-3-6,5-5-37,-5 0-14,0 0-3</inkml:trace>
          <inkml:trace contextRef="#ctx0" brushRef="#br0" timeOffset="1.56775E10">4894 704 164,'-10'0'63,"6"4"-49,-6 5 16,5 0 5,0 0-6,0 4-2,-5 5-11,0 4-5,0 0-6,5 0-2,0 4 3,0 1-1,5-5 0,0 0-3,5 0-2,5-5 1,0-3-1,5-6 2,5-3 1,-1-10-1,6-3-2,0-1-28,0-4-14,0-5-40,-1 0-44,-4 1 42</inkml:trace>
          <inkml:trace contextRef="#ctx0" brushRef="#br0" timeOffset="1.56775E10">4964 351 124,'0'5'49,"5"-5"-38,-5 0 12,0 0 3,0 0-1,0 0 2,0 0-6,0 0-3,5 9-10,0-1-3,0 1 1,5 0-1,-5 4 2,-1 5-2,6 4 0,0 4-3,-5 10-2,5 3 1,-5 10 1,0 4 1,0 4 3,0 0-1,0-4 2,0-9 0,-5-4 1,0-9-9,0-5-1,0-4 4,0-4 6,0-9-2,0 0-1,0-1 4,0-8 4,5-4 4,0-5 2,0-9-6,5 1 0,0-5-8,5-5-1,-1 1-2,1-1-2,0 5-2,0 0 1,0 5 1,0 8 0,0 5-3,-5 4 0,-1 4 2,1 0 2,0 5 0,0 4 2,-5 1-2,0-1-1,0 0 1,0 0-1,0 5 0,-5-5 2,0 0-6,0 1 1,0-6-17,0 1-4,0 0-26,0-5-8,5-4-55</inkml:trace>
          <inkml:trace contextRef="#ctx0" brushRef="#br0" timeOffset="1.56775E10">5341 65 100,'-5'-13'38,"5"13"-29,0-5 14,0 5 8,0 0-4,0 0 1,0 0-6,0 0-4,0 0-10,0 0-5,0 0-2,5 9 3,0 0 5,0 4 1,-5 0 2,0 5 0,0 4 0,0 4 0,-5 5 0,0 0-2,0 4 1,5 1-6,-5-1-1,5 5 2,-5 4 3,5 4 0,-5 9 2,-5 5 7,5 4 3,0-4-2,0-9-1,5-5-10,0-17-3,0-9-3,5-4-2,0 0 3,5-10 2,10-3-2,4-5 0,-4-9-3,5 0-1,0 0-4,-5-4 1,0 0-3,-1 0 2,-4-1-6,0 1-3,0 0-8,-5 0-3,0-5-7,0 5 0,0 0-5,0-1 0,0 1-30,-1-4-47,1-1 30</inkml:trace>
          <inkml:trace contextRef="#ctx0" brushRef="#br0" timeOffset="1.56775E10">5261 395 208,'0'0'79,"0"-4"-61,-5 4 15,5 0 1,0 0-4,-5 0 0,0 0-4,-4 0-1,4 0-14,0 0 7,5 0 2,0 0-2,5-4 0,9-1-6,6-4 0,10-4-5,5-4-2,4-1 0,1-4-1,0 0 0,-1 0 2,1 4 3,0 1 2,-1-1 1,-4 0 0,0 5-2,-5 0 1,-6 0-4,-4 4 1,0 0-3,-5 0 2,0 5-4,-5-1 0,0 1 1,0 0 2,-6-1-3,1 5 0,0-4-3,-5 4-1,0 0 1,0 0 2,0-5-6,0 1-1,0 0-16,0-1-6,0 1-17,-5-1-5,0 1-14,5 0-5,0-1-76</inkml:trace>
          <inkml:trace contextRef="#ctx0" brushRef="#br0" timeOffset="1.56777E10">6198 435 144,'5'-4'55,"-5"4"-43,0 0 25,0 0 9,0 0-8,0 0-2,0 0-5,0 0-2,0 0-16,0 0 3,0 0 2,0 0-8,0 9-1,0-1-3,0 1-1,0 4-3,0 1 1,-5-1-4,5 4 0,0 1 1,-5 4 2,1 0-1,-1 0 2,0 0-2,0 5-1,0-5 1,0 0-1,0 0-20,0-5-9,0-3-60,0-1-27,0 0 13</inkml:trace>
          <inkml:trace contextRef="#ctx0" brushRef="#br0" timeOffset="1.56777E10">6263-147 148,'10'0'55,"-10"5"-43,0-5 25,0 0 11,0 0-9,0 0-2,0 0-8,0 0-4,0 0-13,0 4 1,0-4 1,0 9-5,0 0-3,0 4-1,-5 5 1,0-1-5,-5 5-1,0 5 0,0 4 2,-5 4-1,0-4-1,1 4 1,-1-4-1,0-5-31,0 1-14,0-5-83</inkml:trace>
          <inkml:trace contextRef="#ctx0" brushRef="#br0" timeOffset="1.56777E10">6397 431 160,'-5'-5'63,"10"5"-49,-5-4 14,0 4 2,0 0-6,0 0-2,0 0-6,0 0-2,0 0-8,0 0 3,0 0 3,0 0 0,0 0 1,0 0-5,0 0 0,5-4-5,0 4 0,-5 0-1,5 0 1,0-5-4,4 5 0,1 0 1,0-4 2,0 4-3,0 0 0,0 0 1,0 0 2,5 0-3,0 0 0,0 0 1,-1 0 2,-4 0-1,0 0-1,0 0 1,-5 0-1,-5 0 0,0 0 2,5 0 5,0 0 6,-5-5-7,0 5-1,0 0-5,0 0-1,0 0 1,0 0 0,0 0-3,0 0 2,0 0 1,5 0 2,0 0-3,-5 0 0,0 0 1,5 0 0,0-4 0,-5 4 0,0 0 0,0 0 0,0 0 2,0 0 3,0 0-2,0 0-2,0 9 8,0 0 6,0 4-1,-5 9 2,-5 9-3,-5 17 0,-5 14-3,1 4 1,-1-4-8,5-5-2,0-4-76,10-18-34,5-22-33</inkml:trace>
        </inkml:traceGroup>
      </inkml:traceGroup>
    </inkml:traceGroup>
    <inkml:traceGroup>
      <inkml:annotationXML>
        <emma:emma xmlns:emma="http://www.w3.org/2003/04/emma" version="1.0">
          <emma:interpretation id="{5412D3E9-1760-4D65-BD3B-CB565A700711}" emma:medium="tactile" emma:mode="ink">
            <msink:context xmlns:msink="http://schemas.microsoft.com/ink/2010/main" type="paragraph" rotatedBoundingBox="20347,11044 20482,10541 21038,10690 20902,11194" alignmentLevel="3"/>
          </emma:interpretation>
        </emma:emma>
      </inkml:annotationXML>
      <inkml:traceGroup>
        <inkml:annotationXML>
          <emma:emma xmlns:emma="http://www.w3.org/2003/04/emma" version="1.0">
            <emma:interpretation id="{A3C2DAA4-44B9-42CA-AA7F-F6486A2684F5}" emma:medium="tactile" emma:mode="ink">
              <msink:context xmlns:msink="http://schemas.microsoft.com/ink/2010/main" type="line" rotatedBoundingBox="20347,11044 20482,10541 21038,10690 20902,11194"/>
            </emma:interpretation>
          </emma:emma>
        </inkml:annotationXML>
        <inkml:traceGroup>
          <inkml:annotationXML>
            <emma:emma xmlns:emma="http://www.w3.org/2003/04/emma" version="1.0">
              <emma:interpretation id="{70560B57-5595-4EFD-A329-5FF5BD99B771}" emma:medium="tactile" emma:mode="ink">
                <msink:context xmlns:msink="http://schemas.microsoft.com/ink/2010/main" type="inkWord" rotatedBoundingBox="20347,11044 20482,10541 21038,10690 20902,11194"/>
              </emma:interpretation>
              <emma:one-of disjunction-type="recognition" id="oneOf5">
                <emma:interpretation id="interp25" emma:lang="en-US" emma:confidence="0">
                  <emma:literal>t</emma:literal>
                </emma:interpretation>
                <emma:interpretation id="interp26" emma:lang="en-US" emma:confidence="0">
                  <emma:literal>•</emma:literal>
                </emma:interpretation>
                <emma:interpretation id="interp27" emma:lang="en-US" emma:confidence="0">
                  <emma:literal>9</emma:literal>
                </emma:interpretation>
                <emma:interpretation id="interp28" emma:lang="en-US" emma:confidence="0">
                  <emma:literal>.</emma:literal>
                </emma:interpretation>
                <emma:interpretation id="interp29" emma:lang="en-US" emma:confidence="0">
                  <emma:literal>*</emma:literal>
                </emma:interpretation>
              </emma:one-of>
            </emma:emma>
          </inkml:annotationXML>
          <inkml:trace contextRef="#ctx0" brushRef="#br1" timeOffset="-4.09948E7">2000 3391 248,'-3'-27'93,"10"10"-72,1-6-15,-4 13-10,3-7-3,-3 0 1,0 0 19,-1 1 9,-3-1-11,0 3 10,0 4 2,0 0-9,-3 4-3,-5-1-14,-7 4-3,-4-1-2,-7 4 0,-1 4 5,1 2 1,3 1 2,1 3 0,3 0-3,4 4 2,0-1 1,3 4 0,5 3-3,3 0 0,4 3-1,0-3 3,4 1-2,0-1-1,-1 0 3,5-3 0,-4-4-2,3-3 2,-3 0-1,0-3 0,0-1 0,-1 1-2,-3-7 3,0 0 2,0 0 4,4-3 4,0-1-2,0-6-2,3-3-2,1-4 0,3 0-2,0-3-1,1-3-2,3 3 1,0-4-1,0 4 0,0 0 0,-4 3 0,1 1 2,-5 2 2,1 1-1,-1-1-1,-3 1 3,0 0 0,0 3 3,-1-4 1,1 1-1,0-1 1,0 1-2,-1-4 0,1 0 1,0 1 1,0-4-1,0 6 1,-4 1 2,3 3 2,-3 3-5,0 0-2,0 1-4,-3 22-5,-1 8 0,-4 6 1,1 7 2,-1 6 1,4 8 1,1 2 0,6 1 2,5-4-1,7 0-1,4-3 1,7-6-1,8-8-14,4-9-3,7-4-33,4-7-15,8-3-52</inkml:trace>
        </inkml:traceGroup>
      </inkml:traceGroup>
    </inkml:traceGroup>
  </inkml:traceGroup>
</inkml:ink>
</file>

<file path=ppt/ink/ink6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2:12.16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D1E826E5-BEC2-4585-9EA1-6D1B3A90DAD1}" emma:medium="tactile" emma:mode="ink">
          <msink:context xmlns:msink="http://schemas.microsoft.com/ink/2010/main" type="inkDrawing" rotatedBoundingBox="8072,13639 10054,12185 10713,13082 8731,14536" hotPoints="9111,13955 0,0 10498,12942" semanticType="enclosure" shapeName="RightTriangle"/>
        </emma:interpretation>
      </emma:emma>
    </inkml:annotationXML>
    <inkml:trace contextRef="#ctx0" brushRef="#br0">667-321 216,'-8'-3'82,"4"0"-64,-3 3 4,3 3-1,0 0-9,-3 4 1,-5 0-2,-3 6 1,-4 11-6,-7 16 3,-8 20 3,-7 27-2,-12 24 2,-15 40-7,-11 26-1,-15 34-13,-16 21-4,-7 6-34,0-11-14,16-12-4,14-27-44,15-24 18</inkml:trace>
    <inkml:trace contextRef="#ctx0" brushRef="#br0" timeOffset="-587.7144">366 138 156,'-8'-16'57,"8"2"-44,-3 1-8,3 6-5,0-3 0,0 0 2,-4-3 17,0-1 8,-3 1-14,-1 3 13,-3 3 4,-4 0-7,0 4 0,-1 3-10,1 3 0,-3 4-8,-1 3-3,0 3-4,0 8 1,0 2-1,-4 7 0,5 4-5,-1 3-3,0 3 12,0 7 5,4 6-5,0 8 0,3 2-2,1 8 0,4-1-3,3-6 0,0-1-3,8-6 1,3-6 7,5-8 6,3-6-6,7-7-3,1-6 2,3-7 1,5-7-7,-1-10-4,4-4 18,-4-6 8,0-7-2,0-6 0,1 0-3,-5-4 2,0-7-5,-3-3-3,-8 0 1,4 1 0,-4-8-1,-4 0 1,-3 1-4,-1-4 0,1 0-1,0 0-2,-1 0 1,1 4-1,-1-1-3,1 4 0,-5 3 2,1 7 0,-4 3 3,-4 4 1,-3 6-6,-4 0-2,-8 7-1,-4 3 4,-3 1-1,-1 2 1,5 4 2,-1 0 0,4-3-18,4 0-5,0-1-196,7-19 82</inkml:trace>
    <inkml:trace contextRef="#ctx0" brushRef="#br0" timeOffset="1603.3377">1128 85 228,'-15'0'88,"15"3"-69,-7 0 6,7-3 0,0 0-7,0 0-1,0 0-1,0 0 0,0 0-8,-4 0 1,4 4 2,0-1-6,-4 4-1,-4 10-4,1-1-1,-1 11-1,-3 7 0,0 6 2,-4 7 0,-4 6 0,4 4 0,0 7 0,-4 0 0,-4-1 0,8-6 0,0-3 0,0-7 0,3-7-18,1-10-8,0-6-35,3-4-13,1-7-30</inkml:trace>
    <inkml:trace contextRef="#ctx0" brushRef="#br0" timeOffset="2819.4699">1094 88 160,'-11'3'63,"7"1"-49,4-1 3,0-3-1,0 4-1,-4 2 0,1-2 6,-1 6 3,0-7-12,4 0 2,0 1 0,0-4-1,0 0 2,8 3-2,-1 0 0,4-3-1,1 0 0,-1-3-2,0 3 1,4 0 0,1 0 1,-5-3-4,0 3-3,1 0-5,-1 0-2,0 3 3,0-3 1,1 0 0,3 0-2,0 3 1,0 1-1,0-4 0,0 0 0,0 3 0,0-3 0,-3 0-3,-1 0 2,-3-3-23,-1-1-10,-3 1-59,-4-4-69,-8-13 43</inkml:trace>
  </inkml:traceGroup>
</inkml:ink>
</file>

<file path=ppt/ink/ink6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17T09:42:20.38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78CA2885-C772-479D-8AE2-30227EC0AB68}" emma:medium="tactile" emma:mode="ink">
          <msink:context xmlns:msink="http://schemas.microsoft.com/ink/2010/main" type="inkDrawing" rotatedBoundingBox="9357,14242 10265,14795 9811,15541 8903,14988" hotPoints="9146,14601 9342,14379 9776,14497 10103,15050 9175,15132 9083,15039" semanticType="enclosure" shapeName="Hexagon"/>
        </emma:interpretation>
      </emma:emma>
    </inkml:annotationXML>
    <inkml:trace contextRef="#ctx0" brushRef="#br0">305 1878 56,'-8'-30'22,"8"16"-18,0-9 11,0 13 5,0-4 11,0 1 5,0-1 6,0-2 3,-4 2-11,-3 1-3,-1-1-18,1 4 1,-5 0 2,1 4-8,-4 2-2,0 1-4,-4 6 1,-4 4 2,1 6 2,-1 4-3,-3 10-3,-1 3 2,1 7 2,0 7 0,3 3 0,4 3-1,0 0 2,0 0-1,8-3 0,4 0-3,3-3 1,4-7-4,4-4 0,3-3 1,1 0 0,7-3 0,0 0 0,4 0-3,0-4 2,3 4-4,5-7 1,-1-3-14,4-4-3,4-3-16,4-3-6,0-7-26,7-10-42,8-17 29</inkml:trace>
    <inkml:trace contextRef="#ctx0" brushRef="#br0" timeOffset="734.545">633 1791 192,'-4'0'74,"4"3"-58,0-3 3,0 0-4,0 0-2,0 0 5,0 0 5,0 0 6,0 0-16,0 0 4,0 7 1,0-1-4,4 1 0,-4 0-8,3 3-2,-3 3-2,4 7-2,-4 0-2,0 4 1,0 3 1,0 6 0,-4 7 0,1 4 0,-1-10 0,0 16 2,0-7-3,1-2 0,-1-8 1,0-6 2,4-4-3,0-3 0,0-9-1,0 5 0,4-6 2,0-3 2,-1 0 1,5-4 1,3-3 0,1 0 0,3 0 2,0-3 1,4-1-3,-1 1-1,5 0 3,0-1 1,-1 1-1,1-4-1,-4 7-1,0-3 0,-4 0-2,0 3-2,-4 0 3,-3 0 0,-1 0-1,1 0-2,-1 3-4,1-3-2,-1 0-17,-3 3-8,4-3-23,3 0-11,-4 0-56</inkml:trace>
  </inkml:traceGroup>
</inkml:ink>
</file>

<file path=ppt/ink/ink6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35:38.017"/>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46 2 84,'-14'-4'33,"14"4"-26,-9 4 20,5-4 27,4 0-29,-5 0 17,5 0-25,-5 0 9,5 0-16,-4 5-5,4-1-3,-5-4-5,10 0 2,-5 0 3,9 8-1,0-4 8,5 4-5,0-4 3,4 0-4,1-4 5,-1 4-5,5-4 6,5 0-6,0-4-1,-1 4-1,-4-4 1,5 4-1,-10-4-3,10 8 1,-9-4 1,4 4 0,-5-4 0,0 4 0,-4-4 0,5 5 0,-5-5 0,4 0 0,0 0 2,1 0-1,-5 0 2,4 0-2,-9-5-1,5 5 1,-9-4 1,-1 8-1,-4-4-1,5 0 1,-5-4 3,5 4-2,-5-4 4,0 0-4,0 0-5,0 4 1,0-4-1,0 4 1,0-4 4,0 4-1,-5-4-1,5 8 1,-5-4 1,1 0-1,-5 0-1,-1 4 1,-8 0-1,9 4 0,-10-4 2,10 5-1,-9-1-1,4 0 1,-9 4-4,9 0 2,-9 5 1,4-1 0,-8 1 2,8 3-1,-13-3-1,14 3 1,-5 1-4,4-1 2,-4 1 5,9 3-2,-4 1 6,9-1-5,-5-3-1,9 3-1,1-3 1,4 3-1,0-7 4,4-1-3,-4-3 1,5-1-1,-1-4-4,10 4 1,0-3 3,0 3-1,0-4-1,4 4 1,-4-3 1,4 3-1,1 0-1,-1 0 1,1 1 3,-5-1-2,-1-8 12,1 4-7,-5-8 3,5 4-6,-5-8 0,1 4-2,-1-8 1,0 4-2,0-4-3,1 8 1,-1-12-131,5 7 72,-5-3-111,5 4 98</inkml:trace>
  <inkml:trace contextRef="#ctx0" brushRef="#br0" timeOffset="3287.0243">1042 404 132,'9'-16'49,"-9"16"-38,0-17 10,0 9 13,0 4-19,0-8 10,0 8-15,0-13 6,5 9-9,0-12 7,9 7-8,-1-7 5,1 3-6,0-3 9,0 3-8,0-7 8,4 7-8,-4-7 3,4 7-5,-4-3 0,5 8-2,-6-5-2,6 9 1,-5 0 1,0 4-1,-1 0 2,1 8-2,-5 0-1,5 4 1,0 0 1,0 5-1,-5-5-1,5 4 1,-5 0-1,0 5 0,-9-5 4,5 4-2,-10 1 1,1 3-1,-5 1 3,-1-1-3,-8-3 1,9 3-1,-10-3-2,5 3 1,-4-3-4,4-1 2,-4-4 1,9 0 0,-10-7 2,10 3-1,-5-8-1,9 4 1,-4-4 1,5 0-1,-6-4 2,10 4-2,-4-4-3,8 0 1,-4-5-1,0 9 0,0-8 0,10 8 0,-6-8 2,5 8 0,-4-4 0,4 8 0,0-4 2,5 8-1,-4 0 2,3 5-2,-3-1-1,3 4 1,1 1 1,0 3-1,-5-3 2,5-1-2,-5 0 4,5 1-3,-5-1 4,1 5-4,-6-5 1,5 1-1,-4-1 1,4-4-2,-4-4-1,0 1 1,-5-5-23,4 0 12,-4-8-91,0 4 56,0-8-93,9-1 78</inkml:trace>
  <inkml:trace contextRef="#ctx0" brushRef="#br0" timeOffset="2357.0163">1139 52 124,'0'-9'49,"0"9"-38,0 0 19,0 0 25,0 0-30,0 0 22,0 0-28,0 0 16,0 0-20,0 0 10,0 0-15,0 0 2,0 9-8,-5 3 7,5 8-7,-4 9 8,4 4-8,-5 12 1,1 0-3,-6 8-2,10 1 1,-4-1 1,4 0-1,-5-4 2,10-8-2,-5-8 2,0 0-2,0-13-3,4 1 1,-4-5-19,5 1 11,-5-9-38,0 4 26,0-4-70,0 5 51,0-5-74,5 0 65</inkml:trace>
  <inkml:trace contextRef="#ctx0" brushRef="#br0" timeOffset="3768.2921">1688 216 156,'-9'-9'57,"9"9"-44,18-8 16,-18 4 17,5 8-25,-5-4 3,0 0-15,0 0-1,0 0-5,0 0 0,4 8-1,-4 5 1,5 7-2,-5 9 4,0 0-3,0 7 4,9 1-4,-4 4 1,4-4-1,-5 0 1,6-4-2,-1-9 4,0 1-3,-4-9-3,-1 5 0,-4-13 1,5-4 0,0-8-36,-1 0 20</inkml:trace>
  <inkml:trace contextRef="#ctx0" brushRef="#br0" timeOffset="4172.9606">1771 257 128,'-9'-9'49,"9"9"-38,0-16 19,0 8 17,4 4-26,1-5 5,-1 5-16,1-8 3,4 4-8,-4-9 2,4 9-4,0-4 0,5 4-1,0-5 1,0 9-2,0-4-1,4 4 1,-4-4-1,4 8 0,-4-8 0,5 8 0,-6-9 4,6 9-2,-10-4 1,5 8-1,-5-4-6,0 0 2,-9 0-67,0 0 37,-4 9-83,4 3 65</inkml:trace>
  <inkml:trace contextRef="#ctx0" brushRef="#br0" timeOffset="4458.589">1872 412 200,'-4'-12'77,"4"12"-60,9-16 10,-5 11 6,1 5-20,0-4-2,-1 0-7,-4 0-1,0 4-1,0-4-2,5 8 1,-1-4-6,1 0 3,4 0-1,1 0 1,-1 0 6,5 0-2,-1-4 1,1 4-1,0-4-26,0 4 13,-5 0-101,5 4 62</inkml:trace>
  <inkml:trace contextRef="#ctx0" brushRef="#br0" timeOffset="4759.0645">1858 691 224,'0'0'85,"0"0"-66,5-4 14,-5 0 13,9 4-26,0-4 7,1 0-16,-6-1 7,5 5-10,-4-4 0,0 8-5,4-4-2,5 0 0,-5-4 1,5 4-1,0-4 4,4 0-3,-4-4-1,4 4 0,1-8-41,4 3 22,-5-3-134,5 8 85</inkml:trace>
  <inkml:trace contextRef="#ctx0" brushRef="#br0" timeOffset="5809.4832">2453 326 100,'5'-16'38,"-5"16"-29,0-12 14,0 3 26,4 9-28,-4-12 31,5 4-31,-5-13 16,0 9-21,0-13 9,0 9-15,-5-9 6,5 9-9,-9-4 2,5 3-5,-6 1 0,1 8-2,-9-1-2,-1 9 1,-4 0 1,5 4-1,-5 1 2,4 3-2,1 0-5,4 0 2,5 0-3,4 5 2,0-5 2,5 4 1,0 0-3,10 1 2,-1-1 1,5 4 0,0 1 0,4-1 0,-4 1 0,0-1 0,-5 0 0,5 1 0,0-5 0,4 5 0,-4-5 2,0 4-1,-5-4-1,5 5 1,-5-5 1,5 0-1,-5 1-3,5-1 1,-5 0 3,0 5-1,1-5 2,-1 4-2,-5-3 4,1 3-3,-5-4 4,0 5-4,-5-5 6,1 5-5,-5-1 10,-1-4-7,-8-4 8,4 5-8,-14-5 1,1 4-4,-10-4-2,5 1 0,-5-1-1,9 0 0,-4-8-25,13 4 14,1-12-138,9 4 82</inkml:trace>
  <inkml:trace contextRef="#ctx0" brushRef="#br0" timeOffset="6878.4936">2656 216 156,'-5'-9'57,"5"9"-44,0-4 21,0 0 20,0 8-29,0-8 17,0 4-26,0-4 3,0 4-11,0-4-1,5 4-4,-5-4 9,9 4-6,0-8 1,10 4-4,-1-9 3,10 9-4,0-8 6,4 8-5,5-4 8,4 8-7,1-9 3,-1 5-4,1-4 5,-5 4-5,0-8 3,-1 8-3,-3-5 0,-6 5-1,-4 0 1,1 4-2,-6-4 2,0 8-2,-4-4-1,0 4 1,-5 0-28,5 5 15,-9-5-59,4 4 40,-9 0-108,5 4 79</inkml:trace>
  <inkml:trace contextRef="#ctx0" brushRef="#br0" timeOffset="7386.8148">2997 244 156,'9'-4'57,"-9"4"-44,14-8 16,-9 4 17,0 4-25,-1-4 16,5 0-22,-9-5 14,5 9-16,-5-4-1,0 8-7,0-4 4,9 9-6,0-1 19,1 4-13,-6 9 17,5-1-16,1 9 13,-1 0-13,-5 3 13,6 5-14,-6 0 11,1-4-11,-5 8 4,5-4-8,-5 8 4,0-4-5,0-4 0,0-5-2,0-3 3,4-4-3,1-5-10,-1-3 5,1-9-99,4 0 57,0-16-152,5 0 111</inkml:trace>
  <inkml:trace contextRef="#ctx0" brushRef="#br0" timeOffset="8782.6197">3919 211 144,'-4'-12'55,"4"12"-43,4-12 19,-4 8 29,0 4-33,0-4 23,0 0-30,0-5 9,0 9-17,0-4-4,0 8-5,0-4-5,0 9 1,0-1 1,5 8 0,0 5 2,4 3-1,-5 13 6,10 0-4,-5 12 3,1 4-3,-6 5 3,1-1-4,0-3 1,-1-1-1,1-12 1,-1-4-2,1-9 4,0-3-3,-5-13-7,4 1 2,-4-13-71,5 4 40,-5-21-113,4 5 82</inkml:trace>
  <inkml:trace contextRef="#ctx0" brushRef="#br0" timeOffset="9233.5375">3933 326 160,'5'-8'60,"-5"8"-47,4-12 17,-4 8 19,5 4-28,-5-4 10,0-1-19,0-3 5,9 8-10,-4-8-4,4 8-2,0-8 3,1 4-2,3-4 10,6 3-6,4-7 1,0 8-4,5-8-2,4 8 0,0-5-1,0 5 0,-4 0 4,0 4-2,-10-4-23,1 8 12,-10 0-94,-5 5 57,-13 7-80,0 9 73</inkml:trace>
  <inkml:trace contextRef="#ctx0" brushRef="#br0" timeOffset="9518.4745">4030 539 184,'0'-4'68,"0"4"-52,0 0 19,0 0 20,0 0-30,0 0 14,0 0-23,0 0 2,0 0-10,0 0 1,5 4-5,4 0 7,5 1-7,4-10 1,5 5-3,5-8 3,0 0-3,-1-4 4,5 4-4,1-5-32,-6 9 17,-8-4-139,-5 4 85</inkml:trace>
  <inkml:trace contextRef="#ctx0" brushRef="#br0" timeOffset="10749.093">4671 605 96,'9'-4'35,"-9"4"-27,-4 8 13,-1-8 11,10 0-18,-5 0 5,0 0-12,0 0 9,0 0-9,0 0 12,0 4-11,0-4 9,0 0-9,0 4 4,0 0-7,0-4 9,4 4-8,-4 1 5,0-1-6,-4 0 4,4 4-5,-5 0 0,0 0-2,-4-4 1,9 5-2,-9-5 8,9 0-5,-9-4 12,9 0-9,-10-4 5,10 4-7,-4-9 2,4 5-4,-5-12-2,10 4 0,-5-13-4,4 9 2,1-17 1,4 12 0,1-7-5,3 3 3,-3-4 3,3 5 0,1-5 4,0 13-3,0-5 1,0 9-1,-5-4 1,5 7-2,-5 1-1,0 4 1,0 0-1,5 4 0,-4 0 4,3 8-2,-3 5 4,-1 3-4,0 8 4,0 1-4,0 4 1,1 4-1,-6-5 3,1 1-3,-1-4 1,1-1-1,0-7-2,-1 3 1,-4-12 1,5 5-1,-5-5-40,5 0 21,-5-8-131,4 4 82</inkml:trace>
  <inkml:trace contextRef="#ctx0" brushRef="#br0" timeOffset="11740.702">5349 441 108,'9'-21'41,"-9"21"-32,9-16 11,-4 8 20,-1 4-23,-4-9 28,0 5-26,0-4 15,0 4-20,0-4 14,0 3-15,-4-7 6,4 8-11,-5-5 2,5 9-6,-4-8 7,-1 8-7,-4-4 3,9 8-4,-9-4-2,-1 4 0,-8 4 1,9 4-1,-14 4-1,9 5 1,-9 7-1,9 1 0,0 8-3,5-1 2,4 5-1,5 0 0,5 0 0,4-4 0,0-4 4,10-1-1,-1-11 4,5-1-3,0-12-1,0-4 0,-4-12 3,4 4-2,-5-17 4,1 0-4,-10-7-1,5 3 0,-10-8-1,6 12 0,-10-3 2,4 11-1,-4-3-1,0 8 1,-4-1-4,4 9 2,-5 4-1,10 8 0,-5 9 2,0 7 0,0 9 2,9 0-1,0 0 2,5 0-2,4-5 2,1 1-2,8-13-18,1 1 9,4-17-129,5-4 76</inkml:trace>
  <inkml:trace contextRef="#ctx0" brushRef="#br0" timeOffset="13181.2226">5690 642 156,'-9'0'60,"9"0"-47,-5 8 13,1-8 16,4 4-24,-5-4 12,0 4-19,-4-8 4,9 4-10,-5-8 4,10 4-5,-5-8 2,9-1-3,1-7 5,-1-1-5,5-7 6,-1 7-6,6-8 6,-1 9-6,1-9 8,-1 9-7,-4-5 3,4 9-4,-4-5 0,5 9-1,-5 0 1,-1 3-2,1 5-1,0 4 1,-5 4 1,5 5-1,-5 3-1,1 4 1,-1 1-1,0 3 0,0 1 4,0-1-2,1 1 1,-1-1-1,0-3-2,0-1 1,-9 0 1,5 1-1,-5-5 2,0 0-2,0-3 2,0 3-2,0-8 2,0 4-2,-5-8 2,5 0-2,-9-4-1,9 4 1,-5-8-1,5 4 0,-4-13-3,4 9 2,0-12 1,4 7 0,1-11 0,0 7 0,-1-11-3,6 7 2,-1-3 1,5 3 0,-5-4 2,5 9-1,-5 0-1,0 3 1,-4 1-1,4 8 0,-4 0 0,4 4 0,-5 4 2,6 4-1,-6 0-1,5 9 1,-4 3-1,4 1 0,-4-1 0,4 5 0,0-5 0,1 5 0,-6-5 2,5 5-1,-4-4 2,0-1-2,-5-4 2,4 5-2,-8-9 2,4 5-2,-5-9 2,0 4-2,-4-8 2,9 0-2,-9-8-1,9 4 1,-5-12-4,5 4 2,0-13 1,5 5 0,0-17 0,4 8 0,0-7 0,5 7 0,0-8-3,4 9 2,1-9 3,-1 12-1,0-3-1,5 12 1,-4-5 1,-1 9-1,5 8 6,-4 4-4,-5 17 10,0 3-7,-1 17-1,1 0-3,-5 8-6,5 0 2,0 5-10,0-9 7,0-8-82,0-5 48,-1-19-125,6-9 93</inkml:trace>
  <inkml:trace contextRef="#ctx0" brushRef="#br0" timeOffset="14066.3674">6690 494 152,'-4'0'57,"4"0"-44,-9 4 16,4-4 13,10 0-24,-5 0 3,4 4-13,-4-4-3,0 0-3,5 0 7,4 5-5,5-5 10,4 4-8,-4-4 5,5 0-6,-6-4 4,1 4-5,0-9 5,0 5-6,0-8 8,0 8-7,-5-8 10,0 3-8,-4-7 1,4 4-4,-9-9 5,5 9-5,-5-13-1,0 9-1,-5-9 1,5 5-1,-9-1 6,4 5-4,-9-5 1,10 9-2,-10 0 1,5 4-2,-10 4-1,10 4 1,-10 4 1,6 8-1,-10 8 2,9 5-2,-9 8 2,9 4-2,0 8 2,9 0-2,5 4 4,10-4-3,13 0 1,4-4-1,15-16 3,4-9-3,19-16-3,-1 0 0</inkml:trace>
  <inkml:trace contextRef="#ctx0" brushRef="#br0" timeOffset="21050.0759">3288 1810 132,'-5'-21'49,"10"13"-38,-1-12 8,-4 11 3,5-3 9,0-4 8,-1-1-12,5 5-4,1 0-13,-6 0 0,1 3 1,-1 1-6,-4 4-1,0 4-2,-4 0-2,-1 8 14,-4 9 5,-5 11 2,-4 13-1,-1 8 1,-4 5 1,0 3-6,0 1 1,0-1-6,-5-12 1,5-8-3,5-8 0,-1-5-1,6-3 0,-1-5-2,5-4 1,4-3-6,5-1-3,0 0 1,0-8 2,0 0-22,9 12-52,0 1-2,-4 3-68</inkml:trace>
  <inkml:trace contextRef="#ctx0" brushRef="#br0" timeOffset="21694.8669">3348 1781 132,'0'-8'52,"0"8"-41,0-4 20,0 4 7,0-4 1,-5 0 1,0 4-4,1-4-2,-5 4-19,-1 0 6,1 0 3,5 0-6,-1 0-3,0 8-8,5 4-5,0 4 5,5 5 3,0 8 1,-1-1 1,5 1-2,1 0-1,-1-5 1,5 1 1,-5 0-3,5 7 0,-5-3 1,5-4 2,0-1-3,-1 1 0,6-5-1,-1 1 1,5-1-2,0 1 1,0-5-2,1 1 2,-1-5 0,-5-4 3,-4-4-1,0 0 0,-5-4-3,-9 0 1,0 0-2,0 0 0,-5 0-41,-4 4-17,-9 4-58,4 9-24,-5 3-13</inkml:trace>
  <inkml:trace contextRef="#ctx0" brushRef="#br0" timeOffset="22475.0254">1342 2794 208,'-5'-21'77,"5"13"-60,10-9 6,-6 9-1,5 0-8,1-4 0,-1 4-6,0 3 0,0 5-5,0 9 11,1 7 8,-6 5 2,6 3 3,-1 5-9,0-1 0,5 5-7,0 0-1,-1 4-4,-3 0-1,-1 4-3,5-4-2,-5 0 1,0-5 1,-4-3 1,-1 0 1,-4-5-16,0-3-6,0-5-31,0 1-11,-4-1-73</inkml:trace>
  <inkml:trace contextRef="#ctx0" brushRef="#br0" timeOffset="22909.7349">1914 2753 188,'0'-13'71,"0"17"-55,-5 0 13,5-4 2,-5 0-5,1 5-1,-1-1-7,-4 4-1,0 4-10,-5 9 7,-4 3 5,-1 13 3,-9 16 4,-4 33-1,-9 25 0,-5 0-8,-1-1-2,-3 13-7,-1 4-3,5-12-5,9-16 0,9-22-18,5-15-8,9-46-145,5-28 25</inkml:trace>
  <inkml:trace contextRef="#ctx0" brushRef="#br0" timeOffset="26932.8784">3237 4917 108,'-5'0'41,"5"-5"-32,-4 1 11,4 4 4,0 0-13,0 0-6,-5 0-3,1 0-2,-1 0 0,0 4 0,-4 1 0,0-1 4,0-4 2,4 0 13,0 0 7,-4 0-4,5 0-3,-1-4-3,0 4 3,1 0-7,-1 0 1,5 0-8,-4 0-1,4 0 4,0 0 5,0 0-12,-5 0-4,5 0 3,0 0 1,0 0 1,0 0 1,0 0 0,0 0 3,0 0-1,0 0 0,5 8-1,-1 0 2,-4-8-1,5 4 2,-1-4 0,6 0 1,-10 0 0,9 4 0,0 0-7,0 0 0,0 0-1,1 1 2,4-1 1,-1 0 1,1-4-2,5 0 1,-1 0 2,1 0 2,-1 0 3,0-4 1,1 4-5,-1-4-2,1 4-2,-1-5-2,1 5 1,-1 0 1,1 0 1,-1-4 1,0 0-5,-4 4 1,0 0 0,0 0 2,0 0 3,-5-4 4,0 4-13,0-4-4,1 4 5,-6 0 6,-4 0-3,0 0 0,-4 0-11,-1 4-5,0 0-25,1 4-11,-1 1-13,-4-1-5</inkml:trace>
  <inkml:trace contextRef="#ctx0" brushRef="#br0" timeOffset="58867.3845">3255 4888 20,'0'-4'11,"0"8"-9,0-8 24,0 0 12,-4 4-2,4-4-1,-5 4-11,1 0-4,-1 0-15,5 0-2,0 0-1,0 0 3,0 0-2,0 0-4,0 0 0,0 0 5,0 0 5,0 0-5,-5 0 0,5 0 4,0 0 5,-4 0-5,4 0-2,0-5-3,0 5 0,0 0-2,0 0-1,0 0 1,0 0 1,0 0-3,0 0-2,-5 0 2,5 0 2,0 0-7,0 0-1,0 0-69,0 0-31,5 9 51</inkml:trace>
  <inkml:trace contextRef="#ctx0" brushRef="#br0" timeOffset="32413.2264">5303 6220 160,'-10'-33'60,"15"17"-47,4-17-1,0 17-2,1-9-7,-1-8 0,5-4-1,4 0 1,1 0-2,-1 1 15,5-1 9,0 4 0,5 0 0,4 4-7,5 5-3,0 3 2,0 5 1,-5 0-3,0 3-1,1 5-4,-6 4 1,1 4-4,0 4 1,-10 4-1,0 9 3,-8 3-3,-6 9-2,-4 8-2,-4 0-3,-1 0 1,-4-5 1,-5-3 1,-9-4 1,-14-9 6,-9-4 6,-14-8-8,-4 0-2,-1 1-2,0-5 0,5 8-18,5-8-5,4-8-53,5 8-20,0-17-39</inkml:trace>
  <inkml:trace contextRef="#ctx0" brushRef="#br0" timeOffset="31933.8551">5293 5511 208,'-4'0'79,"8"4"-61,-4 0-5,0-4-7,0 0-6,0 0 2,0 0 16,0 0 11,0 0-15,0 4 8,0-4 5,0 0-6,0 0 0,0 8-12,0 1-3,0 3-4,0 0-2,0 13 3,5-5 0,-5 5 3,0 3 1,0 5 1,0 8 0,0 17 7,0 11 4,0 5-3,0 0 1,0-4-6,-5-5 1,1-8-5,-1-3 1,1-9-3,4-4 0,-5-12 1,5-5 1,0-3-3,0-5-1,0-4 1,0-4 2,0 1-5,0-5-3,0 0-21,0 0-10,0-4-21,0 0-8,0 0-44,0 0-20,14 0 18</inkml:trace>
  <inkml:trace contextRef="#ctx0" brushRef="#br0" timeOffset="49047.2849">5847 6224 112,'0'0'44,"9"-4"-35,-9 4 14,0 0 5,0 0-12,0 0-3,0 0 7,0 0 4,0 0-12,-5 4 6,5-4 5,0 4-3,0-4-2,0 8-2,0-8 3,0 8-2,0 1-1,5 3-2,-5 8-1,0-3-7,0 12-4,0 3 3,0 5 1,0 8 0,0 4-1,-5 1-3,5-5-2,-4-8 3,4 4 0,-5-13-1,5-7-2,-5-5-8,1-12-3,-1 4-32,1-8-14,-1-8-34</inkml:trace>
  <inkml:trace contextRef="#ctx0" brushRef="#br0" timeOffset="50233.4591">5874 6351 176,'-4'-4'66,"-1"8"-52,5-8 6,0 4-3,0 0-6,5-4-1,-1 0 5,-4 0 4,10-9-9,-1 9 3,0 0 1,0 0 1,0-4 4,1 0-7,-1-1-2,5-7-1,0 4-1,-5 4 0,0-5 0,0 5-2,0 0-1,1 4 3,-6 0 3,1 4-4,4 0 1,-9 0-5,9 0 0,1 4-1,-6 0-2,5 0 1,1 4-1,-1-4 0,0 4 2,0-3-3,1 3-2,-1-4 2,0 4 0,-4 0 3,-1 9 1,-4-9-1,0 4 1,0-4-2,-4 9-1,-1-1 1,-4 1 1,0-1-1,-1-4-1,1 1 1,0-1-1,0-4 0,-1 0 0,1 0-3,0-4 2,0 5 1,4-5 2,-4 4-3,0 0-2,-1 0-1,1 5 0,0-5 0,0 0 3,0 0 0,4-4 1,0-4-3,1 0 2,-1 0 1,5 0 0,0-4-3,0 0 2,0 0-1,0 0 0,5 0 2,-1 0 2,-4 0-3,0 4 0,5-4 1,-5 4 2,5 0-1,4 0-1,0 0 1,0-5 1,0 5-3,5-4-2,0 4 4,0 0 1,0 0 0,0 0-2,-1 0 1,-3 4-1,-1 1 0,0 3 0,0 0 2,1 0 1,-1 0-4,-5 1 1,1-1-2,0 0 0,-1 0 2,1 0 2,-1 1-1,1 3-1,-5 0 1,0 0 1,0 5-1,0-5-1,-5 9 3,1-5 0,-1 0-1,-4 1-2,0-5 1,0-4-1,-5 5 0,0-5 0,-5-8 0,1 8 2,0-4 10,-1-4 4,1 0-12,-5 0-6,4 0-5,-4-4-1,0-4-79,0 4-36,-5-5-4</inkml:trace>
</inkml:ink>
</file>

<file path=ppt/ink/ink6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35:58.001"/>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136 68 48,'0'-12'19,"5"8"-15,-1 0 21,1 0 9,-5 0 4,0-4 4,4-1-1,-4 1-1,0 0-8,0 4-5,0 0-15,0 0-5,0 0-1,0 4-3,0 0-2,0 0 2,0 0 2,0 0 4,0 0 5,0 0-2,0 4 3,0 4-4,0 4-1,0 5 0,0 3 1,-4 5-1,-1 3 1,1 5-4,-1 0 1,0 4-3,5-4 0,0-1-1,0 1 2,0 0-1,0-4 0,-4-1 3,4-3 3,0-1-4,0-3 1,-5-1-3,5-3 2,0-1-2,0 1 0,0-1-1,0 0 0,0 1 0,0-1 0,-4 5 0,4-1 2,0 1-1,0-1 0,0 5-3,0-1-2,0 1 1,0 0-1,0-1 2,0 5 3,0 0 0,0-1 0,0-3-1,0 3 2,0 1-1,0-4 0,0-1-1,0 1 2,0-5-5,0 1-3,0-1 5,0-3 3,0-1-3,0 1-2,0-5 0,0 0 1,0 0 1,0-3 1,0 3-2,0-4 1,0 0-4,0 5 0,0-1 1,0-4 2,0 4 1,0-3 1,0-1-2,0 4 1,-5 0 4,0 1 4,5-1-11,0 0-4,0 5 2,0-1 0,-4 1 2,4-1 2,0 0 1,0 1 1,0 3-2,0 1-2,0 3 1,0 1-1,0-1-5,0 1 1,0 0 6,0-1 4,-5 1-3,0-1-2,1 1-7,-1 0-1,1-1 9,-1-7 6,5-1-3,0 0-1,-5-3-4,5 3-3,0-4 2,0 1 2,-4-1-2,4 0 0,0-4 1,0 5 2,-5-1-1,1-4 2,4 5-4,0-1 0,0 0 3,-5-4 1,5 5-4,0-5 1,-5 0-11,5 0-3,0 4 18,0 1 11,0-1-9,-4-4-3,-1 5-4,5-1-1,-4 0 2,4 0 2,-5 5-3,5-1 0,0 1 1,0-1 2,0 0-1,0 1 2,0-1-2,0 1-1,0-1 1,0 0 1,0 1-1,0 3 2,0 1-4,0-1 0,0 1 1,-5-1 2,5 1-1,-4-1-1,4-3 1,0 7-1,-5-7-3,5-1 2,0 0 1,0-3 2,0-5-1,0 4 2,0 0-4,0-3 0,0-1 1,0 0 2,0 0-1,0 0 2,-5 1-4,5-1 0,0 0 1,0 0 0,0 0 0,0 1 0,0-1 0,0 0 0,-4 0 0,4 5 0,0-1 0,0-4 0,0 0 0,0 5 0,0-1-3,0-4 2,0 4 1,0 1 2,0 3-1,0 0-1,0 1 1,0-1-1,0 1 0,0-1 2,0 0-1,0 5 2,0-1-2,0 1 2,0-1-2,0 1-1,0 3 1,0-3 1,0-1-1,4-3-1,1-1 1,-5-4-1,5 1 0,-1-5 0,-4 0-3,0-8 2,5 4-30,4-4-14,0-8-72,14-17-30,0-20-16</inkml:trace>
</inkml:ink>
</file>

<file path=ppt/ink/ink6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36:07.714"/>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-11 184 148,'-5'-4'57,"0"0"-44,5 0 12,0 4 4,0 0-11,0 0-2,0 0-12,0-4-2,0 0-2,0 0 2,5-1 3,0 1-4,-5 0-1,4 4 4,-4-4 5,5 4-1,-1 0 3,1 0-2,0 0 0,-1 0-3,5 0 1,1 0 2,-1 0 5,5-4-6,0 0 0,4 0-2,0-4 1,6-1 2,-1 1 2,0 4-3,-5 0 0,5 0-3,-4 4 0,-1 0-3,0 0-2,1 0 3,-1 4 0,1-4-4,-1 4 1,1-4 4,-1 0 2,1 0 0,-1 0 1,0 0-2,1 0 2,-5 0-4,4 4 0,-4-4 1,0 0 2,0 0-5,0 4-1,4-4-2,0 0 0,1 0 2,-1-4 2,5 0 1,0 0 1,0 4-2,10 0-2,-6 0 3,1 0 2,-5 4-2,0 0-2,0 0 2,0-4 0,0 4-4,0 1-1,0-1 3,-4-4 3,-1 0-1,1 0 0,-1 0 1,1 0 0,-6 0 0,6 0 0,-5 0-5,0 0 1,-1 0 0,1 0 0,0 4 0,0-4 0,0-4-3,0 4 2,4 0 3,0-4 1,1 4-1,-5-5 1,4 1 0,1 0 3,-1 4-3,5-4-2,0 4 0,0 0 1,5 0-3,4-4-2,0 0 4,5 0 1,0 0 0,0 0 1,0 0-4,-5-1-2,1 1 4,-1 4 1,-5 0-3,1 0 1,0 0 0,-1-4 0,1 4 0,-5-8 0,5 4 0,0 0 2,-5 0-1,0 0 2,0 0-4,4 4 0,1 0 1,0 0 0,-1 4 0,6 0 2,-1 0-1,5 0-1,0 0 1,0-4-1,-1 0 0,1 0 2,0 0-1,0 0-1,-5 0-2,1 0 1,-1 0-1,-4 0 0,-1 8 4,1-4 1,0 0-1,-1 1 1,1-1-2,0-4-1,-1 0 1,6 0 1,-1 0-3,0 0 0,0 0-1,1 0 0,-1 0 2,0 0 2,-4 0-1,4 0-1,0 4-2,1 0-1,-6 0 2,6 0 2,-1 0 0,-4-4-1,4 0 1,-4 0 1,-1 0-1,1 0-1,0 0 1,-1-4 1,1 4-3,-1 0-2,6 0 2,-1 0 2,0 0 0,5 0 2,0 0-2,0 0-1,-5-4-2,1 4 1,-1-4 1,-5 4 2,1 0-1,0 0-1,-5 0 1,0 4-1,0-4 0,0 0 0,5 0 0,-1-4 2,-8 0 1,4 0 1,-5 0-2,1-1-2,-1 5-2,-4-4 1,4 4 1,-4 0 2,0 0-3,5 0-2,-1 0 2,5 0 2,0 0-2,9 0 0,1-4 3,4 4 3,4-8-2,-4 4-2,4 0 0,-4-4-1,-4-1 0,-1 5 0,-4 0 0,-1 0 2,-8 0-3,4 4 0,-5 0 1,1 0 2,-1 4-3,0-4-2,1 0 4,4 0 1,0 0-3,-5 0 1,1 0-2,-1 0 0,1 0 2,-1 0 2,1 0-1,-1 0 2,1 0-4,-1 0-2,0 0 4,1 0 1,-5 0 0,0 0 1,-1 0-4,6 0-2,-1 0 2,-4 0 0,5 0 1,-1 0 2,0 0-1,1 0-1,-1 0-2,1 0 1,-1 0 1,1 0 2,-1 0 1,5-4 1,-4 4-5,-1-4 1,5 0 0,-4 4 2,-1 0-1,0-4-1,1 0-2,-1 4 1,1 0 1,-1 0 2,1 0-1,-1 4-1,1-4 1,-1 4 1,-4 0-3,0 0 0,-1 0 1,6 0 0,-5-4 0,0 0 2,-5 4-3,0-4-2,0 0 4,5 4 1,-5 1-3,5-5 1,0 4 0,0 0 2,-5-4-1,5 0-1,0 4-2,-5 0 1,5-4 1,-5 4 0,0-4 0,0 0 2,1 8-1,-1-4 2,0-4-4,0 0 0,5 0-1,0 0 0,0 4 4,0 1 1,-5-1-4,5-4-1,0 0 3,-1 4 3,1-4-3,0 0-1,0 0 0,0 0 0,0 0 0,4 0 2,-4 0 1,0 0 3,-1 0-5,1 0-1,0 0 2,0-4 1,4 4-1,1 0-2,-1 0 5,-4 0 1,5 0-5,-1 0-2,0 0-3,1 0 3,-1 0 2,1 0 2,4 0-4,0 0 1,-5 0-2,5 0 0,0 0-18,0-4-9,-4-5-43,-1-3-18,5-8-66</inkml:trace>
</inkml:ink>
</file>

<file path=ppt/ink/ink6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36:41.403"/>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1577-2639 240,'-14'-21'90,"9"21"-70,5 0-3,0 0-7,0 0-11,5 12 1,-1 5-2,1 3 0,-5 9 2,5 4-3,-1 8 2,1 8 3,-1-4 1,1 4 3,0 4 1,-1 13 1,5 16 2,1 8-1,-1-4 0,-5-4-1,1-12 0,-5-9-2,0-3-1,-5-9 1,1-8 1,-5-4 3,-1-9 4,-3-3-2,3-4 1,1-5-3,0-4-1,0 1-5,4-5-3,0 0 0,1 0-1,-1 0-5,5 1 1,0-1 4,0 0 4,0 0-3,0-8-3,0 0 3,0 0 1,0 0 0,0-4 1,0 0-2,0-4-1,0-5-2,-4 1 1,4 0-4,-5-5 1,5 1 0,0-4-1,0-1 1,0-4 3,5-7 0,-1-5 1,1-4 0,4-4 2,0-13-1,5 1-1,0 0-2,0-1 1,4 5 1,1 8 2,4 4-1,0 0-1,0 8 1,0 4 1,0 5-1,0 3 2,0 5-4,5 0-2,-1 3-1,10 5 3,-4 0 0,-1 4 1,-5 4 0,1 0 2,-5 4-1,-4 4 2,-6 0-2,-3 5-1,-1 3 1,-9-4 1,-5 1-1,-4 3 2,-9-4-2,-1-4-1,-4 1 3,5-5 2,-5 0-29,4-4-13,5 0-102</inkml:trace>
  <inkml:trace contextRef="#ctx0" brushRef="#br0" timeOffset="1200.8998">1696-1516 132,'-23'-9'52,"23"9"-41,-4 0 0,4 0-4,0-4-8,0 0 1,4 0 0,6-4 2,-1-4-1,5-1 15,4-3 9,5-1-2,5 1-1,4-4-4,5 3-1,4 1-7,-4-5-2,0 5 0,0 0 2,-5-1-3,1 1-2,-1 3 0,0 5 1,0 4-1,-4 4 2,0 4-4,-1 4-2,-3 5 2,-6 7 2,0-3 2,-8 3 3,-1 1-3,-9-1-2,-5 1 2,-4-1 0,-5 1 1,-9-5 0,-9 0-4,-10-7-1,-4 3-1,-4-4-2,-6 4-4,1 9 0,4 3-38,5 9-16,0 4-62</inkml:trace>
  <inkml:trace contextRef="#ctx0" brushRef="#br0" timeOffset="675.3054">1959-1639 120,'5'-17'46,"-5"5"-35,14 0 7,-5 8 2,0-1 10,0 1 8,1 0 2,-6 4 0,1 0-21,-5 0-9,9 8-3,0 5 5,0 3 2,1 0-3,-6 5 1,5-1-3,1 1 0,-6-5-1,1 1 0,0-5-4,-1 0-1,-4 1-1,-4-5 1,-1 4-2,0 0-1,-4 5-19,-5-1-10,0 1-25,1-1-9,-1-4-43</inkml:trace>
  <inkml:trace contextRef="#ctx0" brushRef="#br0" timeOffset="2762.6661">1973-2144 72,'0'0'30,"0"0"-24,-5-4 2,5 4-1,0 0-6,0 0-3,0 0 3,0 0 1,0 0 6,0 0 5,0 0 2,5 0 0,-5 0-7,9 0-5,-9 0 0,0 0 0,5 9 5,-5-1 3,0 0 7,-5 0 3,1 0 1,-6 1-2,1-1-10,-9 0-2,-5 4 2,-5 1-2,-9-1 3,0 0-6,-4 0-3,-1-3 1,5-5 0,5-4-34,14-4-17,4-5-39</inkml:trace>
  <inkml:trace contextRef="#ctx0" brushRef="#br0" timeOffset="-1501.0066">424-2119 52,'-9'-16'19,"4"12"-15,5 4 12,0 0 5,0 0-7,-5 4-3,1-4 2,-1 4 2,1 0 9,-1 0 5,5-4-4,0 0-1,0 0-7,0 0 0,0 0-10,0 0-2,0 0-1,0 0 0,5 0 0,4 0 2,0 0 1,5 0-1,0 0-1,-1 0-3,6 4-2,4 0 1,0 0-1,5 4 0,-1 1 2,6-1-1,4 0 2,4-4-2,-4 0-1,-5-4 1,0 0-1,1 0-3,4 0 2,-5 0 1,0 0 2,-4 0-1,-5 0 2,-5 0-4,-4 4 0,0-4 10,-5 0 3,-4 0 6,-5 0 1,0 0-8,0 0-4,0 0-7,0 0 0,0 0 2,0 0 1,0 0-4,0 0-1,0 0 1,4 0 0,-4 0-2,0 0 2,0 0 1,0 0 2,0 0-3,5 0-2,-5 0 2,0 0 2,0 0 0,0 0-1,5 0-2,-1 0 1,1-4 1,-1 0 0,1 0 0,0 0 2,4 0-1,0 0-1,0 0 1,1 0-1,-1-1 0,0 1 0,0 0 0,0 0 0,1 0 0,-1 0 0,0-4 2,-4 4 3,4 0 0,-4 4 0,-5 0-3,0 12 1,-5 12-4,-9 26 0,-14 15 1,-8 5 0,-6 0-16,1-1-6,-1 5-97</inkml:trace>
</inkml:ink>
</file>

<file path=ppt/ink/ink6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36:38.579"/>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0 2291 52,'0'0'19,"0"0"-15,0 0 4,0 0-1,0 0-1,0 0 1,0 0 9,5 4 7,4-4-1,0 0 1,1-4-6,3 4-2,6-4-5,4-1-1,5-3-5,8 0-1,6-4 1,4-1 2,5-7 1,9-5 3,-5-3 4,0-5-6,1 0-2,4-4-1,0 0-1,9 5 2,9-1 1,0 4-3,1 9-3,-1 3-3,-4 1 1,0-1 1,0 1 0,4-4 0,10-1 0,4-4 4,-5 1 2,1-5 0,-5 0-1,-5 1 1,1-1 1,4 0-1,-5-3-1,5 3-3,5 0 1,-5 1-4,4-1 0,-4 0 1,0-4 2,0-3-1,10-5-1,3 4 1,6 4 1,-5 0-1,-1 0-1,1 5 3,-4-1 0,-1 0 1,0 5 2,0 3-3,-4 5 0,-1-1 1,-4 1 0,-4 0-5,-5-1 1,4-3 0,5-1 2,5 1-1,4-5-1,-5-8 1,-4 1 1,0-1-3,-9-4 0,4-4 3,5 0 1,0 4-4,5 0 1,4 4 0,-4 5 0,0 3 0,-1 0 2,1 1-1,9-5-1,13 5 1,-4-5-1,0 0 2,-4 0 1,-5-3-4,4-1-1,10 4 1,-1-4 2,1 1-2,-5 3 0,-9 4 1,0 1 2,4 3-21,-4 5-7,-5-1-75,0 1-43,-9-4 66</inkml:trace>
</inkml:ink>
</file>

<file path=ppt/ink/ink6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36:50.140"/>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-5 288 108,'0'-9'41,"0"5"-32,4 0 4,1 4 2,-1-4-9,6 0-1,-6-4-1,5 0 0,1-1 9,-6 1 3,1 0-7,-1 4-5,1 0-3,0 0 1,-5 0 3,0 0-4,4 4-3,1 0 1,0 0 0,-5 0-2,0 0 2,4 0 5,1 0 2,-1-5-2,-4 5-3,5-4 4,0 4 4,-1-4-3,1 0-1,-1 0-5,6 0 0,-6 4 0,5 0 0,1 0-3,4 0 2,-1 0 1,1 4 0,0 0 0,0 0 0,4 0 0,1 0 0,-1 1 0,5-1 0,-4 0 0,4-4 0,0 0 2,0 0 3,4 0-4,1 0-3,4 4 3,5 0 1,5 0-3,4 0 1,5 0 0,4 4 0,-4 1 0,-1-1 2,-3 0-1,-6-4 2,1 0-4,-1 0 0,-4-4 1,0 0 0,4 0 0,1 0 2,4 0-1,5 0 2,-1 0-2,6 4-1,-1-4 1,-4 5 1,-5-1-3,-5 0 0,1 0 1,-1 0 2,-4 0-1,0-4 2,0 0-2,0 0-1,0-4 1,4 4-1,10-4 0,-5 0 2,5 0-1,-1 4 2,6-4-4,-5 4 0,-1 0 1,-4 4 0,0-4 0,-4 4 0,-5-4 0,-5 0 0,0 0-3,-4 0 2,4-4 3,1 0 1,4-1-4,-1 1-1,6-4 3,-1 0 1,-4 4 4,5 0 1,-5 0-1,0 0 1,-10-1-4,1 1 0,-5 0 1,0 0 0,0-4 4,0 0 5,5 0-5,-1-9-2,6 1-3,4-5 0,-1-3 0,1-1 1,5 5 0,-1-1 0,1 1-2,-1 3-2,-4 5 1,0 4-1,-5 4 0,-4 4 0,0 8-27,-5 4-11,0 5-67</inkml:trace>
</inkml:ink>
</file>

<file path=ppt/ink/ink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00:55:09.423"/>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19B8954C-C725-40A7-8A00-F9028AF096BB}" emma:medium="tactile" emma:mode="ink">
          <msink:context xmlns:msink="http://schemas.microsoft.com/ink/2010/main" type="writingRegion" rotatedBoundingBox="16913,13827 24297,13413 24467,16447 17083,16862"/>
        </emma:interpretation>
      </emma:emma>
    </inkml:annotationXML>
    <inkml:traceGroup>
      <inkml:annotationXML>
        <emma:emma xmlns:emma="http://www.w3.org/2003/04/emma" version="1.0">
          <emma:interpretation id="{1DB97CA0-C126-4D0E-B63D-DA5B20C49B77}" emma:medium="tactile" emma:mode="ink">
            <msink:context xmlns:msink="http://schemas.microsoft.com/ink/2010/main" type="paragraph" rotatedBoundingBox="16913,13827 24297,13413 24377,14849 16993,15263" alignmentLevel="1"/>
          </emma:interpretation>
        </emma:emma>
      </inkml:annotationXML>
      <inkml:traceGroup>
        <inkml:annotationXML>
          <emma:emma xmlns:emma="http://www.w3.org/2003/04/emma" version="1.0">
            <emma:interpretation id="{BECDE729-DA54-403E-89A1-3B6B4F2B4870}" emma:medium="tactile" emma:mode="ink">
              <msink:context xmlns:msink="http://schemas.microsoft.com/ink/2010/main" type="line" rotatedBoundingBox="16913,13827 24297,13413 24377,14849 16993,15263"/>
            </emma:interpretation>
          </emma:emma>
        </inkml:annotationXML>
        <inkml:traceGroup>
          <inkml:annotationXML>
            <emma:emma xmlns:emma="http://www.w3.org/2003/04/emma" version="1.0">
              <emma:interpretation id="{525A1803-EC01-495A-9865-657F80EF926F}" emma:medium="tactile" emma:mode="ink">
                <msink:context xmlns:msink="http://schemas.microsoft.com/ink/2010/main" type="inkWord" rotatedBoundingBox="16934,14204 18665,14106 18724,15166 16993,15263"/>
              </emma:interpretation>
              <emma:one-of disjunction-type="recognition" id="oneOf0">
                <emma:interpretation id="interp0" emma:lang="en-US" emma:confidence="1">
                  <emma:literal>Tom</emma:literal>
                </emma:interpretation>
                <emma:interpretation id="interp1" emma:lang="en-US" emma:confidence="0">
                  <emma:literal>Toom</emma:literal>
                </emma:interpretation>
                <emma:interpretation id="interp2" emma:lang="en-US" emma:confidence="0">
                  <emma:literal>Team</emma:literal>
                </emma:interpretation>
                <emma:interpretation id="interp3" emma:lang="en-US" emma:confidence="0">
                  <emma:literal>Tom*</emma:literal>
                </emma:interpretation>
                <emma:interpretation id="interp4" emma:lang="en-US" emma:confidence="0">
                  <emma:literal>Tom"</emma:literal>
                </emma:interpretation>
              </emma:one-of>
            </emma:emma>
          </inkml:annotationXML>
          <inkml:trace contextRef="#ctx0" brushRef="#br0">-3 350 172,'4'-13'66,"7"3"-52,-3-4-1,-4 11-5,0-4-9,-4 0 1,3 4 6,-3 0 4,0-1-5,0 4-5,4 7-3,-4 3 6,0 7 3,4 6-1,0 11 0,-1 6-1,5 7 0,-1 0-2,1-4-2,3-2-2,4-8 1,0-6 3,4-7 1,0-6-1,4-8-2,-1-9 14,1-11 5,0-12-3,-1-11-1,1-7-7,-4-6-3,-8 0 2,-3-7 0,-5 0-3,-3-4-3,-3 1 2,-5 3 0,1 3 7,-5 11 6,1 6-2,-4 10 0,0 10-13,0 14-5,-4 10-29,0 13-14,4 10-74</inkml:trace>
          <inkml:trace contextRef="#ctx0" brushRef="#br0" timeOffset="-461.41">-176-62 160,'0'-4'63,"4"4"-49,-4 4 7,0-4 2,0 6-1,0 8 2,0 9 2,-4 18 1,0 9-14,-3 7 5,-1 6 3,-3 11-7,-1 13-3,1 0-4,0-6-2,3-11-6,1-9 1,3-8 0,0-6 0,4-13-18,0-7-5,19-17-200,0-20 110</inkml:trace>
          <inkml:trace contextRef="#ctx0" brushRef="#br0" timeOffset="-804.8103">-636 75 124,'-15'4'46,"11"-1"-35,-7 0 14,7 1 4,0-1 6,1-3 5,-1 3-10,0 1-3,4-1-16,-4-3 0,4 0 2,0 0-5,0 0-2,0 0-1,12-3 1,6-4 6,13-10 4,14-10-6,8-3-1,3-3-3,1-1 1,-1 1-2,1-1 2,-4 4-6,-1 3-1,-3 0 0,-3 7 2,-9 4-1,-7 5-1,-3 5-28,-8 6-14,-8 3-31,-7 7-14,-4 7-12</inkml:trace>
          <inkml:trace contextRef="#ctx0" brushRef="#br0" timeOffset="1579.779">269 152 136,'-8'-3'52,"5"6"-41,-1-3 22,4 4 8,-4-4-9,-4 6-1,1-2-12,-4-1-4,-1 0-8,-3 4 6,-4 0 4,-3 3-9,3 0-2,0 3-6,0 1-1,0 2-21,0 1-10,8 3-77</inkml:trace>
          <inkml:trace contextRef="#ctx0" brushRef="#br0" timeOffset="644.7375">318 82 148,'-27'3'57,"20"4"-44,-4 6 12,7-3 1,-4 4-10,-3 3-2,0 6-10,-1 0-5,-3 4 0,4 0 0,0 0 1,-1 3-18,-3 0-5,8 0-55</inkml:trace>
          <inkml:trace contextRef="#ctx0" brushRef="#br0" timeOffset="3062.1417">555 18 160,'0'-6'63,"4"6"-49,-4 0 18,0 0 7,0 0-9,0 0-2,0 0-14,4 6-6,0 1-5,-1 6 0,1 7 2,0 4 2,0 3 1,0 6-2,-4 4-1,0-3-1,0-1 0,0 1 0,0-1 2,0 7-5,-4 1-1,0-1 0,0 0 0,0-6 0,1-4 2,-1-3-1,0-4-1,0-6 1,4-4 1,0-3-1,0-3 2,-3-7-2,3-3 2,0-11-2,0-6-1,0-10-2,0-4 1,0-3-1,0 1 0,0-1 2,3 0 2,1 3-1,0 1-1,0 3 1,-1 3-1,1 7 0,0 3 2,0 4-1,0-1 2,-1 4 0,1 0 1,4 3-2,-1 1-2,1-4 3,-1 6 0,1 4-1,-1 0-2,5 0 1,-1 4 1,4 9-1,0-3-1,-4 7-2,5 0 1,-5-1 1,0 1 2,-3 0-1,-1 3-1,-3-3 1,4 3-1,-5-3 0,1 3 0,-4-4 0,0 5 0,0-5 0,-4-2 2,4-1-1,-3-3-1,3 0 1,-4-3 1,0-4-1,0 1 2,0-4-2,1-4-1,3-6 1,0-3 1,3-7-6,-3-4 1,4 1 1,0-4 1,4 0 1,-1-3 0,1 0-3,3 0 2,-4 0 1,5-1 0,-1 1-3,4 3 2,-7 4 1,3 3 2,0 3-3,4 4 0,-3-1-1,-1 4 0,0 0 2,1 3 2,-5 4-3,5 3-2,-5 7 4,4 3 1,-3 3 0,3 7 1,-3 4-4,-1 3 0,1-1 3,-1 5 3,1 2-2,-1 1 0,1-1 1,0 4 0,-5 7 2,1 3 1,0 3-1,0 0-1,-1-3-3,1-7-2,0-6 1,0-11-1,-4-6-25,0-4-8,3-6-104</inkml:trace>
        </inkml:traceGroup>
        <inkml:traceGroup>
          <inkml:annotationXML>
            <emma:emma xmlns:emma="http://www.w3.org/2003/04/emma" version="1.0">
              <emma:interpretation id="{77947E2A-76B0-4797-B7F3-892C8FF6FFF8}" emma:medium="tactile" emma:mode="ink">
                <msink:context xmlns:msink="http://schemas.microsoft.com/ink/2010/main" type="inkWord" rotatedBoundingBox="19181,14047 21629,13910 21689,14973 19240,15110"/>
              </emma:interpretation>
              <emma:one-of disjunction-type="recognition" id="oneOf1">
                <emma:interpretation id="interp5" emma:lang="en-US" emma:confidence="1">
                  <emma:literal>Blum</emma:literal>
                </emma:interpretation>
                <emma:interpretation id="interp6" emma:lang="en-US" emma:confidence="0">
                  <emma:literal>Baum</emma:literal>
                </emma:interpretation>
                <emma:interpretation id="interp7" emma:lang="en-US" emma:confidence="0">
                  <emma:literal>Brum</emma:literal>
                </emma:interpretation>
                <emma:interpretation id="interp8" emma:lang="en-US" emma:confidence="0">
                  <emma:literal>Bluhm</emma:literal>
                </emma:interpretation>
                <emma:interpretation id="interp9" emma:lang="en-US" emma:confidence="0">
                  <emma:literal>Beam</emma:literal>
                </emma:interpretation>
              </emma:one-of>
            </emma:emma>
          </inkml:annotationXML>
          <inkml:trace contextRef="#ctx0" brushRef="#br0" timeOffset="4540.8809">1694-166 176,'-15'-10'68,"15"6"-52,-4-2 17,4 2 6,0 1-9,0 0-2,-4-4-3,1 4-1,-1-1-13,4 1 4,-4 0 5,4-1-7,0 1-2,0 3-9,0 7-3,0 9 0,0 15 2,0 19 2,4 10 1,0 4 0,-4-1 2,0 1-3,0 7 0,0-1-1,0 0 1,0-6 0,0-7 1,0-7-2,-4-10-2,4-9 1,0-8 1,0-6-1,0-7 2,0-3-2,-4-11 2,0-6-7,1-10 1,-1-7-8,0-3-1,0-3 0,-3-1 2,-1 4 1,1-4 3,-5-2 2,5-5 2,-1-2 1,1-4 1,-1-7 0,1-3 0,3 4-3,4-1 2,0 4 1,4 6 0,3 4 0,1 6 2,3 4-1,0 3-1,1 4 3,-1 3 2,4 0 0,0 3 2,0 4-4,0-1 0,0 4-1,0 3 1,1 4-2,-1 3-1,0 3 1,4 7 1,-4 4-1,0 3-1,0 6 1,0 7-1,-4 4 0,0 6 2,-3 4-1,-4-1-1,-4-3 1,-4-3 1,0-7-1,-3-3-1,3-3 1,-4-8 1,5-2-1,-1-4-1,0-3 1,0-1 1,4-2-3,0 2 0,0-6 1,0 0 0,0 0-3,4 0 2,4-6 1,-1 2 2,4 1-3,1 0-2,-1-1 2,0 1 0,4 3 1,1 0 0,-1 7-3,3-1 2,1 8 1,0-1 0,-4 7 0,0 0 0,0 4 0,1 3 0,-5-1 0,0 1 2,-3 3 1,-5 1 1,-3 2 2,-3 1 1,-5-1 3,-3 1 1,-4-4-1,-8 0-1,-3-3-3,-8-4-1,-4-3-3,0-10-2,4-3-10,4-7-4,4-3-55,3-7-22,8-4-46</inkml:trace>
          <inkml:trace contextRef="#ctx0" brushRef="#br0" timeOffset="5253.0791">2267 538 160,'-7'13'63,"10"-6"-49,1 0-2,0-1-2,0-2 10,-4-4 10,0 0 1,7 0 4,5-4-19,-1-6 4,4-7 1,4-6-9,3-7-2,5 0-4,-1-4 1,-3-3-2,-1-6 0,-3-11-1,-4-10 0,-3-9-5,-5-1 1,-7 4-2,-4 2 0,-3 1 2,-4 4 2,-1 6-1,-3 10 2,0 7 4,0 6 6,-4 7 6,0 11 5,0 6-10,-3 16-3,-1 11-7,-3 13-3,3 14-3,4 23 1,0 20-1,8 7 0,7-4 2,8-3 2,15 4-3,15-4 0,11-7 1,8-13 0,0-10-5,0-13 1,-4-10-18,0-11-6,-8-3-1,1-7 0,-1-6-30,-3-7-11</inkml:trace>
          <inkml:trace contextRef="#ctx0" brushRef="#br0" timeOffset="5911.7672">2750 152 188,'0'-13'71,"0"16"-55,3-3 15,-3 0 3,0 0-11,0 7-3,0 6-5,0 7-2,0 4-7,0 3 0,0 3 1,0 3-6,4 1 0,4-1-1,-1-2 2,1-5-1,3-2-1,0-4 1,1-7-1,-1-3-3,0-6 2,5-8-1,-1-6-2,0-3 3,-4-7 0,0-7-2,-3-3 2,-1-4-6,1 1 0,-4-1 3,-1 1 2,1 3 6,0 3 5,4 7 4,-5 0 2,1 10-2,0 3 0,0 7-3,3 10-1,1 13-1,3 1 0,4 6-2,0 4-1,4 2-6,0 5 1,4 2-2,-1-6-2,1-3-19,-1-8-10,1-9-45,0-7-20,3-6-3</inkml:trace>
          <inkml:trace contextRef="#ctx0" brushRef="#br0" timeOffset="6980.2635">3225 454 56,'-4'10'22,"4"-7"-18,0 4 20,-4-4 6,0 1 11,1-1 5,-1 0-3,0 1 0,0-4-10,1-4-5,3 1-16,0-7-5,3-7-3,1-3-2,4-7 1,3-6-2,0-11 2,1 1-4,3 2 0,0 1 1,0 3 0,4 4 11,-4 6 5,0 7-6,0 3-3,0 7-2,0 7-1,0 6-2,0 7 1,0 4-2,0 6 2,1 3 0,-1 7 3,0-3-3,0 0-2,-4-4 0,0 1-1,-3-4 0,-1 0 2,1 0-1,-4-3 2,0-4-2,-4 1-1,0-4 1,0-3 1,-4-4-1,0-3 2,-4-3-2,1-4 2,-1-3-4,5-4 0,-1-2 1,0-5 0,4-2-3,4-4 2,0 0 1,3 4 0,1-1 0,-1 8 0,-3 2-3,4-2 2,3 2-1,-4 4 0,5 3 0,-5 7-2,1 0 3,-1 14 2,1 6 0,-1 7-1,1 0 1,0-1 1,-1 1-1,1 0-1,-1 0-2,-3-4 1,3 1-1,-3-4 0,0-3 4,0-4 1,0 0-6,-1-3 0,1-3-1,-4-7 2,0 0-1,4-3-1,0-7-2,-1-10-1,5-7-3,3-13-1,1-11-5,3-2-3,3-1 11,1 4 4,0 10 3,0 6 3,-4 7 5,0 14 6,0 10 8,0 16 5,0 10-3,1 8-2,-1 2-9,0 1-3,0 2-7,0 1-2,-4 0 0,0-3 2,-3-4-19,0-7-8,-1-3-106,1-3-53,-1-7 90</inkml:trace>
        </inkml:traceGroup>
        <inkml:traceGroup>
          <inkml:annotationXML>
            <emma:emma xmlns:emma="http://www.w3.org/2003/04/emma" version="1.0">
              <emma:interpretation id="{8821036F-51C7-4F8A-86FB-26A92B4F1DA2}" emma:medium="tactile" emma:mode="ink">
                <msink:context xmlns:msink="http://schemas.microsoft.com/ink/2010/main" type="inkWord" rotatedBoundingBox="22015,13541 24297,13413 24373,14769 22091,14897"/>
              </emma:interpretation>
              <emma:one-of disjunction-type="recognition" id="oneOf2">
                <emma:interpretation id="interp10" emma:lang="en-US" emma:confidence="0">
                  <emma:literal>lathe</emma:literal>
                </emma:interpretation>
                <emma:interpretation id="interp11" emma:lang="en-US" emma:confidence="0">
                  <emma:literal>Lathe</emma:literal>
                </emma:interpretation>
                <emma:interpretation id="interp12" emma:lang="en-US" emma:confidence="0">
                  <emma:literal>late</emma:literal>
                </emma:interpretation>
                <emma:interpretation id="interp13" emma:lang="en-US" emma:confidence="0">
                  <emma:literal>latte</emma:literal>
                </emma:interpretation>
                <emma:interpretation id="interp14" emma:lang="en-US" emma:confidence="0">
                  <emma:literal>Late</emma:literal>
                </emma:interpretation>
              </emma:one-of>
            </emma:emma>
          </inkml:annotationXML>
          <inkml:trace contextRef="#ctx0" brushRef="#br0" timeOffset="7878.484">4488-495 228,'11'-36'85,"-3"22"-66,3-6-3,-3 13-5,-1 1-2,1-1 5,-1 4-2,1 3 1,-1 6-7,-3 8 7,0 9 6,0 14-1,-4 7-1,-8 6-5,-3 7 0,-4 17-1,0 13 3,-4 0 2,4-7 2,0-9-8,3-8-1,5-6-7,-1-10-2,4-7 2,1-6 1,3-7-6,0-7 0,0-3 3,3-4 2,5-3 0,3-3 1,4-4-4,4-3-2,4-3-5,3-4-2,4 0-17,-7 1-6,-4 2-35,7-6-14,-3 4-39</inkml:trace>
          <inkml:trace contextRef="#ctx0" brushRef="#br0" timeOffset="8423.2866">4989 196 288,'-7'-10'107,"7"10"-83,-8-17-9,8 17-11,-4-7-8,1-3 0,-9 0 3,-3-3 0,4 6 1,3 0 4,-3 4 2,0 0-5,-1 3 0,5 0-3,-4 13 0,3-3 6,1 14 5,-1-1-3,4 7 2,0-6-5,4 9-2,0-3 0,8 4-1,3 6 0,1-6 0,3-11 2,4-10 1,-1-9-1,5-14-2,0-10-4,-1-7-2,1-10-8,0-7-2,-5 1 4,-3 3 5,-3 3 4,-5 7 4,1 10 9,-4 6 5,-4 14-5,0 10-1,0 10-3,-4 7-1,0 0-3,0 0 1,1 0-2,3-1 2,0 1-4,0-3 0,3-4-1,1-4-2,4-2-17,-1-7-7,1-4-7,-1-3-2,1-3-30,-1-7-51,12-7 25</inkml:trace>
          <inkml:trace contextRef="#ctx0" brushRef="#br0" timeOffset="10328.5318">5344-324 320,'-72'-3'121,"53"6"-95,4 1 11,11-4-2,4 0-11,0-4-2,4-2-6,7-4 0,8-4-9,8-6 2,7-7 4,3-13-5,5 0-2,-1-4-3,5-3-3,3 4-2,3 3 1,9 6 1,-1 1 2,-7 6-17,-4 3-4,-8 4-35,-7 3-15</inkml:trace>
          <inkml:trace contextRef="#ctx0" brushRef="#br0" timeOffset="9303.8394">5268-913 260,'-7'-11'96,"7"11"-75,11-3-3,-11 3-8,8 0-13,-5 0-2,1 0 2,0 0 1,0 7 2,-1 0 11,1 13 7,-4 23 0,0 11-1,0-7-7,-4 40-2,-7 37-2,-4 27-1,4-11 3,3-19 3,8-20 0,4-14 3,4-10-7,7-7-2,0-9-3,4-15 1,-1-5-4,-3-11 0,1-10-4,-1-7 1,0-6-5,-4-10-1,0 3-11,8-17-1,4-13-9,-4-7-3,0 7 1,3-34 2,-3 10-4,4-29-1,-5 19 18,1-33 9,-4 16 16,4-12 5,-4 19 12,4-3 7,-4 10 1,-3 10 3,-1 10-4,-4 7 1,1 6-1,-4 7 1,-1 4-11,1 3-3,0 3-12,0 7-4,-4 3 0,0 34 3,0 37 4,-4 9 2,0 1-3,-3 13 0,-1 17-1,4 0 3,1-10-5,3-14-3,0-9-1,3-14 1,5-10-1,-1-7 2,1-10-9,0-13-1,-1-4-5,4-9-3,-3-1-2,7-30-3,0 4-4,8-28 0,-4 4 11,3 0 4,-3 11 7,-4 2 1,0 7 7,-3 7 4,-1 3 6,-4 17 2,-3 14-9,-4 9-3,0 4-2,-4 0 0,4-4-2,0-3-2,0 1-2,4-8 1,0-3-28,3-3-10,5-11-12,3-6-1,0-6-67</inkml:trace>
          <inkml:trace contextRef="#ctx0" brushRef="#br0" timeOffset="10011.2329">6060-136 300,'8'-3'112,"-5"3"-87,9-4-7,-9 4-7,5 4-12,0-1-2,-5 4 2,1 6 0,-4 11 1,0 9 2,0 7 1,4 1 5,-4-1 5,4 0-3,-1-6 2,1-1-1,4-10 3,-1-2-7,8-5-2,0-6-1,8-10 2,7-10-5,4-6-3,8-11-4,-1-17 1,1-3 3,-5-6 3,-3-1-2,-7 4 0,-5 6 1,-7 4 0,-3 3 4,-5 10 5,-3 4 6,0 9 5,-4 4 1,-4 4-1,-7 2-10,-8 8-6,-8 9-6,-3 11-1,0 9 2,-4 14 0,4 3 1,7 1 2,4-5-1,8-5-1,7-8-2,4-6-1,12-7 2,3-6 2,11-8 4,8-16 2,8-17-6,-9 1 0,-6 5-12,11-15-3,-8 5-17,7-9-8,-6 7-15,-5-11-3,-3-13-78,-8 7-36,-8 6 88</inkml:trace>
        </inkml:traceGroup>
      </inkml:traceGroup>
    </inkml:traceGroup>
    <inkml:traceGroup>
      <inkml:annotationXML>
        <emma:emma xmlns:emma="http://www.w3.org/2003/04/emma" version="1.0">
          <emma:interpretation id="{6DD44179-6A21-4C72-8DD8-DD609B9A7730}" emma:medium="tactile" emma:mode="ink">
            <msink:context xmlns:msink="http://schemas.microsoft.com/ink/2010/main" type="paragraph" rotatedBoundingBox="20832,16082 23808,15338 24035,16243 21058,16987" alignmentLevel="2"/>
          </emma:interpretation>
        </emma:emma>
      </inkml:annotationXML>
      <inkml:traceGroup>
        <inkml:annotationXML>
          <emma:emma xmlns:emma="http://www.w3.org/2003/04/emma" version="1.0">
            <emma:interpretation id="{7DF5F311-50EC-48F4-BDCA-A2D4E9DA82D4}" emma:medium="tactile" emma:mode="ink">
              <msink:context xmlns:msink="http://schemas.microsoft.com/ink/2010/main" type="line" rotatedBoundingBox="20832,16082 23808,15338 24035,16243 21058,16987"/>
            </emma:interpretation>
          </emma:emma>
        </inkml:annotationXML>
        <inkml:traceGroup>
          <inkml:annotationXML>
            <emma:emma xmlns:emma="http://www.w3.org/2003/04/emma" version="1.0">
              <emma:interpretation id="{01DACBC0-98BE-4063-B65D-5E06382C79A3}" emma:medium="tactile" emma:mode="ink">
                <msink:context xmlns:msink="http://schemas.microsoft.com/ink/2010/main" type="inkWord" rotatedBoundingBox="20832,16082 23808,15338 24035,16243 21058,16987"/>
              </emma:interpretation>
              <emma:one-of disjunction-type="recognition" id="oneOf3">
                <emma:interpretation id="interp15" emma:lang="en-US" emma:confidence="0">
                  <emma:literal>N2004</emma:literal>
                </emma:interpretation>
                <emma:interpretation id="interp16" emma:lang="en-US" emma:confidence="0">
                  <emma:literal>N200'4</emma:literal>
                </emma:interpretation>
                <emma:interpretation id="interp17" emma:lang="en-US" emma:confidence="0">
                  <emma:literal>22004</emma:literal>
                </emma:interpretation>
                <emma:interpretation id="interp18" emma:lang="en-US" emma:confidence="0">
                  <emma:literal>02004</emma:literal>
                </emma:interpretation>
                <emma:interpretation id="interp19" emma:lang="en-US" emma:confidence="0">
                  <emma:literal>202004</emma:literal>
                </emma:interpretation>
              </emma:one-of>
            </emma:emma>
          </inkml:annotationXML>
          <inkml:trace contextRef="#ctx0" brushRef="#br0" timeOffset="11460.6389">3504 2210 192,'-19'7'71,"23"-7"-55,-4 0-27,-4 0-13,0 0 11,-3-4 9,-5-2 30,-3-4 15,-4-4-20,-3-6 4,-5-3 3,1-1-7,0-3-2,3-3 0,8 3 0,4 1-8,3-1-2,8 0-3,4-3 1,3-4-4,8 7 0,4 7 1,4 7 2,7 3-1,8 3 2,3 4 0,4 6 1,1 1-4,-1 2-1,-4 4-1,-3 4-2,0 2 1,-4 5-1,-4 5 0,0 1 0,0 0 0,4-4 0,0 1 0,0-7 2,0-4-1,-4-6-1,0-4 1,-3-6 1,-1-7 8,-3-10 5,-4-14-5,-1-13-1,-6-16-7,-1-4-2,-11 3 2,-7 7 3,-1 7 4,-3 6 5,-1 7-6,1 7-2,-4 7-12,0 2-6,4 5-34,-1 2-15</inkml:trace>
          <inkml:trace contextRef="#ctx0" brushRef="#br0" timeOffset="12164.1697">4443 1456 296,'11'-23'112,"8"2"-87,3-9-4,-10 17-10,7-1-1,3 1 6,5 3 5,3 3 4,0 1-13,4 6-2,0 6 0,-4 4-6,0 4 0,-4 2 2,-7 5 1,-4 5-6,-3 8 0,-5 6-1,-7 7 0,-4 7 0,-7-1 2,-8-2-8,-3-5-3,-8 1-2,-1-3 1,-3-7 6,4-7 4,0 0 1,0-10-1,4-3 3,3-7 0,0-7 1,4-6 2,4-4-1,4-6 2,0-4-6,7-3-1,4-3 0,4 3 2,3-1-3,5 5 0,3 2 1,7 8 0,8 2 4,4 4 2,0 4-2,4 2-3,0 1 0,-1 0 1,-3-4-1,-3 0-1,-5-3-15,-3 0-7,-5 0-25,1-6-111,4-8-29,-1-2 81</inkml:trace>
          <inkml:trace contextRef="#ctx0" brushRef="#br0" timeOffset="12597.9814">5151 1486 272,'-7'-10'101,"7"7"-78,7-4 13,-7 7 2,0 0-9,0 0 0,0 0-7,-7 0-2,3 7-11,-3 13-3,-1 13 0,0 11-3,1 6 0,3 0-1,4-3-2,0-6-2,4-5-1,3-5 2,5-8 0,3-6-6,7-7 0,-3-3-6,4-11 1,0-6 4,-1-10 4,1-10 3,-4-10 1,-4-7-3,-8 0 2,-3 3 3,-4 7 1,-4 4 5,-3 6 5,-5 4-1,-3 6 3,-3 3-8,-5 8-2,0 2-12,4 8-3,1 2-30,-1 5-12,0 2-96</inkml:trace>
          <inkml:trace contextRef="#ctx0" brushRef="#br0" timeOffset="13029.8848">5491 1422 208,'0'4'77,"0"-1"-60,4 11 19,-4-4 5,0 10-12,0 7-2,0 6-16,3 7-7,1 4-2,4-1-2,-1-6 0,4-3 0,1-7 0,-1-4 0,0-6 0,1-7 0,3-7 0,0-6 4,0-11 2,0-9 6,-4-7 5,1-10-7,-5-4-1,-7 0 1,0 4 4,-7-3 9,-1 6 6,1 3-15,-1 8-6,0 5-7,1 5-2,-4 9-41,-4 10-17,-1 7-96</inkml:trace>
          <inkml:trace contextRef="#ctx0" brushRef="#br0" timeOffset="15296.6719">5887 1238 116,'0'-3'46,"3"6"-35,-3-3 12,0 0 5,0 0-3,0 0 0,0 0-7,0 0-1,0 0-10,0 0 0,0 0 3,0 0-4,0 0 2,0 0-1,0 0 3,0 0 1,0 7 1,0 0-2,0-1 1,-3 1-4,-1 3 1,0 0-3,0 0 0,1-3-3,-1 0-2,0-4 3,0 0 0,0 1 1,4-4 0,0 6-2,0-6-2,0 0 1,0 0 1,0 0-1,0 0-1,0 0 1,0 0-1,0 0-3,0 0 2,0 0 1,0 0 0,0 0 0,0 0 2,0 0-1,0 0 2,0 0-4,0 0-2,0 0 2,0 0 2,0 0 0,0-6 2,0 2-7,0 4 1,0 0 1,0 0 3,0 0-2,0 0 0,0 0 1,0 0 0,0 0 0,0-3 0,0 0 0,0 3 2,0-4-1,0 4-1,0 0 1,0-3 1,0-1-3,0 4-2,0 0 2,0 0 0,0 0 1,4 0 0,-4 0 0,0 0 0,0 0 0,0-3 0,0 3 0,0-3 0,0-1-14,0 1-5,0 3-8,0-3-1,0 3-12,0 0-2,0 0-10,0 0-18,0-4 24,0 4 22,0 0 16,0-3-7,0 0-5,0 3 4,0-4 2</inkml:trace>
          <inkml:trace contextRef="#ctx0" brushRef="#br0" timeOffset="15941.9126">5864 1228 160,'-4'-3'60,"4"3"-47,4 0 10,-4 0 3,0 0-6,0 0 0,0 0 0,0 0 0,0 0-11,0 0 3,4 0 2,0 0 1,-1-4 1,1 1-2,0 0 1,0-1-2,-1 4 0,1-3-3,-4 3 1,4 0-2,-4 0 2,0 0 0,0 0 1,4 7-6,-1-1-4,1 8 3,-4 3 4,0 3-3,-4 3-1,1 1-2,-1 2 0,0-6-2,0-3 2,4-3-2,0-1-1,0-3 1,4 0 1,0-3-3,0 0 0,-1-1 3,1-2 1,-4-4-1,8 3 1,-8-3 0,7 3 1,1-3 2,-1 0 1,1 0 1,3 0 0,1-3-4,-1 0-1,0 3-1,0-4 1,1 1-2,-1 3-1,-3 0 1,-1-3 1,1 3-3,-1 0 0,1 0-1,-1 0 0,1 0 2,-1 0 0,1 0-11,0 0-3,-1 3-6,1-3-1,-1 3-10,-7-3-5,8 0-8,-8 0 0,0 0-11,3 0-6,1-3-39</inkml:trace>
          <inkml:trace contextRef="#ctx0" brushRef="#br0" timeOffset="16226.9541">6181 1084 164,'7'-23'63,"1"19"-49,-4 1 29,-4 3 12,0 0-6,0 0-1,3 7-3,-3 6-1,0 14-24,0 13 15,0 10 8,0 4-3,0 3 1,0 17-10,-3 13-2,3 0-16,-4-7-6,0-9-13,4-14-4,0-7-50,-4-10-21,0-10-95</inkml:trace>
        </inkml:traceGroup>
      </inkml:traceGroup>
    </inkml:traceGroup>
  </inkml:traceGroup>
</inkml:ink>
</file>

<file path=ppt/ink/ink6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37:17.449"/>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654 47 140,'10'-16'52,"-10"16"-41,4-25 15,1 13 21,4 8-26,-4-12 26,-1 7-28,1-7 19,-1 8-22,-4-9 21,0 9-22,-4-4 15,4 8-17,-9-4 8,4 4-12,-4-1 4,4 5-8,-9 5 2,5 3-4,-9 8 0,4 9-1,-5 7 1,10 1-2,-5 16 2,10 1-2,4 19-3,4-3 1,10 4 1,9-9 0,5-8-3,0-4 2,4-12-6,5-4 4,0-16-21,0-5 14,-5-24-60,0 3 39,-4-15-121,-1-1 85</inkml:trace>
  <inkml:trace contextRef="#ctx0" brushRef="#br0" timeOffset="330.868">728 338 160,'-23'-8'63,"23"8"-49,-14-4 25,5 0 31,9 8-38,-9-4 27,4 0-36,1 0 24,4 0-27,-5-4 7,10 4-16,-5-8-8,9 4-3,0-9 4,9 5-2,10-8-7,0 3 2,4 1-65,0 4 38,1 0-138,-6 8 94</inkml:trace>
  <inkml:trace contextRef="#ctx0" brushRef="#br0" timeOffset="977.6668">1424-211 148,'0'-24'57,"0"24"-44,0-17 25,-4 13 30,4 4-37,-5-4 25,5 8-34,-9-4 11,0 8-19,-10 9 5,5 3-11,-13 13 15,8 4-13,-13 4 16,9 4-16,-5 12 7,5 5-10,0 20 0,5-4-4,4 12-2,9-8 0,5-4-6,10-9 3,3-3-14,10-17 8,10-12-38,-1-4 26,10-17-117,-1-8 76,5-8-92,-4-4 88</inkml:trace>
  <inkml:trace contextRef="#ctx0" brushRef="#br0" timeOffset="2237.2383">1692 138 140,'9'-9'52,"-9"9"-41,5-8 18,-5 4 16,0 4-24,0-8 14,0 4-21,0-9 19,0 5-19,-5-4 17,5 8-17,-5-8 10,1 7-14,-5-3 8,4 4-10,-9 4-2,0 8-4,-9 5-4,5 3 1,-10 13 1,10 4 0,-10 12 0,10 4 0,-1 0-3,10-4 2,0-4 1,9-4 0,0-12-3,9-1 2,0-16 1,10 0 0,4-16 2,0 0-1,0-12-1,0 3 1,-5-7 1,1 3-1,-5-3 2,4 7-2,-4-3 2,0 3-2,-10-3 4,1 7-3,-5-3 10,0 4-6,0-1 12,4 9-10,-4-4-2,5 4-3,-5 0-3,0 4 1,5 4-6,4 4 3,0 5-3,0 7 2,5 5-22,0 3 13,0 1-67,4 0 44,-8-5-115,3 1 85</inkml:trace>
  <inkml:trace contextRef="#ctx0" brushRef="#br0" timeOffset="2476.8211">2111 351 188,'14'4'71,"-14"-4"-55,33 24 33,-24-7 37,5-1-47,-5 13 15,0-1-33,-4 5-4,-1 4-10,-8 0-4,-1-4-2,-9-4-1,0-1 0,-4-3-51,4-5 28,-9-3-143,9-5 93</inkml:trace>
  <inkml:trace contextRef="#ctx0" brushRef="#br0" timeOffset="3152.7175">2407-117 128,'-5'-12'49,"5"12"-38,5-24 17,-5 15 20,4 5-27,-4-8 21,0 4-25,0-5 27,5 9-25,-5-4 15,4 8-20,-4 0 1,0 8-9,0 9-1,0 7-3,-4 21 7,4 0-5,-5 13 5,10 3-5,-5 9 0,4 0-2,1 3 1,4-7-2,5-9 2,0-7-2,0-14-1,4-7 1,-4-17 1,4 1-1,-4-17-1,5-5 1,-6-15-1,6 3 0,-10-3 2,5 3-1,-9-3 4,4 7-3,-14 1 10,5 4-6,-4-1 10,4 5-9,-5 0 7,0 8-7,-4-4 0,9 4-4,-4 0-6,4 4 1,0 0-21,4 4 13,-4 5-93,9 3 57,1 4-126,8 1 97</inkml:trace>
  <inkml:trace contextRef="#ctx0" brushRef="#br0" timeOffset="3411.1923">2877 580 276,'18'-4'104,"-18"4"-81,23 0 5,-13 0 7,3 0-22,1 0 13,5 4-15,-1 0 17,-4 9-16,-5-1 5,0 8-10,-4 5-4,0 0-2,-10-1-4,5 1 2,-9-1-76,0 5 42,-10-9-143,10 1 100</inkml:trace>
  <inkml:trace contextRef="#ctx0" brushRef="#br0" timeOffset="3843.8956">3402 125 196,'-13'-8'74,"13"8"-58,-5-4 18,0 0 21,1 8-31,-5-4 20,-1 4-27,-8 0 18,9 4-20,-10 1 8,10-1-14,-9 8-3,8 0-3,1 9 0,5 4-2,-1 4 2,5 3-2,0 1-9,9 0 4,5-8-54,4 0 33,10-21-133,0 0 88</inkml:trace>
  <inkml:trace contextRef="#ctx0" brushRef="#br0" timeOffset="4100.5218">3582 506 200,'14'4'74,"-14"-4"-58,32 9 18,-18-5 21,0 4-31,0 4 26,0 1-29,-5 7 18,5 1-23,-14 3 10,0 1-16,-9 3 2,4 1-8,-14 0-17,6-5 6,-15 5-136,10-4 79</inkml:trace>
  <inkml:trace contextRef="#ctx0" brushRef="#br0" timeOffset="4909.145">4043 297 200,'5'-16'77,"-5"16"-60,5-21 13,-5 13 18,4 4-27,-4-4 21,0 4-25,-4-4 18,-1 4-20,-4-5 8,0 9-14,-10-4 2,10 4-7,-10 4 0,6 9-2,-6 3-2,5 5 1,-4 7-6,9 5 3,-5 4-1,9 4 1,-4 0 0,9-4 0,0-9 2,5 1 0,4-8-3,9 3 2,1-16 1,-1-3 0,5-14-3,0 1 2,0-25 3,0 9-1,-4-25 4,-1 4-3,-9-17 1,5 9-1,-9-9-2,4 17 1,-9-8 12,0 16-7,-4 0 22,-1 13-16,-4-1 5,9 9-9,-5 3-5,5 5-2,-5 8 3,5 4-2,0 17 15,10 3-10,4 17 8,4 8-8,10 17 0,13 0-4,5-1-8,0-3 2,0-13-32,1-12 20,3-17-56,-4-8 40,5-24-105,-5 0 77,-4-25-97,-1 0 89</inkml:trace>
  <inkml:trace contextRef="#ctx0" brushRef="#br0" timeOffset="5299.6871">4403-240 244,'5'-8'93,"-5"8"-72,23-4 9,-10 0 21,6 4-29,9-8 22,8 8-25,11 8 29,3 8-27,15 21 43,-5 4-37,9 29 16,-4-4-25,-10 36-8,-9 5-6,-28 28-28,-8-8 13,-43 33-178,-8-17 104</inkml:trace>
  <inkml:trace contextRef="#ctx0" brushRef="#br0" timeOffset="-931.0173">-5 6 128,'0'-4'49,"0"4"-38,5 4 17,-5-4 22,0 0-28,0-4 19,0 4-25,0-4 18,0 8-19,0-4 19,0 0-20,0 0 9,0 0-14,0 0 11,9 8-12,-5 1 9,6 7-9,-6 0-2,6 1-4,-6 3 3,5 5-3,-4 4 1,0 3-1,-1 1-4,1 0 1,-1 4-1,1-4 0,-5-1 0,5 1 0,-10-4-25,5 0 15,-5-5-63,5-3 41,-4-9-105,4 0 78</inkml:trace>
  <inkml:trace contextRef="#ctx0" brushRef="#br0" timeOffset="-600.1802">138-43 116,'-5'-12'46,"5"12"-35,0-17 5,0 9 20,0 4-21,0-8 45,5 8-35,0-4 40,-1 8-38,-4-9 27,0 9-32,0-4 11,0 4-19,-4-4 11,4 8-14,-10-8 10,6 4-12,-5-8-7,4 4-2,-4-4-22,4 0 12,-4-5-87,9 5 54,0-8-126,4 7 94</inkml:trace>
</inkml:ink>
</file>

<file path=ppt/ink/ink6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36:08.643"/>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64 127 100,'5'-25'38,"-5"17"-29,0-4 1,0 8 2,0 0-2,0 0 4,0 0 15,0-1 8,-5 1 1,5 0 1,0 0-21,-4-4 7,-1 0 5,0 0-5,1 3-2,-1 1-5,0 0-1,5 0-5,-4 0-2,4 0-6,0 4-3,0 0-3,0 0-1,0 0 2,4 0 2,6 4 0,4-4 2,-1 4-2,1 0 2,5 4 0,-1-3 3,5 3-5,0 0-1,5 0 2,0 0 1,4 1-1,0-1 1,0 0-2,5 0-1,-4 0 1,-6 1-1,1-1 2,-5 0 1,0 0-4,-5 0-1,-4 5 1,0-1 2,0 0 0,-5 1 2,0-1-2,1 0 2,-1 0-2,-5 1 2,1-5 2,0 0 2,-1 0-3,-4 1-3,0-1 2,0 4 2,0 4 2,-4 5 1,-6-1-2,-8 5 1,-10 8 2,-9-5 2,-9 5-3,-4 4-3,-6 0 0,6 4-1,-1-4-18,-5-4-7,-3-13-87,-11-8-36,-3-7 5</inkml:trace>
</inkml:ink>
</file>

<file path=ppt/ink/ink6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37:52.052"/>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720 55 92,'0'-12'35,"0"12"-27,13-13 27,-8 5 26,0 8-32,-1-8 28,1 4-34,-5-4 35,5 8-33,-5-9 25,0 9-29,-5 0 18,0 9-23,-9 19 16,1 5-18,-20 33 19,6 3-19,-33 42 17,9 0-17,-23 36 6,5-16-12,-9 5-9,18-22 0,-9-3-53,18-13 30,-4-24-180,13-12 113,10-30-105,13-15 112</inkml:trace>
</inkml:ink>
</file>

<file path=ppt/ink/ink6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37:51.468"/>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12 74 192,'-14'-8'74,"14"8"-58,0-17 14,0 9 14,5 8-25,-5-8 8,4 0-16,1 0 16,-1 4-15,-4-5 22,5 9-19,-5-4 13,5 8-17,-1 9 15,10 7-16,0 17 13,4 4-13,10 16 4,0 1-9,9 7 7,-1 1-8,1 24 5,5-4-5,-10 12 0,0-7-2,-9-1 1,1-12-2,-11-9-3,1-11 1,-9-9-32,4-8 18,-9-8-65,0-9 45,-9-20-136,4-4 96</inkml:trace>
</inkml:ink>
</file>

<file path=ppt/ink/ink6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6:40:36.95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96498BA-2FD8-4E3F-B336-B15FBE10562B}" emma:medium="tactile" emma:mode="ink">
          <msink:context xmlns:msink="http://schemas.microsoft.com/ink/2010/main" type="writingRegion" rotatedBoundingBox="2555,15074 22221,14502 22323,18022 2658,18594"/>
        </emma:interpretation>
      </emma:emma>
    </inkml:annotationXML>
    <inkml:traceGroup>
      <inkml:annotationXML>
        <emma:emma xmlns:emma="http://www.w3.org/2003/04/emma" version="1.0">
          <emma:interpretation id="{B1E52184-76CD-4466-992D-4EDE6C4E9809}" emma:medium="tactile" emma:mode="ink">
            <msink:context xmlns:msink="http://schemas.microsoft.com/ink/2010/main" type="paragraph" rotatedBoundingBox="2555,15074 22221,14502 22267,16090 2601,16662" alignmentLevel="1"/>
          </emma:interpretation>
        </emma:emma>
      </inkml:annotationXML>
      <inkml:traceGroup>
        <inkml:annotationXML>
          <emma:emma xmlns:emma="http://www.w3.org/2003/04/emma" version="1.0">
            <emma:interpretation id="{A775C3B9-D217-41BF-960C-D39D19F4A4F7}" emma:medium="tactile" emma:mode="ink">
              <msink:context xmlns:msink="http://schemas.microsoft.com/ink/2010/main" type="line" rotatedBoundingBox="2555,15074 22221,14502 22267,16090 2601,16662"/>
            </emma:interpretation>
          </emma:emma>
        </inkml:annotationXML>
        <inkml:traceGroup>
          <inkml:annotationXML>
            <emma:emma xmlns:emma="http://www.w3.org/2003/04/emma" version="1.0">
              <emma:interpretation id="{D6E6CD64-32BD-438A-9D4F-1FB1155C2A85}" emma:medium="tactile" emma:mode="ink">
                <msink:context xmlns:msink="http://schemas.microsoft.com/ink/2010/main" type="inkWord" rotatedBoundingBox="2561,15265 5518,15179 5558,16576 2601,16662"/>
              </emma:interpretation>
              <emma:one-of disjunction-type="recognition" id="oneOf0">
                <emma:interpretation id="interp0" emma:lang="en-US" emma:confidence="0">
                  <emma:literal>Most-of</emma:literal>
                </emma:interpretation>
                <emma:interpretation id="interp1" emma:lang="en-US" emma:confidence="0">
                  <emma:literal>most-of</emma:literal>
                </emma:interpretation>
                <emma:interpretation id="interp2" emma:lang="en-US" emma:confidence="0">
                  <emma:literal>Mostof</emma:literal>
                </emma:interpretation>
                <emma:interpretation id="interp3" emma:lang="en-US" emma:confidence="0">
                  <emma:literal>Mosh-of</emma:literal>
                </emma:interpretation>
                <emma:interpretation id="interp4" emma:lang="en-US" emma:confidence="0">
                  <emma:literal>mosh-of</emma:literal>
                </emma:interpretation>
              </emma:one-of>
            </emma:emma>
          </inkml:annotationXML>
          <inkml:trace contextRef="#ctx0" brushRef="#br0">868 625 192,'-13'19'74,"13"-19"-58,-4 19-6,8-11-6,-4-1-6,0 1 0,0 0 0,0 7-2,0 0 3,0 4 2,0 4 4,0 4 2,0-5 1,5 1-2,-1-4-1,0 0-1,1-3 2,3-5-1,1-3 0,4-5 1,-1-6 3,1-5 5,4-7 3,1-4-11,-6-4-4,1-4 19,0-3 9,0-8-8,-9 0-2,-4 0-10,0 3-4,-4 5-3,-9 3-3,5 4 7,-5 4 3,0 4-5,0 7-1,0 5-9,0 3-2,5 3-12,-1 5-5,5 0-16,4-1-5,4 5-62,9-5-39,8 1 68</inkml:trace>
          <inkml:trace contextRef="#ctx0" brushRef="#br0" timeOffset="578.1962">1387 686 220,'-9'0'82,"5"0"-64,0-11-2,4 7-5,0-8-8,0-3 0,-5 0-1,1 0 1,-5-1-2,1 1 6,-1 4 5,-4 3 3,1 4 0,-1 4-1,0 4-1,0 4-7,0 3-2,5 1-2,-5 3-2,8 0 1,1-4-1,13 5-3,4-5 2,4 1 1,4-5 0,5 1 2,0-1-1,4 1-1,-1 3 1,-3 1-1,0 3 0,0 0 0,-5 4 0,-4 4 2,-4 0-1,-9 0-1,-4 3 1,-8 1 1,-5 4-1,-9-1 2,1-3 4,-9-1 4,0-7 0,0-3 1,-4-9-4,4-7 0,0-4-10,0-3-3,8-5-4,1-3 0,4 0-6,4-4-1,4 0-7,5 0-2,8 0-7,1 0 0,8-4-23,-1 0-9,10 0-15</inkml:trace>
          <inkml:trace contextRef="#ctx0" brushRef="#br0" timeOffset="1027.7287">1605 317 244,'-8'0'90,"12"0"-70,0-8-3,0 4-7,1-3-8,-1-1 1,0 0 4,1 5 6,-1-1-7,0 4 3,-4 0 2,9 11-4,-5 8 1,0 4-1,0 11 3,1 4-5,-1 8-3,0 0 1,5 11 2,-5-4 2,0 0 3,5 1-5,0-5-3,-1-3-1,1 0 1,-1-8-3,1-4 0,-5-7-4,0-8 1,1-4-14,-5-4-3,4-7-7,0-8 0,-4-3-9,5-5-4,-1-7-53,4-4-28,5-7 59</inkml:trace>
          <inkml:trace contextRef="#ctx0" brushRef="#br0" timeOffset="1388.9282">1764 400 260,'-26'23'96,"17"-11"-75,1-5 8,8-7-1,0 0-13,0 0-1,0 0-8,0-4-2,0 1-2,0-1 5,0 4 3,4-4 3,0 4 3,5-4-3,-1 0 0,1 1-3,4-1-1,0 0-5,0 0-1,4 0-1,0 1 1,0-1-2,0 4 2,-4 0-2,4 0-1,-4-4 1,0 4-1,0-4-14,-1 0-5,1 1-23,4-1-11,-4 0-38,0 4-15,4 4 7</inkml:trace>
          <inkml:trace contextRef="#ctx0" brushRef="#br0" timeOffset="2004.7244">2218 644 232,'-18'15'88,"14"1"-69,-4-9-7,8-3-9,-5 4-7,1-1 0,0 5 3,0 3 2,-1 0 0,1 0 4,4 1 1,0-1 9,0-4 4,4 1-14,5-5-4,-1-3 4,1 0 6,4-4-3,0 0-2,-1-4-3,1-4 0,0 1 2,0-1 4,0-3 7,-5-4 4,1-1 1,-5-3 2,-4 0-4,-4-7-2,0-1-5,-5-4-2,-4 1-4,0 3-1,1 4-6,-1 4 1,0 8-7,0 0 0,0 3-19,0 8-6,5 0-21,4 8-8,4 7-56,8-4-36,9 1 70</inkml:trace>
          <inkml:trace contextRef="#ctx0" brushRef="#br0" timeOffset="2471.1259">2942 145 296,'-5'-4'110,"1"-3"-86,-9-1 0,9 4-6,-5 1-9,-4-5 2,1 0 9,-6 1 5,1 3-13,0 0 0,0 4-1,4 0-2,-4 4 2,0 0-6,4 7-3,0 4-1,0 4 1,1 8-3,3 7-2,0 8-1,1 8 3,4 3 0,-1 8 3,1 0-3,0 0 0,4 7 3,0 1 1,0 3-6,0 1 0,0-1 1,0-4 3,-5-3 2,1-8 1,-4-3-2,-1-9-2,-4 1-6,-4-12-4,0-7-8,-5-8-1,-3-4-8,3-3 0,1-12-10,-1-8-2,1-11-23,4-12-8,0 1-27</inkml:trace>
          <inkml:trace contextRef="#ctx0" brushRef="#br0" timeOffset="2806.3846">2483 865 212,'17'0'79,"-17"0"-61,5 4 15,-5-4 1,4 3-13,-4-3-2,8 4-5,-3 0 1,8-4-8,-1 0 5,1-4 1,0 0-4,4 1-1,5-5 0,-1 0 0,5 1 2,0-1 1,-1 1 3,1-1 4,0 0-8,-5 1-1,0-1-1,1 4 2,-5 1-7,-4-1-2,0 4-1,-5 0 2,1 0-1,-5 0 2,-4 0-18,4 0-6,1-4-28,-1 4-9,5-4-44,-1 0-62,5 1 48</inkml:trace>
          <inkml:trace contextRef="#ctx0" brushRef="#br0" timeOffset="-532.4607">20 1 252,'-4'3'93,"4"1"-72,4-4-8,-4 0-10,5 4-4,-1 4 0,0-1 1,0 1 0,1 7 0,-5 4-3,0 8 2,0 7 1,0 12 2,-5 3-3,1 8 0,0 4 1,0 0 2,-1 0-1,1-8 2,0-3-2,-1-8-1,1-8 1,0-7-1,4-8 6,0-4 4,0-7-3,0-12 1,0-8-5,0-7 0,0-7-1,0-9-2,0-3 3,0-7 2,0-1 0,4 0 0,0 1-6,1 3 1,3 4 0,1 3 0,-1 5-3,1 3 2,-1 4 3,1 4 3,0 4-4,3 4-1,1 7 0,0 4 0,4 0 0,0 7 0,1 1 0,3 7 2,0 4-3,1 4 0,-1 4 1,1 3 0,-5 8 0,0 4 2,0 0-1,-4 4-1,0 0 1,-5-1-1,-3-3-3,-5-4 2,0-7 1,-5-5 0,5-3 2,-4-8 1,0-3-1,-1-5-2,1-7 1,0-7 1,0-5-1,-1-3-1,5-4 1,-4-4 1,0-3-1,4-1-1,0 0 1,0 1-1,0-5 0,0 5 2,4-1 1,5 0 3,-1 1-5,1 3-3,4 4 1,-1 3 2,6 1-2,-1 8 0,0-1 1,0 4 0,0 4 0,-4 8 2,0 7 3,4 8 4,-4 4-2,0 7-2,-5 15-2,1-3 0,-1 7-2,1-3 2,-5-1-4,1-3 0,-1 0 1,0-8 2,-4-4-6,4-4-1,1-7-16,-1-4-6,0-7-22,-4-12-8,4 0-52</inkml:trace>
        </inkml:traceGroup>
        <inkml:traceGroup>
          <inkml:annotationXML>
            <emma:emma xmlns:emma="http://www.w3.org/2003/04/emma" version="1.0">
              <emma:interpretation id="{D3632BB5-AC7A-461F-8B7A-5AF616B246D5}" emma:medium="tactile" emma:mode="ink">
                <msink:context xmlns:msink="http://schemas.microsoft.com/ink/2010/main" type="inkWord" rotatedBoundingBox="5732,15343 6556,15319 6579,16134 5756,16158"/>
              </emma:interpretation>
              <emma:one-of disjunction-type="recognition" id="oneOf1">
                <emma:interpretation id="interp5" emma:lang="en-US" emma:confidence="1">
                  <emma:literal>the</emma:literal>
                </emma:interpretation>
                <emma:interpretation id="interp6" emma:lang="en-US" emma:confidence="0">
                  <emma:literal>The</emma:literal>
                </emma:interpretation>
                <emma:interpretation id="interp7" emma:lang="en-US" emma:confidence="0">
                  <emma:literal>they</emma:literal>
                </emma:interpretation>
                <emma:interpretation id="interp8" emma:lang="en-US" emma:confidence="0">
                  <emma:literal>•the</emma:literal>
                </emma:interpretation>
                <emma:interpretation id="interp9" emma:lang="en-US" emma:confidence="0">
                  <emma:literal>then</emma:literal>
                </emma:interpretation>
              </emma:one-of>
            </emma:emma>
          </inkml:annotationXML>
          <inkml:trace contextRef="#ctx0" brushRef="#br0" timeOffset="3205.5083">3259 107 256,'-5'-7'96,"5"7"-75,0-4 3,0 0-2,0 0-14,0 0-4,0 1 3,5-1 5,-5 4-6,0 0 10,0 7 6,0 1-5,4 3 1,0 5-9,-4 6-1,0 9 0,0 7 0,0 8 2,0 3 1,0 8-5,0 4-2,0 0-2,-4 4 1,0-8-2,-5 0-1,0-4-19,-3-3-8,-1-12-8,0-4-4,0-7-22,4-8-9,1-8-45</inkml:trace>
          <inkml:trace contextRef="#ctx0" brushRef="#br0" timeOffset="4077.1071">3361 435 140,'17'-50'55,"-8"35"-43,4-8 19,-9 15 5,0 1-3,5 3 3,-5 0 0,1 4 2,-5 0-21,0 0-3,4 4-2,0 7-7,-4 1-1,4 3 2,-4 4 1,5 4-1,-1 4 1,0 7 0,1 4 1,-1-4-4,0 8-1,0-4-1,1-4 1,-1-3-2,-4-1-1,0-7 3,0 0 2,0-8-2,0 1 0,0-9 5,0 1 3,0-8 0,0 0 3,4-4-3,1-4-4,-1-3-1,0 0-4,5-1 1,-1 1-4,1-1-2,-1 5 2,1-1 2,-1 0 0,1 5-1,0 3 1,3 0-1,-3 0 0,4 3 0,-5 5-3,5 0 0,-4-1 2,4 1 2,0-1 0,-1 1-1,1-4 1,0 0-1,0 0-3,-4-4 2,-1 0 1,1 0 0,-1-4 2,-3 0 3,-1-4-4,-4-3-1,0-4 0,0-4 0,-4-4 0,-1 0 0,1 4 2,0 0 1,-1 0-4,1 7-1,4 5 3,0-1 1,0 8 0,0 15 1,4 1-2,-4 6-1,5 1 1,-1 0-1,5-4 0,-1 0 0,5 0 0,0 0 0,4-3-3,0-1 2,0-4 1,0 1 2,0-1-3,-4-3 0,0-1 1,0-3 2,-4 0-8,-1-4-3,1-4-9,-1 0-3,1-3-7,-1-5-2,1-7-9,0-4-2,-1-3-16,1-9-4,-5-6-40</inkml:trace>
          <inkml:trace contextRef="#ctx0" brushRef="#br0" timeOffset="4512.7984">3516 320 228,'-43'31'88,"21"-16"-69,-3 0 13,16-11 0,-4 0-13,0 0-1,0-4-1,1 0 1,-1 0-10,0 0 4,4-4 2,1 4-1,3-4 0,1 0-3,4 1 1,0-1-6,4-4-1,5 0-4,4-3-1,4 0 7,4-1 6,5-3-4,0 0 0,0 0 0,4-1 2,0 1-1,4 4 2,-9-1 0,5 5 3,-4-1-5,0 0-3,-5 1-6,-4 3 0,-4 0 0,0 0 2,-4 1-10,-1-1-2,-3 0-28,-5 4-13,0 0-83,0 0-71,-5 4 71</inkml:trace>
        </inkml:traceGroup>
        <inkml:traceGroup>
          <inkml:annotationXML>
            <emma:emma xmlns:emma="http://www.w3.org/2003/04/emma" version="1.0">
              <emma:interpretation id="{55DCBE32-EFAB-4E42-9483-D0C22AEBDDEE}" emma:medium="tactile" emma:mode="ink">
                <msink:context xmlns:msink="http://schemas.microsoft.com/ink/2010/main" type="inkWord" rotatedBoundingBox="6861,14955 11141,14830 11178,16088 6897,16213"/>
              </emma:interpretation>
              <emma:one-of disjunction-type="recognition" id="oneOf2">
                <emma:interpretation id="interp10" emma:lang="en-US" emma:confidence="0">
                  <emma:literal>calculations</emma:literal>
                </emma:interpretation>
                <emma:interpretation id="interp11" emma:lang="en-US" emma:confidence="0">
                  <emma:literal>calculating</emma:literal>
                </emma:interpretation>
                <emma:interpretation id="interp12" emma:lang="en-US" emma:confidence="0">
                  <emma:literal>calculation</emma:literal>
                </emma:interpretation>
                <emma:interpretation id="interp13" emma:lang="en-US" emma:confidence="0">
                  <emma:literal>Calculations</emma:literal>
                </emma:interpretation>
                <emma:interpretation id="interp14" emma:lang="en-US" emma:confidence="0">
                  <emma:literal>calculators</emma:literal>
                </emma:interpretation>
              </emma:one-of>
            </emma:emma>
          </inkml:annotationXML>
          <inkml:trace contextRef="#ctx0" brushRef="#br0" timeOffset="5307.3815">4715 587 184,'0'-11'68,"0"3"-52,-4-7 1,4 3-2,-5 1 3,1-4 3,0-1 1,-5 1-2,-4-4-10,0 0 9,-4 0 7,0 0-5,-4 0-2,-1 0-7,-3 4-2,-5 7-6,4 0-1,0 8 3,1 4 3,-1 8-4,-4 3-3,8 4-4,1 4 1,4 3 3,4 9 1,5-5-1,-1 4 1,5 5-4,8-5 0,5-4 1,3 1 0,5-1-3,5 1 2,4-5 1,4-3 0,-5-4-3,5-4 2,-4-3-10,0-5-3,4-3-9,-5-4-2,1 0-14,4-4-5,0 1-7,0-5-1,-4 0-32,-1-3-15,5 0 50</inkml:trace>
          <inkml:trace contextRef="#ctx0" brushRef="#br0" timeOffset="6146.8776">5006 614 204,'4'-19'77,"-4"11"-60,0 0 10,0 8 4,0 0-8,-4-3-1,4-1-8,-4 0-1,0 0-8,-1 4 4,-3 0 3,-1 0 0,1 0 3,-1 0-2,-4 4 0,0 7-7,0 1-2,1-1 0,-1 4 0,0 1-5,0 3 1,0 0-2,5 0 0,-1 4 0,5-4 0,4-4 2,0 0 0,4-3-3,0-5 2,5 1 1,0-8 0,3-4 0,1 0 2,0-3 1,0-5 1,0-3 0,-5-4 0,1-4-2,-1 0 1,1 0-2,0 0 2,-5 4-2,0 4-1,0 4 3,-4 3 0,5 1 1,-5 3 2,0 4-5,4 11-1,5 4 0,-5 8 0,4 0 0,1 4 0,4-1-3,-5 1 2,5 0-1,0-4 0,4-4 2,0-4 0,1-4 0,3-3 0,0-4 0,1-8 2,3-4-3,1-7 0,0-4 1,0-8 2,-1-7-1,1-4-1,-5-8 3,-3-7 0,-1-12 1,-5-3 0,-3-1 0,-5 1 0,-4 3-2,-4 0 1,-5 4-2,-3 12-1,-1 11 3,0 7 2,0 12-2,-4 15-2,0 16-7,0 11-1,0 11 3,-1 15 2,6 16 2,-1 7 2,4 5-1,5-1 2,4-8-2,4-7-1,5-4-2,4-7 1,4-4-8,0-8-2,4-4-3,5-4-1,0-3-10,-1-4-2,1-4-7,0 0-4,-5-4-30,1-3-11,-5-1-12</inkml:trace>
          <inkml:trace contextRef="#ctx0" brushRef="#br0" timeOffset="9089.5764">5777 591 220,'-8'-8'85,"8"-3"-66,-5-5 5,5 9-1,0-8-2,-4-1 2,0 1-4,-1 0-1,1 0-10,0-1 4,0 5 1,-5 0 0,0 3 2,1 4-4,-1 4-1,-4 12-6,-4 7-3,0 11 0,0 4 1,0 12-1,4-4 2,0-4-4,5-4 0,-1 1 3,5-9 1,8-3-6,5-4 0,4-7-6,4-5-1,4-7-2,5-4 2,4-3-1,0-1 2,0-3-4,4-1 1,-4 1-3,-4-1 0,-1 1 8,1 0 3,-4-1 4,-5 1 2,0-1-1,-4 1 2,-5-1 0,1 1 3,-5-4 3,0 0 5,1 3-2,-1-3 10,-4 4-6,0 3-4,0 0 0,0 4-5,0 1 1,0 3-7,0 0-1,4 7 0,0 9 0,1-1 0,-1 0 2,5 4-3,-1-4-2,5 0-1,0-3 3,4-1 0,0-3 3,0-4-1,5-4-1,-1-4 1,1-4-1,-1 1 0,-4-9 0,0-3 2,-4-3 1,-4-1 5,-1-4 3,1-7-4,-1 7 1,-3-3-1,-1 3 1,0 4-4,-4 4-3,0 4 0,4 4-1,-4-1-3,0 4 2,0 5-1,0 3 0,0 7-5,5 9 0,-1-1-2,0 4 1,5 0 5,-1 0 1,1 0-3,4-4 1,0 0-3,0 1 0,4-5-3,0-3 1,4-1 5,1 1 2,-5-8 2,4 0 0,1-12-3,-5 1 2,0-4 1,0-8 2,0-4-3,0-7 0,-4-8 7,0-4 6,-4-3 3,-5-4 0,-4-1 1,0-7 3,-4 4-9,-1 8-3,1 7 2,0 11 4,-5 9-3,1 6 0,-1 13-11,-4 14-1,-4 16-5,0 7 2,0 12-2,4 7 0,0 8-5,4 7 0,5 1 1,8-4 2,9-4-8,0-4-1,9-12 0,3-7 3,5-3 4,0-12 5,5-8 1,3 0 0,-4-7 1,-4-1 3,-4-3 0,0-4 3,-5-4 1,-4 4 1,0 0-2,-4-4 1,-4-3 9,-5-5 7,-4-3-4,-4 0 0,0 0-7,-1-1 0,-3-3-7,3 8-3,1 3 1,0 5 2,-5-1-2,5 4 0,0 7-8,-1 1-2,1 3 1,0 5 4,4-1 1,0-4 3,0 5 1,4-5 1,0 0-3,1-3 0,-1 0-1,5-1 3,-1-3-2,5-4 1,0 0 4,0-4 1,0-3 1,-1-1 0,1 0-2,0-3-2,0 0-2,0-1-1,-5 1-1,1-5 0,0-6-6,3-1-2,-3-4-4,4-7-3,4-4-9,0-4-5,0-4 15,-4-3 10,0-5 10,0-3 7,0 0 6,-5 0 3,1 0 6,-1 0 2,1 4-5,-5 7-2,0 12-7,1 7 0,-1 8-1,0 11 1,1 16-9,-5 15-3,0 19-1,0 15 0,0 15-2,0 8 0,0 11-1,0-3 3,0-4 0,4-8 3,0-11-1,0-12-1,5-15 1,-5 0 1,5-15-8,-5-4-3,5-11 5,-1-5 3,-3-3 8,3-7 6,-4-8-3,1-8 0,3-12-2,1 5 0,-1 0-11,1 7-3,-1 0 3,1 8 1,0 3 2,-1 5 0,1 7 0,-1 7 0,5 5 0,-4 3 0,4 4-5,-1-4-1,1 4-2,0-4 2,4-3-9,0-1-3,5-3-4,-5-4 0,4-8 0,1 0 0,-1-4 6,1 1 5,-1-5 6,0 1 5,-3 0 7,-1-1 6,-4 1-3,-1-1 2,-3 5 6,0-1 3,-5 4 3,-4 0 0,0 1-7,0-1 0,0 0-6,0 4 1,0-4-7,0 4-3,0 0-8,0 0-1,0 8-2,0-1 1,0 1 5,4 0 3,5-1-1,-5 1 0,0-4-4,5-1 1,-9-3 0,8 0-1,1-3 6,0-1 1,3-4 4,-3-3 3,0-4 0,-5-8 0,0 0-1,-4-4 2,0-3-3,-4 3 1,-5 0-1,-12 1 1,4 3-7,-5 4 0,1 8-1,-1-1 0,1 8 0,4 4 0,0 4-3,4 4 2,0-1 1,0 5 0,5 3-3,3 0 2,5 0 1,5 1 2,3-1-1,5-4-1,8 1 1,1-5-1,4-3 2,-1-4 3,1-4 2,0 1 1,-1-5-2,1 0 1,-5 1-4,1 3-2,-5 0-3,0 4 1,0 0-1,-4 4 0,4 4 2,-4 3 2,0 0-3,0 8 0,0 0-1,-5 4 0,1 4-3,-5 0 1,0-1 0,1-3-1,-1-4 6,0 0 1,1-4-3,-1 1 1,0-1 0,-4-8 0,0-7 0,0 0 2,9-7 5,4-12 1,-1 0 3,5-4-4,1-4 1,-1 1-5,0-1 0,0 4-1,0 8 1,-4 3-2,4 5-1,-4 7 1,0 4-1,0 7 2,0 8 1,-1 4-1,1 4 1,-4 3-2,-1 1-1,5-1-2,-4 4-1,-1-7-9,1-4-3,-5-8-10,1 0-2,-1-7-27,-4-8-10,0-12-27,4-7-10,9-11-3</inkml:trace>
          <inkml:trace contextRef="#ctx0" brushRef="#br0" timeOffset="10006.4">7482-178 280,'-39'3'107,"22"-3"-83,-13-3 4,17-1-4,1 0-3,-6 0 2,1 4 1,0-4 2,0 4-14,4 0 4,5 0 2,-1 0-4,5 0 0,4 0-6,8 0-3,5-3 2,4-1 0,9-4-1,0 1 1,4-1-4,0 0 0,0-3-3,0-1-1,0 1-1,0-4 0,0 0-20,-5-8-8,5 0-56,9-8-21,-5-3-40</inkml:trace>
          <inkml:trace contextRef="#ctx0" brushRef="#br0" timeOffset="9571.0143">8579 275 316,'-9'7'118,"13"-7"-92,-8-3-9,4 3-12,0-4-6,0 0 0,-4 0 9,-1 0 7,1 0-7,-4 4 2,-1 4 3,-4 4-3,0 3 2,-4 5-7,0 3-3,-4 3-4,3 1 1,1 0 1,9 0 2,-1-4-1,1 0-1,-1 0-2,9-4 1,4 1 3,5-1 3,4 0 0,0 0 0,-1 4-3,1-7-2,0 3 1,0 0-1,0 0 2,0 1 3,-5-1-4,1 0-3,-1 0 1,-8 1 0,0-1 3,-8 0 1,-5 4-1,-8 0-2,-9 0-6,-5 0-1,-3-4-10,-1-3-2,1-5-17,-1-7-6,1-7-51,3-16-20,5-11 13</inkml:trace>
        </inkml:traceGroup>
        <inkml:traceGroup>
          <inkml:annotationXML>
            <emma:emma xmlns:emma="http://www.w3.org/2003/04/emma" version="1.0">
              <emma:interpretation id="{F7CA432F-0311-4D74-BE5E-DD025B2C5DCA}" emma:medium="tactile" emma:mode="ink">
                <msink:context xmlns:msink="http://schemas.microsoft.com/ink/2010/main" type="inkWord" rotatedBoundingBox="11514,15177 12485,15149 12510,15993 11539,16021"/>
              </emma:interpretation>
              <emma:one-of disjunction-type="recognition" id="oneOf3">
                <emma:interpretation id="interp15" emma:lang="en-US" emma:confidence="1">
                  <emma:literal>at</emma:literal>
                </emma:interpretation>
                <emma:interpretation id="interp16" emma:lang="en-US" emma:confidence="0">
                  <emma:literal>ant</emma:literal>
                </emma:interpretation>
                <emma:interpretation id="interp17" emma:lang="en-US" emma:confidence="0">
                  <emma:literal>art</emma:literal>
                </emma:interpretation>
                <emma:interpretation id="interp18" emma:lang="en-US" emma:confidence="0">
                  <emma:literal>ate</emma:literal>
                </emma:interpretation>
                <emma:interpretation id="interp19" emma:lang="en-US" emma:confidence="0">
                  <emma:literal>act</emma:literal>
                </emma:interpretation>
              </emma:one-of>
            </emma:emma>
          </inkml:annotationXML>
          <inkml:trace contextRef="#ctx0" brushRef="#br0" timeOffset="11931.8312">9028 625 116,'5'-11'46,"-1"3"-35,9-11 7,-5 11 4,1-3 2,4-4 5,-5-4 5,1 3 3,-1 1-20,-3 0 2,-1 0 1,0-1-5,1 5 0,-5 0-3,0 3 2,0 0-1,-5 1 2,-3 3-6,-1 0-3,1 4-3,-1 0 0,-4 4 0,0 0 1,-4 3-2,4 5-2,0 3-2,1 8 1,-1 0 1,4 7 0,1 4-3,-1-3 2,5-4 1,-1-1 2,5 1-3,0-4-2,0-4 2,5-4 2,-1-4-2,-4 1 0,4-5 1,1-3 0,-1-4 2,-4 0 1,4-4-1,5-3 1,-1-8 4,5-1 6,0-6-5,0-5 0,0 4-6,0 0-2,-5 4 0,1 0 0,-1 4-5,1 3 1,-1 5 2,5 7 1,-4 7-2,-1 5-2,5 3-2,0 0-1,0 4 2,0 0 4,0-3 1,-1-1-2,1 0 2,0-3 1,0-5 0,4-3 0,-4-4 0,0 0 0,4-8 2,-4-3-1,0-4-1,0-4 3,-1-8 0,6-7 1,-6-8 0,1-11 0,0-1 0,0-3-2,-5 0 1,1 0 2,4 4 2,-5-1 5,1 5 3,-5-1-8,1 5-2,-1 7-1,0 7 2,-4 8-3,4 4 0,-4 8-1,0 11-2,0 15-4,0 12 0,0 11 0,-4 11-1,4 16 4,-4 11 2,0 8-7,-1 0-1,1-8 8,0-4 6,4-7-3,0-12 0,0-11-9,0-8-4,0-11-9,0-4-3,0-7-3,0-12 0,4-4 5,0-4 1,1-7 0,3-8-2,1-7-10,-1-5-4,1 1-61,-1-8-35,1-3 61</inkml:trace>
          <inkml:trace contextRef="#ctx0" brushRef="#br0" timeOffset="12244.7783">9439 160 304,'-21'0'112,"13"4"-87,-1-8 7,9 4-3,0 0-16,-4-3-2,4-1-1,0 0 1,0 4-5,0-4 7,4 4 6,5-4-8,3 1-1,5-1 0,5 0 4,4 0-6,4-3-2,8-1-3,1-3-3,-1-1-4,1 1 0,-1-1 2,-3 1 3,-5-1-13,-5 1-5,1 0-13,-5 3-6,-3 0-17,-6 5-6,1-1-37,-4 0-53,-1 4 42</inkml:trace>
        </inkml:traceGroup>
        <inkml:traceGroup>
          <inkml:annotationXML>
            <emma:emma xmlns:emma="http://www.w3.org/2003/04/emma" version="1.0">
              <emma:interpretation id="{86A15C75-F4A4-436A-9F74-3EFE5A00C33A}" emma:medium="tactile" emma:mode="ink">
                <msink:context xmlns:msink="http://schemas.microsoft.com/ink/2010/main" type="inkWord" rotatedBoundingBox="12565,14959 13415,14935 13445,15981 12596,16006"/>
              </emma:interpretation>
              <emma:one-of disjunction-type="recognition" id="oneOf4">
                <emma:interpretation id="interp20" emma:lang="en-US" emma:confidence="1">
                  <emma:literal>the</emma:literal>
                </emma:interpretation>
                <emma:interpretation id="interp21" emma:lang="en-US" emma:confidence="0">
                  <emma:literal>#the</emma:literal>
                </emma:interpretation>
                <emma:interpretation id="interp22" emma:lang="en-US" emma:confidence="0">
                  <emma:literal>then</emma:literal>
                </emma:interpretation>
                <emma:interpretation id="interp23" emma:lang="en-US" emma:confidence="0">
                  <emma:literal>they</emma:literal>
                </emma:interpretation>
                <emma:interpretation id="interp24" emma:lang="en-US" emma:confidence="0">
                  <emma:literal>thee</emma:literal>
                </emma:interpretation>
              </emma:one-of>
            </emma:emma>
          </inkml:annotationXML>
          <inkml:trace contextRef="#ctx0" brushRef="#br0" timeOffset="12648.8017">10138-277 248,'4'-8'93,"-4"0"-72,4-3-4,-4 7-7,0 4 7,0 0 6,0 0 4,0 0 1,0 12-15,0 3-1,0 8 1,0 7-5,0 4 0,0 8 0,-4 8 0,0 3 0,-1 8 2,1 11-3,-4 8 1,-1 4-7,-4 0-3,0-8 3,5-4 3,-1-11-3,-4 0-3,5-15-13,-1-8-5,1-11-7,-1-8-3,5-8-15,-1-11-6,5-8-9,5-11 0,3-15-20,5-12-22,4-14 43</inkml:trace>
          <inkml:trace contextRef="#ctx0" brushRef="#br0" timeOffset="13467.7127">10348-190 256,'12'-19'96,"-12"15"-75,9 4 10,-9 0-2,0 0-13,0 0-4,9 8-3,-1 0 1,-4 7-5,5 8 1,-9 7 4,4 12-2,-4 0 1,0 4 1,0 3 1,5 4-1,-5 8 1,0 0-4,0 4-2,-5-4-2,1 4 0,-5-8-2,1-8 2,-1-3 2,-4-12 2,5-11-3,-1-4-1,1-4 3,3-7 1,1-4 1,0-8 2,4-4-5,0-7-3,8-8-1,1 0 1,4-3-1,0 3-1,-5 0 1,1 8-1,-1 3-3,1 1 0,-9 3 2,9 5 0,-1-1-4,1 11-3,4 1 1,-1 3 2,1 5 0,0-1 4,4-4 0,0 8 1,5-7 0,-5-1 0,0 1 2,0-5-1,0-3-1,-4-4 1,0 0-1,-4-4 0,3-7 2,-3-4-1,0-5 2,-1-10-2,-4 3 2,-4-3-2,0-1-1,-4 5 3,0 3 0,0 8-1,-1 3-2,1 5 3,0 3 2,-1 4-2,1 4-2,0 7 0,-5 4-1,1 4 0,3 4 0,1 0 0,4 4 0,0-1-3,4 1 2,5 3-1,4-7 0,0-4 0,4 0 0,0-3 2,0-5 2,0-3-3,0-5-2,-4-6-3,0-5-1,0-7-16,0-8-5,0-11-19,-1-8-6,1-4-24,0-3-11,0-1-17</inkml:trace>
          <inkml:trace contextRef="#ctx0" brushRef="#br0" timeOffset="13744.1381">10159 73 352,'-34'8'132,"25"-8"-103,1-4-6,3 4-8,1 0-12,4-4-2,0 4 0,0-4 1,4 4-1,5 0 4,8 0 4,5-4-3,8 1 2,4-1-7,9-4-1,4-7-13,0 0-7,4-4-11,1 0-4,-1 0-19,-4-1-7,0 1-59</inkml:trace>
        </inkml:traceGroup>
        <inkml:traceGroup>
          <inkml:annotationXML>
            <emma:emma xmlns:emma="http://www.w3.org/2003/04/emma" version="1.0">
              <emma:interpretation id="{AFB2151A-A7E7-4274-8FE2-DDD14BCECC3B}" emma:medium="tactile" emma:mode="ink">
                <msink:context xmlns:msink="http://schemas.microsoft.com/ink/2010/main" type="inkWord" rotatedBoundingBox="13534,14787 15225,14738 15264,16079 13573,16128"/>
              </emma:interpretation>
              <emma:one-of disjunction-type="recognition" id="oneOf5">
                <emma:interpretation id="interp25" emma:lang="en-US" emma:confidence="0">
                  <emma:literal>time</emma:literal>
                </emma:interpretation>
                <emma:interpretation id="interp26" emma:lang="en-US" emma:confidence="0">
                  <emma:literal>lime</emma:literal>
                </emma:interpretation>
                <emma:interpretation id="interp27" emma:lang="en-US" emma:confidence="0">
                  <emma:literal>Time</emma:literal>
                </emma:interpretation>
                <emma:interpretation id="interp28" emma:lang="en-US" emma:confidence="0">
                  <emma:literal>Lime</emma:literal>
                </emma:interpretation>
                <emma:interpretation id="interp29" emma:lang="en-US" emma:confidence="0">
                  <emma:literal>line</emma:literal>
                </emma:interpretation>
              </emma:one-of>
            </emma:emma>
          </inkml:annotationXML>
          <inkml:trace contextRef="#ctx0" brushRef="#br0" timeOffset="14404.8098">11110-430 316,'-4'8'118,"4"0"-92,8 7-9,1-4-10,-5 8-7,0-4 2,-4 24 10,0 10 7,-4 16-10,-4 11 11,-1 19 3,-4 8-7,-4 15-4,0 0-5,0-8-2,4-7-6,0-8 1,0-18 0,5-17 0,3-14-20,1-12-7,4-11-17,9-15-5,4-16 13,8-11 8,0-7 15,5-12 7,0-8 5,-1-4 1,1 5 0,0 7 0,0 7 13,-9 4 8,0 12 3,-4 8 1,0 3-3,-5 8 1,1 11-4,-5 11-2,-4-3-7,0 4-2,0 0-4,0-1-3,0 1 0,0-4-1,0-4-9,4-4-2,1-7-14,-1-5-6,0-6-13,5-9-3,-5-3-34,4-19-57,-3-12 32</inkml:trace>
          <inkml:trace contextRef="#ctx0" brushRef="#br0" timeOffset="14526.3764">11324-22 340,'-13'19'126,"5"-12"-98,4 5-14,4-12-12,0 7-28,0-3-8,0 4-20,0-1-8</inkml:trace>
          <inkml:trace contextRef="#ctx0" brushRef="#br0" timeOffset="15860.5389">11470 739 160,'-4'0'63,"4"0"-49,0 0 11,0 0 2,0 0 2,0-4 5,-5 1-2,1-5 3,0 0-19,-1-7 0,5 0 0,0-4-2,0-8 0,5-7 0,3-4 2,1-8-3,4 1 2,0 3-6,-1 0-3,6 4-3,-1 7-3,0 1 1,0 7 1,0 4 1,-4 7 1,4 5-5,0 3-1,0 4 1,-4 8 0,0 3-2,0 8 2,0 4 1,-5 7 0,1 1 0,-1 3 2,1 0-3,0-3-2,-5-1-3,0 1 1,-4-8 1,0-1 2,0-10-1,-4-1-1,0 1-2,4-5 1,-5-3 5,5-4 4,0-7-1,0-1 0,-4-3 1,4-5 0,0-3-2,0 0 1,4 0 0,1 0 3,-1 0-3,0 0 0,0 4-1,1 0 1,3-1 0,1 5 1,-1 0-5,1 3-1,0 0 1,-1 1 2,1 3-2,-1 4 0,1 4-1,-1 7-2,1 4 0,-1 4 0,1 4 3,0 0 0,-1 4-2,1-4 0,-5 3 2,0 1 0,-4-4-6,0-8-3,0 0 1,0-7 3,0-1-8,0-7-3,0 0-5,0-7-1,5-5-7,-5 1-2,0-4-4,0-1-1,4 1-1,-4 4 1,0 3 22,0 1 13,4 3 23,-4 0 9,0 4 0,0 0 0,0 0-6,4 0-3,1 0 0,-5 0 1,4 4 1,-4-4 1,9 0-7,-1 0-2,1 0-3,-1-4 2,1 0-1,-1 0 0,1-3-3,0-1-1,-1 1-1,1-1 0,-1 0-2,-3 4 1,-1 1-4,-4 3 0,0 0-3,4 7-1,0 1-1,1 7 0,-1 0 2,0 4 0,-4 0-3,0 8 2,5-8 1,-1 0 0,0-4-5,0-3 1,1-1-16,-1-15-35,5-3-2,-1-12-46,9-8-56,-4-7 48</inkml:trace>
          <inkml:trace contextRef="#ctx0" brushRef="#br0" timeOffset="16595.6514">12224 633 228,'0'11'85,"0"-7"-66,8-8-3,1 4-7,-1-8-7,10-3 1,-1-4 9,0-4 4,9 4-7,-9-5 8,4-2 3,0 3 1,-3-4-1,-1 0-4,-4 0-2,-5 0-4,-4-3-1,-4 3-3,-4 0 1,-4 4-2,-1 0 2,-4 4-6,-4 7-3,0 4 3,0 8 3,0 4-3,-9 11-1,9 11 0,0 8 2,0 4-1,4 4-1,4-1 9,5 1 6,4-4-5,4-4-3,9-4-9,4-3-1,9-5-1,8-7-1,0-3 1,5-9 3,4-3-5,0-8 0,-5 1-13,1-9-3,-1-3-28,-3-8-12,-1-11-70</inkml:trace>
          <inkml:trace contextRef="#ctx0" brushRef="#br0" timeOffset="17045.7614">11333-186 412,'-43'30'154,"22"-33"-120,3 3-12,14 0-23,-4-4-11,-1 0 8,5-4 7,-1 5-1,5-1 4,5 0 0,8 0 0,12-3 1,10-5-2,7-7 0,5-4-3,5-3 1,-14 7-2,27-12 2,-5 1-4,-5 3 0,-3 0-15,-5 1-4,-4 3-32,-5 4-14,-4-4-89</inkml:trace>
        </inkml:traceGroup>
        <inkml:traceGroup>
          <inkml:annotationXML>
            <emma:emma xmlns:emma="http://www.w3.org/2003/04/emma" version="1.0">
              <emma:interpretation id="{FB7644AD-DF06-464C-BEEC-8BF9D58DD2CB}" emma:medium="tactile" emma:mode="ink">
                <msink:context xmlns:msink="http://schemas.microsoft.com/ink/2010/main" type="inkWord" rotatedBoundingBox="15546,14696 17524,14639 17563,15972 15585,16030"/>
              </emma:interpretation>
              <emma:one-of disjunction-type="recognition" id="oneOf6">
                <emma:interpretation id="interp30" emma:lang="en-US" emma:confidence="0">
                  <emma:literal>not</emma:literal>
                </emma:interpretation>
                <emma:interpretation id="interp31" emma:lang="en-US" emma:confidence="0">
                  <emma:literal>No</emma:literal>
                </emma:interpretation>
                <emma:interpretation id="interp32" emma:lang="en-US" emma:confidence="0">
                  <emma:literal>Nol</emma:literal>
                </emma:interpretation>
                <emma:interpretation id="interp33" emma:lang="en-US" emma:confidence="0">
                  <emma:literal>Nos</emma:literal>
                </emma:interpretation>
                <emma:interpretation id="interp34" emma:lang="en-US" emma:confidence="0">
                  <emma:literal>Nor</emma:literal>
                </emma:interpretation>
              </emma:one-of>
            </emma:emma>
          </inkml:annotationXML>
          <inkml:trace contextRef="#ctx0" brushRef="#br0" timeOffset="19466.5435">14305-605 288,'-8'8'107,"-1"-1"-83,1 12-12,3 0-8,-7 8-6,-10 11 3,-3 12 22,-5 11 12,0 3-18,-5 5-4,1-4-5,0 3-15,4-11-6,0-7-66,8-5-28,1-6-11</inkml:trace>
          <inkml:trace contextRef="#ctx0" brushRef="#br0" timeOffset="20037.0959">14327 88 256,'0'15'96,"-9"-3"-75,-12 7-12,17-8-9,-5 8-4,-8 8 2,0 7 17,-5 12 7,1 3-10,4 1 6,4-4 5,4-1-12,5-7-6,4-7-6,17-5 0,13-14 1,-8-4 2,20-16 1,6-11-1,-1-8 1,0-7-2,0-4 2,-8-4 9,-5 0 4,-4-4 10,-5 5 4,-7 2-5,-10 1-3,-4 4-8,-8 7-1,-9 5-10,-12 3-2,-10 3-12,-7 9-3,-18 3-11,-9 8-4,0 3 0,5 1 3,4 3-4,9 1 0,8 3-57,9 0-25,17 4 9</inkml:trace>
          <inkml:trace contextRef="#ctx0" brushRef="#br0" timeOffset="20500.9936">14957-83 272,'-9'19'104,"5"-4"-81,4 0-4,0 1-6,-5 3 7,5 3 7,-4 5 17,0 11 8,0 8-28,-1 7 7,1 8 2,0 4-8,-1 0-5,1-1-11,0-3-6,-5-4-7,5-11 0,-5-8-18,5-11-6,0-4-18,0-8-9,4-11-41,0-20-16,4-26-14</inkml:trace>
          <inkml:trace contextRef="#ctx0" brushRef="#br0" timeOffset="18112.8279">13209 511 252,'-13'15'93,"9"-11"-72,-1-4-8,1 0-8,0 0-1,0 0 5,-5-4 21,-4 0 13,-4 0-22,0-3 4,0-5 0,-5-3-7,1 0-3,4-4-6,0 0-4,4-4-2,0 0 0,9-4 0,-1 1 1,10-5-2,3 5-2,5-1 1,0 0-1,0 5-3,4 3 0,0-1 2,-4 5 2,4 4-2,0 7 0,0 4-1,1 4 0,-1 7 0,0 4-2,4 8-2,-4 4 1,5 3 3,-5 5 1,4-1-2,1 0 2,-1-3 1,1-5 2,-1-3-3,0 0-2,-3-8 2,-1-3 0,-4-5 3,4-3 1,-5-4 7,-3-7 6,0-9-2,-5-10 2,-4-9-3,0-3 0,0-4-3,-4 1-1,-1 2 3,-3 1 5,-1 4 2,1 7 1,-5 5-20,4-1-7,-4 4-10,1 0-3,-1 7-20,0-3-7,4 0-41,1 7-19,3-11-34</inkml:trace>
        </inkml:traceGroup>
        <inkml:traceGroup>
          <inkml:annotationXML>
            <emma:emma xmlns:emma="http://www.w3.org/2003/04/emma" version="1.0">
              <emma:interpretation id="{283B99EB-A21B-406F-9BAA-B695AB172109}" emma:medium="tactile" emma:mode="ink">
                <msink:context xmlns:msink="http://schemas.microsoft.com/ink/2010/main" type="inkWord" rotatedBoundingBox="18181,15102 19724,15057 19743,15726 18200,15771"/>
              </emma:interpretation>
              <emma:one-of disjunction-type="recognition" id="oneOf7">
                <emma:interpretation id="interp35" emma:lang="en-US" emma:confidence="0">
                  <emma:literal>were</emma:literal>
                </emma:interpretation>
                <emma:interpretation id="interp36" emma:lang="en-US" emma:confidence="0">
                  <emma:literal>Were</emma:literal>
                </emma:interpretation>
                <emma:interpretation id="interp37" emma:lang="en-US" emma:confidence="0">
                  <emma:literal>Vere</emma:literal>
                </emma:interpretation>
                <emma:interpretation id="interp38" emma:lang="en-US" emma:confidence="0">
                  <emma:literal>Wen</emma:literal>
                </emma:interpretation>
                <emma:interpretation id="interp39" emma:lang="en-US" emma:confidence="0">
                  <emma:literal>here</emma:literal>
                </emma:interpretation>
              </emma:one-of>
            </emma:emma>
          </inkml:annotationXML>
          <inkml:trace contextRef="#ctx0" brushRef="#br0" timeOffset="24072.9823">15693-163 200,'-13'0'77,"13"0"-60,0 0-3,0 0-5,0 0 6,0 0 7,0 0 0,0 0-1,0 0-11,0 0-6,0 0-1,0 4 0,0 3 1,0 1 6,0 3 4,0 12-3,-4 0 1,0 7-7,0 5-1,-5 3-4,0 4-1,1 0 3,-1 3 1,5 1-1,-5-4-2,5 0-2,0-4 1,8-8 1,-4 1 0,0-8-5,4-4-1,1-4-4,3 0 1,1-7 5,-1-1 2,1-3 4,0-4 3,-1-8 7,1-3 2,-1-8-3,5-4 1,4 0-5,-4 0 1,0 1-3,-4-1 0,-1 8-1,1-1 2,-5 5-5,0 3-1,1 1 0,-1 3 0,-4 4-7,0 0 0,0 0-4,8 7 2,-3 1 5,-1 0 2,0-1-1,1 5 2,-1-1 1,4 1 2,1-1-1,-5-3 2,1-1-4,-5-7-2,0 0 4,8 0 1,-4-4 8,5-3 6,-1-8 3,1-4 1,0-8-5,-5-4 1,0-3-7,-4 0-3,0 0-3,0-1 0,0 1-7,-4 4-1,0-1-18,-1 1-8,1 3-23,4 4-9,4 4-72</inkml:trace>
          <inkml:trace contextRef="#ctx0" brushRef="#br0" timeOffset="25259.1862">16134 199 172,'9'3'66,"0"-3"-52,3-3-3,1-1-6,4-4 3,1-3 5,3-1 9,-4 1 4,0-4-14,0-1-2,1 1 0,-1-4-2,-4-4 3,-5 4 3,1-4 1,-1 4-4,1 0-1,-5 4-2,-4 4 0,0 3-2,0 0 1,-4 8-4,-5 8-2,-4 4-3,-4 7 1,0 3-1,-4 9-2,-5 3 5,0 4 1,1 4 0,-1 4 1,0-1-2,5 1-1,8-4 1,4-4-1,5-7 2,4-5 3,9-3-2,3-8 0,10-7-1,8-4-2,0-8 3,4-4 0,0-7-1,-4-4 1,0-4 2,-4-3 4,0-5 2,-5 1 1,-4 3-4,0 0 0,1 4-7,-6 4-3,-3 4 1,0 4 0,-1-1-2,1 5 2,4 3-1,-1 4-2,1 4 3,0 3 0,0 5-2,0 7 0,0 4-1,-5 7 3,5 4-2,0 1 1,-4-5 2,3-3 2,-3-1-1,-1-7-1,1-3 1,0-5-1,-1-3 0,1-4 2,-1-8 8,5-8 3,4-7-4,0-7-1,5-9-2,4-3-1,-1-4-3,5 4-2,-13 0 1,1 8-1,-1 3 0,-9 8 2,-3 4 1,-1 7 1,-4 1-2,-4 7-2,-9 7-4,0 5 0,0 7 2,0 0 3,0 4 0,5-1 2,-1 5-2,5 0-1,4-1-4,4 1 0,9-4-5,8-4 1,5 0-12,8-8-2,5-7-12,-1-8-7,5-3-50,4-5-65,-4-3 42</inkml:trace>
        </inkml:traceGroup>
        <inkml:traceGroup>
          <inkml:annotationXML>
            <emma:emma xmlns:emma="http://www.w3.org/2003/04/emma" version="1.0">
              <emma:interpretation id="{253FA8E1-BCCF-4972-A48F-4D9A65B9C271}" emma:medium="tactile" emma:mode="ink">
                <msink:context xmlns:msink="http://schemas.microsoft.com/ink/2010/main" type="inkWord" rotatedBoundingBox="20136,15068 20873,15047 20889,15568 20151,15589"/>
              </emma:interpretation>
              <emma:one-of disjunction-type="recognition" id="oneOf8">
                <emma:interpretation id="interp40" emma:lang="en-US" emma:confidence="1">
                  <emma:literal>in</emma:literal>
                </emma:interpretation>
                <emma:interpretation id="interp41" emma:lang="en-US" emma:confidence="0">
                  <emma:literal>inn</emma:literal>
                </emma:interpretation>
                <emma:interpretation id="interp42" emma:lang="en-US" emma:confidence="0">
                  <emma:literal>ion</emma:literal>
                </emma:interpretation>
                <emma:interpretation id="interp43" emma:lang="en-US" emma:confidence="0">
                  <emma:literal>ink</emma:literal>
                </emma:interpretation>
                <emma:interpretation id="interp44" emma:lang="en-US" emma:confidence="0">
                  <emma:literal>ibn</emma:literal>
                </emma:interpretation>
              </emma:one-of>
            </emma:emma>
          </inkml:annotationXML>
          <inkml:trace contextRef="#ctx0" brushRef="#br0" timeOffset="26159.8642">17565 27 272,'0'-4'104,"0"8"-81,4-8-10,1 8-10,-5 4 1,0 7 7,0 4 4,-5 0 0,1 4-7,4 0-5,0 0-2,0 0-1,0-4 2,4 0-1,-4-4 2,5-4-2,-1 1 2,0-5-2,-4 1-1,5-4 3,-5-4 2,8 0-2,1-4-2,-1-4 6,5-3 3,4-4-3,0-4 1,5-4-3,-1 0 2,5 0-2,0 4 0,-5 0-3,0 4 1,-3 3-2,-1 5 2,-4-1 0,-1 4 3,-3 4-8,0 0-3,-1 4 0,1 4 3,-1-1 3,1 5 2,-5 3-6,0 0 0,1 4-1,-5 0-1,0 0-3,0 4 0,0-4-1,0 0 1,0-4 7,-5-3 5,5-4-2,0-1-1,0-3 6,0-4 5,0-4-2,5-7 0,-1-1-6,5-3-3,-1 0 0,5-4-1,0 0 0,8 0 0,1 3 0,-1 1 0,0 0 4,1 7 2,-1 1 0,1 3-1,-5 4-1,4 8 0,1 3-2,-1 4 1,-4 4 0,0 4 3,1 0-5,-6 0-1,1-4-13,0 0-7,-4-4-18,-5-3-8,0-5-31,-4-7-12,-8-7-23</inkml:trace>
          <inkml:trace contextRef="#ctx0" brushRef="#br0" timeOffset="26400.9788">17629-190 348,'9'-7'132,"4"7"-103,0 0-32,-9 0-21,5 3 6,-9-3 4,4 8 7,0 0-68,-4-8-29,9 3 3,4-6 5</inkml:trace>
        </inkml:traceGroup>
        <inkml:traceGroup>
          <inkml:annotationXML>
            <emma:emma xmlns:emma="http://www.w3.org/2003/04/emma" version="1.0">
              <emma:interpretation id="{AE7CC0F5-DFC2-443D-AE11-AD6CBD0359EC}" emma:medium="tactile" emma:mode="ink">
                <msink:context xmlns:msink="http://schemas.microsoft.com/ink/2010/main" type="inkWord" rotatedBoundingBox="21160,14743 22227,14712 22251,15564 21185,15595"/>
              </emma:interpretation>
              <emma:one-of disjunction-type="recognition" id="oneOf9">
                <emma:interpretation id="interp45" emma:lang="en-US" emma:confidence="1">
                  <emma:literal>The</emma:literal>
                </emma:interpretation>
                <emma:interpretation id="interp46" emma:lang="en-US" emma:confidence="0">
                  <emma:literal>the</emma:literal>
                </emma:interpretation>
                <emma:interpretation id="interp47" emma:lang="en-US" emma:confidence="0">
                  <emma:literal>They</emma:literal>
                </emma:interpretation>
                <emma:interpretation id="interp48" emma:lang="en-US" emma:confidence="0">
                  <emma:literal>Then</emma:literal>
                </emma:interpretation>
                <emma:interpretation id="interp49" emma:lang="en-US" emma:confidence="0">
                  <emma:literal>Them</emma:literal>
                </emma:interpretation>
              </emma:one-of>
            </emma:emma>
          </inkml:annotationXML>
          <inkml:trace contextRef="#ctx0" brushRef="#br0" timeOffset="26881.4822">18730-426 316,'0'0'121,"5"0"-95,-5-4-2,0 4-9,0 0-9,4 8-1,-4 3 10,0 5 7,0 6-11,0 13-1,-4 3-3,-1 7-1,-3 9-1,-1-1-3,1 8 1,-5-4-2,4 4 2,-4-4-7,0 0-1,1-3-18,3-13-8,0-6-16,1-9-6,-1-7-38,5-7-58,0-16 37</inkml:trace>
          <inkml:trace contextRef="#ctx0" brushRef="#br0" timeOffset="27680.4511">19017-300 320,'0'15'121,"5"-7"-95,3 11-8,-4-4-13,-4 8-2,-4 7 3,0 12 5,0 8 4,-5-5-8,0 1-2,1 0-1,-1-4-2,1-4-2,-1-4 1,5-7 1,4-5-1,-4-3 2,-1-3-2,5-5 2,0-7 4,0-4 6,5-4-1,-1-4 3,4-3-6,1-4-3,4-4-3,0 0 0,0 3-2,-1 1-1,1 4 3,-4 3 0,-1 1-1,1 3-2,-5 0 1,5 4-1,-1 4-3,1 0 0,4 3 2,-5 1 0,1-1 1,4 5 0,0-5 0,4 1 2,0 0-3,4-1 0,1-3-1,-5-4-2,4 0-2,-4-4 1,1-3 1,-1-5-1,0 1 4,4-8 0,-4-4-4,0-7 1,-4-5 0,-4 1 2,-5 0 5,0-1 3,-4 5 0,0 7-1,0 4 1,-4 8 3,0 7-2,-5 8-2,1 7-2,-5 16-3,0-4 1,0 7-1,0 4-3,1 4 2,3-3 3,5 3 3,8 0-4,5-4-1,3 0 0,5-3 0,1-8 4,12-4 2,0-8 2,4-3 2,-4-4-5,0-8-3,-4-4-8,-1 1-1,-3-5-8,-5-3-3,-4 0-17,-5-4-7,1-4-22,-5-8-8,-4-3-60</inkml:trace>
          <inkml:trace contextRef="#ctx0" brushRef="#br0" timeOffset="27994.5053">18593-338 420,'-8'15'156,"12"-15"-121,9-4-19,0 4-15,8 0 5,9 0 7,4-4 10,9 1 6,4-5-16,5 0-7,3-3-2,1-1-5,0-3-2,-1 0-12,-3 0-2,-9 3-8,-9-3 1,-4 0-18,-4 0-6,-9-1-53,-4-6-23,-9-5 3</inkml:trace>
        </inkml:traceGroup>
      </inkml:traceGroup>
    </inkml:traceGroup>
    <inkml:traceGroup>
      <inkml:annotationXML>
        <emma:emma xmlns:emma="http://www.w3.org/2003/04/emma" version="1.0">
          <emma:interpretation id="{6C3DB4DB-6E5F-44BF-9956-A6EEB8B57C8A}" emma:medium="tactile" emma:mode="ink">
            <msink:context xmlns:msink="http://schemas.microsoft.com/ink/2010/main" type="paragraph" rotatedBoundingBox="2719,16795 10499,16811 10495,18428 2716,18412" alignmentLevel="1"/>
          </emma:interpretation>
        </emma:emma>
      </inkml:annotationXML>
      <inkml:traceGroup>
        <inkml:annotationXML>
          <emma:emma xmlns:emma="http://www.w3.org/2003/04/emma" version="1.0">
            <emma:interpretation id="{5F043EC0-1B5E-418D-B2A6-1698CDFD2386}" emma:medium="tactile" emma:mode="ink">
              <msink:context xmlns:msink="http://schemas.microsoft.com/ink/2010/main" type="line" rotatedBoundingBox="2719,16795 10499,16811 10495,18428 2716,18412"/>
            </emma:interpretation>
          </emma:emma>
        </inkml:annotationXML>
        <inkml:traceGroup>
          <inkml:annotationXML>
            <emma:emma xmlns:emma="http://www.w3.org/2003/04/emma" version="1.0">
              <emma:interpretation id="{A8732BAA-9935-4333-9DDA-30C5B58F9595}" emma:medium="tactile" emma:mode="ink">
                <msink:context xmlns:msink="http://schemas.microsoft.com/ink/2010/main" type="inkWord" rotatedBoundingBox="2719,16795 7128,16804 7126,17881 2717,17872"/>
              </emma:interpretation>
              <emma:one-of disjunction-type="recognition" id="oneOf10">
                <emma:interpretation id="interp50" emma:lang="en-US" emma:confidence="1">
                  <emma:literal>Quenched</emma:literal>
                </emma:interpretation>
                <emma:interpretation id="interp51" emma:lang="en-US" emma:confidence="0">
                  <emma:literal>Quencher</emma:literal>
                </emma:interpretation>
                <emma:interpretation id="interp52" emma:lang="en-US" emma:confidence="0">
                  <emma:literal>Quenchers</emma:literal>
                </emma:interpretation>
                <emma:interpretation id="interp53" emma:lang="en-US" emma:confidence="0">
                  <emma:literal>Quenches</emma:literal>
                </emma:interpretation>
                <emma:interpretation id="interp54" emma:lang="en-US" emma:confidence="0">
                  <emma:literal>Quenches'</emma:literal>
                </emma:interpretation>
              </emma:one-of>
            </emma:emma>
          </inkml:annotationXML>
          <inkml:trace contextRef="#ctx0" brushRef="#br0" timeOffset="30920.1121">1035 2045 248,'-12'8'93,"7"-8"-72,5 0-6,0 0-6,0 0-10,0 0-2,0 0 2,0 0 2,0 0 0,0 7 2,5 9 0,-1 3 1,4 7 0,1 5-2,0 3-2,3 0-2,1 1 1,4-1 1,1-7 2,3-5 3,-4-3 2,4-3 1,-3-5 2,3-7-3,0-4-2,-3-8-2,-6-3 0,1-8 0,-4 0 3,-1-4 1,-3-4 1,-1 1-2,-4 3 1,0 4-4,0 4 0,4 3 1,-4 8 2,0 4-3,5 16-2,3 6 0,1 9 1,-1 3-3,5 4 0,4 0-1,5-7 0,-1-5-7,5-3-2,-1-15-21,5-8-9,5-12-58,3-18-50,1-4 56</inkml:trace>
          <inkml:trace contextRef="#ctx0" brushRef="#br0" timeOffset="31639.4776">1742 2285 156,'-4'15'57,"4"-11"-44,4-4-4,-4 0-4,9 4-5,-1-4 2,1 0 10,-1 0 4,1 0-7,0 0 6,-1 0 4,5-4 3,-4-4 2,-1 1-7,5-5-2,-4-3-3,-1 0 0,-4-4 0,-4 0 2,-4 0-7,0-4-2,-5 0-3,1 4-2,-5 4 1,0 4-1,-4 3 2,0 8 3,4 8-2,0 7 0,0 11 1,5 12 0,-1 8 0,0 4 0,5 3-2,0 0 1,8-7-4,5 3 0,4-10-4,4-5-1,4-4-17,9-11-5,4-7-4,1-8 0,-1-8-15,4-4-8,-3-7-30</inkml:trace>
          <inkml:trace contextRef="#ctx0" brushRef="#br0" timeOffset="32315.241">2115 2506 108,'-4'0'44,"4"-4"-35,0-7 9,0 7 2,0-4 14,0-3 8,0-1-4,0 1-3,0-8-19,0 0-6,4 0 1,0-4-5,5-4 2,8 1-1,-4-1 1,4 0 0,0 5 0,4-1 2,1 4 1,-1 3-5,1 5-2,-1 3 0,0 8 0,-3 4 0,3 4 0,-4 3-2,0 5 1,-4 6-2,0 5-1,0 3-2,-5 1 1,-3 3-4,-1-3 1,-4-1-3,4-7 2,-4 4 1,4-8 2,1-8-1,-1-3 1,-4-1 2,4-14 2,1-9 3,3-6 0,1-5 0,-1-4 1,5 1 1,0 0-3,4-1-3,0 4 2,0 1 0,1 7-1,-6 4-2,6 3 3,-1 5 0,0 3 1,-4 8 2,0 3-1,-1 5 0,1 7-3,0 0-2,0 3-10,0 1-4,0 0-22,-1 0-7,1-4-45,-4 0-57,4-4 40</inkml:trace>
          <inkml:trace contextRef="#ctx0" brushRef="#br0" timeOffset="32720.4961">3027 2262 256,'0'-4'96,"0"1"-75,0-5-8,0 8-7,0 0 0,0 0 6,-4 0 5,0 8 4,-1 3-11,-3 12 3,-1 4 1,5-1-5,0 5-1,-1-1-2,5 4-1,0-3-1,0-5 2,0-3-3,5 0-2,-1-8-5,13-7-9,0-8-2,0-8-10,5-3-4,-1-12-13,1-4-4,-1-3-17,-4-8-5,5 4-10</inkml:trace>
          <inkml:trace contextRef="#ctx0" brushRef="#br0" timeOffset="33227.5155">3323 1619 220,'4'-57'85,"-4"49"-66,0-3 12,0 7 3,0 4-7,0 0 1,0 7-11,0 9-5,0 10-7,0 9-4,0 6 0,0 13 1,0 3 1,4 4-1,1 7-2,-1 1 1,0 7 1,0 4-1,1-4-1,-1-4 1,0-7-1,-4-8 0,0-11 2,0-8-1,5-11 2,-1-4-11,-4-23 2,8-12 10,1-7 2,4-8 4,0-7-3,0-8-2,4 0-2,-4 4-3,-1 8 3,1 3 2,0 8 0,-4 4 2,-1 7-2,1 8 2,-1 8-4,1 7 0,-1 4-1,1 4-2,0 0 1,-1 4 1,1-5-8,-1 1-1,1-4-14,-1-3-6,1-5-13,4-11-2,0 0-7,0 0 1,-1-8-20,1-3-40,0-1 25</inkml:trace>
          <inkml:trace contextRef="#ctx0" brushRef="#br0" timeOffset="34092.5989">3781 2300 160,'4'8'63,"-4"-4"-49,0 0 16,0-4 3,0 0-7,0 0-3,9 0 4,-1-4 3,1-4-16,0-3 1,-1-1-1,1-3-1,-1 4 0,1-5-3,-5 1-1,-4 4 3,4-4 3,-4-1-6,-4 5-1,0-4 0,0 3 2,-9 1-7,-4 3 2,-1 4 4,1 4-12,0 4-2,0 4 4,4 3 5,5 4-4,-1 4-2,5 8 1,4 0 0,4 3 1,9 1 0,4-5-5,5-3-1,3 0 0,5-4 4,4-8-1,1 1 1,-1-4 4,0-8 1,1-8-4,-1 4 1,0-7 0,-4-5 2,-4-3-1,-1-3 2,-3-5 2,-5 0 2,-4 1-1,-5-1 1,-3 4-2,-5 4 2,0 4 0,-5 3 1,-3 9 0,-1 3 0,-4 7-11,1 5-3,-6 7-2,6 4 2,-6 3 4,6-3 3,-1 11-2,4-7 0,1-4-6,3-4-3,5-4-5,0-4-2,0-3 1,5-4 2,3 4 6,1-8 4,4-8 3,-1 0 3,1-11-1,4-7 2,1-9 0,-1-3 3,0-4 3,-4-3 2,0-5-1,-5 1 1,-4-1 5,-4 1 2,0-1-3,0 8-1,0 8-4,0 7 1,0 12-4,0 8 1,0 14-7,5 12-3,-1 12 1,0 7 0,1 11-4,3 12 1,5 4 0,4 0 2,5-8-12,3-8-4,9-7-17,9-11-7,-4-12-18,4-16-7,0-6-61</inkml:trace>
          <inkml:trace contextRef="#ctx0" brushRef="#br0" timeOffset="30363.65">423 2198 148,'0'0'57,"-4"0"-44,8 0 5,-4 0-1,0 0-4,0 0 0,-4 3-3,-1 1-1,-3 4-5,-1-1-3,-4 5 2,0-1 2,1 1 2,-6-5 5,1-3 5,0 4-3,-4-5 0,4-3-2,0-3 2,-1-5-3,1 0-1,0-3-6,0-4-1,4 0 1,0-8 0,5 0 0,-1-4 0,5-3-2,4-1-2,0 1 3,0-4 0,4-1-1,0 1 1,5 4 0,0-1 3,-1-3-1,1 7 2,-1 4-2,1 0 0,-1 4-3,5 4 1,0 0-2,4 4 2,0-1-2,5 1 2,-1 3 0,5 0 3,0 5-5,-1-1-3,1 0 1,0 4 0,-1 0 3,1 4 1,-4 0-1,-1 3 1,-4 5-2,0-1-1,-4 4 1,4 8-1,-4 4 0,0 3 0,-5 1 0,-3 7 2,-5-4-1,0 0-1,-9 4 1,1 1-1,-5-1-3,-4 0 0,-5 0 2,1 0 0,-5 0 1,0-4 0,1 0-3,-1-7 2,0-4 5,5-8 2,-1-3 6,5-9 3,0-3-8,4-7-2,0-8 1,5-4 1,4-4-3,4-4-1,0 4-3,4 0-1,0 4 1,5 0 0,-1 4 0,1 0 0,-1 3-3,5 1 2,4 3 1,5 1 0,-1-1 0,1 1 0,3 3 0,1 0 0,0 4 0,0 4 0,-1 3 0,-3 5 0,-1 7-3,-4 7 2,0 5-15,-4 3-4,0 4-17,0 4-4,0-4-20,0 0-7,4-3-40</inkml:trace>
        </inkml:traceGroup>
        <inkml:traceGroup>
          <inkml:annotationXML>
            <emma:emma xmlns:emma="http://www.w3.org/2003/04/emma" version="1.0">
              <emma:interpretation id="{E76CEFCA-EF52-442F-AB7A-B1783C081EF2}" emma:medium="tactile" emma:mode="ink">
                <msink:context xmlns:msink="http://schemas.microsoft.com/ink/2010/main" type="inkWord" rotatedBoundingBox="7415,16925 10498,16931 10495,18428 7412,18421"/>
              </emma:interpretation>
              <emma:one-of disjunction-type="recognition" id="oneOf11">
                <emma:interpretation id="interp55" emma:lang="en-US" emma:confidence="1">
                  <emma:literal>approx.</emma:literal>
                </emma:interpretation>
                <emma:interpretation id="interp56" emma:lang="en-US" emma:confidence="0">
                  <emma:literal>approx..</emma:literal>
                </emma:interpretation>
                <emma:interpretation id="interp57" emma:lang="en-US" emma:confidence="0">
                  <emma:literal>approve.</emma:literal>
                </emma:interpretation>
                <emma:interpretation id="interp58" emma:lang="en-US" emma:confidence="0">
                  <emma:literal>Approx.</emma:literal>
                </emma:interpretation>
                <emma:interpretation id="interp59" emma:lang="en-US" emma:confidence="0">
                  <emma:literal>approve</emma:literal>
                </emma:interpretation>
              </emma:one-of>
            </emma:emma>
          </inkml:annotationXML>
          <inkml:trace contextRef="#ctx0" brushRef="#br0" timeOffset="36009.8699">5032 2110 196,'17'-8'74,"-8"5"-58,3-1 9,-7 4 0,-1-4 2,0 0 4,1 4 2,-5-4 3,0 0-20,0 1 4,-5-5 3,1 0-1,-5-3 10,-3 0-9,-1-1-7,0 5-3,0-1-8,-4 0-3,0 8-4,0 4 1,-5 4-4,1 7-1,4 8 0,-1 7 4,1 5-1,5-1 1,-1 0 2,4 0 0,5-3-7,0-5-3,4-3-5,0-4-2,4-3 1,0-9 0,5-3 11,4-8 5,-1-7 5,5-8 2,1-8-1,-1-7 1,0 0 0,0-5 1,0 1-2,0 4 1,-4 4-2,-4 7 2,-1 4 2,1 4 2,-1 3-1,-3 8 1,-5 4-8,4 12-4,-4 3-5,4 4 1,1 0 1,3 0-1,1 0-5,-1 0-4,5-4-3,4-3 0,0-5-2,5-3 2,-1-4 2,1-4 4,-1-7 2,0-4 3,-3-4 2,-1-8-1,0 0 1,-4-3 3,0-4 6,-5 7 7,-4 4 3,1-7 3,-5-16 1,0 4 1,0 12-5,-5 7 1,5 4-5,0 4 1,0 7-5,-4 4-2,4 4-5,0 12 0,0 7 0,0 3 0,4 9-3,1 7 0,-1 12-1,0 10 3,5 20-5,-5 12 0,0 7-2,1 0 2,-5-4-3,0 0 1,0 4-5,0-11-2,0-12 2,0-15 0,0-8 1,0-15 2,4-11-3,-4-12-2,0-15 9,0-8 2,0-14 4,-4-9 2,-1-11-1,1-7-1,4-8 7,0-8 5,0-7 5,4-12 2,5 4-4,4 4 1,4 3-7,-4 12-3,4 12-1,-4 7 1,0 12 3,-1 3 5,1 8-8,0 7-1,0 5-8,0 7-2,0 4-5,4 7-1,-9 4-3,1 8-1,0 4 3,-5 3 5,0 5-1,0-5 3,-4 0 1,5-3 2,-5-4-4,4-4 0,-4-4 0,4-3 2,-4-12 4,5-4 2,3-8 4,1-10 3,-1-9-2,5-7-2,0 4 0,0-4 1,4 0 1,-4 7 1,0 8 0,4-11 2,0-15 1,0 7 3,0 0-3,0 8-1,-4 7-4,0 4-1,-4 8-1,-1 3 2,-4 5-5,1-1-1,-1 8 0,5 8 2,-1 3-3,1 12 0,4 11 1,-1 1 2,1 10 1,0 12 1,0 12-5,0 11 1,0 4-2,-5 7-2,1 0-6,-5 8-2,0 0 0,-4-7 0,0-5-4,-4-7-1,0-11 5,-1-8 3,1-16 2,-4-7 3,-1-7 4,-4-12 2,0-15 2,1-16 0,-1 1 0,0-16 0,4-15 4,1-11 5,-1-12-1,5 1 1,4-5-5,0-11 0,4 0-3,9 4 2,0 0 0,4 7 1,4 8 0,1 8 2,3 11-3,1 8 1,0 7-3,0 8 0,-1 8-1,1 7 2,-5 8-5,1 7-1,-5 5 0,-4 6 0,0 5-5,-5 11-1,-8-4 0,0 1 4,-4-1-1,-5-4 1,1-3-14,-5-8-4,0-4-21,0-11-9,5-8-33,-1-11-14,5-12-22</inkml:trace>
          <inkml:trace contextRef="#ctx0" brushRef="#br0" timeOffset="36520.1092">6308 2533 244,'-8'-12'93,"8"5"-72,-5-1 14,5 0 2,0-3-8,5-8 0,-1-8-5,5-7-1,-1-8-12,5-4-2,4 1-2,0 3-1,5 4-1,-5 3-1,0 9 0,0 7 0,-4 7 0,0 9-2,0 6 1,-1 13-4,1 6-2,-4 9-3,4 7 1,-5 4 3,5-4 1,0-4-10,4-3-3,0-12-15,0-4-4,1-11-16,3-8-4,5-8-34,-5-7-47,1-11 39</inkml:trace>
          <inkml:trace contextRef="#ctx0" brushRef="#br0" timeOffset="36916.909">6874 2011 280,'-9'15'107,"5"-7"-83,4-1-7,0-3-9,0 0-6,-4 4 1,-1-1 3,1 8 3,0 5-4,-1 2-1,1 5 0,0 7-2,0 1 1,-1 3-4,5-4-2,0-7 2,5-5 0,3-3-2,5-3 0,0-9-1,4-7 3,4-7 9,-3-9 4,-1-3 8,0-7 4,-4-9 1,0-3 2,-9-3-4,0-1-2,-4 0-3,-4 4 1,-5 3-4,1 9-1,-5 7-8,-4 7-2,-5 8-13,1 8-7,-5 8-18,0 7-6,5 4-32,4 3-12,13-3-59</inkml:trace>
          <inkml:trace contextRef="#ctx0" brushRef="#br0" timeOffset="37496.3842">7131 1706 296,'-5'0'110,"10"0"-86,-5 0-9,0 0-8,0 0-3,8 8 2,-3 3 11,3 1 4,1 3-11,4 4 1,-1 8 0,6 7-2,-1 8 2,4-4 7,5 4 3,-1 0-10,1 0-7,4-4-5,0-4 0,0-4-15,0-7-6,0-8-11,-4-3-5,-5-8-17,1-8-5,3-4-61</inkml:trace>
          <inkml:trace contextRef="#ctx0" brushRef="#br0" timeOffset="37798.6545">7486 1668 288,'-17'15'110,"13"-7"-86,-5 0-9,5-1-8,0 9 4,-9 6 5,-4 13 11,-5 7 8,-3 11-18,-5 0 4,0 0 0,0 5-11,0-5-6,4 0-24,5-3-10,-1-8-27,5-4-9</inkml:trace>
          <inkml:trace contextRef="#ctx0" brushRef="#br0" timeOffset="38098.0948">7897 2079 444,'5'20'165,"-5"-20"-129,4-4-29,-4 4-24,4-4-50,1 0-17,-5-4-71,-5 1-30</inkml:trace>
        </inkml:traceGroup>
      </inkml:traceGroup>
    </inkml:traceGroup>
  </inkml:traceGroup>
</inkml:ink>
</file>

<file path=ppt/ink/ink6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6:43:29.52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00303394-DC76-4099-BA6A-2576256DC7DD}" emma:medium="tactile" emma:mode="ink">
          <msink:context xmlns:msink="http://schemas.microsoft.com/ink/2010/main" type="writingRegion" rotatedBoundingBox="24474,10227 27105,10613 26389,15498 23758,15113"/>
        </emma:interpretation>
      </emma:emma>
    </inkml:annotationXML>
    <inkml:traceGroup>
      <inkml:annotationXML>
        <emma:emma xmlns:emma="http://www.w3.org/2003/04/emma" version="1.0">
          <emma:interpretation id="{25D5F2E8-99C2-4EC1-9DB4-CC9F3C2A0C63}" emma:medium="tactile" emma:mode="ink">
            <msink:context xmlns:msink="http://schemas.microsoft.com/ink/2010/main" type="paragraph" rotatedBoundingBox="24956,10598 27019,10518 27056,11470 24993,11550" alignmentLevel="1"/>
          </emma:interpretation>
        </emma:emma>
      </inkml:annotationXML>
      <inkml:traceGroup>
        <inkml:annotationXML>
          <emma:emma xmlns:emma="http://www.w3.org/2003/04/emma" version="1.0">
            <emma:interpretation id="{123F81BD-F73A-4308-A3ED-892AE8920172}" emma:medium="tactile" emma:mode="ink">
              <msink:context xmlns:msink="http://schemas.microsoft.com/ink/2010/main" type="line" rotatedBoundingBox="24956,10598 27019,10518 27056,11470 24993,11550"/>
            </emma:interpretation>
          </emma:emma>
        </inkml:annotationXML>
        <inkml:traceGroup>
          <inkml:annotationXML>
            <emma:emma xmlns:emma="http://www.w3.org/2003/04/emma" version="1.0">
              <emma:interpretation id="{1D816BA8-CB44-465C-98BE-5C2C56C4B4D1}" emma:medium="tactile" emma:mode="ink">
                <msink:context xmlns:msink="http://schemas.microsoft.com/ink/2010/main" type="inkWord" rotatedBoundingBox="24956,10598 27019,10518 27056,11470 24993,11550"/>
              </emma:interpretation>
              <emma:one-of disjunction-type="recognition" id="oneOf0">
                <emma:interpretation id="interp0" emma:lang="en-US" emma:confidence="0">
                  <emma:literal>30%</emma:literal>
                </emma:interpretation>
                <emma:interpretation id="interp1" emma:lang="en-US" emma:confidence="0">
                  <emma:literal>301.</emma:literal>
                </emma:interpretation>
                <emma:interpretation id="interp2" emma:lang="en-US" emma:confidence="0">
                  <emma:literal>30¢.</emma:literal>
                </emma:interpretation>
                <emma:interpretation id="interp3" emma:lang="en-US" emma:confidence="0">
                  <emma:literal>30%.</emma:literal>
                </emma:interpretation>
                <emma:interpretation id="interp4" emma:lang="en-US" emma:confidence="0">
                  <emma:literal>30.</emma:literal>
                </emma:interpretation>
              </emma:one-of>
            </emma:emma>
          </inkml:annotationXML>
          <inkml:trace contextRef="#ctx0" brushRef="#br0">3 77 48,'-4'-4'19,"8"0"-15,-4 1-5,5-1-2,-5 4 25,0 0 12,0 0 6,0 0 3,0 0-15,0 0-5,0 0-4,0 0-3,4 0-8,0-4 8,-4 0 4,4 0-4,-4 4 1,0-3-1,5 3-1,-5-4-7,4 4-3,0-4-1,1 0 0,3 0 0,1 0 0,4 1 0,-1-5 0,1 4-2,4 0 1,5 1 0,-5-1 3,9 4-1,-9 0 0,0 0-1,-4 0 0,8 4-2,-8-1 1,-4 5-2,3-4-1,-3 3 1,-5-3 1,-4 8 1,0-1-1,-8 4 1,-1 1-4,-4-1 0,0 0 1,1 0 2,-1-3-1,0 3 2,-4-3-2,8-1 2,1-3-2,-1-1 2,5-3-2,0 0 2,4-4-2,0 0 2,4 0 0,4 0 1,5 0-2,-4 0-2,12 4-2,-4 0 1,5-1 1,-1 5 0,1 0-3,-5 3 2,0 1 1,4-1 2,-4 0-1,1 5 2,-6-5-4,1 1-2,0-1 2,-9 0 2,1-3 0,-5 0-1,0-1 3,-5 1 2,-12 0 2,4-1 1,-4 5-4,-4-5-3,-5 1 2,-4 0 0,4-1-4,1-3 1,3-4 0,5 0 2,4 0-6,0-4-1,5-3-16,4-1-6,-1-3-11,5-5-1,0 5-10,0-1-2,5 1-47</inkml:trace>
          <inkml:trace contextRef="#ctx0" brushRef="#br0" timeOffset="644.8003">719 188 120,'8'-16'46,"-4"9"-35,9-8-2,-4 7 0,-1 0 5,1-3 5,-5-1 13,-4 5 7,9-1-6,-5 4-2,-4 0-17,0 1-2,0 3 1,-4 3-7,-5 1-1,5 8-5,-9-1-3,0 4 4,-4 5 1,4 2-3,1 5 1,-1 0 2,4 0 1,5-1-1,4 1-2,4-4-6,9-4-4,4 0 17,4-8 8,1 5-4,-1-12-3,9-8-1,-4-8 2,0-3 2,-5-4 1,9-4-2,-8-4 1,-1-3-4,-4-1-2,-4 1 0,-5-1 1,-3 1-1,-5 3 0,-5 4-1,-3 0 2,4 8-5,-9 4-1,0 3-2,-4 8-2,-9 8-8,9 3-3,-4 4-5,-1 0-3,1 5-14,-1-1-4,14 0-62,8-4-43,8-7 61</inkml:trace>
          <inkml:trace contextRef="#ctx0" brushRef="#br0" timeOffset="1081.6407">1485-22 196,'18'-23'74,"-1"4"-58,4-15-13,-8 18-10,4-3-6,0-4 2,0 0 31,-4 4 16,0 4-18,0 0 13,-9 3 6,9 5-9,-9 3-4,-4 0-11,0 4-6,0 0-4,0 12 0,0 10 2,-8 13 4,-14 7-2,9 7-2,-17 5 0,0 11-1,0 7-5,1 8-1,-6 0 3,5 0 1,0-3-3,5-12 1,-1-8-7,13-8-3,-4-10-14,4-9-5,4-7-18,1-8-6,-5-3-26,13-12-39,0-12 35</inkml:trace>
          <inkml:trace contextRef="#ctx0" brushRef="#br0" timeOffset="1410.0027">1404-144 284,'-9'-19'107,"1"3"-83,8-3 2,0 12-6,0-5 0,0 1 4,0-1 8,0 5 2,0 3-18,0 0 0,0 4 0,0 0-4,0 0-2,0 0-5,13 4-4,-9 4-5,0-5 0,1 1-20,-1 4-9,-4-1-30,8 1-12,-3 0-66</inkml:trace>
          <inkml:trace contextRef="#ctx0" brushRef="#br0" timeOffset="1755.8902">1897 379 340,'0'23'126,"8"-19"-98,1 3-32,-9-7-22,0 0-2,0 0 5,0 0 40,0 0 18,0 0-16,0 0 12,0 0 4,4 4-11,-4-4-3,9 4-4,-1-4-1,1-4 0,-1 4 0,-3-4-2,7 1 1,1-5-6,0 0-3,0-3-8,0 0-3,-5-1-25,5-7-8,0-4-57,0-7-26,-9-5-25</inkml:trace>
        </inkml:traceGroup>
      </inkml:traceGroup>
    </inkml:traceGroup>
    <inkml:traceGroup>
      <inkml:annotationXML>
        <emma:emma xmlns:emma="http://www.w3.org/2003/04/emma" version="1.0">
          <emma:interpretation id="{F35D2D03-9035-405F-A8BD-19043B567082}" emma:medium="tactile" emma:mode="ink">
            <msink:context xmlns:msink="http://schemas.microsoft.com/ink/2010/main" type="paragraph" rotatedBoundingBox="24546,11541 26447,11820 26327,12637 24427,12359" alignmentLevel="1"/>
          </emma:interpretation>
        </emma:emma>
      </inkml:annotationXML>
      <inkml:traceGroup>
        <inkml:annotationXML>
          <emma:emma xmlns:emma="http://www.w3.org/2003/04/emma" version="1.0">
            <emma:interpretation id="{862915B7-6D25-4630-B0F5-319C1546811F}" emma:medium="tactile" emma:mode="ink">
              <msink:context xmlns:msink="http://schemas.microsoft.com/ink/2010/main" type="line" rotatedBoundingBox="24546,11541 26447,11820 26327,12637 24427,12359"/>
            </emma:interpretation>
          </emma:emma>
        </inkml:annotationXML>
        <inkml:traceGroup>
          <inkml:annotationXML>
            <emma:emma xmlns:emma="http://www.w3.org/2003/04/emma" version="1.0">
              <emma:interpretation id="{F842228A-4086-4309-B707-3B855E083B78}" emma:medium="tactile" emma:mode="ink">
                <msink:context xmlns:msink="http://schemas.microsoft.com/ink/2010/main" type="inkWord" rotatedBoundingBox="24546,11541 26447,11820 26327,12637 24427,12359"/>
              </emma:interpretation>
              <emma:one-of disjunction-type="recognition" id="oneOf1">
                <emma:interpretation id="interp5" emma:lang="en-US" emma:confidence="0">
                  <emma:literal>231.</emma:literal>
                </emma:interpretation>
                <emma:interpretation id="interp6" emma:lang="en-US" emma:confidence="0">
                  <emma:literal>23%</emma:literal>
                </emma:interpretation>
                <emma:interpretation id="interp7" emma:lang="en-US" emma:confidence="0">
                  <emma:literal>23-1.</emma:literal>
                </emma:interpretation>
                <emma:interpretation id="interp8" emma:lang="en-US" emma:confidence="0">
                  <emma:literal>23¢.</emma:literal>
                </emma:interpretation>
                <emma:interpretation id="interp9" emma:lang="en-US" emma:confidence="0">
                  <emma:literal>23%.</emma:literal>
                </emma:interpretation>
              </emma:one-of>
            </emma:emma>
          </inkml:annotationXML>
          <inkml:trace contextRef="#ctx0" brushRef="#br0" timeOffset="33011.1409">-434 962 52,'5'-12'22,"-1"12"-18,-4-4 13,4 4 4,1-3 11,-5-1 4,0 0-1,0 0-1,4 0-11,0 1-3,0-1-12,1 0 4,-1 0 3,0 4-3,-4-4-2,13 1-1,0 3 1,0 0-3,4-4 1,0 4-7,4 0-1,1 0 2,-1 0 3,1 0 0,-1 0 2,-4 0-6,0 0-3,1 0 1,-1 0 2,-4 4 0,-1-1-1,1 1 1,0 0 1,0 0-6,-5 3 1,1 1 1,0 0 3,-5-1-2,-4 5 0,-4-1-1,-1 4 0,-8 4 0,-4 0 0,-8 8 2,-5-4 0,-5 4 0,1-1 0,0 1 0,-5 0 0,5-5 0,0-3 2,-5-3-1,14-9-1,-1 1 5,4-4 4,10-4-1,-1-8 1,8-3-1,10-5 0,3-6-7,5-1 0,4 0-1,0 4 0,5 0-3,-1 4 2,1-1 1,-5 5 2,-4 7-1,-1 0-1,-3 8 5,12 4 4,-8 3-3,4 4 2,1 4-5,-1 4-2,0-4 2,0 4 0,0-4-4,0 0 1,0 0 0,1-4 0,-1-3-7,-4-4 0,-5-1-15,1-3-5,-1-4-13,-8 0-5,4-4-57</inkml:trace>
          <inkml:trace contextRef="#ctx0" brushRef="#br0" timeOffset="33822.4027">93 1061 180,'0'-4'68,"5"0"-52,-1-7-10,0 7-5,5-4 3,4 1 7,-5 3 12,5 0 6,0 0-15,0 0 5,-1 1 2,1-1-5,4 0 1,1 0-6,-1 4-1,-4 0-6,8 0-3,-12 0 0,12 4-1,-8 4-3,-5-1 0,5 5 2,-8-1 0,-5 8-4,-5 0 1,-8 4 0,1 0-1,-6 0 4,1-1 0,0-2 1,0-5 0,4 0 0,0-4 0,5 1 2,3-5 1,5-7-1,13 4-2,4 0 5,9-4 4,4-4-3,4 4 2,9 0-7,-4 0-3,-5-4 1,-4 4 0,9 4 1,-9 4 0,-9-4 0,-8 3 0,4 5-3,-13-1 0,-12 4-1,-5 1 3,-17-1 0,-4 0 3,-9 0-1,0 1 2,0-1-4,0-4 0,0 4 1,1-3 2,12-1-8,4 1-1,4-5-9,5-3-3,5 0-50,3-8-19,22-7-4</inkml:trace>
          <inkml:trace contextRef="#ctx0" brushRef="#br0" timeOffset="34633.903">847 1118 332,'0'0'126,"0"0"-98,0-4-8,0 0-8,9 0-9,-5 1 1,0-5 4,5 0 5,-5 5-7,-4-1-1,9 0-1,-1 0-9,-3 0-4,-1 0-22,0 1-7,9-1-23,-4 4-7,-1 0-40,5 4-23,4-1 65</inkml:trace>
          <inkml:trace contextRef="#ctx0" brushRef="#br0" timeOffset="34332.1925">1164 1000 212,'4'-12'82,"-4"9"-64,0-5-7,9 8-6,-9 0-1,0 0 5,0 4 1,-9 3 2,9 9-6,-12 3 7,-6 11 6,1 8-6,-8 8 0,7 0-3,-7 3 1,8 1-6,-5-1-1,1 4-2,-1 4-2,1 1 1,4-1 1,0-8-3,4-3-2,0-8-16,0-4-7,0-11-45,5-4-18</inkml:trace>
          <inkml:trace contextRef="#ctx0" brushRef="#br0" timeOffset="34892.7899">1387 1400 304,'8'3'115,"-3"-3"-89,3 4-8,-8-4-7,0 0-10,0 0 2,5 0 18,-5 0 8,0 0-14,0 0 1,0 0-2,0 0-12,0 0-3,0 0-33,0 0-13,4-4-33,-4 1-15,8-5-18</inkml:trace>
        </inkml:traceGroup>
      </inkml:traceGroup>
    </inkml:traceGroup>
    <inkml:traceGroup>
      <inkml:annotationXML>
        <emma:emma xmlns:emma="http://www.w3.org/2003/04/emma" version="1.0">
          <emma:interpretation id="{E0A90136-6EFF-49A2-929E-A52C87AF7EFD}" emma:medium="tactile" emma:mode="ink">
            <msink:context xmlns:msink="http://schemas.microsoft.com/ink/2010/main" type="paragraph" rotatedBoundingBox="24910,12185 25909,14854 24657,15323 23657,12654" alignmentLevel="1"/>
          </emma:interpretation>
        </emma:emma>
      </inkml:annotationXML>
      <inkml:traceGroup>
        <inkml:annotationXML>
          <emma:emma xmlns:emma="http://www.w3.org/2003/04/emma" version="1.0">
            <emma:interpretation id="{9AD98265-0C1C-47B3-9A1B-E83C693150EF}" emma:medium="tactile" emma:mode="ink">
              <msink:context xmlns:msink="http://schemas.microsoft.com/ink/2010/main" type="line" rotatedBoundingBox="24910,12185 25909,14854 24657,15323 23657,12654"/>
            </emma:interpretation>
          </emma:emma>
        </inkml:annotationXML>
        <inkml:traceGroup>
          <inkml:annotationXML>
            <emma:emma xmlns:emma="http://www.w3.org/2003/04/emma" version="1.0">
              <emma:interpretation id="{A773F190-C8CB-4385-A0F3-D3138B8BDEAB}" emma:medium="tactile" emma:mode="ink">
                <msink:context xmlns:msink="http://schemas.microsoft.com/ink/2010/main" type="inkWord" rotatedBoundingBox="24910,12185 25909,14854 24657,15323 23657,12654"/>
              </emma:interpretation>
              <emma:one-of disjunction-type="recognition" id="oneOf2">
                <emma:interpretation id="interp10" emma:lang="en-US" emma:confidence="0">
                  <emma:literal>alien</emma:literal>
                </emma:interpretation>
                <emma:interpretation id="interp11" emma:lang="en-US" emma:confidence="0">
                  <emma:literal>acini</emma:literal>
                </emma:interpretation>
                <emma:interpretation id="interp12" emma:lang="en-US" emma:confidence="0">
                  <emma:literal>akin</emma:literal>
                </emma:interpretation>
                <emma:interpretation id="interp13" emma:lang="en-US" emma:confidence="0">
                  <emma:literal>avian</emma:literal>
                </emma:interpretation>
                <emma:interpretation id="interp14" emma:lang="en-US" emma:confidence="0">
                  <emma:literal>ain't</emma:literal>
                </emma:interpretation>
              </emma:one-of>
            </emma:emma>
          </inkml:annotationXML>
          <inkml:trace contextRef="#ctx0" brushRef="#br0" timeOffset="81894.7283">-673 1815 176,'8'-16'66,"-4"13"-52,1-5-5,-1 4-6,0-4-1,1 1 3,3-1 11,-4 1 5,1-1-11,3 0 8,-4 1 2,1-1-4,-1 1 1,0-9-6,1 9 1,-1-5-5,0 1 1,0-1 1,-4 1 2,0 3-3,0 1-3,0-1-2,0 1 0,0-1-2,-4 0-1,0 5-2,-5-1-1,1 4-1,-5 4 0,-4 3 0,0 5 3,-5 3 0,1 0 1,-5 4 0,5 0 0,-1 8 0,1-1 2,-1-3-1,5 0 2,4 0-2,9 0-1,4-4 5,4-4 1,5-4 0,4-3 1,4 0-2,0-8 0,0 0-6,5-8 1,-1 4 2,1-7 1,-5 3-4,0 1-1,0-5 1,-4 5 2,0-5 0,-5 5 2,1-1-4,-1 4 0,1 4 1,-5 0 0,0 0 0,-4 0 0,0 0-3,0 0 2,5 8 3,-5-1 1,0 9 3,-5 3 3,1 3 0,-4 9 2,-5 3-4,0 4 1,-4 4-3,0 0 2,0 0-6,4-4-1,0-4 0,0-3 0,4-5-7,1-7 0,4-7-35,-1-5-12,5-7-43,9-11-58,4-8 41</inkml:trace>
          <inkml:trace contextRef="#ctx0" brushRef="#br0" timeOffset="82346.2693">-267 1807 132,'13'-8'49,"-8"5"-38,-1 3 23,-4 0 11,0 0-10,0 0-2,0 0-6,0 7-2,0-7-14,0 0-2,8 8 1,-3-1 0,-5 9 2,0 3 0,-5 7 0,-3 5-2,-1 7 1,-4 4-4,1 7 1,-6 5-5,-3 3-2,8 0 0,-4 0-1,0-4-3,4 4 2,0-11-6,0-8 0,1-4-21,-1-11-9,0-4-28,0-4-8</inkml:trace>
          <inkml:trace contextRef="#ctx0" brushRef="#br0" timeOffset="82832.2119">-446 2073 280,'-5'-7'104,"10"3"-81,-5-4-4,0 5-8,4 3 4,0 0 7,-4 0 4,4 0 2,-4 0-15,0 0-6,0 0-2,0 0-6,5 0 1,-5 0-11,4 0-3,0 0-17,5 0-6,-1 0-24,-8 0-9,9 0-38</inkml:trace>
          <inkml:trace contextRef="#ctx0" brushRef="#br0" timeOffset="83142.6871">-134 2172 212,'0'-3'82,"5"3"-64,-5-4 0,0 0-3,4 0 11,-4 0 8,4 4 2,-4-3 1,4 3-20,1 0-4,-5 0-1,4 0-7,0 0-3,-4 0-6,5 0 0,-5 0-27,0-4-9,8-4-95</inkml:trace>
          <inkml:trace contextRef="#ctx0" brushRef="#br0" timeOffset="95376.0553">-815 2626 188,'0'-4'71,"0"0"-55,4-4-5,1 5-3,-1-1-3,0 0 4,1-4 7,-5 1 2,4-1-9,0 4 8,0 0 5,1 1-5,-5-1-2,4 0-11,-4 4-2,0 0-2,0 0 2,4 4 1,-4-4 3,5 7 3,-5 5 2,4-1-1,-4 5-1,0 3-3,0 3 1,-4 5-4,-1 4-2,1-1 0,0 0 1,-1 5-1,1-5-1,-4-3 1,3-1-1,1-3-9,0 0-4,4 0-15,-5 4-5,5-1-7,-4 9-3,-4-1-38,3-4-39,1-3 43</inkml:trace>
          <inkml:trace contextRef="#ctx0" brushRef="#br0" timeOffset="96097.657">-588 2755 156,'0'-4'57,"0"8"-44,4-4-4,-4 0-2,0 0-6,5 4-1,-1-4 5,5 0 4,-1 0-5,1 0 9,4 0 4,4 0 2,0-4 3,4 0-6,5 0-1,0 1-7,4 3-3,0 0-5,-5 0 0,1-4 2,4 4 1,-4 0 1,-9 0 0,4 0-2,-8 0 1,0 0 2,-4 0 2,-1 0-1,-8 0-1,0 0-3,0 0 1,0 0 0,0 0 1,4 0 0,1 0 2,3 0-3,1 0 0,-9 0 1,4 4 2,0 3-5,1 1-3,-5 7 3,0 4 3,-5 12 3,-3 7 1,-9 7 0,4 12 0,-9 4-4,1 4-1,-5-8-1,5 0-2,-5 0 1,5-3-1,-1-1-16,5-3-6,4-9-31,-4-6-11,13-9-49</inkml:trace>
          <inkml:trace contextRef="#ctx0" brushRef="#br0" timeOffset="96390.2986">337 2778 300,'9'-4'112,"-5"0"-87,-4-3-7,5 7-9,-5 0-9,0 0 0</inkml:trace>
          <inkml:trace contextRef="#ctx0" brushRef="#br0" timeOffset="96547.4766">355 2774 464,'0'19'6,"-9"15"4,-4 23 3,-4 16 3,-9 14-9,-8 24-2,-5 22-3,-8 12-2,-13 11-6,5 4-4,3 0-1,5-16 1,4-18-12,13-19-5,5-20-63,12-26-66,9-27 46</inkml:trace>
          <inkml:trace contextRef="#ctx0" brushRef="#br0" timeOffset="97136.6725">85 2603 312,'-5'-4'118,"10"8"-92,-5-4-3,0 0-5,0 0-10,0 0 1,0 0-1,0 0 0,0 0-4,0 0 4,0 0 2,0 0-5,4 4-1,0-1-4,-4-3-1,0 0-19,0 0-7,0 0-30,5 4-14,3 0-53</inkml:trace>
          <inkml:trace contextRef="#ctx0" brushRef="#br0" timeOffset="97424.0104">569 3185 324,'0'8'123,"4"-12"-95,-4 4-11,0 0-9,0 0-4,4 0 5,-4 0 12,5 0 7,-1-4-14,-4 0-1,8 1-2,-8-1-15,0 0-7,5-26-135</inkml:trace>
        </inkml:traceGroup>
      </inkml:traceGroup>
    </inkml:traceGroup>
  </inkml:traceGroup>
</inkml:ink>
</file>

<file path=ppt/ink/ink626.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9-02-10T06:45:03.032"/>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AC62CE66-082F-4D49-8ACF-758DC233E3E6}" emma:medium="tactile" emma:mode="ink">
          <msink:context xmlns:msink="http://schemas.microsoft.com/ink/2010/main" type="writingRegion" rotatedBoundingBox="24453,2449 24468,2449 24468,2464 24453,2464"/>
        </emma:interpretation>
      </emma:emma>
    </inkml:annotationXML>
    <inkml:traceGroup>
      <inkml:annotationXML>
        <emma:emma xmlns:emma="http://www.w3.org/2003/04/emma" version="1.0">
          <emma:interpretation id="{5FDC08AE-2B0B-4344-AB38-2C880BBEC27A}" emma:medium="tactile" emma:mode="ink">
            <msink:context xmlns:msink="http://schemas.microsoft.com/ink/2010/main" type="paragraph" rotatedBoundingBox="24453,2449 24468,2449 24468,2464 24453,2464" alignmentLevel="1"/>
          </emma:interpretation>
        </emma:emma>
      </inkml:annotationXML>
      <inkml:traceGroup>
        <inkml:annotationXML>
          <emma:emma xmlns:emma="http://www.w3.org/2003/04/emma" version="1.0">
            <emma:interpretation id="{B51C0C3C-3353-48E1-A83C-FAB6B5746031}" emma:medium="tactile" emma:mode="ink">
              <msink:context xmlns:msink="http://schemas.microsoft.com/ink/2010/main" type="line" rotatedBoundingBox="24453,2449 24468,2449 24468,2464 24453,2464"/>
            </emma:interpretation>
          </emma:emma>
        </inkml:annotationXML>
        <inkml:traceGroup>
          <inkml:annotationXML>
            <emma:emma xmlns:emma="http://www.w3.org/2003/04/emma" version="1.0">
              <emma:interpretation id="{9B51339A-46B5-421E-88D3-97385A492B25}" emma:medium="tactile" emma:mode="ink">
                <msink:context xmlns:msink="http://schemas.microsoft.com/ink/2010/main" type="inkWord" rotatedBoundingBox="24453,2449 24468,2449 24468,2464 24453,2464"/>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inkml:trace>
        </inkml:traceGroup>
      </inkml:traceGroup>
    </inkml:traceGroup>
  </inkml:traceGroup>
</inkml:ink>
</file>

<file path=ppt/ink/ink6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01:02:25.19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0AA40F5-6D2F-43AC-A478-E1AEF92C8B20}" emma:medium="tactile" emma:mode="ink">
          <msink:context xmlns:msink="http://schemas.microsoft.com/ink/2010/main" type="writingRegion" rotatedBoundingBox="3590,2942 23405,2671 23430,4485 3614,4756"/>
        </emma:interpretation>
      </emma:emma>
    </inkml:annotationXML>
    <inkml:traceGroup>
      <inkml:annotationXML>
        <emma:emma xmlns:emma="http://www.w3.org/2003/04/emma" version="1.0">
          <emma:interpretation id="{10C3CA13-92F4-4830-B956-D6F65FD799C4}" emma:medium="tactile" emma:mode="ink">
            <msink:context xmlns:msink="http://schemas.microsoft.com/ink/2010/main" type="paragraph" rotatedBoundingBox="3590,2942 23405,2671 23430,4485 3614,4756" alignmentLevel="1"/>
          </emma:interpretation>
        </emma:emma>
      </inkml:annotationXML>
      <inkml:traceGroup>
        <inkml:annotationXML>
          <emma:emma xmlns:emma="http://www.w3.org/2003/04/emma" version="1.0">
            <emma:interpretation id="{263C6FA1-48ED-46A0-9C7E-71247B26A291}" emma:medium="tactile" emma:mode="ink">
              <msink:context xmlns:msink="http://schemas.microsoft.com/ink/2010/main" type="line" rotatedBoundingBox="3590,2942 23405,2671 23430,4485 3614,4756"/>
            </emma:interpretation>
          </emma:emma>
        </inkml:annotationXML>
        <inkml:traceGroup>
          <inkml:annotationXML>
            <emma:emma xmlns:emma="http://www.w3.org/2003/04/emma" version="1.0">
              <emma:interpretation id="{934C07A8-75B4-454F-8DDD-A0FF060B28C4}" emma:medium="tactile" emma:mode="ink">
                <msink:context xmlns:msink="http://schemas.microsoft.com/ink/2010/main" type="inkWord" rotatedBoundingBox="3590,2942 5981,2910 6001,4338 3609,4371"/>
              </emma:interpretation>
              <emma:one-of disjunction-type="recognition" id="oneOf0">
                <emma:interpretation id="interp0" emma:lang="en-US" emma:confidence="1">
                  <emma:literal>Lathe</emma:literal>
                </emma:interpretation>
                <emma:interpretation id="interp1" emma:lang="en-US" emma:confidence="0">
                  <emma:literal>Lather</emma:literal>
                </emma:interpretation>
                <emma:interpretation id="interp2" emma:lang="en-US" emma:confidence="0">
                  <emma:literal>Lathes</emma:literal>
                </emma:interpretation>
                <emma:interpretation id="interp3" emma:lang="en-US" emma:confidence="0">
                  <emma:literal>Late</emma:literal>
                </emma:interpretation>
                <emma:interpretation id="interp4" emma:lang="en-US" emma:confidence="0">
                  <emma:literal>Loathe</emma:literal>
                </emma:interpretation>
              </emma:one-of>
            </emma:emma>
          </inkml:annotationXML>
          <inkml:trace contextRef="#ctx0" brushRef="#br0">407 0 68,'0'0'27,"4"4"-21,-4 2 18,0 1 7,0 10-8,-4 3 0,-3 13-10,-1 14-3,-3 7-3,-4 6 0,-4 4-4,-4 16 0,-7 27 1,0 7-2,-8-7-2,4 0 5,4 1 4,0-8 1,4-13 4,-1-10-5,5-17-3,3-13-1,4-13-1,3-7 6,5-14 4,3-6-10,4-11-1,4-9-3,3-4 0,1-3-3,3 0 2,1 0 1,3 3 0,0 0 0,4 4 0,-1 3-3,5 3 2,0 1 3,3 2 1,0 4-4,5 4 1,3-1 0,-8 4 2,0-1-3,-3 4 0,0 0 1,-5 1 0,1-1 0,-4 0 0,0 0-38,-3-4-16,3-2-28</inkml:trace>
          <inkml:trace contextRef="#ctx0" brushRef="#br0" timeOffset="630.2244">679 1038 84,'-4'-26'33,"4"16"-26,-4-10 16,4 13 7,-4 0-5,1 0-2,-1 1-2,0 2-1,-3 1-5,-1 3-1,0 3-8,-3 7-2,0 7 2,-4 3-1,0 7 0,0 7-3,3 6 1,-3 10-2,8 7-1,-1-7 1,4-3-1,4-7 0,4-10 0,0-3 0,3-10 0,1-7 0,0-10 2,-1-7-1,4-9 2,1-8-2,-5-6-1,5-4 1,-5-2-1,1-1 0,-1 7 2,1 3-3,-1 3 0,-3 8-1,0 2 0,0 8 0,-1 2 0,-3 4 2,4 10 2,0 7-1,0 3-1,3 7-4,-3-4 0,3 1 2,1-1 3,0-3 0,-1-3-1,4-7 1,1-3-1,-1-7-3,0-7 2,1-6-37,-1-7-14,0-4-25</inkml:trace>
          <inkml:trace contextRef="#ctx0" brushRef="#br0" timeOffset="1033.1715">852 171 124,'4'-37'46,"-4"30"-35,0 1 18,0 6 7,0 0-14,4 6-2,-4 8-1,0 6 0,0 10-10,0 7-1,0 3 2,3 4 0,1 3 2,0 13-4,0 27-3,3 17-2,-3-7-3,0 0-2,0 3 1,-1 4 1,5-10 2,-1-10-1,1-17-1,3-14 1,1-12-1,-5-11 0,1-10 0,-1-13-7,5-18-3,-1-12-23,4-10-11,0-8-6,0-2-22,0-7 22,0-14 2,0-3 4</inkml:trace>
          <inkml:trace contextRef="#ctx0" brushRef="#br0" timeOffset="1549.4273">1139 238 136,'-8'-47'52,"8"37"-41,-4-7 15,4 14 6,0 0-1,0 3 2,0 0-16,0 0-8,-3 3-5,-1 7-1,4 3 0,0 8 1,0 9 2,4 7-3,-1 6 0,5 7-1,-1 14 1,1 16-2,0 11 2,-1 6-2,1-7 2,3-6-4,0-4-2,4 1 2,0-8 2,0-9 0,8-7-1,-8-13 1,0-11-1,0-10 0,0-9 2,-3-17-1,-1-14 2,0-10-2,-3-10 2,-1-3-2,1-7 2,0 0-2,-1 0-1,1 0-2,-1 4 1,1 6 1,-5 10 0,5 17-7,0 14 4,-1 9 1,1 7-1,-1 3 2,1 1 1,3 3 2,0-4-1,4 1 2,0-4-4,4-4 0,0-2-15,4-4-6,-4-7-62,3-6-43,1-4 49</inkml:trace>
          <inkml:trace contextRef="#ctx0" brushRef="#br0" timeOffset="1703.7539">1587 874 68,'4'10'27,"4"-3"-21,-1-4-4,-3 1-1,4-1-30,-1-3-10</inkml:trace>
          <inkml:trace contextRef="#ctx0" brushRef="#br0" timeOffset="2241.8221">1829 992 132,'3'0'49,"-3"6"-38,0 1 12,0-4 6,0 4-13,0 0-1,0 3-9,0 0-2,0 0-2,0 0-2,0 0 1,0 0-1,4-3 2,4-1-3,-1 1 0,5-4 3,-1 1 1,4-4-4,0 0 1,4-4 0,0 1 2,0-4 1,-1-3 1,-2-3-2,-1-4 1,0-3 2,-4-7 4,-3 1-4,-5-5-3,-3 5 1,-3 2 2,-1 4 2,-4 3 1,1 7-4,-1 10-1,-3 10-1,0 10 1,-1 7 2,5 3 4,-1 4-6,4 3-2,8 0 1,4 3 3,7 0 0,7-7 0,9-2-1,2-11 2,1-10-1,4-10 2,0-10-4,-4-7 0,3-7-3,-6 1-1,-5-4-6,-3 0 0,-5 1-43,-2-1-17,-1 3-32</inkml:trace>
          <inkml:trace contextRef="#ctx0" brushRef="#br0" timeOffset="2754.4804">660 643 212,'-42'27'79,"35"-17"-61,-1 0-3,8-3-6,0 0-5,0-1 2,0-6-1,8 4 0,3-8-3,8-6 3,11-3 4,8-4-1,7-3 3,8 0-2,3 0 0,5-7-5,-1 4-1,0-8 1,1-2 0,7-4-2,7-3-2,8-7-4,0 3 0,-8 4-62,-3 7-28,-4 6-1</inkml:trace>
        </inkml:traceGroup>
        <inkml:traceGroup>
          <inkml:annotationXML>
            <emma:emma xmlns:emma="http://www.w3.org/2003/04/emma" version="1.0">
              <emma:interpretation id="{82567485-D53E-4E10-8323-99A8D33F74FF}" emma:medium="tactile" emma:mode="ink">
                <msink:context xmlns:msink="http://schemas.microsoft.com/ink/2010/main" type="inkWord" rotatedBoundingBox="6461,2978 10647,2921 10664,4152 6477,4209"/>
              </emma:interpretation>
              <emma:one-of disjunction-type="recognition" id="oneOf1">
                <emma:interpretation id="interp5" emma:lang="en-US" emma:confidence="0.5">
                  <emma:literal>Calculators</emma:literal>
                </emma:interpretation>
                <emma:interpretation id="interp6" emma:lang="en-US" emma:confidence="0">
                  <emma:literal>Calculator</emma:literal>
                </emma:interpretation>
                <emma:interpretation id="interp7" emma:lang="en-US" emma:confidence="0">
                  <emma:literal>Calculator's</emma:literal>
                </emma:interpretation>
                <emma:interpretation id="interp8" emma:lang="en-US" emma:confidence="0">
                  <emma:literal>calculators</emma:literal>
                </emma:interpretation>
                <emma:interpretation id="interp9" emma:lang="en-US" emma:confidence="0">
                  <emma:literal>calculator</emma:literal>
                </emma:interpretation>
              </emma:one-of>
            </emma:emma>
          </inkml:annotationXML>
          <inkml:trace contextRef="#ctx0" brushRef="#br0" timeOffset="3325.0665">3235 827 156,'4'-53'57,"-4"23"-44,-8-21 7,4 31 3,-3-6-8,-1-5 0,-7-2-1,-4-1 4,-3 4-10,-1 0 2,-3 7 3,-1 3-3,5 10 2,-5 6-7,1 14-1,3 14-2,-3 19-2,0 24 1,-1 20 1,8-3 1,4 0 1,11-4-5,4 1-1,8-8 1,3-6 0,8-10 3,4-17 1,11-13-1,3-13-2,5-14-10,3-11-6,0-2-14,-3-4-6,-4 1-19,-1 2-49,-7 1 16</inkml:trace>
          <inkml:trace contextRef="#ctx0" brushRef="#br0" timeOffset="4044.7351">3431 998 132,'-4'-20'49,"4"10"-38,-4 0 17,4 3 6,-3 1-5,-1-4 0,-4 0-3,1 3 1,-4 0-15,-1 4-2,1 3-3,-4 7-3,-4 6-3,0 7-3,0 3 1,4 1 1,4-1 2,3 1-1,5-1-1,3 1-2,3-4-1,5 0 4,-1-7 1,5-3 0,3-6-2,0-4 1,0-4-1,0-2 0,0-8 0,0 1 0,0-4 0,-3 0 0,-1-3 0,-4 4 2,1 2-1,-4-3-1,0 4 1,-1 0-4,1 6 2,-4 0-4,4 4 3,-4 3-1,4 7 1,-1 3 2,5 3 0,0 4 2,3-1-1,-4 1-1,5 3 1,-1-3-1,4 0 0,4-7 0,4 0 0,3-10 2,0 0-1,4-14-1,4 4 1,0-13 1,-3 6-1,-5-16 2,0 3-2,-7-24 2,-4 4-2,-7-17-1,-4 10 1,-12-7-1,4 14 0,-7 0 0,0 6 0,-8 7 2,7 11-1,-6 9 6,3 14-4,-8 19 8,8 8-7,-4 33 3,8 10-4,-1 13-2,9-3 0,10 0-1,8-10 0,15-7-58,4-9 32,19-21-112,0-7 76</inkml:trace>
          <inkml:trace contextRef="#ctx0" brushRef="#br0" timeOffset="4665.1332">4223 667 204,'-30'-20'77,"30"20"-60,-19 3 2,7 4-2,9 3-11,-12 16 1,7 8-4,-7 13 3,4 0-4,-4 6 1,7 1-1,1 3-2,3-4 1,0 1 1,8-4-1,3-6 2,5-14-2,6-13-25,5-7 13,7-17-88,0 0 55,4-13-58,4 0 59</inkml:trace>
          <inkml:trace contextRef="#ctx0" brushRef="#br0" timeOffset="5412.9042">4366 861 148,'0'-13'55,"0"9"-43,-4 4 8,4 0 2,0 7-13,-3 3-5,-1 3-2,0 4 0,0 3-1,0 4-1,4-1 3,0 1-4,4-1 0,0 0 1,4-2 0,3-1 0,0-4 2,4-2-1,0-4-1,4-4 1,0-6 1,0-3-1,0-7-1,0 0 1,-4-10 1,0-3 1,-4-4 1,-3 0-2,-1-3 1,-3 0 2,0-1 4,-4 5-4,0 2-3,0 4 1,0 7 2,0 3-7,0 6 0,0 11-2,3 10-1,5 6 6,0 4 3,3 3-6,0 0 0,0 0 0,5-6 3,-5-4-2,4-3 0,0-4 3,4-3 1,0-6-4,3-4 1,1-7 0,0-7 2,-1-9-1,1-7 2,-1-10 0,-3-14 1,-4-6-5,-3 0 1,-5-1-2,-7 1 0,-4-4 2,-7 7 0,-4 7 4,-4 10 2,0 10 13,1 13 7,-1 14-7,0 16-1,-4 17-6,1 17 0,3 27-5,0 13 1,8 3-5,7-9-2,4-8-3,11-9 1,12-10 1,11-14 0,11-10-22,4-13-10,4-7-42,3-7-17,1-6 1</inkml:trace>
          <inkml:trace contextRef="#ctx0" brushRef="#br0" timeOffset="7781.9206">5131 516 220,'-11'-3'82,"26"-4"-64,12-10-4,-12 7-8,7-7-4,12-9 1,19-8-1,4-9-2,7-4 1,-4 0 3,0 7 2,-3-1 2,-4 5 0,-4 2 0,-4 4 0,-4 7-2,-3 2-1,-8 8-3,-3 0 1,-5 6 0,-7 4 1,-3-1-5,-5 4 1,-3 4-13,0 2-5,0 11-91</inkml:trace>
          <inkml:trace contextRef="#ctx0" brushRef="#br0" timeOffset="7232.1525">5320 821 156,'-11'3'57,"7"0"-44,-7 1 18,7-4 6,0 0-10,0 0-1,-3 0-6,-1 0-1,1 3-10,-1 7-8,1 4-1,-9 2 0,13 1 0,-1-4 0,0 8 0,0 2 0,1 0 0,3-2-3,0-5 2,3-2 1,1-4 0,0-4-3,3 1 2,5-7 1,-5-3 2,1-7-1,-1-4-1,-3-6 1,4-7-1,-5-3-3,1-3 0,0-4 2,0 0 0,0 4-2,3 3 2,-3 3 3,0 7 1,-1 10-8,1 10-2,0 13 2,4 7 2,-1 7 2,1 3 1,-1 4 0,4-4 2,1-4-1,3-5 2,0-5-7,0-2 1,0-4-12,4-7-3,0-6-11,0-7-2,-1-7 10,1-10 7,0-10-9,-4-10-2,-3-3-14,-1-3-16,-4-4 19,-3-10 36,-4-7 19,0-3 41,0 3 19,0 11-17,0 12-9,0 8-22,0 13-7,-4 23-19,1 27-5,-1 20-1,-4 14 0,1 3-2,-1 13 2,4 17 1,4 4 2,8-8-1,3-9-1,4-10 1,4-11 1,0-9-3,0-7 0,4-14-17,-1-9-5,1-14-7,-1-14-1,1-9-14,-4-14-17,0-7 24,-4-3 20,0 1 11,-4 5 11,-3 8 2,-4 6 15,-4 10 6,0 17-11,-4 17-7,-4 17-5,1 2-1,3 8-4,0 3-2,4-7 2,0-3 2,4-7 2,0-3 1,3-7-2,5-7-2,3-3 1,4-6-1,3-8 0,5-6 0,-5 0 0,-3 4 6,4-11 4,3-13 8,0-4 3,-3-3-2,-8-3 1,-4-3-5,-3 2-1,-8 5-4,0 2-1,-4 7 1,-3 4 1,-8 3-3,-4 10 0,-4 3-7,-3 10-3,-4 7 1,3 10 0,1 4 1,7-1 0,4 1-3,4-4 2,3 0-1,4-3 0,4-7 0,4-7 0,7-6 4,4-7 1,4-7-1,4-3-2,3-4 3,1 1 0,-1 3 3,0 0 3,1 0-2,-5 6-2,1 4-2,-4 7-3,0 6-2,0 7-1,-4 14-1,0 6 3,-4 10 2,8 4 4,-4-1-4,-4 1-3,4-4 3,-3-7 1,-1-2-3,0-8 1,1-3 2,-1-7 1,-4-9-1,1-11 1,0-6-4,-1-11 0,1-9 3,-1-7 1,1-4-1,-4 7-2,3 0-2,1 7 1,-1 7 1,-3 3 0,3 6-3,1 8 0,0 9 2,-1 10 0,4 11-2,4 9 2,1 4 1,2 0 0,5 0 0,0-4 0,-5-3 0,1-3 2,0-7-3,-4-3 0,-3-7 3,-1-7 3,-4-6 0,-3-7 0,0-10-3,4-14-2,-1-6 1,1-3 1,-1 3-1,4 3-1,1 7-2,3 6 1,0 7-4,4 7 1,3 7 0,1 10 2,3 3 1,1 6 1,-1 5 2,1 2 1,-1 0 1,0 1 2,1-1-5,-8-3-1,-4 1 2,-4-5 1,-3-2 1,-8-1 0,-8 0-2,-3 1-2,-4-1-10,-4 1-6,-4-4-50,4-4-21</inkml:trace>
        </inkml:traceGroup>
        <inkml:traceGroup>
          <inkml:annotationXML>
            <emma:emma xmlns:emma="http://www.w3.org/2003/04/emma" version="1.0">
              <emma:interpretation id="{4EC2294D-F02E-43C5-8464-2572E9BC798A}" emma:medium="tactile" emma:mode="ink">
                <msink:context xmlns:msink="http://schemas.microsoft.com/ink/2010/main" type="inkWord" rotatedBoundingBox="10912,2933 12375,2913 12391,4049 10927,4069"/>
              </emma:interpretation>
              <emma:one-of disjunction-type="recognition" id="oneOf2">
                <emma:interpretation id="interp10" emma:lang="en-US" emma:confidence="1">
                  <emma:literal>have</emma:literal>
                </emma:interpretation>
                <emma:interpretation id="interp11" emma:lang="en-US" emma:confidence="0">
                  <emma:literal>haver</emma:literal>
                </emma:interpretation>
                <emma:interpretation id="interp12" emma:lang="en-US" emma:confidence="0">
                  <emma:literal>hate</emma:literal>
                </emma:interpretation>
                <emma:interpretation id="interp13" emma:lang="en-US" emma:confidence="0">
                  <emma:literal>Lave</emma:literal>
                </emma:interpretation>
                <emma:interpretation id="interp14" emma:lang="en-US" emma:confidence="0">
                  <emma:literal>haven</emma:literal>
                </emma:interpretation>
              </emma:one-of>
            </emma:emma>
          </inkml:annotationXML>
          <inkml:trace contextRef="#ctx0" brushRef="#br0" timeOffset="12630.608">7303-3 52,'4'0'22,"3"7"-18,1 13 22,-4-7 8,0 7-7,-4 14-1,3 9-9,-3 4 0,4 7-1,4-1 2,-1 1-10,1 3-2,-1 6 0,1 11-3,-1 6 0,1-3 1,-1-3 0,-3-10-5,0-4-1,-4-6 1,0-11 0,0-6 1,-4-3 0,0-8 0,-3-6 2,-1-3 1,1-7 1,-1-10-2,1-6-2,3-5 3,4-5 0,0-11-1,7-7-2,1-6-2,7-7 1,4 0 1,0 1 2,0 2 1,0 7 1,-4 7-2,0 7 1,0 6-2,-4 7-1,4 6 5,-4 15 1,1 12 2,-1 10 2,0 4-1,-3 4 2,-1-1-8,1-3-2,3-4-1,1-6 2,-1-4-1,4-6-1,0 0 1,0-7-1,4-3-36,0-4-15,0-3-43</inkml:trace>
          <inkml:trace contextRef="#ctx0" brushRef="#br0" timeOffset="13187.7508">8012 724 140,'4'-30'52,"-4"13"-41,-4-6 20,0 16 7,0-3-8,1 0-2,-5 0-8,-3 0 0,-4-4-11,-4 8-5,-4 6-1,-3 6-2,-1 14 2,1 11-2,0 5 2,3 5-4,4-1 0,8-3 1,3-4 0,5-3 0,6-3 0,5-7 0,3-3 0,4-4 0,0-6 2,-3 0-1,7-7-1,3-10 1,1-7 1,-1-10-1,1-6 2,-4-8-2,0-2 2,-8-1-4,0 1-2,-3 3 4,-1 6 1,1 1-3,0 6-1,-5 7 1,1 6 0,-4 4-2,0 7 0,0 3 2,0 7 0,0 6 1,0 4 0,0 6 0,0 7 2,4 1-3,0-1 0,-1 0 3,5 0 3,3-7-7,-3-2-3,-1-8-52,5-3-25,-1-7-9</inkml:trace>
          <inkml:trace contextRef="#ctx0" brushRef="#br0" timeOffset="13590.2885">8151 386 116,'-3'-30'46,"6"23"-35,9-7 3,-8 11-1,3 3-6,-3 3 1,0 11 12,-4 6 10,0 10-16,-4 4-1,0 6 1,0 13-8,1 11-1,3 3-3,0-3-2,0-4-2,3-6 1,1-8 3,0-9 1,3-7-1,1-6-2,3-11 3,4-9 2,8-11 4,-4-13 2,3-17-3,1-20 0,0-10-5,-4 3-2,-1-3 0,1-10 1,-4-6-1,0 2-1,-3 11 1,-1 13-1,-3 10 0,-1 10 0,1 10-3,-1 7 0,1 7-86,-1 10-51,-7 9 57</inkml:trace>
          <inkml:trace contextRef="#ctx0" brushRef="#br0" timeOffset="14163.6085">8551 741 56,'11'7'24,"-3"-7"-18,-4 0 24,3 0 10,1-3-3,-1-1-2,1-2-8,-1-4-5,1-4-10,0 1-3,-1-4-5,1-3-1,-1 0 1,-3 0-2,0-7 1,-1 3 0,-3 1 1,-3-1 2,-1 1 3,-4 6-2,-3 4 1,0 3 1,-1 6 2,-3 8-5,-3 6-2,-1 3 7,0 11 2,0 9 0,4 14 2,0 13-8,7-6-4,8-4-2,8-6-1,3-11 2,0-12 1,1-5-4,10-12-1,12-11 1,4-13 2,0-7 0,3-7 2,1 4-37,-5 4-17</inkml:trace>
        </inkml:traceGroup>
        <inkml:traceGroup>
          <inkml:annotationXML>
            <emma:emma xmlns:emma="http://www.w3.org/2003/04/emma" version="1.0">
              <emma:interpretation id="{DF8BE02C-B422-4E00-8DAF-D2CD46EE2B5C}" emma:medium="tactile" emma:mode="ink">
                <msink:context xmlns:msink="http://schemas.microsoft.com/ink/2010/main" type="inkWord" rotatedBoundingBox="12557,3213 14466,3187 14476,3934 12567,3960"/>
              </emma:interpretation>
              <emma:one-of disjunction-type="recognition" id="oneOf3">
                <emma:interpretation id="interp15" emma:lang="en-US" emma:confidence="0.5">
                  <emma:literal>Come</emma:literal>
                </emma:interpretation>
                <emma:interpretation id="interp16" emma:lang="en-US" emma:confidence="0">
                  <emma:literal>come</emma:literal>
                </emma:interpretation>
                <emma:interpretation id="interp17" emma:lang="en-US" emma:confidence="0">
                  <emma:literal>comer</emma:literal>
                </emma:interpretation>
                <emma:interpretation id="interp18" emma:lang="en-US" emma:confidence="0">
                  <emma:literal>Comer</emma:literal>
                </emma:interpretation>
                <emma:interpretation id="interp19" emma:lang="en-US" emma:confidence="0">
                  <emma:literal>comes</emma:literal>
                </emma:interpretation>
              </emma:one-of>
            </emma:emma>
          </inkml:annotationXML>
          <inkml:trace contextRef="#ctx0" brushRef="#br0" timeOffset="14729.1276">9452 550 104,'-4'-37'41,"1"17"-32,-9-20 17,5 20 8,-4-7 6,-8-6 5,0-1-11,-4 4-5,1 6-17,-1 11 1,-3 13 3,-8 20-8,-12 14-4,-6 13-3,-5 13-1,4 17 0,12 10 2,11 0-1,15-13-1,18-10 1,12-11 1,16-9-6,6-7 1,5-10-12,3-14-3,0-13-18,4-10-4,-4-7-45,-3-10-29,-1-3 51</inkml:trace>
          <inkml:trace contextRef="#ctx0" brushRef="#br0" timeOffset="15093.914">9497 537 152,'0'-14'57,"0"11"-44,-3 3 18,3 0 6,-4 0-15,0 0-4,-3 3-11,-1 7-5,-3 11-1,-1 9-1,1 17 0,4 6 0,-1 1 2,4 0-3,4-4 0,4-3 1,4-10 2,3-7 1,4-3 1,4-11-5,7-2-1,1-11 3,3-10 1,-4-6 0,1-14-2,-1-13 1,-3-10 1,-5-7-1,-6 3-1,-8 4 1,-4 3-1,-8 7 2,-3 3 1,-8 13-1,-4 8-2,-7 6 1,0 10-1,3 3-11,5 7-5,7 3-80</inkml:trace>
          <inkml:trace contextRef="#ctx0" brushRef="#br0" timeOffset="15993.1196">9641 792 52,'4'-17'19,"-4"7"-15,7-7 21,-3 10 11,3-6-6,1-4-2,3 0-5,1-3 0,3 0 0,0 0 3,0 3-14,0-3 6,0 3 3,-4 4-5,1 3-1,-1 0-7,0 3-3,0 4-2,-3 3-3,0 7 1,-1 6-1,1 7-3,-5 14 2,5 6 3,-4 3 1,0 1-4,-1-1 1,1-2 0,0-8 0,-4-3 2,0-6 1,0-4-1,0-7-2,0-3 5,0-10 1,4-3-5,-1-10 0,5-14-1,-1-10 0,5-10-3,-1-3 2,4 3-1,0 3 0,0 7 4,0 7 1,4 0-6,-4 10 0,0 7 1,0 3 1,1 6-2,-5 8 2,0 6 1,0 10 0,-3 10-3,0 3 2,-1 8 3,1-1 1,3 0-4,0-3 1,-3-7 0,-1-3 0,1-4 0,-1-6 2,1-4-1,0-2 2,-1-8-2,4-10 2,-7-3-2,0-7-1,-4-9 3,0-8 0,0-3-4,4-3 1,3 0 0,1 3 0,-1 7 0,5 3 0,-1 3-3,0 8 0,-3 2-1,3 8 3,-3 6 0,-1 10 1,1 10 2,-1 13 3,1 7-2,-1 7 0,5 0-3,-1 0-1,0-3 3,4-7 1,0-7-4,4-13 1,0-11-33,0-9-13,-4 0-59</inkml:trace>
          <inkml:trace contextRef="#ctx0" brushRef="#br0" timeOffset="16429.2056">10602 859 112,'8'0'44,"-5"-7"-35,5 0 18,-4 0 7,3-3-7,1-3-3,-1-7-12,1-4-3,-1-2-5,1-5-3,0 1 2,-5 0-2,-3-3 2,-3-1-4,-1 7 0,-4 4 12,-3 6 7,0 7-5,-4 7-2,-8 9-2,-3 11-1,-1 17 9,1 16 4,-1 7-3,9 3 2,2-6-11,9-4-5,7-6-3,7-7-1,9-11 0,14-9 2,11-10 1,8-7 1,8-10-22,-1-7-8,-3-3-25,0-4-7,-8 1-47</inkml:trace>
        </inkml:traceGroup>
        <inkml:traceGroup>
          <inkml:annotationXML>
            <emma:emma xmlns:emma="http://www.w3.org/2003/04/emma" version="1.0">
              <emma:interpretation id="{9227B419-E521-424B-8D09-7B70CCFFC5F2}" emma:medium="tactile" emma:mode="ink">
                <msink:context xmlns:msink="http://schemas.microsoft.com/ink/2010/main" type="inkWord" rotatedBoundingBox="14742,3451 15264,3444 15271,3971 14749,3979"/>
              </emma:interpretation>
              <emma:one-of disjunction-type="recognition" id="oneOf4">
                <emma:interpretation id="interp20" emma:lang="en-US" emma:confidence="1">
                  <emma:literal>a</emma:literal>
                </emma:interpretation>
                <emma:interpretation id="interp21" emma:lang="en-US" emma:confidence="0">
                  <emma:literal>A</emma:literal>
                </emma:interpretation>
                <emma:interpretation id="interp22" emma:lang="en-US" emma:confidence="0">
                  <emma:literal>2</emma:literal>
                </emma:interpretation>
                <emma:interpretation id="interp23" emma:lang="en-US" emma:confidence="0">
                  <emma:literal>h</emma:literal>
                </emma:interpretation>
                <emma:interpretation id="interp24" emma:lang="en-US" emma:confidence="0">
                  <emma:literal>N</emma:literal>
                </emma:interpretation>
              </emma:one-of>
            </emma:emma>
          </inkml:annotationXML>
          <inkml:trace contextRef="#ctx0" brushRef="#br0" timeOffset="17153.3421">11345 735 148,'0'-44'57,"-4"21"-44,0-8 5,1 18 1,-1 0 4,-4-8 3,1 5-7,-5-1-1,1 4-11,0-1 2,0 4 2,-1 3-6,1 7-1,-4 7-2,0 6-2,-8 14 1,4 20-1,4 7-3,4-1 2,3 1 1,5-4 0,3-6-3,3-4 2,5-10 1,3-6 2,0-4-1,5-7 2,-1-6-2,4-7 2,-4-7-2,0-9-1,0-8 1,0-9 1,0-4-1,-4 0-1,1 0-2,-1 7 1,-4 6 1,1 8 2,-4 9-3,-1 14-2,-3 13 2,4 10 0,0 3 5,4 1 2,3 3 0,0-4-1,8 1-1,0-11 0,-4-3-2,11-3-2,8-4-2,4-6-1,3-7-27,1-7-12,-4-6-61</inkml:trace>
        </inkml:traceGroup>
        <inkml:traceGroup>
          <inkml:annotationXML>
            <emma:emma xmlns:emma="http://www.w3.org/2003/04/emma" version="1.0">
              <emma:interpretation id="{20429984-B128-47CE-9FFB-F790AC5B6784}" emma:medium="tactile" emma:mode="ink">
                <msink:context xmlns:msink="http://schemas.microsoft.com/ink/2010/main" type="inkWord" rotatedBoundingBox="15561,2919 17942,2887 17965,4560 15584,4592"/>
              </emma:interpretation>
              <emma:one-of disjunction-type="recognition" id="oneOf5">
                <emma:interpretation id="interp25" emma:lang="en-US" emma:confidence="0">
                  <emma:literal>Very</emma:literal>
                </emma:interpretation>
                <emma:interpretation id="interp26" emma:lang="en-US" emma:confidence="0">
                  <emma:literal>very</emma:literal>
                </emma:interpretation>
                <emma:interpretation id="interp27" emma:lang="en-US" emma:confidence="0">
                  <emma:literal>Vexy</emma:literal>
                </emma:interpretation>
                <emma:interpretation id="interp28" emma:lang="en-US" emma:confidence="0">
                  <emma:literal>Vey</emma:literal>
                </emma:interpretation>
                <emma:interpretation id="interp29" emma:lang="en-US" emma:confidence="0">
                  <emma:literal>Vay</emma:literal>
                </emma:interpretation>
              </emma:one-of>
            </emma:emma>
          </inkml:annotationXML>
          <inkml:trace contextRef="#ctx0" brushRef="#br0" timeOffset="17589.9875">11959 446 132,'12'-26'52,"-1"15"-41,0 1 22,-7 7 6,-4 3-15,0 0-3,0 10-9,-4 4-2,1 6-6,-1 6 2,-4 8 3,5 13-1,-1 17 1,4-1-5,4-2-3,3-4 0,1-4-1,3-6 0,0-7 2,1-6-1,3-7-1,0-7 3,0-7 2,4-6 4,0-11 5,-1-9-6,5-14 0,3-23-4,5-20-3,6-4 0,1-3-1,0-14 0,3-26 0,1 6 0,-1 14 2,-3 17-1,-4 6-1,-4 7-19,-4 10-8,4 7-87</inkml:trace>
          <inkml:trace contextRef="#ctx0" brushRef="#br0" timeOffset="19195.6744">12649 735 100,'-3'10'38,"3"-4"-29,-4 1 14,4-7 6,0 0-14,0 0-3,4 0-4,3 0 0,1-3-4,-1-7-1,5 0 1,-1-7 0,0-3 2,1 0-1,-5-7 0,1 0-1,-1-3 0,-3 3 2,-4 4 1,-4 2 3,0 8 4,-3 3-4,-1 3 2,-3 4-7,0 10-3,-4-1-1,0 8-1,-1 2-3,1 8 2,0 9 1,4 11 2,3 0-1,5 3-1,6-4-2,5 1 1,3-4 1,4-3 0,0-4 0,1-6 0,-1-3 0,3-8 0,1-2 2,0-8 1,-4-6-1,0-3 1,0-7-2,-3-3 2,-5 3 0,5-17 3,-1-24-5,4-6-1,0 0 0,4 7 2,0 10 1,3 3 1,-3 7-2,0 10 1,0 3-4,0 10-2,-4 7-1,0 10 3,-4 11 0,1 5 3,-1 8-1,0 3-1,0 0-2,1-4 1,-5-3 1,5-3 2,-1-7-1,4-6-1,0-8 3,4-9 2,0-7-2,3-7-2,-3-10 0,-4-6-1,0-4 0,1 0 2,-1 7-3,-4 0 0,-4 3 1,1 7 0,-4 0 0,0 6 2,-4 4 3,0 4 4,0 6-4,0 6-3,-4 4-4,4 10 1,0 11 1,0 2 2,4 4-3,3 0-2,4 0 4,1-7 3,3-3-3,0-7-3,0-3 1,0-7 2,4-10 2,0-10 3,0-14-5,-4-9-3,0-11 3,-4 0 3,0 1-1,-3 3-2,-1-1 2,1 11 0,0 3 1,-1 11 2,-3 6-8,0 6-3,-1 14 3,-3 10 2,4 21 1,0 26 2,3 6 0,5 1 1,3 0 2,0 3 1,4 13-1,-4 4 1,0 0 0,0-13 3,0-11-3,-4-10-2,-3-6-2,-4-11 0,-4-9-2,-4-7-1,-7-7 3,-8-7 0,-11-3-1,-8-6 1,-4-8-2,-3-2 2,4-8-2,3-6 2,4-3-4,4-7-2,4-11 4,-1-6 1,8-3 0,4 0-2,8 0 9,3 3 4,8 3-4,7 4-3,12 6-6,14 11-2,12 6 1,8 10 0,7 7-2,4 7 2,0 3 1,-12 0 0,-10 0 0,25 7 2,23 7-1,-7-4-1,-8-10-15,-7-7-5,-4-6-30,-15-7-12,-8-7-67</inkml:trace>
        </inkml:traceGroup>
        <inkml:traceGroup>
          <inkml:annotationXML>
            <emma:emma xmlns:emma="http://www.w3.org/2003/04/emma" version="1.0">
              <emma:interpretation id="{9CB80A7A-286C-4978-B28D-1B3E8FD428F7}" emma:medium="tactile" emma:mode="ink">
                <msink:context xmlns:msink="http://schemas.microsoft.com/ink/2010/main" type="inkWord" rotatedBoundingBox="18045,2919 19358,2901 19380,4497 18067,4515"/>
              </emma:interpretation>
              <emma:one-of disjunction-type="recognition" id="oneOf6">
                <emma:interpretation id="interp30" emma:lang="en-US" emma:confidence="0">
                  <emma:literal>by</emma:literal>
                </emma:interpretation>
                <emma:interpretation id="interp31" emma:lang="en-US" emma:confidence="0">
                  <emma:literal>boy</emma:literal>
                </emma:interpretation>
                <emma:interpretation id="interp32" emma:lang="en-US" emma:confidence="0">
                  <emma:literal>long</emma:literal>
                </emma:interpretation>
                <emma:interpretation id="interp33" emma:lang="en-US" emma:confidence="0">
                  <emma:literal>loy</emma:literal>
                </emma:interpretation>
                <emma:interpretation id="interp34" emma:lang="en-US" emma:confidence="0">
                  <emma:literal>lay</emma:literal>
                </emma:interpretation>
              </emma:one-of>
            </emma:emma>
          </inkml:annotationXML>
          <inkml:trace contextRef="#ctx0" brushRef="#br0" timeOffset="21037.524">14448 818 152,'0'14'57,"0"-14"-44,7 10 7,-3-7 3,0 1 3,4-4 5,3-4-6,4-6-1,4-7-13,3-6-2,1-7-2,0-4-1,-1 1 1,1-4-2,-4 0 0,-4-10-3,-4-3-2,-7-14 1,-4-13-1,-4-3 0,-3 6 2,-5 10-1,1 7-1,-4 14 9,4 6 4,-1 7-2,-3 13 1,0 14-9,-4 19-2,0 24-3,1 24 0,6 13 2,1 0 0,7 4 0,4 6 0,4 3 0,11-6 0,4-7 2,11-16 1,4-15-12,7-12-4,1-11-14,-1-12-5,1-11-1,-1-11 2,-3-9 11,-4-6 5,-8-8 9,1 1 5,-8-1 2,-4 4-1,-4 3 7,0 4 3,-3 2 1,-4 8 3,-1 6-3,-3 7-1,-3 7-9,-5 6 0,1 11-1,-1 3 0,4 3-3,4 0 2,0 0 1,4-3 2,4-4-3,-1-6 0,1-3 3,3-4 1,0-7-1,1-3 1,-1-10-4,4-3 0,0-11 1,0-3 2,-4-3-1,-3-3-1,-8 2 3,-4 1 0,-3 0-1,-1 7-2,-3 3 1,-4 6-1,-4 4 0,0 3 0,0 4 2,0 3 1,4 3-4,0 4 1,4 0 0,3 3 0,4 0 0,8 0 0,4-3 0,3-4 0,4-3 0,0-3 0,4-4 2,0 0 1,4-3 5,-1 0 3,1 0-2,-1 0 0,-3 3-5,0 1-3,0 2-3,-4 4 1,4 4 1,-8 2 0,1 1 0,-1 3 0,0 4 0,1-1 0,-1-3 0,0 0 0,0-3 0,1-4 0,-5 0 2,5-3 1,6-6-4,1-1 1,-4-3 0,0 0 0,1 3 0,-5 1 2,-4-1-3,1 0 0,-1 4-1,1 3 0,0 3 0,-1 4 0,4 0 2,1 3 2,-1 3-1,0 4-1,4-4-2,1 4 1,-1-7 1,0-7 2,4-6-1,-1-4 2,5-6-2,0-7 2,-1 0-2,1 0 2,-4-4-4,-4 1 0,-4-1 1,-3 7 0,-1 4 2,-7 3 1,-4 3-1,-3 7-2,-8 7 3,0 6 2,-4 7 0,0 4 0,4 6-3,4 0-2,3-6 1,4 29 1,1 14-1,3-16-1,0-8 1,7 7-1,4 14 2,1-4 3,-1 4-2,-3 0 0,-1 3 1,-3 0 0,-4-7-2,-8-6 1,-3-1-2,-8-6 2,-3-6-2,-9-8 2,-6-9 0,-12-8 1,-8-6-5,-3-6 1,-1-4 6,5-7 4,3 0-5,0-6-3,12-4-1,7-3 1,4-3-3,7-1 0,8-3-19,8 0-7,7 1-103,15 2-55,7 4 88</inkml:trace>
        </inkml:traceGroup>
        <inkml:traceGroup>
          <inkml:annotationXML>
            <emma:emma xmlns:emma="http://www.w3.org/2003/04/emma" version="1.0">
              <emma:interpretation id="{8515F596-681E-4004-889A-D568B8F98763}" emma:medium="tactile" emma:mode="ink">
                <msink:context xmlns:msink="http://schemas.microsoft.com/ink/2010/main" type="inkWord" rotatedBoundingBox="19781,3314 23414,3265 23429,4400 19796,4450"/>
              </emma:interpretation>
              <emma:one-of disjunction-type="recognition" id="oneOf7">
                <emma:interpretation id="interp35" emma:lang="en-US" emma:confidence="0">
                  <emma:literal>way...</emma:literal>
                </emma:interpretation>
                <emma:interpretation id="interp36" emma:lang="en-US" emma:confidence="0">
                  <emma:literal>way.</emma:literal>
                </emma:interpretation>
                <emma:interpretation id="interp37" emma:lang="en-US" emma:confidence="0">
                  <emma:literal>way,</emma:literal>
                </emma:interpretation>
                <emma:interpretation id="interp38" emma:lang="en-US" emma:confidence="0">
                  <emma:literal>way....</emma:literal>
                </emma:interpretation>
                <emma:interpretation id="interp39" emma:lang="en-US" emma:confidence="0">
                  <emma:literal>way-r</emma:literal>
                </emma:interpretation>
              </emma:one-of>
            </emma:emma>
          </inkml:annotationXML>
          <inkml:trace contextRef="#ctx0" brushRef="#br0" timeOffset="23427.4902">18196 584 200,'11'0'74,"-7"0"-58,-1 0 1,-3 0-3,4 0-4,4 0 2,-1 3-4,5 0-3,3 1-2,0-1-3,4 4 1,-1-4-1,5 1 2,0-1-17,3-3-6,-3 0-65,3 0-37,1 0 54</inkml:trace>
          <inkml:trace contextRef="#ctx0" brushRef="#br0" timeOffset="23646.9474">18795 580 140,'15'-3'52,"-11"3"-41,7 0 18,-3 0 3,-1 3-4,5-3 0,-1 4-15,0-4-8,1 3-3,-1 0-2,0 1 0,4-1-14,0 4-5,0-7-70</inkml:trace>
          <inkml:trace contextRef="#ctx0" brushRef="#br0" timeOffset="23859.7306">19214 564 216,'37'-14'82,"-18"14"-64,11 0-4,-18 0-8,3 0-6,0 0 2,0 4-1,0-4-1,0 3 1,-4 0-17,4-3-4,-3 4-144,7-1 87</inkml:trace>
          <inkml:trace contextRef="#ctx0" brushRef="#br0" timeOffset="24082.4121">19579 574 20,'15'-4'11,"-7"4"-9,3 0 2,-3 0 0,-1 0-2,5 0 1,-1 0 26,0 0 14,1 0 6,-1 0 3,0 0-11,0 0-5,1 0-14,-1 4-4,0-1-10,1 0-5,-1 4-2,-3 0-1,-1 3 2,1-7-30,3 1-11,0-1-48</inkml:trace>
          <inkml:trace contextRef="#ctx0" brushRef="#br0" timeOffset="21817.7726">16239 544 148,'4'-17'57,"-8"10"-44,4 4 21,0 3 7,0 0-18,-4 0-5,0 6-11,-3 4-3,-1 7-2,1 7-2,-1 9 1,1 1 1,-5 3 1,8 3-1,4 0-2,0-3 1,4-14 1,-4-3-3,12 1 0,-5-1 3,4-10 1,4-7 1,1-13 0,-1-13-5,3-11 1,1-10 0,0 1 2,0 3-1,-4 3-1,0 3 3,-3 4 0,-5 10 1,-3 10 2,0 0-8,-4 10 0,-4 7 0,-4 13 1,5 13 1,3 4 0,3 3-3,5-9 0,-4-5 2,11 1 2,-4-3 0,12-8 2,7-2-2,0-11-1,0-10 3,-4-6 0,1-7-1,-4-7-2,-5-3 1,-3-4-1,-3 1 0,-5-1 2,-3 1 8,-4-7 3,-7 3-2,-1 3 1,-3 4-7,-4 3-1,-4 7-2,0 3 1,4 4-4,0 3 0,3 7-32,9 3-13,6 6-67</inkml:trace>
          <inkml:trace contextRef="#ctx0" brushRef="#br0" timeOffset="22895.0461">16997 517 164,'15'-10'63,"-12"6"-49,1-2-2,-4 2-2,0-2-1,0-1 2,0-3 6,-4 0 3,1 0-10,-1 0-3,-4 0-3,1 0 2,-4 6 3,-5 8 0,-2 6 0,-5 3-3,0 7-1,1 7-3,3 3 1,4 7-4,3 3 0,5 4-1,3-4 0,4-3 2,4-7 2,3-7-1,9-6 2,-1-10-2,7-10 2,1-8 0,3-9 1,1-6-2,-1-5 1,0 1-2,-3 0 2,0 0 0,-4 0 1,-1 6 0,-2 4 2,-5 3-5,0 4-1,-3 3 0,-1 3 0,-7 7 0,0 0 2,0 10-3,0 4 0,4-1-1,0 7 0,0 0 2,3 0 0,1 4 0,3-7 0,0-4 0,1-3 0,-1-7 2,0-6 1,0-4-1,1-6-2,-1-4 1,0-3-1,1 0 2,-1-3 3,-3-1-2,-1 1-2,1-1 2,-1 4 0,1 3-4,-5 4 1,1 6 0,-4 7 0,4 10-3,0 4 0,0 2 2,-1 5 0,1 2 3,0 0 3,3 1-7,1-1 0,0 1 0,-1-7 3,4-4 2,1-6 1,3-11-2,0-6-2,0-3 1,0-7-1,0 0 0,0 0 0,-4-4 0,1 1 2,-1-1-1,-3 1-1,-5 3 1,1 6 1,-4 8-3,0 6 0,0 13 1,0 7 0,4 10-3,3 24 2,9 26 3,2 1 1,5-1-4,0-3 1,-4-3 2,-4-14 1,-4-9 3,-4 12 3,-3 21-2,-8-17 1,-11-13-3,-3-17 2,-1-7 0,-27-4 1,-21 5-4,-9-8-3,-22-6 0,-19-4-1,0-3 0,12-3 0,7-7 0,7-3 0,5-4-9,6-3-4,13-3-42,10-8-16,19-2-52</inkml:trace>
        </inkml:traceGroup>
      </inkml:traceGroup>
    </inkml:traceGroup>
  </inkml:traceGroup>
</inkml:ink>
</file>

<file path=ppt/ink/ink6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01:02:52.99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AC0464C8-0860-4034-8490-EFE66AE430CE}" emma:medium="tactile" emma:mode="ink">
          <msink:context xmlns:msink="http://schemas.microsoft.com/ink/2010/main" type="writingRegion" rotatedBoundingBox="20844,6312 23224,6277 23236,7081 20855,7115"/>
        </emma:interpretation>
      </emma:emma>
    </inkml:annotationXML>
    <inkml:traceGroup>
      <inkml:annotationXML>
        <emma:emma xmlns:emma="http://www.w3.org/2003/04/emma" version="1.0">
          <emma:interpretation id="{3161B676-836C-4A7F-82CD-56A2742FC271}" emma:medium="tactile" emma:mode="ink">
            <msink:context xmlns:msink="http://schemas.microsoft.com/ink/2010/main" type="paragraph" rotatedBoundingBox="20844,6312 23224,6277 23236,7081 20855,7115" alignmentLevel="1"/>
          </emma:interpretation>
        </emma:emma>
      </inkml:annotationXML>
      <inkml:traceGroup>
        <inkml:annotationXML>
          <emma:emma xmlns:emma="http://www.w3.org/2003/04/emma" version="1.0">
            <emma:interpretation id="{998DC22C-2849-43B5-8079-A4DC37D56041}" emma:medium="tactile" emma:mode="ink">
              <msink:context xmlns:msink="http://schemas.microsoft.com/ink/2010/main" type="line" rotatedBoundingBox="20844,6312 23224,6277 23236,7081 20855,7115"/>
            </emma:interpretation>
          </emma:emma>
        </inkml:annotationXML>
        <inkml:traceGroup>
          <inkml:annotationXML>
            <emma:emma xmlns:emma="http://www.w3.org/2003/04/emma" version="1.0">
              <emma:interpretation id="{AC41DE91-8ADC-4136-A1F9-8C01D18435CB}" emma:medium="tactile" emma:mode="ink">
                <msink:context xmlns:msink="http://schemas.microsoft.com/ink/2010/main" type="inkWord" rotatedBoundingBox="20844,6312 23224,6277 23236,7081 20855,7115"/>
              </emma:interpretation>
              <emma:one-of disjunction-type="recognition" id="oneOf0">
                <emma:interpretation id="interp0" emma:lang="en-US" emma:confidence="1">
                  <emma:literal>2001</emma:literal>
                </emma:interpretation>
                <emma:interpretation id="interp1" emma:lang="en-US" emma:confidence="1">
                  <emma:literal>200 1</emma:literal>
                </emma:interpretation>
                <emma:interpretation id="interp2" emma:lang="en-US" emma:confidence="0">
                  <emma:literal>20 1</emma:literal>
                </emma:interpretation>
                <emma:interpretation id="interp3" emma:lang="en-US" emma:confidence="0">
                  <emma:literal>2000 1</emma:literal>
                </emma:interpretation>
                <emma:interpretation id="interp4" emma:lang="en-US" emma:confidence="0">
                  <emma:literal>•00 1</emma:literal>
                </emma:interpretation>
              </emma:one-of>
            </emma:emma>
          </inkml:annotationXML>
          <inkml:trace contextRef="#ctx0" brushRef="#br0">102 171 96,'-4'-6'38,"4"-1"-29,0 4 10,0 3 5,4-4-2,0-2 1,0-1-3,3-3-1,1-4-10,3 1-1,4-4-1,4 0 1,0 1 2,4 2-3,-1 1 1,1-1-7,-1 8-1,1 2 0,-4 4 0,0 7 0,0 10 0,-4 0 0,0 6 0,-4 4 2,0 3 1,-3 0-1,-8 0-2,0 4-2,-4-1-1,-7 1 2,-4-4 0,-8 4 3,-3-1 3,-8 4-2,0 3-2,0 0 0,0-3-1,4-3 0,4-7 2,-1-4 1,4-10 1,1-6 4,3-7 5,0-7-3,4-6 0,4-4-6,3-6-1,4 3-1,4 0 1,4 3-2,4 0-1,3 0 1,0 4-1,1 3 0,-1 3 2,0 0-3,4 4 0,0 3 3,4 3 1,0 1-1,4 3 1,7-1-2,4 1-1,0 0 1,0-1-1,0 1 0,-4 0 2,0-1 1,-4 1 1,-7-3-16,0-1-6,-4-3-33,-3 0-13,-1-3-30</inkml:trace>
          <inkml:trace contextRef="#ctx0" brushRef="#br0" timeOffset="498.4562">672 205 140,'7'-24'52,"-7"14"-41,0 0 15,0 7 6,0-4-1,-4 1 4,1 2-10,-1 1-3,0-1-11,0 18-6,0 9-1,-3 7-1,3 4 1,-3 3 2,3 0-5,0 0-1,0-1 0,1 5 2,3-4-1,3-4-1,1-3 1,4-6 1,-1-4-1,1-7 2,3-6-2,0-7 2,4-10 0,1-7 3,2-3 1,1-3 1,0-4-4,0-7-1,-4-3-1,-4-3 1,1-7 0,-5-3 1,-7 0 0,-4 3 2,-3 7-1,-4 9 0,-5 8-3,1 6 1,-3 7-2,-1 7-1,4 6-2,0 7-1,3 4-38,5-1-15,3 4-67</inkml:trace>
          <inkml:trace contextRef="#ctx0" brushRef="#br0" timeOffset="958.0211">943 161 196,'19'-23'74,"-4"13"-58,0-7 3,-7 14-4,-1-1 1,-3 1 4,0 0-4,-1-1-1,1 4-9,-4 0-6,4 7-1,0 10-1,-4 10 0,0 6 4,0 7 1,0 0-4,0 1 1,0-1-2,4 3 0,3-2 4,1-1 1,3-7-1,4-6-2,4-10 1,0-7 1,3-10 8,1-10 3,0-7 0,-1-3 0,-3-7-1,4-6 2,-8-4-5,-4-7-1,-3-3 5,-12-3 1,-4 0-1,-3 6 0,-4 7-5,-4 7-3,-4 7-5,-3 6 0,3 7-2,5 3 0,-1 4-20,7 6-10,5 4-46,7 3-20,7-3-17</inkml:trace>
          <inkml:trace contextRef="#ctx0" brushRef="#br0" timeOffset="1722.0708">1527 620 188,'-3'4'71,"3"-1"-55,-8 0 15,4 1 5,1-1-3,3 1 3,0-1-14,0-3-3,0 7-11,3-1 1,9 1 4,7-4 8,7-3 5,8-3-3,7 0-2,1-7-7,11-4-1,11-3-4,11 1 0,8-4-8,-4 6-2,-3 1 0,-5-1 0,-3 1-35,-4 3-13,-3 3-109</inkml:trace>
          <inkml:trace contextRef="#ctx0" brushRef="#br0" timeOffset="1437.7301">1637 111 236,'11'-10'88,"-7"3"-69,3-3 13,-3 3 0,0-3-2,3-6 2,1-4-11,0-7-3,3 0-10,0 0-1,0 4 0,1-1-3,-1 7-1,-3 4-1,-1 3-2,1 7-2,-4 13 1,-4 13 1,0 21 2,-4 13-3,4 13 0,-4 0 1,4-6 0,0-4 0,0-3 2,0-3-1,0-7-1,0-7 1,0-10 1,0-6-1,0-7-1,4-7-15,-4-10-7,4 0-22,-4-7-8</inkml:trace>
        </inkml:traceGroup>
      </inkml:traceGroup>
    </inkml:traceGroup>
  </inkml:traceGroup>
</inkml:ink>
</file>

<file path=ppt/ink/ink6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7:17:33.68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6E1E34C7-CFD5-4D4E-9D4A-9DCAAC140044}" emma:medium="tactile" emma:mode="ink">
          <msink:context xmlns:msink="http://schemas.microsoft.com/ink/2010/main" type="writingRegion" rotatedBoundingBox="521,4135 23000,3849 23028,6008 549,6294"/>
        </emma:interpretation>
      </emma:emma>
    </inkml:annotationXML>
    <inkml:traceGroup>
      <inkml:annotationXML>
        <emma:emma xmlns:emma="http://www.w3.org/2003/04/emma" version="1.0">
          <emma:interpretation id="{FA08AEF0-DFAC-446C-80B9-C5CA1619004E}" emma:medium="tactile" emma:mode="ink">
            <msink:context xmlns:msink="http://schemas.microsoft.com/ink/2010/main" type="paragraph" rotatedBoundingBox="521,4135 23000,3849 23028,6008 549,6294" alignmentLevel="1"/>
          </emma:interpretation>
        </emma:emma>
      </inkml:annotationXML>
      <inkml:traceGroup>
        <inkml:annotationXML>
          <emma:emma xmlns:emma="http://www.w3.org/2003/04/emma" version="1.0">
            <emma:interpretation id="{995DFC8C-2CD0-4B7C-81CA-49DD881C1C0D}" emma:medium="tactile" emma:mode="ink">
              <msink:context xmlns:msink="http://schemas.microsoft.com/ink/2010/main" type="line" rotatedBoundingBox="521,4135 23000,3849 23028,6008 549,6294"/>
            </emma:interpretation>
          </emma:emma>
        </inkml:annotationXML>
        <inkml:traceGroup>
          <inkml:annotationXML>
            <emma:emma xmlns:emma="http://www.w3.org/2003/04/emma" version="1.0">
              <emma:interpretation id="{B16B4EE3-144A-404D-8EEA-FD107EA84AB8}" emma:medium="tactile" emma:mode="ink">
                <msink:context xmlns:msink="http://schemas.microsoft.com/ink/2010/main" type="inkWord" rotatedBoundingBox="503,4947 5313,4632 5408,6085 598,6400"/>
              </emma:interpretation>
              <emma:one-of disjunction-type="recognition" id="oneOf0">
                <emma:interpretation id="interp0" emma:lang="en-US" emma:confidence="0.5">
                  <emma:literal>Nowadays-all</emma:literal>
                </emma:interpretation>
                <emma:interpretation id="interp1" emma:lang="en-US" emma:confidence="0">
                  <emma:literal>Nowadays-call</emma:literal>
                </emma:interpretation>
                <emma:interpretation id="interp2" emma:lang="en-US" emma:confidence="0">
                  <emma:literal>Nowadays-al</emma:literal>
                </emma:interpretation>
                <emma:interpretation id="interp3" emma:lang="en-US" emma:confidence="0">
                  <emma:literal>Nowadays-wall</emma:literal>
                </emma:interpretation>
                <emma:interpretation id="interp4" emma:lang="en-US" emma:confidence="0">
                  <emma:literal>Nowadays-ale</emma:literal>
                </emma:interpretation>
              </emma:one-of>
            </emma:emma>
          </inkml:annotationXML>
          <inkml:trace contextRef="#ctx0" brushRef="#br0">1619 560 68,'0'0'27,"4"0"-21,-4 0 5,0 0 1,0 0-7,0-3-1,0 0 9,0-1 3,0-2 6,-4-1 1,0 0 1,1-3 0,-1 0-7,-4 0 0,1 0-10,-1 0-2,1 3 1,-1 0-3,1 1-2,-1 2 0,1 1-1,-1 0 0,1-1 2,-1 4 3,0-3 4,1 3 0,3 0 0,0-3-3,1 3-1,-1 0-6,4 0-1,0 0 1,0 0 2,0 0-2,0 0 0,-4 3 1,4 0 2,0 1-3,0 2 0,-4 1 3,1 0 3,-1 3-2,0 0-2,0 3 0,0 4-1,1 3 0,-1 4 0,0-1 0,4 1 0,0-1 0,0 1 2,4-4-3,0 0 0,-1-4 1,1-2 0,4-4 0,-1 0 2,1-3-3,-1-1-2,1-6 4,-1 4 1,-3-1 0,0-6 1,4-4 0,-5-3 1,5-7 2,-4-3 3,-1 0 0,-3-7 2,4 0-4,-4-3 1,4 0-3,0 0 0,-1 3-6,1 0 1,-4 7 2,0 3 1,0 4-4,0 13 3,4 13 3,0 8-2,0 2-2,-1 0 2,5 8 0,-1-5-4,5 5-1,-1-1 1,4-3 2,0-4-16,4-3-6,4-3-23,-1-4-10,1 1-20,-4-1-37,0 1 34</inkml:trace>
          <inkml:trace contextRef="#ctx0" brushRef="#br0" timeOffset="1989.1399">2004 517 180,'4'-37'68,"-4"20"-52,-4-6 10,4 16 1,-4-3 0,-3-4 3,-1 1-12,-7 3-3,0 0-9,0 3 0,-4 4 1,0-4-1,0 14-1,0 0-6,0 6 1,1 7 0,3 7 0,-1 3-3,1 4 2,4 2 1,4 5 0,3-1-3,0-3 2,4-4-1,0-6 0,4-3 2,0-4 2,3-7-3,1-3 0,-1-3-4,1-10 1,3-4-3,-3-10 2,3-6 1,-4-4 2,1-3 3,-4-7 2,-4-3 3,-4-7 3,0-7-4,0-3-1,1-3 0,-1-1 0,0 8 4,0 9 3,1 7 0,-1 4 3,0 6-3,0 7 1,0 3-5,1 7-2,-1 3-2,4 7 0,0 10-4,4 11 0,-1 9-4,5 10 1,3 17 0,1 7-1,6 9 4,5-2 2,3 2-5,5-9 1,3-7-1,0-10 2,-4-10-4,-4-7 2,-3-10-3,-1-6 2,1-11-2,-4-10 2,0-10-2,-4-9 2,0-5 1,-4-2-1,0-4 6,-3 0 1,0 0 0,-1 4 1,-3 6-2,0 4 2,-4 2 2,0 8 2,-4 3-1,-4 3 1,1 7-4,-1 7-2,1 3 0,-5 0-1,5 7-3,-1 0 0,1-1-1,-1 4 3,4-3-2,1 3-1,-1 4 3,4-4 0,0 3-2,0-3 2,4-3 1,-1-3 0,1-1 0,0-6 0,-4-7 0,4 0 0,-1-4 0,1-2 0,0-8 2,0 1 3,-4-4-2,0 0 0,4-3 3,-4-3 1,0-1-3,0 1-3,3 3 0,1 0 1,-4 3-1,4 3-1,0 4-2,-1 4 1,1 2-1,4 8 0,-1 6 0,1 3-2,3 4-2,0 3 1,1 0 3,-1 0 1,0-3 1,1-4 0,-1-3-3,0 1 2,1-8 1,-1-3 2,4-3-1,-4-8 2,4-2-2,-3-7 2,-1-7-2,0-3-1,1-7 1,-5 0-1,1 0 2,-1 1 1,1 2 1,-4 11 0,-4 2-2,0 5 1,-8 9 0,4 0-4,1 14 1,-1 3-2,0 7 0,4 6 0,0 4-2,8 0 3,3 0 0,4-7-2,0 0 0,4-7 2,0-3 0,0-6 1,-1-4 0,1-4 2,-4-2 1,0-8-1,-3 1-2,-1-4 5,-7-3 1,0-7 0,-4 4 1,-4-1 0,-4 1 1,4 3-2,-3 3 1,-1 0 0,1 7 3,-1 0-5,5 7-1,-1 3-4,4 6-3,0 1 2,4 7 0,3 6-2,4 6 2,4 5 1,4 5 0,0 11 0,4 0 0,-1 7-3,1 10 2,0-1-1,-4 4 0,-1 4-3,-3 2 1,-7-2 2,-4-1 3,-8-9 0,-4 2 2,-7-6 0,0-10 3,-4-7 1,-3-10 3,-1-3-1,-3-13 2,-4-11-6,-8-13-1,-4-7-2,1-13-2,3-7-4,1-10 0,6-10 2,9-3 1,7 0-4,7-11 1,8 8 0,11 2 2,12 8 1,11 6 1,4 10 0,-1 7 2,5 6-1,3 7-1,0 7 1,1 7-1,-1 3 0,-4 3 2,1 1-1,-4-1-1,-1 4 3,-3-4 0,8 1 5,-8-1 5,0 0-3,-8 1 0,0-4-6,-7 0-3,-4 0 2,0 0-2,-3 3 2,-5-3 0,-7 0 1,0 0-2,-7 3-13,-1 4-2,-3-7-29,-1 0-11</inkml:trace>
          <inkml:trace contextRef="#ctx0" brushRef="#br0" timeOffset="2842.4307">3327 326 204,'-4'-7'77,"4"0"-60,-3 7-3,3 0-5,-4 0-10,-4 0 1,1 0 9,-4 0 3,-5 0-5,-2 4 7,-5-1 3,0 4-7,-3 3-1,3 0-1,-3 3 2,7 4-7,0 0-2,4-1-3,4 1 0,3 0-3,5 0-1,6 3 5,5-3 5,3-1-2,4 1 1,8 3 3,-1 0 1,1 4-3,0-1-1,-1 4 1,-3 3 0,-4-3 0,0-3 0,-3-8-2,-1 1 1,-3 0 4,-5-4 4,-6-3 0,-5 0 3,-3-3 2,-12 0-1,-11-1-3,-7-2 0,-5-4-23,1 0-7,4-4-68,-1 4-29,-3-6-5</inkml:trace>
          <inkml:trace contextRef="#ctx0" brushRef="#br0" timeOffset="3564.8581">3531 647 348,'-4'-6'129,"4"2"-100,0-6-11,4 7-10,0-4-43,-1-3-17,1-3-83,0-7-38</inkml:trace>
          <inkml:trace contextRef="#ctx0" brushRef="#br0" timeOffset="-2752.4403">55 497 116,'-8'-14'44,"8"8"-35,0-1 5,0 7 1,0-7-9,0 0-1,0-3-3,0 0-2,-4 0 1,4 0 1,-3 3 3,-1 1 13,4-1 8,-4 4 0,4-1-1,0 4-9,0 7-5,0 6-4,0 8 0,0 5-2,0 8 0,0 6 1,0 7 3,4 7-4,0 6-1,-1 7-2,1 3 1,-4 1-2,4-1 2,-4-6-4,0 0 0,4-11 1,-4-6 0,0-10-16,0-10-4,0-7-10,3-13-2,-3-14 5,0-13 3,0-10 9,0-7 5,0-7 3,0-6 5,-3 0 1,-1-1 1,-4-2 2,1-8 1,-1 8 12,1-1 7,-1 7-7,4 4-3,1-1-1,-1 7 0,0 4 3,4 6 2,0 7-3,0 3 0,0 4-7,4 3-2,3 3-2,1 4-2,3 6 1,4 4-1,4-1 0,0 4 0,4 4 0,3 2 0,4 8 0,0 6 0,0 10 0,1 1 0,-5 2 0,0 4 2,-3 0-1,0 0-1,-4 0 1,-1-7 1,-3 0-1,1-6-1,-5-7 1,0-7-1,0-7 0,-3-6 2,0-11 8,-5-9 5,-3-10-1,0-14 0,-3-10-2,-1-24 0,0-2-9,0-8-1,0-3-2,1 1 0,-1-1-3,4 0 2,4 0 1,-1 14 0,1 6 0,0 11 0,0 9-3,3 11 2,1 6-30,-1 10-12,5 7-35,-1 10-54,0 10 34</inkml:trace>
          <inkml:trace contextRef="#ctx0" brushRef="#br0" timeOffset="-2087.2439">648 708 108,'3'-20'44,"1"10"-35,-8 0 5,4 10-1,0-7-6,0 4 1,-3-4 6,-1 3 3,0 1 5,0 3 1,0 7-12,1 6-4,-1 7-3,0 7-2,0 7-2,1 13 1,-1 6-1,0 8 0,4-1 2,4-3-3,3-4 0,1-6-1,3-3 0,4-7 0,0-7 0,0-10 0,4-7 0,0-13 4,0-13 3,0-7 4,0-10 2,-8-10 8,-3-11 5,-8-6-4,-4 0 0,-8-10-5,-3 10-1,-7 7-2,-5 10 2,-3 3-3,0 7 1,0 10-5,0 0-2,3 6-5,1 4 0,7 0-27,4 7-11,4 3-58,3 6-57,8 8 50</inkml:trace>
          <inkml:trace contextRef="#ctx0" brushRef="#br0" timeOffset="-1360.9877">929 473 232,'-7'0'88,"7"4"-69,0-4 0,0 0-7,0 3-8,0 4-3,0 6-3,0 4-1,4 3 2,-4 7-2,3 3 1,1 3 2,4 4 2,-1 3-3,1-3 0,-1 0 3,1 0 1,3-3-1,4-4-2,-7-7 1,-1-3-1,1-3-3,-4 0 2,-1-7 3,-3-10 1,0-4 1,0-6 0,0-10-2,0-3-2,0-7 1,4-7 1,-4-7 3,0 4 2,4 3-1,0 4-1,-4 6-1,0 7 0,3 6-5,1 8-1,4 9-8,-1 7-2,1 14-2,-1-1 1,5 0 5,-1 1 2,0-4 4,4 0 1,0-3 1,1-4 0,-1-3 0,0-3 0,0-4 2,-4-6 1,0-7 5,-3-3 5,-4-14 4,-8-3 4,-4-7-2,-3-7 0,-4-3-10,-4 0-3,0 4-6,0 3-3,4 3-12,4 6-5,0 8-44,3-4-21,4 10-14</inkml:trace>
          <inkml:trace contextRef="#ctx0" brushRef="#br0" timeOffset="3817.947">3640 637 348,'11'14'129,"-7"-14"-100,4 0-11,-4 3-10,-1-3-39,-3 0-12,8 0-95,-8-17-40</inkml:trace>
          <inkml:trace contextRef="#ctx0" brushRef="#br0" timeOffset="5478.0372">4187 584 212,'0'0'79,"0"-4"-61,0-2-7,0 2-7,0-2-24,0-4-7,-4-7 9,0-3 5,1 0 9,-5-4 15,0 1 8,1-1 2,-4 4-1,-1 3-2,1 7-1,-4 4-7,0 2-2,0 4-4,0 7-1,0 6-3,-1 7-1,1 7-4,4 0-1,0 0 3,3 0 1,4-7-1,1 3 2,3-3 1,3 1 2,1-5-1,4 1-1,-1 0-2,1 0 1,-1-1 1,5-6 0,-5-3 0,1 0 0,-1-4 2,1-3 3,-4 0 2,-1-3 3,1-4-5,0-3-1,0-3 0,3-1 0,1-6-5,-1 3-1,1-3 1,-1 0 2,1 3-2,0 4-2,-1 3 2,1 3 0,-1 4-2,-7 3 2,4 7-1,0 6 0,-1 4 2,5 3 0,-4 7 0,3-1 0,1-2-5,3-4 1,4 0 2,0-3 3,4-7 0,0-3-1,0-7-2,3-7 1,-3-6 1,0-8 0,0-5 6,0-8 4,0-9-5,0-8-3,-4-6 1,0-6 0,-4-14-4,0 3 1,-3 0 2,-4 4 1,-4 3-1,0 10 1,-4 10 9,0 10 4,0 10 1,-3 14 2,-4 9-12,-1 18-7,-3 9-3,0 14 2,-4 10 0,0 13 1,4 7-7,0 4 0,0 2 3,11-2 2,4-1 2,8-3 0,3-3-3,4-10 2,0-8 1,4-9 2,4-10-6,-1-10 1,5-10-1,-1-11-1,1-9 4,-1-11 0,0-2-2,1-11 2,3-10 1,-4-7 0,1-6 0,-5-7 0,1-10 0,-4 3 2,-4 4 1,-4 9 1,-3 8 0,-4 9 2,-4 11 6,-4 6 4,-4 10-6,-3 7-3,0 7-7,-1 13-2,-3 10-2,4 17 3,-4 10 0,4 10 1,-1 10 0,5 6 0,7 1 2,0 0 1,7-11-1,8 1 1,4-10-2,4-11-1,7-6-21,8-17-9,-1-20-100</inkml:trace>
        </inkml:traceGroup>
        <inkml:traceGroup>
          <inkml:annotationXML>
            <emma:emma xmlns:emma="http://www.w3.org/2003/04/emma" version="1.0">
              <emma:interpretation id="{D4D6B913-3D7A-4B7E-8B95-7B89B08BE3E3}" emma:medium="tactile" emma:mode="ink">
                <msink:context xmlns:msink="http://schemas.microsoft.com/ink/2010/main" type="inkWord" rotatedBoundingBox="5690,4126 11351,3975 11409,6126 5747,6276"/>
              </emma:interpretation>
              <emma:one-of disjunction-type="recognition" id="oneOf1">
                <emma:interpretation id="interp5" emma:lang="en-US" emma:confidence="0.5">
                  <emma:literal>indidet9loops;</emma:literal>
                </emma:interpretation>
                <emma:interpretation id="interp6" emma:lang="en-US" emma:confidence="0">
                  <emma:literal>inddet9loops;</emma:literal>
                </emma:interpretation>
                <emma:interpretation id="interp7" emma:lang="en-US" emma:confidence="0">
                  <emma:literal>inohdet9loops;</emma:literal>
                </emma:interpretation>
                <emma:interpretation id="interp8" emma:lang="en-US" emma:confidence="0">
                  <emma:literal>indigos;</emma:literal>
                </emma:interpretation>
                <emma:interpretation id="interp9" emma:lang="en-US" emma:confidence="0">
                  <emma:literal>indigoids;</emma:literal>
                </emma:interpretation>
              </emma:one-of>
            </emma:emma>
          </inkml:annotationXML>
          <inkml:trace contextRef="#ctx0" brushRef="#br0" timeOffset="51576.5899">8930 463 96,'4'3'38,"-8"-3"-29,8 0 6,-1 0 2,5-3-5,3 0 1,-3-7-8,-1-4-1,5-9 18,3-4 7,0-10-14,4-3 5,0-10 1,-1-4-5,5-6-1,0-7-12,-1-7-1,-3-6 0,0-11 1,0-3-1,-4 0-2,0 4-2,-4 6 1,-3 10 1,-4 11 0,-4 9 4,0 7 2,-4 4 0,0 9 1,0 7 2,1 11 5,-5 5-15,0 8-3,1 10 10,-1 10 5,-3 16-5,0 17-3,-4 14-5,0 20-1,-4 10 2,0 16 2,4 4-2,0 3 0,3-16 1,9-17 2,6-14-6,5-13 1,-1-13-10,9-14-4,2-17-18,5-6-5,3-17-43,1-10-30,3-7 49</inkml:trace>
          <inkml:trace contextRef="#ctx0" brushRef="#br0" timeOffset="52085.1452">9375-127 208,'0'0'79,"7"0"-61,-10 0-5,3 0-5,0 7-12,0 3 1,0 7-4,-4 6 2,-4 11 3,4-1 5,-3 11 3,-1-4 6,5 0 5,3-3-9,3-3-4,5-4-3,-1-7-1,5-3-3,-1-6 0,4-4-1,4-7 3,4-3 2,-1-7 4,-3-6 2,0-7 3,0-10 1,-4-4 3,-4 1-3,-3-1 1,-4 1-5,-8 3-2,0-1 0,0 5 1,-3-1-1,-1 7 2,1 3 2,-5 4 5,1 2-8,-4 5-1,0 2-12,4 4-3,-1 4-17,1 2-6,3 1-48,1 3-60,3 0 35</inkml:trace>
          <inkml:trace contextRef="#ctx0" brushRef="#br0" timeOffset="52508.4245">9774-87 248,'-7'7'93,"3"0"-72,0 3-8,4 0-10,-3 3-24,-5 4-9,1 7 0,-1 2 1,0 8 16,-3-4 7,4 0 7,-1-3 20,4-3 8,1-4-10,3-4-5,0 1-9,7-7-2,1-6-1,3-8 1,4-2 4,0-8 4,4-9 0,-4-8 3,0-5-3,0-1-1,-4-3-2,-3 3 2,-4 0-1,-4 7 0,-4 3-1,-4 7 2,1 6-5,-8 8-3,0 6-8,-4 6-1,0 4-21,0 4-7,0 3-50,4 3-54,4-4 41</inkml:trace>
          <inkml:trace contextRef="#ctx0" brushRef="#br0" timeOffset="53248.8068">10004-227 264,'-15'3'101,"12"-3"-78,3 7-7,0-7-6,0 0-14,-4 3 1,4 0 1,0 4 3,0 0 0,0 3-1,4 3 1,-1 7 5,-3 14 6,0 3-2,0 13 2,4 7-7,-4 7-3,0 3-1,-4 10-1,1 3 0,-5 11 2,-3 3-3,-1 3 0,-6 3 1,2-6 2,1-7-1,-3-6-1,-1-14 1,4-7-1,-4-10 0,0-9 0,4-11-5,0-10-1,0-10-6,0-7 0,3-9 6,1-15 3,3-5 0,1-15 2,3-2 7,4-11 4,0-3-1,4-13 0,3 0-3,5-4-1,-1 0 1,4-3 1,4 3-1,4 7-1,-1 7-3,5-4 1,-1 11 0,4-1 1,4 7 4,8 7 3,-8 6-4,-1 4-2,1 7-5,-3 3-2,-5 6 1,0 11 2,-3 6 0,-4 4 2,-4 10 0,-4 6 1,-3 4 0,-8 3 0,-8 4-2,-3-1-2,-8 1 3,-15-1 0,-11-3-1,-4-3-2,4-7-6,-1-3-1,1-14-39,7-6-14,8-14-76</inkml:trace>
          <inkml:trace contextRef="#ctx0" brushRef="#br0" timeOffset="53834.9278">10427-26 236,'3'-4'90,"1"1"-70,-4-4-1,0 7-3,4 0-12,-4-3-2,0 3-4,-4 0 1,0 0 1,-3 7 0,-4-1 0,-1 5 4,1 2 2,0 0-5,-1 1 0,5-1-1,-1 1 0,5-1 4,-1 0 2,4 4 0,7-3 1,5-1-2,-1 4 0,4-1 1,4 1 3,0 3 2,0 0 1,-1 4-2,-3-1-1,-3 1-3,-12-1-1,-8 4 1,-11 3 1,-11 4-1,-7-7 1,-12-1-9,-4-2 0,-8-4-7,-3-7 1,0-9-53,0-11-24</inkml:trace>
          <inkml:trace contextRef="#ctx0" brushRef="#br0" timeOffset="55850.7055">10702 470 228,'4'-4'88,"-1"4"-69,5 4 0,-8-4-7,8 3-8,-5 4-1,1 3 10,-4 10 3,-4 7-7,-3 10 6,-1 10 4,-7 0-1,0-1 1,-4 1-12,-3 0-5,-1-6-3,0-8-1,1-3-36,-1-10-16,1-3-70</inkml:trace>
          <inkml:trace contextRef="#ctx0" brushRef="#br0" timeOffset="56198.5167">10834-76 324,'-4'16'123,"0"-12"-95,4-1-4,0-3-9,0 0-14,0 0 0,0 0-3,0 0 0,0-3 2,0-1 0,0 1 0,0 3 0,0 0 2,0 0-19,0 0-6,-3 0-67,-1 3-31,0 1 15</inkml:trace>
          <inkml:trace contextRef="#ctx0" brushRef="#br0" timeOffset="49274.8135">8100-361 192,'-30'6'74,"19"-6"-58,-4 4-6,11-1-8,-3 0-1,-1 1 1,0-4 4,5 0 1,-1 0-3,0 0 10,0 0 6,1 0-2,3-4 2,3 4-7,5 0-3,-1-3-1,9 0 1,-1-1-1,3 1 2,5 0 3,0-4 1,3 0-6,1-3-3,-1 4-3,0-5-3,1 5-17,-5-4-6,1 3-46,-4 4-20,0 6-16</inkml:trace>
          <inkml:trace contextRef="#ctx0" brushRef="#br0" timeOffset="48811.1573">8289-154 168,'-15'-13'66,"11"6"-52,-7-3 1,3 7-1,1 0-8,-1-1 2,-7 1-7,0 3-3,-4 3 1,0 4 0,0 6 3,1 4-3,-5 7 0,4 2 1,4 5 0,0-5 2,4 5 1,-1-8-4,5 0 1,3-2-2,4-1 0,4-10 2,3-4 2,5-6 1,3-3 3,4-7-3,-1-7-2,1-3 2,4-3 2,0-1 0,-5 4 2,-3 0-2,4 3 2,-7 4 0,-1 3 3,-4 3 1,-3 0 3,0 4-5,-4 3-1,0 7-4,0 6-3,-4 4 0,0 3 1,1 3-3,-1 4-2,0 7 2,0 6 2,1 7 0,-1 7 2,0 6 0,0 7 3,1 3-10,3-3-2,0-3 14,0-4 8,3-13-1,5-10 0,-1-10-1,5-4 2,-1-3-3,0-9 2,1-5-4,3-9-1,0-4-6,0-6-3,4-4-14,0-6-4,-1-8-22,-2-5-8,-1-1-37,0 3-14,-4-3 6</inkml:trace>
          <inkml:trace contextRef="#ctx0" brushRef="#br0" timeOffset="50060.7205">8779-227 290,'0'-10'18,"0"0"-12,0-4-4,-4 1 0,1-1 1,-1 1 1,-4 6 2,1 1 3,-5-1 2,1 4 3,-4 6-7,0 4-4,0 3-2,0 10 1,0 7-1,0 6 2,0 7-4,3-3 0,5-3-1,-1-1 0,4-6 2,4-4 2,0-2-1,4-5-1,4-2 1,-1-8-1,5-6 4,-1-3 5,0-4-1,0-3 3,1-6-4,-5-1 1,5 0-3,-5 0 0,1-3-3,-1 3 1,1 4 0,-1 0 1,1 3 2,-4 3 1,-1 0-1,1 7 1,-4 0-4,4 7-2,0 6 2,-1 4 0,1 6-1,0 8 1,0 6 0,0 13 1,-1 10 2,1 10 1,0 11 1,0 3 2,-1-1-5,5-5-1,-1-8-2,1-6 1,3-11-4,1-9-2,-1-7 4,4-10 1,0-4 0,-4-6-2,1-7-10,-1-7-6,0-6-34,1-14-13,-1-16-64</inkml:trace>
          <inkml:trace contextRef="#ctx0" brushRef="#br0" timeOffset="49497.2175">8741-190 104,'12'3'38,"-5"0"-29,5-3-16,-12 0-8,0 0-13,3-3-5,1 0 53,-4-1 26,0-2 10,0-1 4</inkml:trace>
          <inkml:trace contextRef="#ctx0" brushRef="#br0" timeOffset="42652.2109">5209 413 96,'3'-7'38,"-3"7"-29,4-3 17,0-1 5,-4 1-10,4 0-4,-4-1-2,0 4 3,0 0-10,0 0 7,0 0 2,0 0 2,3 4 3,1 2-8,0 4-1,0 7-5,0 7-3,-1-1 2,1 7 2,0-3-4,3 0-3,1-4-1,-1 1-1,-3-4 0,4-3 2,-4 0-3,-1-7 0,1 0-15,-4-10-6,0 3-33,-4-23-68</inkml:trace>
          <inkml:trace contextRef="#ctx0" brushRef="#br0" timeOffset="42852.5355">5205 7 324,'-15'4'121,"3"-1"-95,5-6-2,7 3-6,0 0-25,0 0-7,0 0-48,0-4-20,0 4-35,0-3-15</inkml:trace>
          <inkml:trace contextRef="#ctx0" brushRef="#br0" timeOffset="44042.06">5465 493 112,'4'4'44,"0"-8"-35,-8 4 12,4 0 3,0 0-9,0 0-1,0 0-2,-4 0 0,4-3-6,0 0-2,0-4 0,0 0 2,0-3 1,0 0-3,0-3-1,0-1 1,0 1 2,0-1-1,0 1 0,0 0 1,4-7 1,-4 3-1,4 0 1,3 0-2,1-3 0,-5 3-1,5 1 0,0-1-5,-5 7 1,5 3-2,0 0-2,-1 1 5,1 2 1,-1 4 2,1 7 2,-1 0-3,1 3 0,0 3-1,-1 1-2,1 2 1,-1 1-1,1 3 0,-1 0 0,1 4 0,0 3 0,-1-4 0,1 1 0,-4-4 0,-1-4 2,1 1-3,0-3 0,-4-4 1,0-4 2,0 1 1,0-7 1,0 0-5,0-3 1,-4-1 0,4-6 0,0 0 2,0-3 1,0-4-1,0 0-2,0-3-2,0 0 1,4-3 1,0-8 2,-1 5-1,5 2 2,0-3-4,-1 1-2,5-1 2,-1 3 0,4 1 1,0 3 0,0 3 2,0 4 1,1 3 5,-1 10 3,0 3-2,0 10 0,0 7-5,-3 7-3,-1 3 0,0 4-1,-3-1 0,-1 4 2,1 0-1,0 0-1,-1-10 1,-3-4 1,0-6-36,0-4-15</inkml:trace>
          <inkml:trace contextRef="#ctx0" brushRef="#br0" timeOffset="45161.2808">6189 158 160,'4'-30'63,"-4"23"-49,3-9 16,-3 9 5,0 0-8,0 0-1,0 1-6,-3 2-3,3-2-9,-4 2-7,0 1-4,0 10 2,-3 6 0,-1 4-2,1 6 2,-1 4 1,1 0 0,-1 3-3,4 0 2,1 0 1,-1 1 2,0 2-3,0-3 0,0 4 1,4-7 2,0-4-3,4 0-2,4-6 2,-1 0 0,-3-4 1,0-3 0,3-3 0,1-7 2,-1 0 1,-3-3 3,4-4 3,-1-3 2,1 0-14,-1-3-8,-3-1 8,4-3 3,-1 1 1,1-1-1,-1 0 3,5 0 2,-1-3-7,0 0 0,1 0 0,-1 0 1,4-4 1,0-2 0,4-8 6,0-3 4,0-3-3,-1 0 1,1-4-3,-4 1 2,-3-4-2,-1 3 2,-3 4-2,-8 3 0,-4 4-3,-4 2 1,-3-2 0,0 10 3,-4-1-3,3 7 0,1 1-1,0 5-2,3 5-2,1-1-1,-1 17-9,4 7 4,0 13 1,4 14 2,0 16 4,4 4-2,4 6 1,3-3 2,4-3 2,4-7-1,4-7-1,-1-10 1,5-6-1,7-8-3,0-9 2,-1-7-19,1-10-7,-3-6-30,-5-4-14,-3-4-22</inkml:trace>
          <inkml:trace contextRef="#ctx0" brushRef="#br0" timeOffset="46464.6749">6690 202 184,'4'-10'68,"0"3"-52,-4 10 10,0-3 4,4 0-14,-4 0-3,0 0-8,0 0-2,0 4-1,0 6 3,0 0 4,0 3-3,0 4 2,0 3-3,0 0 0,3 0-6,1 0 1,0-3 0,0-3 0,3 2 2,1-6 1,-4-3-1,3 0 1,-3-7 7,0-4 5,-1-2-1,5-8 2,-4-6-9,3 0-2,1-3-3,-4 9 1,-1 1-4,1-1 0,0 1 1,0 0 2,-1-1-1,1 4-1,0 0-2,-4 10-1,0 10-1,0 7 3,4 3 0,0 0-2,3 0 2,1 0-1,-1-3 0,4-4 2,5-2 0,-1-5 0,0-6 0,4-3 0,-1 0 2,1-8 3,4-2 2,-4 0-1,-4-7-1,0-4-3,-4 4-2,-3 3 1,-1-3 1,-3 3-1,0 1 2,0-1 2,-4 3 2,0 1 1,0 6 0,-4 4-4,0 3-3,0 7-3,-3 6 1,-1 4-1,1 3-2,-1 3 3,1 1 0,3-1-2,0-6 0,0-4-1,4 1 3,0 3-2,0-4 1,8-3-3,-4-7-1,-1 1 3,5-8 1,7-6-1,-4 0 2,1 0 1,3-13 0,0-17 0,0-4 2,-8-6-1,1 0 2,-4 3 0,-4 0 1,-4 3 2,0 1 1,-3 6 3,-1 3 4,1 7 1,-1 11 3,4 2-6,-3 4 1,-5 0-10,5 10-4,-1 0-5,1 13 1,-1 8 3,4 5 1,4 8-4,4 6-1,4 0 3,3 11 1,4-4-1,4-4 2,4-3 1,3-3 0,0-3 2,-3-7 3,0-7-9,-1-4-2,-3-6 5,0-3 2,0-7-4,0-7 0,-4-9 3,0-8 2,0-9 2,-4-4 2,1-3-1,-1 3 0,-4 0 1,1 3 1,-4 8-3,-4 2-3,0 7 2,0 4 0,-4 10-1,0 9-2,-3 11-2,-1 7 1,1-4-1,-5 20 0,1 17 2,0-4 0,3-2-3,4-4 2,4-7 1,8-7 2,7-9-3,8-11-2,10-16-3,13-17 1,10-24-35,20-19-13,-1-25-94</inkml:trace>
        </inkml:traceGroup>
        <inkml:traceGroup>
          <inkml:annotationXML>
            <emma:emma xmlns:emma="http://www.w3.org/2003/04/emma" version="1.0">
              <emma:interpretation id="{0E216FF6-5E22-49F4-96F3-B625FCC02541}" emma:medium="tactile" emma:mode="ink">
                <msink:context xmlns:msink="http://schemas.microsoft.com/ink/2010/main" type="inkWord" rotatedBoundingBox="11714,4564 14608,4843 14499,5968 11606,5689"/>
              </emma:interpretation>
              <emma:one-of disjunction-type="recognition" id="oneOf2">
                <emma:interpretation id="interp10" emma:lang="en-US" emma:confidence="0.5">
                  <emma:literal>Manguse</emma:literal>
                </emma:interpretation>
                <emma:interpretation id="interp11" emma:lang="en-US" emma:confidence="0">
                  <emma:literal>Manyuse</emma:literal>
                </emma:interpretation>
                <emma:interpretation id="interp12" emma:lang="en-US" emma:confidence="0">
                  <emma:literal>Manjuse</emma:literal>
                </emma:interpretation>
                <emma:interpretation id="interp13" emma:lang="en-US" emma:confidence="0">
                  <emma:literal>Mamjuse</emma:literal>
                </emma:interpretation>
                <emma:interpretation id="interp14" emma:lang="en-US" emma:confidence="0">
                  <emma:literal>Manycore</emma:literal>
                </emma:interpretation>
              </emma:one-of>
            </emma:emma>
          </inkml:annotationXML>
          <inkml:trace contextRef="#ctx0" brushRef="#br0" timeOffset="58146.1986">11237-341 288,'0'-7'110,"-3"7"-86,3 0-6,0 0-8,0 0-11,0 3-2,0 4-1,0 3 3,0 7 0,-4 6 7,-4 11 4,4 16 1,-3 0 3,-4 11 2,3 9-1,-3-3-5,3 4-4,-3-1-3,3-3-3,1-7 1,-1-3-1,5-13 0,-1-11 0,0-2-9,0-11-2,-3-7-18,3-6-9,0-14-27,0-13-8,4-10-30</inkml:trace>
          <inkml:trace contextRef="#ctx0" brushRef="#br0" timeOffset="58831.4375">11143-33 176,'4'-27'66,"3"7"-52,-3-3 17,4 13 2,-5-7-14,1-3-5,4 0-7,-1 0-2,5 3-3,-1-3 5,0 3 3,1 4 1,-1 3 3,0-1-1,0 1 0,1 4-7,-1 2-4,0 1 3,1 6 1,-5 4-2,5 6-1,-5 4 3,1 7 1,3 9-3,0 4-3,-3 3 0,-1 4-1,1-1-3,-1 4 2,1-6 1,0-1 2,-1-10 1,1 0 1,-5-10-5,1-3-1,-4 0 3,0-7 1,0-4 4,0 1-3,-4-3 0,1-8-3,-1 1-1,-4-1 1,1-19 2,3-7 1,0-4-1,4-6 1,4-3 0,4-4 1,-1 0-5,4 3 1,1 4 0,-1 3 0,4 7 4,-4 0 5,1 10-3,-1 3-1,0 7-2,1 0-3,-1 6 3,4 4 2,-4 7-2,1 7 0,3 6 1,0 16 2,-4 8 1,-3 13 1,-1 7-2,-3 6-1,0 0-6,-4 4 1,0-3 0,0-4 2,0-4-8,0-9-1,0-7-23,0-7-10,0-10-26,0-3-8,0-7-47</inkml:trace>
          <inkml:trace contextRef="#ctx0" brushRef="#br0" timeOffset="59562.0695">11901 322 212,'0'-6'79,"4"2"-61,-1-2-7,1-1-7,-4-3-4,4-4 2,0-2 3,-4-1 4,0-7-4,0-2 6,0-1 2,0 0 0,0 4 0,-4 2-1,0 5 2,0 2-5,-3 4-3,-1 0-6,-3 7 0,-4 6 0,-4 7 2,-4 4-1,1 12-1,-5 5-2,5 2 1,-1 4 1,4 3 0,1-3 0,6-3 0,1-4-3,3-7 2,5 1 1,3-8 0,3-6-3,5 1 0,3-8 4,4-6 1,0-4 4,0-7 3,4-2-2,-4-11-2,-3 0-2,3 0-3,-4-3 1,4 3 1,-4-6-3,1 6 0,-1 3-1,0 8-2,1 2 11,-5 8 5,1 12-5,-1 4-2,-3 7-1,4 7 2,-5 6-3,5 0-2,0 0-3,-1 0 1,8-3-6,-4-3-3,1-1-25,-1-6-10,4-4-41,-4-3-53,1-6 39</inkml:trace>
          <inkml:trace contextRef="#ctx0" brushRef="#br0" timeOffset="60370.6326">12040 342 188,'-7'4'71,"7"-4"-55,-4 3-31,4-3-16,0 0 2,0-3 6,0-1 53,0-2 25,0-1-3,0 0-3,-4 1-21,1-4-9,3 0-12,0-4-3,0 1 0,0-4 2,0 0 1,0 0-1,0-3-1,3 0 1,5 3 3,-1 1 0,1 2 2,-1 1-6,1 0-1,3 2-2,1 1-2,-1 7 1,0 0 1,4-1 1,0 4 3,1 7-3,-1 3-2,0 10-3,-4-3 1,0 10 1,1 0 0,-5-1 0,-3 1-3,0-7 0,-1 0 2,1-3 0,-4-3 1,0-4 0,0-4 4,0-2 2,-4-4-2,1-4-3,-1-2-5,0-4-2,4-7 3,0 0 1,0-3 2,4-3 2,0-4-1,3 3-1,-3 1 3,4-1 0,-1 4-4,1 7 1,-1 3 2,1 0 3,3 6 0,0 1 0,1 3-3,3 3-2,0 7 1,4 7-1,-4 3 0,0 0 0,0 4-7,0-4-3,4 0-5,-4-3-2,-4 0-17,1-4-7,-5-3-48,1-3-52,-1-11 41</inkml:trace>
          <inkml:trace contextRef="#ctx0" brushRef="#br0" timeOffset="61071.9902">12568 54 296,'0'0'112,"4"-3"-87,-4 3-9,4 3-11,-4-3-11,0 0-1,0 7-1,0 0 2,0 3 4,0 0 3,0 3 2,0 4-1,0-4-2,0 1 1,4-1 1,-1 1-3,5-4-2,-1-4 2,1 1 0,-1-7 3,1 0 3,0-7 4,-1-3 5,-3-7-6,0-3 0,-1-3-2,1-4-1,0 0 1,0-3 1,0 3-3,-4 4-1,3 3 5,-3 6 5,0 1-5,0 6 0,0 4-4,0 6-3,-3 7-3,-1 7 1,0 3-1,4 7 0,0 6 2,0 1 0,4 3-3,0 3 0,3 7 4,1 7 1,-5-1 0,1 11 1,0-7-4,0 3-2,-4 1-1,-4-1 3,0-3 0,-3-7 1,-5-3-3,1-7 2,-4-6 3,0-7 3,-8-4 4,1-6 2,-1-7-3,-3-7-3,-1-6 4,1-7 2,3 0-2,1-4 2,3 1 0,0 0 1,8-4-6,3-3-2,8-4-7,4-3 0,7-3-8,0 0-3,4 0-8,4 0-3,0 0-38,0-1-16,4 1-58</inkml:trace>
          <inkml:trace contextRef="#ctx0" brushRef="#br0" timeOffset="63676.2332">13013-110 240,'0'-3'90,"4"6"-70,-4 0-7,0-3-10,0 7-4,0 3 0,4 7-2,-4 6 2,0 11 1,-8 13 0,1 6 0,-1 1-3,4 3 2,1-3 1,3-4 2,3-7-1,5-2-1,3-11 1,0-7 1,1-6 3,3-7 4,4-13-2,0-7-2,-1-7-2,5-10-3,0-6 1,-4-8-1,-1-2-3,1-4 2,-4 0-1,-3-3 0,-1-1 2,0 1 2,-3 3 5,-1 7 4,1 7-2,-1 9 2,-3 4-2,0 7 2,0 6-8,-4 10-4,0 11 0,0 9 2,0 7 2,-4 10 1,4 1 0,0 9 0,0-6-5,0 2 1,4-2 2,3-7 1,1-4-4,-1-6-1,5-7-13,3-6-2,4-8-30,-1-9-11,5-7-47</inkml:trace>
          <inkml:trace contextRef="#ctx0" brushRef="#br0" timeOffset="64647.8601">13292 547 228,'8'0'85,"3"3"-66,4-6-8,-7 0-8,7-1-24,0 1-7,0-4 8,4 0 4,3 1 10,1-1 23,3-3 11,1 0 2,-1 0 0,4 0-13,0-4-5,1-2-10,-1-1-1,0-3-1,0 0 0,0-7 2,-3 7 1,-5-4 7,-3 1 4,-4-7-5,-3 3-1,-5-3-2,-7 0-1,0-1-3,-7 5-2,-1 2-2,-3 4-1,-1 3 4,-3 7 1,0 7 2,0 10 2,0 6-5,0 17-3,0 10 5,4 7 3,-1 7 3,1 6 2,3 1-3,5-5-3,3-5-5,3-11 0,9-7 2,7-12 1,7-15-15,8-12-4,7-11-21,8-10-9,8-10-50,7-10-48,-7-6 54</inkml:trace>
          <inkml:trace contextRef="#ctx0" brushRef="#br0" timeOffset="64115.3479">13707-80 280,'-4'-3'107,"4"-1"-83,0 4-3,0 0-7,-4 4-15,-3-1-4,-1 4-2,-3 3 1,-4 3 4,0 1 1,-4 3 1,4 3 2,0 3 1,3-3 3,1 7 1,7 0-3,1 0-1,10-1-3,1-2-1,3-1-1,0 4 0,4-3 4,-3-1 1,3 1-4,-4-1 1,0 0-2,-7 4 0,0-3 4,-4-1 3,-4-3 2,-3-3 1,-8-4 2,-1-2 1,-2-1-5,-9-4-2,-7-2-15,0-4-6,0-4-33,1-2-13,-5-1-51</inkml:trace>
        </inkml:traceGroup>
        <inkml:traceGroup>
          <inkml:annotationXML>
            <emma:emma xmlns:emma="http://www.w3.org/2003/04/emma" version="1.0">
              <emma:interpretation id="{D07B2EC8-2CE6-470E-A3C8-65AE073C1CA8}" emma:medium="tactile" emma:mode="ink">
                <msink:context xmlns:msink="http://schemas.microsoft.com/ink/2010/main" type="inkWord" rotatedBoundingBox="14388,4836 17816,4530 17931,5816 14503,6122"/>
              </emma:interpretation>
              <emma:one-of disjunction-type="recognition" id="oneOf3">
                <emma:interpretation id="interp15" emma:lang="en-US" emma:confidence="0.5">
                  <emma:literal>physical</emma:literal>
                </emma:interpretation>
                <emma:interpretation id="interp16" emma:lang="en-US" emma:confidence="0">
                  <emma:literal>physiol</emma:literal>
                </emma:interpretation>
                <emma:interpretation id="interp17" emma:lang="en-US" emma:confidence="0">
                  <emma:literal>physiat</emma:literal>
                </emma:interpretation>
                <emma:interpretation id="interp18" emma:lang="en-US" emma:confidence="0">
                  <emma:literal>physed</emma:literal>
                </emma:interpretation>
                <emma:interpretation id="interp19" emma:lang="en-US" emma:confidence="0">
                  <emma:literal>Physical</emma:literal>
                </emma:interpretation>
              </emma:one-of>
            </emma:emma>
          </inkml:annotationXML>
          <inkml:trace contextRef="#ctx0" brushRef="#br0" timeOffset="67904.9399">15958 282 264,'0'-13'101,"0"9"-78,-4-6-2,4 7-5,-4 0-17,0-4-1,-7 4-1,-11-1-2,-9 4 4,-3 4-5,-3 6 2,-5 0 4,1 6 4,-1 1 3,5 3 1,3-3-7,3 0 0,5-4 1,7 4 1,8-4 1,3-3 0,5 0 2,6 1 1,9-1 3,3 0 4,7 3-10,1-3-2,3 0 0,1 4 1,-1-1-1,1 0 1,-1 1 0,0-4 1,-3 0 0,-4 0 0,-4 0 0,-4 0 0,-7 0 4,-4-3 5,-4 3-3,-7-3 0,-4 3-4,0-4 1,3 1-2,-10 0 0,-12-1-3,4 5 1,0-5-13,-1 1-6,5 3-7,0-3-3,3 3-28,4 0-10,0 0-60</inkml:trace>
          <inkml:trace contextRef="#ctx0" brushRef="#br0" timeOffset="68258.9959">16143 463 240,'3'0'90,"1"3"-70,-4-3-3,0 0-5,0 0-11,0 0-3,0 4 3,-4 3 3,1 3-1,-1 3 9,0 4 5,0 6 2,0 4 3,-3 7-6,3-4-1,0 0-7,4-3 0,0-4-7,0-3-3,0-6-2,0-1 0,0-3-28,0-10-14,0-7-64,4-9-45,0-11 66</inkml:trace>
          <inkml:trace contextRef="#ctx0" brushRef="#br0" timeOffset="69381.1481">16640 222 228,'0'3'88,"-4"-6"-69,1 3 0,-1 3-4,0-3-11,-3 0-2,-1 0 3,0 4 4,-3-4-5,0 3 9,0 0 4,-1 4-3,1 3 2,-4 0-7,-4 7-1,4-4-2,-15 21-1,-4 9-1,0 1 2,4 3-3,3-4-2,5-2 0,7-5-1,7-2-3,8-4 2,11-6 1,8-8 0,11-9-3,1-7 0,3-7-5,3-3-2,1-3-2,-4-4 2,0 0-1,-4 1 0,-4-1 3,-3-3 5,-8 3 2,-4 0 3,-3 0 8,-4 1 5,-4-1-3,-4 4-2,-4 2-5,1 5-4,-5-1 0,1 4 1,0 3-1,0 3-1,-1 4-2,1 3-1,3 0 2,-3 3 0,4 1 1,-1-1 2,4-3-3,0 0 0,4 0 3,0-3 1,8 0 1,3-4-2,4 0-2,4-6 1,4-4 1,7-3-3,4-7 0,7-6 1,8 0 2,8-8-1,-4-2 2,3-7 0,-7-11 3,0 1 1,0-3 1,-3-4-2,-9-7 1,1-7-2,-8 4 2,-7 7-2,-8 3 0,-11 10-6,-4 4 1,-4 13 2,-7 9 3,-4 11-4,-8 17-1,-3 20-2,-5 23 0,-6 17 2,-5 17 0,1 10 2,7 6 3,7 1-2,12-11 0,12 4-3,18-20-3,11-17-36,12-27-14,7-23-88</inkml:trace>
          <inkml:trace contextRef="#ctx0" brushRef="#br0" timeOffset="65660.5993">14370-113 268,'4'-10'101,"0"6"-78,0 1 6,-4 3 0,0 0-20,0 0-7,0 0-2,4 7 1,-4 3 0,0 6 4,0 8 1,-4 6 4,0 4 1,0 9-3,-3 1 0,-1 3-3,1 10 0,-1 6-6,-3 11 1,-1 10 0,1 3 2,-4 0-1,-4 0 2,4-3-4,-4-4 0,0-6 1,1-3 2,-1-18 1,-4-6 1,0-7-5,1-6-1,-1-11-2,1-6 3,-1-10-2,4-4-1,0-6 0,0-7 3,4-4 2,4-9 4,3-4 0,1-7 2,3-6-2,8-3 0,3-4-6,5-10 1,7-4 0,7-2 2,4-1-3,0 4 0,4-1 5,-4 8 2,1-1 2,-1 7 0,0 7 0,0 0 0,-3 6-2,-1 8 1,-3 2-2,-1 11 2,-3-1-4,0 8-2,0 2 0,0 8-1,-4 2-3,3 8 2,-2 2 1,-1 8 2,0 3-3,0 3 0,-4 3 1,0-2 2,-7-5-3,0 1 0,-8-3 1,-3-4 2,-5-4-6,-3 1 1,-4-7-19,1-3-8,-5 0-6,0-11-4,1-6-70,10-3-61,1 3 58</inkml:trace>
          <inkml:trace contextRef="#ctx0" brushRef="#br0" timeOffset="66322.6702">14766-87 212,'4'0'79,"0"4"-61,7-4 1,-11 0-1,8 7-12,-1-1-1,1 1-1,-4 6 2,3 1-3,-3 6 11,0 7 6,-4 6-6,0 11-1,-4 3-3,0 3-1,-3 4-5,-8-4-1,-1 0 1,1 0 0,-4-9 2,8-8 1,4-6-1,-5-7 1,5-7-2,-1-3 2,4-10 5,8-6 2,8-8-10,3-9-4,3-4-3,5-3-1,4 0 3,-5 3 0,1 4 1,-4 6 0,-1 7 0,-2 3 0,-1 7-3,-4 7 2,4 3 1,-7 7 2,-1 6-1,1-3-1,-1 0 1,1 0-1,-1-3 0,1-4 0,-1-2-9,-3-5-2,0-2-16,0-4-6,-1-4-26,5-6-10,-4-3-37</inkml:trace>
          <inkml:trace contextRef="#ctx0" brushRef="#br0" timeOffset="66939.9961">15143 212 304,'4'3'112,"-8"-13"-87,12 20 0,-8-10-7,0 7-16,0-7-2,-4 10-6,0 3 1,-3 7 3,-1 7-1,1 3 1,3 4 0,0 3-2,4-7 3,4-3 2,0-4 0,0-6 2,3-4-2,1-3-1,-1-6 7,4-11 5,5-6 0,-5-7 3,4-7-8,0-7-2,4-3-3,0-10-2,0 4-2,-4-1 1,0 4 5,0 7 2,0 2 9,-4 8 2,-3 6 0,-1 4 0,-3 3-7,-4 10-4,4 6-3,-4 11 0,0 10-4,-4 6 0,0 8 1,1 9 0,3 7-3,0 10 2,0 3 1,3 4 0,-3 0 0,4-4 0,-4 1 0,0-8 0,0-6 2,-4-3 1,-3-7-1,-5-10 1,-10-4 2,-8-9 2,-8-4-1,-11-10 1,-4-7-2,-7-6 0,-4-4-6,-4-3 1,-4 0 0,4 0 0,4 0-27,4 0-9,3 0-37,8 0-14,4 0-55</inkml:trace>
        </inkml:traceGroup>
        <inkml:traceGroup>
          <inkml:annotationXML>
            <emma:emma xmlns:emma="http://www.w3.org/2003/04/emma" version="1.0">
              <emma:interpretation id="{D232CC41-6993-442F-8041-F3758EEFB212}" emma:medium="tactile" emma:mode="ink">
                <msink:context xmlns:msink="http://schemas.microsoft.com/ink/2010/main" type="inkWord" rotatedBoundingBox="20330,4905 23013,4871 23020,5419 20337,5453"/>
              </emma:interpretation>
              <emma:one-of disjunction-type="recognition" id="oneOf4">
                <emma:interpretation id="interp20" emma:lang="en-US" emma:confidence="0.5">
                  <emma:literal>masses....</emma:literal>
                </emma:interpretation>
                <emma:interpretation id="interp21" emma:lang="en-US" emma:confidence="0">
                  <emma:literal>masses...</emma:literal>
                </emma:interpretation>
                <emma:interpretation id="interp22" emma:lang="en-US" emma:confidence="0">
                  <emma:literal>masses.</emma:literal>
                </emma:interpretation>
                <emma:interpretation id="interp23" emma:lang="en-US" emma:confidence="0">
                  <emma:literal>masses..."</emma:literal>
                </emma:interpretation>
                <emma:interpretation id="interp24" emma:lang="en-US" emma:confidence="0">
                  <emma:literal>masses'...</emma:literal>
                </emma:interpretation>
              </emma:one-of>
            </emma:emma>
          </inkml:annotationXML>
          <inkml:trace contextRef="#ctx0" brushRef="#br0" timeOffset="72613.5004">19977-13 332,'4'-3'126,"3"6"-98,-7-6 3,0 3-5,-4 0-25,1 0-4,-5 0-2,1 0 2,-5 7 2,-3-1 1,-4 4 0,-3 4 4,3 2 5,4 5-7,3-1-1,1 3-1,7 1 0,4-1 0,0 1 2,4 2 1,7 1 1,5 0 0,-1 0 2,0 0-5,4-1-1,-8 1 2,0 3 1,-3-6-1,-1-1-2,1-3 3,-8-3 2,0 0 0,-4-4 2,0-3-4,1 0 0,-5-3-1,0-4 1,-3-3-4,-8-3-2,4-7-40,-4 0-17,-3-3-88,-5-1-44,1-3 96</inkml:trace>
          <inkml:trace contextRef="#ctx0" brushRef="#br0" timeOffset="73314.9151">19849 416 316,'37'0'121,"-10"-3"-95,7-11-37,-15 8-23,11-8-7,4-6 2,7 3 37,4 1 19,1-8-6,-1 1 19,-4-4 7,5-3-11,-9-4-4,-3 4-11,-4 0-3,-7 7 7,-4-1 2,-8 4 0,-3 3 2,-8 4-12,0 3-5,-8 0-1,-3 6-1,-4 4-5,-8 7-1,-7 3 3,-4 7 1,-4 3-1,1 7 0,-1 3 2,0 0 2,4-3 0,4 3 2,8-3-4,3 0 0,11-1-1,8 1-2,11-3 5,5-1 1,10 1 4,8-11 3,7-3-2,5-3-2,3-7-2,0-7 0,0-3 0,-4-3 3,-4-11 1,-3 1 3,0-7 1,-1-4 1,5-3-9,-4 0-3,-1 0 1,1 7 3,0 4-1,-4 5 0,0 5-3,0 2-1,7 4 1,-11 10 2,-3 0-1,-1 10-1,-3 4 1,-5 6-1,-2 7 2,-5-1 3,-7 1 0,-8 0 0,-11 0-1,-12 0 0,-10-4 0,-12-3 0,-8-3-11,4-7-3,4-3-24,4-7-8,4-4-95,10-9-77,16-17 75</inkml:trace>
          <inkml:trace contextRef="#ctx0" brushRef="#br0" timeOffset="73757.2861">21334 218 320,'8'14'121,"-1"-17"-95,1 9 7,-1-6-5,-3 0-18,0 0-6,0 0 2,-4 0 3,7 0-5,-3-3 11,4 3 5,-1 0-6,4 0-1,1 0-7,3 3-2,-4-3-11,8 0-5,-4 0-23,0-3-10,-4 0-16,5-4-5,-1 0-39,0-6-40,4-4 53</inkml:trace>
          <inkml:trace contextRef="#ctx0" brushRef="#br0" timeOffset="73974.0117">21753 108 232,'15'3'88,"-11"-3"-69,11 0-3,-8 4-6,1-4-8,-1 3-2,5 0 14,-1 1 5,-7 2-9,7 1 8,0 3 4,1-3 4,-5-1 2,4 5-11,1-5-5,3-6-3,-4 0-1,0-3-22,5-7-10,-5-4-39,11 1-15,-3-4-45</inkml:trace>
          <inkml:trace contextRef="#ctx0" brushRef="#br0" timeOffset="74136.7767">22281 37 256,'3'0'96,"-3"0"-75,0 4 8,0-4-3,0 0-10,12 3 1,-9 1-8,5-1-1,-4 0-4,-4-3-3,0 0 0,0-3-54,0 0-24,7-14-41</inkml:trace>
          <inkml:trace contextRef="#ctx0" brushRef="#br0" timeOffset="74290.5119">22413 138 460,'22'30'173,"-11"-13"-135,-3-4-36,-8-13-28</inkml:trace>
          <inkml:trace contextRef="#ctx0" brushRef="#br0" timeOffset="74291.5119">22458 165 386,'4'-50'-212</inkml:trace>
          <inkml:trace contextRef="#ctx0" brushRef="#br0" timeOffset="70922.5294">17673 523 88,'-4'4'35,"8"-4"-27,-4 0-6,0 0-6,0 0-6,0 0 1,0 0 40,0 0 18,-4 0-1,1 0-4,-1 0-18,-4 3-8,1 0-11,-1 4-5,-3 0 1,-8 3-4,0-3 0,-7 3 3,0-4 1,3-2 7,4-4 6,0-4 5,4-2 2,4-4-8,3-4-2,4-3-7,1-3-2,6-3-2,1-1 1,4 1-2,3 0 2,4-1 0,4 4 1,7-3-2,1 2 1,3 5 2,0-4 2,0 6-1,0-3 1,1 4-2,-5 6 0,0 1-1,-3 2 0,0 4 0,-1 4 0,1-1-2,-4 4-2,-4 3 3,0 3 0,-4 4-1,1 3 1,-1 3-4,-7 4-2,-1 7 2,-3-4 0,-3 0-2,-1-3 2,0-4 1,-7-3 0,3-3 0,1-3 2,-1-4-3,-3 0-2,0-4-3,-1-2 1,-3-4-2,4 0 2,0-4 1,-1-2-1,5-4 6,-1-4 3,4-3-1,4-3 0,8-6-1,-1-1-2,5 0 1,3 0-1,4 4 2,3-4 3,5 7 0,-1 3 2,0 4-4,1 3 0,-4 3-1,-1 3 1,1 4-4,-1 7 0,1 3 1,-4 4 2,0 2-1,-4 5-1,-4 5 1,0 1 1,-3 0-3,-4 0 0,-1 3 1,-3-3 0,0-4 0,-3 1 0,-5-1 0,1-6 0,-5-7-3,1 0 0,-4-7-1,0-3 0,4-6-2,-1-1 1,8-6 1,1-8 2,10-5 1,8-11 1,8 0-3,7-3 0,4-1 4,0 1 1,4 10 6,-4 7 3,-4 6 7,0 10 3,-4 10-17,-3 8-7,0 9 1,-5 10 0,-3 13 2,-3 4 0,-5 0-9,-3-7-2,0 1-25,0-11-11</inkml:trace>
          <inkml:trace contextRef="#ctx0" brushRef="#br0" timeOffset="71695.9059">18695 483 228,'0'-3'85,"4"0"-66,0-8-19,-1 8-13,5-4 4,-1-3 4,1-3 19,-4 0 8,-1-1-10,-3 1 11,0-1 4,0 4-1,-3 7 4,-9 3-13,-3 3-6,0 4-10,0 3-1,4 0-2,0 7 0,-1-4 2,1 11 2,7-1-3,0 4-2,1-4 2,3 1 0,3-4 1,5 0 0,-4-6 2,3-1 1,1-6 10,3-7 3,4-7 1,0-6 0,4-8-12,0-2-2,0-4-3,0-3 0,-1 3 0,1 4 0,-4 3 0,-3 3 2,-1 3 3,-3 8 2,-1 6-8,-3 3-4,0 7 0,-1 4 3,1 2-4,0 4 2,4 1-9,-1-1-2,4-4-3,4-2-2,1-4-4,-1-7-2,3-6-13,1-7-5,4-7-40,3-10-41,1-3 45</inkml:trace>
          <inkml:trace contextRef="#ctx0" brushRef="#br0" timeOffset="72150.0637">19483 21 336,'0'6'126,"0"-6"-98,0 7-3,-4-7-10,0 3-16,-7 1-4,-4 3-4,0-1-2,-4 1 6,-3 6 0,-1-3 3,0 7 2,4 0 2,4 3-1,4 0-1,0 0-2,7-3 1,8 3 1,3 0 2,5 0 3,6-3 4,1 3 0,4-3 2,0 0-2,-1-1 2,1 1-6,-1 3-1,-3-3 0,-4-4 0,-3 4-5,-5 0 1,-7 0 4,-4 0 2,-3-1 0,-4 1 1,-5 0 0,-2-4 1,-5 1-4,-3-4-1,-5-4-3,5-2-1,0-4-17,3-4-5,4-2-27,8-8-8,3-3-33,12-3-13,7-3 5</inkml:trace>
        </inkml:traceGroup>
      </inkml:traceGroup>
    </inkml:traceGroup>
  </inkml:traceGroup>
</inkml:ink>
</file>

<file path=ppt/ink/ink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15:50:32.013"/>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8DF0A175-A93E-40D9-9458-4ABB5F12F1CA}" emma:medium="tactile" emma:mode="ink">
          <msink:context xmlns:msink="http://schemas.microsoft.com/ink/2010/main" type="writingRegion" rotatedBoundingBox="19434,4493 24698,4157 24998,8860 19734,9196"/>
        </emma:interpretation>
      </emma:emma>
    </inkml:annotationXML>
    <inkml:traceGroup>
      <inkml:annotationXML>
        <emma:emma xmlns:emma="http://www.w3.org/2003/04/emma" version="1.0">
          <emma:interpretation id="{164C18A5-3D59-4413-9E7F-59C7B58D5410}" emma:medium="tactile" emma:mode="ink">
            <msink:context xmlns:msink="http://schemas.microsoft.com/ink/2010/main" type="paragraph" rotatedBoundingBox="21494,4363 24363,4173 24482,5961 21613,6152" alignmentLevel="2"/>
          </emma:interpretation>
        </emma:emma>
      </inkml:annotationXML>
      <inkml:traceGroup>
        <inkml:annotationXML>
          <emma:emma xmlns:emma="http://www.w3.org/2003/04/emma" version="1.0">
            <emma:interpretation id="{36805469-D33A-402A-AC1C-C49DADB770F9}" emma:medium="tactile" emma:mode="ink">
              <msink:context xmlns:msink="http://schemas.microsoft.com/ink/2010/main" type="line" rotatedBoundingBox="21494,4363 24363,4173 24422,5055 21553,5245"/>
            </emma:interpretation>
          </emma:emma>
        </inkml:annotationXML>
        <inkml:traceGroup>
          <inkml:annotationXML>
            <emma:emma xmlns:emma="http://www.w3.org/2003/04/emma" version="1.0">
              <emma:interpretation id="{095BD62E-9757-4C11-8825-1EDD94F7F801}" emma:medium="tactile" emma:mode="ink">
                <msink:context xmlns:msink="http://schemas.microsoft.com/ink/2010/main" type="inkWord" rotatedBoundingBox="21494,4363 24363,4173 24422,5055 21553,5245"/>
              </emma:interpretation>
              <emma:one-of disjunction-type="recognition" id="oneOf0">
                <emma:interpretation id="interp0" emma:lang="en-US" emma:confidence="0">
                  <emma:literal>definer</emma:literal>
                </emma:interpretation>
                <emma:interpretation id="interp1" emma:lang="en-US" emma:confidence="0">
                  <emma:literal>{ Lehner</emma:literal>
                </emma:interpretation>
                <emma:interpretation id="interp2" emma:lang="en-US" emma:confidence="0">
                  <emma:literal>( Lehner</emma:literal>
                </emma:interpretation>
                <emma:interpretation id="interp3" emma:lang="en-US" emma:confidence="0">
                  <emma:literal>flehmen</emma:literal>
                </emma:interpretation>
                <emma:interpretation id="interp4" emma:lang="en-US" emma:confidence="0">
                  <emma:literal>C Lehner</emma:literal>
                </emma:interpretation>
              </emma:one-of>
            </emma:emma>
          </inkml:annotationXML>
          <inkml:trace contextRef="#ctx0" brushRef="#br0">284 78 100,'5'-18'38,"-5"14"-20,0-5-6,0 4 13,0 1-5,0-1 1,0 1-3,0-1 0,-5 1-9,0-1 1,0 1 3,0-1-3,0 1 0,-5 4-4,0 0-1,0 0-6,0 4 1,-1 1 0,1-1 0,0 5 2,0 0 1,0 0-1,0 0-2,0 5 3,-5-1 0,5 5-1,-5 9 1,0-5-2,0 5-1,0 9 1,5 8 1,0 1 1,0-5 3,-1 0-5,1-4-1,5 0 0,0-5 0,0-4-3,5-5 2,0 10 3,0-6 3,5-3-2,0 4 0,5-10 1,1 1 0,4-4 0,0-5 0,0 0 2,0-5 1,0 0 1,0-4 0,0-8 2,0 3 1,-5 1-5,0-1-2,0 1 0,-5-10 2,0 1-1,0 4-5,5 0 0,-5 0-2,1 5 0,-1-1 0,5 1 0,-5-5-14,0 4-4,0 5-14,0-4-4,0 4-26,0-5-54,-5 5 24</inkml:trace>
          <inkml:trace contextRef="#ctx0" brushRef="#br0" timeOffset="1516.0438">636-163 104,'5'0'41,"-5"0"-22,-5-5-5,5 5 15,0 0-1,0 0 1,0 0-10,0 0-1,0 0-11,-5 0-4,5 0-2,0 0-1,0 0 0,0 0-3,0 0 2,0 9 1,5 5 0,0 3 2,5 6 1,-10-5-1,10 4 1,-15 0-2,15 5 2,-15 4 0,10 5 1,-10 4-2,0 1-2,0-1 1,5 4-1,10 1 2,-15-9 1,0-5-1,0-4 1,0-5 4,0-4 4,0-4-4,5-5 1,0 0-5,-5-5 0,5-4-1,0 0 1,0 0-2,0 4 2,0-4-4,-5 5 0,5-5-1,0 0 0,0 0 2,0 0 2,0 0-3,0 4 0,0 5 1,0 0 2,0 0-3,0 5-2,0-1 2,0-4 2,0 4 0,0 1 2,0-5 0,0 4 3,0-4-1,0-5 2,0 1-4,0 4 0,0-5 1,0 5 0,-5-9-5,5 0 1,0 0 0,0 0 0,0 0 4,0 0 2,0 0 2,0 0 0,0-4 0,5-1 0,0 1-4,10-1-1,0 1-1,5-1-2,-5 1 3,0 0 0,0-1-1,0 1-2,0 4 1,0 0-1,1 0 0,4 0 0,0 0-3,0 0 0,-5-5-27,0 5-10,5 0-37,-10 0-14,0 0 2</inkml:trace>
          <inkml:trace contextRef="#ctx0" brushRef="#br0" timeOffset="2162.3361">1013 444 104,'0'0'38,"5"-4"-20,5 4-17,-10 0 8,5 0-8,5 0-2,5-9 4,0-9 3,0 5 10,-5-1 5,0 1-3,0-5 2,0 0-5,-5 0-1,0 0-8,6 1-4,-11-1 1,0-5 0,0 1 3,0 0-1,0-1 0,-11 5 1,11 1 1,0-1 1,-10 4 2,-5 1-1,0 8-2,0 5 0,0 5-2,0 13 0,-5 4-1,0 5 0,0 13 4,0 9 3,-1 0-4,6 1-2,0-6 2,5 1 0,0-5-1,10 0 1,0 1-6,10-6-3,0-8 3,5-5 1,6-4 2,-1-4 0,5-14-7,5-9-2,5 0-20,-5-5-7,0-3-32,-4-6-11,-1 1-14</inkml:trace>
          <inkml:trace contextRef="#ctx0" brushRef="#br0" timeOffset="2957.4665">1330-128 116,'0'-17'46,"0"17"-24,0-5-8,0 5 15,0 0-3,0 0 2,0 0-12,0 0-4,0 0-1,0 9-6,0 9-3,0 0-1,0 4 1,5 5 3,0 4 0,0 5 0,0 9-1,0 4 0,0 13-5,0 1 1,0-9 2,0-1 1,-5 1 1,5-10 2,0-3-3,-5-6-2,0-8 0,-5 4 1,5-8-1,-5-5 2,5 0-2,0-5-1,0-4 7,0-5 5,0-8-2,-5-5-5,5-4-3,0-5-1,0-5 1,5 1 1,0-5 1,-5 0-2,5-8-2,5 3 3,-5 1 0,5 4-4,5 0-1,0 5 1,-5 4 2,5 5 0,0 4-1,-5 4-2,0 5 1,0 14 1,1 8 0,-1 1 0,0 3 2,0-3-1,0 4-1,0-1 1,0-3-1,-5-1-3,0 0 2,0-4-17,0-4-8,-5-5-35,0-1-16,5-3-10</inkml:trace>
          <inkml:trace contextRef="#ctx0" brushRef="#br0" timeOffset="23300.0221">1742 248 44,'-5'0'19,"5"0"-10,-5 0-9,5 0 5,0 0 8,-5 0 6,0 0 7,0 0 7,0 0-7,0 0-3,0 0-7,-1-5-2,1 1-6,0-1 0,0 1-5,0-1-2,0 1 2,5-5-2,0 0-1,0 0 1,0 0 1,0 0 1,5-4 3,0-1 1,0 1 1,5 0-4,1-1-1,-1 1 1,0 4 0,0 0-2,0 0 1,0 0-4,0 5 0,0-1 1,0 1 0,-5 4 0,0 0 2,0 4-1,5 1 2,0 4-2,-5 4 2,0 5-2,5 4 2,0-4-2,0 4-1,0-4 1,-5 0 1,11 4-3,-16 5 0,0 5-1,0-15 0,0 10 2,0-4 2,0-1-1,0-4-1,0-5 3,0 1 0,-5-1-1,-6-4-2,6 0-2,0 0 1,0 0 1,0-5 2,0 1-1,0-5-1,5 4 1,0-8 1,0-1-3,0-4 0,10 0 1,-5-13 0,5-9 0,-5 4 0,11 0 0,-1 0 0,-5 1-3,0-1 2,0 0 1,0 0 2,0 5-1,0-1 2,0 6-4,0 3 0,-5 5 1,5 0 2,-5 5-3,5-5 0,0 9 1,0 9 0,-5 0 2,5 4 1,0 5 1,1 0 0,-6 4-2,0 1 1,0 3 0,5 10 1,-5-9 0,0 0 2,0-5-5,0 0-1,-5 1-2,0-5 0,5 0 0,-5-1-2,0-3-28,0-5-14,0 4-45</inkml:trace>
          <inkml:trace contextRef="#ctx0" brushRef="#br0" timeOffset="23676.0224">2149 324 96,'0'0'35,"5"0"-18,-10 0-13,5 0 8,0 0-7,5 0-1</inkml:trace>
          <inkml:trace contextRef="#ctx0" brushRef="#br0" timeOffset="24080.1431">2159 324 177,'15'-9'6,"0"0"-1,-5 13 2,5-13-2,-5 5 4,10-5-3,1 0-3,-1 0 1,0 0-3,0 0 4,0 0 1,-5-4 0,0-1 1,0 1 2,0-5 2,0 0-1,-5 0 1,0 1-4,-4-1 1,-1-5-3,-5 5 0,0 5-1,0 0 0,-5-1 0,-1 5 0,-4-9 0,0 5 2,-5 4-1,0 0 0,0 9 5,5 5 6,0 4-6,0 4-3,0 14-4,-10 9-3,5 13 5,-5 13 1,10 1 0,-6-1-1,11-4-6,5-4 1,0-14 0,11-4 0,4-9-5,5-14-1,5-13-41,5-18-17,5-17-33</inkml:trace>
          <inkml:trace contextRef="#ctx0" brushRef="#br0" timeOffset="25041.8341">2390 592 96,'0'9'35,"5"-9"-18,0-5-16,0 5 11,5-4-8,0-1 0,-5-4 0,5 5 0,-4-5 9,-1 0 6,0-4-4,0 4 2,0-5-6,5 1 1,-5-5-7,5-9-3,0 0 1,0-8-2,0 3 2,0 6 0,0-1 3,0 0 3,0 0 5,0 0-2,0 5 3,5 0-6,-5-1-3,0 1-1,0 4 1,1 0 1,-6 0 3,0 5 1,0 4 1,-5 0-6,5 0-2,-5 0-2,0 0 1,0 5-4,10-5 0,0 0 1,-5 4 0,5 1 0,-5 0-3,0 4 2,0 0 1,0 0 0,-5 0 0,10 0 2,-5 4-3,0 5-2,0 0 4,0 4 3,0 5 1,0 4 2,0 14 0,0-4 1,0 8 2,-5 9 1,5 0 1,0-4 0,0-5-6,0-9-4,0-4-1,0-9 1,5-5-1,6-13 2,-1-9-48,0-31-20,0-9-60</inkml:trace>
        </inkml:traceGroup>
      </inkml:traceGroup>
      <inkml:traceGroup>
        <inkml:annotationXML>
          <emma:emma xmlns:emma="http://www.w3.org/2003/04/emma" version="1.0">
            <emma:interpretation id="{D9BDA3E2-B649-49F1-9511-D7446A65E959}" emma:medium="tactile" emma:mode="ink">
              <msink:context xmlns:msink="http://schemas.microsoft.com/ink/2010/main" type="line" rotatedBoundingBox="21758,5331 23854,5280 23872,6011 21776,6062"/>
            </emma:interpretation>
          </emma:emma>
        </inkml:annotationXML>
        <inkml:traceGroup>
          <inkml:annotationXML>
            <emma:emma xmlns:emma="http://www.w3.org/2003/04/emma" version="1.0">
              <emma:interpretation id="{955A557C-8109-46AF-9A68-6DADF108F2B5}" emma:medium="tactile" emma:mode="ink">
                <msink:context xmlns:msink="http://schemas.microsoft.com/ink/2010/main" type="inkWord" rotatedBoundingBox="21758,5331 23854,5280 23872,6011 21776,6062"/>
              </emma:interpretation>
              <emma:one-of disjunction-type="recognition" id="oneOf1">
                <emma:interpretation id="interp5" emma:lang="en-US" emma:confidence="0">
                  <emma:literal>etal</emma:literal>
                </emma:interpretation>
                <emma:interpretation id="interp6" emma:lang="en-US" emma:confidence="0">
                  <emma:literal>estate</emma:literal>
                </emma:interpretation>
                <emma:interpretation id="interp7" emma:lang="en-US" emma:confidence="0">
                  <emma:literal>etab</emma:literal>
                </emma:interpretation>
                <emma:interpretation id="interp8" emma:lang="en-US" emma:confidence="0">
                  <emma:literal>extol</emma:literal>
                </emma:interpretation>
                <emma:interpretation id="interp9" emma:lang="en-US" emma:confidence="0">
                  <emma:literal>ital</emma:literal>
                </emma:interpretation>
              </emma:one-of>
            </emma:emma>
          </inkml:annotationXML>
          <inkml:trace contextRef="#ctx0" brushRef="#br0" timeOffset="26362.4359">244 1240 152,'-10'4'57,"10"-4"-30,-5 0-27,5 0 10,0 0-6,0 0-3,0 5 0,0-1-1,0 5 0,0 0 4,0 0 5,5 0-1,0-5 3,5 1-2,0-5 0,0 0-5,5 0-1,0 0 1,10 0 2,-5-5-1,0-4 2,-5 1-2,0-1 2,-4-5 0,-1-4 3,0 0-1,-10-17 2,0-1-2,0 5-5,-10-1 0,0 6-2,-1 8-2,1 0 1,5 4-1,-10 10 8,0 8-6,0 14 0,0 18-2,0 4 0,5 5 2,0 0 1,0 13-1,5-5 1,5-8-4,0-5-2,5-4 2,10-9 2,10-5-2,0-8 0,0-6 3,5-8 3,1-8-7,4-15-3,0-4-33,10-8-12,-5-6-54</inkml:trace>
          <inkml:trace contextRef="#ctx0" brushRef="#br0" timeOffset="27533.657">671 1253 220,'-25'-4'85,"20"-5"-46,30 4-41,-20 5 14,-10-4-8,15-1-3,0 1 2,-5-1 2,10 1-2,0-1 3,0-3 3,-5-1 6,5 4 3,1-13-3,-1 5-1,0-1-6,5 6-3,5-10-5,-5 4 0,10 1 2,-5-1 3,-5 6-11,1-1-5,-1 0-33,-5 0-11</inkml:trace>
          <inkml:trace contextRef="#ctx0" brushRef="#br0" timeOffset="27128.4723">837 927 56,'0'0'22,"0"0"-12,-5-4-1,5 4 11,0 0 6,0 0 7,0 0-7,0-5-1,0 1-1,-5 4 0,5 0-7,0 0-2,-5 0-9,0 0-4,5 0 1,-5 0 2,5 4 2,0 5 1,-5 0 0,0 9 0,0 9 0,0 13 0,0 5 2,0 4-1,0 0 0,0 9 1,-1 0 1,6-9-3,0-4 0,0-5-3,0-9 0,0-4 1,0-5 1,6-4-1,-1-9 1,5-4 0,0-5 1,5-5-4,0 1-1,5-5-1,0-5-2,5 1 1,-5-9 1,0 4-17,0-4-6,1-1-26,-6 1-7,0 4-18,0 0-50,5 0 27</inkml:trace>
          <inkml:trace contextRef="#ctx0" brushRef="#br0" timeOffset="28644.7459">1616 1222 104,'10'-5'41,"-5"5"-22,0 0-20,-5 0 7,5-4-4,-5-1 9,0-3 8,0 3 5,-5-4 5,0-9-4,0 14-3,-5 4-12,0 0-2,0 0 2,0 0-4,0 4 2,0 1 1,-5-1 2,0 10-3,0 3 0,-1 6-5,1 4 0,0-1-1,0 6 1,0-5 0,5 4 3,5-4-5,0-5-1,0 0 2,0-4 1,5 0-4,0-5-1,5-4 1,-5-9 2,10 0 15,0 0 1,0-13 2,0 0-6,-5-10 0,0-4-4,0 1 0,0-1-5,-5 0-1,5 0-1,-5 5-2,0 4 3,0 0 0,0 5-4,0 4-1,0 4-2,0 5 0,10 14 3,0-1 0,1 1 1,-1 8 0,5 5-3,0-5 2,5-4-1,5 4 0,0-8 2,5-5 2,0-5-1,1-4-1,-6-9 1,5 0 1,-5-4-1,5-1 2,0 1-2,-5-9 2,-4-1-4,-1 1-2,-5-5 4,-5-9 3,0 5-3,0-9-1,0 0 0,-5-1 2,0 1-1,0 4-1,-5 1 1,0 3 1,0 6-3,0 3 0,-5-4 1,5 10 2,-5 3-3,0 5 0,0 0 3,0 5 1,0 8-1,0 10-2,-5 8 1,0 9 1,5 19 3,0 8 2,0 4-1,5 5-1,5 5-1,5-5 2,0-5-5,5-4-1,5-4 0,5-9 0,0-14 2,5-9 1,16-13-10,4-13-3,10-19-46,-4-17-18,-1-9-59</inkml:trace>
        </inkml:traceGroup>
      </inkml:traceGroup>
    </inkml:traceGroup>
    <inkml:traceGroup>
      <inkml:annotationXML>
        <emma:emma xmlns:emma="http://www.w3.org/2003/04/emma" version="1.0">
          <emma:interpretation id="{22407F19-AFF3-4612-A5A4-8F1A2D26F843}" emma:medium="tactile" emma:mode="ink">
            <msink:context xmlns:msink="http://schemas.microsoft.com/ink/2010/main" type="paragraph" rotatedBoundingBox="19556,6401 23703,6137 23750,6861 19602,7126" alignmentLevel="1"/>
          </emma:interpretation>
        </emma:emma>
      </inkml:annotationXML>
      <inkml:traceGroup>
        <inkml:annotationXML>
          <emma:emma xmlns:emma="http://www.w3.org/2003/04/emma" version="1.0">
            <emma:interpretation id="{7DF8875F-4CAB-4941-A964-F4FD7A920483}" emma:medium="tactile" emma:mode="ink">
              <msink:context xmlns:msink="http://schemas.microsoft.com/ink/2010/main" type="line" rotatedBoundingBox="19556,6401 23703,6137 23750,6861 19602,7126"/>
            </emma:interpretation>
          </emma:emma>
        </inkml:annotationXML>
        <inkml:traceGroup>
          <inkml:annotationXML>
            <emma:emma xmlns:emma="http://www.w3.org/2003/04/emma" version="1.0">
              <emma:interpretation id="{3A26C4B6-264B-442F-8EE4-43ED269F1DA7}" emma:medium="tactile" emma:mode="ink">
                <msink:context xmlns:msink="http://schemas.microsoft.com/ink/2010/main" type="inkWord" rotatedBoundingBox="19567,6575 19998,6548 20030,7037 19598,7065"/>
              </emma:interpretation>
              <emma:one-of disjunction-type="recognition" id="oneOf2">
                <emma:interpretation id="interp10" emma:lang="en-US" emma:confidence="1">
                  <emma:literal>C</emma:literal>
                </emma:interpretation>
                <emma:interpretation id="interp11" emma:lang="en-US" emma:confidence="0">
                  <emma:literal>&lt;</emma:literal>
                </emma:interpretation>
                <emma:interpretation id="interp12" emma:lang="en-US" emma:confidence="0">
                  <emma:literal>(</emma:literal>
                </emma:interpretation>
                <emma:interpretation id="interp13" emma:lang="en-US" emma:confidence="0">
                  <emma:literal>c</emma:literal>
                </emma:interpretation>
                <emma:interpretation id="interp14" emma:lang="en-US" emma:confidence="0">
                  <emma:literal>{</emma:literal>
                </emma:interpretation>
              </emma:one-of>
            </emma:emma>
          </inkml:annotationXML>
          <inkml:trace contextRef="#ctx0" brushRef="#br0" timeOffset="-2897.8748">-1591 2098 64,'-5'-5'27,"10"5"-14,0 0-15,5-4 6,0-1-3,0 1 10,-5-1 8,0 1 5,0-1 5,-5 1-2,0 4 1,0 0-12,0 0-2,0 0-8,0 0-2,0 0 2,0 0 1,0 0 3,0 0-1,0 0 2,0 0-2,0 0 0,-10 0-3,0 4-1,0 1-1,5-1 0,-15 10 2,0-5-1,0 0 0,-1 9-1,6-5 0,-5 5 2,5-5 3,0 1-2,0-1-2,0-4 0,0 0-1,-5 0-2,5-5 1,0 1-2,-1-1 2,6 1 0,0-1 1,0 1-2,5-1-2,0 1 1,0-5 1,-10 4-1,5 1-1,10-5 1,-10 4 1,5 0-3,0 1-2,0-1 2,-5 5 0,5-4 3,0-1 1,5-4 3,0 0-3,0 0 0,-5 5-1,5-5-2,-5 4 1,5-4 1,0 0-3,0 0 0,0 5 1,0-5 0,0 0 0,5 9 0,-5-5 0,5 5 0,0 0-3,5 0 2,-5 0 1,5 0 0,-5 0 0,0 0 0,0 0 0,5 0 0,-5-1 0,5 6 2,-5-5-3,0 0 0,5-5 1,0 1 2,0-1-1,-5 1-1,6-1-2,-1 1 1,0-1 3,0 0 3,-5 1 0,5-1 0,5 5-6,-10-4 1,5-1 2,-5 5 3,5-4-2,-5-1-2,-5-4 2,10 5 0,-5-1 1,0 5 9,0 0-1,-5-9 5,5 0-7,-5 0-3,0 0 0,5 0 2,-5 0-2,0 0 1,0 0-7,0 0-1,0 0 0,5 4-3,0-8 2,0 0-19,-5 4-7,15 4-46,0-13-17,1-4-38</inkml:trace>
        </inkml:traceGroup>
        <inkml:traceGroup>
          <inkml:annotationXML>
            <emma:emma xmlns:emma="http://www.w3.org/2003/04/emma" version="1.0">
              <emma:interpretation id="{B1F7DC59-F809-4DB5-B5BB-AB00922695DD}" emma:medium="tactile" emma:mode="ink">
                <msink:context xmlns:msink="http://schemas.microsoft.com/ink/2010/main" type="inkWord" rotatedBoundingBox="22075,6241 23703,6137 23750,6861 22121,6965"/>
              </emma:interpretation>
              <emma:one-of disjunction-type="recognition" id="oneOf3">
                <emma:interpretation id="interp15" emma:lang="en-US" emma:confidence="0">
                  <emma:literal>RBE</emma:literal>
                </emma:interpretation>
                <emma:interpretation id="interp16" emma:lang="en-US" emma:confidence="0">
                  <emma:literal>RBF</emma:literal>
                </emma:interpretation>
                <emma:interpretation id="interp17" emma:lang="en-US" emma:confidence="0">
                  <emma:literal>RBEF</emma:literal>
                </emma:interpretation>
                <emma:interpretation id="interp18" emma:lang="en-US" emma:confidence="0">
                  <emma:literal>RBCF</emma:literal>
                </emma:interpretation>
                <emma:interpretation id="interp19" emma:lang="en-US" emma:confidence="0">
                  <emma:literal>RBLF</emma:literal>
                </emma:interpretation>
              </emma:one-of>
            </emma:emma>
          </inkml:annotationXML>
          <inkml:trace contextRef="#ctx0" brushRef="#br0" timeOffset="30821.5442">611 1789 112,'-5'-22'44,"5"22"-24,5 5-6,-5-5 15,0 0-3,0 0-1,5 13 0,0 0-1,-5 1 9,5 13-19,-5 4 0,0 5 0,0 4-2,0 9 3,-5 5-2,5-5 0,-5 0-10,0 0-1,0-4-2,5-5 2,-5-4-1,0-5-1,0-4 1,5-5-1,0-4 0,0 0 0,0-9-16,-5 0-6,-1-9-18,6 0-7,0-5-41,0 1-32,0-5 48</inkml:trace>
          <inkml:trace contextRef="#ctx0" brushRef="#br0" timeOffset="31511.4824">600 2130 156,'-5'-9'57,"0"9"-30,-1-18-25,6 9 14,0-4-10,0-5-1,6-4-3,-6-1-2,5 1 1,-5-5 3,5 0 5,0 5 6,5-5 5,5 0-1,0 5-2,0 0-7,5 4-2,1 0-2,-1 5-1,0-1-3,0 5-2,0 0 1,1 5 1,-1 4-1,0 4 2,-5 5-2,0 14 2,5 12 0,-9 1 3,-6 0-5,-5-5-3,0 5-2,-5-5 3,-6 0 2,-4 5 4,5-5 0,0 5 2,0-9-4,0-5 0,0-4-1,0-4 1,0-1 0,0-4 3,-6-14 6,1 1-9,5-9-1,10-1 0,0 1 1,0-1 1,5 5-2,0 0-2,0 1-2,5-1 1,-5 9 1,6 0 0,-1 0-3,0 4 2,5 9 3,0 5 3,0 0 0,10 0 2,-4 4-4,-1 1 0,0-1 1,0 0 2,-5 1-3,1-1-2,-6-4 2,0 0 0,0 0-1,-5-5 1,0-4-4,0 0 0,0-4-17,-5-5-8,0 0-33,0 0-12,0-5-40</inkml:trace>
          <inkml:trace contextRef="#ctx0" brushRef="#br0" timeOffset="32742.9644">1229 2075 172,'-10'5'66,"10"-5"-36,-5 0-26,5 0 15,0-5-11,0-4-2,0 1-6,-5-1-3,5-5 2,0 5 11,-10-4 6,10 4 3,-10 4 3,0 1-10,15-1 5,-5 1-2,-5 4-8,5 0-3,5 9-3,0 4-1,5 1 2,-5 4 3,-5 4 2,5 5 1,-5 0-4,5 4-1,0 0-3,-5 0-3,0 5 2,0-5 2,0 1 2,0-5 1,5-1-2,-5-3-2,-5-5 3,5-5 0,0 0-1,0-4-2,0-9-2,0 0 1,0 0 3,-5-4 1,-10-10 1,5 1 2,15-5-3,-15 0 0,5 0-3,0-4-1,0 0 1,0-14 0,10 5-3,-10-5 2,15 0 3,-5 0 3,5 1-2,0-1-2,0 5-3,0-5 1,0 5 1,0-1 2,0 10-3,0 0 0,0-1 1,-5 5 2,5 5-1,0 0-1,0 4 1,0 0 1,0 4-3,-4 1 0,4 4 1,-5 9 2,5 0-1,0 9-1,0 4 1,-5 0 1,5 1-3,-5 3 0,5 1 1,-5 5 2,0-6-3,-5 6 0,0-1 3,0-4 1,0 0-1,-5-1 1,0-3-4,0-5 0,0-1 1,-5 1 0,0-4 0,0-5 2,0 0-1,0-5-1,0 1 1,-1-5-1,6 0 0,0-5 0,5 1-3,0-1 2,0 1 3,5-1 1,0 1-1,6-5 1,-1 0-4,0 0 0,0-4 3,5 4 1,0 0-4,-5 0 1,10 0-2,-5 4 0,5 1 2,-5 8 2,0 1-1,0-1 2,-4 14 2,-1-4-4,0-1-3,-5 5 5,0 0 3,-5 0 1,-5-1 1,-5 1 2,0 0 1,-6 4-1,-4-4-1,0 0-5,0-4-1,-5-1-3,0-4-1,0 4-4,5-13-1,0 0-15,-1 0-6,1-9-11,10 5-1,0 0-30,5-5-10,0 0-27</inkml:trace>
          <inkml:trace contextRef="#ctx0" brushRef="#br0" timeOffset="33358.6449">1732 2138 112,'10'-36'44,"-5"36"-24,0-9-6,0 5 15,0-5-3,0 0-1,-5 0-5,0 0-2,0-4-10,0-1 4,0 1 1,0-5 5,0 5 1,-5-1 1,0-8 11,0 4-9,0 5-4,0-1-2,0 5-5,-5 18-1,0 5-6,5-1-1,0 5 1,-6 4 0,6 9 0,0 10 0,0 3 2,0-3 3,5-1 2,0 0-3,0-4-3,5-5 0,0-4-1,0 0-2,6-10-2,-1-3-6,0-5-1,0-5-13,0-4-2,0-4-39,0-1-17,0 1-48</inkml:trace>
          <inkml:trace contextRef="#ctx0" brushRef="#br0" timeOffset="33960.7532">1817 2268 212,'-5'0'82,"5"0"-44,0 0-42,0 0 13,0 0-12,5 0 0,0-5 7,5 1 7,0-1-5,0 1 8,0 4 5,10-5 14,1 1-15,-6-1-7,0 5-5,0 0-2,0 0-5,0 0 1,0-4 0,-5 4 0,0-5-20,0 1-9,0 4-45,0-5-19</inkml:trace>
          <inkml:trace contextRef="#ctx0" brushRef="#br0" timeOffset="36767.5501">2179 1888 96,'-5'-5'38,"0"-17"-20,10 35-10,-5-17 13,0-1-3,0 1-1,0-1-5,0 1 0,0-1 6,-5 1 3,5 0-10,0 4 7,-5 0 2,0 0-4,5 0 1,0 0-4,0 0 0,0 0-1,-5 0 0,5 0-4,0 0-3,0 0 2,0 0 0,0 0-6,0 0 0,0 13-3,0-4 3,0 0 1,0 0 2,0-9 2,0 9-3,0-9 0,0 0 1,0 4 0,0 5-2,0-9-2,0 0 1,0 0-1,0 0 0,0 0 0,0 5 0,0-5 0,0-5 0,0 5 0,0 0-3,0 0 2,0 0-10,0 0-5,-5 0-17,5-13-6,5 4-30,-5 0-55,5 0 26</inkml:trace>
          <inkml:trace contextRef="#ctx0" brushRef="#br0" timeOffset="38297.8703">1958 2133 116,'-5'-4'46,"5"26"-24,-5-26-13,5 4 16,0 9 3,-10-14 3,10 5-5,0-4-2,0-1-13,0 5-2,-5-4-2,5-1 3,0 5 1,0 0-3,5 0 0,0 0-1,0 0 1,5 0 0,0 0 0,0-4-2,0 0 1,5-1-6,0 1-1,0-1 2,0 1 3,0-1-2,1 1 0,-1-5 1,-5 4 0,0 5 0,0 0 2,-10 0-1,5 0 2,0 0 0,-5 0 3,0 0-1,0 0 0,0 0-5,0 0-3,0 0 0,0 0-1,0 0-3,0 0 0,0 0-31,0-4-15,5-1-83</inkml:trace>
        </inkml:traceGroup>
      </inkml:traceGroup>
    </inkml:traceGroup>
    <inkml:traceGroup>
      <inkml:annotationXML>
        <emma:emma xmlns:emma="http://www.w3.org/2003/04/emma" version="1.0">
          <emma:interpretation id="{34DCEE53-DE8C-4195-9D6C-EE2E9BF9F03E}" emma:medium="tactile" emma:mode="ink">
            <msink:context xmlns:msink="http://schemas.microsoft.com/ink/2010/main" type="paragraph" rotatedBoundingBox="22874,7059 24850,6846 24926,7551 22950,7764" alignmentLevel="3"/>
          </emma:interpretation>
        </emma:emma>
      </inkml:annotationXML>
      <inkml:traceGroup>
        <inkml:annotationXML>
          <emma:emma xmlns:emma="http://www.w3.org/2003/04/emma" version="1.0">
            <emma:interpretation id="{8A87BD33-6FC3-42F2-A055-37769B0B63CA}" emma:medium="tactile" emma:mode="ink">
              <msink:context xmlns:msink="http://schemas.microsoft.com/ink/2010/main" type="line" rotatedBoundingBox="22874,7059 24850,6846 24926,7551 22950,7764"/>
            </emma:interpretation>
          </emma:emma>
        </inkml:annotationXML>
        <inkml:traceGroup>
          <inkml:annotationXML>
            <emma:emma xmlns:emma="http://www.w3.org/2003/04/emma" version="1.0">
              <emma:interpretation id="{F85FA0CA-26A8-4EB5-8ECB-9A5EF0B22111}" emma:medium="tactile" emma:mode="ink">
                <msink:context xmlns:msink="http://schemas.microsoft.com/ink/2010/main" type="inkWord" rotatedBoundingBox="22874,7059 24850,6846 24926,7551 22950,7764"/>
              </emma:interpretation>
              <emma:one-of disjunction-type="recognition" id="oneOf4">
                <emma:interpretation id="interp20" emma:lang="en-US" emma:confidence="0">
                  <emma:literal>UKPCD</emma:literal>
                </emma:interpretation>
                <emma:interpretation id="interp21" emma:lang="en-US" emma:confidence="0">
                  <emma:literal>UKPGD</emma:literal>
                </emma:interpretation>
                <emma:interpretation id="interp22" emma:lang="en-US" emma:confidence="0">
                  <emma:literal>unsex</emma:literal>
                </emma:interpretation>
                <emma:interpretation id="interp23" emma:lang="en-US" emma:confidence="0">
                  <emma:literal>inkpot</emma:literal>
                </emma:interpretation>
                <emma:interpretation id="interp24" emma:lang="en-US" emma:confidence="0">
                  <emma:literal>UKPD/</emma:literal>
                </emma:interpretation>
              </emma:one-of>
            </emma:emma>
          </inkml:annotationXML>
          <inkml:trace contextRef="#ctx0" brushRef="#br0" timeOffset="39618.3696">1380 2603 324,'0'0'17,"5"0"-7,-5 0-4,5 13-4,-5 5-2,0 0 1,0 4 1,0 9-1,0 1-1,5-5 1,-5 8-1,0 6 2,0-6 3,0-3 0,0-1 2,-5-4-2,5-1 0,0 1 1,0 0 1,0-5-8,0-4-1,5 0 0,-5-4 3,5-6 2,0-3 1,10-5-2,0-5-2,0-3 3,5-1 0,0 0-4,-5-5 1,6 1 0,-1-1 0,0 1-5,0 0-1,0-5 5,0 0 2,-5 4-4,0-8 0,0 0 7,0 4 5,1 5-7,-6-5 0,0 0-2,0 4 2,-5-3-3,0-1 0,-5 4 1,0 1 2,0-5-1,0 5 2,-5-1-2,5 5-1,-5 0 3,0 0 2,5 5 2,-5-1 3,0 1-1,5 4 0,0 0-1,0 4 2,0 5-3,0 0 1,0 5-3,0 4 2,0-1 0,5 6 1,0 4-2,0 4-1,5 0-3,0-4-2,0 0 1,0-5-1,-5 0-3,0-4 2,0-4-12,5-1-5,-5-4-23,5-4-11,5-5-44</inkml:trace>
          <inkml:trace contextRef="#ctx0" brushRef="#br0" timeOffset="38989.6245">1370 2638 108,'5'0'41,"-5"0"-22,0-26 0,0 21 18,0 1-5,5 4 1</inkml:trace>
          <inkml:trace contextRef="#ctx0" brushRef="#br0" timeOffset="40339.9585">2104 2688 184,'0'-5'71,"5"10"-38,-5-10-21,0 5 21,0 0-10,0 0-4,0 0-2,0 5-1,0-5-8,0 4 1,-5 5 2,5 4-6,0 1-1,-5 4-2,0 4-2,5 5 3,-5 4 2,5 5-2,-5-5-2,5 0 0,-5-4-1,5 0 0,0-5 0,0-4 0,-5-4 0,5-1-3,0-4 2,0-5 3,0-4 1,0 0-1,0-4-2,5-5 1,-5 0 1,5-18-3,0 5-2,5-5 2,0 0 2,5 1-2,-5-6 0,0 5 1,10 1 0,5 3 0,-10 1 0,10 4 0,-10 0 2,1 5-3,-1-1 0,0 5 1,-5 5-7,0 0-3,0 4-19,0 0-6,-5 0-24,0 4-10,0 5-18</inkml:trace>
          <inkml:trace contextRef="#ctx0" brushRef="#br0" timeOffset="40656.3021">2174 2880 236,'-10'9'88,"0"-9"-48,15 0-40,-5 0 16,0 13-9,5-4 7,10 0 3,-5 4-8,0 1 6,5-1 4,-10 1-4,0-1 2,0 0-8,10 1-3,-5-1-6,1 1-2,-1-1 1,0-4 2,0 0-11,-5 0-3,0-5-29,5-4-13,-5 0-31,5-4-46,0-1 35</inkml:trace>
          <inkml:trace contextRef="#ctx0" brushRef="#br0" timeOffset="41631.0675">2556 3027 44,'10'0'19,"-5"5"-10,0-1 13,-5-4 17,0 0-3,0 9 2,0 0-9,0 0-3,-5-5-8,0 5-3,0-4-9,0-1 3,0-4 1,-5 0 1,0 0 1,0-4-2,0-1 1,0-4-4,0 0-2,0-4 0,5-9 1,0-10-3,0 1-2,0 0 2,5-5 0,0 0-1,0 1-2,5-10 5,0-4 1,0 4 2,0 9 2,5 1-7,0 3-2,0 6-1,0-1 2,0 4-1,0 5-1,0 5 1,0 0-1,0 4-3,0 0 2,0 4 3,0 5 1,5 5-4,6 4 1,-1 0 2,-5 0-3,0 0 0,0 4 1,0 0 2,-5 5-1,5 9-1,-5-5 3,0 1 2,0-1-2,-5 0 0,0 1-3,-5-1-3,0 5 2,0-5 2,-5 5 2,0 0 1,-5-5-5,0 5 1,-10 4 0,5-4 0,-5 0 0,0-5 2,0-4-1,0 0-1,-1-5 1,1-4 1,5 0 3,0-4 2,0-5 3,0 0 1,5-5-1,0-8 1,5-9-8,0-1-4,0 1 0,5 0 2,0 4-2,5 0 0,0 0 1,5 5 2,0-1-1,0 5-1,0 5 1,0-1 1,0 1-1,0 4-1,5 0 1,0 4-1,6 1 0,-6 4 0,0 0-7,0 0-3,0-1-34,0 1-16,0 0-66</inkml:trace>
          <inkml:trace contextRef="#ctx0" brushRef="#br0" timeOffset="42201.1386">3069 2629 152,'0'-40'57,"0"9"-30,0 9-18,0 17 14,0-4-2,0 0-1,-10 5 12,0-1 6,0 1 11,-10 4-27,-1 4-2,1 5-3,5 9-5,0 9-2,0 0-3,0 9 0,0-1-4,5 1 0,0-5-1,5 1-2,0-1 1,5 0-1,5 0 0,0-4 2,0-9-3,5 0 0,0 0 1,10-5 2,0-4-10,10-9-35,1 0-6,-6-13-33,0-1-10,0-3-4</inkml:trace>
          <inkml:trace contextRef="#ctx0" brushRef="#br0" timeOffset="43042.4016">3089 2589 272,'-5'0'104,"10"-27"-56,5 10-58,0 12 16,5-4-8,0-4 0,5-1 2,0 5 2,1 0-1,-6 5 6,5 4 5,-5 4 0,5 5 1,-5 14-3,0 17-1,0 0-3,0 0 1,-5 1-2,0 3 0,-5 5-1,0 5 0,-5-9 0,-5-5 2,-5 0-3,-10-4-2,-5-5-5,-10-4 0,0-9-29,-10-5-11,-16-8-45,6-5-19,5-9 13</inkml:trace>
          <inkml:trace contextRef="#ctx0" brushRef="#br0" timeOffset="42666.3746">3270 2406 228,'0'0'85,"0"0"-46,0 0-41,0 0 17,0 0-11,0 0 0,0 5 7,-5 3 4,0 10-7,0-4 4,-5 4 4,0 13 1,0 14-1,0-1-6,0 1-2,5 4-2,-5 5-1,5 4-3,-1-5 1,1-3-4,0-6 0,0-4 1,0-8 2,0-5-1,5-5-1,-5-9-13,5-4-4,0-4-13,0-5-6,0-5-6,5-8-1,0-1-14,0-8-48,0-18 15</inkml:trace>
        </inkml:traceGroup>
      </inkml:traceGroup>
    </inkml:traceGroup>
    <inkml:traceGroup>
      <inkml:annotationXML>
        <emma:emma xmlns:emma="http://www.w3.org/2003/04/emma" version="1.0">
          <emma:interpretation id="{14A34FAB-6165-459F-B8B7-B1027D4F9596}" emma:medium="tactile" emma:mode="ink">
            <msink:context xmlns:msink="http://schemas.microsoft.com/ink/2010/main" type="paragraph" rotatedBoundingBox="21996,7912 24933,8108 24868,9077 21931,8881" alignmentLevel="2"/>
          </emma:interpretation>
        </emma:emma>
      </inkml:annotationXML>
      <inkml:traceGroup>
        <inkml:annotationXML>
          <emma:emma xmlns:emma="http://www.w3.org/2003/04/emma" version="1.0">
            <emma:interpretation id="{5F3B2CA1-90C8-4EC3-8CF3-D4EAC371F3E5}" emma:medium="tactile" emma:mode="ink">
              <msink:context xmlns:msink="http://schemas.microsoft.com/ink/2010/main" type="line" rotatedBoundingBox="21996,7912 24933,8108 24868,9077 21931,8881"/>
            </emma:interpretation>
          </emma:emma>
        </inkml:annotationXML>
        <inkml:traceGroup>
          <inkml:annotationXML>
            <emma:emma xmlns:emma="http://www.w3.org/2003/04/emma" version="1.0">
              <emma:interpretation id="{12F7394D-5D26-45DE-9D83-F35014B4F465}" emma:medium="tactile" emma:mode="ink">
                <msink:context xmlns:msink="http://schemas.microsoft.com/ink/2010/main" type="inkWord" rotatedBoundingBox="21996,7912 24933,8108 24868,9077 21931,8881"/>
              </emma:interpretation>
              <emma:one-of disjunction-type="recognition" id="oneOf5">
                <emma:interpretation id="interp25" emma:lang="en-US" emma:confidence="0">
                  <emma:literal>HYBERID</emma:literal>
                </emma:interpretation>
                <emma:interpretation id="interp26" emma:lang="en-US" emma:confidence="0">
                  <emma:literal>HYBFERID</emma:literal>
                </emma:interpretation>
                <emma:interpretation id="interp27" emma:lang="en-US" emma:confidence="0">
                  <emma:literal>HYBEERID</emma:literal>
                </emma:interpretation>
                <emma:interpretation id="interp28" emma:lang="en-US" emma:confidence="0">
                  <emma:literal>HYBEIRID</emma:literal>
                </emma:interpretation>
                <emma:interpretation id="interp29" emma:lang="en-US" emma:confidence="0">
                  <emma:literal>HYBERRD</emma:literal>
                </emma:interpretation>
              </emma:one-of>
            </emma:emma>
          </inkml:annotationXML>
          <inkml:trace contextRef="#ctx0" brushRef="#br0" timeOffset="55378.6955">460 3590 184,'-5'0'68,"5"-9"-36,5 14-31,-5-5 14,0 0-6,0 0 2,0 0 3,0 0 3,-5 0-9,5 4 9,-5-4 5,5 0-5,0 5 1,-5-5-9,5 4-1,0 10-6,0-1-2,0 0 0,0 19 0,5-1 2,0 5 1,0 4 3,0 0-1,-5 0 2,0 5 0,0-5 1,0 9-7,0-13 0,0 0 1,0-9 1,0-1-4,0-8 1,0-4 0,0-5 2,0 4-3,0-13 0,-5 5-8,5-5-4,0 0-13,0 0-6,0 0-16,5-18-153,5-9 107</inkml:trace>
          <inkml:trace contextRef="#ctx0" brushRef="#br0" timeOffset="55919.7896">480 3854 160,'-10'0'63,"20"4"-34,-10-4-30,0 0 15,0 0-10,0 0-2,0 0 7,0 0 4,0 0-6,5 9 7,-5-9 3,10 0 4,0 0 4,0 0-9,10-4-4,0-5-5,0 4-2,6 1-1,4-1 0,0-3-2,-5 3 1,0-4-2,-5 5-1,0-1 1,-5 1-1,1-1 0,-1 5 0,-5 0 0,0 0 0,0 0-9,-5 0-2,0 0-12,-5 0-5,0 0-14,0 0-4,0 0-41</inkml:trace>
          <inkml:trace contextRef="#ctx0" brushRef="#br0" timeOffset="56370.0338">817 3604 192,'-5'4'71,"5"-8"-38,0 4-39,0 0 12,0 0-4,5 0 1,0-5-1,-5 5-2,0 0 1,5-4 10,-5 4 5,0 0 0,5 9 3,-5-9-6,5 17-3,0 6-1,0-1-1,0-4 2,-5 4 4,0 5-2,5 0 3,-5 0-6,5 0-1,-5-5-4,0 0-1,0 1-1,0-5 1,0-1-2,0-3-1,0-1 1,0-4-1,0 0-16,0-4-6,0-5-22,0 0-10,0 0-22,0 0-43,0 0 29</inkml:trace>
          <inkml:trace contextRef="#ctx0" brushRef="#br0" timeOffset="57000.2179">1003 3608 156,'-5'0'60,"10"5"-32,-5-10-26,0 5 14,0 0-10,5 0-1,-5 0-1,5 0 2,-5 0-3,0 0 9,0 0 7,0 0 3,0 0-7,10 27 1,-5-5-6,5-4 0,0 0 0,0 0 1,5 0 1,0-5-2,-5 5-1,0-5-3,0 5 1,5 0-4,1-4-2,-1-5-3,0 4 1,-10 0 1,5 1 2,0-5-1,0 0-1,-5 0-2,5 4 1,-10 0-8,5-4-4,-5 0-20,0-9-8,0 5-28,0-5-50,0 0 21</inkml:trace>
          <inkml:trace contextRef="#ctx0" brushRef="#br0" timeOffset="57495.6229">1264 3711 104,'0'-18'38,"5"14"-20,-10-1-21,5-4 8,0 5 2,5-1 6,-5 1 15,0-1 7,0 1-1,5 4 2,-5-5-9,0 1-4,0-1-13,0 1-4,0 4-2,0 9 4,0-14 3,5 5-4,-5 9 1,0 9 4,0 0 4,0-5-2,0 19 9,-5 3-5,0 6-2,-5 3-3,0 6-3,0 3-1,0 1-8,-5-1 0,0-8-1,-5-5 2,5-8-1,0-6 2,-1-3 0,6-5 3,0-1-32,0-8-12,5 5-21,0-14-6,0-5-29,15 1-39</inkml:trace>
          <inkml:trace contextRef="#ctx0" brushRef="#br0" timeOffset="59041.7539">1380 3738 140,'-5'-5'52,"10"5"-28,-5-18-28,5 18 8,-5-4-2,5-1 3,-5 5 11,0-4 5,0 4-11,0-5 8,0 5 4,5 0-5,-5 9 1,0 0-5,0 0 2,0 5-4,-5 4-1,0 8-2,5 1 2,0 4-1,-5 5 2,0 22-2,0-9 0,5-13-3,-5 4-1,0-4-1,0-5-2,0-8 1,0-10-2,0 1-1,0 3-4,5-12 0,0-5-9,0 0-4,0-9-5,0 5 1,0-1-1,0-13-2,0-9 0,0 1 0,0 3-2,0 1-1,0 0 8,0-1 6,5 1 8,-5-5 5,0 5 5,5 4 2,-5-5 3,0 1 4,5 0 7,0 4 7,0 0-9,-5 0-1,10-4-8,0 4-4,-5 5-1,5-10 1,10-4-1,-5 5 2,0 9-2,5-5 0,-5 0-3,0 4 1,0 1 2,1 4 2,-1 0-1,-5 0 1,0 0 0,0 5 3,0 4-3,-5-5 1,0-4-3,-5 9 0,5 5-3,0-1 1,0 5 0,-5 0 3,0-9-3,0 32-4,0-6 0,0 1 1,0 0 0,0 0 0,-5 4 2,0 5-1,0-5-1,0 0 1,-5 1-1,0 8 0,5-18 0,-5-4 0,0 4 0,0 1 2,0-5 1,5-5 1,-1-17 0,1-1-2,0 1 1,0-5-2,0 0 2,5 0-2,0 0-1,5 0 1,0-4-1,5-1-3,1 5 2,-1 0 1,0 0 2,0 0-3,5 0 0,0 1 1,0-1 2,0 0-1,0 4-1,5 1 3,-5-1 0,0 5-1,0 0 1,1 5 0,-6 4 3,0 0-3,-5 4-2,0 0 2,-5 5 2,0 0 0,-5 0 2,-5 13-2,0 5 2,-6 0 2,-4 0 2,0-10-3,0 1 0,0 0-3,0-5 2,0-4-4,0 0-2,0-5-3,0-4 1,4-4 1,1-5 0,5 0-18,0 0-5,5-9-33,0 0-1,0-4 1,15 4-7,0 0-2,0-5-22</inkml:trace>
          <inkml:trace contextRef="#ctx0" brushRef="#br0" timeOffset="60768.3696">1737 4453 252,'-10'26'93,"10"-21"-50,5-27-50,0 17 16,0 1-8,5-1 2,0-8 4,0-1 4,0 5-6,0 0 1,0 1 4,0 3-4,5 1 2,0-5-7,5 4-1,0 1 2,1-5 1,-1-5-8,0 5-2,0-4-31,0 4-13,0-4-60</inkml:trace>
          <inkml:trace contextRef="#ctx0" brushRef="#br0" timeOffset="59582.3465">1777 3747 156,'0'0'60,"5"0"-32,-5 0-35,0 0 10,0 0-1,0 0 1,0 0 3,0 0 3,0 0-4,0 0 17,5 9 7,-5-1-6,0 6 0,0-1-10,5 10 0,-5 3-2,0 6 1,0-1 0,0 23 2,0 4-3,0-9 1,0 0-7,0-9-3,0-4-1,-5 13 1,0-22-1,0-9-1,5 0 3,-5-9-18,5 0-6,0-5-17,0-13-28,0-4 11,0-1-24,5-8-20,0-14 40</inkml:trace>
          <inkml:trace contextRef="#ctx0" brushRef="#br0" timeOffset="60017.7813">1787 3934 148,'0'0'57,"0"0"-30,0 0-23,5 0 15,0-4-9,-5-1-3,5-4 2,-5 0 4,5 1-7,0-1 8,0 0 3,0 0-5,0 0 1,0 4-8,5-4-3,0-4 1,10 4 2,-4 0-2,4 0-2,-5 5 0,0-1 1,0-4 1,0 5 1,0 4 0,0-5 0,-5 1-5,0-1 1,0 5 0,0 0 2,0 0-3,-5 0 0,0-4 1,-5 4 0,0 0-18,0 0-5,0 0-38,0 0-57,0 0 21</inkml:trace>
          <inkml:trace contextRef="#ctx0" brushRef="#br0" timeOffset="60469.4799">1882 4126 164,'-10'32'63,"10"-23"-34,0-9-16,0 0 19,0 0-5,0 9-1,0-9-6,5-14-2,-5 14-10,0 0 1,16-13 4,-1-5-3,0 0 0,5 0 2,0 5-4,-5-1-2,0 5-3,0 0-3,0 1-2,0-1 1,-5 0 1,0 4 2,0 1-10,1-1-4,-6 5-10,0 0-3,0-4-12,-5 4-1,0 0-31,-5 0-43,5 0 28</inkml:trace>
          <inkml:trace contextRef="#ctx0" brushRef="#br0" timeOffset="61263.6837">2345 3720 228,'-5'22'85,"5"-13"-46,0-13-43,0 4 15,0 0-10,0 9-1,0-9 9,0 0 3,-5 8-5,0 6 11,0-1 5,0 5-5,0 5-3,-10 8-4,5 0 0,0 14-6,5 8-1,0 1-2,0-5 1,0 0-2,-1-4-1,1-5-2,5-4-1,-10 4 4,10-9 1,0-8-7,0-1-2,-10-8-40,10-1-1,-10-13-1,-5-9-4,10 0-1,5-9-23</inkml:trace>
          <inkml:trace contextRef="#ctx0" brushRef="#br0" timeOffset="61969.5601">2249 3948 156,'-5'-9'57,"26"0"-30,-26-5-16,15 10 15,-5-5-10,0 0-4,0-4-5,0-1-2,5 1-3,0-1 5,0 1 5,5-5 0,0 5 1,0 4 1,5-9 4,0-9-4,0 14 0,1 4-6,-1 0-3,0 4-2,-5 1-3,0 4 3,0 18 2,-5 0 0,-5 0 0,0 4-1,-5 0-2,0 5 1,-5 0-4,-5 0 0,0-5 1,0 0 2,0 14 3,0-18 2,-5-5-3,0-4-1,5 0 3,0-4 1,-1-1-3,1 1-1,0-5-1,0 0 1,0 0-4,5 0 0,0 0 1,0 0 0,0 0 0,0 0 0,5 0 0,0 0 0,0 0-3,0 0 0,0 0 2,0 0 2,0 0 0,5 4 2,0 1 0,5 8 3,0 0-3,0 1 0,0-5 1,0 18 6,0-5 0,1 0-1,-1 1 1,0-6-3,0 6 1,-5-1-7,0-4-1,0-5 0,0 1 2,-5-1-1,0 1-1,0-5 1,0 0-1,0-9-11,0 0-5,0 4-45,0-4-16,0-4-8,0-1-30</inkml:trace>
          <inkml:trace contextRef="#ctx0" brushRef="#br0" timeOffset="62509.996">2833 3787 200,'0'-5'74,"0"5"-40,0 0-18,0 0 22,0 0-9,0 0-2,0 0-7,0 9-2,0-9-10,0 9 8,0 0 4,0 5-2,0 3 2,-5 6-2,0 8-2,0 9 0,-1 14 0,1-5-2,0-4 1,0-1-8,0 1-4,0-5-2,0-8 1,0-6-3,0-3-2,0-5-16,0-5-5,5-4-12,0-9-3,0 0-41,5-4-4,0-10-3,5 1-10</inkml:trace>
          <inkml:trace contextRef="#ctx0" brushRef="#br0" timeOffset="63530.7689">2958 3769 124,'-25'-13'46,"55"13"-24,-15-5-26,-10-4 10,5 0 4,6-13 3,-1 4 16,0 0 8,0 5-2,0 4 2,5 0-21,0-5 4,0 10 3,0 4-6,0 0 1,1-5-7,4 28 1,0-1-5,0 5 1,-5 0-1,0 4 1,0 5 0,0 0 0,-5 4-2,-10-4 1,1 22-4,-12-5-2,-4-4 4,-10-4 4,-10 0 1,-5-5 2,0-9-6,0-4-2,-6-5-7,-4-8 0,10-19-56,20-8-23,10-27-60</inkml:trace>
          <inkml:trace contextRef="#ctx0" brushRef="#br0" timeOffset="63065.5326">3129 3604 240,'-5'4'90,"5"-8"-48,0 8-42,0-4 16,0 0-9,0 0 1,0 0-5,0 0 0,0 5-1,-5 12 12,5-3 7,-5 8 7,5 1-12,-5-1-7,0 5-1,0 4-1,0 0-1,0 5 1,0 0-2,0 8 0,0-3-1,0 12 2,0-8-3,-5-9 0,0-1-1,0-3-2,5-10-2,0 5-1,-10-5-12,4-4-2,11 0-12,-10-5-4,0-4-15,5 0-8,0-4-20,0-5-45,0 0 32</inkml:trace>
        </inkml:traceGroup>
      </inkml:traceGroup>
    </inkml:traceGroup>
  </inkml:traceGroup>
</inkml:ink>
</file>

<file path=ppt/ink/ink6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7:18:42.114"/>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-5-7 376,'0'4'140,"0"-1"-109,0-3-9,0 0-9,0 0-36,0 0-10,0 0-104,-4 0-47</inkml:trace>
</inkml:ink>
</file>

<file path=ppt/ink/ink6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11:04:17.57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CEDA6E37-36D4-4A95-95BF-28D72C14B9EF}" emma:medium="tactile" emma:mode="ink">
          <msink:context xmlns:msink="http://schemas.microsoft.com/ink/2010/main" type="writingRegion" rotatedBoundingBox="4169,3616 21382,2831 21925,14716 4712,15502"/>
        </emma:interpretation>
      </emma:emma>
    </inkml:annotationXML>
    <inkml:traceGroup>
      <inkml:annotationXML>
        <emma:emma xmlns:emma="http://www.w3.org/2003/04/emma" version="1.0">
          <emma:interpretation id="{A7D25B3D-F9AA-4F1E-9201-431A0F96A6CA}" emma:medium="tactile" emma:mode="ink">
            <msink:context xmlns:msink="http://schemas.microsoft.com/ink/2010/main" type="paragraph" rotatedBoundingBox="6655,3502 6689,3502 6689,3542 6655,3542" alignmentLevel="2"/>
          </emma:interpretation>
        </emma:emma>
      </inkml:annotationXML>
      <inkml:traceGroup>
        <inkml:annotationXML>
          <emma:emma xmlns:emma="http://www.w3.org/2003/04/emma" version="1.0">
            <emma:interpretation id="{E5DA88A6-FC41-4241-9D09-80412F242072}" emma:medium="tactile" emma:mode="ink">
              <msink:context xmlns:msink="http://schemas.microsoft.com/ink/2010/main" type="inkBullet" rotatedBoundingBox="6654,3542 6684,3498 6694,3505 6665,3548"/>
            </emma:interpretation>
            <emma:one-of disjunction-type="recognition" id="oneOf0">
              <emma:interpretation id="interp0" emma:lang="en-US" emma:confidence="0">
                <emma:literal>_</emma:literal>
              </emma:interpretation>
              <emma:interpretation id="interp1" emma:lang="en-US" emma:confidence="0">
                <emma:literal>E</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3</emma:literal>
              </emma:interpretation>
            </emma:one-of>
          </emma:emma>
        </inkml:annotationXML>
        <inkml:trace contextRef="#ctx0" brushRef="#br0">2250-5526 188,'-4'3'71,"4"-3"-55,0 0 9,0 0 1,0 0-6,0 0-2,0 0-10,0 0-5,0 0-2,0 0 1,0 0 1,0 4 5,0-1 3,-3 0 5,3 1 2,0-1-3,-4 0 1,0 1-3,4-1 0,0 1-7,-4-1-2,4-3-4,0 0-1,0 0-1,0 3 0,-3-3-5,3 0-3,0 0-3,0 0 0,-4 0-6,4 0-3,0 0-2,-4 0 3,4 0-13,0 0-4,-4 0-52</inkml:trace>
      </inkml:traceGroup>
    </inkml:traceGroup>
    <inkml:traceGroup>
      <inkml:annotationXML>
        <emma:emma xmlns:emma="http://www.w3.org/2003/04/emma" version="1.0">
          <emma:interpretation id="{A005E754-813B-4DA1-9880-BAEDE2224399}" emma:medium="tactile" emma:mode="ink">
            <msink:context xmlns:msink="http://schemas.microsoft.com/ink/2010/main" type="paragraph" rotatedBoundingBox="4393,8523 20588,7784 20719,10659 4524,11398" alignmentLevel="1"/>
          </emma:interpretation>
        </emma:emma>
      </inkml:annotationXML>
      <inkml:traceGroup>
        <inkml:annotationXML>
          <emma:emma xmlns:emma="http://www.w3.org/2003/04/emma" version="1.0">
            <emma:interpretation id="{5EF960F0-EA2D-4D71-B288-0FF96570BBC7}" emma:medium="tactile" emma:mode="ink">
              <msink:context xmlns:msink="http://schemas.microsoft.com/ink/2010/main" type="line" rotatedBoundingBox="4393,8523 20588,7784 20719,10659 4524,11398"/>
            </emma:interpretation>
          </emma:emma>
        </inkml:annotationXML>
        <inkml:traceGroup>
          <inkml:annotationXML>
            <emma:emma xmlns:emma="http://www.w3.org/2003/04/emma" version="1.0">
              <emma:interpretation id="{D133214A-99D7-41BD-BA64-3F708BA6EF50}" emma:medium="tactile" emma:mode="ink">
                <msink:context xmlns:msink="http://schemas.microsoft.com/ink/2010/main" type="inkWord" rotatedBoundingBox="4401,8691 7911,8531 8002,10523 4492,10683"/>
              </emma:interpretation>
              <emma:one-of disjunction-type="recognition" id="oneOf1">
                <emma:interpretation id="interp5" emma:lang="en-US" emma:confidence="0">
                  <emma:literal>Table</emma:literal>
                </emma:interpretation>
                <emma:interpretation id="interp6" emma:lang="en-US" emma:confidence="0">
                  <emma:literal>table</emma:literal>
                </emma:interpretation>
                <emma:interpretation id="interp7" emma:lang="en-US" emma:confidence="0">
                  <emma:literal>Tables</emma:literal>
                </emma:interpretation>
                <emma:interpretation id="interp8" emma:lang="en-US" emma:confidence="0">
                  <emma:literal>Tahle</emma:literal>
                </emma:interpretation>
                <emma:interpretation id="interp9" emma:lang="en-US" emma:confidence="0">
                  <emma:literal>Fable</emma:literal>
                </emma:interpretation>
              </emma:one-of>
            </emma:emma>
          </inkml:annotationXML>
          <inkml:trace contextRef="#ctx0" brushRef="#br0" timeOffset="-85244.5901">82 473 224,'-45'0'85,"30"-3"-66,4 3-1,7 0-3,0 0-11,0-4-2,4 1-1,0 0 1,4-1-1,4-6 2,7-3 2,4-4 9,11-3 3,11-7-4,16-3 0,14 0-6,-3-4-2,0 1-2,0-1-3,4 4 1,3 3 1,0 4-3,5-4 0,-9 7-6,-7 3 0,-7 0-17,-8 4-7,-4 0-27,-7 2-11,-8 1-19</inkml:trace>
          <inkml:trace contextRef="#ctx0" brushRef="#br0" timeOffset="-84944.5853">584 235 256,'-34'10'96,"19"-10"-75,0 10 3,15-7-4,0 4-16,-4 3-1,4 10-5,0 11-2,4 9 3,-1 10 2,-3 17 2,4 17-4,0 20 1,-4 13 0,0 10 0,0 1-7,4-8-3,3-9 3,1-21 4,-1-9-7,8-14-3,4-13-44,4-14-20,3-17-9</inkml:trace>
          <inkml:trace contextRef="#ctx0" brushRef="#br0" timeOffset="-84388.7584">1326 962 272,'-22'-13'101,"14"6"-78,-3-10-5,7 14-7,-3-4-9,-5-3 1,1 4-4,-4-1-2,0 4 2,-4 6-5,4 14 0,-4 13-2,-3 10 0,-1 7 5,4 7 3,-4 6-1,5-3 0,2-7 1,9 0 2,3-3-3,4-10 0,8-7-1,3-6 0,4-7 4,4-11 1,0-6 3,3-10 3,1-3 0,-4-7 0,0-7-1,3-7 2,-7-2-1,-3-1 0,-1-4-1,-3 8 0,-1 3-4,-3 3-1,0 3-1,-1 4-2,1 4-2,-4 2 1,0 4 1,8 7-5,-1 10 1,5 6 2,3 4 1,0 6-4,7 4 1,1 0-9,3 3-2,1-3-10,3-4-2,0 1-9,0-11-3,0-3-50,-3-13-26,-1-14 54</inkml:trace>
          <inkml:trace contextRef="#ctx0" brushRef="#br0" timeOffset="-83308.6648">1900-425 272,'-12'7'104,"12"6"-81,0 24-6,0-10-9,-4 13-8,1 13 2,-1 21-6,4 23 1,0 24 1,-4 30-10,0 16-2,-3 1 5,-1-11 4,5-6 2,3-17 1,0-13 2,7-17 2,1-17-1,3-20-1,4-17 7,0-13 3,4-17-1,4-13 2,-1-17-4,1-17-2,-1-16-2,1-11 0,-4-13-2,-4 3 2,-7-3 0,-1 7 1,-3 6 2,-4 11 1,-4 2-3,4 15-1,-4 2-3,4 11-3,0 6-14,8 14-4,-1 13-7,5 7 0,3 0 13,0 3 8,0 0 3,4-3 2,0-1 2,7-2 0,-3-4-3,-1-3 0,1-4 4,3-6 3,1-10 3,-1-4 3,0-10 4,1-6 3,-1-18 4,1-9 2,-1-14-1,0-16-2,-3-10-6,0-14-4,-4 3-5,-1-6-2,-3 6-1,-3 11 1,-8 13 0,-1 13 3,-6 10 3,-1 18 2,-4 9-5,1 10-2,-5 14-11,-3 19-3,0 25 0,-4 19 1,1 17 3,-1 14 4,4 16 1,3 7 1,12-4-3,4-2 2,11-11 1,8-7 2,3-9-3,12-11 0,3-6-1,1-14 0,-1-3 2,-3-10 0,0-7 0,-4-10 0,0-7 2,-1-6 1,-2-10 1,-5-11 0,-3-16 2,-1-7 3,-7-10 2,-3 1 3,-9-11-5,-3 3-3,-3 4-1,-5 6 1,-3 7-5,-4 10-1,-4 7-2,0 14 0,-7 16 0,3 20-2,0 13 0,1 18 0,7 9-6,7 7-4,12-6 1,11 2 2,8-16-6,11-10-2,11-13 1,15-14 3,12-17 9,3-13 3,4-10-11,-3-14-5,-1-9-65,4-7-58,-7-7 44</inkml:trace>
        </inkml:traceGroup>
        <inkml:traceGroup>
          <inkml:annotationXML>
            <emma:emma xmlns:emma="http://www.w3.org/2003/04/emma" version="1.0">
              <emma:interpretation id="{444EB8D2-8A1F-44A0-A01C-BE701DF25892}" emma:medium="tactile" emma:mode="ink">
                <msink:context xmlns:msink="http://schemas.microsoft.com/ink/2010/main" type="inkWord" rotatedBoundingBox="8386,8341 14430,8065 14561,10940 8517,11216"/>
              </emma:interpretation>
              <emma:one-of disjunction-type="recognition" id="oneOf2">
                <emma:interpretation id="interp10" emma:lang="en-US" emma:confidence="1">
                  <emma:literal>actually</emma:literal>
                </emma:interpretation>
                <emma:interpretation id="interp11" emma:lang="en-US" emma:confidence="0">
                  <emma:literal>actuary</emma:literal>
                </emma:interpretation>
                <emma:interpretation id="interp12" emma:lang="en-US" emma:confidence="0">
                  <emma:literal>actively</emma:literal>
                </emma:interpretation>
                <emma:interpretation id="interp13" emma:lang="en-US" emma:confidence="0">
                  <emma:literal>actorly</emma:literal>
                </emma:interpretation>
                <emma:interpretation id="interp14" emma:lang="en-US" emma:confidence="0">
                  <emma:literal>actiony</emma:literal>
                </emma:interpretation>
              </emma:one-of>
            </emma:emma>
          </inkml:annotationXML>
          <inkml:trace contextRef="#ctx0" brushRef="#br0" timeOffset="-82181.0897">4143 1039 160,'0'-3'63,"7"6"-49,1 1 5,0-4 0,-1 0-5,4-4 2,8-2-5,-4-8 1,4-6-7,0-7-1,4-6 2,-5-4 6,1-3 2,-4-4-3,1-3 1,-9 0-3,1-3 0,-8 6-3,-4 8 1,-4 2 5,-3 7 2,-4 7-1,-4 7 0,-4 9-10,-3 14-1,-4 14-2,-8 16 2,4 10-6,0 14 1,8 6 1,-1-6 1,9-4 1,3-3 0,7-3-3,8 0 2,8-7-1,3-7 0,8-3 2,3-7 0,5-7 0,3-9 2,0-8 3,8-6 2,-4-10 3,-4-10 1,0-7-1,-4-6 1,1-7-2,-5-7 0,-3-3-8,-7 6 0,-5 0-1,-3 11 2,-4 3 5,-4 6 4,0 8-4,1 2 1,-1 4-5,0 10-2,4 7-5,0 10-2,4 6 3,3 10 3,8 1-1,4 3-2,4-4-5,7 4 0,4-7-14,4-3-3,3-3-9,1-8-4,-1-2 10,1-4 6,-5-3 0,9-7-1,-5-4-20,1-6-8,-5-7-28</inkml:trace>
          <inkml:trace contextRef="#ctx0" brushRef="#br0" timeOffset="-81596.4422">5199 761 184,'3'-40'71,"-3"23"-55,-3-6 15,3 16 5,-8-3-3,1 3 1,-1 1-11,-3 2-3,-4 4-12,-8 7-3,-3 13-1,-8 14-2,3 6 1,1 10-4,4 4 0,3-1-1,12 1 0,3-4 0,12-3 0,11-7 0,8-3 0,3-10 2,4-7 2,4-10-6,4-10 1,4-13-1,7-14-1,0-10-5,0-17-2,3-13-4,1-10-3,-4-10 4,-4-10 4,-3-20 6,-8-4 3,0-3 2,-4-3 0,-4-1 6,-3 4 6,-4 20 5,-4 14 4,0 16 11,-7 17 7,-1 14-12,1 9-6,-5 17-12,1 21-6,0 19-2,-4 21-1,0 20-3,-4 16 2,0 27 1,1 17 2,-1 17-1,0 6-1,4 1 1,4-14-1,3-10 0,5-13 0,3-14-3,7-14 2,1-15-4,3-22 1,1-12-5,-1-17-1,4-17-9,-3-14-2,-1-16-31,-3-17-14,-4-27-47</inkml:trace>
          <inkml:trace contextRef="#ctx0" brushRef="#br0" timeOffset="-81341.9591">5734-60 392,'-23'-20'145,"23"17"-112,0 3-8,0 0-11,0 0-17,8 0 0,-1-4-10,5 1-2,3-4 8,7 1-5,5 2-2,11 1-10,3 3-3,12 3-7,3 7-4,5 4-1,-9 2-1,1 5-27,0 2-46,-11 7 22</inkml:trace>
          <inkml:trace contextRef="#ctx0" brushRef="#br0" timeOffset="-79029.6923">6322 570 228,'-4'0'88,"8"7"-69,-4 10 0,0-7-7,0 6-8,0 11-1,0 3-1,0 7-2,0 0 1,0-3-1,0 3 2,4-4 3,0-3 2,3-3 3,5-7 1,-1-3-5,8-4-4,0-6 1,3-4 0,5-6-1,-1-7 1,4-10 2,0-7 2,-7-7 8,3-6 4,-3-3 0,0-1-2,-8 4-5,0 3-2,-4 10 5,0 7 2,-3 3-6,-4 4-2,-4 6-10,0 7-4,3 14 3,9 9 0,-1 7-1,4 0 0,4 4-7,4-4-4,-1-3-3,5-4 0,3-6 4,0-7 6,0-6-3,4-4 2,0-10-3,0-7 2,-4-7-2,0-3 2,-3-3 0,-9 0 3,-2 0-1,-1 7 0,-8 2 15,1 5 8,-5-1 8,-3 4 3,-3 2-10,-1 5-5,-4-1-5,1 4-2,-1 3-3,-3 3 1,0 7-4,-1 4 0,1 2-1,4 1 0,-1 6 0,4-2 0,0-1 2,1 3 2,3-9-3,0-1-2,0-3-1,3-3 3,1-1 0,4-6 1,-1-3 0,5-4 0,-1-3-3,4-3 0,4-4 2,3-6 0,9-1-2,-1-3 0,4 1-3,3-8-1,1-3-3,4-10 1,-1-3 5,1-10 2,3-7 2,-4-7 0,1-3 2,-1-14 1,-3 1-1,-8-11 1,-11 4-4,-12 7 0,-10 6 1,-16 0 0,-8 14 2,-6 9 3,-5 11 7,0 13 2,0 10-3,1 14 1,-5 16-9,1 14-4,-4 13-5,3 14 1,4 16 5,8 17 2,4 17-3,3 10-1,12 13-2,7 1 3,12-1 0,14-6 1,12-11-3,4-9 2,3-11-1,5-6 0,6-11 0,1-6 0,4-10 0,-1-10 0,8-13-3,0-11 1,-3-13 2,-5-13 1,1-18 3,-4-12 3,-1-17-2,1-14 0,0-17-3,0-13-1,0-3 1,-8-10 2,-4 0 3,-3-1 4,-8 4-2,-7 0-2,-12 0-2,-3 11 0,-8 15 0,0 18 3,-8 13 10,-3 14 5,-4 12-14,-8 21-3,-7 20-10,-4 24-1,-4 20 3,-3 23 4,-8 20-4,7 20 1,-3 10-1,4 1 2,3-1 1,15 0 3,12-9-3,11-14 0,4-14-1,11-9 0,7-11 2,9-13 2,6-10-3,9-14-2,3-9 2,7-11 2,1-9 2,-1-8 3,-3-9 1,-4-11 3,-4-6 1,-3-10 3,-5-7-1,-3-3 0,-3 0-7,-9-1-2,-3 4 0,-8 4 0,-3 6-2,-1 7-2,-3 6-2,-4 8 1,0 9-8,-4 17-2,1 13-1,3 8 2,3 9-3,5 0 1,7 0 1,4-3 5,4 0 3,3-4 4,4-2-2,0-5 0,4-6-1,0-6 0,0-4 2,0-10 2,0-7 3,-4-10 4,0-9 2,-3-11 1,-5-10-2,1-10-1,-4-10-1,3 0 0,-3 3-4,-4 7-1,-3 14 8,-5 6 4,1 7-5,-5 10-3,-3 6-11,0 11-5,-3 20 0,-1 16 0,0 21 6,4 23 3,0 10 1,0 17-1,4 13-6,0 14-4,-4 10 3,0 6 2,-4 4 0,-4 0 1,1-1-2,-4-12-1,-1-18 1,1-16 2,0-16 4,-4-15 2,3-12-7,-10-18-2,-16-16-12,-11-17-3,-8-17 3,1-9 1,-1-18 19,4-6 11,4-14 1,8 4 3,3-7-7,4-7-3,8 1-6,3-4 0,12 0-2,7-4 0,12 1 4,11-1 3,11 4 2,7 7 3,12 6-1,8 14 2,7 7-2,0 9 2,0 7-6,0 14-1,0 10 0,4 3 0,-4 0-5,4 10-1,4 3 1,-4 4 2,0-3 0,-4-1 2,-4-6-2,-3 0 2,-1-7-4,-3-4 0,0-6-21,0-10-10,3-10-70,-3-20-29,-8-17 4</inkml:trace>
        </inkml:traceGroup>
        <inkml:traceGroup>
          <inkml:annotationXML>
            <emma:emma xmlns:emma="http://www.w3.org/2003/04/emma" version="1.0">
              <emma:interpretation id="{2906F804-F915-438C-9AF7-B0F94F3B12CD}" emma:medium="tactile" emma:mode="ink">
                <msink:context xmlns:msink="http://schemas.microsoft.com/ink/2010/main" type="inkWord" rotatedBoundingBox="14715,8749 18628,8571 18688,9878 14775,10056"/>
              </emma:interpretation>
              <emma:one-of disjunction-type="recognition" id="oneOf3">
                <emma:interpretation id="interp15" emma:lang="en-US" emma:confidence="1">
                  <emma:literal>covers</emma:literal>
                </emma:interpretation>
                <emma:interpretation id="interp16" emma:lang="en-US" emma:confidence="0">
                  <emma:literal>Covers</emma:literal>
                </emma:interpretation>
                <emma:interpretation id="interp17" emma:lang="en-US" emma:confidence="0">
                  <emma:literal>coveys</emma:literal>
                </emma:interpretation>
                <emma:interpretation id="interp18" emma:lang="en-US" emma:confidence="0">
                  <emma:literal>covens</emma:literal>
                </emma:interpretation>
                <emma:interpretation id="interp19" emma:lang="en-US" emma:confidence="0">
                  <emma:literal>•overs</emma:literal>
                </emma:interpretation>
              </emma:one-of>
            </emma:emma>
          </inkml:annotationXML>
          <inkml:trace contextRef="#ctx0" brushRef="#br0" timeOffset="-78203.8347">10816-103 212,'-22'-11'79,"7"15"-61,-23 3 8,23-1-1,-12 8-9,-6 9-1,-9 14-1,-3 10 2,0 13-9,-4 17-2,3 0-1,5 4 11,7-1 5,8 4-6,10-4-3,13 1-9,10-11-3,12-13 0,11-3 2,12-11 2,10-9 3,16-11 1,8-9 3,-5-14-5,1-14-3,0-16-1,3-13-1,0-14-7,1-7 0,-4-10 3,-5-3 2,-10 3 4,-12 7 1,-7 10-1,-8 11-2,-11 9 12,-4 10 6,-7 7-5,-8 13 0,-12 10-14,-7 18-4,-7 15-3,-4 8 2,0 3-1,-1 3 2,9 4 1,7-1 2,3-2-1,9-4 1,6-4 2,13-3 0,10-9-3,12-5 2,3-9-1,4-7 0,1-10 2,3-7 0,0-13 2,0-13 3,0-11 0,-4-13 0,-4-6 3,-7-8 3,-11-2-9,-12 5-2,-11 5 7,-7 6 8,-8 7-6,-8 6 0,-7 10-5,0 11-3,-4 3-7,0 10-4,-4 7-23,-3 6-11,-5 10-61,1 7-27,7-6 20</inkml:trace>
          <inkml:trace contextRef="#ctx0" brushRef="#br0" timeOffset="-77752.8577">11872-50 372,'19'-17'140,"-19"14"-109,15 0-11,-4 3-13,1 0-15,3 3-2,4 4-9,-4 6-2,0 11 11,0 6 3,-4 13 2,0 11 4,1 10 0,-5 3 7,5-4 6,-1 1-6,0 0-1,0-1-3,1-2-2,-1-8 1,4-6-1,0-7 0,0-3 2,4-13 5,-4-7 6,0-17 19,4-11 12,8-22-17,3-21-7,7-13-12,1-16-6,7-11-4,-3-7 1,-1-3 1,-3-10 2,0 10-8,-1 11-3,1 9-15,0 10-5,-4 14-40,0 13-16,-8 13-61</inkml:trace>
          <inkml:trace contextRef="#ctx0" brushRef="#br0" timeOffset="-76656.8364">12558 547 152,'-7'13'57,"7"-10"-44,3-3-4,5 0 70,3-3-25,1 0-18,3-7-12,4 0-16,3-7-1,5 0 3,3-6-4,4-1-1,7-6 2,-11 7 0,-7 2 5,11-9 3,7-10 0,-7-3 1,0-1-4,-7 0-2,-5 4-2,-7 0 0,-3 10 0,-5 3 2,1 7-3,-8 3 1,0 7-5,-8 3-2,-3 7-5,-4 7 0,-8 13 0,-3 14 2,-4 9-4,-1 14 2,1 0-3,4 0 0,7-7 1,4-3 4,7 0-1,5-6-1,3-1 3,7-3 0,4-7-2,5-3 0,2-7 2,5-4 2,0-6 2,-1-3 1,1-10 2,3-4 1,4-10-1,1-6-1,-1-11-6,0-9 1,0-11 2,4-6 1,-4 0 3,0-1 1,1 8-1,-5 2 1,0 11-4,-7 3 0,-4 14-3,0 6-3,-3 10 2,-5 14 0,1 13 1,-5 10 2,-3 14-1,4-1-1,0 4-2,4-3-1,-1-4 2,4 0 0,4-6 1,4-4 0,4-3-3,3-4 0,5-6 4,2-7 1,1-7 2,0-13 2,4-6 6,0-18 2,3-9-5,1-14-3,-5-10-3,-3-4 0,-4 4-2,-7 4 2,-8 2-2,-7 8 2,-8 2-4,-4 11-2,0 10 2,-3 17-5,-1 9 2,-3 14 2,3 7 1,8 6-4,4 8 1,7 5 2,8 8 1,4 6 1,7 1 0,4 6 2,4 3 3,-1 0 4,5 1 5,-5-1-8,-10 0-1,-8 0-1,-8-3 2,-11-3-5,-11-4-1,-19 1 4,-19-8 2,-4-3-2,-4-9-3,1-8-7,3-13-1,4-10-43,-4-7-17,8-9-56,11-4-25,11-11 26</inkml:trace>
        </inkml:traceGroup>
        <inkml:traceGroup>
          <inkml:annotationXML>
            <emma:emma xmlns:emma="http://www.w3.org/2003/04/emma" version="1.0">
              <emma:interpretation id="{93184874-1013-4C11-9E22-6E2585BBA954}" emma:medium="tactile" emma:mode="ink">
                <msink:context xmlns:msink="http://schemas.microsoft.com/ink/2010/main" type="inkWord" rotatedBoundingBox="19114,8984 20639,8915 20661,9395 19136,9465"/>
              </emma:interpretation>
              <emma:one-of disjunction-type="recognition" id="oneOf4">
                <emma:interpretation id="interp20" emma:lang="en-US" emma:confidence="1">
                  <emma:literal>a</emma:literal>
                </emma:interpretation>
                <emma:interpretation id="interp21" emma:lang="en-US" emma:confidence="0">
                  <emma:literal>n</emma:literal>
                </emma:interpretation>
                <emma:interpretation id="interp22" emma:lang="en-US" emma:confidence="0">
                  <emma:literal>A</emma:literal>
                </emma:interpretation>
                <emma:interpretation id="interp23" emma:lang="en-US" emma:confidence="0">
                  <emma:literal>u</emma:literal>
                </emma:interpretation>
                <emma:interpretation id="interp24" emma:lang="en-US" emma:confidence="0">
                  <emma:literal>at</emma:literal>
                </emma:interpretation>
              </emma:one-of>
            </emma:emma>
          </inkml:annotationXML>
          <inkml:trace contextRef="#ctx0" brushRef="#br0" timeOffset="-75846.1803">15081 419 316,'30'-33'118,"-8"6"-92,16-17-7,-19 24-10,0-13-25,3-11-6,-3-3 2,-7 0 1,-5 1 12,-7 5 14,-11 8 11,-12 6-7,-7 4-3,-11 9-1,-12 11 2,4 9 0,-12 8 2,-3 9-6,4 7-3,3 4-4,12 3 1,7 3 1,12-3 2,11 3-3,7 0-2,16-3 2,7-3 2,11-4 2,8-7 1,4-3 4,4-6 5,-1-7-5,1-7 0,-1-10 2,0-11 1,1-5-1,-1-11 1,-3-7-4,0-3-2,-8 0-5,0 0 0,-7 4 4,-1 13 2,-7 6 4,-3 7 4,-8 14-10,-1 17-5,-3 16 1,-3 7-1,3 13-2,7 3 0,12-2 2,7-4 0,8-7 1,12-10 0,14-10-5,15-6 1,20-14-14,-1-17-5,0-10-10,-3-13-3,-1-14-20,-3-6-7,-4-4-56</inkml:trace>
        </inkml:traceGroup>
      </inkml:traceGroup>
    </inkml:traceGroup>
    <inkml:traceGroup>
      <inkml:annotationXML>
        <emma:emma xmlns:emma="http://www.w3.org/2003/04/emma" version="1.0">
          <emma:interpretation id="{04256EFA-C699-4FA4-A74D-D33B4F52FD61}" emma:medium="tactile" emma:mode="ink">
            <msink:context xmlns:msink="http://schemas.microsoft.com/ink/2010/main" type="paragraph" rotatedBoundingBox="7311,11169 21603,9833 21891,12912 7598,14247" alignmentLevel="2"/>
          </emma:interpretation>
        </emma:emma>
      </inkml:annotationXML>
      <inkml:traceGroup>
        <inkml:annotationXML>
          <emma:emma xmlns:emma="http://www.w3.org/2003/04/emma" version="1.0">
            <emma:interpretation id="{B50E2BF6-5603-41AD-AD09-69E1EAB8543B}" emma:medium="tactile" emma:mode="ink">
              <msink:context xmlns:msink="http://schemas.microsoft.com/ink/2010/main" type="line" rotatedBoundingBox="7311,11169 21603,9833 21891,12912 7598,14247"/>
            </emma:interpretation>
          </emma:emma>
        </inkml:annotationXML>
        <inkml:traceGroup>
          <inkml:annotationXML>
            <emma:emma xmlns:emma="http://www.w3.org/2003/04/emma" version="1.0">
              <emma:interpretation id="{D2CCF3AB-91D2-40F4-BAAD-44326B5D2232}" emma:medium="tactile" emma:mode="ink">
                <msink:context xmlns:msink="http://schemas.microsoft.com/ink/2010/main" type="inkWord" rotatedBoundingBox="7504,11145 10958,12042 10406,14167 6952,13271"/>
              </emma:interpretation>
              <emma:one-of disjunction-type="recognition" id="oneOf5">
                <emma:interpretation id="interp25" emma:lang="en-US" emma:confidence="1">
                  <emma:literal>huge</emma:literal>
                </emma:interpretation>
                <emma:interpretation id="interp26" emma:lang="en-US" emma:confidence="0">
                  <emma:literal>h age</emma:literal>
                </emma:interpretation>
                <emma:interpretation id="interp27" emma:lang="en-US" emma:confidence="0">
                  <emma:literal>h urge</emma:literal>
                </emma:interpretation>
                <emma:interpretation id="interp28" emma:lang="en-US" emma:confidence="0">
                  <emma:literal>h Urge</emma:literal>
                </emma:interpretation>
                <emma:interpretation id="interp29" emma:lang="en-US" emma:confidence="0">
                  <emma:literal>h vege</emma:literal>
                </emma:interpretation>
              </emma:one-of>
            </emma:emma>
          </inkml:annotationXML>
          <inkml:trace contextRef="#ctx0" brushRef="#br0" timeOffset="-74766.0909">3114 2222 324,'-46'-47'121,"39"34"-95,7-7 3,0 13-6,4 1-15,-1 2-4,5 1-6,-1 3 1,5 7 1,3 9 0,-4 18 0,4 23 0,-3 23 2,-1 21 1,-4 29 3,1 21-5,-1 14-1,-7 19 0,0 4 2,0-11-1,0-9-1,-3-11 1,-5-16-1,1-17 0,-5-20 0,1-17 2,0-17 1,-1-16-1,5-14 1,-1-13-2,1-17-1,-1-13-4,1-24 0,3-17 2,4-23 3,4-23-2,3-7-2,8-4 6,4 1 3,8-1 3,3 7 5,7 7-8,-3 13-1,-3 14-1,-5 13 0,0 10-7,-3 14-2,0 13 6,-1 10 4,5 16-2,-1 18 0,4 13-1,4 10 1,8 3-2,3 11 2,8-4 0,-4 0 1,0-4-2,-8-2-2,-3-4 3,-4-4 0,-4-2-6,-4-5 0,-3-5-21,-8-4-7,0-1-17,-4-9-5,1-7-38,-1-10-17,0-16 7</inkml:trace>
          <inkml:trace contextRef="#ctx0" brushRef="#br0" timeOffset="-73189.578">4132 3523 280,'-8'-14'107,"8"11"-83,0 0-5,0 3-8,0 0-9,0 0 1,0 0-2,0 0-1,4 6 1,0 8 10,3 9 7,1 14-7,-5 13-1,1 4-6,4 6-3,-1 11 0,5-1 1,3-6-1,7-7-1,-3-7 1,4-10 1,3-6-3,1-7 0,3-14 5,0-6 2,-4-17 2,1-11 2,-5-9-3,1-13-2,0-8 0,-5-9-1,1-7-5,-4 3-1,0 7 1,-3 4 2,-1 9 0,-3 7 2,-1 11-4,1 9 0,-1 10 1,1 24 2,-1 6-3,1 18 0,-1 5 7,5 1 6,-1 4-8,4 2-2,8-2-9,3-8 0,4-6 3,4-7 4,4-10-8,0-6-4,3-11-1,1-6 2,-1-4 0,-3-10 2,-1-6 3,-3-11 3,0-3 0,-4-3-1,1 10 5,-9-14 1,-3 1 2,-4 3 2,-4-1 8,-3 5 3,-4-1 5,-8 7 1,-4-1-4,-3 8-1,-4 6-6,-4 10 0,-3 4-9,-9 10-2,5 10-3,-4 6-2,0 7-2,3 0-1,5 0-1,7 1 2,3-5 2,9-2-1,6-1 4,5-2 0,3-5-4,8-2 1,4-8 2,-1-2 1,5-4 1,3-4 0,4-2 0,3-4 0,-3-4 4,-3 1 5,-1-1 1,0 1 2,0 0-6,-7 3-2,-1-1-2,1 8 1,0 3-2,-1 7 2,-3 6 0,4 7 1,-1 11 0,-3 5 0,-4 8-2,0 6 1,-7 11-4,-1 2 0,-3 8 3,-8 2 1,-3-6-1,-12 0-2,-7-3 3,-1-4 2,-3-6-2,-8-10-2,1-11 0,-1-6-1,-4-14 0,1-9 2,-4-11-3,3-6 0,-7-8 1,4-2 0,3-4 0,1-3 2,3-4-3,4-2 0,8 2 1,3-3 2,5 4-6,6-1-1,8 4-1,8 0 4,4 0-1,11 0 1,11 6 0,4 7 0,3 4 2,9 3 0,3 7 0,7-1 0,8 4-3,4 0 0,4 0 4,-1 0 1,-6 0-3,-5-3 1,-4-4 2,-7-3 1,-3-7-1,-9-6-2,1-7 3,-4-11 0,-4-2 1,0-11 0,-3-6-5,-1-4 1,-3-3 0,-4 7 0,-4 3 2,-4 10 1,-3 10 3,-5 10 3,-6 4 0,-5 9 2,-3 11-8,-8 13-2,-8 10-3,1 7 0,0 7 4,3 2 1,0 1-1,5 4-2,6-5 1,5 1-1,7 0 0,3-3 2,9-1-3,7-3-2,7-3 2,12 0 2,7-7-9,8-3-4,0-7-25,3-7-9,-3-3-27,3 0-11,-7-6-61</inkml:trace>
        </inkml:traceGroup>
        <inkml:traceGroup>
          <inkml:annotationXML>
            <emma:emma xmlns:emma="http://www.w3.org/2003/04/emma" version="1.0">
              <emma:interpretation id="{B28830F3-27A2-4AE1-8B3B-9067BFA6C3C5}" emma:medium="tactile" emma:mode="ink">
                <msink:context xmlns:msink="http://schemas.microsoft.com/ink/2010/main" type="inkWord" rotatedBoundingBox="11058,12448 15146,12066 15216,12815 11128,13197"/>
              </emma:interpretation>
              <emma:one-of disjunction-type="recognition" id="oneOf6">
                <emma:interpretation id="interp30" emma:lang="en-US" emma:confidence="1">
                  <emma:literal>menu</emma:literal>
                </emma:interpretation>
                <emma:interpretation id="interp31" emma:lang="en-US" emma:confidence="0">
                  <emma:literal>Menu</emma:literal>
                </emma:interpretation>
                <emma:interpretation id="interp32" emma:lang="en-US" emma:confidence="0">
                  <emma:literal>•menu</emma:literal>
                </emma:interpretation>
                <emma:interpretation id="interp33" emma:lang="en-US" emma:confidence="0">
                  <emma:literal>menus</emma:literal>
                </emma:interpretation>
                <emma:interpretation id="interp34" emma:lang="en-US" emma:confidence="0">
                  <emma:literal>Menus</emma:literal>
                </emma:interpretation>
              </emma:one-of>
            </emma:emma>
          </inkml:annotationXML>
          <inkml:trace contextRef="#ctx0" brushRef="#br0" timeOffset="-71957.8866">6880 3684 228,'-7'20'88,"7"-7"-69,-4-3-7,4-3-7,4 6-5,-4-3 0,-4 4 0,0 3 0,0-1 0,-7 1 11,0 3 7,-4-3 11,-4 0 4,-4-1-6,4-2-4,0-4-2,1-7 1,-1-3-3,4-3 0,3-7-6,1-7-3,3-10-8,5-10-1,6-3-1,5-3 0,7-4 0,0 0 0,4 0 0,0 3 0,-4 7 0,0 4 0,0 6 2,0 7 3,0 3-2,-3 4 0,3 6 1,-4 4 0,4 6 0,0 7 2,4 7-1,0 10 0,3 3-3,1 7-2,3-4-2,-3 4 1,0 7 1,-1-7 0,-3 3 2,-4 0 1,-3 0-4,-9 0-1,-3 4-2,-3-4 3,-5 0-2,1-3 1,-1-3 0,0-7 0,5-7 0,-1-4 0,0-5 2,0-5 2,4-6-3,0-6-2,4-11 4,4-13 3,-1-11 1,5-2 0,-1-14-6,0 3 1,4-3 0,0 4 0,0-1-3,4 4 2,8 6 3,-5 1 3,-3 6 0,4 3 2,-4 7-4,-1 4 0,-2 3 1,2 6 0,1 4 0,0 7 0,0 6-2,0 7 1,0 11-2,-1 5 2,1 11-2,4 7 2,0-1-4,-5 11 0,1-4 1,-4 1 2,-3-1-3,-1 0 0,-3-3-1,-1-7-2,1-6 0,-5-7 3,1-7 0,-4-7 3,0-3 1,0-13 3,-4-11-5,4-12-1,0-11-2,0-17 0,4-6 2,4-11 2,7-6-3,0 4-2,11-1-1,1 13 0,-1 8 3,-3 13 2,7 9-2,-4 11 2,-3 14 4,-1 9-2,-3 17 0,0 17-1,-4 17-2,4 13 1,-4 3-1,0 7-3,-7-7 2,3 1-6,-3-11 0,-1-6-19,1-11-6,-1-6-16,1-10-5,3-7 4,0-10 2,4-10 9,1-10 4,2-10-14,1-7-7,0-3-23</inkml:trace>
          <inkml:trace contextRef="#ctx0" brushRef="#br0" timeOffset="-71507.379">8320 3623 228,'-3'7'85,"-1"6"-66,4 1 8,0-8 0,0 5-7,0-5 0,0 1-7,0 0 0,4-1-8,3 1 6,-7-7 2,8-3 2,-1-4 4,1-3-2,-1-7-1,1-10-6,-1-9-4,1-8-3,0-3-3,-8 3 3,0 1 2,-4 3 2,-4 6 3,-3 7 4,0 4 1,-5 9-13,-2 8-3,-5 12-2,-3 18 1,-5 20 1,5 12 1,-4 8 0,11 10 0,8 0 0,11-11 0,7-6 0,12-3 0,11-11-3,12-9 2,11-14-8,3-10-4,1-10 0,3-7 0,-3 1-6,-5-11 0,-3-3-19,-3 0-5,-9-10-38,-7-1-15,-3-5-2</inkml:trace>
          <inkml:trace contextRef="#ctx0" brushRef="#br0" timeOffset="-70637.2147">8780 3657 212,'-3'6'82,"6"-6"-64,-3 4 4,0-4-3,0 0 1,0 0 4,0 0-1,0-4 0,-3 1-12,-1-4 2,-4-3 1,1-3-1,-1 0 2,1-4-4,-1-7-1,4-2-6,1-5-1,3 1-1,7 0 1,4 0-4,5 0-2,-1 6 2,3 4 2,1 3 2,0 4 1,4 3 4,-1 7 3,5 6-9,3 7 0,-4 3-2,1 8 2,-5 5-1,1 8-1,-4 3 1,0 3-1,-4 3 0,-4 4 0,0 4 0,-7-8 0,0 1-3,-4-7 0,-4-7 2,0-7 0,1-3 1,3-3 0,0-7-3,0-6 0,0-8-1,3-9 0,5-14 3,-1-10 2,1-6-2,3-4 0,1-4 1,-1 1 0,-3 7 2,7 6 1,-8 7 3,1 3 3,-1 7-4,1 6-3,-1 4 1,1 3 2,3 7 2,0 7 1,1 7 0,-1 6 0,4 6-4,0 5-1,4-1-6,0 3 0,0 1-12,-4-1-6,0-3-2,-4-3-1,1-3-11,-5-7-2,1-1-14,-5-6-5,1-6-41,0-14-30,4-10 51</inkml:trace>
          <inkml:trace contextRef="#ctx0" brushRef="#br0" timeOffset="-70156.6848">9708 3194 332,'-8'-3'126,"5"10"-98,-1 6-3,4-3-10,-4 7-14,0 6-2,-3 4 0,-1 7 0,1 3 1,-1 3 0,4 0 0,8-3 0,0-4 2,3 1-1,1-4-1,3 0-2,4-10 1,4-3 1,0-7 2,4-3-3,3-11 0,4-9 1,4-10 0,0-18 2,4-6 1,-1-6 1,1-8 0,0-2-5,0-1 1,-8 11 0,-4 6 2,-7 10 8,-4 7 5,0 9-3,-7 11 1,-12 17-6,0 17-2,-7 16 4,7 7 2,4 3 0,15 7 1,4 0-6,4-3-2,7-8-4,4-5-1,7-11-15,12-13-4,11-17-10,12-21-4,-1-12-30,0-14-11,-3-13-58</inkml:trace>
        </inkml:traceGroup>
        <inkml:traceGroup>
          <inkml:annotationXML>
            <emma:emma xmlns:emma="http://www.w3.org/2003/04/emma" version="1.0">
              <emma:interpretation id="{F8A13484-871B-472E-AFC1-D5F5EFFDB67F}" emma:medium="tactile" emma:mode="ink">
                <msink:context xmlns:msink="http://schemas.microsoft.com/ink/2010/main" type="inkWord" rotatedBoundingBox="15430,11128 18876,11122 18880,13243 15434,13249"/>
              </emma:interpretation>
              <emma:one-of disjunction-type="recognition" id="oneOf7">
                <emma:interpretation id="interp35" emma:lang="en-US" emma:confidence="1">
                  <emma:literal>waiting</emma:literal>
                </emma:interpretation>
                <emma:interpretation id="interp36" emma:lang="en-US" emma:confidence="0">
                  <emma:literal>wanting</emma:literal>
                </emma:interpretation>
                <emma:interpretation id="interp37" emma:lang="en-US" emma:confidence="0">
                  <emma:literal>waitering</emma:literal>
                </emma:interpretation>
                <emma:interpretation id="interp38" emma:lang="en-US" emma:confidence="0">
                  <emma:literal>writing</emma:literal>
                </emma:interpretation>
                <emma:interpretation id="interp39" emma:lang="en-US" emma:confidence="0">
                  <emma:literal>wasting</emma:literal>
                </emma:interpretation>
              </emma:one-of>
            </emma:emma>
          </inkml:annotationXML>
          <inkml:trace contextRef="#ctx0" brushRef="#br0" timeOffset="2190.0265">11009 3167 220,'-4'11'82,"4"-15"-64,0 4 13,0 0 3,0 0-16,0 0-4,0 0-9,0-3-2,0-1-1,0 1 3,0 0 1,0 3 0,-4-4 1,0 1-2,4 3 2,0 3-4,-3 1-2,3 9 0,0 4-4,0 3 2,0 4 1,0 2 2,0 1-3,3 3-2,1 0 2,4 1 2,-1-5 0,1-2 2,-1-1-4,5-3-2,-1-3-1,4-3 3,0-4 0,0 0 3,0-7-3,0-3-2,0-3 2,0-4 2,4-3 0,-4 0-1,-3-3 1,-5-4 1,1 0-1,-1 0 2,-3 0-2,0 1 2,-4 2-2,0 1-1,0 0 1,0 2-1,0 1 0,0 0 2,0 4-1,0-1-1,0 4-2,4-1 1,-4 1-1,0 3-2,0 0 3,7 7 0,1-1-4,3 4 1,0 4 2,4 3 1,0-1 1,4 1 0,-4-4-3,4 1 2,-4-1 1,4 1 0,0-4 0,-4-4 0,0-2 0,-3-1 0,-1-3 0,-4 0 2,1-3 5,-1-7 4,-3-7-2,0-10 2,-4-10-8,4-6-2,-4-8-1,0 5 0,0-5 0,-4 1 2,0 3-3,0 3-2,-3 1-5,-1 3 0,1 3-5,-1 7-2,1 0-16,-5 6-5,1 7-34,4 4-57,3-1 26</inkml:trace>
          <inkml:trace contextRef="#ctx0" brushRef="#br0" timeOffset="3270.4011">12068 3037 148,'0'0'55,"4"0"-43,-4 0 12,0 0 5,4 0-11,-4-4 0,0-2-4,0-4 1,0-7-8,-4 4-2,-4-4 1,1 0 3,-1 4 2,-7-1-3,-4 4 0,-3 3-3,-5 4 0,-7 10 1,0 10 3,-3 9-2,-1 8-2,0 13-5,4 0 0,4 3 0,4 0 0,7 4-3,4-4 2,7-3-1,8-3 0,4-4 0,7-7 0,5-6 2,2-7 0,5-6 0,0-8 2,-1-6 1,1-3 1,3-7 0,-3-7 2,0-6 1,-1-7 1,-3-4-4,4-3-1,-8-3-3,0 0-1,-4 3 1,0 0 0,-3 4 0,-1 2 0,-3 5 2,0 2 1,-4 7-1,0 4-2,-4 3 1,4 7-1,0 9 0,0 8 0,-4 12-3,1 8 2,-1 3 1,4 0 2,0 3-3,4 0-2,3-3-1,5-3 3,-1-4 0,0-4 1,0-5 0,5-5 0,-1-6 0,0-3 2,0-7 1,0-10 1,0-7 0,0-6 2,4-7-1,-8-4 0,1 4-3,-5-7 1,1 7-2,-5-4 2,1 8-4,-4 2 0,0 4 3,0 7 3,0 3 0,0 3 2,0 4-6,4 9-1,3 8-2,1 2 0,3 5 2,1-1 0,3 0-3,4 3 2,3 1 1,-3-4 0,4-3-3,-1-4 0,1-3-7,-4-7-4,3-9-12,-3-11-6,0-20-27,0-17-10,-4-13-26</inkml:trace>
          <inkml:trace contextRef="#ctx0" brushRef="#br0" timeOffset="3422.2554">12430 2511 288,'-34'23'107,"23"-16"-83,3 6-5,8-3-6,0 0-19,0 0-3,0 0-67,4 0-29,0-6 7,0-1 6</inkml:trace>
          <inkml:trace contextRef="#ctx0" brushRef="#br0" timeOffset="3796.6439">12675 2169 268,'-4'-17'101,"8"7"-78,0-7 13,0 14 0,-4-4-17,0 0-3,0 1-10,0 2-4,0 4-1,0 0 3,0 0 2,0 14-2,-4 16-1,0 20-1,-3 17-2,-1 14 1,0 16-1,1 7 0,-1 10 2,5 0-1,-1-10-1,4-14 1,0-10 1,4-16-6,-1-14 1,1-9-15,4-11-3,-1-10-9,1-13-4,3-17 3,0-17 4,1-10-36,-1-17-13,4-9-7</inkml:trace>
          <inkml:trace contextRef="#ctx0" brushRef="#br0" timeOffset="3888.9123">12694 2561 236,'-30'20'90,"26"-13"-70,-4-1 19,8-2 3</inkml:trace>
          <inkml:trace contextRef="#ctx0" brushRef="#br0" timeOffset="4021.901">12652 2598 451,'0'0'12,"8"0"-8,0 0 1,7-7 1,4-3 0,3 0-1,5-3-3,3-1-2,4-6-8,3 0-5,1-4-42,-4 4-16,4 0-43</inkml:trace>
          <inkml:trace contextRef="#ctx0" brushRef="#br0" timeOffset="4307.1649">13079 2782 272,'11'17'104,"4"0"-81,-4 3-4,-3-7-8,3 7-9,0 10-2,1 7 1,-1 7-1,-7 9 0,0-2 0,-1-8 2,1-6-3,-4-7 0,4-3-1,-4-10 0,4-7-18,3-20-7,5-20-50,3-27-55,3-14 33</inkml:trace>
          <inkml:trace contextRef="#ctx0" brushRef="#br0" timeOffset="4503.648">13331 2212 352,'-19'24'132,"16"-14"-103,-1 0-6,4-3-8,0-1-19,4 1-4,-1-4-21,-3-3-6,4 4 18,-4-4-29,4 3-8,0 0-25,-4 7-44,0 4 34</inkml:trace>
          <inkml:trace contextRef="#ctx0" brushRef="#br0" timeOffset="5733.0436">13425 3178 272,'-3'6'104,"3"-6"-81,0 0-10,0 0-10,0-3-12,3-7-1,1-10 2,0-4 5,0-6 2,-1 0 3,1-4 1,4-2 5,-1 2 3,1 4-2,-1 3 2,1 7 3,-4 3 1,3 7-8,-3 0-2,0 7-1,0 3 0,-1 10 0,5 10 2,-4 10-3,-1 4-2,5 2-3,0 8 1,-1-4 1,1-3 2,-1-3-3,1-4 0,-1-7 1,1-3 2,-1-3-3,1-7 0,-1-3 3,5-7 1,-1-7 3,0-13 3,1-3-4,-1-4-3,-4-3-1,1-1-1,0 1-3,-1 3 2,-3 4 1,0 0 2,-4 6-1,3 7 2,-3 3-7,0 4-1,4 6-5,0 7-1,0 7 3,3 3 3,1 7 0,-1-7 4,5 3 0,-1 1 1,0-1-3,4-3 2,0-3 1,-3-7 2,-1 0 3,0-6 2,1-8 10,-5-9 4,1-14-11,-1-13-3,-3-10-7,0-7-1,-4 3 3,-4 7 3,-3 7 0,-1 6 0,0 7-1,1 7 0,-4 7 0,3 3 0,4 7-7,1 9-2,-1 14-3,4 17 2,0 17 2,4 10 2,3 9-1,1 14 1,-1 7 2,4 7 2,5 3-1,-1-4-1,-4-3 1,4 4-1,-4-4 0,-3-6 2,-4-11-1,-1-13 2,-3-10 0,0-13 3,-3-7 3,-5-7 5,1-14-4,-9-6 0,1-10-6,-3-10-3,-9-10 0,1-13-1,-1-4 0,1-7 0,0-6-3,3 0 2,8-7-1,11 0 0,8-3 0,3-1-2,5 4 0,3 7 3,4 6-2,3 11 1,5 9 2,3 11 0,4 6 0,0 11 2,7 6-1,1 6 2,-1 5-2,4 2 2,-3 4 0,-1-4 1,1-3-7,-8 1-2,-4-5 4,0-2 2,-4-8-13,-3-2-4,-4-11-10,0-6-1,-4-14-17,0-13-7,-4-14-67,4-10-37,-3-9 73</inkml:trace>
        </inkml:traceGroup>
        <inkml:traceGroup>
          <inkml:annotationXML>
            <emma:emma xmlns:emma="http://www.w3.org/2003/04/emma" version="1.0">
              <emma:interpretation id="{7E052572-9FFF-4CFF-8BCD-6FFD37676964}" emma:medium="tactile" emma:mode="ink">
                <msink:context xmlns:msink="http://schemas.microsoft.com/ink/2010/main" type="inkWord" rotatedBoundingBox="19374,10945 19781,12309 18989,12545 18582,11182"/>
              </emma:interpretation>
              <emma:one-of disjunction-type="recognition" id="oneOf8">
                <emma:interpretation id="interp40" emma:lang="en-US" emma:confidence="1">
                  <emma:literal>to</emma:literal>
                </emma:interpretation>
                <emma:interpretation id="interp41" emma:lang="en-US" emma:confidence="0">
                  <emma:literal>ton</emma:literal>
                </emma:interpretation>
                <emma:interpretation id="interp42" emma:lang="en-US" emma:confidence="0">
                  <emma:literal>too</emma:literal>
                </emma:interpretation>
                <emma:interpretation id="interp43" emma:lang="en-US" emma:confidence="0">
                  <emma:literal>two</emma:literal>
                </emma:interpretation>
                <emma:interpretation id="interp44" emma:lang="en-US" emma:confidence="0">
                  <emma:literal>tho</emma:literal>
                </emma:interpretation>
              </emma:one-of>
            </emma:emma>
          </inkml:annotationXML>
          <inkml:trace contextRef="#ctx0" brushRef="#br0" timeOffset="6078.8683">14451 2102 336,'-15'-10'126,"15"6"-98,-4 1-1,4 0-8,0-1-17,0 1 0,0 0-4,0-1 0,0 4 2,0 0 0,4 7 0,0 10 0,-1 16 2,5 28 1,-1 19 1,1 21 0,-4 26 0,0 10-2,-1 4-2,5-7 1,-1-3 1,5-14-3,-1-13-2,4-20 2,0-21 2,-3-12-7,-1-14-3,0-21-17,0-19-7,-3-24-15,0-20-5,-8-13-65</inkml:trace>
          <inkml:trace contextRef="#ctx0" brushRef="#br0" timeOffset="6619.2509">14319 2742 296,'4'-3'110,"3"6"-86,1-10 0,-1 7-4,5-3-14,3-4-3,4-6-2,3-4 1,1 0-1,3 0-1,1 4 1,-1 0-1,4 3 2,0 0 3,1 6 2,-5 1-3,0 6-3,4 4 0,1 6 1,-5 4-1,0 6 2,1 4-4,-1 7-2,-3 3 2,-1 0 2,1-1 0,-4 1-1,0-7 1,0-3 1,-1-7-1,-2 0-1,2-6-2,-3-4 1,4-7 7,0-6 4,0-10 3,0-8 5,0-9-1,-4-10 1,-4-4-3,0-2-1,1-5-8,-12 1-2,-8 6 0,1 4 0,-8 7-2,-4 3-2,-4 6-4,-3 4 0,-4 7-11,-1 6-3,1 7-7,0 10 1,-4 10-40,0 14-16,0 6-53</inkml:trace>
        </inkml:traceGroup>
        <inkml:traceGroup>
          <inkml:annotationXML>
            <emma:emma xmlns:emma="http://www.w3.org/2003/04/emma" version="1.0">
              <emma:interpretation id="{0AA9E942-82E0-48FE-A883-4241492DA805}" emma:medium="tactile" emma:mode="ink">
                <msink:context xmlns:msink="http://schemas.microsoft.com/ink/2010/main" type="inkWord" rotatedBoundingBox="20099,10843 21684,10695 21823,12187 20238,12335"/>
              </emma:interpretation>
              <emma:one-of disjunction-type="recognition" id="oneOf9">
                <emma:interpretation id="interp45" emma:lang="en-US" emma:confidence="0.5">
                  <emma:literal>bee</emma:literal>
                </emma:interpretation>
                <emma:interpretation id="interp46" emma:lang="en-US" emma:confidence="0">
                  <emma:literal>be</emma:literal>
                </emma:interpretation>
                <emma:interpretation id="interp47" emma:lang="en-US" emma:confidence="0">
                  <emma:literal>fee</emma:literal>
                </emma:interpretation>
                <emma:interpretation id="interp48" emma:lang="en-US" emma:confidence="0">
                  <emma:literal>die</emma:literal>
                </emma:interpretation>
                <emma:interpretation id="interp49" emma:lang="en-US" emma:confidence="0">
                  <emma:literal>Eve</emma:literal>
                </emma:interpretation>
              </emma:one-of>
            </emma:emma>
          </inkml:annotationXML>
          <inkml:trace contextRef="#ctx0" brushRef="#br0" timeOffset="7684.7892">16083 2222 272,'0'-20'101,"4"10"-78,0-13 11,0 13 1,0-10-15,-1-7-3,-3-10-10,0-3-5,-3-4-1,-1 1 3,-4 6 2,1 3 13,-5 4 5,1 7-6,0 6 0,-1 3 0,-3 8 3,4 2-13,-12 28-5,-7 13-2,0 20-1,0 0 0,0 10 0,0 10 0,3 7 0,5-4 0,3-3 0,4 0-3,3-3 2,9-4-1,3 1 0,7-4 2,4-7 0,5-3-3,-1-10 2,0-10-1,4-7-2,-1-7 3,1-6 2,0-7 0,0-6 2,0-8 0,-4-6 1,-4-3 0,1-7 0,-5-4 0,-3 1 2,0 3-1,-8-1 0,0 1-3,-3 7-2,-5 0 1,1 2 1,-4 1-1,0 4-1,0 2-4,3 4-2,1 4 0,0 2 2,3 4-3,1 4 0,7 3 4,0-1 3,3 1 1,5 0-1,3 0-2,1-4-1,3 0 2,4-2 0,-1-5 3,1-2 1,0-4 1,0 0 2,-4-4-1,0-2 0,0-5-1,0 1 2,-3-6-3,-1-1-2,0-3 2,0 0 0,-3 3-1,0 0 1,-5 0-2,1 4-1,-4 0 1,-4 3 1,1 0-1,-1 3-1,-4 3-2,4 1 1,-3 0 3,3 3 3,0 3-7,1 4 0,-1 0-2,4 6 2,0 4-1,7 6 1,5 7 2,10 7 2,12 3 1,19-3 1,4-7 2,10-3 1,-2-10-1,2 0-1,1-14-6,4-16 1,0-21-18,3-16-8,0-10-46,1-14-18,-8-10-73</inkml:trace>
          <inkml:trace contextRef="#ctx0" brushRef="#br0" timeOffset="9545.8753">16740 2836 228,'-4'6'88,"4"-6"-69,4 4-3,-4-4-6,7 0-8,1 0-2,3-4 1,0-2-1,4-1 0,4 0 2,4-3 3,3-3 7,4-1 2,0 1-1,1-4 2,-1 1 1,4-5-1,-8-2-3,1-4-2,-9-3-6,-3 3-1,-3 0 3,-5 1 1,-3-1-1,-11 0 1,-1 0-4,-7-3-2,-8 0 0,-7 6-1,-4 4 0,-3 7 2,-5 13 3,-3 10 4,0 13-2,3 11-2,1 16 0,3 7-1,4 10 4,8 14 5,3 6-5,12-4 0,7 1-4,8-10-3,7-4 0,12-16-1,11-10-3,15-18 2,15-16 1,19-20 0,3-20-16,5-17-4,7-20-41,0-17-15,0-16-60</inkml:trace>
        </inkml:traceGroup>
      </inkml:traceGroup>
    </inkml:traceGroup>
  </inkml:traceGroup>
</inkml:ink>
</file>

<file path=ppt/ink/ink6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11:36:56.694"/>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704FB54E-58F2-4253-BFCE-0AB997C1FDF3}" emma:medium="tactile" emma:mode="ink">
          <msink:context xmlns:msink="http://schemas.microsoft.com/ink/2010/main" type="writingRegion" rotatedBoundingBox="7554,13575 24089,12746 24202,15004 7667,15833"/>
        </emma:interpretation>
      </emma:emma>
    </inkml:annotationXML>
    <inkml:traceGroup>
      <inkml:annotationXML>
        <emma:emma xmlns:emma="http://www.w3.org/2003/04/emma" version="1.0">
          <emma:interpretation id="{0B2BE3A9-FE94-4BF7-87EA-4905B1A0DFDC}" emma:medium="tactile" emma:mode="ink">
            <msink:context xmlns:msink="http://schemas.microsoft.com/ink/2010/main" type="paragraph" rotatedBoundingBox="7554,13575 24089,12746 24202,15004 7667,15833" alignmentLevel="1"/>
          </emma:interpretation>
        </emma:emma>
      </inkml:annotationXML>
      <inkml:traceGroup>
        <inkml:annotationXML>
          <emma:emma xmlns:emma="http://www.w3.org/2003/04/emma" version="1.0">
            <emma:interpretation id="{B6C86955-1B46-49D8-9E61-9ED690EAB267}" emma:medium="tactile" emma:mode="ink">
              <msink:context xmlns:msink="http://schemas.microsoft.com/ink/2010/main" type="line" rotatedBoundingBox="7554,13575 24089,12746 24202,15004 7667,15833"/>
            </emma:interpretation>
          </emma:emma>
        </inkml:annotationXML>
        <inkml:traceGroup>
          <inkml:annotationXML>
            <emma:emma xmlns:emma="http://www.w3.org/2003/04/emma" version="1.0">
              <emma:interpretation id="{2234B08E-A563-472C-BC63-17BDAA96DE15}" emma:medium="tactile" emma:mode="ink">
                <msink:context xmlns:msink="http://schemas.microsoft.com/ink/2010/main" type="inkWord" rotatedBoundingBox="7574,13969 11352,13779 11445,15636 7667,15826"/>
              </emma:interpretation>
              <emma:one-of disjunction-type="recognition" id="oneOf0">
                <emma:interpretation id="interp0" emma:lang="en-US" emma:confidence="1">
                  <emma:literal>explored</emma:literal>
                </emma:interpretation>
                <emma:interpretation id="interp1" emma:lang="en-US" emma:confidence="0">
                  <emma:literal>Explored</emma:literal>
                </emma:interpretation>
                <emma:interpretation id="interp2" emma:lang="en-US" emma:confidence="0">
                  <emma:literal>exploded</emma:literal>
                </emma:interpretation>
                <emma:interpretation id="interp3" emma:lang="en-US" emma:confidence="0">
                  <emma:literal>exposed</emma:literal>
                </emma:interpretation>
                <emma:interpretation id="interp4" emma:lang="en-US" emma:confidence="0">
                  <emma:literal>explained</emma:literal>
                </emma:interpretation>
              </emma:one-of>
            </emma:emma>
          </inkml:annotationXML>
          <inkml:trace contextRef="#ctx0" brushRef="#br0">68 294 160,'0'0'63,"3"3"-49,-3 1 11,0-4 2,0 0-13,4 6-5,-4 1-6,4 0 0,0 3-2,0-4-1,-4 1 3,7-4-2,4 1-1,1-4 1,-1 0-1,0-7-3,1-3 2,-1 0-1,0-3 0,-3-4 11,-1 0 3,1-3 3,-4 0 4,-1-7-9,-3 0-1,0 0-5,0 1-3,-3-1 0,-1 3 1,0 4 1,0 4 1,-3 2-2,-1 1 1,1 6 2,-5 0 2,-3 4-1,4 6-1,-4 4-1,0 3 0,4 3-2,-5 1 1,1 6-2,0 0-1,4 0 5,3 4-3,1 2-1,3 1 0,-3 10 1,7 3-1,-4 7 4,8-3-3,-1 3 4,5-4-4,3 1-1,1-7 0,6-4-6,-3-3 3,4-9 1,0-1 1,0-7 2,4-3-1,-4-7-1,-1 4 1,-3-10-1,4 3 0,-4-7-3,4 4 2,-4-4 1,4 4 0,-4-7 2,4 3-1,-4-3-18,4 7 9,-4-8-69,4 5 42,-4-4-97,0 3 74</inkml:trace>
          <inkml:trace contextRef="#ctx0" brushRef="#br0" timeOffset="574.4717">411 49 188,'0'-6'71,"0"6"-55,4 0 15,-4 0 12,0 0-25,0 0 12,0 0-19,0 0 10,0 0-12,3 0 4,1 3-8,0 0 7,0 7-8,3 7 3,8 3-4,0 7 0,4 0-1,4 10-2,-1-1 1,9 11 1,-1-3-1,0 3-1,0-4 1,0 1-1,-3-4 0,-5-6-5,1-4 3,-4-7-21,0-3 13,-8-6-60,4-4 39,-4-7-101,1-3 74</inkml:trace>
          <inkml:trace contextRef="#ctx0" brushRef="#br0" timeOffset="1052.7346">844-71 148,'0'-10'57,"-3"10"-44,3-7 12,-4 3 12,4 8-20,-4-8 2,0 4 0,-3 4 2,-1-1-5,1 1 5,3-1-12,-7 4 9,3-1-11,-3 1 7,-1 3-7,-6 3 0,3 1-2,-4 3 2,0 3-4,-4 3 3,8 4-4,-11 13 4,3 0-4,-7 14 1,7 3-1,-7 13 1,4-3-2,-4 7-1,11-10 1,-4-1-4,8-9 2,-4-7-37,8-10 21,0-10-101,7-7 66,0-17-74,4 1 72</inkml:trace>
          <inkml:trace contextRef="#ctx0" brushRef="#br0" timeOffset="1867.0637">1003-142 156,'-4'-7'60,"4"7"-47,-4-3 10,0 0 14,8 6-21,-4-3 16,0 0-18,0 0 12,0 0-15,0 0 12,0 0-13,0 0 10,0 0-11,0 3 2,0 4-7,0 3 5,4 4-6,0 6 10,3 3-7,-3 14 8,4 3-8,-1 14 3,8 3-5,-3 20 0,3 3-2,0 24-2,4-7 1,-1 24-1,5-7 0,0 13 0,-1-16 0,-3 0 0,0-18 0,-4-5 0,0-15 0,-4-6 0,1-10 0,-5-10-3,1-7 2,-4-9-1,3-8 0,-3-6-5,0 0 4,-4-7-21,3-4 14,-6-6-34,3 4 25,-4-8-42,0 1 35,-3-7-78,3 0 58,-4-14-49,5 4 55</inkml:trace>
          <inkml:trace contextRef="#ctx0" brushRef="#br0" timeOffset="2360.9158">1161 864 168,'-11'-21'63,"11"21"-49,-15-26 0,11 9 8,4 10-13,-8-16 19,5-1-15,-5-13 9,8 4-13,-4-14 6,4 10-8,0-6 4,8 6-6,-1-4 4,5 8-5,-1-4 5,0 10-6,1-3 10,3 10-7,-4-3 5,4 9-6,-4 1 4,5 3-5,-5 0 2,4 3-3,-4 4-2,4 3 0,0 0-1,4 3 0,-4 0 2,4 7-1,-4 0 2,0 0-2,0 1 2,0 2-2,-7 0 2,3 1-2,-7-1 2,4 4-2,-8 0 2,0-1-2,-8 1 2,4 3-2,-7-3-5,7-4 2,-7-6-34,3 3 19,-3-6-129,4 2 81</inkml:trace>
          <inkml:trace contextRef="#ctx0" brushRef="#br0" timeOffset="3682.6859">1644 589 48,'0'6'19,"3"-6"-15,1 0 8,-4 0 2,4 4 12,0-4 6,3 0-1,1 0-1,-4 0-2,-1-4 0,5 1-7,-4 0-2,3-4-11,1-3 8,-1-3 4,5-1-4,-5-3 1,1-3-1,-1-3-1,1-4-1,-1-6-1,-7-1-1,4-3 0,-4 0-6,0-6-2,-4-8-2,1 1-2,-5 0 1,1-4-1,-5 4 0,1 3 2,0 4-3,-1 2 0,5 4 1,-5 7 2,5 4 1,-4 9 3,-1 3 1,1 4 3,0 7-5,-4 3-1,3 7-4,-3 3-1,4 3 1,0 4 0,3 3 0,4 3 0,0 8 0,4 5 0,8 15 0,3 9 2,8 4-3,4 6 0,3 4 5,1 3 2,6-10-5,5-3-2,0-11 0,0-9 0,-1-11-2,-3-9 2,0-11-19,0-16-9,4-14-34,0-10-14,3-13-35</inkml:trace>
          <inkml:trace contextRef="#ctx0" brushRef="#br0" timeOffset="8438.1939">2221 103 120,'-4'-7'46,"4"7"-35,0 0 16,0 0 5,0 0-6,0 0-1,-4 0-3,4 0-2,-4 0-10,0 0 2,1 0 2,-1 0-3,0 0 1,0 0-3,1 0 2,-5 0-6,1 3-1,-1 1 0,0-1 2,1 4-3,-1 0 0,1-1-1,-1 1-2,1 3 3,-1 0 2,1 0-2,-1 0-2,1 0 0,3 0-1,0 4 2,0-1 1,1 4-4,-1-4 1,0 7 0,0-3 0,0 3 0,4 0 0,0 0-3,0 1 0,0-1 2,0 0 2,0-3-2,0-4 0,0 0 1,0-3 0,0-3-3,4 0 2,-4 0 1,0-1 2,0-6-1,0 0-1,4 4-2,0-1 1,0 0-1,-1 1 0,-3-4 4,4 3 1,-4-3-4,4 3-1,0 1 1,-1-1 0,1 0 1,0 1 0,3-1 2,-3 0 1,4 1-4,-4-1 1,-1 1-2,5-1 0,-4 0 4,3 1 1,-3-1-1,3 0 1,1 1-4,0 2 0,-1-2-4,1 2 3,-1-2 3,1 2 0,-1-2 2,5 2-2,-5-2-3,1-1 1,-1 1-1,4-1 0,-3-3 2,3 0 0,-3 0 0,3 0 0,-3 0 0,-1 0 0,1-3 0,3 3 0,-3-4 0,-1 1 0,1-4 0,-1 7 0,-3-7 0,4 4 0,-1-4 0,1 4 0,-5-4 4,5 4-2,-4-7-1,3 3 0,-3-3 1,4 3-1,-5-6 4,1 3-3,0-3 4,0 3-4,-4-7 6,3 7-5,-3-7 6,0 7-6,-3-7 6,3 4-6,-8-7 6,4 3-6,-7-3 6,7 3-6,-7-6 3,3 6-3,-3-3 0,4 3-1,-5-3 1,5 6-2,-5-2-1,5 2 1,-8-2-1,4 2 0,-5-3 0,5 7 0,-4-3-40,7 3 22,-7-7-138,8 7 86,-4-13-77,7 2 85</inkml:trace>
          <inkml:trace contextRef="#ctx0" brushRef="#br0" timeOffset="10467.2082">2628 428 68,'0'10'27,"0"-10"-21,0 7 21,0-4 22,0 0-26,0-3 16,0 4-24,0-4 12,0 3-16,0-3 10,0 3-12,0-3 6,0 0-8,-4 0 7,4 0-8,-4-3 12,4 0-10,-4-4 7,1 4-8,-5-7-2,8 3-3,-7-10 1,7 7-2,-8-10-1,8 3 1,-7-6 1,7 3-1,-4-4-1,8 4 1,-4 0-1,0 3 0,0-6 4,3 6-2,1-3 1,4 7-1,-5-4 1,5 3-2,-4-2-1,3 6 1,-3-4-1,4 7 0,-5-3 0,1 4 0,0-1 0,0 4 2,-1-1 1,1 1-1,0 3-2,0 0 1,-4 0 3,3 0-2,1 0-1,0 0 0,0 0 1,3 3-1,-3-3 2,4 4-2,-5-1-1,5 4 1,-4-4-1,3 4 0,-3-4 4,4 4-2,-1-1-1,1 5 0,-1-1-1,1 0 0,-5 0 2,5 3-1,0-3 2,-1 4-2,1-4-1,-1 3 1,-3-3-1,4 3 0,-5 4 0,1 0 0,0-4 4,0 4-2,-1-3 1,1 2-1,-4 1-2,0 0 1,0 0 5,0-1-3,0-2 6,0 3-6,0-4-1,4 0-1,-4-3-1,4 4 0,-4-4 4,3 0-2,1 0-1,0 0 0,0 0-1,3 0 0,1-3-3,-1 0 2,1-4-8,-1 4 5,1-7-56,3 0 33,4-14-125,0 4 85</inkml:trace>
          <inkml:trace contextRef="#ctx0" brushRef="#br0" timeOffset="11903.6629">3174 264 140,'-3'0'55,"3"0"-43,0 0 5,0 0 11,0 0-16,0 0 16,0 0-16,0 0 16,0 0-16,0 0 9,0 0-12,0 0 6,0 0-8,0 0 0,0 3-4,0 0-6,0 1 1,0-1-1,3 0 1,-3 1 2,4-1 0,0 1-3,4-1 2,-5-3 1,5 3 0,-1-3 0,1 0 0,-1-3-3,5 3 2,-5-7 3,1 4-1,-1-4 4,1 4-3,-1-7 4,1 3-4,-4-6 8,0 3-6,-4-11 5,3 8-5,-3-7 2,0 3-3,0-3 5,0 3-5,-3 1 1,-1-1 2,0 3 1,0 4-1,0 0 1,1 4-4,-1-1 0,0 4 1,-3-1 0,-1 4 0,1 0-2,-1 4-2,0-1 3,5 4-2,-9 3-1,5 0 1,-4 3-1,3 0 0,-3 4 2,7 0-1,-7 3 2,7 4-2,-4 2-1,5 5 1,-1 2 1,4 1-1,-4 2 2,8-2-2,-4 6-1,4 4 1,-1-4 1,5-3-3,-1-4-2,1-3 2,-1-6-2,5-4 1,3-3 0,0-4 0,0-3 4,0-3 1,4-7-6,0 0 0,0-3-6,-1-4 1,1 0-23,4-3-9,0-3-39,3-11-17,4-3 2</inkml:trace>
          <inkml:trace contextRef="#ctx0" brushRef="#br0" timeOffset="12903.009">3774 291 128,'-4'0'49,"0"-7"-38,1 3 15,3 4 5,-4-3-4,0-4 1,0 1-4,-3-1-3,-1 0-11,1 4 2,-1-4 2,1 4-1,-5 0 0,1-8-1,-4 8 2,0 3-5,-4 0-3,-4 3-1,5 1 1,-1 6-3,0-3-2,-4 3-3,1 6 1,3 5 1,0 2 0,4 4-3,0 3 2,3 3 1,1 8 0,4-1 0,3 0 0,4-3 0,4-7 0,3-3-3,1-7 2,3-3-1,4-7-2,0-3 3,0-7 0,4-4 1,0-6 2,0-3-1,0-4-1,-1-3-2,1-4-1,0-2 2,-4-1 2,4-3 0,-4-1-1,-4 1 3,1-3 0,-1-1-4,-3 1-1,-1-4 1,-3 0 2,-4-3 2,0 3 1,0 0 0,-4 0 0,0 0 0,1 4 0,-1 3 0,0 3 2,-3 3-1,3 1 0,0 3 1,0 3 1,-3 4 1,3-1 0,-4 4-2,5 0-1,-1 0-1,0 3 0,0 1-2,4 2-2,0 1 1,0 3 1,0 0 1,0 0 3,4 7 1,0 6 1,0 11-7,3 12-2,1 18-3,3 13 3,0 14 4,-3 9 3,-1 14 0,1 0-1,-1-7-3,1-10-2,0-13-8,3-17-3,4-14-36,4-22-16,0-21-78</inkml:trace>
        </inkml:traceGroup>
        <inkml:traceGroup>
          <inkml:annotationXML>
            <emma:emma xmlns:emma="http://www.w3.org/2003/04/emma" version="1.0">
              <emma:interpretation id="{35C0FEDC-66C7-487D-8CCE-1B6C4DC0B46D}" emma:medium="tactile" emma:mode="ink">
                <msink:context xmlns:msink="http://schemas.microsoft.com/ink/2010/main" type="inkWord" rotatedBoundingBox="11730,13927 14380,13365 14608,14442 11958,15003"/>
              </emma:interpretation>
              <emma:one-of disjunction-type="recognition" id="oneOf1">
                <emma:interpretation id="interp5" emma:lang="en-US" emma:confidence="1">
                  <emma:literal>within</emma:literal>
                </emma:interpretation>
                <emma:interpretation id="interp6" emma:lang="en-US" emma:confidence="0">
                  <emma:literal>within'</emma:literal>
                </emma:interpretation>
                <emma:interpretation id="interp7" emma:lang="en-US" emma:confidence="0">
                  <emma:literal>withe</emma:literal>
                </emma:interpretation>
                <emma:interpretation id="interp8" emma:lang="en-US" emma:confidence="0">
                  <emma:literal>withies</emma:literal>
                </emma:interpretation>
                <emma:interpretation id="interp9" emma:lang="en-US" emma:confidence="0">
                  <emma:literal>withier</emma:literal>
                </emma:interpretation>
              </emma:one-of>
            </emma:emma>
          </inkml:annotationXML>
          <inkml:trace contextRef="#ctx0" brushRef="#br0" timeOffset="14901.4567">4343 167 128,'0'0'49,"0"0"-38,0 0 19,0 0 21,0 0-28,0 0 16,0 0-24,0 0 14,0 0-16,-4 0 8,4 0-12,-3 0 6,3 0-8,-4 0 4,4 3-6,-4 0 0,4 7-3,-4 4-2,8 6 1,-4 13 1,0-3-1,0 14-3,0 0 1,0 6 1,0-3 0,0 3-3,0-3 2,0-3-1,0-8 0,0-5 0,0-5 0,0-9 0,8 0 0,-5-10 2,5-4 0,0-10 0,3 1 0,0-11 0,0 0 0,1-6 0,-1 2 0,-3-5 2,-1 2-1,-3-6 2,4 10-2,-8-4-3,3 8 1,-3-1 3,0 4-1,0-1 6,0 4-4,0 0 6,0 7-6,0-4 1,0 4-2,0-1-4,0 4 1,0-3 1,0 6 0,0-3-3,0 0 2,0 0-1,4 7 0,0 3 2,3 3 0,1 4 2,3 3-1,1 4 2,3-1-2,-4 4-1,0-4 1,1-2-4,3-1 2,-4-4-1,0-2 0,1-4 0,3-3 0,0-7 2,0 0 0,0-7 0,4 4 0,-4-11 0,0 1 0,-4-7 2,4 3-1,-7-7 2,3 4-2,-7-6-1,0 2 1,-8-6 5,0 3-3,-11-6 6,0 2-6,-8-5-1,5 9-1,-5-3-1,4 6 0,-4 1-16,8 9 9,0-3-85,4 7 51,0-3-104,7 6 82</inkml:trace>
          <inkml:trace contextRef="#ctx0" brushRef="#br0" timeOffset="15688.3907">4928-31 224,'-15'6'85,"7"-2"-66,0 3 14,8-1 4,-3 1-19,-1 3-5,0 0-8,0 0-4,1 0 0,-1 4-6,4-1 1,-4-3-18,4 0-8,0-3-37,0-1-61,0-6 26</inkml:trace>
          <inkml:trace contextRef="#ctx0" brushRef="#br0" timeOffset="15465.9741">4920 130 188,'0'3'71,"0"0"-55,4 4 13,0 0 2,-1 3-10,1 0 10,0 3-18,0 7 2,0 11-10,-1 2 2,1 4-4,0 10 3,3-4-4,-3 8 1,4-4-1,-5-4-2,5-6 1,-4-3-1,3-8 0,-3-6-5,0 1 3,0-11-19,-1 0 12,1-10-45,0 3 30</inkml:trace>
          <inkml:trace contextRef="#ctx0" brushRef="#br0" timeOffset="17532.8789">5120-165 212,'-15'0'79,"15"0"-61,-4-4 1,0 1 8,8 6-17,-4-3 10,0 0-11,0 0 6,0 0-8,4 0 4,3 0-6,5-3 4,7 3-5,3-7-2,8 1-1,4-8 1,0 1-17,-4-1-97,1 1 60,2-7-86,-2 3 80</inkml:trace>
          <inkml:trace contextRef="#ctx0" brushRef="#br0" timeOffset="16297.9115">5131-412 160,'-4'-4'60,"4"4"-47,-3-3 21,3 3 6,0 0-3,0 0 1,0 0-10,0 3-5,0 1-13,0 2-2,0 8-1,0 6-3,3 13-1,-3 8-1,4 9-2,0 17 3,0 13 0,0 8-4,-1 5 1,1 5 2,4 2 1,-5-6-1,5-10-2,-4-14-6,-1-13-4,1-20-162,0 0 94</inkml:trace>
          <inkml:trace contextRef="#ctx0" brushRef="#br0" timeOffset="17014.1554">5365-275 216,'-4'-3'82,"4"3"-64,4-7 9,-4 4 9,4 6-21,0-6 3,-4 3-4,0 0 5,0 0-10,0 0 4,0 0-8,0 6 2,7 4-4,-3 7-2,3 7 0,1 9-1,3 7 2,-3 4 1,3 3-1,0 13-2,1-3 1,-1-3-1,0-1 0,-3-6 0,-4-3 0,-1-11 0,-3-2 2,0-8-1,0-3-1,0-3 1,0-4 1,0-3-3,-3 0 0,3-3 1,-4 0 2,4-4-3,0 1 0,0-1-1,0-3 0,0-3 0,0-1 0,-4-6 2,8 3 0,0-6 0,-1 0-3,-3-1 2,4 4 1,0-3 0,4 3 0,-5 0 0,5 3 0,-4 0 0,3 4 0,1 0 2,3 3-1,0 0 4,1 6-3,3-2 4,0 6-4,0 3 1,4 4-1,0 6-2,-1 1 1,1 3-4,4 3 2,-4 0-1,0-3 0,-4-7-33,0 0 18,-8-13-124,5-4 78,-9-13-77,1-3 81</inkml:trace>
          <inkml:trace contextRef="#ctx0" brushRef="#br0" timeOffset="18320.6721">6029-352 140,'0'0'55,"3"0"-43,-3 7 21,0-7 6,0 0-8,0 0-1,0 0-8,0 0 5,0 0-16,0 0 8,0 0-11,0 0 6,0 0-7,0 3 4,4 0-6,-4 4 2,8 3-4,-1 10 3,1 4-4,-1 9 4,1 4-4,-1 7-1,5 3 0,-1 16 1,0 1-1,-3-7-3,-1 3 1,1 4 1,-1 0 0,-3-17-7,0 3 4,-4-10-8,0-6-28,0-8-13,0-6-66</inkml:trace>
          <inkml:trace contextRef="#ctx0" brushRef="#br0" timeOffset="19817.525">6187-315 156,'-23'17'57,"16"-11"-44,-8 8 16,7-8 6,1 1 1,-1 0 2,1-4-11,3 1-5,0-1-12,4-3-2,-4 0-1,4 0-3,0-3-3,4-4 2,4 0 0,-1 0 1,1-3 2,3 4-1,0-4 2,4 0-2,0 0 0,0 0 1,1-4 3,2-3 0,1 4 2,0 0-2,0 2 2,-4 1-4,0 0 1,-4 4-3,1-1 0,-5 4-6,1-1 1,-1 1-9,1 0-4,-4-7-42,3-4-16,1-9-61</inkml:trace>
          <inkml:trace contextRef="#ctx0" brushRef="#br0" timeOffset="19261.0721">6281-215 236,'-4'4'88,"4"-4"-69,0-4 2,0 1-1,0 6-13,0-3 8,0 0-9,0 0 8,4 0-8,-4 0 1,0 0 0,8 4 3,-1 3-5,1 3-3,-1 6-1,5 8-1,-1 9 2,4 8-1,0 5 2,-4 5-2,1-4-1,-1 0-2,-3-4 1,-1 1 1,-3-4 0,0-10 0,-4-6 0,0-4 0,0-4 2,0-2-1,0-8-1,0-6-2,0-3 1,3-7-1,1-3 0,4-1 4,-4-2 1,-1-1-4,1 0-1,4 0 1,-1-3 0,-3 3 1,0 4 0,-1 3 0,1 3 2,4 1-6,-1-1 1,1 3 1,-1 4 3,1 0 0,3 0-1,1 4 1,-1-1 1,0 1-3,1 2 0,-1 1 1,0-4 0,0 1 0,1-4 2,-5 0-3,5-4 0,-1 1-1,-4-4 0,5-3 2,-5-3 2,1-4-1,-1-3-1,1-4 3,-4-2 2,-1-1-2,-3 0-2,0 4 2,0 2 0,0 5 3,-3-1 3,-1 4 0,0 2 2,0 5-2,1-1 2,-1 4-2,0 3 0,0 0-8,4 6 0,0 8-1,0 6 0,0 7-3,0 3 2,0 3 3,4 1 3,0-1 0,3 1 0,5-4 1,-1-3 1,4-7-6,4-3-2,4-7 0,3 0 0,0-7 1,-3-3 2,0-3-3,-1-7 0,1 0-15,-4-4-4,0-2-39,-4-8-16,-4-3-56</inkml:trace>
        </inkml:traceGroup>
        <inkml:traceGroup>
          <inkml:annotationXML>
            <emma:emma xmlns:emma="http://www.w3.org/2003/04/emma" version="1.0">
              <emma:interpretation id="{A231F26B-7D61-4594-AD1F-3D4CD1A386D0}" emma:medium="tactile" emma:mode="ink">
                <msink:context xmlns:msink="http://schemas.microsoft.com/ink/2010/main" type="inkWord" rotatedBoundingBox="14524,13971 16082,13157 16642,14229 15084,15043"/>
              </emma:interpretation>
              <emma:one-of disjunction-type="recognition" id="oneOf2">
                <emma:interpretation id="interp10" emma:lang="en-US" emma:confidence="1">
                  <emma:literal>full</emma:literal>
                </emma:interpretation>
                <emma:interpretation id="interp11" emma:lang="en-US" emma:confidence="0">
                  <emma:literal>Full</emma:literal>
                </emma:interpretation>
                <emma:interpretation id="interp12" emma:lang="en-US" emma:confidence="0">
                  <emma:literal>Jull</emma:literal>
                </emma:interpretation>
                <emma:interpretation id="interp13" emma:lang="en-US" emma:confidence="0">
                  <emma:literal>fall</emma:literal>
                </emma:interpretation>
                <emma:interpretation id="interp14" emma:lang="en-US" emma:confidence="0">
                  <emma:literal>fuel</emma:literal>
                </emma:interpretation>
              </emma:one-of>
            </emma:emma>
          </inkml:annotationXML>
          <inkml:trace contextRef="#ctx0" brushRef="#br0" timeOffset="21321.1421">7774-64 140,'4'-16'55,"-4"16"-43,0-17 8,0 10 11,4 4-18,-4-7 20,0 3-19,-4-6 17,4 6-17,-4-10 3,4 4-9,-7-11 3,3 4-6,-4-7 9,5 4-8,-9-7-1,5 3-3,-5-7 1,5 14-2,-8-7 4,4 7-3,-5 0 10,5 7-6,-4-1 12,4 4-10,-4 0 5,3 7-8,-3 0 0,4 3-3,-4 0-2,7 6 1,-3 8-4,3 2 0,1 5 2,3 2 0,0 7 1,4 4 0,4 13-3,4-7 2,3 7 1,4 0 0,0 6 2,0 1-1,0 0-1,0-8 1,-3 5-1,3-4 0,-4 0 0,0-4 0,-3 4 0,3-10 0,-7 0 2,4-7-1,-8 0 2,0-3-2,-4-4 2,4 1-2,-8-7 13,5-1-8,-9-2 15,1-1-12,-8-6 5,4 3-9,-11-7 2,7 4-4,-8-4 3,5 1-4,-8-4 4,7 0-4,-7 0 1,11 0-1,-4 0-2,4 0 1,1 0 1,-1 0-6,4-4 1,3 4 1,1-3-19,7 3 12,-3-3-16,3-1-15,4-2-7,4-4-24,-4-4-80,7 1 81</inkml:trace>
          <inkml:trace contextRef="#ctx0" brushRef="#br0" timeOffset="21941.6214">7393 198 220,'-7'-4'85,"7"4"-66,-4 0 12,0 0 16,8 0-27,-4 0 13,0 0-20,0 0-3,0 0-6,0 0-5,4 4 0,0-4 5,3 3-2,5 0 6,-1 1-5,4-4 6,4 0-6,3-4 6,5 4-6,-1-6 3,1 2-3,3-2 3,-4 2-4,1-2 1,-5 6-1,1-4 1,3 4-2,1 0 2,-5 4-2,1-1 4,-1 0-3,-3-3-1,4 4 0,-4-4 1,3 0-1,-3-4-3,0 4 1,-8-3 3,4 3-1,-7-3 2,3 6-2,-3-3-3,-1 0 1,-3-3-26,0 3 15,-4-4-83,4 4 53,-4-6-112,0 2 87</inkml:trace>
          <inkml:trace contextRef="#ctx0" brushRef="#br0" timeOffset="23320.0591">8049-104 228,'0'0'85,"0"0"-66,8 3-1,-8-3-6,0 0-8,0 4-5,8 2 0,-5 5 3,5 5-1,-4 4 6,3 0-4,1 4 6,-1 3-6,1-4-1,-1 1-1,1-4-1,3-3 0,-3-4 0,-1 0 0,1-6-3,-1 3 2,1-10 3,-1 3-1,1-9 2,0 2-2,-5-12 8,5 2-5,-8-13 14,4 7-10,-4-10 7,0 3-8,0-6 4,0 9-6,0-2 11,0 9-9,0-3 1,0 10-5,0 0-4,0 6 0,0 4 3,7 7-1,1 6-1,3 7 1,0 4-4,1 3 2,-1 3 3,4 3-1,-4-2-1,1-1 1,-1-7-4,0 1 2,1-8 1,-1-2 0,0-7-3,0-1 2,1-9 1,-1 0 0,0-14 0,1 3 0,-1-16 0,0 3 0,1-16 2,-1-1-1,-3 1 2,3 2-2,-7-9 2,3 10-2,-7-14-3,-4-3 1,1 4 1,3 2 0,-8-2 2,4 6-3,-3 10 5,3 4-3,-4 6 5,1 7 0,-1 3 9,5 7-9,-9 0 4,9 6-6,-9 1-2,8 6-1,-3 4-1,3 3-3,0 7 2,1 3 1,-1 10 0,4 4 0,0 13-3,4 0 2,-4 13 1,3 4 0,1 6 2,4-3-1,-1 3-1,1-6 1,3-7-4,0-10 2,1-10-4,3-7 3,4-7-1,-1-9 1,1-11 4,0 4-1,0-14-3,4 0 1,-1-13 3,1 0-1,-4-10-1,0 3 1,-4-10 1,4 7-1,-8-13 2,4 6-2,-11-13-1,3 6 1,-7-13-1,0 10 0,-7-13 2,-1 9-1,-3-2 2,3 9-2,-3 1-1,3 13 1,-3-1-1,7 15 0,-7-1 4,7 7-2,-3 6-1,3 11 0,0 10-1,0 10 2,1 13 1,3 10-1,7 7 3,1 7 1,-1 10 2,8 3 0,4-7-2,8-6-1,-1-7-3,4-7-2,0-6-2,0-11-1,1-6-29,-1-10-12,0-7-43,0-14-20,-7-6-16</inkml:trace>
        </inkml:traceGroup>
        <inkml:traceGroup>
          <inkml:annotationXML>
            <emma:emma xmlns:emma="http://www.w3.org/2003/04/emma" version="1.0">
              <emma:interpretation id="{1687C9D5-D6D0-4918-A1A9-36ABA30CD196}" emma:medium="tactile" emma:mode="ink">
                <msink:context xmlns:msink="http://schemas.microsoft.com/ink/2010/main" type="inkWord" rotatedBoundingBox="17022,13636 19363,13519 19447,15187 17106,15305"/>
              </emma:interpretation>
              <emma:one-of disjunction-type="recognition" id="oneOf3">
                <emma:interpretation id="interp15" emma:lang="en-US" emma:confidence="1">
                  <emma:literal>power</emma:literal>
                </emma:interpretation>
                <emma:interpretation id="interp16" emma:lang="en-US" emma:confidence="0">
                  <emma:literal>Power</emma:literal>
                </emma:interpretation>
                <emma:interpretation id="interp17" emma:lang="en-US" emma:confidence="0">
                  <emma:literal>powder</emma:literal>
                </emma:interpretation>
                <emma:interpretation id="interp18" emma:lang="en-US" emma:confidence="0">
                  <emma:literal>$powe</emma:literal>
                </emma:interpretation>
                <emma:interpretation id="interp19" emma:lang="en-US" emma:confidence="0">
                  <emma:literal>bower</emma:literal>
                </emma:interpretation>
              </emma:one-of>
            </emma:emma>
          </inkml:annotationXML>
          <inkml:trace contextRef="#ctx0" brushRef="#br0" timeOffset="24335.2745">9448-479 212,'-4'-4'79,"4"4"-61,-3 0 8,3 0 1,0 0-3,0 0 1,0 0-3,0-3-2,0 3-10,0 0 2,0 0 2,0 0-1,0 7 2,3 6-6,1 7-1,4 10 0,-1 7 0,1 14-2,-1 5-1,5 15 1,-1 16 1,4 10-1,-4 10 1,1 14-4,-1 13 0,0-10-1,1-7-2,-5-3-2,-3-10-1,0-7-14,-4-19-4,0-18 0,0-13 0,0-10-6,-4-11 0,0-12 1,0-11 3,1-13 2,-1-7 3,0-6-8,0-7-3,1 0-20,-1-7-6,0 3-17</inkml:trace>
          <inkml:trace contextRef="#ctx0" brushRef="#br0" timeOffset="24676.3485">9509 684 264,'-12'-27'101,"9"13"-78,-1-16 2,0 17-3,0-11-12,0-6-1,1-13-5,3-8-3,0-6 0,3 0-1,5-3 2,0 0 3,3 3 2,4 7 3,0 3 1,0 10 3,0 3 2,0 7-5,-3 7-1,-1 7 0,0 3 4,0 7-6,5 6 0,-1 10-2,-4 7 1,0 11-6,-3 2-1,-4 4 0,-1 0 2,-3-4 1,-7 1 1,-1-1-2,-3-3 1,-4 1-9,-4-11-3,4-3-24,-8-11-11,1-16-98,-1-17-58,0-13 92</inkml:trace>
          <inkml:trace contextRef="#ctx0" brushRef="#br0" timeOffset="26133.8894">10078-84 188,'-8'-3'71,"5"3"-55,-5-4 0,8 8-5,-4-4-5,1 3 10,-5 4 2,0 0 12,1 6-15,-1 7-2,5 4-1,-1 9-10,0 7 0,0 11-2,4 6 0,0-1 0,0 5 0,0-8-7,4-6 0,0-6 7,0-8 7,3-6-8,1-7-1,-1-7-1,5-6 1,-1-10 1,0-11 1,0-6 8,1-10 5,-1-7 0,-3-10 0,-1-13-7,-3-14-2,0-6-2,-1-1-2,1 1 1,-4 3-1,0 6 0,0 11 2,0 10 8,0 13 3,0 14 7,-4 13 4,1 13-17,-5 14-5,1 9-10,-1 8-2,1-1-20,-1 1-5,4-4-39,0-3-18,4-7-11</inkml:trace>
          <inkml:trace contextRef="#ctx0" brushRef="#br0" timeOffset="27306.7802">10478-251 176,'0'-4'68,"0"4"-52,3-6 14,-3 6 6,0 0-9,0 0-1,0 0-6,0 0-1,0 6-10,0 8-3,4 2-2,-4 11-2,0 7-2,0 9 5,0 11 4,4 6-3,0 7 2,-1 10-5,5-3 0,-1 0-1,1-11-2,0-6 1,-1-10-1,1-10-3,-1-10 0,1-7-1,-1-10 3,1-10 0,-1-10 1,5-7 0,-1-13 0,0-10-3,1-7 2,-1-7-1,0-6 0,1-7 2,-1 7 2,0 3-3,-3 7 0,-1 9 1,1 11 2,-4 7 10,-1 3 4,-3 6 6,0 4 1,0 7-10,0 3-3,0 7-8,0 3-2,0 6-2,0 8-2,0 6 3,4 3 0,0 4 1,3 0 0,1 0-3,-1 0 0,1-4 2,3 1 2,1-7-7,-1 0-3,0-7 0,4-4 3,0-6 1,1-3 3,-1-7-1,0 0 1,0-7 2,0 1 2,-4-8-1,-3-2-1,-1-8 7,-7-9 5,-4-18 0,1-12 3,-5-8-8,-3-9-4,0-4 0,-1-3 2,1 0-4,3 3-3,1 14-17,-1 9-5,5 11-59,-5 13-23</inkml:trace>
          <inkml:trace contextRef="#ctx0" brushRef="#br0" timeOffset="28503.5894">11085 64 140,'-12'10'52,"8"-7"-41,4-3-2,0 0-5,0 0-11,4 0 0,-4 0 3,8 0 4,-1 0 14,1 0 6,3-3 3,1-1 3,-1 1-1,-4-4 0,5-3-14,-1-3 4,0-4 3,1 0-6,-5-3-2,1 0-3,-1 0 0,-3-3 2,0-1 5,-4 1-6,0-8 0,-4 5 0,0-1 2,0 3-3,1 4 1,-1 3 1,4 4 2,-4 3-1,0 3 1,1 4-4,-1 0 1,0 3-3,0 6 0,1 11-6,-5 7-1,0 2-2,1 5 3,-1 2 2,1 4 2,3 3-4,0 4 1,1-1-2,3 1 0,7-4 0,4-3-2,1-4 3,-1-2 0,4-5-2,0-6 2,0-3-1,4-7 0,0-6 2,0-4 0,0-4 0,-4-2 0,0-4 0,0-4 2,-4 1-1,0-4 2,-3-3-2,0-4-1,-5-6 3,1-3 0,-4-7-1,0-1-2,0 1 1,4 0-1,0 3 0,-1 3 0,1 8-3,0 2 2,0 7 1,-4 1 2,4 2-3,-1 8-2,1-1 4,0 7 1,3 3 0,5 11-2,-1 2 1,4 11-1,0 7 0,8 9 2,3 4-1,4 3-1,4-3 7,0-3 5,-4-7-6,-3-4-3,-1-9-5,-3-11 1,3-16-6,1-24 0,-1-33-147</inkml:trace>
        </inkml:traceGroup>
        <inkml:traceGroup>
          <inkml:annotationXML>
            <emma:emma xmlns:emma="http://www.w3.org/2003/04/emma" version="1.0">
              <emma:interpretation id="{82EB4A9D-4CE9-45F4-B8A1-BB974302FE79}" emma:medium="tactile" emma:mode="ink">
                <msink:context xmlns:msink="http://schemas.microsoft.com/ink/2010/main" type="inkWord" rotatedBoundingBox="20337,13287 20950,15107 20148,15377 19535,13557"/>
              </emma:interpretation>
              <emma:one-of disjunction-type="recognition" id="oneOf4">
                <emma:interpretation id="interp20" emma:lang="en-US" emma:confidence="1">
                  <emma:literal>of</emma:literal>
                </emma:interpretation>
                <emma:interpretation id="interp21" emma:lang="en-US" emma:confidence="0">
                  <emma:literal>Of</emma:literal>
                </emma:interpretation>
                <emma:interpretation id="interp22" emma:lang="en-US" emma:confidence="0">
                  <emma:literal>off</emma:literal>
                </emma:interpretation>
                <emma:interpretation id="interp23" emma:lang="en-US" emma:confidence="0">
                  <emma:literal>oof</emma:literal>
                </emma:interpretation>
                <emma:interpretation id="interp24" emma:lang="en-US" emma:confidence="0">
                  <emma:literal>oaf</emma:literal>
                </emma:interpretation>
              </emma:one-of>
            </emma:emma>
          </inkml:annotationXML>
          <inkml:trace contextRef="#ctx0" brushRef="#br0" timeOffset="30175.2296">12329-235 224,'-12'-13'85,"12"6"-66,-7 1 1,7 2-2,-4-3-8,-3 1 2,-1 2-1,1 1 1,-5 3-6,1 3 0,0 4 4,-1 10-6,1 10-2,3 10-4,1 9 1,3 8 1,0 6 0,1 4 0,6 3 2,1-7-1,4-3-1,-1-6-2,5-11 1,-1-10-4,4-6 1,0-11 0,4-10 2,0-13 3,3-13 2,1-14-1,3-13-2,1-14-2,-1-3 1,1-7 3,-5-3 1,1 0 1,-8 3 0,0 7 4,-8 4 5,-3 6 4,-4 13 4,-4 11 2,-3 6 3,-1 7-3,-3 10-2,-4 6-11,-4 11-4,0 3-11,0 7-4,1 3-2,-1 3-1,0 7 0,0-3 2,0 7 4,4-7 1,4-4 0,3-3 4,4-3-5,1-4 2,3-6-3,7-7 2,5-7 1,-1-6-1,4-7 4,4-4 2,3-2-2,5-11 0,-1-4 1,4-2 2,1-4-1,-1 3 2,0 1 2,-4-1 4,1 1 5,-5 6 1,-3 3-2,-4 8 0,-4 5-3,-3 5 1,-4 2-2,0 4 2,-1 0-8,1 3-2,0 4-1,0 0 2,-1-1-3,-3 4-2,0 0 2,4 4 2,4 6-2,-1 7-2,5 6 2,-1 14 2,4 13 0,0 21 2,0 12-4,0 25 0,0 26 1,4 13 2,0 14-10,0 10-2,3-4-4,1-12-1,3-11 1,5-20 3,-1-20 5,-4-27 3,1-24 2,-1-19 3,0-21-1,-3-19-1,-4-11 3,-4-17 2,-4-3 0,-3-6 0,-8-4 3,-8-10 5,-7 3 2,-7 4 3,-5 3 1,-7 10 1,-3 7-7,-5 10-3,-15 7-8,-7 13-1,-3 6-12,2 8-5,5 2-43,7 1-19,8-3-83</inkml:trace>
        </inkml:traceGroup>
        <inkml:traceGroup>
          <inkml:annotationXML>
            <emma:emma xmlns:emma="http://www.w3.org/2003/04/emma" version="1.0">
              <emma:interpretation id="{FA656E98-1459-4BF5-A7F5-D528F914F0FC}" emma:medium="tactile" emma:mode="ink">
                <msink:context xmlns:msink="http://schemas.microsoft.com/ink/2010/main" type="inkWord" rotatedBoundingBox="20697,13153 23996,12724 24195,14257 20896,14686"/>
              </emma:interpretation>
              <emma:one-of disjunction-type="recognition" id="oneOf5">
                <emma:interpretation id="interp25" emma:lang="en-US" emma:confidence="0">
                  <emma:literal>Belle-TI</emma:literal>
                </emma:interpretation>
                <emma:interpretation id="interp26" emma:lang="en-US" emma:confidence="0">
                  <emma:literal>Belle-II</emma:literal>
                </emma:interpretation>
                <emma:interpretation id="interp27" emma:lang="en-US" emma:confidence="0">
                  <emma:literal>Belle-I</emma:literal>
                </emma:interpretation>
                <emma:interpretation id="interp28" emma:lang="en-US" emma:confidence="0">
                  <emma:literal>Belle-it</emma:literal>
                </emma:interpretation>
                <emma:interpretation id="interp29" emma:lang="en-US" emma:confidence="0">
                  <emma:literal>Belle-ii</emma:literal>
                </emma:interpretation>
              </emma:one-of>
            </emma:emma>
          </inkml:annotationXML>
          <inkml:trace contextRef="#ctx0" brushRef="#br0" timeOffset="31844.4801">13339-925 192,'-7'-10'71,"3"7"-55,0-11 11,4 7 3,0-3-7,-4 0-1,1 0 1,-1 0 2,0 4-13,0 2 4,4 4 4,-3 4-7,3 2-2,0 8-2,3 2-1,1 5-2,4 9-1,-1 7-3,1 9 1,-1 11 0,8 17 1,-3 13-5,-1 10 1,0 14 0,-3 10 2,-4-4-1,-1 0 2,-3-6-2,0-7-1,0-7-8,-3-17-3,-1-16-12,4-14-3,-4-9-4,0-15-1,0-9 12,1-13 6,-1-11 6,0-10 5,-3-10 1,-1-6 1,-3-7-11,-1-4-3,1-3 0,-4 0 1,0-7 10,4 4 4,-1 0 0,1 0-1,0-1 9,-1 1 6,1-3 2,0-1 1,-1 0-9,5 1-5,-1-4 10,1-7 5,3 0-5,4 4-3,4 3-4,3 0-2,5 0 3,3 7 5,4 0-5,3 3-2,5 3-1,-1 4-1,0 3 0,1 3 0,-5 11 0,-3 3 2,0 6-1,0 8 2,-4 6-2,4 6 2,0 8-2,-4 3 2,0 6-4,0 1 0,0 9-1,0-3 1,0 4-9,0 3-1,0-1 8,-3 8 6,-1 6-8,-3 4-1,-5 0-4,-3-1 1,-3 1-2,-5-1 2,-3 1 1,-4 3 2,0-7 1,0-6 1,-4-7-3,4-7 2,0-7-1,3-6 0,1-3-5,3-8 0,1-2 1,3-8 1,4-2 3,4-5 1,3-2-2,1-4 2,3 1 1,4-1 0,0 0 2,0 4 1,4-1 3,0 8 1,0-1 1,0 7 2,0 3 4,0 4 1,-1 6-8,1 7-2,-4 7-10,0 10-4,0 3 13,-3 4 9,-5-1-8,-3 1-3,-8-4 3,-3-3 1,-5-3-2,1-4-1,-4 3-1,-4-6 1,-3-3-2,-1-4 2,-3-7-4,-1 0 0,1-3-1,-1-3 0,5-3-5,-1-4-3,-3 0-25,7-14-10,0 1-41,4-11-17,4-3-12</inkml:trace>
          <inkml:trace contextRef="#ctx0" brushRef="#br0" timeOffset="32516.0374">13773 94 208,'4'17'77,"-1"-7"-60,5-4-7,-1-2-6,1-1-4,0 0 2,3-3 8,4 0 3,0 0-6,0 0 7,4-3 3,0 0-1,0-4 1,-4-3-7,4-4-4,-1-2-1,1-4-1,-4-4-2,0-3 1,0 1-2,-3-5-1,-1 1 5,-3 0 4,-5-7-1,1 0 3,-4 0-4,0 1-2,-4 2-2,1 4 0,-1 6 0,-4 4 3,-3 7 1,-4 10 3,4 9-3,-4 11 1,-1 13-3,-2 7 0,3 3-1,-1 7 2,5 3 1,4 4 3,3-4-5,4-6-3,11-7-8,4-7-4,4-3 6,7-10 3,1-7-9,3-7-6,0-3-11,0-7-6,1-3-29,-1-3-12,-4-1-38</inkml:trace>
          <inkml:trace contextRef="#ctx0" brushRef="#br0" timeOffset="33847.598">14157 161 192,'-3'10'74,"3"-10"-58,3 0-2,-3 0-3,0 0-6,4 0 2,0-3 2,3-1 5,1-3-8,0-3 8,3-3 3,0-7 2,0-7 1,5-6-5,-1-8 1,3-9-9,1-7-2,0-3-3,0-7-2,0-7 3,0-6 2,-4 3 2,0 3 1,-4 0 4,-3 7 3,-1 7-11,-3 3-1,-4 10 1,0 7 5,0 9 8,-4 5 4,-3 2-2,-1 7 1,-3 4-7,0 3-3,-4 3-8,-1 4-3,1 3 0,0 3 2,4 4 0,0 6-1,-1 4-2,5 10-1,-1 13-1,1 7 3,3 10 0,4 17 1,0 6 0,4 7 0,-1 4-3,9-1 2,3 7 1,4-9 0,3-8 0,5-13 0,3-10-3,0-13 2,0-11-1,0-9-2,-3-11 0,-5-10 0,1-6-4,-4-10 0,0-8-5,0-2 1,-4 0-10,0-4-3,0 0-13,-4 3-4,0 8-10,-3-1-5,0 4-20,-1 3-26,-3 3 35,0 3 45,-4 4 24,3 7 48,-3 7 18,0 2 1,0 4 1,-3-3-14,3 0-6,-4 0-28,4-4-4,0-6 0,0-4-9,0-3-4,0 0-1,7-13 0,5-7-1,-1-7 1,4-7 4,0-3 6,0-6-5,0-4 0,4-3 7,-4-7 2,-3-10-2,-5 0-1,-3-4 3,-4 1 1,0 0-9,-4 3-5,0 6-3,1 4-1,-5 10 2,0 7 1,-3 3 7,0 10 4,-4 11-3,0 6-1,-4 10-9,4 10 0,0 13-1,3 14 0,1 13 0,4 11 0,3 16-3,4 10 2,0 10 5,4 0 2,-1 0-5,5 4-2,3-7 0,4-14 0,4-16-8,4-11-2,-1-9-23,12-14-10,-4-6-8,8-8-1,-4-6-42,0-3-15,4-7 2</inkml:trace>
          <inkml:trace contextRef="#ctx0" brushRef="#br0" timeOffset="34427.1896">15111-188 212,'-11'24'79,"18"-14"-61,-10 0 4,6-3-2,1-1-8,0 1 1,0 0-2,0-4 3,-1 0-7,1 1 5,0-1 1,3-3 0,1 0 0,-4-3-1,3-1 0,1-6 2,-1-3 2,1-7-5,-1-4 1,1-2-5,-4-1 1,0 0-3,-4 0 0,0 0 1,0 4 3,0-1 2,-4 4 1,0 3-2,-4 4 1,1 3-2,-1 0 0,-3 7 1,4 3 1,-1 6-5,-3 8-2,-1 6-2,1 7-2,0 13-2,-1 3 1,1 8 3,4 6 3,-1 0-2,4-4-2,8-2-3,7-11 1,4-7-1,4-6-2,4-10-15,3-14-5,1-10-6,3-13 1,0-10-13,4-3-5,-4-4-41,-4-3-17,-3-7-1</inkml:trace>
          <inkml:trace contextRef="#ctx0" brushRef="#br0" timeOffset="34783.3114">15420-342 376,'-7'10'143,"11"-3"-112,-1-4-8,-3-3-10,4 4-14,4-4 0,3 0 1,4 0 0,4 0 0,0-4 0,7 1 0,1-4-3,7 0 2,-1-9-17,1 2-5,0-2-20,-3-5-5,-5 1-54,0-3-57,-7 3 51</inkml:trace>
          <inkml:trace contextRef="#ctx0" brushRef="#br0" timeOffset="35328.3638">15929-1029 288,'-3'-10'110,"3"3"-86,3 1 5,-3 2-5,4 1-12,-4 3-2,0 0 3,4 3 2,0 11-8,0 6 7,-1 10 5,5 10-4,-1 14 0,-3 6-5,4 10-1,-5 11-1,5-1 2,-8 1-7,0-4-2,0-7-1,0-3 0,0-13-22,0-11-8,0-12-20,0-11-9,4-14-15,0-16-3,3-16-32</inkml:trace>
          <inkml:trace contextRef="#ctx0" brushRef="#br0" timeOffset="35643.3537">16167-871 316,'-4'-14'121,"0"14"-95,-3-3-2,7 3-9,-4-4-9,4 4-1,-4 0-1,4-3 0,0 3-2,0 0 1,4 7 2,4 3 4,-1 3 2,1 11 6,-1 6 1,1 13-5,3 11 0,0 13-6,1 4 1,-5 6-1,1 3 3,-8 4-7,11-7-2,-11-7-3,4-9-2,-4-14-15,-4-11-5,0-12-21,-3-14-9,7-17-7,0-13-2,-8-17-56</inkml:trace>
          <inkml:trace contextRef="#ctx0" brushRef="#br0" timeOffset="35959.4765">15745-892 384,'-38'21'145,"38"-21"-112,-4 0-1,4 0-7,4-7-22,7-10-3,1-10-3,6-10 1,5-3 1,3-3 1,8-1 2,4 1-3,7 2-2,1 1 4,6 7 1,1-1-3,0 7-1,-8 4 1,-3 6 0,-12 4 1,-4 3 2,1 3-14,-16 4-7,4-1-30,-11 18-88,-8 6-42,-11 7 51</inkml:trace>
          <inkml:trace contextRef="#ctx0" brushRef="#br0" timeOffset="36244.5745">15899-419 272,'-49'97'104,"30"-50"-81,-15 24 16,19-38 1,-7 11-7,-5 6 3,1 0-11,7-6-6,4-7-10,11-11-8,12-6-2,7-6 5,8-11 5,7-6 1,7-11 4,9-6-3,6-6 1,9-5-3,10 5 0,1-5-5,-4 8-1,-4 0-3,-4 6-1,-3 0 1,-4 0 0,-12 0-36,4-3-13,-14 7-116,-5-24-63,-7-6 104</inkml:trace>
        </inkml:traceGroup>
      </inkml:traceGroup>
    </inkml:traceGroup>
  </inkml:traceGroup>
</inkml:ink>
</file>

<file path=ppt/ink/ink6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18T08:14:24.471"/>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B14A6B45-28D9-4346-8DBE-96B571CA1C49}" emma:medium="tactile" emma:mode="ink">
          <msink:context xmlns:msink="http://schemas.microsoft.com/ink/2010/main" type="writingRegion" rotatedBoundingBox="106,2116 6482,1436 6926,5596 550,6276"/>
        </emma:interpretation>
      </emma:emma>
    </inkml:annotationXML>
    <inkml:traceGroup>
      <inkml:annotationXML>
        <emma:emma xmlns:emma="http://www.w3.org/2003/04/emma" version="1.0">
          <emma:interpretation id="{FF9EF177-454E-45A1-B3BD-F2744266ACBA}" emma:medium="tactile" emma:mode="ink">
            <msink:context xmlns:msink="http://schemas.microsoft.com/ink/2010/main" type="paragraph" rotatedBoundingBox="584,2043 3370,1918 3402,2620 615,2745" alignmentLevel="1"/>
          </emma:interpretation>
        </emma:emma>
      </inkml:annotationXML>
      <inkml:traceGroup>
        <inkml:annotationXML>
          <emma:emma xmlns:emma="http://www.w3.org/2003/04/emma" version="1.0">
            <emma:interpretation id="{8E3710B3-CA4A-4FBC-9E48-5122BA50F8E6}" emma:medium="tactile" emma:mode="ink">
              <msink:context xmlns:msink="http://schemas.microsoft.com/ink/2010/main" type="line" rotatedBoundingBox="584,2043 3370,1918 3402,2620 615,2745"/>
            </emma:interpretation>
          </emma:emma>
        </inkml:annotationXML>
        <inkml:traceGroup>
          <inkml:annotationXML>
            <emma:emma xmlns:emma="http://www.w3.org/2003/04/emma" version="1.0">
              <emma:interpretation id="{26A62046-E031-4489-BCA2-CE8BBC284887}" emma:medium="tactile" emma:mode="ink">
                <msink:context xmlns:msink="http://schemas.microsoft.com/ink/2010/main" type="inkWord" rotatedBoundingBox="584,2043 3370,1918 3402,2620 615,2745"/>
              </emma:interpretation>
              <emma:one-of disjunction-type="recognition" id="oneOf0">
                <emma:interpretation id="interp0" emma:lang="en-US" emma:confidence="1">
                  <emma:literal>EXPTS</emma:literal>
                </emma:interpretation>
                <emma:interpretation id="interp1" emma:lang="en-US" emma:confidence="0">
                  <emma:literal>EXRTS</emma:literal>
                </emma:interpretation>
                <emma:interpretation id="interp2" emma:lang="en-US" emma:confidence="0">
                  <emma:literal>EXPETS</emma:literal>
                </emma:interpretation>
                <emma:interpretation id="interp3" emma:lang="en-US" emma:confidence="0">
                  <emma:literal>EXPTTS</emma:literal>
                </emma:interpretation>
                <emma:interpretation id="interp4" emma:lang="en-US" emma:confidence="0">
                  <emma:literal>EXPSTS</emma:literal>
                </emma:interpretation>
              </emma:one-of>
            </emma:emma>
          </inkml:annotationXML>
          <inkml:trace contextRef="#ctx0" brushRef="#br0">47 48 144,'-10'-14'55,"5"10"-43,5-5 12,0 5 2,0 4-1,0-5 0,0 1-1,0 4 0,0-5-13,0 5 4,0-4 5,0 4-5,0 0 0,0 0-3,0 0 0,-5 4-2,5 5 1,0 9-4,-5 0 1,5 8-5,0 5 0,-10 9 1,10 0 2,-5 4-1,5 4 0,-5-3-3,5-1-2,0-9 3,0 1 0,0-5-4,0-5 1,0-8 0,0-1 2,0-3-14,5-10-5,-5-4-13,5 0-4,5-4-26,-5-1-12,5-4-30</inkml:trace>
          <inkml:trace contextRef="#ctx0" brushRef="#br0" timeOffset="404.7813">86 56 116,'5'-13'44,"-10"13"-35,5-4 23,0 4 8,5-5-12,0 1-4,-5-1-8,10 1-2,-10-5-8,5 0 3,5-4 3,0 4-2,5-4 2,0 0-5,5-1 1,0 1-3,4 4 0,-4 0 1,10 1 1,-15 3-3,5 1-3,-1-1 2,-4 5 0,0 0-1,-5 5-2,-5-1-24,0 1-11,-5 3-53</inkml:trace>
          <inkml:trace contextRef="#ctx0" brushRef="#br0" timeOffset="991.7241">171 498 200,'-15'14'77,"15"-14"-60,0 9 10,0-9 1,0 0-8,0 0 1,5 4-1,-5-4 0,10 4-11,0 1 3,5-1 2,-1-4-1,6 0 2,0 0-4,5-4-1,0-1-9,4 1 0,1-5-1,5 0 0,-10-4-14,4 0-5,1 0-28,-10-5-12,0 0-60</inkml:trace>
          <inkml:trace contextRef="#ctx0" brushRef="#br0" timeOffset="704.8113">191 176 144,'5'-9'55,"0"9"-43,-5-5 19,0 5 5,4-4-9,1 0-1,10-5-6,-10 0-1,5 0-10,0-4-1,5 4-1,5 0-3,5 0-1,-11 0-1,11 1-2,-5 3 3,5 1 2,-10 4-2,0 0-2,4 0-20,-9 4-10,-10-4-36,0 9-14,0 0-2</inkml:trace>
          <inkml:trace contextRef="#ctx0" brushRef="#br0" timeOffset="1351.0981">835-28 224,'-5'-8'85,"5"8"-66,-5 0 10,5 0 2,0 0-10,0 0 0,0 4-8,-5-4-3,5 4-5,0 5-4,0 0 0,5 0-1,0 4 2,5 0-1,0 5-1,5 4-2,0 5 1,5 8 1,-6 0 2,6 1-1,0 4-1,0-5-2,-5 0 1,0-8-8,0-1-2,-1-8-25,-9 0-9,0-5-65</inkml:trace>
          <inkml:trace contextRef="#ctx0" brushRef="#br0" timeOffset="1681.1619">1128-72 168,'0'-9'66,"0"9"-52,5 0 25,-5 0 8,0 0-11,0 5-3,0 4-13,-5 4-2,-5 5-11,-5 8-4,0 9-2,-5 10 1,-5 12 1,1 1-4,-1 3 1,0-7 0,5-6 2,5-8-1,0 0-18,6-5-6,-1-8-44,10-10-17,0-8-11</inkml:trace>
          <inkml:trace contextRef="#ctx0" brushRef="#br0" timeOffset="2641.948">1410 12 124,'5'-4'49,"-5"4"-38,0-5-1,0 5-3,0 0-5,0-4-2,0 4 9,0 0 4,0 0-6,0 0 0,0 0 0,0 0 5,0 0 5,0 0 0,0 0 1,0 0 0,0 0 0,0 0-5,0 0 0,0 0-2,0 0 3,5 9-5,0 4-1,0 5 0,-5 4 0,0 4 0,0 5 2,5 9-3,0 0-2,-5 0-5,5-1 0,-5 1 0,5 0 2,-5-9-3,5-5-2,0-3 2,0-1 2,0-9 0,-5 0 2,0-4-2,0-9 2,-5 0 0,0-4-4,0-5 1,0-4-5,0-1-1,-5-3 0,5-6 2,0-3-3,0-1 2,0-4 3,0-4 3,5 0 0,0-5-1,5 5 1,0-1-1,5-4 2,0 9 3,0 1 2,5 3 1,0 0 2,0 5 1,-1 0-1,1 5-1,0 3-3,0 1-1,5 4-3,-10 5 1,5 4 0,0 4 1,-1 1-2,-4 3 1,-5 1-2,0 5-1,-5-1 3,-5 5 0,-5-1-1,1 1-2,-1 0-6,0-1-4,0-3-19,0-1-8,0-4-21,10-5-8,-10-4-42</inkml:trace>
          <inkml:trace contextRef="#ctx0" brushRef="#br0" timeOffset="3030.9645">1827-80 196,'0'0'74,"0"5"-58,0-1 14,0-4 1,0 0-7,0 0-2,0 0-4,10 0 1,5-4-10,-1-1-1,11 1-1,0-1-1,10 1-1,-1 0-3,6-1-2,0 1 1,-1-1 1,-4-3 1,0 3 1,-5 1-5,-6-1 1,-4 1-2,0 4-2,0 0-30,-5 0-13,-5 0-58,0 4-38,0 5 60</inkml:trace>
          <inkml:trace contextRef="#ctx0" brushRef="#br0" timeOffset="3368.4298">2075-14 188,'0'-8'71,"5"8"-55,10 0 17,-10 0 7,4 4-10,-4 0 0,0 5-6,0 4-3,0 9-11,0 9 2,0 9 4,-5 13-2,0 0 0,0 0-6,0-5-3,5-4-2,-5-4 0,0-9-2,5-5 2,0-4-4,0-9-2,0-8-12,5-5-2,0-9-21,5-4-5,0-5-57,-1 0-54,1 5 55</inkml:trace>
          <inkml:trace contextRef="#ctx0" brushRef="#br0" timeOffset="4066.9928">2714-124 140,'10'-22'52,"0"9"-41,-5-9 22,0 17 8,-5-3-9,0 3-3,-5 1-9,0 4-2,-5 0-10,-5 4-3,0 1 1,-4 3 1,-1 6 3,-5-1-1,0 5 0,0-1-3,6 1-1,-1-1 1,5 1 1,0 0-3,5-1-3,0-3-3,5 3 1,5 1 1,5-1 2,5 1-1,5 0 2,5-5 2,0 0 4,4 0-2,1 1 1,0 3-3,5 1 0,-5-1-3,-1 1-2,-4 0 3,-5-1 2,0 5-2,-5 0-2,0 0 2,-5 5 0,-10-5-1,-5 0-2,-5 0 1,-5 0 1,-5 0 1,-9-4 1,-6-1-2,0-3-2,1-1-2,-1-9 1,0-8-17,6-1-5,-1 1-46,0 0-20,-4-5-27</inkml:trace>
        </inkml:traceGroup>
      </inkml:traceGroup>
    </inkml:traceGroup>
    <inkml:traceGroup>
      <inkml:annotationXML>
        <emma:emma xmlns:emma="http://www.w3.org/2003/04/emma" version="1.0">
          <emma:interpretation id="{263B139B-667F-4489-BC16-DE4D1A9C87AF}" emma:medium="tactile" emma:mode="ink">
            <msink:context xmlns:msink="http://schemas.microsoft.com/ink/2010/main" type="paragraph" rotatedBoundingBox="414,3544 6572,2609 6761,3857 603,4792" alignmentLevel="1"/>
          </emma:interpretation>
        </emma:emma>
      </inkml:annotationXML>
      <inkml:traceGroup>
        <inkml:annotationXML>
          <emma:emma xmlns:emma="http://www.w3.org/2003/04/emma" version="1.0">
            <emma:interpretation id="{C3968D78-135F-4ACB-92AF-06E4403C7E0C}" emma:medium="tactile" emma:mode="ink">
              <msink:context xmlns:msink="http://schemas.microsoft.com/ink/2010/main" type="line" rotatedBoundingBox="414,3544 6572,2609 6761,3857 603,4792"/>
            </emma:interpretation>
          </emma:emma>
        </inkml:annotationXML>
        <inkml:traceGroup>
          <inkml:annotationXML>
            <emma:emma xmlns:emma="http://www.w3.org/2003/04/emma" version="1.0">
              <emma:interpretation id="{FCC0E6D4-79BE-4401-8E7A-3C274B22048D}" emma:medium="tactile" emma:mode="ink">
                <msink:context xmlns:msink="http://schemas.microsoft.com/ink/2010/main" type="inkWord" rotatedBoundingBox="417,3564 2912,3185 3073,4245 578,4623"/>
              </emma:interpretation>
              <emma:one-of disjunction-type="recognition" id="oneOf1">
                <emma:interpretation id="interp5" emma:lang="en-US" emma:confidence="1">
                  <emma:literal>Belle</emma:literal>
                </emma:interpretation>
                <emma:interpretation id="interp6" emma:lang="en-US" emma:confidence="0">
                  <emma:literal>Bell</emma:literal>
                </emma:interpretation>
                <emma:interpretation id="interp7" emma:lang="en-US" emma:confidence="0">
                  <emma:literal>Belles</emma:literal>
                </emma:interpretation>
                <emma:interpretation id="interp8" emma:lang="en-US" emma:confidence="0">
                  <emma:literal>Belie</emma:literal>
                </emma:interpretation>
                <emma:interpretation id="interp9" emma:lang="en-US" emma:confidence="0">
                  <emma:literal>Belled</emma:literal>
                </emma:interpretation>
              </emma:one-of>
            </emma:emma>
          </inkml:annotationXML>
          <inkml:trace contextRef="#ctx0" brushRef="#br0" timeOffset="6094.1872">37 1441 148,'-5'-13'57,"5"13"-44,-5-9 21,5 9 5,0 0-2,0-5 1,0 1-6,0 4-2,0 0-17,0 0 3,0 0 4,0 0-5,0 0 2,0 4-6,0 1 1,0-1-3,0 9 0,0 14-1,0 12 2,0 14 4,0 9 1,0 13-4,0-5-1,-5-3-4,5-6 1,0-8-4,0-4 0,0-5-1,0-5-2,0-3-2,0-5-1,0-5 4,-10-4 1,10-4-7,0-5-4,-5 0-6,5-4-4,-5 0-3,5-5-1,0 1-12,-5-5-2,-5-5-10,10 1-3,-10-5-8,10 4-3,0 1-5,0-9-5,0-5 34,10 1 22,-10-5 13,0 0 17,0-5 7,0 1 15,0-1 7,0-4-8,0 5-4,0-5-5,0-4-2,0 0-14,0-1 2,0 1 3,0-5-2,0 1 2,0-1 2,0 9 3,5 5-7,0-5-1,5-4-3,5-1 1,-10 10 0,5-1 1,0 5-4,0 0 0,5 5-3,-5-1 2,-1 5-4,6 0 0,0 4-1,5 0 1,-5 5-2,-5-1 2,5 5 0,0 0 1,-1 9 0,1 0 0,5 0-2,-5 4-2,0 0 1,0 0-1,5 5 0,-15 0 0,4 8 0,-4 5 2,-5 9-3,-5-5 0,5-4 1,-9 17 2,-11 5-1,0-4-1,0-10 1,5-4-1,-10-8 0,11-5 0,4-9-3,-10 0 0,10-4 2,5-9 2,-10 0 0,15-4-1,-10-1-2,10-3 1,0-1-1,0-4-2,10-1 3,-5 1 2,5 0 0,5 0-1,5-1 1,-6 1 1,11 0 1,0 4 1,5 0 2,0 5 1,-1 4-3,1 9-1,0 4 3,9 5 1,-19 4-1,5 4-1,-5 1-3,0 3-2,-5 1 3,4 0 0,-14-4-1,0-1-2,-5 0 1,-5-4 1,0 0-1,-14 1-1,-6-1 1,-10 0 1,-5 0 1,-19 0 1,4 0-5,1-5 1,4 1 0,1-5 0,4-4-3,5-5 2,6-4-8,-1 0-2,0-4-14,20 0-4,-4 4-42,9-5-17,5-4-38</inkml:trace>
          <inkml:trace contextRef="#ctx0" brushRef="#br0" timeOffset="6965.5731">815 1978 116,'0'0'44,"0"0"-35,0 5 12,0-5 3,0 0-7,5 0-2,0 0 3,-5 0 0,10 0-9,0-5 6,0 1 2,5 0 2,0-1 1,0-4-5,-1 1-1,1-6-4,5 1-1,-15-4-3,5-6-1,0 1-1,0-4 0,0-5-2,0-4-2,-5 0-2,-5-1 1,-5 6 7,0-1 4,-5 9-1,-5 4 2,-5 9 0,0 5 1,0 4-6,-4 13-4,-1 9-1,0 18 1,0 8 1,1 9 1,4 5 0,-5 4 0,10-4-2,-5-5 1,10-4-2,5-9 2,5-4-4,10-5 0,5-8 1,5-10 2,5-8-1,5-5 2,-1-4-4,11-4 0,0 0-8,4-1-2,-9 1-16,-5-1-8,-1 1-36,-4 0-17</inkml:trace>
          <inkml:trace contextRef="#ctx0" brushRef="#br0" timeOffset="7672.8531">1083 2194 112,'-5'5'44,"10"-1"-35,-5 1 18,0-5 5,0 0-4,0 0-2,5 0-8,5 4-1,0-4-10,0 0 2,0 0 4,5-4-5,4-1 0,1 1 2,5-5 4,5-4-2,-5-5 1,4-8-1,1-5 2,0-4-3,0-14-1,-6-4-6,1-8-1,-5-6-1,-5 1 1,0 5-2,-5-5-1,0 8 1,-1 1-1,-4 4 2,-5-4 1,0 4-4,0 4 1,-5 10 4,1 3 5,-1 10 1,-5 8 4,0 10-5,0 12-3,0 14-6,-5 8 0,0 9 0,0 9 0,5 9-3,-9 13 2,9 14 1,0 3 2,5 6-3,5-15-2,5-7 2,5-10 2,4-9 0,6-8-1,5-5 1,5-8-1,5-10 0,4-3 2,6-6-3,-1-3 0,-4-5-8,0 0-4,-1-5-9,-9 1-1,0-5-19,-5 0-8,0-4-61</inkml:trace>
          <inkml:trace contextRef="#ctx0" brushRef="#br0" timeOffset="8329.6295">1797 1992 52,'-10'13'19,"10"0"-15,0-4 15,0 0 4,0 0 11,0-9 3,0 0-4,0 0-3,0 0-5,0 0-2,0 0-12,0 0 2,0 0 1,10 0-1,0-5 2,0 1-2,0-5 0,5-4-3,0-5 1,4-4 3,1-9 1,0-8-4,0-6 1,-5-7-3,0-1 2,-5-5-4,-1 1-2,-4 4 0,0-4-1,-5 0-5,-5-1 1,0-8 0,1 0 2,-1 9-1,-5 8-1,0 14 3,0 13 0,0 26-1,-5 23-2,-5 17-2,0 9 1,1 17 1,-1 27 0,5 22-3,-5 5 2,10-23 1,10-35 0,0-9 0,15-4 2,10 9-3,9-18 0,11-13-4,0-9-1,4-18-11,6-12-3,-1-10-12,-4-8-5,-10-5-38,-6-5-58,1 1 29</inkml:trace>
          <inkml:trace contextRef="#ctx0" brushRef="#br0" timeOffset="8828.4538">2199 1943 140,'0'0'55,"0"5"-43,0-10 3,0 5-1,0 0 2,5-4 4,0-1-1,0-3-2,4-1-9,6-4 6,-5-10 5,5-3-6,-5-5 0,5-4-3,-5-5-1,-5 1-3,-5-1 1,0 0 0,-5 5 3,-5 9 4,0 4 1,-5 4-4,0 14-1,-5 4-9,1 13-2,-1 9 0,0 17 0,0 19 3,5-1 1,5 0 3,0 1 3,5-6 2,5-3 1,10-9-9,0-5-1,5-4-2,10-5 2,0-4-1,0-9-1,4-4 1,1 0-1,5-5-3,-6-4 0,1-4-18,-5 4-9,0-4-42,-5-5-18,-1 0-17</inkml:trace>
        </inkml:traceGroup>
        <inkml:traceGroup>
          <inkml:annotationXML>
            <emma:emma xmlns:emma="http://www.w3.org/2003/04/emma" version="1.0">
              <emma:interpretation id="{261A7F95-1CCB-49FC-AC42-EFE23B206757}" emma:medium="tactile" emma:mode="ink">
                <msink:context xmlns:msink="http://schemas.microsoft.com/ink/2010/main" type="inkWord" rotatedBoundingBox="3538,3215 5458,2543 5906,3821 3986,4493"/>
              </emma:interpretation>
              <emma:one-of disjunction-type="recognition" id="oneOf2">
                <emma:interpretation id="interp10" emma:lang="en-US" emma:confidence="0">
                  <emma:literal>(It):</emma:literal>
                </emma:interpretation>
                <emma:interpretation id="interp11" emma:lang="en-US" emma:confidence="0">
                  <emma:literal>(In):</emma:literal>
                </emma:interpretation>
                <emma:interpretation id="interp12" emma:lang="en-US" emma:confidence="0">
                  <emma:literal>(Is):</emma:literal>
                </emma:interpretation>
                <emma:interpretation id="interp13" emma:lang="en-US" emma:confidence="0">
                  <emma:literal>(I)):</emma:literal>
                </emma:interpretation>
                <emma:interpretation id="interp14" emma:lang="en-US" emma:confidence="0">
                  <emma:literal>(I):</emma:literal>
                </emma:interpretation>
              </emma:one-of>
            </emma:emma>
          </inkml:annotationXML>
          <inkml:trace contextRef="#ctx0" brushRef="#br0" timeOffset="12999.3797">3453 952 152,'0'-14'57,"0"10"-44,0-5 21,0 9 7,0-4-5,0-1-1,0 1-4,0-1 0,-5 1-17,0 0-1,0 4-2,0 0-2,-5 4 0,0 5-3,1 0-1,-1 4-1,0 5 0,0 8-2,0 9 1,-5 5 0,0 0 3,0-1 1,0 1 3,0 0-1,1-1 2,-1-3-4,0-1-2,5-4 0,0-5 1,0 1-1,0-1 0,5-4-3,0 4 1,0-4-2,0 5-1,5-1 5,0 5 1,0 0-2,0 0-1,0 4-1,5-4-2,-5 0 1,5 0 1,0 0-1,0-5-1,0 0 1,0-4-1,0 1 2,0-6 1,0 1-1,0-5 1,0 0-2,5-4-1,0 0 1,0 0-1,0-1 0,-1 1 2,1 0-3,0 0 0,5-5 1,-5 1 0,5-1 2,0 1 3,0-1-2,0-4 0,-5 0-1,4 0 1,1 0 0,5 0 1,-5 0-5,0 0-1,0 0 1,0 0 2,-1 0-2,1 4 0,0 1 3,0-1 3,-5 1-2,0-1-2,0 0 2,0-4 0,0 5-1,0-5 1,-5 0-2,-5 0 2,0 0-2,0 0 2,0 0-13,0 0-6,-5 0-24,0-5-12,0 1-28,0 0-10,5-5-42</inkml:trace>
          <inkml:trace contextRef="#ctx0" brushRef="#br0" timeOffset="13465.0143">3815 1331 468,'0'17'25,"0"1"-5,0 4-2,0 4-8,0 5-1,0 9-1,0 4 2,0 4-5,0 5-1,0 5-2,0-10 1,0-4-2,0-9-1,5-4-8,0-9-3,0-4-14,0-9-6,-5-9-17,10-9-5,0-9-73</inkml:trace>
          <inkml:trace contextRef="#ctx0" brushRef="#br0" timeOffset="13270.0483">3800 1370 168,'5'-26'66,"0"17"-52,0-4 21,-5 13 7,0 0 1,0 0 2</inkml:trace>
          <inkml:trace contextRef="#ctx0" brushRef="#br0" timeOffset="14292.2813">3523 1494 192,'-30'4'74,"25"0"-58,-5-4 20,10 0 5,0 0-8,0-4-2,0 0-9,5-1-3,5-4-11,5 5 1,4-5 2,6 0 0,5-4 3,5 0-1,4-5 2,1 1-4,5-5 1,-1 0-1,1-5 1,5 5-4,-6 0-3,1 0-5,-6 4 0,-9 1 2,-5 4 1,-5-1-15,-5 6-6,-5-1-24,0 4-11,-10 5-19,0 0-5,0 14-33,0-1-17,-5 4 67</inkml:trace>
          <inkml:trace contextRef="#ctx0" brushRef="#br0" timeOffset="14668.6861">3552 1873 192,'-5'26'71,"10"-13"-55,0-4 13,-5-9 4,5 5-4,-5-5 3,10 0-9,0 0-4,0-5-11,5 1 4,0-5 3,0 0-3,4 0-2,-4 5 3,5-1 2,0-3-2,5-1 0,0 0-3,-1 0 1,6-4 0,5-5 1,-1-4-2,6 0 1,0 0-6,-1 0-1,-4 0-2,-5 5 1,-5 3-20,-10 1-8,-5 0-25,-1 4-11,-4 5-40,0-1-16,5 1 13</inkml:trace>
          <inkml:trace contextRef="#ctx0" brushRef="#br0" timeOffset="13812.1687">3999 1339 192,'4'-4'71,"1"4"-55,-5 0 22,0 0 5,0 0-4,0 0 2,0 0-12,0 4-5,0 5-14,0 4 0,0 1 1,0 3-4,0 5 1,0 5-3,5 4 2,-5 8-4,0 5-2,0 5 0,0 4 1,0-14-1,0-3 2,0-10-7,0-8 1,0-5-21,-5-9-9,5-8-19,0-9-7,0-5-19,0-4-52,0-4 28</inkml:trace>
          <inkml:trace contextRef="#ctx0" brushRef="#br0" timeOffset="15191.9719">4157 753 160,'0'-4'63,"5"4"-49,-5-5 22,0 5 7,10 0-6,0-4-2,5 4-13,5 0-4,0 4-10,4 1 4,6 4 3,0 4 2,14 9 1,-4 9 2,0 13 2,4 18 3,1 8 4,0 1-2,-1-1 1,-9-4-10,-10 0-3,-10 9-6,-15 9-1,-10 13-5,-10-5 0,-5 1-12,-10-18-7,-4-9-46,-11-4-20,-9-5-88</inkml:trace>
          <inkml:trace contextRef="#ctx0" brushRef="#br0" timeOffset="23589.8798">5005 1057 156,'5'-8'60,"5"8"-47,0 0 26,-5 4 9,-5-4-2,0 0 2,0 0-13,0 0-6,5 4-17,0-4 3,-5 0 3,0 0-2,5 0 3,-5 0-1,5 0-2,0-4-6,0 4-4,-5-4-3,4-1 0,-4 1-4,0-1 0,0 5-26,-4 0-11,-1 0-34,0 9-15,0 13-41</inkml:trace>
          <inkml:trace contextRef="#ctx0" brushRef="#br0" timeOffset="23917.7502">5065 1569 228,'14'0'88,"-4"8"-69,-5 1 22,0 0 6,0 0-7,0-5 1,-5 1-8,0-1 0,0 0-19,0-4 3,0 0 3,0 0 0,0 0 0,0 0-6,0 0-4,0 0-3,0 0-2,0 0-3,0 0-2,0 0-8,-5 0-3,0 0-29,0 0-14,0 0-34,0 5-12,-5 4-35</inkml:trace>
        </inkml:traceGroup>
        <inkml:traceGroup>
          <inkml:annotationXML>
            <emma:emma xmlns:emma="http://www.w3.org/2003/04/emma" version="1.0">
              <emma:interpretation id="{9C7127CE-E863-40FC-B494-8964958E124A}" emma:medium="tactile" emma:mode="ink">
                <msink:context xmlns:msink="http://schemas.microsoft.com/ink/2010/main" type="inkWord" rotatedBoundingBox="6683,2674 6695,3681 6082,3688 6071,2681"/>
              </emma:interpretation>
              <emma:one-of disjunction-type="recognition" id="oneOf3">
                <emma:interpretation id="interp15" emma:lang="en-US" emma:confidence="0">
                  <emma:literal>x</emma:literal>
                </emma:interpretation>
                <emma:interpretation id="interp16" emma:lang="en-US" emma:confidence="0">
                  <emma:literal>X</emma:literal>
                </emma:interpretation>
                <emma:interpretation id="interp17" emma:lang="en-US" emma:confidence="0">
                  <emma:literal>a</emma:literal>
                </emma:interpretation>
                <emma:interpretation id="interp18" emma:lang="en-US" emma:confidence="0">
                  <emma:literal>8</emma:literal>
                </emma:interpretation>
                <emma:interpretation id="interp19" emma:lang="en-US" emma:confidence="0">
                  <emma:literal>3</emma:literal>
                </emma:interpretation>
              </emma:one-of>
            </emma:emma>
          </inkml:annotationXML>
          <inkml:trace contextRef="#ctx0" brushRef="#br0" timeOffset="25370.3623">5476 1137 184,'-5'-31'71,"5"9"-55,-5-9 6,5 18 2,0-9-6,0-5-1,5-4 2,0-4 0,5-5-10,0 10 3,0 3 4,5 1-2,0-1 2,4 5-5,1-4 1,0 4-3,5 0 2,0 0-4,4 0-2,-4 0 2,0 4 0,0 0-1,0 5-1,-6 0-3,1 4-2,0 5 1,0-1 1,0 5-3,-5 5 0,-1 3 1,1 6 2,0-1-3,-5 5-2,0-1 4,-5 5 1,-5 0-3,0 5 1,0 4 0,-5 8 0,-5 5-3,0 5 0,-5 8-3,-4-4 1,-6-5 1,0-3-1,0-6 4,5-4 2,0-8 0,6-9-1,4-5 1,-5 0 1,0 0-1,0-4-1,0-5 1,5 1-1,0-5-3,5 0 2,-5-5 3,10 1 3,0-5-4,10 0-1,0 1 0,5-6 0,0 1 0,5-5 0,5 1 2,-1 4 3,1-1 0,0 1 0,0 4-3,0 1 1,-1 3-2,-4 1 2,0 4-2,0 4 2,0 5-4,0 4-2,-6 5 2,1 4 0,0 0 1,-5 4 2,0 1-1,-5-1 2,0 5-2,-5 0-1,-5-5 3,0 1 2,-10-1 0,0-4 0,-5 0-1,-4-4 0,-6 0 2,-5-5 3,-9 0-2,-6 0 1,-5-4-7,1 4-3,-1 1-35,1-6-12,4 6-108</inkml:trace>
          <inkml:trace contextRef="#ctx0" brushRef="#br0" timeOffset="24499.5673">5645 608 200,'5'-5'77,"-5"10"-60,0-1 21,0-4 6,0 0-11,0 0-4,0 0-9,0 5-2,0-5-10,0 8-3,0 1 1,0 4 3,0 9 5,-5 5-6,0 8 0,0 14-2,0 12-1,0 19-1,0-5 2,0-5-3,0-4-2,-5-4 0,5-9 1,0-5-3,0-4 0,0-8 1,0-5 2,5-5-12,0-4-3,0-4-32,0-5-10,0 0-38,0-4-58,5-5 39</inkml:trace>
        </inkml:traceGroup>
      </inkml:traceGroup>
    </inkml:traceGroup>
    <inkml:traceGroup>
      <inkml:annotationXML>
        <emma:emma xmlns:emma="http://www.w3.org/2003/04/emma" version="1.0">
          <emma:interpretation id="{78E0C34E-0861-40C3-A684-531CE442B580}" emma:medium="tactile" emma:mode="ink">
            <msink:context xmlns:msink="http://schemas.microsoft.com/ink/2010/main" type="paragraph" rotatedBoundingBox="431,5161 5714,4597 5833,5712 550,6276" alignmentLevel="1"/>
          </emma:interpretation>
        </emma:emma>
      </inkml:annotationXML>
      <inkml:traceGroup>
        <inkml:annotationXML>
          <emma:emma xmlns:emma="http://www.w3.org/2003/04/emma" version="1.0">
            <emma:interpretation id="{0B3C1B9F-2238-4D71-93A8-9ACEAECDA363}" emma:medium="tactile" emma:mode="ink">
              <msink:context xmlns:msink="http://schemas.microsoft.com/ink/2010/main" type="line" rotatedBoundingBox="431,5161 5714,4597 5833,5712 550,6276"/>
            </emma:interpretation>
          </emma:emma>
        </inkml:annotationXML>
        <inkml:traceGroup>
          <inkml:annotationXML>
            <emma:emma xmlns:emma="http://www.w3.org/2003/04/emma" version="1.0">
              <emma:interpretation id="{A4B5B3D0-A1CB-4FA0-A0E8-D49E66A0EEAC}" emma:medium="tactile" emma:mode="ink">
                <msink:context xmlns:msink="http://schemas.microsoft.com/ink/2010/main" type="inkWord" rotatedBoundingBox="413,5186 4200,4650 4346,5686 559,6222"/>
              </emma:interpretation>
              <emma:one-of disjunction-type="recognition" id="oneOf4">
                <emma:interpretation id="interp20" emma:lang="en-US" emma:confidence="0">
                  <emma:literal>BESIII:</emma:literal>
                </emma:interpretation>
                <emma:interpretation id="interp21" emma:lang="en-US" emma:confidence="0">
                  <emma:literal>BESII:</emma:literal>
                </emma:interpretation>
                <emma:interpretation id="interp22" emma:lang="en-US" emma:confidence="0">
                  <emma:literal>BESIEI:</emma:literal>
                </emma:interpretation>
                <emma:interpretation id="interp23" emma:lang="en-US" emma:confidence="0">
                  <emma:literal>BESHII:</emma:literal>
                </emma:interpretation>
                <emma:interpretation id="interp24" emma:lang="en-US" emma:confidence="0">
                  <emma:literal>BESHEI:</emma:literal>
                </emma:interpretation>
              </emma:one-of>
            </emma:emma>
          </inkml:annotationXML>
          <inkml:trace contextRef="#ctx0" brushRef="#br0" timeOffset="19770.5501">984 3199 164,'-20'-9'63,"15"9"-49,-5-4 16,10-5 3,0 5-10,-10-5-3,5 0-5,5-4-2,0 0-7,5 0 3,5-1 3,-5 1-2,10 0 2,0 0 2,5-1 1,0 1-2,4 0 0,1 0-3,0 0-1,0 4-3,4 0 1,-9 0-6,0 5-3,-5-1 1,0 5 2,0 0-16,-15 9-4,0 0-31,0 9-10,0 4-57</inkml:trace>
          <inkml:trace contextRef="#ctx0" brushRef="#br0" timeOffset="20041.7601">1043 3389 176,'0'4'66,"0"-4"-52,5 0 19,-5 0 4,0 0-6,5-4-1,10-1-5,-10 1-4,5 0-11,0-5 0,0 0 1,5 0-6,0 0-3,4 0-1,-4 1-1,5-1 0,0 0 0,0 0-3,-5 5 2,0-1-15,-5 1-6,-6 4-29,-4 0-12,0 0-40</inkml:trace>
          <inkml:trace contextRef="#ctx0" brushRef="#br0" timeOffset="19441.7632">880 3067 160,'0'-26'63,"0"17"-49,0-4 20,0 8 6,0 1-3,0-1 3,0 1-7,0 0-3,0-1-16,0 5-4,0 0 0,0 9-2,0 4 3,0 5-4,0 13 1,0 8-1,0 10 1,5 13-4,0-1-3,-5 1 2,0-5 0,0-4 1,0 0 0,0-5-2,0 1 1,0-5-2,0-4-1,0-5 1,0-4-1,0-5-22,0-4-8,10-4-16,-10-9-6,5-14-16,4-4-8,1-4-16</inkml:trace>
          <inkml:trace contextRef="#ctx0" brushRef="#br0" timeOffset="20341.9412">1073 3693 244,'10'-5'90,"-5"5"-70,5 5 17,-10-5 2,10 0-8,0 0 2,0 4-10,5-4-2,-1 5-12,1-1 3,0 1 2,5-1-1,-5-4 0,5 0-5,0 0 0,-6 0-5,6 0-2,-5 0-7,0-4-1,0 4-30,-5-5-11,-5 5-28,0 0-10</inkml:trace>
          <inkml:trace contextRef="#ctx0" brushRef="#br0" timeOffset="52170.4401">1693 3023 88,'0'-9'33,"5"5"-26,0-1 9,-5 5 3,0 0-5,0-4 0,5 0-4,-5-1-1,0-4-5,5 1-3,-5 3 0,0-4-1,0 0 0,0 1 6,0-1 6,0 0 3,0 0 0,-5 0-1,0 1-1,0 3-5,0 1-3,0-1-2,0 1 0,0 0-2,-5-1-1,0 5 1,0 0 1,0 0 1,5 0 1,-4 5-2,-1-1-2,0 0 1,0 1 1,0-1-1,5 1-1,0-1 1,5 0-1,-10 1 0,5-1 0,5-4-3,0 5 2,0-1 1,0 5 2,0-5-1,0 5 2,-5 0-2,0 4 2,0 0-2,0 1 2,0 3-4,0 1 0,0-1 3,0 1 1,0-5-1,5 1-2,0-1 1,0 0 1,0 0-1,0 0-1,5-4 1,-5 4 1,5-4-1,-5 4 2,5-4-2,-5 0 2,5 0-2,0 0-1,-5 0 1,5-1 1,0-3-3,0-1 0,0 1 3,0-1 1,5 0-1,-5 1 1,5-1 0,-5 1 1,5-5-2,0 4 1,0 0 0,-1-4 3,1 5-5,5-1-1,-10 1 0,5-5 0,0 4 0,0 0 0,0 1-3,0-1 2,0 1 1,0-1 2,4 0-1,-4 1-1,0-1-2,0 1 1,0-1 1,0 1 2,0-1-1,0 0 2,0 1-2,0-1-1,-5 5 1,0 0-1,0 0 0,0-1 0,0 1 0,-1 0 2,1 0-1,0 0-1,0-1 1,-5 1 1,0 0 3,0 4 2,-5 1-6,0-1 0,0 0-1,1 0 0,-1 0 2,0 1 1,0-1-1,-5 0-2,0 0 1,0-4-1,0 0 0,0 0 2,0 0 10,0-5 7,-5 0-6,0 1 0,-4-1-7,-1 1-2,0-1-2,0 0-2,0 1 1,0-1 1,1 1-3,-1-1 0,5 0-30,-5 1-14,10-1-83</inkml:trace>
          <inkml:trace contextRef="#ctx0" brushRef="#br0" timeOffset="18375.512">72 3213 132,'0'-14'49,"0"10"-38,0-1 19,0 5 8,0-4-8,0-5 0,-10 5-6,10-1-3,-5 1-11,5 4 2,0 0 2,0 0-3,0 0 1,0 9-5,0 8 1,0 6-1,0 3 1,0 9-2,0 9 1,0 5 0,0 4 3,0 0-1,-10-1 0,5 1-1,-5 5 2,0-1-3,0 5-2,5-5-2,-5-4 0,5-9-2,0 0-1,-5-13 1,5-9-1,5-5 0,-9-3 2,4-6-12,5-8-6,-5-4-2,5 0 0,0-5-6,0-4 1,-5-1 3,0-3 4,0-5 1,5-5 2,0 1 5,-10-1 4,5 1 3,0 0 1,0-1-3,0-4 2,0 5 3,5-5 3,-10 0 4,5 0 2,5-4-5,5 0-2,5-5-2,-5 0 1,10-4 4,0 0 4,0 5-2,4-1 0,1 0 1,0 1 4,0-1-2,5 0 1,-10 5-1,4 4 0,1 5-2,-5 4-1,0 4-3,0 0-1,0 5-1,5 4 0,-15 1-2,4 3-2,1 1 1,5 4-1,0 4 0,0 5 2,0 0-1,0 4-1,5 5 1,-6-1-1,6 5 2,-5 0 1,0 0-4,5 0-1,-15 0 1,5 5 0,-5-1 3,-10 10 1,-5 3-4,-5 1-1,-5 0-2,-5-1 0,1-4 0,-1-4 0,0 0 3,5-9 0,5-4-4,0-5 1,5 0-5,1-4-1,4-4-2,5-1 2,-10-4 1,10 0 1,0 0 2,0 0 2,0-4-1,0 4 1,0 0 3,0-5 2,0 1-2,0-1 0,10 1-19,-10-1-7,0 1-17,0 0-5,0-1-14,0 1-38,0 4 22</inkml:trace>
          <inkml:trace contextRef="#ctx0" brushRef="#br0" timeOffset="18856.3723">176 3574 108,'-5'0'41,"0"0"-32,0 0 26,5 0 10,0 0-5,0 0 0,-5 0-8,5 0 0,0 0-18,0 0 3,0-5 1,5 1-2,0 0 1,5-5-3,5 0-1,4 0-5,1 0-3,5 1 4,0-1 2,5 4 0,-1 1 1,1 0-6,0 4-2,5 4 0,-11 0 2,1 5-3,0 4-2,-5 1 0,0 3 1,-6 1-1,1 4 2,0 0-2,-5 0-1,0 4 1,-10 1-1,-10 4 0,5 0 0,-10 4 2,0 0 1,-9 0 1,-11-4 0,-5 0-5,-14 0 1,-1-9 2,6-9 1,-1-4 1,5-9 2,6-9-3,4-8-2,0-10-3,1 5 1,9 0-12,5 0-7,15 4-20,-10 1-8,15-1-25,5 0-11,10 5-28</inkml:trace>
          <inkml:trace contextRef="#ctx0" brushRef="#br0" timeOffset="53684.7538">2278 2789 104,'5'-13'38,"-5"13"-29,0 0 14,0 0 6,0 0-1,0 0 1,0 0-10,0 0-1,0 0-11,0 9-2,0-5-1,5 5 4,-5 0 3,0 0-6,0 0-3,0 4-1,0 5 1,0-1 1,0 5 1,5 5 2,0 3 1,-5 6 3,5 3 1,-5 5-5,0 1-2,0 3 0,5 9 0,-5-8-2,0-1 1,0-4-2,0-4 2,0 0-2,0-9-1,0-1 1,0-3 1,0-10-3,0 1 0,0-5 3,0 1 1,0-6-4,0 1 1,0-9-46,0 0-20</inkml:trace>
          <inkml:trace contextRef="#ctx0" brushRef="#br0" timeOffset="55817.1839">2407 3724 128,'-10'9'49,"5"-5"-38,-5-4 19,10 0 8,-5 0-8,5 0 0,-5 0-6,5 0-3,0 0-11,0 0 0,0 0 1,-5 0 0,5 0 1,0-4-2,0-1 1,5 1-2,5-5 0,0 0-3,0 0-1,5 0-3,5 1 1,0-1 0,4-4 3,1 4-1,5 0 0,0 0-1,-1 0 0,6 1 2,-5-1 1,0 0-1,-1 0 1,1 0-2,0 5 2,-5-1-4,-1 1 0,1-5-1,0 5 1,-5-5-2,0 0-1,-1 0 3,1 1 0,-5-1-4,0 0-1,0 0-30,0 0-12,0 1-26,0-1-8,9-5-32</inkml:trace>
          <inkml:trace contextRef="#ctx0" brushRef="#br0" timeOffset="55217.3113">2362 3027 148,'-10'-4'55,"10"0"-43,-5-1 12,5 1 2,0-1 3,0 1 5,-5 0-8,1-1-1,4 1-14,-5 4 2,0-5 3,0 5-6,0 0-1,0-4-5,5 4-1,0-4-3,0-1-1,5-4 1,5 0 0,0 1-3,4-6 2,6-3 1,10-1 2,5 1-3,9-1 0,11-4 3,-6 0 3,6 0-4,9 0-1,-19 0 0,5 4 0,-11 5-3,-4 0 2,-5 4 1,-5 4 0,-6 1 0,1 4 0,-5 0-9,0 4-2,0 1-23,-5-1-8,0 5-9,0 0-1,-5 4-29</inkml:trace>
          <inkml:trace contextRef="#ctx0" brushRef="#br0" timeOffset="54180.0952">2571 2803 108,'0'4'44,"0"0"-35,-5 1 18,5-1 5,-5 1-2,0 3 0,0 1-11,5-4-1,-5 4-11,5-1-2,0 1 1,0 4-1,0 1 2,5-1-2,0 4 0,0 5 1,0 5 3,0 4-2,0 8-2,-1 6-2,1-1 0,0 4 0,-5-8 1,0-5-2,0-4 1,0-5-4,0-4 0,0-4-6,0-5 0,0-4-43,0 0-19,0-9-23</inkml:trace>
          <inkml:trace contextRef="#ctx0" brushRef="#br0" timeOffset="54752.9626">2873 2737 144,'5'-5'55,"-5"5"-43,5 5 16,-5-5 5,0 0-10,0 0-3,0 0-9,0 0-3,0 0-4,0 0-1,5 8 3,5 1 3,-5 4 5,0 9 3,0 5 2,0 4-6,0 4-3,-5 9-3,0 9 0,0 4-2,0 5 2,-5 0-4,0-1 0,0-8-1,5-9-2,-5-8 1,5-6 1,0-8-1,-5-8-1,0-6-19,0-8-8,0-8-30,0-6-14,5-8-6,0-4-25,-5-1 36</inkml:trace>
          <inkml:trace contextRef="#ctx0" brushRef="#br0" timeOffset="56433.1663">3646 2913 192,'-14'-5'74,"14"5"-58,-5-4 18,5 4 6,-5 0-1,0-4 1,0-1-6,0 1-4,0-1-16,0-3-2,0-1-1,5 0-4,0 0 1,-5 0-7,5 0-1,0 5-2,0 0 0,0-1 2,0 1 0,5 4-3,0 0 2,0-5-1,0 5 0,-5 0-25,5 0-9,0 0-35,-5 0-13</inkml:trace>
          <inkml:trace contextRef="#ctx0" brushRef="#br0" timeOffset="56823.4308">3567 3354 144,'-5'17'55,"10"-8"-43,0 0 27,-5-9 12,0 0-5,0 0-2,0 0-14,5 0-4,0-5-15,0 1-2,0 0-2,5-1-1,-5 1-1,5-1-1,-5 1 0,5 0-2,-5 4 1,0-5-2,-1 5-1,1 0 1,0 0-1,-5 0 0,5-4 2,0-1 1,-5 1 3,0-1-5,0 1-1,0-5-29,0 0-13,0 1-77,10-1-49,10 0 76</inkml:trace>
        </inkml:traceGroup>
        <inkml:traceGroup>
          <inkml:annotationXML>
            <emma:emma xmlns:emma="http://www.w3.org/2003/04/emma" version="1.0">
              <emma:interpretation id="{E62062BD-EE98-4428-8610-4BD0293C9575}" emma:medium="tactile" emma:mode="ink">
                <msink:context xmlns:msink="http://schemas.microsoft.com/ink/2010/main" type="inkWord" rotatedBoundingBox="4969,4523 5963,5257 5412,6004 4417,5270"/>
              </emma:interpretation>
              <emma:one-of disjunction-type="recognition" id="oneOf5">
                <emma:interpretation id="interp25" emma:lang="en-US" emma:confidence="0">
                  <emma:literal>PS</emma:literal>
                </emma:interpretation>
                <emma:interpretation id="interp26" emma:lang="en-US" emma:confidence="0">
                  <emma:literal>DS</emma:literal>
                </emma:interpretation>
                <emma:interpretation id="interp27" emma:lang="en-US" emma:confidence="0">
                  <emma:literal>BS</emma:literal>
                </emma:interpretation>
                <emma:interpretation id="interp28" emma:lang="en-US" emma:confidence="0">
                  <emma:literal>B</emma:literal>
                </emma:interpretation>
                <emma:interpretation id="interp29" emma:lang="en-US" emma:confidence="0">
                  <emma:literal>P</emma:literal>
                </emma:interpretation>
              </emma:one-of>
            </emma:emma>
          </inkml:annotationXML>
          <inkml:trace contextRef="#ctx0" brushRef="#br0" timeOffset="57905.6278">3954 2979 108,'0'-31'44,"10"18"-35,0-14 18,0 19 7,0-10-5,4-4 0,1 0-5,5-5-3,5 1-11,5 0 0,4-5 1,6 0 2,0 0 3,4 5-7,1 4-1,-5 4-4,4 5-1,-9 8 1,0 5 0,-6 9 0,1 9 2,-5 4-3,-5 4 0,0 5 3,-1 0 1,-4 4-1,-5-4-1,0 0-1,-5 0 2,-5 0-1,0 4 0,-5-4-1,-5 4 2,0 0-1,-5 0 0,-4-4-3,-6 0-2,-5 0 1,0-5-1,-4 1 0,-6-9 2,-5-1-1,-4-4-1,4 1-13,5-1-6,1-4-76,9 4-74,5-4 50</inkml:trace>
          <inkml:trace contextRef="#ctx0" brushRef="#br0" timeOffset="57424.6969">4291 2644 136,'-10'-9'52,"5"9"-41,0-4 22,5 4 6,-5 0-4,0-5 0,0 1-9,0 4-2,5 0-13,-5 0 0,5 0 0,0 4-4,0 10-2,0 3 2,5 1 0,0 4-3,5 0-3,0 4 0,0 1 1,0-1-1,5 1 2,-5-1-2,0 1 2,0-1-2,0 5-1,-5 0 1,4 0 1,-9-1-1,0 1-1,-9-4 3,4-1 0,0 1-1,0-5-2,-5-5-17,0 5-9,-5-8-46,-5-6-21,0 1-6</inkml:trace>
          <inkml:trace contextRef="#ctx0" brushRef="#br0" timeOffset="58727.6445">5159 2975 112,'-25'-9'44,"15"9"-35,-5-5 20,5 5 7,0 0-5,-5 0 2,-4 0-10,-6-4-2,0 4-12,-5 4 1,1 1 3,-6 4-5,0-1 0,0 6 2,6 3 1,-1 1-3,5-1 0,5 5-5,0-4-2,6 0 0,4-1-1,0-3 0,5-1 0,5 0-3,0 0 2,10 5 1,5-5 0,-1 0 0,6 1 0,5-1 0,0 0 0,0 0 2,-1 0 3,6-4 2,0 0 1,0 0 0,-1 0 0,-4-1-2,0 1 1,-5 0-4,0 4-2,-5 1 0,-1-1 1,-4 0-1,-5 0-1,0 5 1,-5-1 1,-5-3 1,0 3 3,-10-3 3,-4-1 5,-6 0-2,-10 0 1,-9 0-3,-11 1 1,-5-1-8,-4 5-4,-10-1-16,-16 1-4,-4 4-130</inkml:trace>
        </inkml:traceGroup>
      </inkml:traceGroup>
    </inkml:traceGroup>
  </inkml:traceGroup>
</inkml:ink>
</file>

<file path=ppt/ink/ink6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18T08:15:46.742"/>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613B1A4-0857-4628-BB55-9476A641EAAE}" emma:medium="tactile" emma:mode="ink">
          <msink:context xmlns:msink="http://schemas.microsoft.com/ink/2010/main" type="writingRegion" rotatedBoundingBox="16685,4095 23352,3144 23621,5032 16955,5984"/>
        </emma:interpretation>
      </emma:emma>
    </inkml:annotationXML>
    <inkml:traceGroup>
      <inkml:annotationXML>
        <emma:emma xmlns:emma="http://www.w3.org/2003/04/emma" version="1.0">
          <emma:interpretation id="{1AE68F95-3FAB-47A5-AE15-BBDF313E40C7}" emma:medium="tactile" emma:mode="ink">
            <msink:context xmlns:msink="http://schemas.microsoft.com/ink/2010/main" type="paragraph" rotatedBoundingBox="16685,4095 23352,3144 23621,5032 16955,5984" alignmentLevel="1"/>
          </emma:interpretation>
        </emma:emma>
      </inkml:annotationXML>
      <inkml:traceGroup>
        <inkml:annotationXML>
          <emma:emma xmlns:emma="http://www.w3.org/2003/04/emma" version="1.0">
            <emma:interpretation id="{E051F4E7-F35D-438F-BFD2-A5C0BD07039A}" emma:medium="tactile" emma:mode="ink">
              <msink:context xmlns:msink="http://schemas.microsoft.com/ink/2010/main" type="line" rotatedBoundingBox="16685,4095 23352,3143 23621,5032 16955,5984"/>
            </emma:interpretation>
          </emma:emma>
        </inkml:annotationXML>
        <inkml:traceGroup>
          <inkml:annotationXML>
            <emma:emma xmlns:emma="http://www.w3.org/2003/04/emma" version="1.0">
              <emma:interpretation id="{A815A64B-DEE6-45EA-989D-82C26A7AAA49}" emma:medium="tactile" emma:mode="ink">
                <msink:context xmlns:msink="http://schemas.microsoft.com/ink/2010/main" type="inkWord" rotatedBoundingBox="17147,4175 18428,5544 17846,6089 16565,4720"/>
              </emma:interpretation>
              <emma:one-of disjunction-type="recognition" id="oneOf0">
                <emma:interpretation id="interp0" emma:lang="en-US" emma:confidence="0">
                  <emma:literal>Ds,</emma:literal>
                </emma:interpretation>
                <emma:interpretation id="interp1" emma:lang="en-US" emma:confidence="0">
                  <emma:literal>Ps,</emma:literal>
                </emma:interpretation>
                <emma:interpretation id="interp2" emma:lang="en-US" emma:confidence="0">
                  <emma:literal>D,</emma:literal>
                </emma:interpretation>
                <emma:interpretation id="interp3" emma:lang="en-US" emma:confidence="0">
                  <emma:literal>Ps.</emma:literal>
                </emma:interpretation>
                <emma:interpretation id="interp4" emma:lang="en-US" emma:confidence="0">
                  <emma:literal>PS,</emma:literal>
                </emma:interpretation>
              </emma:one-of>
            </emma:emma>
          </inkml:annotationXML>
          <inkml:trace contextRef="#ctx0" brushRef="#br0">-1756 310 176,'5'-27'66,"0"18"-52,-5-8 10,5 8 2,0-9-2,5 5 1,0-4-3,0-1-2,5-4-10,4 0-2,6 4 2,0 1 0,5 3 4,4 1-5,1 4-1,0 5-4,0 4-1,-1 0 1,1 4 2,0 5-3,-6 4-2,1 1 2,0 3 0,0 5-1,-1 5-2,-4 8 3,0 9 0,-5 4 1,-5 1 0,-5-1-2,-10 1 1,0-5 0,-5-4 1,-5-1-2,-5-3 1,0-6-2,0-3 2,-5-5 0,0-4 1,1-5-2,-1 0-2,0-4 1,-5 0-1,-5-5 0,-4 5 0,-6 0-20,0-1-9,1 6-21,4-1-6,5 0-65</inkml:trace>
          <inkml:trace contextRef="#ctx0" brushRef="#br0" timeOffset="-542.8758">-1513 23 132,'5'-13'49,"5"9"-38,0-10 23,0 14 11,-5-4-5,0-5-1,0 5-9,0-1-2,0 1-15,-5 0 1,5-1 0,-5 5-5,0 0-1,0 0-4,0 0-1,4 9-1,1 0 1,0 4 0,5 9 1,-5 9 0,0 13 2,0 18-3,0 8 0,0 9-1,-5-8 1,0-9 4,0-1 4,0-8-6,0-9-1,-5-4-2,5-5-2,-5-4 1,0-4-1,0-5-11,0-5-3,0-4-15,-5-4-4,1-4-27,-1-1-12,0-4-34</inkml:trace>
          <inkml:trace contextRef="#ctx0" brushRef="#br0" timeOffset="705.838">-764 839 136,'0'-9'52,"0"0"-41,0 0 26,0 9 11,-5-4-13,0-1-3,0 1-5,-5 4-2,0 0-14,0 0 2,0 0 1,0 0-7,-5 4-2,6 1-3,-1-1-2,0 5 1,5 0-1,0 0-3,0 4 2,5 0 1,5 0 0,5 0 0,5 1 2,4-1 1,1 0 1,5 0-2,-5 1-2,0-1 5,0 0 1,-1 0-2,-4 5-3,-5-5 2,0 0 0,-5 1-1,-5-1-2,-5 0 1,0 5 1,-5-1 1,-5 1 1,-5-1-2,-4 1 1,-11 0 4,-5-5 6,-4-4 2,-6 0 3,5-5-8,1 0-1,4-4-3,1-4-1,-1 0-34,5-1-15,5 1-108</inkml:trace>
          <inkml:trace contextRef="#ctx0" brushRef="#br0" timeOffset="1940.8403">-273 1028 316,'0'27'118,"0"-1"-92,0 9 17,0-17 3,0 4-21,0 4-3,-5 1-14,0-1-5,0 5-2,-5 4-6,-5 9-1,0 0-41,-10 5-19,0 8-85</inkml:trace>
        </inkml:traceGroup>
        <inkml:traceGroup>
          <inkml:annotationXML>
            <emma:emma xmlns:emma="http://www.w3.org/2003/04/emma" version="1.0">
              <emma:interpretation id="{26DBE803-2E3C-487C-BD51-1B5F7CF53B48}" emma:medium="tactile" emma:mode="ink">
                <msink:context xmlns:msink="http://schemas.microsoft.com/ink/2010/main" type="inkWord" rotatedBoundingBox="18361,3969 23352,3144 23612,4717 18621,5542"/>
              </emma:interpretation>
              <emma:one-of disjunction-type="recognition" id="oneOf1">
                <emma:interpretation id="interp5" emma:lang="en-US" emma:confidence="1">
                  <emma:literal>Balor</emma:literal>
                </emma:interpretation>
                <emma:interpretation id="interp6" emma:lang="en-US" emma:confidence="0">
                  <emma:literal>Bn lor</emma:literal>
                </emma:interpretation>
                <emma:interpretation id="interp7" emma:lang="en-US" emma:confidence="0">
                  <emma:literal>Bn loo</emma:literal>
                </emma:interpretation>
                <emma:interpretation id="interp8" emma:lang="en-US" emma:confidence="0">
                  <emma:literal>Ba lor</emma:literal>
                </emma:interpretation>
                <emma:interpretation id="interp9" emma:lang="en-US" emma:confidence="0">
                  <emma:literal>Ba loo</emma:literal>
                </emma:interpretation>
              </emma:one-of>
            </emma:emma>
          </inkml:annotationXML>
          <inkml:trace contextRef="#ctx0" brushRef="#br0" timeOffset="-4926.5492">84 72 164,'10'0'63,"-10"0"-49,9-5 14,-9 5 2,0 0-2,0 0 3,5 0-6,-5 0-3,5 0-12,0 0 0,-5 0 1,0 0-2,0 0 0,5 9 1,0 4 4,-5 9-6,0 5 0,0 8 0,0 9 0,0 9-4,0 0-1,0 0 3,0-5 3,0 1 0,0-1 2,-5-4-2,0-4 2,0 0-4,0-9 1,5-1-3,-5-3 0,0-5-6,5-5 1,0 1 0,-4-5 2,-1 1-6,0-6 1,0 1-15,0 0-3,0-5-11,0 1-5,0-1-11,0 1-3,0-5-21,0 0-9,5-5-3</inkml:trace>
          <inkml:trace contextRef="#ctx0" brushRef="#br0" timeOffset="-4083.5956">4 570 116,'-5'-27'46,"5"14"-35,0-13 20,0 12 8,0-8-15,0-8-3,5-6-4,0 1 1,5 0-10,0-1 4,0 1 4,0 0 3,0 9 1,5-1-5,0 1 1,-1 4-3,1 4 0,0 0-3,-5 1-1,5 3-5,-5 1-1,5 4-1,-5 1-2,0-1 3,4 4 0,1 1-1,0 0 1,0-1-4,0 5 0,0 0-1,0 5 0,-5-1 2,5 9 2,-6 0-3,1 5 0,0 0 1,0 4 2,-5 9-1,-5 4-1,-5 5-2,0 8 1,-5-4-6,-5 5 0,1-5-2,-6-5 1,0-3 5,5-6 3,5-3 1,-5-10-1,5-3 1,0-5 1,0-5-3,6 0 0,-1-4 1,5 0 0,0-4 0,5 0 0,4-5 0,1 0 2,0 4 1,5 1 1,0 0 0,0-1 2,0 5-1,0-4 0,4 4-1,1 0 2,0 0-3,5 4 0,0 1-1,0 3 1,-1 1-2,-4 0-1,0 4 1,-5 5 1,-5 4-1,0 0-1,-5 0 1,-5 0 1,0 0-1,-5-4 2,-5-1 0,-5 1 1,-5 0-2,0-1-2,-5 1 3,-4 0 0,-6-1-1,0-4 1,-4 1 0,-1-6 3,0 1-5,1-4-3,-1-5-10,5 0-3,10-5-25,6-4-9</inkml:trace>
          <inkml:trace contextRef="#ctx0" brushRef="#br0" timeOffset="-3348.3402">604 477 160,'-5'-4'60,"0"4"-47,0 0 28,5 0 8,0 0-4,-5 0-2,0 0-13,5 0-6,0 0-14,0 4 2,0-4 2,0 0-3,0 0-1,0 0-4,0 0-1,10 0-1,0 0 0,5 0-2,5 5 1,0-5 0,5 0 3,4 0-1,1 4 2,0-4-4,0 4 0,-1-4-1,6 0 1,-5 0-2,-5 0-1,-1 5 1,-4-5-1,0 4 2,0-4 1,-5 0-4,-5 0 1,0 0 0,0-4 0,-6-1-9,1 1-2,0-5-14,0 0-4,0 1-5,5-1 1,0-4-20,0-1-5,0 1-49</inkml:trace>
          <inkml:trace contextRef="#ctx0" brushRef="#br0" timeOffset="-2552.4007">931 191 168,'-4'0'63,"-1"0"-49,5 0 18,0 0 5,0 0-6,0 0-1,5-5-5,-5 1-2,4-1-12,1 1 0,0 0 2,-5-1-1,5 1 1,0-1-5,-5 1 0,0 0-5,5 4 0,-5 0-1,0 0-2,0 0 1,10 0 1,0 0-1,0 4 2,5 0-2,0 1-1,0-1 1,0 1-1,4-1 0,1 0 2,0 5-1,5 0 2,0 4-2,-1 1 2,1 8-2,0-5-1,0 1 1,-5-1 1,-1 1-1,-4 0 2,-5-1-2,0 5 2,-5-4-2,0 4 2,-5 0 0,0 0 1,-5 0-2,-5 0 1,-5 5 0,0-1 3,-4 1-3,-6 3-2,0 1-3,5 0 1,-5 0-1,6-5 0,-1-4 2,5-4 0,5 0 0,5-5 2,0-4-19,5-9-6,5-5-17,5-3-5,5-6-40,0 1-18,-1 0 8</inkml:trace>
          <inkml:trace contextRef="#ctx0" brushRef="#br0" timeOffset="3558.7744">1963 565 160,'5'0'63,"0"0"-49,0 0 11,0-4 5,5-5-9,-1-4 0,11-5 1,0-8 1,5-9-12,0-10 2,-1-3 3,1 0-2,0-1 0,0 1-6,-5 3 0,-5 1-5,-1-4-2,-4-1 2,0 1 0,-5-5-4,0-4-1,0-5 1,-5 0 2,0 5 0,0 0-1,0 8 3,0 5 2,0 9 4,0 4 2,-5 0 1,0 14 2,0 3-9,-5 6-3,0 12-2,-4 9 0,-1 14-3,0 21 0,0 5 2,-5 9 2,5-1-2,5 1 0,0-5 1,5 5 0,0 0 0,5 8 0,10 5 0,5 0 0,5 0 0,5-4 0,0-10 0,-1-8 0,1-9 0,0-8 0,0-6 0,-5-3 2,0-9-10,-1-1-2,-4-4-19,5-8-9,0-5-176,20-9 87</inkml:trace>
          <inkml:trace contextRef="#ctx0" brushRef="#br0" timeOffset="4533.8653">2721-74 212,'5'-13'79,"-5"17"-61,5-8 21,-5 4 8,10-4-16,0-1-5,0 1-11,5-1-2,5 1-8,5 0-1,-1 4 2,1 0 1,0 4 3,5 5-3,-6 0-2,1-1-2,0 1-3,0 4 1,0 1 1,-6-1 1,1 5 1,-5-5-5,0 4 1,-5 1 0,0 0 0,-5 4 0,-5 0 2,-5 4-1,0 5 2,-5 4-4,-5 5 0,-5 8 1,0-8 0,1 0-3,4-5 2,0-4 1,0-5 0,5 1 0,0-5 2,0-5-3,0 1 0,0-5 1,0 1 0,6-6 0,-1 1 0,0-4 0,5-5 0,0 0 0,0 0 0,10 0 0,-1-5 0,6 1-3,5-5 2,0-4 1,5-1 0,5-3 2,-6-1 3,6-4 2,-5-4 3,5-1-1,-1-4 2,1-4-2,0-4 0,-5-1-3,-1-4 1,1 9-4,-5-1 0,-5 1 5,0 4 5,-5-4-5,-5 4-2,-10 0 1,0-8 0,-5-6-1,-5 1-1,0-4-6,-5-5 1,-5-4 0,1-1 0,-1 10-11,5-1-5,0 10-17,5 4-6,0-1-43,11 14-20,-1 9-32</inkml:trace>
          <inkml:trace contextRef="#ctx0" brushRef="#br0" timeOffset="5584.4722">3535-625 196,'-10'-13'74,"15"13"-58,0-4 12,-1 4 2,1-5-1,0 1 5,0 0-5,0-1-1,0 1-15,0-1-3,5 1 0,0 4-6,5 0 0,5 4 2,5 1 1,4 4-1,6-1 1,0 6-2,-1-1 0,1 9 1,-5 0 3,0 4 0,-1 10 0,1-6-3,-10-3-1,-5-5-1,5 9 0,9 13 0,1 0 0,-5-4 0,0-1 0,-5-4-2,-1 1-2,1-5 1,0-1-1,0-3 0,-5 4 2,0 0-1,0 4-1,-1 4 1,-4 6 1,0-1-1,-5 4-1,-5 5 1,-5-5-1,-5-3 2,0-1 3,-4-5-4,-1-8-1,0-4 0,0-5 0,0-5 2,0 1 1,0-9 1,0-5 0,6 1 6,-1-14 4,-5-13-1,5-9 0,0-13-5,5-9 0,0-4 1,5-5 2,0-4 1,0 4 2,10-8-1,0-19 2,10-16-10,9-14-3,21 4-7,19 5-1,16-18-37,14-13-16,25-9-135,10 9-67,-5-18 127</inkml:trace>
        </inkml:traceGroup>
      </inkml:traceGroup>
    </inkml:traceGroup>
  </inkml:traceGroup>
</inkml:ink>
</file>

<file path=ppt/ink/ink635.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4-09-30T20:37:04.440"/>
    </inkml:context>
    <inkml:brush xml:id="br0">
      <inkml:brushProperty name="width" value="0.10583" units="cm"/>
      <inkml:brushProperty name="height" value="0.10583" units="cm"/>
      <inkml:brushProperty name="color" value="#C00000"/>
      <inkml:brushProperty name="fitToCurve" value="1"/>
    </inkml:brush>
  </inkml:definitions>
  <inkml:trace contextRef="#ctx0" brushRef="#br0">30 364 1,'-16'7'62,"16"-7"21,0 0 4,-3-31-58,3 31-15,11-29 1,-11 29 2,17-23 3,-17 23 4,17-19 2,-17 19 1,15-13 0,-15 13-1,22-11-4,-7 11-2,-15 0-5,32-6-3,-13-1-3,4 7-1,5-2-1,1 0-1,-1 0 0,7 2-1,-2 0 0,6 2-1,0 0-1,2 3 1,-1-3 1,2 2-1,3-4 1,-1 4 0,-2-8 1,2 0-1,-1-3 1,0 5-1,0 0-1,3 4 0,-4-2-2,4 4 1,-1 5-2,3 1 1,-3-1-1,5 3 1,-6-3 0,3 0 0,-3-2 0,4 0 0,-2-4 0,-1-1 0,1-2-1,-2-2 0,4-5 1,-1 1-1,0-3 0,0 2-1,1 1 2,-4-1-2,2-2 1,-2 0 0,0-3 0,-2 3 0,-3-3-1,0 1 1,-1 2 1,1-3 0,-2 5 0,0 2-1,-2 1 1,3-1-1,-1 1 1,0-1 0,1-4-1,-1-1 0,1 1 0,-3-2 0,0 0 1,0-1 0,-2 0-1,1 5 1,1-2-1,3 2 0,-3 1-1,1-1 1,-1 5-1,1-5 0,-2 5 0,1-4 1,-2 2 0,0 1-1,2 1 2,0 2-2,0-2 1,1-1 0,0 1 0,0 2-1,-3 0 0,0 0 0,-3 0 1,-3-2-1,0 2 0,-3 0 1,0 0-1,-4-2 0,0 2 0,-1 0 1,0 0-1,-3 0 1,-16 0-1,29 0 0,-29 0 1,22 0-1,-22 0 1,15-5-1,-15 5 1,0 0-1,0 0 1,0 0-1,0 0 0,0 0 0,-22 7-1,7-3 1,-3 3 0,-4 0-1,-2 3 1,-5-3 0,-1 2-1,-4-2 1,-4-1 0,-2 1-1,-3 0 0,-4 1 1,0-1-1,-4-1 1,0 1-1,-2 0 0,-2 0 0,-2-1 1,0-1 0,-2 3-1,-2-2 0,-2 1 1,-1 2-1,-1 0 1,2 3-1,3-6 1,0 7-1,5-7 0,0 1 1,1-2 0,7-3-1,0 0 1,1-4 0,2 2-1,-1-2 1,3-1 0,2 1-1,-1 2 1,4-2-1,-1 0 1,3-3 0,-1 1-1,2 1 1,2-1 0,-2 2 0,2-4 0,-2 2 0,0 1 0,2 1-1,0 2 1,0 0 0,-1 2-1,3-2 1,0 7 0,-3 1 0,3-1-1,-4 2 1,2 2 0,-2-2 0,0 0 0,0 3 0,-2-5 0,3 0 0,-1-3 0,0 1 0,-2-1-1,1-1 2,-3 1-2,-1 1 1,-1 2 0,-1 3 0,-4 1 0,0 0 0,0-2 0,0 2-1,2 0 2,0-5-1,3-1 0,1-1 1,1-4-1,6 3 0,0-3 0,5 0 0,2 0 0,2-3 0,2 1 0,3-2 0,2-1 0,0-2 0,16 7-1,-25-17 2,25 17-1,-24-20 0,24 20 1,-17-18-1,17 18 0,-13-21 0,13 21-1,0 0 2,0 0-2,0 0 1,-17-21 0,17 21 0,0 0 1,0 0-1,17-2 1,-17 2 0,27-2-1,-9-3 1,6 3-1,3 0 0,7 2 1,5-2 0,5 8-1,7-1 0,3 4-1,7 2 1,4 1 1,4 0-1,4-1 0,4-2 1,7-2-1,2-5 1,7-2 1,4-4-1,5-1 0,4-4 1,3 0-1,0-3 0,2-2 0,-1 1 0,-3 1 0,-2 0 1,-3 8-1,-3-1 1,-2 7 0,-4 1-1,-1 3 1,-1 2 0,1-1-1,-3 0 0,-2-3-1,-2-4-2,-1-9-8,9 0-22,-8-33-74,16-4-27,-16-27-3,1-10-2</inkml:trace>
</inkml:ink>
</file>

<file path=ppt/ink/ink6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3T16:39:37.994"/>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B0A91F96-8622-4EDB-8FFF-6EDB832E7B42}" emma:medium="tactile" emma:mode="ink">
          <msink:context xmlns:msink="http://schemas.microsoft.com/ink/2010/main" type="inkDrawing" rotatedBoundingBox="14194,3942 17815,3878 17816,3972 14196,4036" shapeName="Other"/>
        </emma:interpretation>
      </emma:emma>
    </inkml:annotationXML>
    <inkml:trace contextRef="#ctx0" brushRef="#br0">2 141 56,'0'-4'22,"-4"1"-18,8-4-2,-4 7-2,4-3 2,-4-1 1,0-2-1,0 2-2,4 1 14,-4 0 7,0-1-4,-4 1-2,4 3-8,0-3-3,0 3-4,0-4-3,0 4 8,0 0 6,0 0 4,0 0 3,0 0 1,0 0 1,0 0-5,4 0-1,-4 0-8,4 0-4,-4-3 1,0 0-4,0 3 0,0 0 5,3 0 2,-3-4 2,4 1 2,4 3-1,-8-3 2,0 3-4,0 0-2,7 0-2,-3 0 0,3 0-2,1 0-1,3 0 1,1 0-1,-1 0 0,4 0 0,0 0 0,4-4 2,0 4-1,0-3-1,3 3 3,-3 0 0,4 0-1,-1 0-2,1 0 1,7 0-1,-3 0 0,-1 0 2,0 0-1,-3-4 2,0 1-2,-5 0 2,1 3-2,0 0 2,-4 0-2,0 0-1,0 3 1,0-3-1,-3 3-3,3 1 2,-4-1 1,4-3 2,-3 0-1,3 0 2,0 0-4,0 0 0,0 0 1,0 0 2,0 0-1,-4 0 2,4 0-2,-3 0 2,-1 0-4,0 0 0,1 0 1,-1 0 2,0 0-3,1 0-2,-1 4 4,0-4 1,1 0-3,3 0 1,-4 0 0,4 0 2,0 0 1,0 0 3,0 0-3,0 0 0,0 0-1,0 0-2,-3 0 1,-1 0 1,0 0-1,1 0-1,-1 0 1,0 0 1,1 3-3,-1-3 0,0 3 3,1-3 1,-1 0 1,0 0 2,1 0-5,-1 0-1,4 0 0,-4 0 0,1 0-3,3 0 2,0-3 1,0 0 2,0-1 1,0 1 1,0 3-5,0-4-1,8 4 1,-4-3 0,-1 3 3,1-3 3,4-1-4,0 1-1,-1 3 0,1 0 0,3 0 0,1-3 0,-1 3 2,4 0 1,0 0 3,0-4 1,4 4-3,-3-3-3,-1 3 0,-4-3 1,0 3-3,1-4 0,-1 4 1,1 0 2,-5 0-1,1 0-1,0 0 1,-1 0-1,1-3-3,-1 3 2,1 0 3,0 0 1,-1 3-1,1-3-2,0 0 1,-1 0-1,-3 0-3,0 0 2,0 4 1,-4-4 2,0 0-1,0 0 2,0 0-2,-4 0 2,1 0-2,-1 0 2,-4 0-4,5 0 0,-1 0 1,0 0 2,1 0-1,-1 0-1,0 0 1,1 0 1,-1 0-3,0 0 0,1 0 1,-1 0 2,0 0-1,4-4 2,0 4-2,0 0 2,1 0-2,-1 0-1,3 0 1,1 0-1,0 0 0,4 0 2,-1 0-3,5 0-2,3 0 2,-4 0 2,5 4 0,-1-1 2,0-3-2,0 0-1,-4 0 1,5 0 1,-9 0-1,1 0-1,-1 0 1,-3 0 1,0 0-1,0 0 2,0 0-2,0-3-1,0 3 1,-1-4-1,1 1 0,0 0 0,0-1 0,0 4 2,0 0-1,0-3-1,-1 0 3,1-1 0,-4 4-4,0-3-1,0 3 1,1-4 2,-1 4-2,0-3 0,-4 3 1,-3 0 2,-1 0-1,1 0 2,-1 0 0,1 0 1,-1 0-5,5-3 1,-1 3 0,0 0 2,4 0-3,0 0 0,0 3 1,1-3 0,-5 3-3,0-3 2,-3 0 1,-1 0 2,1 4-1,-1-4 2,-7 0-4,0 0 0,8 3 1,-1 1 0,1-1 0,-1 0 0,1 1 0,0-4 0,-8 0 0,7 3 0,-7-3 0,0 0 2,0 0-3,0 0-2,0 0 4,8 3 1,-8-3 0,0 0-2,7 4-2,1-4 1,-1 0 1,1 3 2,-1 4-3,1-4 0,-1-3 1,1 0 0,-8 0 0,0 0 2,0 0-1,0 0-1,0 0 1,0 0 1,0 0 1,0 0 1,-4 3-5,0 1 1,1-4 2,-1 3 3,-4-3-4,1 0-1,-1 0 0,1 3 0,-1 1 0,-3-4 2,0 0-1,-5 3 2,-2-3-2,-5 0-1,0 0 1,-3-3 1,-4 3-3,-4 0 0,-4 0 3,0 0 1,-7 3-4,4 1 1,-1-1 0,5 0 0,-1 1 0,4-4 0,4 3 0,0 0 0,-1-3-3,-2 0 2,-1 0 1,0 0 0,-4 0 0,0 0 2,1 0-1,-5-3-1,1 3 1,-1 0-1,4 0 0,1 0 0,-1 0 0,4 0 2,4 0-3,-4 0-2,0-3 2,-4-1 0,1 1 1,-5 3 0,1 0 0,-5 0 0,1 3 0,0 1 0,0-4 0,-1 3 0,5 4 0,3-1 0,1 1 0,-1-4 0,0 1 0,0-4 2,5 0-3,-1 0 0,-4 3 1,0-3 0,1 3 0,-1-3 0,4 4 2,0-1 1,0-3-4,4 0 1,0 0-2,0 0 0,3-3 2,1 3 0,-4 0 2,7 0 1,0 0-1,-3 0-2,0 0-2,3 0-1,0 0 2,1 0 0,-1-4 1,4 1 2,0 3-1,1-3 2,-1-1-2,0 4-1,0 0-2,0 0 1,0 0-1,0 0 0,1 0 4,-5 0 1,0 0-4,-3 4 1,-4-1-2,-4 0 0,0 1 2,0-1 2,-4-3-3,1 0-2,-1 0 4,-4 0 1,1-3-3,-4-1 1,-1 1 0,1 3 0,0-3-16,0-1-4,-1 1-17,5 3-4,-1 0-84,-14-3-44,-8-11 78</inkml:trace>
  </inkml:traceGroup>
</inkml:ink>
</file>

<file path=ppt/ink/ink6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3:59:05.937"/>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5AF25A8F-B498-4720-AC8F-10BB272F0A8A}" emma:medium="tactile" emma:mode="ink">
          <msink:context xmlns:msink="http://schemas.microsoft.com/ink/2010/main" type="writingRegion" rotatedBoundingBox="207,2278 9087,1397 9486,5417 606,6299"/>
        </emma:interpretation>
      </emma:emma>
    </inkml:annotationXML>
    <inkml:traceGroup>
      <inkml:annotationXML>
        <emma:emma xmlns:emma="http://www.w3.org/2003/04/emma" version="1.0">
          <emma:interpretation id="{F3D3FAD5-4145-4D71-BED0-8BAD7B646229}" emma:medium="tactile" emma:mode="ink">
            <msink:context xmlns:msink="http://schemas.microsoft.com/ink/2010/main" type="paragraph" rotatedBoundingBox="207,2278 9087,1397 9486,5417 606,6299" alignmentLevel="1"/>
          </emma:interpretation>
        </emma:emma>
      </inkml:annotationXML>
      <inkml:traceGroup>
        <inkml:annotationXML>
          <emma:emma xmlns:emma="http://www.w3.org/2003/04/emma" version="1.0">
            <emma:interpretation id="{6EFB37E8-5960-4304-BCA3-2BDE7F00D608}" emma:medium="tactile" emma:mode="ink">
              <msink:context xmlns:msink="http://schemas.microsoft.com/ink/2010/main" type="line" rotatedBoundingBox="207,2278 9087,1397 9486,5417 606,6299"/>
            </emma:interpretation>
          </emma:emma>
        </inkml:annotationXML>
        <inkml:traceGroup>
          <inkml:annotationXML>
            <emma:emma xmlns:emma="http://www.w3.org/2003/04/emma" version="1.0">
              <emma:interpretation id="{8C476260-65C2-4465-8F18-CF71B967E4A4}" emma:medium="tactile" emma:mode="ink">
                <msink:context xmlns:msink="http://schemas.microsoft.com/ink/2010/main" type="inkWord" rotatedBoundingBox="207,2278 9087,1397 9486,5417 606,6299"/>
              </emma:interpretation>
              <emma:one-of disjunction-type="recognition" id="oneOf0">
                <emma:interpretation id="interp0" emma:lang="en-US" emma:confidence="0">
                  <emma:literal>.ANAL060ustokl3</emma:literal>
                </emma:interpretation>
                <emma:interpretation id="interp1" emma:lang="en-US" emma:confidence="0">
                  <emma:literal>.ANAh060ustokl3</emma:literal>
                </emma:interpretation>
                <emma:interpretation id="interp2" emma:lang="en-US" emma:confidence="0">
                  <emma:literal>ANALOGOUTOK';</emma:literal>
                </emma:interpretation>
                <emma:interpretation id="interp3" emma:lang="en-US" emma:confidence="0">
                  <emma:literal>.ANAL000ustokl3</emma:literal>
                </emma:interpretation>
                <emma:interpretation id="interp4" emma:lang="en-US" emma:confidence="0">
                  <emma:literal>.ANAh000ustokl3</emma:literal>
                </emma:interpretation>
              </emma:one-of>
            </emma:emma>
          </inkml:annotationXML>
          <inkml:trace contextRef="#ctx0" brushRef="#br0">126 27 120,'5'-12'46,"-5"12"-35,17-11 12,-17 7 24,4 8-25,-4-4 24,0 0-26,-4 0 14,4 0-20,-5 0 10,1 0-14,0 0 2,4 4-8,-4 0-4,4 3-1,-9 5 3,5 7-1,-5 7 4,5 12-3,-5 8-1,5 0 0,-9 11-4,5-4 2,-5 4 1,4-7 0,-4-4 2,5-5-1,-1-6 2,5-5-2,-5-7-1,9 0 1,-4-8 3,4-3-2,-4-9 4,8 5-4,-4-16 4,0 5-4,0-9-1,0 1 0,0-8-1,4 3 0,-4-10-3,0 7 2,0-12 1,0 5 0,0-9 4,5 5-2,-1-8 4,0 7-4,0-7-3,9 8 0,-4-8-4,-1 11 3,1-7 1,4 11 1,-5-8 0,5 12 0,-4-7-3,4 14 2,0-3-1,-1 7 0,1 1 4,4 3-1,-4 0 4,4 4-3,-4 0 4,0 4-4,-4 0-1,-1 3 0,5 1-1,0 3 0,0 1 8,4-1-4,0 8 10,0 0-8,-4 4 3,4 0-5,-8 4 0,-1 3-2,-3 1-4,3 3 1,-8 0 1,0 0 0,-4 1 0,4-5 0,-9-3 0,9-4 0,0-4-3,5 0 2,-5-4-1,4-4 0,-4-3-9,4 0 6,-4-8-20,0 4 14,-4-4-31,4 0 24,-9-4-62,5 4 45,-9-8-83,5 0 67</inkml:trace>
          <inkml:trace contextRef="#ctx0" brushRef="#br0" timeOffset="299.1658">92 396 176,'4'-11'68,"-4"11"-52,5-8 12,-5 4 16,4 4-25,-4-4 15,4 1-20,-4-1 10,4 4-14,-4-4 6,9 4-9,0-4 2,-1 4-5,1-4-2,-1 1-1,9-5-4,5 4 2,-1-3 1,5 3 0,-5-8-3,5 9 2,-9-5-43,0 8 24</inkml:trace>
          <inkml:trace contextRef="#ctx0" brushRef="#br0" timeOffset="764.9775">670 42 148,'5'0'55,"-5"0"-43,4-4 25,-4 0 26,0 8-34,0-4 17,0 0-28,0 0 13,0 8-18,0 3 10,0 4-13,-4 8 2,4 4-8,-5 3-2,1 5-1,-5-1-1,5-4 0,0 5-5,4-5 3,-4 4-17,4 1 11,-5-1-43,1-4 28,0-3-99,4-4 68,-5-8-64,5-3 68</inkml:trace>
          <inkml:trace contextRef="#ctx0" brushRef="#br0" timeOffset="1229.7856">666 168 204,'4'-4'77,"-4"4"-60,9 4 13,-9-4 14,0 0-25,0 0 11,0 0-19,0 0 1,4 3-7,-4 1-3,9 4-1,-1 3-1,1 5 0,-1 3-3,5 3 2,0 5 3,0 4-1,4 3-1,0 0 1,0 4-1,5-4 0,-5 1 0,0-1 0,-4-4 0,4 1 0,-4-8 2,4 0-1,0-4-1,0-4 1,-4-4 10,0 5-6,-4-16 17,-1 3-12,1-10 13,3-1-13,-3-15 2,0 0-8,-9-18 7,4 6-7,-4-18 5,0 11-5,-4-11-15,4 7 5,-5-7-48,5 7 30,0-3-84,9 10 60,-5 1-86,5 4 77</inkml:trace>
          <inkml:trace contextRef="#ctx0" brushRef="#br0" timeOffset="2309.96">1351 34 140,'0'0'55,"0"0"-43,9 0 30,-9 0 23,0 0-35,0 0 12,0 0-26,0 0 7,4 8-14,-4 0 2,0 7-7,-4 0 5,4 4-6,-4 8 3,4-1-3,-5 5 3,5-1-4,-4 12 6,0 0-5,-5 4 3,9 0-3,-8-5 0,8 1-1,-9-4 1,9 0-2,-9 1-1,5-5 1,-4-4 1,8 1-1,-9-8-3,9-1 1,-9-6-1,9-1 0,-4-4 2,4 1 0,-4-12-3,8 0 2,-4-12-1,0 1 0,0-8 2,4 7 0,1-10-3,3-1 2,1-19 1,-1 4 0,1-12 2,0 12-1,-5-11 2,4 11-2,-3-8 2,3 8-2,1-8-1,-1 12 1,1-8 1,4 12-1,-5-5-1,5 9 1,0-5 1,0 12-1,0 0-1,4 8 1,-4-1-4,4 5 2,-4-1 1,4 4 0,-4 0 4,4 4-2,0 0 6,0 8-5,0 0 6,0 3-6,-4 0 3,4 5-3,-4 3 9,4 4-6,-4 3 1,0 5-4,-4 3-2,-1 4 0,-3 4-1,-1 0 0,-4 0 0,4 0 0,-4-8-5,0 0 3,0-7 1,0-1 1,0-7 0,0 1 0,-4-9-5,4 4 3,-9-7-10,9 3 7,-4-7-51,4 4 31,-4-5-102,-1 1 71,-3-4-78,8 4 77</inkml:trace>
          <inkml:trace contextRef="#ctx0" brushRef="#br0" timeOffset="2625.8841">1381 491 220,'-17'-11'85,"17"11"-66,-8-4 14,3 0 13,10 4-26,-5-7 14,0 7-20,0-4 8,0 4-13,0-4 0,0 0-6,0 0 0,4 4-1,0-3 1,9 3-2,0-4 2,0 0-2,0-4-1,4 5 1,4-9 1,1 8-1,-1-7-25,5 7 13,-5-11-59,0 3 39,1-7-108,4 8 79</inkml:trace>
          <inkml:trace contextRef="#ctx0" brushRef="#br0" timeOffset="3360.6546">1981 107 168,'-4'-12'63,"4"12"-49,-5-11 20,1 3 24,8 8-33,-4-11 15,0 3-24,0-3 15,5 3-17,-5 1 12,0 3-15,0 0 4,4 4-10,-4 0 4,0 8-5,0-1 0,0 5-2,0 7-2,0 7 1,0 12-1,0-3 0,0 7-3,0 3 2,-4 5 1,4-5 0,-5 1 2,5-4-1,-8 0 2,4-4-2,-5-4-1,9-3 1,-9-8 1,9-4-1,-4-4-1,4-4 1,-4-7-4,8 0 2,-4-8-1,9 0 0,-1-3 2,1-1 0,-1-3 0,5 3 0,-4-7 0,4 7 0,-5-3 2,5 3-1,0-3-3,0 7 1,4-8 3,0 9-1,4-5-1,1 4 1,-1-3-1,5 7 0,-5-4 2,5 8-1,-9-4 2,0 3-2,-8 1-5,4 4 2,-13-1-23,0 1 13,-4 0-58,-1-1 39,-3-3-112,-1 4 80</inkml:trace>
          <inkml:trace contextRef="#ctx0" brushRef="#br0" timeOffset="4216.3197">2581-19 144,'4'-4'55,"-4"4"-43,0-4 19,0 1 24,4 3-30,-4-4 13,5 8-23,-5-8 13,0 4-15,-5-4 19,5 8-18,-4-4 2,4 0-10,-4 0 6,-1 4-8,-3-4 8,8 3-8,-9 1 8,5 8-8,-5-1 1,5 4-3,-9 4-2,5 4 1,-5 4-1,4 3 0,-4 1-3,9 3 2,-4 4-4,3 0 3,1 4 3,4 0 0,0 0 2,4 0-2,1-4-1,3-4 1,-4 0-6,5-3 3,0-1-1,3-3 1,1-4 4,4 0-1,-4-4 2,4-4-2,-4-4-1,4-3 1,-4-8 7,0 0-4,-4-11 10,3 3-8,1-19 8,0 1-8,0-16 5,0 4-6,-5-19 0,5 7-3,-4-11-4,-1 8 1,-8-8 5,0 15-2,-8 1 1,4 10-1,-14 1 1,6 7-2,-14 4-7,9 12 3,-9-4-32,9 7 20,0-3-63,4 3 44,0-7-123,9 3 88</inkml:trace>
          <inkml:trace contextRef="#ctx0" brushRef="#br0" timeOffset="5282.8992">3339-38 176,'0'-11'66,"0"11"-52,0-8 12,0 4 12,0 4-21,0-7 18,0 3-21,-4-8 13,4 8-16,-9-3 12,5 3-13,-5-4 10,5 5-11,-9-5 8,9 4-9,-9-3 4,9 7-7,-9-4 2,4 8-4,-4-4 0,5 7-1,-9 1-2,4 7 1,-4 0 10,4 4-6,-4 8-5,4 3 0,-9 12-7,10 0 4,-6 12 1,6-9 2,-1 9 6,4-1-3,1 0 1,8-3-2,-5-5-10,5-3 4,-4 0-1,8-8 3,-4-7 2,9 0 0,-1-8-5,5-4 3,0-3-1,0-1 1,0-11 4,0 4-1,-5-12-1,5 4 1,-4-7 1,3-1-1,-3-7-1,0 8 1,-5-12 1,0 4-1,-8-8 2,0 5-2,-5-9-1,5 8 1,-5-3 7,5 7-4,-5 0-1,5 3-2,-9 1-8,9 7 4,-9 1 8,9 3-3,-5 4 0,9 4-1,-4-4-10,8 4 5,1-4 4,3 7 0,5-3 3,8 4-2,-4-8-1,5 3 1,-1-3 1,1 0-1,-1 0-3,1 0 1,-5 0-50,-4 0 28,-9-3-140,4 3 90</inkml:trace>
          <inkml:trace contextRef="#ctx0" brushRef="#br0" timeOffset="7595.6752">3617-84 160,'52'-15'63,"-52"15"-49,4-8 22,-4 5 25,0 6-34,-9-3 16,1 0-26,-1-3 11,9 3-17,5-4 4,3 8-10,-8-4 2,0 3-4,-8 1 5,3 8-5,-3 3 3,8 4-3,-9 8 3,5-1-4,-9 12-5,4 4 1,-3 12 1,3-5 1,0 8 2,9 0-1,-4 4-3,4-7 1,-4 3 1,8-8 0,-4 1-3,0-8 2,4-4-1,5-4 0,4-11-5,0 0 4,0-16-3,-1 1 3,6-16-2,3 1 2,0-12 0,1 0 1,-1-16 2,5 9 0,-9-16 2,4 7-1,-3-10 6,-1 7-4,-9-16 3,5 9-3,-9-5 5,5 8-5,-5-3 1,1 7-2,-5-1-2,0 13 1,0-9 1,0 16-1,0-3-1,0 6 1,0-3-1,0 8 0,0-1 0,0 5 0,0-5 2,0 9-1,0-5 6,0 8-4,0-4 1,0 4-2,0-4 1,0 4-2,0-3 4,0 6-3,0-6 1,0 3-1,0-4-4,0 4 1,0-4 1,0 8 0,0-8 2,0 4-1,0-4 2,0 8-2,0-8-1,0 4 1,0-4-1,0 8 0,0-4 0,0 0 0,0 0 0,0 0 0,-5 0 2,5 0-1,-4 0-1,8 0 1,-4 0-4,0 0 2,0 0 1,0 0 0,0 0-3,0 0 2,0 0-1,0 0 0,-4 0 4,4 4-1,-4-4-1,4 4 1,-9 0-4,9-1 2,-4 1-1,4 0 0,-4-4 4,8 0-1,-4 0-1,0 0 1,0 0-1,0 0 0,0 0 0,0 4 0,0-4 6,0 4-3,0-4-3,0 0-1,0 0-6,0 0 4,0 0 1,0 0 2,0 0 0,0 0 0,0 0 0,0 0 0,0 0 0,0 0 0,0 0 2,0 0-1,0 0-3,0 0 1,0 0 1,0 0 0,0 0-3,0 0 2,0 0-1,0 0 0,0 0 0,0 0 0,0-4 2,0 4 0,0-4 0,0 8 0,0-4-11,0 0 6,0-4-16,0 4 12,0-4-27,0 4 21,0-4-46,0 8 34,0-8-93,0 4 67</inkml:trace>
          <inkml:trace contextRef="#ctx0" brushRef="#br0" timeOffset="8765.9167">3857-61 108,'-8'0'41,"8"0"-32,-9 0 20,5-4 32,8 4-33,-4-3 33,4-1-35,-4-4 22,0 4-28,-4-3 14,4 3-20,-9-8 8,5 9-13,-9-1 2,5 4-7,-9 0-11,4 7 4,-9 1-30,5 3 18,0 5-86,4-1 56,0 4-97,9 0 81</inkml:trace>
          <inkml:trace contextRef="#ctx0" brushRef="#br0" timeOffset="9591.6672">4024-72 176,'4'-27'68,"-4"27"-52,9-19 10,-5 11 21,1 5-27,-1-5 27,0 4-28,-4 0 17,0 4-21,0-3 5,0 6-11,-4 1 1,4 4-6,-4 3 7,-1 4-7,-3 4 3,3 4-4,-3 12 0,4 3-1,-5 15-2,5 4 1,-5 4-1,9 0 0,-4 0 0,4-8 0,-4-3 0,8-8 0,-4-4-5,4-4 3,0-11-10,5 0 7,0-12-9,3 1 8,1-12-6,0 0 7,4-19 0,5-1 3,-5-21 6,4 3-2,1-23 6,-1 7-5,-4-14 6,-4 7-6,-4-4 8,3 16-7,-3-5 10,0 16-8,-9 4 12,4 11-10,-8 4 7,-1 11-8,-3 5-4,8 10-2,-9 5 1,9 7-1,-4 7-1,4 5 1,0 11-6,4 3 3,0 5 1,1-4 1,3-1 2,1 1-1,-1-4 2,1-4-2,-5 0-20,1-4 10,-1-3-54,0-5 35,0-3-119,5-4 82,0-11-77,8 0 82</inkml:trace>
          <inkml:trace contextRef="#ctx0" brushRef="#br0" timeOffset="10102.6361">4688 46 180,'4'-8'68,"-4"8"-52,0-7 6,0 3 10,0 0-19,0-7 20,0 3-19,-4-7 22,4 3-21,-8-3 11,3 4-16,-3-1 10,3 5-11,-3-1 11,4 4-12,-9 0 3,4 8-7,-4 0 0,5 7-2,-5 1 3,4 3-3,-4 0-1,9 4 0,0-3 5,4-1-3,0 0-1,8 4-1,-3-4-12,8 4 6,-1 4-1,6 0 4,-1 0 2,4 4 0,-4-1 2,0 1-1,-4-1 4,0 1-3,-4 0 1,4-1-1,-9 1 5,4-4-4,-8 0 6,0-4-6,-8 0 10,-1 0-7,-8-4 5,0 0-6,-13-3 0,4-1-3,-8-7-50,4 0 26,-13-12-160,13 4 100</inkml:trace>
          <inkml:trace contextRef="#ctx0" brushRef="#br1" timeOffset="-1.48152E10">8533-3707 132,'-7'-10'52,"7"7"-41,0 3 0,0 0-2,0 0-6,0 0-2,0 0 0,0 0-1,0 0 0,0 0 2,0 0 1,0 0 10,0 0 6,0-3-6,0 3 0,0 0-5,0-4 0,0 4-5,-4-3-2,4 3 0,-4-4-1,1 4 0,3 0 0,0 0 0,0 0 0,0 0-11,0 0-3,0 0-2,0-3 0,0 3-9,0-3-2,0 3-5,0 0-29,0-4 5</inkml:trace>
          <inkml:trace contextRef="#ctx0" brushRef="#br0" timeOffset="11949.4548">5451-61 176,'-13'-4'68,"13"4"-52,-9-7 10,5 3 6,4 8-19,-4-8 0,-1 4-8,-3-8 1,3 8-3,-3-4 7,8 8-6,-4-8 8,4 4-8,-5-3 5,5 6-5,-4-3 5,8 0-6,-4-3 6,5 3-6,-5-4 3,4 4-3,0-4 3,9 4-4,0-4 1,8 0-1,5-3 3,4 3-3,4-7 4,5 7-4,-5-8 6,0 9-5,-4-5 3,5 4-3,-10 0 0,-3 4-1,-5-3-4,0 6 1,-4-6-8,0 3 5,-1-4-25,1 0 16,-4-4-31,4 4 24,-5-7-32,5 7 30,-9-7-58,5 7 45,-9-4-45,4 5 46</inkml:trace>
          <inkml:trace contextRef="#ctx0" brushRef="#br0" timeOffset="12309.0344">5660-103 132,'22'0'49,"-22"0"-38,0-4 26,0 1 28,0 6-36,0-3 22,0 0-30,0 4 8,0 4-17,-4 3 5,-1 5-10,-3 6 4,3 5-6,-7 11 11,3 4-9,-4 15 7,5-4-7,-10 8 2,10 0-5,-9-4 0,8-7-2,-8-4-4,9-8 1,-5-4-28,8-7 16,-3-8-59,4-4 41</inkml:trace>
          <inkml:trace contextRef="#ctx0" brushRef="#br0" timeOffset="12971.3264">6037-126 116,'5'4'44,"-5"-4"-35,8-4 9,-3 1 15,-1 3-19,0-4 22,0 4-21,1-4 26,-1 8-23,-4-4 24,0 0-24,0 0 8,0 4-15,-4-1 3,4 5-9,-9 0 4,1 7-5,-10 4 5,10 4-6,-14 7 1,10 5-2,-10 10-2,9 9 1,-8-1-4,8-4 2,-4-3 1,8-4 0,1 0 0,3-8 0,5-7 0,5-1 0,8-10 0,4-1 0,8-7-3,1-5 2,4-10-1,4 3 0,1-11 11,-1 3-6,-4-11 17,0 4-11,-4-11 16,-1 3-15,-3-15 0,-1 4-6,-8-15-5,4 7 0,-8-19 10,4 16-6,-9-12 9,0 15-8,-12-7 5,3 15-5,-20 4-20,3 11 9,-25 11-46,4 12 29</inkml:trace>
          <inkml:trace contextRef="#ctx0" brushRef="#br0" timeOffset="13691.6919">7087-635 176,'-17'-19'68,"17"19"-52,8 0 12,-8 0 25,0 0-30,0 0 20,0 0-26,0 4 14,5 3-18,-5 9 8,0 3-12,-5 19 6,1 8-8,-5 18 2,1 1-5,-9 15 11,8 0-8,-8 8 7,8-5-7,-3 1-13,3-8 3,-4-3-8,5-12 6,-1-12-15,5-7 11,-1-12-35,5-7 24,-4-15-61,0 0 45,-5-16-93,9-4 73</inkml:trace>
          <inkml:trace contextRef="#ctx0" brushRef="#br0" timeOffset="14050.0146">6920 249 200,'4'-8'77,"-4"8"-60,0-15 10,4 7 17,5 4-26,-1-11 14,1 0-19,4-16 12,4 5-14,4-20 12,5 12-13,0-16 10,4 8-11,4-11 6,0 7-8,5-3 2,-1 7-5,-3 0-2,-5 8-1,-9 3-6,-4 8 3,-4 1 5,0 10-1,-4-3 1,3 4-1,-3-1-10,0 5 4,-1-5-21,5 4 15,-4-3-49,3 3 33,-3-3-77,-1 7 59,-8 0-75,0 4 68</inkml:trace>
          <inkml:trace contextRef="#ctx0" brushRef="#br0" timeOffset="14473.0284">7113-128 224,'0'0'85,"0"0"-66,4 7 8,-4-3 16,4 0-26,0 3 19,1 5-21,-5 3 5,4 0-11,0 4 8,5 4-10,-1 4 10,5 3-10,0 5 18,4 7-13,0-1 16,0-2-16,1-5 2,-1 0-8,-4-7 6,-1-1-8,-7-7-1,3-3-2,-8-9-23,0 5 12,-4-9-47,0 1 32,-5-8-86,5 4 63,0-15-104,4 4 86</inkml:trace>
          <inkml:trace contextRef="#ctx0" brushRef="#br0" timeOffset="15221.0788">7562 313 148,'-4'35'57,"4"-35"-44,9 26 14,-9-18 14,0 0-23,0-1 13,8 1-18,-4-8 17,5 4-17,-5-8 15,5 0-15,-1-4 8,5 1-12,0-9 4,4 5-8,0-12 13,1 0-10,3-19 12,5 4-12,-1-15 1,5 7-6,-4-22 3,0 15-4,-5-24 6,5 13-5,-5-24 1,1 16-2,-5-16 1,4 16-2,-12-16-3,4 16 1,-13-1 5,0 16-2,-5 4 6,1 15-5,-9 7 1,0 16-2,-12 15-2,12 8 1,-13 22-1,5 8 0,-14 31 0,5 3 0,-4 23 0,13 4 0,-1 8-3,9-12 2,5 8-1,8-11 0,4-1 0,9-15 0,8 0 0,5-15 0,8-15 4,5-8-1,4-19-45,-5-4 25,9-22-154,-4-1 96</inkml:trace>
          <inkml:trace contextRef="#ctx0" brushRef="#br0" timeOffset="17519.2703">8338-357 132,'-5'-8'49,"5"8"-38,9 0 23,-13-3 28,4 3-34,-5-4 20,5 0-28,-4-4 13,8 5-19,-4-9 10,0 5-14,0-9 8,0 9-10,0-8 9,0 3-10,0-3 7,5 3-7,-1-7 11,4 4-10,1-4 14,0 4-13,3-8 9,1 8-10,0-4 4,0 7-7,0-3 0,0 7-3,0-3 1,-1 3-2,-3 1 2,0 3-2,-1 0-3,1 4 1,-1-4-1,1 8 0,-1-4 2,5 0 0,0 0 0,4 8 0,0-4 2,0 3-1,1 5 4,-1-1-3,-4 4-3,-1 4 0,-7 4 1,-1 8 0,-13-1 0,5 4 0,-9 5 2,0-5-1,-8 0 2,8 0-2,-8-3-3,4-1 1,-1-7 3,6-4-1,-6-4 4,10-3-3,-5-5-1,9 5 0,-5-8-1,5-1 0,0-3-3,4 0 2,-5-3-4,10 3 3,-5-8 1,8 4 1,-3-3 2,3 3-1,1-8-1,3 9 1,-3-5-1,4 4-3,0 0 0,0 4 2,-1 0 4,6 4-1,-6 0 1,6 0-1,-6 3 1,6 1-2,-6 3 4,6 1-3,-10 3 6,5 0-5,-9 4 8,5 0-7,-9 4 3,0 4-4,-13 3-2,4 5 0,-12 3 3,4-4-2,-13 4 4,4 4-4,-12-8 6,8 1-5,-13-13-27,4-3 12,-8-15-85,9-4 53,-5-23-154,8 1 111</inkml:trace>
        </inkml:traceGroup>
      </inkml:traceGroup>
    </inkml:traceGroup>
  </inkml:traceGroup>
</inkml:ink>
</file>

<file path=ppt/ink/ink638.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9-02-11T03:59:17.030"/>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1143F6F8-311A-4AA8-966E-33F5FE5E97CE}" emma:medium="tactile" emma:mode="ink">
          <msink:context xmlns:msink="http://schemas.microsoft.com/ink/2010/main" type="writingRegion" rotatedBoundingBox="6411,12412 6705,12412 6705,12473 6411,12473"/>
        </emma:interpretation>
      </emma:emma>
    </inkml:annotationXML>
    <inkml:traceGroup>
      <inkml:annotationXML>
        <emma:emma xmlns:emma="http://www.w3.org/2003/04/emma" version="1.0">
          <emma:interpretation id="{B705211F-407D-439D-B2AE-2EE986F039F2}" emma:medium="tactile" emma:mode="ink">
            <msink:context xmlns:msink="http://schemas.microsoft.com/ink/2010/main" type="paragraph" rotatedBoundingBox="6411,12412 6705,12412 6705,12473 6411,12473" alignmentLevel="1"/>
          </emma:interpretation>
        </emma:emma>
      </inkml:annotationXML>
      <inkml:traceGroup>
        <inkml:annotationXML>
          <emma:emma xmlns:emma="http://www.w3.org/2003/04/emma" version="1.0">
            <emma:interpretation id="{422F0266-F202-4CE3-AF1A-BC2EE230FD57}" emma:medium="tactile" emma:mode="ink">
              <msink:context xmlns:msink="http://schemas.microsoft.com/ink/2010/main" type="line" rotatedBoundingBox="6411,12412 6705,12412 6705,12473 6411,12473"/>
            </emma:interpretation>
          </emma:emma>
        </inkml:annotationXML>
        <inkml:traceGroup>
          <inkml:annotationXML>
            <emma:emma xmlns:emma="http://www.w3.org/2003/04/emma" version="1.0">
              <emma:interpretation id="{17C7C3DB-35DA-4FF8-85A8-5D3CC86A693D}" emma:medium="tactile" emma:mode="ink">
                <msink:context xmlns:msink="http://schemas.microsoft.com/ink/2010/main" type="inkWord" rotatedBoundingBox="6411,12461 6488,12457 6488,12471 6411,12475"/>
              </emma:interpretation>
              <emma:one-of disjunction-type="recognition" id="oneOf0">
                <emma:interpretation id="interp0" emma:lang="en-US" emma:confidence="1">
                  <emma:literal>-</emma:literal>
                </emma:interpretation>
                <emma:interpretation id="interp1" emma:lang="en-US" emma:confidence="0">
                  <emma:literal>_</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0 4,'0'0,"0"0,77-4,-77 4,0 0,0 0</inkml:trace>
        </inkml:traceGroup>
        <inkml:traceGroup>
          <inkml:annotationXML>
            <emma:emma xmlns:emma="http://www.w3.org/2003/04/emma" version="1.0">
              <emma:interpretation id="{3303E2CF-AD2E-44A2-9DFF-52F7E06357EE}" emma:medium="tactile" emma:mode="ink">
                <msink:context xmlns:msink="http://schemas.microsoft.com/ink/2010/main" type="inkWord" rotatedBoundingBox="6690,12412 6705,12412 6705,12427 6690,12427"/>
              </emma:interpretation>
              <emma:one-of disjunction-type="recognition" id="oneOf1">
                <emma:interpretation id="interp5" emma:lang="en-US" emma:confidence="0">
                  <emma:literal>.</emma:literal>
                </emma:interpretation>
                <emma:interpretation id="interp6" emma:lang="en-US" emma:confidence="0">
                  <emma:literal>v</emma:literal>
                </emma:interpretation>
                <emma:interpretation id="interp7" emma:lang="en-US" emma:confidence="0">
                  <emma:literal>}</emma:literal>
                </emma:interpretation>
                <emma:interpretation id="interp8" emma:lang="en-US" emma:confidence="0">
                  <emma:literal>w</emma:literal>
                </emma:interpretation>
                <emma:interpretation id="interp9" emma:lang="en-US" emma:confidence="0">
                  <emma:literal>3</emma:literal>
                </emma:interpretation>
              </emma:one-of>
            </emma:emma>
          </inkml:annotationXML>
          <inkml:trace contextRef="#ctx0" brushRef="#br0" timeOffset="389.3405">279-45,'0'0,"0"0,0 0,0 0,0 0,0 0,0 0,0 0,0 0,0 0,0 0,0 0,0 0,0 0,0 0,0 0</inkml:trace>
        </inkml:traceGroup>
      </inkml:traceGroup>
    </inkml:traceGroup>
  </inkml:traceGroup>
</inkml:ink>
</file>

<file path=ppt/ink/ink6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9-24T06:57:22.486"/>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ECC8E11E-F5CB-459A-B131-56132D371729}" emma:medium="tactile" emma:mode="ink">
          <msink:context xmlns:msink="http://schemas.microsoft.com/ink/2010/main" type="writingRegion" rotatedBoundingBox="15990,8801 23937,8074 24495,14170 16548,14897"/>
        </emma:interpretation>
      </emma:emma>
    </inkml:annotationXML>
    <inkml:traceGroup>
      <inkml:annotationXML>
        <emma:emma xmlns:emma="http://www.w3.org/2003/04/emma" version="1.0">
          <emma:interpretation id="{EAC8A1D8-9324-431F-8193-E20989D806C9}" emma:medium="tactile" emma:mode="ink">
            <msink:context xmlns:msink="http://schemas.microsoft.com/ink/2010/main" type="paragraph" rotatedBoundingBox="17057,9323 19335,8394 19720,9339 17442,10267" alignmentLevel="2"/>
          </emma:interpretation>
        </emma:emma>
      </inkml:annotationXML>
      <inkml:traceGroup>
        <inkml:annotationXML>
          <emma:emma xmlns:emma="http://www.w3.org/2003/04/emma" version="1.0">
            <emma:interpretation id="{6AFCDC15-E6A6-4AA3-A877-92B84E39A78E}" emma:medium="tactile" emma:mode="ink">
              <msink:context xmlns:msink="http://schemas.microsoft.com/ink/2010/main" type="line" rotatedBoundingBox="17057,9323 19335,8394 19720,9339 17442,10267"/>
            </emma:interpretation>
          </emma:emma>
        </inkml:annotationXML>
        <inkml:traceGroup>
          <inkml:annotationXML>
            <emma:emma xmlns:emma="http://www.w3.org/2003/04/emma" version="1.0">
              <emma:interpretation id="{69838EF4-E73D-4135-B670-5EC10FB4B029}" emma:medium="tactile" emma:mode="ink">
                <msink:context xmlns:msink="http://schemas.microsoft.com/ink/2010/main" type="inkWord" rotatedBoundingBox="17057,9323 19335,8394 19720,9339 17442,10267"/>
              </emma:interpretation>
              <emma:one-of disjunction-type="recognition" id="oneOf0">
                <emma:interpretation id="interp0" emma:lang="en-US" emma:confidence="0">
                  <emma:literal>But</emma:literal>
                </emma:interpretation>
                <emma:interpretation id="interp1" emma:lang="en-US" emma:confidence="0">
                  <emma:literal>Bat</emma:literal>
                </emma:interpretation>
                <emma:interpretation id="interp2" emma:lang="en-US" emma:confidence="0">
                  <emma:literal>Bart</emma:literal>
                </emma:interpretation>
                <emma:interpretation id="interp3" emma:lang="en-US" emma:confidence="0">
                  <emma:literal>Burt</emma:literal>
                </emma:interpretation>
                <emma:interpretation id="interp4" emma:lang="en-US" emma:confidence="0">
                  <emma:literal>Boot</emma:literal>
                </emma:interpretation>
              </emma:one-of>
            </emma:emma>
          </inkml:annotationXML>
          <inkml:trace contextRef="#ctx0" brushRef="#br0">296 77 152,'-5'-18'57,"5"5"-44,5 8 5,-5 5 1,0-9-9,0 0-3,0 0 4,0 5 5,0-1-8,0 1 13,-5-1 8,0 10-2,0-1 1,0 10-9,0 4-4,0 13-6,-5 9-1,0 14-1,-5 8 3,0 10-5,0-1-1,5-4-2,0-13-2,5 0 1,0-19-1,5-3 0,0-10 0,0-9-5,0 1-1,0-14-2,5-5 5,-5-4 1,0 0-1,0 0 2,0 1 1,0-1 2,0 0-1,0 0-1,0 0 1,-5 0 1,5-5-1,-5 1 2,0-5-2,0-4-1,0 4 1,5-4 1,0-1-1,0 1 2,5-5-4,0 0 0,0-4 1,0 4 2,0-4-1,5 4-1,0 0 1,5-4-1,-5 0-3,5 4 2,0 5 1,0-1 0,0 5 0,0 0 2,0 5 1,1 4 1,-1 0-5,0 5 1,0 4 2,0 0 1,0 0-4,0 4 1,0 5 0,0-4 0,0 4 0,0-5 0,0 5 0,1 0 0,4-5 0,-5 1 0,0-5-3,0 0 2,0 4 1,-5 1 2,0 4-1,-5-5 2,0 5-4,-5 5 0,-10 3-4,-5 6 1,-5 4 0,0-1-1,0 6 4,-5-1 2,4 0 0,1-4 2,0-5-4,0 1 0,5-5 1,0-5 2,5-4-1,0 0 2,5-5-2,0-4-1,5 0 3,0-4 0,0-1 1,0 1 0,0 4-2,0 0-2,0 0-2,0 0 1,0 0 1,0 0 0,0 0 0,10 0 0,0 0-3,5 0 2,5 0 1,5 0 2,5 0-1,1 0-1,-1 0 1,-5 0-1,0 4 0,-5 1 0,0 4 0,-5 0 0,-5 0 2,-5 4 1,-5 5-1,-5 9-2,-5 0 3,0-1 2,-5-3-4,-5-1-1,0 0 2,-5 1 3,0-5 0,-6-1 0,-4-3-3,-5-1-2,-5 1-2,-5-1-1,-1 5-1,1 0 0,0-9-11,-6 0-5,11-5-33,5 5-14,5-13-51</inkml:trace>
          <inkml:trace contextRef="#ctx0" brushRef="#br0" timeOffset="915.7245">955 291 200,'-10'-9'74,"10"9"-58,0-9 5,0 9-3,0 0-7,0-4-1,0 4 2,0-4 3,-5 4-8,0 0 7,0 4 5,0 5-6,0 9 0,-5 4-9,0 5-3,5 4 3,0 0 2,5 1-5,0-1-2,0-4 0,5 4 0,5-9 1,0 1 0,0-10-3,0 1 0,0-5 4,0-5 1,0-4 2,0-4 2,-5-5 1,0-9 3,0-9-3,0-9-2,5-17-5,0-1 0,0-4 0,5 0 2,-5 13-3,6 5 0,-6 13 1,0 5 2,5 22 1,-5 13 1,0 18 0,-5 14 0,0 9 0,-5 4-2,5-5-2,0-3 3,5-10 0,0-4-4,5-19-1,5-8-8,0-22-2,5-23-15,1-22-6,4-4-46,-5-14-21,0-14 3</inkml:trace>
          <inkml:trace contextRef="#ctx0" brushRef="#br0" timeOffset="1396.695">1679-517 180,'5'-32'68,"0"23"-52,0-9 14,-5 18 13,10-4-16,-5-1-9,0 1-4,-5 4-9,5 4 1,-5 14 4,0 9-2,-5 18 1,-5 13-3,-10 22-1,-5 32 1,-10 4 1,-1 9 5,-4 1 5,5-10-3,5-18 2,5-13-9,10-18-2,5-9-5,4-18-1,6-13-8,16-18-2,9-18-1,5-9 2,5-13-5,0-5-1,0-4-7,1-5-2,-1 1-16,0-1-6,0 0-30,-5 9-36,1-4 39</inkml:trace>
          <inkml:trace contextRef="#ctx0" brushRef="#br0" timeOffset="1875.6692">1357-66 256,'-25'9'96,"30"-9"-75,-5-5-1,5 1-7,0-1-9,0-4-1,5 0-1,5 1-2,0-6 1,0 1 7,5-1 7,11 1 4,4 0 3,5-1-3,5-4 0,6-4-6,-1 0 0,5-10-2,0 5 1,1 5-11,-1 0-3,-5-1 10,-4 6 3,-6 3 0,-10 5 1,-5 5-3,0-1 0,-10 1-3,0 4 1,-5 0-2,-10 0 2,0 0-4,0 0 0,0 0-3,0 0-3,0 4-14,-5 1-6,0-1-37,-10-4-14</inkml:trace>
        </inkml:traceGroup>
      </inkml:traceGroup>
    </inkml:traceGroup>
    <inkml:traceGroup>
      <inkml:annotationXML>
        <emma:emma xmlns:emma="http://www.w3.org/2003/04/emma" version="1.0">
          <emma:interpretation id="{69E000AD-9511-4896-8F1E-7CB25A4C75CF}" emma:medium="tactile" emma:mode="ink">
            <msink:context xmlns:msink="http://schemas.microsoft.com/ink/2010/main" type="paragraph" rotatedBoundingBox="16083,9798 24032,9089 24241,11429 16292,12139" alignmentLevel="1"/>
          </emma:interpretation>
        </emma:emma>
      </inkml:annotationXML>
      <inkml:traceGroup>
        <inkml:annotationXML>
          <emma:emma xmlns:emma="http://www.w3.org/2003/04/emma" version="1.0">
            <emma:interpretation id="{60011FD2-9DEC-41A9-89C0-AFD5424CB393}" emma:medium="tactile" emma:mode="ink">
              <msink:context xmlns:msink="http://schemas.microsoft.com/ink/2010/main" type="line" rotatedBoundingBox="16083,9798 24032,9089 24241,11429 16292,12139"/>
            </emma:interpretation>
          </emma:emma>
        </inkml:annotationXML>
        <inkml:traceGroup>
          <inkml:annotationXML>
            <emma:emma xmlns:emma="http://www.w3.org/2003/04/emma" version="1.0">
              <emma:interpretation id="{777A1751-6E89-4977-800F-B731A3E1846A}" emma:medium="tactile" emma:mode="ink">
                <msink:context xmlns:msink="http://schemas.microsoft.com/ink/2010/main" type="inkWord" rotatedBoundingBox="16084,9807 19393,9511 19601,11843 16292,12139"/>
              </emma:interpretation>
              <emma:one-of disjunction-type="recognition" id="oneOf1">
                <emma:interpretation id="interp5" emma:lang="en-US" emma:confidence="1">
                  <emma:literal>Complex</emma:literal>
                </emma:interpretation>
                <emma:interpretation id="interp6" emma:lang="en-US" emma:confidence="1">
                  <emma:literal>Complex (</emma:literal>
                </emma:interpretation>
                <emma:interpretation id="interp7" emma:lang="en-US" emma:confidence="0">
                  <emma:literal>complex (</emma:literal>
                </emma:interpretation>
                <emma:interpretation id="interp8" emma:lang="en-US" emma:confidence="0">
                  <emma:literal>Comply (</emma:literal>
                </emma:interpretation>
                <emma:interpretation id="interp9" emma:lang="en-US" emma:confidence="0">
                  <emma:literal>Comply, (</emma:literal>
                </emma:interpretation>
              </emma:one-of>
            </emma:emma>
          </inkml:annotationXML>
          <inkml:trace contextRef="#ctx0" brushRef="#br1" timeOffset="-2.72985E9">-651 1053 160,'-8'-10'63,"5"3"-49,-1 0 0,4 4 0,0-4-8,-4-3-1,0-3 0,1-1 1,-1-3-3,0 1 7,0-1 5,-3-3-1,3 0 2,-4 0-3,1 0 2,-1-4-6,1-3-1,-1 4-6,-3-1-2,0 4 2,-1 0 1,-3 3 1,4 4 2,-4 0-3,0 6 0,3 4-6,-3 3-2,0 10 2,-4 10 3,-3 10 1,-1 7-1,1 3 5,-5 10 4,1 4-5,-1 9-2,-3 15 1,4 2 2,3-3-2,4-7 0,8 1-1,3-4 1,12-10-2,8-7-1,6-3 1,9-7-1,3-6 0,8-7 0,3-4 0,1-6 0,3-10-3,4-7 0,0-7-1,0-7 3,-4-6-2,-3 0 1,-5-3 2,-3-4 0,-7-3 4,-5 0 2,-3-4 0,-4-3 1,-3 4-2,-5-1 2,-3 1 2,0 6 2,-4 3-8,0 4-1,0 4-2,0 5 0,-4 1 0,0 7 0,4 3 0,-4 3 0,1 11 0,-1 3 0,4 3-3,0 6 2,0 1-1,4 7 0,-1-11 4,5 11 1,3-4-6,0-3 0,1-4 1,-1 1 3,0-8-2,1-2 0,3-4 1,-4 0 2,0-3-3,1-4 0,-1-3 3,0-3 3,1-7 0,-5-4 2,1-6-2,-5-3 0,1-8-3,-4-5-2,0-1 1,0-3 1,0-4 1,-4 7 3,1 0-3,-1 7 0,0 3-1,-3 4 1,-1 3-2,-3 6 2,-4 8-7,-4 6 1,-4 10-4,-3 10 0,-4 7 1,3-1 4,5 5-1,-1-1 1,8-4 0,4 1 0,3-3 2,8-1 0,4-3-3,7 0 0,4-6-1,4-4 0,4-3 0,-1-4 3,5-3 2,-1-3 2,1-4-1,-1-7 1,0-2 0,1-4 1,-5-4-2,5-6 1,-5 0 2,1-4 2,-4 1-3,0 3-1,-4 3 1,-4 7 0,0 0 0,1 3 0,-1 3-5,-3 4 1,-5 0 0,1 4 0,0 2-3,-4 4 2,4 4-1,-1 6 0,-3 10 4,4 10 1,-4 7-4,0 3-1,0 0 1,4-3 0,0 0 1,-1 0 2,1-7-1,0-7-1,0-2 1,3-5 1,-3 1-3,0-7 0,0-3 1,3-14 6,1-3 4,-5-7-3,5-6-2,0-4 0,-1-6-1,1-8-2,-1 4-2,4 1 1,1 2 1,-1 7-6,0 4 1,1 3 1,-1 3 1,0 7 1,1 3 0,3 7-3,0 7 2,0 6-1,0 4-2,0 7 0,-4 2 3,4 5-2,-3-1-1,-1 0 0,0 0 0,1 0 3,-1-6 2,0-4-2,1-4 0,-5-2 1,1-1 0,-5-6 0,5 0 2,-4-7 1,0 0 1,-1-7 2,1-6 1,4-8-3,3-5-1,-3-8-1,3-6 1,0-4-4,0 4 0,1 3 1,-1 4 0,-3 6 0,-1 4 2,1 2-3,-1 8 0,-3 3-1,0 3 0,3 11-3,-3 6 1,4 10-3,-1 10 2,1 7 1,-1 3 2,1 4-1,-1-4-1,5 0-2,-1 0-1,0-3 4,-3-7 1,3-3-3,0-3 1,-3-4 2,-1-7 1,1-3-2,0-3 0,-1-7 4,1-7 3,-1-6 8,1-7 2,-1-7-5,1-3-3,-1-7-1,1-7-1,-1-6-2,1 3 1,-4 3 4,0 4 4,-1 7-4,-3 3 1,0 3-3,0 7 0,-3 3 1,-1 0 1,0 4-3,4 3-1,-4 0-3,0 3-1,4 4-1,0-1 0,0 1 0,0 3 0,0 0-3,0 0 1,4 7 0,0 6 2,4 4-1,3 6 1,0 11 0,4 13 0,0 6 2,0 4 2,0 7-1,1 10-1,-1 9-2,-4 18 1,0 3-1,1 6 0,-5 8-3,-3 12 1,-4-2 0,0-8 2,0-12 1,-4-11 1,0-10 0,-3-13 0,-1-14 2,1-13 1,3-10-1,0-10-2,-3-11-4,-1-12 0,1-14 2,-5-10 1,1-11 1,0-5 2,-4-5-1,-1-6 2,-2-10 2,3-13 2,-1 0-3,1-1-1,4-2-1,4 6 1,3 0 0,4-1 1,4 5 2,3-4 3,8-4-4,4 11-1,4 3 0,-1 3 2,1 4-3,-1 7-2,1 6 2,3 10 0,-7 3-4,4 8 1,-4 2-2,3 8 0,1 2 0,0 11-2,-4 3-2,3 7 1,-3 3-2,0 3 0,-4 8 1,-4 2 2,-3 1-3,-4-1 2,-4 1 1,-4-1 2,-8 1-1,1-8-1,-8 1 5,0-7 1,1-3 0,3-3 1,-4-4-2,7-7 2,1 4-2,4-7 2,-5-7 2,8 0 2,1-3-3,6-7-3,5-3-3,3-3 1,4-4 3,8-3 1,-4-4-1,7 1-2,1-4 1,-1 3 1,4-2-3,0-1 0,1 0 1,-1 3 0,0-3 0,0-3 0,-4-3 2,1-4 1,-1 0-4,1 3 1,-5 4-2,1 0 0,-1 3 2,-3 0 2,0 0-1,-4 0-1,0 7 1,-7 0 1,-4 0-1,-4 0-1,0 0 1,-4-1-1,-4 1 0,1 3 0,-1-3 0,-3 3 2,0 4-1,-1 3-1,1 3-4,0 4 0,-1 6 0,1 4-1,0 13-3,-4 17 0,-4 13 4,-4 13 2,1 8 2,3 9 0,4 14-3,7 3 0,8-3-1,4-4 3,7-3-2,8-3 1,4-10 2,3-11 2,8-6-3,0-10 0,4-10-1,-4-10-2,-1-7 5,1-14 1,-3-9 2,-1-7 0,0-10 0,0-7 0,-4-3-2,-3-4 1,-4-3 0,-8 4 1,-3-1 4,-4 10 3,-4 4-4,-4 7-2,-4 3-5,-3 6-2,-4 8-6,0 6 0,-4 6 4,-4 8 2,4 3-1,1 6 0,2 0 2,5 8 0,7-1-2,4 10 2,8-3 1,3 0 0,4-4-3,4-3 2,8-3-1,3-3-2,0-4 5,0-3 3,0-4-8,-3-3-2,-1-3-15,0-1-4,-3-6-22,0-3-8,-1-10-61,1-14-39,0-13 71</inkml:trace>
          <inkml:trace contextRef="#ctx0" brushRef="#br1" timeOffset="-2.72985E9">2125 1167 292,'-41'6'110,"22"4"-86,-6 4-6,17-4-8,-3 7-9,0 6-1,0 11-2,-4 6 1,-3 10 1,-5 10 0,-3 7 0,-3 14 0,-1-1 2,1-3-3,3-10 0,7-6-4,4-14 1,8-11-49,7-12-19,11-17-35</inkml:trace>
          <inkml:trace contextRef="#ctx0" brushRef="#br1" timeOffset="-2.72985E9">1999 1207 288,'-33'10'107,"21"-7"-83,1 4-12,11-4-8,-4 1-13,0-1-1,1 4 5,-1-4 2,0 4 3,4-1 4,0 4 2,0 4 6,4 3 3,3 3-4,1 3-1,7 4-4,-4 3 1,4-3-9,4 3 0,4 0 2,-4 0 4,3 1-1,-3-5-2,4 1-5,-8-7 0,0-3-5,-4 0 1,1-7-20,-1-3-7,0-4-24,-3-10-8,3-13-24</inkml:trace>
        </inkml:traceGroup>
        <inkml:traceGroup>
          <inkml:annotationXML>
            <emma:emma xmlns:emma="http://www.w3.org/2003/04/emma" version="1.0">
              <emma:interpretation id="{C3A5DC38-358D-4931-923E-08BA0FB3C1BB}" emma:medium="tactile" emma:mode="ink">
                <msink:context xmlns:msink="http://schemas.microsoft.com/ink/2010/main" type="inkWord" rotatedBoundingBox="19635,9481 24032,9089 24189,10847 19792,11239"/>
              </emma:interpretation>
              <emma:one-of disjunction-type="recognition" id="oneOf2">
                <emma:interpretation id="interp10" emma:lang="en-US" emma:confidence="1">
                  <emma:literal>amplitude</emma:literal>
                </emma:interpretation>
                <emma:interpretation id="interp11" emma:lang="en-US" emma:confidence="0">
                  <emma:literal>amplitudes</emma:literal>
                </emma:interpretation>
                <emma:interpretation id="interp12" emma:lang="en-US" emma:confidence="0">
                  <emma:literal>Amplitude</emma:literal>
                </emma:interpretation>
                <emma:interpretation id="interp13" emma:lang="en-US" emma:confidence="0">
                  <emma:literal>Amplitudes</emma:literal>
                </emma:interpretation>
                <emma:interpretation id="interp14" emma:lang="en-US" emma:confidence="0">
                  <emma:literal>amplitudes'</emma:literal>
                </emma:interpretation>
              </emma:one-of>
            </emma:emma>
          </inkml:annotationXML>
          <inkml:trace contextRef="#ctx0" brushRef="#br1" timeOffset="-2.72985E9">2723 1294 228,'0'-10'88,"0"0"-69,4-10 2,0 6-5,0-6-9,-1-3 1,1-7-7,-4-4-3,0-3 1,0 0 9,-4 4 6,1 3 3,-5-1 1,1 8-3,-5 3-1,-3 7-8,0 2-2,-4 11-4,-3 7-1,-5 10-1,-3 10-2,-4 6 5,0 4 1,4 3-3,7 4-1,5-1 1,2 1 0,9-4-2,3 0 2,8-6-4,3-4-1,5-3-2,3-4 2,0-2 2,4-8-1,-4-6 6,4-7 3,0-7 5,-1-6 2,1-14-1,-4 0-1,-3-7-3,-1-2 1,0-5-2,-3 1 0,-4 3 5,3 4 4,-3 3-5,0 3-1,-1 7 0,1 6 0,0 4-9,4 24-4,-5 16 3,1 10-2,0 10 2,0 0 0,-1 1-2,1-4-4,0 0-2,3-4-11,-3-3-4,0-9-13,4-8-4,3-3-19,0-6-7,1-8-23</inkml:trace>
          <inkml:trace contextRef="#ctx0" brushRef="#br1" timeOffset="-2.72985E9">2859 1381 192,'-11'10'71,"11"-3"-55,-4-4-7,4 1-5,0-1-4,-4 0 0,0 1 15,1-1 7,-1-3-10,-4 0 20,5-3 7,-5-1-6,4-2-2,1-8-14,-1-3-5,0-6-7,4-7-2,4-7-1,3-3 1,5-1-2,-1 1 2,4 3-2,0 4-1,0 3 3,0 3 2,0 3 2,0 8 3,0-1-5,1 3-1,-1 4-2,0 4-2,4 2-2,-4 4-1,4 7 2,-4 6 0,0 8-2,0 5 2,-4 8-1,0 9 0,-3 8 0,-1 2-2,-3-2 3,-4-4 0,0-7-2,-4-7 2,1 1 1,-1-11 2,0-6-3,0-4-2,-3-3 2,-1-6 2,5-8 0,-1-9 2,0-10 0,4-14 1,4-7 0,3 1 0,1-1-5,3 0 1,0 4 2,1 3 3,-1 7-2,-3 0-2,-1 7 2,1 3 2,-1 6-2,5 1 0,-5 6-1,1 4-2,-1 6-2,1 7 1,3 3-4,0 8 1,-3 2-3,3 7 0,-3 4-1,-1 3 2,1-1-1,-4 1 2,-4 0 3,0-7 1,0-3-2,0-3 2,0-8 1,0-2 0,0-1 0,0-6 2,0-7-3,0-7 0,0-10 3,3-3 1,5-7 3,-1-6 1,1-4-3,0 0-3,-1 0 4,4 4 1,1 3-2,-1 3-1,-3 3 3,-1 8 1,1 2-1,-1 4-1,1 7-3,-1 6-2,1 7 1,-1 7-1,1 6 0,-1 8 0,1 2-5,-1 4 1,1 0-7,0-4-1,-1-2-4,1-5-3,-1-2-20,-3-7-10,0-4-14,-1-10-6,1-13-31</inkml:trace>
          <inkml:trace contextRef="#ctx0" brushRef="#br1" timeOffset="-2.72985E9">3640 808 324,'-8'-7'121,"0"1"-95,5 2 9,3 4-4,0-3-19,0 3-7,0 0-8,0 0-1,0 0 2,0 0 1,0 7 1,0 6-3,0 10 2,0 4 1,0 7 0,0 6 0,3 7 2,1 7-3,4 9 0,-1 11-1,1 0 0,-1 3 2,1 0 2,-1 0-3,-3 3 0,-4 1 1,0-7 0,-4-7 0,1-7 2,-1-10-3,-4-10 0,1-9-4,-1-5 1,1-6-5,-1-6 1,1-7 2,-1-11 3,-3-6 6,3-10 3,1-17 2,-1-10 0,4-6 0,1-4 2,3-4 1,3 1 3,5-4-5,3 1-1,4-1 5,0 4 1,4-1-3,0 11-1,0 3-4,-4 7-1,0 10-1,4 3 0,0 3-5,-4 4-1,0 7 1,0 3 2,0 7-2,0 3-2,-3 6-3,-1 8-1,0 6-1,-3 7 2,-1 3-3,-3 3-1,0 1-4,-8-4 1,-3 0-4,-5-3-2,-3-7-5,-4 0 0,0 0 4,1-6 4,-1-1-6,4-3 0,0-3 2,3-1 2,1-2 13,3-1 7,1-3 6,3 0 6,8-3-2,3-4 3,5 0 1,3-3 2,4-3-1,3-7 1,5-7-5,3-3-3,0-10 1,4-7 0,0-4-3,4-5-3,-1-1 0,-3-4 1,0-2 1,-4-8 3,0 1-3,-3-4-2,-1 7-2,-7 3-3,0 7 1,-4 4 1,-7 6-1,-1 3 2,-7 7-4,0 7-2,-4 7-1,-3 3 0,-5 6 0,1 8 0,-8 12-4,0 14 0,-7 17 2,0 14 1,-1 19 0,1 10 4,-1 1-2,5 3 1,3-7 2,8 3 2,3-3-1,4-3-1,4-4-2,4-6-1,7-10-1,5-8 3,6-5-2,1-11 1,3-10 2,4-10 2,1-10 5,2-17 6,-2-13-3,3-10 2,-4-4-7,-4 1-1,-3-1 2,-4 1 1,-8 9 1,0 7 2,-3 11 1,-1-1 1,1 7-9,-4 3-3,-4 10-4,0 7 0,0 7 3,0 7 0,-4 2 1,4 5 0,-4-1-3,4 3 2,0-3 1,8-3 0,-1-3-5,1-1-1,-1-3-13,5-6-5,-1-4-14,0-7-6,0-10-25,5-13-9,-1-13-35</inkml:trace>
          <inkml:trace contextRef="#ctx0" brushRef="#br1" timeOffset="-2.72985E9">4578 888 332,'-19'-3'123,"12"3"-95,-1 0 7,8 0-4,-3 0-17,-1 0-5,4-3-15,-4 3-4,4-4 5,-4 4-26,4-3-9,0 0-37,0-4-16,0-3-17</inkml:trace>
          <inkml:trace contextRef="#ctx0" brushRef="#br1" timeOffset="-2.72985E9">4793 151 348,'0'-3'129,"4"3"-100,7 3-11,-3-3-12,-1 3-10,5 4 3,-1 7 0,-3 9 1,-5 14 0,-3 10 0,-3 13 0,-1 21 2,-8 16 3,-3 3 2,0 1 3,0-1-5,0-2-3,4-8 1,0-6 2,3-14-2,0-9-2,5-15-5,-1-9 0,0-7-5,0-9-1,4-5-4,0-16-1,8-13-6,3-14-1,4-10-17,0-6-7,0-1-5,1-3-1,-5 4 11,0-1 5,-3 4 27,-5 6 15,-3 4 29,-3 3 12,-5 7 5,1 0 1,-5 3-12,5 4-3,-1 3-10,1 0-5,-1 0-5,4 0-1,4 3-5,0 0-2,4 1-4,4-4-1,3 3-3,4 0 1,0 1-2,4-1-1,0 0-4,0 0 0,3 4-14,-3 0-5,4-1-26,-4-2-11,0 2-74</inkml:trace>
          <inkml:trace contextRef="#ctx0" brushRef="#br1" timeOffset="-2.72985E9">5072 979 316,'4'0'118,"0"-10"-92,7 13-9,-3 1-10,-1-4-9,1 0-2,-1 0 0,1 6 0,-4 4 3,-4 4 9,0 2 4,0 5-3,0 2-1,0 0-2,0 1-1,0-1-6,3-2-1,5-5 1,-1-2 0,1-4 1,3-7 2,-3-3 3,-1-7 2,1-6 3,3-7 1,1-7-1,-1-6-1,0 2-1,0 1 0,1 3 4,-1 4 5,-3 3-7,-1 3-1,-3 7-5,0 0-3,-1 7-3,1-1 1,0 11-8,0 6 3,3 1 2,5 3 1,-1-1 1,4 1-5,4 0 0,0-4-4,3-3 0,1 0 3,0-3 3,3 0 3,0-4 1,1-3 1,-5-3 2,1-7 1,0 0 3,-1-4 3,1-3 5,0 1-4,-5-8 0,-3 4 0,1 0 1,-5 0 3,-4 3 2,-3 0-5,-4 1-1,-4 2-6,1 4-1,-5 0-3,1 3-1,-5 1-6,1 6 0,-4 3 1,4 7 1,-5 7-2,1 0 2,0 6-2,4 1 0,0 2 4,3-2 1,1-4-3,3 0 1,0-3-7,4-4-3,0 1 3,4-8 4,0 1 2,7-10 5,0-4 4,0-3 5,5-10 2,-1-4-1,4-9 1,-1-11 0,5-13 1,0-13-6,-1 6-2,-3 4 0,0 6 0,-4 4 0,-4 6 2,-3 11 1,-4 3 1,-1 6-2,-3 8-1,0 2-6,-3 7 1,-5 7-5,1 14 1,-5 6 0,1 13 2,0 11-1,-1 10-1,1 3 3,3 3 0,5-3 1,3 0 0,0-3 0,3-8 0,5-2 0,7-4 0,4-3-3,4-7 2,3-6-1,4-8-2,0-9 3,4-10 2,4-11 2,0-9 3,-1-11-1,-7-6 2,1-7-2,-5-3 2,0 0-6,-7 3-1,-7 10 4,-1 10 5,-4 4-1,-3 6 3,0 10-8,-8 11-4,-7 16-3,-4 13 3,-4 7-2,-7 11 1,7-4 2,0-4 2,8-3-3,3 1 0,8-4-1,11-1 0,16-5 2,14-11 0,16-14-5,14-9 1,16-14-20,7-20-9,12-23-65,7-24-28,-7-6-26</inkml:trace>
        </inkml:traceGroup>
      </inkml:traceGroup>
    </inkml:traceGroup>
    <inkml:traceGroup>
      <inkml:annotationXML>
        <emma:emma xmlns:emma="http://www.w3.org/2003/04/emma" version="1.0">
          <emma:interpretation id="{6C32A5BC-7C97-48B7-8410-4EA70D8C2292}" emma:medium="tactile" emma:mode="ink">
            <msink:context xmlns:msink="http://schemas.microsoft.com/ink/2010/main" type="paragraph" rotatedBoundingBox="18780,11497 22678,10916 22803,11756 18905,12336" alignmentLevel="3"/>
          </emma:interpretation>
        </emma:emma>
      </inkml:annotationXML>
      <inkml:traceGroup>
        <inkml:annotationXML>
          <emma:emma xmlns:emma="http://www.w3.org/2003/04/emma" version="1.0">
            <emma:interpretation id="{70C8C25F-D8C3-4605-AB36-47BE1B0B0977}" emma:medium="tactile" emma:mode="ink">
              <msink:context xmlns:msink="http://schemas.microsoft.com/ink/2010/main" type="inkBullet" rotatedBoundingBox="18787,11545 19197,11485 19291,12120 18882,12181"/>
            </emma:interpretation>
            <emma:one-of disjunction-type="recognition" id="oneOf3">
              <emma:interpretation id="interp15" emma:lang="en-US" emma:confidence="0">
                <emma:literal>f</emma:literal>
              </emma:interpretation>
              <emma:interpretation id="interp16" emma:lang="en-US" emma:confidence="0">
                <emma:literal>y</emma:literal>
              </emma:interpretation>
              <emma:interpretation id="interp17" emma:lang="en-US" emma:confidence="0">
                <emma:literal>h</emma:literal>
              </emma:interpretation>
              <emma:interpretation id="interp18" emma:lang="en-US" emma:confidence="0">
                <emma:literal>A</emma:literal>
              </emma:interpretation>
              <emma:interpretation id="interp19" emma:lang="en-US" emma:confidence="0">
                <emma:literal>F</emma:literal>
              </emma:interpretation>
            </emma:one-of>
          </emma:emma>
        </inkml:annotationXML>
        <inkml:trace contextRef="#ctx0" brushRef="#br0" timeOffset="1.20854E10">1565 2426 188,'-4'-4'71,"4"4"-55,-4 0 4,0 0 11,8 0-18,-4 0 11,0 0-14,0 0 10,0 0-11,0 0 13,0 0-13,0 0 14,0 0-14,0 0 3,0 0-8,0 4 5,4 3-6,0 5 6,1 7-6,-5 8 3,4 3-3,0 8 3,1 0-4,-1 4 4,0-4-4,0 4 4,1 0-4,-5-8 1,4 0-1,-4-7-10,0 0 4,0-4-18,0-1 12,0-3-20,0 1 17,0-5-15,0 4 16,-4-8-32,4 4 25,-5-7-44,5 0 36,-4-5-51,4 5 44</inkml:trace>
        <inkml:trace contextRef="#ctx0" brushRef="#br0" timeOffset="1.20854E10">1578 3050 124,'0'0'46,"0"0"-35,0-7 20,0 3 28,0 4-33,0-12 17,5 5-26,-1-12 13,0 4-17,5-16 15,-1 8-16,5-15 13,4 8-14,0-12 8,1 11-11,3-11 0,0 8-5,1-4-2,-1 11 0,-4-3-1,5 11 0,-5-4 0,0 12 0,-8-5-5,3 9 3,-7-1-21,3 4 13,-3-3-43,-1 7 30,-4-4-82,4 4 59,-4-4-69,4 8 65</inkml:trace>
        <inkml:trace contextRef="#ctx0" brushRef="#br0" timeOffset="1.20854E10">1643 2780 160,'12'-11'63,"-12"11"-49,18-4 20,-14 0 17,0 4-28,0-4 13,5 4-22,-1-4 10,1 8-14,-9-4 13,0 0-14,0 0 14,9 8-14,-5-4 5,4 3-9,-3-3 7,3 4-8,5-1 3,0 5-4,0-5 3,4 5-4,0-1 4,0 0-4,0 1 6,5 3-5,-5-3 3,0-1-3,-4 0-2,4 1 0,-8-1-1,3 1 0,-7-5-7,3 5 4,-3-1-10,-1 1 8,-4-5-36,0 1 23,0-4-126,0-1 79,0-6-83,8-1 84</inkml:trace>
      </inkml:traceGroup>
      <inkml:traceGroup>
        <inkml:annotationXML>
          <emma:emma xmlns:emma="http://www.w3.org/2003/04/emma" version="1.0">
            <emma:interpretation id="{05398CE2-F05D-478A-B602-A731BD92D7D4}" emma:medium="tactile" emma:mode="ink">
              <msink:context xmlns:msink="http://schemas.microsoft.com/ink/2010/main" type="line" rotatedBoundingBox="19443,11398 22678,10916 22803,11756 19568,12237"/>
            </emma:interpretation>
          </emma:emma>
        </inkml:annotationXML>
        <inkml:traceGroup>
          <inkml:annotationXML>
            <emma:emma xmlns:emma="http://www.w3.org/2003/04/emma" version="1.0">
              <emma:interpretation id="{4F999728-5678-4176-953D-08B66B57950A}" emma:medium="tactile" emma:mode="ink">
                <msink:context xmlns:msink="http://schemas.microsoft.com/ink/2010/main" type="inkWord" rotatedBoundingBox="19469,11573 20063,11484 20162,12149 19568,12237"/>
              </emma:interpretation>
              <emma:one-of disjunction-type="recognition" id="oneOf4">
                <emma:interpretation id="interp20" emma:lang="en-US" emma:confidence="0">
                  <emma:literal>TI</emma:literal>
                </emma:interpretation>
                <emma:interpretation id="interp21" emma:lang="en-US" emma:confidence="0">
                  <emma:literal>TT</emma:literal>
                </emma:interpretation>
                <emma:interpretation id="interp22" emma:lang="en-US" emma:confidence="0">
                  <emma:literal>IT</emma:literal>
                </emma:interpretation>
                <emma:interpretation id="interp23" emma:lang="en-US" emma:confidence="0">
                  <emma:literal>T</emma:literal>
                </emma:interpretation>
                <emma:interpretation id="interp24" emma:lang="en-US" emma:confidence="0">
                  <emma:literal>Th</emma:literal>
                </emma:interpretation>
              </emma:one-of>
            </emma:emma>
          </inkml:annotationXML>
          <inkml:trace contextRef="#ctx0" brushRef="#br0" timeOffset="1.20854E10">2195 2479 184,'-13'0'68,"9"-4"-52,-5 1 12,9 3 3,0 0-5,0 0 15,0 0-23,0 0 6,0 0-12,0 0-4,0 0-1,0 0 2,0 0 5,0-4 23,9 4-20,0 0 12,3-4-20,1 0-7,0 0 1,0 1-1,4-1 0,0 0-15,0 0-4,0 4 7,5 0 4,-1-4 22,1 4 10,3-4-13,14 1-5,-5 3-3,0-4 1,5 0-1,-5 0 2,-4 0-2,-4 1 0,-5-1-1,1 4-2,-5 0 1,-4 0-2,-5 0-1,1 4-2,0-1-1,-9-3 2,4 4-24,0-4-11,0-4-41,5-3-18,4-5-41</inkml:trace>
          <inkml:trace contextRef="#ctx0" brushRef="#br0" timeOffset="1.20854E10">2264 2453 200,'4'0'77,"-4"0"-60,8 3 13,-8 1 3,5 0-19,-1 0 19,5 3-19,-5 1 28,4 3-23,-3 5 8,3 3-16,1 7 7,-1 5-10,-3 3 2,3 4-6,1 0-4,-1 4-1,1-8-6,0 1 4,-5-9-25,0 1 15,-4-8-47,4-4 34,-4-3-63,0 3 50,5-8-28,-5-7-9,0-7-7</inkml:trace>
          <inkml:trace contextRef="#ctx0" brushRef="#br0" timeOffset="1.20854E10">2632 2536 208,'-4'-4'77,"4"4"-60,13 0 26,-13 0 7,0 0-25,0 0-4,0 0-14,0 0 9,0 0-9,0 0 5,4 4-7,-4 4 0,8 3 1,-3 5 3,-1 6-4,0 5 1,5 3 1,-5 5-1,0 3 1,1 4 5,-1 0-7,0-1 2,1 1-4,-5-4 3,4-3-4,-4-5-1,0-7-18,4-4-6,-4-4-27,0-7-8,0-8-37,0-8-18,0-11 25,0-11 12</inkml:trace>
        </inkml:traceGroup>
        <inkml:traceGroup>
          <inkml:annotationXML>
            <emma:emma xmlns:emma="http://www.w3.org/2003/04/emma" version="1.0">
              <emma:interpretation id="{250237F8-B56E-4186-B062-F84C1AF6B350}" emma:medium="tactile" emma:mode="ink">
                <msink:context xmlns:msink="http://schemas.microsoft.com/ink/2010/main" type="inkWord" rotatedBoundingBox="20551,11233 22678,10916 22802,11748 20675,12065"/>
              </emma:interpretation>
              <emma:one-of disjunction-type="recognition" id="oneOf5">
                <emma:interpretation id="interp25" emma:lang="en-US" emma:confidence="1">
                  <emma:literal>scatt</emma:literal>
                </emma:interpretation>
                <emma:interpretation id="interp26" emma:lang="en-US" emma:confidence="0">
                  <emma:literal>scat</emma:literal>
                </emma:interpretation>
                <emma:interpretation id="interp27" emma:lang="en-US" emma:confidence="0">
                  <emma:literal>Scatt</emma:literal>
                </emma:interpretation>
                <emma:interpretation id="interp28" emma:lang="en-US" emma:confidence="0">
                  <emma:literal>seat</emma:literal>
                </emma:interpretation>
                <emma:interpretation id="interp29" emma:lang="en-US" emma:confidence="0">
                  <emma:literal>salt</emma:literal>
                </emma:interpretation>
              </emma:one-of>
            </emma:emma>
          </inkml:annotationXML>
          <inkml:trace contextRef="#ctx0" brushRef="#br0" timeOffset="1.20854E10">3673 2441 140,'-4'-11'55,"4"11"-43,0-8 21,4 8 8,-4-4-2,0 0 1,-4-3-9,-1-1-2,-8 1-12,5-5-3,-1 8-8,-4-3-2,5 7-2,-9-4 1,0 0 2,-1 4 2,1 0-3,0 0-1,0 4-1,0 0 1,0 3 0,4 1 3,0 0 3,0-5-4,5 5-1,-1-4-4,5 0-3,0 3 2,4-3 2,0 4-2,4-1-2,0 1 2,0 0 0,5 3 1,0 0 2,-1 1-3,5 3-2,-4-4 2,3 5 2,1-1 0,0 0 2,0 4-2,0 0 2,-5 0-2,1 0-1,-1 4-2,1-8 1,0 4 1,-1-3 0,-4-1 0,1 0 0,-5-4 2,4-3 1,0 0 1,-4-1 0,0-3 11,-4 0 5,-5 0-10,-3 0-6,-1 3-2,-4 1-2,-5-1-5,1 1-1,-1 0 0,1-5 4,0 1 1,8 0 1,-4-4 0,4 0-27,0 0-9,0 0-22,-4-4-8</inkml:trace>
          <inkml:trace contextRef="#ctx0" brushRef="#br0" timeOffset="1.20854E10">4131 2308 220,'0'-15'82,"0"-1"-64,0 5 9,0 7-2,-4 0-7,-5 1 4,1 3-12,-9 0 10,8 7-12,-17 1 16,9 3-14,-13 4 2,5 1-7,-5 3-3,4 4-1,9-1-1,0 9 2,-1 3 3,6 4-2,3 0-2,5 0 2,4 0-2,8-3-1,5-5 1,9-3 1,-1-4-3,0-8-2,1 0 2,-1-7 2,-4-5-49,5 1 27,-5-4-16,0-4-49,0 1-21,0-5 17,0-7 13</inkml:trace>
          <inkml:trace contextRef="#ctx0" brushRef="#br0" timeOffset="1.20854E10">4431 2551 148,'9'-19'57,"-9"19"-44,17-15 21,-13 8 25,0 7-33,1-8 19,-1 4-27,-4-7 15,0 7-19,-4-7 10,4 7-14,-9-8 10,5 9-11,-9-9 6,9 8-8,-9 0 0,4 4-4,-8 0 0,8 4-1,-8 0-2,4 8 1,-8-1 10,8 0-6,-4 5 9,0 3-22,0 3-8,4 5 5,4 4 6,5-5 3,4-3 2,4 4 0,1-4-3,8-4 2,-1 0-1,6 0 0,-1-8 4,4 1-1,-4-5-3,5 5 1,-10-12 1,6 3 0,-6-10 2,6 3-1,-6-15-1,6 4 1,-1-23 1,0 11-1,-4-11 2,0 7-2,-5 1-1,1 7 1,-5 4-1,5 8 0,-9 3 2,4 4-1,-4 12-3,0 7 1,0 8-1,4 0 0,0 3-5,9 1 4,-4 0-16,4-4 10,-5-4-20,1-4 16,-1-8-24,1 9 21,-1-16-63,1 3 44</inkml:trace>
          <inkml:trace contextRef="#ctx0" brushRef="#br0" timeOffset="1.20854E10">4868 2220 248,'-21'12'93,"21"-12"-72,-18-4 11,10 0 14,4 8-27,-9-8 15,8 4-20,-12-4 17,9 4-18,-5-4 9,9 4-13,-5-3-3,5 3-3,-1-4-3,5 4 1,-4-4 3,8 8-2,-4-8 12,9 4-7,-5-4 10,9 0-10,0-3 3,13 3-6,-5-7 2,5-1-5,-5-3-5,5 3 1,0-3 4,4 4 0,0-4-1,-5 3 1,1-7-4,0 12 2,-1-5 5,1 8-2,0-7 4,0 7-4,-5-4 4,0 5-4,-4-1 1,1 0 1,-6 0 4,1 0-4,-4 1 0,-5 3 0,0 0 0,1 0 0,-1 0-2,0 0-2,-4 0 1,9 0 1,-1 0 1,1 0-1,0 0 5,3 0-4,-3 0 6,4 0-6,-5 0-5,1 0 0,-5 0-36,1 0 20,-5-4-133,0 0 84,0-11-77,0-8 24,4 0 4</inkml:trace>
          <inkml:trace contextRef="#ctx0" brushRef="#br0" timeOffset="1.20854E10">4718 1950 220,'0'-15'82,"0"15"-64,9-12 15,-5 5 13,0 7-26,0-8 14,1 4-20,-5-3 10,4 7-14,-4 0 6,4 7-9,-4 5-2,0 10 10,5 13 7,-1 3-20,0 4-5,5 7 0,-5 5 8,9-1-3,-9 8 4,5-4-3,-5 8 0,5-8-1,-1 0-2,1-12-2,-1-14-14,1 3 8,-5-15-47,0 0 31,-4-11-106,5-4 72,-5-12-55,0-11 39,0-4 15</inkml:trace>
          <inkml:trace contextRef="#ctx0" brushRef="#br0" timeOffset="1.20854E10">5069 1931 296,'-8'0'110,"8"0"-86,17 4 0,-17-4-2,0 0-15,0 0 3,8 3-6,1 1 2,-5 4 4,5 3 3,-5 8 6,5 8 3,-1 3-11,-3 12-7,3 4 0,1-4 17,-1 4-12,1 11 1,-1 0-2,-3-8 2,3 5-5,-4-5 1,5-7-3,0-4-2,-1-4 0,1-7-1,-5-8-3,0-4 0,1-3-12,-5-5-5,0-7 11,-5 0-12,5-3 0,0-9-101,0 4 66,0-14-36,5-5-11</inkml:trace>
        </inkml:traceGroup>
      </inkml:traceGroup>
    </inkml:traceGroup>
    <inkml:traceGroup>
      <inkml:annotationXML>
        <emma:emma xmlns:emma="http://www.w3.org/2003/04/emma" version="1.0">
          <emma:interpretation id="{4FAF8831-AF0D-4F37-A9BA-A1DB438429C9}" emma:medium="tactile" emma:mode="ink">
            <msink:context xmlns:msink="http://schemas.microsoft.com/ink/2010/main" type="paragraph" rotatedBoundingBox="19281,12553 21687,12333 21784,13395 19379,13615" alignmentLevel="3"/>
          </emma:interpretation>
        </emma:emma>
      </inkml:annotationXML>
      <inkml:traceGroup>
        <inkml:annotationXML>
          <emma:emma xmlns:emma="http://www.w3.org/2003/04/emma" version="1.0">
            <emma:interpretation id="{4AE9A2D4-A2CB-47AF-B54F-A733E043BE9C}" emma:medium="tactile" emma:mode="ink">
              <msink:context xmlns:msink="http://schemas.microsoft.com/ink/2010/main" type="line" rotatedBoundingBox="19281,12553 21687,12333 21784,13395 19379,13615"/>
            </emma:interpretation>
          </emma:emma>
        </inkml:annotationXML>
        <inkml:traceGroup>
          <inkml:annotationXML>
            <emma:emma xmlns:emma="http://www.w3.org/2003/04/emma" version="1.0">
              <emma:interpretation id="{A976F758-ED6C-4321-9EA8-BAB2B173AC69}" emma:medium="tactile" emma:mode="ink">
                <msink:context xmlns:msink="http://schemas.microsoft.com/ink/2010/main" type="inkWord" rotatedBoundingBox="19281,12553 21687,12333 21784,13395 19379,13615"/>
              </emma:interpretation>
              <emma:one-of disjunction-type="recognition" id="oneOf6">
                <emma:interpretation id="interp30" emma:lang="en-US" emma:confidence="1">
                  <emma:literal>phase</emma:literal>
                </emma:interpretation>
                <emma:interpretation id="interp31" emma:lang="en-US" emma:confidence="0">
                  <emma:literal>phage</emma:literal>
                </emma:interpretation>
                <emma:interpretation id="interp32" emma:lang="en-US" emma:confidence="0">
                  <emma:literal>phrase</emma:literal>
                </emma:interpretation>
                <emma:interpretation id="interp33" emma:lang="en-US" emma:confidence="0">
                  <emma:literal>Phase</emma:literal>
                </emma:interpretation>
                <emma:interpretation id="interp34" emma:lang="en-US" emma:confidence="0">
                  <emma:literal>phasc</emma:literal>
                </emma:interpretation>
              </emma:one-of>
            </emma:emma>
          </inkml:annotationXML>
          <inkml:trace contextRef="#ctx0" brushRef="#br0" timeOffset="1.20854E10">2178 3473 192,'0'0'74,"0"0"-58,0 4 16,0-4 4,0 0-7,0 0 0,0 0-7,0 0-2,0-4-11,0 4 8,0 0 5,0 0 0,0 0-1,0 0-3,0 8 1,0 7-26,0 8-9,0 3 22,0 12 14,-4 16-7,-1 18-1,1 8-6,0 0-1,0 0 3,-1-4 3,-3 0-6,3-7-3,-3-5 1,4-6 0,-1-17-12,1 5 4,0-12-8,-1-7-13,1-8-4,0-4-6,0-3-3,-1-5 11,1-3-7,4 0 20,-4-8-1,-1-3 5,1-5 5,4-3 3,0-4 2,0-4 1,0-4 0,0 1 2,0-5 8,4 1 5,-4-5-1,0 1 2,0 0 0,5-4 2,-1 0-4,5 4 2,-1-8-3,5 4 0,4 0-1,0-1 0,5 1-9,3 4-3,-3 4 32,3 7-18,-3 0 1,4 12-9,-5-1 0,0 4-3,-8 5 3,4 6-4,-8 1 6,4 4-5,-9 3-1,5 1-1,-9 3-1,4 0 0,-8 4 0,4 0 0,-9 0-3,5 4 2,-9 0-10,9 0 6,-13 0-29,8 0 19,-8-1-51,4-3 37,-4-3-83,4-1 63,-4-11-85,8 3 76</inkml:trace>
          <inkml:trace contextRef="#ctx0" brushRef="#br0" timeOffset="1.20854E10">2701 3397 200,'-5'-8'77,"10"8"-60,-10-7 15,5 3 20,0 4-30,0-4 23,0 8-26,0-4 5,0 0-7,0 4 1,5-1-10,-1 9 2,0-1-6,0 12 0,1 4-2,-1 7-2,0 4 1,-4 8 1,5 3-1,-10 5 2,5-1-2,-8 0-12,8-3 7,-5-8-28,5-8 18,-8-4-14,4-7 6,-1-8-8,1 4 16,-5-11 1,5-4 17,0-8 9,4 4-6,-4-8 3,8 1-6,-4-8 9,0-1-7,0-3 8,4 4-8,0-4 5,5 4-6,-5-4 7,5 7-8,-1-7 8,1 8-8,4-4 8,0 7-8,-1-3 12,6 7-9,-6-4 1,6 4-5,-6 4-2,1 8 0,0 7 3,0 4-2,-4 12-1,-1-1 0,-4 1-8,1-1 4,-1-3-27,0-1 16,1-3-55,-1-4 38,-4-7-113,0 3 80</inkml:trace>
          <inkml:trace contextRef="#ctx0" brushRef="#br0" timeOffset="1.20854E10">3364 3800 156,'9'-15'57,"-9"15"-44,4-11 14,-4 7 18,0 4-25,0-4 15,0 0-21,0-3 12,0 3-15,-4-8 15,4 5-16,-4-5 16,4 5-16,-5-5 16,1 9-16,-4-5 2,8 4-7,-9-3-1,5 7-2,-5 0 1,5 3-2,-9 1-3,0 4 1,-4 3-4,9 4 3,-10 4 1,10 0 1,-1 4-3,5 0 2,0 0-1,4 0 0,0-4 2,8 0 0,1-8-3,4 5 2,-5-9 1,5 5 0,-4-9-3,-1 1 2,1-8 3,-1 1-1,1-9 8,-1 5-5,1-12 16,0 3-11,-5-3 7,4 4-9,-3 0 2,-1 3-5,-4 1 2,4 3-3,-4 1-2,0 3 0,0 4-4,5 8 2,-1 3-17,4 4 10,1 4-45,0 4 29,-1 4-68,5-1 51,0-3-97,4 0 78</inkml:trace>
          <inkml:trace contextRef="#ctx0" brushRef="#br0" timeOffset="1.20854E10">3921 3644 252,'-4'4'96,"4"-4"-75,4-4 17,-4 0 12,0 8-29,0-8 9,0 4-18,-4-7 11,4 3-13,-4-4 13,8 8-14,-8-3 0,-1 3-5,-3 0 2,-1 7-4,-4 1 4,5 7-4,-9 0 1,4 1-1,0-1 1,5 4-2,-1 0-1,9 0 1,0 4-4,9 0 2,3-1-1,5 1 0,1 0 2,3 4 0,0-1 4,1 1-2,-5 0 1,0-1-1,-4-3-2,4 0 1,-8 0 1,-1-4-1,-8-4 6,0 0-4,-13 1 1,5-1-2,-18-8-10,5 5 4,-14-8-32,10-1 21,-5-10-54,4 3 39,-4-11-103,4 0 75</inkml:trace>
          <inkml:trace contextRef="#ctx0" brushRef="#br0" timeOffset="1.20854E10">4135 3857 212,'0'4'79,"0"-4"-61,5 12 1,-5-8 3,0-1-14,0-3 1,0 0-6,0 0 0,4 4-1,-4-4 9,9 0-5,-1-4 10,5 4-9,-4-3 10,3-1-10,1-8 10,4 5-10,1-12 7,-1 7-7,0-11 7,0 8-8,-8-12 3,3 8-5,-3-7 7,4 7-7,-9-4 5,0 4-5,-4 0 11,5 7-8,-5-3 10,0 8-10,-5-5 5,5 8-7,-8 1 2,4 6-4,-9 1 0,0 8-1,-9 7-4,10 3 1,-10 17 5,5-1-2,0 11 8,4 4-6,4 1 3,5-1-6,8-7-3,9-8-4,4-12 1,5 9 3,8-20-26,0 0 16,4-7-68,5-4 45,3-16-132,1 1 93</inkml:trace>
        </inkml:traceGroup>
      </inkml:traceGroup>
    </inkml:traceGroup>
    <inkml:traceGroup>
      <inkml:annotationXML>
        <emma:emma xmlns:emma="http://www.w3.org/2003/04/emma" version="1.0">
          <emma:interpretation id="{62F94B24-0C08-4DFC-B708-677FAC7195B1}" emma:medium="tactile" emma:mode="ink">
            <msink:context xmlns:msink="http://schemas.microsoft.com/ink/2010/main" type="paragraph" rotatedBoundingBox="19546,13624 22636,13324 22733,14324 19643,14625" alignmentLevel="3"/>
          </emma:interpretation>
        </emma:emma>
      </inkml:annotationXML>
      <inkml:traceGroup>
        <inkml:annotationXML>
          <emma:emma xmlns:emma="http://www.w3.org/2003/04/emma" version="1.0">
            <emma:interpretation id="{B2814438-2494-489B-BE61-75FFEFF47BA5}" emma:medium="tactile" emma:mode="ink">
              <msink:context xmlns:msink="http://schemas.microsoft.com/ink/2010/main" type="line" rotatedBoundingBox="19546,13624 22636,13324 22733,14324 19643,14625"/>
            </emma:interpretation>
          </emma:emma>
        </inkml:annotationXML>
        <inkml:traceGroup>
          <inkml:annotationXML>
            <emma:emma xmlns:emma="http://www.w3.org/2003/04/emma" version="1.0">
              <emma:interpretation id="{690D61E4-DF85-4C59-9BF6-5BC81952963A}" emma:medium="tactile" emma:mode="ink">
                <msink:context xmlns:msink="http://schemas.microsoft.com/ink/2010/main" type="inkWord" rotatedBoundingBox="19546,13624 22636,13324 22733,14324 19643,14625"/>
              </emma:interpretation>
              <emma:one-of disjunction-type="recognition" id="oneOf7">
                <emma:interpretation id="interp35" emma:lang="en-US" emma:confidence="1">
                  <emma:literal>needed</emma:literal>
                </emma:interpretation>
                <emma:interpretation id="interp36" emma:lang="en-US" emma:confidence="0">
                  <emma:literal>Needed</emma:literal>
                </emma:interpretation>
                <emma:interpretation id="interp37" emma:lang="en-US" emma:confidence="0">
                  <emma:literal>needled</emma:literal>
                </emma:interpretation>
                <emma:interpretation id="interp38" emma:lang="en-US" emma:confidence="0">
                  <emma:literal>Needled</emma:literal>
                </emma:interpretation>
                <emma:interpretation id="interp39" emma:lang="en-US" emma:confidence="0">
                  <emma:literal>needer</emma:literal>
                </emma:interpretation>
              </emma:one-of>
            </emma:emma>
          </inkml:annotationXML>
          <inkml:trace contextRef="#ctx0" brushRef="#br0" timeOffset="1.20854E10">2294 4981 176,'-5'-8'66,"10"12"-52,-10-12 6,5 8-3,0-4 7,0-3 14,0 3-21,0-7 14,0 7-18,0-11 12,0 7-14,0-11 6,9 7-10,-1-7 4,5 8-6,4-4 0,1 3-3,-6 1 1,6 3-2,-1 1 2,4 3 0,1 0 1,-1 4 0,-4-4 2,4 8-3,5 0 0,-9 4-1,0 3-2,1 8 3,-6 0 2,1 4-2,-4 7-4,-1 1 0,1 7-1,0 0 0,-5 0 2,4 0 0,-3-4-7,-1-3 4,-4-5-10,0-3 8,4 0-5,-4-8-1,0-7 0,0 3 6,0-11 2,0 0 3,-4-7 0,4-8 6,0-8 10,0 0-8,0-15 3,4 7-7,1-11 0,3 8-2,5-8-2,0 8 18,0 4 3,0 3-10,-1 0-6,5 12-3,1 4 2,-1 3 0,-4 4 3,4 8-4,-4 4 3,-1 7-4,1 8 1,0 0-1,-4 11-2,4 4 1,-5 8-4,1-5 2,-1-2-6,1-5 4,-5-8-47,5-3 27,-5-7-74,0-1 55,-4-8-97,5-3 78</inkml:trace>
          <inkml:trace contextRef="#ctx0" brushRef="#br0" timeOffset="1.20854E10">3142 5205 192,'-9'23'74,"9"-23"-58,9 4-2,-5-4 2,0 4-12,1-4 14,3 4-10,-4-4 14,1 0-13,3-4 16,1 4-15,-5-8 16,5 4-16,-1-7 11,5 7-12,-4-7 6,4 3-8,-5-7 2,5 3-5,-4-7 9,3 4-7,1-11 12,0 3-10,-4-8 1,3 8-6,-3-3-4,0 3 0,-1-4 5,1 8-2,-5-4 6,0 4-5,-4 0 8,0 4-7,-4 0 3,4 7-4,-9-7 0,5 7-1,-4 1 5,3 3-4,-8-4 6,9 8-6,-9-4-3,9 8-1,-5 0 1,5 8 0,-4-1 2,3 0-1,-3 8-3,8 0 1,-9 12-6,9 3 4,-4 8 1,4 4 2,0 3 2,9 1-1,-1-1-5,5-7 2,0-8-3,4-3 2,0-8 2,0-4 1,5-12-22,3 1 12,1-16-58,4 1 38,0-16-130,0 0 90</inkml:trace>
          <inkml:trace contextRef="#ctx0" brushRef="#br0" timeOffset="1.20854E10">3574 5095 148,'0'0'57,"0"0"-44,9 4 12,-9-4 17,4 4-24,-4-4 14,9 3-19,-1-3 12,5 4-14,-4-4 8,4 0-11,-1-4 4,6 1-7,-6-5 15,1 4-11,-4-7 16,4 3-15,-5-7 7,5 3-10,-9-10 4,5 6-6,-5-10 0,5 3-3,-9-8-2,4 5 1,-4-9 1,0 9-1,-4-5 8,4 8-5,-9 1 8,5 10-8,-13 1 1,4 7-3,-13 8 5,5 3-4,-13 9 10,12 3-7,-8 7 3,4 1-9,5 0-3,0 3 4,8 1 1,0 3 0,9 0-2,4 4 1,4-4-8,5 5 4,3-1 3,6-4 1,7-4-12,1-3 7,4-8-35,0-4 22,21-7-14,-8-12-29</inkml:trace>
          <inkml:trace contextRef="#ctx0" brushRef="#br0" timeOffset="1.20854E10">4221 4828 252,'-8'12'93,"8"-16"-72,-5 4 14,5 0 0,0 0-18,-4 0-2,4 0-10,-4-4 4,-1 4 1,1 4 3,-4 0-2,-1 3-1,0 1-6,1 0-5,-1 3 0,1-3-1,-5 15 0,0 3 4,0 8-1,5 8 2,-1 8-2,1 3 2,3-3-4,5-8 0,5-4-1,-1-4-2,4-7 5,5-8 1,4-8 0,0-7-2,1-4 1,-1-8-1,4-7-3,-4-8 2,-4-11 14,4 0-7,-4-20 11,4 5-10,-4-16 7,-4-4-12,-1-3-5,-3-12 7,-5-3 4,0 3-3,0 12-3,0 15-1,0 11 5,-5 12 6,1 7 9,0 12 7,-1 11-15,1 19-7,0 19-7,4 16-2,0 7 2,4 8 0,5 0 3,-1 11 1,5 7-4,4 5-1,0-16-96,0 1 53,5-16-125,4-8 97,4-18-83,0-8 90,8-23 17</inkml:trace>
          <inkml:trace contextRef="#ctx0" brushRef="#br0" timeOffset="1.20854E10">4538 4897 180,'9'11'68,"-9"-11"-52,0 16 8,0-5 0,0-3-1,0-1 5,0 5-15,0-1 11,8 0-15,1-3 11,-1 0-11,1-8 11,0 4-12,-1-8 18,5 0-14,0-8 5,0 1-10,4-8 0,0-4-4,0-3 0,-4-5-1,0 1 12,0 3-8,-5-4 8,1 5-12,-5 3-3,0 4 2,-4-4 6,5 12-4,-10-1 3,1 5-3,-5 3 3,-3 0-6,-6 8 2,6 3-1,-14 5 4,0 3-3,-8 12 1,0-1-1,-1 1 1,10 4-7,3-1 1,5 4 1,9 1-1,8 3 1,4-8 0,9 4 0,4-3 0,4-5 0,9-3 2,5-4-3,-1-7 2,4-5 1,1-7 2,-1-3-1,5-5-3,4-7 1,-4-4 1,-4 0 0,-1-4 0,-3 0 2,-5 0-1,-9-4 2,0 1 2,-3-1 2,-6 0 1,-7 1 0,-5 3-2,-9 4-1,1 4 3,-10 3 9,-3 5-2,-5 3-8,1 8-2,-5 3-3,4 5 1,0 7-4,5 0-2,4 0-1,0 0 0,4-4 0,4 4 3,5-4-2,4 1-3,0-5-3,8 0 4,5-3 3,0-4-1,0 0 2,8-8-4,1-4 1,-1 1 2,1-5-1,-1-3-1,-4-8 3,5-7 2,-5-5 0,0-6-1,-4-13 3,0-14 0,-5-1 1,-4 1 0,-4 7 11,0 7-8,-4 1 1,0 11 17,-5 8 10,5 7-17,-5 8-7,5 8-8,0 3-18,4 8-7,4 15 24,9 20 14,4 29-9,0 16-5,9 12 0,4 3 2,-4-7-21,8 11 9,0 3-14,5-18-54,-1-19-23,9-27-77,1-34-33</inkml:trace>
        </inkml:traceGroup>
      </inkml:traceGroup>
    </inkml:traceGroup>
  </inkml:traceGroup>
</inkml:ink>
</file>

<file path=ppt/ink/ink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15:49:54.870"/>
    </inkml:context>
    <inkml:brush xml:id="br0">
      <inkml:brushProperty name="width" value="0.07938" units="cm"/>
      <inkml:brushProperty name="height" value="0.07938" units="cm"/>
      <inkml:brushProperty name="color" value="#002060"/>
      <inkml:brushProperty name="fitToCurve" value="1"/>
    </inkml:brush>
    <inkml:brush xml:id="br1">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13245FA9-EE0D-484F-9409-90E0F03BF662}" emma:medium="tactile" emma:mode="ink">
          <msink:context xmlns:msink="http://schemas.microsoft.com/ink/2010/main" type="writingRegion" rotatedBoundingBox="178,8085 11118,8367 10936,15420 -3,15137"/>
        </emma:interpretation>
      </emma:emma>
    </inkml:annotationXML>
    <inkml:traceGroup>
      <inkml:annotationXML>
        <emma:emma xmlns:emma="http://www.w3.org/2003/04/emma" version="1.0">
          <emma:interpretation id="{A28C2864-1467-45AE-9AE0-731EE8C464AC}" emma:medium="tactile" emma:mode="ink">
            <msink:context xmlns:msink="http://schemas.microsoft.com/ink/2010/main" type="paragraph" rotatedBoundingBox="335,8004 2467,8357 2210,9910 77,9556" alignmentLevel="1"/>
          </emma:interpretation>
        </emma:emma>
      </inkml:annotationXML>
      <inkml:traceGroup>
        <inkml:annotationXML>
          <emma:emma xmlns:emma="http://www.w3.org/2003/04/emma" version="1.0">
            <emma:interpretation id="{AE743205-0D02-44E8-ACF4-02D1FE3FAA06}" emma:medium="tactile" emma:mode="ink">
              <msink:context xmlns:msink="http://schemas.microsoft.com/ink/2010/main" type="line" rotatedBoundingBox="335,8004 2467,8357 2210,9910 77,9556"/>
            </emma:interpretation>
          </emma:emma>
        </inkml:annotationXML>
        <inkml:traceGroup>
          <inkml:annotationXML>
            <emma:emma xmlns:emma="http://www.w3.org/2003/04/emma" version="1.0">
              <emma:interpretation id="{5C1FA936-2218-4683-AED2-EC2FBFFD3F06}" emma:medium="tactile" emma:mode="ink">
                <msink:context xmlns:msink="http://schemas.microsoft.com/ink/2010/main" type="inkWord" rotatedBoundingBox="335,8004 2467,8357 2210,9910 77,9556">
                  <msink:destinationLink direction="with" ref="{B84745D9-FDBE-469D-9D31-EC3C5D60BE7A}"/>
                </msink:context>
              </emma:interpretation>
              <emma:one-of disjunction-type="recognition" id="oneOf0">
                <emma:interpretation id="interp0" emma:lang="en-US" emma:confidence="0">
                  <emma:literal>phenol</emma:literal>
                </emma:interpretation>
                <emma:interpretation id="interp1" emma:lang="en-US" emma:confidence="0">
                  <emma:literal>pheon</emma:literal>
                </emma:interpretation>
                <emma:interpretation id="interp2" emma:lang="en-US" emma:confidence="0">
                  <emma:literal>phreno</emma:literal>
                </emma:interpretation>
                <emma:interpretation id="interp3" emma:lang="en-US" emma:confidence="0">
                  <emma:literal>Phenol</emma:literal>
                </emma:interpretation>
                <emma:interpretation id="interp4" emma:lang="en-US" emma:confidence="0">
                  <emma:literal>Pheon</emma:literal>
                </emma:interpretation>
              </emma:one-of>
            </emma:emma>
          </inkml:annotationXML>
          <inkml:trace contextRef="#ctx0" brushRef="#br0">-2491 1086 32,'0'23'13,"0"-23"-6,-5 0-8</inkml:trace>
          <inkml:trace contextRef="#ctx0" brushRef="#br0" timeOffset="525.5219">-2506 1109 91,'-5'4'23,"0"-13"-8,5 14-5,0-1-1,0 1 2,0-14 3,0 18 2,0-9-1,0 4 1,0-4-4,0 0-2,0 9-4,0-9 1,0 5-4,0 4 0,-5-1 1,5 1 4,0 5 3,-5 4-6,0 0-3,5 4 1,-5 9 2,0 9 4,0-4 2,0 0-1,0 0-1,0 4-5,0 0-1,0 0 1,0 1 0,0-6-2,5 5-2,-5-8 9,0 12 6,0-12-3,5-10-2,0 0-1,-5-4-5,5 0-1,0-4-1,0 3-2,0 1-2,0 0-1,0 0 4,0 0 1,0-5 0,0 1-2,0-1 1,0 1 1,0-6-3,0 6 0,0-1 1,-5-4 0,5-4 0,0-1 2,0 1-1,-5-1-1,5-4-2,0 0 1,-5-4-19,5-1-9,0-4-27,0-4-12,5-5-17</inkml:trace>
          <inkml:trace contextRef="#ctx0" brushRef="#br0" timeOffset="2011.6338">-2534 1565 20,'-5'0'11,"5"0"-6,0-5 3,0 5 5,0-4 7,0-1 2,0 1 4,0-1 1,0 1-12,0-5-4,5 0-3,-5 0 2,10-4-5,0-5-1,5 4 0,0-8-2,0 0 1,0 4 0,1-5 3,-6 5 3,5 1 2,-5-6 3,0 5-5,0 1-1,5-1-2,-5 0 1,5 4-2,-5 1 0,0 4 1,0 0 3,0 0-4,0 5-1,0-1-2,0 1-2,0 4 1,1 4 1,-1-4-3,0 5 0,10 4 1,-10-5 2,5 9-1,0-4 2,-5 5 2,5-1 0,0 5 0,-5-4 1,0-6-1,-5 6 0,0 8-1,-10-4 2,0-5-3,0 14 0,-10-4-1,0-5-2,0 4 3,0-4 0,-5 0 3,0-1 1,0 1 1,0 0 0,-1 0 0,1-4 0,-5-1 0,0-4-2,-5 0 1,0-5 2,0 1 5,-1-1-6,1 1 0,0-1 0,0 1 0,0-1-4,5 1-1,4-5-1,1 0-2,5 0-2,0-5 1,5-4-30,5-4-14,5-1-28,0-4-12,10 1-14</inkml:trace>
          <inkml:trace contextRef="#ctx0" brushRef="#br0" timeOffset="3062.4551">-1891 631 140,'-5'-9'55,"5"-14"-30,-5 10-16,5 8 14,-5 5-18,0-4-4,0 4 7,0 0 6,0 0-7,-5 0 10,0 13 3,0 1-4,0-5 1,0 9-6,0 0 1,0 4-7,5 9-1,0 5-4,0 9-1,0-1 1,5 23 0,0 9 2,0-4 1,0 4-1,0 4 1,-5 5 0,5 0 1,-5-5 0,5 10 0,-5-10 4,0-8 3,5-5-4,0-14 1,-5-8-5,0-9-2,0-9 2,5-5 2,0-4 4,-5-5 2,0-4-1,5-9 1,-5-4-4,5-5-2,0 0-5,0-5 0,0 1 0,0-9 2,0-1-1,5-4 2,0 5-4,5 0-2,0-1-1,0 6 3,0-1 0,0 0 3,0 4-3,5-3 0,0 3 1,0 1 2,0 4-3,0 0 0,0 4-1,0 1 0,6 4 2,-6 4 0,5 5 0,-5 5 0,0-1 0,0 14 0,5 9 0,-5-5 0,0 0 0,0 1 0,-5-1 0,0-4 2,1-1-1,-1 1-1,-5-9-24,5-4-9,-5-6-65,5-12-63,-5-9 50</inkml:trace>
          <inkml:trace contextRef="#ctx0" brushRef="#br0" timeOffset="3918.2637">-1599 1556 96,'-5'0'38,"10"4"-20,-5 1-15,0-5 10,0 0-4,5 9 2,-5-1 5,0 6 2,5-1-1,0 1 0,0-1-5,0-4 0,0 0-7,0-5-1,5 1 0,-5-1 0,5-4 2,0 0 1,0-4 3,1-5-1,-1 0 0,0-4-1,0-5 2,-5-5-3,0 1 1,0-5-1,0-4 3,0-9-5,-5 4-3,0 5-1,0-5 1,0 0-1,0 5-1,0 4 1,-5 5 1,0 8 1,0-4 3,0 1-1,0 8 0,0 4-1,0 1 0,-5 8-2,5 1 1,0 4-7,0 13 1,-1 18 1,1 0 3,5 10 0,0 12-1,0 5 1,0 0-1,11 5 0,-1-10 0,0-4 0,5-9 2,10-8-1,5-10-1,0-13-10,5-18-6,6-31-69,-1-10-60,-5-8 44</inkml:trace>
          <inkml:trace contextRef="#ctx0" brushRef="#br0" timeOffset="5134.4936">-1257 1985 28,'-5'0'13,"5"0"-6,0-5-8,0 1 4,0 4 13,0-9 9,-5 4 5,5-4 4,-5 0-9,0 0-3,0-4 0,0-9 3,0-1-9,5-3-4,-5-1-7,0 0-2,-5 0 3,10 0 3,0-8 2,-5 3-1,0 5-1,0 1-1,-1-1 2,12 5-1,-12 4 0,12 4-5,-1 1-1,-5 4-1,5 0 1,0 0-4,0 5 0,0-1 1,0 5 0,-5 0 0,0 0 2,10 5-1,0-1-1,0 5 1,0 0 1,0 4-1,0 1-1,0 4 1,5 4 1,0 5-1,-5 0 2,0-1-4,0 15 0,0 3 3,-5-4 1,0-4-1,-5 0-2,0-5 3,0-4 0,0-5 1,-5 1 2,0-5-3,0-5 0,0-9-1,0 1-2,0-10 3,0 1 0,0-5-4,0-4-1,0-5 3,0-13 1,0-5 2,0 0 0,0-4-5,5 0-1,0-1 1,0-3 2,0 8 2,0 5 1,5-1-2,0 6-2,0 3 1,0 5-1,0 5 0,5 4 0,0 0 0,0 5 0,0 4-3,6 9 2,-1 4 1,0 5 0,0 9 0,0-1 2,0 6-3,0 8 0,0-4 1,0 8 0,-5-3 0,5-6 0,-10-8-3,5-5 0,-10-8-31,10-1-13,-5-8-62</inkml:trace>
          <inkml:trace contextRef="#ctx0" brushRef="#br0" timeOffset="6019.8483">-699 1395 128,'5'-5'49,"0"10"-26,-10-28-18,5 23 11,0-4-7,0-1-1,-5 1 2,0 0 1,0 4-5,-5 4 5,0 5 4,0 9 2,0-5-1,-5 1 0,-1 4 0,1 4-8,0 5-3,-5 8-5,0 1-1,5 4 1,5 5 0,10 9 0,-10 8 2,5-8-3,10-1 0,5 6 1,0-10 0,5 0-3,0-9 2,0-9 3,0-4 1,5-9-1,6-5 1,-1-13 0,5-4 3,-5-9 3,5-10 5,-5-8-4,-5-5 2,1-17-3,-6-1 2,-5 0 0,-5-4 3,0 0-5,-10-4-1,0 12 0,-10 6 2,-1 4-1,-4 8 0,-5 10-3,0 13-1,-10 9-6,0 9 1,-5 9-20,-6 4-9,6 1-58,5-10-26,0-13 4</inkml:trace>
        </inkml:traceGroup>
      </inkml:traceGroup>
    </inkml:traceGroup>
    <inkml:traceGroup>
      <inkml:annotationXML>
        <emma:emma xmlns:emma="http://www.w3.org/2003/04/emma" version="1.0">
          <emma:interpretation id="{C8B941AB-95E5-48F8-8D65-E6623C8CA3BA}" emma:medium="tactile" emma:mode="ink">
            <msink:context xmlns:msink="http://schemas.microsoft.com/ink/2010/main" type="paragraph" rotatedBoundingBox="853,13686 10974,13947 10936,15420 815,15158" alignmentLevel="1"/>
          </emma:interpretation>
        </emma:emma>
      </inkml:annotationXML>
      <inkml:traceGroup>
        <inkml:annotationXML>
          <emma:emma xmlns:emma="http://www.w3.org/2003/04/emma" version="1.0">
            <emma:interpretation id="{FAAC9232-43BB-4AE6-BB88-8EDEA6A09E3F}" emma:medium="tactile" emma:mode="ink">
              <msink:context xmlns:msink="http://schemas.microsoft.com/ink/2010/main" type="line" rotatedBoundingBox="853,13686 10974,13947 10936,15420 815,15158"/>
            </emma:interpretation>
          </emma:emma>
        </inkml:annotationXML>
        <inkml:traceGroup>
          <inkml:annotationXML>
            <emma:emma xmlns:emma="http://www.w3.org/2003/04/emma" version="1.0">
              <emma:interpretation id="{FF6A573D-D82E-4529-B80C-E86124F7909E}" emma:medium="tactile" emma:mode="ink">
                <msink:context xmlns:msink="http://schemas.microsoft.com/ink/2010/main" type="inkWord" rotatedBoundingBox="853,13702 3323,13765 3297,14772 827,14708"/>
              </emma:interpretation>
              <emma:one-of disjunction-type="recognition" id="oneOf1">
                <emma:interpretation id="interp5" emma:lang="en-US" emma:confidence="0">
                  <emma:literal>can</emma:literal>
                </emma:interpretation>
                <emma:interpretation id="interp6" emma:lang="en-US" emma:confidence="0">
                  <emma:literal>calm</emma:literal>
                </emma:interpretation>
                <emma:interpretation id="interp7" emma:lang="en-US" emma:confidence="0">
                  <emma:literal>caho</emma:literal>
                </emma:interpretation>
                <emma:interpretation id="interp8" emma:lang="en-US" emma:confidence="0">
                  <emma:literal>Calao</emma:literal>
                </emma:interpretation>
                <emma:interpretation id="interp9" emma:lang="en-US" emma:confidence="0">
                  <emma:literal>caln</emma:literal>
                </emma:interpretation>
              </emma:one-of>
            </emma:emma>
          </inkml:annotationXML>
          <inkml:trace contextRef="#ctx0" brushRef="#br1" timeOffset="2.91496E10">-1690 6654 262,'-4'-11'20,"1"-2"-4,-5 0-7,-3-4-4,-1 0 0,-3 0 1,0 1 1,-4-1 1,1 3 0,-1 1 2,0 3 4,0 3 3,0 4 0,-3 3-1,-1 7-8,4 6-3,0 7-1,0 7 0,0 10 2,8 13 3,4 14 2,3 3 1,4 0-6,7-7-2,8-10-4,12-3-1,-1-10 1,8-3 2,4-11-1,3-3-1,5-10-2,-5-10 1,1-6-56,-1-11-25,-7-3-35</inkml:trace>
          <inkml:trace contextRef="#ctx0" brushRef="#br1" timeOffset="2.91496E10">-1709 6674 64,'0'0'27,"4"0"-21,-4 0 12,0 0 5,0 0 1,4 0 3,0-4-4,-1 1-2</inkml:trace>
          <inkml:trace contextRef="#ctx0" brushRef="#br1" timeOffset="2.91496E10">-891 6841 100,'0'-17'38,"0"7"-29,4-3 12,-4 6 4,0-3-5,0-3 1,0-4-3,-4 0 0,1 1-9,-1-1-1,-4 0 2,1-3-2,-5 3 1,1 0-1,0 1 0,0 2 7,-1 1 4,-7 3-7,4 3-2,0 4-4,0 6-1,0 7-1,0 7 2,0 10-3,4 13-2,3 17-3,4 7 1,4-1-1,8-2-2,3-8 5,0-6 1,5-3-3,2-11 1,1-6-2,0-10 0,0-7 4,4-10 1,-5-7-1,-3-6-2,1-7 1,-5-7 1,-4-10-1,1-7-1,-4 1-2,0-1-1,-4 4 4,0 3 3,0 7-1,0 7-2,0 2 0,-4 8 1,0 3 1,4 3 3,0 11-3,0 9-2,0 14-3,4 13-1,7 7 2,4 3 2,4 4 0,0-4-1,3 0-2,5-6 1,3-7 1,0-7 2,4-7-3,0-9 0,0-7 1,-4-7 0,0-7 0,-3-10 2,-5-6-1,-3-11-1,-4-9 3,-7-21 0,-4-7-1,-8-2-2,-8-1 1,-3-3-1,-3-3 0,-5-4 0,-3 3 0,3 4 0,0 17 0,1 10 0,3 9 8,0 11 5,0 10-2,4 17 1,0 23-7,4 27-3,3 13-4,8 7 1,4 20-1,11 24 0,8-4 4,14-10 1,9-10-4,3-13 1,0-17 0,0-10 0,0-17-14,3-13-3,1-14-22,-4-13-10,0-10-65</inkml:trace>
          <inkml:trace contextRef="#ctx0" brushRef="#br1" timeOffset="2.91496E10">-186 7200 152,'-3'-4'57,"-1"1"-44,0-4 3,4 1 0,0-4-8,0-4 0,0-3 5,4-3 3,0-6-8,3-8 0,1-10 2,3 1-2,4 3 1,0 3 3,0 7 3,0 6-6,1 11-3,2 13 5,1 17 5,-4 9-6,0 8-1,0 3-7,1 0-2,-1-1 0,-4 1 2,-4-7-1,-3 1 2,-4-5-11,-4-2-4,-3-4-67,-1-3-67,-7 0 36</inkml:trace>
          <inkml:trace contextRef="#ctx0" brushRef="#br1" timeOffset="2.91496E10">173 6848 116,'0'0'44,"3"3"-35,1 11 16,0-4 6,0 6-6,0 11-2,3 3-7,1 4-2,3 3-8,0 0-2,4-7 0,0-3-5,4-4 1,0-3 0,0-6 2,0-8 1,3-9 3,1-7 1,0-7 1,-5-3 0,-2-10 0,-5-10-4,-7-17-1,-4-4 1,-8 4 2,-7 7 6,-4 10 2,-3 6 8,-1 8 4,0 5-1,1 8 0,-5 6-14,5 7-4,-5 7-7,5 3-1,-1 4-34,4-1-17,12 4-79</inkml:trace>
        </inkml:traceGroup>
      </inkml:traceGroup>
    </inkml:traceGroup>
  </inkml:traceGroup>
</inkml:ink>
</file>

<file path=ppt/ink/ink6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4:01:10.368"/>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0313759C-EB69-41B8-B6C5-82CA272772A9}" emma:medium="tactile" emma:mode="ink">
          <msink:context xmlns:msink="http://schemas.microsoft.com/ink/2010/main" type="inkDrawing" rotatedBoundingBox="13421,8025 23578,7496 23728,10376 13571,10905" shapeName="Other"/>
        </emma:interpretation>
      </emma:emma>
    </inkml:annotationXML>
    <inkml:trace contextRef="#ctx0" brushRef="#br0">44 111 108,'-8'-7'41,"4"4"-32,-3 0 0,3-1-3,4 1-4,-4-1-2,0 4 3,1-3 0,-1 3 10,0 0 3,0 0 6,1 0 3,3 0-13,0 0-5,0 0-4,0 0-3,7 3 1,4-3 1,8 0 1,4 0 1,11 0 2,0-3 3,0-4 5,3 1-2,1-1 1,4 0-5,-1 1 0,1-1-5,-1 0-2,-3 1 2,-1 2 0,-6 1 1,-1-1 0,-4 1 0,-3 0 2,-4-1-3,-4 1-2,-4 0 2,0 3 0,-3-4-4,-1 4-1,-3 0-32,-4 0-15,-4 4-50</inkml:trace>
    <inkml:trace contextRef="#ctx0" brushRef="#br0" timeOffset="542.2121">266 195 192,'0'-7'74,"0"4"-58,8-1-6,-8 4-6,7-3-4,-3 3 0,-4 0 0,4 0 2,-4 0-1,0 0 6,0 0 3,3 7 3,1 3 5,-4 3-4,0 4 2,0 10-9,0 6-2,0 11-3,0 3 1,0 3 2,0 0 2,0 11-1,4-11-1,-4 0-1,4 0 0,0-3 0,-4-3 2,3-7-5,1-4-3,0-3 1,0-6 2,-1-7-22,5-7-8,-1-10-68,5-10-44,-5-4 56</inkml:trace>
    <inkml:trace contextRef="#ctx0" brushRef="#br0" timeOffset="943.1138">462 697 132,'-4'-10'49,"8"7"-38,0-4 4,0 4-2,-1 0-4,5-1 0,0 1 1,-1 0 1,1 3-5,-1 0 9,1 0 7,-5 3 0,1 0-1,4 4-5,-4 0-2,3 6-8,-3-3-4,0 4-1,-1-1-1,1 0 0,0-3 2,0 0-12,-1-3-3,1 0-144,-4-14 44</inkml:trace>
    <inkml:trace contextRef="#ctx0" brushRef="#br0" timeOffset="1106.5202">654 245 316,'-18'-3'118,"18"9"-92,0 4-25,0-3-15,3 7-115,1-1-46</inkml:trace>
    <inkml:trace contextRef="#ctx0" brushRef="#br0" timeOffset="2653.9206">915 704 80,'0'-3'30,"0"-4"-24,3 0-3,-3 7-2,0-3 1,0 0 1,0-4 16,0 7 10,0-3-6,0-1-1,0 1-11,-3 0-4,3 3-4,-4-4-3,4 1 1,0 0-4,0 3 2,0 0 1,0 0 0,0 0 0,0 0 2,0 0-1,0 0-1,0 0 3,0 0 0,0 0-1,0 0-2,0 0-2,0 0 1,0 0 3,0 0 1,0 0-1,0 0-2,0 0 1,0 0 1,0 0-1,0 0-1,0-4 1,0 1-1,-4-4 0,4 0 0,0 4 2,0-4 3,-4 1-4,4-1-1,-4 4 2,1-4 1,-1 0 3,0 1 3,0 2 2,1-3 1,-5 1-4,4-1-3,4 4 4,-3-1 2,-1 1-4,0 0-2,0 3 0,0 0-1,-3 6-2,-1 1 1,1 6-2,-4 4 2,3 7-2,0 2 2,1 1-2,-1 0 2,1 0-2,3-4-1,0 1 1,4-4 1,4 0-3,0-3 0,0-4-1,3-3 0,1-6 4,3-4 1,-3-4-1,3-2 1,0-4-2,0-4-1,-3-3 1,0 1 1,-1-5-1,1 1-1,-1 0-2,1 0 1,-5 3 1,1 1 2,0 2-1,0 1-1,0 3 1,-4 3-1,0 4 0,0-1 0,0 1 2,0 3 1,0 0-1,3 3-2,1 4 3,0 0 0,0 3-4,3 0 1,1 3 0,-1 1 0,5-4-3,3-4 2,4 1-4,-1-7-1,5-3-48,0-7-21,-5-4-17</inkml:trace>
    <inkml:trace contextRef="#ctx0" brushRef="#br0" timeOffset="3736.6511">1092 788 116,'-4'-3'44,"4"9"-35,0-9-2,0 3-1,0 0-5,-4 0 2,0 0-4,1 0 0,-1 0 7,0 0 6,-3 0 0,-1 0 3,1-3-2,-1-1 2,4-2-8,-3-1 2,3 0 2,0-6-6,0-1-1,4 1 0,0 0 0,0-1-2,4 1 1,0-1 2,0 1 2,-1 3-3,5-4-1,0 4 3,-1 0 1,4 0-3,-3 4-3,-4-1 0,3 4-1,1-1 0,-1 1 0,1 3 0,-1 0 0,1 3 0,-1 1 2,1 2 1,0 1 1,3 0-2,-4-1-2,5 1-2,-1 0 1,-3-1 1,-1 4 2,1 4-1,-1-1 2,1 4-2,-1-4-1,-3 1 1,0-1 1,-4 4-1,4-4-1,-4 1 3,0-4 0,0 0-1,0 0-2,0-3 3,0-1 0,0-6-1,0 0-2,0-6 5,0-4 1,0-4 0,0-3-1,3-3-3,1 0-2,0-3 1,3-1 1,1-2-3,3-1-2,1 0 2,3 3 0,0 4 1,0 4 2,-4 2-3,4 4 0,-3 7 1,3 6 0,0 4 0,0 6 2,0 7-1,4 4 2,0 6-2,-1 0-1,1 0-8,0 0-5,0-3-97</inkml:trace>
    <inkml:trace contextRef="#ctx0" brushRef="#br0" timeOffset="5130.5282">1691 791 72,'0'-3'30,"4"6"-24,0-3 2,0 0-3,-1-3 5,5-4 6,-1-6 12,5-4 4,-1-3-3,0-3-1,1-1-11,-1-3-5,0-6-7,1-4-4,-1-10 0,0-7-1,1-6 0,3-4 0,0-3 2,0-6-1,-4-5-1,0-5 1,1 2 1,-5 8-1,1 2 2,-4 14 7,-4 10 3,0 10 5,-4 11 3,0 9-7,-7 20-1,-4 17-5,-4 17 2,0 20 1,0 13-4,4 11-2,0 3 0,4 13-1,3 3-5,8-6 1,8-10 0,7-7 0,11-6 0,0-14 0,8-17-18,0-13-8,8-14-11,-1-13-4,8-7-29,-7-10-43,-1-6 31</inkml:trace>
    <inkml:trace contextRef="#ctx0" brushRef="#br0" timeOffset="5836.5742">2181 667 140,'0'-3'55,"0"10"-43,4-7-3,-4 0-5,0 0-4,4 0 2,3 0 1,-3 0 3,0 0-3,0-4 9,0 4 5,3-3-3,1 0 0,-1 3-6,4-7-3,1 0-2,-1-3 0,0-3-2,1-1-1,-1-2 1,-3-5 1,-1-2 1,-3-4 3,0-3 1,-4-4 1,0 1-4,-4 3-3,0 3 0,0 4 1,1 2 5,-5 5 4,1 2 0,-1 8 3,-3 6-7,-4 13-4,-4 14 0,0 10 2,0 6 4,4 4 2,0 3-3,4 1-3,3-1-2,4-3 0,8 0-4,4-4 0,3-2 1,4-8 2,4-9-19,3-8-8,1-9-25,3-7-8,5-3-38</inkml:trace>
    <inkml:trace contextRef="#ctx0" brushRef="#br0" timeOffset="11656.1801">4832-154 140,'-8'-20'52,"12"10"-41,-11 0-4,7 7-5,0-4 0,-4 0 1,-4 1 12,-3-1 5,0 0-10,-1 4 8,1-1 2,-4 1-4,0 3-1,0 0-5,0 3 1,0 1 0,0 2 1,-1 1-4,1 3-3,0 0 2,4 0 2,0 0-4,3 4-3,4-1-1,1 1 1,3-1 1,0 4 1,3 0 0,5-1 2,-1 1-5,1 0-1,0-4 0,-1 1 2,1 2-1,-1-2-1,1-1 5,-1 4 1,-3-4 0,4 4-1,-1 0-3,1 3 1,-1 0-4,1 0 0,-1 0 1,1 0 2,-1 0-1,1 1 2,-8-1 0,4 3 3,-1 4-1,-3 3 2,0 4-4,0-1-2,0 1 0,-3-1 1,3 1-1,-4-4-1,0 0 1,0-3 1,1 0 1,-1-4 3,0-3-1,4-3 0,0 0-3,4 0-2,0-1 1,3 1 1,-3-7 1,3 3 1,1 1-2,0-4-2,3-3 1,-4-1-1,1 1 0,-1 0 0,1-4 0,3 0 2,-3-3-17,3 0-6,0-3-34,5 0-15,-1-4-51</inkml:trace>
    <inkml:trace contextRef="#ctx0" brushRef="#br0" timeOffset="6978.8244">2758 98 132,'-11'-17'52,"7"17"-41,-3-10-2,3 6-3,0-2-5,0 2 2,1 1 20,-1-4 9,0 4-15,0 0 6,0 3 1,1 0-10,3 3-5,0 7-6,0 7 0,0 3 0,0 10 3,0 7-1,0 13 2,0 10-4,0 4-2,0-4 0,3-3-1,1-3 2,4-7 1,-1-7-1,1-6 1,-1-4-2,1-7 2,-1-6-4,1-3 0,0-4 5,-1-4 2,1-9 6,-1-7 5,1-7-7,-1-3-3,1-3-4,-1-1-3,1 1 3,-1-4 2,1 0-2,0 7-2,-1 3-3,1 0 1,-5 4 1,1 0 2,0 6-3,3 7-2,1 3 2,0 7 0,-1 10-2,4 0 2,1 4 1,3-1 0,0 1-3,0-1 2,4-3 1,0 1 0,-1-8 0,1-3 0,-4-7 2,0-6 1,-3-4 5,-1-9 5,-3-11-3,-1-13 2,-3-11-9,-4-12-2,0-4-1,-4-4 0,0 4 0,1 0 2,-1 3-3,0 7 0,0 4-12,4 9-5,4 7-52,4 11-24,-1 2-17</inkml:trace>
    <inkml:trace contextRef="#ctx0" brushRef="#br0" timeOffset="8071.3515">3663 496 156,'-7'-13'57,"10"0"-44,-6-4-1,3 10-5,0-3-8,-4-3-1,0-4 3,-3 0 3,-1 0-1,-3 1 14,-1 2 5,-3 1 1,0-1-2,-4 4-3,0 4 1,1 2-8,-5 4-2,0 4-5,1 9-1,-1 7-3,1 10-3,3 7 2,0 0 2,4 3-2,3 4-2,5-7 2,3 0 0,0-4 1,4-6 0,4-4 2,4-3 1,3-3-6,4-7 0,0-3 1,4-7 3,0-7 0,0-3 2,-4-7-2,4-6-1,-4-4 1,0-6-1,-4-1 0,0 4 0,1 0 6,-5 3 6,1 4 0,-4 6 1,-1 3-7,1 4-4,0 4-4,0 2-1,-1 11-1,1 6 3,4 7 0,-1 11 3,1-1-1,3 0-1,0 0 1,1 0-1,-1 0-7,0-6-3,1-4-21,-1-3-7,0-7-43</inkml:trace>
    <inkml:trace contextRef="#ctx0" brushRef="#br0" timeOffset="9402.4594">3561 714 160,'-3'0'63,"3"4"-49,0-8-4,0 1-5,0-4-5,3-3 0,1 0 0,0 0 2,0 0-1,3 0 15,1-4 9,3 1-9,4-4-1,0 1-9,0 2-2,0 1 0,0-1 0,1 4-2,-1 0-2,0 0 3,0 3 2,0 4 2,0 3 3,-4 3-1,1 4 0,-1 0-3,0 3 1,-3 7-4,-1-1-2,1 1 2,-4 0 2,-4 3-2,0 0-2,0-3 0,0 0 1,0-4-3,0-3 0,0-3 1,0 0 2,0-1 1,0-6 3,0-3-5,0-7-3,0-4 1,0-2 0,0-1 1,3-3 0,1 0 0,0 0 0,0 0 0,-1-1 2,1 1 1,0 4 3,0 2-3,-1 1-2,1 3-3,0 6-1,4 4 2,-1 7 0,1 3 3,-1 3 1,5 4-4,-1 0 1,4 3 2,4-3 1,0 0-4,-1-4 1,1-3-2,8-3 0,-8-4 2,-1-3 2,1 0-10,0-3-2,0-4-6,0-3-1,0 0 5,0-3 3,-1-4 7,-3 0 3,-3 0-2,-1 1 1,-3 2 2,-5 1 1,-3-1 3,0-2 1,-3 5 3,-5 5 1,-3-1 1,-1 7 0,1 7-4,-4-1-3,4 8-2,-1 3 0,1-1-4,0 1 0,3 0 1,1 0 2,3-1-3,0-2-2,4-1 2,4 1 0,0-1 1,3 0 0,5-2-3,-1-5 0,4 1 2,-4 0 0,1-4-4,-1 0-1,0-3 0,1-3 4,-5-7 1,1-3 3,-5-4-1,1-3 2,0 0 0,0-1 1,-1-2 4,1 3 3,-4 3 0,0 0 1,0 4-4,0 3 0,0 7-5,0 6-2,0 10-3,4 4-1,0 7 2,0 2 2,-1 5-2,5 5 0,-1 8 1,-3 6 0,0 4 0,0 3 0,-4-4 0,0-6 2,-4-10 5,-4-7 4,-3-10 7,-8-6 3,-7-14-6,-8-10-4,-8-14 0,-7-6 0,-3-3-5,-5-4-2,8 3-13,0 1-7,8-4-62,-1 3-26,-3 1-33</inkml:trace>
    <inkml:trace contextRef="#ctx0" brushRef="#br0" timeOffset="14972.0033">6838 389 216,'-34'14'82,"26"-4"-64,-14-4 11,14-2 2,1-1-13,-5 0-2,1 1-3,3-1 1,1-3-7,-1 0 5,5 0 1,6 0-4,9 0-1,6-3 5,13-1 3,3-2-4,7-4 1,1 0-2,3-1 3,0 1-5,-4 4-3,1-4-6,-8 3 0,-4 0-24,0 1-10,-3-5-119</inkml:trace>
    <inkml:trace contextRef="#ctx0" brushRef="#br0" timeOffset="16137.9878">7249 185 268,'-15'-17'101,"7"7"-78,4-10 0,4 13-4,-3-3-13,-1 0-1,0 0-5,0 0-1,0 0 1,1 0 0,-1 3 2,4 0 5,0 4 6,0 3-9,4 7-5,-1 3 1,1 6 1,4 5 2,-1 5 1,1 8 0,3 6 0,0 10-5,1 4 1,-1-4 0,4 1 2,-4-8-1,1-3 2,-1-9-4,0-8 0,1-3 3,-1-6 1,0-4-1,1-10-2,3-7-8,0-13-3,4-10 1,0-7 1,-1-10 6,1 0 1,-4-3 2,-3 3 2,-1 3-1,0 4-1,-3 3 5,-1 7 1,1 3 2,-4 4 0,-1 6 0,1 3 0,0 1 2,-4 6 1,0 1-8,4 2-1,-4 4 0,3 7 1,5 6 1,0 7 2,-1 7 1,1 7 1,3 3-4,0 6-1,4 4-3,0 0-1,1-3 1,-1-4 2,0-7-3,-4-2 0,0-1 3,1-10 1,-5-3-23,1-7-9,-1-4-32,-3-12-12,0-11-51</inkml:trace>
    <inkml:trace contextRef="#ctx0" brushRef="#br0" timeOffset="16662.8556">7871-73 304,'-4'0'115,"4"0"-89,4 3-10,-4-3-11,0 7-9,4 3 3,-4 3 0,0 1 1,0 6 0,0 3 0,0 4 2,0 3-3,3 7-2,1 3 2,0 0 2,0 4 0,-1 0 2,1-4-2,0-7-1,0-3 1,-4-3-1,0-7 2,0-3 1,0-4 1,0-2 0,-4-5-2,0 1-2,0-7 12,1-10 4,3 0-6,0-7-1,3-3-5,5-3-1,-1-8-1,9-2-2,2-1 1,5-3 1,3 1 1,5-1 1,3 3 0,-8 4 0,0 0-2,1 3-2,-1 7 1,-3 3-1,-4 4-3,-1 3 2,-2 3-1,-1 4-2,-4 3-13,0 3-6,-3 0-13,-1 4-4,-3 0-15,-4 6-2,-4 1-45</inkml:trace>
    <inkml:trace contextRef="#ctx0" brushRef="#br0" timeOffset="14350.1276">6446 265 176,'11'-17'66,"-4"4"-52,5-4-1,-8 7-3,3-3-9,-3-7-1,0 0 13,-4-4 6,0 4 26,-4-4-24,0 1-2,-3 6-3,-1 1-3,0 5 0,-3 5-5,0 2-3,-4 8 0,0 2 1,-4 8 1,-8 9 1,1 7 0,-4 7 0,3 7 0,1 13 2,3 7-5,5-4-3,6 0-4,12-3 1,12-3 1,10-14 0,8-6 2,4-8 1,8-6 1,3-13 2,0-7-5,1-10-1,3-7-46,0-9-20,-4-8-67</inkml:trace>
    <inkml:trace contextRef="#ctx0" brushRef="#br0" timeOffset="16951.3846">7946 265 272,'-7'-7'101,"7"4"-78,0 0 2,0 3-3,0 0-16,0 0-6,0 0 0,0 0-1,7 3 1,1 4 11,3 3 5,4 3 3,0 4 1,4 3-7,7 4 0,-3-1-4,3 0 0,1 1-3,-1-4-1,1 0-3,-1-6-2,-3-8 1,-1 4-1,1-10-44,-4-10-20,0-3-81</inkml:trace>
    <inkml:trace contextRef="#ctx0" brushRef="#br0" timeOffset="17983.8803">8689 376 204,'15'10'77,"-4"-4"-60,4 8-5,-7-7-6,0 3-9,-1 0 2,-3 0 1,-4 0 2,0 3-1,-4 4 8,0-4 6,-3-3 2,-1 0-1,1-3-6,-5-3-2,1-4 0,-4 0 0,0-4 0,0-3 0,-4-3 0,0-3 2,4-7-1,0 0 0,0-4-1,0 1 0,0-4-7,0 0-2,3 0 4,1 1 3,3-1-3,5-3-2,3-1 0,3 1 1,9 0-1,-1 0 2,4-4-2,8 4-1,-1 0 3,1 3 0,-4 1 1,0 5 0,0 5-2,-1 2 1,1 4-2,0 7-1,-4 3 1,4 3 1,-4 7 3,4 4 4,-4 2-2,0 5-2,0-1 0,-3 3-1,-1 4-2,0 0 1,-3 3-2,-5 0-1,-3 4 1,0-4-1,-7 3 0,-4 4 2,-4-3-3,-4-1-2,-4 1-1,-3-4 0,-1-7 3,1-3 0,-1-6 1,1-4 2,0-7-1,3-3 2,4-7-2,0-3 2,4-6-4,4-4 0,3-1 1,5 1 2,3-3-3,3 3 0,5 0 1,3 0 0,4 3 0,0 3 0,1 4 2,2 0 1,-3 4-4,4 2 1,-4 4 2,0 0 1,1 7-4,2 0 1,1 3-7,0 3-3,0 1-19,0 2-8,0-2-14,0-1-6,-1-3-11,1 0-5,0-6-9</inkml:trace>
    <inkml:trace contextRef="#ctx0" brushRef="#br0" timeOffset="12734.4918">5100 131 244,'-4'-7'93,"8"11"-72,-1-11-8,-3 7-8,4 0-5,-4 0 0,0 0 2,0 0 1,0 0-1,4 7 7,0 6 4,-1 4 0,5 6 0,0 7-10,-1 7-1,1 7-2,-1-1 0,1 1 0,-1-4 0,-3 0 0,0-3 0,0-6 2,-4-5 1,0-6-1,0-3-2,0-7 3,0-3 0,-4-4 3,0-6 3,0-7 0,0-7 0,1-6-8,-1-7 0,0-11 1,4-6 1,0 4-4,4-1 1,3 1 0,1-4 2,3 0-3,1 3 0,-1 11 1,4-7 0,4 3 0,0 3 0,0 7 0,-4 4 0,0 6-3,0 7 0,0 3 2,0 7 2,-4 7 0,1 6-1,-5 8 1,1-1-1,-1 3 0,-7 7 2,0 0-1,-4 4 2,1-4-4,-5 0 0,1-3 1,-5 0 0,1-4 0,-4-2 2,0-1-1,0-4-1,-4-2 3,0-1 0,4 1-4,0-8 1,0 1 0,3-4 0,1 1 0,4-4 0,-1 0 0,4-4 2,4 1-1,0 0 2,0-4-2,4 0-1,4 1 1,-1 2 1,1 1-1,-1 3-1,5 3-2,-1 4 1,4 3 3,0 7 3,0 3 0,4 0 0,0 3-1,0 4 0,0 0 0,-1-4 0,1 1-2,-4-4-2,0-3 1,0 3-1,1 0-9,-1-7-2,0 4-43,0-7-16,-4-3-47,0-7-29,1-7 67</inkml:trace>
    <inkml:trace contextRef="#ctx0" brushRef="#br0" timeOffset="13771.4762">5635 262 208,'-4'-14'77,"8"4"-60,-4 4-5,4-1-9,-4 0-4,0 4 21,0-4 8,0 4-13,0-4 9,0 4 6,0 3-5,0-4-2,0 4-11,-4 0-5,4 4-7,0 2 0,0 8 0,0 3 0,-4 6 0,4 7 2,-4 4 1,4 6 3,0 0-5,0-3-3,0 0 3,0 0 1,0-7 0,0-3-2,0 0 1,0-7-1,0 0 0,0-7 2,0 1-1,0-4 2,0-4 0,-3-6 5,-5-6-2,1-1-3,-1-3-2,-3-4 0,-1-2 1,5-4-1,-1-4 2,5-6-4,-1-4 0,4-6 1,4 0 0,-1 0 0,5 0 2,3-1-1,1 5 2,3-1-4,0 0 0,7 3-1,1 1-2,0-1 5,-1 1 3,1 6-1,-4 3 0,-1 4-1,-2 7-2,-1 6-2,0 7 1,0 4 1,-4 9 0,0 4 2,-3 3 3,0 3-4,-5 7-3,1 1-2,-4-1 3,0 0 2,0 0 4,-4-3-4,1-4-3,-5 1 1,0-4 0,1-3 1,-4-4 2,-1-3 1,1-3 1,0-7-2,-1 0-2,5-3 1,-1-1 1,1-3-3,3 1 0,0-1-1,0 0-2,4-3 3,4 0 0,0 0 1,3 4 2,1-1-3,3 0-2,1 0-1,-1 4 3,0 0 0,4 3 1,0 6 0,1 4 0,2 4-3,1 3 2,0 3 1,-4 7 2,0 3-1,-3 3-1,-5 4 1,-3 3 1,-8 1 1,-3-1 1,-9 0 0,-2-3 2,-5-4-3,-3-2-2,-1-5-11,1-2-4,-1-7-17,1-4-8,7-3-39,0-7-15,8-6-17</inkml:trace>
    <inkml:trace contextRef="#ctx0" brushRef="#br0" timeOffset="18251.2978">9307-30 160,'12'-20'63,"-9"13"-49,1-6 25,-4 10 7,0-1-10,0-2-3</inkml:trace>
    <inkml:trace contextRef="#ctx0" brushRef="#br0" timeOffset="18490.1921">9322-90 422,'-7'-3'16,"-1"3"-4,-3 6-4,0 8 2,-4 2 1,-1 8 1,-6 6-4,-1 7-3,1 3 0,3 4-1,4 3-2,3-1-2,5 1 1,3 0 1,8-6-3,7-8 0,8-6 1,4-10 2,7-7-1,0-10 2,0-7-11,4-3-4,0-10-21,-4-4-6,0-2-48,-3-1-61,-5-3 36</inkml:trace>
    <inkml:trace contextRef="#ctx0" brushRef="#br0" timeOffset="18854.1081">9549-161 228,'-4'-6'85,"0"2"-66,4 4 10,0 0 2,0 0-10,0 0 0,0 7-8,0 3 0,4 4-8,-4 6 4,4 10 1,-4 0-1,3 4 0,1 6-1,0 0 0,0 0-4,-1 0-3,1 1 0,0-5-1,0-2 0,-4-4 2,0-6-1,0-4-1,-4-7-19,0-3-8,-3-6-48,-5-8-19,1-6-17</inkml:trace>
    <inkml:trace contextRef="#ctx0" brushRef="#br0" timeOffset="19159.8958">9398-20 340,'7'-3'126,"5"0"-98,6-4-8,-6 3-10,7 1-19,3-4-4,5 4 4,3 0 3,0 6 4,0 7 3,0 4 2,-3 2 7,-5 4 4,1 1-5,-8 2-1,-4 4-4,-7 3-1,-8 0-1,-7 0-2,-8 4 1,-3-1 1,-9 1-6,5-4-1,-4-3-18,3-4-8,1-6-58,0-7-25,-1-10 8</inkml:trace>
    <inkml:trace contextRef="#ctx0" brushRef="#br0" timeOffset="20241.2183">9895-519 212,'-15'-7'79,"12"7"-61,-5-3 1,8 3-3,0 0-5,0 0 1,0 0-2,0 0 1,4-4-6,0 4 4,3 0 1,4 0 1,1-3 3,3 3-3,0 0-1,0-3-4,0 3-1,-4 0-3,1-4-2,-5 4 3,1 0 0,-1 0 3,-3 0 1,-4 0-1,0 0-1,0 0 1,0 0 1,0 0 1,0 0 0,0 0 0,0 0 0,0 0-2,0 0 1,8 4 0,-8-4 1,0 0 2,0 0 1,0 0-5,0 0-2,3 3-4,-3-3-3,4 3 2,0 4 0,-4 0 1,4 0 2,-1-1-1,1 1-1,0 0-2,0-1 1,-4 4 1,4-3 2,-4 0-1,0 0-1,3-4 3,-3-3 0,4 3-1,-4 4-2,4 0 1,0-1-1,-1 1 0,1 0 0,0-1 2,0 5 1,0-5-1,-1 4-2,1 4-2,0-1-1,3 4-1,-3 6 3,4 7 2,-1 7 2,1 4-1,-1 2-2,5-3 1,-5 4-1,1-7 0,-5-4 2,-3-3 1,0-3 3,0-3 3,-7 3 2,-4-4-1,-4 0 1,-1-2-6,1 2-1,0 0-2,-4 1-2,1-1-2,-5 1-1,-3-1-42,3 4-18,-3-7-109</inkml:trace>
    <inkml:trace contextRef="#ctx0" brushRef="#br0" timeOffset="21492.9438">605 1606 268,'-18'-4'101,"18"4"-78,3 0-9,-3 0-8,8 0-11,3-3 1,4 0 2,8-4 1,3 0 1,4-3 2,8 0 3,0 0 2,7-3 3,4-4-3,4 0 1,0 0-1,-4 4 1,0 0-2,-8 3 1,-7 3-4,0 3-2,-8 1 2,-3 3 0,-4 7-12,-8 0-4,1 3-21,-5 3-5,1 0-24,-8 1-8,0-4-15</inkml:trace>
    <inkml:trace contextRef="#ctx0" brushRef="#br0" timeOffset="21824.6128">930 1555 320,'-4'17'121,"4"-17"-95,4 7-11,-1 3-10,5 7-7,3 3 1,4 10 1,0-3 2,-3 10-1,-5 3-3,1 7 1,-4 3 1,-4 4 0,0-1 0,0-2 2,0-5-3,3-5 0,1-8-15,4-6-4,3-4-28,4-6-11,8-7-44,-1-10-26,1-10 64</inkml:trace>
    <inkml:trace contextRef="#ctx0" brushRef="#br0" timeOffset="22784.4307">1608 2035 128,'4'-4'49,"0"1"-38,0-4 1,-4 4-2,0 0 0,0-4 1,0 0 8,-4 0 5,0 1-13,-3-1 3,-1 0 0,0 4 4,-3 0 3,0 3-5,-4 0-1,0 3-7,-4 7-3,0 3-2,0 4 0,0 7 0,0-1 1,4 4-2,0 0-2,4 0 1,3-4-1,1 0-3,3-2 0,0-1 2,4-7 2,4-3 0,4-3-1,-1 0 1,4-7 1,1 0 1,-1-4 3,0-3-3,4-3 0,-3-3 1,-1-4 0,0 4 2,-3-4 3,0 0 7,-5 1 4,1-1-4,0 3-1,-4 4-5,0 0-1,0 4-5,0 2-3,4 1-3,-4 3-1,7 3-1,4 1 3,1-1-2,3 0-1,4 1 3,3-1 0,1-3 1,3-3 2,1-1-1,-1-2-1,-3-8 1,-1-3 1,1-3-1,0-6 2,-1-8-2,1-10-1,-4-2 1,0-8-1,-4-13 0,0-3 0,-4-1 0,-3 11 0,-1 6-3,-7 11 2,-4 6 3,-3 10 1,-8 10-1,-8 14 1,-3 10-2,-8 19-1,0 18 1,0 13 1,0 3-3,4 4 0,7 0 1,8-4 0,11 0 0,8 1 0,11-4-3,8-7 2,3-7 3,4-9 1,4-7-4,0-7-1,0-7-2,0-3 0,-4-6-13,0-4-4,-3-4-27,-5-6-9,1-3-58,0-7-31,3-4 71</inkml:trace>
    <inkml:trace contextRef="#ctx0" brushRef="#br0" timeOffset="23321.8024">2321 1505 244,'-19'-7'90,"8"1"-70,-4-1 6,7 4-3,1-1-18,-1 1-2,-3 0-2,3 3 1,-3 6-1,0 8 2,3 6 2,0 7 4,5 6-4,-1 4-1,4 7-2,4-4 1,3 3 0,1 4 1,3 4 0,0 2 0,1 4-2,-1 0-2,-3-3 1,-1-7 1,1-4 1,-5-6 1,1-7-5,0-3 1,-4-7 2,0-6 1,4-4 5,0-14 9,3-9-4,1-7-7,3-14-4,0-9 1,4-4 0,0-3-4,0-1 1,4 1 2,0 3 1,0 3-1,-4 4-2,0 3 1,0 7 1,0 3-3,-3 7 0,-5 4 1,1 2 2,-1 4-6,1 0-1,-1 7-20,1-1-9,-1 4-22,-7 0-7,4 7-51</inkml:trace>
    <inkml:trace contextRef="#ctx0" brushRef="#br0" timeOffset="23614.5694">2438 1901 296,'0'-4'112,"4"8"-87,-1-1-9,1 0-9,4 1-9,-1 2 0,1 4 13,-1 4 5,1 6-8,-1 3 7,5 4 4,-1 3-4,0 4 2,4-1-10,4-2-4,0-5-2,7-2-1,5-11-20,3-3-9,-1-10-49,5-16-20,-4-11-22</inkml:trace>
    <inkml:trace contextRef="#ctx0" brushRef="#br0" timeOffset="24169.4851">3320 2152 116,'11'-3'44,"1"-1"-35,7-9 14,-8 6 2,4-3 0,4-7 2,0 1 2,3-5 2,5 1-16,-1 0 4,0-3 2,1-1 0,-1 1-1,-3-4-6,-4-3-4,0 3-3,-8-3-2,0 0-6,-7-4 1,0 1 0,-4-1 2,-4 4-3,-4 7 0,1-1 7,-1 7 6,-3 7-4,0 10 0,-8 10-4,-4 10-3,1 11 4,-5 2 4,1 7-3,-1 7-1,5 7-2,7 6 0,7 1-2,12-1-1,15-3 1,7-7 1,16-3-1,-1-7 2,8-3-2,4-10 2,7-7-7,4-10-1,0-10-56,4-13-21,-7-11-47</inkml:trace>
    <inkml:trace contextRef="#ctx0" brushRef="#br0" timeOffset="25190.6254">4406 1609 296,'-4'-10'112,"4"3"-87,4-6-7,0 10-7,-1-1-12,1 1 0,-4-1 1,0 1 0,0 3 0,0 7 2,0 6 3,0 7 2,0 7 1,0 7-2,0 3-1,0 3-3,0 10 1,-4 7-2,1 3-1,-5-3 1,1 0 1,-1-10 1,4-3 3,0-11-1,1-3 0,3-6-3,-4-4-2,4 0 3,0-7 0,0-2 7,0-5 4,0-6-3,0 0 1,0 0-5,7 0 1,1-3-5,3 0 0,1-1-1,3-3-2,0 1 1,0-1-1,0 4 0,4-4 0,0 4-18,0-4-8,-1 4-30,-3-1-13,1 4-56,-1-3-35,0-4 73</inkml:trace>
    <inkml:trace contextRef="#ctx0" brushRef="#br0" timeOffset="25715.6856">5032 1958 196,'0'-4'74,"0"4"-58,-4-3-4,0 3-6,0 0-6,-3-3 2,-1 3 10,-3-4 4,-4 4-7,-4 0 10,0 4 4,-3-1-5,-5 4-3,1-1 0,-1 1 1,1 3-7,0 3-1,-1 8 0,5 5 0,3 5-4,0 2-3,4 4-3,4-4 1,3-2 1,4 2 2,4-9-1,4-4-1,4-4 1,-1-2-1,4-4 4,1-3 5,3-4-1,0-3 3,0-7-2,0-3 0,0-7-3,0-3 1,0-3-4,-3-4 0,-5 0 1,4 4 2,-3 3-3,0 3 0,-1 3-3,1 4-3,-1 4 2,1 2 0,-1 4-8,1 4-2,-1 2-10,-3 1-4,0 3-15,0 0-5,-4 0-31,0-3-14,0 0-3</inkml:trace>
    <inkml:trace contextRef="#ctx0" brushRef="#br0" timeOffset="26100.2164">5194 1411 336,'-11'-3'126,"11"6"-98,0-3-12,0 0-11,0 4-14,-4-1-1,4 4 2,-4 3 3,0 10 3,4 7 3,0 10 4,0 6 2,0 4 3,0 10-3,4 0-2,-4 3-2,0 11 0,4 2-4,-4 1 0,0-10 1,0-4 0,4-10 0,-4 1 0,3-11 0,-3-7 2,4-9-3,-4-4 0,0-3-26,0-7-11,0-10-39,4-10-15,3-14-10</inkml:trace>
    <inkml:trace contextRef="#ctx0" brushRef="#br0" timeOffset="26632.6977">5503 1465 332,'-8'-7'126,"12"7"-98,-4 0-10,0 0-10,0 0-21,0 0-7,0 0 8,0 0 4,0 4 6,-4-1 5,1 7 3,3 7 2,-4 10 2,4 6-3,0 7-2,0 4-2,0 9 0,0 1-4,0 3 0,0 3 5,0 1 2,0-1 4,0-6 4,0-4-4,0-7 0,0-9-6,0-4-1,4-6-1,-4-4 1,0-7-2,0-3-1,0-3 3,0 0 2,0-7 0,3-7 2,1-3-6,0-7-1,0-6 0,0 3 2,-1-1-1,1 5-1,0 2-2,-4 4 1,4 7-1,-1 3-2,-3 0 3,4 10 2,0 3-2,0 1 0,0-1 1,3 1 0,1-1-11,-1-3-3,1 3-17,3-9-8,0-8-19,1-12-8,3-8-51</inkml:trace>
    <inkml:trace contextRef="#ctx0" brushRef="#br0" timeOffset="26809.7189">5729 1773 364,'-7'7'137,"-1"-4"-106,4 1-12,4-4-10,-3 3-20,-1 0-5,0 1-28,0 2-9,-3 1-43,-1 3-16,1 0 19,-1 7 13</inkml:trace>
    <inkml:trace contextRef="#ctx0" brushRef="#br0" timeOffset="27463.7742">5816 2082 188,'4'-4'71,"7"-2"-55,4-15-16,-7 11-10,3-3-7,0 0 2,1-1 37,-5 4 20,-3 0-21,0 3 23,-4 1 9,-4-1-19,0 4-9,-3-1-11,-1 1-4,1 3 0,-5 0 1,1 3-3,0 4-3,3 0-2,1 3-3,-1 6-2,0 5 1,5 2 1,-1 4 0,4 0-3,0-1 0,7-2-1,1-4 3,3-3 0,1-4 3,3-3 1,4-6 1,-1-4 0,5-7 0,0-7-2,-1-6-2,1-10-2,-1-3-1,-3-4 2,0 0 2,-4 3 4,-3 1 2,-5 6 5,1 4 3,-5 3 5,1 6 4,-4 1-6,0 6-3,-4 4-11,1 6-2,-5 7-4,1 10 0,-1 14 2,-3 6 0,3 7-3,-3 0 2,7 0-4,4-10-1,11-4-6,1-6 0,3-7 1,4-7 5,3-13 1,8-13 3,8-10-12,4-11-6,3-6-18,0-4-8,0-6-51,1-7-20,-5 0 15</inkml:trace>
    <inkml:trace contextRef="#ctx0" brushRef="#br0" timeOffset="27964.3771">4643 1840 376,'-11'-10'140,"15"7"-109,7-7-17,0 3-17,5-3-8,6-3 2,5-1 5,3 1 2,0-1 2,4 1 0,4 0 0,3-1 0,0 4 2,5-3-1,3-1 2,4 1-2,-8-4-1,0 4 3,0 3 0,-3 0 1,-5 3 2,-3 0-5,0 4-3,-4 0-19,1 3-7,-1-4-113,0-2-55,-4-5 95</inkml:trace>
    <inkml:trace contextRef="#ctx0" brushRef="#br0" timeOffset="28932.9953">6981 1703 292,'-8'-3'110,"8"-4"-86,0-3-11,0 3-9,4-3-8,0-3 2,0-8 3,0 5 4,3-1-2,1 0 3,3 4 3,8-1-3,0 1 2,3 3-7,1 3-1,0 4 0,-1 3 2,1 7 3,-1 6 2,1 4-1,-4 10 1,-4 3-4,-4 7 0,-3 3-1,-8 3 1,-4 1-2,-4 3-1,-3 0 1,-4 0 1,-4 0-3,-7-7 0,-4-3-1,-4-7-2,0-7 3,0-6 0,-4-7 3,8-10 3,0-10 2,3-7 1,1-6-4,3-1-3,8 1 0,0-1-1,4 4 2,3 4 1,5-1-6,6 3 0,5 4 1,3 4 1,8 2 1,4 4 2,3 4-1,4-1-1,0 4 5,4-1 1,4 1 0,-4 0 1,0 0-2,0-1 0,0 1-3,0 0-2,0-1-4,-4 1 0,-4 0-22,-3-4-11,-4 0-33,-4 1-16,-4-4-31</inkml:trace>
    <inkml:trace contextRef="#ctx0" brushRef="#br0" timeOffset="29512.5671">7599 1622 244,'-7'0'93,"11"0"-72,-4 0-6,0 0-6,0 0-8,0 0-1,0 0 9,0 4 6,0 2-7,0 11 4,-4 3 2,-4 11-3,1 9 1,-5 7-7,1 6-1,4 4-2,-1 0-2,0-3 3,5-7 2,3-7 0,3-10 2,5-6-2,0-8 2,3-6 5,0-10 4,4-10-4,-3-6 1,3-11-6,-4-7 1,0-6-5,-3-4 0,-4-2-1,-4-1 1,-4 0 0,0 3 3,-4 1 1,1 2 1,-4 5-7,-1 9 0,1 3 1,0 4 1,3 7-6,1 6 0,-1 7-19,1 10-8,-1 7-22,0 6-7,5-3-37,3 1-58,3-5 40</inkml:trace>
    <inkml:trace contextRef="#ctx0" brushRef="#br0" timeOffset="29882.8222">8105 1472 296,'3'-4'112,"-3"1"-87,4 3-7,-4 0-9,0 0-5,0 0 2,0 0 15,0 0 6,4 7-13,-4 3 1,0 10-1,-4 7-5,0 6-1,-3 7 2,3 7 1,-4 0-5,5 3-2,-1 1-2,0 2 1,0 1-2,1 0 2,-1-8-2,0-9-1,0-6-26,1-11-10,3-7-31,0-6-12,3-14-55</inkml:trace>
    <inkml:trace contextRef="#ctx0" brushRef="#br0" timeOffset="30541.5874">8542 1777 204,'11'-4'77,"-3"-6"-60,7-10-3,-8 10-3,1-3 1,3-7 2,-3-4 8,-1-6 6,-3-7-15,-4 0 2,0 4 1,-4-4-6,1 3-1,-1 4-1,-4 3 0,1 4 2,-5 6 1,-3 4-3,-4 6-3,1 7-2,-5 3-3,0 7 7,1 10 5,-1 7-6,0 3-3,5 4-5,-1 3 1,4 0 1,3 0 2,5-4-1,-1 1 2,8-8-4,0-2 0,4-4 3,4-3 3,-1-1 0,4-2 0,1-1-1,-1 1 0,4-1-5,0 1 1,4 2 2,4 1 1,-1 3-4,1 0-1,3 4 1,-3 3 2,0 3-2,-5 0-2,1 0 4,-4 0 1,-3-3-3,-5-4-1,-7-2 3,-4-5 3,-7-2 1,-4-4 2,-8-7-4,-7-6 0,-4-7 1,0-7 2,4-3-1,0 0 0,4 3 3,3 0 3,8 0-4,4-3-2,3 0-11,12-10-6,7-10-27,16-10-13,10-24-107</inkml:trace>
  </inkml:traceGroup>
</inkml:ink>
</file>

<file path=ppt/ink/ink6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4:01:51.412"/>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5F0295B7-AE0D-49D7-A542-A30337DA443D}" emma:medium="tactile" emma:mode="ink">
          <msink:context xmlns:msink="http://schemas.microsoft.com/ink/2010/main" type="inkDrawing" rotatedBoundingBox="18239,15267 23397,14948 23406,15092 18248,15411" shapeName="Other"/>
        </emma:interpretation>
      </emma:emma>
    </inkml:annotationXML>
    <inkml:trace contextRef="#ctx0" brushRef="#br0">79 367 100,'-11'-11'38,"3"5"-29,5-1-3,-1 7-3,4-3-3,-4-1 0,0-2 19,0 2 10,-3 1 8,-4 0 4,7-1-11,0 1-6,-3 0-13,7 3-1,-4 0 1,0 0-4,4 0-2,0 0-2,8 0-3,-1 0 3,4 0 0,4 0 1,4-4 2,4 1 1,3 0 3,8-1-5,4 1-1,3-1 0,8 1 0,-3 3-5,3 0 1,0 0 2,0 0 1,0 0 1,0 0 2,4 0-3,3 0-2,4 0 2,5 3 0,2 1-4,5-1 1,-4-3 0,0 0 2,0 0 1,3 0 1,8 4-5,-3-1 1,3 0 2,-4 1 1,1-1-1,-1-3-2,1-3 3,3-4 0,4 0 1,0-3 0,-4 0 2,0-7 1,-4 1-3,8-1-1,-3 0 1,-1 0 2,-4 1-3,1-1 0,-5 0-3,-3 4-3,-4 3 2,0 3 2,0 0 0,0 0 2,1 1-2,-1-1-1,0 0-2,4 4 1,-8 0 1,-3-1 0,-1 4 0,1-3 2,-1 0-1,1-1-1,3 1 1,0 0-1,-3-4 2,-1 0 3,1 4 4,-4-1 5,-4 1-6,-4 0-2,4-1-1,0 1 1,0 0-3,4-1 0,-8 1 1,0 0 0,1 3-2,-1-4-2,-4 4 1,1 0 1,-4 4-1,-5-1-1,1 0 1,-3 4 1,-1 0-1,4-1 2,7 4-2,-3 1-1,0-1 1,-1 0-1,-3-4 4,0 1 2,-4 0 0,-3-4 1,-1 0-4,-3 1-2,-4-4-5,-4 0-2,0 0-28,0-4-10,0 1-35,4-7-13,0-10-35</inkml:trace>
  </inkml:traceGroup>
</inkml:ink>
</file>

<file path=ppt/ink/ink6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4:01:53.200"/>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B50F7D89-9C31-4A7A-A45A-A443FA069013}" emma:medium="tactile" emma:mode="ink">
          <msink:context xmlns:msink="http://schemas.microsoft.com/ink/2010/main" type="writingRegion" rotatedBoundingBox="1625,15787 23650,15497 23690,18484 1664,18775"/>
        </emma:interpretation>
      </emma:emma>
    </inkml:annotationXML>
    <inkml:traceGroup>
      <inkml:annotationXML>
        <emma:emma xmlns:emma="http://www.w3.org/2003/04/emma" version="1.0">
          <emma:interpretation id="{1D98D28B-FBB6-4F20-93BC-22636828BF9B}" emma:medium="tactile" emma:mode="ink">
            <msink:context xmlns:msink="http://schemas.microsoft.com/ink/2010/main" type="paragraph" rotatedBoundingBox="1625,15787 22929,15506 22953,17326 1649,17606" alignmentLevel="1"/>
          </emma:interpretation>
        </emma:emma>
      </inkml:annotationXML>
      <inkml:traceGroup>
        <inkml:annotationXML>
          <emma:emma xmlns:emma="http://www.w3.org/2003/04/emma" version="1.0">
            <emma:interpretation id="{6A7112D9-2DA8-4F30-9155-7949EAA8492E}" emma:medium="tactile" emma:mode="ink">
              <msink:context xmlns:msink="http://schemas.microsoft.com/ink/2010/main" type="inkBullet" rotatedBoundingBox="1640,16913 2758,16898 2761,17073 1642,17088"/>
            </emma:interpretation>
            <emma:one-of disjunction-type="recognition" id="oneOf0">
              <emma:interpretation id="interp0" emma:lang="en-US" emma:confidence="0">
                <emma:literal>-</emma:literal>
              </emma:interpretation>
            </emma:one-of>
          </emma:emma>
        </inkml:annotationXML>
        <inkml:trace contextRef="#ctx0" brushRef="#br0">174-1 140,'-34'10'52,"26"-6"-41,-3-1 2,7-3 0,0 10-9,1-3 0,-5-1-4,1 1-1,-1-3 1,0 6 0,1-7 2,-1 0 3,1-3 4,-1 7 7,1-7 2,-1 3-7,1-3-2,-1 0 1,4 0 1,1 0-5,-1 0-2,0 0 0,0 0 2,4 0-3,0 0-2,0 0-3,0 0 1,0 0 1,0 0 0,0 0 0,8 4 2,-1-1-1,5-3 2,3 0-2,4 0 2,3 0-2,1 0 2,3 0-2,4 0 2,1 0-2,3 3 2,-1-3-2,1 4 2,0-4-2,0 0-1,0 0 1,0 0 1,0 0 1,0-4 1,0 1-2,0 0 1,0-1 0,3 1 1,-3-4-2,0 7 1,0 0 0,-4 0 3,-3 0-1,-1 7 0,-3 0-1,-1-4 0,-3 4 2,0-1 3,0-2-4,-4-1-1,0 0 4,0 1 3,-3-1-2,-1 0 0,0 0-1,1-3 0,-5 3-2,1 1 1,-1-1-2,1 0 0,-5 1-3,1-1 1,0-3-2,0 7-1,3-4-13,1 4-6,3-1-65,4-6-28,4-6-2</inkml:trace>
      </inkml:traceGroup>
      <inkml:traceGroup>
        <inkml:annotationXML>
          <emma:emma xmlns:emma="http://www.w3.org/2003/04/emma" version="1.0">
            <emma:interpretation id="{B4CED86B-6CA9-4D1C-8028-DB6C73754A5D}" emma:medium="tactile" emma:mode="ink">
              <msink:context xmlns:msink="http://schemas.microsoft.com/ink/2010/main" type="line" rotatedBoundingBox="3520,15762 22929,15506 22953,17326 3544,17581"/>
            </emma:interpretation>
          </emma:emma>
        </inkml:annotationXML>
        <inkml:traceGroup>
          <inkml:annotationXML>
            <emma:emma xmlns:emma="http://www.w3.org/2003/04/emma" version="1.0">
              <emma:interpretation id="{B9B154CF-F36D-4E4F-8A20-C2232E0E19A1}" emma:medium="tactile" emma:mode="ink">
                <msink:context xmlns:msink="http://schemas.microsoft.com/ink/2010/main" type="inkWord" rotatedBoundingBox="3155,16243 4548,15573 5065,16647 3672,17318"/>
              </emma:interpretation>
              <emma:one-of disjunction-type="recognition" id="oneOf1">
                <emma:interpretation id="interp1" emma:lang="en-US" emma:confidence="0">
                  <emma:literal>KT</emma:literal>
                </emma:interpretation>
                <emma:interpretation id="interp2" emma:lang="en-US" emma:confidence="0">
                  <emma:literal>KIT</emma:literal>
                </emma:interpretation>
                <emma:interpretation id="interp3" emma:lang="en-US" emma:confidence="0">
                  <emma:literal>KTT</emma:literal>
                </emma:interpretation>
                <emma:interpretation id="interp4" emma:lang="en-US" emma:confidence="0">
                  <emma:literal>KTI</emma:literal>
                </emma:interpretation>
                <emma:interpretation id="interp5" emma:lang="en-US" emma:confidence="0">
                  <emma:literal>KITI</emma:literal>
                </emma:interpretation>
              </emma:one-of>
            </emma:emma>
          </inkml:annotationXML>
          <inkml:trace contextRef="#ctx0" brushRef="#br1" timeOffset="1.47743E10">1977-830 84,'-4'-11'33,"0"7"-26,4-4 14,0 5 6,0-1 0,0 0 4,0 0-19,0 0-7,0 0 24,0 1 15,0-1-22,0 0-5,0 4-2,0 0-3,0 0 3,0 0-6,0 0-1,0 4-4,0 3-1,0 5 1,0 3 0,0 8-2,0 11-2,0 12 3,0 7 0,0 4-1,0 8 1,0 3-2,-4 8 2,-1-4-2,1 1-1,0-5 1,-1-7 1,1-8-3,-4-4 0,3-7 1,1-7 0,-5-9-3,5-3 2,0-8-1,4-3 0,-4-1-3,-1-3-1,1-5-11,4-3-1,0-7-13,4-8-5,1-12-56,-1-15-32,4-4 58</inkml:trace>
          <inkml:trace contextRef="#ctx0" brushRef="#br1" timeOffset="1.47743E10">1973-339 156,'-4'-4'60,"0"0"-47,4 0 10,0 4 1,0-4-14,0-3-3,0-5-1,0-3 1,4-4-3,0-4-5,5-7 0,-1-1 3,5 1 1,0 0 5,4-1 3,0 5-2,0-1 0,5 0-1,-5 5 0,0 3-2,0 3 1,-4 1-2,0 4 2,-5 3 0,1 1 3,0 3-10,-5 0-4,0 0 4,0 0 4,1 4-2,-1 0 1,-4 0-6,4 0-2,5 0 6,-5 0 4,5 4-7,-9-4-3,8 0-19,-8 0-8,5 0-23,-1 0-8,0 0-17</inkml:trace>
          <inkml:trace contextRef="#ctx0" brushRef="#br1" timeOffset="1.47743E10">2037-461 196,'-4'0'74,"4"4"-58,0-8 1,0 4-3,0 0-4,0 0 2,0 0-9,0 0-3,0 0-1,0 0 2,0 4 4,0-1 2,0 5 3,0 3 6,0-3 2,4 7 2,1-3 0,8 3-7,-1 4 0,5-4-6,1 4-2,3 0 0,0 4 1,1 0-1,-1 7 0,1 4-3,3 4 1,-3 4 2,-5 0 2,0 0-1,-4 0 1,-4-4 0,-5 0 3,-4-4-3,0 0-2,0-7 0,0-4 1,0-1-5,-4-6-1,-1-1-2,1-4 0,4-3 0,-4-1-2,-1-3-22,-3-4-7,-1-7-46,5-16-16,-5-15-19</inkml:trace>
          <inkml:trace contextRef="#ctx0" brushRef="#br1" timeOffset="1.47743E10">2620-659 144,'-13'0'55,"4"0"-43,-3-4 8,7 4 0,-3 0-4,-5 0 1,0 0 4,-4 0 1,0 0-11,4 4 9,0-4 3,5 4-3,-1-4-1,9 0-5,-4 0 1,4 0-6,8 0-3,5 0 3,4-4 4,0 0-3,5 1 0,-1-1-6,5-4-1,0 1-1,4-1 1,0 0 0,0 1 3,4 3-3,0 0-2,0 0 11,5 1 6,-1-1-14,1 0-5,-5 0-1,1 4 0,-1 0 2,-8 0 0,-1 4 0,-3 0 0,-5 0 0,0-1 0,0 1-14,-4-4-3,-5 0-24,1 0-9,4-4-31,-5-3-14</inkml:trace>
          <inkml:trace contextRef="#ctx0" brushRef="#br1" timeOffset="1.47743E10">2706-818 172,'-5'-4'66,"10"4"-52,-5 0 10,0 0 2,0 0-6,0 4 0,-5-1-5,1 1 1,0 0-9,-1 4 5,1-1 1,0 1 2,0 3 1,-1 4-2,1 4-1,0 8-3,4 7-1,0 8 1,0 0 4,0-8-4,0 15 0,0 24-4,4-5-1,-4-3-6,0-4 1,0-4-5,0-4 1,0-8-11,0-3-3,0-8-15,0-7-5,0-4-10,0-8-5,4-3-35,1-9-29,-1-10 48</inkml:trace>
          <inkml:trace contextRef="#ctx0" brushRef="#br1" timeOffset="1.47743E10">2881-651 232,'0'-4'88,"4"4"-69,-4-4 11,0 4-2,0 0-14,0 0-5,0 0-2,0 0 2,0 8-4,5 3 1,-5 4 1,0 4 1,4 8 0,0 3-2,1 8-1,-1 4 1,0 4 3,0 0-2,1 3 1,-1-3-7,-4-1-3,0 1 3,0-8 1,0-4-5,0-7 0,-4-8-15,-1-4-5,1-8-37,0-7-16,-5-11-35</inkml:trace>
        </inkml:traceGroup>
        <inkml:traceGroup>
          <inkml:annotationXML>
            <emma:emma xmlns:emma="http://www.w3.org/2003/04/emma" version="1.0">
              <emma:interpretation id="{30B5BADA-7972-413B-B2E5-DB514A277749}" emma:medium="tactile" emma:mode="ink">
                <msink:context xmlns:msink="http://schemas.microsoft.com/ink/2010/main" type="inkWord" rotatedBoundingBox="5092,15982 7962,16381 7775,17728 4905,17330"/>
              </emma:interpretation>
              <emma:one-of disjunction-type="recognition" id="oneOf2">
                <emma:interpretation id="interp6" emma:lang="en-US" emma:confidence="0">
                  <emma:literal>phases</emma:literal>
                </emma:interpretation>
                <emma:interpretation id="interp7" emma:lang="en-US" emma:confidence="0">
                  <emma:literal>Phases</emma:literal>
                </emma:interpretation>
                <emma:interpretation id="interp8" emma:lang="en-US" emma:confidence="0">
                  <emma:literal>phages</emma:literal>
                </emma:interpretation>
                <emma:interpretation id="interp9" emma:lang="en-US" emma:confidence="0">
                  <emma:literal>phasis</emma:literal>
                </emma:interpretation>
                <emma:interpretation id="interp10" emma:lang="en-US" emma:confidence="0">
                  <emma:literal>Phages</emma:literal>
                </emma:interpretation>
              </emma:one-of>
            </emma:emma>
          </inkml:annotationXML>
          <inkml:trace contextRef="#ctx0" brushRef="#br1" timeOffset="1.47743E10">3524-723 140,'-13'-16'52,"13"9"-41,-4-5 22,4 9 6,-5-1-8,1-4-1,0 1-2,-1-1 2,-3 4-16,-5 0 1,4 1 1,5-1 1,-4 4 1,3 4-5,1 3 0,0 1-6,-1 7 1,5 8-5,0 11-2,0 4 0,0 8-1,5 11 0,-1 3 2,0 16 1,1 12 1,-5 7-5,0-4 1,0 0 0,0-7 2,0-4-6,0-12-1,4-3-5,-4-12-1,0-11-12,0-8-3,0-7-17,0-4-8,0-4-21,0-8-36,0-3 32,0-8 59,0-8 34,0-7 11,0-4 2,-4-4-8,4-4-3,-5-7-7,1 4-2,0-4 11,-1-8 9,1 0-16,0-7 10,4-5 6,0-3-3,4 0 1,5 4-9,4 4-1,4 3-9,8 4-1,1 0-2,0 4 1,4 8 2,0 0 2,-4 3 3,-1 4 4,-3 0-10,-1 8-2,0 7-2,-3 1 0,-1 7 0,0 0 2,0 7-3,-4 5-2,-5 11 0,-3-4-1,-1 0 0,0 7 2,-4 5-1,-4-1-1,-5 4 1,-3 4 1,-6 0-1,-3 0-1,-5-3-6,-4-1-1,-4-8-2,0-3 3,-5-4-14,1-7-4,3-5-15,1-7-5,0-7-53</inkml:trace>
          <inkml:trace contextRef="#ctx0" brushRef="#br1" timeOffset="1.47743E10">4153-803 200,'-12'-4'74,"12"0"-58,-5-3 7,5 7 1,-4-4-13,0 0-3,-1 0 1,1 0 2,0 1-6,0 3 10,-1 0 7,1 0-7,0 7-1,4 8-8,0 12-2,0 7-4,0 12-1,4-1 3,-4 9 1,0 3-4,0-12 1,0-7 0,0 27 2,0 19-3,0-8 0,-4-12 3,-1-11 3,1-7-2,0-12 0,0-7-3,-1-4-1,1-8-6,0-4-3,-1-7 6,1-8 1,4-3 3,0-8 0,9-8 4,4-8 2,4-3-2,4-4-3,5 4 0,0 0 1,-1 3-3,1 8 0,0 4 1,-1 0 2,1 4-1,-5 4-1,1-1 1,-1 5-1,-8 7 4,4 0 5,-4 7-3,4 5 2,-8 11-5,4 3 0,-9 8-3,5 4-1,-9 4-6,4 0 0,0-4-8,-4-8-3,0-3-21,4-8-10</inkml:trace>
          <inkml:trace contextRef="#ctx0" brushRef="#br1" timeOffset="1.47743E10">4963-199 180,'9'-7'68,"-9"-1"-52,4 0 14,-4 8 4,0-3-4,-4-5 2,-5 0-16,0-3-4,-3 0-8,-1-1-1,-4 1 1,-1-4 2,1-1 1,0 1 1,0 0 2,0 0-1,0 3 0,0-3-3,-1 8 1,1-1-4,4 4 0,-4 4-1,0 12-2,4 3 1,1 8-1,-1 7-5,0 8 1,4 0 0,1 4 2,-1-4 1,5 0 1,0-4-3,4-4 2,0-3-1,4-8-2,4-4 0,5 1 3,0-5 2,0-7 2,-4 0-4,3-4-1,6-4 1,-1-4 2,-5 1 2,1-5 3,0-3 1,-4-4 3,-1 0-1,-3 0 2,-1 0 3,-4 4 1,0-1-2,0 5 0,0 0-5,0 3 0,0 4-5,0 0 0,0 4-8,4 8-2,5 3-14,4 8-6,4 4-6,4 4 0,5-1-26,4 1-10,4-8-42</inkml:trace>
          <inkml:trace contextRef="#ctx0" brushRef="#br1" timeOffset="1.47743E10">5456-419 188,'8'-4'71,"-4"-4"-55,1 12 15,-5-4 5,0 0-5,0 0 2,0 0-6,0 0-2,0 0-13,0 0 1,-9 0 1,1-4-3,-10 4 1,1-4-7,-4 1-1,-1-5 0,1 16 0,0-1 0,-1 5 0,5-1-7,0 4-2,0 1-1,4 3 2,4 0 2,5 3 1,4 5 1,4 3 0,5 5 0,4 3 0,4 0-5,4 3 1,5 1 2,0-4 3,-1-3-2,1-1-2,0 0 4,-5 4 1,-4 0 0,-4-4 1,-4 4-2,-5-4-1,-8 1-2,-5-5 1,-4-3-4,-4-5 1,-4-3-14,-1-3-5,1-9-10,0-7-3,-1-7-22,1-5-8,4-3-27</inkml:trace>
          <inkml:trace contextRef="#ctx0" brushRef="#br1" timeOffset="1.47743E10">5340 257 148,'4'23'55,"-4"-15"-43,4 3 12,-4-11 5,5 4-11,3 0 0,5-4 3,0 0 1,4-4-11,5 0 0,-1-7 2,5-1 2,4 1 0,0-4-3,0 0-2,0-1-6,-5-3-3,1 0 6,-5-3 3,1-5-1,-5 0 2,-4 1-4,0-1-2,0 1 0,-5 3-1,1 4 0,-5 3 0,-4 1 0,0 4 0,0 3 0,-4 1 0,-5 3-2,1 4 1,-5 4-2,4 7-1,-4 4-4,5 4 0,-1 4-3,5 8 2,0-1-6,4 0-1,4 5 0,4-9 2,1 1-12,8-4-3,13-8-7,-4-4-3,4-11-18,0-11-6,0-1-22</inkml:trace>
          <inkml:trace contextRef="#ctx0" brushRef="#br1" timeOffset="1.47743E10">6291-377 244,'4'-4'93,"-4"8"-72,4-1 11,-4-3 3,0 0-12,0 4-4,-8 0-6,-5 4-1,-4-1-7,-5 5 1,1 3 1,-5 4 3,1 4 4,-1 3-4,0 1 0,5-1-6,4-3-3,0 0 0,8 0-1,0-4-3,9 0 0,5 4-1,8-1 0,4 1 3,0 0 2,4 4 0,5-4-1,-5-1 1,1 1 1,-5 0-1,-4 0-1,-5 0 3,-8-1 2,-8 1 0,-14 4 0,-12-1-21,-9-3-7,-4 0 5,-4-4 5,-9-4-10,4-7-4,0-4-74,5-20-62,4-18 55</inkml:trace>
        </inkml:traceGroup>
        <inkml:traceGroup>
          <inkml:annotationXML>
            <emma:emma xmlns:emma="http://www.w3.org/2003/04/emma" version="1.0">
              <emma:interpretation id="{F2E806C6-669F-4D9D-A015-D2EDDC60E4A6}" emma:medium="tactile" emma:mode="ink">
                <msink:context xmlns:msink="http://schemas.microsoft.com/ink/2010/main" type="inkWord" rotatedBoundingBox="8204,15728 13403,15660 13426,17451 8228,17520"/>
              </emma:interpretation>
              <emma:one-of disjunction-type="recognition" id="oneOf3">
                <emma:interpretation id="interp11" emma:lang="en-US" emma:confidence="1">
                  <emma:literal>also</emma:literal>
                </emma:interpretation>
                <emma:interpretation id="interp12" emma:lang="en-US" emma:confidence="0">
                  <emma:literal>aloo</emma:literal>
                </emma:interpretation>
                <emma:interpretation id="interp13" emma:lang="en-US" emma:confidence="0">
                  <emma:literal>Also</emma:literal>
                </emma:interpretation>
                <emma:interpretation id="interp14" emma:lang="en-US" emma:confidence="0">
                  <emma:literal>abo</emma:literal>
                </emma:interpretation>
                <emma:interpretation id="interp15" emma:lang="en-US" emma:confidence="0">
                  <emma:literal>alto</emma:literal>
                </emma:interpretation>
              </emma:one-of>
            </emma:emma>
          </inkml:annotationXML>
          <inkml:trace contextRef="#ctx0" brushRef="#br1" timeOffset="1.47743E10">6959-301 80,'-4'-7'33,"4"3"-26,0 4 25,0 0 11,0-4-6,0 0 1,0 1-10,-5-1-5,5 0-13,-4 0 5,0 0 2,0 1-3,-1-5 0,-3 0-2,-1 1 0,1 3-6,-5-4-2,-4 1 0,-5 3 0,1 0 0,-1 4 2,-3 4-1,-1 3 0,0 5-3,1-1 1,-1 5-2,0 3-1,5 7-6,-1 5-1,10 3-4,-1 4 2,4 0 5,5 0 2,4 0-1,8-3 2,1-5-1,4-3 0,0-5-3,4-6 1,0-5 0,4-3-1,1-8 12,-5-4 5,0-7 1,0-5 2,-4-7 1,0-3-1,-5-5-3,1-3 0,-5 4-7,1-1-3,-1 5-1,-4 3-1,0 4 2,0 7 3,0 5 0,0 3 0,0 4-8,0 7 0,4 9-4,0 6 0,1 9 4,-1 3 1,5 0 2,3 1 2,1-1-6,4-4 1,0-3 1,1-4 1,-1-4 1,0-8 2,-4-3-19,0-4-6,-1-12-28,1-3-10,0-20-47</inkml:trace>
          <inkml:trace contextRef="#ctx0" brushRef="#br1" timeOffset="1.47743E10">7199-80 208,'17'-15'77,"-8"7"-60,3-3 15,-3 3 2,0-7-11,-1 0-3,1-8-3,-1-4-1,1-3-8,-1-8 4,1-12 3,-5-3-1,5-12 2,-1-15-7,1 0-1,4 4-4,-5 4-3,1 3-3,-5 9 1,1 2 1,-5 9 2,-5 7-6,1 4 1,-5 4-6,-3 3 1,-6 8-9,-3 8-2,-5 8 5,-4 14 6,-4 20 3,0 18 0,0 13 1,4 18 0,4 19 3,4 4 2,5 8 6,9-1 4,3 1-6,10 3-3,12-7 1,9-15 2,4-12-4,0-12-1,4-14-5,0-12 1,5-15-16,-1-16-6,5-14-31,0-12-14</inkml:trace>
          <inkml:trace contextRef="#ctx0" brushRef="#br1" timeOffset="1.47743E10">7422 54 272,'0'-12'101,"0"4"-78,4-11-5,0 8-5,0-8-8,5-8 0,0-7-1,3-8 2,6 0-3,3-3 3,0-1 0,9 4-2,-4 4-1,0 8-1,4 3 1,0 12 0,-5 3 3,5 8 1,-4 12 1,0 7-4,-5 8-3,-4 11 2,-4 4 0,0 4-1,-4 4 1,-9 0-4,-5-1-2,-7 1-12,-6-4-5,-7-8-18,-5-3-8,0-8-53,0-12-44,0-11 56</inkml:trace>
          <inkml:trace contextRef="#ctx0" brushRef="#br1" timeOffset="1.47743E10">8124-381 220,'-4'4'85,"4"-4"-66,0 4 1,0-4-4,0 0-7,0 0 2,0 4-4,-4 4-2,-1 3-2,1 0 2,0 5 4,-1 3-3,1 0 2,0 4-5,4 3 0,0 5-1,4 3-2,5 4-2,-1-4 1,5 0-10,0-7-3,4-4 13,5-8 10,8-7-9,4-8-3,4-4 3,1-7 1,-1-8 9,-3-4 6,-5-4 12,-5 0 4,-7-3 6,-10-4 3,-4-1-11,-12-3-6,-14 0-11,-8 4-6,-8 0-4,-5 7 0,0 8-18,0 0-6,1 8-32,-1 3-11,0-7-90</inkml:trace>
        </inkml:traceGroup>
        <inkml:traceGroup>
          <inkml:annotationXML>
            <emma:emma xmlns:emma="http://www.w3.org/2003/04/emma" version="1.0">
              <emma:interpretation id="{4085ECE1-1B69-48A2-92DA-2320BD6AC944}" emma:medium="tactile" emma:mode="ink">
                <msink:context xmlns:msink="http://schemas.microsoft.com/ink/2010/main" type="inkWord" rotatedBoundingBox="10530,15689 12845,16239 12522,17602 10206,17052"/>
              </emma:interpretation>
              <emma:one-of disjunction-type="recognition" id="oneOf4">
                <emma:interpretation id="interp16" emma:lang="en-US" emma:confidence="1">
                  <emma:literal>being</emma:literal>
                </emma:interpretation>
                <emma:interpretation id="interp17" emma:lang="en-US" emma:confidence="0">
                  <emma:literal>Geeing</emma:literal>
                </emma:interpretation>
                <emma:interpretation id="interp18" emma:lang="en-US" emma:confidence="0">
                  <emma:literal>hueing</emma:literal>
                </emma:interpretation>
                <emma:interpretation id="interp19" emma:lang="en-US" emma:confidence="0">
                  <emma:literal>teeing</emma:literal>
                </emma:interpretation>
                <emma:interpretation id="interp20" emma:lang="en-US" emma:confidence="0">
                  <emma:literal>weeing</emma:literal>
                </emma:interpretation>
              </emma:one-of>
            </emma:emma>
          </inkml:annotationXML>
          <inkml:trace contextRef="#ctx0" brushRef="#br1" timeOffset="1.47743E10">8947-1207 260,'-9'0'99,"5"4"-77,-1-4 2,5 0-4,0 0-5,0-4 4,0 0-5,-4 1 2,0 3-9,0 0 2,-1 0 4,-3 3-5,-1 5-2,5 0 1,-5 7 2,1 12-9,-1 7-4,1 8 2,3 7 2,1 12 1,0 11-1,-1 8-4,5-15-2,0-12-2,-4 16 2,4 19 4,0-5 1,4-3 1,1-11 2,-1-12-3,5-8 0,-1-10-4,5-9 1,0-7 4,0-8 2,4-7-3,0-5 1,0-6 2,0-5 3,0 0 2,1-3 3,-1-4-3,-5 0-2,1-4 0,-8-1 1,-5 1-1,0 0 2,0 0-4,0 0-2,0 4 0,0 4 1,0 3-3,0 0 0,-5 1 1,5 3 2,-4 4-1,0 4-1,4 7-6,-5 4-1,5 5 7,-4 2 5,4 5-5,0 0-1,9-4-3,4-4 3,8-4-11,5-8-4,8-7-14,0-11-6,5-12-43,8-7-19,-4-8-8</inkml:trace>
          <inkml:trace contextRef="#ctx0" brushRef="#br1" timeOffset="1.47743E10">9435-198 240,'-13'27'90,"9"-19"-70,-5 3-1,9-7-6,0-4 4,0 0 4,0 0-14,0 0-5,0-4-2,0 0 1,0 0 2,0-3 1,0-1 0,0-3 2,0-1 1,0-3 5,0 0 3,0-4-8,0-4-4,0 0 0,0-4 0,0 1-4,0 3-1,0 0 3,-4 4 1,0 4 0,-1 3 1,1 1 2,0 3 4,-1 5-2,1 3-2,0 7-5,-5 12-2,1 0 1,-5 8 0,4 3 1,1 5 2,-1 6-1,1 5-1,3 4-2,5-5 1,5 1-1,3-8 0,5-7 0,4-5-2,5-7-2,3-7-1,5-9-1,5-10 0,-1-8-11,4-8-5,-3-11-38,7-8-15,-3-8-26</inkml:trace>
          <inkml:trace contextRef="#ctx0" brushRef="#br1" timeOffset="1.47743E10">9833-400 304,'-13'23'112,"18"-19"-87,-5-4-18,0 0-12,0 0-18,0 0 0,0 0 12,0 0 8,0 8 3,0 7 7,0 4 5,0 8 3,0 7 0,-5 4 4,5 4 0,0 0-4,5 0-1,-1-4-4,0-8 1,0-3-6,1-8-1,-1-4-13,-4-7-7,0-8-11,4-12-4,5-11-25,-5-11-9,5-12-41</inkml:trace>
          <inkml:trace contextRef="#ctx0" brushRef="#br1" timeOffset="1.47743E10">9769-845 392,'-34'30'145,"21"-14"-112,0 3-10,13-8-10,-4 1-28,-1-5-6,1 1-21,0-1-9,4 1 28,0-4-26,4 0-8,5-1-50,8-3-26,4 0 68</inkml:trace>
          <inkml:trace contextRef="#ctx0" brushRef="#br1" timeOffset="1.47743E10">10065-163 212,'-5'3'79,"1"-3"-61,4 0 4,0 0-4,0-3-7,-4-1-1,-1-4 7,-3-3 4,-1-5-11,1 1 5,-1 0 5,1 0-5,3-4 2,1 3-8,4-3-1,0 0-2,4 4-1,5 0 1,-1 4 1,1 3-1,0 0 1,-1 4-2,5 1 0,0-1-1,0 4 0,0 0 2,-1 4 1,1 3-1,0 5-1,0-1-12,0 8-3,4 0 9,-4 4 5,0 0-1,-1 0-2,-3 0 0,0-4-1,-1 0-5,1-4 1,-5-4 4,-4-3 2,0-8-3,0 0-1,4-4-2,5-3 0,-5-5 0,0-3 0,5 0 3,0-1 0,3 1-2,1 0 2,0 0 3,4-1 1,0 5 1,-4 0 2,0 3-3,0 4 0,-5 4 5,1 4 5,0 7-9,-5 5-5,0 7-8,0 3-5,-4 1-1,5-1-1,3 1 0,1-4 2,-1-4-8,1-4-3,4-7-6,0-8-4,0-4-2,-1-4-3,6-3-30,-1-4-39,0-4 33</inkml:trace>
          <inkml:trace contextRef="#ctx0" brushRef="#br1" timeOffset="1.47743E10">10827-346 196,'4'-4'74,"1"4"-58,-1 0 18,-4 0 4,4-4-14,0 0-1,1-3-7,-1-1-2,0 0-8,1 1 5,-1 3 4,-4 0 6,0 0 2,0 1 1,-4 3 2,-5 0-10,0 0-2,1 3-6,-1 5 0,-4 0-7,1 3-3,-6 4-2,1 1 3,4 3-5,1 0 2,-1 0 0,4 0 2,1-4-4,3 0 2,5-3-5,5-5 1,3 1 2,1-4 1,-1-4 5,1-4 4,-1 0 5,1-4 5,0 1-6,-1-5 0,1 1 0,-1 0 0,1-1-4,-1 1-1,1 3 3,-5 0 1,1 5 1,-1-1 2,0 0-5,0 4-1,5 4 0,0 3 2,-1 9-5,5 10-3,-4 16-6,3 12 0,1 10-1,0 9 1,-4 3 2,-1 0 4,-4-4 1,-4 1 1,0-13 6,-4-6 4,-4-9 1,-10-6 1,-3-9 0,-9-11 0,-13-4-2,-4-7-1,-9-4-5,1 0-1,-5-1 1,-9 1 2,-4-4-21,-4 0-9,0-4-32,-4-11-15,8-15-99</inkml:trace>
        </inkml:traceGroup>
        <inkml:traceGroup>
          <inkml:annotationXML>
            <emma:emma xmlns:emma="http://www.w3.org/2003/04/emma" version="1.0">
              <emma:interpretation id="{91CB5E7C-DB24-427F-A283-F0584CB975E0}" emma:medium="tactile" emma:mode="ink">
                <msink:context xmlns:msink="http://schemas.microsoft.com/ink/2010/main" type="inkWord" rotatedBoundingBox="12749,15964 17577,15488 17718,16916 12889,17392"/>
              </emma:interpretation>
              <emma:one-of disjunction-type="recognition" id="oneOf5">
                <emma:interpretation id="interp21" emma:lang="en-US" emma:confidence="1">
                  <emma:literal>studiedly</emma:literal>
                </emma:interpretation>
                <emma:interpretation id="interp22" emma:lang="en-US" emma:confidence="0">
                  <emma:literal>Studiedly</emma:literal>
                </emma:interpretation>
                <emma:interpretation id="interp23" emma:lang="en-US" emma:confidence="0">
                  <emma:literal>studied</emma:literal>
                </emma:interpretation>
                <emma:interpretation id="interp24" emma:lang="en-US" emma:confidence="0">
                  <emma:literal>sturdily</emma:literal>
                </emma:interpretation>
                <emma:interpretation id="interp25" emma:lang="en-US" emma:confidence="0">
                  <emma:literal>sturdied</emma:literal>
                </emma:interpretation>
              </emma:one-of>
            </emma:emma>
          </inkml:annotationXML>
          <inkml:trace contextRef="#ctx0" brushRef="#br1" timeOffset="1.47744E10">12168-1043 248,'-5'0'93,"1"-4"-72,4 0 7,0 4 0,0 0-2,0 0 2,0 0-2,0 0 1,0 4-15,0 4 2,0 3 2,-4 12-13,0 11-3,-5 20-1,0 18 2,-3 16 2,-1 7 1,0 11 2,0 12 1,0-3-1,5-13-1,3-10-6,1-16 1,4-15-9,0-15-2,0-12-18,4-11-7,1-8 3,3-8 5,1-7-13,-1-7-5,1-5-42,-1-3-43,5-8 45</inkml:trace>
          <inkml:trace contextRef="#ctx0" brushRef="#br1" timeOffset="1.47744E10">12061-571 332,'4'12'126,"0"-12"-98,5 3-5,-5 1-11,5-4-2,3 0 4,1 0-3,0 0-1,4 0-6,5 0-1,-1-4 1,9 1 2,0 3 1,4-4-6,1 0-2,-5 0-3,4-4 3,0-3-16,5-4-3,-5-4-32,9-8-12,-9-7-70</inkml:trace>
          <inkml:trace contextRef="#ctx0" brushRef="#br1" timeOffset="1.47744E10">12583-285 272,'0'7'104,"0"-7"-81,0-4 1,0 4-5,0 0-9,0 0 2,0 0-1,0 0 3,0 0-7,0 0 2,0 0 4,0 4-1,0 4 3,0 7-6,0 4-3,0 8-6,0 3 0,0 5 6,0 3 4,0 0-8,4-4 0,1-4-4,-1 1 0,0-4 0,1-12 0,-1 0 2,0-4 2,0 1-6,5-5 1,0-7-1,-1 0 2,5-3 1,0-5 3,0-7 3,-5-4 2,1-4-6,-1 0 0,-3-4 3,-1-3 5,0-4-1,-4-1 1,0 5-5,0 3-3,0 4-3,0 4 1,0 4 1,5 0 2,-5 4-3,4 3-2,0 4 4,0 8 3,5 7-3,0 16-1,-1 11 0,1 8 2,-1-1-1,1 1-1,-1-4 1,1-4-1,4-7-3,0-5 2,-1-7-21,6-7-8,3-12-7,5-8-3,4-7-26,0-4-10,4-12-37</inkml:trace>
          <inkml:trace contextRef="#ctx0" brushRef="#br1" timeOffset="1.47744E10">13436-202 176,'0'0'68,"0"0"-52,0-3 17,0 3 6,0 0-9,-5 0 0,1-4-6,0 0-1,-5 0-12,1-3 0,-1-1 2,-4 0-3,0 1 0,-4-1-4,0 1-1,-4 3-3,-5 0-2,-4 4-2,4 4 1,-4 7 1,5 4 0,-1 4-3,0 12 2,0 7-1,5 4-2,4 0 0,4 0 3,5-4 0,8-8 1,4-3 0,9-8 0,-1-4 0,10-11 2,-1-12-1,5-7 2,4-12-2,4-7-1,1-12 1,-1-7 1,0-4-1,-4 0 2,-4-4 2,-5-4 4,1-3-2,-5-8-2,-9 3-2,1 5 0,-9 7-2,-4 7 2,-5 9-2,0 10-1,1 9 16,-1 11 6,1 7-15,-1 16-5,1 18-5,-1 20-2,0 15 8,5 19 3,4 11-1,0 16 2,9-1 5,-1-7 2,9-11-10,1-12-1,3-11-14,0-19-3,5-12-22,4-11-9,4-16-16,1-11-7,-1-7-58</inkml:trace>
          <inkml:trace contextRef="#ctx0" brushRef="#br1" timeOffset="1.47744E10">13804-864 408,'-26'57'154,"22"-34"-120,0 4-10,4-16-10,0-3-37,0-1-12,0-3-31,0-4-11,0-8-54,0-3-21,4-8 71,5 4 34</inkml:trace>
          <inkml:trace contextRef="#ctx0" brushRef="#br1" timeOffset="1.47744E10">13795-422 308,'0'15'115,"0"4"-89,5 11 5,-5-14-1,0 6-6,0 5 3,0 11-6,-5 4-1,5 4-11,0-1-3,0-3-2,0-4-5,0-3 1,0-9-13,0-7-7,0-3-27,0-9-12,0-14-22,5-13-7,-5-14-21</inkml:trace>
          <inkml:trace contextRef="#ctx0" brushRef="#br1" timeOffset="1.47744E10">13997-156 156,'0'12'60,"4"-9"-47,0-3 10,-4 0 1,5 0 1,3 0 2,1-3-1,4-5-1,-1 0-14,6-3 9,-6-1 3,6-3 4,-6-4 1,1 0-4,0-7-3,0-1-7,0-4-4,0 5-5,-5-5-4,1 5-3,-5-1 1,-4 0 3,0 8 3,-4 0-2,-1 4 0,-3 0-6,-1 3-2,-4 1-1,-4 3 4,-4 1-1,0 3 1,-1 4 6,1 4 2,4 3 4,-1 9 1,6 3-8,3 3-3,5 9-1,4 7 0,8-4-8,5 1-2,4-1 6,5-4 4,-1 1 2,5-5 2,4-7-13,0 0-6,0-3-9,4-5-2,0-7-10,1-4-4,-1-4-18,0-7-5,0-5-17,5-6-19,-5-5 40,0 0 184,5-11-31,-9 8-5,-4 7-15,-9 4-10,-4 7-21,-5 5-8,-3-1-20,-5 4 2,-5 1 4,-3 3-5,-5 0 2,-4 0-12,-5 3-3,1 5-7,-1 3-1,1 5 0,0 3 2,-1 4-5,1 3 1,4 5-3,-1 3 0,6-4 6,3-3 2,1-4 3,3-4 0,5-8-7,5 1 0,3-8 5,1-4 3,3-8-2,1-7-1,0-4 3,0-8 1,0-3 2,0-16 0,0-7-2,-5 7 1,1 8 0,4-35 3,-1-18 1,1 0 1,-4-1-4,-1 5-3,1 7 2,0 15 0,-5 12-1,0 15-2,-4 7 3,0 24 0,-4 26-21,0 23-8,-5 26 19,-4 23 10,0 20 1,5 7 0,3 4-2,5 0 1,9-20-4,8-14 0,9-27-26,12-23-11,9-30-10,13-27-1,18-27-79</inkml:trace>
          <inkml:trace contextRef="#ctx0" brushRef="#br1" timeOffset="1.47744E10">15252-1058 232,'-13'-27'88,"9"16"-69,-5-16 4,5 19-4,-1-3 5,1-8 7,-4 0-7,3 0-5,1 0-10,0 4 0,0-1 4,-1 5 2,1 3 3,4 5 5,0 3 6,-4 7-18,4 12-6,0 8-4,-5 19-1,1 11-3,0 15 2,-5 12-1,1 3-2,3 1 3,1-1 2,0-10 2,4-13 3,0-10 1,4-9 1,0-7-4,5-11-3,0-8 0,3-4-1,1-3 0,4-5 0,0-7-3,5 0 0,-1-3 2,1-1 0,-1-8 7,1 5 4,-1-5-1,-4 1 2,0-4 0,-4-4 1,0-4-2,-4 4 1,-1 0-4,-4 3-2,-4 1-2,-4 4-3,0-1 1,0 5-1,-1 3-3,1 4 2,0 0-6,-1 8-3,5 3-1,0 0-1,0 1 0,9 3 2,0 0 4,3 1 1,1-5 5,4 0 2,0-3 4,1 0 1,-1-5-1,4-3 1,1-3-4,-5-1-2,0 0 2,-4-4 0,0-3-1,-5 0-2,1-1 1,-5-3-1,5-4 8,-5 0 5,0-4-2,0-4-1,1 1-2,-1-1 0,-4 4-9,0 4-1,0 8 4,0 3 4,0 4-14,-4 4-5,-1 12-4,-3 3 0,8 4 7,-4 0 3,4 4 2,4-4 4,4 0 0,1-4 3,0 0-1,3-7-1,1 0 1,4-8 1,1-4 1,3-8 3,0-3 1,-4 0 3,1 3-5,3-10-1,9-5-2,-9 0-2,1 4 3,-1 4 2,-8 4 4,-4 4 2,-1-1-1,-3 5-1,-1-1-3,0 4-1,-4 1-3,4-1-2,-4 4 3,0 0 0,5 7-8,-1 12-4,5 12-4,-1 7-2,1 11 3,-1-11 3,1-3 5,-5 18 2,0 19 2,-4-3 0,-4-8 11,-5-4 7,-3-4 0,-10-7 1,-8-8-10,-13-4-3,-4-7-2,-8 0 0,-5-5-5,-5-3 1,-3-3-24,-1-9-10,1-7-33,-1-11-15,1-12-102</inkml:trace>
          <inkml:trace contextRef="#ctx0" brushRef="#br1" timeOffset="1.47744E10">11671-415 200,'-13'-11'77,"13"15"-60,0-16-1,-4 8-4,4-7-6,0 3 1,0-3 2,-5 3 2,-3 1-5,-5 3-4,0 0 1,-8 4-9,-5 4-3,-4 3 0,0 9 3,0 10 3,0-7 4,0 4 9,0 0 3,9 0-4,4-4-3,4 0-1,4-4 1,5 0 1,8 1 1,9-5 2,4 1 4,9-1-2,8 0 1,0 1-3,5-1-1,-5 1-5,5-1-1,-1 1 3,-3-1 1,-1 0-6,-8 1 0,-5-1 1,-4 1 1,0-1 1,-4 0 0,-4 5 4,-5-1 5,-8 0-3,-5 4 0,-8 4-6,-9 0-3,-4 4 2,-8 3 2,-5 0 7,-4 1 2,-5-4-5,5-1-3,0 1-1,0-12 1,13-3-12,4-12-3,4 0-9,5-8-4,3-4-8,6-10-2,3-1-20,5-8-9,8-7-58</inkml:trace>
        </inkml:traceGroup>
        <inkml:traceGroup>
          <inkml:annotationXML>
            <emma:emma xmlns:emma="http://www.w3.org/2003/04/emma" version="1.0">
              <emma:interpretation id="{F6BFEF21-B160-4139-9157-234FB7529E63}" emma:medium="tactile" emma:mode="ink">
                <msink:context xmlns:msink="http://schemas.microsoft.com/ink/2010/main" type="inkWord" rotatedBoundingBox="18235,15568 22929,15506 22951,17162 18257,17224"/>
              </emma:interpretation>
              <emma:one-of disjunction-type="recognition" id="oneOf6">
                <emma:interpretation id="interp26" emma:lang="en-US" emma:confidence="0">
                  <emma:literal>sMeimel</emma:literal>
                </emma:interpretation>
                <emma:interpretation id="interp27" emma:lang="en-US" emma:confidence="0">
                  <emma:literal>smeimel</emma:literal>
                </emma:interpretation>
                <emma:interpretation id="interp28" emma:lang="en-US" emma:confidence="0">
                  <emma:literal>smeinel</emma:literal>
                </emma:interpretation>
                <emma:interpretation id="interp29" emma:lang="en-US" emma:confidence="0">
                  <emma:literal>smeimal</emma:literal>
                </emma:interpretation>
                <emma:interpretation id="interp30" emma:lang="en-US" emma:confidence="0">
                  <emma:literal>smeind</emma:literal>
                </emma:interpretation>
              </emma:one-of>
            </emma:emma>
          </inkml:annotationXML>
          <inkml:trace contextRef="#ctx0" brushRef="#br1" timeOffset="1.47744E10">17154-639 152,'4'0'57,"0"0"-44,0 0 7,-4 0 1,0 0-11,5 0-1,-5-4-1,0 0 0,0-4-4,-5 1 6,5-1 5,-4 0 8,4-3 3,0 0-2,-4-5-3,0-3-7,-1 0-4,1-4-8,0 4-1,-1 0 1,-3 4 1,-1 0-1,-4 7-2,1 1-2,-6 3-1,-11 0-1,-1 4 3,0 8 2,0 3 4,4 1 4,0-1 5,5 4-10,-1 4-5,5 0-2,4 4 2,5 4 0,3-1 1,5 1 0,0 0 0,5-1 2,3 1 3,1 0 0,8-4 0,0-1-3,5 5 1,-1-4-2,0 0 2,-3 0-2,3-4 2,-4-4-2,0 0 2,-4 0-2,0-3-1,-4-5 1,-1 1 1,-4 3 1,-4-3 1,-4 0-5,-4 3 1,-1 0-2,-4 1 0,-8-4 2,4-1 0,-1 1 2,-7-1 1,-14 5 12,5-1 7,0 1 4,4-5 2,0 1-9,4-1-4,5-3-11,-1 0-4,5 0-12,0-4-5,4 0-9,0 0-1,5 0-15,-1 0-5,0-4-81,5-4-49,-4 1 78</inkml:trace>
          <inkml:trace contextRef="#ctx0" brushRef="#br1" timeOffset="1.47744E10">17479-963 228,'-4'4'85,"8"-4"-66,0 0 12,-4 0 3,0 0-9,0 0-2,0 0-2,5 0 1,-5 0-12,0 0 1,0 0 2,0 7 4,-5 5 2,1 3-15,0 12-6,0 18 0,-1 16 0,-3 8 15,-1 11 6,1 7-5,-1 12-1,0 12-1,1-8 0,-1-12-4,5-11 0,0-8-5,-1-15-2,1-15-3,0-8-1,0-7-7,-1-8-4,1-7-1,0-5 1,-1-11 8,1-7 3,4-8 0,0-8 0,4-15 2,1-7 2,3-8 0,1 3-1,-1 1 1,1 4 1,0-1-3,-1 5 0,-4 3-1,5 0-2,0 0 5,-1 0 1,1-4-3,-5 12 1,0 7 2,5-15 1,4-15-4,4 4 1,0 4-2,0 7 0,5 0 2,-5 8 2,0-1 3,-4 5 4,-1-1 0,1 9 2,-4 2-6,-1 5-1,1 4 0,-5-1 0,1 5 0,-1 3 0,0 4-2,5 4-2,-1 3 1,1 5 1,4 7-3,0 4 0,-1 3 1,6 5 2,-1 7 1,-4 11 3,4 8-3,-4 4-2,-1 8-3,1-4 1,-4 3-4,-5 1-1,0 3 0,-4-3 4,0-8 1,0-12 1,0-11 0,0-7 2,-4-9-6,4-3-1,0-7-3,-4-5 2,0-10-1,4-13 2,0-10 3,0-8 3,0-12-2,0-4-2,0-3 2,0 4 0,4-5 3,0-7 1,0 0-4,5 0-1,4-3 3,4 7 1,4 0-3,1 7 1,-1 4-2,1 8 0,-1 4 4,-4 7 1,5 5 1,-5 2 2,0 9-1,0 3 2,0 1-2,0 7 2,5 7-2,-1 5 0,0 7 3,1 11 3,-5 12-2,-4 19 2,-5 15-6,-3 19-1,-10 12 2,1 15 1,-13 7 5,0-7 3,0-11-13,-5-12-3,5-19 2,0-12 1,4-15-20,5-11-8,-1-15-25,9-16-10,9-18 8,4-12 5,8-12-17,9-7-6,0 0-44</inkml:trace>
          <inkml:trace contextRef="#ctx0" brushRef="#br1" timeOffset="1.47744E10">18428-122 272,'0'12'101,"5"-9"-78,-1 5 0,-4-8-6,8 8-8,1-5 0,0 1-5,-1-4-1,5 0-1,0-4 1,0 1 0,0-5 3,0 0 3,0 1 2,-1-5 3,1-3 6,0-4 2,0-4-7,0-4-2,0-7-5,0-8-3,0-7 0,0-9 1,-5-3-5,-4 4-3,-4 4-2,-4 7 3,-4 8-5,-10 8 2,-3 10-5,-1 13 1,-3 18 2,-5 16 1,0 15 3,-1 15 1,1 12-2,0 7 2,4 4 7,5-4 6,8-3-2,5-5 2,8-11-3,4-3 0,9-8-3,8-8-1,14-12-8,8-7 0,8-3 1,5-13 1,4-3-4,0-3-1,0-9-4,-4-3 1,-8-4-30,-10-4-12,-3-7-34,-5-9-13,-5-2-12</inkml:trace>
          <inkml:trace contextRef="#ctx0" brushRef="#br1" timeOffset="1.47744E10">19120-571 288,'-5'12'107,"5"-9"-83,0 5-1,0-8-3,5 8-10,-5-1 2,4 5-3,-4 7 2,0 7-6,-4 12 4,-1 4 1,1 12 12,0 6 6,0 1-1,4-11 1,0-8-10,0 0 0,4 3-13,0-10-3,0-9-11,1-7-4,3-7-7,1-12 0,4-12-11,-5-7-3,1 4-33,-1-31-12,1-37-53</inkml:trace>
          <inkml:trace contextRef="#ctx0" brushRef="#br1" timeOffset="1.47744E10">19201-1039 432,'-8'57'162,"8"-46"-126,4-3-15,0 0-13,-4-8-39,0 0-9,0 0-35,4-4-13</inkml:trace>
          <inkml:trace contextRef="#ctx0" brushRef="#br1" timeOffset="1.47744E10">19454-137 212,'-17'23'79,"12"-15"-61,1-5 8,4-3-1,0 4-11,-4-4-1,0 0 2,-1 0 0,1 0-8,0-4 7,-1 1 5,1-1 7,0-4 7,0-3-7,-1-4-1,5-4-16,0-8-6,0-11 0,9-4 2,4-4-2,0 1-2,4-1-3,4 0 1,5 8 1,-5 4 2,-4 7 3,5 4 2,-1 8-1,-4 4 1,-4 3 0,4 4 3,-4 4-3,4 4 1,0 7-5,-4 8 0,0 4 1,0 12 0,0 3-5,-5 7 1,1 1-2,-5 0-2,1-1 3,-5-3 2,0-4-2,0-7 0,0-4-6,0-8 0,0-4 1,0-4 1,0 1 0,0-5 4,0-7-2,-5-4 1,1-3 2,4-8 0,-4-4-3,4-8 2,0-4-1,4-10 0,0-9 4,5-3 3,4 3-7,4-3 0,0 11 2,-4 15 2,0 5 2,4 3 2,0-4 3,4 15 2,1 8-1,3 11 1,1 12-6,0 8-3,-5 3 1,1 8 0,-1 7-1,-4-3-2,-4 4-6,0-5-4,-5-3-21,1-11-10,4-8-14,0-12-5,8-11 12,5-11 8,4-12-7,0-8-4,0-7-42</inkml:trace>
          <inkml:trace contextRef="#ctx0" brushRef="#br1" timeOffset="1.47744E10">20362-400 268,'-13'27'101,"9"-19"-78,-1 7 2,5-15-5,0 0-9,0 0 1,0 0-3,0 0 0,0 0-5,5 4 6,3 0 5,1-4-1,-1 0 2,1-4 2,0 0 3,-1-4-5,1 1-1,4-5-7,-1-3 0,1 0-3,4-4 0,-4-8-3,0 4 1,-4-3-4,-1-5 0,1 1-1,-5-5 0,0-3 0,-4 0-2,0 0-2,-4 0-1,-4 4 1,-1 7 2,-4 4 4,0 8 2,0 8 0,-8 10 1,0 16-7,-5 12 1,-4 11-1,0 11 2,0 4 5,0 8 3,4 0-2,9-4-3,4 3 4,5-3 1,3-4 0,10-7 1,8-12-13,4-8-3,4-11-3,5-11 2,8-16-7,5-14-2,3-9-23,14-7-10,-4-8-24,-1-3-10,0-5-19</inkml:trace>
          <inkml:trace contextRef="#ctx0" brushRef="#br1" timeOffset="1.47744E10">20482-198 220,'-13'35'82,"13"-24"-64,0 0 9,0-3 0,4-4-10,1 0 1,3-4-5,5-4 0,4-4-7,5-3 5,-1-4 4,5-5 6,4 1 2,4 0 3,0-3 3,5-1-2,4-12-2,-1-3-9,1-4-3,-4-7-1,-1-12 2,1-4-7,-5-3-4,0-1 2,-4-3 4,-4 0-5,0-1-2,-5 5-6,-8 3 0,-4 0-3,-9 12 2,-5 7 1,-8 4-1,-4 4-5,-4 4-2,-9 4-2,-4 7-1,-5 7 3,5 5 5,-5 15-1,-4 19 3,1 26-6,-1 27-3,4 27 19,5 34 7,17 8 9,8 7 4,14 4-4,7-7-3,10-24-8,16-22-4,5-27-14,13-26-8,8-31-7,13-34-1,9-31-31,12-22-14,5-35-83</inkml:trace>
        </inkml:traceGroup>
      </inkml:traceGroup>
    </inkml:traceGroup>
    <inkml:traceGroup>
      <inkml:annotationXML>
        <emma:emma xmlns:emma="http://www.w3.org/2003/04/emma" version="1.0">
          <emma:interpretation id="{290F6A63-2C80-49C5-B20B-2604706641C0}" emma:medium="tactile" emma:mode="ink">
            <msink:context xmlns:msink="http://schemas.microsoft.com/ink/2010/main" type="paragraph" rotatedBoundingBox="17039,17350 23617,16909 23700,18156 17123,18597" alignmentLevel="2"/>
          </emma:interpretation>
        </emma:emma>
      </inkml:annotationXML>
      <inkml:traceGroup>
        <inkml:annotationXML>
          <emma:emma xmlns:emma="http://www.w3.org/2003/04/emma" version="1.0">
            <emma:interpretation id="{413110C0-BB31-4A34-BB4F-04AB77EC1B64}" emma:medium="tactile" emma:mode="ink">
              <msink:context xmlns:msink="http://schemas.microsoft.com/ink/2010/main" type="line" rotatedBoundingBox="17039,17350 23617,16909 23700,18156 17123,18597"/>
            </emma:interpretation>
          </emma:emma>
        </inkml:annotationXML>
        <inkml:traceGroup>
          <inkml:annotationXML>
            <emma:emma xmlns:emma="http://www.w3.org/2003/04/emma" version="1.0">
              <emma:interpretation id="{76C29F77-1F99-417F-8A4C-C79E6FB6ED84}" emma:medium="tactile" emma:mode="ink">
                <msink:context xmlns:msink="http://schemas.microsoft.com/ink/2010/main" type="inkWord" rotatedBoundingBox="17065,17665 18285,17597 18336,18524 17117,18592"/>
              </emma:interpretation>
              <emma:one-of disjunction-type="recognition" id="oneOf7">
                <emma:interpretation id="interp31" emma:lang="en-US" emma:confidence="1">
                  <emma:literal>+</emma:literal>
                </emma:interpretation>
                <emma:interpretation id="interp32" emma:lang="en-US" emma:confidence="0">
                  <emma:literal>x</emma:literal>
                </emma:interpretation>
                <emma:interpretation id="interp33" emma:lang="en-US" emma:confidence="0">
                  <emma:literal>X</emma:literal>
                </emma:interpretation>
                <emma:interpretation id="interp34" emma:lang="en-US" emma:confidence="0">
                  <emma:literal>4</emma:literal>
                </emma:interpretation>
                <emma:interpretation id="interp35" emma:lang="en-US" emma:confidence="0">
                  <emma:literal>t</emma:literal>
                </emma:interpretation>
              </emma:one-of>
            </emma:emma>
          </inkml:annotationXML>
          <inkml:trace contextRef="#ctx0" brushRef="#br1" timeOffset="1.47744E10">15466 1177 280,'-17'11'104,"17"-11"-81,0 0-2,0 0-7,0 0-8,0 0 1,4 0-6,5 0-1,-1 0 0,5 4 6,8 4 4,14-1 3,3 1 5,9 3-1,5 1-1,8-5 3,8 1 2,5-4-5,9 0-1,-1-4-7,-8 0 0,-5-4-3,-8 0 0,0 0-1,-8-4 0,-5 1-2,-4-1-2,-5 1 1,-4 7-1,-4-4-11,-4 0-3,-5 0-17,1-3-6,-5 3-13,-4-4-4,0-3-17,-5-1-6,-3-3-24</inkml:trace>
          <inkml:trace contextRef="#ctx0" brushRef="#br1" timeOffset="1.47744E10">16018 724 312,'0'0'118,"5"0"-92,-5-4-5,0 4-9,0 0-6,0 0 3,0 0 9,8 7 3,-3 5-10,-1 7-2,0 19-2,-4 8 3,-4 22 4,4-14 5,-9 52 3,-4 1 4,1-1 1,-1-7-3,0-19-3,4-11-20,5-16-8,0-15-24,4-19-7,4-7-5,5-16-2,-1-8-16,5-14-7</inkml:trace>
        </inkml:traceGroup>
        <inkml:traceGroup>
          <inkml:annotationXML>
            <emma:emma xmlns:emma="http://www.w3.org/2003/04/emma" version="1.0">
              <emma:interpretation id="{D79E5A6D-1711-4A2D-847A-199E0856DC7E}" emma:medium="tactile" emma:mode="ink">
                <msink:context xmlns:msink="http://schemas.microsoft.com/ink/2010/main" type="inkWord" rotatedBoundingBox="18543,17204 23630,16929 23692,18075 18605,18350"/>
              </emma:interpretation>
              <emma:one-of disjunction-type="recognition" id="oneOf8">
                <emma:interpretation id="interp36" emma:lang="en-US" emma:confidence="0">
                  <emma:literal>Collate's:</emma:literal>
                </emma:interpretation>
                <emma:interpretation id="interp37" emma:lang="en-US" emma:confidence="0">
                  <emma:literal>collates.</emma:literal>
                </emma:interpretation>
                <emma:interpretation id="interp38" emma:lang="en-US" emma:confidence="0">
                  <emma:literal>collates:</emma:literal>
                </emma:interpretation>
                <emma:interpretation id="interp39" emma:lang="en-US" emma:confidence="0">
                  <emma:literal>collate's:</emma:literal>
                </emma:interpretation>
                <emma:interpretation id="interp40" emma:lang="en-US" emma:confidence="0">
                  <emma:literal>Collates:</emma:literal>
                </emma:interpretation>
              </emma:one-of>
            </emma:emma>
          </inkml:annotationXML>
          <inkml:trace contextRef="#ctx0" brushRef="#br1" timeOffset="1.47744E10">17398 918 224,'4'-8'85,"0"-3"-66,5-12 23,-5 15 6,0-3-12,1-4-3,-5-4-8,0-4-4,-5-8-11,1-3-2,-4-8-1,-5-7-1,-4-1-1,-1 5-3,-3 3 1,-5 7 0,-8 13 3,0 10-8,-5 16 0,-4 19-7,-8 19-1,0 15 2,4 11 3,12 5 18,10 7 11,12 3-3,8 9 0,14-12-8,4 3 0,4-18-8,4-8-1,5-3-9,8-13-2,-4-6-7,0-12-2,0-12-24,0-3-12,0-5-30,-4-6-11</inkml:trace>
          <inkml:trace contextRef="#ctx0" brushRef="#br1" timeOffset="1.47744E10">17749 777 316,'-13'42'118,"9"-19"-92,-5 19-5,5-27-7,-5 11-11,1 1 0,-1 4-6,-4-1 0,1 4 1,-6 8 1,6 4 1,3 0 0,0-1 2,9-3 5,5-8 6,-1 1-3,13-12 4,0-4-4,5-12-3,3-7-1,1-7-2,4-12 0,0-1 0,-4-10 2,-5 0-3,-4-5 0,-4 1 12,0 0 5,-4-1 5,-9-3 2,0 4-8,-5 0-4,-3-4-6,-5 4-4,-4 3-7,0 4-1,-5 8-26,1-3-8,-5 10-32,9 4-13</inkml:trace>
          <inkml:trace contextRef="#ctx0" brushRef="#br1" timeOffset="1.47744E10">17929 1280 296,'0'41'110,"4"-25"-86,5-13 2,-9-3-3,8 0-9,1 0 0,4 0 0,4-11 2,-4 0-9,0 3 5,8-11 1,9-11 2,4-1 4,1-3-5,-1 0 0,0-5-2,-4-2 2,-4-9-5,-5 1-1,-4-5-2,0-7-1,-4 4-6,0 4-1,-4 3 5,-5 5 3,-4 7-1,-4 3 0,-5 9-3,-4 3 1,-8 4-4,-1 7 0,1 5 1,4 7 0,4 0-7,-4 15-3,-9 19 3,-4 8 2,5 8 0,-1 7 1,4 0 5,5 11 1,0 12-3,9 0 1,8-7-2,8 3 0,9-15 2,5-8 0,8-11-3,8-12 2,5-11 3,0-3 3,0-12-2,4-12-2,4-7 2,5-20 2,0 1-2,-1-15 0,-3 3-1,-5-4-2,-4-3 3,-5 0 0,-4 0-1,-8-1 1,-4 1-2,-5 7 2,-4 4 0,-9 4 1,-8 4-7,-5 0 0,-4-1-4,-4 9 0,0 3 8,-5 8 6,1 7-8,0 8-3,-1 12-1,1 7 1,-1 11-1,1 20 4,0 10 2,3 5 4,6 8 9,7 10 5,5-7-5,9-3-3,8-8-6,9-16-2,4-11-14,4-15-6,9-15-20,4-16-6,0-11-29,0-8-11,5-11-73</inkml:trace>
          <inkml:trace contextRef="#ctx0" brushRef="#br1" timeOffset="1.47744E10">19792 792 312,'-8'8'115,"8"-4"-89,-5-4 5,5 0-3,-4 0-18,0-4-3,-5 0 1,1 0 3,-1 0-6,-4 4 10,0 0 5,-8 4-4,-5 0 1,-8 4-12,-9 3-3,-4 8-18,-4 12-6,-1 14 4,5 5 3,4 3 9,0 0 3,13 1 0,9-9 2,12-10 1,9-9 2,9-7 1,12-7 1,5-12-2,13-8 1,-1-11 2,9-11 4,1 3 0,-6-11 0,-3 0 1,-9-8 1,-4 4-3,-5 4-3,-4 4-2,-4 7-3,0 4 5,-5 4 1,1 12 4,-5-1 1,5 23-5,-1 12-6,1-4-3,0 15-1,-1 0 0,5 4-4,4-4 0,0-4-7,5-3-1,-1-12-11,0-8-3,5-15-4,0-11-1,0-12-25,-5-11-12,5-11-43</inkml:trace>
          <inkml:trace contextRef="#ctx0" brushRef="#br1" timeOffset="1.47744E10">20396 111 360,'4'0'134,"1"-4"-104,-5 0 12,0 4-4,0 0-15,0 0-3,0 0-7,-5 4-3,1 7-6,-4 12-14,-10 19-5,-3 19 2,-5 11 3,1 16 1,-1 7 3,5 4 4,8-4 1,8-3 1,10-12 2,8-8 5,-1-19 4,6-11-6,3-15-1,0-12-2,5-11-2,0-12 3,-1-7 0,5-8-1,-4-4-2,-4-3 1,-5-1-1,0 1 4,-4 0 5,-5-5-1,1 9 3,-5 7 0,0 3 1,1 5 9,-5 3 6,0 5-12,-5 3-3,-3 7-26,-1 8-8,-4 12 13,1 3 9,3 1-10,0 3-3,9-3-4,9-8 0,4-8-2,13-4 2,8-11 4,9-7 4,8-12-4,5-12-2,4-15-27,0-11-10,0-15-77,4-4-53,-8-4 75</inkml:trace>
          <inkml:trace contextRef="#ctx0" brushRef="#br1" timeOffset="1.47744E10">21630 457 540,'4'61'200,"0"-46"-155,5 4-9,-1-11-12,-8-8-44,5 0-13,-5-15-55,0-20-23,4-29-81,-4-24-35</inkml:trace>
          <inkml:trace contextRef="#ctx0" brushRef="#br1" timeOffset="1.47744E10">21484 537 188,'-17'15'71,"13"-11"-55,-9 4 4,9-4-2,-1-1-3,5-3 4,0 0-7,0 0 1,0 0-8,0 0 8,0 0 6,0 0 1,5 0 0,3 4 3,-8-4 0,9 0 1,-5 0 0,-4 0-7,4 0 0,-4 0-6,0-4 1,0 1-3,0-1 2,-4 0-2,0 0 2,-1 0-2,-3 1 0,-5-1-3,-8 4 1,-5 0-2,-4 4 2,-4 3-2,-1 5 2,-3 3-6,-1 0-1,1 4-2,-1 4 0,1 0 0,-1 0 0,-4-1 2,9-3 0,4 0-3,13-7 0,8 7-3,9 4 1,9 0 3,8-1 1,4 1-2,9 4 2,0-4 1,5-4 0,-1 0 0,0 0 2,-4 0-1,-4 0 2,-5-4-2,-8 4 2,-4-7 0,-5 11 1,-4-8-2,-4 4 1,-9 0 4,-4-4 4,-9 0-2,-4 1 0,-9-5-1,-8-3 0,-4 3-2,0-3-1,-1-8-10,5 7-2,0-3 4,4-4 1,9 0-9,4-4-5,4-3-8,5 3-2,-1-11-11,5 7-1,4-7-9,9-8-3,4-4-30,13-3-11,13-1-18</inkml:trace>
          <inkml:trace contextRef="#ctx0" brushRef="#br1" timeOffset="1.47744E10">22007 971 340,'13'0'129,"-5"0"-100,1-7 13,-9 7 2,0 0-3,0 0 3,4 0-2,-4 0-2,0 0-21,0 3 0,-4 5 1,-5 0-11,1-1-2,-5 1-14,0-1-5,0-3-32,4-8-11,5-18-49,8-28-19,1-18-41</inkml:trace>
        </inkml:traceGroup>
      </inkml:traceGroup>
    </inkml:traceGroup>
  </inkml:traceGroup>
</inkml:ink>
</file>

<file path=ppt/ink/ink6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4:08.685"/>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593 0 96,'-14'12'38,"9"-4"-29,1 0 6,4 0 0,-5-4-6,1 0-3,-1 0-6,1 0 0,-1 0 2,-4 0 3,0 0 4,4 1 5,-4-1-6,5 4 0,-1 0-4,1 0-1,-1 4-1,0 4 1,1 4 0,-1 5 1,1-1 0,-5 0-5,0 1 1,-1 3 2,1-4 1,0 0-1,-4 1 1,-1-1-7,0-4-1,5 0 8,0-3 5,0-1 3,4-4 1,-4-4-6,5 0-4,-1 0-1,1 0 1,4 0-1,-5 1 2,1 3-2,-1 0 2,0 4-4,-4 4-2,0 0 4,0 5 3,0-1-1,0-4-2,0 5-3,0-1-1,0-4 2,0 4 0,4-3-2,-4 3 2,0-4 1,0-4 0,4 0 0,-4 1 2,0-5 5,4-8 4,-4 8-2,5-4 2,-1 4-6,1 0-1,-6 1-4,6-1-1,-5 4 1,0 0 0,4 0 0,-4 0 0,4 1 0,1 3 0,-5 0 0,4-4 0,1 0-3,-1 1 2,1-1-1,-1 0-2,1 0 5,-1-4 1,0 5 0,1-5-2,-1 0 1,1 0 1,-1-4 1,1 4 3,-1-4-1,1 4 0,-1-4-1,0 5 0,1-1-2,-1-8-2,1 12 1,4-12-1,0 8 0,0-4 0,0-8-3,0 0 0,0 8 2,0-4 2,0-4-2,0 9 0,4-1 1,1-4 2,-1 0-1,1 0 2,-5 4-2,0-8-1,5 4-2,-1 0 1,1 0 3,-1 0 1,1 0-4,-1 0 1,1 4 0,-5 0 2,0 0-3,4 1-2,-4-5 4,5 8 1,-5-12 0,0 8 1,5 0-2,-5 4-1,4 0 3,-4-4 0,0 8-1,0-3 1,0 3-4,5-8-2,-5 0 2,0 4 2,4-4-2,-4 0 0,0 0 1,0 0 0,5-3 2,-1 11 1,-4-4-4,0-4-1,5-4-2,-1 8 3,-4-4 2,0 0 2,5 0-4,-5-8 1,0 0 6,0 0 4,0 0-10,4 4-4,1 1 2,0-1 2,4 0 1,-5 0 2,5 0-2,0 0 2,5 0-2,0 0-1,-1 0 1,1 0 1,4 0-3,1 0 0,3 4 1,1-4 2,0 0 1,0 0 1,-1-4-2,1 0 1,0 8-2,0-8-1,-1 0 1,-3 0 1,-1-8-1,0 8-1,5 0 3,-5 0 0,0 0-4,5 0 1,0 8 0,-5 0 0,0-3 0,0 7 2,5-4-3,-5 0 0,5 0-1,0-4 0,0 8 4,4-4 1,-4 0 1,-1-4 0,6 0-2,-1-4-2,0 4 1,1-4-1,-1 0 0,0 0 2,1 4 1,-1-4 1,-4 0-2,0 5 1,-1-1-2,-3-4 2,-1 4-2,0-4 2,0 0-4,0 4-2,1 0 4,-6-4 1,5 4 0,1-4-2,-1 0 1,0 0-1,0 0 2,1 0 1,-1 0-1,4-4 1,1-4-2,5 0-1,-1-1 1,0 1 1,1 4-1,-1 0 2,0 0-2,0 4 2,1 0-4,-5 0 0,-1 4 1,1-4 0,-5 4 0,1-4 2,-1 0-1,-5 0-1,1 4 1,0-4 1,-1 4-1,1 0 2,0 0-4,-1 1 0,6-1 3,-1 0 1,0 0 1,0 0 0,0 0 0,1 8 0,-1-4-5,5 0 1,-10 0 2,1-4 1,0 8-1,-1-4-2,1 1 1,0-1 1,-1-4-1,1 8-1,-1-4-2,-3 0 1,3 0 1,1-4 0,0 0 0,-1 0 0,5-4 2,1 8 1,-1-4-1,0 0 1,0 1 2,0-5 2,1 8-3,-1-4-1,5-4-1,-5 4-2,5 0 1,-1-4 1,1 0-3,5 0 0,-6 0 3,1 0 3,0 0 0,-5-4 0,0 0-1,0 0 0,1 4-2,-1-8 1,0 8-2,0 0-1,0 0 1,1-5 1,3 1-3,-3 0 0,3-4 1,-3 8 2,3-8 1,-3 0 1,3-4-2,1 0 1,0 0-2,-5-5 2,0-3-2,1 8 2,-1-4-4,-5 0-2,6 0 2,-1-1 2,0 5 0,-4 0-1,4 0 1,0-4-1,0 8 0,1-4 0,-1-1 0,0-3 0,-4 0 0,8 4 2,-8-4-3,0-1 0,-1 5 1,1 0 2,0-4-1,-1 8-1,1-4 1,0 0-1,-1-1 0,6-3 0,-1 8 0,0-4 0,0-4 0,-4-4 0,-1 3 0,6 1 0,-6 4-3,1 0 2,0-4 3,-1 12 1,1-4-4,0-4 1,-1 3 0,1 1 2,-5 0-3,0-4-2,5 0 2,0 0 2,-5 0 0,0 0-1,4-1 1,-4 1-1,5-4 0,0 8 2,-1-4-1,1 0-1,0 0 3,-5-1 0,0 1-1,5 4 1,-5 0-4,0 0 0,0 0 1,0 0 2,5 0-3,-5-4 0,9 8 1,9-1 2,1-7 1,-1 8 1,0-4 2,5 0-3,-5 0 0,-4 0-1,9-8-2,0 0-2,0-9 1,-5-11-1,5 3 0,0-15-20,0-13-8,0-24-29,9-8-13,0-12-74</inkml:trace>
</inkml:ink>
</file>

<file path=ppt/ink/ink6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4:16.07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493-963 92,'0'-8'35,"0"16"-27,0-12-2,0 4-1,0 0-4,-5 4 2,-4 4 0,0 0 3,5 4-3,-1 0 0,-4 0-28,0 5-12,0-5-2,0 4 3</inkml:trace>
  <inkml:trace contextRef="#ctx0" brushRef="#br0" timeOffset="2763.6853">548-720 164,'0'12'63,"9"-4"-49,0-4 14,-9-4 11,14 0-12,-1 0-8,1-4-8,0 0-6,-1 0 1,-4 0 0,0 0-2,1 4-3,-6 0-9,5-4-5,-4-4-84,4-5-44,4-11 65</inkml:trace>
  <inkml:trace contextRef="#ctx0" brushRef="#br0" timeOffset="2097.6483">561-1121 92,'-9'0'35,"14"4"-27,-10 0 16,5-4 4,0 0-9,0 4-1,0-4-8,0 0-2,0 0-4,0 4 8,0-4 5,0 0-12,0 0-2,0 0-4,5-4-1,-1 0 2,1-4 2,-1 0-1,6 0-1,-1 0-2,-5 0 1,1 4 1,-1-1 0,1 1 2,-1 0 1,-4 4 3,0 0 3,5 0 0,-5 0 2,5 0-6,-5 0-1,0 0-2,4 0 1,1 0 7,-1 0 3,-4 0-2,0 0-1,9 4-4,-4 0-1,4 1-1,0 3 0,0 4 0,0 0 2,0 8 1,0 8 1,1 9-2,-1 7 1,0 5-2,0 8 0,-5 3 1,1 1 3,0-4-6,-1-5-2,1-11-3,-1-5-2,-4-12-17,5-7-7,-5-17-25,4-12-11,5-17-32</inkml:trace>
  <inkml:trace contextRef="#ctx0" brushRef="#br0" timeOffset="3930.2794">962-1198 140,'-5'-4'52,"1"8"-41,-1-8 2,5 4-3,0 0-4,0 0 1,0 0 0,0 0 3,0 0-5,0 0 4,0 8 1,0 0-3,5-4 1,-1 0 1,-4 4 5,0 5-2,0-1 1,0 4-7,0 4-2,0 4 0,-4 5 2,-1 3-3,1 5 0,-1-1-3,1 0-1,-1 1-1,1-5 0,-1-4 2,0 1 0,5-5-3,0 0 0,0-3 2,0-1 0,0-4 1,0 0 0,0-4-3,0 0 2,0 1 3,0-1 3,0 0-4,0-4-1,0 0 0,0 0 0,0-8-5,0 0 1,5 4 2,4-4 3,0 0-2,0 0 0,0 0 1,1 0 2,-6 0-1,5 0 2,0 0 2,0 0 2,1 0-1,3 0-1,1 0-1,-1 0 0,1 0 2,0 0 1,-1 0 3,6 4 4,-6-4-2,1 0 1,0 0-5,-5 0 0,4 0-7,-8 0-3,-5 0 1,0 0 2,0 0 0,0 0-1,0 0-2,0 0 1,9 0-6,-4 0-3,-5-4-41,4-4-16,1-4-41</inkml:trace>
  <inkml:trace contextRef="#ctx0" brushRef="#br0" timeOffset="5116.162">1449-1186 212,'-9'12'79,"0"-12"-61,9 4 6,0-4 0,0 0-11,0 0-2,-5 0-6,5 0-2,0 0-1,0 0-2,0 0 3,0 0 2,0 0 4,0 0 0,0 0 0,0 0-1,0 4 2,0 0-5,0 5-1,0-1-2,0 0 1,0 4-2,0 4 2,0 4 0,0 5 1,-4 7-2,4 8-2,-5-3 1,1 3-1,-1 1-3,5-1 2,-4-3 1,-1-5 0,1-4-3,4-3 0,-5-5 2,5-4 2,-5-4 0,1 0-1,-1 1-2,1-1 1,-1 0-4,1-4-1,-1 0-2,5-8 0,-4 4-2,4-4-1,0 0 3,0 0 3,-5-8 0,0-4 4,5-4 0,0-5 1,0-3 0,5-8 0,-5-1 0,0-3 0,5-9 0,-1 1 0,1 3 0,4 5 0,-5 0 0,1-1 2,4 9-1,0 4-1,0-1 3,0 1 0,0 0-1,5-1-2,-5 5 1,5 0 1,-5 0-1,0 4 2,0 3-4,0 5-2,0 4 8,-4 0 4,-1 4 2,1 0 1,-5 0-6,9 4-2,-4 0-4,-1 4-1,5 1 1,0-1 0,-4 0 0,4 0 2,0 4-1,0 0 2,0 4-2,5 0 2,-5 5 2,0-1 4,0 4-2,-4 5 1,-1 7-5,1 4-2,-5-3 0,0-1-1,0 5-3,0-5 0,0-3-1,0-1 3,5-4-2,-5-3 1,0-5 0,0-4-2,0-4-6,0-4-2,0-8-15,0-4-6,-5-4-6,5 0-2,0-4 1,0 0 0,-5 0-33</inkml:trace>
  <inkml:trace contextRef="#ctx0" brushRef="#br0" timeOffset="5794.8928">1476-874 132,'-9'0'52,"9"4"-41,-4 0 7,4-4 0,0 0-1,0 4 1,0-4 4,0 0 1,0 0-12,0 8 9,0-8 3,4 4-3,5 4-1,1 0-7,-1 0 0,0-4-9,4 0-2,-3-4 1,3 0 1,5 0-8,-4-4-2,-5 0-36,0-4-16,0-8-45</inkml:trace>
  <inkml:trace contextRef="#ctx0" brushRef="#br0" timeOffset="-5587.7436">56 0 132,'-14'12'49,"10"-4"-38,-5 4 15,4-4 3,1 1-5,-1-1 0,0 0-4,1 0-1,-1-4-10,5 0-3,-4 0-2,4-4-5,0 0 1,0 0 0,0 0 2,4 8 3,5 0 4,1 0 0,3 0 2,5-4-6,1 4-1,3-3-2,1-1-2,4 0 3,-4-4 2,0 0-2,0 0 0,0 0 1,-5 4 2,0-4 3,0 4 5,-4 0-10,9 0-2,-1-4-2,-3 0-3,-1 0 2,0 4 1,-4 0 2,-1-4-1,1 0 2,-5 0-4,0 4 0,0-4 3,0 0 1,0 0-4,1 0 1,-10 0 2,0 0 1,9 0 1,-9 0 2,0 0-1,0 0 0,4 4-1,1 4 0,-1 0 0,1 4 0,-1 17-2,-8 11-2,-5 17 1,-5 24 1,-4 12-14,-5 8-5,-4 12-31,0-8-11,-1-20-58</inkml:trace>
  <inkml:trace contextRef="#ctx0" brushRef="#br0" timeOffset="-3170.9919">147-1186 112,'0'0'44,"0"0"-35,0 0 3,0 0-3,5-4 6,-1-4 2,1 0 3,-1 0 0,5 0-3,-4 0 2,4-4-10,0-1-3,0 1 0,-4 0-1,-1 0 0,1 4 1,-5 0 1,0 0 5,0 0 5,0 4-7,0 0-1,-5-1-5,1 1-1,-5 0 12,0 4 5,-1 0-8,1 0-4,-4 4-8,-1 0 0,-4 5 0,0-1 2,-1 4-1,1 0 2,5 4-2,-1-4 2,0 4-2,1 1-1,3-1 1,1 0-1,0 0 0,5 0 0,-1 1 0,1-1 0,-1 0-3,5 0 2,-5 0 1,5 1 0,0-1-3,5 8 2,0-4 1,4 9 0,0-5-3,0-4 2,5 0 1,-1-4 0,1 1 0,-5-5 0,0 0 0,0-4 0,0 0 0,-4 0 2,4 0-3,-4-4 0,-1 4 1,1 1 0,-1-1 2,1 0 1,-1 0-1,1 4-2,-1 0-2,1 0 1,-1 0 1,1 1 0,-5-1 0,0 4 2,-5 0-3,1 4 0,-5 5 1,-5-1 0,1 0 0,-6 0 2,1 1 3,-5-5 4,1 0-2,-1-4 1,0-3-5,5-5-2,4 0-7,0-8-4,1-4-25,-1-4-10,10-9-21,-1-3-9,1-4-12</inkml:trace>
  <inkml:trace contextRef="#ctx0" brushRef="#br0" timeOffset="-992.6061">584-1242 108,'0'-4'44,"0"4"-35,0 0 18,0 0 7,0 0-3,0 0 2,0 0-8,0 0-3,0 0-12,0 4 0,0-4 3,0 4 2,0-4 0,0 0-7,0 0-5,0 0 0,0 8 0,0 0 1,-4 0 2,4 4 1,0 0 1,-5 4-2,0 5 1,-4 3 0,5 4 1,-5 9-4,0 3-1,-5 5-3,5-1-1,-5 5 1,0-1 0,1-3 0,-1-1 0,1-3-3,-1-1 2,0-3 1,5-5 0,0-4 0,0 1 2,0-9-3,4-4 0,-4-4-1,5 0 0,-1-4 0,0 1 0,1-5 2,4 0 0,0-4 0,-5 0 0,1-4 0,-5 0 0,4 0 0,1-1 2,-1-3 1,-4 4 1,4-4-2,1 4-2,-1-4 1,1 0-1,-1 0 0,5 4 0,0-4 0,0 4 0,0 0 2,0 0 1,-4 0-1,4 0 1,0-1-2,-5 1-1,5 4 3,0 0 2,0 0 0,0 0 0,0-4-3,0 0 1,0 0 0,0 4 3,0-4-1,0 0 0,0 0-1,0 0 2,0 4-1,0 0 0,0 0 3,0 0 3,0-4-11,0 4-2,0 0 3,0 0 3,0 0-3,0 0-3,0-4 1,0 0 0,5 0-2,-1 0 0,1 0 2,-1-4 2,1 0 4,-1 4 2,-4 0-6,5-1-2,-5 1 0,0 0 0,0 4 1,0 0 0,0 0-3,0-4 2,0-8-65,0-12-28,-9-8-43</inkml:trace>
  <inkml:trace contextRef="#ctx0" brushRef="#br0" timeOffset="7353.195">1891-1186 200,'-9'24'77,"9"-15"-60,-5-9-1,5 4-4,0-4-8,0 0-3,5 4 2,4 0 0,-5 0-1,-4 4 23,5 0 10,-1 0-11,1 4-3,-5 0-11,5 5-4,-5 3-6,0 4-2,0 12 1,0-3 0,0-1 1,0 1 2,-5-1-1,0 0-1,-4-3 1,5-1 1,-1-4-3,1-3 0,-1-5-6,1 0 0,-1-4-6,0-4-2,5-4-2,0-4-3,0-4 12,0-4 6,5-4 2,-5-8 0,0-1-2,5-7-1,-1-4 4,1-5 1,-1 1-3,5-1 1,0 1 6,1 4 6,-6-5 0,1 9 3,-1 4-8,5 3-2,0 5-3,1 0-2,-1 4 1,0 4-1,0 0 2,4 0 1,-3-1-1,3 5-2,1 0 1,0 0 1,-1 4 1,1 0 3,-5 0-1,0 0 0,0 4 3,0 4 5,0 5-5,-4 3 0,0 12-6,-1 5-2,5 7-2,0 13-2,0-5 0,0 1 3,1-1 0,-1-3 3,-5-5-6,1-3-1,-5-9-5,0-4 1,0-3-8,-5-5-4,1-8-5,-1 0 1,-4-8 7,0-4 6,0 0 9,0-4 7,0-4 2,0-5 4,4-7-3,0-4-2,1-5-2,4 1-3,0 0 3,4-9 0,6 5 5,-1 3 3,0 1 2,0 4 3,0 3-5,0 1-1,0 4-4,0 0-1,0 3-3,0 1-2,1 0 1,3 0 1,-4 8-1,0-4 2,1 4-2,-1 4-1,0-1 5,0 10 4,-5 3 6,6 4 3,-6 8-7,1 16-2,-1 5-5,-4 20-3,0 3 0,0 9 1,0 4-1,0-4 2,-4-4-4,-1-5 0,1-3-4,-1-12 1,0-9-25,-4-7-10,5-17-75,-5-20-57,4-16 66</inkml:trace>
  <inkml:trace contextRef="#ctx0" brushRef="#br0" timeOffset="8177.6785">2637-1129 208,'-4'4'79,"4"-8"-61,0 4-1,0 0-5,0 0-6,0 0-1,0 0 5,0 0 4,4 8-7,-4 4 7,5 8 3,-5 9-5,0 15-2,-5 13 1,1 8 3,-5 7-4,0 1 0,0-8-6,-1 0-3,-3-9-22,-1-11-11,5-5-55</inkml:trace>
  <inkml:trace contextRef="#ctx0" brushRef="#br0" timeOffset="9004.8887">3038-1206 228,'5'4'85,"-5"-4"-66,4 4 12,-4-4 1,0 0-13,0 0-3,0 0-5,0 4-2,0 4-5,-4 0-1,-1 4 3,1-3 1,-10 11 3,5-4-5,-9 20-3,4-3-1,-9 27-1,0 5-5,1 8 1,-1 0 0,0-4 2,5-5 1,4-7 1,5-8 0,5-13 2,4-4-3,9-7-2,9-9-1,0-4 0,5-4 0,9-4 3,4-8 2,1-4 4,4-4 0,-1 0 2,-3-4-2,-5-1 0,-5 1 3,-4 0 5,-5 0 6,-4-4 3,-10-9-3,1-11-1,-10-9-8,1-11-4,-1-9-3,5-4-3,0-4-2,5 0 1,-1 8 1,-4 5 2,0 11-6,0 13-1,-9 11-16,-4 13-4,-6 24-29,-3 16-13,-6 13-59,1 3-33,4-11 74</inkml:trace>
  <inkml:trace contextRef="#ctx0" brushRef="#br0" timeOffset="9603.9592">3621-1364 252,'0'4'93,"0"-4"-72,-5 4 11,5-4 1,-4 8-16,-1 0-4,1 5-8,-5 3-4,-1 4 0,1 8-1,0 5 0,-4 7 0,-1 13 2,0 7-3,1 17 0,-6 8 1,1 4 0,0-4 0,4-4 0,5-8-5,0-8 1,0-12-27,4-17-11,5-16-34,5-16-54,0-16 27</inkml:trace>
  <inkml:trace contextRef="#ctx0" brushRef="#br0" timeOffset="10068.1332">3553-1226 236,'-10'32'88,"15"-16"-69,0 0-3,-1-7-4,1-1-11,-1 4-1,1 0 0,-1 4 2,5 8-1,1 5-1,-1 11 3,4 13-4,1 12-2,-5 7 2,5 1 2,-1 0 0,1-8-1,-5-4 1,0-9 1,0-11-1,0-9-1,-4-8 7,4-12 3,0-16 8,0-12 6,0-20-2,5-17-1,0-20-5,4-16-2,0-8-4,0 0-1,1 0-5,-6 0-1,1 12-1,-5 8 1,0 8-2,-9 12 2,0 9-7,-4 3 1,-6 5-30,1-1-13,0-3-78,0-5-47,0 5 73</inkml:trace>
  <inkml:trace contextRef="#ctx0" brushRef="#br0" timeOffset="10716.163">4449-1242 236,'5'-4'88,"-5"8"-69,0-4 17,0 0 3,-5 0-10,1 0 0,-5 0-10,-5 4-4,-4 0-8,-9 4-5,-5 4 1,0 4 2,-5 4 2,1 5-3,-5 3-3,5 8 2,-5 5 0,4 7-1,5-3-2,5-1-4,9 1 0,9-5 2,9 1 1,9-1 1,9-3 2,5-1-1,0-3 2,4-1-2,0-4 2,1-8-4,-1 1 0,0-5 1,-4 0 2,-5-4-1,0 0 2,-4 1-2,0 3 2,-5 0 4,-5 4 4,-4 0-6,-4 1-1,-5 3-2,0 0-2,-10 9-2,-3-5-1,-10 0-20,-9-4-8,-23-3-19,-13-13-9,-19-8-70</inkml:trace>
</inkml:ink>
</file>

<file path=ppt/ink/ink6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4:53.816"/>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13333" units="cm"/>
      <inkml:brushProperty name="height" value="0.13333" units="cm"/>
      <inkml:brushProperty name="color" value="#FF0000"/>
      <inkml:brushProperty name="fitToCurve" value="1"/>
    </inkml:brush>
  </inkml:definitions>
  <inkml:trace contextRef="#ctx0" brushRef="#br0">509 22 136,'-4'-8'52,"-10"8"-41,14-5 13,0 5 5,-9 0-6,4 0-1,1 0-1,-5-4-1,4 0-11,-8 4 6,-6 0 4,6 0-4,-1 0 0,-4 0-7,-5 0 0,5 4-5,0 0 0,-1 1-3,6-1-3,-5 4 4,4-4 1,0 4-3,-4 0-1,4 0 1,5 0 0,0 0-2,-5 0 2,14 4 1,-9-3 0,9 3-3,0 0 2,9 0 1,5 0 0,-9 4 0,8 0 0,-8 5 0,4-1 2,5 0-10,-10 4-2,10 1 5,0-5 2,4 0 7,-5 0 5,1 1-3,-5-1-1,0 0-2,5 0-3,-10 1 1,10-1-1,-9-4 0,4 4 0,-9-4 0,0 1 2,0-1-1,-9 0-1,4 0 1,-4 0 1,0 1-1,-5-1-1,-4 0 1,-9-4 1,9-4 8,-10 0 5,-4 0-1,-9-4 2,10 0-7,-1 1-3,9-5-6,-4-5-2,8-3-21,6 0-8,-1 0-28,9-4-13,-4-4-34</inkml:trace>
  <inkml:trace contextRef="#ctx0" brushRef="#br0" timeOffset="884.632">368 617 112,'0'20'44,"-9"-4"-35,0 0 3,9-4 0,0 0-6,0 1-1,0-1 2,0 0 0,4-4 8,1 0 2,4-4-8,5-4 3,-1 0 2,6-4-1,-6-4 2,6 4-4,-1-4 1,0-4-5,5 0 1,0-5-3,4 1 2,-14-4-2,6 0 0,-1-5 1,-4-3 1,-1 0-1,1-1-1,0 1-3,-10 0-2,10-5-2,-10 1 1,5 4 1,-4-1 2,4 5-1,-9 4 2,0 4-2,0 3-1,-9 5-2,4 12 1,-8 9-1,-1 7 0,0 12 0,-4 9 0,0 7 0,4 5 0,1-1 4,8 1 1,-4-4-1,4-5 1,10 1-2,4-9-1,9-4 1,-4-7 1,4-9-1,0-4 2,10-12 0,4-4 1,-5-4-5,5-8-1,-9-4-32,-1-1-15,-3-3-52</inkml:trace>
  <inkml:trace contextRef="#ctx0" brushRef="#br0" timeOffset="1530.8267">955 285 160,'0'0'60,"0"0"-47,5 4 13,-5-4 0,9 8-10,-9 0-2,9 4 3,0 4 1,5 4-9,-5 1 1,5 3 1,-1 4 0,1 9 3,4-1-5,1 5-3,3 3-1,-8 5 1,4-5 1,-4 1 1,-5-5-2,5-3 1,-1-5 2,1-4 5,0-3-2,-1-5 1,-8-8-3,-1-12 10,5-12-3,-9-12-6,0-9-2,0-15-5,0-13-3,0-8 0,0-8-1,0 0-5,5 5-1,4-1-13,5 12-5,-14 8-38,4 17-15,1 20-50</inkml:trace>
  <inkml:trace contextRef="#ctx0" brushRef="#br0" timeOffset="2732.4854">1465 681 116,'0'0'46,"5"4"-35,-1 0 12,-4-4 2,10 4-11,3 0-3,-8 1-1,4-1 4,9-4-8,-4-4 8,4-1 3,-4 1-1,4-4 1,0 0-3,0 0 1,5-4-2,-9-4 2,4-4-4,-4-1 1,-5-3-7,0-4-3,-5-1 1,5-3 2,-9 4 0,0-5 2,-9 9-4,5 4 0,-5 4-3,0 3-1,-1 9-4,6 8 1,-10 9 2,5 7 3,0 8-2,0 13-2,4-1 4,-8 1 3,8-1-6,5 1-3,0-1 3,0-4 0,5 1-1,8-1 2,1-3 1,0-1 2,4-4-3,5 1-2,-1-9 2,10 0 2,0-8 0,-4-4-1,8-4 3,-4-4 0,-5-4 3,-4-4 1,0-8 5,-5-4 3,0-8-6,-4-9-3,-1-3-3,-13 3-3,0 1 1,5-1 1,4 5-1,-9 4 2,0 7-2,5 9-1,-1 8-2,5 12-1,5 4-1,0 5 3,-5-1-2,4 0 1,6 0 4,3 0 1,-8-7-1,9 3-2,-1-4 1,1-8-1,5-4 0,-6-4 0,6-9-29,-1-3-13,0-8-29,-4 0-11,-5-1-13</inkml:trace>
  <inkml:trace contextRef="#ctx0" brushRef="#br0" timeOffset="3976.2625">2280 791 88,'-4'8'33,"4"0"-26,0 0 7,0-8 3,0 0 4,0 0 2,9 0 10,0-4 3,5 0-7,-1-8-3,1-1-15,4-3 2,0-8 3,-4 0-4,4-13-2,-4-7 1,0-13 0,-1-8-3,1 1-3,0-5-2,-5-4 0,0 0 2,-5 0 2,5 4 3,-9-3 1,0 3-3,-9 0 0,5 12-1,-5 9 1,0 7 0,4 5 0,0 16-2,1 12-1,-10 12-3,1 16-2,-6 24 1,-3 5-1,-1 4 0,5 11 0,-10 5 0,10 4 0,-5 12-3,14 4 0,9-4 2,0-8 0,9 0-2,14-12 2,-5-9-1,14-7 0,5-13 0,4-8 0,0-11 2,9-5 2,-5-12-1,10-4-1,-10-8 3,-4-5 0,-4-7-1,-1-4 1,-4-9 0,0-3 3,-18-5 3,4 1 2,-5-1-5,-3 9-4,-1 8-6,4 3 0,-13 9 2,5 8 1,-5 8-2,0 12 2,0 4 1,0 5 2,4-1-3,1 0 0,0 0 1,8 5 0,-8-5-3,4-4 2,9 0 1,-4-4 2,-5-4-1,14-8-1,-10-4 1,5-8-1,1-4 0,8-8 0,-9-13 0,9 5 2,-13 0-3,4-1 0,-4 1 1,4 4 2,-13-1 1,4 5 1,-5 0 0,1 3 0,-5 5 6,0 4 4,0 0-3,0 4 1,0 4-7,0 4-3,5 8-4,4 4-1,4 4-1,1 4 3,13 9 0,-9 7 1,5 9-3,5 7 2,-1 5 3,0 4 3,-4-9 0,-5 1 2,-4 4 9,-5-9 5,-18-7 0,-5-5 2,-4-8-7,-14-7 1,-4-13-15,-19-8-3,-4-8-33,-5-5-15,9 1-48,-4 4-18,18-12-35</inkml:trace>
  <inkml:trace contextRef="#ctx0" brushRef="#br0" timeOffset="6215.6932">491 1410 160,'-9'-4'60,"9"4"-47,-5-4 13,1 4 3,-5 0-8,4-4-2,5 0 2,-13 0 3,3-1-12,1-3 6,-4 4 3,-1-4-5,0 4-1,1 0-7,-6 0-3,1 4-2,0 0-3,-9 0 3,-1 8 0,10 0-1,-14 8 1,0 5 0,14-1 3,-9 4-1,9 5 0,-10 7-6,10 13 1,-9 11 0,9 5 2,4 4 3,9-9 2,-8 1-1,13-12 1,-9-1-6,9-11-1,0-5 0,9-8 2,4-3-3,-3-5 0,12-4 1,-3-12 2,12-8-12,-3-4-3,4-4-5,-1-1-2,6-3 1,-5-4-1,-5 0-44,0-1-18,-8 5-18</inkml:trace>
  <inkml:trace contextRef="#ctx0" brushRef="#br0" timeOffset="6726.1085">650 1661 160,'0'0'60,"0"0"-47,0 4 8,0-4 0,0 4-7,0 4 0,0 4-8,0 4-2,0 8-2,0 9-2,0 7 3,-4 5-2,4 3 2,0 1-2,0 0-1,0-5 1,0-4 1,14-7-3,-10-5-2,10-4 10,-1-7 5,6-9 6,-6-8 1,5-4-2,1-4 0,3-9 2,-12-3 0,3-8 1,-4-9 0,-4-11-7,-5-9 0,0-3-6,-5-1 1,-4 0-5,5 13 0,-10 7-1,-4 17 1,-5 8-9,0 12-3,-9 16-22,1 12-7,-1 8-52,4 9-19,10-5 8</inkml:trace>
  <inkml:trace contextRef="#ctx0" brushRef="#br0" timeOffset="7579.3805">924 1936 156,'0'-8'60,"0"4"-47,0-4 17,0 4 3,0 0-3,0-5 0,0 1-6,0-4-1,4-4-12,1 0 2,4-8 3,-9 3-2,4 1 2,5 4-7,5 0-1,-9 4-2,8-1-1,-8 5-3,9 4 1,-1 4-4,1 4 0,0 4 1,4 5 0,-5 3 0,6 0 2,-1 8-1,9 0 2,-9 9-4,10-5-2,-10 5-3,9-9 1,-4 0 1,0 0-1,-5 1 4,-4-9 2,4 0-5,-14-8 1,5 0 1,-9-8 1,-9-4 1,5-4 0,-5-8 0,4-8 2,1-9-3,4-3 0,4-5-1,1 1 0,4-5 2,4 17 2,1 8 3,-5 8 2,5 12-1,4 12-1,5 12-3,-9 4 1,4 13 2,-5-9 2,6-3-1,-1-1-1,0-4-6,5 1 1,-14-5-20,5-4-7,4-8-30,5-8-14,-10-8-42</inkml:trace>
  <inkml:trace contextRef="#ctx0" brushRef="#br0" timeOffset="8423.275">2030 1661 164,'14'-17'63,"-14"13"-49,-5-4 27,5 4 8,-9 0-4,-5 0-2,-4 0-13,0 4-6,0 0-14,-10 0 0,1 8 3,-5 4-7,-4 9-1,4 3-3,-14 8 1,14 1-2,-9-1-1,14 0-2,4 1 1,5-9-1,5 0 0,-1-3 0,9-1 0,10 0 4,9-8 3,-1 4 0,5-3 2,1-1-2,8 0 0,-9 0-3,9 0 1,-4 0-2,0 4 2,0-3-2,-5-1-1,5 4 1,-10 0 1,-4 0-1,1 0 2,3 1-2,-8-1-1,-1 0 1,-4-4-1,-4 0-3,-1 0 2,-4 1-4,-5-1-1,-4 0 3,-4 0 1,-6 0 2,-4 0 0,-9-4-3,5-4 2,4-4-10,-9-8-5,9-4-8,14-8-2,0 0-28,4-13-10,14-11-46</inkml:trace>
  <inkml:trace contextRef="#ctx0" brushRef="#br1" timeOffset="17428.1028">2239 2041 188,'-22'8'71,"17"-4"-55,-4-4 6,9 4 2,-5-4-6,5 0 1,0 0-4,0 0 1,0-4-9,5 0-2,-1-4 1,6 0-3,3-4 0,5-4-8,5-5-4,-5 1 13,10-8 7,4-5-5,0 1-1,-1-8-5,-3 3-1,8 1-30,-4 3-14,4 1-52,1 8-34,-5-1 60</inkml:trace>
  <inkml:trace contextRef="#ctx0" brushRef="#br1" timeOffset="17010.7085">2326 1305 88,'-5'0'33,"5"0"-26,0 4 7,0-4 3,0 0 0,0 0 1,0 0 2,0 0 2,0 0-6,0 0 1,0 4-10,0-4 0,0 8 3,0 4-2,0 4 1,-4 8-1,-1 1 2,1 7-3,-1 0-2,-4 5 4,0 7 4,0 5-1,4 3 1,-4 5-3,5 4-1,4 0-5,-10-1-1,6 1 3,-1-8 1,5-1 3,-9-7 1,9-9-1,0 1-1,0-5-3,0-4 1,0-3-6,0-1-1,9 0 0,-9-4 2,0-4 3,0 1 4,0-5-2,5-4 1,-5 0-3,0-8 0,0 0-3,0 0 1,4-4-2,6 0 2,3-4-2,-8-4-1,4-5-2,9-3 1,-9 0-10,5-4-5,0-5-28,4-3-11,5 0-29,-10-5-53,5 1 33</inkml:trace>
  <inkml:trace contextRef="#ctx0" brushRef="#br1" timeOffset="18196.0229">2676 2162 148,'0'-12'55,"0"4"-43,0-4 14,0 8 4,0-8-4,0-8 2,0-1-5,0-3 0,0 0-12,0-8-4,14-1-1,-5-3-1,5-1 0,0 1-6,-1-1 1,1 9 2,-1 4 1,-3 8-4,-1 3 1,4 9 0,1 4 0,-5 9 0,0 3 2,5 8-1,-10 4-1,6 5 1,-1 3 1,0 4-1,-5-3 2,-4 3-7,9-8 1,-9 5-45,0-9-18,0-4-9</inkml:trace>
  <inkml:trace contextRef="#ctx0" brushRef="#br1" timeOffset="19035.8101">3236 1665 128,'-4'0'49,"4"-4"-38,-14 0 12,14 4 3,0 0-3,-9 0 0,5 0-8,-1 0-2,0 0-7,1 0 3,-1 0 1,-4 4-3,0 4-2,0 4-2,4 8-3,-8 8 1,-5 9-1,4-1 0,5 9 0,0-1 0,0-3 0,4-1-3,-4-7 2,9-5-1,9-8 0,-9-4 0,9-3 0,5-5 2,0-12 0,4 0 0,4-9 2,-3-3-3,3-12 0,6-4 1,-1-5 2,-4-3-1,0-1-1,-5-3 3,-5 3 0,1 9 1,-5 3 0,0 5 2,5 8 3,-9 4 5,4 4 3,-9 4-9,0 4-2,0 8-6,4 4-3,1 4 2,4 4 2,5 1-2,-10 3 0,5 0 1,0 0 0,0 5-3,5-5 2,-5-4 1,5 1 2,-5-5-3,5 0-2,4 0 2,-14-8 2,5 0 0,1-4 2,-1 0-2,4-8-1,-8-4-4,-1-8-2,1-4 9,0-4 7,-1-5-2,5 1-2,-9-9-3,5 9-3,4 4 1,-5 8 1,6 8-6,-1 16-1,0 12-3,0 4 2,0 9-5,5 7-1,-10-8 0,5-3 0,5-5-24,4-8-11,-9-4-25,14-12-27,-5-8 35</inkml:trace>
  <inkml:trace contextRef="#ctx0" brushRef="#br1" timeOffset="19252.8494">4010 1228 156,'-27'20'60,"9"0"-47,-9 17 26,17-13 7,-3 0-6,-10 4 0,5 1-17,0-5-4,-1 0-11,6-3-5,-1-5 0,10-4-9,-6-4-1,10-8-34,10-4-13,3-4-54</inkml:trace>
  <inkml:trace contextRef="#ctx0" brushRef="#br1" timeOffset="20147.9737">3874 2082 116,'-18'20'44,"9"-12"-35,-1 4 18,10-8 5,-9-4-2,5-4 2,-1 4-9,5-4-4,0-8-11,0-8 4,0-5 1,5-7-2,8-4-1,-13-5-2,10 1 2,-1 3 1,0 5 1,0-1-2,0 9 1,0 4-4,0 8-2,5 4-5,-10 0 0,5 3 0,5 5 0,-5 5 0,5 3 0,4 4 0,-4 4 0,-1 0 0,1 4 2,4 5-1,-4 3-1,0-4 1,-5 5-1,0-5 0,-9 0 0,0 0 0,-5-7 0,1-5-5,-1-4 1,5-8-7,0-4-3,5-8 3,-1-4 2,1-9 5,4-7 4,0-5 5,0-3 2,5-5-1,4 9-1,-9 4 1,0 7 1,0 5-1,0 12-1,1 4-1,-1 12 2,0 8-3,4 9-2,-8-1 0,9 4-1,-1-4 0,1 5 0,0-9-3,4-4 2,-5-4-19,1-4-7,4-8-24,-9-4-7,5-4-43</inkml:trace>
  <inkml:trace contextRef="#ctx0" brushRef="#br1" timeOffset="21183.401">4457 1843 88,'-14'12'33,"14"-8"-26,-5 4 7,5-8 3,0 0 2,0 8 3,0-8-3,0 0 0,0 0 1,5 0 0,-1-4-11,6-4 3,-1-4 4,0-4 3,4-1 1,1-3-5,0-4 1,-5-4 2,0-5 1,0 1 1,-4 0 2,-5 3-10,0-3-2,-5-1-6,1 1-3,-1 4 2,5 7 2,-9 9-2,0 4 0,4 8-3,1 12-3,-1 5 2,1 7 0,-1 8-2,5 5 2,5 3-1,8-3 0,10-5 2,4-4 0,10-3-3,4-9 2,0-4-1,0-4 0,4-4 2,-8-4 0,4-4 0,-10-4 2,-3-4 1,-5-9 1,-1 1 0,-8-8 0,0 0 0,-5-1 2,4 1-3,-8 4 0,-1-1-3,-4 5-1,0 4 3,-4 0 1,4 8-4,-5 0 1,-8 8 0,4 8 2,0 0-1,-1 8-1,1 4-2,0 4-1,0 1-3,0-1 1,9-4 1,-9 1-1,9-5 1,0-4 0,9-4 3,-9-8 0,0 0 1,9-8 0,0-4 0,5-4 2,0-9-3,-1-7 0,5-5 1,-4-7 2,0-5-1,-5 1 2,0-1-2,-5 1 2,1 3-2,0 9 2,-5 7 2,0 9 2,-5 12-1,0 16 1,1 12-6,4 13-1,-5 7 0,5 9 0,0-5 0,5 1 0,9-5-3,4-3 2,-5-1 1,10-3 0,0-9 0,0-4 2,-1-4-3,1 0 0,-5-7-15,1-1-6,-1-8-29,-4-4-10,-1 0-58</inkml:trace>
  <inkml:trace contextRef="#ctx0" brushRef="#br0" timeOffset="62963.3568">59 3231 124,'-5'4'49,"5"-4"-38,0 4 8,0-4 3,0 0-2,0 8 0,0-4-6,-9-4-4,4 0-5,5 4 3,0-4 4,0 0 3,-9 4 0,9-4-1,0 4-1,0 0-5,0 4-3,0 5-2,0-1-3,0 4 1,0 4 1,0 4-3,0 9-2,0 3 4,0 5 1,0 3-3,0 1-1,0-1 1,0 5 2,0-5 0,9 1-1,-9-5-2,0-3 1,5-9 3,4 0 1,-4-3-4,-5-5 1,4-4 0,5 0 0,-4-4 0,8-4 0,-8-3-3,4-5 2,5 0-1,4 0 0,-4-5 2,-1 1 2,-4 0-1,14-4-1,-14 0 1,0-4-1,5 0 0,-9 0 0,8 0 2,-8-1 1,4 1-4,-9 0 1,4 4 2,6 0 1,-10-4-1,0 0-2,0 0-2,0-1 1,0-3 1,0 0 2,4 0-3,-4 0 0,0 0 1,0-1 0,0 5 0,0 0 0,0 4 2,0 0 1,0 4-1,0 0-2,0 0 1,0 0 1,0 4-1,0-4 2,0 4-2,0 0-1,0 0 3,5 8 0,4 4-4,-9 4 1,4 4 0,5 1 0,-4-1-3,9-4 0,-10 0 2,5 0 2,5-4-2,4 1 0,-4-5 1,-1-4 2,6 0-3,-6-4-2,10-4 4,0-4 1,-5 0-3,5-5-1,0-3 1,-10-4 0,-4 0 7,5 0 6,-5-1-6,-4 5-1,-1 4 3,-4 0 5,0 4-3,0 0 0,0 4-4,0 0 1,0 4-2,0 8 0,-4 0-6,4 0 1,0 0-2,4 4 0,-4-4 2,9 4 0,-9-4 0,5 0 0,4 1-3,-9-5 2,14 0 1,-10 0 2,-4-4-3,14 0 0,0 0-1,-5-4-2,4 0 0,1 0 3,0-5 0,-1 1 1,1 0 2,-5-4 3,0 4-2,-4-4-2,4 0 0,-9 0 1,0-5-1,0 1 4,0 4 1,0 0 2,0 4 2,0 0-3,-9 4 1,9 0-3,0 4 0,0 0-3,0 0-2,0 12-2,0 0 1,0 8 1,0 4 0,0 5 0,0 7 0,0 9-3,-5 3 2,5 1 3,0 3 1,0 1-1,0 4-2,0-1 1,-9-7-1,4 4 4,1-1 2,-10-3 0,5-1 1,0-7-2,-14-5 0,1-3 8,-6-5 3,1-8-1,4 0 1,-9-3-5,5-5 1,-5-4-7,0 0-1,9-4-4,1-4-3,8-4-1,-4-4 3,4-4-9,-4 0-1,9-5-14,4 1-6,-4-4-6,5 0-3,4-1-17,0 5-6,0 0-60</inkml:trace>
  <inkml:trace contextRef="#ctx0" brushRef="#br0" timeOffset="63716.1899">1088 3494 156,'0'-4'57,"0"4"-44,0 0 14,0 0 3,0 0-4,0 0 2,0 0-7,0 0-3,9 8-10,-9 0 4,0 0 1,0 0-2,4 4 1,5 5-5,-9 3-2,5 12-2,4 9-3,-5 11-2,10 9 1,-9 0 3,4-1 1,-9 9-1,4-8 1,1-4-7,4-9-1,-9-7-45,0-5-16,5-8-42</inkml:trace>
  <inkml:trace contextRef="#ctx0" brushRef="#br0" timeOffset="64225.6248">1329 3611 156,'0'-4'60,"-9"0"-47,9 4 4,0 0-1,0 0-1,0 0 0,0-4 1,9 0 3,-9 0-11,0 4 4,0 0 2,0 0-3,0 0 1,0 8-3,4 0 0,5 8-5,5 5-1,-9 3 1,8 4 0,-8 9 4,9-1 3,-1 5-2,-8-1 0,8 5-3,-3-9 1,-1 4-4,0-7 0,-9-5-1,4-4 1,5-3-2,-9-5 2,5-8-18,-5 0-6,0-8-30,0-4-10,0-4-47</inkml:trace>
  <inkml:trace contextRef="#ctx0" brushRef="#br0" timeOffset="71925.4917">1124 3611 72,'-14'8'30,"5"-4"-24,5 5 15,-5-1 3,4 0-1,0 0-2,-8 0-11,4-4-4,0 0 0,9 0 1,-10-4-3,6 0 2,4 0 3,-9 0-3,4 0 2,5 0-1,-9-4 1,9 4-2,-4 0 1,-1 0 0,5-4 1,0 4 0,0-4 0,0 0-4,0 0-1,0 0-1,0-4-2,0 4-2,0-4 1,5 3 1,-1-3 0,5 0 0,-9 0 0,14 4-3,-10 0 2,6 0 1,8 0 2,-5 0-3,6-4 0,-1 4-1,9-4-2,-9 4 5,10-8 3,4-1-1,-10 5-2,1 0 2,0 4 0,0 0 5,-14 0 3,4 0 2,-4 0 3,5 4-1,-14-4 4,0 4-7,5 0-2,-5 0-8,4-4-3,-4 4 0,0-4 2,0 4 0,0 0 2,9 0-4,-9 0 0,0 0 1,0 0 2,0 0-3,0 0 0,0 4 1,5 0 0,4-8-22,-4 4-10,-1-8-75,5-4-38,-4-5 67</inkml:trace>
  <inkml:trace contextRef="#ctx0" brushRef="#br0" timeOffset="72691.7344">1552 3122 100,'-5'0'38,"5"0"-29,-4 4 19,4-4 9,0 0-7,0 0-2,0 0-3,0 8 1,0-8-14,0 8 6,0-4 3,0 0-3,0 4 0,-9 0-8,9 0-2,0 4-4,0 0-1,0 1-3,0-1-3,0 4-1,0 4 3,9 0 2,-9 1 2,4 3-4,10-4-1,-9 0 1,4 1 2,0-5-2,4-4 0,1-4 1,0-4 0,-1-4 0,6-4 0,-1-4 0,-5-4 2,1 0 1,0-4 3,-10-5 14,-4 1 7,0 0-5,-4-4 0,-5 3-9,0 1 0,-1 0-8,-3 4-1,-1 3-2,5 1-2,-5 4-4,1 8 0,-1 0-27,0 8-9,5 0-84,5 5-56,-1-9 74</inkml:trace>
  <inkml:trace contextRef="#ctx0" brushRef="#br0" timeOffset="73789.9593">1857 3818 148,'-5'-4'57,"5"0"-44,0 4 10,0 0 2,0 0-8,0 0-2,0-4-8,-9 4-3,5 0-2,4 0-2,0 0 3,0 0-2,-9 0 2,9 0-4,0 0 0,0 0 1,0 0 0,0 0 0,0 0 2,0 0 1,0 0 1,0 0 2,0 0 3,0 0-2,0 0 1,0 0-1,9 0 1,-9 0-4,13-5-3,-8 1-3,9 0 1,-1 0 1,5 0 0,1 0 2,8-4 1,-9 4-1,10-4 1,-10 0 0,0 0 3,5 0 3,-5 0 2,0 0-3,0-1-3,1 5-2,3-4-3,-8 4 1,4 0-1,0 0 0,-4 0 2,0 0-1,-1 0 2,6 0-2,-15 0-1,5 0 3,0 0 0,-4 0-4,-1 0 1,1 0 0,4 0 0,-9 0-3,5 0 2,-1 0-6,1-5 0,-1 5-37,-4-4-15,0 0-45</inkml:trace>
  <inkml:trace contextRef="#ctx0" brushRef="#br0" timeOffset="75140.2111">2230 3482 108,'-13'-4'41,"8"16"-32,-4-16 15,4 4 5,1 4 1,4 4 2,-14-4-4,5 0 0,0 4-16,0-4 4,4 4 2,-8 0-2,4-4 1,-1 0-5,1 1-2,5-1-2,4-4 0,-9 0-7,4 0 0,5 0-3,0 0 0,5 0 0,4 0-2,-5-4 3,5 4 0,1-5-2,-1 5 2,4-4 1,1 0 2,4 0-1,-4 0-1,-5 0 1,5 0-1,-1 4 0,1 0 0,0 0 2,-1 0 1,-4 0-1,0 0-2,5 0 1,-9 0 1,-1 4-1,-4-4-1,9 8 1,-4 0 1,4 5 1,-9-1 1,5 4 2,-5 0 1,0 0 1,-5 9 2,5 3-3,-14 4-2,5 1-2,0 3 0,-9 0-2,4 1-1,1-1 1,-6-3-1,6 7-7,-6-11-3,6 3-34,-1-8-14,1 9-65</inkml:trace>
  <inkml:trace contextRef="#ctx0" brushRef="#br0" timeOffset="79074.8003">2599 3251 112,'-14'4'44,"28"4"-35,-28 4 16,14-4 4,-4 1-3,4 3-1,0 0-5,0 4-2,0-4-10,0 0 1,0 0 8,4 1-4,10-5-5,-9 0-2,4-4-4,4 0 1,-4-4-2,5 0-1,0-4 1,-1 0 1,1-8 3,-5 0 4,0-5-2,-4 1 1,4-4-3,-9 0 2,-9-5-2,4 5 2,-4-8-2,0 8 2,0 3-2,-5 5 0,5 0-1,-4 8 2,-6 8-1,6 4 0,-1 8-1,-13 1 0,13 7 0,0 4-2,5 1 1,-9-1 0,9 4 1,4 1-5,-4 3 1,5-4 0,4 5 2,4-1-3,5 1 0,1-1 1,3 1 0,1-5-3,4 0 2,5-3 1,0-1 0,-1-8 0,1 0 0,4-3 0,-13-5 0,4-4 0,1-4 2,-6-4-1,1-4-1,-1-4 3,1-4 0,4-5-6,-4-3 0,-5-4-23,5-8-11,-1-1-18,1-3-6,0-1-42</inkml:trace>
  <inkml:trace contextRef="#ctx0" brushRef="#br0" timeOffset="79645.2374">2713 3037 152,'-18'16'57,"4"-8"-44,-4 4 16,13-4 6,-4 0-2,5 0 1,-10 0-6,9 1-3,1-5-13,4-4-3,0 0 1,0 0-6,0 0 0,4 4 0,5-4 0,5 0 2,0 0 1,4 0-6,0 0 0,5-4-1,-9 4 0,4-4 0,0-1 0,0-3 0,5 0 2,-5-4-1,-4 0 2,4-4-2,-4 0-1,-1 3 1,6-3 1,-6 4-1,-4-4 2,1 4-26,3-4-12,-8-1-11,4 5-2,-9 0-27,4 0-38,-4 0 32</inkml:trace>
  <inkml:trace contextRef="#ctx0" brushRef="#br0" timeOffset="79912.8612">2845 2871 208,'-14'8'77,"14"0"-60,-9 0 17,9-8 21,0 12-13,0 0-15,0 4-9,9 13-11,-9 7-5,14 5 1,-10 3 0,10 5 1,0-1-2,-1-3-2,6 3 1,-6-11-1,6-1-5,-1-11-1,0-9-26,5-12-9,-10-8-74,6-17-41,-1-11 70</inkml:trace>
  <inkml:trace contextRef="#ctx0" brushRef="#br0" timeOffset="80665.7913">3246 3170 148,'-14'33'55,"14"-17"-43,0 12 1,0-16-3,0 0 2,0 0 5,4 1-3,1-5 2,0 0-9,-1-4 5,10 0 1,-5-4-2,5 0-1,8-4-2,-8-4 0,9-4-4,-5-5-3,5 1 0,-10-8-1,6 0 0,-1-1 0,-5-3 0,1 0 2,-14-1 3,0 1 2,0 0 3,-14-1 1,1 1-1,-1 4-1,-4 4-1,0 7 0,-5 1 4,5 8 5,-1 4-5,1 4-2,-4 4-5,3 9-2,1 3 1,4 8 0,10 9 0,-10 3 0,14 1-2,0 3-2,0 5-2,14 3 1,-10-7 1,10 3 2,4-3-1,10-1-1,-6-7 3,6-1 0,-1-8-4,0-3 1,-4-9 0,4-4 2,-8-8-1,8-4 2,-13-8-2,8-4-1,-3-4-13,3-9-6,-8-7-23,4 0-9,0-5-33,-4 1-53,0-5 31</inkml:trace>
  <inkml:trace contextRef="#ctx0" brushRef="#br0" timeOffset="81084.0361">3423 2640 168,'-14'8'66,"10"-4"-52,-1 0 17,5 0 2,-4-4-12,-1 4-2,1 0-5,4-4 1,0 4-8,0-4 2,0 0 2,9-4 0,4-4 1,1-4-2,4 0 1,5 0-4,-5-4 1,5-1-3,0-3 2,4-4-4,0-4-2,-4 7 0,5-7-1,-1 0 2,-4-1 1,-1 5-4,1 0 1,-14 4-49,5-1-19</inkml:trace>
</inkml:ink>
</file>

<file path=ppt/ink/ink6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5:08.078"/>
    </inkml:context>
    <inkml:brush xml:id="br0">
      <inkml:brushProperty name="width" value="0.13333" units="cm"/>
      <inkml:brushProperty name="height" value="0.13333" units="cm"/>
      <inkml:brushProperty name="color" value="#FF0000"/>
      <inkml:brushProperty name="fitToCurve" value="1"/>
    </inkml:brush>
  </inkml:definitions>
  <inkml:trace contextRef="#ctx0" brushRef="#br0">-2 40 72,'0'-8'27,"0"8"-21,4 0 10,-4 0 2,0 0-4,0 0 2,0 0-7,0 0-3,0 0 1,0 0 0,0 0-3,0 0-3,0 0 2,0 0 0,0 0-1,0 0-2,0 0 1,5 0-1,4 0 0,-4 0 0,-1-4 2,5 0-3,-4 0 0,-1 0-1,1 0 0,-5 0-38,4 0-33,6-1 20</inkml:trace>
</inkml:ink>
</file>

<file path=ppt/ink/ink6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6:27.618"/>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72 5279 100,'0'4'38,"0"0"-29,0 0 10,0-4 3,0 8-4,0 0 2,0 0 4,-9 0 2,5 0-13,4 0 1,-5 9 2,-4-5-2,4 4 2,5 4-5,-9 8-1,9 9-4,-4 7-1,4 5 1,0 4 3,0 3-2,0 1 1,0 0-5,0-1 0,0-3 1,0-5 0,0-3-2,-9-5 1,4 1-2,5-13-1,0 0-2,0-7 1,0-5-10,0-4-5,0 0-25,0-4-9,0 0-49</inkml:trace>
  <inkml:trace contextRef="#ctx0" brushRef="#br0" timeOffset="8722.582">59 5857 52,'0'0'22,"0"4"-18,0 0 4,0-4 0,0 0 11,0 0 7,0 0-7,0 0-3,0 0-12,0 0-4,0 0 3,0-4 5,0 0 0,4-4 3,5-4 0,5 0 1,-10-4 0,10 0 2,-9-1-7,4 1 2,0 4 4,0-4-5,5 0 0,-10 0-4,10-1-3,-1 1 2,6 0 0,-6-4-4,1-1 1,4 1 2,0-4 1,-4 4 1,0 0 0,-1-1 0,6 5 2,-6 0-1,-8 0 0,8 4-3,1-1-2,-9 5 3,4 0 0,4 0 1,-8 0 2,9 0-1,-14 4 0,4 0-3,5 0-2,-9 0 3,5 0 0,-5 4-1,0 0 1,0 0-2,0 0 2,4 0-2,6 0-1,-10-4 1,4 4-1,5 0 0,-9-4 0,0 0 0,5 0 0,4-1-5,-5-7 1,1 4-44,4 0-21,5 0-22</inkml:trace>
  <inkml:trace contextRef="#ctx0" brushRef="#br0" timeOffset="9413.0378">181 5712 156,'0'0'57,"0"0"-44,0-4 14,0 4 5,0 0-3,0 0 1,0 0-9,0 0 0,0 0-12,0 0 3,0 0 4,0 0-4,0 0-2,0 0-3,0 0 0,0 0-4,0 0 0,0 0-1,0 0 1,0 8 0,14 0 1,-14 4 0,5 0 0,-1 4 0,-4 5 2,0-1-1,9 4 2,-9 0-2,0 1 0,0 3-3,0-4 1,0-4 0,0 1 1,-9-5-5,9-4 1,0 0 0,0-4 2,0-4-6,0 0 1,0 0-10,0-4-4,0 8-18,9 9-5,-9 3-12,5 0-5,4 4-16,-9-3-32,5 3 30</inkml:trace>
  <inkml:trace contextRef="#ctx0" brushRef="#br0" timeOffset="10719.515">354 6149 104,'0'0'41,"5"4"-32,-5 0 15,0-4 5,0 0-3,0 0-1,0 0 0,0 0 1,9 8-14,-9 0 4,0 0 2,0 0-4,5 4 0,-5 0-4,0 1 1,0 3-6,0 0-1,0 4 0,0 0 0,0 5-5,0-1 1,0 4 0,0 1 0,-5 3 0,5 0 0,-9-3 2,4-1 1,1 0-1,-10-3-2,5-1 1,5-4-1,-1-4 0,-4 1 0,4-5 0,5-4 0,-9 0-3,5 0 2,4 0 1,0-4 0,0-4-9,0 0-4,0 0 15,0 0 8,0 0-7,0 0 0,0 0-5,0 0-2,0 0 3,4 0 0,5 0 1,-4 0 0,9 0 0,-10 0 0,5 0 0,5 0 0,-10 0 0,10-4 0,0 4 0,4-4 2,0 4-3,0 0 0,5 0 1,-5 0 2,-4 0 1,0 0 3,4 0-1,-4 0 0,4 0-3,-5 4 1,1 0 0,-5-4 1,0 0-2,5 0-2,0 0 3,-10 0 0,10 0-1,-10 0-2,6 0 1,8 0-1,-14 0-5,5-4-1,10 0-57,-6-4-25,1-8-17</inkml:trace>
  <inkml:trace contextRef="#ctx0" brushRef="#br0" timeOffset="16173.0691">1393 6950 232,'-14'24'88,"14"-12"-69,-5 1 13,5-5 0,0 4-13,0 4-3,0 4-9,-9 0-5,5 1-1,-1-1-1,5-4 2,0 0-8,0-4-1,0 1-47,0-5-19,0 4-31</inkml:trace>
  <inkml:trace contextRef="#ctx0" brushRef="#br0" timeOffset="16380.7447">1301 7666 236,'-4'33'88,"4"-21"-69,-9-4-5,9 0-5,0-4-15,-5 0-3,5-4-48,0 0-20,0-4-3,0-4 1</inkml:trace>
</inkml:ink>
</file>

<file path=ppt/ink/ink6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4T00:56:40.09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605 5736 96,'-18'12'35,"13"-4"-27,-9 4 13,14-4 7,-9 1-5,5-1 1,-10 4-2,10 0 1,-10 0-13,5-4 3,0 0 1,0 0-7,4 0-2,5 0-1,-9-3 2,9-5-5,0 4-1,0-4-2,0 0 0,0 0 0,9 0-2,5 0 3,-5 0 0,14-4 3,-5-1 3,-5 1-2,6-4 0,-1 0-1,9 0-2,-13 0 1,4 0 1,0 0-3,5 0 0,-5 0 1,-4 4 2,4 0-3,0 0 0,1-5 1,-6 5 0,1 0 0,0-4 0,-1 4 0,5-4 2,-4 0-3,-9 0 0,4 0 3,0 4 3,0 0-4,-5 0-1,6 0 2,-10 4 1,4-4-4,1 4 1,4 0 0,-9 0 0,4-4 0,5 0 2,-9-1-12,5-3-6,4 0-33,-4 0-16,-1-4-13</inkml:trace>
  <inkml:trace contextRef="#ctx0" brushRef="#br0" timeOffset="704.8989">910 5420 92,'-14'8'35,"10"-4"-27,4 5 13,0-9 13,-9 12-8,4 0-2,5-8-2,-9 4-11,4-4-4,5-4-4,0 0 2,0 8 1,0-8-2,0 0-1,0 0-1,0 0 1,0 0-2,0 0 2,5 0 2,4 0 4,5 0-4,-10 0-1,10-4-2,-10 4 1,6 0-4,-1 0 0,4 4 1,1 0 0,0-4 0,4 4 2,0 0-3,5 0 0,-9 0 1,4 0 2,0 0-1,-4 5-1,-1-5 3,-8 4 0,4-4 5,-5 0 3,1 4 0,-5 0 1,0 0-4,0 4 0,-5 0 1,1 0 2,4 5-3,-14 3-3,5 0 0,5 4 1,-10 1-3,0 7 0,1 0 1,4 1 2,-5-1-1,0 1 2,-4-5-4,4-4-2,1-4-3,-1-3-1,9-5-20,-8-4-10,4 0-56</inkml:trace>
  <inkml:trace contextRef="#ctx0" brushRef="#br0" timeOffset="2191.6263">1411 6226 108,'0'16'41,"0"-12"-32,0 8 4,0-12 2,0 4-7,0-4-2,9 4-3,-9-4 0,0 0 7,0 0 3,0-8-6,4-8 7,6 0 5,-1-9 5,0 1 3,4-4-3,-8-1-1,9-3-3,-14 0-1,13-5-4,-13 5-1,5-5-4,-5 1 1,0 0-6,0-5-1,0-3 0,0 7 0,0 1-5,9-9-1,-9 5 1,4-1 0,1 9 1,4 4 0,-9 3 0,5 5 2,4 4-3,-9 4 0,4 4 1,1 0 0,-5 8 0,0 0 0,9 8 0,-9 8 2,5 4-3,4 4 0,-9 5 1,0 3 2,0 4-1,0 1-1,0-1 3,0 1 0,0-1-6,0 1 0,0-5 1,4-4 3,1 1-2,-1-9 0,1 0 1,-1-8 0,6-4-3,-6-4 0,5-4 2,0-8 2,5-4 0,0-4 2,-1-8-4,5-5 0,-4-3-1,4 0 0,-4-1 2,0 1 0,-1-1 0,-8-3 2,4 4 1,-4-1 1,-1 5 0,-4 4 0,0 3-5,0 5-1,0 4 3,0 0 1,0 4-3,0 0-1,9 4-2,-4 4 3,4 8 0,5 12 1,4 8 0,-5 9 0,6 3-3,-6 5 2,5 3 5,1-3 2,-6-1 0,1-3-1,0-9-3,-1-3-2,6-9-2,-6-4 1,-4-4-1,0-12-2,5-8-35,0-8-14,4-8-46,-4-5-41,4-3 54</inkml:trace>
  <inkml:trace contextRef="#ctx0" brushRef="#br0" timeOffset="3017.9385">2217 5562 132,'0'12'52,"0"-8"-41,0 4 4,0-8 1,0 0-1,9 4 3,-9 0-4,4 0 0,5-4-8,-4 0 3,9 0 3,-10-4 0,10 0 1,-1-4-7,1 0-4,0-4 1,4 0 0,0-4 1,0-5 0,1 1 6,3 0 4,-8-4-1,0 3 2,4 1-4,-9-4 1,5 4-1,-5-9 1,-9 5 0,0 0 0,-9-1-2,4 1 1,-4 0-4,0 0 1,-9 3-5,4 5-2,0 0 0,-4 4 1,5 8-1,-10 4 2,5 8-4,-1 4-2,1 4 2,0 9 0,4 3-2,1 4 0,3 5 2,1 3 2,9 9 0,-9 3-1,9 1-4,9 0 0,-4-5 2,9-3 3,-1-1-2,1-3-2,9-9 2,4-8 0,0-8 1,5-7 2,5-9-1,-1-9 2,0-3 0,1-4 1,4-4-7,-5-8-2,-4-5-31,0-7-12,-5-1-21,1 1-10,3-1-17</inkml:trace>
</inkml:ink>
</file>

<file path=ppt/ink/ink6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0:56.377"/>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0 17 44,'0'4'19,"0"-4"-15,0 0 10,0 0 6,0 0-7,0 0 0,0 0-3,0 0-1,0-4 1,0 4 1,0 0-1,0-4-1,0 4-3,0-4-1,0 4-1,0 0 0,0 0-2,0-4 1,0 4-2,0 0-1,0 0 1,0 0-1,0 0 0,4 4 0,5-4 2,0 0-1,1 4-1,-1 0-2,0 0-1,0 0 2,0 0 2,0 1 2,-4-1 1,-1 4 0,5 0 0,0 0 2,1-4 1,-1-4-3,0 4-3,0-4 0,0 0 1,0 4 3,0 0 2,0-4-3,0 4-3,-4 0 2,-1-4 0,6 4 1,-6 0 0,5 0-5,0 0 1,0 0 0,1 0 2,-1 0-1,0 1 2,0-1 2,0-4 2,9 4-3,-9-4-1,0 4 1,0-4 0,5 0-2,-5 0-2,0 4-2,0-4-1,1 4 2,-1-4 2,4 0 0,1 0-1,0 0 1,-5 0 1,4 0-1,-3-4 2,-1 0 0,4 0 1,1 0-2,0-5 1,-5 5 0,0 0 1,0 0-2,0 0 1,0 0-2,0 0 2,0 0-2,0 0-1,1-4 1,-6 4 1,1-4-1,4 4-1,-5 0 1,1 4-1,-1-4 0,1 4 0,0 0-3,4 0 2,-5-4 1,1 4 0,4-4 0,0 4 0,-4 0-3,4 0 2,0 0 1,0 0 2,0 4-1,0 0-1,0-4 1,0 0-1,5 0 0,0 0 2,-1 0-1,1 0-1,0 0 1,-1 0-1,-4-4 2,0 0 1,5 4-1,-5 0 1,0 0 0,0 0 1,0 0-2,1 0 1,-1-4-2,-9 4-1,4 0 1,5 0-1,-4 0 0,-5 0 0,9 0 0,5 0 2,-5 4-1,0-4-1,5 0 1,-1 0-1,1 0 0,0 0 0,-5 0 0,4 0 0,1 0 0,0 0 0,-1 4 0,1-8 0,0 4 2,4-4 1,-5 4-1,6-4 1,-6-1-2,1 1 2,0 4-2,-1 0 2,1-4-2,0 4-1,-1 0 1,5 0-1,-4 0-3,0 0 2,-1 0 1,1 0 2,0 0 3,-1 0 4,1 0-11,0 0-3,-1 0 2,1 0 1,-5-4 4,5 4 3,-5 0-2,5 0 0,-1 0-6,1 0 0,-5-4 3,5 4 2,-1-4 0,1 0 1,0 4-7,-5-4 1,0 4 3,0 0 4,0 0-6,5 0 0,-5 0 4,4 0 4,1 0-8,0 0 0,-1 0 2,-3 0 2,-1 0 0,4 0-2,1 4 1,-5 0-1,0-4 0,9 0 2,-8 4-1,3-4-1,1 0 1,4 4-1,-4 0 0,4-4 0,-4 0 2,-1 4-1,1-4 2,0 0-4,-1 4-2,1 1 4,0-1 1,-1-4 0,1 0-2,0 0 1,-1 0 1,1 4-1,-1-4-1,1 0-2,0 0 1,-1 0 1,1 0 2,0 0-1,4 0 2,-4 4-2,-1-4-1,1 4 1,4-4 1,-4 4-1,-1 0-1,1 0 3,0 0 2,-5 0-2,0-4-2,0 4 0,0-4-1,0 4 0,0-4 0,1 4 2,-1-4 1,0 0-1,0 0-2,0 0 1,0 0-1,0 0 0,0 0 2,0 0-1,5 0 2,0 8-2,-1-8-1,-4 0 1,5 0-1,0 0 0,-1 0 0,1 4 0,0-4 2,-1 0-3,1 0 0,0 0 1,4 0 0,-4 0 0,4 0 0,-5 0 0,6-4 0,-6 4 0,6-4 0,-1 4 0,0 0 2,0 0-3,0-4 0,1 4 3,-1-4 1,0 4-4,0 0 1,0 0 0,1 0 0,-1 0 0,0 0 0,-4 0 0,4 0 2,-4 4-3,4-4 0,0 0 1,-4 4 0,4 0 0,0-4 0,0 0 0,-4 0 0,4 0-3,0 0 2,1 0 1,-1-4 2,0 4-1,0-4-1,0 4 1,1 0-1,-1 0 0,0 0 2,-4 0-1,4-4 2,-4 4-4,-1 0-2,6 0 2,-6-4 2,1 4 0,4-4-1,0 0 3,-4 0 2,4 0-4,-4 0-3,-1 0 1,1 4 2,0 0 0,-1 0-1,1 0-2,0 0-1,-5 4 4,0-4 1,0 0 2,5 4 0,-1 0-7,-4-4 0,1 4 1,3-4 1,1 4-2,0-4 2,-1 0 3,-4 0 1,5 4-1,0-4-2,-1 0 1,1 0-1,0 4-3,-1-4 2,-4 4 1,5-4 2,-5 4-1,5-4-1,-1 0 1,1 0-1,0 0 0,-1 0 2,1 0-3,0 4 0,4 0 1,-4 0 2,-1 0-1,1 0-1,0 0 1,-1-4 1,1 0-1,0 4-1,-1 1-2,1-5 1,0 4 1,-1-4 0,1 0 0,0 0 2,-1 0-1,1 0-1,-5 0 1,5 0-1,-5 0 0,0 4 2,0-4-3,0 0 0,5 0 3,-5 4 1,4-4-1,1 4-2,0-4 1,-5 0-1,0 0 0,0 0 2,0 0-1,0 0-1,0 0 1,0 0 1,1 0-3,-1 4 0,0-4 1,4 0 0,1 0 0,0 0 2,-1 4-1,1-4-1,0 0 1,-1 0-1,1 0 0,-5 0 0,5 0 0,-5 0 2,0 0-3,5 0 0,-1 0 1,1 0 2,0 0-1,-1 0 2,1 0 0,0 0 1,-1 0-5,1 0-1,0 0 1,-1 0 2,1-4-2,4 4-2,-4-4 4,-1 4 1,1-4 0,-5 4 1,0 0-2,0 0-1,1 0 1,-1-4-1,0 4 0,0 0 0,0-4 0,0 4 0,0-4 0,0 4 2,0-5-1,1 5-1,-6-4 1,1 4 1,-1-4-1,1 4-1,-1 0 1,1 0-1,4 0 0,-5 0 0,1-4 0,4 4 0,-4 0-3,4-4 2,-5 4 1,5-4 2,-4 4-1,0 0 2,-5 0-2,9 0-1,-5 0-2,1 0 1,4 0 1,0 0 2,-4 0-3,4 0 0,0 0 3,0 0 1,-5 0-6,6 0 0,-1 0 1,0 0 3,0 0 0,-5 0-1,1-4 1,0 4 1,-5 0-3,0 0 0,4 0 3,-4 0 1,5 0-1,-5 0 1,0 0 0,0 0 1,0 0-5,4 0 1,1 0 2,-1 0 1,1 0 1,-1 0 0,1 0-2,-5 0-2,0 0 3,4 0 2,1 0-4,0 0-3,-1 0 1,-4 0 0,5 0-2,-1 0 2,-4 0 3,0 0 3,0 0-4,0 0-1,0 0-9,0-4-4,0 4-24,0-4-11,0-8-72,9-16-52,0-5 72</inkml:trace>
</inkml:ink>
</file>

<file path=ppt/ink/ink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3-13T15:49:17.744"/>
    </inkml:context>
    <inkml:brush xml:id="br0">
      <inkml:brushProperty name="width" value="0.13333" units="cm"/>
      <inkml:brushProperty name="height" value="0.13333" units="cm"/>
      <inkml:brushProperty name="color" value="#002060"/>
      <inkml:brushProperty name="fitToCurve" value="1"/>
    </inkml:brush>
  </inkml:definitions>
  <inkml:traceGroup>
    <inkml:annotationXML>
      <emma:emma xmlns:emma="http://www.w3.org/2003/04/emma" version="1.0">
        <emma:interpretation id="{B84745D9-FDBE-469D-9D31-EC3C5D60BE7A}" emma:medium="tactile" emma:mode="ink">
          <msink:context xmlns:msink="http://schemas.microsoft.com/ink/2010/main" type="inkDrawing" rotatedBoundingBox="4717,7448 5378,10954 3245,11357 2584,7850" semanticType="callout" shapeName="Other">
            <msink:sourceLink direction="with" ref="{5C1FA936-2218-4683-AED2-EC2FBFFD3F06}"/>
          </msink:context>
        </emma:interpretation>
      </emma:emma>
    </inkml:annotationXML>
    <inkml:trace contextRef="#ctx0" brushRef="#br0">1598 32 12,'0'-5'5,"5"5"-2,-5-4-4,0 4 2,0 0 7,0 0 5,0 0 16,0-5 6,0 5-5,0 0-3,0-4-9,0 4-3,0 0-9,0-4-2,-5 4-2,5 0 1,-5 0-2,0-5-1,0 5 1,0 0 1,0 0 1,0 0 1,5 0 2,-5 0-1,5 0 0,0-4-1,-5 4 2,0 0 1,0 0 1,0 0-2,0 0-1,0 0 1,0 0 1,-5 0-3,5 0-1,0 0-1,-5 0-2,0 0 1,0 0 1,0 0 1,-6 0 3,1 0-1,0 4 2,-5 1-4,5-1 0,0 0 1,0-4 0,5 0-2,0 5 1,0-1-2,-5 1 2,5-5 0,-5 0 1,5 4-2,-1-4 1,1 5-2,0-1 2,0 1-2,0-1 2,-5-4-2,5 5-1,0-1-2,0 1 1,0-5 1,0 4 2,0-4 1,0 0 3,0 5-1,0-5 0,0 4-3,0 0 1,0 1-2,-1-1-1,1 1 1,0-1-1,-5 1 0,-5-1 0,5 5 0,-10 0 2,0 0-1,5 0-1,0 0 3,0 4 0,-1 1-1,1-5-2,0 9-2,0-1 1,0-3 1,-5 8 2,0-4-1,5 0 2,-6 0-4,-4 0 0,5-5 1,0 5 2,0 4-1,0-8-1,0-1-2,-1 5 1,6-5 3,-5 5 3,5-4 0,0-1 0,0-4-1,0 4 2,5 5-3,0-9-2,0 0-3,-1-4 1,1-1 1,5 14 2,0-5-1,0 1 2,0-5-2,0 0-1,0 9 3,5-5 0,0-4-1,-10 0-2,5 0 3,0 0 0,0 0 1,5 0 0,-10 0 0,5 4-2,0 0 1,0-4-2,-1 5-1,1-1 1,5 1-1,-5-1 2,5 5 1,-5-5-1,5 1 1,0 3 0,0-3 1,0-1-2,0 1 1,0-1-2,0-4 2,5 4-2,-5-4-1,5 0 1,0 9-1,-5 9 0,5-5 0,-5 1 0,0-1 0,0 5 0,0-5 0,0 5 0,0 0 2,5-5-1,-5 0 2,5 5-2,-5-9-1,0 5 1,5-6-1,0 6 0,-5-1 2,0-4-1,5 0-1,0 0 1,0 0-1,0-1 0,0 1 0,-5 0 0,5 0 0,0 0 0,0 4 2,0-4-3,0 5 0,0-1 1,0-4 2,0 0-1,0-1-1,0 1 3,5-4 0,0-1-1,0 9-2,0 5 1,0-9 1,0 9-3,-5-5 0,5 1 3,0-1-1,-5 0 2,5 1-4,-5-1 0,0-4 1,5 0 0,0 0 0,0 0 0,0-1 0,-5 1 2,0 5-3,5-5 0,0 4 1,0 0 2,-5-4 1,5 0 1,-5 0-5,0 0 1,5 0 0,-5-1 2,5 1-1,0 0-1,0 0 1,0 4-1,0 1 0,5-1 0,0 0 0,0 1 0,-5-1 0,1 9 2,-1-4-1,0 9 2,0-5-4,0-4 0,5 0 1,0 0 2,-5-5-1,0 0 2,0-4 0,0 0 1,0 0-2,0-5 1,0 1-4,0-1-2,0 1 2,-5-5 2,5-1 0,0 1 2,0 9-4,0 0 0,0 5 3,0-6-3,0-3 0,0-1 1,0 1 2,0-1-1,0-4-1,0 0 1,0 0 1,5 0-3,-5 0 0,5 0 1,1 0 2,-1-1-1,0 1-1,0 0 1,0 0-1,-5 0-3,5 0 0,0 0 4,0 0 1,0 0 0,0 0 1,0 0-2,-5 0 2,5 0-2,0-5 2,0 5 0,-5-4 1,5 4-7,-5-5 0,5 5 1,-5 0 1,6 0 1,-6-5 2,5 5-1,-5-4 2,0 4-2,5 0-1,0 0-2,0-5 1,5 5 1,0 0 0,0-5 2,0 1-1,0-5 2,0 4-2,0-4-1,-5 5 1,0-1-1,6 10 0,-6-14 2,5 9-3,-5-1 0,5 1 1,0-4 0,0-1 0,-5 1 0,5 8 2,-5-13 1,0 0-4,10 0 1,-5 5 0,1 4 2,-1 0-1,0 0-1,0-1 1,0-3-1,-5-1 0,5 1 2,0-14-1,-5 4 2,0-3 0,0 3-1,0 1-2,0-1 1,5-8-1,-5 13 0,1-9 2,-1 0-3,0 4 0,0 1 1,0-1 2,5 1-1,0-1-1,-5 5 1,5-4 1,-5 4-1,5 0 2,-5 0-2,0-4 2,0 4-4,0 0 0,0 0-1,0-5 0,1 5 4,-1-4 1,0 4-4,0 0 1,0 0 2,0-9 1,0 9-4,0 0 1,0 0 0,5 0 0,0 9 0,-5-9 0,0 0 0,0 0 0,0 0 0,0 0 2,0 0-1,1 0 2,-1 0-4,0-9 0,-10 9 3,10 0 1,0 0-4,-5-5-1,5 5 1,0 0 2,0 0 0,0 0 2,-5 0-4,0-4 0,5 4 1,0 0 2,0 0-3,-5-5 0,5 5 1,-5 0 2,5 0-3,-5 0 0,5 0 1,-5 0 2,0 0 1,6 0 1,-1 0-5,0-4 1,0 4 0,0 0 0,0 0 0,-5 0 0,5 0 0,-10 0 2,10 0-3,0 0 0,0 0 1,0 0 2,0 0-3,-5 0 0,5 0 1,0 0 2,-5 0-1,0 0-1,5 0 1,0 4-1,1 1 0,-6-5 0,5 4 2,-5-4 1,5 5-4,-5-5 1,5 9 0,0-9 0,0 4 0,0-4 0,0 0 0,0 0 0,0 9-3,0-9 2,0 0 1,0 9 2,0 0-1,0-5-1,5 1-2,1 4 1,-1 4 3,-5 1-1,0-5-1,0-1-2,0-3 1,0 4 1,5-5 2,-5-4-1,0 5-1,5 4 1,0-5-1,0 1 0,0-1 0,-5 1 0,0-1 2,1 1-3,-1-1 0,0-4 1,0 0 0,0 4 0,0-4 0,5 5 2,-5-5 1,0 4-4,10 1 1,-5-1-2,0 5-2,0-4 0,5-5 0,21-9-88,9-58-40,-25-63-17</inkml:trace>
  </inkml:traceGroup>
</inkml:ink>
</file>

<file path=ppt/ink/ink6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0:57.955"/>
    </inkml:context>
    <inkml:brush xml:id="br0">
      <inkml:brushProperty name="width" value="0.13333" units="cm"/>
      <inkml:brushProperty name="height" value="0.13333" units="cm"/>
      <inkml:brushProperty name="color" value="#C00000"/>
      <inkml:brushProperty name="fitToCurve" value="1"/>
    </inkml:brush>
    <inkml:brush xml:id="br1">
      <inkml:brushProperty name="width" value="0.13333" units="cm"/>
      <inkml:brushProperty name="height" value="0.13333" units="cm"/>
      <inkml:brushProperty name="color" value="#7030A0"/>
      <inkml:brushProperty name="fitToCurve" value="1"/>
    </inkml:brush>
  </inkml:definitions>
  <inkml:trace contextRef="#ctx0" brushRef="#br0">191 340 176,'0'-4'66,"-4"8"-52,8 0-3,-4-4-6,0 0-5,0 8 0,0 4 2,-4 1 1,-1 3-1,-4 0 7,0 4 4,0 0-4,0 5-1,-5 3-6,1 4-2,3 1 0,1 3 0,0 1 0,0-1 2,5 1 3,-6 3 4,1-4-2,0-3-2,5-9 2,-5-4 0,-1-3 1,6-5 0,-1-4-2,1-4 1,-1-4 5,1-8 2,-1-4-7,5-9-2,0-11-1,9-9 0,5-3-2,4-13-2,5 1 1,4-5 1,1-4 3,3-4 4,-3 5-4,4 3-1,-1 4-2,1 5-2,-4 7 1,-1 5-1,-4 7 0,-1 5 2,-3 4 1,-1 8 1,-4 3-2,-1 5-2,1 4 1,-5 8-1,0 8 0,0 9 2,-4 15-1,-5 5 2,0 7-2,0 9 2,0 3-4,-5 1 0,1 0 1,-1 0 2,1-1-1,-1-3-1,5 0 1,-5-1 1,1-7-1,-1-1 2,1-11-2,-1-1-1,1-11 3,-5-5 2,4-4 0,-4-4 0,0-4-19,0-8-5,0-4-31,-5-8-10,5-4-59</inkml:trace>
  <inkml:trace contextRef="#ctx0" brushRef="#br0" timeOffset="714.4781">164 704 224,'14'-8'85,"4"0"-66,0-8 1,-9 8-4,0-4-9,5 0 1,0-5-1,-1 1 1,6-4-4,3 0-1,6-4 3,-1-1-3,5-3 0,0 4 3,0 3 3,4 1 2,-4 4 3,0 4-7,-5 0-2,-4 4 1,4 4 3,-9 4-6,1 12-2,-6 0 1,-4 8 3,0 4-2,-4 1-2,-5-1 0,-5 4 1,1 5-1,-1-1-1,-4 0 1,5 5-1,4-5 0,-5-3 0,5-5 0,0 4 2,0-8-3,-4-3 0,4-5 1,0-4 2,-5-4-1,0-4 2,1-4-2,-1-4-1,5-4-2,0-9-1,5-7 2,4-8 0,0 3 1,5-3 0,4-1 0,0 1 0,0 0-3,5-1 2,0 1 1,-5 7 0,0 5 2,1 4 3,-6 4-4,1-1-1,0 9 0,-1 0 2,-4 4-1,0 8-1,0 4 3,1 4 0,-6 9-1,5 3 1,-4 4-2,-5 5-1,0 3 1,0 1-1,-5-1 0,1-4 0,-1-3-7,1-1-3,4-8-14,-5-4-7,5-3-55,0-13-21,5-13 9</inkml:trace>
  <inkml:trace contextRef="#ctx0" brushRef="#br0" timeOffset="1199.3645">1061 224 220,'0'4'82,"9"8"-64,5 8-4,-10-12-6,5 9-7,0-1-1,1 4 1,-1 4-1,-5 1 0,1 3-3,-5 4 2,-5 5 5,1 7 2,-5 9-2,-5 3-3,5 1-3,0-4 1,0-1 1,4-7 2,1-9-1,4-3-1,0-9 7,4-4 5,5-8 7,9-12 5,10-12 1,4-16 0,9-17-8,0-7 0,0-5-6,-1-8-1,-8 5-4,-4-5 1,-6 0 2,-8 8 2,-5 5-3,-4 7 0,-5 9-5,-9 8-2,0 7-14,-5 5-6,-4 8-1,-5 8-1,5 4-10,-1 4-5,1 0-34,5 0-13,13-8-16</inkml:trace>
  <inkml:trace contextRef="#ctx0" brushRef="#br0" timeOffset="2581.9171">1571 563 140,'-5'8'55,"-4"-4"-43,0 4 3,5-4 1,-1 0 5,0-4 7,-4 0 2,5 0 2,-1 0-17,1-4 6,-1-4 6,1 0-4,-1 0-1,5-4-8,0-5-1,5-7-2,4 0 1,4-13-4,1-3-3,4 0 0,5-1-1,0 5 0,0 3 0,-1 5 0,-4 4 2,1 3-5,-1 5-1,0 4 0,0 4 2,1 4-3,-1 4 0,0 4-1,0 4 0,0 8 2,-4 5 2,0 3-1,-1 4-1,-4 9 1,1-1-1,-1 4 0,0 1 0,-5-1-5,1 5 1,-1-1 0,1 5 2,-5 0-1,0-1-1,0-7 0,0-1 3,-5-12-2,1-3 1,4-5 2,0-4 2,-5-4-1,5-8-1,-4-8 1,4-8 1,0-8-3,0-8 0,0-9-1,4-7-2,1 3 3,4 5 2,0-1 0,0 5-1,0-5 1,0 1-1,1 0 0,3 3 0,-4 1 0,5 4 0,0 3 0,-1 1 2,-4 4-3,5 4-2,0 3 2,-1 5 2,-4 4 0,5 0-1,0 4-2,-1 4-1,1 4 2,0 9 0,4 7 1,-4 4 0,-5 9 0,4-1 0,-4 4-3,1 1 0,-6-1-1,1 1 3,-5-1 0,0 1 3,0-5-1,0-3-1,-5-1-2,5-8 1,0-3 1,0-5 0,0-8 0,0 0 2,0-4 1,0-8 1,5-4-5,4-8 1,4-9 0,1-7 2,4-13-1,1-3-1,3-13 3,1 0 0,-5 1 1,0-1 2,1 4-1,-1 5 2,-4 7-4,-1 9 0,-4 8 3,0 3 3,-4 9-6,0 4-2,-5 8-6,0 4 1,0 12 0,0 8 2,0 9 1,0 7 1,0 13-3,-5 3 0,0 1-3,1 3-1,4 5-1,0 0 2,0-5-1,0 1 0,4-8-10,6-5-3,-1-15-26,0-9-10,0-8-34,5-12-38,8-12 47</inkml:trace>
  <inkml:trace contextRef="#ctx0" brushRef="#br0" timeOffset="4066.3359">2950 433 220,'0'-4'85,"0"0"-66,0 4-3,-4 0-5,4 0-8,-5 0-2,5 0 0,0 0-1,-4 4 0,-1-4 6,-4 8 6,-5-4-4,1 4 0,-5 1-4,-1 3-3,6 4 0,-1 0-1,0 0 0,5 0 2,0 1-3,5-1 0,-1 0 1,5 0 0,0-4 4,0 0 2,0-3 9,5-1 2,-5-8 7,0 0 2,4 0-9,1-4-3,4-9-6,0 1-3,5-4-5,-1 0 0,5-4 0,1 4 2,-6-1-3,1 5 0,0 4-1,-1 4 0,-4 4-3,0 8 1,1 4 0,3 5 2,-4 3-1,5 0-1,0 4 3,-1 1 0,6-1 1,-1-4 0,5-4-3,4-4 2,0-4 3,5-8 1,4-8 1,5-8 0,0-12 2,5-9 1,9-7-3,-1-17-3,-4-16 4,5-16 1,-5-4-2,-4-4-1,-6-12 3,-8 3 1,-4-7-3,-6 4-1,-8 7 3,-5 13 3,-9 12 0,-4 13 2,-1 7-6,-4 12-3,-5 13-1,1 8-1,-1 3-3,0 9 0,-4 12-1,0 12 0,-5 8 0,0 17 0,1 15-2,-1 21-1,0 16-1,5 8 2,0 0 2,4 4 2,5 9 1,9-1 1,4-4-5,10 4 1,4-16 4,5-4 2,0-12-3,4-8 1,1-8 2,-1-9 1,-4-7-1,4-13-2,-4-4-2,-1-8 1,1-8 5,0-8 5,0-8-1,0-8 3,-1-8-4,-4-13 1,1-7-3,-1-5 0,0 5-1,0 3 0,-4 5-2,-5 8 1,0 3-4,-4 9 0,-1 8-6,-4 8 0,0 12-2,-4 13 3,-1 7 2,1 0-1,-1 5 6,1-1 1,4 1-5,0-1 0,4 0-1,5-3 2,5-5 1,0 0 3,4-7-1,0-5-1,0-4 3,5-12 2,0-8 2,-1-8 3,6-13-5,4-11-3,-1-13 1,-3-7 0,-1-1 3,0-4 1,-4 4 1,-5 5 2,-4 3-3,0 9-2,-5 7-5,0 9 0,0 4-2,-4 7 0,-1 5-3,-4 8 1,0 12-3,0 13 2,-4 11 5,-1 8 4,1 17-3,-6 4-3,1 8 1,0 3 2,-4 5-2,-1 0 0,0 8 1,-4-4 0,0 0 4,-5-8 5,0-4-1,-4-13 3,0-3-2,-10-9 0,-4-7-3,-4-5 1,-5-3-4,0-8 0,4-9-1,0-8-2,6-8-15,3-17-5,10-24-21,13-28-9,14-12-28,9-8-14,14-8-43</inkml:trace>
  <inkml:trace contextRef="#ctx0" brushRef="#br0" timeOffset="5837.7671">1439 1482 176,'9'-20'68,"0"12"-52,0-8 6,-4 12-1,-1 0 4,1 0 7,-5 0 0,0 0 3,0 4-19,0 0 0,0 0 0,0 0-8,0 0-4,4 8-1,1 8 0,-1 8 5,6 5 3,-6 3-4,1 8-2,-1 9 4,1 8 2,-5 7-2,0 5 2,-5 4-6,1 0-1,4 0-2,-5-9 1,1-7-4,-1 0 0,5-17-1,-5-3-24,1-13-7,4-4-13,9-12-1,5-12-6,4-8 1,5-8-36,4-4-29,5-5 51</inkml:trace>
  <inkml:trace contextRef="#ctx0" brushRef="#br0" timeOffset="6633.0469">1926 2085 176,'0'9'68,"0"-5"-52,0 0 6,0-4 1,0 0-10,0 0-2,0 0 0,0 0 3,5 0-8,4-4 10,0-5 6,4-3-5,6-4-2,-1-4-2,0-4-1,0-1-2,5-3 1,0-4-4,-5-9 1,0-3 1,0-5 2,-4-3-3,0-1-3,-1-4 0,-3 9-1,-6 7-2,-4 9 1,0 4 2,-4 3 2,-1 5-3,0 8-1,-13 12-8,0 8-2,-5 16 4,-4 5 1,0 3 2,4 0 0,5 5 0,-1-1 2,6 1-3,4-5 0,4-4-1,5-3 0,5-5 2,-1-4 0,5 0 0,0 0 0,5-4 0,-5-3 2,5-1-1,-1-4 2,-3-4-4,-1 0-2,-5 4 6,-4-4 5,0 0 0,5 0 1,-1 0-5,1-4-1,-1 0 1,6 4 0,-1-4-2,4 0-2,1 0 1,0-1-1,4 1-3,-9 4 2,0 0 1,-4 4 0,4 5 0,-5 3 0,-4 8 4,0 8 2,-4 13-2,-5 7-1,0 9-1,-1 0-2,-3 3 1,8-3-1,1 0 0,-1-9 0,1-3 0,4-9 0,0-3 0,0-1 0,0-4 2,0-3 1,0-9-4,0-4 1,0-4-7,0 0-3,0-8-12,0-4-6,4-8-27,5-12-12,5-9-49,4-7-36,5-13 65</inkml:trace>
  <inkml:trace contextRef="#ctx0" brushRef="#br0" timeOffset="7550.066">2586 1628 148,'-13'0'55,"8"4"-43,-4 0 21,9-4 6,-5 0-10,1 0-2,-1 0-10,1 0-2,-1-4-9,1 0-2,4 0 0,0 4 2,0 0 3,0 0 2,0 0 1,0 0-2,0 0-1,0 0-5,4-4-3,5 0 2,5-4 2,9 0-2,-1 0 0,6-4 5,4-1 3,-1 1-6,-3 4-1,-5 0-2,-5 0 1,0 4 0,-4 0 1,-5 0 0,0 0 0,0 0-2,0 0-2,0 0-2,0 4 1,0-4 1,0 4 2,1 0-3,-1 0-2,-5 0 4,5 0 1,-9 0 2,5 8 2,-1 0-1,-4 8 0,0 8-1,-4 9 2,-5 7-1,-5 9 0,0-1-1,-4 9 0,0 8-5,-5 8-1,5-1 1,0-3 2,4-4 0,5-4 2,0-13-2,4-7-1,1-9-2,-1-8 1,5-7-23,5-5-12,4-12-19,5-12-6,4-13-60</inkml:trace>
  <inkml:trace contextRef="#ctx0" brushRef="#br0" timeOffset="8134.2459">3096 1835 212,'-14'0'79,"10"4"-61,-10-8 15,10 4 3,-1-5-16,5 5 1,0-8-6,0 0-9,5 0-3,-1 0 0,5 0 0,0 4 1,5 0 4,4 0 5,1 4 2,-1 0 0,0 4-3,0 0 0,0 0-5,1 4-2,-6-4-5,-4 4 0,0 0 2,-4 0 1,-5 5-4,0-1-1,-5 0 3,1 0 1,4 4-3,0 0 1,9 1-2,5 3 0,8 4 2,10 4 0,5 1 6,13-1 4,-5 4 8,5 1 6,-9 3-9,0 1-3,-9-5-10,-4 4-1,-10-3 1,-9 7 3,-14 1-2,-13 3 0,-14-3-1,-13-5 1,-10 5-4,-4-1-2,0 1-1,-5-5 0,9-8-8,10-3-5,13-5-2,5-8-1,4-4-3,9-12 2,14-8 3,9-12 3,9-9-20,10-7-9,8-13-50,5 1-51,5-5 46</inkml:trace>
  <inkml:trace contextRef="#ctx0" brushRef="#br0" timeOffset="8466.1774">3483 2094 220,'0'4'85,"0"0"-66,0-4 1,0 0-4,0 0 2,0 0 3,5 0 5,4 0 1,0 0-14,4-4 3,1 0 4,4-5-5,5 1 2,0 0-4,4 0 0,1 0-5,-6 0 0,1 0-7,0 0-1,0 0 0,-1 0 0,-3-5-9,-1 1-2,5 0-12,-5 0-3,5-4-26,-1-4-9,6-9-63</inkml:trace>
  <inkml:trace contextRef="#ctx0" brushRef="#br0" timeOffset="9185.5284">3847 1624 132,'-13'0'49,"8"-4"-38,-4 4 8,9 0 3,0 0 4,-5 0 7,5 0-3,0-4 0,0 0-17,0 0 1,0 0 2,0 0-4,0 4 1,0-4-8,0 4-1,0 0-2,0 0-2,0 0 1,0 0 1,0 0-3,0 0-2,0 0 2,0 0 2,0 0 4,10 0 2,-1 0-1,0-4 1,4 0-4,6 0 0,-1 0-1,0 4 1,0-4 4,0 4 4,1 0-2,-6 0 0,1 0-3,-5 0 1,0 4-2,0 0 0,0-4-3,5 0 1,0 4 0,-1 0 3,1 0-3,0 0 0,-1 0 3,1 4 3,-5 0-2,0 8 1,-9 0-3,0 9 2,-9 7-2,0 5 2,-5-1-4,-4 8-2,0 5 2,0 8 0,-5 7-4,5 5 1,0 0 0,-1 4 2,1-4-3,4-5 0,5 1 1,0-4 2,5-4-3,-1-5 0,1-7-15,4-9-4,0-8-10,0-7-2,0-9-20,9-16-6,4-12-67</inkml:trace>
  <inkml:trace contextRef="#ctx0" brushRef="#br0" timeOffset="9876.0335">4258 1665 236,'-4'4'88,"13"4"-69,-5 4-5,-4-12-7,5 8-10,-1 0 2,1 0 10,-1 4 5,1 0-6,-1-3 13,-4 7 8,0 0-6,-4 8-1,-1 0-9,5 5-3,0-1-3,0 4 0,5 1-2,-1-1 2,6-3 0,-1-1 1,0-4-2,0-4-1,5-3-3,-1-9 1,1-8-9,9-8-3,4-9-17,5-7-7,0-8-4,4-1-3,1 1 16,4 0 9,-5-1 2,-4 5 2,-5 4-14,-4 3-4,-9 5 2,-5 4 3,-5 4 14,-4 0 6,-4 0 5,-5 4 2,-1 0 7,1-4 4,0 0 4,5-1 1,-1 1-4,1 0 1,-1 4-3,5 0 0,0 4-1,0 0 0,0 12 13,0 9 7,0 7 5,-5 12 2,1 21-4,-1 20 1,1-16-7,-10 48-3,-9 8-12,1 1-4,-6-1-6,-4-11-3,10-9-11,3-24-4,10-5-39,5-35-16,13-21-59,18-28-59,10-20 67</inkml:trace>
  <inkml:trace contextRef="#ctx0" brushRef="#br0" timeOffset="5161.5692">59 2288 232,'-18'-12'88,"18"8"-69,-14-13-3,14 9-4,0-8-9,0-8 0,0-13 8,0-7 2,0-5-6,5-3 5,4-1 1,0 1 0,9 3 2,-4 4-4,0 5-1,4 8-6,0 3-1,0 9-1,1 4 1,-1 8-4,0 12-2,0 8 2,0 8 0,1 9 1,3 3 0,6 0-3,4 5 2,4-1 1,0-4 0,5 1 0,5-1 2,-1-3-3,-4-1 0,0-4 1,-4-8 0,-5-4 6,0-7 6,-5-10 11,0-11 8,-4-12-10,-5-12-4,0-13-8,-8-4-4,-6-3-2,-4 3-3,-9 4 1,-5 9 1,-8 3-6,-6 9 1,1 4-10,0 3-4,-1 5-13,6 0-4,-1 4-13,5 4-5,4-1-27,9 1-10,14 0-2</inkml:trace>
  <inkml:trace contextRef="#ctx0" brushRef="#br1" timeOffset="270590.6531">2072 3789 136,'-5'-8'52,"5"4"-41,0-8 4,0 8 1,0-4-8,-4-4 0,-1 0 2,0-1 4,-4 1-8,-4 0 8,-1-4 3,-4 0 4,0 0 2,-1 3-8,-3 1-2,-1 0-7,0 4-2,0 4 0,-4 0 0,4 0-2,1 4-2,-1 4 1,5 4-1,-1 4 0,1 8 0,0 1 0,0 3 0,-1 8-3,6 1 2,4-1 1,0 0 0,4 1 0,5 3 0,0 1 0,5-1 0,-1 0 0,1 1 2,-1-1-3,5 1-2,-4-1 2,4-3 2,0-5 0,5-4-1,4 0 9,5 1 4,4-13-2,0 0-1,5-4-6,5-4-1,-1-4 1,1 0 0,-6 0-2,1-4 1,-4 0-2,-1 0-1,-9 0 1,0 0-1,-4 0-5,-5 0-1,-4 0-24,-1 0-8,-4 0-37,-4-8-57,4-1 33</inkml:trace>
  <inkml:trace contextRef="#ctx0" brushRef="#br1" timeOffset="271238.4596">2518 4117 216,'4'0'82,"1"0"-64,4 0 2,-4 4-2,4 0-8,-5 4 0,1 0 5,-1 8 2,-4 5-8,0 7 6,-4 0 2,-5 13-3,-5-5 0,-4 5-8,0 3-2,-5-3-2,5 3-2,-1-3-10,1-5-6,5-8-14,-1-3-6,0-5-39,10-8-60,4-16 30</inkml:trace>
  <inkml:trace contextRef="#ctx0" brushRef="#br1" timeOffset="272317.2189">2604 3765 164,'-9'-4'63,"9"4"-49,0-4 14,0 4 2,0 0-11,0 0-3,5-4-9,-1 0-3,5 0-2,1 0-2,-1 0 3,4-4 0,10-1 3,4-3-1,14 0 2,9 0-2,5-4 2,0 0-2,-1 3 2,-4 1 2,1 0 2,-6 0-3,-4 0 0,-5 4-5,-4 0-2,-4 0 0,-6 4-1,-3 0 0,-6-5 2,-4 5-1,1 4 2,-6-4-2,1 0 2,-5 0-7,0 0 1,0 0-4,-5 0 0,1 0 1,-1 0 2,-4 0-3,0 0 0,-5 4 10,0 0 5,-4 4-10,0 4-3,0 4 0,0 0 0,-5 9 5,0-1 4,0 4 1,-9 8 0,-4 9-1,0 3 2,-1-3-1,1 3 2,4 1-4,5-1-2,-1 1-3,10 0 1,9-5 3,9 0 3,9-3 0,9-9 2,14-4 0,0-7 1,4-5 0,1-4 2,4-8-3,0-4 1,0 0-3,0-4 0,0-4-3,-5-1 1,1 1 2,-6 0 2,1 0-1,-4 4-1,-1 0 1,-9 0 3,-4 0-2,-1 4-2,-3 0-2,-1 0 0,0-1 0,0 1 1,-5 0-2,1 0-2,-5 0 1,0 4 1,5-4-3,-5 4 0,0 0 1,0 0 2,0 0-1,0 0-1,0 0 1,0 0 1,0 0-8,0 0-3,0 4-11,-5-4-5,5 4-19,-5 0-8,1-4-65,-5 4-42,-5 0 68</inkml:trace>
  <inkml:trace contextRef="#ctx0" brushRef="#br1" timeOffset="274284.2385">2213 5044 328,'9'12'10,"0"8"-4,-4 4 8,-1 9 3,1 3-3,-1 5 2,1 0-9,-1 4-2,1 3-5,-1 5-1,-4 4 1,5-1 2,-5 1-3,0-1 0,-5 9 1,1-12 0,-1-9-3,1-7 2,-1-9-4,1-4-1,-1-3-8,1-5-2,-6-8-11,1-4-5,0-4-8,0-4 0,-4-12 9,3 0-1,-8-5 14,5 1 14,-1-4 10,0 0 7,1-5 4,3-3 2,1-1 3,0-3 1,-4-9 3,3 1-3,1-1 0,5 1-12,4 3 4,4-3 5,5 8 0,5-5 0,0 1-6,4-1-4,5 4-3,9-4-2,4 5-1,-4 3 0,0 5 0,0 4 2,0 0-3,-5 7 0,0 1-3,0 4-1,-4 4 3,0 0 3,0 4 2,-5-4 1,0 8-2,0 8-1,1-4-3,-1 4 1,0 4 0,-4 0 1,-1 0-5,1 5 1,0-1 0,-1 0 0,1 4 0,-5 4 0,-4 1-3,-5-1 2,-5 0-4,-4 1 1,-5 3-3,-8 1 2,-6 4 1,1-1 2,-5 0-1,0-3-1,0-1 3,0-4 0,5-8 1,0 1 2,0-9 1,4 0 1,5-4 2,4 0 3,0-4-2,5 0-2,5-4-5,4 0 0,4 0 4,5 0 2,0 0 0,5 0-1,0 0-3,4 4 1,0 0-2,0 0-1,0 4 3,1 0 0,-1 4 1,0 4 0,5 4 2,-5 4 3,0 5-9,1-1-2,-1 0 3,0 0 3,0 5-8,5-5-4,-5-4-3,0-3-1,1-5-4,-1-4-1,0-4-8,0-4-2,-4 0-7,0-4-4,-5 0 7,0 0 4,-5 0 16,1 0 6,-1 0 6,-4 4 2,9 0-1,-9 0-2,0 0 7,5 0 3,4-5 3,0 1 3,0-4-5,0-4 1,5-4-1,4-8 1,5 3-2,0-3 1,0-4-4,-5 0 1,0-1-1,-4 5 1,-1-4-2,-4-1-1,-4 1 3,-5 0 5,0-1-1,-5 5 3,1 0-6,-1-5-3,1 9-1,-5 3-1,0 1 2,4 8 1,0 0-3,-4 20-3,-4 8-3,-1 13 1,0 8 1,5 7 2,0 5 3,5 0-2,4-1-2,0-3 2,9-1 2,0-7-2,5 3 0,-1-11-3,5-5-3,5-12 2,0-8 0,0-8-6,-1-8 0,6-12-19,-5-4-6,-1-5-7,1-3-2,-5-8 1,0 3 0,1 1-25,-1 3-47,-4 1 24</inkml:trace>
  <inkml:trace contextRef="#ctx0" brushRef="#br1" timeOffset="272856.6716">2204 5011 208,'-5'0'79,"5"4"-61,5 0-7,-5 5-9</inkml:trace>
  <inkml:trace contextRef="#ctx0" brushRef="#br1" timeOffset="274735.0805">3251 5284 208,'-5'-9'79,"5"14"-61,-4-5 12,4 0 2,0 0-4,0 0 1,0 0-3,0 0-1,0 0-14,0 0 0,0 0 0,0 0-6,0 0-1,0 8-2,0 4-2,0 8 1,0 8-1,0 13 0,4 3 0,1 5 0,-1 3 0,1 5-3,0-4 2,-1 3 1,1-7 2,-1-9-1,1-3-1,-1-9 1,1-4 1,-1-3-3,1-5 0,0-8 3,4-4 1,0-8 12,4-12 7,1-17-5,13-19-2,-4-21-8,9-12-3,0-8 0,0 4 0,0 4-5,-1 4 1,-3 8-2,-5 7 0,-5 10-14,-5 7-4,-3 13-17,-1 7-4,-5 9-42,1 4-17,-5 12-11</inkml:trace>
  <inkml:trace contextRef="#ctx0" brushRef="#br1" timeOffset="276250.8816">3979 5044 224,'-4'-4'85,"4"4"-66,0 4-3,0-4-7,0 0-7,0 0-2,-5 4 7,1 0 5,-1 8-6,-4 4 1,-5 4 0,1 13 1,-6 7 2,1 9-5,-4 9-3,3 6-8,1 1-1,4-4 5,5-5 6,5 1-7,4-8 1,4-1 2,10-7 4,0-13 1,4-4 2,5-12 5,-1-4 2,6-8 4,-1-8 3,-4-8 0,0-12-1,-1-13-6,-3-11-1,-1-5-8,0-4-3,-4 1-1,-1 3-1,-4 0 2,-4 5 3,-5 11-2,-5 4-2,-4 9-25,0 7-11,0 9-35,-5 12-16,1 12-34</inkml:trace>
  <inkml:trace contextRef="#ctx0" brushRef="#br1" timeOffset="276700.3805">4025 5737 172,'4'20'66,"1"-16"-52,4 0 1,0-4-4,0-4-1,5-4 4,0-4-2,4-4 3,5-9-8,4-7 7,9-13 5,5-7-6,5-5-2,-1-3 0,1-9 3,-5-4 1,-5-5 3,1-3 3,-5-4 4,-5-4-9,-4 4-4,-5 12-5,-9 12 0,-4 9 0,-5 11 3,-5 13-1,-4 12 0,-14 16-8,0 20-2,-9 25 0,-9 19 0,-4 29-2,4 13 0,14 15 2,8 1 0,15-8 1,13-5 0,14-4-3,9-16 2,9-8-10,9-24-5,9-13-12,9-11-5,5-21-11,4-4-5,-4-16-50,-4-8-41,-15-8 58</inkml:trace>
  <inkml:trace contextRef="#ctx0" brushRef="#br1" timeOffset="281295.5916">3051 6073 288,'4'-4'107,"1"8"-83,-5-4 2,0 0-6,0 0 0,0 8 2,-5 0 4,1 8 3,-6 4-15,-3 9 7,-10 7 6,-9 0-6,0 5-2,5-5-11,0 1-3,4-1-5,5-11-3,-1-1-18,10-4-9,5-8-33,8-8-12,15-8-56,8-8-45,9-4 71</inkml:trace>
  <inkml:trace contextRef="#ctx0" brushRef="#br1" timeOffset="282090.3702">3315 6417 232,'0'-4'88,"4"4"-69,-4 0 13,0 0 2,0 0-9,0 0 0,0 0-5,0 0-3,0 0-9,-4 0 4,-1 0 3,5-4 2,0 0 1,0 0-11,0-1-5,0 5-3,5-4-1,4 0 0,0 0-2,4 0 3,6 0 0,3 0 3,-3 0 1,-1 0-1,0-4 1,0 8-4,-4-4-2,0 0 2,-5 4 2,0 0 0,4 0 2,1 0-2,4 0-1,1 0 1,-1-4-1,5 4 2,-5 0 3,0 0-2,-4 0-2,-1-4 2,-4 4 0,0 0 5,-9 0 3,0 0 2,0 0 3,0 0-3,0 0 0,5 0-7,-5 0-2,5 0-2,-5 0 1,0 0-2,0 0-1,0 0 1,0 0 1,4 4-1,1 4 2,-5 4-2,0 4 2,-5 5 0,-4 11 1,-5 8-2,1 5-2,-5 3 3,-5 13 2,0 4 0,0 4 2,0-1-4,5-3 0,0-8-1,4 0-2,5-9-2,0-3 1,0-17-10,5-4-5,-1-8-12,5-3-3,0-13-7,5-13-4,4-3-30,4-12-14,1-9-47</inkml:trace>
  <inkml:trace contextRef="#ctx0" brushRef="#br1" timeOffset="282617.8865">3879 6453 208,'0'-8'79,"5"8"-61,-1 4 4,-4-4-4,0 0 0,0 0 3,0 0 6,0 0 6,0 0-18,0 0 3,0 0 2,0 0-7,0 0 0,0 0-3,0 0-1,5 8-1,-1 0 0,-4 4-2,0 5-1,0 3-1,0 0 0,0-4 0,0 4 2,0 5 1,5-5 1,-1 0-2,1-4-1,0 1-3,-1-1 1,5-4-2,5 0-1,4 0 3,9 0 2,5 1 0,5-5 2,4 0-2,0 0 0,4-4-6,-4 4 1,0-4 0,-9-4 2,-9 0-6,-5 4 1,-4-4-21,-5-4-7,-5-4-22,-4-4-8,-4 0-4,-1-5 3,1 1-6,-1-8-46,1 0 21</inkml:trace>
  <inkml:trace contextRef="#ctx0" brushRef="#br1" timeOffset="282916.7425">4311 6344 276,'-14'0'104,"19"-4"-81,-18 0 3,8 8-6,1-4-5,-1 8 1,5 0 3,0 4 0,0 4-10,0 9 12,0 7 6,0 8-3,0 13 0,0 12-2,-4 12-2,0 8-2,-1 0 1,1-4-10,-1-4-5,1-5-6,0-11 1,4-12-12,-5-13-7,1-8-29,0-11-13,4-9-26,4-25-9,0-19-34</inkml:trace>
</inkml:ink>
</file>

<file path=ppt/ink/ink6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1:56.521"/>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4408-2812 184,'4'0'71,"10"0"-55,0 4 4,-5 0-2,0 4-9,5 4-3,-5 4 3,0 5 2,4 7-6,-3 8 4,-10 9 1,0 11 3,-5 9 5,0 0-15,-4-4-3,5-5-3,-1-7 1,1-9-10,4-3-4,0-9-21,0-4-6,4-7-49</inkml:trace>
  <inkml:trace contextRef="#ctx0" brushRef="#br0" timeOffset="328.1518">4886-2816 80,'14'-20'30,"-5"11"-24,0 1-3,-5 4-2,1 4 23,-1 0 13,1 4 8,4 0 3,-4 4-15,-1 9-6,5 7-15,-4 4 1,-1 13 1,-4 11-1,0 13 2,0 8-10,0-8-6,0-1 1,0-7 1,0-4-13,0-13-7,0 1-37,0-13-13</inkml:trace>
  <inkml:trace contextRef="#ctx0" brushRef="#br0" timeOffset="3121.1607">3963-84 168,'-5'0'66,"5"4"-52,-4-4-8,4 0-5,0 0 12,0 0 9,-5 0 8,0 0 5,10-4-19,0 0 0,-1 0 0,10-4-4,4 0-2,5-8-8,4 0-1,-4 0-1,4-1 2,5-3-3,0 0 0,4 0 1,-4-1 2,0 1-3,0 4 0,-5 0 3,-4 4 1,-5 0-17,0 3-7,-4 1-30,-5 0-12,0 4-18,-9 0-20,0 4 41</inkml:trace>
  <inkml:trace contextRef="#ctx0" brushRef="#br0" timeOffset="3646.0784">4045 204 188,'-14'4'71,"19"0"-55,-10 0-5,5-4-5,0 8 0,-9 4 6,0 8 5,-5 5 4,0-1-11,1 0 3,-1-4 3,0 1 1,1-5 1,4-4 0,0-4 0,4 0-5,5-4-3,0-4-5,9-4-4,9-8 0,5-4 1,4-4-1,5-5 2,0 1 0,5 0 1,-1 0 0,0-5 2,1 5-3,-1 4 0,1 4-1,-1 3 1,1 1-2,-6 4-1,-3 0 1,-2 0 1,1 4-3,-4 0 0,-5 4 1,5 0 2,-5 0-1,-4 0-1,0 0 1,-1 0 1,-4 0 1,1 0 1,-1 0-2,0 4 1,-5 0-2,-4-4-1,0 0-10,0 0-6,5-4-34,-1-8-13,6-13-64</inkml:trace>
  <inkml:trace contextRef="#ctx0" brushRef="#br0" timeOffset="2731.0676">3744-205 148,'5'-24'55,"-5"20"-43,0 4 5,0 0 2,0 0 2,4 8 2,1 0-4,-5 4 1,4 0-11,-4 8 6,0 5 2,0 3-7,0 8-1,0 5-1,0 12 2,-4 15-3,-1 17-2,-4 4-2,0 0 0,0-4-2,0-8-1,4-4 1,1-4-1,-1-8 0,5-9 0,0-7-18,0-9-8,0-8-24,5-11-8,-1-9-34</inkml:trace>
  <inkml:trace contextRef="#ctx0" brushRef="#br0" timeOffset="2250.0232">3466 58 192,'-9'-4'71,"9"0"-55,0 4 4,0 0-2,-4-4-5,-1-4 2,-4 0-2,-5 4 0,1-4-7,-10 0 5,-4 3 4,-5 5-3,-9 0 1,-4 9-4,-5 3 0,-4 8-3,-6 8 1,1 17-4,5 11-2,-1 17 0,5 8-1,4 0-3,10 0 2,9-4-1,4-4 0,9-8 2,10-9 0,4-3-3,4-9 2,10-3 1,4-9 0,5-7-3,4-9 2,10-12 1,-1-8 0,5-12 0,0-1 0,0-3 0,0-4 0,-5 0 0,-4 3 0,-4 1 2,-10 0 1,-5 4 1,-3-5 0,-6 5 0,-4 0 0,-9 0-2,-5 0-2,1 4 1,-10-1-1,0 5 2,0 4 3,1 4 0,-1 0 2,0 4-4,5 0-2,4 0-3,5-4 1,0 0-1,4 0-2,5 0 3,5-4 2,9-4-2,-1 0 0,6-4 1,3 0 0,6 0-5,-1 0 1,0-1-18,5-3-8,0-4-31,4 0-11,5-9-26</inkml:trace>
</inkml:ink>
</file>

<file path=ppt/ink/ink65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1:19.123"/>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0 0 140,'9'57'52,"0"-20"-41,-4 31 2,-1-31 0,1 15 2,-1 9 3,1 0-3,-1-1-1,1 1-8,-5 0 0,0-9 1,0-3-1,0-4 1,0-5-4,5-4-2,-5-7-5,0-9-2,0-8-33,0-12-13,4-12-25</inkml:trace>
  <inkml:trace contextRef="#ctx0" brushRef="#br0" timeOffset="239.4372">68-829 260,'-54'8'96,"45"-8"-75,-1 4-1,10-4-4,0 0-14,0 0-1,0 4-3,-4 0 0,-1 4 2,5-4-7,-4 0-3,4-4-14,0 0-5,0 0-27,0 0-9,9-4-12</inkml:trace>
  <inkml:trace contextRef="#ctx0" brushRef="#br0" timeOffset="1095.4248">760 575 108,'14'-8'44,"-5"8"-35,-5-12 1,-4 12-4,5-4-4,-5-4 1,-5 0 0,1-5 1,-5-3 20,-5 0 8,0-4 2,-4-4 0,0-5-15,0-7-4,-5-1-9,0-7-6,0-5-1,5 5 3,0-5 3,4-3 0,5 3 2,0 5 0,5-1 1,4 9-4,0 3-1,4 1-1,1 8-2,-1 3-2,1 9-1,4 4 2,0 4 2,5 12 0,-1 8 2,1 5-2,4 11-1,0 4-2,1 1 1,-1-1 1,0 5 2,0-1-3,-4 1 0,0-1 1,-1-3 2,-4-9-3,0 0 0,1-8 1,-1 1 2,-5-9-1,1-4-1,-1-8 1,1-12 1,4-8-3,0-13 0,0 1 1,0-5 0,0-7 0,0-5 2,5 5-1,-5 3-1,5 1 1,-5 3 1,5 5 3,-1 8 2,-4 4-6,0 3 0,1 5-3,-1 4 0,0 4 2,4 8 2,1 4-1,0 8 2,-1 5-2,1 7-1,4 4 1,-4 5-1,4-1 0,0 1 0,-4 3-9,4 1-4,0-5-7,-4-4 0,0-3-18,-1-9-8,1-8-41</inkml:trace>
  <inkml:trace contextRef="#ctx0" brushRef="#br0" timeOffset="1780.1147">1570-319 208,'-4'-21'79,"4"17"-61,-10-12 10,6 12 0,-1 0-12,-4 0-2,0 0-4,-5 4 1,1 4-6,-5 4-5,-1 8-3,-3 5 2,3 3 2,1 4 0,0 5 2,4-1-7,5 4 1,5-3-1,4-5-1,0 0 4,4-3 2,1-5-2,4-8-2,0 4 2,-4-4 0,-5-12 1,9 0 0,-5-8 8,1-8 5,-1-8-4,1-4-1,-1-5-2,1-3-1,4-5-6,0 1 1,0 3 0,0 1 0,1 8 0,-1 3 0,-5 9-3,5 4 0,0 8 2,0 8 0,1 12 3,3 8 3,1 9-2,0 7-2,-1 9 0,5 12 1,1 3-1,-1 13 2,0 20-2,0 5-1,-4 3 1,0-4-1,-5-8 0,0 0 0,-5 0 2,-4-4 1,-4-8 1,-5-12 0,0-8 2,-1-17 3,-3-7 7,-5-9 4,-1-8-1,-3-8 0,-1-8-6,0-8-3,0-8-8,5 0-1,0-8-8,0-9-3,4-3-3,5-12 0,4-5-15,5-8-7,10-7-36,3-9-17,5-8-23</inkml:trace>
  <inkml:trace contextRef="#ctx0" brushRef="#br0" timeOffset="2342.6005">1748 146 104,'9'8'41,"-9"0"-32,0-4 13,0-4 3,0 0 11,0 0 5,0 0-9,4 0-2,1-4-17,4-4-3,0-4-3,0 0-1,0-8-1,0-13-1,0-3 0,0-5 2,1-7 1,-6-5-1,-4-7-1,0-5-1,-4 0 2,-1 0-3,-4 5 0,0 7-1,0 4 1,0 9 0,-5 4 3,5 7-3,0 9 0,0 12-1,-5 8 1,0 16-4,1 12 0,-1 21 3,0 20 1,5 16-4,0 0 1,9 0 0,5-4 0,8-9-3,10-11 0,9-8-5,9-17-2,9-11-11,0-17-4,5-12-22,-1-17-9,1-11-37</inkml:trace>
  <inkml:trace contextRef="#ctx0" brushRef="#br0" timeOffset="3196.8545">2198-76 148,'-9'-5'57,"4"10"-44,-4-5 7,5 4 1,-5 0-16,0 4-4,-5 0-1,-4-4-1,-10 4 1,6-8 2,-1-4 3,-4-4 4,-1-4 5,1-5-2,9-3 3,4-8-6,1-8-3,8-9-3,10-8 0,4 1-2,4-1 2,1 1 0,0 3 1,4 4 2,-5 5 3,1 8 0,0-1 2,-1 9-6,1 4-1,0 4-2,-1 7-2,6 5 3,-6 4 0,-4 8 1,5 9 2,0 7-1,-1 8 0,-4 13-3,0 12 1,-4 7-4,0 5 0,-1-4 1,1-4 2,-1-5-1,-4-3-1,0-5 1,0-7-1,0-5-5,-4-7 1,-1-5 0,1-4 2,-1-8 1,-4-4 1,4-8 2,1-8 1,-1-12-1,1-12 1,-1-9-2,5-11 2,5-5-4,-1-4 0,5 0 1,5 5 0,0 3 0,-1 9 0,6-1 0,-6 9 0,5 3 0,1 5 2,-1 8-1,-5 4 2,1 8-2,4-1-1,1 9 3,-6 9 0,5 7-1,-4 4 1,0 12-7,-1 9 1,-4 7-8,1-3-3,-1-5-10,0-3-3,-5-9-23,1-4-8</inkml:trace>
  <inkml:trace contextRef="#ctx0" brushRef="#br0" timeOffset="3530.1435">2567-728 192,'18'12'71,"5"4"-55,-1 5-5,-8-9-5,0 8-9,-1 4 2,1 9 7,0 7 6,-5 13-6,-5 11 3,1 1 4,-5-4-3,0 4 0,-5-5-6,-4-3-1,0-13-3,5-7-3,-5-13-12,4-8-2,5-24-67,5-28-40,8-21 53</inkml:trace>
  <inkml:trace contextRef="#ctx0" brushRef="#br0" timeOffset="3718.3692">2662-1282 232,'-41'4'88,"19"0"-69,3 0 8,10 0-1,-4 4-14,-1 4-2,0 4-8,-4 0-2,4-4 0,1 1 0,-1-5 0,5-4-14,0-4-5,4-4-52,5-4-61,0-5 30</inkml:trace>
  <inkml:trace contextRef="#ctx0" brushRef="#br0" timeOffset="4277.6568">2949-874 140,'0'8'55,"5"-8"-43,-1 0 3,-4 0 1,0 0 1,0 0 2,5 8-2,-5 1 2,0 3-10,-5 8 1,1 4 1,-6 9-6,1 7-1,-4 9-2,-1 15-2,0 5 1,5 0-1,0 0 0,5-13 0,4-3 0,0-8 0,4-9 0,5-8 0,0-7 0,1-9 2,-1-4 14,4-12 9,1-12-8,0-13-2,-1-7-5,-4-13-1,0-7 1,-9-5 1,0-8 1,-4 0 0,-5 13 0,0 7 0,0 9-4,-5 7 0,0 5-12,1 8-4,-1 8-10,0 3-1,1 9-17,4 4-6,4 5-58,5-9-46,14-4 54</inkml:trace>
  <inkml:trace contextRef="#ctx0" brushRef="#br0" timeOffset="23572.3366">-482-1323 172,'-5'-8'66,"5"12"-52,0-4-5,0 0-8,0 0-2,0 0 2,0 0 2,0 0 1,-5 0-2,1-4-2,-1 0 3,1 4-4,-1-4-2,1 0-71,4-8-32,0-9 53</inkml:trace>
  <inkml:trace contextRef="#ctx0" brushRef="#br0" timeOffset="36226.5643">-464-684 176,'0'5'68,"4"3"-52,-4 4 1,0-4-2,0 4-4,-4 0 1,-1 0 0,1 0 0,-1 1-6,1 3 5,-1 0 4,0 0-3,1 4-2,-1 5-5,1 7-4,-1 9 0,5-1 1,0 4-3,0 1 0,0-5 3,0 1 1,0-5-4,0-3-1,5-9-13,-5 0-5,4-8-16,-4 1-7</inkml:trace>
  <inkml:trace contextRef="#ctx0" brushRef="#br0" timeOffset="36602.6789">-148-781 140,'5'0'52,"-1"4"-41,-4 5 11,0-1 1,-4 4-2,-5 8 2,0 4 2,-5 9 4,0 3-15,-4 9 7,0 3 3,4 1-8,1-1-4,4 1-7,-1-9-2,6 1-17,4-5-5,0-7-40,4-13-14,15-16-22</inkml:trace>
  <inkml:trace contextRef="#ctx0" brushRef="#br0" timeOffset="5133.4432">3459-1129 148,'0'-4'55,"4"4"-43,1 0 8,-5 0 2,0 0-7,0 0 2,0 0 1,0 0 1,4 8-10,-4 5 6,0 3 4,0 12-8,0 8-1,0 9-6,0 4-1,0 3-1,0 1-2,0-5 1,5-7 1,-1-5-3,6-7 0,-1-5 1,0-8 0,4-4 2,1-8 1,4-8 1,1-8 2,-1-8 1,4-9 1,1-7-2,0-4 1,0-13-2,-1 0 0,-3 5-3,-1 3-2,-4 9 3,-1 8 0,-4 3-4,-4 9 1,4 8-5,-9 8 1,5 12-3,-1 12 0,-4 5 4,5 3 1,-1 0-1,5 1 2,0-1 1,0-3 2,1-5-3,3 0-2,-4-8 2,0-4 2,5 1-2,0-9 0,-1-8 3,1-9 3,9-11 0,-5-8 0,0-9 1,0-3 3,5-9 2,0-8 1,0 1-6,-1-5-2,6 4 0,4 5 2,-1 7-3,1 9 0,0 7 1,0 13 0,0 8 2,0 12 1,0 12-3,-5 8-3,-4 9 0,-5 3-1,-4 4-3,-10 5 2,-8 3-6,-10 1-3,-9-1-19,-9-11-6,0-13-59,1-16-64,8-16 46</inkml:trace>
  <inkml:trace contextRef="#ctx0" brushRef="#br0" timeOffset="5702.2369">3454-1133 252,'-4'4'93,"4"17"-72,4 7-6,1-8-8,4 4-10,4 5 2,1-1-23,0-4-10</inkml:trace>
</inkml:ink>
</file>

<file path=ppt/ink/ink6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11-16T05:35:38.636"/>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2449 242 188,'-5'-8'71,"10"4"-55,-5 8-2,0-4-6,0 0-9,-5 0 1,1 0 6,-5 0 6,0 0-6,-5 0 3,0-4 2,-4-5 0,-5 1 3,-4-4-3,-9 0 1,-5 0-5,0 4 1,-5-4-7,1 0-3,-1 3 5,1 1 5,-1 0-2,-4 0-1,-5 0 2,1-4 2,-1 0-4,0 0-1,-8-1-2,4 5 1,-1 0-4,1 0 0,5 0 1,3 0 2,1 0-1,5 4 2,-1 0-2,1 4 2,-1-4-4,1 4 0,4 4 1,-5 0 0,1 0 0,4 0 0,-5 0 2,5 0 3,0 4 0,5 0 2,-1-8-2,1 4 0,4 4-1,0-4 0,9-4 0,1 0 0,-1 4 0,5-4 0,0 0-2,-1 0 1,1 5-2,0-5-1,0 0 1,-1-5 1,1 5 1,0 0 3,-5-4-1,1 0 0,-1 0-1,0 4 0,5-4-2,0 4 1,-1 0-2,1 0-1,4 0 5,-4 0 1,0 0 0,0 0-1,0 0-6,-1 4 1,6-4 0,-1 4 2,0 0-3,1 5 0,-1-5 1,5 8 2,0 0-3,4 0 0,1 4-1,4 4-2,0 1 5,0-1 3,4 4-1,-4 5-2,5 3 4,-5 4 1,0 1-2,0 3-3,0 5 0,-5-1-1,1 5 2,-1 3 1,-4 5 3,5 0 1,-1-1-6,5 1-2,0-4 0,5-1 0,-1-7 3,1-1 1,4 1-4,0-5 1,0 1 2,0-1 3,-4-3-2,-1-1 0,1 0-1,-1 1-2,1-9 3,-1 1 2,-4-1-4,0 0-1,5 1-2,-5-1-2,0 0 3,0-4 2,0 5 0,0-5 2,0 8-4,-5 1-2,5-1 2,5 5 0,0-5 3,-1 4-1,-4-3-1,5-1-2,-1 5 1,1-1 1,-1-4 2,1 9-1,-5-9-1,4 9-2,1-5 1,0 1 1,-5-1 0,0 0 0,0-3 2,4-1-1,1 1-1,-1-1 1,1 0-1,-1-3 0,1-1 0,-1 0 0,1 1 0,0-1 0,-1 0 2,1-3-3,-1 3-2,1-4 2,-1 0 0,-4 1 1,5 3 2,-5-8-1,0 5-1,4-5 1,1 4-1,-1 4 0,1-3 2,0-1-3,-1 0 0,-4-4 1,5 5 0,-1-5 0,1 0 0,-5 0 0,0 1 0,4 3 0,1-4 0,-1 0 0,1 5 0,0-1 0,-1 0 0,1 1 0,-1-5 0,1 0 0,-1 0 0,1 1 0,-1-1 0,1 0 0,0 0 0,-1-4 0,5 5 2,-4-9-3,4 4 0,-5 0 1,1-4 0,0 0 0,-1 1 0,1-5 2,-1 0-1,1 4 2,-1 0-2,1 0-1,-5-12 1,4 8-1,-4 4 0,5-3 2,-5-1-1,4 4-1,-4 0-2,5-4 1,-5 0 1,0 0 0,0-8 0,0 8 0,5 0 2,-1 0 1,-4-8-1,5 9-2,-5-1 1,0 0-1,0-8 0,4 12 2,-4-4-3,0 0 0,0 0 1,5 0 0,-5 0 0,4 0 0,1 1 0,-5-1 2,4 0-1,-4 0-1,0-8-2,0 8 1,0 0 3,5 4 1,0-4-1,-5 0-2,4 5 1,1-5 1,-5-8 1,4 8 1,1 0-2,4 0-2,0 0-2,0 4-1,5-4 2,-1 4 2,6-4 2,-1 5 1,0-5-5,0 0-1,0 0 1,1 0 2,-1 0 0,-4 0-1,-1 0 1,10 0 1,0 0-1,9 1 2,-5-1-2,0 0-1,1 0 1,-1 0-1,0 4 0,-4 0 0,0 4 0,-5 1 2,-4-1-1,-1-4-1,1 4-2,-5 0 1,0-4 3,-4-4 1,-1 5-4,1-5 1,-5-8-2,4 8 0,-4-8-5,0 0-3,0 0-14,0 0-5,0 0-12,0 0-1,0 0-16,0 0-5,0-4-138,0-16 85</inkml:trace>
  <inkml:trace contextRef="#ctx0" brushRef="#br0" timeOffset="4952.7702">2463 347 180,'4'4'68,"1"0"-52,-1 4-8,-4-8-4,5 8-4,-1 0 2,1 0 12,0 0 6,4 1-10,4-1 5,1-4 5,4 0 0,5-4 3,4 0-11,1 0-4,3 0-3,6 0-1,-1 0 0,1 0 0,-1 4 0,1-4 2,-1 0 1,0 0 1,-4 0-4,0 4-1,0 0-1,0 0-2,-5 0 3,1 0 0,-1 0 3,-9 0 1,0 0-1,-4 0-1,-5 0-1,0 4 2,0 0 1,0 1 1,0-1-4,1 0-1,-1 4-1,0 0 1,4 0 2,1 0 4,0 4-4,-1 5-1,1-5 0,0 4 2,-1 0-1,1 1 0,0-5 1,-1 0 3,-4 0-2,1 4-2,-1 1 0,-5-1-1,1-4-2,-1 4-2,1-4 1,4 5 1,-4-5-3,-1 0 0,1 0-1,4 0 0,-5 5 2,5-1 0,1 0 0,3 4 2,1 1-1,-5 3-1,5 0 3,-1 5 0,1-5-1,0 0-2,-5 1 3,0 3 2,-5-4-2,1 9-2,4-5 0,-4-3 1,-1 3-3,1 0 0,4 1 1,-5-5 2,5 4-1,-4-3-1,4-1 3,-4 0-2,-1-3 2,5-1-2,-4 0-1,-1 5-2,-4-5-1,0 4 4,0 0 1,0-7 0,0 7 1,0-4-2,0 9-1,0 3-2,0-8-1,0 5 4,0-1 1,0 1-3,0-1 1,0-8 0,-4 13 2,4-1-3,-5-4 0,1 1-1,4-5 0,-5 5 4,5-5 3,-4 0-2,4 5-2,0-1 0,0-4-1,0 1-3,4-1 2,-4 0 1,0 1 0,0-1 0,0 0 2,0-3-3,0 3 0,0 8 1,0-3 0,0 3 0,0-8 2,0 5-1,5-5-1,-5 0-2,0 1 1,0 3 1,4 1 0,-4-1 0,5 4 0,-5 1 0,4-1 2,-4 1-3,5-1-2,0 0 2,-1 1 2,-4-5 0,0 5 2,0-1-2,5-4-1,-5-3-2,0 3-1,0 1 4,4-5 1,-4-4-3,5 4 1,-5-3 0,0-1 0,0 0-3,4 1 2,-4-5 3,0 0 1,0 0 1,0 1 0,0-5-5,0 4-1,0-4 1,0 4 2,-4 1 0,4-1-1,0 0-2,-5 4-1,1-3 4,-1-1 1,1 4 0,-1-4 1,0 1-4,5-5-2,-4 0 4,-1 0 1,1 4-3,-1-3 1,1-1 0,-1-4 2,-4 8 1,-5-4-1,1 1-2,-6-1 1,1 0-1,0 0-3,0-4 2,0 0 3,-1 1 1,1-1-1,5-4-2,-6 0 1,6 0-1,-1 0-3,0 0 2,-4 0 3,0 0 1,0 0-4,-1-4 1,-3 5-2,-1-1-2,0 0 5,0 4 1,1-4-3,-6 4 1,6-4 0,-1 0 0,0 0 0,0 0 2,-9 1-3,5-1 0,0 0 1,-5 0 0,0-4 0,0 0 0,0 0 0,0 0 2,1 0-3,-1 0 0,4 0 1,1-4 0,0 0 0,4 0 2,0-4-1,0 0-1,1 0 1,-1 0 1,0 4-3,0-4 0,1 0 1,-1 0 0,0 4 0,0-4 2,1 4-3,-1-4 0,0 0 1,5 4 0,-5-4 0,5 0 0,0 0 0,-1 0 0,-3-1 0,-1 1 0,0 0 0,-4 0 2,-5 0-1,0 0-1,-4 0 3,-5 0 0,-5-4-4,-4 0-1,-5 4 1,-8-4 0,4 0 1,-5-4 0,-32-9 0,1 1 0,-6 4 0,1 0 0,-4 4-7,-1 4-3,-18-1-19,-14 1-6,5 0-35,5-8-15,8-16-59</inkml:trace>
</inkml:ink>
</file>

<file path=ppt/ink/ink65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00:52:50.285"/>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86488DEF-E32A-4D04-8BC7-6AC0055C40BF}" emma:medium="tactile" emma:mode="ink">
          <msink:context xmlns:msink="http://schemas.microsoft.com/ink/2010/main" type="writingRegion" rotatedBoundingBox="12352,15042 20788,14704 20846,16157 12410,16495"/>
        </emma:interpretation>
      </emma:emma>
    </inkml:annotationXML>
    <inkml:traceGroup>
      <inkml:annotationXML>
        <emma:emma xmlns:emma="http://www.w3.org/2003/04/emma" version="1.0">
          <emma:interpretation id="{E6162C2D-F5CA-4304-B867-36DDBA487B16}" emma:medium="tactile" emma:mode="ink">
            <msink:context xmlns:msink="http://schemas.microsoft.com/ink/2010/main" type="paragraph" rotatedBoundingBox="12352,15042 20788,14704 20846,16157 12410,16495" alignmentLevel="1"/>
          </emma:interpretation>
        </emma:emma>
      </inkml:annotationXML>
      <inkml:traceGroup>
        <inkml:annotationXML>
          <emma:emma xmlns:emma="http://www.w3.org/2003/04/emma" version="1.0">
            <emma:interpretation id="{45E57588-D936-4871-B0C4-7ED63CD60795}" emma:medium="tactile" emma:mode="ink">
              <msink:context xmlns:msink="http://schemas.microsoft.com/ink/2010/main" type="line" rotatedBoundingBox="12352,15042 20788,14704 20846,16157 12410,16495"/>
            </emma:interpretation>
          </emma:emma>
        </inkml:annotationXML>
        <inkml:traceGroup>
          <inkml:annotationXML>
            <emma:emma xmlns:emma="http://www.w3.org/2003/04/emma" version="1.0">
              <emma:interpretation id="{937B1A6E-3914-4CA7-96BE-99C4761E722F}" emma:medium="tactile" emma:mode="ink">
                <msink:context xmlns:msink="http://schemas.microsoft.com/ink/2010/main" type="inkWord" rotatedBoundingBox="12362,15307 13135,15276 13169,16112 12396,16143"/>
              </emma:interpretation>
              <emma:one-of disjunction-type="recognition" id="oneOf0">
                <emma:interpretation id="interp0" emma:lang="en-US" emma:confidence="0">
                  <emma:literal>in</emma:literal>
                </emma:interpretation>
                <emma:interpretation id="interp1" emma:lang="en-US" emma:confidence="0">
                  <emma:literal>im</emma:literal>
                </emma:interpretation>
                <emma:interpretation id="interp2" emma:lang="en-US" emma:confidence="0">
                  <emma:literal>I'm</emma:literal>
                </emma:interpretation>
                <emma:interpretation id="interp3" emma:lang="en-US" emma:confidence="0">
                  <emma:literal>inn</emma:literal>
                </emma:interpretation>
                <emma:interpretation id="interp4" emma:lang="en-US" emma:confidence="0">
                  <emma:literal>ion</emma:literal>
                </emma:interpretation>
              </emma:one-of>
            </emma:emma>
          </inkml:annotationXML>
          <inkml:trace contextRef="#ctx0" brushRef="#br0">41 23 192,'-19'-20'74,"15"20"-58,1-4 14,3 4 1,0 0-3,0 0 1,-4 0-10,0 0-4,4 0-8,0 0-5,-4 4-1,4-4-1,0 6 0,-3-2-3,3 2 0,0 1 2,0 3 2,0 0-22,0 7-8,3 6-48,-3 8-57,8 5 33</inkml:trace>
          <inkml:trace contextRef="#ctx0" brushRef="#br0" timeOffset="-284.8152">-49 398 136,'-4'-3'52,"4"9"-41,0-9 13,0 3 5,0 0-2,0 0 2,0 0-5,0 0-1,0 0-12,0 0 4,0 0 3,0 0-4,0 0 2,0 0-7,0 0-3,0 7-1,4 3 1,-1 7-1,1 6 2,0 4-2,0 3 0,-1 0-1,1 0 0,0 0-2,0-3-2,0-3 1,-1-4-1,1 0-3,0-3 2,0-4-8,-1-3-4,-3-3-26,4-4-10,-4-3-54,4-3-35,3-7 59</inkml:trace>
          <inkml:trace contextRef="#ctx0" brushRef="#br0" timeOffset="865.2786">207 780 120,'0'-10'46,"4"3"-35,-8-3 18,4 4 9,0-4-12,0-4-3,0-6-4,0 0-3,4-4-8,-1 1 1,1 0 4,0 2-3,0-2 2,3 3-1,1 3 1,-1 0-2,1 4-1,0 3-5,-1 0-1,1 3-1,-1 4 1,1-1-2,-1 4-1,5 0 1,-1 4-1,4 2 0,-4 5 2,4-1-1,0 3-1,4 4 1,-7 3-1,3 0 0,-4 3 2,0 4-1,1 0-1,-1 0 3,-4 0 0,1-1-1,-4-2-2,-1-4 1,-3-3-1,0-7 0,0 0 0,0-3 2,0-4 1,0-3-1,-3-7 1,3-3 0,0-7 1,3-3-5,-3 0 1,4-3-2,0-1 0,0 4 2,0 0 2,-1 3-1,1 4 2,0 0-2,3 2-1,-3 1 3,4 4 0,-4-1-1,3 0-2,1 4 5,-1 0 1,4 3-2,1 3-1,3 4-1,0 3 1,0 3-2,0 4 2,-4 3-2,1 0-1,-1 4 1,0-4 1,-3-4-1,-1-2 2,1-4-11,-4 0-4,-1-3-52,1-7-22,4-4-31</inkml:trace>
        </inkml:traceGroup>
        <inkml:traceGroup>
          <inkml:annotationXML>
            <emma:emma xmlns:emma="http://www.w3.org/2003/04/emma" version="1.0">
              <emma:interpretation id="{A40CF021-209E-4294-835F-85525264B7E6}" emma:medium="tactile" emma:mode="ink">
                <msink:context xmlns:msink="http://schemas.microsoft.com/ink/2010/main" type="inkWord" rotatedBoundingBox="13461,15612 14420,15573 14445,16184 13486,16223"/>
              </emma:interpretation>
              <emma:one-of disjunction-type="recognition" id="oneOf1">
                <emma:interpretation id="interp5" emma:lang="en-US" emma:confidence="0">
                  <emma:literal>So</emma:literal>
                </emma:interpretation>
                <emma:interpretation id="interp6" emma:lang="en-US" emma:confidence="0">
                  <emma:literal>so</emma:literal>
                </emma:interpretation>
                <emma:interpretation id="interp7" emma:lang="en-US" emma:confidence="0">
                  <emma:literal>SO</emma:literal>
                </emma:interpretation>
                <emma:interpretation id="interp8" emma:lang="en-US" emma:confidence="0">
                  <emma:literal>50</emma:literal>
                </emma:interpretation>
                <emma:interpretation id="interp9" emma:lang="en-US" emma:confidence="0">
                  <emma:literal>To</emma:literal>
                </emma:interpretation>
              </emma:one-of>
            </emma:emma>
          </inkml:annotationXML>
          <inkml:trace contextRef="#ctx0" brushRef="#br0" timeOffset="1637.0009">1613 462 132,'-3'-20'49,"3"3"-38,-4 3 17,0 4 4,0 0-2,0-3 0,-3 0-2,-4-1 2,-1 1-16,-3-1 3,0 4 3,0 0-2,0 4 1,0 2-4,0 1 1,-4 3-3,0 0 0,0 3-5,0 4-3,-3 0-2,3 3-3,4 0-2,0 3-1,3 4 2,1 0 0,4 3-2,3 3 2,4 4-1,4-4 0,3 4 2,4 3 2,1 1-3,3-1 0,0 0-1,0 0 0,0 0 4,0 0 1,-7 1-1,-1-5-2,-3-2 1,-4-4 1,0 0-1,-4-3 2,-7 0-2,0-4 2,-12-3 0,4 0 1,-7-3 2,-1-4 1,-3 0-3,0 1-1,0-4-1,0 0-2,3 0 3,5-4 0,-1 1-8,4-4-4,4 1-20,4-4-8,3 0-25,5 0-9,3-1-44</inkml:trace>
          <inkml:trace contextRef="#ctx0" brushRef="#br0" timeOffset="2399.7034">1866 539 152,'0'-7'57,"4"10"-44,-8-9 21,4 6 7,0 0-2,0-4-1,0 4-8,0 0-2,-4-3-15,0 0 3,1-1 2,-1 4-4,0 0 0,0 4-6,0 2-3,1-2-5,-1 13-2,-4 13-2,5 7 3,-1 3 0,0 0 1,4-3-3,0-10 2,0-4 1,8 1 0,-5-4-3,5-4 2,7 5 1,-4-11 0,1-4-3,3-6 2,7-6 1,-7-4 2,1 3-1,-1-10-1,7-10 3,-10 7 0,-1 3 1,-7-9 0,-1-11-2,-3 7 1,-3 3 9,-5 3 7,-3 8-6,-1 5 0,5 1-9,-8 4-3,4-1-6,-5 0 1,5 4-33,0 0-16,0-1-47,7 4-22,4 0 18</inkml:trace>
        </inkml:traceGroup>
        <inkml:traceGroup>
          <inkml:annotationXML>
            <emma:emma xmlns:emma="http://www.w3.org/2003/04/emma" version="1.0">
              <emma:interpretation id="{107F1A3D-0FD3-4C45-B1C8-2A28D73D6DA5}" emma:medium="tactile" emma:mode="ink">
                <msink:context xmlns:msink="http://schemas.microsoft.com/ink/2010/main" type="inkWord" rotatedBoundingBox="14895,15198 16107,15149 16153,16297 14941,16346"/>
              </emma:interpretation>
              <emma:one-of disjunction-type="recognition" id="oneOf2">
                <emma:interpretation id="interp10" emma:lang="en-US" emma:confidence="1">
                  <emma:literal>far</emma:literal>
                </emma:interpretation>
                <emma:interpretation id="interp11" emma:lang="en-US" emma:confidence="0">
                  <emma:literal>fan</emma:literal>
                </emma:interpretation>
                <emma:interpretation id="interp12" emma:lang="en-US" emma:confidence="0">
                  <emma:literal>fam</emma:literal>
                </emma:interpretation>
                <emma:interpretation id="interp13" emma:lang="en-US" emma:confidence="0">
                  <emma:literal>faun</emma:literal>
                </emma:interpretation>
                <emma:interpretation id="interp14" emma:lang="en-US" emma:confidence="0">
                  <emma:literal>four</emma:literal>
                </emma:interpretation>
              </emma:one-of>
            </emma:emma>
          </inkml:annotationXML>
          <inkml:trace contextRef="#ctx0" brushRef="#br0" timeOffset="3429.7162">2499 706 124,'-3'-6'49,"3"-1"-38,0-3 19,0 7 6,0-1 6,0 1 4,0 3-11,0-3-6,0-1-17,0 1-5,0 3-1,7-4 3,4 1 5,4 3-2,1-3 3,2-1 1,5 1-1,3 0-3,1-1 0,-1 4-1,1-3 3,-1 0-3,-3-1 1,-1 1-1,1 3 1,-4-3-4,-4 3 0,0-4-1,-4 4 3,0 0-5,-3-3-1,0 3 0,-1-3 0,-3 3-7,3 0-2,1 0-31,-1 0-14,1 0-27,0 0-12,-1 6-43</inkml:trace>
          <inkml:trace contextRef="#ctx0" brushRef="#br0" timeOffset="3019.4569">2748 361 208,'4'-17'77,"0"4"-60,-1 0 13,1 3 3,0-4-4,-4-6 1,0-3-9,-4-8 0,4-2-12,-4-1 1,1-2 3,-1 2 2,-4-3 0,1 4 4,-1 2 2,1 8-2,-5 3 0,1 0-4,4 6 1,-1 4-5,1 4-1,-1 2-9,4 11 0,0 10-1,1 10 0,-1 6-5,4 14 1,4 7 4,3 9 4,1 11-3,3 3-1,0 4 0,1 6 2,-1-7-3,0-6 0,1-4 1,-1-9 0,-4-11 0,1-7 2,-4-9 1,-4-4 1,-4-3-2,-4-4-2,1-3 3,-8 1-2,0-5 2,0-2-2,-4-1-1,0-6-2,-4-7-1,4 0-18,1-7-9,-1-10-24,4 1-11,3-5-25,5 1-8,-1 0-14</inkml:trace>
          <inkml:trace contextRef="#ctx0" brushRef="#br0" timeOffset="4366.4869">3212 576 152,'0'-10'57,"4"6"-44,-4 1 16,0 0 6,0 3-6,0-4-2,-4 1-2,0 0 1,-3-1-14,-1 1 2,-3-1 11,-1 1-2,-3 3-6,4 0 0,-4 3-4,0 4 0,0 7-7,0 6-4,0 10-1,0 7-1,-1 3 0,5 0 2,4-3-1,3 0-1,0-7-2,4-7 1,4-2-1,0-5 0,-1-2 0,5-8 0,-1-2 0,1-4 0,0-7 2,-1-6 2,1-7-1,-1-4-1,1 1 1,-1-4 1,-3 3 1,0 4 1,0 0-5,-1 3-1,1 4-2,0 3 3,0 3 2,-4 1 2,3-1-4,1 4-1,4 3-2,-1 3 3,5 7 0,3 3 3,0 7-3,4 1 0,-1-1 1,1 0 2,0 0-1,-4-3-1,0-4 1,-3-3-1,-1 0 0,0-7 0,1-3 0,-5-3 0,1-7 0,-1-7 2,1-6-1,-5-4-1,5 0 1,-4 0-1,0 1 0,3-1 0,-3 0-3,0 7 2,-1 3 1,1 4 2,0-1-3,3 4-2,1 4 2,0-1 2,-1 4-2,1 3 0,-1 0 1,5 6 0,3 8 0,-4-1 2,0-3-3,4 10 0,-3-3 1,3 6 2,0-2-1,4-1 2,-4-4 0,4-2 3,-4-4 1,0-3 3,0-4-5,4-10-1,-4 0-13,4-13-7</inkml:trace>
        </inkml:traceGroup>
        <inkml:traceGroup>
          <inkml:annotationXML>
            <emma:emma xmlns:emma="http://www.w3.org/2003/04/emma" version="1.0">
              <emma:interpretation id="{3B294417-7D93-42DB-B140-1D3A107244A3}" emma:medium="tactile" emma:mode="ink">
                <msink:context xmlns:msink="http://schemas.microsoft.com/ink/2010/main" type="inkWord" rotatedBoundingBox="16558,15754 17229,15727 17244,16089 16572,16116"/>
              </emma:interpretation>
              <emma:one-of disjunction-type="recognition" id="oneOf3">
                <emma:interpretation id="interp15" emma:lang="en-US" emma:confidence="0">
                  <emma:literal>an</emma:literal>
                </emma:interpretation>
                <emma:interpretation id="interp16" emma:lang="en-US" emma:confidence="0">
                  <emma:literal>as</emma:literal>
                </emma:interpretation>
                <emma:interpretation id="interp17" emma:lang="en-US" emma:confidence="0">
                  <emma:literal>a</emma:literal>
                </emma:interpretation>
                <emma:interpretation id="interp18" emma:lang="en-US" emma:confidence="0">
                  <emma:literal>on</emma:literal>
                </emma:interpretation>
                <emma:interpretation id="interp19" emma:lang="en-US" emma:confidence="0">
                  <emma:literal>am</emma:literal>
                </emma:interpretation>
              </emma:one-of>
            </emma:emma>
          </inkml:annotationXML>
          <inkml:trace contextRef="#ctx0" brushRef="#br0" timeOffset="5607.5842">4430 582 132,'-4'-3'49,"4"3"-38,0-7 15,0 7 3,0-6-3,0-1 8,-4-3-10,0-7-13,-3 0-2,-1 1 1,1-1 7,-1 3 4,-7 1-2,4 6-1,-4 1-4,0 6-1,0 0-3,-4 10 1,-4 6-6,-3 8-1,3 3-2,0 6 1,5 1-2,-1 3-1,7-4-2,5 1 1,3-4-1,0-7 0,4-3 0,4-3 0,4-3 0,-1-4 0,5-4 2,-1-6 0,4-3 0,0-4 0,-4-3 0,1-3 0,-1-4-3,-4-3 2,1 0 3,0 0 1,-5 0-4,5-1 1,-4 5 0,-1-1 0,1 7 0,0 0 2,0 3-3,0 4 0,-4 3 1,7 10 0,1 7-3,-1 3 2,4 3 1,1 1 0,-1-1 0,4-3 0,0 0-5,0-3 1,-3-4 2,-1-6 3,0-3-2,1-4-2,-1-4 2,-4-6 2,5-7 0,-1-6 2,0-4-4,1-3-2,3-4 2,0 4 2,4 3 0,0 1-1,-1 6 1,-3 6-1,-3 4 0,7 7 0,-4-1 8,7 8 5,-3-1 0,4 10 0,-4 1-7,-1 6-2,-2-3 0,-5 3 2,0-3-1,-7-1 0,0 1-6,-8-3-1,0-1-52,-7-3-22,0-3-58</inkml:trace>
        </inkml:traceGroup>
        <inkml:traceGroup>
          <inkml:annotationXML>
            <emma:emma xmlns:emma="http://www.w3.org/2003/04/emma" version="1.0">
              <emma:interpretation id="{9A454472-CEF9-42DB-92AD-9D88498129B9}" emma:medium="tactile" emma:mode="ink">
                <msink:context xmlns:msink="http://schemas.microsoft.com/ink/2010/main" type="inkWord" rotatedBoundingBox="17722,14827 19717,14747 19769,16065 17775,16145"/>
              </emma:interpretation>
              <emma:one-of disjunction-type="recognition" id="oneOf4">
                <emma:interpretation id="interp20" emma:lang="en-US" emma:confidence="0">
                  <emma:literal>rates</emma:literal>
                </emma:interpretation>
                <emma:interpretation id="interp21" emma:lang="en-US" emma:confidence="0">
                  <emma:literal>nates</emma:literal>
                </emma:interpretation>
                <emma:interpretation id="interp22" emma:lang="en-US" emma:confidence="0">
                  <emma:literal>sates</emma:literal>
                </emma:interpretation>
                <emma:interpretation id="interp23" emma:lang="en-US" emma:confidence="0">
                  <emma:literal>mates</emma:literal>
                </emma:interpretation>
                <emma:interpretation id="interp24" emma:lang="en-US" emma:confidence="0">
                  <emma:literal>pates</emma:literal>
                </emma:interpretation>
              </emma:one-of>
            </emma:emma>
          </inkml:annotationXML>
          <inkml:trace contextRef="#ctx0" brushRef="#br0" timeOffset="6594.3881">5357 840 164,'-7'-10'63,"3"4"-49,0-11 14,4 10 2,0-6-4,0-4 2,0-6-7,0-8-1,0 1-11,0-3 1,4-4 3,0 0-3,-1 4 2,5 2-3,0 5 0,3-1-3,-4 3-1,5 1-3,-1 3 1,4 0-2,4 3 2,4 0-2,-1 4 2,1 3 0,-1 3 1,1 10-2,0 7 1,-1 7 0,-3 10 1,0 10-2,-4 6 1,-4-2-2,1-5-1,-5 1 1,1-7-1,-1-3-16,1-7-4,-4-3-14,-1-3-7,5-8-19,-1-6-8,1-3-25</inkml:trace>
          <inkml:trace contextRef="#ctx0" brushRef="#br0" timeOffset="7572.1082">6055 465 100,'3'-13'38,"-6"9"-29,3-2 21,0 2 8,0-6-1,-4 4 1,4-5-6,0 1 0,-4 0-18,0 0 3,1 0 3,-5 0-2,1 0-1,-1 3-1,-3 1 3,-1 2-7,1 4 1,-4 4 1,-4 6 1,0 3-8,0 7-2,-3 7-5,3 7-1,4-1 1,4-3 0,-1 0-3,5-3 2,3-3-1,4-4 0,4-3 0,-1-7-2,1 0 3,8-4 0,-5 1 1,8-7 0,4-3 0,0-4 0,0-3 0,0-3 0,-4-8 0,-4-2 0,0-4 0,-3-3 2,-1 3-1,-3 4 2,0 3-2,0 6-1,-4 1 1,0 3 1,3 0-3,1 6 0,-4 4-1,4 7 0,0 0 0,3 20 0,1-7 2,7 10 0,0 10-3,11-3 2,-3-7-1,0-6-2,-4-8-11,3-6-5,1-6-9,-8-8-5,0 1-41,4-10-16,-4 3-2</inkml:trace>
          <inkml:trace contextRef="#ctx0" brushRef="#br0" timeOffset="7876.0093">6353-477 268,'-12'-20'101,"12"20"-78,4-10-9,-4 7-8,4-1-6,-4 1 2,0 0-1,0 3-1,4 17 1,-4 19 10,0 21 7,0 17-5,0-4-2,0-13 2,-4 51 4,0 32 0,4-12-1,4-14-8,3-41-5,-3-12-5,11-4 1,-4-14-34,5-16-17,-1-3-86</inkml:trace>
          <inkml:trace contextRef="#ctx0" brushRef="#br0" timeOffset="9531.9144">5862-272 260,'-30'-7'99,"30"7"-77,-4-3 0,4 3-3,0 0-9,0 0 2,0 0-7,0 0-1,4 0-2,-4 0 1,19 0 0,0 0 7,26-7 4,-7 0-3,22-6 1,-7 3-3,22-10 0,-14 3-5,22-6-3,-15 2 0,15-2-1,-19 3-51,3 3-23,-14 4-57</inkml:trace>
          <inkml:trace contextRef="#ctx0" brushRef="#br0" timeOffset="8631.0494">6662 455 104,'-8'17'38,"8"-17"-29,-7 10-3,7-10-3,3 7 1,1-4 5,0 0 4,-4 1 2,7-1 0,-3 0 4,4-6 2,-1 3 2,1-7-12,-1 1-2,5-8 1,-1-9-4,-3-4 2,-5 3-3,-3-2 0,-3-1 1,-5-3 1,1 3-3,-5 3-3,-3 1 8,-4 6 4,0 4-2,4 9 1,4 1 2,-8 16 3,0-3-3,0 21 2,1-5-5,3 18-1,-1-7-6,9 6-3,-1-2 0,8-1-1,0-7-3,15-2 2,-3-8-4,14-10-1,-3 1-6,11-14 0,-4 0 1,4-7 5,-4 0-17,4-6-5,-4 3-67,0-3-45,-3 3 57</inkml:trace>
          <inkml:trace contextRef="#ctx0" brushRef="#br0" timeOffset="9068.786">7314 167 184,'0'-4'68,"0"4"-52,-8-6 14,8 6 4,-7-4-4,3 1 0,-7 0-4,0-1 1,-5 4-15,1 0 2,-3 0 2,2 0-6,-6 7-1,3 0-3,-4 10-1,4-4-3,-3 14 1,-5 10-2,9-1-1,3 5-2,7-8 1,4-6-1,4 7 0,0-4 2,0 0 2,0-3-1,0 3-1,0-7 1,0 1 1,0-4 1,-7 3 1,-8 4 0,0-7 0,-1-3 2,-6-4 3,-12 4-4,4-10-3,7 0-6,-11-7-2,4 0-35,-4-11-13,8 1-84</inkml:trace>
        </inkml:traceGroup>
        <inkml:traceGroup>
          <inkml:annotationXML>
            <emma:emma xmlns:emma="http://www.w3.org/2003/04/emma" version="1.0">
              <emma:interpretation id="{D4D02A46-4D1D-4F33-AD88-4D498ECF8BEA}" emma:medium="tactile" emma:mode="ink">
                <msink:context xmlns:msink="http://schemas.microsoft.com/ink/2010/main" type="inkWord" rotatedBoundingBox="19301,15326 20811,15266 20846,16157 19336,16217"/>
              </emma:interpretation>
              <emma:one-of disjunction-type="recognition" id="oneOf5">
                <emma:interpretation id="interp25" emma:lang="en-US" emma:confidence="1">
                  <emma:literal>go</emma:literal>
                </emma:interpretation>
                <emma:interpretation id="interp26" emma:lang="en-US" emma:confidence="0">
                  <emma:literal>got</emma:literal>
                </emma:interpretation>
                <emma:interpretation id="interp27" emma:lang="en-US" emma:confidence="0">
                  <emma:literal>so</emma:literal>
                </emma:interpretation>
                <emma:interpretation id="interp28" emma:lang="en-US" emma:confidence="0">
                  <emma:literal>god</emma:literal>
                </emma:interpretation>
                <emma:interpretation id="interp29" emma:lang="en-US" emma:confidence="0">
                  <emma:literal>Go</emma:literal>
                </emma:interpretation>
              </emma:one-of>
            </emma:emma>
          </inkml:annotationXML>
          <inkml:trace contextRef="#ctx0" brushRef="#br0" timeOffset="10491.3614">7766 385 180,'12'-17'68,"-1"3"-52,15-6 3,-22 20 1,8-10-8,6-6-2,-3-8 6,-3 1 1,-1-4-8,-3 0 1,-5-3 1,-3 0-6,-3 0-1,-5-1-4,-7 5-3,0 2 17,4 7 10,-1 4-1,-7 3-1,4 0-6,-7 10-2,3 0-8,-11 13-4,7-3-1,-7 17 1,-12 13-3,9 1-2,6-1 2,8-3 2,8-1-2,7-12 0,0-4-1,12-3-2,-4 0 3,11-7 0,-4 0-2,12-7 0,-4 0 2,3-6 2,-3 0 0,4-7-1,-4 0 5,-4-7 1,0 3-5,-4-6-2,0 4 6,1-5 4,-5 5-2,5-4-2,-5 3-2,1 3-3,-1 4-2,1 4 1,-1-1 1,5 17 2,3 13 3,3 11 4,-2 6 0,2 10 0,1 11-8,-4-1 0,-3 7 3,-1-7 2,-4-3-7,-3-6-1,-4-8 2,-7-6 2,-5-3 2,-14-8 0,-12 1 0,-7-3 0,-11-8 0,-9 1 2,-2-7 8,14-3 5,8-4-5,-31-3-1,-26 0-7,4 0-4,8-3-15,7 0-6,11-1-39,4-2-17,8-1-85</inkml:trace>
          <inkml:trace contextRef="#ctx0" brushRef="#br0" timeOffset="11391.3907">8219 80 260,'-8'-7'96,"8"7"-75,-7 3 6,7-3-2,-4 7-16,4-4-2,-8 17-3,5-3 0,-5 20-2,-3 13-2,3 1 3,5-1-2,3-17-1,0-2-2,7-1-1,1-7 2,7 1 0,-4-8 1,12-9 2,-5 0-3,9-17 0,-4 3 3,3-16 1,-3-1 5,-5-13 5,5 7 4,-15-7 4,-5 7 13,-10-3 8,-1 6-7,-18 7-3,7 3-14,-15 14-6,-11 6-14,0 7-6,7 0-69,8 0-31,7-10-58</inkml:trace>
        </inkml:traceGroup>
      </inkml:traceGroup>
    </inkml:traceGroup>
  </inkml:traceGroup>
</inkml:ink>
</file>

<file path=ppt/ink/ink655.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9-02-14T00:53:34.261"/>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125D84A0-E27C-4212-B81F-394B0DD78B11}" emma:medium="tactile" emma:mode="ink">
          <msink:context xmlns:msink="http://schemas.microsoft.com/ink/2010/main" type="writingRegion" rotatedBoundingBox="14419,9816 14434,9816 14434,9831 14419,9831"/>
        </emma:interpretation>
      </emma:emma>
    </inkml:annotationXML>
    <inkml:traceGroup>
      <inkml:annotationXML>
        <emma:emma xmlns:emma="http://www.w3.org/2003/04/emma" version="1.0">
          <emma:interpretation id="{6DF72D0E-A668-4662-B2B8-10016E15A486}" emma:medium="tactile" emma:mode="ink">
            <msink:context xmlns:msink="http://schemas.microsoft.com/ink/2010/main" type="paragraph" rotatedBoundingBox="14419,9816 14434,9816 14434,9831 14419,9831" alignmentLevel="1"/>
          </emma:interpretation>
        </emma:emma>
      </inkml:annotationXML>
      <inkml:traceGroup>
        <inkml:annotationXML>
          <emma:emma xmlns:emma="http://www.w3.org/2003/04/emma" version="1.0">
            <emma:interpretation id="{DE6FB7D1-B1D4-4EDC-A261-5A0CC1BF04F9}" emma:medium="tactile" emma:mode="ink">
              <msink:context xmlns:msink="http://schemas.microsoft.com/ink/2010/main" type="line" rotatedBoundingBox="14419,9816 14434,9816 14434,9831 14419,9831"/>
            </emma:interpretation>
          </emma:emma>
        </inkml:annotationXML>
        <inkml:traceGroup>
          <inkml:annotationXML>
            <emma:emma xmlns:emma="http://www.w3.org/2003/04/emma" version="1.0">
              <emma:interpretation id="{79E8219B-70C8-4A70-913D-9CF418FBCD2D}" emma:medium="tactile" emma:mode="ink">
                <msink:context xmlns:msink="http://schemas.microsoft.com/ink/2010/main" type="inkWord" rotatedBoundingBox="14419,9816 14434,9816 14434,9831 14419,9831"/>
              </emma:interpretation>
              <emma:one-of disjunction-type="recognition" id="oneOf0">
                <emma:interpretation id="interp0" emma:lang="en-US" emma:confidence="0">
                  <emma:literal>t</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r</emma:literal>
                </emma:interpretation>
                <emma:interpretation id="interp4" emma:lang="en-US" emma:confidence="0">
                  <emma:literal>f</emma:literal>
                </emma:interpretation>
              </emma:one-of>
            </emma:emma>
          </inkml:annotationXML>
          <inkml:trace contextRef="#ctx0" brushRef="#br0">0 0</inkml:trace>
          <inkml:trace contextRef="#ctx0" brushRef="#br0" timeOffset="-663.3801">0 0</inkml:trace>
        </inkml:traceGroup>
      </inkml:traceGroup>
    </inkml:traceGroup>
  </inkml:traceGroup>
</inkml:ink>
</file>

<file path=ppt/ink/ink656.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4-12-04T00:50:43.181"/>
    </inkml:context>
    <inkml:brush xml:id="br0">
      <inkml:brushProperty name="width" value="0.15875" units="cm"/>
      <inkml:brushProperty name="height" value="0.15875" units="cm"/>
      <inkml:brushProperty name="color" value="#C00000"/>
      <inkml:brushProperty name="fitToCurve" value="1"/>
    </inkml:brush>
  </inkml:definitions>
  <inkml:trace contextRef="#ctx0" brushRef="#br0">178 335 113,'0'0'92,"-24"34"-3,24-34 6,-33 28-64,17-12-7,-4 3 0,6 5-2,-7-8 4,9 10 1,-4-16-1,7 11-4,9-21-6,-14 28-2,14-28-6,0 0-1,0 0-2,30 8-4,-7-20 1,5-10-2,7-1-2,4-3 1,8-7 1,1 2 2,-1-4-1,1 6 3,-2 3-2,0 12 2,-7 5 2,0 9-2,-9 5-1,0 6-1,-3 8-2,-3 0 1,3 9 3,0-2-1,1 0-1,4-4 0,4-3 2,0-5-2,7-5-1,0-4 1,1-15-5,2-1 2,3-8-1,-1 2 1,0-2-2,3 0 2,-3 3 3,2 2-2,-1 9 1,1 5 1,-1 5-1,3 2 1,1 7-1,2 2 1,4-1 2,2 1-1,5-2 0,1-2 0,3 0 0,-1-5 0,-3-7-1,3-5-2,-1-6-1,-4-4 0,-2 1 1,2-5-1,-4-2 1,0 2-1,-2 0 2,3 0 0,-3 5-1,4 0 1,0 0-1,-2 0 1,0 0 0,-1 2-1,-2-5 1,-4 5 0,-4-2 0,-4 5 0,-3 2-1,-1 2 0,-4 5 0,-4 2 1,0 3-2,-2 5 2,-1-1-2,2-2 1,-4 0 1,4-4-1,0-6 1,4 1-1,-1-8 1,4-1-1,4-4 1,-1-1 0,2-1-1,3 3 1,-3 5-1,2 2 1,-1 4 0,-2 6-1,0 4 1,-1 2 0,-3 8-1,2-6 0,0 4 0,-2-4 0,0 1 0,1-5 0,-1-2 0,0-3 1,-1-4 0,-3 0 0,0-3 2,0 0-1,-2 1 1,-2-1 0,-4-2 0,1 0-1,-3 4 1,0 1 0,-2 2-2,-2 2 0,-1 1 0,5 1 0,-3 3-1,5-2 2,2-2-1,1-3 1,3-5 1,4 2 1,4-6 0,1 0 0,6-3 1,0 0-2,2 0 1,-1 0-2,-1 3-2,-2-8-12,2 15-43,-14-24-69,1 10-5,-19-27-6,3 5-6</inkml:trace>
</inkml:ink>
</file>

<file path=ppt/ink/ink657.xml><?xml version="1.0" encoding="utf-8"?>
<inkml:ink xmlns:inkml="http://www.w3.org/2003/InkML">
  <inkml:definitions>
    <inkml:context xml:id="ctx0">
      <inkml:inkSource xml:id="inkSrc0">
        <inkml:traceFormat>
          <inkml:channel name="X" type="integer" max="23472" units="cm"/>
          <inkml:channel name="Y" type="integer" max="13203" units="cm"/>
          <inkml:channel name="F" type="integer" max="1023" units="dev"/>
        </inkml:traceFormat>
        <inkml:channelProperties>
          <inkml:channelProperty channel="X" name="resolution" value="1000.08521" units="1/cm"/>
          <inkml:channelProperty channel="Y" name="resolution" value="1000.22729" units="1/cm"/>
          <inkml:channelProperty channel="F" name="resolution" value="0" units="1/dev"/>
        </inkml:channelProperties>
      </inkml:inkSource>
      <inkml:timestamp xml:id="ts0" timeString="2014-12-04T00:50:06.276"/>
    </inkml:context>
    <inkml:brush xml:id="br0">
      <inkml:brushProperty name="width" value="0.15875" units="cm"/>
      <inkml:brushProperty name="height" value="0.15875" units="cm"/>
      <inkml:brushProperty name="color" value="#C00000"/>
      <inkml:brushProperty name="fitToCurve" value="1"/>
    </inkml:brush>
    <inkml:context xml:id="ctx1">
      <inkml:inkSource xml:id="inkSrc69">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1" timeString="2017-03-21T12:37:11.034"/>
    </inkml:context>
    <inkml:brush xml:id="br1">
      <inkml:brushProperty name="width" value="0.10583" units="cm"/>
      <inkml:brushProperty name="height" value="0.10583" units="cm"/>
      <inkml:brushProperty name="color" value="#C00000"/>
      <inkml:brushProperty name="fitToCurve" value="1"/>
    </inkml:brush>
  </inkml:definitions>
  <inkml:trace contextRef="#ctx0" brushRef="#br0">-661 223 30,'2'-23'86,"-7"-8"4,2 10 1,-6-11-37,9 32-12,-12-52-6,12 52-5,-10-42-3,10 42-4,-8-26-3,8 26-3,0 0-1,0 0-3,13 40-3,-4-5-1,-1 7-3,5 17 0,0 4-2,-1 12 2,4 5-3,0 16 2,-4 0 5,1 9-4,-6 2 2,-1 7-2,-3 1-1,-3-3 0,-8 1 1,0-13-4,-1-6-6,-4-17-1,6-13-8,-7-25-8,9-11-12,5-28-17,0 0-27,-21-44-45,26 6 2,-10-15 2,15 1 5</inkml:trace>
  <inkml:trace contextRef="#ctx0" brushRef="#br0" timeOffset="1031.2899">-382 249 96,'0'0'95,"3"-44"2,-3 44 0,1-43-62,-1 43-5,7-39-1,-7 39-3,7-21-2,-7 21-2,0 0-4,0 0-2,16 28-3,-12 14-2,-3 12-4,3 21 1,-2 14-5,-2 16 4,-3 19 1,-1 8-2,-1 9 1,-1-5-2,1-5 2,1-9-4,-1-12 3,3-17-6,2-16-7,-2-23-6,9-19-17,-7-35-20,0 0-59,13-35-12,0-5 0,-10-23 1</inkml:trace>
  <inkml:trace contextRef="#ctx0" brushRef="#br0" timeOffset="-578.1324">-595-156 134,'14'-23'102,"-14"23"-1,0 0 2,0 0-70,0 0-6,0 0-6,-23 0-2,23 0-4,-21 18 0,21-18-1,-24 28-3,24-28-1,-21 43-3,10-13 0,-1 3-2,2 14-1,-3 14-3,1 6 1,-2 15-2,-2 10 2,-1 13-3,-2 5 6,-4 7 1,0-1 0,-2 1-1,1-2 1,-1-10 1,2-9-2,0-11 1,4-11-5,2-15-2,3-15-1,6-13-4,8-31-6,0 0-8,0 0-10,0-21-18,0-28-44,19 7-27,-5-22 4,13 6 0</inkml:trace>
  <inkml:trace contextRef="#ctx0" brushRef="#br0" timeOffset="453.1306">-900 1131 97,'0'0'100,"-14"23"1,14-23 5,-11 28-46,11-28-22,-5 21-7,5-21-6,0 0-4,16 24-5,1-22-3,3-7-4,8-2-4,2-2-6,2-7-12,5 6-14,-10-13-34,12 13-52,-14-6-1,5 11-4,-30 5 3</inkml:trace>
  <inkml:trace contextRef="#ctx0" brushRef="#br0" timeOffset="2000.025">-387 693 14,'0'-25'79,"-1"-3"7,2 0-1,-2-7-31,6 7-15,-7-14-1,11 9-4,-9-9-2,9 11-2,-6-11-2,8 12-4,-4-10-1,7 7-6,-4 0-2,7 8-3,-3-6-3,3 8-2,1 4-1,2 3-3,-4 6 1,-1 6-2,-15 4-1,30 4 0,-13 8-1,-4 9 0,4 5 0,-1 7 0,-1 11-2,-2 10 1,-1 4-3,-8 8-1,-3 11-4,-13 5 1,0 9 2,-11-5-3,1 5 3,-8-9-2,4-4 5,-2-15-2,3-12 7,5-16-4,5-14 1,15-21 1,-20-2 1,20 2 1,-4-44 1,10 11 1,-1-2 1,5 2 0,2-2 2,0 7 5,0 4-11,4 6 10,-16 18-11,25-21 6,-25 21 0,26-7-1,-26 7-1,32 2-4,-14 3 10,1 2-11,1 2 10,3 5-5,0 2-2,0 8 1,0 2-2,-4 6 1,1 8-1,-4 7 0,-4 2-1,-3 7 1,-7 0-2,-4 5 2,-9 0-3,-5-2 2,-7-3-1,-8-5 1,-7-11-1,-6-7 2,-3-10-1,-7-16 1,0-11-1,-3-17 0,2-10-3,0-9-10,12 10-77,-8-21-30,16 13-6,-4-18-3</inkml:trace>
  <inkml:trace contextRef="#ctx0" brushRef="#br0" timeOffset="2609.4073">242 1016 231,'0'0'114,"0"0"1,0 0-6,-4-26-91,4 26-6,32-23-4,-6 16-5,4 2-12,4-2-17,10 14-85,-6-12-1,4 15-4,-8-13 0</inkml:trace>
  <inkml:trace contextRef="#ctx0" brushRef="#br0" timeOffset="3093.7877">764 542 207,'7'-21'115,"9"14"3,-16 7-4,0 0-83,0 0-9,17 32-7,-22 4-5,2 13-4,-5 13 5,3 13-4,-4 7 0,2 7-4,0 4 1,2-11-5,5-2-1,-2-12-4,9-5-17,-5-26-27,18-6-70,-20-31-1,30-7-2,-18-26 1</inkml:trace>
  <inkml:trace contextRef="#ctx0" brushRef="#br0" timeOffset="3375.0407">796 151 155,'3'-28'114,"-8"-10"1,5 38-1,-2-33-72,2 33-13,0 0-6,-14 31-5,0-1-7,2 10-6,-3 9-11,-1-7-15,13 19-58,-11-23-38,17 9-2,-8-24-6,19 3-2</inkml:trace>
  <inkml:trace contextRef="#ctx0" brushRef="#br0" timeOffset="4468.825">1183 1215 71,'-17'19'95,"17"-19"6,-18-14 1,3-14-41,15 28-16,-27-52-6,14 24-9,-5-17-5,6 3-2,-2-9-15,8 2-1,3-3-6,6 5 3,4 3-5,6 4 4,3 5-5,5 13 0,0 5 6,4 10 2,-2 0-1,2 9-1,-4 5 0,2 10 0,-2 3-1,-1 10 1,-4 1 3,-1 6-5,-2 8 4,-1 2-5,-1 2 4,-2 0-4,-2 2 2,2 1-4,-2-1-3,-2 1 0,3-5-2,-5-3 1,2-2-2,-3-7 1,0-2 0,-2-7 2,0-26 0,-7 28 1,7-28 2,0 0-1,-23 2 2,23-2 0,-21-37 0,13 0-1,-1-8 3,4-9 0,3-4 2,2-3 0,4-5 2,3 1 3,0 4-6,5 9 2,-1 8-2,3 11 4,-1 5-6,4 14 4,-1 7-5,2 14-3,0 9 12,-1 12-5,5 3 2,-1 9-4,0 2 4,-2 5-5,1 2 2,-4-2-5,0-1-10,-8-8-8,7 9-16,-13-26-24,12 12-61,-14-33 1,0 0 0,0 0 2</inkml:trace>
  <inkml:trace contextRef="#ctx0" brushRef="#br0" timeOffset="4796.9414">1677 983 232,'16'-7'112,"-11"-16"3,13 13-6,-18 10-87,20-18-6,-20 18-5,14 21-3,-13 7-2,1 9-1,0 8-3,-2 2-2,3 2-6,-1-7-4,5-5-8,-7-37-13,22 38-39,-22-38-43,28-28-2,-16-14 0,9-3 2</inkml:trace>
  <inkml:trace contextRef="#ctx0" brushRef="#br0" timeOffset="4968.8103">1758 380 282,'-7'35'121,"-8"-11"-23,15-24-73,-16 32-132,16-32-10,0 0-5</inkml:trace>
  <inkml:trace contextRef="#ctx0" brushRef="#br0" timeOffset="5718.8191">2033-207 174,'0'0'108,"28"-14"-2,-28 14 1,29 30-72,-20 3-8,4 25-7,-7 17-5,2 26 0,-4 21-6,0 20-2,-4 11 3,0 8-3,-2 0 0,4-12-1,-2-13-1,3-21-1,1-26 0,1-31-1,5-22-8,-10-36-5,29 0-7,-16-36-8,8-6-6,-9-26-11,13 8-6,-13-15 4,13 14-1,-15-7 15,12 21 13,-11 7 21,1 10 10,-12 30 21,9-28 6,-9 28 1,0 0 6,3 23-9,-3-23-5,-14 38-13,1-15-2,10 10-11,-2 2 1,1 7-2,1 5-4,3 0 0,2-3-4,1-6-3,10-6-7,-13-32-11,30 38-27,-30-38-67,36-31-4,-18-13 1,9-1-2</inkml:trace>
  <inkml:trace contextRef="#ctx0" brushRef="#br0" timeOffset="5859.4452">2342 631 213,'-24'28'121,"-6"-12"-14,9 4-17,3-3-148,2-17-46,16 0-6,0 0-10</inkml:trace>
  <inkml:trace contextRef="#ctx0" brushRef="#br0" timeOffset="6328.2009">2635 826 248,'5'40'103,"-12"-9"2,5 15-8,-8-6-89,2 7-11,1 0 3,2-3 0,1-4 0,4-5 0,7-11-1,10-15 1,5-18 2,9-15 3,6-11 5,7-12 1,-1-9-3,1-9 11,-5-8-8,-4 10 1,-15 4-3,-10 10 0,-14 9-8,-11 13 1,-10 15-8,-13 10-21,3 29-20,-18-17-64,16 22-5,-12-15-2,11 6-4</inkml:trace>
  <inkml:trace contextRef="#ctx0" brushRef="#br0" timeOffset="6796.9603">1925 397 240,'-23'16'122,"25"7"1,-2-23-5,45-18-91,2-13-10,22-6-8,9-12-3,10-8-11,11 11-43,-5-18-68,5 15-7,-18-9-8,-3 4-6</inkml:trace>
  <inkml:trace contextRef="#ctx0" brushRef="#br0" timeOffset="8031.3498">4007 528 47,'-8'-26'80,"8"26"8,-17-31 0,17 31-32,-31-37-11,14 18-9,-12-11-5,8 4-6,-11-9-3,6 2-5,-6-7-1,5 10-3,-1-5-1,5 11-3,-1 3-1,0 12-3,1 14-2,4 16-1,-2 21-1,1 12 3,2 18 0,4 20 0,0 11 6,5 14-1,0-1 2,9 3-2,2-9 0,7-7-4,5-16 1,6-19-1,8-19-8,4-23-6,12-15-13,-1-25-19,17 0-63,-9-23-9,9 9-1,-10-17 0</inkml:trace>
  <inkml:trace contextRef="#ctx0" brushRef="#br0" timeOffset="8875.1076">4261 946 140,'0'0'89,"-3"-26"5,3 26-1,-18-28-50,18 28-4,-23-28-18,23 28 8,-28-24-14,28 24 9,-34-11-14,18 13 4,-3 3-5,-1 9-6,-1 7 8,0 12-12,0 4 9,3 8-10,2 6 7,2 3-7,8 4-1,3-4 0,5-5-1,5-6 0,5-8-1,7-14 1,7-10-1,0-13 2,4-14 1,2-15 1,1-11 2,1-9 0,-4-10 2,-5-2 1,-6-5-4,-6 0 11,-6 2-9,-5 12 3,-10 10-3,-1 20 3,-10 15-6,-4 18 5,-4 15 3,1 18-10,-2 19 7,3 7-3,2 9 2,7-2-4,7 0 3,9-10-6,11-6-1,6-19 0,13-17 1,8-23 1,10-19 1,4-20 3,7-22 1,3-19 6,0-23-9,-2-9 2,-7-15 0,-7-4 0,-16-6-1,-10-1 1,-15 0-1,-12 16-2,-14 19 10,-8 21-1,-9 26 2,-6 33 0,-8 32-1,6 40 1,0 33-4,5 26 0,6 32 2,5 17-3,9 9 0,13 2-3,14-2 0,9-16-5,18-14-1,7-31-10,20-18-23,2-52-49,27-2-34,-6-50 0,18-6 0,-14-40 0</inkml:trace>
  <inkml:trace contextRef="#ctx0" brushRef="#br0" timeOffset="10734.5073">4932 941 141,'0'0'94,"-2"-28"-2,-5 7 6,7 21-51,-18-31-16,18 31 5,-26-21-14,26 21 8,-38-9-8,38 9-3,-33 12-3,15 4-9,0 10 9,1 11-12,-1 8 8,6 11-11,-1 7 2,3 7 1,3 1-2,5-1 0,6-7-2,5-9 0,5-12-2,5-11-1,9-13-3,4-15-3,7-10-4,-2-17-9,11 3-10,-7-26-16,10 19-41,-14-28-22,6 16 0,-15-11 4</inkml:trace>
  <inkml:trace contextRef="#ctx0" brushRef="#br0" timeOffset="9656.3694">4971 922 37,'0'0'3,"-16"-4"-2,16 4-15,0 0-12</inkml:trace>
  <inkml:trace contextRef="#ctx0" brushRef="#br0" timeOffset="11370.2776">5180 1046 181,'-20'-4'103,"20"4"-1,-19 7 2,19-7-57,-16 14-16,16-14-11,-11 26-10,11-26-5,0 39-2,2-13-3,3 2-2,0 3-1,4-1-2,0-4 1,2 0-1,-11-26 0,22 35 0,-22-35 2,22 16 1,-22-16 3,22-19 4,-22 19 0,17-51 3,-8 11 0,-2-9 1,0-3 1,-1-6 0,-1 2-2,-4 2-8,2 7 10,-2 2-12,-2 20 1,1 25 3,0 0-1,0 0-3,-18 16 1,14 17 4,2 4-10,4 13 9,3-6-2,9-2-5,4-7 1,7-7 0,5-14 1,4-11 0,5-15 0,5-18 2,2-15 5,0-23-10,-1-14 4,-5-14-2,-3-11 2,-10-7 0,-6-3 3,-14 0 0,-7 11-2,-11 15 9,-1 19-2,-7 20 1,-2 33 2,-6 33 0,2 38-2,0 34-3,2 32-1,-2 29 6,3 22-2,2 1 0,11 0-3,13-17-4,10-29-11,21-17-15,2-48-49,31-17-43,-5-47 1,22-6-3,-11-39 0</inkml:trace>
  <inkml:trace contextRef="#ctx0" brushRef="#br0" timeOffset="12229.6649">5981 1000 244,'0'0'109,"0"0"-3,-33-7 0,33 7-80,-39 14-13,12-3-7,1 6-4,-1 4 0,1 5-1,1 6 0,4 3-2,5 1-2,5 3-3,4-4 0,7 1-2,3-8 1,9-3 1,-12-25-1,35 24 2,-10-22 1,3-7 2,2-4 3,-1-7 2,-2-8 2,0-4 1,-6 2 3,-5-2 3,-3 3 1,-8-3 2,-1 6 0,-8 1-1,4 21-1,-13-21-2,13 21-3,0 0-2,-21 10-2,21-10-2,-6 37-2,7-13-2,4 1-4,8 3-4,-1-7-6,8 8-12,-20-29-23,44 18-63,-26-29-1,12 4-1,-13-26 1</inkml:trace>
  <inkml:trace contextRef="#ctx0" brushRef="#br0" timeOffset="13885.9326">6053 518 321,'-20'-4'126,"20"4"-2,-2-21-7,2 21-104,39-47-5,-2 19-11,14 2-11,4-9-34,25 18-68,-5-13-5,20 23-2,-7-14-6</inkml:trace>
  <inkml:trace contextRef="#ctx0" brushRef="#br0" timeOffset="12682.814">6213 59 287,'4'31'115,"10"23"-3,-12-5-11,0 9-106,5 24-18,-7 7-19,5 31-11,-12-6-3,12 24 4,-11-21 3,12 11 8,-6-25 6,15-11 18,-5-29 19,8-28 20,7-21 10,-8-35 3,10-7 3,-10-28 0,10 7 2,-16-22-2,10 15 0,-14-7-3,5 21-9,-8 4-5,-4 38-5,3-23-3,-3 23-4,-8 49-2,-1-7-2,0 12-5,0 5 1,2-1-2,2-2 1,5-9-6,0-12-3,10-11-10,-10-24-18,36-5-70,-21-28-2,15 0-2,-8-25 0</inkml:trace>
  <inkml:trace contextRef="#ctx0" brushRef="#br0" timeOffset="13604.6831">6520 873 234,'0'0'98,"19"5"-5,-19-5-4,20-33-81,-20 33-7,12-23 4,-12 23-2,0 0-3,0 0 11,7 42-1,-10-9 4,6 18-4,-3 1-1,6 11-9,0 0-1,3-2-3,7 4-6,2-8 1,5-8-2,4-12 4,6-16 7,3-9 9,0-17 4,3-9 5,-5-21 2,4-5 0,-10-21 2,-2-2-6,-8-12-8,-6-7 2,-5-4-10,-5 2 1,-5 4-3,-6 12 2,-6 13-2,-4 17 2,-7 17 2,-4 24-8,-11 25 8,-5 13-5,-4 20 1,-1 4-7,3 13 0,4-6-2,10 3 2,6-14-1,16-14-1,8-17 3,14-9 1,8-18 7,7-13 4,9-11 1,1-9 1,6-5 1,0-5 3,1 5 0,-3-5 2,-2 9-2,-3 1-2,-2 7-1,-6 2 0,-4 9-2,-5 2-2,-17 10-2,25 7-4,-25-7-3,11 40-4,-11-12-3,1 15 0,-4-4 1,0 13-1,-3-5 3,4-3 4,-2-4 6,3-14 7,1-26 5,0 0 3,0 0 0,10-26 2,1-16-3,-2-14 1,5-5 2,-3-12-12,4 5-1,0 5-3,1 12-1,0 13-3,-16 38 4,26-21-2,-26 21-3,23 52 7,-12-6-1,-1 11 1,1 3-4,2 1-1,-3-9-6,4-3-6,-2-19-7,8 1-11,-20-31-15,39 2-44,-29-32-21,14-1-2,-15-25 8,6 5-1</inkml:trace>
  <inkml:trace contextRef="#ctx0" brushRef="#br0" timeOffset="14776.5688">7721 436 279,'0'0'112,"-15"33"-1,-5-21-3,10 14-86,-12-1-11,1 8-7,-2 9-4,-2 7 0,2 2 0,2 0-4,5-1-4,5-8-4,10-7-1,4-14-3,15-12 3,1-18 3,15-10-3,3-11 9,6-12 5,1-3 9,-1-16 5,1-1 5,-11-18-1,4-1-2,-16-13 4,3 3-3,-15-12 0,1 9-6,-6 3 0,1 13-3,-5 17-1,2 22-4,1 15 0,-3 24-3,18 21-2,-7 21-1,5 24-5,1 9-1,6 21-3,0 2 1,4 12-2,-4 5-3,0 4 5,-6-6 0,1-2 1,-6-5 1,3-6-1,-5-9 1,3-9 1,-1-14 5,7-9-2,1-15 6,3-13 2,3-15 5,-1-23 4,4-5 5,-8-18 1,4-3 2,-11-21-1,0 3-2,-10-12 0,-3 2-4,-9 7-1,-9 7-4,-14 12-2,-10 19-4,-14 18-2,-12 14-10,1 29-69,-11-22-51,20 17-9,-12-28-8,26-17-7</inkml:trace>
  <inkml:trace contextRef="#ctx0" brushRef="#br0" timeOffset="16229.713">-1375 3349 55,'-3'-26'87,"1"0"1,-5-2-6,7 28-40,-14-47-2,14 47-3,-18-38-5,18 38-1,-19-26-4,19 26-2,-18-7-4,18 7-5,0 0-5,-12 42-3,10-9 0,4 17-10,0 9 8,3 19-2,2 9 1,2 15 0,3 9 0,2 11-1,0 1-3,1-2 8,-1-8-10,0-9 2,0-13-6,-2-23-1,1-9-11,-8-33-16,11 0-36,-16-26-51,16-11 1,-14-18-3,3-1 4</inkml:trace>
  <inkml:trace contextRef="#ctx0" brushRef="#br0" timeOffset="16917.2221">-1500 3859 110,'3'-49'100,"3"-1"2,-1-11 3,7 2-65,-8-10-13,10 10-2,-7-2-1,9 16 2,-9-2-3,9 16-2,-3-5-5,4 18-7,-17 18 2,32-22-3,-16 20-3,4 9 0,-3 12-4,1 16-4,-4 13 6,-2 13-3,-3 10 1,-4 9-1,-1 10-1,-5-1 0,-2-1 0,-3-10 4,-2-5-8,0-16 2,-1-10-2,-2-21 0,11-26 1,-21 16-1,21-16-1,-21-26 2,12 3 0,2-6 0,-1-1 2,5 4 1,1 0 0,2 26 1,5-38 1,-5 38-2,17-19 1,-17 19 2,26 7 0,-8 5 0,3 7 0,0 9 2,2 8-1,4 6 1,-3 10-1,3 7 0,-6 7-2,-1 7 2,-6 2-2,-5 1 0,-7 1 3,-8-3 1,-4-8-1,-8-10 1,-7-13 4,-5-5 0,-4-15 1,-1-11-1,-4-24-8,0-11-2,-1-8-10,-1-16-32,13 2-82,-2-16-7,15 4-1,1-16-4</inkml:trace>
  <inkml:trace contextRef="#ctx0" brushRef="#br0" timeOffset="17560">-848 4519 175,'-11'-33'118,"6"10"4,-11-6 0,16 29-72,-18-23-15,18 23-10,-19 11-8,10 18-5,-2 6-3,5 22-5,2 7 2,2 11-1,2 5-2,2 8-1,5 4-5,2-2-1,7-8-4,-2-16-2,7-3-13,-9-20-13,13 1-31,-25-44-55,34 29 1,-34-29 2,18-5 1</inkml:trace>
  <inkml:trace contextRef="#ctx0" brushRef="#br0" timeOffset="17869.7189">-982 5323 237,'24'-37'114,"-6"-14"2,5 6-2,-10-12-88,9 5-8,-5 0-3,2 14-1,-5-2 0,4 12-1,-4-3-2,4 12-2,-18 19-5,28-35-2,-12 21-3,-16 14-4,28-29-7,-28 29-3,27-30-13,-18 4-28,8 9-67,-9-9-4,-8 26 3,13-35-3</inkml:trace>
  <inkml:trace contextRef="#ctx0" brushRef="#br0" timeOffset="18908.8589">-295 3732 122,'-22'-5'106,"22"5"1,-17-5-5,17 5-50,-17 0-10,17 0-6,0 0-4,0 0-5,0 0-5,0 0-4,18-12-5,7 8-4,0-6-1,10 5-4,4-2-2,4 0-2,1 5-3,-1 0-6,1 6-10,-11-6-23,11 16-49,-19-16-33,6 16-2,-31-14 0</inkml:trace>
  <inkml:trace contextRef="#ctx0" brushRef="#br0" timeOffset="19236.9891">-230 4175 255,'0'0'126,"0"0"0,-20 15-4,20-15-92,0 0-13,-12 21-6,12-21-4,0 0-2,21 19-1,0-14-1,6-3-4,5-2-2,3 0-3,-1-5-5,5 3-8,-11-10-17,11 21-38,-16-20-52,5 13 2,-28-2-1,29-7 3</inkml:trace>
  <inkml:trace contextRef="#ctx0" brushRef="#br0" timeOffset="19503.6188">-171 4557 285,'12'21'137,"-12"-21"-4,5 26 2,-5-26-104,8 38-14,2-10-2,6 3-3,7-3-3,6-2-3,9-2-9,5-15-19,14 13-89,-13-39-22,15 3-7,-17-19-6</inkml:trace>
  <inkml:trace contextRef="#ctx0" brushRef="#br0" timeOffset="22077.5861">1283 3559 241,'15'-40'115,"9"2"-2,-10-21 1,11 7-88,-6-9-8,7 7-5,-4-3 0,4 15-9,-5 1 4,1 8-7,-2 12-5,-3 0-7,2 16-12,-19 5-14,30 2-23,-30-2-60,0 0 1,9 24 0,-9-24 4</inkml:trace>
  <inkml:trace contextRef="#ctx0" brushRef="#br0" timeOffset="22296.342">1463 3288 251,'30'45'133,"-24"-22"-1,8 22 2,-16-7-93,8 11-17,-6 3-8,3 5-5,0-3-4,1-9-8,8 0-11,1-21-22,17 6-93,-9-30-1,16 0-4,-8-28-2</inkml:trace>
  <inkml:trace contextRef="#ctx0" brushRef="#br0" timeOffset="21395.3456">1054 2804 36,'-7'-26'81,"-3"2"4,-1-4 3,11 28-48,-18-47-3,18 47-2,-16-31 1,16 31-3,-10-24-2,10 24-3,0 0-4,0 0-4,0 0-4,0 0-3,0 0-3,0 0-2,0 0-3,-14 48-1,-1-1-2,-4 9-1,-6 15-3,-9 9 1,-3 10-2,-5 7 1,1-5 3,0-7-1,6-12 2,3-14 0,7-11 0,9-11 0,6-11 3,10-26 0,0 0 0,0 0 0,28 14 2,-7-16 0,2-3 0,5 5 1,1 3-2,1 6-1,2 5 0,-1 12 0,2 7-2,2 8 1,-1 3-2,1 4 1,-1-4-4,-2 1-3,-1-2-12,-7-22-23,7 7-84,-13-30-1,7 2-3,-13-28 0</inkml:trace>
  <inkml:trace contextRef="#ctx0" brushRef="#br0" timeOffset="21796.3374">1223 2997 147,'0'0'114,"0"0"3,-8-33-3,8 33-54,0 0-27,0 0-7,0 0-5,0 0-2,-7 47-6,11-4 0,-4 18-3,3 15 1,1 9-4,3 9-1,0 3-5,2-5-3,2-2-3,-1-12-6,6-14-12,-7-31-29,16-3-73,-25-30 0,30-4 0,-25-25 2</inkml:trace>
  <inkml:trace contextRef="#ctx0" brushRef="#br0" timeOffset="22778.5189">1973 2686 241,'21'11'130,"-21"-11"-1,30 62 0,-24-13-82,10 32-20,-5 23-7,-1 21-2,-5 9-6,4 8-6,2 2-14,-2-24-25,16-2-91,-13-42-4,16-22-8,-8-49 0</inkml:trace>
  <inkml:trace contextRef="#ctx0" brushRef="#br0" timeOffset="28247.3345">2294 2509 236,'0'0'115,"0"0"-1,2 40 0,-15 21-82,4 45-7,-3 24-8,1 26-1,4 16-3,7 8 1,13-13-5,18-15-5,23-30-13,16-44-27,35-21-82,1-50-2,21-19-6,-6-37 1</inkml:trace>
  <inkml:trace contextRef="#ctx0" brushRef="#br0" timeOffset="23903.5291">2251 2773 254,'-26'-47'120,"26"47"0,-20-33-2,20 33-89,0 0-9,0 0-6,0 0-2,23-12-2,-2 12-3,13 0-1,7-7-1,10-3-3,6-8-2,6-11-8,14-4-19,-10-19-92,18 11-5,-20-23-3,7 10-6</inkml:trace>
  <inkml:trace contextRef="#ctx0" brushRef="#br0" timeOffset="23575.4016">2818 2950 163,'-4'-40'103,"-12"-7"0,6 14 2,-17-5-65,7 19-12,-11 5-6,2 23-2,-6 5-5,3 17 0,-1 0-4,2 7 0,3-3-3,5 0-2,4-6-4,7-6-1,12-23 0,-12 36-1,12-36 0,12 23 1,-12-23 1,31 24 1,-8-7-2,5-1 2,1 3-1,3 5 1,2-1-1,-3 6-1,-2-1 0,-3 5 0,-3 5 0,-5 2 2,-6-2 0,-4 2-1,-7 0 1,-1-5-1,-5-2 0,-3-7-1,8-26-1,-24 33-3,24-33-2,-28 7-5,28-7-10,-32-21-17,32 21-80,-30-47 1,17 16-3,-7-14-6</inkml:trace>
  <inkml:trace contextRef="#ctx0" brushRef="#br0" timeOffset="24731.6684">2935 2697 245,'0'0'120,"0"0"-1,0 0-2,0 0-84,0 0-18,0 0-3,21-7-1,-2 7-1,5-2 0,4 11-2,2 3-1,2 7-1,0 7-2,-4 12-2,0 9-2,-6 10-1,-3 9-3,-3 2 0,-5 6-5,-5-4 0,0 4 1,-4-11-1,-2-4-1,-5-11 2,1-11 2,-5-8 0,-2-8 6,11-21 3,-30 2-1,11-16 9,-6-12-5,2-7 2,-6-14 0,11-12 0,-2-19-2,11-9-2,9-10 0,11-2-11,12-5-1,7-2-13,19 18-31,-3-2-67,13 34-3,-13 0-2,7 30-3</inkml:trace>
  <inkml:trace contextRef="#ctx0" brushRef="#br0" timeOffset="25387.9217">3324 3647 168,'11'-31'107,"7"5"2,-9-9-3,6 9-41,-13-12-34,9 12-10,-11 0-7,0 26-4,3-33-4,-3 33-4,0 0 7,-12 21-10,5 3 3,-2 2-4,3 11-6,0-4-7,7 10-3,-2-15 0,10 5-4,-9-33 3,24 38 2,-6-31 6,3-7 9,4-5 9,-2-13 7,4-1 3,-6-14 2,3 4 5,-6-11-6,2 7 1,-10-2-3,1 9-2,-7 0-4,-4 26-1,0 0-3,0 0-1,-20 2 5,10 24-4,-1 7 0,2 5-3,5 4-1,7-4-5,5 5-15,3-22-36,17 5-66,-5-26-1,15-2-3,-8-27 2</inkml:trace>
  <inkml:trace contextRef="#ctx0" brushRef="#br0" timeOffset="25966.0538">3773 3382 284,'21'0'112,"-21"0"0,0 0-4,1-23-92,-1 23-8,0 0 3,2 30-1,-2-1-1,2 8 0,-1 8 0,3 7-1,1 0-1,4 2 1,0-6-5,6-6 1,0-9-1,5-9 1,1-12-1,4-15-7,5-4-16,-6-28-48,15 6-52,-12-23-3,9 5-4,-13-24-2</inkml:trace>
  <inkml:trace contextRef="#ctx0" brushRef="#br0" timeOffset="26606.6862">4219 3181 227,'22'17'114,"-22"-17"-4,0 0-1,-1-26-70,1 26-25,-8-26-4,8 26-2,-15-14 2,15 14-1,-23 2 2,23-2-1,-28 19-2,12-2-3,-4 2-2,1 2-1,-1 2-2,1 6 1,2-1-1,2 3-6,3 4 6,0-4-4,9 2-2,3-9-3,9 2-3,-9-26 3,28 18-3,-6-29 8,6-8-11,2-12 3,3-11 2,3-15 4,-3-12 3,-2-9 0,-5-14 6,-5 0 1,-8-7 9,-2 7 1,-13 0 4,-2 16-1,-8 8 2,1 23-3,-8 18-1,-1 22-3,-2 21-4,0 21 0,1 25-4,-2 23 0,0 19-3,0 18-6,5 15-4,2-7-17,18 12-93,-8-34 0,21-6-6,-5-45-1</inkml:trace>
  <inkml:trace contextRef="#ctx0" brushRef="#br0" timeOffset="27169.1937">4344 2333 256,'-26'-10'121,"26"10"-1,0 0 1,34-12-80,-13 5-15,16 19-7,-2 14-5,7 28-3,-3 27-4,-5 31 2,-11 34-9,-11 24-6,-8 36-22,-25-1-68,-2 24-27,-27-26-1,2-14-8</inkml:trace>
  <inkml:trace contextRef="#ctx0" brushRef="#br0" timeOffset="30638.7935">4760 2448 192,'0'0'104,"4"-28"0,3 2 3,16 5-64,-7-12-16,11 7-4,-5-7-1,11 9-2,-5-2-2,4 12-3,-4 2-3,2 12-2,-7 5-4,0 11-1,-1 8-3,-5 9-1,-3 12-1,-1 9 0,-6 12-3,-7 9 1,-6 10-2,-6 4 0,-6 4-1,-8-6 2,-5-4-2,-2-15 3,-3-11 1,5-17 3,1-19 3,7-14 2,5-14 1,18 7 0,-12-40 3,18 14-2,5-7 1,8 7-3,8-2-1,3 11-2,6 5-2,1 8 0,4 6-3,-1 7-4,4 6-10,-6-15-44,13 18-64,-15-22-5,8 4-4,-16-24-5</inkml:trace>
  <inkml:trace contextRef="#ctx0" brushRef="#br0" timeOffset="31279.4266">5451 2288 256,'0'0'114,"-7"-48"3,7 48-2,-6-33-80,6 33-8,0 0-8,15 38-1,-12 21-2,6 31 1,-3 27-6,3 32 1,-6 23-2,2 22 1,-3 9-6,-2 9-1,-2-4-10,-3-22-11,10-11-101,-10-50-6,14-28-9,-13-57-4</inkml:trace>
  <inkml:trace contextRef="#ctx0" brushRef="#br0" timeOffset="34263.8376">5663 2749 258,'-48'-21'115,"21"9"1,-7-23-1,25 11-78,-5-11-10,15 11-8,3 3-5,12 16-1,5 1-2,13 13 0,1 3-2,11 14-1,6 2-4,4 3 0,3-3-3,1-9-4,0-5-11,-5-23-20,16 4-88,-23-35-3,14 5-2,-20-29-2</inkml:trace>
  <inkml:trace contextRef="#ctx0" brushRef="#br0" timeOffset="33295.0758">5704 2820 234,'4'-28'112,"-4"28"1,0 0-1,18 5-69,-18-5-17,6 61-5,-3-4-6,2 25-4,-2 15 4,4 19-1,-1 2-4,0 2-1,0-2-4,1-11-2,4-18-4,-1-23 2,4-16-13,-14-50-11,33 28-25,-23-56-68,19-5-2,-16-28 1,16 4-3</inkml:trace>
  <inkml:trace contextRef="#ctx0" brushRef="#br0" timeOffset="33576.3479">5795 3670 282,'0'0'112,"0"0"3,12-33-1,-1-26-80,14-5-9,2-18-5,7 1-4,4-6-3,2 9-2,-1 0-1,4 12-6,-6 14 3,0 14-4,-5 15-1,-5 13-2,-6 15-3,-6 5-6,0 11-11,-15-21-21,23 49-78,-23-49-6,5 45 1,-5-45-4</inkml:trace>
  <inkml:trace contextRef="#ctx0" brushRef="#br0" timeOffset="33873.2085">6000 3387 351,'0'0'125,"0"0"-3,0 0-5,0 0-104,0 0-1,0 47-7,5-7 3,6 15-3,5 8 2,5 3 1,4-2-2,1-2-5,7-11-4,-3-10-4,3-13-9,-5-26-16,11 10-48,-17-40-42,8 9-2,-18-33 0,10 7-1</inkml:trace>
  <inkml:trace contextRef="#ctx0" brushRef="#br0" timeOffset="34966.9718">6380 2299 249,'-17'-26'111,"-1"5"3,18 21-2,-30-21-78,30 21-6,-31-5-7,31 5-5,-34 14-4,34-14-2,-18 41-3,16-15-1,4 2-2,12-2-1,9-3-1,13 1 0,8-7 0,9 1 0,11-1-1,5 4 2,5 3-2,-1 1 0,-3 8 0,-6 7 0,-9 7-1,-9 8 1,-10 4-1,-15 0 1,-10 4 0,-10 1 1,-11 2 0,-8-2 3,-12-3-1,-2 5-1,-13-2 6,0 5 1,-6 4-1,-6 7 0,2 5-2,0 3-1,7-1-7,2-14-11,21 7-112,-5-37-5,25-5-8,5-38-6</inkml:trace>
  <inkml:trace contextRef="#ctx0" brushRef="#br0" timeOffset="18145.4431">-784 5164 199,'0'0'116,"0"0"0,0 0 1,9 26-79,-9-26-7,15 21-4,-15-21-6,29 41-4,-10-15-4,8 15-2,-3-1-2,7 5-3,-3-3-6,-1-7-9,4 6-35,-9-27-80,8 0-3,-13-31-3,10-6-4</inkml:trace>
  <inkml:trace contextRef="#ctx0" brushRef="#br0" timeOffset="38060.7586">1881 5649 189,'-7'31'97,"7"-31"3,0 0 0,-9 21-73,9-21-5,0 0-3,-18-12-1,18 12-2,0 0-2,-12-26-3,7 5-2,1 0-5,-1-10-1,0-4-3,-3-8 1,-1-4 0,-1-7 0,-2-1 1,-5 3 1,4 8 1,-7 9 1,1 9 0,-3 12-1,3 16 1,-2 10-1,1 12 0,1 5-2,3 14 1,0-1-2,3 6 1,7 1-2,-2 3 1,7-2-1,2-1 1,8 1-1,3-5 1,8-3-2,7-2 3,6-4-3,4-8 2,7-2-1,4-5 2,4 1-3,-5-6 1,0 8-1,-7-3-2,-4 5 3,-13 5-5,-9 4 3,-12 5-3,-13 0 5,-10 2-4,-7-4 6,-11-3 0,-4-9 4,-3-7 3,-2-14 1,5-5 0,1-14 2,7-10-1,1-11-3,11-10-1,4-9-3,10-2-1,9-6-2,7-1 0,10-1-5,7-2-4,11 9-13,2-11-26,20 20-74,-9-13-4,12 21 0,-14-10-2</inkml:trace>
  <inkml:trace contextRef="#ctx0" brushRef="#br0" timeOffset="38388.8877">2154 5072 289,'0'0'127,"25"7"-1,-25-7 0,1 28-86,-6 5-18,5 19-5,-5 20-3,1 27 0,-3 27-2,2 22-2,-2 15-5,0 12-8,5-4-6,-4-10-8,9-10-13,-7-42-42,16-13-60,-12-48 0,16-15-2,-16-33 4</inkml:trace>
  <inkml:trace contextRef="#ctx0" brushRef="#br0" timeOffset="39232.6504">2377 5786 236,'-14'24'110,"14"-24"-1,0 0 2,-23-17-79,23 17-10,2-21-6,-2 21-2,10-24 1,-10 24-1,25-21 0,-6 14-2,-1 0-2,5 5-1,-1-1-3,-1 8-2,0 4-4,-3 5-3,-3 12-5,-6 5-4,-2 12 1,-7 2-5,0 9 1,-10-2-2,3 0 5,-7-5-1,-1-7 7,1-8 2,2-11 5,12-21 4,-22 17 2,22-17 2,0 0 2,-1-31 0,6 9-4,9-2 2,2-7-3,4 8 3,-1-3-4,6 9 1,0 8-2,-1 11 2,0 8 3,-3 11-2,-3 14 0,1 5-5,-7 9 3,-3 8-3,-7 4 0,-5 5-2,-12 0 0,-4-2 1,-10-10-1,-7-2 2,-11-14-3,-4-17-3,-1-16-18,-8-38-97,18-7-6,-6-31-2,20-9-6</inkml:trace>
  <inkml:trace contextRef="#ctx0" brushRef="#br0" timeOffset="40500.0726">2915 6545 289,'0'0'130,"48"-28"-5,-21-12 1,15 14-65,-10-12-45,8 7-7,-4 5-4,-2 10-7,-2 9-11,-8-5-34,10 21-76,-14-18-1,10 11-6,-11-18-1</inkml:trace>
  <inkml:trace contextRef="#ctx0" brushRef="#br0" timeOffset="40265.7002">3158 5932 201,'0'0'103,"3"24"5,-3-24-2,0 0-54,4-40-25,1 19-6,-3-19-3,5 2 0,-4-9-3,3-3-3,-6-9-1,2 2-2,-7-2-1,-1 0-2,-5 3 0,-1 8-2,-4 8 1,0 12-1,-4 14-1,-1 14-1,-2 12-1,1 13 0,0 16-1,-1 11 0,2 11-2,5 6 3,4 6-3,4 6 1,11 1 3,3 1-2,7-5 2,8-3-3,5-9 4,7-3-3,3-6 2,3-10-1,-1 0-1,-1-7 0,-4-2-1,-4 2 2,-6-4-1,-6-1 1,-9 1-1,-7-3 1,-6 0-2,-7 2 2,-6-4 0,-1-5-1,-5-3-3,0-11-6,1 2-13,-5-21-23,28 7-75,-36-30-2,27 6-2,-6-26-2</inkml:trace>
  <inkml:trace contextRef="#ctx0" brushRef="#br0" timeOffset="42992.2685">3390 5581 1,'0'0'41,"0"0"8,-9-29-1,9 29-35,-2-21-2,2 21-5,0 0 3,0-31 3,0 31 5,0 0 2,2-26 3,-2 26 3,0 0 2,-4-21 0,4 21-4,0 0-1,0 0-3,0 0-2,0 0 1,-19-9-2,19 9 1,0 0 0,0 0-1,0 0 2,-7-24 0,7 24 2,0 0-2,-9-26 1,9 26-1,0 0 0,0 0-2,0 0 1,-1-21-3,1 21 0,0 0-1,12-21-2,-12 21-1,21-22-2,-21 22-1,30-30-1,-11 13-1,1 3-2,-2 2 0,1 5-1,-1 9-1,-1 10 0,0 10-1,-5 11 0,-2 11 0,-2 13-3,-5 2 0,-1 3-1,-4-1 1,-1-2-2,-2-7 0,1-10 0,-4-9 2,3-11 0,5-22 1,0 0 2,0 0 1,0 0 2,-12-24 0,12 3 0,4-3 1,1 1 0,3 1 1,0-1 0,-8 23-1,23-36 1,-7 22-1,0 5-1,-1-1-1,3 8-3,0 4-6,3 8-10,-21-10-21,42 28-82,-42-28-4,36 40-1,-36-40-2</inkml:trace>
  <inkml:trace contextRef="#ctx0" brushRef="#br0" timeOffset="41515.7125">3437 5701 1,'0'0'26,"-1"-21"4,1 21-26,0 0-41,0 0 14,0 0 23</inkml:trace>
  <inkml:trace contextRef="#ctx0" brushRef="#br0" timeOffset="43567.8853">3701 6160 198,'0'0'106,"-1"-43"8,1 43-1,-2-43-49,2 43-23,3-21-9,-3 21-5,0 0-4,16 23-4,-16-23-4,13 50-4,-6-16-1,2 7-5,-2 1-6,0 1-2,2 1-7,-4-10-7,4 6-14,-9-40-20,21 47-56,-21-47-16,18 16 0,-18-16 3</inkml:trace>
  <inkml:trace contextRef="#ctx0" brushRef="#br0" timeOffset="43864.7625">3797 6411 311,'7'-31'118,"14"10"-2,-8-24 0,10 10-90,-3-8-9,6 8-5,-1-1-1,5 9-2,-2-1-1,2 9-3,-1 0-7,-3 5-2,-1 7-11,-6-8-17,6 22-33,-25-7-56,25 0-2,-25 0 1,0 0 3</inkml:trace>
  <inkml:trace contextRef="#ctx0" brushRef="#br0" timeOffset="44177.2668">3956 6227 210,'0'0'105,"-12"26"2,12-26 2,-5 21-56,5-21-12,0 0-4,0 0-5,23 21-2,-8-19-7,12 8-3,-2-5-3,7 6-5,-2 4-5,2 1-7,-2 10-15,-8-14-95,8 14-20,-30-26-5,30 12-7</inkml:trace>
  <inkml:trace contextRef="#ctx0" brushRef="#br0" timeOffset="46208.5435">4643 5824 205,'0'0'91,"0"0"3,0 0-1,-17-10-62,17 10-11,-19 12-3,19-12-2,-25 24 1,25-24 1,-22 28-1,22-28-2,-17 26-1,17-26-4,0 0 0,-17 17-2,17-17-1,0 0-3,0 0 0,4-26 0,-4 26-1,11-38-1,-4 12 0,0-2 2,3-1 0,-1 1 2,4 0 0,-2-1 3,1 3-1,-3 3 1,-9 23-1,24-33-1,-24 33-1,27-24-1,-11 19-1,2 3-2,-1 4 0,4 3 0,3 2-1,0 3 0,3 4 0,-2 5 0,0-1 0,-3 8-1,2 0 1,-3 7 0,-3 1 1,-3 3-1,-2 3-2,-1 3 0,-4-1-1,-3-4 3,-5-2-4,0-3 2,-4-5-3,-3-2 3,7-26-3,-18 26 2,18-26-1,-19 5 0,19-5 0,-17-22 0,17 22 3,-12-44-3,7 11 6,0-8-3,3-3 4,-1-1-2,3-3 3,0 1 0,1 0 0,3 7 1,5 7-1,0 2 1,3 10-1,4 2 0,2 10-1,1 1-1,2 11 0,2 4 0,1 7-1,-1 5-1,-1 9 1,0 5-1,-1 3 1,0 6-1,-1 8-1,-2-3 2,-1 5-3,-1-5 2,0-7-3,-2-2 3,-2-5-4,0-7 4,-12-26-2,10 26 0,-10-26 1,0 0 0,0 0-1,-13-21 0,13 21 2,-24-43-2,9 13 4,-2-3-4,1-3 4,0 1-4,4-1 5,1-1-2,5 1 0,6-2 0,6 5 0,6-2 1,4 4 0,2 1 0,7 6 0,1 7-1,3 15 1,-1 14-1,1 14 0,-3 19-1,-3 14-6,2 16-6,-9-4-25,12 14-67,-16-28-16,15-1 0,-11-39-5</inkml:trace>
  <inkml:trace contextRef="#ctx0" brushRef="#br0" timeOffset="45083.5292">4832 5909 1,'0'0'15,"-20"14"-4,20-14-13,0 0-22,-18-12 24</inkml:trace>
  <inkml:trace contextRef="#ctx0" brushRef="#br0" timeOffset="46767.4386">5300 5345 307,'9'-31'116,"-5"-19"0,19 16 0,-11-9-86,15 13-10,0 4-9,1 19-2,-3 14-2,-6 21-1,-3 17-4,-5 11-2,-6 12-3,-4 1 1,-2 1-3,-3-6 2,3-5-1,-1-19 1,5-14 2,-3-26 2,22 5 2,-3-19 1,6-19 2,7 0 1,0-15 1,3 1-1,0-7 1,1 4-3,-3 3-5,-4 0-11,5 23-45,-20-15-65,7 27-5,-21-11-4,0 23-4</inkml:trace>
  <inkml:trace contextRef="#ctx0" brushRef="#br0" timeOffset="47329.9453">5846 5852 285,'-18'-33'118,"18"33"3,-18-14-5,18 14-63,-9 21-29,8 12-9,1 10-3,4 16-7,-1 9 2,6 10-6,1 6-1,4-4-9,4 3-2,0-22-12,9 3-23,-13-35-71,16 1-5,-12-30 1,8-2 0</inkml:trace>
  <inkml:trace contextRef="#ctx0" brushRef="#br0" timeOffset="47658.074">5864 6330 273,'26'-33'115,"-15"0"2,14 10-3,-15-17-66,15 4-25,-5-8-6,4 9-1,0-5-4,0 9 0,3 0-7,-1 1 0,1 6-10,-1-2-2,3 12-12,-6-7-12,11 16-25,-19-16-63,15 18 3,-30 3-4,27-4 6</inkml:trace>
  <inkml:trace contextRef="#ctx0" brushRef="#br0" timeOffset="47892.4525">6119 6143 328,'0'0'128,"19"8"-2,-19-8 3,21 45-80,-10-10-25,8 15-5,3 4-7,8 5-8,5 5-39,-1-31-89,21 2-12,-13-37-7,15-17-7</inkml:trace>
  <inkml:trace contextRef="#ctx1" brushRef="#br1">-2419 9127 136,'0'-10'52,"0"10"-28,0-5-13,0 0 31,0 10-24,-4-10 18,4 5-21,-5-5 19,5 0-20,-3-5 9,3-1-14,-5-4 8,1 10-9,-5-10 6,9 10-7,-9-6 4,9 11-6,-8-5 4,4 5-5,-9 5 5,9 11-6,-9-1 3,4 5-3,-12 1 0,8 4-1,-8 6-2,4-1 1,-4 6 1,3 5-1,-7 4 2,8 1-2,-9 5 2,9 0-2,-5 10-1,9-5 1,-4 0-1,9 0 0,-9 0 0,8-6 0,-3-4 0,7 5 0,1-10 0,4-6 0,0 6 4,4-5-2,-4-1-1,5-4 0,-2-1-1,2-4 0,-1-6 0,5 1 0,-5-6 2,4 0-1,-3-5-3,3 0 1,-3-4 3,4-1-1,-1-5 2,0 5-2,1-10-1,4 0 1,0-11-1,-1 6 0,6-10 2,-1 10-1,-1-16 6,6 11-4,-5-16 3,4 11-3,-3-16 5,-1 6-5,-4-16 8,-1 10-7,1-10 5,0 16-5,-4-16 5,4 16-6,-5-10 1,5 4-2,-4-10 3,3 11-3,-3-11 4,8 15-4,-9-9 4,5 4-4,-4-5 6,-1 11-5,-3-6 10,3 11-7,-8-6 5,4 11-6,-8-6 4,4 11-5,-8-11 0,3 11-2,-3-5-2,3 10 1,-7-6-10,3 11 5,-3-5-29,-2 5 18,1-5-64,10 10 44,-10-5-120,8 5 86,1-5-85,4 10 89</inkml:trace>
  <inkml:trace contextRef="#ctx1" brushRef="#br1" timeOffset="678.5054">-2043 9112 140,'5'-15'52,"-5"15"-28,0-10-6,0 4 40,4 6-32,0-5 27,0 5-31,-4-10 22,0 5-25,0-10 14,5 10-19,-5-5 10,4 10-14,-4-11 4,0 11-9,0 0 4,0 5-5,-4 11 9,4 9-7,-9 21 10,1 5-9,-10 30 7,10 6-7,-9 20 2,9 0-5,-10 5-2,9-10-1,-7 4 1,3-20-1,0-10-5,9-14 2,-9-12-23,4-4 13,-4-15-29,5-1 22,-5-19-36,9-6 30,-4-21-66,3 1 50,5-15-90,5 4 74</inkml:trace>
  <inkml:trace contextRef="#ctx1" brushRef="#br1" timeOffset="1263.4976">-2013 9271 148,'9'-15'57,"-9"15"-30,8-21-5,-3 16 45,-1 5-37,0-5 19,1 0-29,-1-5 11,0 10-18,0-5 10,1 5-13,-1-5 4,0 10-9,-4 0 4,5 5-5,-2 15 7,11 6-7,-6 20 8,0 5-8,-3 25 3,-1 1-4,0 9-4,5-4 0,-4-7 1,3 2 0,-4-6 4,0-10-2,1-5 1,-1-10-1,0-15 1,0-5-2,-4-16 6,0-5-4,0-25 3,5-1-3,-5-29 3,4 4-4,0-35 1,1 4-1,3-19-4,1 4 1,4-9 1,4 20 0,-1-11 0,2 21 0,-1-5-9,5 20 5,-10-5-27,5 10 17,-8 0-71,4 11 48,-9 4-123,4 11 90</inkml:trace>
  <inkml:trace contextRef="#ctx1" brushRef="#br1" timeOffset="2933.2837">-1765 10515 180,'0'5'68,"0"-5"-36,9 0-11,-5 0 38,1 0-33,3-5 21,5 5-28,4-10 18,0 5-21,4-5 14,1 5-17,3-11 12,1 11-14,-1-5 4,2 10-10,-6-10 0,4 10-3,-3-10-2,3 10 1,-4-10-10,1 10 5,-9-10-54,4 5 33,-4-11-147,0 11 96</inkml:trace>
  <inkml:trace contextRef="#ctx1" brushRef="#br1" timeOffset="2617.7013">-1636 10024 160,'8'10'60,"-8"-10"-32,17-10-9,-9 4 36,6 6-30,2-10 14,6 5-23,-5-10 11,4 10-16,-3-15 8,3 10-11,-4-11 4,5 11-7,-5-10 4,-1 5-5,-3-6 0,1 11-2,-2-10-4,1 15 1,-5-5-10,1 5 6,0-5-29,3 10 19,-7 0-49,-1 5 37,-8 5-94,-1 10 68</inkml:trace>
  <inkml:trace contextRef="#ctx1" brushRef="#br1" timeOffset="1901.1247">-1504 9183 180,'9'-20'68,"-9"20"-36,8-15-18,-8 10 38,4 5-30,1-5 21,-1 0-26,-4-5 18,4 10-20,-4-5 14,0 10-16,0 0 8,0 5-12,0 10 4,0 11-8,-4 19 11,4 6-9,-9 35 5,5 0-7,-9 21-2,9-6-2,-13 10 1,8-10-1,-4-5-1,5-14 1,-5-6-10,9-15 5,-4-16-45,8-4 27,-9-26-87,9-5 61,-9-25-102,9-5 85</inkml:trace>
  <inkml:trace contextRef="#ctx1" brushRef="#br1" timeOffset="2317.0109">-1478 9452 148,'-5'-10'57,"5"10"-30,0-5-7,0 0 39,0 10-33,0-10 19,5 5-27,-1-5 17,0 0-20,1-6 16,3 11-17,1-10 3,-1 5-9,5-10 6,4 5-8,4-10 3,1 10-5,-1-6 0,5 11-2,-5-10-2,5 10 1,-9-5 1,0 10-1,-4-5-12,0 5 7,-4-5-37,-1 10 23,-8-5-49,0 0 37,-5 10-75,2 5 58,-15 10-63,1 6 63</inkml:trace>
  <inkml:trace contextRef="#ctx1" brushRef="#br1" timeOffset="9426.9715">1832 9482 192,'-5'-15'74,"5"15"-40,0 0-11,0 0 26,0 0-10,0 0-2,0 0-13,0 0-4,5 0-12,-2 0-1,6 0 3,4 0 0,4-5 2,9 0 0,4 0 2,-1-10-3,6 0 1,3-11-7,5 6-1,4 0 0,-4 5 0,-5-1-2,-4 1-2,-4 0-2,0 5 1,-4 0-32,-4-6-13,-10 6-39,1 0-16</inkml:trace>
  <inkml:trace contextRef="#ctx1" brushRef="#br1" timeOffset="9758.9687">2185 9371 192,'-13'0'71,"9"-5"-38,-1 5-21,5 0 21,-4-10 1,0 15 1,-1 0-7,-3 0-3,-1 15-14,1 6 7,3 14 2,-7 16-2,7 5 2,-3 20-2,3 0 0,2-6-5,-2 1 0,1-5-6,-1-11 1,1 1-5,0-15 0,-1-6-10,2-9-3,-2-6-24,-4-5-10,1-15-70,8-5-31,0-15 29</inkml:trace>
  <inkml:trace contextRef="#ctx1" brushRef="#br1" timeOffset="11245.1774">2416 9559 164,'0'-25'63,"4"20"-34,5 0-12,-5 5 22,-4 0 0,0 0 1,0 0-13,0 10-4,0 5-13,0 6 0,-4 9 3,-5 16-5,5 14 0,-4 11-2,-1 9 1,-3 1-6,-2 0-1,1-5 0,1-5 0,-1-5 2,0-5 3,5-10-2,-1-11-2,1-9 0,-1-11 1,0-5 1,5-10 1,0-15-2,0-5-2,4-5-2,0-6 1,4-4-1,0-6 0,5-4 4,-1-1 1,1 1-4,4-6-1,0 1 1,3-6 0,1 0 1,5 1 2,-5 4-3,0 0 0,-4-4 1,4 5 2,-4 5-1,0-1-1,0 6 1,0-1 1,-1 6 3,1 4 2,0 1-3,0 5-3,-1 0 0,1-1-1,4 6 0,-4 0 2,0-5-1,4-1 2,-4 6 0,0 0 1,-4 5 0,-1 0 0,0 0 0,1-1 2,-1 6-3,1 0-2,-5 0 2,5 5 2,-4 0 0,-2 0 0,6 0-1,-5 10 0,1 0-2,-1 1-2,0 4 1,0 0 1,-4 5-1,0 1 2,-4 4-2,0 0-1,0-5 1,-5 11 1,5-1-1,-9 16-1,0-6 1,-8 21-1,0-10 2,-5 4 3,-8 21-4,4-16-3,0-9 1,9-15 2,-1-6 0,5-5 2,0-4-2,8-11-1,1-5 1,3-5-1,5-5-5,0 0-1,0-6 3,9 1 1,0 0 2,-1 5 2,-4 0-3,1 0 0,-1 0 3,0 0 3,1 5-2,-2 0-2,2 0 2,3 5 2,-3 0-2,4 5 0,-1 0-1,5 5-2,-4 1 3,3 9 2,1 0 2,4 11 3,-4-6-1,0 16 0,0-6-3,-1 11 1,-3-10-2,0 4 0,-1-4-1,0-6 0,-3-4 0,-1-6 0,1-5-7,-5-15 0,0 0-43,-5-20-19,1 5-66,-1-20-27,5 4 28</inkml:trace>
  <inkml:trace contextRef="#ctx1" brushRef="#br1" timeOffset="12109.1065">2856 10566 100,'-4'30'38,"4"-15"-20,-4 0 1,4 1 16,0-1 7,0-5 4,-5 0-5,2-5 0,-2 0 21,5-20-34,0-5-3,8-11-3,1-14-7,4-11 0,4-20-3,4-10 0,1-31-9,4 1-1,8-6-2,-5 11 0,1 9 11,0 17 5,-4 14-4,-4 16 1,-5 14-6,0 6-2,-4 9-2,0 6 0,-5 5-2,0 15 2,1 5 0,-1 10 1,1 21-2,0-1-2,-5-5 3,4 36 2,-3-10-2,3 30-2,1-16 0,-1 21 1,1-15 1,0 10 1,-1-10-2,-4 0-2,1-15-17,-1 0-9,-4-10-19,-4-11-8,-1-4-46,1-21-21,0 0-1</inkml:trace>
  <inkml:trace contextRef="#ctx1" brushRef="#br1" timeOffset="12429.6615">2861 10292 244,'-26'-5'93,"22"5"-50,0 0-28,4 0 26,0 0-7,0 0 1,0 0-3,8 0 0,5 0-17,4-5 0,4 5 1,5-10-6,8 0-1,5 0-5,-10-1-1,-2 6-1,6-10 1,-3 5-2,9-10 2,-5-1-37,1-4-15,-10 5-74,9-11-33,0 1 34</inkml:trace>
  <inkml:trace contextRef="#ctx1" brushRef="#br1" timeOffset="12931.0363">3378 9645 200,'-4'0'77,"4"0"-42,0 0-26,0 0 19,4 0-1,-4 0 1,5 0 2,-2 0 1,6-6-16,0 1 6,8-10 3,0 5 3,13-10 3,-4 5-7,12-6-4,-4 1-9,5 5-2,-5 0-2,4-1-1,-4 1-3,5 5 1,-5 0 0,0 0 1,-8 5-24,-1-10-9,-3-1-13,-5 11-3,1 5-18,-10 0-5,0 0-59</inkml:trace>
  <inkml:trace contextRef="#ctx1" brushRef="#br1" timeOffset="13216.1154">3719 9457 264,'0'0'99,"0"0"-54,-4 10-26,4-5 26,-4 10-1,0 1 3,-5 24-11,0-4-2,1 35-19,-1-11 0,-4 26 1,1-10 1,-1 5-1,0-10-8,0 10-5,4-10 0,1-6 2,4-9-15,-1-10-6,1-6-34,0-25-13,-1 1-68,2-21-29</inkml:trace>
  <inkml:trace contextRef="#ctx1" brushRef="#br1" timeOffset="13879.1662">4019 9543 220,'4'-25'82,"0"15"-44,0 0-16,-4 10 26,0 0-1,0 0 2,0 0-10,0 0-1,0 5-22,0 10 2,-4 10 0,0 11-2,0 9 1,0 32-7,-1-17-2,1-10 0,0 26 2,0-15-3,-1 10-2,1-10-2,-4 0-3,-1-5-6,1-11-1,4-4-35,0-11-14,-1-4-40,10-21-16,-1 0-27</inkml:trace>
  <inkml:trace contextRef="#ctx1" brushRef="#br1" timeOffset="14418.2862">4382 9569 184,'4'-21'71,"-4"21"-38,0-10-10,0 10 26,0-5-10,0 5 7,-8 0-18,-14 15-6,1 11-2,-4 19-10,7 6-1,1-11-5,-8 35-1,3-4-1,-4 10 1,5-10-2,0 10-1,8-15-2,5 0 1,-1-10 1,9-5 2,0-6-1,12-14-1,1-6 3,9-25 0,-1 0 5,13-25 5,-4 4-1,9-40 3,-9 11-2,0-31 0,0 10 4,-9-10 3,-4 15 3,-4 5 3,-4 5-12,-9 6-5,0 15-20,-22 20-7,5 0-40,-9 20-17,-4 0-102</inkml:trace>
  <inkml:trace contextRef="#ctx1" brushRef="#br1" timeOffset="14849.4795">4827 9457 252,'9'-20'96,"-9"20"-52,8-26-18,-8 26 29,9 6-5,-9-6 0,0 0-14,0 0-7,-9 0-17,9 0-3,-4 10 1,0 0-6,-9 25-2,0-4-1,-4 40 1,5-16 3,-6 31 4,1-16-4,0 27-3,0-21-1,4 5 1,0-10-3,0 0 0,1-16-39,-1-9-15,4-6-35,1-19-13,-1-6-38</inkml:trace>
  <inkml:trace contextRef="#ctx1" brushRef="#br1" timeOffset="15196.1506">4793 9685 296,'3'0'110,"-3"0"-60,9 5-54,-5 0 18,1 5-10,-1 0-3,1 16 13,-2-6 5,2 25-9,-1 0 1,5 6 0,-9-5-2,12 9 0,-3-9-1,4 5 2,-5-11 1,10 1 1,-6-11 7,9-10 2,-3-5 5,7-20 3,-3 0-13,8-50-4,-5 9-8,1-45-1,-1 10 1,2-21 0,3 12-5,-1-21 1,-3 14-115,12-24-51,-4 20-3</inkml:trace>
  <inkml:trace contextRef="#ctx1" brushRef="#br1" timeOffset="4218.2622">-580 9386 172,'-22'-5'66,"22"5"-36,17 5-13,-17-10 42,5 0-33,-5-5 27,3 10-31,-3-5 24,0 10-26,0-5 18,0 0-22,0 5 12,0 10-17,-3 5 6,-2 11-10,-8 14 2,1 11-5,-6 25 0,6 5-2,-6 5 1,10 0-2,-5-10-12,9-10 7,-4-10-35,3-11 22,-4-9-65,9-11 46,-8-25-83,8 0 68,-5-25-73,5 5 71</inkml:trace>
  <inkml:trace contextRef="#ctx1" brushRef="#br1" timeOffset="4681.1438">-807 9467 88,'-17'0'35,"17"0"-18,-13 5 9,4-5 49,5 5-41,-8 0 40,-2 0-43,1-5 14,5 6-26,0-6 5,3 0-14,10-6 12,3 1-13,9-5 18,4 5-15,5-10 9,0 5-12,4-15 8,4 9-9,0-9 0,-4 5-5,4-6 0,-4 11-1,0 0 1,0 5-2,0-5-1,-4 10 1,-1-6-10,1 11 5,-5-5-32,0 5 21,-3 0-54,-1 5 39,-4 1-74,-1 4 59,-7 5-81,3 10 72</inkml:trace>
  <inkml:trace contextRef="#ctx1" brushRef="#br1" timeOffset="5018.7686">-786 10155 140,'-25'36'55,"25"-36"-30,-13 45-12,8-35 34,5 6-26,-4-6 28,4 0-29,0-5 30,4 5-29,1-10 23,3 0-25,5 0 12,9 0-18,-1 0 8,5 0-12,3 0 6,1 0-8,0 0 7,0 0-8,5-5 1,-2 5-4,10-10 0,-4 5-1,-1-10-24,1 5 13,-5-6-107,0 11 64,-4-15-128,0 5 102</inkml:trace>
  <inkml:trace contextRef="#ctx1" brushRef="#br1" timeOffset="5802.1353">99 9290 148,'0'-5'57,"0"5"-30,5-10-1,-5 5 47,3 5-39,-3-5 28,0-1-37,0-4 22,0 10-27,0-5 18,0 10-22,0-5 14,0 0-17,0 0 1,0 5-8,0 6-3,0 4-2,-3 15-4,3 6 2,-9 14 5,0 6-2,-3 20 6,-1 0-5,-9 10 1,5-5-2,-4 4 1,8-14-2,-4-5-1,9-5 1,-5-10-1,8-6 0,-4-9 2,6-6-1,-6-5-1,9-4 1,-4-11 3,8 5-2,-4-5 1,0 0-1,0-5-2,4 0 1,-4-5 1,0 0-1,5 0 2,-2 5-2,2-5 2,-1 6-2,5-6 4,3 0-3,1 0 1,1 0-1,2 0-2,1 0 1,1 0 1,-1 0-1,-4-6-5,4 6 2,-4-10-32,-1 10 19,1-5-71,0 5 48,0-15-107,4 0 82,-4-10-82,-1 4 82</inkml:trace>
  <inkml:trace contextRef="#ctx1" brushRef="#br1" timeOffset="6583.1571">488 9346 160,'4'-26'63,"-4"26"-34,9-15-5,-9 10 46,5 5-38,-2-5 33,2 0-38,-1-5 17,0 10-26,-4-10 15,0 10-19,0-5 17,5 10-18,-5-5 7,0 0-12,0 0-2,0 0-4,0 5-2,0 5 1,0 5 3,0 5-2,-5 11 1,5 4-1,-4 21 1,-5 10 2,1 5 2,-1 5-3,-7 0-1,-2-6-1,1 6-2,4-16 3,1-9-2,-1 0-1,0-1 1,0-9 1,0-6-1,5-4 2,-1-6-2,0-5-1,1 1 1,-1-1-1,1-5 0,3 0 0,2-5-3,-2 1 2,5-1-1,0-10 0,0 0 2,0 0 0,8 5 0,1-5 0,0 0 0,3 0 2,6-5-1,3 0-1,0 0 1,5 5 1,-4-5-1,-1-1 2,0 6-2,0-5 2,1 0-2,-5 0 2,0 0-2,0 0 2,-4 0-2,-4 0-1,-1-5 1,0 5 1,6-15-32,-1-1-23,-1 1-13,1-5-58,8 4-25,-12 6 26</inkml:trace>
  <inkml:trace contextRef="#ctx1" brushRef="#br1" timeOffset="7657.1512">791 9417 160,'5'-36'63,"-5"36"-34,4-40-5,-4 29 44,5 6-37,-5-5 22,0 10-31,0-10 21,0 10-24,0-10 16,0 10-20,0-5 3,0 10-10,0-5 3,0 0-6,0 5 7,0 10-8,0 5 3,0 6-4,0 9 5,0 1-5,0 9 8,0 6-7,0 15 5,0 0-5,-5 5 2,5-1-3,-4 11 0,-1-15-1,-3-1-2,4-9 1,-5-5-4,9-6 2,-4-9 1,4-6 0,0-9 0,4-6 0,1-5 0,8 0 0,-1-10-3,1 0 2,4-10-1,1 0 0,-2-11-5,6 1 4,-5-10-3,0 4 3,0-14 2,0-1 1,0-19 2,1-1-3,-2-5-2,-2-15 2,-2 6 0,5 4 3,-4 5-1,0 5-1,0 6 1,-5 9 1,-3 5-3,-1 11 0,0 5 7,-4 4 4,0 11-3,0 0 1,-4 10 4,0 5-7,-1 10-2,1 6-5,0 4 1,-1 10 1,1 21 2,4 10-3,0 5 0,4 10 1,5 0 2,4-11-1,0 6-1,3-10 1,2-15 1,3-16-8,-3-15-3,3-25-48,9-20-22,0-36-95</inkml:trace>
  <inkml:trace contextRef="#ctx1" brushRef="#br1" timeOffset="8811.144">1608 9584 156,'9'-21'57,"-9"16"-30,4-10-7,-4 10 21,4-5-7,1 0-2,-5-5-10,0-6-3,0 1-11,0-10 1,-5-1 4,1 6-1,0 0 3,0 4 1,-1 1-1,-3 5-1,-1 0 1,1 5-4,-5-1 1,0 6-3,0 5 2,1 0-2,-2 5 2,-2 1-4,2 4 1,1-5-5,1 20-2,-1 5 0,5 1-4,-1-1 2,0 1-1,5 4 0,0 1 0,4 4 0,4 1 4,5-1 1,-1-4-4,5 4 1,4-4-2,4 4 0,1 0 2,0-10 0,-1 6 0,0-6 0,-4-5 0,0 1 2,-4-1 1,-4 0 1,-5 6-5,-4-6 1,-4 11 2,-5-6 1,-4-5 3,-4 1 1,-4-6 3,-1-5 4,1 0-6,-1-15-2,1-10-3,4 0 0,-4-5-31,-5 0-13,5-1-48,4-4-18,-1-5-32</inkml:trace>
</inkml:ink>
</file>

<file path=ppt/ink/ink6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03:57:35.874"/>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65 305 200,'-3'0'77,"6"3"-60,-6-6-3,3 3-5,0 0-7,0 0-2,-4 0 7,0 3 5,0 1-6,0-1 8,1 0 5,-5 4-1,1 0 1,-1-1-8,4 1-2,1 0-5,-1-1-1,0-2 1,0-1 2,4-3 1,-4 0 1,4-3-2,0-4 1,4-3-2,0-3 2,0-1-4,3-3-2,1-3 0,-1 0 1,1-3 1,-1-1 1,-3 1-2,4 3-2,-4 0 3,3 3 0,-3 0 1,3 0 0,-3 1 0,4 2 2,-5 4-1,5 0 0,-4 0-3,3 0-2,1 3 3,-1-3 2,1 4-2,-1 2-2,1 1 0,-4 3 1,3 0-1,1 7 2,-1 6 2,1 0 2,3 7-3,1 7-3,3 0-3,0 3 1,0 4 1,0-1 2,0 1-1,-4-1-1,1 1 1,-1-1-1,0-2 0,-3-5 0,3-2 0,-7-4 0,3-3 2,-3-4 3,0-3-4,-4 0-3,0-3 1,0-7 0,0 0 3,0 0 3,0-3-2,-4-4 0,0-3-1,1-4 1,-1-2-2,4-1-1,0-3-2,0 0-1,4-4-1,-1-3 3,1-3 0,0 3 3,3-3-1,5-3-1,-1 3-2,-3-1 1,3 1 1,0 3 0,-3 4 0,-1 3 2,1 3-3,-1 4-2,-3-1 2,0 8 2,0 2 0,3 1-1,-3 6 3,0 4 0,3 6-4,1-3 1,-1 4-2,1 3 0,-1-1 2,1 4 0,0 1 2,-1 2 1,1 0-1,-1 4-2,1 3 1,-4 4-1,-1-1 0,1 4 2,0 4-3,0-5 0,-4-2 3,0-4 1,3-3-1,-3-4 1,4-6-4,-4-4-2,4-6-18,3-7-9,5-13-24,-1-11-11,8-9-71</inkml:trace>
  <inkml:trace contextRef="#ctx0" brushRef="#br0" timeOffset="909.4081">865 560 280,'3'0'107,"1"3"-83,-4-3-7,0 0-9,0 0-8,0 0 0,0 0 0,0 0 0,0 3 0,0-3 6,-4 7 6,4 3 3,0 0 3,0 7-8,0 0-3,0 6-7,8 4 0,-1 3 2,-3 4 3,4-1 0,-1 1 0,5-1-1,-1 1 0,0-4 2,1-3 1,3-7-6,-4-4-2,8-2 2,-8-7 3,0-4-1,1-3 0,-1 0-3,0-3-1,-3-1-8,-1-3-2,1-3-14,-4 0-4,3-3-16,1-4-6,-1-6-44,5-4-40,-1-7 46</inkml:trace>
  <inkml:trace contextRef="#ctx0" brushRef="#br0" timeOffset="1441.3607">1008 241 156,'0'-3'60,"0"3"-47,0 0-3,0 0-3,4 0-11,-8 0-1,4 0 10,4-4 7,-4 1-6,0 0 36,-4 3 17,4-4 3,0 4 2,0-3-13,0 3-4,0-3-18,0-1-8,0 4-4,0 0 2,4-3-9,-4 3-3,-4 0-4,4 0-3,-4-3-6,4 3-4,0 0-36,0 0-15,0-4-44,4-9-18,7-4-4</inkml:trace>
  <inkml:trace contextRef="#ctx0" brushRef="#br0" timeOffset="5226.6368">1683 325 172,'0'0'66,"0"3"-52,-4-3 6,4 0-1,0 0-5,0 0 0,0 0-2,0 0 2,0 0-7,0 0 2,0 0 4,0 0-3,4 0 2,-4-3-5,0 3 1,4 0-1,-1-3 1,1-1 0,4 4 0,-1-3 0,1 0 2,3 3-1,0-4 2,1 1-4,-1-1 1,0 1-1,1 0 3,-1-1-5,4 4-3,0-3-1,0 3-1,4 0 0,-4 0 2,4 0-1,0 3-1,3-3 1,-7 0-1,8 0-3,-8 0 2,0 0-10,4 0-5,-8 0-25,1-3-11,-5 0-72</inkml:trace>
  <inkml:trace contextRef="#ctx0" brushRef="#br0" timeOffset="5649.4142">1751 556 168,'7'-7'66,"-3"7"-52,3 0 10,-7 0 2,0 0-2,4 0 1,0 0-6,0 0 1,0 0-11,-1 4 1,5-1 3,-1-3 2,1 4 3,-1-1-1,5 0-1,-1 1-2,0-4 1,4 0-6,1 0-1,-1 0-4,0-4-3,0 1-3,0 0 1,-4-1-6,1 1-3,-1-1-21,4-2-10,0-1-18,4 0-6,0 1-40</inkml:trace>
  <inkml:trace contextRef="#ctx0" brushRef="#br0" timeOffset="7817.4179">2776 556 80,'4'0'33,"-8"4"-26,4-4 5,0 0 0,0 0 12,0 0 8,0 0-4,-4 3-2,1-3-6,-1 3-2,0-3 1,-3 4-11,-1-1-2,0-3 0,1 3 3,-1-3 2,1 0 1,-1 0 2,1 0-1,-1 0 0,-3-3-3,3 0 1,-3-1 0,0 1 3,-1-4-5,1 0-3,-4-3-1,-4 0-1,0-3-2,-3-4 1,-1-3-4,-3 0 0,-1-3 1,5-1 0,-1 1-3,0-1 2,8-3 3,0 1 1,4-5-1,0 1-2,3 0 1,4-3-1,1 2 0,3 1 2,3 0 1,5 3 3,3 0 1,0-3 3,8 3-1,0 1 0,8-1-3,-1 0-1,0 4-1,1-1 0,-1 1 0,4 3 0,-3 6 0,-1 1 0,0-1-2,-3 4-2,0 4 3,-4 2 0,-1 1-1,-2 3 1,-1 0-4,0 0 0,0 3 3,0 1 1,4 2-1,0 4-2,-1 4 1,1-1-1,0 4 2,0 0 1,0-1-4,-4 4-1,0 1 1,0 2 2,0 1-2,-4 2 0,1 1-1,-5 7-2,-3-4-2,-4 3-1,-4 1 4,1-1 1,-5 1-1,0-1 0,1-2 2,-1-5 2,-3 1 0,0-7 2,-1-3-2,1-4 2,0-2-7,-4-1 1,0-4-1,0-6 2,-4 0-1,-4-3 1,-3 0-3,-4-1 1,-1 1 2,5 3 1,3-3 5,8-1 2,0 1-5,8-1-2,10-2 2,9-4 3,3-7 3,4-3 1,3 0-7,1 0 0,-4-4 3,0 1 5,-1 3-3,1-1-1,-4 1-2,-3 7 0,-5 3 0,1 3 3,-1 4 1,1 0 3,-1 6-3,-3 4 1,4 6-5,-1 0 0,1 1-6,-1 3 0,1-1-1,-1-2-1,1 2-3,0-2-2,-1-1-26,4-6-11,4-4-82,1-6-62,-1-4 73</inkml:trace>
  <inkml:trace contextRef="#ctx0" brushRef="#br0" timeOffset="8618.8326">3624 57 240,'8'-10'90,"-4"0"-70,-4-4 6,0 4-1,0 0-16,-4-7-5,0 1 2,-3-4 3,-1-1-5,1 1 9,-5 4 4,1-1 4,0 0 2,-1 4 1,1 3 0,-4 3-11,0 4-5,0-1-1,0 4 2,0 7-4,0 3-3,-1 3 5,1 1 3,-3 6-3,6 0-2,5 3-5,-1 8 0,4-1 0,1 7 0,6 0 0,5-1 2,3-2-3,8-4-2,0 0 2,0-3 0,0-3 3,0-4 1,3 0-6,1 0 0,-1-3 1,1 3 1,0 0-2,-1 0 2,1-3-6,-4-1 0,-4 1-17,0-3-7,-4-4-12,0-4-6,1-6-26,-1-6-10,0-11-19</inkml:trace>
  <inkml:trace contextRef="#ctx0" brushRef="#br0" timeOffset="9066.2914">3949-64 292,'0'14'110,"0"-11"-86,3 0-2,-3-3-5,0 0-13,4 7 0,0-4 0,0 1 2,0 6-3,-1 0 9,1 7 7,0 6-1,0 4 1,-1 3-6,1 4-3,0-4-5,0 3-4,-1 1-3,1-1 1,0-3 3,-4-3 1,0-3-4,0-4 1,0-3-2,0-4-2,0-3-19,0-3-10,0-4-8,-4-3 0,0 0-1,-3-3 0,-1-1-20,1 1-8,-8-7-9</inkml:trace>
  <inkml:trace contextRef="#ctx0" brushRef="#br0" timeOffset="9520.4502">3760 37 228,'4'-7'88,"4"0"-69,-1-3 11,1 7-2,-1-4-14,4 0-3,5-3 4,-1 0 2,0-3-8,0 0 3,4-1 2,-4 1 1,4-1 4,-1 1-2,1 3 1,0 0-3,0 0 1,4 3-7,-1 0-1,-3 4-2,4 0 1,-4 3-2,3 3 2,1 7 0,-1 0 1,1 7-4,0 0-1,-1-1-1,1 5 1,-4 2-4,0 4 0,-4-4 1,-4 4 2,0 0 1,-3 0 3,-4 0-3,-4-4-2,-4 0 0,0 4 1,-3 0-1,-1 0 2,-3 0-4,-4-1 0,-4 1-12,-4 0-5,-3 0-21,-1-4-10,-3-9-113</inkml:trace>
  <inkml:trace contextRef="#ctx0" brushRef="#br0" timeOffset="11426.3604">5099 265 160,'7'-4'60,"-3"4"-47,4-3 8,-5 0 2,1-1-10,0-2 0,0-5-1,-4 1 0,3 0-6,-3-3 9,0 0 5,0-1-2,-3-3 0,-1 1-8,0-1-2,0-3-4,1 0-1,-5 0 1,0-1 2,1 1 3,-4 0 5,-8 3-4,0 4 2,0 6 2,4 1 1,-4 6-4,0 6-1,0 8-6,-3 6-1,-1 13-3,1 4-1,-1 7 1,0 3 2,1 10 1,-1 6 1,8 1 2,4-4 3,7 1-2,11-8-2,12-6-5,4-7 0,7-13-7,8-7-3,3-13-1,1-7 1,-1-7 4,1-6 1,-1-4-2,-3 0 2,-4-6-6,-4 3-3,-4 3-8,-3 4-1,-4-1 1,-4 4 1,-4 0 7,0 4 4,-3-1 1,0 0 3,-5 4 4,1-1 1,0 1 3,-4-4 1,0 1 3,0-4 1,0 0-1,0-1 1,0-2 5,0 3 2,0 3-1,0 1 2,4-1 1,-4 0-1,0 4-1,0 0-1,0-1-5,0 4 0,0 0-5,3 7-2,1 3-3,4 7 1,3 3 1,4 7 0,0-1 0,8 1 0,3-3-3,1-4 2,-1 0 1,4-3 0,-3-4 0,-5-3 2,1-10-1,-4-7 2,-4 1 2,0-8 4,-4-2 5,-3-8 3,-5-6-3,-3 0 2,-3-4-9,-9 1-2,-7 3-1,-11-1 0,-7 8-7,-12 6 0,0 10-6,0 14 1,-4 7 4,11 6 4,8 0-12,8 0-5,11 0-22,11 0-10,12-6-21,7-8-6,11-12-34</inkml:trace>
  <inkml:trace contextRef="#ctx0" brushRef="#br0" timeOffset="12145.4527">5706 643 208,'0'7'79,"-4"-7"-61,8 3 6,-4-3 0,0 0-13,0 0-1,0-3 0,0 0 1,0-4-5,0 0 5,0-3 4,-4 0-1,4-7 0,0-3-6,0-3-3,0-4 0,4-6-1,-1-1-2,1-3 1,4 4-2,-1 2 2,1 5 0,-1 6 1,1 3 2,-1 7 3,1 10-4,0 10-3,-1 10-1,-3 10-1,0 7 0,3 3 2,1 0-1,-1 1-1,1-1-2,-1-3-1,1-4-12,3-6-5,0-7-25,1-3-8,-1-4-22,0-6-5,1-7-3</inkml:trace>
  <inkml:trace contextRef="#ctx0" brushRef="#br0" timeOffset="12682.1438">5992 734 180,'-4'13'68,"1"-13"-52,3 7-5,0-7-6,0 0 1,0 3 4,0-3 6,0 0 2,0 0-9,0-3 1,0-4 1,0 1-2,0-5 2,0-2 0,3-4 1,1-3 0,4-7 0,-4-3 0,7-7 0,-4 0 2,5 1 2,3-1-7,0 3-3,-4 4-3,4 3 0,0 4 2,-3 3 4,-1 3-2,4 4 1,-4 2-1,1 8 3,-5 3-5,5 10-1,-1 7-9,0 6-2,-3 8 2,3 9 2,0 0 0,4 4-1,-3-1-4,3-3 0,0 4-18,0-11-8,0-6-33,0-10-12,0-14-27</inkml:trace>
  <inkml:trace contextRef="#ctx0" brushRef="#br0" timeOffset="13240.3327">6422 660 228,'4'20'88,"-4"-13"-69,7 0-7,-7-7-7,8 0-12,-1-4-3,5-2 1,-1-5 3,0 1 3,1 0 6,-1 0 6,0-3 10,1-4 8,-1-6-5,0-1-1,1-3-6,-1 1 1,-4-5-5,-3-2-1,0-4 0,-4 0 1,0 0-3,-4 0-3,-3 4 2,-1 3 0,1 6-1,-1 4 1,0 3 0,1 4 3,-4 6-1,-1 7 2,1 7-6,0 6-1,-1 11-4,1 6-1,0 7 3,3 7 1,4 2-4,4 1 1,4-3-2,4-7 0,-1-4-5,5-3 0,3-6-8,4-4-1,3-3-4,1-10-3,3-11-7,4-6-2,0-10-20,1 0-9,-1-4-40</inkml:trace>
  <inkml:trace contextRef="#ctx0" brushRef="#br0" timeOffset="14279.4112">6923 258 260,'-3'3'96,"3"-3"-75,-4 0 10,4 0 1,-4 4-14,0-1-2,1 4-5,-5-1 0,4 4-6,1 4 6,-5 3 2,0 6 0,1 4 2,3 6-6,-3 1-1,3 3-4,0 0-3,4-1 0,4-2-1,3 0-3,5-8 2,-1-6-4,4-6 1,0-4-3,0-7 0,4-6 4,0-4 1,0-6 2,0-4 0,3-6-3,1-14 2,0 0-4,-5-7-1,1-3 0,-4-3 4,-3 0 3,-1 0 4,-4-1 4,1 4 5,-4 7-2,-4 3 1,0 7-3,0 3 1,0 11 0,-4 2 3,4 4-3,0 3 1,0 4-12,0 3-2,0 10-4,0 10-1,4 10 1,3 4 4,5 6 1,3 4 3,4-1-3,3 4 0,1-3-1,-1-4 0,1-3 0,-4-7 0,0-3-3,-4-7 1,0-3-3,0-4 0,0-3-3,-4-3-1,1-4-1,-5-6 0,1-4-2,-1-3 1,1-7 2,-4-3 5,-1-7 1,1 1 0,0-5 4,0-2 0,-1 3-4,1-4 1,0 7-7,0 1-3,0 5 3,-4 5 4,3 2 4,-3 4 2,4 4 7,-4-1 6,0 0-2,0 4 2,0 3-7,0 0-1,0 0-4,0 0-1,0 3 1,0-3 0,0 0 0,0 7 2,0 0-3,0-1 0,0 4 7,4 4 6,0 2 3,-1 5 3,1 2-1,0 4 1,4 3-5,-5 0 0,1 0-2,0-3 1,3-3-9,-3-1-3,0-3-1,0-3 0,-1-4-10,1-3-5,0-6-12,0-8-3,3-6-7,1-6-4,-1-11-43,1-7-20</inkml:trace>
  <inkml:trace contextRef="#ctx0" brushRef="#br0" timeOffset="14497.6668">7591-30 388,'-11'13'145,"7"-6"-112,-4 3-10,4-7-10,1 1-25,-1-1-5,0 0 2,0-3 4,4 0 6,0 0-12,0 0-6,0-3-17,0 0-5,4-1-25,0 1-10,-4 3-15</inkml:trace>
  <inkml:trace contextRef="#ctx0" brushRef="#br0" timeOffset="15019.0961">7753 208 332,'-4'30'126,"4"-17"-98,4 7-5,0-10-9,-4 4-16,3-1 0,1 1 0,0 2 3,0 1 0,3 3-1,1 0 1,-1-3-1,1 0 0,-4 0 2,3-4 1,1-3-4,3 0 1,0-3-2,1 0-2,-1-4 3,0-3 0,1 0 3,-1-3 1,0-4 3,1-3 1,-1-4 1,0-2 2,-3-8 4,-1 1 1,1-4-4,-4-3 1,-4 0 4,0 3 2,-4 0-3,0 3-1,-3 4-8,-5 4-2,-3 2-9,-4 4-2,4 0-16,-4 7-8,4 6-14,0 0-7,0 4-10,4 3-3,0 4-16,-1-1-48,5 0 28</inkml:trace>
  <inkml:trace contextRef="#ctx0" brushRef="#br0" timeOffset="15604.3635">7938 245 264,'19'-7'101,"-12"3"-78,8 4 13,-7-3 2,-1 3-16,5-3-2,-1-1-10,-4 4-4,5 0-3,-5 0 4,1 0 3,-1 4 1,1 2 1,-1 5-4,5-1 0,-1 3-5,0 7-2,1 0-9,3 4-3,0 2 4,0 1 1,0 0 1,0-3 4,-4-4 2,1 0 4,-1-7-2,-3-3 0,-5-3 8,-3-7 4,0-3-1,0-4 0,0-7-4,0 1 1,0-4-2,0 1 2,4 2-8,4 1-2,-5-1-1,12 1 0,-3 3 0,10 3 0,5 0-5,-5 4 1,5 3 2,-1 0 1,-3 0-2,-1 7 0,-3 3-1,-4 0 0,0 3 0,1 1 0,-5 2-8,0 1-3,0-3-10,1-1-4,-1-3-6,0-3-4,1-7-5,-1-4-2,-3-6-70</inkml:trace>
  <inkml:trace contextRef="#ctx0" brushRef="#br0" timeOffset="16095.2472">8737 248 296,'0'3'112,"4"-6"-87,-4 3-4,0 0-8,0 0-10,0 0-2,-4 0 8,0 0 4,-3 0-6,-1 3 7,1 4 3,-5 3-5,1 3 1,0 4-8,-1 3-1,5 0 4,3 0 5,0 1-5,4-1-2,0 0-6,4 0 0,4-3 2,-1-1 3,1 1-2,-1-3 0,1-1 1,3 0 2,0 1-1,-3-1 0,-1 4-6,1 0 1,-4 6 0,0 1 2,-4 6 1,-4-3 3,-4 3-1,1 0 2,-5-3-6,-3 0-1,-4-4-5,-3 0 1,-5-6-25,-6-7-10,-13-10-33,-7-13-12,-3-7-55</inkml:trace>
  <inkml:trace contextRef="#ctx0" brushRef="#br0" timeOffset="16591.0932">7052 37 400,'-19'10'151,"19"-7"-118,0-3-8,0 0-12</inkml:trace>
  <inkml:trace contextRef="#ctx0" brushRef="#br0" timeOffset="16722.5751">7052 43 603,'30'-16'-13,"15"-15"6,12-9-5,7-7-1,-15 10-11,26-26-3,8-4-3,0 3 1,4 0-4,-4 4 1,-8 3-34,-11 10-14,-11 0-7</inkml:trace>
  <inkml:trace contextRef="#ctx0" brushRef="#br0" timeOffset="19099.0863">612 1508 104,'-11'0'38,"7"3"-29,0-3 17,0 0 7,1 0-6,-1 0-1,0 0-9,0 0 0,1 0-10,-5 0 7,0 0 3,1 0-1,3 0 1,0-3-3,1 3-1,-1 0-3,4 0-1,0-3-8,0-1 0,4 1 1,-1 0 1,5-1 1,-1-2 2,5 2 1,-1-3 3,4 4-5,4 0-1,0-1 0,0 1 0,3 0-2,5 3-2,-1 0 1,0 0 1,1 0-1,-8 3-1,0 4 5,-1 3 1,-2 3-2,-5 4-1,-4 3 1,-3 7 0,0 0 0,-4 3 0,-4 0-2,0 0-2,-3 0 1,-1 1-1,-3 2 2,0-3 1,-4-3-1,-1-7 1,1-3-2,-3 0-1,-1-4 5,-4-3 4,0 0-1,1-3 1,-1 0-1,1-1 2,-1 1-7,0 0-2,5-4-1,-1 4 0,0-4-16,4 0-4,7 1-10,1-4-4,-1 0-10,8 0-3,4-4-47,3 1-43,5-4 50</inkml:trace>
  <inkml:trace contextRef="#ctx0" brushRef="#br0" timeOffset="23849.326">2821 1806 196,'-3'7'74,"3"-4"-58,0 4-4,0-7-6,0 0-2,0 0 2,0 0 6,0 0 5,0 0-9,0-3 7,0-1 2,0 4-1,0 0 3,0 0-1,0-3-2,0 0 0,0-1 0,-4 1-2,4-4-1,0 0-3,0 1-1,0-4-8,0 0 0,4-7 1,-1 4 1,5-4-1,-1 0 1,1 0 0,3 0 1,1 1 0,-1-1 0,0 0-2,1 4-2,-1-1 5,0 4 4,0 4-3,1-1-1,-1 4-5,0-1 0,1 4 2,-1 4 1,0-1-1,4 4 1,1-1 0,-1 4 1,0 0-2,0 4 1,0-1-2,-4 4-1,0 3 1,-3 0-1,0 4-3,-5 6 0,1 7-1,0-4 0,0 1 5,-1-4 1,-3 0 0,0-3-2,0-4 1,0-3 1,0-3-1,0-3-1,0-4-2,0-4-1,0-2-1,0-4 3,0-4 0,-3-2 3,-1-4-1,0-4 2,0-3-2,1-3 2,-1 0-2,4-3-1,0-1 1,4 1-1,-1 3 0,1 0 0,0 3 2,0 0 3,3 4 0,-3 3 0,0-4-3,3 4 1,1 4-2,-4-1 2,3 3-2,1 1 2,3 0-4,0-1-2,4 4 4,-3 0 3,3 0-3,0 0-1,0 0 0,0 4 0,0 2 2,0 1 1,0 3-1,-3 0-2,-1 7-4,0-4-2,-3 8-2,-1-1 2,1 3 4,-4 1 1,7-4 1,-7 0 0,-1 0 0,1-3 0,-4-4-3,0-3 2,0 0 1,0-3 2,0 0-3,0-7 0,0 0 1,0-4 2,0 1 1,-4-4 3,4-3-3,0-7 0,0 1-3,0-8-1,0 1 1,4-4 0,0 0 0,0 0 2,3 4-1,1 3-1,-1-4 3,1 7 0,-1 7-1,1 0 1,0 7 0,-1 3 1,1 7-2,-1-1-2,1 8 1,-1-1 1,1 1-1,-1 12-1,-3-5 1,4 5-1,-1 1-3,1 0 0,-1-4-3,1 1 1,-1-4-24,1-3-8,3-4-8,0-6 0,1-10-10,3-4-6,-4-7-54</inkml:trace>
  <inkml:trace contextRef="#ctx0" brushRef="#br0" timeOffset="24574.7853">3542 1401 264,'-4'-7'101,"8"0"-78,-1-6-11,1 6-9,4-6 1,3-7 5,0 0 2,1-1 3,3 5-7,0-1 0,0 4 3,0 3 3,0-1 2,0 5-2,0-1 0,0 4-7,0 3-2,0 0-2,0 3 1,1 0-2,-1 4 2,0 3-4,-4 7 0,-3 3-4,-1 3 1,-3 1 2,-8 3 3,0 3 2,-3 3 1,-1 1 0,1-4 2,3-3 3,0-4 5,12-6 1,3-7 3,4-3 3,4-7 0,4-3-1,-1-8-4,1 1-2,-1-3-6,1 3 0,-4 0-7,0 3-1,-8 1-20,0 2-9,-3 4-40,-8 0-16,0 0-77</inkml:trace>
  <inkml:trace contextRef="#ctx0" brushRef="#br0" timeOffset="25333.1214">4005 2262 276,'0'13'104,"4"-16"-81,0 3-6,3-10-5,1-7-8,-1-6-2,1-7 2,0-7-3,3 0 6,0-3 3,-3-1 3,-1 1 3,1-3 2,-1 2 1,1 5-2,-1 2 2,-3 4-6,0 3 0,0 7-6,-1-3-2,1 9 2,-4 4 0,0 3-1,4 1-1,-4 6-3,4 3-2,3 7-2,1 7 1,3 10-1,0 3 0,5 3 0,-1 8-2,3 5 0,1 5 0,4-1 3,-4 0 2,3-3 0,1 0 2,-8 0-4,0-3 0,-7-4 1,-4 0 0,-4 0 0,-8-6 2,-7-4-1,-4 0 2,-7 4 4,-5-1 6,-6 1 2,-5-1 0,-3 4 1,-4 0 0,-4-4-6,-3 1-2,-5-4-9,1-3-4,4-4-13,-1-6-6,8-7-23,4-3-7,3-10-23,8-4-6,4-10-51</inkml:trace>
  <inkml:trace contextRef="#ctx0" brushRef="#br0" timeOffset="25915.7895">5046 1320 288,'0'4'110,"-4"-1"-86,4-3 2,0 0-5,-4 0-12,-3 0-3,-1 0 1,-3 0 2,3 3-4,-3-3 12,0 7 6,3 6-3,-3 14-1,0 13-7,-8 17 0,0 14 6,-7 16 3,-5 17 5,-3 20 1,-3 3-3,-5 7-1,1 7-14,3-4-8,4-16-6,4-17-2,4-20-23,7-17-10,7-17-37,9-16-13,3-21-2,7-13 4,8-13-24</inkml:trace>
  <inkml:trace contextRef="#ctx0" brushRef="#br0" timeOffset="27241.2028">5170 2101 252,'0'-7'93,"0"4"-72,0-10-4,0 6-7,4-6-6,0-4 0,0-7 11,-1-2 5,1-5-10,4-5 3,-1-5 1,1 1-3,3 0-1,0 0-2,4-1 0,1 5-2,2 5 1,1 5 2,-4 2 2,0 7 1,0 7 2,-3 4-5,-1 2-3,0 8-1,-3 2 1,0 4-3,3 7-2,0 3-3,0 7 1,1 3-1,-1 4 0,0 6 2,1 4 0,-1-4 0,0 0 0,-3 0-5,-1 0 1,1-6-3,-4-4 0,-4-3 1,0-7 4,0-3-6,-4-4 1,0-3-8,0-3-3,1-4 7,-1-6 4,0-7 2,0-7 4,4-10 2,0-3 2,4-13-1,4-4 1,3 0-2,4-4-1,0 5 1,0 2-1,4 7 2,-4 7 3,0 3 7,-4 7 2,1 3 6,-1 7 4,-3 4-8,-1 2-4,1 4-5,-1 10-2,1 7-3,-1 6-2,1 11-2,3-1 1,-3 11 1,3-4 2,-3 4-3,3-4-2,0 0 2,-3 0 0,-1-3-2,1-7 2,-4-3-4,-1-7-1,1-3-2,0-3 2,-4-4 4,0-4 3,-4-6-2,0-3-2,1-7 2,-1-3 2,0-8-2,0-9 0,4-7 1,0-6 2,4 3-1,4-4-1,-1 4-2,4 0 1,1 3 5,-1 3 5,0 7-3,4 7 2,1 4-1,2 5 3,1 5-3,4 6 1,7 6-1,-4 8 1,1 6-4,3 7-3,-4 13-3,5-3 1,-9 0-4,1 0 1,-8-1-5,0-5-1,0-5-20,-4-2-5,-3-4-11,-1-7-1,-3-3-6,0-6-2,-4-8-57</inkml:trace>
  <inkml:trace contextRef="#ctx0" brushRef="#br0" timeOffset="27889.8538">5992 1270 292,'15'-7'110,"-3"4"-86,3-10-4,-4 9-7,4-6-8,0 0 0,4 3 5,0 1 4,-4 2-7,4 1 5,-4 6 3,0 1-5,0 6-1,-4 7-1,1-1 2,-5 8-3,1-1 1,-4 7-7,-1 1-1,-3-1-2,4 0 0,0-3 6,0-4 5,3-6-1,1 0 1,-5-7 1,5-4 1,3-6 6,1-6 3,3-4 1,0-4-1,0 1-10,0-1-4,-4 4-4,-3 4-2,-1 2 1,-7 4 1,0 14-19,-3 9-6,-9 11 1,5 3 2,-1-1-1,-3-2-2,3-4-3,1-3-1,3-7-3,0-3 1,4-7-13,0-10-3,4-4 4,4-2 5,-1-4-42,1-7-38,-1-3 41</inkml:trace>
  <inkml:trace contextRef="#ctx0" brushRef="#br0" timeOffset="29980.4628">6022 1210 208,'0'6'77,"0"-6"-60,0-3 2,0 3-4,0 0-6,0 0 0,0 0-1,0 0 2,0 0-5,0 0 4,0 0 1,4 3 3,4-3 3,-1 0 4,5 0 2,-5 0 0,4 0-2,1 0 1,3 0-1,0 0-7,0 0-3,0 0-3,-4 4 0,1-4-2,3 0 0,-4 3-3,0 0-2,1 4 3,3 0 0,-4 0-1,4-1 1,-4 1-2,5 0 2,-1 3 0,-4-4 3,0 1-3,1 0-2,-1 0 0,-4-1 1,1 1 1,-4 0 3,-1-1-3,1 4-2,-4 0-3,4 1-1,-4 2-1,4 4 3,-4-1 0,0 1 3,0 0-3,0 0-2,0-1 4,0 1 1,0 0-3,-4 0 1,0-1 2,0-2 3,4-4-4,0 0-1,0-3-2,0-1 0,0-2 4,0-4 1,0 0 1,0 0 0,0 0 2,0 0 3,0 0-2,0 0-2,4 6-5,-4-6-2,4 4 3,-4 3 1,4-1 0,-4-6 1,4 7-2,-1-4 2,1 1-2,-4 2-1,4 1 1,-4-7 1,0 0-1,4 3-1,-4-3 3,7 4 0,-7-4-1,0 0 1,0 0-2,0 0-1,4 3 1,-4-3-1,7 3 0,1-3 0,0 4 0,-1-4 2,1 0-1,-1 0-1,5 0 3,-1 0 0,0 0 1,4 0 2,0-4 1,4 1 3,4 0-10,3-4-4,8-6 2,4-7 0,3-4 4,1-3 3,-1-3-7,-3 0-3,0 0-8,-1 0-3,-7 3-29,-3 0-12,-8 4-48,-4-4-21,-4 3-8</inkml:trace>
  <inkml:trace contextRef="#ctx0" brushRef="#br0" timeOffset="28678.0729">6573 2007 140,'4'-6'52,"-4"-1"-41,7 0-2,-3 4-5,0 0 2,-1-4 6,1 0 20,4 0 10,-4 4-22,-1 0 9,1-1 2,0 1-5,-4 0-3,0 3-11,0-4-3,0 1-7,0 3-2,0 0 0,0 0 2,0 0-1,0 0-3,0 0 1,0 0-1,0 0 0,0 0-11,0-7-5,0 1-43,-4-11-20,-3 0-18</inkml:trace>
  <inkml:trace contextRef="#ctx0" brushRef="#br0" timeOffset="31052.3626">6682 1893 264,'19'14'101,"-8"-11"-78,1 0 2,-12-3-5,3 4-13,1 3-2,0-4-1,0 4 2,-4-1-3,4 4 14,-4 4 5,3 6-2,1 7 1,-4 3-8,4 7-3,-4 6-3,4 4 0,-1 7 2,-3 6 2,0 4 6,0-4 1,4-3-3,-4-7 1,4-9-14,-4-8-3,0-9-2,0-4-2,0-4-5,4-5-4,-1-5 8,-3-6 2,4-3 8,0-7 2,4-7-5,-1-3 0,1-7-1,-1-3 2,4 0-3,1 0-2,-1 3 4,0 0 3,1 4-3,-1 2-3,0 1 1,-3 4 2,3 2-2,0-3 0,1 7 1,-5-3 2,1 3-1,-1 0-1,1 3 1,0 4-1,-1-1 0,1 4 2,-1 0-1,1 7-1,-5 3 1,5 7-1,0 3 0,-1 10 2,4 0-1,1 4-1,-5-7 3,5 16 2,3-2-2,0-1 0,0-7 1,0-6 2,0-7-5,0-3-3,0-7-2,0-3 0,-4-7 7,1-7 3,3-10 1,0-10 1,0-9-4,4-18-3,0-16-11,3-28-4,1-26-44,3-20-17,8-10-91</inkml:trace>
  <inkml:trace contextRef="#ctx0" brushRef="#br0" timeOffset="19765.8724">1076 1541 180,'0'-3'68,"0"3"-52,-4-3 1,4 3 0,-4 0-9,0-4-2,1 1 3,-1 0 4,0-1-7,0-2 3,1-4 4,-1 3-3,0 0 2,0 1-5,0-1 1,1 0 1,-1 4 5,0-1 1,0 1 0,1 0-3,-1-1 0,-7 4-1,-1 0 3,1 4-3,0 2-1,-4 8-4,-1 6-1,1 7-3,0 3 1,0 7-2,-4 3 2,4 0-2,8 4-1,3 3 5,12-10 1,10-4 9,9-3 4,3-6-5,0-8-3,4-2-2,0-7-1,-8-1 0,12-6 0,0-3-7,-4-4 0,0-3-19,-4-10-5,-8-10-88,-3-14-37,-7-3 12</inkml:trace>
  <inkml:trace contextRef="#ctx0" brushRef="#br0" timeOffset="20947.1188">1185 2326 236,'4'-14'88,"3"1"-69,5-11-3,-5 11-6,5-7-6,-1-7 0,4-6 6,4-1 4,0 1-7,-1-1 5,1 7 1,0 0 7,-4 4 2,-3 3-3,-1 3-1,-4 4 3,1-1 3,-4 4-14,0 0-6,-1 3-1,-3-3 2,4 0 0,-4 4-5,8-4 0,-5 0 4,-3 3 5,0 0-1,0 4 1,0 3-3,0 0 1,0 0-4,4 10-2,4 3-3,-1 4 1,5 6-1,-1 4 0,4 7 0,4 3 0,-4 3 0,4 0 0,-4 4 2,0 3 2,-4 0-1,0-1-1,-3 1-2,0-3 1,-5-4 1,-3-3 0,-3 0 0,-1-7 2,-4 0-3,1-3 0,-5-4 5,-3-2 5,-4-1 1,1-4 4,-5-2 4,-3-4 3,-1-3-5,-7-7 1,4-4-10,0-6-4,0-3 0,0-1 2,-1 1-4,5 0-3,0 3 3,3-1 1,4 1 0,4 4-2,0 2-4,4 1 0,-1 0-9,5 3-2,-1-4-21,1 4-7,3-3-19,4 0-6,4-4-15,0-3-5,7-4-25</inkml:trace>
  <inkml:trace contextRef="#ctx0" brushRef="#br0" timeOffset="21633.24">1917 1743 236,'0'-4'88,"7"4"-69,-7 0-5,4 0-7,-4 0-3,4-3 2,-1 0 2,1 3 2,4-4-5,-1 1 10,8-1 5,0-2-2,4-1 0,4-3-8,-1 0-2,5 0-2,-1 0 1,-3 3-2,0 0 0,-1 1-1,-3 2 0,0 1-5,-4 3 1,0 0 0,0 3 0,-4 4-3,1 0 2,-5-1-10,5-2-3,-5-1-15,-3 1-4,-4-4-25,0 6-10,-4 4-33</inkml:trace>
  <inkml:trace contextRef="#ctx0" brushRef="#br0" timeOffset="21982.106">1984 2001 228,'8'-4'85,"-1"1"-66,1 0 10,0-1-1,-1 1-14,1 3-5,-1 0 5,4 0 5,-3 0 16,3 3-18,1 1 2,3-1 0,4 0-5,-1-3 0,1 0-6,0 0-3,-4 0-5,4-3 0,-4 0 0,0-1 2,0 1-6,0 0-1,0-1-16,1 1-6,2-4-17,1 0-7,0 1-13,0-1-3,0 0-31</inkml:trace>
  <inkml:trace contextRef="#ctx0" brushRef="#br0" timeOffset="74271.2417">-8595 4430 196,'0'-3'74,"4"0"-58,-1-4-4,1 4-4,0-4-5,0-3 3,0 0 8,-1 0 5,1-4-9,0 1 5,3 0 5,-3-4-2,4 0 1,-1 0-4,-3 1-1,0-1-6,0 0 0,-1 4-1,1-4 3,4 3-5,-1 1-1,1 0 2,-1-4 1,5 0-3,-1 0-1,0 1 3,0-5 1,5 1 1,-1 4 2,0-1-3,-4 3-2,0 1-5,1 3-2,-1 0 5,0 0 3,-3 3-3,3 0-2,0 4 2,1 0 0,-5-1-4,5 1 1,-1 0 0,4-1 0,0 1 2,-4 3-1,4 0 2,1 0 0,-1 3 1,-4 1 0,0 2 0,1 1-2,-1 0 1,-4 3-2,1 0 2,-1 3-4,1 4 0,0 0 1,-1 3 2,-3 3-3,0 4-2,-1 0 2,-3 0 0,0 3-6,-3 0 0,-5 4 1,1-1 1,-1 1 3,-3-1 1,-1 1-2,1-4 2,-4-3-1,4-4 0,-1-3 2,-3-3 0,0-4 0,4 1 2,-4-4 3,0 0 2,3-3-1,-3-1 1,4 1-4,0-7-2,-1 7-3,1-4 1,-4 4-6,0 0-3,0-1-8,-4 4-3,0 0 8,0 7 5,0-3 6,4-1 3,0 4 0,4-7-1,3-7 1,1 4 1,3-4-3,0 0 0,1-3 1,3 4 0,0-4 2,0 0 1,0 0 1,0 0 0,0 0-2,0 0-2,0 0 1,0 0 1,0 0-3,0 0-2,7 0 4,1 0 3,3-4 1,4 1 0,4 0 1,4-4 1,-1 0 3,5 1 1,3-4-5,-4 3-4,1 0 1,-5 4 2,-3 0-2,0-1 0,-4 4-1,-4 0 1,1 0-2,-1 4-1,0-1 1,-3 0-1,-1 1 0,1-1 2,-1 4-1,1 3-1,-1-4-2,1 1-1,-1 0 2,1 3 2,0 0-2,-1 0 0,1 0 3,-1 0 1,1 3-4,-1 1 1,-3-1 2,4 1 3,-5-1-2,1 4-2,4 3 0,-5 0-1,1 0-3,0 0 2,0 0 1,0 1 2,-1-1-1,-3 0 2,0 3 0,0-3 1,0 0-5,-3 1 1,-1-1 0,-4 0 0,-3 3 0,0 1 2,-1-1-1,-3 4 2,0-4-2,-4 4 2,0-3 2,-3-4 2,-1-3 3,-3-4 4,-4 0-4,3-3 2,-3 0-5,4-3-2,-1 0-2,1-4-3,-1 1-6,1-1-1,0-3-8,-1 0-1,-3 0-18,0 0-7,-4 0-10,4 0-1,3 0 6,5-3 3,3-4-11,4-7-3,4-16-37</inkml:trace>
  <inkml:trace contextRef="#ctx0" brushRef="#br0" timeOffset="72468.6131">-8354 4055 288,'-11'7'110,"11"-4"-86,-4 0 0,4-3-6,0 4-11,0 2-2,-4-2 4,-3 3 4,-1-1-7,1 1 3,-1 3 4,-3 3-3,0 1 2,-1 6-1,1 0 3,0 7-1,-4 6 2,-1 11-4,5 6 1,-4 4-7,4 3-1,-4 3-2,3-3 1,1 7-2,4-4 2,-1 0-2,4-3-1,0-3-2,1-7-1,3-3-5,0-4-2,0-7-6,0-3-3,0-6-22,0-1-11,0-6-53,0-7-20,0-10 20</inkml:trace>
  <inkml:trace contextRef="#ctx0" brushRef="#br0" timeOffset="76761.1972">-6722 4397 232,'-15'7'88,"11"-4"-69,0-3-5,0 0-7,1 0-7,-1 0 2,0 0 16,0-3 9,0 3-14,1 0 4,3 0 3,0 0-7,0 0-2,0 0-4,0 0 0,3 0-2,5 0 0,3 0 1,1 0 3,3 0 5,4 0 1,-1 0 0,5 3 1,3 0-4,1 1-2,3-1-2,-4 0 0,1 1-2,-5 2-1,1 1-3,-4-7 1,0 7-2,-4-4 2,0 0-2,-4 1-1,1-1-4,-1-3-2,-4 0-8,1 4-2,-4-4-9,-4 0-2,0 0-7,0 0-4,0 0-15,0 0-4,0 0-29,0 0-41,0 0 39</inkml:trace>
  <inkml:trace contextRef="#ctx0" brushRef="#br0" timeOffset="77263.5337">-6700 4655 268,'4'3'101,"0"-3"-78,0 7-5,-4-7-5,0 0-4,3 10 5,-3-3 1,0-4 0,0 7-7,4-3 4,0 0 1,0-1-2,0 4 1,3-3-1,1 0 3,3-1 2,0 1 2,1-4-8,-1 4-3,0-3-2,0-1-1,1 0-2,-5 1-2,5-1-2,-1 0 1,-4 1-1,1-1 0,0 0-3,-1 1-1,1-1-13,-1 0-3,1-3-10,3-3-5,0-4-2,4-3 1,0-3-1,4-4 2,-4 0-11,1-3-4,-1 3-10,-4 1-21,0 6 30</inkml:trace>
  <inkml:trace contextRef="#ctx0" brushRef="#br0" timeOffset="78012.1238">-6764 5057 192,'-4'7'74,"4"-7"-58,-3 3 7,3-3 1,0 0-4,0 0 0,0 0 1,0 0-1,0 0-11,0 0 3,0 0 2,0 0-5,0 0-1,3 4 0,-3-4 2,4 3-1,0-3 2,0 7-6,3-4-1,1-3 0,-1 3 2,5 1-5,-1-4-1,0 6 2,1-6 1,3 4 1,0-1 0,0-3 2,0 3 1,4 1-1,0-4-1,0 3 1,-1-3 3,5 0-4,-4 0-1,-4 0 4,0 0 3,-4 0-6,1 0-3,-1 0 3,0 0 1,1 0-2,-5 0-3,1 0 4,-1 3 1,1-3-5,3 4 0,-3-1-1,-1-3 2,4 0 1,-3 0 3,0 0-3,-1 3-2,1-3 2,-1 0 0,-7 0-1,0 0 1,0 0 0,0 0 1,0 0-2,0 0-2,0 0-17,0 0-6,-4-3-31,-3-10-10,-4-14-95</inkml:trace>
  <inkml:trace contextRef="#ctx0" brushRef="#br0" timeOffset="75388.8381">-7743 4836 220,'-4'0'85,"4"-3"-66,-4-4-1,4 7-3,-3 0-2,-1 0 2,0-4 0,0 1 4,1 0-11,-1-4 4,-4 4 4,4-1-2,1 1 0,-1 0-2,0-1 0,0 1 0,1 3 0,3 0-4,0 3-3,0 4 2,0 3 0,0 3-6,0 8-2,0 5 4,3 8 5,1 3-4,0 6 0,-4 4-2,0 4-2,0-1 3,0 0 0,-4 4-4,0-1-1,1-6 1,-1-3 2,0-11 0,0 1 2,1-4-4,3-7 0,0-2-1,0-8 0,-4 0 2,4-6 2,0 3-3,0-6-2,0-4-1,0 0 3,4-4 0,3-6 3,1 0 1,3-10 3,0-4-1,4-2 0,0-4-1,4-1 0,-4 1 0,0 0 0,1 0-2,-1 3 1,0 4 0,-4-4 3,0 7-5,1 3-1,-1 0-2,0 0-2,4-3 0,0-3 3,4-1 0,4-2 3,-4-1 1,0-3 1,-1 3-2,1-3-2,-4 10 1,0-4 1,-3 4-3,-1 3-2,-3 4-12,-1-1-5,-3 4-9,0 0-5,-1-3-10,1 6-3,0-3-3,0 0-1,0 3-23</inkml:trace>
  <inkml:trace contextRef="#ctx0" brushRef="#br0" timeOffset="75974.6991">-7690 5319 212,'4'0'79,"3"-4"-61,1 1 4,-5 3-2,1 0-6,4-7 0,-5 7 3,1 0 3,4 0-10,-4 0 5,3 0 3,1 0-6,3 0 12,0 10-3,1-6-4,-1-1-1,0 7-3,0-3 0,5 3-1,-5 0 0,0 3-4,4 1 0,0 2-3,0 4 0,1 4 1,2-1 1,1 1 3,-4-1 4,0-3-4,0 7 0,1-3 0,-1-8 1,-4 8-1,0-7 1,-3-1-4,-1-2-2,-3-4-5,0 0 0,0-3-2,-4-1-2,0-2-19,0-4-8,-4 0-24,4 0-10,0-4-9,4-9-3,3-11-54</inkml:trace>
  <inkml:trace contextRef="#ctx0" brushRef="#br0" timeOffset="94377.7564">118 3502 208,'0'7'77,"4"-14"-60,-4 0 13,0 7 1,0 0-3,0-3 1,0 3-5,0-3-1,0 3-12,0 0 0,0 0 0,-4 0 2,0 0 5,1 0-6,-1 0 1,-4 6-2,1 1 1,-5 3-2,1 4 1,-4 2-4,0 8 1,-4 6-1,0 3 1,-3 8 0,3 2 0,-4 1-2,0-1-1,5 1-3,-1-4-2,-4 0 1,8-3-1,4 0 0,3-7 0,1-3-3,3 0 2,8 3 3,3-7 1,-3 1 1,7-1 0,-3 1 0,3-4 0,0-3-2,1-1-2,-1 1 3,4-3 0,-4-1-1,1-3-2,-1 0 1,0 0-1,4 4 0,1-4 2,-1 0 1,0 0 1,0 0-2,0 0-2,4 0 1,0 0-1,-4 0 0,0 0 2,0-3 1,0 3 1,0-3-5,0-1 1,4 1 0,-4 0 2,0-1-3,-4 1 0,1 0-1,-5-4 0,1 4-11,-1-4-5,-7-3-19,4 0-6,4-7-18,-5-6-4,5-7-58,-4-10-47,-4-4 68</inkml:trace>
  <inkml:trace contextRef="#ctx0" brushRef="#br0" timeOffset="92999.3697">-104 4226 56,'0'0'24,"0"3"-18,3-6-4,-3 3-2,0 0 0,0 0 2,0 0-1,0 0 2,0 0-2,0 0 2,0 0-4,0 0 0,0 0 1,0 0 0,0 0-5,0 0 1,0 0-11,0 0-6,0 0 3,0 0 0</inkml:trace>
  <inkml:trace contextRef="#ctx0" brushRef="#br0" timeOffset="94925.8663">363 3680 260,'-7'0'96,"3"3"-75,8-3 10,-4 0 1,0 0-7,0 0 3,3 3-5,-3 1 0,4 2-12,-4 1 4,4 0 3,0 0-2,-1-1 3,1 4-4,-4 4-1,8 2 0,-8 5 2,7 5-3,-3 5 0,-4 2-5,4 7-3,0 4 2,-4-1 2,0 4 0,0 0 0,0-7-5,0-3-3,0-3-3,0-4 1,0-7-12,0-2-5,0-8-8,-4-3-4,4 0-1,0-3 1,0-7-3,0 0-2,0 0-7,4-7-1,-1-3-30,5-3-13,3-7-16</inkml:trace>
  <inkml:trace contextRef="#ctx0" brushRef="#br0" timeOffset="95380.2306">567 4029 144,'-8'7'55,"8"-7"-43,-4 3 12,4-3 5,0 0-8,0 0-2,0 0 6,0 0 4,4 0-15,4-3 10,-1 3 3,1-3-3,3 3-2,0-4-4,1 1-1,-1 3-3,4 0 1,0 0 3,0 0 3,4 0-2,0 0-2,0 0 2,0 0 2,0 0-7,-1 3-1,-3 1-3,1-1-1,-1 0-5,-4 1-3,-3-1 0,-5 0-1,5 1-5,-8-4-1,0 0-15,0 0-6,0 0-6,0 0 0,4-4-6,-1-2-3,1-4-19,4-4-7,-1-6-49</inkml:trace>
  <inkml:trace contextRef="#ctx0" brushRef="#br0" timeOffset="96081.4251">883 3817 244,'0'-3'90,"-3"3"-70,10-4 4,-7 4-3,4 0-2,4-3 1,-5 0-3,1-1 2,11-2-4,8-1 12,-4 0-4,-1 4 1,1 0 2,0 3-5,-4 0-1,0 0-5,0 3 1,4 0-5,-4 4-1,0 0-2,1 3 0,-1 0-2,0 3-1,4 4-1,-1 0 2,1-1-3,0 5 0,0-1 1,0 0 0,-4 0-2,0 3-2,0 1 5,-4 3 4,1-1-5,-5 5-2,-3-1-6,-4 3 0,0 1-5,-8 3 1,1-1 2,-4-2 1,-1-1-2,1-2 2,0-5 1,-1-5-1,1-5-1,3-2-1,1-11 1,3-6 4,0-14-1,4-10-1,0-6 3,4-8 2,0-2 0,3-7 2,1-1 0,0 1 1,3 0 2,0 6 1,0 4-6,1 3-2,3 4 2,0-1 1,4 1-9,3-1-5,1 1-16,11-8-5,-4-2-18,4-7-8,0-1-26,-4 4-8</inkml:trace>
  <inkml:trace contextRef="#ctx0" brushRef="#br0" timeOffset="96849.167">1668 3931 236,'0'-3'90,"0"3"-70,0 0 13,0 0 1,0 0-7,0 6 1,-4 1-9,0 3-1,0 0-11,-3 7 5,-1 3 1,-3 4-4,-4 2-3,0 1 8,3 3 2,1-3-7,0 0-3,3-4-4,5 1 1,-1-4 0,8 0 1,3-3 2,4 0 1,1-1-1,-1 1-1,4 0 1,0-4 3,0 4-2,0 0 1,0 0-3,1-1 0,-5 4-3,0-3-2,0 3 1,1-3 1,-5 0-1,1 0 2,-4-1 0,-1 1 1,-3 0 0,0 0 2,-3 6-3,-5-3 0,1 0 1,-1 4 0,-3-4-11,-1-3-5,1-4-14,0-3-4,-1-7-13,1-6-3,-4-7-6,4-10-3,-1-10-9,5-4-3,-1-3-36</inkml:trace>
  <inkml:trace contextRef="#ctx0" brushRef="#br0" timeOffset="97234.1104">1573 4290 228,'-3'-7'88,"-1"0"-69,4-10 8,0 11-1,4-4-1,-1-4 4,1 1-2,0 3 1,0 0-16,-1 0 9,5 0 2,0 0-5,3-4 0,0 1-5,4-1 2,0-2-4,4 2 1,0-3-1,0 4 1,0 0-4,0-1 0,-1 4-1,1 0 3,-4 0 1,0 3 1,1 1-4,-1-1-3,-4 4 0,0-1 1,1 1-8,-5 0 0,1-1-7,-5 1 1,-3 0-16,0-1-4,0 1-15,0-4-5,0 0-5,0 1-2,0-1-14,4 0-7,-4-3-33</inkml:trace>
  <inkml:trace contextRef="#ctx0" brushRef="#br0" timeOffset="98068.2545">1905 3509 88,'-7'0'33,"7"3"-26,3-3 29,-3 0 11,0 0 4,0 0 2,0 0-12,0 0-5,0 0-20,0-3 5,0 3 3,4 0 1,-4-7 2,0 7-2,0 0 0,4 0-6,0 0-1,3 0-8,1 0-2,3 0 2,4 10 4,4-3 3,4 3 2,3 7-4,4-1-1,0 4-2,1 7 2,-1 3-1,0 7 0,0 7-3,0 3-1,-3 0-3,-5 0 1,-7 6-2,-3 4 0,-12 7-3,-8 10-2,-7 3-2,-8-4-1,-14 1-7,-9 0-4,-3-7-12,0-10-4,0-10-33,4-20-14,0-31-100</inkml:trace>
  <inkml:trace contextRef="#ctx0" brushRef="#br0" timeOffset="99225.2779">2912 4280 280,'4'-4'107,"-4"4"-83,3-3-5,-3 0-6,4-4-1,-4 0 2,0-3 4,0 0 1,0-3-10,-4-1 1,1-3 1,-5 1 0,1-4 3,-5-4-3,1 1 1,-4-4-5,0 7 1,0 3 1,0 0 2,0 4 1,-1 3 0,1 0-4,-3 3 0,-5 4-3,4 3 0,0 0-3,0 0 1,0 6-2,1 1 2,3 3-4,-4 7-2,4 6-3,0 4-1,-1 7 1,5-1 4,4 1 1,3-1 1,4 1-5,4-1 1,7-3 0,0 1 2,4-8-4,8-3 0,3-6 5,1-4 2,-1-7 1,1-6 1,-5-4 0,1-3 3,-1-4-1,-3-2 2,0-8 0,-4 1 3,-4-4-1,1 0 0,-5-3-3,-3-7 1,-4-3-2,0-4 0,-4-13-6,1-3 1,-5-7-2,0-7 0,1-3-5,3 7-3,0 6 6,4 10 1,0 8 3,0 5 0,0 11 2,0 7 3,0 3 0,0 6 2,0 4-2,0 0 2,0 3-4,0 4-2,4 10 0,4 6-1,-1 14 0,5 17 0,3 19 0,7 28 2,1 19 3,-1 21 2,1 23 1,4 7 0,-1-14-7,0-12-2,4-25-22,4-33-10,8-40-54,3-57-23,0-44-56</inkml:trace>
  <inkml:trace contextRef="#ctx0" brushRef="#br0" timeOffset="104026.0211">3191 3405 228,'-8'-3'85,"1"6"-66,-5-6-1,9 3-3,-5 0 0,-3 3 3,0 4 4,-5-1 3,1 1-13,0 0 9,4-1 2,0-2-3,-1 2-1,5-2-5,-1-1-1,5 0-3,-1-3 1,4 0-4,0 0-2,0 0 0,7 4-1,1-4 2,3 3 1,4 1 1,0-4 2,0 0-3,0 3 1,1-3-1,-1 0 1,0 0-4,0 0-1,0 0 1,-4 0 2,-3-3-1,-1-1 2,1 4-2,-4 0 0,-4 0-1,7-3 2,-3 3-1,3 0 2,1-4-4,0 1-2,-5 3 0,5-3-1,-4-1 0,-4 4 0,0 0 0,3 0 2,1 0-3,-4-3-2,4 3 10,-4 0 5,4 0-3,-4 0-1,0 0-4,0 0-3,0 0-3,0 0-1,0 0 4,3-3 1,-3 3-5,0 0 0,4 0-1,-4 0 2,0 0-1,0 0 1,0 0 0,0 0-2,0 0-2,0 0 1,4 0-2,-4 0 2,8 0 3,-1 0 3,1 0-2,-1 0 0,1 3 1,-1 0 0,1 1 2,-1-1 1,-3 4-1,-4-7 1,4 3-2,3 1 2,1-1-2,-1 0 2,1-3-2,0 0-1,3 0 1,-4 4-1,1-1 2,-1-3 3,-3 3-2,0-3-2,0 0 0,0 0-1,-1 0 0,1 0 2,0 4-10,0-4-2,3 3 11,-3-3 6,4 3-2,-1 1-3,1-1-1,-1 4-1,1-4 0,-1-3 2,1 3-3,-1-3 0,1 0 1,-4 0 2,-1 0-1,-3 0-1,0 0 1,0 0-1,4 0 0,-4 0 0,0 0 0,0 0 0,0 0 4,0 0 2,4 0-2,-4 0-1,0 0 1,0 0 2,0 0-3,0 0 0,4 7-1,-1-3-2,-3-4 5,4 6 1,0 1-2,0 0-3,0-1 2,-1 4 0,1 4 1,4-1 2,-5-3-3,5 14 0,-1 6-3,1 3-1,0-6 1,-1 17 2,1 3-1,-1 0 2,1 0-4,3 3-2,4 3 2,0-2 2,-4-11 0,5 14-1,-1-4-2,0 0 1,-4-13 1,8 10 2,0-7-3,-4 0 0,-4-13 1,4 10 2,-7-7-1,3-6 2,-3-4-4,-1 0 0,1-3-1,-5-4 0,-3 0 4,0 1 1,0-4-4,0 3 1,0-3 2,0 7 1,-3-7-1,-1 3-2,-4 1 3,-3-1 0,0 4-6,-8 0 0,-4 3-1,-3 0 2,-4 3-6,0-2-2,-1-1-3,1-7-2,0-3-14,-4-3-4,4-4-14,0-3-3,0 0-13,0 0-5,-1 0-16,5 4-5,-12 2-25</inkml:trace>
  <inkml:trace contextRef="#ctx0" brushRef="#br0" timeOffset="105165.0364">3896 3415 224,'-4'-7'85,"4"11"-66,0-8 3,0 4-3,0 0 1,0 0 2,4 0 0,0 0-2,-1-3-10,-3 0 2,4-1 2,0 1-1,4-1 2,-1 4 3,1-3 3,3 3-2,0 0 0,4 3-1,0 1 0,0-1 2,4 1 0,4 2-11,0-2-5,3-1 1,0 0 1,1 1-2,-1-1-3,-3 4 2,-1-1 2,-3-2-2,-4 2-2,-3 1 2,-5 0 0,1 0-1,-8 3-2,-4 3-2,-4 7-3,-3 4 0,0 2 3,-4 5 1,-4 2 1,0 4 2,0 0-1,0-4 2,0-3-2,4-3-1,0-7 3,4-3 0,0-3 3,3-4 1,4-4-8,4 1-1,0-7 6,8 0 5,3 0-4,1 0-1,-1-3-2,4 3-2,0 0 5,0 0 1,4 0 2,0 3 2,0 0-3,-1-3-2,1 4 0,0-4-1,0 0-2,0 0-2,-4 0 1,0 0 1,-4 0-3,1 0-2,-1-4-12,4 1-2,0 0-14,4-4-5,-4-3-12,4-4-5,0-2-20,3-4-8,1-4-63</inkml:trace>
  <inkml:trace contextRef="#ctx0" brushRef="#br0" timeOffset="106173.6981">4786 3247 260,'-8'0'99,"8"0"-77,-4 0 2,4 0-2,0 0 3,0 0 5,0 0-3,0 0 1,0 0-16,0 0-2,0 0 0,4 7 5,0 0 3,0 3 6,-1 3 2,1 4-2,0 6-1,0 8-6,0 5-2,-1 8 2,1 10 3,0 19-4,0 11-1,-1 3-3,-3 7 0,0 7-2,0 9-1,0 8-5,-3-11-3,-1-7 0,0-9 1,-3-11-1,3-9-1,0-11-6,0-6-1,0-14-10,1-10-2,-1-10-1,0 4 0,4-8-5,0-2-1,0-4 0,4-4 2,3 1-14,1 0-5,3-4-13,1-3-4,-1 0-39,0-10-14,-3-3 14</inkml:trace>
  <inkml:trace contextRef="#ctx0" brushRef="#br0" timeOffset="85992.4961">-1224 3743 296,'-4'-3'110,"4"3"-86,0-3-4,4 3-9,0-4-9,-1 1-2,1 0 3,-4-1 0,4 1-1,-4 0 5,4-4 5,3 3-2,1-2 0,3 2-2,0 1 2,4-4 6,1 4 4,-1 0-1,0-1-2,0 1-3,-4 3 1,0 0-6,5 0-1,-5 3 0,4 4 0,0 0-2,0 3 1,0 3-4,0 4 0,0 3 1,-3 0 0,3 4 0,-4 2 0,0 1-7,1 0 0,-1 3 1,0 0 1,-3 1 1,-4 2 2,-4 1-6,-4-1 1,0 4 1,-4-4 1,-3 1-2,0-1 0,0 1 2,-5-4 2,1 0 0,0-3-1,0-3-2,0-4 1,0-4 3,0-2 1,0-1-1,0-3 1,0-3 0,3-7 1,1 0-2,4-3 1,-1-7-2,0-4-1,1-3 1,-1-6 1,1-4-3,3 0 0,0 1-1,4-1 0,4 0 2,4-3 2,3-4 1,4 1 3,0-4-3,4-3-2,4-1 0,-5 1-1,1 3 0,0 1 2,4 2-1,-4 0 2,-4 4-2,0 4 2,-4 2-7,0 1-1,1-1-18,-1-3-8,-3-6-27,3-7-14,0-7-91,4-7-40,-3 4 106</inkml:trace>
  <inkml:trace contextRef="#ctx0" brushRef="#br0" timeOffset="87168.8606">-866 4749 192,'0'3'74,"4"-6"-58,0 3 14,-4 0 1,0-4-3,3 4 1,-3-3-5,-3 0-1,3-1-12,0 1 2,0 0 1,0-4-3,3-3-1,1 0 0,0-7 4,3 4-4,1-11 2,-1 1-5,5-1 1,-1 1-5,0-1 0,-3 4-1,3 0 1,-3 3 0,-1 1 1,1-1 0,-1 3 2,1 1-1,0 0 0,-5 3-3,1 0-2,-4 3 1,4 4 1,-4-1-1,4 4 2,-4 0-4,3 7-2,1 6-5,0 4 0,0 3 4,-1 4 2,-3-1 2,4 1 2,0-4-1,0 0-1,0-4 1,-1-2-1,-3-1-3,4-6 0,0 0-1,-4-7 3,0 0 0,0 0 3,4-4-1,3 1-1,1-4 1,-1-3 1,1-3-1,3-4 2,0-3 2,1 0 2,-5-4 5,1-2 3,-4-1-2,-1 0 2,5 4-4,-4 2-1,-1 1-6,1 7-1,0-1-1,-4 4 1,0 4-4,0 2 0,0 1 3,0 3 1,4 3-8,-1 7-4,5 7 2,0 3 4,-1 7 2,1 0 1,-1 0-3,1-4 2,-1-3-10,1 0-3,3-6-28,4-11-13,4-16-33,4-21-12,-4-13-24</inkml:trace>
  <inkml:trace contextRef="#ctx0" brushRef="#br0" timeOffset="80413.2281">-4248 3412 148,'8'-10'57,"-1"3"-44,-7 3 16,4 4 6,-4 0-2,0-3 1,0 0-13,0 3-3,-4-4-10,0 1 6,1 3 5,-1-3-1,0-1 1,4 4-1,0 0-2,-4 0 0,1 0 3,-1 0-5,0 4 2,-4 2-7,-3 4-3,0 4-3,-8 3 0,-4 6-2,-3 7 2,-4 10-4,0 4-2,-4 6 4,0 7 1,0 0 2,-4 0 0,4 0-2,4-3 1,4-4 0,3-6 1,0-7-5,5-7 1,2-4 0,5-2 2,0-4-1,3-3 2,5-4-4,-1 1 0,0-1 1,4 0 0,-4 4 0,4 0 2,4 3-3,0-3 0,-4 3 1,4-3 2,3-1-1,-3-2-1,3-1 3,1-3 0,-4 0 3,3 0 1,1 0-1,-1-3-1,1 3-1,-1 0 0,5 0 0,-1 4 0,0-1 0,4 1 0,0 2 2,1 1 1,2 0 1,1 0 0,0-1-4,4 1-1,-1 0 1,1 3 2,0-3-1,-1-1 2,-3 1-4,0 0 0,-4 0 3,0-4 3,-4 1-4,1-4-3,-5 0-1,1 3 1,-1 0-3,1-2 0,-1 2-6,1-3 0,-4 0-19,-1 0-6,-3 0-16,4-3-5,0 0-16,0-1-4,-4-6-67</inkml:trace>
  <inkml:trace contextRef="#ctx0" brushRef="#br0" timeOffset="81285.4991">-4029 3731 348,'0'0'129,"3"0"-100,-3 0-11,0 0-10,0 0-6,0 0 3,0 0 11,0 7 5,0 3-11,0 6-3,0 8-3,0 6 2,0 7 1,0 7-6,0 2 0,0 5 1,0 2 1,0 8-1,-3-4 1,-1 0-2,0 0 2,0-4-4,1-6 0,-1-7 3,0-3 1,0-10-4,1-4 1,3-2 0,0-8 2,0-3-1,0-3 2,0-7-7,0 0 1,3-7 3,5-3 4,-1-7 1,1-6 0,3-4-3,1-10 1,3 7-2,0-7 2,0 4 0,4-1 1,-4 4-2,4 0 1,-1 0-2,1-1 2,4 5-2,0-1 2,-5 0-4,5 0 0,0 4 1,-1-1 2,1 1-1,0 3-1,-5 0-2,1 3-1,-4 0-1,0 4 3,0-1-7,-3 4-2,-5 0-12,1 0-6,-4 0-12,-1 3-5,1 1-11,0-1-4,0 0-45,-1 0-38,1 4 58</inkml:trace>
  <inkml:trace contextRef="#ctx0" brushRef="#br0" timeOffset="81917.754">-3758 4226 228,'4'-7'85,"4"7"-66,-8 4 14,0-4 4,0 0-8,0 0 0,0 0-5,0 0-1,0 0-12,0 0 0,3 3 2,5 0-7,-1 1-1,1-1 6,-1 4 4,1-1-3,3 1 1,1 0-4,-1 3 0,0 0 1,4 3 1,0 4-1,-3 0 1,3 3-4,0 0 1,0 0-1,4 0 1,-4 0-2,0-3 1,-4 0-2,1 0 2,-1-4 2,0 0 5,-3-2-4,-1-1 0,1 0-2,-4-4 0,-1 1-4,1 0-1,0-4-1,-4 7 1,0-10-2,0 0 2,0 7-4,0-7-2,0 0-20,0 0-10,-4-4-34,0-9-15,1-10-95,3-14-47,0 0 112</inkml:trace>
  <inkml:trace contextRef="#ctx0" brushRef="#br0" timeOffset="82674.1944">-2751 3395 256,'-4'-4'96,"8"4"-75,-4 0 1,0 0-3,0 0-7,0-3 3,0 0 7,0 3 4,0 0-14,0 0 6,0 3 5,0 0-6,0 1 1,0 3-9,0 3-3,0 0 1,0 6 2,0 8 2,0 6 3,0 10-3,0 7 1,0 13-3,0 11 2,0 6 0,-4 3 1,0 4 0,1 7 0,-1 6-2,0-7 1,0-9-11,0-11-4,1-6 4,-1-7 4,0-10-2,0-4 1,1-6 3,-1-3 1,4-4-3,0-3-3,0-1-3,4 5 1,-1 2 1,1 1 0,0 2-3,3 5 2,1-4 1,0-1 2,-1-5-6,1-1 1,-1-10-32,-3-3-12,0-24-60,-8-37-26,-4-46-21</inkml:trace>
  <inkml:trace contextRef="#ctx0" brushRef="#br0" timeOffset="84142.0974">-1628 3908 264,'0'-7'101,"4"0"-78,-4 0-7,0 4-8,0 0-4,0-4 2,0 0 9,0 1 4,-4-1-9,1 0 1,-1 1 2,0-5-3,0 1 2,-3 0-1,-1 0 1,-3-3-2,0 3-1,-4-4-5,-1 4-3,1 4-5,0-1 0,-4 4 2,1 3 3,3 0-2,-1 3 0,1 4 3,-3-1 1,-1 4-6,0 4-2,0-1 2,0 1 3,4 2 1,0 1-1,4 3-2,-1-3-1,5 3 2,3-3 2,4 3-2,0 0-2,4 0 2,0 4 2,3-1 0,4 1-1,4-4 1,1 0-1,-1 0 2,0-3 1,0-4 3,0-3 1,0 0-3,0-3-1,0 0 1,0-1 0,0-2 0,-3 2 0,-1-2-2,0-1 1,-3 4 0,-1-1 1,1 1-5,3 0-1,0 0 1,1 3 0,-1-4 1,-3 4 0,-1 0 0,1 1 2,-1-1-3,-3-4 0,0 1 3,-4 0 3,0 3-2,-4 0 0,-4 3 1,-3 1 0,0-1-5,-4 0 1,0 1 0,0-4 0,-4 0 4,0-3 2,0-1 4,-4 1 4,-3-4-2,3-3 1,-3 4-5,0-4-3,-1 0 0,5 0-1,-5 3-9,5-3-4,-1 0-4,0 0 0,5 7-2,-1-7 2,0 0-6,4 0-3,3-7 1,1 7 2,0-10-13,3-7-7,4-10-23,4-9-9,8-11-39</inkml:trace>
  <inkml:trace contextRef="#ctx0" brushRef="#br0" timeOffset="84989.0745">-2031 3432 300,'-15'0'112,"15"6"-87,-11-6-7,7 0-9,0 0 2,0 0 5,1 0 3,-1 4 1,0-4-11,0 0-5,4 0-3,0 0-1,0 0 0,0 0 2,0 0 3,8 0 2,-1 0 1,1 0 2,3 3 4,0-3-4,8 3 0,4-3-4,0 0-1,3 0-1,0 0 0,4 0 0,-3 0 0,-1-3 0,1 0 2,-1-1-1,0 1 2,1 3-2,-5 0 2,1 0 0,0 0 1,-4 0-2,-1 0-1,-2 0-1,-1 0 0,-4 0-2,0 0 1,4 0-2,-3 0-1,-1 0 3,-4 0 0,1 3-1,0-3-2,-1 0 5,-3 0 1,0 0-2,-4 0-3,0 0-3,0 0-1,0 0-3,0 0 1,0 0-19,0 0-7,0 0-13,0 0-5,0 0-4,0 0 0,3 0-11,5 0-2,-1 0-43</inkml:trace>
  <inkml:trace contextRef="#ctx0" brushRef="#br0" timeOffset="101751.3671">-2027 3200 184,'0'0'71,"0"0"-55,4-3 0,-4 3-2,0 0-1,0 0 4,0 0 2,0 0 3,0 0-12,0 0 5,0 0 5,0 0-2,0 0-1,0 0-3,0 0 1,0 0-2,0 0 0,0 0-3,0 0 1,-4 0-2,0 0 2,0 0-4,-3 3-2,-1 1 0,-3 2-1,-4 1-5,0 0-1,0 3 3,0 0 1,-1 3 0,1 1-2,0-1 1,0 1 1,0-1 1,0 4 3,0-4 1,0 4 3,0 0-1,0-4 2,3 1-2,1-1 0,4 0-5,-5 1-1,5-1-1,-1 1 1,1 2-2,-1 8 2,1-4 0,-1-3 1,0-1 0,1 1 0,-1 0 2,5 3 3,-1 0-2,0 0 1,0 0-5,4 0 0,0 1-1,0-1 1,0 3-2,0-3 2,4 4-2,0-4 2,-4 0-2,4 0 2,-4 0-2,3 0-1,-3 0 1,0 0 1,0 1-1,0 2-1,0 0-2,4 1 1,0-1 3,0 1 1,-1 3-4,1-4 1,0 1-2,0-1 0,0 0 2,-1 1 2,1-1-1,0-2 2,0-1-4,-1 0 0,-3 0 3,4 0 1,0 0-4,0-3-1,-4 3 3,3-3 3,-3-4-3,4 7-3,-4-3-2,4 0 3,0-1 0,-4-2 1,4-1 2,-4 4 1,0 0-1,0 0-2,0-1-2,0 4-1,0-3 2,0 3 2,-4 0 0,4-3 2,0 0-4,0 0-2,-4-1 2,0 1 2,0 0 0,4 0 2,-3-4-2,-1 4-1,4 0 1,0-4-1,0 0 0,0 1 0,0-1-3,0 1 2,0-1 3,-4-3 1,4 0-1,0-3 1,0 3-2,0-3 2,0-1-2,0-2 2,0-4-2,0 3 2,0-3-2,0 0-1,0 0 3,0 3 0,0-3-4,0 0-1,4 4 3,3-1 1,1 4-5,0-4 0,3 4 1,4-4 1,0 4-6,4-4 0,3 1 9,5-1 8,3 0-6,0 1-2,0-1-2,4 0 2,0 7-3,0-3 0,-4 0-10,4 0-3,0-4-24,4-3-10,3 0-15,5-17-6,3-6-17,7-14-7,8-10-22</inkml:trace>
  <inkml:trace contextRef="#ctx0" brushRef="#br0" timeOffset="107091.5746">5261 3676 312,'0'-3'115,"0"6"-89,0-6 1,0 3-6,0 0 1,0 0 6,0 0-2,3 3-1,1 4-13,0 0 1,-4 3 3,0 3 1,0 4-1,0 3 0,0 7 3,0 6-9,0 8-1,0 6-7,-4 3-4,0 7 5,1 3 5,-1 7-6,0-3-1,4-7-3,0-4-2,0-9 3,0-7 0,0-7 3,0-10 1,0 0-1,0-6 1,0-4-9,0 0-3,0-4 7,0-6 5,4 0 1,3-3 3,1-7-2,3-3 2,0-4-4,4-3 0,0 0-3,0-4-1,0 4 1,0 0 2,4 3-1,0 0-1,-4 1-2,0-1 1,4-3 1,-1-4 2,1-2-12,3-8-6,1-3 0,-1-3-1,1-4-1,-1 1 1,-3 3 2,-4 3 4,0 7 5,-4 3 3,1 3-3,-5 4 2,1 3-5,-5 4 1,1 0-20,0-7-9,0-4-23,-1-6-10,1-4-61</inkml:trace>
  <inkml:trace contextRef="#ctx0" brushRef="#br0" timeOffset="107749.7342">5498 3961 260,'8'10'99,"-8"-3"-77,4 0 4,-4-7 0,3 3-8,-3-3-1,4 7 4,0-1 3,3 1-12,1 0 0,0 0 1,7-4-1,0 4 3,0-1-2,0 1 2,4 3 5,0 0 2,3 0-3,1 7 1,-1-4-2,1 1-2,0-1-4,-1-3 0,1 4-3,0-4 0,-1 0-5,-3 0-1,0 0-1,-4 0 1,0 0 0,0 0 3,-4-3-3,1-1 0,-1 1-1,0 0 1,1-1-2,-1 5 2,-3-1-2,3 0-1,-4 0 1,5 0-1,-5-4 0,5 1 0,-5 0-3,-3 0 2,0-4-12,-4-3-7,0 0-29,0-14-13,-4-12-30,-7-31-10,-8-10-51</inkml:trace>
  <inkml:trace contextRef="#ctx0" brushRef="#br0" timeOffset="108413.6344">5125 3361 336,'-4'4'126,"1"-4"-98,6 0-10,-3 0-12,4-4-1,-4 4 4,4 0 13,-4 0 8,0 0-15,4 0 1,-4 0-2,3 0-7,1 0-2,0-3-1,3 0 2,1-1 1,7 1 3,4-4-1,7 0 0,8-3 1,8 4 1,3-1 1,12 0 0,-1 1 5,-3 2 3,0 4-4,-4 4-1,-4-1-7,-4 4-3,-7-4-2,-4 4 0,-7-4-4,-4 0-2,-8 1-23,-3-8-7,-4-9-30,-1-14-11,-3-16-83,0-8-70,0-16 91</inkml:trace>
  <inkml:trace contextRef="#ctx0" brushRef="#br0" timeOffset="109338.5792">5796 2892 296,'-7'10'112,"7"-10"-87,0 7-2,0-7-6,0 0-2,0 0 3,0 0-3,3 3-1,5 1-8,3-1 3,4 7 3,0-3 3,8 3 0,3 3 6,5 4 1,6 3-3,5 3-1,3 4-6,4 0 0,-4 0-5,1 3 1,3 4-3,0-1 2,0 4-2,0 0 0,3 0 1,-3 0 1,-3-4-1,3 1 1,0-1-4,-8-3-2,1 4-3,-8-11 1,-1 1 1,-2-4 2,-1-3-3,0-1 0,-4 1 3,1-4 1,-1 4-4,1 0 1,-5 0-2,1-1 0,-1 1 4,1 0 1,-4-4-4,0 1 1,-4-4 0,0 0 2,-4-3-1,-3-1-1,-5-2 5,-3-4 4,4 3-3,-4-3 2,0 0-3,0 7 0,0 3-6,-4 10 1,-3 13-7,-8 14 0,-8 17 1,-3 23 1,-8 17-2,-4 3 2,-3 4-6,-5-4-1,-3-10-28,-3-20-12,-5-46-140</inkml:trace>
</inkml:ink>
</file>

<file path=ppt/ink/ink65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03:58:21.580"/>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176 339 236,'-34'-10'90,"30"13"-70,-7-3-3,7 0-5,-4-3-11,1-1-1,-1-2-2,-3-1 0,0 0 2,-1 1 0,1-1 0,0 4 4,0-1 5,-1 1 4,5 3 4,-1-4 0,4 4-1,1 0-4,3 0 0,3 0-3,5 4 2,3-1 0,8 1 3,7-1-3,8 0-1,8-3-2,-1 0 2,5-3-1,3 0 0,3-1-3,12 1 1,1-4-4,10 0-2,-3-3 2,-1 0 0,1 4 1,0-4 2,-1-1-3,8 1-2,4 0 0,-4 0 1,-3 4 1,-1-1 3,1 0-3,3 1-2,-4-1 0,8 0 1,0 0-1,-4 4 2,-3 0-2,-5-1-1,5 1 3,-1 0 0,4-1-1,4-2 1,-3-1-2,-1 4-1,-4-4 3,-3 0 0,-1 4-1,1-4-2,-8 0-2,11 1-1,-18-1 2,18 0 2,-3 1 2,-4 2 3,0 1-1,0 3 0,3 0-3,5 0-2,-1 0 1,-7 0-1,0 0 0,0 3 0,0 4-3,-4 0 2,4-1 1,3-2 0,5-1 2,-5 0 1,-3 1-4,-4-4 1,0 0 2,0-4 1,4 1-4,0 0-1,4-4 3,-1-3 1,-3 3 2,-4 1 2,-3-1-1,-1 0 0,0 0-3,1 4-2,-1 0 1,0-1 1,4-2-3,-3 2 0,-5 1 1,-3 3 2,15 0-1,-8 0-1,1 0 1,-5 3-1,4 1 0,1-1 0,-5 0 0,8-3 2,-7 0-1,0 4-1,-5-4 1,1 0 1,0 3-1,3 0-1,1-3 3,0 0 0,3 0-4,4 0 1,-4 0 0,1 0 2,-1 0-1,0 0-1,1 0 1,3-3-1,4 0 0,-1-1 2,1 1-1,-4 3 2,0-3-2,-7 3 2,0 0-2,-5 0 2,-3 3-2,4 0-1,-4 1 1,-7-1 1,-1-3-6,1 3 1,-5-3-15,-3 0-3,-4 0-24,1 4-9,-5-4-18,-3 0-6,-8 3-63</inkml:trace>
</inkml:ink>
</file>

<file path=ppt/ink/ink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1:38:06.10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ED308323-5851-4FB4-A053-77B51F5858D2}" emma:medium="tactile" emma:mode="ink">
          <msink:context xmlns:msink="http://schemas.microsoft.com/ink/2010/main" type="writingRegion" rotatedBoundingBox="3494,13664 13230,14559 13114,15825 3377,14929"/>
        </emma:interpretation>
      </emma:emma>
    </inkml:annotationXML>
    <inkml:traceGroup>
      <inkml:annotationXML>
        <emma:emma xmlns:emma="http://www.w3.org/2003/04/emma" version="1.0">
          <emma:interpretation id="{846F9C00-55E9-4CCE-BD08-3C73EAC91A8B}" emma:medium="tactile" emma:mode="ink">
            <msink:context xmlns:msink="http://schemas.microsoft.com/ink/2010/main" type="paragraph" rotatedBoundingBox="3494,13664 13230,14559 13114,15825 3377,14929" alignmentLevel="1"/>
          </emma:interpretation>
        </emma:emma>
      </inkml:annotationXML>
      <inkml:traceGroup>
        <inkml:annotationXML>
          <emma:emma xmlns:emma="http://www.w3.org/2003/04/emma" version="1.0">
            <emma:interpretation id="{EC9C6C45-3FBF-408C-9272-2A1FF5A4644F}" emma:medium="tactile" emma:mode="ink">
              <msink:context xmlns:msink="http://schemas.microsoft.com/ink/2010/main" type="line" rotatedBoundingBox="3494,13664 13230,14559 13114,15825 3377,14929"/>
            </emma:interpretation>
          </emma:emma>
        </inkml:annotationXML>
        <inkml:traceGroup>
          <inkml:annotationXML>
            <emma:emma xmlns:emma="http://www.w3.org/2003/04/emma" version="1.0">
              <emma:interpretation id="{BF63B196-D7AD-4F08-98F5-9BB2FAD010A3}" emma:medium="tactile" emma:mode="ink">
                <msink:context xmlns:msink="http://schemas.microsoft.com/ink/2010/main" type="inkWord" rotatedBoundingBox="3494,13664 13230,14559 13114,15825 3377,14929"/>
              </emma:interpretation>
              <emma:one-of disjunction-type="recognition" id="oneOf0">
                <emma:interpretation id="interp0" emma:lang="en-US" emma:confidence="0">
                  <emma:literal>TIZUDUCHIIAEHKH</emma:literal>
                </emma:interpretation>
                <emma:interpretation id="interp1" emma:lang="en-US" emma:confidence="0">
                  <emma:literal>TIIZUDUCHIIAEIKH</emma:literal>
                </emma:interpretation>
                <emma:interpretation id="interp2" emma:lang="en-US" emma:confidence="0">
                  <emma:literal>TIIZUDUCHIIAEISKH</emma:literal>
                </emma:interpretation>
                <emma:interpretation id="interp3" emma:lang="en-US" emma:confidence="0">
                  <emma:literal>TIZUDUCHIIAEHKHK</emma:literal>
                </emma:interpretation>
                <emma:interpretation id="interp4" emma:lang="en-US" emma:confidence="0">
                  <emma:literal>TIIZUDUCHIIAEISKHK</emma:literal>
                </emma:interpretation>
              </emma:one-of>
            </emma:emma>
          </inkml:annotationXML>
          <inkml:trace contextRef="#ctx0" brushRef="#br0">10 80 44,'-8'4'16,"8"-4"-12,0 0 3,0 0 0,0 0 8,0 0 4,0 3 11,0 1 3,-4-1-4,4-3-1,0 0-6,0 0-2,0 0-11,0 0-3,0-3-4,0-1 3,4 1 1,0-4 0,0 0 1,0 4-2,3 0 2,1-1-2,-1 1 2,1 3-4,-1 0 0,5 0-1,-1 0 1,4 0-2,0 0 2,0-3-2,4-1 2,0 4 0,0 0 3,3 0-3,1 0 0,3 0 3,1 4 1,-1-1-1,4 0 1,-3 1-2,-5-1 2,1-3-2,0 0 0,-5 0-3,1 0 1,-4-3-2,0-1 2,0 1-2,1 0 2,-1-1-2,-4 1 2,0-1-4,1 1 0,-1-4 3,0 4 1,-3 0-6,-1-1 0,1 1-15,3-1-3,0 1-13,1 0-4,-1-1-37,0 1-39,4 0 36</inkml:trace>
          <inkml:trace contextRef="#ctx0" brushRef="#br0" timeOffset="628.0317">285 131 132,'-8'0'52,"1"0"-41,3 0 7,0 3 0,1 1-4,-1-1 0,-4 1-4,1-1 1,-1 0-6,1 4 4,-1 0 1,1 3 3,-1 3 5,1 4-4,3 3 0,0 4-4,0 3-1,0 3-1,1 7 2,-1 7-3,0 3 1,0 4-5,1-1-2,-1-2 2,0-5 0,4-5-23,0-8-9,0-7-83</inkml:trace>
          <inkml:trace contextRef="#ctx0" brushRef="#br0" timeOffset="1144.5091">534 647 208,'0'0'79,"4"0"-61,-4-4 8,0 4-1,0 0-7,0 0 2,0 0-7,0 0-3,0 0-5,-4 4-2,0-1 3,0 0-3,1 1 0,-1-1-1,0 4-2,0 0-13,0-1-4,4 1-66,0-7-63,4-3 43</inkml:trace>
          <inkml:trace contextRef="#ctx0" brushRef="#br0" timeOffset="2199.4011">1069 205 72,'-11'-7'30,"7"4"-24,0 0 4,4 3-2,-3-4 4,-1 1 3,0 0 9,0-1 5,1 1 2,-1 3 3,0 0-5,0 0-3,0 0-14,1 0-3,3 0-2,0 0 1,3 10 0,1 3 0,4 4 2,-1 7-3,5 6-2,-5 7 0,1 10 1,-1 7-1,1 4 2,-4-4-4,-1-4 0,1-6-1,-4-4 1,4-9-15,-4-8-5,4-16-73,-4-14-17</inkml:trace>
          <inkml:trace contextRef="#ctx0" brushRef="#br0" timeOffset="2786.2577">911 288 108,'-19'10'41,"8"-3"-32,-4-1 0,11-2-3,-4-1-7,1 0 1,-5 1 0,1-1 0,4 0 8,-1-3 7,1 4 8,-1-1 6,4-3-7,0 0-3,1 0-11,3 0-1,3-3 0,5-4 3,7-3 4,4-3-4,4-4 0,3-3-4,4 0 1,0-4-4,4 1 0,-7-1 1,-1 1 0,0-1-2,-3 4 1,0 3-2,-1 4 2,1 0-2,-4 3-1,0 0 1,-1 3-1,-2 3 0,-1 1 2,0 3-21,-4 0-9,0 3-26,-3 4-11,-1 0-14</inkml:trace>
          <inkml:trace contextRef="#ctx0" brushRef="#br0" timeOffset="3309.9462">1005 821 148,'0'-4'57,"4"4"-44,-4-3 3,0 3-2,0 0-5,0 0 2,0 0 7,0 0 6,0 0-13,0 0 1,0 0 1,0 0-3,7 0 0,1-3-2,3-1 2,1-2-3,3-1-2,0-3 0,0 0 1,4-4-1,0 1 0,-1 0-3,5-1 1,0 4-2,-1 3-1,1 4-13,0 3-4,-1 3-51,1 1-20,-4-1-1</inkml:trace>
          <inkml:trace contextRef="#ctx0" brushRef="#br0" timeOffset="4297.0702">1499 351 140,'-11'11'52,"7"-11"-41,4-4-2,0 4-5,4-3-7,-4-4 0,4 0 2,-4-3 0,3 0 1,1-3 2,4 0 3,3-1 13,0 1 8,4-1 0,-3 1 2,-1-1-14,0 1-3,1 3-7,-1 0-1,0 3-1,4 1-4,-3 2 1,-1 4 1,0 4 2,0 2-1,1 4 2,-5 0 0,5 4 1,-5-1 0,5 4 0,-1 0-2,-4-1 1,1 5-4,-1-1 0,-3 0 1,4 3 2,-8 7-1,0 4 2,0 9-2,-4 1-1,0 3 1,-3 3-1,-1 1-3,1-1 2,-1-3 7,1-7 4,-1-3-5,0-4-3,1-9-1,-1-4-1,5-7-3,3-3 2,0-10-1,0 0 0,3-3 0,1-4-2,0-3 5,3 0 3,1 0-1,0 3-2,-1 1 2,1-1 0,-1 4 3,4-1 1,1 1 1,-1 0 0,0 3 0,1 0 0,-1-4-4,0 4-3,1-3 0,-1 3 1,0 0-3,1 0 0,-1 0 3,-4 0 3,1 0-2,-1 0-2,1 3-11,-8-3-6,0 0-17,4 0-4,0-3-29,-4-4-56,0-6 23</inkml:trace>
          <inkml:trace contextRef="#ctx0" brushRef="#br0" timeOffset="4901.2986">1635 573 160,'-15'16'63,"7"-6"-49,-3 7-4,7-7-5,-7 0-3,-4 4 3,0-1 2,-4 1 1,4-4-4,0 0 8,3-4 7,1-2-1,3-8 1,5 1-8,3-4-2,0-3 1,0 0-3,7 0-2,1 0 4,3 0 2,4-3-2,0 3 2,4 0 0,0-4 3,0 4-5,0-3-1,-1-1-4,1 4-1,4-3-1,0 6 1,-1-3-4,1 3 0,-1 1 3,1-1 1,0 4-1,-1-1-2,5 1 1,-5 0 1,1-1-3,3-3-2,-3 4-1,3-4 3,-3 1-33,-4-1-12,0-6-76</inkml:trace>
          <inkml:trace contextRef="#ctx0" brushRef="#br0" timeOffset="5976.5259">2234 224 172,'-7'7'66,"3"-4"-52,-4 1 6,5-1-1,-1 0-2,-4 1 1,1-1-5,-1 0-3,1 1-5,-1-1 3,1 0 4,3 1-2,0-4 0,0 3-4,1 0 1,3-3-9,0 0-3,7 7 7,-3 0 5,3 3-3,1 3 0,-1 4 0,5 6 0,-1 8-2,0 6 1,1 6 0,-1 1 1,0 3-5,1 3 1,-1-3 2,-3 0 3,-1-7-2,1-3-2,-1-7 0,1-7-1,-1-3-5,1-6 1,-1-7 2,1-11 3,-1-9-2,1-7 0,-1-7 1,5-7 0,-1-2-3,0-5 2,1 4 1,-5-3 0,1 3 0,-1 1 0,-3 5 2,0 5 1,-4 2-1,0-3-2,-4 7-2,0 3 1,1 1 1,-5-1 0,0 0 0,-3-3 2,0-3-1,0-1-1,3 1-2,0-1 1,1 4 1,3 0 0,0 3 0,1 4 0,-1 3 2,4 3 1,0 4 3,4 9 1,-1 11 3,5 13 1,-1 7 1,1 3 2,3 7-3,1 7 1,-1 0-5,0 6-2,1 0-2,-1 1 0,4-8-4,0-3 0,0-6-8,0-7-4,0-7-24,0-10-11,0-3-41,4-7-60,-4-7 37</inkml:trace>
          <inkml:trace contextRef="#ctx0" brushRef="#br0" timeOffset="7626.9191">2770 147 156,'-4'-7'57,"8"7"-44,-8 0 23,4 0 6,0 0-11,0 7-4,0 0-11,0 3-3,0 0-7,0 3-4,0 4 1,0 0 0,4 0 1,-1 3-2,1 0-2,0 3 3,4 4 0,-1 0 1,1 3 0,-1 0-2,-3 4 1,0-4-2,3-3-1,-3-1-2,0 1 1,0 0 1,-1-3 0,-3-1 0,0-3 2,0 0-1,0-3-1,0 0 1,0-1-1,0-5-3,0-1 2,0-4-1,0-2-2,-3-4 3,-1-4 0,0-2-2,0-4 2,0-4-1,1-3-2,-1 1 0,0-8 3,-3 1 0,3-1 3,0-6-3,0 0 0,1 3 1,-1-3 0,0 0 0,0-4 0,0 7-3,1 1 2,-1-1 1,0-3 0,4 3 0,0 0 0,0 0 2,0 4 1,0-1-1,4 4-2,-4 0 1,4 3-1,-1 1 2,1-1 3,0 0-2,0 0 0,0 4-1,3 0-2,-3-1 1,0 4-1,3 0 0,1 3 0,-1 1 0,1 2 2,-1 1-1,1 0 2,-1-1-2,1 4-1,-4 0 1,3 0-1,-3 0 0,4 4 2,-1-1 1,-3 4 1,0-1-2,-1 4 1,1 4-4,0 3 0,0 3 1,-1 3 2,1 1-1,0-1-1,-4 0 1,0 1-1,0-1 0,0-3 0,0-3 0,0 0 0,-4-4 0,0-3 2,4 1-1,-3-5-1,3 1-2,0 0 1,-4-1 1,4-2 2,-4-1-1,0 0-1,1-3 1,3 0-1,-4 4-3,4-1 2,-4 0 1,4 1 2,-4-1-3,4-3 0,0 0-1,0 0 0,0 0 2,0 0 0,0 0 0,0 0 0,4 0 0,4 3 0,-8-3 0,7 0 2,1 0-3,-1 4 0,1-1 1,-1 1 0,1-1 0,3 0 0,0 4 2,-3 0 1,0 3-4,-1-4 1,1 4 0,-1 4 2,1-1-3,-1 7 0,-3-3 1,0 0 0,0 0 0,-4-1 0,0 5 0,-4 2 0,0 4 0,-4 0 2,1 3-1,-4 0 2,-1-3-2,1-4 2,0-3 4,-8-3 4,4-4-2,0-6 2,3-7-6,-3-3-3,4-7-6,0-7 0,-1-6-25,5-4-8,-1 7-78,5-21-46,-1-6 70</inkml:trace>
          <inkml:trace contextRef="#ctx0" brushRef="#br0" timeOffset="9031.0112">3222 107 84,'-7'-4'33,"7"8"-26,-4-4 7,4 0 1,0 0-2,0 0 2,0 0 3,-4-4 1,4 1 3,0 0 1,0-1 3,0 4 1,0-3-14,0 3 1,0-3 2,0-1-2,0 1 0,0 3-2,0 0 2,0-3-5,0 3-1,0 0-2,0 0 1,4 6-4,3 8 0,1 6 1,3 3 0,0 11-2,5 3 1,-1 3 0,0 7 1,-4 0-5,0 0 1,1-4 2,-1 1 3,0-7-4,1-7-1,-5-3-2,1-7-2,-1-3 3,1-4 0,-1-6-2,5-7 2,-1-4 1,0-6 0,1 0 0,-1-7 2,0-3-3,0-3 0,1-4 1,-1 0 0,-3 0-3,-1 1 2,1 2 1,-5-3 0,1 1 0,-4-1 0,-4-3 0,1-1 2,-5 1-1,1 0-1,-1 3 1,1 4 1,-1-1-3,0 4 0,5 0 1,-1 3 0,0 4 2,0 3 1,1 3-4,3 1 1,0 2 4,0 4 5,3 14 1,1 6 2,4 10 0,-1 10 0,5 4 0,-1 3 0,0-1-6,0 1-4,1-3-4,-1 0 1,0-1 1,4-9 0,1-1-9,2-3-2,5-3-25,3 0-9,5-4-34,-1-6-13,4-3-11</inkml:trace>
          <inkml:trace contextRef="#ctx0" brushRef="#br0" timeOffset="9907.6471">4048 181 116,'-4'-14'44,"4"7"-35,-4-3 5,4 7-1,-4-4-6,1-3-2,-1-3 4,0-1 4,0 1-7,-3 0 8,-1-4 5,1 0-6,-1 4 0,4-4-1,-3 7 0,-1 0-2,-3 0 1,-4 0 5,4 3 2,-4 4 2,0 3 0,-4 3-5,0 7 1,0 0-3,0 7 0,4 6-3,0 8-1,7 9-5,1 7-1,7 3-1,4 4 1,3 6-2,4 4 2,5-4-4,2 4 0,1-11 1,0-9 0,4-11-7,-1-9-3,9-18-10,-1-16-5,0-13-13,4-14-6,0-10-67</inkml:trace>
          <inkml:trace contextRef="#ctx0" brushRef="#br0" timeOffset="10909.8393">4153 53 168,'0'-3'63,"0"3"-49,0 0 9,0 0 1,0 0-12,0 0-4,0 0-8,-3 0-2,-1 3 1,0 4 2,0 0 4,1-1 2,-1 4 3,0 0-3,0 0 1,4 1-3,-4-1 0,4-4-1,0 1 2,0 0-8,0-4 0,0 0 0,0 1 3,0-4 0,0 3-1,0-3 1,0 0-1,0 3 0,0-3 0,0 4 0,0-4 0,0 3 0,0 1 0,0-4 0,0 0 0,0 3 0,0-3 0,0 0 0,0 0 0,0 0-11,0 0-3,0 0-13,4-3-5,0-4-27,0 0-39,0-3 28</inkml:trace>
          <inkml:trace contextRef="#ctx0" brushRef="#br0" timeOffset="12944.4702">4210 23 148,'0'0'57,"0"0"-44,0 0 10,0 0 2,0 0 1,0 0 2,0 0-4,0 0-1,0 3-12,0 4 0,0 0 0,0 3 0,0 3 1,4 4-6,-1 6-2,5 11 0,0 3 2,-1 3 1,1 4 3,-1 3-1,1 3 0,-1 3-3,1 1-1,-1-4-1,-3-3 2,-4-10-10,0-7-2,0-6-37,0-11-16,-4-13-58,4-17-30,-3-9 73</inkml:trace>
          <inkml:trace contextRef="#ctx0" brushRef="#br0" timeOffset="13329.346">4229 512 152,'7'-6'57,"1"-1"-44,3-6 18,-3 9 8,-1-6-18,5 0-4,-1 3 3,0-3 1,0 0-10,1 4 2,-1 2 1,0 1-1,1 3 2,3 0-8,-4 0-4,0 3-2,1 1-1,-5-1 0,8-3 2,0 0-1,-3-3-3,-1-1-1,0 1-12,1-4-2,-5 0-8,1-3-1,-4 0-46,-1-3-53,1-4 30</inkml:trace>
          <inkml:trace contextRef="#ctx0" brushRef="#br0" timeOffset="13761.7211">4493 117 334,'-4'3'33,"0"4"-1,0-4-10,1 4-3,3 0-3,0-1 0,0 8-2,3-1-1,1 7-1,0 4 0,0 3-4,3 3-3,1 7 0,-4 3-1,-1 0-2,1 0 1,4 0-7,-5-6 1,1 0-19,0-8-8,0-2-17,3-4-9,1-7-38,-1-6-43,1-4 46</inkml:trace>
          <inkml:trace contextRef="#ctx0" brushRef="#br0" timeOffset="13525.397">4519 110 132,'-4'-3'52,"1"3"-41,-1-4 13,4 4 2,0 0-1,-4 4 0</inkml:trace>
          <inkml:trace contextRef="#ctx0" brushRef="#br0" timeOffset="14237.8772">4693 103 156,'0'-3'60,"0"3"-47,0 0-5,0 0-7,0 0 4,0 0 6,0 0 17,0 0 9,3 3-19,1 4 6,0 7 3,0 6 2,3 7 3,1 6-6,-1 4-4,1 6-6,-1 4-2,5 0-6,-5 4-3,1 2-5,-1-3 0,-3-3-24,-4-6-12,0-11-201,-4-20 101</inkml:trace>
          <inkml:trace contextRef="#ctx0" brushRef="#br0" timeOffset="15193.5391">5115 747 296,'-8'10'112,"12"-7"-87,-8 1 0,4-4-7,0 6-11,0 1-2,0 0-2,-4 6 0,1 1-2,-1 6-1,0 3 1,-3 11 3,-1 13 2,-3 6 0,-4 14 1,0 4-6,-4-1-1,4 0-31,-4 1-14</inkml:trace>
          <inkml:trace contextRef="#ctx0" brushRef="#br0" timeOffset="17211.3301">5085 439 152,'0'-24'57,"0"14"-44,3-7-4,1 11-4,-4-1-5,0 0 2,4 4 3,-4 0 2,4-1-3,-1 1 21,-3-1 13,0 4-6,0 0-1,0 0-12,0 0-1,0 0-7,0 0-1,0 0-4,0 0-1,0 0 1,0 0 3,0 0 5,0 0 1,0 0-4,0 0 1,0 0-3,0 0 0,4 4-8,-4-4 0,0 0-1,0 0 2,0 7-1,0-4 2,0 4 2,-4-7 2,4 3 1,-3 0 0,-1 1-13,0-4-6,4 3-44,-4-3-18,4-7-65</inkml:trace>
          <inkml:trace contextRef="#ctx0" brushRef="#br0" timeOffset="18426.5431">5560 589 272,'-8'0'101,"8"0"-78,-4 0-5,4 0-9,-3-3-9,-1 3-2,-4 0 1,1 7 1,-1-1 2,1 5 1,-1 2 3,4 7 3,1 4-2,3 6-2,0 3-2,0 7 0,0 4-2,0 0 2,0 2-2,0-2 2,-4 0-4,0-1 0,0-9-1,1-8 0,-1-2 0,0-7 0,-4-7-7,1-10-4,-1-7 4,1-6 5,-1-11-4,-3-3-2,3-3 6,1-7 1,-1 0 9,1-3 4,3-3-5,0-4-3,4 0-4,4-3-1,4-1 6,-1 1 5,4 3 0,1 4 1,3 6-1,-4 7 0,4 3 0,-3 3 2,-5 8-1,4 2 0,-3 4-3,3 3 1,1 4-2,-1 3 0,0 3-3,4 4 1,0 0 0,0-1 1,0 5-2,1 2-2,2 4 1,1-4-1,0 0 0,0 8 2,-4-1 3,0 3 4,0 7 0,0 4 2,-3 9-6,-1 4-3,0 0 1,-3 0 0,-4-3-4,-1-1 1,-3-2 0,0-8 2,0-3-8,-3-6-3,-1-1-15,0-9-7,0-11-20,0-13-7,1-10-42,3-4-43,0-3 50</inkml:trace>
          <inkml:trace contextRef="#ctx0" brushRef="#br0" timeOffset="18875.4778">5481 925 200,'-12'3'77,"16"0"-60,-4 1-1,0-4-4,0 0-8,0 0-3,0 0 2,0 0 2,0-4-2,0 4-2,0 0 2,0-3 4,0 0 4,4-1 2,3-2 5,5-5 1,-1 1 1,8-3-5,0-4-1,-1 0-8,1 1-2,0-1 2,0 0 1,0 0-1,-4 4-1,0 0-3,-4 3-2,1 0-2,-5 3-1,1 0-58,-1 0-24,1 4-32</inkml:trace>
          <inkml:trace contextRef="#ctx0" brushRef="#br0" timeOffset="19390.8784">6095 948 220,'4'0'85,"0"0"-66,-1 0 14,-3 0 4,0 0-10,0 0-3,0 0-3,0 3-1,-3 1-11,-5 2 3,1 4 2,-1 1 1,0 2 4,1 0-5,-1 7 2,1-6-9,-1-1-4,1-3-5,-1 0 1,4 0-17,1-3-5,-1 0-31,4-7-10,0-4-73</inkml:trace>
          <inkml:trace contextRef="#ctx0" brushRef="#br0" timeOffset="48847.3897">6487 375 80,'-7'-3'30,"7"6"-24,-4 0 19,4-3 8,-4 4 0,0-4 1,1 3-15,-1 0-4,0 1-9,0-4-2,4 3-2,-4 0 1,4 1 2,-3 2-2,3 1-2,-4 3 0,4 10 1,0 0-1,0 7 2,0 3 0,0 7 1,0 3 4,0 4 5,0 6-7,0 1-1,0 2-3,0 8 1,0-4-2,0-4 2,0-6-4,0-3 0,0-14-1,4-7-2,-1-6-24,1-10-9,0-11-47,0-9-23,0-14 53</inkml:trace>
          <inkml:trace contextRef="#ctx0" brushRef="#br0" timeOffset="49472.3842">6483 472 64,'0'0'27,"4"-3"-21,0-1-1,-4 4-1,4-3 1,-1 3 4,1-3 9,-4 3 3,4-4 5,0 1 1,0 0-12,-1-1-4,1-2-5,0 2 1,0 1-4,-1 3 3,1-3 0,4-1-2,-1 4-3,1 0 0,-1 0-1,1 4 0,-1-4 0,1 0 0,0 0 2,-1-4-1,1 1-1,-1 0-2,1 3 1,-1 0 1,1 0 2,-1-4-3,-3 4-2,-4 0-40,0 0-50,0 0 18</inkml:trace>
          <inkml:trace contextRef="#ctx0" brushRef="#br0" timeOffset="49920.1608">6461 831 124,'0'10'49,"0"-7"-38,-4 0 8,4-3 3,0 0-15,0 0-6,0 0-1,0 0 1,0 0 0,0 0 4,0 0 1,4 7 6,0-3 3,-1-1-6,5 0-3,-1 1-6,1-1 0,-1-3 0,1 0 2,0 0-1,3 0-1,0-3 3,1-1 2,-1 1-2,0-4-2,0 4-3,1-1 1,-1-2 3,-3 2 1,-1 1-12,1 0-7,-5-1-31,1 1-48,0 0 18</inkml:trace>
          <inkml:trace contextRef="#ctx0" brushRef="#br0" timeOffset="50351.8324">6495 1082 112,'-4'7'44,"4"-1"-35,-4 5 18,4-5 7,0 1-1,0 0 3,0-1-9,0-2-2,0-1-14,0-3-7,0 0 0,0 0-5,0 0 0,8 0 1,-1 0 2,1 0-1,-1 0 2,1 0-2,-1 0-1,1 0 1,0 3 1,-1-3-1,1 4-1,3-1-2,0 0-1,1 1 2,-1-4 0,0-4-26,4-2-9,0-4-57</inkml:trace>
          <inkml:trace contextRef="#ctx0" brushRef="#br0" timeOffset="50875.7988">6774 1196 44,'0'3'19,"3"1"-15,-3-1 1,0-3 0,0 0 5,0 0 6,8 3 3,-8-3 1</inkml:trace>
          <inkml:trace contextRef="#ctx0" brushRef="#br0" timeOffset="51323.4433">6793 1206 195,'11'-7'37,"0"-3"-16,-3-3-8,3-4-9,0-6-1,1-4 1,-1 0 0,0-3 2,1-4-5,-1 4-1,-4 0 2,1 3 1,-4 0 1,0 1 2,-4-5-1,0 1 0,0 0-1,0-3 0,-4-1-2,0-3-2,0 0 1,0-3-1,-3 0 0,3 3 0,0 4 0,1 2 2,3 5 1,-4 6 1,0 6 2,0 1 3,1 3 0,-1 3 0,0 4-3,-4 3-1,1 3-3,-1 4 1,5 6-2,-5 7-1,4 14 1,1 6-1,-1 10 2,4 7 1,0 10-1,0 4 1,0 9 0,0 0 3,4-3-5,-1-6-1,1-11-2,4-13 0,-1-7-5,1-13 0,3-10-39,0-17-17,4-14-29</inkml:trace>
          <inkml:trace contextRef="#ctx0" brushRef="#br0" timeOffset="51950.3666">7026 958 184,'-3'13'71,"3"-9"-55,0-8-7,0 4-7,0 0-6,0 0 3,3 0 2,-3 0 2,0 0-1,0 0-2,4 0 3,4 0 0,-1 0 1,4 0 2,5-3 1,-1 0 1,4-4 0,-1 0-2,5 1-1,-4-4-3,3 3-2,1 0 1,-4 1-1,-4 2-3,0 1 0,-4 3-168,-3 3 85</inkml:trace>
          <inkml:trace contextRef="#ctx0" brushRef="#br0" timeOffset="53005.4255">7490 402 128,'-7'10'49,"10"-7"-38,-3 1-1,0-4-1,0 0-2,0 6 1,0-2 7,0-1 2,0 4-8,-3 3 10,-1 3 4,4 0 2,-4 1 0,4 6-8,-4 0 0,4 7-8,0 6-3,0 8 1,-4 6 0,1 6-3,3 4-3,-4 7 0,0 3-1,0 0-3,1-3 2,-1-7 1,4-11 0,0-9-22,0-10-8,0-7-80</inkml:trace>
          <inkml:trace contextRef="#ctx0" brushRef="#br0" timeOffset="53321.873">7513 1102 80,'-8'10'30,"8"-10"-24,-4-6-12,4 2-7,0-3-17,0-6-6</inkml:trace>
          <inkml:trace contextRef="#ctx0" brushRef="#br0" timeOffset="53522.4269">7498 898 112,'7'-30'44,"4"16"-35,1-9 16,-5 13 4,1-7-10,3-3-3,0-4-5,5-2-2,-1 2-5,0-3 2,0 4 0,-4 3 2,0 3 0,1 0 0,-5 7 0,1 3 0,-4 1 0,-1 2-7,-3 1 0,0 3-23,0-3-8,0 3-58</inkml:trace>
          <inkml:trace contextRef="#ctx0" brushRef="#br0" timeOffset="53909.216">7599 888 144,'0'0'55,"4"0"-43,0-4 10,0 4 1,-4 0-2,4-3-1,-1 3-2,-3 0-1,0 0-9,0 0 4,0 0 1,4 3-4,4 4-3,-5 0-3,5 3 0,-1 3-2,1 1 2,0 6 0,-1 0 1,1 0-2,-1 3-2,1 1 1,-5-4 1,1-3-3,0-4 0,0-3-23,0-3-10,3 0-33,-3-7-50,3-10 27</inkml:trace>
          <inkml:trace contextRef="#ctx0" brushRef="#br0" timeOffset="54602.2842">7912 536 176,'0'0'66,"4"3"-52,-11-3-5,7 0-8,3 4 2,1-1 3,-4 4-1,4 3 0,-4 3-3,7 0 5,-7 4 3,0 7 1,8-1 1,0 1-4,-1 2-3,-3 1-2,3 3-3,-3 1 1,4 2-1,-5 1 0,-3 2 0,0 5 0,0-1 0,-3-7 0,-1 4 0,0-7 0,0-6 2,1-4-3,-1-3 0,0-4 1,0-6 0,1-4-3,-1-6 2,0-4-1,8-6 0,0-4 2,3-7 2,-3-2-3,3 2 0,1-3 1,3 7 0,-3 0 0,-1 3 2,1 4-1,-1 3-1,1 3 3,-1 4 0,1 3 3,0 3 1,-1 1-1,1 6 1,-1 3-2,4 7 0,1 4-3,-1 6-2,0-3 1,1-4-1,3 1 0,0-4 0,-4-4-11,4-2-3,-3-4-88</inkml:trace>
          <inkml:trace contextRef="#ctx0" brushRef="#br0" timeOffset="55653.1187">8440 884 112,'0'-3'44,"-7"6"-35,3-6 5,0 3 1,4 0-3,-4 0 3,1-3-4,-1-1-1,-4-2-6,4 2 4,-3 1 2,3 0 3,0-1 3,-3 1-1,3 3 4,0 0-2,-3 0-1,-1 3-4,1 4 0,3 3-7,-4 3-3,1 1-1,3 6 1,-3 10-1,3 0 2,0 4-4,0 3 0,4-4 5,0-3 5,0-3-12,0-3-4,4-4 0,0-7 4,3 0 0,1-6-1,3-4 3,0-3 2,1-3-2,-1-4-2,0 1-1,4-4 3,-3 0 2,-1 0 2,0 0-4,1-1 1,-5 1-5,-3 0-1,0 4 3,-4-8 1,0 4 2,0 0 0,0 0 0,0 0 2,4 3-1,-1 1-1,-6 2 1,6 1-1,-3 3 4,8 0 5,-4 7-1,3 3 1,1 3-5,-1 4-3,1 3-3,3 0 1,0-3-17,1 0-8,-1-4-35,0-3-57,1-7 20</inkml:trace>
          <inkml:trace contextRef="#ctx0" brushRef="#br0" timeOffset="57374.0972">8780 931 104,'-4'0'41,"4"0"-32,0 0 2,0 0-2,0 0-3,0 0 1,0 0-2,0 0 2,0 0 5,-4-3 2,0 3-3,4 0-1,-4 0-6,1 0-5,-1 0-2,0 0 13,0 0 5,1 0-5,3 0-3,-4 0-2,0 0-1,0 3 0,4-3 0,-3 4-2,-1-4 1,4 3-4,-4 0 0,0 4-1,0-4 0,1 1 2,-1 2 0,0 1-3,0 0 2,1 0 3,-1-1 1,0 1-1,4 3 1,0 0-2,0 3 2,0 1-4,0-1 0,0 4 3,0 0 1,0 0-1,0-1 1,0 4-4,0-3-2,0 0 2,4-4 2,-4 1-2,4-1-2,-1-3 2,1-3 2,0 0-2,3-4 0,-3 0 1,4-3 0,-4 0 0,3-6-3,1-1 2,-1 0 1,1-3 2,-1-3-1,5-4 2,-5-3-4,4-4 0,1-2 3,-5-5 1,1 1-4,-1 0 1,1-3 0,-1 2 0,1 1 0,-8 0 2,0-3-1,-4-1 2,-3-3 0,-1 0 3,1 4-3,-1-1-2,0 8 2,5 2 0,-5 4 5,4 3 3,1 7 0,-1 0 3,0 3 6,0 7 2,1 4-11,-1 6-4,4 3-5,0 11-2,0 6 3,4 7 2,-1 3 0,1 7 2,4 3-4,-1 10 0,1 1-3,-1-4-1,5 0-6,-1-10-3,0-7-21,0-10-7,5-7-32,-5-9-10,4-7-7</inkml:trace>
          <inkml:trace contextRef="#ctx0" brushRef="#br0" timeOffset="58113.2228">8987 1310 108,'-11'7'44,"7"-4"-35,8-3-2,-4 0-3,0 0-7,0-3 0,0-1 10,0 1 5,0-4 12,-4 1 7,4-1-14,-4-3-5,4-4-3,0-2 1,0-1-5,0 0-7,4-6-2,0-4 2,-1 0 1,1 0 3,4 4 1,-5-1 3,5 4 1,0 3 5,-1 1 3,1 2-4,-1 4-1,4 0-6,-3 3-1,0 1-1,-1 2-2,1 1 1,-1 0 1,1-1 1,-1 4 1,1 0-2,-1 4 1,1-4 2,3 3 2,-3 4-1,3 3 1,0 7-2,1 6 0,-5 7-3,1 4 1,-1 6-2,1 0-1,-1 0 1,1-3-1,-4-7-9,-1-3-2,5-7-23,-4-6-10,3-11-54</inkml:trace>
          <inkml:trace contextRef="#ctx0" brushRef="#br0" timeOffset="59018.635">9481 988 136,'-4'-10'52,"0"10"-41,8 0 18,-4 0 3,0 0-15,0-3-7,-4-1-6,0 1-4,1-4 1,-1 1 1,-4-1 3,1 0 4,-1 1 2,1-1 1,-1 4 2,1-1 2,-1 1 2,1 3-6,-1 0 1,1 3-4,-1 4 2,0 0-2,1 3 0,-1 3-5,1 7-3,-1 4 0,1 6-1,-1-3 0,4-1 0,1 1-3,3 0 2,0 0 1,0-4 0,3 1 0,1-4 0,0-3-3,4-4 0,-1-3 2,1-3 2,-1-4-2,1-3-2,-1-3 2,1-4 0,-1-6 1,1-4 0,-1-3-3,1 0 2,-1-4-1,1 4 0,0-7 2,-1 4 0,-3 6 2,0 4 1,-1-1 3,1 4 1,0 7 8,-4 3 2,0 13-6,4 4-2,-1 10-3,1 10 1,4 10 2,-1 3 5,8-3-8,8-4-1,3-6-5,8-10-1,0-20-32,8-27-13,-1-41-94</inkml:trace>
        </inkml:traceGroup>
      </inkml:traceGroup>
    </inkml:traceGroup>
  </inkml:traceGroup>
</inkml:ink>
</file>

<file path=ppt/ink/ink6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03:58:23.403"/>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121 346 244,'-34'3'93,"27"-3"-72,-5-3 5,9 3-1,-1 0-12,0-4-2,0 1-6,-3 0-2,3-4-1,-4 4 1,5-4 2,-1 0 4,0 0 2,0 4 1,1 0 0,-1-1-4,0 1 0,0 0-3,0 3 0,4 0-3,0 0-2,0 0 1,0 0 1,0 0 1,4 3 1,4 0 0,3 1 0,4-1-2,8 0-2,3 1 3,8-4 2,4 0 0,7-4 0,4 1 1,0 0 1,0 3-1,0 0-1,4 0-3,0 0 1,3 3-2,1 0 2,7-3 0,0 0 1,4 0-2,-4 4 1,0-1 0,4 0 3,0 1 1,3-4 1,9 0-4,3-4-3,-8 1 0,0 0 1,-3 3 1,0-4 1,3 1-2,0 0 1,8-1 0,-3-2 1,-1 2-2,-8 1 1,1 0 0,3-1 1,1 1-5,3 0 1,0-1 0,-3 1 2,-5-1-1,1 1 2,0 0-2,3-1 2,0-2-2,5 2-1,-1-2 1,-8 2-1,1 1 0,0 0 2,-1 3-1,1 0 2,3 0-2,1 0-1,-1-4 1,-7 4 1,-4 0 1,0 0 1,-4 0-2,1 0 1,3 0 0,0 0 1,0 0-2,0 0-2,-4 0 1,-3 0 1,-4 0-1,0 0 2,-4-3-2,3 0 2,1-1-4,0 1 0,4 0 1,3-1 2,0 1-1,-3-1 2,-1 1-2,1 3-1,11-3 1,-8 3-1,0 0 4,1 0 5,-5-4-10,1 1-1,3 0 1,-7-4 2,-4 0 0,-4 1-1,0-1 3,1 0 2,-1 0-7,-4 1-3,1 2 7,-1 1 5,5 0-3,-1-1 0,4 4-2,-4 0 1,0 0-2,1 0-1,-5 0-2,0 0 1,1-3 1,-4 0 0,-1 3 0,-3-4 0,0 4 0,0-3 2,-4 3-1,1 0-1,-5-3 1,0 3-1,-3 0 0,0 0 2,-5 0 1,1 0 1,0 0-7,4 0 0,-4 3 1,7 0 3,-7 1 0,3-1-1,1-3 3,-4 0-4,0 0 0,3 0-23,-3-7-10,0-6-72,0-21-34,-8-23-24</inkml:trace>
</inkml:ink>
</file>

<file path=ppt/ink/ink6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03:58:24.837"/>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507 36 236,'8'-4'88,"-1"1"-69,1-4-3,-1 4-4,1-1-9,-1 1-2,-3-4 0,-4 4 1,0 0-1,-4-1 6,-3 4 3,-8 7-3,-4 6 1,-8 4-3,-6 7 2,-5 6 2,-4 10 5,1 4 5,-4 3 3,-4-1-3,0-2-1,3 0-4,9-4-1,6-7-3,9-3-1,7 1-8,11-8 0,4-3-1,11-3 0,4-4 0,4 1 2,0-4-1,0 3-1,0 1 3,0-1 0,-4 0-1,0 4-2,-4 3 1,-3 7-1,-8 3 0,-4 7 2,-7 3 1,-4 1 1,-1 2 2,1-3 1,-4 4 1,8-4 2,4-3-5,3 0-3,8-7-1,3-6-1,4-4 0,1 0 0,3-4 0,0-2 0,-4-1 0,1 1 2,-1 9 1,-4 4-1,-7 6-2,-7 1 1,-1 6 1,1 4 3,-4 3-2,-5 3-2,1 0 0,-7 11 1,3-4 8,-4 3 5,4-3-3,4 0-2,4 0-3,0 0 0,3 0-4,1-4 0,3-2-8,4-8-2,0-6-80,0-17-36,-4-23-48</inkml:trace>
</inkml:ink>
</file>

<file path=ppt/ink/ink6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03:58:31.454"/>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702 132 232,'4'-27'88,"7"10"-69,-4-3 0,-3 13-4,0 1-13,-4-4-1,0-1-3,-4 1 0,-3 0 2,-5 4 2,1 2 3,-4 1 2,-8 3 1,-3 3-2,-4 7 1,0 0-2,-1 7 2,-6 0 0,-5 0 3,1 3-3,3-3 1,4 3-5,4 0-2,4-3-3,7-4 1,4 0 1,7 1 0,4-4 0,8 0 0,7 0 0,8 0 0,4 3 0,7-3 0,0 0 0,0 1 0,1 2 0,-1 0 2,0-3-3,0 0 0,-4 1 1,-3-1 0,-4-4 0,-4 1 0,0 0 0,-4-1 2,-3 1 1,-8 0 3,-4-1 1,-3 1 1,-1-3-2,-7 2-1,-4-2-1,-3 2 2,-5-2-1,-7 2 2,-7 1-2,-5 3 2,-3 0-2,-3 0 0,-1 7-6,4 0 1,4-1-5,3-2 1,4-1-25,8-3-8,8-3-41,3 0-17,7-4-8</inkml:trace>
  <inkml:trace contextRef="#ctx0" brushRef="#br0" timeOffset="5784.2842">2862 226 176,'4'-11'68,"0"8"-52,-1-4-1,1 7-4,-4-3-3,0 0 2,0-1 4,0 1 1,0 0-8,0-4 5,-4 4 3,1-1 4,3 1 1,-4 0-5,4-1 1,0 1-7,0-1-3,-4 4-1,4-3-1,0 3 0,0 0 0,0 0 0,0 0 2,0 0-1,-4 7 0,1 3-3,-1 7-2,0 3 3,0 7 0,1 3-1,3 3 1,0 4-4,0-3 0,0 2 1,0-5 0,3-1 0,5-7 0,-1-3-3,5-3 2,-1-3 1,4-4 2,0-7-1,0-3-1,0-3 1,0-7 1,8-4 1,-8-3 1,0-3-5,0 0 1,0-3 0,0-4 0,1-3 0,-1 0 0,0-1 0,4 1 2,-1 0-3,5 3 0,0 4-1,-5 3 0,1 3 2,-4 4 0,1 2 2,-5 8 1,-4 6 1,-3 11 2,-4 6 1,-4 3 3,1 8-1,-5 2 2,4 7-2,4 1 2,0-5-8,8-2-2,3-4-1,0-3 0,1-4-9,3-3-2,0-3-25,0-7-9,-4 0-28,-3-3-11,-4 3-26</inkml:trace>
  <inkml:trace contextRef="#ctx0" brushRef="#br0" timeOffset="6306.9311">3484 601 108,'8'-10'44,"-4"10"-35,3-10-4,-3 6-5,0 1 1,-1 0 3,1-4 27,-4 0 12,0 1-2,4-1-1,-4-3-12,0 3-5,0 0-13,4 4 2,-4 0 2,0-1-1,-4 14 4,-4 4-2,1 3-2,-4 3-1,-5 7 0,1-1 2,4 4-9,0 1-3,3-1-4,4 0 0,1-7-9,3-2-5,3-5-30,1-2-10,4-8-64</inkml:trace>
  <inkml:trace contextRef="#ctx0" brushRef="#br0" timeOffset="6877.4302">3899 71 240,'-11'-3'90,"11"6"-70,-4 1-1,0-1-3,-3 0-10,-5 4-1,5 0 0,-5 3-1,1 0-2,-4 7 5,4 6 3,-1 4 6,5 3 4,3 7 1,0 7-1,4-1-8,4 4-3,0-3-7,7-8-2,1-2 0,3-7 0,0-7-20,4-10-7,3-13-96,5-21-57,-1-16 77</inkml:trace>
  <inkml:trace contextRef="#ctx0" brushRef="#br0" timeOffset="7224.6602">4133 390 200,'0'3'77,"0"0"-60,0-3 6,0 0-1,0 0-8,4 7 0,-1 0 3,1 3 3,0 3-10,3 4 8,1 0 2,-4 0-6,-1 3-3,-3 0-6,0 0-4,-3-3-3,-1 3 1,-4-3-6,1-4 0,-1 0-43,5-6-17,-5 3-48</inkml:trace>
  <inkml:trace contextRef="#ctx0" brushRef="#br0" timeOffset="8079.9746">4502-274 208,'0'0'79,"0"-3"-61,0-1-1,0 4-2,0 0-13,0 0-1,0 0 1,0 0 3,0 7-2,0 0 0,0 3 3,0 7 6,0 3 4,0 7 1,-4 6-1,1 4 0,-1 3 0,-4 4 0,-3 6 0,0 0-2,-4 4-1,0 0-5,3-8 0,1-2-5,3-7 0,5-4-1,3-9-2,0-1-2,7-9 1,5-8-4,-1-2 1,4-4 0,0-4-1,-4-2-3,4-1 0,-3 0-5,-1 1 1,0-1-5,-3-3 0,-1 0-3,1 3-1,3-3-10,1 0-5,-1-3-32,0-4-47,1-3 31</inkml:trace>
  <inkml:trace contextRef="#ctx0" brushRef="#br0" timeOffset="8497.6649">4310 65 168,'-34'0'66,"23"0"-52,-8 0 14,11 0 3,1 0-3,-5-4 1,5 1 1,-1 3 1,1 0-16,3 0 4,4-3 4,0-1-10,8 1-4,7 0 5,11-1 2,16-3 6,3-3 3,4-3-7,0 0 0,4-7-9,3-1-1,1-5-6,3-1-2,0-7-73,4-13-30,-11-6-53</inkml:trace>
  <inkml:trace contextRef="#ctx0" brushRef="#br0" timeOffset="1347.4918">6455 390 224,'0'-4'85,"4"1"-66,0-7-1,0 3-3,-1 1-9,5-4-1,-4-1 2,-1-2 2,5 0-4,-4-1 12,-4 1 9,0-4-8,-4 0 0,0-3-10,-3 0-3,-5-3-3,-3 3-2,-4-1 3,-3 1 0,-5 4 5,5 6 3,-5-1-2,5 5 0,-5 6-5,1 3-1,-8 4-6,-4 6 0,1 4 1,-1 10 3,4 0-2,0 6 0,4 1 1,7-1 0,4-3-3,4 4 2,0-4 1,8 0 2,3-6-3,8-1 0,3-3 1,8-3 0,0-4 0,4-3 0,4-3 0,7-4 0,0-3 0,0-6 2,-3-8 1,-1 1 1,1-7 4,-5-4 3,1-2-6,-1-5-3,-3-5-1,0-5-1,-4-2 0,0-1 0,0 1 0,0-4 0,1 3 4,-5 1 2,0 2-5,0 4 0,1 7-1,-5 3 0,1 4 4,-1 6 5,-3 4 1,0 3 4,-4 3-7,0 4-2,-4 6-5,0 11-3,-3 6 2,-1 10 0,1 3 3,3 8 1,0 9 1,4 3 2,4 8-3,4-8-2,3-2 0,8-1 1,7-7-6,4-9 1,12-14-28,14-23-9,12-27-125</inkml:trace>
</inkml:ink>
</file>

<file path=ppt/ink/ink6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03:58:28.583"/>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1181 1670 344,'-12'-10'129,"12"7"-100,0 3-2,0 0-8,0 0-10,0 0 0,0 0-10,0 0-1,0 0 0,0 0-4,4 3 2,-4 4 2,4-1 1,0 4 1,-1 4 2,1 3-3,0 6 0,0 4 1,-1 6 0,1 8-3,-4 2 2,4 11 1,0-4 2,0 0-1,-4-3-1,3-7 1,1-3-1,0-7 0,0-3 0,-1-7 0,1-3 0,0-4 2,0-2 1,-4-5-4,0-6 1,0 0 6,7-3 4,1-4-5,-1-3-3,5-3-1,-1-1 1,0-2-1,4-5-1,-3 1-2,3 0 1,-4 0 5,0 3 5,1 1-1,-5-1 1,1 0-5,-1 0-1,1 1-1,-1-1 1,5 0-4,-5 0 0,8 1 1,0 2 0,-3 1 0,-1 3 0,0 0 0,1 3 2,-1 4-3,-4 3-2,1 3 2,3 4 0,1 3-2,-5 3 2,4 7 1,1 0 0,-5 4-3,5-1 2,-1 1 1,0 3 2,1-4 1,-5-3 1,1-3-5,-1-4-1,1 1 3,-4-8 1,-1 1 6,-3-7 5,0 0 4,0-13 4,0-11-7,0-6-9,0-10-4,4-10-3,0-11 0,7-6-18,4-13-9,8-7-27,3-11-10</inkml:trace>
  <inkml:trace contextRef="#ctx0" brushRef="#br0" timeOffset="1487.9457">5177 1633 308,'-4'-7'115,"8"7"-89,0-3-8,-4 3-7,0 0-10,0 0 2,0 0 0,0 0 1,0 0-2,0 0 3,0 0 1,0 0 2,4 7 2,-1-1-3,1 1-2,0 3 2,4 0 0,-1 4-3,-3 6-1,0 3 3,-1 11 1,1 6-3,-4 4-3,0-1 0,4 4-1,-4-3-3,4-1 2,-1-3-1,1-6-2,0-7 5,0-4 3,0-6-6,-1-4 0,5-3 2,-1-3 4,1-4 5,-1-6 2,1-7-5,3-3-2,1-8 0,-1 1 0,0-3-2,-3-1-2,3 4 1,-3 0 1,-1 3-3,5 1 0,-1-1 3,-4 0 1,1 4-1,3-1-2,1 1 1,-1 0-1,-4 3 0,1 3 0,-1 0 0,1 4 2,0-4-1,-1 7-1,4 10-4,-3 0 0,3 7 2,1 3 1,-5 7 3,4 3 1,-3 0-4,3 4 1,1-4-2,-1-3 0,0-1 0,0-5 0,1-5 2,-1-2 0,0-4 2,-3-3 3,0-7 7,-1-11 2,4-5-1,1-11 2,-1-10-6,0-10-3,4-10-10,0-10-5,4-13-20,0-4-6,0-10-72,-4-3-31,-7-4 4</inkml:trace>
  <inkml:trace contextRef="#ctx0" brushRef="#br0" timeOffset="13262.8232">7669 1703 304,'-3'-6'115,"3"2"-89,-4 4-3,4 0-9,0 0-17,4 0-3,3-3 3,8-4 3,0 1 1,8-4-5,7 3 0,12-3 6,-1 3 4,4-3 5,4 3 4,8-3 0,-1 0 4,8 0-2,1 0-1,2 3-4,-3-3-2,-7 4-6,-4-1-1,-8 0-1,-7 4-2,-4 0-10,-8-1-6,-7 1-17,-4 3-4,-4 0-7,-3 0-2,-8 0-17,0 0-5,-4 3-26</inkml:trace>
  <inkml:trace contextRef="#ctx0" brushRef="#br0" timeOffset="14597.3021">8374 1533 304,'34'-11'115,"0"1"-89,11 4-3,-22 2-6,3-2-24,5-4-5,3 0-43,3-4-16,1-3-41,-8-3-17</inkml:trace>
  <inkml:trace contextRef="#ctx0" brushRef="#br0" timeOffset="13579.5065">8374 1207 340,'0'7'129,"0"0"-100,12 3-7,-9 0-9,5 7-14,0 3 1,-1 13 2,1 4 1,-1 10-1,-7 10 5,0 7 3,4 3-1,0 3 0,7 1-10,8-1-4,0-6-11,3-4-2,1-10-26,3-6-10,1-11-24,-1-9-9,4-14-10</inkml:trace>
  <inkml:trace contextRef="#ctx0" brushRef="#br0" timeOffset="13864.5506">9328 1740 400,'4'10'151,"7"-3"-118,1 6-8,-5-6-14,1 0-40,3-4-13,0 1-7,1-4-1,-1-4 28,4 1-8,0-4 1,4 0-22,4 1-7,3-4-30</inkml:trace>
  <inkml:trace contextRef="#ctx0" brushRef="#br0" timeOffset="15832.9764">8386 1409 160,'-4'0'63,"4"0"-49,4 3 18,-4-3 5,0 0-6,0 0-1,3 0-3,-3 0-2,8 0-14,0 0 2,-1-3 1,4-1-3,4 4-1,1 0-2,6 0 0,5 4-2,3-1-1,4 4-1,0-1 0,0-2-2,-1-1 1,-2-3-11,-1 0-4,0-7-36,-4-6-14,-7-7-61</inkml:trace>
  <inkml:trace contextRef="#ctx0" brushRef="#br0" timeOffset="14096.4173">10233 1600 244,'38'0'90,"-23"10"-70,4 3 24,-12-3 4,5-3-10,3 3 0,0 0-8,-4 0-2,0 3-15,1-3-6,-1 0 0,-3 1-6,-1-5-1,-3 1-27,-4-7-9,4 0-55,-4-7-23,0-10-10</inkml:trace>
  <inkml:trace contextRef="#ctx0" brushRef="#br0" timeOffset="5726.5542">657 3781 236,'-4'0'88,"4"-6"-69,4 2-3,-4 1-6,0 0-11,0-4-1,0 0 1,0-3 2,0 0 0,0-3 10,-4-1 6,0-3-1,0 1 3,-3-1-8,-1 0-2,1-3 1,-1 7 1,-3-1 3,-1 1 4,-3 3-6,0 0-2,0 3-3,-4 4-2,-3-1-3,-5 8 1,1 2-2,-4 4 2,-4 4-2,4 6-1,0 7-2,-1 10 1,5 0 1,3 6 0,4 1-3,4-1 2,4 1 1,4-4 2,3 0-6,8-3 1,3-3-1,8-4 2,4-7 3,7-6 2,5-7-4,-1-3 1,0-11 0,4-2 0,-4-8 0,0-6 2,0-7 1,-3-3 3,-1-3-3,-3-4 0,-8 0-1,0 0 1,-4-3-2,1-4 2,-5-3-2,1-3-1,-5 3 1,1 0 1,-4 10-1,4 1-1,0 2-2,-1 1-1,1-1 2,0 4 0,0 3 1,0 0 0,-4 7 0,0 3 2,0 4-1,0 3-1,0 3 5,3 21 6,1 9-4,0 11-5,0 13-4,-1 13 3,1 10 3,0-3-1,0 10 0,-1-10-1,5-3-2,3-7-4,8-7 0,11-10-36,8-13-15,7-17-96</inkml:trace>
  <inkml:trace contextRef="#ctx0" brushRef="#br0" timeOffset="6945.8519">6625 3664 232,'4'-3'88,"-1"3"-69,1-7 0,0 4-7,0-4-2,0 0 1,-1-6 17,-6 3 6,3 0-17,0 0 2,-4 0-1,0 0 1,-4-1 1,1 1-11,-8 4-5,-8-1-3,-7 4 1,-4 3-3,-4 6 0,1 4 1,3 4 2,0 3-3,4 6 0,-4 7 1,4-6 0,-1-1 0,5 1 2,7-4 1,4-4 1,4-2-5,3-4 1,4-3-5,4 3 1,4-4 2,0 4 1,7-3 3,1 0 3,-1 3-2,4 3 0,4 1-3,0-1-3,0 1-1,-1-1 3,1-3 0,-4 3 3,-3-3 1,-1 0 3,-3-3 1,-5 0 3,-6 0 1,-9 3 3,-7 3-7,-11 4-2,-15 3-10,-19 0-2,-15 3-27,-12 4-13,-3-3-46,-12-1-20,1-6-7</inkml:trace>
</inkml:ink>
</file>

<file path=ppt/ink/ink6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03:58:27.014"/>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5007 939 56,'4'-3'22,"-4"3"-18,4-7-2,0 4-2,0-4 9,-1 1 3,1-1 17,0 0 8,3-3 1,-3 3-1,0 1-5,-4-1-2,0 0-9,0 4-2,0 0-11,0-1-1,-4 1 0,0 0-1,1-1 1,-5 1-2,1 3 0,-1 0 1,0 0 1,-3 0 3,-4 7 4,-4-1-4,-3 8 2,-1 2-3,0 8 2,1 6-4,-1 4-2,-3 2 4,3 1 2,0 0 0,5 0 1,3 0-4,7-4-3,4-2 0,4-5-1,8 1 2,3-3 1,4-1 3,4-6 1,4-4 1,3-3 2,0 0-9,1 0-3,-5-3-2,1 0 0,-8 3 2,0 3 1,-7 4-4,-8 6 1,-4 4 4,-4 7 5,-7 6-10,4 0-1,-4 0 1,4 1 2,-1-1 0,5 0 2,-1 0-4,8-3 0,0-3-1,8-1-2,-1-6 5,5-4 1,3-2 0,0-1-2,0-4-2,4 1 1,-4-3 1,-4-1 2,0 0-1,-3 4-1,0 7 1,-5-1-1,1 4 2,-4 3 3,-4 0 2,-3 7 3,-5 3-3,-3 11 1,0-1 1,4 3 2,3 1-3,1-4-3,7-3-5,0-3 0,11-4 0,1-6 0,-1-4-3,8-3 2,0-7-1,-1 0 0,1-3 0,0 3 0,-4 0 0,0 0-2,0-3-6,-3 13-2,-1 0-24,-3-3-9</inkml:trace>
</inkml:ink>
</file>

<file path=ppt/ink/ink6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03:58:26.019"/>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4883 1077 256,'-11'10'96,"11"-10"-75,-4 0 8,4 0-1,0 0-17,-4 0-6,0 0-3,-3 0-2,-1 0 0,1 0 2,-1 0 1,1 0 5,-1 0 3,1 3-4,-1 1-2,4-1-2,1-3 0,-1 3-2,4 1-1,0-4 1,0 0-1,4 0 0,-4 0 2,7 0-1,-3 0-1,3-4 1,-3 4 1,0-3-3,-4 3-2,4-3-5,-4 3 0,0 0-7,0 0-3,0-4-4,0 4-1,0-3-3,-4 3-1,4 0-29,-4 0-14</inkml:trace>
</inkml:ink>
</file>

<file path=ppt/ink/ink6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03:59:28.267"/>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162 67 256,'-23'13'96,"16"-6"-75,-5 3 1,8-7-5,-3 4-12,-4 0-1,-1 3 7,1 0 2,0 0-6,-1 0 9,1 0 6,0 0-2,3 0-2,1 0-6,-1 0-2,4 0-9,1 0 0,3-3-1,3 6 2,5-3 3,3 0 2,4 0-6,4 0 0,8-3 1,3 0 1,4-4 1,7 4 2,1-4-1,-1 4 0,1-4-1,-1 7 0,0-3 2,1 0 1,-1 0-3,5-4-3,-1 7 2,8-3 0,7-7-1,-3 0 1,-1 0-2,1 0 2,-1-4-2,5-2 2,-5-1-2,1 7 2,3-3-4,4-1 0,-4 1 1,1-4 2,-5 7-1,1 0 2,-1-3-4,1-1 0,3 4 1,1-3 2,3 3-3,0-7 0,0 7 1,-8-3 2,5 3-1,-8 0-1,-1-3 3,1 3 0,4 0-1,3 0-2,4 0 3,0-4 0,0 4-6,-3 0 0,-5-3 3,1 3 2,-1 0-3,5 3 1,-1 1 4,4 2 2,4 1-2,0 0-3,-8-4 0,-3-3 1,-1 7-1,1-7 2,-1-7-2,1 7-1,-1 0 3,1 0 0,3-3-1,1 3 1,-1 0-2,-4 0-1,-3 0 3,0 0 0,0 0-1,-4 0-2,4 3 1,-1-3 1,-3 7 1,0-4 1,4 1-2,11-1 1,-7-3-2,-4 7 2,-1-4 0,-3 4 1,4-1-2,0-2 1,0 2-4,0 1-2,-1 0 4,5-4 3,-4 0-1,0 1-2,-1-1 0,1 1 1,0 2-3,0 1 0,3 0 5,1-1 2,-1 1 0,5-4-1,-1 1-3,-3-4-2,-1 0 1,1 0-1,-1 3 0,1-3 2,-1 7-3,5-4-2,-5 1 4,5-1 1,3-3-3,-8 0-1,-3 0 3,0 0 3,0 0 1,3 0 0,1 0-6,-1 7-1,1-4 3,-1 0 1,-3-3 0,4 0-2,-5 0 1,-3 0-1,-3 0 0,-1 0 2,0 4-1,0-4-1,1 0 1,-1 0 1,4 0-1,0 0 2,-4 6-4,8-6 0,-4 4-1,0-4 0,0 3 2,0-3 2,4 3-1,0-3 2,3 7-4,1-7-2,3 0 2,0-7 0,1 7 3,-9-3 1,1 0-1,-4-1 1,4-2-2,4 6 2,-1-4-2,1 1-1,-5-7 1,5 7 1,-4-4-1,-4-3-1,0-4 1,-4 8 1,0-4-3,-3 3-2,-1 0 2,1 0 2,3 4 0,0 0-1,0-1 1,1 4 1,3 0-1,0 0-1,-4 0 1,4-3-1,-4 0 0,-3-4 0,-1 4 2,1-1 1,-1-2-4,1 6 1,-1-4 0,1 1 2,3 3-1,0 0 2,4 0-4,-4 0 0,-3 0 1,-1-3 0,1 3 0,-1 0 0,1 0 0,-5-7 2,5 7-3,-1 0-2,-3-3 2,3 3 0,1 0 1,3 0 2,-3 0-1,3 3 2,-4-3-4,-3 0 0,0 7-1,-4-7 0,0 0 4,-4-7 1,0 7-1,0-3-2,0-1 1,0 1 1,1-4-3,3 7 0,0-3 3,7 3 1,-7 0-4,7 0 1,1 0 0,-1-4 2,-7 4-1,-4-3-1,1-4 1,-1 7 1,0-6-3,0 2 0,0 1 1,8 0 2,-4 3-1,4 0-1,-4 0 1,3 0 1,1 3-1,3 0-1,-3 1 1,0 2-1,-4-6-3,-4 0 2,0 0 1,0 0 0,-3 0-7,-1-6-3,0-4-5,1 0-4,-1-11-11,-3-5-4,-1-1-9,-6-13 0,-5-11-21,-7-9-9,-8-10-80</inkml:trace>
</inkml:ink>
</file>

<file path=ppt/ink/ink6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2T03:59:32.798"/>
    </inkml:context>
    <inkml:brush xml:id="br0">
      <inkml:brushProperty name="width" value="0.13333" units="cm"/>
      <inkml:brushProperty name="height" value="0.13333" units="cm"/>
      <inkml:brushProperty name="color" value="#7030A0"/>
      <inkml:brushProperty name="fitToCurve" value="1"/>
    </inkml:brush>
  </inkml:definitions>
  <inkml:trace contextRef="#ctx0" brushRef="#br0">2559 610 172,'0'7'66,"0"-4"-52,-4-3 23,4 10 9,0-10-4,0 4 0,0-4-10,0 0-5,0 0-15,0 0 1,0 0 3,0 0-2,4 0 2,4 0-11,3 0-3,0 3 11,8-3 8,4 0 1,-1 0-1,1 0-7,7 0-4,4 0-1,0 0 1,0 0 1,0 0 1,-4 0-2,0 0-1,0 0-1,-3 0 0,-1 10 0,-3-6 0,-1-1-2,-3 7-1,0-3-3,0-1 1,0 1-2,0-4 2,0 4-2,-1-4 2,-3 1-4,1-1 0,-5-3 3,0 0 3,-3 7-2,-4-7 0,-4 0-10,0 0-5,-4 0-25,0-7-9,-7-10-18,-1 1-5,1-8-40,0-13-16,-1 0 5</inkml:trace>
  <inkml:trace contextRef="#ctx0" brushRef="#br0" timeOffset="-569.8407">2906 372 244,'19'-16'90,"-12"6"-70,5-7 15,-5 10 0,-3-3-7,-4-3 0,0 3-2,0-7 1,-4-7-15,1 8 2,-5-8 0,0-3-3,-3-3-1,-4-3-4,-4-1 1,0 1-4,-3-1 0,-5 11-1,1-1-2,-4 4 1,3 3 1,1 7-1,3 4 2,4-1-2,1 7-1,-1 0 3,4 10 0,0-3-6,3 9 0,5 8 1,3 3 3,4 10 0,0 9-1,8 1 3,3 10 0,4 0-4,4-3 1,3 0 0,5 3 0,-1-7 0,8 0 2,0 0-1,-8-3-1,1 4-2,-5-5 1,-3 1 3,-4 0 3,-3-3-2,-1-4-2,0-13 2,-7 13 2,-4-6 4,-4 9 2,-3-6-1,-5 0-1,-3-4-1,-3-2 2,-1-8-1,0-3 0,4-3-8,0-10-2,0-1-11,-4-12-3,0-4-12,-4-21-3,1 5-17,3-15-6,0-2-31,0-11-13,0-6-26</inkml:trace>
  <inkml:trace contextRef="#ctx0" brushRef="#br0" timeOffset="755.6649">3147-40 192,'0'-3'71,"0"6"-55,4-3 26,-4 0 10,0 0-15,0 0-4,0 0-13,8 0-5,-1 0-8,4 0 4,5 0 4,2 0 4,5-3 1,3-1 2,8 1 1,0-4 1,-4 7 0,1 0-7,-5 0-2,-3 7-7,-5 0-3,1 3-2,-4-3 0,-3 9 0,-5 4-4,-7 4-1,0 6-2,-7 0 0,-5 0 0,1 11 3,-8-5 0,0-5 3,1 2-3,-1-3-2,4-10 2,3 4 2,5-7 0,-1-4 2,4-3-4,1-3-2,3-7 2,0 0 2,7 3 4,1-3 2,3 0 3,4 0 1,0 0-5,0 0-2,4 7-2,0-7 1,0 0-4,0 0 0,0 0 1,3 0 2,1 0-3,-1-7-2,5 7-12,-1-7-2,1-3-16,-1-6-5,0-1-17,-3-10-5,0-3-32,-1-4-12,-7 8-8</inkml:trace>
  <inkml:trace contextRef="#ctx0" brushRef="#br0" timeOffset="1863.2585">3841 493 256,'4'-3'96,"0"3"-75,-4 0 3,0 0-2,0 0-1,0 0 2,0 3 1,0 7 0,0 0-13,0 7 4,0 0 3,0 9 1,0-2 1,-4 9 0,8 4 0,-4 7-7,0 3 0,0 6-6,-4 1-2,4-4-2,-4 4-3,0 0-2,1-1 1,-5-6-6,4-7 0,0-6-10,1-7-2,-1-1-6,0-9-1,0-3-4,1-4-1,-1-10 3,0 0 3,4-7-13,-4-6-3,4-4-49,0-7-45,-3-9 46</inkml:trace>
  <inkml:trace contextRef="#ctx0" brushRef="#br0" timeOffset="2241.4421">3800 1083 248,'7'-7'93,"8"-3"-72,0 0 11,-7 3 1,3-6-12,8 0-1,-4-8-4,8-5 0,3 2-8,0 4 1,-3-3 2,0-1 0,-4 1 3,-1 3-3,-2 3 1,-1 3-5,-4-2 1,-4 9-10,5-3 0,-1 0-2,-3 0 2,-1-4-12,1 4-4,-1-3-8,1-4-4,-1 0 1,1 1 0,-1 6-1,-3-4 1,0 4-4,0 3 1,-4-3-38,0 7-41,-8 0 36</inkml:trace>
  <inkml:trace contextRef="#ctx0" brushRef="#br0" timeOffset="2694.4777">4067 915 220,'4'4'85,"4"6"-66,-1-4 14,-3 4 4,0-3-6,-1 0 2,1 3-4,0 7 0,0-1-16,3 5 8,1-1 2,-1 3-3,1-6 1,3 6-6,1-6 1,3 0-7,0 0-1,0-1 0,0-6 0,0 7-2,0 0-1,0 0-1,0-4 2,4-3-1,-8 7 0,1-4-3,-5-3-2,1 0-2,-1-3-1,-3 3-7,-4-3-4,0 0-14,0-7-5,-4-7-16,1-3-7,-1-7-51,0-16-21,-4-8 16</inkml:trace>
  <inkml:trace contextRef="#ctx0" brushRef="#br0" timeOffset="4323.1575">4799 728 220,'-4'16'82,"0"-16"-64,0 10 7,4-10-1,0 4-2,0-1 2,-3-3-5,-1 0 1,0 0-11,0-3-1,1-4-1,-1 0 1,0-9 0,0 6 2,0-7 1,1-3-3,-1-7 0,4-7-3,0 8 0,4-5 3,-1-2 5,5-1-1,0 1 1,3-1-3,0 4-1,0 0-1,1 3 2,-1 0-1,4 11 2,0-1-4,0 0-2,0 0-2,1 11 0,2-4 0,1 3 3,0 4-1,0 3 2,4 0 0,-1 3 1,1 4-2,-1-1-1,1 4-3,0 7-2,-4 0 1,-1 0 1,1 9-3,-4 1 0,0 3-1,0 1 0,-3 2-3,-5 7 1,1 4 2,-1-1 1,-3 1 1,-4 3 0,0-7-5,0-3 1,0-3-3,-4-8 0,1-6 1,-1-6 2,0 3-3,0-4 2,1-10 1,-1 4 2,-4-4-1,4-3 1,1-3 2,-1-7 0,0-3 0,0-4 0,4-7 0,-3 1 2,3-4-1,0-6 2,0-8 0,0 5 1,0-5 2,7 1 1,-3 0-1,3 3-1,1 0-1,3 0 2,-3 4 1,3 3 1,0 3-2,1 3-1,3 8 1,-8-1 3,1 7-2,-1-4 1,5 11-5,-5 0 0,5 3-1,-1 3 1,0 0-2,1 7 2,-1-3-4,0 10 0,4 0-8,0 9-2,0 1 15,1 0 6,2 0-7,-3 3 0,1-3-5,-1 6 0,-4-6-3,-4 3 1,-3-3-7,0 7-1,-4-1 5,-4-3 1,-3-3-1,-1 3 2,1-3-4,-1-10 1,1 0-1,-1-1 3,0-6-1,1-3 2,3-7 3,0-7 1,4-3 1,0-6 2,4-4 1,0-4 1,3-6 4,1 6 3,0-2-2,3-8 2,0 1-4,0 6 1,5-3-1,-1 6 3,0-3-3,0 7-2,0 0-2,-4 3 0,1 7 0,-1-3 3,4 3-3,0 0-2,0 0 0,-4 3-1,4 0 0,-3 4 2,-1 0-1,0 3-1,1 3 1,-1 0 1,0 14-3,4 0-2,0 16-7,-3 4-2,-1 7 7,-3-1 4,-1 8 4,-3 2 1,0-9-13,-4-1-7,0-6-11,0-7-4,0-6-16,0-17-47,-4-14 8,4-10-57</inkml:trace>
  <inkml:trace contextRef="#ctx0" brushRef="#br0" timeOffset="5028.8431">5847 108 272,'-8'13'104,"5"-10"-81,-1-3 7,4 0-3,0 0-11,0 0 1,0 0-1,0 0 2,7 0-10,8-3 11,4 0 4,4-7-3,3 6-1,1-2-3,3-1 0,0 0-2,-4 4 1,-3-1-2,0 4 0,-5 4-3,-2 2-1,-9 5-5,-3-1-1,-4 16-3,-4-2-3,-3 9-1,-5 1 3,1-1 0,0-2 3,-1-5-3,1-9 0,3 7 1,1-8 2,3-2-3,4-1-2,8 1 2,3-4 2,4 3 2,4-3 3,0 0 3,0-3 5,-1 0-6,5-7-2,-4 0-6,0-7 0,0-3-13,-4-10-5,0-14-19,0-13-6,4-10-31,0-10-13,-1-10-70</inkml:trace>
  <inkml:trace contextRef="#ctx0" brushRef="#br0" timeOffset="5750.8709">6363 587 236,'4'13'90,"0"-9"-70,0-4 6,-4 0-1,0 0-3,3 6 4,-3-6 6,4 4 2,0 2-18,-4 4 6,4-3 5,0 0 0,-1 3 2,1 3-10,0 7-4,0 4-2,-1 6 1,1 4-5,0 2-1,0 11-2,-4-3-1,0-1-3,0 1-2,0-7-4,-4 3 0,0-6-9,0-8-4,4-2-9,-3-7-4,-1-4-3,0-3 0,0-3-2,1-7 0,-1-7-8,0 0 0,0 1-37,0-11-59,1-3 32</inkml:trace>
  <inkml:trace contextRef="#ctx0" brushRef="#br0" timeOffset="6103.2136">6412 952 280,'4'0'107,"0"0"-83,4-3 4,-1-1-2,4-6-2,4 0 3,1-6-1,2-8 1,9-3-15,3-3-2,0 3 0,0 1 0,0 2 2,1 1 0,-1 6 2,-4 3-5,-3 1-3,-4 0-3,-1 3 0,-2 3-4,-5 0-2,0-3-14,-3-7-6,-1 7-13,1-13-4,-4 6-10,-4-6-4,3 6-39,-3-3-61,0 0 40</inkml:trace>
  <inkml:trace contextRef="#ctx0" brushRef="#br0" timeOffset="6488.4506">6518 845 220,'8'13'82,"-5"-13"-64,9 0 4,-5 0-3,1 4 7,3-1 6,0 0 8,4 11 2,0-1-22,4 4 6,0 3 2,4 0 0,3 4 1,4 6-5,4 3-1,4 4-1,3 3 1,1 11-2,-1 12-1,1-2-6,-1-4-1,-3-7-8,0-10-3,-4-6-19,-4-18-6,-4-16-35,-7-40-13,-8-44-100,-11-23-65,-7-20 103</inkml:trace>
  <inkml:trace contextRef="#ctx0" brushRef="#br0" timeOffset="-3058.6827">482 315 256,'3'0'96,"5"0"-75,-4 0-3,-4 0-6,0 0 0,4 0 2,-4 0 8,0 0 4,0 0-14,3 0 4,1 0 2,0-3-8,0 0-1,-1-7-1,1 6 0,0-9 2,0 3 4,0-7-6,-4-6 0,3 9-4,-3-3-1,0 1-1,0-4 1,0 3 4,-3 0 4,-5 0-4,0 1 1,-3-1-7,0 0-1,-8 4 0,0-4 2,-7 7-1,-1 0-1,-3 3-2,-4 0-1,0 7-1,-3 7 0,3 3 5,0 7 1,0 0-3,4 9-1,-1 1-2,5 3 3,0 1 0,3 2 3,4 1-3,8-1-2,7 1-1,4-1 3,11 1-2,1-4 1,3 3 2,7 1 2,5-1-3,3-2 0,0 2 3,8-6 1,0 6-1,-1 1 1,9-4-2,-9-3 2,1-4-2,-4 1 2,-4-4-2,-4 7-1,-3-4 3,-8 1 0,-4-1-6,-3-3 0,-8 0-4,-4 0 2,0-3 1,-7 0-1,-4 0-1,-4-4 1,-3 4-2,-5-7 2,-3 7 3,-4-7 3,-4-4 2,-3 1 1,3 0 0,0-4 2,1-3-3,-1-3 0,8-4 1,0 0 2,3 7 1,9-6 3,2-4-3,5 3-2,11-3 2,4-7 0,7 0 1,4 1 0,4-8-4,4-9-3,7-1 0,4-6-1,7-4-3,1-3 2,3-6-15,4-1-4,-4-6-25,4 0-12,0-4-18,4 0-8,4-3-46</inkml:trace>
  <inkml:trace contextRef="#ctx0" brushRef="#br0" timeOffset="-2336.521">1255-278 276,'3'-3'104,"1"3"-81,0 0 1,-4 0-5,0 0 0,0 0 3,0 7-3,0 6-1,0 7-10,-8 7-3,1 23-1,-8 17 0,-4 20 0,-4 21 11,-3 12 7,-4 14 4,-4 4 2,4-11-13,-1-10-4,9-16-12,3-17-4,4-17-33,4-17-12,7-20-28,8-23-11,7-24-25,12-30-31,3-10 59</inkml:trace>
  <inkml:trace contextRef="#ctx0" brushRef="#br0" timeOffset="-1420.859">1466 312 248,'0'3'93,"4"-3"-72,-4 0 7,0 0 0,0 0-13,0 0-1,7 0-2,-3 0 2,3 0-7,5-3 5,-1-4 3,4 1-1,0-1 2,4-3 2,4 7 1,7-11-4,0 7 1,0-3-5,0 0-1,4 4-4,-4-1 1,-7 0-2,3 7 2,-3 4-6,-4 2-1,0 4 0,-4 7 2,-4 3-6,-3 4-1,-5 6-7,-3-3 0,-3 6-1,-5-3 3,1 4 1,-5-1 1,-3 1 5,0-7 1,0 3-3,0-7 1,0-3 0,4-3 2,-1-7 3,5-3 4,-1 3-4,4-10-1,4-3 2,4-4 1,4 7 3,3-3 3,0-4 0,4 0 2,0 4-2,4-1 2,0 4-2,0 0 0,0 4-8,0-1 0,0 7 1,-1-3 3,-2 6-2,-1 1-2,-4 6 0,0 7-1,-3 6-5,-4 1 1,-4 6 0,-4 3-1,-4-2 6,-3-8 1,0-3 0,-12-3 1,-3 7-2,-5-11-1,1-6 1,-7-7-1,-5-3-3,1-14 2,-1 4-8,1-11-4,-1-3-9,5 1-3,3-1-16,0-7-6,3-2-28,5 2-12,3 1-27</inkml:trace>
</inkml:ink>
</file>

<file path=ppt/ink/ink6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52:50.994"/>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3030E52E-F54C-4177-A294-B015A74E13B7}" emma:medium="tactile" emma:mode="ink">
          <msink:context xmlns:msink="http://schemas.microsoft.com/ink/2010/main" type="inkDrawing"/>
        </emma:interpretation>
      </emma:emma>
    </inkml:annotationXML>
    <inkml:trace contextRef="#ctx0" brushRef="#br0">-2 105 56,'0'6'24,"3"1"-18,1 6 7,0-6 1,0 3 4,0 0 3,-1-3-5,1 0 1,0-1-4,0 1 2,-1 0-2,1 0 2,4-1-4,-5 1-1,5-4-6,0 1-1,-1-1 3,1 0 1,3 4 1,0-4-2,4-3-1,0 0-3,4 0 1,-4 0-2,0 0-1,1-3 3,2 3 0,-3 0-1,1 0 1,-1 0-2,0-7 2,0 7-2,0-3 2,0 0-2,0-1-1,0 1 1,0 0-1,0-1 2,4-2 3,0-1-4,0 0-1,0-3 0,3-3 0,1-1 2,0 1 3,-1-1 0,1 1 0,-1 0-1,1 3 0,0 0-2,-5 3-2,1 0 1,0 0 1,0 1-1,0 2 2,0-2-2,0 2-1,-1 1 1,1 0-1,0-1-3,-4 1 0,0 0 2,0 3 0,0-4 1,1 4 0,-1 0 0,0-3 0,0-1 0,4 1 2,-1 3-1,1-3 2,0 3-2,4 0 2,-1 0-2,1 0 2,3-4-2,5 4 2,-5 0-2,4 4-1,0-4-2,1 3 1,-1 0 1,0 1 0,0-1 0,-4 1 0,-3-1 0,3 0 2,-3 1-1,0-1-1,-1 0 1,5 1-1,-1-1 0,0 0 0,1 1 2,-1-4 1,4 0-1,1 3 1,-1 0-2,0 1-1,-4-1 1,1 4-1,-1 0 2,0-1 3,1 1-7,-1 0 0,4-1 2,-3-2 4,-1-1-3,-3 0-1,-1 1-2,5-4 0,-1 0 2,4 0 0,4 0 2,-4 0 1,4 0 1,0 0 0,4 3 0,0 0 0,3 1-2,-3-1-2,3 0-2,-3 1 1,0-1 3,-4 1 1,11-4-4,0 0 1,0 0 2,1-4 1,-1 4-4,4 0-1,-4 0 3,0 0 1,1 0 0,-5 4-2,1-1 1,-8 0-1,-4 1 0,4-4 0,-8 0 2,0 0 1,1 0-1,-1 3 1,1-3-2,-1 0-1,0 3 1,1-3 1,-1 4-3,1-1 0,-1-3 3,0 3 3,1 1-2,-1-1 0,-3 0-1,-1 4 1,1 0-4,-4 0 0,0-1 3,0-2 1,-1-1-1,-2 4-2,-1-1-2,0 1 1,0-4 1,0 1 0,0-1 2,0 0 1,0 1-4,0-1 1,-4 0 2,5 1 1,-1-1-1,0-3-2,0 0 3,4 0 0,-1 0-4,5 0 1,0 0 2,-1 4 1,5-4-4,-5 0 1,1 3 0,0-3 0,-1 3 0,1-3 2,-1 0-1,1 0-1,-4 0 3,0 0 0,-4 0-1,4 0 1,-4 0-2,0 0-1,0 4 3,0-4-2,-4 0-1,1 3 3,-1 0 2,0 1-4,-3-1-3,-1 0 1,1 1 0,-1-1 3,1 4 1,0-4-6,-1 4 0,4-4 3,4 1 4,4 2-28,8 1-10</inkml:trace>
  </inkml:traceGroup>
</inkml:ink>
</file>

<file path=ppt/ink/ink66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52:59.161"/>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B9AD3E44-FDC9-4245-BBBE-A9F972F33B94}" emma:medium="tactile" emma:mode="ink">
          <msink:context xmlns:msink="http://schemas.microsoft.com/ink/2010/main" type="inkDrawing"/>
        </emma:interpretation>
      </emma:emma>
    </inkml:annotationXML>
    <inkml:trace contextRef="#ctx0" brushRef="#br0">22 30 80,'-7'-7'30,"3"4"-24,0 0 13,4 3 2,0 0-3,0 0 0,-3 0-4,-1 0 1,4 0-4,0 0-1,0 0-6,0 0-5,0 0 0,0 0 1,7 0 2,1 0 3,-1 0 4,1 0-2,3 3-2,1 0 0,-1 1-1,0-1-2,4 0-2,-3 1 3,3-1 2,0 0-2,0 1 0,0-1-1,0 1 1,0-1 0,0 0 1,-3 1 0,3-1 2,0 0-5,0 1-1,0-1 2,0 0 1,0 1 1,0-1 0,0 0-2,4 1 1,0-1 0,0-3 3,3 3-1,1-3 0,0 0-3,3 0-2,0 0 1,1 0 1,-1 0-1,4 0-1,-3 0 3,-1 0 2,-3 0 0,-1 0 0,1 0-3,0 0-2,-1 0 1,-3 0-1,0 0 0,0 0 0,0 0 2,3 0 1,1 0-1,-1 0-2,1 0 1,0 0 1,3 0-1,1 0 2,-1 0-4,4 4 0,0-1 1,0 1 2,1-4-3,-1 3 0,0-3 1,0 0 2,-4 0-1,5 0-1,-5 0 5,0 0 1,5-3 0,-5-1-1,4 1-3,0 3 1,4 0-2,0 0 2,4 0-4,0 0 0,-1 0 1,1 0 0,0 0 0,-1-4 2,1 4 1,-4-3 1,0 0-2,-4 3 1,0 0-4,0 0 0,1 0-1,-1 0 0,0 3 2,0-3 2,4 0 1,0 0 1,4 0 0,-4 0 0,3 0-2,-3-3 1,8 3 0,-1-4 1,-7 4-2,-4 0-2,0 0-2,-3 0 1,-1 0 1,-3 0 2,3-3 1,-3 0 1,-1-1-2,5 1-2,-1 0 3,1-1 0,3 4-1,0 0-2,4-3-2,-4 3 1,4 0 3,-4 0 1,0-3-1,0 3-2,1 0 1,-1 0 1,-4 0-1,1 0 2,-1 0 0,0-4 1,-3 4-2,3-3 1,1 0-2,-1 3-1,1 0 1,-1 0 1,0-4 1,1 1 3,-1 3-3,-3-4-2,-4 1-3,-1 0 1,1 3 3,-4-4 1,0 1-17,4 0-7,0-4-41,8-3-17,-1 0-39</inkml:trace>
  </inkml:traceGroup>
</inkml:ink>
</file>

<file path=ppt/ink/ink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0" timeString="2012-11-11T14:58:03.112"/>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15 0 0,'0'0'0,"-15"0"0</inkml:trace>
</inkml:ink>
</file>

<file path=ppt/ink/ink6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53:01.833"/>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B56D12E9-D9C8-4DDB-8FE0-EFB7591B0F1E}" emma:medium="tactile" emma:mode="ink">
          <msink:context xmlns:msink="http://schemas.microsoft.com/ink/2010/main" type="inkDrawing" rotatedBoundingBox="3246,12892 6783,12891 6784,12991 3247,12992" shapeName="Other"/>
        </emma:interpretation>
      </emma:emma>
    </inkml:annotationXML>
    <inkml:trace contextRef="#ctx0" brushRef="#br0">0 60 72,'4'0'27,"0"3"-21,0-3 10,3 0 4,1 0-5,-1 4 2,1-4-4,-1-4 0,1 4-3,0 0 1,-1 0 0,1 0 1,-1 0-6,1 0 0,3 0 4,0 0 0,1 4 4,-1-1-5,0 0-1,4 1-4,0-1-1,1 0-1,2 1-2,1-1 1,0 0-1,4 1 0,3-4 0,0 0-3,1 0 0,-1 3 4,4-3 1,1 0 0,-1-3-2,0-1-2,0 1 1,0 3 5,-3-3 2,-1-1-5,0 1-2,1-4 4,-1 1 5,1 2-6,3-2-3,0 2 0,4-3 2,0 1 0,0-1 2,0 0-2,0 1 2,0 2-2,-1 1-1,1 0 1,-3-1 1,-1 1-1,-4 3-1,0-3 1,-3 3-1,0 0-3,-1 0 2,5 0 1,-5 0 0,5 0 0,-1 3 2,-3-3-1,3 3-1,1-3 1,-1 4-1,0-4 4,1 0 2,3 0 0,-4 3-1,1-3-3,-1 3-2,0-3 1,1 4 1,-5-1-1,1-3 2,0 3-2,-1 1-1,-3-1-2,0 0 1,0 1 1,0-1 2,0 0-3,-1 1 0,1-1 1,0 1 0,0-4 2,0 3 1,0 0 1,3-3 2,1 4-3,0-4 0,3 3 1,0-3 0,1 0-5,-1 3 1,1 1 0,-1-1 2,0-3-1,1 0-1,-1 0 1,0 3-1,5-3 0,-9 0 0,1 0 0,3 0 2,1 0-1,-1 0-1,0 0 3,5-3 0,-1 3-1,0 0-2,4 0 1,7-3-1,1 3 2,-4 0 1,-1-4-1,-3 4 1,4-3-2,-8 0 2,0 3-2,-3 0-1,-1-4 3,0 4 0,1-3-1,-1 0 1,1 3-2,-1 0-1,4-4 3,0 4 2,4-3-4,0 3-1,0 0 2,-4 0 1,8 3-4,-4 1 1,4-1 0,-1 4 2,5-1-36,-1 1-15,12 0-68</inkml:trace>
  </inkml:traceGroup>
</inkml:ink>
</file>

<file path=ppt/ink/ink6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53:04.682"/>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9E8B7FE5-5FAC-4EAD-901C-81B85A17F8AC}" emma:medium="tactile" emma:mode="ink">
          <msink:context xmlns:msink="http://schemas.microsoft.com/ink/2010/main" type="inkDrawing"/>
        </emma:interpretation>
      </emma:emma>
    </inkml:annotationXML>
    <inkml:trace contextRef="#ctx0" brushRef="#br0">23-1 108,'-11'0'41,"7"0"-32,-4 0 15,8 0 7,0 0-8,0 3-1,-3 1-11,3-4-2,0 0-5,0 0-3,0 0 2,3 7-2,1-1-1,0 1 1,4 0 1,-5-1 3,5 1 4,3 0 2,0-1 3,1 1-3,3 0-1,0-4-4,4 4-1,0-4-1,-1 4 0,5-4 0,0 4 2,3 0-1,4-1 0,0 1-3,1 0 1,-1 3 0,4-3 3,-4 3 1,8-4 3,-4 1-3,-1 0-2,1-4-2,0 0 0,0-3 0,0 0 1,0 0 0,0 0 0,4 0 0,3 0 0,4-3-5,-3 3 1,-1 0 2,-3 0 1,0 0-1,0 0-2,-5 3 1,1 1-1,-3-1-3,-1 1 2,0-1 1,-4-3 2,1 0-1,3 0 2,-4 0-2,4 0-1,1 0 3,2 0 0,1-3 1,0 3 2,4-4-3,0 4 0,-1 0-1,1-3-2,0-1 1,-4 1-1,0 0 0,0-1 0,-4 1 0,8-4 0,-5 1 2,1-1 3,0 4 0,0-1 0,0 1-3,0 0-2,0-1 1,0 1 1,0-1-1,0 4 2,0-3-4,-4 3 0,-4-3 1,1 3 2,-5 0 1,5 0 1,-5 0-2,1 0-2,0-4 3,-5 1-2,1 3-1,0-3 1,-4 3 1,0 0 3,0-4 2,0 4-3,4 0-3,0 0 0,0 0-1,0-3 0,3 3 2,5-3-1,-1-1-1,1 1 1,-1 3 1,0-3 1,5 3 1,-1 0-2,-4 0 1,-3 0-2,-1-4 2,1 1-2,0 3-1,-1-3 1,-3-1 1,0 4-1,0-3-1,0 0 1,0-1-1,-1 4 4,-3 0 2,1 0-2,-1 0-3,-4-3 0,0 3 1,1 0-1,-1 0-1,0 0 1,1 0-1,-1 0 2,4 0 1,0 0 1,0 0 0,-4 0-2,1 0-2,-1 0 1,0 0 1,1-4-1,3 4 2,0 0-2,-4 0 2,4 0-2,-4 0-1,1 4 3,-1-4 0,0 0-1,1 0-2,-1 0 1,0 0 1,1 0-1,-5 0-1,1 3-2,-1-3 1,1 0-17,-1 0-8,5-3-17,-1-1-6,0-2-29,4-4-13,0-14-24</inkml:trace>
  </inkml:traceGroup>
</inkml:ink>
</file>

<file path=ppt/ink/ink6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8-08-24T03:53:08.087"/>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3B5FE6C4-080F-46B2-957D-C40F2127DD7F}" emma:medium="tactile" emma:mode="ink">
          <msink:context xmlns:msink="http://schemas.microsoft.com/ink/2010/main" type="inkDrawing" rotatedBoundingBox="7406,13797 15765,13930 15763,14054 7404,13921" shapeName="Other">
            <msink:destinationLink direction="with" ref="{2C515DED-5FA3-472E-8F2F-68149031D28A}"/>
          </msink:context>
        </emma:interpretation>
      </emma:emma>
    </inkml:annotationXML>
    <inkml:trace contextRef="#ctx0" brushRef="#br0">-4-3 116,'-4'0'46,"4"0"-35,0 0 1,0 0-3,0 0-1,0 0 0,0 0-2,4 4-1,3-1 3,1 4 3,0-1-6,-1 1 1,1 0 4,3-1 0,0 4 2,4 0-2,0 1-1,4-1-3,8 0-1,-5 0-1,5-4 2,-1 1 1,4 0 1,0-4-2,4-3 1,0 0 0,0-3 1,-4-1-4,0 1-3,1 0 2,-1-1 2,0 1-2,0 0-2,0-1 0,0 1-1,4 0 0,4-1 0,0 1 4,3-4 2,1 1 0,-1-1-1,1 0-3,-1 0 1,-3 1-7,-4 2 1,0 1 3,0 0 4,-4 3-6,8 0 0,-5-4 0,1 1 1,4 3 3,4-3 3,-1 3 0,1 0 0,-1 0-3,0 0-2,1 3 1,-1 0 1,-7 1-1,0-1 2,0 0-2,0 1-1,0-1 1,4 0 1,-1-3-1,1 4 2,4-1 0,-1-3 1,1 0 0,-1 0 0,1 0 0,-5 0 0,1 0-2,0 0 1,-4 0-2,0 3-1,-1 1 3,1 3 0,4-1-4,4 1 1,3 0 0,0-1 0,0-2 0,1-1 2,3 0-1,-4 1-1,-4-4 1,1 0-1,-1 0 2,1 3 3,-1-3-2,1 0-2,3 0 2,4 3 0,0-3-1,0 0 1,0 0-2,-4 0-1,-3 0 1,-1 0 1,-3 4-1,0-1-1,-5 1-2,1-1 1,4 0 1,7 1 2,1-1-1,-1 0-1,0-3 1,0 0 1,1 0-1,-1 0-1,-4 0 1,1 0 1,-5 0-1,-3 0-1,-3 0 3,-1 0 0,0 0-1,4 0 1,0 0-2,3 0-1,5 0 1,-1 0-1,1-3 2,-1 3 1,1-3-4,-1-1 1,-3 4 2,0 0 1,-4 0-1,0 0-2,-1 4 1,1-1-1,0 0 0,0 1 0,4-4 0,3 0 2,1 3-1,3 0-1,0 1 1,1-1 1,-1-3-1,0 3 2,-3 1-4,-5-1 0,-3 0 1,4 1 0,-4-4 0,4 6 0,-1-6 0,5 0 0,-1 0 0,1 0 2,-1 0-1,1-6-1,-5 2 5,1 1 1,-4 3-5,0-3-2,-4-1 2,0 1 3,-3 0-3,-1 3-1,0 0 2,1 0 3,-1 0-4,1 0-3,3-4-2,0 4 3,0 0 0,4 0 3,0 0 1,4 0 1,-4 0-2,0 0-2,3-3 1,-3 3-1,-4 0-3,1 0 2,-5 0-1,0 0-2,1 0 5,3 0 3,0 0-3,0 0-3,4 0 1,0 0 2,0 0 2,4 0 1,-1 0-5,1 0 1,-4 0 0,0 0 2,0 0-1,0-3-1,-4 3 1,0 0 1,-3 0-1,-1 0 2,0 0-2,4 0 2,1 0-2,-1 0-1,0 0 1,0 3 1,0-3-1,0 0-1,4 0-2,-3 0 1,-5 0 1,0 0 0,1 0 2,-1 0 1,-3 0-1,3 0-2,-3 0 1,3 0-1,-3 0 0,-1 0 0,1 0 0,0 0 0,3 0 0,0 0 2,5 0-3,-1 0-2,0 0 2,4 3 2,0 1 0,0-1-1,-4-3 1,0 0-1,0 3 0,0 1 2,-3-4-1,-1 3 2,4-3-2,-3 3 2,-1 1-2,-3-4-1,-1 6 1,1-2-1,0-1 0,-5 1 0,5-1 2,-4 0 1,4 1-4,-5-1-1,1-3 1,4 0 0,-1 0 1,5-3 2,7-7-36,15-14-17,15-19-106</inkml:trace>
  </inkml:traceGroup>
</inkml:ink>
</file>

<file path=ppt/ink/ink67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19:13.99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2C515DED-5FA3-472E-8F2F-68149031D28A}" emma:medium="tactile" emma:mode="ink">
          <msink:context xmlns:msink="http://schemas.microsoft.com/ink/2010/main" type="inkDrawing" rotatedBoundingBox="6415,16097 10275,13937 10327,14030 6467,16190" semanticType="callout" shapeName="Other">
            <msink:sourceLink direction="with" ref="{3B5FE6C4-080F-46B2-957D-C40F2127DD7F}"/>
          </msink:context>
        </emma:interpretation>
      </emma:emma>
    </inkml:annotationXML>
    <inkml:trace contextRef="#ctx0" brushRef="#br0">30 2153 76,'-4'0'30,"0"0"-24,0-4 2,4 4-3,0 0-1,-3 0 0,3 0 6,-4 0 6,0 0 3,0 0 1,4 0-5,-3 0 1,3 0-11,0 0-3,0-3-2,0 0 0,3-4 2,5 0-1,3-3 2,4-3-2,0-1-1,4-2-2,8-1 1,-1-3 1,0 3 2,-3 0-1,3 0 2,1-3-2,-1 0 2,4 3-2,1-3 2,2 0 0,1 0 1,4 0-7,4 3 0,-1-3 5,4 0 4,4-3-6,0-1-1,-7 1 0,-1-1 0,1-3 3,3 1 1,4-1-1,-4 0 1,4 0-2,4 0 2,0 0-2,3 1 2,5-1-2,-5-3 2,1-7-2,-4 0-1,3 0 1,1-3 1,3 0-3,0-4 0,1 7 1,-1 0 2,-3 4 3,-5-1 2,1 4-3,-4 0-1,0 0 1,-4 0 0,1 3 0,-1 3 0,0 4-2,0-3 1,1 3-2,-1 0-1,0-4-2,0 1 1,-3 3 5,-4-1 5,-1 1-5,-3 0 0,-4 0-2,4 0-2,0 0 1,-4 0 1,4 0-1,0 0 2,4-4-2,3-3 2,1 4-2,-1-4-1,1 4 1,-1 3-1,-3-1 0,0 1 0,-4 0 0,0 0 2,-4 3-3,0 1 0,-4 2 1,1 1 0,-1 3 4,0-4 2,5 4 0,-1-3 1,0-1-4,0 4-2,-3-3 0,-1 3 1,0-3-3,4-1 0,1 4 1,-5 0 2,-3 0-1,-1 0-1,-3 7-2,-4-4 1,0 0 1,0 0 0,0 1 0,-3-1 0,3 4 0,-4-1 0,0 1 0,1-4 2,-1-3-3,0 4 0,1-1 3,-1 3 3,0 1-4,-3 0-3,-1-1 1,5 4 0,-5 0 1,1 0 0,-8 0 2,7 0 1,-7 0-4,8 0 1,-8 0 0,0 0 0,7 0 4,-7 0 2,4 0-2,-4 0-1,0 0-1,0 0-2,0 0 1,4-3 1,-4 0-21,0 3-7,0-4-84</inkml:trace>
  </inkml:traceGroup>
</inkml:ink>
</file>

<file path=ppt/ink/ink6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6T00:19:15.35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CCC7C616-BAFF-48DE-A131-68D03476856A}" emma:medium="tactile" emma:mode="ink">
          <msink:context xmlns:msink="http://schemas.microsoft.com/ink/2010/main" type="inkDrawing" rotatedBoundingBox="9299,13979 10207,14166 9966,15338 9058,15151" semanticType="callout" shapeName="Other"/>
        </emma:interpretation>
      </emma:emma>
    </inkml:annotationXML>
    <inkml:trace contextRef="#ctx0" brushRef="#br0">256 89 112,'0'0'44,"-4"7"-35,0-14-2,4 7-3,-4-3 0,0 0 5,-3-1 6,-1 4 3,1-3 6,-1 0 2,-3-1-2,0 1-3,3 0-11,1 3-4,-1 0 0,0-4 1,1 1 3,-1-1-3,-3 1-2,0 0 0,-1-1-1,1 1 0,0 0 2,0 3-1,-1-4 0,1 1-1,3 0 0,-3-1 0,4 1 2,-1 0 3,0-1 2,5 1-1,-1-4 1,0 4-8,0 3-2,4 0-3,0 0-2,0 0 3,0 0 0,8 3-2,-1 4 2,5-4 1,-1 1 0,4 2 0,0 1 2,4 0-3,0-1 0,4 1 1,3 0 0,0 3 0,1-3 0,-1-1 0,1-2 0,-1-1 0,0 0 0,1-3 0,-5 4 0,1-4-3,0 0 2,-5 3 1,1 0 2,0 1-1,0-1-1,0 0 1,0 1-1,3-1 0,1 1 2,3-1-1,1-3-1,-1 0 1,4 0 1,0-3-1,-3-1-1,-1 1 1,-3 3 1,-1-4-3,-3 4-2,-4 0 2,0 0 2,-3 0 0,-1 0 2,-3 0-2,-1 0-1,1 0-2,-1 0 1,-7 0 1,8 0 2,-8 0-1,4 0-1,-4 0 1,0 0-1,0 0 0,0 0 0,3 0 6,-3 0 6,4-3 0,-4 3 1,0 0-5,0 0 0,0 3-1,0-3 1,-4 7-2,1 7 1,-5 2-4,-7 8 0,-11 9 1,-8 11 0,-8 13-5,-11 10 1,-7 7-9,-8 9-2,0 18-5,0-1-1,1-2 1,2-5 2,13-5-47,6-5-20,1 5-33</inkml:trace>
  </inkml:traceGroup>
</inkml:ink>
</file>

<file path=ppt/ink/ink6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0T16:02:17.127"/>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DAC0B9D7-48B4-4B1B-90A8-E91F5F3E1C14}" emma:medium="tactile" emma:mode="ink">
          <msink:context xmlns:msink="http://schemas.microsoft.com/ink/2010/main" type="writingRegion" rotatedBoundingBox="12070,9328 23482,9317 23483,10411 12071,10422"/>
        </emma:interpretation>
      </emma:emma>
    </inkml:annotationXML>
    <inkml:traceGroup>
      <inkml:annotationXML>
        <emma:emma xmlns:emma="http://www.w3.org/2003/04/emma" version="1.0">
          <emma:interpretation id="{366F2843-A3C3-4E8D-A6B7-76EB81B333DA}" emma:medium="tactile" emma:mode="ink">
            <msink:context xmlns:msink="http://schemas.microsoft.com/ink/2010/main" type="paragraph" rotatedBoundingBox="12070,9328 23482,9317 23483,10411 12071,10422" alignmentLevel="1"/>
          </emma:interpretation>
        </emma:emma>
      </inkml:annotationXML>
      <inkml:traceGroup>
        <inkml:annotationXML>
          <emma:emma xmlns:emma="http://www.w3.org/2003/04/emma" version="1.0">
            <emma:interpretation id="{5E368CD6-7BFF-461C-B678-0532D2C5595D}" emma:medium="tactile" emma:mode="ink">
              <msink:context xmlns:msink="http://schemas.microsoft.com/ink/2010/main" type="line" rotatedBoundingBox="12070,9328 23482,9317 23483,10411 12071,10422"/>
            </emma:interpretation>
          </emma:emma>
        </inkml:annotationXML>
        <inkml:traceGroup>
          <inkml:annotationXML>
            <emma:emma xmlns:emma="http://www.w3.org/2003/04/emma" version="1.0">
              <emma:interpretation id="{1863DAA9-7912-4C1F-869D-584385C79632}" emma:medium="tactile" emma:mode="ink">
                <msink:context xmlns:msink="http://schemas.microsoft.com/ink/2010/main" type="inkWord" rotatedBoundingBox="12070,9489 13890,9487 13891,10222 12071,10224"/>
              </emma:interpretation>
              <emma:one-of disjunction-type="recognition" id="oneOf0">
                <emma:interpretation id="interp0" emma:lang="en-US" emma:confidence="0">
                  <emma:literal>e.g.</emma:literal>
                </emma:interpretation>
                <emma:interpretation id="interp1" emma:lang="en-US" emma:confidence="0">
                  <emma:literal>eg.</emma:literal>
                </emma:interpretation>
                <emma:interpretation id="interp2" emma:lang="en-US" emma:confidence="0">
                  <emma:literal>erg.</emma:literal>
                </emma:interpretation>
                <emma:interpretation id="interp3" emma:lang="en-US" emma:confidence="0">
                  <emma:literal>eg,</emma:literal>
                </emma:interpretation>
                <emma:interpretation id="interp4" emma:lang="en-US" emma:confidence="0">
                  <emma:literal>egg</emma:literal>
                </emma:interpretation>
              </emma:one-of>
            </emma:emma>
          </inkml:annotationXML>
          <inkml:trace contextRef="#ctx0" brushRef="#br0">32 371 148,'0'0'55,"4"8"-43,-4-8 1,0 0-3,0 0-4,0 0-1,0 0 1,0 0 3,4 7-4,0 0 4,0 1 1,5-5 1,-1 5 3,0 3-5,0-4-3,1 1-1,-1-5-1,4-3-2,1 4 1,-1-4-2,1 0-1,-5-4 5,4 1 4,1-5 1,-5 1 4,0-4-1,0 0 2,1 0-6,-1 0-1,0-4-4,-4 4-3,1 0 2,-1 0 0,-4 0-4,0-4-1,4-3 1,-4-1 2,0-3-2,0 0 0,0-3 1,0 3 2,0-1-1,0 1-1,-4 4 3,0 0 0,-1 3-1,1 0-2,0 4 3,-4 0 2,0 4-2,-1-1-2,1 1 2,0 3 0,0 1-4,3-1 1,-3 0 0,0 1 2,0-1 1,3 4 1,-3 0-2,4 0 1,-4 4-4,-1 3 0,1 4-1,0 0 0,-4 4 2,3 3 2,1 1-3,0-1 0,-5-3 1,5 3 0,0 0 0,-1 1 0,1-1 0,4 4 2,0-3-1,0-1 2,0 0-2,4 1 2,0-4-2,0 3-1,0-7 1,4 0-1,4 4 2,-4-1 3,4-3 0,-3 0 0,3 4-3,0 0 1,-4 0-2,0-4 2,5 0-2,-5 0-1,4-4 1,-4 0-1,0-3 0,5 0 2,-1-1-3,0-3 0,0 0 3,1 0 3,-1 4-4,4 0-1,1-1 2,-1 1 1,1 0-1,3-1 1,1 5 0,-5-5 1,5 1-2,-5 0-2,1 0 3,-1-4 0,0 0-1,5 0-2,-1-4 1,1 0-4,-5 0 0,1 1-18,-1-1-9,1 0-39,-5 4-16,0 0-29</inkml:trace>
          <inkml:trace contextRef="#ctx0" brushRef="#br0" timeOffset="633.9589">822 243 168,'-4'-4'66,"4"4"-52,0 0 17,0 0 4,0 0-8,0 0-1,0 0-4,0 0-2,-4 0-10,-1 0 7,1-4 3,0 1-2,0-1 0,0 0 1,0-3 2,0 0-5,-1-4 1,5 3-1,-4 5-1,4-1-1,-4 0-1,4 1-1,0-1 0,-4 0-4,0 0-3,4 1-2,-4-1 0,4 0-13,-4 1-6,0-1-40,4 0-16,4-3-89</inkml:trace>
          <inkml:trace contextRef="#ctx0" brushRef="#br0" timeOffset="1861.5559">1322 188 132,'0'-11'52,"0"7"-41,0-4 31,0 5 10,0-5-11,4 1-1,-4-4-14,0 0-7,0-4-10,0-3 0,0 0 2,0-1-4,0 1-2,0 3-2,0 0 0,0 1 0,-4 3 3,0-4-1,0 4 2,0 7 0,0 1 3,0-1-3,0 4 1,-5 4-5,-3 3-2,-1 4 0,1 4-1,-5 7-3,-3 7 2,-1 4 1,0 4 0,1 0 0,3 0 2,5-4-3,4-8 0,3-3-4,5-3 1,5-5 0,3-6 2,4-1-1,5-7 1,3-3 2,5-5 0,-4-3 2,0-4 1,-1 1-4,-3 3 1,-5 0 0,1 3 0,-1 1-3,-4 0 0,1-1 2,-5 1 0,0 0 1,0-1 0,0-3-3,0 0 2,-4 0 5,4 0 2,1 4 6,-1-1 5,0 1 0,-4 0 1,0 3-7,0 0-4,0 4-4,0 0-3,0 0 1,0 8-1,4-1-3,-4 4 0,4 4 4,0 3 1,5 4-3,-5 0 1,0 8 2,4-1 1,-4 0-6,0 8 0,1 0 3,-1 0 4,-4-4-1,0 0-2,0-4 0,0 1 1,-4-4-1,-1-4-1,1-4 3,-4 0 0,0-3-1,-5 0 1,-3-4 0,-5 0 3,0-4 1,-8 1 1,-4-8 0,4 3 0,-4-3-2,4-3-1,0-1-3,5-3 1,-1-1-2,4 1 2,4-4-2,1 0-1,4 0 1,-1 0 1,5 3-3,0 1-2,3 0 2,1-1 2,0 1-5,0 3 1,0 1-21,4 3-7,0-4-24,0 4-8,0 0-85</inkml:trace>
          <inkml:trace contextRef="#ctx0" brushRef="#br0" timeOffset="2960.5579">1740 302 192,'8'-4'74,"-3"4"-58,-5-4 16,0 4 2,0 0-13,0 0-2,-5 0-7,1 0-2,0 4-6,4-4-3,0 4 2,0-1-2,-4 5-1,4-1 5,-4 0 1,4 4-2,0 0-1,0-3-1,0 3-2,0-4 1,0 0 1,0 1-3,0-1-2,0-7 2,0 0 2,0 0 0,4-4-1,0-3 5,0 0 1,0-8 2,1 0 0,-5 1-4,0-1-3,0 0 6,0 0 3,0 4-3,0 4 1,0 0-3,0 3 2,0 4-4,-5 0-2,1 7-3,0 1 1,0-1-1,4 0-2,-4 1 3,4-1 0,0 1-4,0-8 1,0 7-3,0-7 0,4 0-5,0 0 0,4-4-1,5 1 3,-1-5 6,1 5 2,-5-1-1,4-4 2,-3 1 1,-5 0 2,-4-1 12,-4-3 6,-1 4-4,-3 0 1,0-1-1,0 1 2,-5 3-6,1 1-2,-1 3-5,1 3-4,-5 5-7,5-1-4,-4 4-21,3 4-7,1 3-60,3 1-68,1-1 45</inkml:trace>
        </inkml:traceGroup>
        <inkml:traceGroup>
          <inkml:annotationXML>
            <emma:emma xmlns:emma="http://www.w3.org/2003/04/emma" version="1.0">
              <emma:interpretation id="{9BA83D60-CEF1-4F12-90E0-B78A1EF8578E}" emma:medium="tactile" emma:mode="ink">
                <msink:context xmlns:msink="http://schemas.microsoft.com/ink/2010/main" type="inkWord" rotatedBoundingBox="14814,9328 15546,10220 14997,10671 14265,9779"/>
              </emma:interpretation>
              <emma:one-of disjunction-type="recognition" id="oneOf1">
                <emma:interpretation id="interp5" emma:lang="en-US" emma:confidence="0">
                  <emma:literal>BA</emma:literal>
                </emma:interpretation>
                <emma:interpretation id="interp6" emma:lang="en-US" emma:confidence="0">
                  <emma:literal>Ba</emma:literal>
                </emma:interpretation>
                <emma:interpretation id="interp7" emma:lang="en-US" emma:confidence="0">
                  <emma:literal>Bd</emma:literal>
                </emma:interpretation>
                <emma:interpretation id="interp8" emma:lang="en-US" emma:confidence="0">
                  <emma:literal>Bo</emma:literal>
                </emma:interpretation>
                <emma:interpretation id="interp9" emma:lang="en-US" emma:confidence="0">
                  <emma:literal>Bad</emma:literal>
                </emma:interpretation>
              </emma:one-of>
            </emma:emma>
          </inkml:annotationXML>
          <inkml:trace contextRef="#ctx0" brushRef="#br0" timeOffset="3738.7138">2522-26 252,'0'-7'93,"0"14"-72,0-10 9,0 3-1,0 0-2,0 0 1,0 0-9,0 3-1,0-3-11,0 8-2,0 3 1,4 3-1,0 8 2,0 8-2,1 3 2,-1 7 0,0 5 1,4 10-2,-4 3-1,-4 1-6,0 0 1,0-4 0,0-3 2,0-12-1,0-3-1,-4-11-13,0-4-4,0-7-35,0-8-16,4-11-40,0-11-46,4-10 52</inkml:trace>
          <inkml:trace contextRef="#ctx0" brushRef="#br0" timeOffset="4789.5396">2534 228 164,'-4'-11'63,"8"4"-49,-4-8 14,0 11 4,-4-3-7,0 0-2,0-5-7,4 1 0,0-3-9,4-1 2,0 0 4,0 1 4,1-1 4,3 0-5,0 0 1,-4 1-4,0-1 2,5 0-4,-5 1 1,0 3-5,0 0-2,0-4-2,4 4-3,-3 4 1,3-1-1,-4 4 2,4 4 1,1 0-1,-1 0 1,0 4-4,0 0 0,1 0 1,-1-1 0,0 5 0,0-1 0,1 0 0,-1-3 0,0 3 0,1 1 0,-1 3 0,0 3 0,-4 1 2,0 3 3,0 1-4,1 3-3,-5 0 3,0 0 1,0 0-7,-5 0-2,1 0-1,0 0 2,0-7-1,0 0 0,0-4-3,0 0-1,-5 0-1,5-4 0,0 0 7,0 1 2,0-4 0,0-1 2,0-3 1,-1 0 0,5 0 0,-4 0 2,4-3 1,0-1 3,0-4-1,4-3 2,1 0 0,3 0 3,-4 0-5,4 4-3,-4 0-1,5-1-1,-5 5 0,0-1 0,4 0 0,0 1 0,1 3 0,-1 0 0,0 0 2,1 0 1,-1 0-1,0 3 1,0 1-2,1 3 2,3 1-2,0 3 2,-3 0-2,-1 0-1,4 3 1,-3 1-1,-1 0 0,0 3 2,-4 1-1,1 3 2,-5 0-2,-5 0-1,-3 0 1,0 0-1,-5 0 2,-3 0 3,-1-4-2,-3 5 0,-5-5 1,-4 0 0,0-3-5,4 0 1,0-8-2,0 0 0,1-3-20,3-4-8,0 0-36,1-4-13,3-3-42</inkml:trace>
          <inkml:trace contextRef="#ctx0" brushRef="#br0" timeOffset="5886.5813">3159 588 164,'-8'-3'63,"12"3"-49,-8-4 16,0 0 5,4 1-2,-5-1 3,1 0-5,-4-3-1,0 0-17,0-1 1,-5 1 0,1-1 1,-1-3 1,1 4-2,-1 0-1,1-1 1,0 5 2,-1-1-5,1 4-1,-1 0-6,1 4-1,0 3 1,-1 0 0,5 1 0,0 6 0,-1 1-7,-3 4 0,4 3 1,4 3 1,-1 1 1,5 0 2,0 0-6,5-1 1,-1-3-1,4 0-1,4-3 1,-3-4 3,-1-4-2,0-4-1,5 0-2,-1-7 1,0 0-2,5-3 2,-1-1-2,1-3 0,0-1-1,-1-3 0,1 0 0,-1 0 2,-3-4 4,-1-3 1,-4-4 1,1 0 2,-5-4-1,0-3 2,-4-4 4,0-4 6,-4-4-5,0 1 0,-5 0 0,1 6 0,0 1 0,4 4 0,0 3 0,-1 4 2,5 4 6,0 3 4,5 4-4,-5 4 1,4 7-8,0 7-1,4 11-2,0 12-1,1 10-6,3 4-1,0 8 1,5 3 2,4 0-5,3-3 1,5-1-12,0-7-3,0-11-35,4-11-15,1-18-95</inkml:trace>
        </inkml:traceGroup>
        <inkml:traceGroup>
          <inkml:annotationXML>
            <emma:emma xmlns:emma="http://www.w3.org/2003/04/emma" version="1.0">
              <emma:interpretation id="{66E66908-193F-43D4-91E8-FEF58D8172CC}" emma:medium="tactile" emma:mode="ink">
                <msink:context xmlns:msink="http://schemas.microsoft.com/ink/2010/main" type="inkWord" rotatedBoundingBox="15798,9169 19111,9405 19038,10429 15725,10193"/>
              </emma:interpretation>
              <emma:one-of disjunction-type="recognition" id="oneOf2">
                <emma:interpretation id="interp10" emma:lang="en-US" emma:confidence="0">
                  <emma:literal>Toks</emma:literal>
                </emma:interpretation>
                <emma:interpretation id="interp11" emma:lang="en-US" emma:confidence="0">
                  <emma:literal>*oks</emma:literal>
                </emma:interpretation>
                <emma:interpretation id="interp12" emma:lang="en-US" emma:confidence="0">
                  <emma:literal>78k,</emma:literal>
                </emma:interpretation>
                <emma:interpretation id="interp13" emma:lang="en-US" emma:confidence="0">
                  <emma:literal>278k,</emma:literal>
                </emma:interpretation>
                <emma:interpretation id="interp14" emma:lang="en-US" emma:confidence="0">
                  <emma:literal>578k,</emma:literal>
                </emma:interpretation>
              </emma:one-of>
            </emma:emma>
          </inkml:annotationXML>
          <inkml:trace contextRef="#ctx0" brushRef="#br0" timeOffset="9098.4622">4826 173 204,'4'-8'77,"0"1"-60,0-4 6,1 7 1,3 1 5,0-5 4,5-3 2,-1 0 4,4 0-22,5 4 2,0 0 1,-5-1-5,1 5 0,0 3-7,-1 0-3,1 3-2,-5 5 0,5 3-2,-5-4 2,5 4-2,-1 0 2,5 0 0,-5 0 1,1 0 2,-1 0 1,1 0-3,-1 0-3,1-3 0,-5 6 1,5-3 1,-5 0 1,1 0-5,-5 4 1,0 0 0,1-1 2,-1 1-1,-4 4-1,0-5 1,0 5-1,0-5 0,-4 5 2,5-5-1,-5 5 2,0-4-4,-5 7-4,1 0 0,0 0-2,0 0 0,0-4-3,-4 1 1,-1-1 0,1 0 1,0-3 5,0 0 1,-1-4 4,1-4 1,4-3 3,0 0 3,0-4 7,-5 0 2,1-4-5,4 0 0,-4 0-8,3-3-1,1 0 0,0-4 0,4 0-2,0-8 1,4 1-2,5-8-1,-1-3 3,0-4 0,5-4-6,-1-4 0,5-3-26,3-3-10,5-5-35,4 1-14,4-5-57</inkml:trace>
          <inkml:trace contextRef="#ctx0" brushRef="#br0" timeOffset="10058.4635">5430 217 116,'-8'4'44,"8"-1"-35,-4 1 31,4-4 12,0 0-11,0 0-3,0 0-16,0 0-4,-5 0-10,5 0-5,-4 0 0,0 0-4,0 0 0,0 0 1,4-4 2,-4 1 5,4 3 4,0-4 0,0 0 3,0 1 2,0-5-1,4 5-1,0-5 1,4 1-2,1 0 0,-1-5-5,4 1 0,1-3-5,-1-1-2,0-3 4,5-1 1,0 1 0,-1-1 1,1 1-2,-1 0 2,1 3-4,-1 0 0,1 1-1,-5 3 1,1 0 0,-5 3 3,0 5-1,0-5 0,1 8-6,-9 0 1,0 0-24,0 0-12,0 0-76,-4 11-32,-9 0 25</inkml:trace>
          <inkml:trace contextRef="#ctx0" brushRef="#br0" timeOffset="10690.5542">5868-205 280,'5'-7'104,"-1"7"-81,-4-8 7,0 8-3,0 0-11,0 0 5,4 15-7,0 0-8,0 0 3,0 7 1,0 0-3,5 7-2,-1 8 6,0 7 5,1 7-4,-1 5 1,0-1-10,-4-4-2,0 4-1,0-3 0,-4-12-11,5-7-3,-5-3-17,0-8-6,0-7-31,0-8-14</inkml:trace>
          <inkml:trace contextRef="#ctx0" brushRef="#br0" timeOffset="11144.2543">5968 247 184,'4'-7'68,"0"3"-52,-4-7 21,4 8 6,0-5-8,0-6-3,5-1-5,3-7-2,5-8-14,3-6 0,9-1 2,0 0 2,4 4 3,0-4-4,5 11 2,-5 1-11,-4 3-3,-9 7-4,1 4-2,-4 4-8,-5-1-3,0 5-12,1 6-3,-5 5-15,0-1-6,-3 0-46,-1-3-42,0 7 52</inkml:trace>
          <inkml:trace contextRef="#ctx0" brushRef="#br0" timeOffset="11514.7813">6195 89 200,'9'-3'77,"-1"6"-60,-4-3 19,-4 0 5,0 0-1,8 4 0,0 0-6,1-1-1,-1 5-19,0-1 7,5 4 3,-1 4-1,1 3 0,3 4-12,1 11-7,-1-3 0,-3 6 1,-1-2-2,5 2-2,-5-3 0,0-3-1,1-8-3,-5 0 0,0-11-45,1-4-17,-1-18-100</inkml:trace>
          <inkml:trace contextRef="#ctx0" brushRef="#br0" timeOffset="12506.2818">6725 457 176,'8'-11'66,"4"4"-52,-3-4 6,-5 7-3,0-3-6,0-1-1,0 4 2,0 1 5,-4-1-9,0 0 7,5 1 2,-5-1-1,0 0 3,0 1-1,0 3 0,0 0-5,-5 0 0,1 3-4,0-3 0,-4 4-5,0 3-1,-5 4-1,1 4 1,-5 0-4,5 0 0,-5-1 1,5 5 2,-1-1 1,5-3 1,0-1-2,4-2-2,0-1 1,4-4-1,0 0 0,0 1 2,4-5 1,4 1 3,0-4 3,5 0 2,3 0-1,1 0-1,3 0-5,1 0-1,4 0-1,0 0-2,4 4-2,0 3 1,-4 0 1,-1 1 2,-3-1-3,-4 4-2,-1-4 2,-3 4 2,-5 1 2,0-1 1,-4-4-2,-4 4 1,-4 0 0,-4 0 1,-9 0 0,-8 4 0,-4-1-5,-4 5 1,-4-1 0,-4 1 0,-1-5-18,1 1-5,0 0-7,3-8 1,5-3-11,4-4-4,5-4-31,3-11-15,4 1-3</inkml:trace>
          <inkml:trace contextRef="#ctx0" brushRef="#br0" timeOffset="6620.1786">3779 239 176,'-8'0'68,"4"7"-52,-8-3 17,8 0 6</inkml:trace>
          <inkml:trace contextRef="#ctx0" brushRef="#br0" timeOffset="7100.3679">3738 261 386,'-12'4'39,"3"-1"-21,1 1 0,0-4 0,4 4 1,0-4 3,-1 0-10,1 0-4,0 0 1,4 0 2,0 0-6,0 3-1,0-3-2,0 0 1,0 0-2,4 4-1,13 0 3,4-4 0,-1 0 3,1 0 3,-5-4-2,5 4-2,-4 0-5,-1 0 0,1 0 2,-1 4 1,1-1-1,-1 1-2,1 0-2,4 3 1,-1 1 1,1-5 2,0 1-1,4-4 2,-5 0 0,1 0 1,0-4-5,-1 1-1,-3-1 1,-1 0 0,1 1 1,-5-1 2,1 0 1,-1 4 1,-4 0-7,1 0 0,-1 0-8,-4 0-1,-4 0-11,8 0-3,-8 0-8,0 0-4,0 0-8,0 0-4,-4 0-47,0-4-42,0 1 53</inkml:trace>
          <inkml:trace contextRef="#ctx0" brushRef="#br0" timeOffset="7972.2546">4090-33 208,'0'-4'77,"0"1"-60,0 3 17,0 0 6,0 0-10,0 0-2,0 0-3,0 7 1,0 0-14,4 1-2,-4-8 0,4 7 0,0-3 2,0 3-4,5 0 0,-1 1-1,0-5 1,0 5-2,5-1-1,-1 0 1,1 1 1,-1-1-3,0 1-3,5-1-3,4 0-1,-5 4 2,1-3 0,-5-1 3,9 0 1,-5 1 1,5-1 0,4 0-2,-4-3-2,-5 0 1,1-1 1,-5 1-3,0 0 0,-3-1 3,-1 1 1,-8-4-4,4 4 1,0-1 0,-4-3 0,9 4 0,-1 0 2,-4 0-3,-4-4 0,4 3 1,0 1 2,0 0-1,1-1-1,-1 1-2,0 0 1,-4-4 1,4 14 2,0-3-1,0 4 2,-4 0-4,0-1 0,0 5 5,-4 3 2,-4 7 4,-5 1 1,-3 6-5,-17-2-4,-9 2-8,-7 1-1,-1 0-26,5-4-10,3-7-69,9-8-27,4-7 15</inkml:trace>
        </inkml:traceGroup>
        <inkml:traceGroup>
          <inkml:annotationXML>
            <emma:emma xmlns:emma="http://www.w3.org/2003/04/emma" version="1.0">
              <emma:interpretation id="{B906F9D2-EC81-48F6-82BA-933C6779C70E}" emma:medium="tactile" emma:mode="ink">
                <msink:context xmlns:msink="http://schemas.microsoft.com/ink/2010/main" type="inkWord" rotatedBoundingBox="21236,9652 23482,9650 23483,10056 21237,10059"/>
              </emma:interpretation>
              <emma:one-of disjunction-type="recognition" id="oneOf3">
                <emma:interpretation id="interp15" emma:lang="en-US" emma:confidence="0">
                  <emma:literal>¥10....</emma:literal>
                </emma:interpretation>
                <emma:interpretation id="interp16" emma:lang="en-US" emma:confidence="0">
                  <emma:literal>TFO....</emma:literal>
                </emma:interpretation>
                <emma:interpretation id="interp17" emma:lang="en-US" emma:confidence="0">
                  <emma:literal>¥0....</emma:literal>
                </emma:interpretation>
                <emma:interpretation id="interp18" emma:lang="en-US" emma:confidence="0">
                  <emma:literal>¥70....</emma:literal>
                </emma:interpretation>
                <emma:interpretation id="interp19" emma:lang="en-US" emma:confidence="0">
                  <emma:literal>tip....</emma:literal>
                </emma:interpretation>
              </emma:one-of>
            </emma:emma>
          </inkml:annotationXML>
          <inkml:trace contextRef="#ctx0" brushRef="#br0" timeOffset="22566.0463">9658 328 116,'20'4'46,"-11"-4"-35,3 7 9,-4 1 3,-4 3-16,0 0-3,1 3-3,-1 1-1,0 0 0,0 0-7,0-1 0,4-3-30,1-3-35,-1-12 13</inkml:trace>
          <inkml:trace contextRef="#ctx0" brushRef="#br0" timeOffset="22374.8883">9165 494 268,'13'14'101,"-5"-10"-78,0-4-2,-8 0-8,0 0-18,4 0-4,1 0-14,-1-4-5,-4 4 15,0 0-14,0 0-3,4 0-24,0 4-44,4 0 20</inkml:trace>
          <inkml:trace contextRef="#ctx0" brushRef="#br0" timeOffset="22774.3192">10179 284 164,'20'11'63,"-7"-3"-49,-1-1-4,-3-3-3,-1-1-11,0 1-1,0 0-7,1 3 0,-1-3-1,0-1 3,5-3 4,-1-3 1,0-1-19,1 0-9,-1-3-12,1-4-5</inkml:trace>
          <inkml:trace contextRef="#ctx0" brushRef="#br0" timeOffset="14171.6074">7205 12 140,'4'-15'55,"-4"15"-43,4-3 12,-4 3 2,4 0 5,0 0 6,-4 0 0,4 0-1,-4 0-19,4-4 3,-4 0 3,0 4-3,0 0-2,0 0-2,0 0 0,0 0-2,9 4 1,-5 0-2,4 3 2,0 4-8,1 0-2,-1 7-1,0 5 2,0 6 1,5 4 3,-5 0-3,0 8-2,-3 6 0,3 1-1,-4 0-2,0 0 1,0-4-4,0 0-2,0-4 2,1-3 2,-5-4 0,0-7-1,0-4-4,0-3-2,0-5-8,0-3-2,0-3-13,0-1-7,0-3-18,-5-4-8,1 0-71</inkml:trace>
          <inkml:trace contextRef="#ctx0" brushRef="#br0" timeOffset="15013.3807">7461 181 140,'4'-7'55,"0"7"-43,-4-4 3,0 4-1,4 0-7,1-4 1,-1 1 6,-4-1 5,0 4-9,4 0 8,0-4 2,-4 1 9,0-1 5,0 4-5,0-4-3,4 1-3,-4-1-3,0 0-6,4 1-4,0-1-3,-4 0 0,5 1-2,-1-1 0,-4 0-3,0 4-2,4 0 1,0-3-1,0 3 2,0 0 3,-4 0 0,4 0 2,-4 0-2,0 0 0,0 0 1,9 0 1,-9 0-1,4 3 1,0 5-6,4-1-1,0 0 2,1 1 1,-5-1-4,0 0-1,4 4 1,-4 1 0,1-1 3,-1 3 3,0 5-4,4-5-1,-4 5 0,4 6 2,-3 1 1,-1 11 3,-4-4 1,4 4 1,0 0 0,-4-1 2,0-3-1,0 1 0,0-5-5,4 0-1,-4-3-1,4 0-2,0-4 1,-4 0-1,5-4 0,-5-3 0,4 0 0,-4 0 0,4-1-5,-4 1 1,0 0-14,4-1-5,-4-3-13,0 4-4,0-4-26,0-4-7,0-7-28,0-3-42,0-12 44</inkml:trace>
          <inkml:trace contextRef="#ctx0" brushRef="#br0" timeOffset="15749.0887">7229 214 172,'-12'8'66,"8"-5"-52,4 1 25,0-4 8,0 0-7,0 0 0,0 0-10,0 0-4,0 0-14,0 0-3,0 0-2,0 0-1,0 0-1,0 0-3,0 0-2,0 0 3,4 0 2,4-4 2,1 1 3,3-1-5,4-3-1,5-4 13,8 0 8,-4 0-3,0-4-1,0 4-12,-5 0-3,-3 3-4,-1 1-2,1 3 1,-1 1 1,1 3-3,0 0 0,-5 0 1,4 0 0,1 0-3,0 0 0,-5 0-12,0-4-5,1 0 0,-1 1 1,-4 3 4,1-4 2,-1 4-14,0 0-8,-8 0-47,0 0-20,0 0-7</inkml:trace>
          <inkml:trace contextRef="#ctx0" brushRef="#br0" timeOffset="16500.1118">7883-3 144,'-4'-3'55,"4"3"-43,0 0 21,0 0 6,0 0-6,0 0-2,0 0-2,0 0 1,0 0-16,0 0 5,0 3 4,-4 5-6,0 3 1,-1 3-9,1 5-1,0 3 0,0 7 0,0 4-4,0 8-3,4 7 0,0-4-1,0 0-3,0-4 2,0-3 1,4-7 2,4-8 1,0-4 1,5-3-5,-1-4-1,1-4-2,3-3 3,1-8 2,3-3 4,1-8 0,0-3 2,-5-4-4,1-1 0,-5 1 5,-3 0 3,-5 0 0,-4 4 3,-4-4-3,-1 3-1,-3-3-2,0 0 0,0 0-4,-5-7-3,1 3-3,4-3 1,-5 3-12,1 0-7,-1 4-16,-3 4-5,-1 3-66,1 11-30,-5 4 22</inkml:trace>
          <inkml:trace contextRef="#ctx0" brushRef="#br0" timeOffset="17941.1004">7378 89 124,'4'-3'46,"1"6"-35,-5-3 12,0 0 2,0 0 0,0 0 0,0 0-10,0 4-4,0-4-6,0 0 7,0 0 7,0 0-1,0 0 1,0 0-1,0 0-2,0 0-6,-5 0-4,5 0-3,0 0-3,0 0 3,0 0 0,0 0 1,0 0 0,0 0 2,0 0 3,0 0 2,0 0 3,0 0-1,9 0 2,-1 0 1,4-4 2,1 1-4,3-1 0,1 0-11,-1 1-1,5-1-13,-4 0-5,3 1-43,-3-1-16,-1-4-61</inkml:trace>
          <inkml:trace contextRef="#ctx0" brushRef="#br0" timeOffset="18650.128">7440-14 184,'-4'0'68,"8"4"-52,0-8 23,-4 4 8,0 0-9,0 0-2,5 0-5,-5 0-2,0 0-16,0 0 1,0 0 2,0 0-6,0 0-1,0 0-3,8 4-1,-8-4-6,8 4-1,0-4-2,5 0 3,3 0-2,1-4 1,-1 0 0,1 1-2,-5-1-30,1 0-13,-5 4-93</inkml:trace>
          <inkml:trace contextRef="#ctx0" brushRef="#br0" timeOffset="22131.4965">8516 685 244,'0'4'93,"4"-4"-72,0 0 7,-4 0-2,0 0-12,4 0-1,-4-4-3,4 0-1,-4 1-5,5-1-3,-1 0 2,0 1 2,0-1 2,0 4-3,4 0-1,1 0-1,-1 0-2,0-4-4,5 1-2,-1-1-35,0-4-15,1 1-64</inkml:trace>
        </inkml:traceGroup>
        <inkml:traceGroup>
          <inkml:annotationXML>
            <emma:emma xmlns:emma="http://www.w3.org/2003/04/emma" version="1.0">
              <emma:interpretation id="{EBDCBE79-71E4-45B9-90BD-8BE52EABCEBB}" emma:medium="tactile" emma:mode="ink">
                <msink:context xmlns:msink="http://schemas.microsoft.com/ink/2010/main" type="inkWord" rotatedBoundingBox="22856,9694 23480,9626 23484,9668 22861,9736"/>
              </emma:interpretation>
              <emma:one-of disjunction-type="recognition" id="oneOf4">
                <emma:interpretation id="interp20" emma:lang="en-US" emma:confidence="0">
                  <emma:literal>--</emma:literal>
                </emma:interpretation>
                <emma:interpretation id="interp21" emma:lang="en-US" emma:confidence="0">
                  <emma:literal>=</emma:literal>
                </emma:interpretation>
                <emma:interpretation id="interp22" emma:lang="en-US" emma:confidence="0">
                  <emma:literal>.</emma:literal>
                </emma:interpretation>
                <emma:interpretation id="interp23" emma:lang="en-US" emma:confidence="0">
                  <emma:literal>€</emma:literal>
                </emma:interpretation>
                <emma:interpretation id="interp24" emma:lang="en-US" emma:confidence="0">
                  <emma:literal>+</emma:literal>
                </emma:interpretation>
              </emma:one-of>
            </emma:emma>
          </inkml:annotationXML>
          <inkml:trace contextRef="#ctx0" brushRef="#br0" timeOffset="22970.7233">10787 174 208,'25'7'79,"-9"-7"-61,1 4-3,-9-4-4,4 0-4,1-4 1,3 1-7,1-1 0,-5-4-1,1 1-20,-1 0-7,1-1-43,-1 1-38,0 0 37</inkml:trace>
          <inkml:trace contextRef="#ctx0" brushRef="#br0" timeOffset="23165.8956">11188 108 176,'25'3'68,"-9"1"-52,-3-4 14,-5 4 6,0-1-9,5 1-3,-1-4-14,1 0-6,-1 0-3,0 0-4,1 0 2,-1 0-4,1 0-1,-1 0 0,1 0 2,-1-4-25,-4 1-8,0-8-56</inkml:trace>
        </inkml:traceGroup>
      </inkml:traceGroup>
    </inkml:traceGroup>
  </inkml:traceGroup>
</inkml:ink>
</file>

<file path=ppt/ink/ink67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6:36:20.375"/>
    </inkml:context>
    <inkml:brush xml:id="br0">
      <inkml:brushProperty name="width" value="0.13333" units="cm"/>
      <inkml:brushProperty name="height" value="0.13333" units="cm"/>
      <inkml:brushProperty name="color" value="#FF0000"/>
      <inkml:brushProperty name="fitToCurve" value="1"/>
    </inkml:brush>
  </inkml:definitions>
  <inkml:traceGroup>
    <inkml:annotationXML>
      <emma:emma xmlns:emma="http://www.w3.org/2003/04/emma" version="1.0">
        <emma:interpretation id="{0D898711-61DC-4F2E-ADE4-1A8BC57BC611}" emma:medium="tactile" emma:mode="ink">
          <msink:context xmlns:msink="http://schemas.microsoft.com/ink/2010/main" type="inkDrawing" rotatedBoundingBox="15852,4773 16389,2847 17765,3231 17228,5156" hotPoints="17529,4247 16712,5064 15895,4247 16712,3430" semanticType="enclosure" shapeName="Circle"/>
        </emma:interpretation>
      </emma:emma>
    </inkml:annotationXML>
    <inkml:trace contextRef="#ctx0" brushRef="#br0">1106 369 176,'-9'-27'66,"9"16"-52,0-4-5,0 7-6,0-3-3,0-4 0,0-1 13,-4 1 6,0-4-9,-5 4 10,1-4 6,-5 4-3,0-1 1,0 5-11,0-1-3,-4 5-6,4-1-1,-4 1-1,0 3 1,-9 4-4,0 0 0,-4 0 1,0 4 2,1-1 1,-6 1 1,1 4-2,0 3 1,-5 1 0,1 3 1,-5 0-2,4 12-2,1-4 3,3 3 2,1 1-4,4 3-3,0 1 1,4 3 0,1-3 1,-5 3 0,4 0 0,0 8 2,1-4-1,-1 0-1,5 0-2,-1-4 1,1 1 1,4-1 0,-1 0 0,6 4 0,-1 0-3,4 8 2,1-8 1,-1 4 0,0 4 0,5-1 2,0-3-1,-5 0-1,1 0-2,4 0 1,-1-4 1,1 0 0,0 0 0,4-4 2,4 1-1,5-1 2,3 0-2,1 4 2,4-3-2,0-1-1,1-4 3,3 1 0,5-5-4,-1 1 1,1 0 2,4-1 1,0-7-4,4 4 1,1-4 2,-1 0 1,0 0-1,0-7-2,1-1 1,3-3-1,-3-1 0,3 1 2,1 0 1,3-1 1,-3-7 0,4 0 0,0-3-2,-5-5 1,-4 0 0,1 1 3,-5-5-3,-5 5-2,1-5 0,0 1 1,-5 3-1,1-3-1,-5 3 3,4-7 0,-4 0 3,0-4 1,1-4-3,-1 0-3,4-4 0,-4 1-1,0-5 0,5 5 2,-5-1-1,0 0-1,0 1 1,0-1-1,1 4 0,-1 4 0,0 0 0,-4 0 0,4 0 0,-4 0 2,-1 0-1,1 0-1,0 0 1,-4 0 1,-1 0 1,1-4 3,-5 0-1,5 0 0,-5 0-3,5 0-2,-1 1-2,-4-5-1,1 0 4,-1 5 3,5-5-3,-9 0-1,0 1 2,0-1 3,0 0-2,0 1 0,-5-5 3,-3 1 3,-1-8 2,5 0 3,0 3-1,-5-10 2,0-5-8,5 1-2,-9-5-3,0 1 1,1-4-2,-6 0 2,-3 0-7,-9 3-1,0 5-23,-4-1-6,-5 1-58,-8-12-23,-13-15-28</inkml:trace>
  </inkml:traceGroup>
</inkml:ink>
</file>

<file path=ppt/ink/ink6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6:36:31.273"/>
    </inkml:context>
    <inkml:brush xml:id="br0">
      <inkml:brushProperty name="width" value="0.13333" units="cm"/>
      <inkml:brushProperty name="height" value="0.13333" units="cm"/>
      <inkml:brushProperty name="color" value="#FF0000"/>
      <inkml:brushProperty name="fitToCurve" value="1"/>
    </inkml:brush>
  </inkml:definitions>
  <inkml:traceGroup>
    <inkml:annotationXML>
      <emma:emma xmlns:emma="http://www.w3.org/2003/04/emma" version="1.0">
        <emma:interpretation id="{C1A99397-51B1-4AE0-83DD-CA1C5AAF99D0}" emma:medium="tactile" emma:mode="ink">
          <msink:context xmlns:msink="http://schemas.microsoft.com/ink/2010/main" type="inkDrawing" rotatedBoundingBox="22104,10396 23250,8972 24392,9891 23246,11315" hotPoints="24218,9974 23433,10759 22648,9974 23433,9190" semanticType="enclosure" shapeName="Circle"/>
        </emma:interpretation>
      </emma:emma>
    </inkml:annotationXML>
    <inkml:trace contextRef="#ctx0" brushRef="#br0">123 1492 88,'0'0'33,"4"11"-26,4-7 0,1 0 1,4 0 30,-5-1 15,5 1-14,4 0-5,1 0-18,7 3-7,1-3-6,4 0 2,0-4 1,4 4 0,-4-4 1,0 0-2,4 0 0,1 0 8,-1 0 6,0 0-10,5 0-5,-1 0 4,1 0 2,-1 0-3,1 0-2,4 0 0,4-8-1,0 4 0,-4-7 2,0 0-3,-5-1-2,1-3 4,-1 0 4,-3 0-5,-1-1 0,0-3 0,-4 0 0,0-4-2,0 1 1,0-5 0,-4 0 3,-1 1-3,1-5-2,-4-3 2,-1 3 0,0 1 1,-3-1 2,3 1-1,-4 0 2,-4-1-6,0-3-1,0 0 2,0-5 3,-5-2-4,1-1-3,-1-4-2,-3 0 0,-1 4 3,-4-3 0,0 3-2,0 0 2,-4 0 3,-5 4 1,0 4-4,-3-4-1,-1 7 1,-4-3 0,-1 3-4,-3 1-1,-5 0 0,5-1 4,-1 4 1,1 5 1,0-1-3,-1 4 2,1 0 1,-5 3 2,0 1-3,1 0-2,-1 0 2,-4 3 2,0-3-2,0 4-2,0-1 2,-4 5 0,0 3 1,-1 0 0,1 4 0,0 0 2,-1 4-3,1-4 0,4 4 1,0-1 0,0 1 0,0 0 2,5 0-3,-5 4 0,0-1 1,4 1 0,0 3-3,-4 1 2,-4-1 1,4 0 2,4 1-1,1 3-1,-1 0 1,4 1 1,1-1-1,4-4-1,4 1 1,-4 3-1,-5 0 0,10 0 0,-1 1 0,0 3 0,0 0 0,0 0 0,-4 0-3,4 0 2,5 4 1,-5-1 2,0 1-1,0 4 2,0 0 0,0 3 1,1 0-2,-1 1 1,0 3-4,0-3 0,0-1 1,0 1 0,0-5 0,1 1 2,-1 0-1,0-5-1,4-3 3,1 0 2,-1-3 0,5-1 0,0-4-3,4 5-2,0-1 1,0 0 1,0-4 1,0 5 1,0-1-2,4 0 1,0 0-2,0 4-1,5 0 5,0 8 1,-1 4-2,5 3-1,0 4-1,0 4 1,4 3 0,0-3 1,0 4 2,5-8 1,3 0 3,10-4 4,7 1-8,5-9-1,9 1-1,4-4 0,4-4-9,9-4-4,9 0-50,20-3-24,1-27-74</inkml:trace>
  </inkml:traceGroup>
</inkml:ink>
</file>

<file path=ppt/ink/ink6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0T06:37:55.706"/>
    </inkml:context>
    <inkml:brush xml:id="br0">
      <inkml:brushProperty name="width" value="0.13333" units="cm"/>
      <inkml:brushProperty name="height" value="0.13333" units="cm"/>
      <inkml:brushProperty name="color" value="#FF0000"/>
      <inkml:brushProperty name="fitToCurve" value="1"/>
    </inkml:brush>
    <inkml:brush xml:id="br1">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B3AC1588-0E1E-4601-9297-CD4436611BD0}" emma:medium="tactile" emma:mode="ink">
          <msink:context xmlns:msink="http://schemas.microsoft.com/ink/2010/main" type="writingRegion" rotatedBoundingBox="1237,13120 22577,12767 22643,16756 1304,17109"/>
        </emma:interpretation>
      </emma:emma>
    </inkml:annotationXML>
    <inkml:traceGroup>
      <inkml:annotationXML>
        <emma:emma xmlns:emma="http://www.w3.org/2003/04/emma" version="1.0">
          <emma:interpretation id="{B59CEEA2-D775-40E8-A675-435BECE91C39}" emma:medium="tactile" emma:mode="ink">
            <msink:context xmlns:msink="http://schemas.microsoft.com/ink/2010/main" type="paragraph" rotatedBoundingBox="1237,13120 22577,12767 22617,15202 1278,15555" alignmentLevel="1"/>
          </emma:interpretation>
        </emma:emma>
      </inkml:annotationXML>
      <inkml:traceGroup>
        <inkml:annotationXML>
          <emma:emma xmlns:emma="http://www.w3.org/2003/04/emma" version="1.0">
            <emma:interpretation id="{67FA98BE-74CA-4E6D-97EB-53F46818F162}" emma:medium="tactile" emma:mode="ink">
              <msink:context xmlns:msink="http://schemas.microsoft.com/ink/2010/main" type="line" rotatedBoundingBox="1237,13120 22577,12767 22617,15202 1278,15555"/>
            </emma:interpretation>
          </emma:emma>
        </inkml:annotationXML>
        <inkml:traceGroup>
          <inkml:annotationXML>
            <emma:emma xmlns:emma="http://www.w3.org/2003/04/emma" version="1.0">
              <emma:interpretation id="{B8550A7C-CEDC-4F3B-9B02-EE39CE3E95EF}" emma:medium="tactile" emma:mode="ink">
                <msink:context xmlns:msink="http://schemas.microsoft.com/ink/2010/main" type="inkWord" rotatedBoundingBox="1242,13369 5387,13300 5406,14440 1260,14508"/>
              </emma:interpretation>
              <emma:one-of disjunction-type="recognition" id="oneOf0">
                <emma:interpretation id="interp0" emma:lang="en-US" emma:confidence="0.5">
                  <emma:literal>Belle-II</emma:literal>
                </emma:interpretation>
                <emma:interpretation id="interp1" emma:lang="en-US" emma:confidence="0">
                  <emma:literal>Belle-I</emma:literal>
                </emma:interpretation>
                <emma:interpretation id="interp2" emma:lang="en-US" emma:confidence="0">
                  <emma:literal>Belle-HI</emma:literal>
                </emma:interpretation>
                <emma:interpretation id="interp3" emma:lang="en-US" emma:confidence="0">
                  <emma:literal>Beetle-II</emma:literal>
                </emma:interpretation>
                <emma:interpretation id="interp4" emma:lang="en-US" emma:confidence="0">
                  <emma:literal>Beedle-II</emma:literal>
                </emma:interpretation>
              </emma:one-of>
            </emma:emma>
          </inkml:annotationXML>
          <inkml:trace contextRef="#ctx0" brushRef="#br0">0 354 44,'0'-15'19,"4"7"-15,-4-3 23,0 7 12,5-3-3,-1-1-1,-4 1-4,0-1-2,0 0-3,0 5-1,0-1-14,0 0 2,0 0 3,-4 0-2,-1-3 0,1-1-2,4 1 2,0-1-3,0 0 1,0 1-7,0-1-1,0-3 0,4 0 2,1-1-3,-1 5 0,0-5 1,0 5 0,5-1-2,0 0-2,-1 1-2,1-1 1,-1-3 1,5-1 0,0 1 0,0 4 2,4-5-1,-4 5 2,4-5 0,-4 5 1,4-1-2,-4 0 1,0 1 0,0 3 1,-5 0 0,1 0 0,-1 1-5,1 3 1,-1 3 0,1-3 2,0 0-1,-1 4-1,1 0-2,-1-4 1,1 0 3,-1 4 1,1 0-1,0-1 1,-1 1-2,1 0-1,-1 0 1,1 0-1,-1-1 0,1 1 0,0 0 2,-5 0 1,0 3-1,0 1 1,-4 0-2,5 3 2,-5 0-2,0 4-1,-5 4-2,1 8-1,-4 3 2,-5 1 0,0 3 1,0 0 2,-4 0-1,0 0-1,0-3 1,-1-5 1,1-3-1,0-4-1,4 0 1,5-8-1,-1 1 0,1-5 0,3-3 0,1 0 2,0 0 1,4-4 1,0 0-2,0 0-2,0 0 3,0 0 0,0 0-4,0 0 1,0 0 2,0 0 1,0 0-4,0 0 1,0 0-2,0 0 0,4-4 2,0 0 0,-4 4 0,5-4 0,3 4-3,1-4 2,-1 4 1,1 0 2,-1 0-3,1 0 0,4 0 1,0 4 2,0 0-1,-1 0-1,1 0-2,0 3 1,0 1 1,0-1 0,0 1 0,0-1 2,-1 5-3,1 3 0,0-4 1,0 5 0,-4-1 0,3 0 2,-3 0 1,-5 0 3,1 0-3,-5 4 0,-5 0-1,1 4 1,-9 0 2,0 0 4,-4 3 0,-9 1 0,-4 3-3,0-3-1,-4-1-1,0 1 0,-5-4 0,5-1 0,0-3 0,4-7 0,0-5-7,8-11-2,1-7-14,4-4-5,8-8-16,5-7-7,4-8-46,8-8-20,5-3 7</inkml:trace>
          <inkml:trace contextRef="#ctx0" brushRef="#br0" timeOffset="-1366.2202">86 1 148,'0'0'55,"0"0"-43,0-3 10,0 3 1,0 0 0,0 0 1,0 3-7,-5 1 0,1 0-10,0 0 0,0 3 3,-1-3 3,1 0 2,0 0-2,-1 3 2,1 1-6,0-4-3,0 3-1,-1 1-1,5 0-2,-4 3 1,4 0 2,-9 4 2,5 4 1,0 0 2,0 4-3,4 0-2,-5 3 0,1 5-1,0-1-5,4 4 1,0 4 2,0 4 1,0 0-1,-4-1 1,4 1-2,-5-4 2,1 0-2,0 0 2,-1-4 0,1 0 1,4-3 0,-4-1 0,0-4-2,4-3 1,0-4-2,0 0 2,-5-4-2,5-3 2,0-5-4,0 1 0,0-4 1,0-4 0,0 4-7,0-4-3,0 0-12,0-4-4,5-4-26,-1-7-9,0-4-56</inkml:trace>
          <inkml:trace contextRef="#ctx0" brushRef="#br0" timeOffset="840.6738">600 832 116,'0'4'46,"8"-4"-35,-8 0 7,0 0 4,0 0 9,9 0 5,-9 0-7,4 0-5,5 0-14,-1 0 0,1 0 1,0-4 2,-1 0 3,1-3-5,-1-1-1,5-3-2,0-1 2,0 1-1,0-4 0,0 0-3,-1 0 1,1-4-2,0 0 0,-4 0 3,-1 0 5,1-4-3,-5 4 0,-4 0-6,0 0-1,-4 4 1,0-4 0,-5 4-2,0 3-2,-3 5-2,-1 3 1,0 4 1,0 8 2,0 11-3,0 3-2,0 9 4,1 3 1,-1 4 0,4 3 1,1 5-2,3-1 2,5 5-2,9-5-1,4-7 1,4-4-1,4-3 2,9-12 1,9-8-1,8-11 1,0-7-9,5-12-3,-1-8-11,0-3-5,-4-4-17,-4-1-9,-8 1-54,-1 4-42,-4 3 62</inkml:trace>
          <inkml:trace contextRef="#ctx0" brushRef="#br0" timeOffset="1951.7774">1097 946 108,'0'4'44,"4"-4"-35,5-4 1,-1 4-4,1-4 18,4 0 11,0-3-1,4-1 1,0-3-12,-4 0-3,4-1-12,0-3 6,0 0 3,0-4 4,-4 0 2,0-4-1,0-3-2,-5-1-4,5 0 0,-4-11-5,-1 4-1,-3-4 0,-1-3 4,-4-1-6,0 0-2,0-3 1,-4 3 0,-1 0-1,1 4-1,0 4-3,0 4-2,-1-1 3,1 9 0,-5 3 1,5 4 0,0 3 0,0 5 0,-1 3-7,1 4 0,0 7-1,-5 9-1,1 6 1,-1 12 3,-4 4 0,5 8 1,-1 3 0,0 8 0,1 8-3,4-8 0,4-1-1,0 1 3,0-4 0,8 1 3,1-5-1,4-4-1,-1-7 1,6-7-1,-1-5-3,4-7 0,1-7-1,3-9 3,1-6 0,4-5 1,0-7-3,0-4 2,0-8-1,0 1 0,-4-5 4,-1 1 1,-3-4 1,-1 0 0,1-8-2,-5 0-2,0-3 3,0-5 0,-4 1-1,0 0 1,0-4-4,-1 7 0,1 8 1,-4 4 2,-5 4 1,-4 7 1,0 0 2,0 4 3,-4 4 0,0 4 2,-5-1-8,0 5-2,1-1-1,-1 4 2,1 1-6,-1 3 1,1 7-1,-1 8 2,0 8-4,1 11 2,4 12 2,-1 3 1,5 8 3,5 7 1,3 1-4,1-4 1,4-1-2,4 1 0,4-4 4,1-4 1,3-7-8,-3-12-2,3-8-18,5-11-7,5-11-10,3-15-3,1-12-25,4-11-8,4-8-29</inkml:trace>
          <inkml:trace contextRef="#ctx0" brushRef="#br0" timeOffset="2521.0363">2061 787 128,'4'0'49,"-4"0"-38,4 3 10,-4-3 2,9 0 6,0 0 5,-1 0-5,1 0-3,-1 0-14,1-3 3,-1-1 5,5-4 0,-4 1 0,4-5-4,0-3-2,-5-4-2,1 0 0,-1-4 0,1 1 2,-5-5-1,0-3 2,-4-1-4,-4 1-1,0 4-4,-5 3-1,1 4 3,-5 0 3,0 11-2,0 8 2,-4 8-8,0 7-4,-5 8 0,1 7 0,4 4 1,0 0 2,4 4-1,0 4 2,4 4-2,5-1 2,8 4-4,5 1 0,4-5 1,8-3 0,9-4-3,5-8 2,7-3-10,1-8-3,4-8-13,5-7-3,-1-4-11,-8-8-1,0 1-22,-5-8-7,1-4-35</inkml:trace>
          <inkml:trace contextRef="#ctx0" brushRef="#br0" timeOffset="2887.9824">2716 802 156,'0'-4'57,"5"4"-44,-1-4 29,-4 4 11,4 0-1,5 0 2,-5-4-19,5 1-9,-1-1-15,1 0-1,-1 0 3,1 1 4,4-1 2,0 0-6,0 4-3,4 0-3,0 0-2,0 0-6,4 0 1,1 0-2,-1 0-2,1 0-17,3 0-7,1-4-31,4 0-15,4-3-56</inkml:trace>
          <inkml:trace contextRef="#ctx0" brushRef="#br0" timeOffset="4158.7261">3530 373 312,'-34'4'115,"26"-12"-89,-5 1-12,8 3-12,1-4 1,0 1 5,-5-1 14,1-3 8,-1 0-15,5-5-4,0 1-3,-1 0-2,-3 0-1,8-4-1,8 4 2,-3-1-1,3 1 2,5 0 0,8 0 1,5 0 2,8 3 4,1 1-2,-1 0 3,5-1-6,-1 1-3,1 3-3,-5 1 0,-4 3-2,0 0 2,0 0-2,-4 4-1,-1 0 1,1 4-1,-5 0-7,1 0 0,-1 0-17,-4 3-4,1 1-17,-1 3-4,0 0-12,-4 5-4,0 3-35,-5 0-44,1 7 50</inkml:trace>
          <inkml:trace contextRef="#ctx0" brushRef="#br0" timeOffset="4653.7909">3415 1056 252,'-22'23'96,"18"-19"-75,4-4-1,0 0-4,0-4-12,0 4-2,4-4 18,-4 4 9,5-4-14,-1 0 3,5 1 0,3-5-6,-3 4-2,4 0-1,0 1 1,4-5-5,0 0-3,4 5 10,5-1 6,4 0 0,4-3-1,1-1-5,-1 4 0,0-3-1,0 3 1,1 0 0,-5 0 0,0 0-4,-5 1-3,1-1 0,0 0 1,-5 0-3,-4 4 0,-4 0-3,0 0-3,-4 0 2,-1-4 0,1 1-24,-1-1-8,5-4-38,0 1-15,8-9-76</inkml:trace>
          <inkml:trace contextRef="#ctx0" brushRef="#br0" timeOffset="3346.6477">3539 187 260,'-4'-11'99,"4"3"-77,0-3-9,4 7-7,0 0 7,1 1 8,-1-1 12,-4 0 4,0 4-19,0 0-4,4 8 0,0 3-8,1 8-3,-5 7 6,0 12 4,0 8-2,0 3 1,0 8-3,-5 0 0,1 4-5,0-4-1,0 0-1,-5-4-2,5-4-4,-5-3 0,5-9-20,0-6-7,-1-8-17,1-4-5,4-12-16,4-11-4,5-11-36</inkml:trace>
          <inkml:trace contextRef="#ctx0" brushRef="#br0" timeOffset="3703.486">3937 244 260,'0'0'96,"0"0"-75,0 4-1,0-4-4,0 4-3,-4 0 4,0 3 4,4 1 4,-4 3-13,-1 1 0,1 3-1,0 4-4,4 0-2,0 3 2,0 9 2,0 7 2,0 7 1,0 1-2,0-1-1,0 5-3,0-1-1,0 4-3,0 0 1,0-4-2,0-3-1,0-8-8,0-12-5,0-3-13,0-8-6,0-3-21,0-12-6,4-15-40,0-8-47,5-15 45</inkml:trace>
        </inkml:traceGroup>
        <inkml:traceGroup>
          <inkml:annotationXML>
            <emma:emma xmlns:emma="http://www.w3.org/2003/04/emma" version="1.0">
              <emma:interpretation id="{A3FB3794-7B24-4123-A792-A24E6D83B908}" emma:medium="tactile" emma:mode="ink">
                <msink:context xmlns:msink="http://schemas.microsoft.com/ink/2010/main" type="inkWord" rotatedBoundingBox="5879,13367 9306,13175 9366,14249 5940,14442"/>
              </emma:interpretation>
              <emma:one-of disjunction-type="recognition" id="oneOf1">
                <emma:interpretation id="interp5" emma:lang="en-US" emma:confidence="1">
                  <emma:literal>should</emma:literal>
                </emma:interpretation>
                <emma:interpretation id="interp6" emma:lang="en-US" emma:confidence="0">
                  <emma:literal>Should</emma:literal>
                </emma:interpretation>
                <emma:interpretation id="interp7" emma:lang="en-US" emma:confidence="0">
                  <emma:literal>shoulda</emma:literal>
                </emma:interpretation>
                <emma:interpretation id="interp8" emma:lang="en-US" emma:confidence="0">
                  <emma:literal>Shoulda</emma:literal>
                </emma:interpretation>
                <emma:interpretation id="interp9" emma:lang="en-US" emma:confidence="0">
                  <emma:literal>showed</emma:literal>
                </emma:interpretation>
              </emma:one-of>
            </emma:emma>
          </inkml:annotationXML>
          <inkml:trace contextRef="#ctx0" brushRef="#br0" timeOffset="6441.2836">5167 176 192,'-13'-27'74,"9"16"-58,-5-5 1,5 12-6,-5 1 19,1-1 10,-1 0-9,-4 4-4,0 4-15,-4 0-10,0 3-2,0 5 0,0 3 0,-4 4 0,-1 8 0,1 3 0,-5 4 2,0 1-1,5-1-1,-1 0 1,5 0-1,0 1 2,4-1 1,5-7-4,4-5-1,-1 1 3,10-4 3,3-3 1,1-5 0,3 0-1,6 1 0,-1-5-2,0 5-2,0-1 1,4-3 1,-3 0-1,-1 3-1,0 0 1,0 1 1,-4 3-3,0-4 0,-5 1 1,5-1 0,-4 1-3,-1-1 2,1 1 3,-9-5 1,0 1 3,-4-1 1,-5 1 1,-4 0 0,-4-1-2,-4 1 1,-1 3 5,-8-3 2,0 3 1,-4-3 4,0 0-5,-1-5 2,1 1-9,4-4-2,4 0-5,1-4-3,3 1-7,5-5-2,4 0-6,5 1-2,-1-1-11,9-3-5,4-1-8,5 1-2,4-4-33,8-1-13,5-3 1</inkml:trace>
          <inkml:trace contextRef="#ctx0" brushRef="#br0" timeOffset="7238.2123">5420 23 248,'-9'-4'93,"9"1"-72,0-1-15,0 4-10,0-4 10,0 4 7,0 0 10,0 0 3,0 0-13,0 0-8,4 8-1,1-1-5,3 9 0,-4 3 10,1 7 5,-1 8 0,0 8 2,1 8-5,-5 11-1,0 0-2,0 7 0,-5 5-4,1-9-3,0-3 2,-5 0 2,1-4 0,-1-7 0,0-12-6,5-8-1,0-7 5,0-4 3,-1-7-6,1-9 1,0-6-1,4-5 0,0-11-3,4-4 0,5-4 4,3-3 1,1-4-5,4-4 0,5-4 3,-1 0 4,5 4-3,0 0-1,-1 3 0,1 1 0,0 0 2,-1 11 1,-3 4-4,-1 4-1,1 7 3,-5 4 1,0 4 4,-4 8 3,-5 7-2,-3 4 1,-1 12-3,0 3 0,1 0-1,-5 1 0,-5-1-5,5 0 1,0 0 0,-4-3 0,0-5-5,4-3-1,0-4-13,0 0-5,0-7-12,4-1-4,0 1-17,5-5-6,-1-3-52,1-4-26,4 0 72</inkml:trace>
          <inkml:trace contextRef="#ctx0" brushRef="#br0" timeOffset="7753.7761">6118 435 228,'0'3'85,"0"-3"-66,0 0-1,0 0-3,0 0 4,0 0 6,0 0-5,0 8-1,0 0-11,0 3-5,0-3-2,0 11 1,-4 0 3,-1 7 4,-3 1 5,-1 3-6,1 5-2,3-1-1,1 4-1,0 0-2,-1-4-2,5 1-2,0-9 1,5-3-1,3-4 0,1-4 0,4-7-2,4-8 3,4-8 2,5-7 4,4-8 2,0-3 1,-4-5 2,-1-7 1,-3-8 1,-5 1-2,-9-5 1,1 1 3,-9 7 1,0 4 0,-4 4 1,-5 7-6,-4 8-4,-4 4-8,0 11-1,-4 4-17,-1 7-6,1 5-12,4 7-1,-1 0-30,1 8-10,9-5-45</inkml:trace>
          <inkml:trace contextRef="#ctx0" brushRef="#br0" timeOffset="9157.7893">6529 473 304,'-9'15'112,"9"-8"-87,5-10-18,-5 3-14,0 0 1,0 7 5,4 5 10,-4-1 7,0 4-8,0 1-2,4 3 0,-4 0-5,5 3-1,-1 1 0,0 0 0,0 0 0,5-4 2,0-4-1,-1 0 2,1-3-2,4-4-1,-1-1 5,6-7 1,-1 0 0,0-7-1,0-5 3,0-3 3,0-8-2,0-4 2,0-3-2,1-4 0,-6-4-5,1-1-3,0 5 2,4 0 0,-4 4-4,-4 7 1,-1 7 0,-3 5 0,-1 3-7,-4 8 0,0 8-2,0 7 1,0 8 2,0 0 2,0 11-1,4-7 1,0-1 0,5-3 3,0-4-7,-1 0 1,5-7-6,0-1-2,4-3 4,4-4 2,1-8 2,3-4 3,1-15 6,0-3 4,0-9 1,-1-6 3,-3-13 1,-5-3 1,-4-4 2,0 0 4,-5-3-6,-8-5 1,0 8-2,-4 8 1,0 11 2,-1 8 4,1 11-6,0 11-2,-5 20-10,-8 19-5,-4 18 0,-5 20 3,-4 27-4,0 10 0,4-3 3,5-3 1,4-1 2,8-8 0,9-7-5,13-11-1,8-12 0,9-11 4,5-12 1,3-11 3,9-16 1,5-11 3,3-11-3,1-8-2,-5-3-3,-3-5 1,-6 1 1,-3-1 0,-5 5 0,-4-5 0,-8 5 4,-1-5 5,-4 4 1,-4 1 2,-4 3-4,-1 4-3,-4 0 2,-4 7 0,0 1-10,0 3-3,0 1-4,-4 3 1,-4 4-8,-1 8-2,0 7 1,1 4 3,-1 0 2,1 4 3,3-4 1,5-4-3,5 4 0,-1-4 1,5-3 2,-1-5 1,5-3 2,4-4 4,-4-4-1,4-3-1,0-8 3,0-5 0,-4-10 3,4 0 3,-4-9 7,-4-6 2,-1-12 4,-3-4 1,-1-4-2,-4 0 0,0-7-1,4 0 0,0 3-2,1 8-1,-1 12 1,0 11 4,1 7-4,-1 8 2,-4 16-11,0 18-3,-4 20-4,-1 14 0,-3 16 0,-1 15-2,5 16 3,4 7 0,8-4-2,5-8 2,4 1-6,9-16 0,8-15-21,5-11-7,8-15-28,5-16-13,3-15-69</inkml:trace>
        </inkml:traceGroup>
        <inkml:traceGroup>
          <inkml:annotationXML>
            <emma:emma xmlns:emma="http://www.w3.org/2003/04/emma" version="1.0">
              <emma:interpretation id="{39341E50-77F2-43F7-BC58-94103D2AF189}" emma:medium="tactile" emma:mode="ink">
                <msink:context xmlns:msink="http://schemas.microsoft.com/ink/2010/main" type="inkWord" rotatedBoundingBox="10146,12959 10808,14234 9852,14730 9190,13455"/>
              </emma:interpretation>
              <emma:one-of disjunction-type="recognition" id="oneOf2">
                <emma:interpretation id="interp10" emma:lang="en-US" emma:confidence="0">
                  <emma:literal>be</emma:literal>
                </emma:interpretation>
                <emma:interpretation id="interp11" emma:lang="en-US" emma:confidence="0">
                  <emma:literal>he</emma:literal>
                </emma:interpretation>
                <emma:interpretation id="interp12" emma:lang="en-US" emma:confidence="0">
                  <emma:literal>her</emma:literal>
                </emma:interpretation>
                <emma:interpretation id="interp13" emma:lang="en-US" emma:confidence="0">
                  <emma:literal>bed</emma:literal>
                </emma:interpretation>
                <emma:interpretation id="interp14" emma:lang="en-US" emma:confidence="0">
                  <emma:literal>tie</emma:literal>
                </emma:interpretation>
              </emma:one-of>
            </emma:emma>
          </inkml:annotationXML>
          <inkml:trace contextRef="#ctx0" brushRef="#br0" timeOffset="11349.6795">8538-228 236,'-9'-11'88,"9"11"-69,0-4-5,0 4-14,0 0 4,0 0 10,-4 0 9,4 4-12,0-4-4,0 0-2,0 3 1,-4 1 1,4 4 1,-4 3 2,4 8-3,-5 4 1,1 8-5,0 7 0,-5 7 1,1 12 0,-1-11-2,-8 46-2,-9 7-2,5 0-1,-1-8 2,5-4 2,0-22 0,0 11 2,4-7-2,4-12-1,5-11 1,0-12 1,0-7-6,21-20 3,4-7 4,1-7 1,3-5 3,1-7-6,4-4-1,0 0 0,-4 1 0,-5-1 0,1 0 0,-1 0 2,-4 4 1,-4-4 1,0 4 0,-5-4-2,1 4-2,-5 4 1,0 0-1,1 0 0,-1 7 2,-4 0-3,0 1-2,0-1 4,0 4 1,0 0 2,0 4 0,0 0-5,0 0 1,0 0-5,0 8 1,-4 4 0,-1-1 2,5 4 1,0 4 3,0 0-1,0 4-1,5-4-2,-1 0 1,5 0 1,3 0 0,1-4 0,4 1 2,1-5-3,3 1 0,5-5 1,-1-3 2,1 0 1,-4-4 1,3-4-2,-3 0 1,-5-3 2,0-1 4,0-3-2,0-5-2,-4-3 4,0 0 2,-5-7-6,5-5-1,-4 4-2,-5 1-2,5 3 1,-5 4-1,0 4 4,-4 3 5,0 5-5,-4 7 0,0 7-4,-5 8-1,1 8-4,-5 8 1,0 3 2,0 8 3,4 0 2,1 4 1,8 3 0,4 1 0,13-5 0,9-3 0,8-8 0,9-11 2,13-11-5,4-12-1,8-19-16,9-12-4,9-11-41,4-11-15</inkml:trace>
        </inkml:traceGroup>
        <inkml:traceGroup>
          <inkml:annotationXML>
            <emma:emma xmlns:emma="http://www.w3.org/2003/04/emma" version="1.0">
              <emma:interpretation id="{CAE6C67A-DBBD-4692-A0BB-F1F913CA63E4}" emma:medium="tactile" emma:mode="ink">
                <msink:context xmlns:msink="http://schemas.microsoft.com/ink/2010/main" type="inkWord" rotatedBoundingBox="17087,12927 22579,12846 22614,15209 17121,15290"/>
              </emma:interpretation>
              <emma:one-of disjunction-type="recognition" id="oneOf3">
                <emma:interpretation id="interp15" emma:lang="en-US" emma:confidence="0">
                  <emma:literal>57,010 t</emma:literal>
                </emma:interpretation>
                <emma:interpretation id="interp16" emma:lang="en-US" emma:confidence="0">
                  <emma:literal>570.10 t</emma:literal>
                </emma:interpretation>
                <emma:interpretation id="interp17" emma:lang="en-US" emma:confidence="0">
                  <emma:literal>57,010</emma:literal>
                </emma:interpretation>
                <emma:interpretation id="interp18" emma:lang="en-US" emma:confidence="0">
                  <emma:literal>570.10*</emma:literal>
                </emma:interpretation>
                <emma:interpretation id="interp19" emma:lang="en-US" emma:confidence="0">
                  <emma:literal>57,010b</emma:literal>
                </emma:interpretation>
              </emma:one-of>
            </emma:emma>
          </inkml:annotationXML>
          <inkml:trace contextRef="#ctx0" brushRef="#br0" timeOffset="21483.3811">16431-7 124,'5'-23'49,"-1"8"-38,0-12 8,0 16 1,-4-5 14,0-3 8,0 0-8,0-3-3,0-1-18,0-8 3,0 8 2,0 1 1,0-1 3,0 0-1,-4 0-1,0 4-2,-5 0-1,1 0-3,-1 4-1,-4-1-7,-4 5-2,0 3 2,-4 1 1,-5 3-3,0 0-3,-4 4 0,0 4-1,0 0 2,0 3 1,0 1-4,0 3 1,0 1 0,0 3 2,0 4-1,0 4-1,0 0 3,5 0 0,-1-1-4,0 5 1,1 0 0,3-4 2,5 7-3,4-7 0,5 0-1,3 0 0,1-1 2,4-2 2,0-1 1,4-4 3,5 4-5,4-4-1,0 0 2,4 1 1,8-1-1,-3 0-2,4 0 1,-1 0 1,5 1-1,0-1 2,-4 0-2,0 0 2,-1 1-2,-3-1-1,-1-4 3,1 4 0,-1-3-4,0-1 1,-3 5 0,-1-1 2,0 0-1,0 0-1,0 4 1,0 0-1,0 0 2,1 0 1,-6 0-4,1 0-1,0 1 1,0-5 0,-5 4 1,1-4 2,-9 0-1,0 0 2,0 1 2,-4 3 2,-5 0 1,-4 0 0,-4-4-2,-8 4 1,-1-4 2,-4-3 2,0-1 3,0-7 4,0-4-6,4 0 1,0-8-13,1-3-4,-1-8-20,0-4-8,1-4-23,-1 1-8,0-1-50,-4-3-22,-4 3 9</inkml:trace>
          <inkml:trace contextRef="#ctx0" brushRef="#br1" timeOffset="37207.9106">17023 25 236,'-4'0'90,"0"4"-70,8-4-3,-4 0-7,0 0 0,0 0 6,0 0 5,0 0 4,0 0-13,0 0-2,0 0 0,0 0 3,0 0 2,0 0-6,0 0-3,0 0-3,0 0-3,4 4-2,5 0 1,0-1-1,-1 1 0,5 0 2,0 4 2,0-1-3,4 1 0,4-1 1,1 1 0,3 0 0,1 3 0,0 0 0,-5 1 0,1-1 0,-5 1 0,0-1 0,0-3 2,-8-1-1,3 1-1,-3 0 1,-5-5-1,1 1 0,-5-4 0,0 0 0,0 0 0,0 0 0,0 0 0,0 0 0,4 4 0,-4-4 0,0 0 0,0 0 0,4 4 2,-4-4-3,0 0-2,0 0 4,0 0 3,0 0-3,0 0-1,4 4 4,-4-4 2,0 0-2,0 0-1,0 0 1,5 7 0,-5 5 0,0 3 0,0 12-2,-5 7 1,-7 8-2,-6 7-1,-3 5 3,-5 3 0,1 0-4,-5 4-1,0 0-17,0-4-5,4-8-70,5-3-28</inkml:trace>
          <inkml:trace contextRef="#ctx0" brushRef="#br1" timeOffset="40165.5528">18039 56 68,'0'-4'27,"0"4"-21,0 4 16,0-4 6,0 0-4,0 0-2,0 0-1,0 0-1,0 0-3,0 0 0,0 0-9,0 0 8,0 0 4,0-4-4,0 4-1,0 0 2,0 0 1,0 0-5,-5 0 0,1 0-6,0 0 1,-1 0-1,1-4 1,0 4-2,0 0-1,-1-4-1,1 4 0,0 0 2,-1 0 1,1 4-1,0-4-1,0 0-3,-1 0-2,1 4 1,0-4 1,-1 0-1,1 0-1,0 0-2,0 4 1,4-4 3,-5 0 1,5 0 1,-4 3 0,0 1-2,0 0 1,4 0-2,-5 0 2,1-1-2,0-3-1,-1 4-2,1 0 1,0 0-1,0 3 0,-1 1 2,1 3 2,-5 5-3,1-1-2,-1 0 4,1 4 1,-1-4 0,1 4-2,-5 1-2,4-1 1,1 0 1,-1 0 0,0 0 0,5 0 2,0 0-1,4 0-1,0 0 1,0 0-1,4 0 0,0 0 2,1 0 1,3 0 1,1 0-2,-1 0-2,1-4 1,0 4-1,-1-3-3,1-1 2,-1 0-1,5 0 0,0-3 2,0-1 0,4 1 0,0-5 2,0 1-3,0-4 0,5-4 1,-1 0 0,1 0 2,3-4 3,1-8-4,4-3-1,4-4 2,-4-4 1,-4 0-1,0 1 1,-5-1 0,0 0 3,-3 0 3,-6 4 2,1-4 1,-4 4 2,-1-4-5,-3 0-1,-1-3 0,-4-1 2,0 0-5,0-3-1,-4 0-2,-1 3-2,-3 0 3,-1 4 0,-4 1-8,1 2-4,-6 1-6,-7 4-4,-5 0-7,-4 4-4,-5 3-8,-4 0-3,5 5-44,-1-5-18,0 0 3</inkml:trace>
          <inkml:trace contextRef="#ctx0" brushRef="#br1" timeOffset="40931.9952">18733 356 272,'-5'-3'104,"5"3"-81,-4-4 1,4 4-7,0-4 1,0 0 3,0 0 5,0 1 3,0-1-15,-4 0 1,4 0-1,0 0 6,0 0 2,0 1 2,0-1 0,0 4-5,0 0-1,0 0-4,0 0-1,0 0-5,0 0-3,0 0 0,0 0-1,0 0 0,0 0 0,0 0-2,0 0-2,0 0-4,0 0 0,0 0-7,0-4-3,0 0-19,-5 0-8,1 1-37,0-9-14,0-3-67</inkml:trace>
          <inkml:trace contextRef="#ctx0" brushRef="#br1" timeOffset="42912.1928">19178-32 276,'-4'-8'104,"4"5"-81,4-1 3,-4 4-6,0 0 6,0 0 9,0 0-8,0 0-1,0 0-15,0 0-4,4 7-3,-4-7 0,5 4 0,-1 4 2,-4-1 1,0 1 3,0 3 4,0 5-6,0 3-2,0 4-1,-4 7 1,-1 8-1,1 8 2,0 3-6,-5 1-1,1-5 0,-1 1 2,0-8-6,1-3-1,4-1-16,-1-8-6,1-7-15,0-3-6,-1-5-18,5-3-9,0-1-138,9-18 116</inkml:trace>
          <inkml:trace contextRef="#ctx0" brushRef="#br1" timeOffset="43481.4258">19636 90 196,'-4'0'74,"8"0"-58,-4 4 7,0-4-1,0 3-1,-4 5 4,0 3-9,-1 5-2,-3 3-8,-5 7-6,0 5-1,0 3 1,0 4 2,1 0 1,7-3 1,5-5-5,5 0 1,-1-3 2,4 0 1,1-12-1,4 0 1,4-3-2,0-9-1,5-3 1,3-7-1,5-8 8,0-4 7,0-12 4,0 1 3,-4-8 1,0 0 3,-5-4-5,0 0-1,-8 4-7,-4 3 0,-5 5 1,-4-1 1,-4 5-11,-9 7-1,-4 0-19,-5 4-6,-7 3-31,-1 4-11,-5 5-88</inkml:trace>
          <inkml:trace contextRef="#ctx0" brushRef="#br1" timeOffset="47190.2625">17576 901 288,'0'0'110,"0"0"-86,4 0-2,-4 0-8,0 0 1,0 4 4,-4 3 0,0 8 0,-9 12-10,-4 11 3,-5 16 4,-3 10 3,-10 9 1,-3 7-7,-1 7-3,1 4-8,-1 1-3,1-5-36,3-7-12,5-3-75,9-5-70,-1-19 63</inkml:trace>
          <inkml:trace contextRef="#ctx0" brushRef="#br1" timeOffset="49260.4542">20986-359 360,'-13'11'134,"8"-11"-104,1 0-17,4 0-16,0 0-14,0 0 0,0 8 18,0 3 10,0 8-4,-4 4-3,0 7-3,-1 8-1,1 16 2,-5-1-3,1 4 0,-5 4-1,0 0 0,0-4 2,5-4 2,-5-7-1,9-4 2,-5-8-2,5-7-1,0-4 1,4-8-1,0-4-5,0 1 1,0-5 2,0 1 1,0-8 3,8-4 1,1-7 1,4-4 0,-1-8 0,1-4 0,0-3 2,0-5 3,0-3 0,0 4 0,-5 0-3,-4-1 1,-4 1-2,0 0 0,-4 7-1,0 4 0,0 4-2,-5 4 1,0 4-2,-3 7-1,-1 4-2,-4 8-1,-5 3-1,1 0 3,-1 5-2,1-1 1,0 0 2,3 0 0,6 1 4,-1-1 2,8 0 2,5 0 0,9-3-2,8-5-1,9-3 3,8-8 5,9-7-5,4-4-2,9-8-10,-1 0-5,1-8-15,-4-3-5,-1 0-36,5-8-13,-14-7-67</inkml:trace>
        </inkml:traceGroup>
      </inkml:traceGroup>
    </inkml:traceGroup>
    <inkml:traceGroup>
      <inkml:annotationXML>
        <emma:emma xmlns:emma="http://www.w3.org/2003/04/emma" version="1.0">
          <emma:interpretation id="{F224CE34-59CE-4978-A1A5-713B2C32EF36}" emma:medium="tactile" emma:mode="ink">
            <msink:context xmlns:msink="http://schemas.microsoft.com/ink/2010/main" type="paragraph" rotatedBoundingBox="1695,15103 13821,14907 13854,16905 1727,17101" alignmentLevel="1"/>
          </emma:interpretation>
        </emma:emma>
      </inkml:annotationXML>
      <inkml:traceGroup>
        <inkml:annotationXML>
          <emma:emma xmlns:emma="http://www.w3.org/2003/04/emma" version="1.0">
            <emma:interpretation id="{D1AA86E8-A52A-4599-96AB-481AE6F13205}" emma:medium="tactile" emma:mode="ink">
              <msink:context xmlns:msink="http://schemas.microsoft.com/ink/2010/main" type="line" rotatedBoundingBox="1695,15103 13821,14907 13854,16905 1727,17101"/>
            </emma:interpretation>
          </emma:emma>
        </inkml:annotationXML>
        <inkml:traceGroup>
          <inkml:annotationXML>
            <emma:emma xmlns:emma="http://www.w3.org/2003/04/emma" version="1.0">
              <emma:interpretation id="{55B0947B-01FF-4338-BA95-FE94AFFF8337}" emma:medium="tactile" emma:mode="ink">
                <msink:context xmlns:msink="http://schemas.microsoft.com/ink/2010/main" type="inkWord" rotatedBoundingBox="1695,15103 5304,15045 5337,17043 1727,17101"/>
              </emma:interpretation>
              <emma:one-of disjunction-type="recognition" id="oneOf4">
                <emma:interpretation id="interp20" emma:lang="en-US" emma:confidence="1">
                  <emma:literal>perhaps</emma:literal>
                </emma:interpretation>
                <emma:interpretation id="interp21" emma:lang="en-US" emma:confidence="0">
                  <emma:literal>Perhaps</emma:literal>
                </emma:interpretation>
                <emma:interpretation id="interp22" emma:lang="en-US" emma:confidence="0">
                  <emma:literal>periapt</emma:literal>
                </emma:interpretation>
                <emma:interpretation id="interp23" emma:lang="en-US" emma:confidence="0">
                  <emma:literal>pentapod</emma:literal>
                </emma:interpretation>
                <emma:interpretation id="interp24" emma:lang="en-US" emma:confidence="0">
                  <emma:literal>beerhall</emma:literal>
                </emma:interpretation>
              </emma:one-of>
            </emma:emma>
          </inkml:annotationXML>
          <inkml:trace contextRef="#ctx0" brushRef="#br1" timeOffset="51272.7008">639 1731 224,'-8'0'85,"8"4"-66,4-1-1,-4-3-3,0 0-9,0 0-1,0 0 9,4 4 2,-4 4-7,0 3 3,0 16 2,0 3-3,0 9-1,-4 10 0,4 12 1,-4 19-5,-1 11-2,1 16 0,0 3 0,-5 12-2,1 0-2,3-4 1,-3-8 1,-1-7-3,-4-15 0,1-8 1,3-8 2,0-11-1,-3-15 2,-1-8-7,4-8-1,1-7-7,-5-8-3,4-3 2,1-8 2,-1-4 2,1-4 3,-1-8 4,0-3 1,5-4 1,0-8 2,4-3 1,0-12 1,8-4 0,1-7 2,4-8-1,0 0 0,4 0 1,4 0 1,1 4 1,-1 0 0,5 4-4,4-4-1,0 0-1,4 3 1,0 5-2,1 7 2,-1 4 0,-4 4 3,0 7-1,-5 8 0,1 7 1,0 9 1,-5 3-1,-4 7-1,-4 5-3,0 7 1,-9 4-2,-4 3 2,-4 5-2,-4-5 2,-5 1-2,-4-4-1,-5-4-4,1 0-2,-5-4-11,5-3-3,-1-5-23,5-7-8,4-7-77</inkml:trace>
          <inkml:trace contextRef="#ctx0" brushRef="#br1" timeOffset="51843.7648">1209 2607 128,'39'-19'49,"-22"3"-38,8-7 10,-12 16 4,4-5 3,-4-3 3,0 0-5,0 0-2,0 0-13,-5-1 7,1-3 4,-5 4-5,-4-4 1,-4 0-9,0 0-1,-1 0-4,-3-4-3,-1 4 0,-4 4-1,5 0 0,-1 3 0,1 4 4,-1 8 2,1 8-5,-1 7-2,5 8 0,-1 11 0,1 12 5,-4 7 2,3 8 0,1-4 1,0 4-2,4-3 0,4-5-3,5-8-2,3-3-4,6-11 0,3-12-16,5-12-6,4-10-1,0-9 4,4-11-29,0-3-13,-4-5-28</inkml:trace>
          <inkml:trace contextRef="#ctx0" brushRef="#br1" timeOffset="52459.2645">1590 2728 192,'-8'-3'71,"3"3"-55,1-8 17,4 4 5,0-3-5,-4-1 1,0-3-8,-1-5-2,1 1-13,0-4-2,4-8 1,0-3-4,4-1 2,5 1-5,3 0-2,1 3-3,4 0-1,0 8 2,1 4 2,-1 7-2,4 5 0,-4 6 1,5 9 0,-5 11 2,4 7 1,-4 4-1,1 1 1,-6-1-4,1 0-2,-4 0-5,-1-7 0,1-4-18,0-4-6,-1-8-23,1-7-10,-1-8-40,5-11-16,4-11 64</inkml:trace>
          <inkml:trace contextRef="#ctx0" brushRef="#br1" timeOffset="53121.1628">2027 1990 228,'0'-12'85,"0"5"-66,0-12 3,4 11-3,1-3-4,3-1 4,-3 5 4,3 3 3,-4 0-13,1 0 1,-5 4 2,8 4-6,1 7-1,-1 5-5,1 3-1,0 7-1,-1 9 1,-4 10-2,1 12-1,3 8 1,-4 0-1,1 0-3,-5-1 2,0-3 1,0 0 2,-5-8-6,1-7 1,0-4 3,0-8 2,-5-7 0,5-4 1,-5-8-2,1-4-1,-1-3-2,5-4 1,0-4 1,-1-8 2,1-3-1,4-4-1,0-4 1,4 0-1,5-4 0,4 0 2,0-8-1,4 1-1,4 3-2,0-3 1,1 3 3,4 4 1,-1 4-4,-3 0-1,-1 12 3,5 3 1,0 4 0,-5 11 1,-4 12-2,0 4-1,0 3-4,0 4 0,1 1-7,-6-1-3,6 0 1,-6 1 2,1-9-17,0-3-7,4-4-33,-4-8-11,9-11-19</inkml:trace>
          <inkml:trace contextRef="#ctx0" brushRef="#br1" timeOffset="53711.7392">2888 2409 244,'-4'0'90,"4"0"-70,-4-4-5,4 4-6,0-4 5,-5 0 6,1 0-4,0 1-1,-1-1-9,1 0-2,0 4 0,0 0 2,-5 4 3,0 3-2,-3 5-2,-1 7-5,0 7 0,-4-3-2,0 8 0,4-1 2,0 1 0,0-1 0,4 1 0,1-5 0,4-3 0,4 0-5,4-8 1,4-3-3,1-5 2,8-7 3,5-7 3,-1-9 2,5-3 3,-1-3-1,1-5 0,-4-4 1,-1 1 3,-4-1 2,-4 5 1,0 3-2,-5 4-1,1 4 3,-5 3 3,0 5-6,-4 7-1,0 0-4,5 11-3,-1 8 0,0 4-1,1 0-5,-1 0 1,0 3-5,5-3-1,-1 0-6,1-4-1,4-4-8,4-3-2,0-8-12,4-4-5,1-8-34,-1-7-54,9-20 30</inkml:trace>
          <inkml:trace contextRef="#ctx0" brushRef="#br1" timeOffset="54359.5522">3368 2005 244,'-13'-15'93,"9"11"-72,-1-4 3,5 5-5,0-1-4,-4 0 4,4 4 4,0 0 3,-4 4-13,0 3-8,4 9-1,-5 6-3,5 9-1,0 11 1,-4 11 1,4 8-1,0 11 2,0 4-2,0 20-1,0 6 1,-4 9-1,-1 3-7,1 0-3,0 4-1,0 0-1,-5-7-2,5-8-1,-5-12-1,-4-11 2,0-15-1,1-16 2,-6-11-15,6-15-7,-1-19 10,0-8 6,0-15 12,5-11 4,-1-12 9,5-12 4,8-3 8,0-7 6,1-13 9,3-3 4,5 1-6,4-5-2,4 4-5,1 4-3,4 7-7,-1 8-1,-3 4-4,-1 11 2,1 8-2,-5 8 0,0 7-5,-4 4-1,4 4-1,-4 3 1,0 5-7,-1 3 1,1 4-4,0 4 2,0 3 1,0 9 2,0 3-1,-1 3-1,-3 5 3,-5 4 0,-4 3 1,-4 0 0,-5 0-5,-3-3 1,-1-5-9,0-3-2,-4-7-32,0-9-14,0-14-65</inkml:trace>
          <inkml:trace contextRef="#ctx0" brushRef="#br1" timeOffset="54965.2208">3963 2416 200,'17'-23'74,"-8"12"-58,4-8 3,-9 7-2,0 1-2,1 0 3,-5-1 3,0 1 4,-5-1-13,-3 5 0,-1-1-1,-4 4-2,1 8 0,-6 4 3,-3 3 3,4 4-6,-9 4-1,0 0 0,1 8 0,-1-4-4,5 4-3,3 3-3,6-7 1,-1-4 1,8 4 0,1-4-3,8 0 0,5 0 2,4 0 0,4 0 1,0 0 2,0 0-1,5-4 2,-1 1-4,-4-1-2,0 0 2,1 0 2,-6 0 0,1-3-1,-4-1 1,-1 1 1,-8-1-1,0 1 2,-8 3-4,-1 0 0,-12 0 1,-1 0 0,-12-3-5,-4-1 1,-10-3-9,1 0-4,5-8-27,-1-8-9,4-19-67</inkml:trace>
        </inkml:traceGroup>
        <inkml:traceGroup>
          <inkml:annotationXML>
            <emma:emma xmlns:emma="http://www.w3.org/2003/04/emma" version="1.0">
              <emma:interpretation id="{25ACFB64-C880-49D0-940D-3208B4D197A9}" emma:medium="tactile" emma:mode="ink">
                <msink:context xmlns:msink="http://schemas.microsoft.com/ink/2010/main" type="inkWord" rotatedBoundingBox="6002,15621 8077,15588 8091,16435 6016,16469"/>
              </emma:interpretation>
              <emma:one-of disjunction-type="recognition" id="oneOf5">
                <emma:interpretation id="interp25" emma:lang="en-US" emma:confidence="1">
                  <emma:literal>even</emma:literal>
                </emma:interpretation>
                <emma:interpretation id="interp26" emma:lang="en-US" emma:confidence="0">
                  <emma:literal>evens</emma:literal>
                </emma:interpretation>
                <emma:interpretation id="interp27" emma:lang="en-US" emma:confidence="0">
                  <emma:literal>event</emma:literal>
                </emma:interpretation>
                <emma:interpretation id="interp28" emma:lang="en-US" emma:confidence="0">
                  <emma:literal>Even</emma:literal>
                </emma:interpretation>
                <emma:interpretation id="interp29" emma:lang="en-US" emma:confidence="0">
                  <emma:literal>elven</emma:literal>
                </emma:interpretation>
              </emma:one-of>
            </emma:emma>
          </inkml:annotationXML>
          <inkml:trace contextRef="#ctx0" brushRef="#br1" timeOffset="55896.7925">4709 2641 68,'8'4'27,"5"-4"-21,8-4-4,-8 0-1,4 0 34,5 0 16,3-3-3,1-1-1,0-3-12,0-1-4,-1-3-17,1 0 2,0-4 4,-5 0 2,-8-4 2,0 0-2,-5-4 1,-8-7-7,-4 0 1,0 0-8,-5 3-3,1 5 5,-5 7 5,-4 3-2,0 9 2,-5 7-7,-4 15-1,1 8-6,-1 11-4,0 8 3,1 7 1,-1 9-3,5 2 1,-1 5 0,9 4 2,5-5-1,3-3-1,10-7-2,3-9 1,5 1-1,4-8 0,5-7-5,3-9 0,5-3-6,0-7-2,0-12-5,5-4 0,-5-7-11,4-8-3,-4-8-37,0-11-17,0-8-19</inkml:trace>
          <inkml:trace contextRef="#ctx0" brushRef="#br1" timeOffset="56303.4501">5265 2416 284,'-4'12'107,"8"-12"-83,-4 0-12,0 0-8,0 0-4,5 3 4,-5-3 10,0 0 5,4 12-9,5 3-6,-1 4-2,1 8 0,-1 3 1,1 8-1,-1 8 1,-3 7 0,3 8 1,1 0 0,-1-4 2,1-3-3,-1-9-2,1-7-3,0-7 1,-1-8 3,1-8 1,-1-8 10,5-10 3,0-16-1,4-19-1,0-16-6,0-10-3,5-5-2,-5-3-3,0-4-2,0 7 1,0 4-15,-4 8-4,0 0-19,-4 15-7,-1 8-29,1 11-12,-1 8-20</inkml:trace>
          <inkml:trace contextRef="#ctx0" brushRef="#br1" timeOffset="56844.2003">5664 2881 228,'4'4'85,"9"-8"-66,17-8-10,-17 5-7,8-5 5,1 1 4,-1-4 4,5-4 1,-1-4-8,1-4 4,0-3 1,-1-8-4,-3-1-1,-1-2-2,-4 3-1,-4-1 1,-4 1 3,-1 4-4,-3 4-1,-5 7 7,-5 4 2,1 7 2,-4 12 1,-5 12-11,-4 14-2,-5 16-3,1 4 2,4 7 8,-5 4 3,5 1-6,0-1-2,4-4-3,5-4-2,8-7-10,4-7-4,4-9-9,5-7-2,9-11 2,3-8 1,5-4-5,5-7 0,-1-8-13,0-4-4,-4 0-56,0 0-24,0 0 64</inkml:trace>
          <inkml:trace contextRef="#ctx0" brushRef="#br1" timeOffset="57510.8793">5989 3048 200,'-17'27'74,"13"-27"-58,4 0-8,0 0 0,4-8-1,0-3 19,1-4 8,3-1-17,5-6 8,0-9 3,4-3-13,5-4-3,-1 0-2,5 3 4,-1 1-2,1 4 3,0 7-2,-1 4 0,-3 4-7,-1 3-2,-4 5 2,1-1 3,-6 4-4,1 4-1,0 4-2,0 4 1,0 3-4,0 4-2,0 4 2,-1 4 2,1 0-2,0 4-2,-4-1-5,-1 1-2,1 3-2,-5-3 2,0-4 4,-4-4 1,-8 0 3,8-4 3,-5-3-2,-3-1 0,-1-3 7,5-5 6,0-6-2,4-5 2,0-7-3,8-8 0,1-8-5,8-7-1,4-4-1,5 1 1,0-1-2,0 7-1,-5 9-2,0 7 1,5 4 3,-4 7 3,3 8 0,-3 8 2,-1 7 0,0 8 1,1 11-4,-5 4-1,-4 8-8,-5-1-4,1 1-17,-5-4-9,-4-4-52,0-4-21,0-15-21</inkml:trace>
        </inkml:traceGroup>
        <inkml:traceGroup>
          <inkml:annotationXML>
            <emma:emma xmlns:emma="http://www.w3.org/2003/04/emma" version="1.0">
              <emma:interpretation id="{F2203E1D-02F2-45E2-97A3-AD983C1BB95D}" emma:medium="tactile" emma:mode="ink">
                <msink:context xmlns:msink="http://schemas.microsoft.com/ink/2010/main" type="inkWord" rotatedBoundingBox="8939,15351 10663,15060 10840,16109 9116,16400"/>
              </emma:interpretation>
              <emma:one-of disjunction-type="recognition" id="oneOf6">
                <emma:interpretation id="interp30" emma:lang="en-US" emma:confidence="0">
                  <emma:literal>SN</emma:literal>
                </emma:interpretation>
                <emma:interpretation id="interp31" emma:lang="en-US" emma:confidence="0">
                  <emma:literal>Sn</emma:literal>
                </emma:interpretation>
                <emma:interpretation id="interp32" emma:lang="en-US" emma:confidence="0">
                  <emma:literal>SUN</emma:literal>
                </emma:interpretation>
                <emma:interpretation id="interp33" emma:lang="en-US" emma:confidence="0">
                  <emma:literal>Sr</emma:literal>
                </emma:interpretation>
                <emma:interpretation id="interp34" emma:lang="en-US" emma:confidence="0">
                  <emma:literal>So</emma:literal>
                </emma:interpretation>
              </emma:one-of>
            </emma:emma>
          </inkml:annotationXML>
          <inkml:trace contextRef="#ctx0" brushRef="#br1" timeOffset="59261.0362">8495 1910 312,'-21'-19'118,"16"7"-92,-12-3-7,13 11-10,-5-3-3,1 3 6,-18 12-2,-4-1-5,0 5-3,0 3 1,-4 4-2,0 0-1,4 4 1,0 3 1,0 5-1,4 3-1,5 8 1,3 0 1,6 0-3,3 0 0,5-1-1,8-2 0,5-5 2,3-4 0,6 1 0,3-5 2,5 5-1,-1-4-1,1-5 1,4 1-1,4 0 0,1 4 0,-1-4 0,-4 3 2,0 1-3,-9-4-2,-4 3 4,1 1 1,-6 0-3,-7-1 1,-5 1 0,-9 0 0,-4-1 2,-8-3 1,-9 0-1,-4 0-2,-5-8 9,-8 0 6,0-3 4,-5-5 3,1-3 1,0 0 3,3-8-3,6-4-2,-5-3-7,8-8-4,5-4-5,8 0-2,5 0-8,3-3-2,1-1-12,9 1-5,-1-1-9,9 0-5,0-3-19,9-4-9,4-16-81</inkml:trace>
          <inkml:trace contextRef="#ctx0" brushRef="#br1" timeOffset="60131.8062">8786 2789 196,'-8'-30'74,"4"11"-58,-1-8 20,5 16 5,5-8-4,-1-8 1,0-7-15,0-8-4,1-8-11,3 1-1,5-8 0,0 7-3,4 5-3,0 7 8,0 3 4,5 9-2,-5 7-1,4 7-9,-4 5 0,1 3-3,3 8 0,0 3 2,-3 8 0,-1 4-5,0 12-1,0 3-2,0 12 2,-4 3-3,4 5 1,-4-1-1,4-4 1,0 1 0,0-4 2,0-8-1,1-4 0,-1-7-1,4-8 0,-4-8 11,5-11 5,-1-11 8,1-8 4,-5-8 1,0-3-1,0-9-2,-4-6-1,0-5 2,-5-3 0,1-4-2,-1-4 2,-3 8-4,-5 3-1,0 8-6,-5 8 0,-3 4-3,-1 3 0,-4 8-19,-4 0-7,0 4-39,-4 3-16,-1 5-88</inkml:trace>
        </inkml:traceGroup>
        <inkml:traceGroup>
          <inkml:annotationXML>
            <emma:emma xmlns:emma="http://www.w3.org/2003/04/emma" version="1.0">
              <emma:interpretation id="{AAC070BB-4B2B-4F19-8ADA-0D34313438AA}" emma:medium="tactile" emma:mode="ink">
                <msink:context xmlns:msink="http://schemas.microsoft.com/ink/2010/main" type="inkWord" rotatedBoundingBox="11182,15560 13825,15341 13897,16215 11254,16434"/>
              </emma:interpretation>
              <emma:one-of disjunction-type="recognition" id="oneOf7">
                <emma:interpretation id="interp35" emma:lang="en-US" emma:confidence="1">
                  <emma:literal>0.05</emma:literal>
                </emma:interpretation>
                <emma:interpretation id="interp36" emma:lang="en-US" emma:confidence="0">
                  <emma:literal>005</emma:literal>
                </emma:interpretation>
                <emma:interpretation id="interp37" emma:lang="en-US" emma:confidence="0">
                  <emma:literal>00.05</emma:literal>
                </emma:interpretation>
                <emma:interpretation id="interp38" emma:lang="en-US" emma:confidence="0">
                  <emma:literal>0005</emma:literal>
                </emma:interpretation>
                <emma:interpretation id="interp39" emma:lang="en-US" emma:confidence="0">
                  <emma:literal>05</emma:literal>
                </emma:interpretation>
              </emma:one-of>
            </emma:emma>
          </inkml:annotationXML>
          <inkml:trace contextRef="#ctx0" brushRef="#br1" timeOffset="61420.8216">10080 2226 244,'0'0'93,"0"-4"-72,0 0 5,0 4-1,0-4-1,0 4 5,0 0 0,0 0 2,0 0-17,-4 4-1,-5 8 0,1 10-7,-5 9-1,-4 11-8,-5 4-2,1 7 2,4 4 3,-1-8 1,6 1-1,3-1-2,5-3-1,4-4 2,8-8 2,5-3-5,4-8-1,9-4-1,4-8 2,4-7 2,5-8 3,-1-7 9,1-12 5,4-4 2,-5-7-1,-3-4 3,-5-12 2,-5-7 0,-3-4 2,-9 0-9,-5-3-3,-8 6-4,-8 9-2,-5 7-3,-9 8 1,-3 3-9,-10 12-1,-3 8-5,-5 11-3,4 4-7,5 7-1,0 4-28,8 4-11,13 0-98</inkml:trace>
          <inkml:trace contextRef="#ctx0" brushRef="#br1" timeOffset="61858.3077">10787 2633 296,'-5'0'110,"5"-4"-86,-4-3 5,4 3-5,0 0 12,0 0 12,-4-3 1,4-1 3,-4 1-29,4-1-6,0 0-5,0 1 8,0-1 7,4-3-5,0 7-3,-4 0-11,0 0-3,0 0-8,0 1 0,-4 3-23,0-4-8,4 4-23,-5 0-9,5-4-19,0 4-8,5 8-55</inkml:trace>
          <inkml:trace contextRef="#ctx0" brushRef="#br1" timeOffset="62402.505">11138 2336 292,'0'-4'110,"4"1"-86,1 3-9,-5 0-8,0 0 6,4 3 8,-4-3-8,4 8-4,-4 0-6,0 7-7,0 0-2,0 12 3,-4 11 3,4 0 1,0 0-1,4 0 1,0 0-1,5-4 0,0 1 0,-1-9-3,5-3 2,0-4-1,4-4 0,0-7 0,4-4 0,5-8 11,4-7 5,4-12 3,-4-4 1,0-7 2,0-12 2,-4-7 1,-4-4 3,-10 0-1,-3-4 0,-9 7-6,0 9-1,-4 7-8,-5 7-2,-8 8-9,-4 12-1,-9 11-13,-5 15-6,-3 12-10,-9 7-4,4 8-23,0 11-8,-4-3-49,13 3-63,12-15 53</inkml:trace>
          <inkml:trace contextRef="#ctx0" brushRef="#br1" timeOffset="63015.104">11956 2115 268,'0'-3'101,"0"3"-78,0 0 9,0 3-3,-4 1-4,-9 4 0,0 3-8,0 4 0,-4 5-10,0 2 2,0 1 4,0 4-3,4 0 2,0-1-12,4 1-2,5-1 3,0 1 1,4-4 2,8 0 0,1 3 0,4-3 2,0-4-1,4 0 0,4-3-1,1-5 2,3 4-3,1-3 0,4-1 3,0 4 1,-4 1-6,-1-1-2,5 0 4,-4 0 3,-4 1-1,-5-1 2,-4 0-2,-1-4 0,-7 1 1,-5 3 3,-5 0-2,-3 0 1,-9 5-7,-5 2-1,-3 1-7,-5 0 0,-5-4-15,1-4-5,0-7-30,0-4-12,4-12-91</inkml:trace>
          <inkml:trace contextRef="#ctx0" brushRef="#br1" timeOffset="63434.6479">11969 2188 312,'-13'4'118,"13"-4"-92,4 0-14,-4 0-13,9 0 12,0 0 11,-1-4 1,5 0 1,8-4-13,5 1-2,4-5-2,4 1 5,5-1 5,-1 1 6,5 0 3,-4-1-5,-1 1-2,1-1-5,-5 1-1,-4 3-3,-4 4-1,-5 1-1,1-1 0,-9 4-4,-1 0-1,-3 0 3,0 0 1,-5 4-3,-4-4-3,0 0-7,0 0-4,0 0-16,0 0-9,0 0-43,0-4-20,4-11-72</inkml:trace>
        </inkml:traceGroup>
      </inkml:traceGroup>
    </inkml:traceGroup>
  </inkml:traceGroup>
</inkml:ink>
</file>

<file path=ppt/ink/ink6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2:36:07.81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611C2E36-792D-424B-A04F-A83BE9E06E21}" emma:medium="tactile" emma:mode="ink">
          <msink:context xmlns:msink="http://schemas.microsoft.com/ink/2010/main" type="writingRegion" rotatedBoundingBox="2268,580 7177,554 7183,1636 2274,1662"/>
        </emma:interpretation>
      </emma:emma>
    </inkml:annotationXML>
    <inkml:traceGroup>
      <inkml:annotationXML>
        <emma:emma xmlns:emma="http://www.w3.org/2003/04/emma" version="1.0">
          <emma:interpretation id="{CA5B362E-0A03-4589-B39E-D23468EC2528}" emma:medium="tactile" emma:mode="ink">
            <msink:context xmlns:msink="http://schemas.microsoft.com/ink/2010/main" type="paragraph" rotatedBoundingBox="2268,580 7177,554 7183,1636 2274,1662" alignmentLevel="1"/>
          </emma:interpretation>
        </emma:emma>
      </inkml:annotationXML>
      <inkml:traceGroup>
        <inkml:annotationXML>
          <emma:emma xmlns:emma="http://www.w3.org/2003/04/emma" version="1.0">
            <emma:interpretation id="{7A1CCE84-B728-4653-9ECB-412A30549765}" emma:medium="tactile" emma:mode="ink">
              <msink:context xmlns:msink="http://schemas.microsoft.com/ink/2010/main" type="line" rotatedBoundingBox="2268,580 7177,554 7183,1636 2274,1662"/>
            </emma:interpretation>
          </emma:emma>
        </inkml:annotationXML>
        <inkml:traceGroup>
          <inkml:annotationXML>
            <emma:emma xmlns:emma="http://www.w3.org/2003/04/emma" version="1.0">
              <emma:interpretation id="{39F60BE4-8993-4FCC-8982-11D55384CFDD}" emma:medium="tactile" emma:mode="ink">
                <msink:context xmlns:msink="http://schemas.microsoft.com/ink/2010/main" type="inkWord" rotatedBoundingBox="2268,580 7177,554 7183,1636 2274,1662"/>
              </emma:interpretation>
              <emma:one-of disjunction-type="recognition" id="oneOf0">
                <emma:interpretation id="interp0" emma:lang="en-US" emma:confidence="1">
                  <emma:literal>BELLE-20S</emma:literal>
                </emma:interpretation>
                <emma:interpretation id="interp1" emma:lang="en-US" emma:confidence="0">
                  <emma:literal>BELLE 2018</emma:literal>
                </emma:interpretation>
                <emma:interpretation id="interp2" emma:lang="en-US" emma:confidence="0">
                  <emma:literal>BELIE 2018</emma:literal>
                </emma:interpretation>
                <emma:interpretation id="interp3" emma:lang="en-US" emma:confidence="0">
                  <emma:literal>BELEE 2018</emma:literal>
                </emma:interpretation>
                <emma:interpretation id="interp4" emma:lang="en-US" emma:confidence="0">
                  <emma:literal>BELLE. 2018</emma:literal>
                </emma:interpretation>
              </emma:one-of>
            </emma:emma>
          </inkml:annotationXML>
          <inkml:trace contextRef="#ctx0" brushRef="#br0">17 368 52,'0'-30'19,"0"30"-15,8-23 12,-4 12 18,5 7-18,0-8 23,-1 5-23,1-5 21,-1 5-21,1-8 16,4 7-18,-1-7 12,1-1-15,4-3 8,1 4-11,3-8 4,0 8-7,5-8 4,0 8-5,0 0 2,4-4-3,-5 4 5,5-1-5,-4 5 3,-5 3-3,-4 1 3,1 3-4,-10 0-1,5 4 0,-4 0 1,-1 4-1,1 0 2,-1 7-2,-8 1-1,0 7 1,-8 0-1,3 3 0,-7 5 2,-1 4-1,-4-1-3,4 4 1,-9 1 1,9-5 0,-8 0-3,4 1 2,-4-4 1,8-12 0,-4 0 2,4-4-1,0-3-1,9 4 1,-5-12-1,9 3 0,-4-6-3,4 3 2,0-4 1,4 4 0,0-4 0,5 4 0,-5-4 2,5 4-1,-1-4 10,5 0-5,0-3 3,4 7-5,0-8 0,0 8-2,0-4-2,5 4 1,-9 0-4,4 8 2,-4 0 3,0 7-1,-1 4-1,1 0 1,-4 4-1,4 0 0,-13 3 0,4 1 0,-4 0 0,0-5 0,-4 5 0,-1 4 0,-12-1 0,0 4 0,-13 1 2,4-1-1,-8-4 2,4 1-2,-8-5-1,3-3 1,-3-4-4,8-3 2,-9-9 3,14 1-1,-10-12-3,14 0 1,-9-3-30,13-1 17,-5-7-120,10 3 74,-1-3-75,8 4 77</inkml:trace>
          <inkml:trace contextRef="#ctx0" brushRef="#br0" timeOffset="-945.0003">47 90 128,'4'-19'49,"-4"19"-38,4-7 8,-4 7 14,4 0-19,-4-8 15,5 4-16,-5 1 12,0 3-14,0-8 12,0 16-13,0-8 2,0 0-8,0 0 0,0 0-2,0 0 5,0 0-4,0 0-1,4 7-1,-4 5 7,4 7-4,-4 11 12,5 1-9,-5 7 5,4 4-7,-4 3 2,0 1-4,-4 0 0,4-1-1,-5-3 1,1-4-2,-5-3-1,9-5 1,-4-7-1,4 0 0,-4-8 0,8 0 0,-4-7-20,0 3 11,0-7-65,0 0 41</inkml:trace>
          <inkml:trace contextRef="#ctx0" brushRef="#br0" timeOffset="661.617">732 113 172,'13'-19'66,"-13"19"-52,17-11 17,-13 11 7,0 0-22,1 0 6,-1 0-14,-4 0 2,0 7-6,-4 5-2,4 7-1,-9 15 3,5 4-2,-9 16 6,9 3-5,-9 7 6,4-3-6,-4 15 6,5-7-6,-5 7 6,9 0-6,-5-7 3,9-8-3,-8-12-2,8-7 0,-5-11-34,5-5 18,-4-14-109,8-5 69,-4-14-66,5-1 69</inkml:trace>
          <inkml:trace contextRef="#ctx0" brushRef="#br0" timeOffset="1080.7152">818 205 176,'0'-8'68,"0"8"-52,-5-8 10,1 5 8,8 3-20,-4-8 5,5 4-12,-1-7 4,4 3-6,1-7 7,4 7-8,4-7 8,0 7-8,4-7 1,5 8-3,-4-5-6,3 8 2,-3-3 1,-1 7 1,-4 0 6,0 0-3,1 0-21,-1 0 10,-9 4-77,1 3 47,-9 5-78,0 3 66</inkml:trace>
          <inkml:trace contextRef="#ctx0" brushRef="#br0" timeOffset="1352.0139">826 578 140,'13'-8'52,"-13"8"-41,9 0 26,-5 0 29,0 0-37,0 0 20,5 0-29,0-4 6,3 1-15,-3-5-2,4 4-5,-5-7-1,5 7-1,-4-4-2,4 5 1,-5-5-15,5 4 8,-4-4-43,-1 8 26,-4-3-101,5 3 68</inkml:trace>
          <inkml:trace contextRef="#ctx0" brushRef="#br0" timeOffset="1651.6497">728 1016 200,'17'3'74,"-17"-3"-58,8 0 16,-3 0 18,3 4-29,1-4 19,-1 4-24,1-4 16,-1 0-18,1 0 6,0 0-12,-1 0 2,5 0-6,-4-4 0,3 4-2,1-4-17,0 4 8,-4-7-65,3 3 39,-3-4-117,0 8 84</inkml:trace>
          <inkml:trace contextRef="#ctx0" brushRef="#br0" timeOffset="2658.1132">1336 98 184,'13'-23'71,"-13"23"-55,13-11 15,-13 11 23,4 0-31,-8-12 19,4 12-26,-5-3 1,5 3-11,-4-8-1,8 16-3,-4-5-4,9 9 1,-9-1 1,4 8 0,-4 16 0,0 3 0,0 11 0,0 1 0,0 3 0,0 0 0,-4 1 6,4-9-3,-4 1 1,-1-4-2,-3 0-2,3 0 1,-7-1-1,3 5 0,-4 0 0,9-1 0,-9-3 2,9 0-1,-9-4 2,4 0-2,1-11-1,3 0 1,-3-12 3,8 0-2,0-7 8,4-4-6,0-12 3,9 4-4,-4-11-4,-1 0 0,1-4 1,0 7 0,-1-3 0,1 4 0,-1-5 0,5 9 0,-4-1-3,-1 4 2,1 1 1,4 3 0,-5-4 0,5 8 0,4-4 0,0 0 0,5 0 0,3 3 0,-3 1 2,4 0-1,-9 0-1,4 3 1,-8-3-1,4 0 0,-13-4-7,1 4 4,-5-4-34,4 0 20,0-4-98,1 4 64,-5-8-83,4 5 76</inkml:trace>
          <inkml:trace contextRef="#ctx0" brushRef="#br0" timeOffset="3603.4298">1790 243 116,'-13'0'44,"13"0"-35,-4 0 25,-1 0 23,5 0-31,0 0 19,5 0-28,-1-4 12,5 4-18,-1-4 8,1 0-11,-1-3 2,5 7-6,-9 0 0,1 0-2,-5 0-2,0 4 1,0 7 1,4 8-1,0 0 4,5 4-3,-5 4 4,5-1-4,-9 5-1,4-1 0,-8 1-1,4-1 0,-5 0 2,1-3-1,-4 0 2,8-4-2,-5-1-1,5-2 1,-4 2 1,0 1-1,-5 0-1,9 4 1,-8-4-1,3-1 0,-3-3 0,3 0 0,-7-3 0,7-1 0,1-7 0,4 3 0,-4-3-3,4-1 2,-5-3 1,5 4 0,0-5 4,5 5-2,-5 0-1,4-1 0,-4 1-4,4-1 2,1-3 5,-1 0-2,0-4 8,0 4-6,1-4 3,-1 4-4,-4-4 3,0 0-4,4 0 6,5 4-5,-1-1 6,1 1-6,0-4-1,-1 0-1,1 0-1,-1 0 0,5-4 2,0 4-1,0-3 2,4 3-2,-8-8-3,-1 8 1,-4-4 1,5 8 0,-9-8-3,4 4 2,-4-4-4,9 8 3,-1-8-10,1 4 7,-1-4-20,1 8 14,0-8-39,3 4 28,-3-3-109,0-1 73</inkml:trace>
          <inkml:trace contextRef="#ctx0" brushRef="#br0" timeOffset="4566.1457">2167 269 152,'13'-15'57,"-13"15"-44,8-15 16,-3 7 17,3 8-25,1-7 16,4-5-22,4-3 16,0 4-17,4-5 6,1 5-12,3-4 4,5 3-7,0-3-2,-4 7-2,-5 1 1,1 3-1,-5 0-3,0 4 1,-8 0-26,3 4 15,-7 0-54,3 0 36,-8-1-89,0 9 66</inkml:trace>
          <inkml:trace contextRef="#ctx0" brushRef="#br0" timeOffset="4203.5414">2193 224 160,'4'-12'60,"-4"12"-47,4 0 21,-4 0 21,0 0-30,0 0 17,0 0-26,0 0 10,4 12-16,1-8 6,-1 3-9,0 5 4,1 7-6,-5 7 2,4 1-4,-4 3 3,0 5-4,0-1 1,0 0-1,0-7-4,0-1 1,0-6 3,0-1-1,-4 3-1,4 1 1,-5-4-23,1 0 12,-5-3-47,5-1 32,-4-4-105,3 1 72</inkml:trace>
          <inkml:trace contextRef="#ctx0" brushRef="#br0" timeOffset="5193.7146">2214 841 188,'4'7'71,"-4"-7"-55,5 0 15,-5 0 16,4 4-26,0-4 16,0 4-22,5-4 16,-1 0-17,5 0 10,0 0-14,0 0 6,4 0-9,0 0 9,0 4-9,1-4 7,-1 3-7,-4-3-4,4 4-2,-4-4-4,4 0 2,-4 0-8,-1 0 5,-3-4-38,0 4 23,-5-3-93,0-1 62,-4-4-96,4 8 83</inkml:trace>
          <inkml:trace contextRef="#ctx0" brushRef="#br0" timeOffset="4850.0769">2261 525 148,'4'3'55,"-4"-3"-43,9 4 19,-5-4 18,0 0-27,5 0 14,4 0-22,0-4 10,4 4-14,0-3-1,0-1-5,-4-4-9,4 8 2,-8-8 1,4 8 2,-5-3-5,1 3 3,-5-4-47,5 8 26,-9-4-89,0 0 63</inkml:trace>
          <inkml:trace contextRef="#ctx0" brushRef="#br0" timeOffset="5675.153">2689 608 140,'-4'-4'55,"4"4"-43,4-3 23,-4-1 21,5 8-31,-1-8 12,0 4-22,1-4 18,3 0-19,1-3 20,4 7-20,-1-4 13,5 4-16,1-8 4,3 8-10,-4-4-2,9 8-2,-9-8-15,0 4 8,-4-7-61,0 3 37</inkml:trace>
          <inkml:trace contextRef="#ctx0" brushRef="#br0" timeOffset="6725.7497">3276 338 184,'5'0'68,"-5"0"-52,-5-8 14,5 1 17,5 7-26,-1-12 16,0 5-22,0-12 12,5 7-16,-5-7 4,5 4-10,-1 0 4,5-4-5,0 0 2,4 3-3,0-3 0,5 8-1,-1 0 3,1 3-3,-1 0 4,0 8-4,-3 0 4,3 8-4,-4 0 4,5 3-4,-10 4 4,5 4-4,-12 8 4,-1 3-4,-8 5-1,-1-1 0,-12 8-4,5-4 2,-14 4-4,4 0 3,-12 3-1,8-3 1,-8 4 2,8 0 0,-8-5 0,13 5 0,-5-12 2,9-7-1,0-12 2,13 0-2,-5-11-1,5-4 1,-9-11-4,4 3 2,5-11-1,8 4 0,-4-8 0,9 8 0,-1-8 4,5 4-1,0 0-3,4 8 1,0-1-1,5 5 0,-1-1 4,5 4-1,0 4-1,4 4 1,0 0 1,-5 7-1,-3-3-1,-1 3 1,-4 1 1,5-1-1,-10 4 2,6-3-2,-14-5-9,4 1 4,-8 0-29,5-1 18,-5-7-51,0 0 37,-5 0-105,5 0 75</inkml:trace>
          <inkml:trace contextRef="#ctx0" brushRef="#br0" timeOffset="7361.3224">3837 269 140,'-4'-11'55,"4"11"-43,13 0 21,-13 0 21,0 0-29,0 4 10,4 0-21,-8-1 0,4 5-8,-4 3 8,4 1-8,-5 3 12,1 4-10,-4 4 3,3 0-7,-3 0 0,3 3-2,-3 1-4,8 0 1,-9-1-1,9 1 0,-4 0 4,4-5-1,0 1-1,9 4 1,-1-4-1,5 0 0,0-4 2,0 3-1,-1-6 2,1-5-2,0-7 4,0 4-3,0-8 8,0 0-6,-5-12 12,5 5-9,0-13 3,0 5-6,4-19 2,-4 7-3,0-18 3,0 7-4,-5-20 1,5 13-1,-4-9 3,-1 13-3,-8-9 8,0 20-6,-8-1 3,3 8-4,-8 4-15,1 12 6,-10-1-30,9 8 20,-12 0-75,7 4 51,-3 0-105,8-1 81</inkml:trace>
          <inkml:trace contextRef="#ctx0" brushRef="#br0" timeOffset="7925.7706">4433 26 160,'13'-12'60,"-13"12"-47,4 0 26,-4 0 29,0 0-37,0 0 14,0 0-28,0 0 4,4 4-12,-4 0 5,0 7-7,0 12 7,0 4-8,0 7 19,0 4-14,-4 12 12,4-1-13,-9 4 6,9-3-9,-4-4 4,4-4-6,-4-4 0,-1-8-3,-3-3-2,8-4 1,-9-4-21,9 0 11,-8-4-43,3 0 29,-7 0-46,3 1 38,-8 3-110,4 7 79</inkml:trace>
          <inkml:trace contextRef="#ctx0" brushRef="#br0" timeOffset="8872.633">4698 403 172,'22'-27'66,"-22"27"-52,17-27 6,-13 16 2,5 3-14,-1-11 5,5 4-8,-4-12 20,-1 8-14,1-7 14,-1 7-14,-3-4 4,-1 4-10,-4-4 9,4 8-8,-8-4 5,4 7-6,-9 1 9,5-4-8,-9 3 5,5 5-6,-9-5 0,4 8-3,-4 1-2,4 6 1,-4-3-1,4 8 0,-4 3 0,8 5 0,-4-1-3,5 4 2,-5 4 1,9 3 0,-5 1 0,5 3 0,-1 1 0,5-1 0,0-3 0,5 0 0,-5-4 0,4-1 0,0-3 0,1 0 0,-1-3-3,4 3 2,1-4 3,4 0-1,-5 0 4,5 1-3,0-5 4,4 4-4,-4-3 1,4-1-1,-4 1 1,4-1-2,-4-3 2,4 3-2,-4-3-3,0-1 1,0 1 1,0 3 0,-5-3 2,5 3-1,-4 1-3,-1-1 1,-4 1 3,5 3-1,-9 0 2,4 0-2,-8 4-1,0 0 1,-9 0 1,0 4-1,-8 0-1,3 4 1,-3-4-4,8-4 2,-8-4 1,8 0 0,-13 0 11,5 1-6,-5-9 17,9 1-12,0-12 11,4 0-12,4-15 4,5 0-8,0-19-2,8 8-2,5-16-10,8 8 5,8-12-32,10 5 21,8-20-155,4 8 94</inkml:trace>
        </inkml:traceGroup>
      </inkml:traceGroup>
    </inkml:traceGroup>
  </inkml:traceGroup>
</inkml:ink>
</file>

<file path=ppt/ink/ink6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3-09-24T21:24:40.677"/>
    </inkml:context>
    <inkml:brush xml:id="br0">
      <inkml:brushProperty name="width" value="0.06667" units="cm"/>
      <inkml:brushProperty name="height" value="0.06667" units="cm"/>
      <inkml:brushProperty name="color" value="#C00000"/>
      <inkml:brushProperty name="fitToCurve" value="1"/>
    </inkml:brush>
  </inkml:definitions>
  <inkml:trace contextRef="#ctx0" brushRef="#br0">-5 362 9,'0'0'29,"-1"-22"2,4 7 1,-3 15-18,9-43-3,10 25-2,-7-18 0,13 10-2,-5-9 0,8 10-2,-4-8 0,4 11 0,-4 0-2,-2 5-1,-1 2 0,-3 5 0,-3 0-1,0 4 0,-15 6 0,24-6 0,-24 6 0,23-1-1,-23 1 1,24 4 0,-24-4-1,26 17 0,-13-6 1,0 5-1,1 1 1,-2 2-1,1 2 0,-2 1 0,0 1 0,-2 3 1,0-3-2,-1 3 2,-1 1-1,-1 1 1,-1-1-1,-2 1 0,-3-1 1,0-2-2,-5 2 2,-1-2-1,-4 1 0,-5-1 0,-7 1 0,-2-1 0,-5 0 0,0 0 0,-3-4 0,0-3 1,2-5-1,2-6 1,4-4-1,3-4 0,2-5 0,1 0 0,4-1-1,-1-5-2,15 12-2,-32-15-5,32 15-28,-29 9 0,15 6-1,-12-9 1</inkml:trace>
  <inkml:trace contextRef="#ctx0" brushRef="#br0" timeOffset="-751.0427">-13 210 24,'0'0'31,"0"0"3,3-22-7,-3 22-16,0 0-1,0 0-2,0 0-2,0 0-1,8 13 0,-5 5-2,-3 0 0,3 14 0,-3 5 0,2 14-1,-2 9 0,1 12-1,-1 3 0,0 4 0,0-1 0,0-4 0,0-7-1,0-7 1,2-9-1,-2-11 1,1-9-1,2-9 0,-1-3 0,-2-19-1,1 19-1,-1-19-1,0 0-3,0 0-5,-1 21-17,1-21-8,0 0-1,-21-5 1</inkml:trace>
  <inkml:trace contextRef="#ctx0" brushRef="#br0" timeOffset="602.0345">902 54 42,'0'0'36,"-1"-18"1,1 18-1,0 0-26,0 0-3,0 0 1,9 17-3,-8 0-2,2 16 0,-1 10-1,0 15-1,-3 14 1,0 17-1,-4 8 0,-1 7-1,-1-2 1,2-6-1,-1-10 0,2-14 0,2-16-3,-1-20-1,8-9-2,-5-27-6,0 0-26,6-27 0,-2 5 0,-7-14 0</inkml:trace>
  <inkml:trace contextRef="#ctx0" brushRef="#br0" timeOffset="1308.0746">896 254 31,'-1'-15'33,"1"1"1,6-12 0,6 12-23,1-23-3,12 8-2,-2-12 1,12 10-1,-2-7 0,6 10-2,-5 1-1,2 9 0,-6 3-1,-2 11 0,-6 7-1,-5 9 0,-5 10-1,-6 7 1,-4 11-1,-7 6 1,1 6-2,-5 1 2,-2 1-2,-7-2 0,-2-4 1,-5-5-1,-2-5 0,-3-7 0,-1-3 0,-5-6-1,1-2 2,1-6 0,2-2 0,4-6 0,7-1 0,3-1 0,5-4 0,13 0 1,0 0-1,0 0 1,10-16 0,7 10 0,1 0 0,5 0 1,3 2-1,2 7 1,0 0-1,2 7 0,-3 3 0,1 6 0,-3 7-1,1 5 1,-4 4-1,2 5 0,-2 1 1,1 2-1,-3 2 0,1-5 1,0 1-2,-3-7 1,0-1-2,-6-8 0,3 1-3,-15-11-6,13 16-29,-19-13 2,9 10-2,-3-28 2</inkml:trace>
  <inkml:trace contextRef="#ctx0" brushRef="#br0" timeOffset="1916.1096">1641 39 51,'3'-14'35,"-3"14"0,0 0-13,0 0-12,0 0-2,0 0-1,0 0-1,14 17-3,-10 4 0,-1 3-1,2 14 0,-2 7-1,0 10 0,1 5 0,1 9-1,-1 7 2,2 4-1,0-5 1,3-1-1,-1-6 1,4-3-1,-5-7 1,7-4 0,-1-11-1,-1-6 0,3-3 0,3 1 0,3-9 0,0 2 0,9-3-1,3-3 2,6-1-2,6-3 2,8-6-3,5-8 2,5-4-2,2-9-3,1 11-4,-18-17-32,7 13 1,-13-11-2,-1 6 1</inkml:trace>
</inkml:ink>
</file>

<file path=ppt/ink/ink6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1T02:36:24.285"/>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EE1CF113-6D94-49C4-AD52-FC29D506F2D4}" emma:medium="tactile" emma:mode="ink">
          <msink:context xmlns:msink="http://schemas.microsoft.com/ink/2010/main" type="writingRegion" rotatedBoundingBox="4137,6954 9745,6916 9750,7575 4141,7613"/>
        </emma:interpretation>
      </emma:emma>
    </inkml:annotationXML>
    <inkml:traceGroup>
      <inkml:annotationXML>
        <emma:emma xmlns:emma="http://www.w3.org/2003/04/emma" version="1.0">
          <emma:interpretation id="{27368D72-442D-4D12-B930-0D2E5BE8C6FC}" emma:medium="tactile" emma:mode="ink">
            <msink:context xmlns:msink="http://schemas.microsoft.com/ink/2010/main" type="paragraph" rotatedBoundingBox="4137,6954 9745,6916 9750,7575 4141,7613" alignmentLevel="1"/>
          </emma:interpretation>
        </emma:emma>
      </inkml:annotationXML>
      <inkml:traceGroup>
        <inkml:annotationXML>
          <emma:emma xmlns:emma="http://www.w3.org/2003/04/emma" version="1.0">
            <emma:interpretation id="{537B43E3-B082-4D40-BFE2-323E46D4E776}" emma:medium="tactile" emma:mode="ink">
              <msink:context xmlns:msink="http://schemas.microsoft.com/ink/2010/main" type="line" rotatedBoundingBox="4137,6954 9745,6916 9750,7575 4141,7613"/>
            </emma:interpretation>
          </emma:emma>
        </inkml:annotationXML>
        <inkml:traceGroup>
          <inkml:annotationXML>
            <emma:emma xmlns:emma="http://www.w3.org/2003/04/emma" version="1.0">
              <emma:interpretation id="{618671F8-7670-4E11-A4FA-9ED0E677D3CE}" emma:medium="tactile" emma:mode="ink">
                <msink:context xmlns:msink="http://schemas.microsoft.com/ink/2010/main" type="inkWord" rotatedBoundingBox="4157,6911 7592,7008 7574,7643 4139,7545"/>
              </emma:interpretation>
              <emma:one-of disjunction-type="recognition" id="oneOf0">
                <emma:interpretation id="interp0" emma:lang="en-US" emma:confidence="0">
                  <emma:literal>BELLEE</emma:literal>
                </emma:interpretation>
                <emma:interpretation id="interp1" emma:lang="en-US" emma:confidence="0">
                  <emma:literal>BECLEE</emma:literal>
                </emma:interpretation>
                <emma:interpretation id="interp2" emma:lang="en-US" emma:confidence="0">
                  <emma:literal>BEILEE</emma:literal>
                </emma:interpretation>
                <emma:interpretation id="interp3" emma:lang="en-US" emma:confidence="0">
                  <emma:literal>BEELLEE</emma:literal>
                </emma:interpretation>
                <emma:interpretation id="interp4" emma:lang="en-US" emma:confidence="0">
                  <emma:literal>BELLE</emma:literal>
                </emma:interpretation>
              </emma:one-of>
            </emma:emma>
          </inkml:annotationXML>
          <inkml:trace contextRef="#ctx0" brushRef="#br0">745 0 216,'5'0'82,"-5"0"-64,0 0 18,0 0 21,0 0-32,0 0 11,0 0-22,0 0 0,0 0-8,0 4 1,0 7-4,-5 8-2,5 8 0,-4 3-1,0 5 0,0 7 0,4-4 0,-5 4 0,5-8 0,-8-3 2,8-1-1,-9-7-16,9 0 8,-8-4-30,8 0 21,-9-4-26,5 4 24,-5-3-46,5-1 36</inkml:trace>
          <inkml:trace contextRef="#ctx0" brushRef="#br0" timeOffset="1006.8902">767 457 188,'0'0'71,"0"0"-55,4 4 17,-4-4 24,0 0-32,0 4 26,0 0-30,0 0 16,4 0-22,1-1 14,3 5-16,1-4 6,-1 0-11,5-4-2,0 0-4,4-4-6,0 4 2,9-4-39,-5 0 23,1-3-107,-1-1 69,-4-4-98,0 9 87</inkml:trace>
          <inkml:trace contextRef="#ctx0" brushRef="#br0" timeOffset="421.7092">780 91 152,'0'-11'57,"0"11"-44,0-8 14,0 4 16,4 4-24,0-7 11,0 3-19,5-7 6,0 3-10,-1-3 9,5 3-9,0-4 21,4 5-16,0-5 14,4 9-15,-3-9 1,-1 8-7,-4-3-1,-1 7-2,-3-4 1,4 4-2,-5-4-14,1 8 7,-5-4-41,5 0 26,-9 0-95,0 8 65,-5-5-69,1 9 68</inkml:trace>
          <inkml:trace contextRef="#ctx0" brushRef="#br0" timeOffset="730.0567">852 229 156,'0'3'60,"0"-3"-47,0 0 24,0 0 21,0 0-32,0 0 10,0 0-22,0-3 5,5 3-11,-1-4 2,5 0-6,-5-7 5,4 11-6,5-8 6,0 4-6,0-3 6,4 3-6,-4-4 3,4 4-3,-4-3-2,4 7 0,-4-8-6,0 8 3,-9-4-30,0 8 18,-4-4-69,0 4 46,-8 0-87,3 7 70</inkml:trace>
          <inkml:trace contextRef="#ctx0" brushRef="#br0" timeOffset="1907.4448">1392 91 172,'0'-3'66,"0"3"-52,-9-4 19,5 0 26,4 4-33,-4-4 25,8 0-30,-4-3 11,0 7-18,-4-8 3,4 4-10,-5-3 2,5 7-5,-4-4 0,4 4-2,-4 0 1,4 4-2,-5 3 4,5 5-3,-4 7 1,4 7-1,-4 9-2,0-1 1,-5 8-4,5-4 2,-5-4 5,9-3-2,-8-8 1,8-4-1,-9-4-4,9 0 1,-8-7-1,8 4 0,-5-5 2,10 1 0,-5-8 0,0 4 0,0-4 2,0 0-1,0 0 6,8 0-4,1 0 6,8 0-6,0 0 3,0 0-3,4-4 0,1 4-1,-1-4 1,5 4-2,-5-4 4,5 8-3,-5-4 1,-3 4-1,-6 0-4,1-1 1,-9-3-28,5 0 16,-9-3-74,0 3 48,0-4-119,0 0 89</inkml:trace>
          <inkml:trace contextRef="#ctx0" brushRef="#br0" timeOffset="2569.7371">1708 56 108,'13'-19'44,"-13"19"-35,13-15 14,-9 7 24,5 8-25,-5-8 33,5 8-31,-9-3 25,4 3-28,-4-4 7,0 8-17,0-1 3,0 5-9,0 4 4,0 7-5,0 0 9,0 4-7,0 7 8,0 1-8,-4 7 1,4 4-4,-9-4 3,5 0-4,-9-4 4,5 1-4,-5-9 4,8-3-4,-3-4-3,4-4 0,-1-7 3,5 4-1,-4-9 8,8 1-5,-4-8 3,9 4-4,-1-3-2,1-1 0,0-4-6,-1 8 3,1-4 1,-1 4 1,1-4 4,4 8-2,-5-4 1,5 0-1,0 0-8,4 0 3,-4 0 6,4 0-2,0 0 9,0 0-6,-4 0 1,0 4-3,0-4 1,0 4-2,-9-4-31,0 0 16,-4 0-65,0 0 44,0 0-118,9 4 85</inkml:trace>
          <inkml:trace contextRef="#ctx0" brushRef="#br0" timeOffset="3153.8653">2094 103 188,'0'-15'71,"0"15"-55,8-12 17,-8 8 20,5 4-30,-5-4 20,0 1-26,0-5 14,4 8-18,-4-4 1,0 4-8,0 4 3,4 4-5,-4 3 5,4 8-6,-4 8 12,5 3-8,-5 9 1,4 2-5,-4-2-11,4-5 5,-4-4 3,0 1 0,0-8-8,0 0 4,0-8-29,0 0 18,0-7-57,0-1 40,-4-7-107,4 4 79</inkml:trace>
          <inkml:trace contextRef="#ctx0" brushRef="#br0" timeOffset="3515.4284">2098 210 148,'-4'-8'57,"4"8"-44,0-4 14,0 0 9,0 4-20,0-7 8,0-1-15,0-7 22,8 7-18,1-7 16,4 4-16,-1-9 8,1 5-12,4-4 15,5 8-14,-1-5 9,1 9-11,-1-5 2,5 5-6,-5-5 0,-4 8-2,-4-3-2,0 7 1,-4-4-4,-1 4 2,-8-4-17,4 8 10,-4-4-41,0 0 28,0 0-82,0 0 58,0 4-78,0 3 70</inkml:trace>
          <inkml:trace contextRef="#ctx0" brushRef="#br0" timeOffset="3860.6627">2128 408 176,'4'0'68,"-4"0"-52,17-12 10,-8 5 10,-1 7-21,1-8 15,4 8-17,-5-7 17,1 7-17,0-8 15,3 8-15,1-4 10,0 4-13,0-4 6,4 4-9,0-4 4,0 8-6,0-4 0,1 0-3,-6 0 1,1 0-2,-4 0 2,4 4-2,-5 0-20,1 0 10,-9-4-52,4 4 35,-8-4-119,4 7 81</inkml:trace>
          <inkml:trace contextRef="#ctx0" brushRef="#br0" timeOffset="4174.6357">2201 579 208,'8'0'77,"-8"0"-60,9-3 13,-5-1 16,0 8-26,1-8 21,3 4-24,1-4 23,4 4-24,-1-4 17,1 8-19,0-4 12,4 0-15,0 0 4,1 0-10,-1-4 0,4 0-3,-4-3-28,0 7 14,-4-8-57,0 4 39,-4-3-130,-1 3 90,1 0-75,-1 4 84</inkml:trace>
          <inkml:trace contextRef="#ctx0" brushRef="#br0" timeOffset="5258.8926">2586 126 128,'26'-23'49,"-26"23"-38,17-23 17,-13 15 22,5 4-28,-1-7 23,5 3-26,0-3 25,0 3-25,4-3 19,0 3-22,0-3 7,4 7-13,-3-4 1,3 8-7,-8-3 0,4 3-2,-9-4-17,5 8 8,-8-4-32,-1 0 21,-4 0-40,4 3 33,-4-3-96,0 8 68</inkml:trace>
          <inkml:trace contextRef="#ctx0" brushRef="#br0" timeOffset="4924.8705">2663 38 148,'-13'-8'55,"13"8"-43,4 0 19,-4 0 27,0 0-32,0 0 25,0 0-30,0 0 16,0 4-22,0-4 14,0 8-16,-4-1 8,4 9-12,-4 7 6,4-1-8,-4 9 7,4 3-8,-5 12 8,5-8-8,-4 0-1,0-3-3,-5-5 1,9 1-2,-4-5-23,8-3 13,-8-8-52,4-3 34,-4-8-72,4 0 56,-9-8-88,9 4 75</inkml:trace>
          <inkml:trace contextRef="#ctx0" brushRef="#br0" timeOffset="5859.525">2620 557 212,'30'11'79,"-30"-11"-61,-26 4 12,18 0 22,8-1-31,-4-3 31,8 0-31,-4 0 23,0 0-25,0 0 12,8 0-18,1 0 4,0 0-10,-1-3 0,5 3-4,0-4-8,4 0 2,-4 0-38,0 4 22,-1-4-73,1 4 51,0-3-115,4-1 87</inkml:trace>
          <inkml:trace contextRef="#ctx0" brushRef="#br0" timeOffset="5590.2458">2633 374 192,'0'7'71,"0"-7"-55,9 4 13,-5-4 13,0 4-24,0-8 13,5 4-18,0-4 15,3 0-16,1-3 11,4 7-13,0-8 10,1 8-11,3-8 6,0 8-8,-3-7 2,3 7-5,-4-8-2,0 8-1,-8-7-8,4 7 4,-13-8-25,4 8 15,-8-4-45,4 8 33,-9-4-97,5 4 69,-9 0-71,9-1 71</inkml:trace>
          <inkml:trace contextRef="#ctx0" brushRef="#br0" timeOffset="-1741.0911">35-4 140,'0'0'55,"0"0"-43,4 0 10,-4 0 19,0 0-24,0 0 24,0 0-25,0 0 15,0 0-18,0 0 1,0 0-8,0 0 1,0 0-4,0 0 0,0 0-1,0 4 7,0 3-5,0 5 8,0 3-8,-4 8 10,4 4-8,-4 7 5,-1 0-6,-3 5 2,8 2-4,-9-6-2,9-1 0,-4-11-1,4 0 0,-4-8-5,8-3 3,-4-5-21,0 1 13,0-8-38,0 4 27,0-8-85,4 4 59,0-8-69,1 4 66</inkml:trace>
          <inkml:trace contextRef="#ctx0" brushRef="#br0" timeOffset="-809.9268">-17 141 140,'-4'-11'55,"4"11"-43,0-8 5,0 4 13,0 8-17,0-8 13,4 4-15,-4-4 15,0 0-16,0-3 13,9 3-13,0-4 10,-1 5-11,5-9 11,0 1-12,4-5 7,0 5-8,4-4 4,5 3-6,0-3 7,0 4-8,-1-5 10,1 9-8,-5-1 3,1 4-5,-5-3-2,0 7-1,-4-4 1,0 8-1,-5-4-1,1 3 1,-5-3-4,5 4 2,-9-4 3,4 8-1,0 0 2,0 7-2,-8 0-3,4 0 1,-8 8-10,-1 0 6,-8 4-9,4 3 8,-13 5 0,9-5 4,-8-3 2,3 3 0,1-7 0,8-4 0,-4-7 0,8-1 0,-4-7 0,9 0 0,0-8-3,4 4 2,-4-8 1,8 4 0,-4-3 2,0 7-1,0-8-3,0 8 1,0-4-1,0 8 0,0-4 4,8 0-1,5-4 2,4 4-2,5-3 4,-1 3-3,1-4 6,3 4-5,-8 0 6,5 4-6,-9-1 3,4 5-3,-9 3 3,1 1-4,-5-1-1,5 5 0,-9-5 1,0 4-1,-5-3 4,1 3-3,-9-4-1,5 5 0,-14-1 3,5 0-2,-13 0 6,5 1-5,-10-1 6,10 0-6,-10-3-1,10-1-1,-10-7-10,6 4 5,-6-12-29,14 4 18,-5-12-68,5 5 46,-5-5-107,9 5 81</inkml:trace>
          <inkml:trace contextRef="#ctx0" brushRef="#br0" timeOffset="6294.9416">3164 191 220,'4'-8'82,"-4"8"-64,13-8 20,-9 4 21,5 4-34,-1-7 15,1 3-24,-1-7 9,5 7-15,-4-4 2,4 4-8,0-7-9,4 7 3,0-4-61,4 8 34,-4-3-133,5 3 90</inkml:trace>
        </inkml:traceGroup>
        <inkml:traceGroup>
          <inkml:annotationXML>
            <emma:emma xmlns:emma="http://www.w3.org/2003/04/emma" version="1.0">
              <emma:interpretation id="{7B0EB985-7E4E-40A6-A3F3-17F52EAB162B}" emma:medium="tactile" emma:mode="ink">
                <msink:context xmlns:msink="http://schemas.microsoft.com/ink/2010/main" type="inkWord" rotatedBoundingBox="7857,7042 9738,6917 9781,7567 7900,7693"/>
              </emma:interpretation>
              <emma:one-of disjunction-type="recognition" id="oneOf1">
                <emma:interpretation id="interp5" emma:lang="en-US" emma:confidence="1">
                  <emma:literal>2004</emma:literal>
                </emma:interpretation>
                <emma:interpretation id="interp6" emma:lang="en-US" emma:confidence="0">
                  <emma:literal>204</emma:literal>
                </emma:interpretation>
                <emma:interpretation id="interp7" emma:lang="en-US" emma:confidence="0">
                  <emma:literal>20404</emma:literal>
                </emma:interpretation>
                <emma:interpretation id="interp8" emma:lang="en-US" emma:confidence="0">
                  <emma:literal>20044</emma:literal>
                </emma:interpretation>
                <emma:interpretation id="interp9" emma:lang="en-US" emma:confidence="0">
                  <emma:literal>20040</emma:literal>
                </emma:interpretation>
              </emma:one-of>
            </emma:emma>
          </inkml:annotationXML>
          <inkml:trace contextRef="#ctx0" brushRef="#br0" timeOffset="7566.8849">3686 68 208,'9'-7'79,"-9"7"-61,8-8 19,-8 4 13,4 8-29,1-8 6,-1 4-17,5-3 7,-1-1-9,5-4 9,0 8-10,4-7 10,0 7-10,0-4 14,0 4-12,-4 0 5,4 4-9,-4-4-2,0 7-2,-5 1 1,1 7-1,-5 0 2,1 4-2,-5 0-3,0 4 1,-5 4-8,1 4 5,-5 3-12,1-4 9,-14 5-7,5-5 8,-13 1-2,9-5 5,-5-3 2,9-4 1,-4-3 4,8-5-2,-4-7 8,4 3-6,0-10 5,9 3-5,-5-4 2,5 0-3,4-4 3,9 5-4,-1-9-1,1 1 0,4-5-6,-1 9 3,6-5 3,-1 9 0,4-5 10,0 8-5,1-4 12,-1 4-10,-4 0 3,5 4-7,-5-4-2,4 4-1,-4 0-1,1-1 0,-6 1-9,1 0 5,-4 0-27,4 0 17,-5-4-31,1 0 25,-5 0-49,0 0 38,1-4-106,-1 4 77</inkml:trace>
          <inkml:trace contextRef="#ctx0" brushRef="#br0" timeOffset="8257.7968">4187 122 172,'0'-8'66,"0"8"-52,0 0 10,0 0 13,0 0-21,0 0 23,0 0-23,0 0 21,0 0-21,0 0 14,0 0-17,0 0 8,0 0-12,0 0 8,0 0-9,0 0 4,0 0-7,0 0 2,0 0-4,0 0 5,0 0-5,-4 4 3,4 8-3,-5 3-2,1 8 0,-5 3-4,5 5 2,-4-4 1,3 3 0,-3-3-3,8-1 2,0-7-1,4-3 0,0-5-3,9 1 3,0-9 1,4 5 1,4-8 6,5 4-3,0-8-1,4 0-1,-9-7-1,1-1 0,-5-7 11,0 8-6,-9-12 9,5 8-8,-8-8 8,-1 8-8,-8-12 3,4 8-5,-9-12 0,0 12-2,-8-4-2,0 4 1,-9-4-21,5 8 11,-17-4-32,12 8 23,-8-5-64,12 9 46</inkml:trace>
          <inkml:trace contextRef="#ctx0" brushRef="#br0" timeOffset="9203.6741">4705 23 188,'8'-4'71,"-8"4"-55,5-4 6,-5 0 8,0 8-18,0-4 19,0 0-18,0 0 20,0 0-19,0 0 9,0 0-14,-5 0 6,5 4-8,-4 0 4,4 7-6,-9 1 0,5 3-3,-9 4-2,9 4 1,-5 4-4,5-1 2,-4 5 1,8 3 0,-5-3 0,5-5 0,0 1-3,9-4 2,-1-4 1,1 0 0,4-4 2,4 0-1,4-3-1,1-1 1,-1-7 3,5 0-2,-5-8 8,1 0-6,-9-11 12,4 4-9,-9-20 7,1 4-7,-9-18-4,4 3-2,-8-12 5,-1 12-3,-7-3 10,3 10-7,-12 5-3,-1 11-2,-8 0-37,5 11 20,-14 4-92,9 12 60,-4 3-111,13 5 90</inkml:trace>
          <inkml:trace contextRef="#ctx0" brushRef="#br0" timeOffset="10148.7894">5265-69 236,'0'-4'88,"0"4"-69,5-3 19,-5-1 22,0 8-35,0-4 17,0 0-25,0 0 4,0 0-12,0 0-1,0 3-5,-5 1-4,5 8 0,-4 3 1,0 0 0,-5 8 0,9 0 0,-8 4-5,3 3 3,-3 4 1,4-3 1,-5-4 4,9-1-2,-4 1 1,4-8-1,-4-4 1,4 1-2,-5-5 8,10-3-5,-5-12 8,8 4-8,-4-4 5,5 0-5,-1-3 2,5-1-3,-4-3 3,4 7-4,-5-8 4,5 8-4,0-3-1,0 7 0,0-8 1,4 8-1,-4-7 2,4 14-2,-9-7-1,5 4 1,-4 0-8,4 0 4,-5-1-21,1 1 14,-1-4-25,1 4 20,-1-4-21,5 0 20,-4 0-36,4 0 30,-5 0-70,1 0 52,-9-4-78,4 4 67</inkml:trace>
          <inkml:trace contextRef="#ctx0" brushRef="#br0" timeOffset="10524.0052">5509 11 192,'5'-11'71,"-5"11"-55,0-4 17,0 0 29,0 8-35,0-8 25,0 4-31,0-4 16,0 8-22,0-4 10,0 0-15,0 0 15,0 0-15,0 12 20,0 3-17,-5 23 22,1 8-20,-4 15 15,-1 7-17,-4-3-3,5-4-6,-5 0-58,4-7 30,1-5-196,3-7 122</inkml:trace>
        </inkml:traceGroup>
      </inkml:traceGroup>
    </inkml:traceGroup>
  </inkml:traceGroup>
</inkml:ink>
</file>

<file path=ppt/ink/ink681.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9-02-11T02:36:21.946"/>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06536E22-C54A-42AF-8C4D-C7CBF811B216}" emma:medium="tactile" emma:mode="ink">
          <msink:context xmlns:msink="http://schemas.microsoft.com/ink/2010/main" type="writingRegion" rotatedBoundingBox="7683,13977 9847,13977 9847,14350 7683,14350"/>
        </emma:interpretation>
      </emma:emma>
    </inkml:annotationXML>
    <inkml:traceGroup>
      <inkml:annotationXML>
        <emma:emma xmlns:emma="http://www.w3.org/2003/04/emma" version="1.0">
          <emma:interpretation id="{655B8CBE-0F28-46E0-A5F6-82A59395F522}" emma:medium="tactile" emma:mode="ink">
            <msink:context xmlns:msink="http://schemas.microsoft.com/ink/2010/main" type="paragraph" rotatedBoundingBox="7683,13977 9847,13977 9847,14350 7683,14350" alignmentLevel="1"/>
          </emma:interpretation>
        </emma:emma>
      </inkml:annotationXML>
      <inkml:traceGroup>
        <inkml:annotationXML>
          <emma:emma xmlns:emma="http://www.w3.org/2003/04/emma" version="1.0">
            <emma:interpretation id="{9E878374-A583-4D4F-9C1C-0FF7372B631C}" emma:medium="tactile" emma:mode="ink">
              <msink:context xmlns:msink="http://schemas.microsoft.com/ink/2010/main" type="line" rotatedBoundingBox="7683,13977 9847,13977 9847,14350 7683,14350"/>
            </emma:interpretation>
          </emma:emma>
        </inkml:annotationXML>
        <inkml:traceGroup>
          <inkml:annotationXML>
            <emma:emma xmlns:emma="http://www.w3.org/2003/04/emma" version="1.0">
              <emma:interpretation id="{D4D216C3-14FF-42C5-9710-C416DCD62129}" emma:medium="tactile" emma:mode="ink">
                <msink:context xmlns:msink="http://schemas.microsoft.com/ink/2010/main" type="inkWord" rotatedBoundingBox="7683,14285 7983,14285 7983,14350 7683,14350"/>
              </emma:interpretation>
              <emma:one-of disjunction-type="recognition" id="oneOf0">
                <emma:interpretation id="interp0" emma:lang="en-US" emma:confidence="0">
                  <emma:literal>-</emma:literal>
                </emma:interpretation>
                <emma:interpretation id="interp1" emma:lang="en-US" emma:confidence="0">
                  <emma:literal>_</emma:literal>
                </emma:interpretation>
                <emma:interpretation id="interp2" emma:lang="en-US" emma:confidence="0">
                  <emma:literal>~</emma:literal>
                </emma:interpretation>
                <emma:interpretation id="interp3" emma:lang="en-US" emma:confidence="0">
                  <emma:literal>s</emma:literal>
                </emma:interpretation>
                <emma:interpretation id="interp4" emma:lang="en-US" emma:confidence="0">
                  <emma:literal>.</emma:literal>
                </emma:interpretation>
              </emma:one-of>
            </emma:emma>
          </inkml:annotationXML>
          <inkml:trace contextRef="#ctx0" brushRef="#br0">3457 7337,'0'0,"0"0,0 0,0 0,0 0,86-12,-60 1,-13 0,12 3,1 4,-13-4,-5 8,1-3,-5 6,-4-3,35-3,-35 6,0-3,55-11</inkml:trace>
        </inkml:traceGroup>
        <inkml:traceGroup>
          <inkml:annotationXML>
            <emma:emma xmlns:emma="http://www.w3.org/2003/04/emma" version="1.0">
              <emma:interpretation id="{E40277C1-190A-44C6-A394-EF245217B332}" emma:medium="tactile" emma:mode="ink">
                <msink:context xmlns:msink="http://schemas.microsoft.com/ink/2010/main" type="inkWord" rotatedBoundingBox="9752,13977 9847,13977 9847,14102 9752,14102"/>
              </emma:interpretation>
              <emma:one-of disjunction-type="recognition" id="oneOf1">
                <emma:interpretation id="interp5" emma:lang="en-US" emma:confidence="0">
                  <emma:literal>,</emma:literal>
                </emma:interpretation>
                <emma:interpretation id="interp6" emma:lang="en-US" emma:confidence="0">
                  <emma:literal>)</emma:literal>
                </emma:interpretation>
                <emma:interpretation id="interp7" emma:lang="en-US" emma:confidence="0">
                  <emma:literal>&gt;</emma:literal>
                </emma:interpretation>
                <emma:interpretation id="interp8" emma:lang="en-US" emma:confidence="0">
                  <emma:literal>]</emma:literal>
                </emma:interpretation>
                <emma:interpretation id="interp9" emma:lang="en-US" emma:confidence="0">
                  <emma:literal>'</emma:literal>
                </emma:interpretation>
              </emma:one-of>
            </emma:emma>
          </inkml:annotationXML>
          <inkml:trace contextRef="#ctx0" brushRef="#br0" timeOffset="11786.2154">5526 6964,'0'0,"0"0,86 34,-77-15,-14 11,-8-14,-17 10,30-26,0 0,0 0</inkml:trace>
        </inkml:traceGroup>
      </inkml:traceGroup>
    </inkml:traceGroup>
  </inkml:traceGroup>
</inkml:ink>
</file>

<file path=ppt/ink/ink68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3T11:38:20.506"/>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26CB4132-C1CB-45F4-8106-7386CC6F1FA8}" emma:medium="tactile" emma:mode="ink">
          <msink:context xmlns:msink="http://schemas.microsoft.com/ink/2010/main" type="writingRegion" rotatedBoundingBox="11393,13041 16600,12633 16731,14305 11524,14713"/>
        </emma:interpretation>
      </emma:emma>
    </inkml:annotationXML>
    <inkml:traceGroup>
      <inkml:annotationXML>
        <emma:emma xmlns:emma="http://www.w3.org/2003/04/emma" version="1.0">
          <emma:interpretation id="{BB07ADCF-5B23-4BED-9B53-2D9D1BB5DBA1}" emma:medium="tactile" emma:mode="ink">
            <msink:context xmlns:msink="http://schemas.microsoft.com/ink/2010/main" type="paragraph" rotatedBoundingBox="11393,13041 16600,12633 16731,14305 11524,14713" alignmentLevel="1"/>
          </emma:interpretation>
        </emma:emma>
      </inkml:annotationXML>
      <inkml:traceGroup>
        <inkml:annotationXML>
          <emma:emma xmlns:emma="http://www.w3.org/2003/04/emma" version="1.0">
            <emma:interpretation id="{06C142B5-3C88-4DCB-A9D1-64F3A25AB447}" emma:medium="tactile" emma:mode="ink">
              <msink:context xmlns:msink="http://schemas.microsoft.com/ink/2010/main" type="line" rotatedBoundingBox="11393,13041 16600,12633 16731,14305 11524,14713"/>
            </emma:interpretation>
          </emma:emma>
        </inkml:annotationXML>
        <inkml:traceGroup>
          <inkml:annotationXML>
            <emma:emma xmlns:emma="http://www.w3.org/2003/04/emma" version="1.0">
              <emma:interpretation id="{9DCE890D-0D8C-4EA2-A2B1-36D65850561D}" emma:medium="tactile" emma:mode="ink">
                <msink:context xmlns:msink="http://schemas.microsoft.com/ink/2010/main" type="inkWord" rotatedBoundingBox="13693,12861 16600,12633 16731,14305 13825,14533"/>
              </emma:interpretation>
              <emma:one-of disjunction-type="recognition" id="oneOf0">
                <emma:interpretation id="interp0" emma:lang="en-US" emma:confidence="0.5">
                  <emma:literal>sensitive</emma:literal>
                </emma:interpretation>
                <emma:interpretation id="interp1" emma:lang="en-US" emma:confidence="0">
                  <emma:literal>Sensitive</emma:literal>
                </emma:interpretation>
                <emma:interpretation id="interp2" emma:lang="en-US" emma:confidence="0">
                  <emma:literal>sensitives</emma:literal>
                </emma:interpretation>
                <emma:interpretation id="interp3" emma:lang="en-US" emma:confidence="0">
                  <emma:literal>sensitize</emma:literal>
                </emma:interpretation>
                <emma:interpretation id="interp4" emma:lang="en-US" emma:confidence="0">
                  <emma:literal>Sensitives</emma:literal>
                </emma:interpretation>
              </emma:one-of>
            </emma:emma>
          </inkml:annotationXML>
          <inkml:trace contextRef="#ctx0" brushRef="#br0">2294 404 252,'0'0'96,"0"0"-75,3 3 3,-3-3 5,0 0-19,0 0 9,4 7-11,0-1 11,0 8-11,-1 6 7,1 0-8,0 7 4,3 3-6,1 3 0,-1-3-3,-3 0 1,4 1-2,-4-8-12,-1-3 7,-3-7-37,4-3 23,-4-6-91,0-1 61,0-13-87,4 3 77</inkml:trace>
          <inkml:trace contextRef="#ctx0" brushRef="#br0" timeOffset="184.8407">2354 66 332,'-12'13'126,"12"-13"-98,0 3-8,0-3-32,0 0 2,0 0-91,0 0 56,0 0-100,0 0 83</inkml:trace>
          <inkml:trace contextRef="#ctx0" brushRef="#br0" timeOffset="2846.3194">2576 15 304,'-83'44'115,"57"-27"-89,-8 3 5,23-14-3,-1 1-12,5-4-1,3 1-5,4-4-1,7-7-5,12-3 2,11-7 3,12-6-5,11-4 0,14-3-2,12-3-2,8-1-10,7-6-6,4 0-61,8-4-24,-1-2-30</inkml:trace>
          <inkml:trace contextRef="#ctx0" brushRef="#br0" timeOffset="570.8093">2538-527 236,'-7'-23'88,"7"23"-69,4-13 13,-4 9 15,0 4-27,3-3 15,1 3-21,-4 3 6,4 4-12,0 10 9,3 6-10,1 17 16,3 4-13,-4 16 13,1 4-13,0 33 6,3 0-9,-4 33-2,1-3-3,-4 20-2,3-16 1,1-1-12,-1-19 6,1-17-47,3-18 29,4-29-155,4-17 99,11-40-92</inkml:trace>
          <inkml:trace contextRef="#ctx0" brushRef="#br0" timeOffset="1087.6561">2986 273 248,'8'7'93,"-4"-4"-72,3 0 5,-7-3-1,4 7-10,0 0 0,0 6-5,-4 4-1,0 3-5,0 7-1,0 10 3,3 13-1,-3 10 2,0 0-2,-3 0 0,3-6-3,0-7 1,0-7-7,-4-7 1,4-9-37,4-17-112</inkml:trace>
          <inkml:trace contextRef="#ctx0" brushRef="#br0" timeOffset="1319.1606">3062-11 340,'-8'13'129,"16"-6"-100,-12-1-11,4-6-10,0 0-10,-4 7-2,4 0-15,0 0-7,0 3 13,4 0-14,4 0-3,-5 0-28,5 0-11,7 0-26</inkml:trace>
          <inkml:trace contextRef="#ctx0" brushRef="#br0" timeOffset="1750.9576">3235 474 252,'-4'0'96,"8"-4"-75,0-6-3,0 7-8,-1-4-8,1 1-2,0-1 9,0 0 6,-1 4-7,1 0 2,0-1 3,0 4-3,3 10 0,1 7-6,3 6-1,0 11 1,4 3 2,0 6 1,1 1 5,-1-4 3,0-7-6,0-3-3,0-6-6,-4-7 0,0-7 4,1-4 2,-1-9 6,0-10 5,1-18-7,-1-15-1,4-11-5,0-7-1,4-6-3,7-4-3,1-3-18,-1 4-9,0-1-31,4 14-11</inkml:trace>
          <inkml:trace contextRef="#ctx0" brushRef="#br0" timeOffset="2425.4315">3649 631 200,'0'17'77,"0"-17"-60,8 0 4,-1 0-1,1-4-10,-1 1-1,5 0-3,-1-1 1,0-2-4,1-1 5,-1-3 2,0 0 1,0-7 1,-3-3-4,3 0-3,-3-3-2,-1-1 0,1 1 4,-4-4 6,-4 0-1,3-3 3,-3 3-2,0 1 0,0 6-5,0 3-3,0 3 9,0 4 5,0 4-4,0 6 0,-3 6-9,-1 8-2,0 6 0,-3 7 0,3 3 2,-4 7 1,8 3-1,0 3-1,8-3-6,7-3-1,7-10 3,12-10 1,4-11-3,7-9 1,8-7-5,3-10 1,5-4-9,3-6-2,-4-6-23,-7-5-8,-4-2-64,0-4-66,-12 0 53</inkml:trace>
          <inkml:trace contextRef="#ctx0" brushRef="#br0" timeOffset="-2942.3499">369 256 156,'0'-3'60,"0"0"-47,0-4 10,0 4 3,0-4-9,-4-3 7,4-3-14,-3-1 11,-1 4-13,-4-7 16,5 7-14,-5-6 7,0-1-6,-3 0 1,-4 0-5,0 1 1,0-1-3,0 0 0,4 7-3,-8-3 5,7 6-4,-3 0 8,4 4-7,-4 0 3,4 6-4,-4 4-2,7 6 0,-7 7-4,11 0 2,-3 4-1,3 2 0,0 1 2,8 3 0,0 0 0,7 4 0,4-4 0,-4-3 0,5 3 2,2-3-1,1-1-1,0 1-2,-4-3 4,0-1-2,-7-3 3,3 0-2,-7-3 2,3 0-2,-7-7 2,0 3-2,-11-3 6,3 0-4,-10 0 8,-1 0-7,-11 0 1,7 0-3,-11-3-4,0 3 1,0-3-21,8-1 12,-4-6-78,11 4 49</inkml:trace>
          <inkml:trace contextRef="#ctx0" brushRef="#br0" timeOffset="-2121.9153">542 524 132,'4'0'52,"0"0"-41,7-7 4,-7 7 1,3-3-12,5 0-2,-1-4-2,0 0 0,1 1 0,-5-1 11,4 0 5,-3 0 16,3 1-17,1-4 8,-1 0-14,0-4 4,-3 1-3,-1-4 10,1 0-11,-8-3 6,4 4-8,-8-8 0,4 8-4,-4-8 9,0 7-6,-3-3 10,-1 7-9,-7-4 5,8 7-7,-12 3 0,7 7-3,-10 11-2,7 5 1,-4 4 1,4 7-1,-4 3 2,8 4-2,0 2-1,3 1 1,4 7-1,8-1 0,11 48-3,30-35 0,0-19-5,1 0 4,-1-17-29,-4-6 19,-3-14-105,0 0 67,-1-17-80,-3 3 76</inkml:trace>
          <inkml:trace contextRef="#ctx0" brushRef="#br0" timeOffset="-1211.4387">930 641 124,'-7'-7'46,"7"7"-35,-4-6 12,4 2 22,0 1-25,-8-7 11,5-3-10,-5-4 2,8 4-13,-4-8 3,4 8-8,-3-7 4,6 3-5,1-6 7,4 6-7,-1-3 16,4 3-11,-3-3 14,3 7-14,1-4 5,-1 7-9,0 0 0,0 3-3,1 4 1,-1 3-2,0 3 2,4 4-2,-3 3 2,3 0-2,-4 3-1,4 1 1,-4 6-1,1 0 0,-1 3 0,4 4 0,-7 0-3,3 0 2,-4 0-1,1-1 0,-4-2 0,0-4 0,-4-3 0,3-4 0,-3-6 2,0 3 0,0-10 0,0 0 0,-3-10 0,3 3 0,-4-13 2,0 3-1,0-16 4,4 6-3,0-3 1,4 6-1,-4-6 5,8 10-4,-1-3 8,4 9-7,1-2 1,3 9-3,-4 0-2,4 4 1,0 3 7,0 7-4,0 3 8,4 3-8,-4 7 5,0 0-5,0 7-2,4 3-1,-4 3-6,0-2 3,-3-1-30,3-4 18,-4-5-133,0-1 81,-3-10-99,3-4 94</inkml:trace>
          <inkml:trace contextRef="#ctx0" brushRef="#br0" timeOffset="-423.958">1924 387 216,'4'-7'82,"-4"7"-64,-4-10 15,1 7 15,3 3-27,-8-7 12,4 4-20,-7-4 10,7 4-13,-7-7 6,3 6-9,-3-2 0,4 2-4,-8 1 5,3 3-5,-7 0 3,8 7-3,-11-1 0,7 8-1,-8-1-2,4 0 1,-4 1-1,8 3 0,0-4-5,4 0 3,4 1-3,3-1 2,4-3 2,4 0 1,7 0 2,4 0-1,7-3-1,1 3 1,3 0 1,1 3-1,3 1 2,-4-1-2,1 1 2,-5 2-2,1 1-3,-1 0 1,-3-1 3,0 5-1,-4-8 4,-4 4-3,-7-4 4,0 0-4,-8 1 1,0-1-1,-7 1-2,0 2 1,-12-2 3,1 6-2,-12-7 10,7 4-6,-3-7 1,8 0-4,-5-7-4,5 4 0,-8-4-1,3 1 0,5-4-20,10 0 12,-3-4-47,8 1 32,3-7-92,4 3 65,8-9-90,7 5 80</inkml:trace>
        </inkml:traceGroup>
        <inkml:traceGroup>
          <inkml:annotationXML>
            <emma:emma xmlns:emma="http://www.w3.org/2003/04/emma" version="1.0">
              <emma:interpretation id="{ADF72AEF-95EB-40C4-B447-86FF1973E07E}" emma:medium="tactile" emma:mode="ink">
                <msink:context xmlns:msink="http://schemas.microsoft.com/ink/2010/main" type="inkWord" rotatedBoundingBox="16172,12571 16897,14058 16233,14381 15509,12894"/>
              </emma:interpretation>
              <emma:one-of disjunction-type="recognition" id="oneOf1">
                <emma:interpretation id="interp5" emma:lang="en-US" emma:confidence="0">
                  <emma:literal>the</emma:literal>
                </emma:interpretation>
                <emma:interpretation id="interp6" emma:lang="en-US" emma:confidence="0">
                  <emma:literal>to</emma:literal>
                </emma:interpretation>
                <emma:interpretation id="interp7" emma:lang="en-US" emma:confidence="0">
                  <emma:literal>t</emma:literal>
                </emma:interpretation>
                <emma:interpretation id="interp8" emma:lang="en-US" emma:confidence="0">
                  <emma:literal>tu</emma:literal>
                </emma:interpretation>
                <emma:interpretation id="interp9" emma:lang="en-US" emma:confidence="0">
                  <emma:literal>tee</emma:literal>
                </emma:interpretation>
              </emma:one-of>
            </emma:emma>
          </inkml:annotationXML>
          <inkml:trace contextRef="#ctx0" brushRef="#br0" timeOffset="3352.9858">4451-881 328,'-7'3'123,"11"0"-95,-4 1-4,0-4-6,3 7-16,1 6-1,0 10-1,0 11 0,-1 16 0,1 27 4,4 17 5,3 9 8,0 24 4,4 17-8,8 4-3,3-1-6,5 3-1,-1-16-8,4-17-4,-1-23-20,1-17-8,0-20-50,4-24-18,0-23-14</inkml:trace>
          <inkml:trace contextRef="#ctx0" brushRef="#br0" timeOffset="3753.8733">4342-48 388,'-15'7'145,"19"-7"-112,0-7-6,-1 4-10,1-4-13,4-3-1,-1 0-3,1 0-1,-1-4 1,5 4 0,3-3 0,0 0 0,4-1 0,3 1-7,5-1 0,6-2-13,1-1-4,4-3-14,3 0-6,1-4-12,3 1-2,-4 3-24,-7 0-41,-7 6 33</inkml:trace>
          <inkml:trace contextRef="#ctx0" brushRef="#br0" timeOffset="4108.0765">4903-319 164,'-15'30'63,"4"-17"-49,0 11 9,3-11 3,1 4-4,-1 0 1,1-1 3,-1 1 3,4 0-15,0 0 1,4 3-1,0 6-5,4 5-1,-4 9-2,8 7-1,-1 6-3,5 4 1,-1 3-4,4-3 0,-8-7 1,9-6 2,-1-11-3,0-6 0,0-10 3,4-7 1,-1-10 1,5-10 2,0-10 1,-1-7 3,5-13 4,-1-14 1,0-6-4,-3 3-1,-8 10 0,-4 10 4,-3 11 12,-8 9 5,-8 10-9,-3 17-5,-8 17-15,-3 10-4,-5-4-32,8-6-15</inkml:trace>
        </inkml:traceGroup>
      </inkml:traceGroup>
    </inkml:traceGroup>
  </inkml:traceGroup>
</inkml:ink>
</file>

<file path=ppt/ink/ink6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3-09-24T21:24:45.430"/>
    </inkml:context>
    <inkml:brush xml:id="br0">
      <inkml:brushProperty name="width" value="0.06667" units="cm"/>
      <inkml:brushProperty name="height" value="0.06667" units="cm"/>
      <inkml:brushProperty name="color" value="#C00000"/>
      <inkml:brushProperty name="fitToCurve" value="1"/>
    </inkml:brush>
  </inkml:definitions>
  <inkml:trace contextRef="#ctx0" brushRef="#br0">27 158 16,'-5'-21'30,"2"1"0,2 6-4,-10-15-10,11 29-4,-3-35-3,3 35-1,-3-25-1,3 25-1,0 0-1,0 0 0,-1-15-1,1 15-2,0 0 0,1 29 0,-1-6 0,3 10 0,-1 10-1,1 10 0,-3 9 0,1 7 0,-1 3 0,0 4-1,-1-7 1,-1-6-1,1-9 0,-1-8-1,2-11-1,-3-11-1,6-5-3,-3-19-7,0 0-22,8-36-2,1 8-1,-8-19 2</inkml:trace>
  <inkml:trace contextRef="#ctx0" brushRef="#br0" timeOffset="609.0348">140-35 40,'0'0'33,"0"0"1,0 0 0,0 0-27,0 0-1,13 9-1,-13-9 0,11 18-1,-7-2-1,5 11 0,-3 4-2,1 8 1,-1 4-1,3 1-1,-3 2 1,2 0-1,-1-5 1,1-3-1,-1-9 0,2-5 0,0-6 0,-9-18 1,16 19-1,-16-19 0,17-6 0,-17 6 1,13-27-1,-4 7 0,0-6 0,3-5 0,0-4 0,0-4 0,1-1 0,0 0 0,2 2 1,-1 2-1,-4 6 0,1 4 0,-3 6 0,-2 7 1,-6 13-1,0 0 0,9-13 0,-9 13 0,0 0 0,0 0 0,9 22 0,-4-4 0,1 8 1,1 10-1,1 10 1,-1 12 0,2 5-1,1 10 1,-1 3 0,2-2-1,-1-4 0,1-8 0,1-10-1,-4-13-2,9-2-7,-17-24-27,15-4 1,-11-25-2,8-1 1</inkml:trace>
  <inkml:trace contextRef="#ctx0" brushRef="#br0" timeOffset="1502.0859">979 131 40,'-3'-23'33,"3"23"2,0 0-6,0 0-16,-25 11-5,21 18-1,-8 6 0,3 23-3,-5 16-1,3 25 0,-7 13 0,-2 17-1,-5 0 0,3 0-2,1-9-1,-4-28-13,10-4-23,-3-36-1,12-21 0,6-31-1</inkml:trace>
  <inkml:trace contextRef="#ctx0" brushRef="#br0" timeOffset="1292.0737">720 168 43,'0'0'36,"-19"-11"0,19 11 0,0 0-26,0 0-3,-9 13 0,14 6-3,-2 3-2,4 11 0,0 3-1,5 5 0,2 5-1,1-2 0,1-4 0,0-4 0,2-7-1,-1-10 0,0-6 0,-3-8-1,2-7-2,-5-13-1,4 2-4,-9-24-10,8 10-15,-6-13-3,4 4 3,-6-8 0</inkml:trace>
  <inkml:trace contextRef="#ctx0" brushRef="#br0" timeOffset="2284.1306">1535 90 38,'0'0'34,"0"0"1,-12-16 0,12 16-24,0 0-2,0 0-1,1 17-3,4 11-1,-7 10 0,5 13-1,-3 12-1,2 12 1,-4 8-1,2-2-1,-1-3 0,1-7-2,0-10 0,-3-19-6,13-5-29,-10-37-1,0 0-2,0 0 1</inkml:trace>
  <inkml:trace contextRef="#ctx0" brushRef="#br0" timeOffset="2899.1657">2060-140 29,'15'-15'32,"-12"-1"2,-3 16-1,-3-21-19,3 21-3,0 0-4,-21 15-1,0-2-1,0 15-1,-6 2-2,0 6 0,-2 2-1,2 4 0,2-4 0,1-5-1,6-6 1,9-5-1,4-9 1,5-13 0,0 0 0,26 14 0,-2-16 0,0 4 1,4-2-1,4 2 0,-5 4 0,0 3 0,-6 8 0,-6 3 0,-6 6-1,-9 0 0,-6 4 1,-6 1-1,-5-3 1,-5-3-2,-4-4 2,-4-6-1,0-6 0,-1-3 1,1-8-2,1-4 0,2-3-1,0-7-5,14 9-31,-11-11 1,9 11-1,-3-11-1</inkml:trace>
  <inkml:trace contextRef="#ctx0" brushRef="#br0" timeOffset="3746.2143">2300 42 52,'-15'12'37,"-3"-12"-1,18 0 1,-15-1-27,15 1-2,0 0-3,18-9-1,-18 9-1,25-8-1,-7 6 0,3 3-1,3-1 0,2 0 0,2-1-1,-2-2 0,4-3-1,-2-3-2,4 0-3,-13-18-25,17 12-6,-12-13-2,5 6 1</inkml:trace>
  <inkml:trace contextRef="#ctx0" brushRef="#br0" timeOffset="3429.1961">2354-275 23,'4'-25'33,"4"4"1,-7-4 1,-1 25-16,0-33-8,0 33-3,5-16 0,-5 16-2,0 0-2,9 16 0,-6 6-2,1 18 1,-1 14-2,3 15 1,-3 14-1,0 10 0,0 3 0,0-1-1,-1-8 0,-1-13-1,2-14-2,-3-23-3,8-8-5,-8-29-26,0 0 0,0-35-1,12 4 1</inkml:trace>
  <inkml:trace contextRef="#ctx0" brushRef="#br0" timeOffset="4497.2572">2963 162 44,'0'0'36,"1"-26"0,-1 26 1,-1-19-27,1 19 0,0 0-3,0 0-2,9 16-1,-5 16-1,2 14-1,2 20-1,1 12 1,3 15-1,0 9 0,0 7-1,0 0 0,0-10 0,0-10-2,-3-17 0,-3-12-2,-5-23-4,13 3-14,-14-40-15,1 17 1,-7-31-3,9 1 3</inkml:trace>
  <inkml:trace contextRef="#ctx0" brushRef="#br0" timeOffset="4795.2742">3128 618 56,'6'-50'36,"9"5"0,-5-15-1,11 14-27,-7 0-2,5 17-1,-5 7-2,4 17 0,-18 5 0,21 28-2,-18 5 1,0 8-1,-3 8-1,-3 1 0,-6 2 0,-3-4 0,-3-3 0,-5-13-1,-1-3-1,-4-19-3,7-1-5,-14-25-27,20-2 0,-6-16-1,18-5 0</inkml:trace>
  <inkml:trace contextRef="#ctx0" brushRef="#br0" timeOffset="5499.3145">3587 466 28,'0'0'32,"16"-20"0,-14 5 1,-2 15-21,3-23-4,-3 23-2,-3-14-2,3 14 0,-23-3 0,10 12-2,-5 1 1,0 6 0,-2 4-2,2 0 0,0 4 0,5 5-1,1-4 0,3 1 0,3-3 0,3-3 0,9-2 0,0-1-1,-6-17 1,27 17 0,-9-12 0,4-7 0,-1-4 0,0-1 1,-3-8-1,-1-1 1,-2-6 0,-3 1 1,-3-1-1,-3 4 0,-3 0 1,0 5-2,-3 13 2,0 0-2,0 0 1,12 22-1,-6 3 0,0 5 1,3 5-1,3-1 0,0 1 0,1-7-1,5-5-1,-1-11-2,8-3-3,-10-27-9,17 2-19,-11-15 0,6 0-2,-9-14 2</inkml:trace>
  <inkml:trace contextRef="#ctx0" brushRef="#br0" timeOffset="6100.3489">3897 382 15,'0'0'30,"-10"-28"1,11 7 2,-10-13-20,18 13 0,-13-13-2,13 15-1,-12-6-2,3 25 0,3-18-2,-3 18-1,6 25-2,-2 8 0,1 8-1,2 12-1,2 16 0,2 10 0,-1 12 0,2 9-1,2 1 1,-2 2-1,0-2 0,0-7 0,-3-10 0,0-13-3,0-13 2,-6-18-3,3-12-1,-6-28-1,0 0-3,-15-23-1,15-2-3,-18-24 2,12 6-1,-12-20 3,12 10 1,-5-8 3,5 5 5,6 8 4,-3-5 4,15 14 2,-9-10 0,18 17 1,-7-14 0,13 15-2,-6-9-1,10 8-2,-7-2-1,5 11-1,-5 0-1,-3 12 0,-6 3-1,-3 10 0,-12-2 0,6 23-2,-12 0 1,-3 6-1,-8 5 0,-5 0-1,-5 5-1,-5-2 0,1-1-2,-5-16-2,15 6-23,-12-29-8,15 0-1,-2-21 0</inkml:trace>
  <inkml:trace contextRef="#ctx0" brushRef="#br0" timeOffset="6823.3903">4217 719 4,'-12'25'25,"7"-6"2,5-19 0,-21 9-16,21-9-1,0 0 0,12-16-1,-12-5 1,14 9-1,-11-9-1,9 10 0,-6-4-3,-6 15 0,21-24 0,-21 24-3,21-18 1,-8 9-1,2-3-1,3-1 0,0-5 0,3 1 0,0-6 0,2 0-1,-2-1 1,0 1-1,-3-1 1,-2 4 0,-2 2-1,-2 2 1,-12 16 0,10-21-1,-10 21 0,0 0 1,0 0-1,-15-6 0,15 6-1,-19 15 1,7 0 0,0 5 0,-3 11 0,3 7 0,0 8 0,0 1 0,6 2 0,1 0 0,7-6 0,5-3 0,4-13 0,7-11 1,3-11-1,6-5 1,3-8-1,3-8 1,-3-6 0,3-9 0,-3-5 0,0-4-1,0 0 1,-3 1-1,-3 2 1,-3 5-1,-2 10 1,1 9-1,-5 15 0,3 9 1,-3 9 0,4 5 0,7 4 0,11-1 1,8-10-1,14-14 0,8-16-2,13-22 0,11-16-4,-4-35-16,13-4-18,-10-30 0,1-7-1,-10-14-1</inkml:trace>
  <inkml:trace contextRef="#ctx0" brushRef="#br0" timeOffset="8259.4724">589 1546 48,'0'0'34,"-22"3"2,22-3-2,-28 18-29,14 0-3,-1 5 0,1 9-1,0 12-1,4 10 0,1 8-1,3 11 1,7 1-1,5-3 2,8-3-2,4-9 1,4-13 0,3-14 0,4-14 0,3-23 0,1-18 1,0-12-2,-5-16 2,0-6 0,-4-13 0,-3-3 0,-6-10 0,-6 2-1,-9 4 2,-5 5-2,-7 7 3,-2 12-3,-6 10 2,-2 15-1,-5 22-1,-1 19 1,-3 21 0,1 13-1,0 11 0,3 6 0,3 2 0,5-1 0,7-7-1,6-9 1,9-12 0,8-12 0,8-10 0,5-9 0,7-12 1,5-5-1,2-6 1,3-4 0,-1-4 0,-1-1-1,-4 3 1,-2 3-1,-5 6 1,-5 3-1,-4 4 1,-4 7-1,-2 3 1,-13-3-1,24 18 0,-14-5 1,1 5-1,1-1 0,-2 4 0,2-3 0,0-2 0,-2-2-1,-10-14 1,24 13 0,-24-13 1,24-10-1,-10-5 1,-1-5-1,2-3 2,0-2-1,0-1 0,1 3 0,-3 3 0,1 9-1,-1 5 1,-13 6 0,25 11-1,-11 6 1,1 4-1,1 2 0,3-1 1,4 1-1,4-8 0,1-7-1,6-8-2,-4-20-4,15 2-31,-16-22 2,7 0-3,-11-18 0</inkml:trace>
  <inkml:trace contextRef="#ctx0" brushRef="#br0" timeOffset="10489.6">3941 1508 33,'-20'-24'33,"20"24"2,-18-22-1,18 22-20,-15-8-4,15 8-4,-15 22 0,11 7-1,-5 6-3,3 16 1,-3 8-2,3 8 1,3 6-2,0 7 1,3 0-1,0-8 1,3-8-3,-3-15-1,9-3-6,-12-25-23,12-3-3,-9-18-1,3-24 0</inkml:trace>
  <inkml:trace contextRef="#ctx0" brushRef="#br0" timeOffset="10752.615">3842 1720 56,'15'-40'37,"-3"-9"0,12 9-1,-9-11-25,21 13-4,-5 2-3,4 12 0,-5 11-1,0 14-1,-8 14 0,-4 13-1,-9 11 0,-9 5-1,-7 7 0,-8 1 0,-3 0-1,-6-7 0,-6-5-1,-2-18-5,13-3-30,-19-22-1,13 0-1,-7-25 1</inkml:trace>
  <inkml:trace contextRef="#ctx0" brushRef="#br0" timeOffset="11354.6494">4430 1528 13,'-6'-25'32,"6"25"0,-3-35 1,3 35-15,0-32-3,0 32-4,6-13-2,-6 13-1,9 18-3,-6 10 0,0 3-2,0 12-1,-3 6-1,3 5-1,-3 2 0,-3 0-1,3 2-2,-3-6-3,6 13-3,-12-25-13,12 18-14,-6-15 0,9-1 1,-9-23 0</inkml:trace>
  <inkml:trace contextRef="#ctx0" brushRef="#br0" timeOffset="11663.667">4470 1840 45,'18'-22'35,"-3"-9"2,11 13-1,-14-9-24,16 24-3,-7 5-3,2 17-2,-5 8-1,-6 11-2,0 7-1,-6-1-3,1 14-6,-11-27-27,8-1 0,-4-30-1,0 0 0</inkml:trace>
  <inkml:trace contextRef="#ctx0" brushRef="#br0" timeOffset="12105.6924">4814 1496 35,'-20'-15'35,"20"15"1,-16-9 0,16 9-16,0 0-12,0 0-1,0 0-3,0 27 0,6-14-2,4 9-1,4 5 0,4 4 0,3 3 0,1 1-1,5-1 0,2-5-1,2 1-2,-2-14-1,4 1-3,-12-31-11,13 10-17,-17-26 0,7 1-2,-14-23 2</inkml:trace>
  <inkml:trace contextRef="#ctx0" brushRef="#br0" timeOffset="12292.7031">5177 1321 64,'0'0'36,"13"32"-1,-20 5-8,8 36-17,-16 4-2,2 21-4,-16 11 0,-4 15 0,-10-2-1,-2 2-2,-8-11 0,-2-12-2,4-12-6,-8-33-30,23-22-1,-3-37 0,21-17 0</inkml:trace>
  <inkml:trace contextRef="#ctx0" brushRef="#br0" timeOffset="13155.7525">5731 1701 38,'0'0'33,"1"-25"2,-1 25-1,-10-30-23,10 30-3,-9-20-2,9 20-1,-21-12-2,6 12-1,-3-3 0,-2 8-1,-1-1 1,0 7 0,-3-4-1,2 5 1,-1 2-1,5 0 0,3 3 0,5 1 0,5 2-1,8 3 0,9 3 0,5 1 1,5 5-1,4 1 0,2 3 0,-1-4 0,0 1 0,-4 4 1,-4-3-1,-5-3 1,-7-4-2,-7-5 2,-9-3-1,-6-4 2,-9-3-2,-6-11 1,-6-1-1,-4-3 0,-1-7 1,1 3-2,2-5 1,5-4-2,9 1-3,0-13-15,19 13-16,-4-7-2,9 22 0,14-30 0</inkml:trace>
  <inkml:trace contextRef="#ctx0" brushRef="#br0" timeOffset="22990.315">5950 1649 37,'0'0'34,"0"0"0,0 0-1,18 18-22,-18-18-4,3 25 0,-6-7 0,9 16-2,-6 1-2,4 11 1,-4 3-2,2 10 0,-4 2 0,1 1 0,-4 1-1,2-1-1,-1-4 1,-1-2-1,-1-5 0,3-14-2,6-10-2,-3-27-20,0 0-12,21-37 0,0-6-2,-3-24 0</inkml:trace>
  <inkml:trace contextRef="#ctx0" brushRef="#br0" timeOffset="23538.3463">6590 1631 48,'-3'-21'34,"3"21"1,-16-19 0,1 27-28,-17 0-1,4 19-1,-10 4-2,2 18 0,-6 9 0,3 14 0,0 3-2,9-1 2,9-2-2,12-8 1,9-9-2,11-13 1,16-14-2,12-22 0,15-11-3,4-23-2,16 3-6,-13-23-11,14 11-12,-9-10-3,2 11 3</inkml:trace>
  <inkml:trace contextRef="#ctx0" brushRef="#br0" timeOffset="24079.3773">7142 1710 37,'14'-26'34,"1"9"2,-11-7-1,-4 24-24,-3-27-4,3 27-2,-25-15 0,2 24-1,-13 3-1,-3 10-1,-6 7 0,0 5 0,-3 4 0,6 2 0,6-1-1,12-5 0,9-3-1,15-7 1,15-5-1,15-3 0,8-4 0,8-3 1,5 3-1,0 0 1,-6 2-1,-4 12 0,-14 5 0,-14 6 1,-14 4-1,-14 5 0,-15 1 0,-11-1-2,-4-5 0,-7-13-2,4 5-10,-3-27-24,16-6 2,-1-21-2,21-4 0</inkml:trace>
  <inkml:trace contextRef="#ctx0" brushRef="#br0" timeOffset="8867.5072">2246 1242 41,'-3'-17'35,"3"17"2,0 0-2,0 0-23,0 0-4,6 16 0,-6 6-2,12 17-3,-3 14 0,3 17-1,1 14 1,1 11-2,1 5 0,-2 9-1,1-3 0,-4-12 0,1-11-3,-7-22-2,8-8-8,-15-31-24,3-22 1,5-16-2,-1-21 1</inkml:trace>
  <inkml:trace contextRef="#ctx0" brushRef="#br0" timeOffset="9572.5475">2234 1589 39,'3'-40'33,"-3"-12"2,12 9 1,-12-12-26,18 17 0,-6-4-3,6 17 0,-6 1-3,7 11 0,-2 6 0,1 10-2,-3 4 0,3 8-2,-2 4 2,1 9-3,1 5 2,-3 7-2,0 3 2,-3 0-3,-2 3 2,-4-2-1,-1-2 0,-5-9-1,-3-3 1,-3-8 1,-2-4-1,8-18 0,-16 19 0,16-19 1,-15 7 0,15-7 0,0 0 0,0 0-1,0 0 1,0 0 0,0 0 1,0 0-1,18-10 1,-5 5 0,5-1 0,2 3 0,1 1 0,1 3 0,2 5 0,-3 3 0,-1 7-1,-2 3 0,0 5 1,-6 3-1,0 2 0,-6-3 0,-2 0 0,-4-2 0,-3-3 0,-6-2 0,-4-1 0,-11-3 0,-3-2 0,-9 5 0,-9-5-1,-8 3 1,-5-7 0,-5 2 1,1-8-2,7-3 1,4-3-1,4-12-3,22 13-17,1-24-16,24 9 0,3-17-2,19 12 1</inkml:trace>
  <inkml:trace contextRef="#ctx0" brushRef="#br0" timeOffset="9919.5674">3156 1692 52,'-10'16'37,"-10"-17"0,20 1-1,-27 3-24,27-3-4,0 0-2,0 0-2,0 0-1,24-8-1,-7 8-1,4 3-1,3 2 0,3 1-3,6 5-3,-12-9-27,18 16-4,-9-12-2,7 10 1</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19T16:56:17.668"/>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FA968170-F649-4CFD-B9F7-7E330C102715}" emma:medium="tactile" emma:mode="ink">
          <msink:context xmlns:msink="http://schemas.microsoft.com/ink/2010/main" type="writingRegion" rotatedBoundingBox="17753,5808 24087,4899 24296,6355 17962,7264"/>
        </emma:interpretation>
      </emma:emma>
    </inkml:annotationXML>
    <inkml:traceGroup>
      <inkml:annotationXML>
        <emma:emma xmlns:emma="http://www.w3.org/2003/04/emma" version="1.0">
          <emma:interpretation id="{A9C1EEBE-851B-4434-8B76-04FCFEEADA2A}" emma:medium="tactile" emma:mode="ink">
            <msink:context xmlns:msink="http://schemas.microsoft.com/ink/2010/main" type="paragraph" rotatedBoundingBox="17753,5808 24087,4899 24296,6355 17962,7264" alignmentLevel="1"/>
          </emma:interpretation>
        </emma:emma>
      </inkml:annotationXML>
      <inkml:traceGroup>
        <inkml:annotationXML>
          <emma:emma xmlns:emma="http://www.w3.org/2003/04/emma" version="1.0">
            <emma:interpretation id="{7A6C7FB2-BFE8-469B-8BB2-E10DD7EA2F65}" emma:medium="tactile" emma:mode="ink">
              <msink:context xmlns:msink="http://schemas.microsoft.com/ink/2010/main" type="line" rotatedBoundingBox="17753,5808 24087,4899 24296,6355 17962,7264"/>
            </emma:interpretation>
          </emma:emma>
        </inkml:annotationXML>
        <inkml:traceGroup>
          <inkml:annotationXML>
            <emma:emma xmlns:emma="http://www.w3.org/2003/04/emma" version="1.0">
              <emma:interpretation id="{D3423DC2-E59A-4C49-9FC4-77E42D98DB83}" emma:medium="tactile" emma:mode="ink">
                <msink:context xmlns:msink="http://schemas.microsoft.com/ink/2010/main" type="inkWord" rotatedBoundingBox="17780,5996 19396,5764 19515,6594 17899,6827">
                  <msink:destinationLink direction="with" ref="{7543AAAB-C34F-4F1D-8C8A-9B2AFA2FDECA}"/>
                </msink:context>
              </emma:interpretation>
              <emma:one-of disjunction-type="recognition" id="oneOf0">
                <emma:interpretation id="interp0" emma:lang="en-US" emma:confidence="0">
                  <emma:literal>me</emma:literal>
                </emma:interpretation>
                <emma:interpretation id="interp1" emma:lang="en-US" emma:confidence="0">
                  <emma:literal>mk</emma:literal>
                </emma:interpretation>
                <emma:interpretation id="interp2" emma:lang="en-US" emma:confidence="0">
                  <emma:literal>MK</emma:literal>
                </emma:interpretation>
                <emma:interpretation id="interp3" emma:lang="en-US" emma:confidence="0">
                  <emma:literal>ma</emma:literal>
                </emma:interpretation>
                <emma:interpretation id="interp4" emma:lang="en-US" emma:confidence="0">
                  <emma:literal>mk.</emma:literal>
                </emma:interpretation>
              </emma:one-of>
            </emma:emma>
          </inkml:annotationXML>
          <inkml:trace contextRef="#ctx0" brushRef="#br0">3141 1024 132,'5'-4'52,"0"8"-41,-5-4 31,0 0 10,0 0-17,0 0-7,0 0-11,-5 0-3,5 0-8,-5 0-2,0-4 0,5-1 4,0 1 3,-5-5 0,5 0 3,0 0-5,0 0-1,0-4-2,0-1 1,0-4-2,5 0 0,0-4-3,0 0-2,5-1 3,0 1 0,0 0 1,5-5 0,0 9-2,5 0-2,-5 0 1,5 0 1,1 5 1,-6 4 3,0 0-1,5 0 2,-5 0-2,5 9 0,0 0-1,-5 5 2,5-1-1,-5 5 0,0 4-3,1 1-2,4-1 1,-10 1-1,0-1 0,5 5 2,-5 0-3,0 0 0,0 4 3,0 0 1,0 1-6,0-1 0,0 0-1,-5 1-1,0-5 1,-5 4-2,5-4 3,-5-5 0,0 1 1,0-14 2,0 9 0,0-9-3,0 0 2,0 0-1,0 0 0,0-5-3,0-4-1,0-4 0,0-5 2,0 0 2,0-4 3,0-1-2,5 1 0,-5 0 1,0-1 0,5 5 0,0 1 0,0-6 0,5 10 0,-4-1 2,4 1 1,0 4 1,0 0 2,0 0-1,-5 0 0,5 5-1,-5 4 2,0 0-3,0 4 0,5 1 1,-5 4 0,5 0 0,-5 4 0,0 0-2,5 1 1,0-1-4,-5 10 0,0-6 5,0 1 2,0 0-9,0 5-3,0-6-4,-5 1-1,0 0 1,5-4 4,-5-1-2,0-4 1,0 0 1,0 0 2,0-9-1,0 0 4,0 0-5,0-9 0,0-5 3,5-3 3,0-10 3,0 0-1,6-4-2,-1-5 3,0 5 0,0-1 3,5 10 1,0 0 1,-5 8 0,0 1-2,0 4-1,0 4-1,0 1 2,5 4-1,0 0 0,0 4 1,0 5 3,-5 9-2,1 5 1,-1-1-3,0 5 2,-10 8-4,5-3-2,-5-1-11,0 0-6,0 1-12,-5-10-3,5-4-23,0-5-10,0-4-59</inkml:trace>
          <inkml:trace contextRef="#ctx0" brushRef="#br0" timeOffset="633.0032">4393 871 200,'0'-9'77,"5"4"-60,-5 1 21,0 4 9,0 0-12,0 0-2,0 9-13,0 4-2,0 10-11,0 3 2,0 6 4,-5 3-7,5 1-1,0 4-3,0 0 1,5-8-4,-5-1 0,0 0-15,0-4-6,0-5-18,5-4-5,0 0-20,0-9-9,0-5-18</inkml:trace>
          <inkml:trace contextRef="#ctx0" brushRef="#br0" timeOffset="990.1955">4438 1224 208,'5'-23'77,"5"19"-60,-5-19 6,0 10 1,5 4-6,0-9 1,5 0-4,0 1-1,0-1-8,0 4 3,-5 5 3,5 0-6,-4 1-1,-1-1-3,0 0-2,0 4 1,0 1-1,0-1-16,-5 5-4,0 0-19,0 0-5,-5 0-48,5-4-33,-5-1 54</inkml:trace>
          <inkml:trace contextRef="#ctx0" brushRef="#br0" timeOffset="1350.9433">4553 1183 216,'15'-4'82,"-9"-1"-64,4 10 13,-10-5 1,10 0-2,0 0 2,0 4-6,0 1-2,0-1-13,0 5 4,5 0 3,-5 0-4,0 0 2,0 0-5,0 0 1,0 0-7,0 0-1,0 0-2,0-5 1,0 5-2,1-5-1,-1 1 1,0-5 1,0-5-28,-5 1-9,0-5-32,0-4-12,5-10-51</inkml:trace>
        </inkml:traceGroup>
        <inkml:traceGroup>
          <inkml:annotationXML>
            <emma:emma xmlns:emma="http://www.w3.org/2003/04/emma" version="1.0">
              <emma:interpretation id="{44AA0902-25D2-427E-9EE1-5D6729DBE37F}" emma:medium="tactile" emma:mode="ink">
                <msink:context xmlns:msink="http://schemas.microsoft.com/ink/2010/main" type="inkWord" rotatedBoundingBox="19850,5823 20593,5529 20741,5902 19998,6196"/>
              </emma:interpretation>
              <emma:one-of disjunction-type="recognition" id="oneOf1">
                <emma:interpretation id="interp5" emma:lang="en-US" emma:confidence="1">
                  <emma:literal>w</emma:literal>
                </emma:interpretation>
                <emma:interpretation id="interp6" emma:lang="en-US" emma:confidence="0">
                  <emma:literal>~</emma:literal>
                </emma:interpretation>
                <emma:interpretation id="interp7" emma:lang="en-US" emma:confidence="0">
                  <emma:literal>W</emma:literal>
                </emma:interpretation>
                <emma:interpretation id="interp8" emma:lang="en-US" emma:confidence="0">
                  <emma:literal>a</emma:literal>
                </emma:interpretation>
                <emma:interpretation id="interp9" emma:lang="en-US" emma:confidence="0">
                  <emma:literal>N</emma:literal>
                </emma:interpretation>
              </emma:one-of>
            </emma:emma>
          </inkml:annotationXML>
          <inkml:trace contextRef="#ctx0" brushRef="#br0" timeOffset="2401.0193">5383 715 184,'-10'9'68,"0"0"-52,-5 4 12,10-8 5,-5 4 1,0-5 1,-6 1-10,1-5-5,5 0-3,0-5-9,0 1-1,0-5 3,5 0-6,0 0-2,5-5-1,5 1 1,5-5-3,0 0 0,5 0 3,0 0 1,0 5 5,1-1 3,4 1-2,0 0 2,0-1-4,-5 5 1,5 0-3,0 0 2,-5 0-6,0 0-1,0 5 2,1-1 1,-1 5-6,0 5 0,0-1 1,0 5 1,5 5-4,0-1 1,0 1-3,0 3 0,0 1 4,1-4 3,4 4-1,0-5-2,0-4-1,0 0 3,-5-4 0,0-5-4,-5 0-1,0-5-2,1 1 0,-6-1 0,5-4 2,0 0 2,-5-4 2,0-1 1,0-4 3,-5 1-3,5-6-2,-5-4 4,0 0 3,-5-8 1,0 3 0,-5 1-1,0 4 0,0 0 0,-5 5 2,0 4-1,-5 4 2,5 5-15,-10 0-24,5 1-2,-1 3-57,11-4-65,0-4 42</inkml:trace>
        </inkml:traceGroup>
        <inkml:traceGroup>
          <inkml:annotationXML>
            <emma:emma xmlns:emma="http://www.w3.org/2003/04/emma" version="1.0">
              <emma:interpretation id="{0E74B58C-F010-4302-93E0-8DFCC954A829}" emma:medium="tactile" emma:mode="ink">
                <msink:context xmlns:msink="http://schemas.microsoft.com/ink/2010/main" type="inkWord" rotatedBoundingBox="21132,5323 24087,4899 24296,6355 21341,6779"/>
              </emma:interpretation>
              <emma:one-of disjunction-type="recognition" id="oneOf2">
                <emma:interpretation id="interp10" emma:lang="en-US" emma:confidence="0">
                  <emma:literal>10-15!!</emma:literal>
                </emma:interpretation>
                <emma:interpretation id="interp11" emma:lang="en-US" emma:confidence="0">
                  <emma:literal>1015!!</emma:literal>
                </emma:interpretation>
                <emma:interpretation id="interp12" emma:lang="en-US" emma:confidence="0">
                  <emma:literal>10-151!!</emma:literal>
                </emma:interpretation>
                <emma:interpretation id="interp13" emma:lang="en-US" emma:confidence="0">
                  <emma:literal>10-15?!!</emma:literal>
                </emma:interpretation>
                <emma:interpretation id="interp14" emma:lang="en-US" emma:confidence="0">
                  <emma:literal>1015?!!</emma:literal>
                </emma:interpretation>
              </emma:one-of>
            </emma:emma>
          </inkml:annotationXML>
          <inkml:trace contextRef="#ctx0" brushRef="#br0" timeOffset="3166.4483">6509 209 220,'20'0'85,"-5"4"-66,-5 1 16,-10-5 6,0 9-7,5 0 1,-5 4-14,0 1-3,0 3-10,0 6 6,0 4 3,0 9-1,0 4 1,0 0-5,0 5 0,0 4-7,0 0-1,0 1 0,0-6 0,0 1-2,0-4-2,0-1-2,0-13-1,0-5-12,5-4-2,0-9-27,5-13-10,5-10-26,0-8-10,11-5-20</inkml:trace>
          <inkml:trace contextRef="#ctx0" brushRef="#br0" timeOffset="3857.3216">6941 375 232,'0'-5'88,"0"14"-69,-5-9 8,5 0 1,0 0-8,0 0-2,0 4-2,0-4 3,-5 5-11,0 4 2,0 4 3,0 1-1,0 4 1,0 0-5,0 4-3,0 0 2,0 5 0,0 0-3,0 4-3,0 1 0,0-1-1,5 0 0,0 1 0,0-1-3,5 1 2,5-1 1,0-4 0,5-5-7,0-4-3,5 0 1,5-9 3,1-5-2,-1-4 3,0-4 3,0-1 3,0-4 6,-5-4 6,0 0 2,-5-5 3,-5-5 1,-5-13 1,1 1-5,-6-6 1,-6-3-9,-4-1-2,0-4-3,-5 8 1,-5 5-4,0 1 0,-5 3-12,0 10-7,0 4-7,0 5-3,4 4-46,1 9-18,5 0-37</inkml:trace>
          <inkml:trace contextRef="#ctx0" brushRef="#br0" timeOffset="4533.5773">7394 70 204,'0'0'77,"0"0"-60,5 0 24,-5 0 8,0 0-10,-5 0 0,0 5-11,-5-1-5,0 0-13,0 1-2,4-1 2,1 1-4,0-1 2,5-4-5,0 0-2,0 0 6,10 0 3,1 0-1,4 0 0,0 0-3,0 5 1,0-1 0,0 1 3,5-1-3,0 1 1,-5-1-1,0-4 3,0 0-5,0 5-1,-4-1-4,-1-4-1,-5 0 1,-5 0 0,5 0-11,-5 0-3,0 0-33,10 0-12,-5 0-44,5-4-17,0-5 3</inkml:trace>
          <inkml:trace contextRef="#ctx0" brushRef="#br0" timeOffset="5104.5455">7871-145 204,'10'-9'77,"0"5"-60,-5 4 24,-5 0 8,0 0-7,0 0-3,0 0-10,0 0-4,0 4-14,-5 1 2,0-1 3,5 5-2,-5 5 0,0 3-4,0 6 1,0 4-2,0 4 0,0 5-5,0 4-1,0-9-1,0 1 1,0-5-4,5 0 0,0-5-6,0 0-18,0-8-2,0-1-9,0-4 0,0-9-18,10-4-7,0-10-61,5-4-28,0 0 76</inkml:trace>
          <inkml:trace contextRef="#ctx0" brushRef="#br0" timeOffset="5689.9216">8158-51 212,'0'-4'79,"0"8"-61,0-8 19,0 4 6,0 0-11,0 0-3,0 0-9,0 0-2,-5 0-10,0 0 4,5 0 1,0 4 0,-5 1 2,0-1-6,0 1-3,5-1-1,0 5-1,0-5-2,0 5-2,0 0 1,0 0 1,0 5-3,0-1 0,5 1 1,0-1 0,0 1 2,0-1 3,-5-4 2,5 4 3,0-4-3,0 0-2,0 0-2,5 5-3,0-1 3,0 1-4,0 3 0,0-3 3,0-1 3,0 1-2,-5-1-2,0 1 0,0-5 1,0-1-1,-5 1 2,0 5-2,0-1 2,-5 1-2,0-5-1,5 0 1,-5 0-1,0-5-7,0 5-3,0-4-5,0-1-4,-5 5-11,0-9-6,5-5-10,0 1-1,-5-5-39,5-4-14,5-10 6</inkml:trace>
          <inkml:trace contextRef="#ctx0" brushRef="#br0" timeOffset="6018.8372">8173 75 196,'0'-5'74,"5"5"-58,-10 0 23,5 0 7,0 0-4,0 0 2,0 0-11,5-4-3,-5 4-17,5 0 3,0-5 4,0 1 2,0-1 2,0 1-9,0-1-2,5 1-7,0-1-4,0 1-4,0-5 1,5-5 1,0 5 2,1 0-3,-1 0 0,0 1-6,-5-1 0,0 4-6,0-4-2,0 0-2,-5 0 0,0-4-7,5-10 1,0 1-15,5 0-5,0-1-90</inkml:trace>
          <inkml:trace contextRef="#ctx0" brushRef="#br0" timeOffset="7329.6657">8811 1082 320,'5'23'121,"5"-23"-95,-20 18 14,5-9-3,0 0-14,-10-1 0,10 1-1,0-4 1,5-1-12,0-4 7,0 0 2,0 0-2,0 0 2,0 0-9,0 0-4,0 0-2,5-4 1,-5-1-3,-5 1-2,0 4-3,0-5-1,-5-3-38,0 3-15,-5 1-34,0-1-11,0 1-52</inkml:trace>
          <inkml:trace contextRef="#ctx0" brushRef="#br0" timeOffset="8062.5934">8997-222 200,'-5'0'77,"5"-5"-60,-5 1 4,5-1-1,0 1-3,0-5 1,0 4 0,-5 1 0,5-1-9,0 1 8,0-1 3,0 5 7,0 0 4,0 5-6,0 4-3,0 4-1,-5 10 1,-5 3-1,0 15-1,0 8-6,0 9-1,0 4-8,0 5-3,0-8-1,0-1-1,0-5-11,0 1-3,5 0-11,0-10-2,5-8-27,5-5-13,5-13-81</inkml:trace>
          <inkml:trace contextRef="#ctx0" brushRef="#br0" timeOffset="9248.4464">9359 904 344,'5'27'129,"0"-19"-100,0 6 31,-5-5 7,0 0-19,-5 0-2,0 0-23,0-5-6,0 1-11,5-5-4,-5 0 1,5 0-9,0 0-1,0-5-18,0-4-9,0-4-51,0-5-22,-5 0-61</inkml:trace>
          <inkml:trace contextRef="#ctx0" brushRef="#br0" timeOffset="8902.8864">9400-361 208,'-6'-27'79,"6"18"-61,-5 5 21,5 4 8,0-5-7,0 5 1,0 0-8,0 0-3,0 0-16,0 0 0,0 0 0,0 0 1,0 0 1,0 18 0,0 5 0,-5 3-4,0 15 0,0 8-7,0 9-1,0 9-4,0 0-1,0 0 1,5 0 2,0-13-21,0-5-7,0-9-14,0-4-5,0-9-24,0 4-101</inkml:trace>
        </inkml:traceGroup>
      </inkml:traceGroup>
    </inkml:traceGroup>
  </inkml:traceGroup>
</inkml:ink>
</file>

<file path=ppt/ink/ink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5T04:59:26.283"/>
    </inkml:context>
    <inkml:brush xml:id="br0">
      <inkml:brushProperty name="width" value="0.13333" units="cm"/>
      <inkml:brushProperty name="height" value="0.13333" units="cm"/>
      <inkml:brushProperty name="color" value="#C00000"/>
      <inkml:brushProperty name="fitToCurve" value="1"/>
    </inkml:brush>
  </inkml:definitions>
  <inkml:trace contextRef="#ctx0" brushRef="#br0">2135-181 116,'4'0'46,"-4"0"-35,3 3 14,-3-3 4,4 7 3,0-1 4,0 4-12,-1 4-1,1 3-14,0 6 6,-4 4 2,0 3-7,4 3-1,-4 4-5,0 10-3,0 13 2,0 14 2,0 6-4,0-6-1,0-4 2,0-3 1,-4-3-1,4-4-2,0-6-2,0-8 1,0-5 3,0-11 1,0-7-1,0-3-2,0-13 1,0-7 1,0-13-3,-4-4-2,0-3 4,1-7 3,-1-3-1,0-7 0,0-3-3,1-7-1,3 0 1,0-6 2,0-1-1,3 0 2,1 4-4,0 0-2,0 7 2,-1-1 0,1 7 1,4 0 0,-1 4 0,5-1 0,3 1 2,0-1 1,0 4-4,4 4 1,-1 2 2,1 7 1,-4 4 3,1 3 1,-5 3-3,0 4-3,0 3 0,-3 7-1,3 3 2,-3 3 1,-1 7 1,5 7 0,-1 0-5,0 6-1,1 4 1,3 6 0,-4 8 1,4 6 2,-4 3-1,1-3 2,-1 0-4,0-7 0,-3-7 1,-1-2 2,-3-11-3,-4-3 0,0-4 1,0-6 2,0-4-1,-4-10 2,-3-6-2,-1-10-3,1-1 1,3-12 1,0-8 0,0-9 0,4-8 0,0-2-3,4-1 0,0 1 2,4-8 0,3 8 1,0-1 2,4 1-3,0-1 0,4 4 1,0 3 0,4 4-3,-1 6 2,5 7 1,-1 6 2,-3 7-3,3 11-2,-3 9 4,-1 10 1,-3 11 4,0 6 1,-4 10-1,0 4 1,-3 3 0,-1 3 1,-4 10-2,1 7-1,-1 7-3,1 3 1,-4-4 0,0-2 1,-4-4-2,0 3-2,0 3-2,0 1 1,-4-10-10,4-11-3,0-9-11,0-14-2,0-10-42,0-17-20,4-16-16</inkml:trace>
  <inkml:trace contextRef="#ctx0" brushRef="#br0" timeOffset="1489.5646">3255 729 200,'0'27'77,"3"-17"-60,1 3 4,0-6-1,3 0-3,1-1 1,3 5 0,1-5-2,3 1-8,7-4 4,1-3 1,3 0 5,1-3 1,-1 0-6,4-4 0,-3 0-8,-1 0-1,-3-3-2,-5 4 1,1-4-11,-7 0-4,-1 0-43,-7-4-18,3 4-47</inkml:trace>
  <inkml:trace contextRef="#ctx0" brushRef="#br0" timeOffset="480.4788">3258-238 172,'0'-7'66,"4"4"-52,0-4 17,-4 7 2,0 0-5,0 0 0,0 7-6,0-1-2,0 4-11,0 7 1,0 10 3,0 3-5,-4 7-2,0 3-1,4 7 1,0 13-3,0 17 0,0 10-1,0 4-2,0-11-2,0-10-1,0-3 4,0-7 1,0-6-11,0-10-7,0-11-24,0-10-10,4-9-62</inkml:trace>
  <inkml:trace contextRef="#ctx0" brushRef="#br0" timeOffset="1170.1117">3368 138 124,'-4'6'49,"4"1"-38,4-4-3,-4-3-2,0 0 10,0 0 7,7 0 2,1 0 0,-1-3-3,1 3 1,3-3-13,0-1 3,5 1 1,-1 0-3,0-1-1,0 4-6,0 0-3,0 0 0,-4 0 1,1 0-1,-5 0-1,-3 0-4,0 0 0,-4 0-42,0 0-19,-4 7-29</inkml:trace>
  <inkml:trace contextRef="#ctx0" brushRef="#br0" timeOffset="874.4868">3356-267 144,'15'-17'55,"-3"10"-43,-1 0 10,-3 4 1,3 0 0,0-4 1,1 0-2,3 1 1,0-4-13,-4 3-3,4 4-1,0-1 1,4 1 1,0-4-4,0 4-3,0 0 0,-4-1-1,0 4 2,0 0 1,-4 4-6,-3-1-2,-5 7-78,-3 3-60,0 7 49</inkml:trace>
  <inkml:trace contextRef="#ctx0" brushRef="#br0" timeOffset="2942.574">3903-348 156,'0'0'60,"0"4"-47,4-1 19,-4-3 5,0 7-6,0 3 2,4 0-17,-1 3-7,1 4-5,0 0 12,0 6 9,-1 7-9,1 4-3,4 2-8,-1 1-2,1 3-3,-1 1-1,1 9 1,-4 10 2,-1 10-1,1 4 2,0 3-4,0-10 0,0-3 1,-4-11 2,3-6-1,-3-7 2,0-6-2,0-4 2,0-7-9,-3-6-1,-1-4-5,0-6-3,-4-7 4,1-3 4,-1-4 4,1-3 2,-1-7 1,1-6 2,-1-11-1,1-9 2,-1-11-2,4-3-1,4-3 1,0 3 1,4 7-1,0 3-1,0 7 3,3 6 0,1 4-1,-1 0 1,1 3 0,-1 4 1,5 0-2,-1 2-2,0 1 1,1 4 1,-1-1 1,0 4 1,1-1-2,-1 4 1,-4 3 2,1 1 2,-1 2-1,1 1 1,0 3-4,-1 0 0,-7 0 1,8 7 0,-1 3-2,1 0-2,-1 7-2,1 3 1,-1 0 3,5 0 1,-5 3-1,1 1-2,-1 2-2,1 1 1,-1 3 1,1 0 0,-1 1 2,-3-1 1,-4 3 1,0-3 0,0-3-5,0-3-1,-4-4 1,1 0 2,-5-4 0,1-2-1,-1-4-2,4-3 1,-3-4-1,-1-3-2,1 0 3,3-3 2,0-7 0,0-7-1,-3-3 1,-1-7 1,1-7 1,3-2 1,-4-8 0,5-3 2,-1-3-3,4-4 0,0-2-3,4-5-1,3 4 1,1 4 0,-5 6 0,5 7 2,0 6-1,-1 8-1,1 2 1,-1 4-1,4 7-3,1 3 2,-1 0 1,0 3 0,5 0-3,-1 4 2,3 3 1,1 3 0,0 0 0,0 4 0,0 3 0,-4 0 2,0 4-3,0 9 0,0 7 1,-4 10 2,1 4 1,-5-1 1,1 4 2,-1 0 3,-3 7 0,0 13 0,0 16-5,3-2-1,1 2 1,-1-12 0,5-8-2,-1-6 1,0-3-2,1-7-1,-5-7-4,-3-7 0,0-9-51,-4-8-21,3-6-69</inkml:trace>
  <inkml:trace contextRef="#ctx0" brushRef="#br0" timeOffset="3901.9433">4838-291 148,'-4'-7'55,"4"11"-43,-3-4 21,3 0 6,0 0-8,0 3-3,-4 1-10,0-1-3,0 0-9,-3 4 0,-1 0 1,1 6-3,-1 4-1,1 6-3,-1 7-3,-3 10 2,-1 11 0,1 6-2,-4 6 2,0 14 1,4 4 2,3 2-1,0-6-1,8-10 1,4-7 1,4-6-3,3-7 0,0-4 3,5-9 1,-1-4-1,0-10 1,0-3 0,0-7 1,4-7-2,0-3-2,-1-7 1,1-3 1,0-3 1,4-7 3,-1-3 1,-3-4 1,0-7 0,-4-6 2,-4-10 8,1-4 3,-5-3-4,-7 1 0,-3-1-4,-5 0 0,0 0-1,-7 0 0,0 0-6,0 3-2,0 4-4,0 7-1,-4 9-8,0 7-2,-3 14-38,-5 10-16,-7 9-78</inkml:trace>
  <inkml:trace contextRef="#ctx0" brushRef="#br0" timeOffset="5267.0826">5125 41 184,'-15'-17'68,"7"7"-52,0-7 1,8 10 0,0-3-5,0-6 3,4-4 1,4-4-1,3-3-7,4-3 1,4 0 2,4-3 0,3 6 3,0 0-5,1 4-3,-1-1-3,-3 4-3,-4 3 3,0 4 2,-1 3 0,1 3 2,0 4-2,0 3 0,4 3-1,-1 7 2,1 4-5,-1 9-1,-3 4 0,0 3 2,-4 0 1,-3 4 1,-5-4-5,-3 0 1,-4 0 0,-8 0 2,-3 0-1,0 0-1,-4 0-4,3-9 0,1-5 2,-4 1 3,-4 3-2,0-7 0,0 1 3,0-7 1,4-4-1,0-6 1,0-4-4,4-3 0,3 0 1,1 0 0,3 0 0,4 0 0,0 0-3,4 3 0,3 4 2,1-1 2,3 4-2,4 0 0,0 4 3,0 2 3,4 8 4,0-1 2,0 7 1,0 10 2,0 14 2,0 13-1,-1 6-3,-2-6-2,-1 0-4,-4-7-1,0-3-3,-3-3 1,-1-4-7,-3-7 1,0-9-17,0-4-6,-1-7-18,1-3-7,-4-10-55,8-6-52,-1-11 52</inkml:trace>
  <inkml:trace contextRef="#ctx0" brushRef="#br0" timeOffset="4563.2076">5287-441 164,'4'-4'63,"-4"4"-49,7 4 7,-7-1 0,4 7-2,0 3 3,-1 7-1,1 7 2,0 7-13,0 9 3,-1 4 3,1 0 3,0 3 3,0 4-8,0-1-1,-4 7-3,0 14 1,0 6-6,0 4-1,-4-7 0,0-7 0,0-6-5,0-7 1,4-7-18,0-10-5,0-10-24,0-9-10,0-11-32,-3-7-40,6-6 43</inkml:trace>
  <inkml:trace contextRef="#ctx0" brushRef="#br0" timeOffset="5674.6214">5758-257 216,'0'-4'82,"0"8"-64,4-1 7,-4-3-1,0 0-6,7 0 1,1 0-1,-1 3-2,1 1-8,0 2 4,-1 11 3,1 7 2,-1 6 1,1 10-7,-1 0-4,1 7-4,-1 3-3,1 10 1,-1 11-1,-3 2 0,0 4 0,0-13 0,-1-4 2,-3-10 1,4-9 1,0-11-24,-4-4-9,4-19-74,7-17-28</inkml:trace>
  <inkml:trace contextRef="#ctx0" brushRef="#br0" timeOffset="6499.9342">6154-154 188,'0'-16'71,"0"9"-55,0 0 13,0 7 2,0 0-12,0 0-3,0 0 2,0 7 0,4 3-9,-1 7 8,1 3 3,0 7-6,0 3-1,0 3-7,-1 4-2,1 7-2,0 9-2,0 7 1,3 4 1,1 0 1,-1-7 1,1-4 0,-4-6 0,-1-4 0,-3-6 0,0-7-2,0-6 1,-3-7 0,-1-4 3,0-3-3,-4-3-2,-3-7 0,0-7-1,-4-3-3,0-3 2,-4-8 3,0-2 1,0-7 3,0-7 1,4-3-3,0-7-1,8-3-1,3 0-2,4-4 1,0-3-1,7-3 0,5-7 2,3 0-3,4 0 0,3 3 3,1 8 3,3 5-2,1 11-2,-5 7 2,1 3 2,-4 6-2,0 7 0,-1 4-1,1 6 1,0 7-4,0 4-2,0 6 2,3 10 2,1 7 0,0 16-1,-1 4 1,1 3 1,-4 0-3,3-3 0,1 0 3,0 0 1,-5 7-1,1 6 1,0 3-2,-4 4 2,0 0-2,0-10-1,-7-3 1,0-11-1,-1-6 0,-3-7 0,-4-6-9,0-8-2,-4-2-16,0-4-6,-3-7-17,-5-10-7,-3-9-59,8-8-41,-4-6 71</inkml:trace>
  <inkml:trace contextRef="#ctx0" brushRef="#br0" timeOffset="6772.9226">6112 217 260,'0'-13'99,"12"10"-77,7-4-2,-8 4-4,4-1-6,4-2 4,3-1 6,5 0 2,3 0-11,0 1 0,4-4 2,0 3-7,0 0-1,0 1-3,-4-1 1,-4 4-2,-3-1 2,-4 1-2,0 0-1,-4-1-10,0 1-6,-4-4-28,1-3-9,-5 0-76</inkml:trace>
  <inkml:trace contextRef="#ctx0" brushRef="#br0" timeOffset="7835.842">6746-312 116,'4'-13'44,"-4"13"-35,0 0 27,0 0 9,0 0-5,3 3 0,-3-3-6,0 7-1,0 3-18,0 4 0,0 2-1,0 4-3,0 7 1,4 3-1,0 0 3,0 4-7,3-1-2,1 1-3,-1-1 1,5 4-2,-1 0 2,0 6 0,1 8 3,-5 2-3,1 1 0,-1-1-1,-3-6-2,-4-10 1,4-7 1,-4-6-1,0-8 2,0-2 0,-4-8 1,0-6-5,-3-3-1,-1-10 1,1-4 2,-5-10-2,5-3-2,-1-7 4,1-3 1,-1 0 0,1-4-2,3 4 1,0 0-1,0 3-3,4-3 2,0 0 1,4 0 2,0 0 1,3-1 3,1 5-1,3-1 0,0 3 1,5 4 3,-1 3-4,0 7-1,0 3 4,0 4 3,-4 3-6,1 7-1,-1 3 0,0 3 2,0 7-1,1 3 2,-1 4-2,0 7 0,1 6-6,-1 3 1,0 1 0,-3 3 0,3 3 0,-3 0 2,-5 0-1,5 4-1,-4-1 1,0 4-1,-1 0-3,1-4 2,0 1 1,0-11 2,-4-6-1,3-7-1,-3-3 1,0-7 1,-3-7-1,-1-6-1,-4-10 1,-3-11 1,3-6-1,-3-7-1,4-10-2,-1 0-1,1-3-1,3-7 3,4-3 0,7-3 3,1-1-3,7 4 0,4 6 1,0 7 0,3 4-3,5 3 0,-1 9 2,4 11 2,0 7-2,1 10-2,-1 9 4,0 21 1,0 23 4,-4 17 3,-3 7 2,0 10 1,-4 23-4,-4 17-3,-4-4-2,0 1 0,-3 2-9,-1-2-1,5-14-53,3-17-25</inkml:trace>
  <inkml:trace contextRef="#ctx0" brushRef="#br0" timeOffset="-3183.9006">182 30 72,'-8'-7'27,"4"10"-21,1-6 25,3 3 9,0-3-5,-4 3-3,0-4-5,0 1 0,1-1-15,-1 1-2,0 0-3,0 3 1,4-4 2,0 4 1,0 0 3,-4 0-1,4 7 2,0 0-6,0 0-1,0 6-2,0 4 1,0 6-4,0 14-2,0 20 4,-3 20 1,-1 13-5,-4 1-2,1 9 4,-1 10 3,-3-6 8,0-3 3,-1-14-6,1-7-4,4-10-7,-1-9 0,0-11-2,1-10 0,3-10-5,-3-6-3,3-8-8,-4-9-3,5-10-31,-1-7-12,0-4-41</inkml:trace>
  <inkml:trace contextRef="#ctx0" brushRef="#br0" timeOffset="-2373.0883">547 70 184,'0'-7'68,"0"4"-52,-3-4 17,3 7 6,-4 0-7,0 0-1,0 0-11,1 3-2,-1 1-11,0 2 0,0 8 0,1 6-1,-5 13-1,4 24-1,-3 17 0,-1 3-2,4 3 1,-3 14-2,3 10-1,0-4 1,1-9-1,-1-11 0,0-17 2,0-9-1,4-10 2,-4-11-9,1-6-3,-1-7-17,0-7-7,0-9-37,-3-11-18,3-10-6</inkml:trace>
  <inkml:trace contextRef="#ctx0" brushRef="#br0" timeOffset="-1802.6009">566 204 148,'-3'-14'55,"6"11"-43,1 0 8,-4 3 2,0 0-4,0 0 1,0 0-1,0 0-2,0 0-8,0 0 4,0 0 1,4 6-4,0 8-1,-1 6-4,5 13-1,-1 4-3,5 7-1,3 2-1,0 8 0,0-4 2,4 0 0,3-3 0,1 0 2,-4 3 3,4 4 2,-5-1-1,5 4 1,-4-6-4,0-5 0,-4-5 3,0-8 1,-4-6-1,1-4 1,-5-6-4,1-4 0,-5-3 5,1-3 3,-4-7 0,4-3 1,0-7-6,3-10-2,1-10 0,3-14 0,0-10 2,5-6 3,2-7 0,1-3 2,0-17-6,0-10-3,0 3-1,0 7-1,-1 10 2,1-3 1,-4 6-6,0 0 0,1 1-37,-1 6-13,11 3-85</inkml:trace>
</inkml:ink>
</file>

<file path=ppt/ink/ink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21T20:10:40.296"/>
    </inkml:context>
    <inkml:brush xml:id="br0">
      <inkml:brushProperty name="width" value="0.07938" units="cm"/>
      <inkml:brushProperty name="height" value="0.07938" units="cm"/>
      <inkml:brushProperty name="color" value="#002060"/>
      <inkml:brushProperty name="fitToCurve" value="1"/>
    </inkml:brush>
  </inkml:definitions>
  <inkml:traceGroup>
    <inkml:annotationXML>
      <emma:emma xmlns:emma="http://www.w3.org/2003/04/emma" version="1.0">
        <emma:interpretation id="{DAC4610E-F86C-4F08-95C6-FD10C3F5A130}" emma:medium="tactile" emma:mode="ink">
          <msink:context xmlns:msink="http://schemas.microsoft.com/ink/2010/main" type="inkDrawing"/>
        </emma:interpretation>
      </emma:emma>
    </inkml:annotationXML>
    <inkml:trace contextRef="#ctx0" brushRef="#br0">2729 1881 200,'0'-11'77,"0"4"-42,0 10-30,0-3 19,0 0-13,0 0-3,0 0-8,0 0 0,0 0 0,0 0 0,0 0 2,3 4 8,2 0 5,-2 3 2,3 0 1,-1 16 11,1-3-12,-1 4-4,1-1-8,0 1-2,3-1-1,-4-3 1,1 4-4,-1-4 0,-2-4 1,0 1 2,0-3-1,0-1-1,-1 0-19,1 1-8,0 6-48,0 7-21,9-4-5</inkml:trace>
    <inkml:trace contextRef="#ctx0" brushRef="#br0" timeOffset="426.6148">2825 1998 208,'0'-7'79,"3"-9"-42,3 6-28,-6 10 19,5-4-12,1 4-4,2-3-7,0 3-2,-2 0-1,0 7 12,6-1 5,-4 4-1,0 4 2,0 3-9,-2-1-4,0 1-7,0 7 0,0-8-20,-1 1-7,3-7-101</inkml:trace>
    <inkml:trace contextRef="#ctx0" brushRef="#br0" timeOffset="-1905.7351">17 4 152,'0'-3'57,"0"3"-30,0 0-12,0 0 18,0 0-16,0 0-5,-3 0-7,3 10-4,0-10 0,-3 0 1,0 0 1,3 0 3,-3 0 1,1 0 3,2 0 1,0 0 1,0 0 2,0 0-3,0 0 1,0 0-9,0 0-2,0 0 1,0 0 3,0 0 0,0 0 0,-3-3-3,3 3-2,0-4 1,0 4-1,0 0 0,0 0 0,0-6 0,0 6-3,0 0 2,0 0 1,0 0 0,0 0-14,0 0-5,0 13-83,3 1-48,-6-1 66</inkml:trace>
  </inkml:traceGroup>
</inkml:ink>
</file>

<file path=ppt/ink/ink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21T20:10:44.379"/>
    </inkml:context>
    <inkml:brush xml:id="br0">
      <inkml:brushProperty name="width" value="0.07938" units="cm"/>
      <inkml:brushProperty name="height" value="0.07938" units="cm"/>
      <inkml:brushProperty name="color" value="#002060"/>
      <inkml:brushProperty name="fitToCurve" value="1"/>
    </inkml:brush>
  </inkml:definitions>
  <inkml:traceGroup>
    <inkml:annotationXML>
      <emma:emma xmlns:emma="http://www.w3.org/2003/04/emma" version="1.0">
        <emma:interpretation id="{43F4397A-7392-40C9-9F88-004D6973240B}" emma:medium="tactile" emma:mode="ink">
          <msink:context xmlns:msink="http://schemas.microsoft.com/ink/2010/main" type="inkDrawing"/>
        </emma:interpretation>
      </emma:emma>
    </inkml:annotationXML>
    <inkml:trace contextRef="#ctx0" brushRef="#br0">68 19 96,'0'-4'35,"0"4"-18,6-3 0,-6 3 14,0 0-3,0 0 0,2 0-9,1 0-1,0-3-11,-3 3 2,3-4 2,-3 1 2,0 3 3,3 0-1,-3-3 4,0 3 0,0 0 3,0 0-6,0 6 1,-3 1-4,0 3 2,-3 7-6,4 3-3,-4 0-1,-3-3-1,6-1 0,0 1 2,-2-3-5,2-1-1,-6-3 0,3 0 0,1-3 0,-1 0 2,6-1-12,-8-2-3,8-1-23,-3 0-9,0-3-42,-3 0-57,6 0 39</inkml:trace>
    <inkml:trace contextRef="#ctx0" brushRef="#br0" timeOffset="392.6684">131 52 160,'3'0'60,"0"4"-32,-3-4-31,0 0 13,0 0-9,5 0-1,-5 0 15,0 0 7,0 0 47,3 10-38,-3 0 2,0 6-6,-3 1-7,-2 0-1,2 3-7,-3 0 0,0 0-5,0 0 1,-2 0-5,5-3 0,-5 0-12,5-7-4,-3-3-56,6-4-22,-3-3-30</inkml:trace>
  </inkml:traceGroup>
</inkml:ink>
</file>

<file path=ppt/ink/ink73.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7-05-22T18:56:57.365"/>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3280E40A-4096-4A8D-8249-FBD7451DFBDC}" emma:medium="tactile" emma:mode="ink">
          <msink:context xmlns:msink="http://schemas.microsoft.com/ink/2010/main" type="inkDrawing"/>
        </emma:interpretation>
      </emma:emma>
    </inkml:annotationXML>
    <inkml:trace contextRef="#ctx0" brushRef="#br0">0 0</inkml:trace>
    <inkml:trace contextRef="#ctx0" brushRef="#br0" timeOffset="-247.1752">0 0</inkml:trace>
  </inkml:traceGroup>
</inkml:ink>
</file>

<file path=ppt/ink/ink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21T17:59:32.329"/>
    </inkml:context>
    <inkml:brush xml:id="br0">
      <inkml:brushProperty name="width" value="0.07938" units="cm"/>
      <inkml:brushProperty name="height" value="0.07938" units="cm"/>
      <inkml:brushProperty name="color" value="#C00000"/>
      <inkml:brushProperty name="fitToCurve" value="1"/>
    </inkml:brush>
  </inkml:definitions>
  <inkml:traceGroup>
    <inkml:annotationXML>
      <emma:emma xmlns:emma="http://www.w3.org/2003/04/emma" version="1.0">
        <emma:interpretation id="{E88DA8BD-E3DC-40D3-8C61-18423A1F740C}" emma:medium="tactile" emma:mode="ink">
          <msink:context xmlns:msink="http://schemas.microsoft.com/ink/2010/main" type="writingRegion" rotatedBoundingBox="15052,10010 23806,10476 23530,15670 14776,15204"/>
        </emma:interpretation>
      </emma:emma>
    </inkml:annotationXML>
    <inkml:traceGroup>
      <inkml:annotationXML>
        <emma:emma xmlns:emma="http://www.w3.org/2003/04/emma" version="1.0">
          <emma:interpretation id="{93D16F1F-66E8-4D2C-B649-78A01D1FCA17}" emma:medium="tactile" emma:mode="ink">
            <msink:context xmlns:msink="http://schemas.microsoft.com/ink/2010/main" type="paragraph" rotatedBoundingBox="14887,10537 21971,10076 22075,11681 14991,12141" alignmentLevel="1"/>
          </emma:interpretation>
        </emma:emma>
      </inkml:annotationXML>
      <inkml:traceGroup>
        <inkml:annotationXML>
          <emma:emma xmlns:emma="http://www.w3.org/2003/04/emma" version="1.0">
            <emma:interpretation id="{9536888A-40AC-4503-87B8-788215478BB2}" emma:medium="tactile" emma:mode="ink">
              <msink:context xmlns:msink="http://schemas.microsoft.com/ink/2010/main" type="line" rotatedBoundingBox="14887,10537 21971,10076 22075,11681 14991,12141"/>
            </emma:interpretation>
          </emma:emma>
        </inkml:annotationXML>
        <inkml:traceGroup>
          <inkml:annotationXML>
            <emma:emma xmlns:emma="http://www.w3.org/2003/04/emma" version="1.0">
              <emma:interpretation id="{F99659B7-F604-4D7B-9426-F6D734972A95}" emma:medium="tactile" emma:mode="ink">
                <msink:context xmlns:msink="http://schemas.microsoft.com/ink/2010/main" type="inkWord" rotatedBoundingBox="15282,10329 16577,10935 15986,12198 14691,11592">
                  <msink:destinationLink direction="with" ref="{4A9AABD5-73D8-4650-8838-B44C925DBA4E}"/>
                  <msink:destinationLink direction="with" ref="{899BDF0B-FFA1-4C36-997E-A12D00D5D0E6}"/>
                </msink:context>
              </emma:interpretation>
              <emma:one-of disjunction-type="recognition" id="oneOf0">
                <emma:interpretation id="interp0" emma:lang="en-US" emma:confidence="0">
                  <emma:literal>Plata</emma:literal>
                </emma:interpretation>
                <emma:interpretation id="interp1" emma:lang="en-US" emma:confidence="0">
                  <emma:literal>Plata'</emma:literal>
                </emma:interpretation>
                <emma:interpretation id="interp2" emma:lang="en-US" emma:confidence="0">
                  <emma:literal>Plaha</emma:literal>
                </emma:interpretation>
                <emma:interpretation id="interp3" emma:lang="en-US" emma:confidence="0">
                  <emma:literal>Praha</emma:literal>
                </emma:interpretation>
                <emma:interpretation id="interp4" emma:lang="en-US" emma:confidence="0">
                  <emma:literal>Ptah's</emma:literal>
                </emma:interpretation>
              </emma:one-of>
            </emma:emma>
          </inkml:annotationXML>
          <inkml:trace contextRef="#ctx0" brushRef="#br0">190 7 152,'-3'-6'57,"3"6"-30,-14-4-16,11 4 15,0 0-1,0 0 2,0 0-2,0 0 0,1 0-14,-1 0 4,0 4 5,0 2-5,1 4 2,-1 7-8,0 7-3,0 16-1,1 3 1,-4 7-3,0 11-2,-3 2 2,1 8 0,-3-2 7,0 8 4,-1-4-1,1-2 2,-1-1-6,1-3-3,3-13-1,-1-11-1,3-6-5,1-10 1,2-4-2,0-6 0,0-7-9,3-3-5,0-14-8,0-10 0,0-3-11,3 0-6,0 0-8,2 0-5,1 0-25,0-4-30,3-6 40</inkml:trace>
          <inkml:trace contextRef="#ctx0" brushRef="#br0" timeOffset="715.9956">94 851 140,'-6'-20'52,"6"0"-28,0 7-13,0 9 18,0 1-11,0-4 0,-3 1-4,3-4 1,0 0-8,0 0 0,0 0 0,0-4-1,3 1 1,0-1 0,3-9 1,-1-7 0,3 3 0,1 4 2,0-4 4,2 3-4,3 1 0,0 0-4,1-1 1,-2 7-4,-1 2-2,-1 1 2,-2 4 0,-1 3 1,1 1 0,-1 2-2,-3 4 1,1 4-2,0 2 2,3 5-2,-4-1-1,1 3 1,-1-1-1,1 5 0,0 3 2,-1 10-3,-2 0 0,0 4 3,-6-1 1,0 4-4,-2 3-1,-4 1-2,-2 2 3,-6 4-2,0 0 1,-2-4 4,1-6 1,1 0-1,1-7-2,1-3 1,4-7-1,2-7 0,1-3 0,3-10-3,2 0 2,0-3-1,3 0 0,0-1 2,0-2 0,0-1 0,0 0 2,3 4-10,0-4-4,-1 0-30,1-3-12,0 0-56</inkml:trace>
          <inkml:trace contextRef="#ctx0" brushRef="#br0" timeOffset="1842.2879">119 176 108,'-9'0'44,"9"-3"-24,-2 3-15,2 0 11,0-4-5,0 1-1,2-4 5,1 1 2,3-1-8,0-3 6,3-3 2,2-7-5,5-7 1,5 0-2,-2 0 1,-2-3 5,3 3 1,-1 1-3,-1 2 1,-4 1-7,-3 3-3,0 3-3,-2 3 0,0 4 2,-4 4 2,1 2-1,-3 4 1,-1 4-4,1 6 0,5 0-1,-2 3-2,0 4 1,-3 10-1,0 10 0,0 3 0,0 3 2,-3-3 1,-3 7-1,-3 3 1,-3 1-2,-5 2 2,0 1 0,-6 3 3,-5 0-3,-4-8-2,2-6-7,1-9-1,3-7-21,3-14-9,6-26-85</inkml:trace>
          <inkml:trace contextRef="#ctx0" brushRef="#br0" timeOffset="2758.3612">566 781 124,'9'-10'49,"-7"0"-26,1 0-20,0 7 10,-3-4 3,0-3 2,0 0 6,-3 0 2,0 0-13,-2 0 5,-1 0 3,0 3-3,0 0 0,-2 1-4,0 2-1,-1 1-7,1-1-2,-1 4 0,0 4 0,1 3-2,-3 3-2,3 3 1,-1 7 1,0 7-1,4 6 2,-1 1-4,1-1-2,2-3 2,0-3 0,0-7 1,3-3 2,0-4-3,3-3-2,0-6 4,2-8 1,1-2 4,-1-4 1,1-4-1,0-2 1,0-5-2,-3 1 0,0 4-1,-1 2 2,-2 1-1,0 3 2,0 0 2,0 3 2,0 4-10,0 3-3,0 0 1,6 13 0,-1 4 1,1 3 0,-1 0-3,1 3 2,3 1-4,0-1 1,-1-3-7,0-3-1,1-7-11,-1-3-5,4-7-18,-1-7-7,0-6-48</inkml:trace>
          <inkml:trace contextRef="#ctx0" brushRef="#br0" timeOffset="3317.4814">863-25 236,'-9'-30'90,"9"24"-48,-3-5-45,3 5 16,0-1-9,-3-3-3,3 3 0,0 1-1,0 2 0,-2 8 2,-4 9 1,3 10 3,-5 18 3,3 16-2,-4 13 1,3 17-3,3 13 2,-3 4-4,1-11 0,2 4 3,0-13 1,3-11-3,0-13-3,6-9 0,-1-11 1,1-10-1,6-10-1,-4-10 1,1-10 1,-1-7-1,0-3-1,1-10 1,-3-7 1,0 7 3,-4 0 2,1 4 1,-3 2 2,0 4 1,0 0 3,0 3-5,0 4-1,0 0-6,0 3-4,0 13 1,0-3 0,3 10-4,0-3 1,2-4-11,1-3-3,2-3-7,4 0 1,2-4-20,0-10-7,0-6-46,6 0-33,8-4 57</inkml:trace>
          <inkml:trace contextRef="#ctx0" brushRef="#br0" timeOffset="4027.3859">1171 674 256,'-8'-3'96,"8"3"-52,0 0-51,0-4 16,0 1-10,-3-4-2,0 0-1,-3 4 3,0 0 0,1 3 3,-1 0 1,-8 6 3,3 5 3,-6 2 0,3 0 0,3 4-5,-1 0-1,3 6-1,4-3 1,-1 0-4,4-6-2,2 3 2,5-4 0,1-3 1,5-3 2,1-7-3,-1 0 0,0 0 3,0 0 1,-2-7 3,0 0 3,-4 1 2,1 2 3,-4-9 8,1 3-5,0 0-3,0 0-7,-3 0-5,3 0-4,-3 3 1,2 0-1,1 4 0,0 0 2,0-1 0,-3 4-3,6 7 2,0 6-1,-1 4 0,1 6 2,-1-2 0,1 2-3,-1-3 2,1 0 1,0-3 0,0-4 0,0-3 2,2-3-3,0-7 0,3-7 3,1-9 1,-1-11 5,1-3 5,-4 0-1,0-1 3,-2 1-4,0-3 1,-3 6-1,-3 7 6,0 13-3,0 7-8,0 10-3,0 4-5,3-1 1,2 4-1,1-7-2,5-3-15,3-11-7,6-9-64,17-31-27,-4-13-21</inkml:trace>
        </inkml:traceGroup>
        <inkml:traceGroup>
          <inkml:annotationXML>
            <emma:emma xmlns:emma="http://www.w3.org/2003/04/emma" version="1.0">
              <emma:interpretation id="{0374ABDB-9748-4C80-B4C3-56EAF39FAF85}" emma:medium="tactile" emma:mode="ink">
                <msink:context xmlns:msink="http://schemas.microsoft.com/ink/2010/main" type="inkWord" rotatedBoundingBox="16568,12037 16682,11452 16711,11458 16596,12043">
                  <msink:destinationLink direction="with" ref="{899BDF0B-FFA1-4C36-997E-A12D00D5D0E6}"/>
                  <msink:destinationLink direction="with" ref="{4A9AABD5-73D8-4650-8838-B44C925DBA4E}"/>
                </msink:context>
              </emma:interpretation>
              <emma:one-of disjunction-type="recognition" id="oneOf1">
                <emma:interpretation id="interp5" emma:lang="en-US" emma:confidence="0">
                  <emma:literal>l</emma:literal>
                </emma:interpretation>
                <emma:interpretation id="interp6" emma:lang="en-US" emma:confidence="0">
                  <emma:literal>'</emma:literal>
                </emma:interpretation>
                <emma:interpretation id="interp7" emma:lang="en-US" emma:confidence="0">
                  <emma:literal>I</emma:literal>
                </emma:interpretation>
                <emma:interpretation id="interp8" emma:lang="en-US" emma:confidence="0">
                  <emma:literal>1</emma:literal>
                </emma:interpretation>
                <emma:interpretation id="interp9" emma:lang="en-US" emma:confidence="0">
                  <emma:literal>|</emma:literal>
                </emma:interpretation>
              </emma:one-of>
            </emma:emma>
          </inkml:annotationXML>
          <inkml:trace contextRef="#ctx0" brushRef="#br0" timeOffset="4669.0746">1720 764 312,'-3'7'115,"3"0"-62,3-1-62,-3-6 55,2 10-22,1 7-9,-3 0-4,0 0-8,0 6-2,-3 7 0,-5 7-6,-6 17 1,-1 2-7,-1 8-1,-1 3-9,0 0-1,3-7-42,3-13-16</inkml:trace>
        </inkml:traceGroup>
        <inkml:traceGroup>
          <inkml:annotationXML>
            <emma:emma xmlns:emma="http://www.w3.org/2003/04/emma" version="1.0">
              <emma:interpretation id="{2F857C4F-8B00-43D9-80F0-5BE7332696EC}" emma:medium="tactile" emma:mode="ink">
                <msink:context xmlns:msink="http://schemas.microsoft.com/ink/2010/main" type="inkWord" rotatedBoundingBox="17328,10259 18439,11376 17662,12149 16551,11032">
                  <msink:destinationLink direction="with" ref="{899BDF0B-FFA1-4C36-997E-A12D00D5D0E6}"/>
                  <msink:destinationLink direction="with" ref="{4A9AABD5-73D8-4650-8838-B44C925DBA4E}"/>
                </msink:context>
              </emma:interpretation>
              <emma:one-of disjunction-type="recognition" id="oneOf2">
                <emma:interpretation id="interp10" emma:lang="en-US" emma:confidence="1">
                  <emma:literal>Belle</emma:literal>
                </emma:interpretation>
                <emma:interpretation id="interp11" emma:lang="en-US" emma:confidence="0">
                  <emma:literal>Belles</emma:literal>
                </emma:interpretation>
                <emma:interpretation id="interp12" emma:lang="en-US" emma:confidence="0">
                  <emma:literal>Belled</emma:literal>
                </emma:interpretation>
                <emma:interpretation id="interp13" emma:lang="en-US" emma:confidence="0">
                  <emma:literal>Bellew</emma:literal>
                </emma:interpretation>
                <emma:interpretation id="interp14" emma:lang="en-US" emma:confidence="0">
                  <emma:literal>Belie</emma:literal>
                </emma:interpretation>
              </emma:one-of>
            </emma:emma>
          </inkml:annotationXML>
          <inkml:trace contextRef="#ctx0" brushRef="#br0" timeOffset="5808.3345">1994 82 332,'-6'0'126,"12"-3"-68,-3 3-65,-3 0 21,3-3-13,0-1-1,-1-6 0,1 10 0,-3 0 0,0 0 0,3 7 0,0 6 0,0 8 2,-1 5-3,1 14 0,0 4 1,0 6 0,2 4-3,1 13 2,-3-7 1,0-4 0,0-3 0,0-2 0,0-11 0,-3-3 2,0-4-1,0-3 2,0-6-2,-3-8 2,0-2-2,-3-14 4,0-4-1,0-6-2,1-6-1,-1-8 0,1-3 1,-4-13 1,4-3 1,-1-4-2,3-7-2,0 4 1,0-2 1,3-5-3,3 3 0,0 4 1,3-4 2,0 1-1,2-1-1,0 4 1,3 3-1,1-3 2,5 10 1,3 6-4,-3 4-1,0 0 1,-1 7 0,2 6 3,-1 7 1,-1 3-1,2 4 1,-4 3-4,2 7 0,-4 6 5,-3 10 2,-4 4-2,1 10-3,-6 10 0,0 0-1,-3 3 0,-2-7 0,-4 4 0,0 0 0,1-7 0,-4-3 0,4-3-3,0-4 2,-1-4-4,0-2 1,-2-4 4,6-3 2,-4-1-5,4-2-2,-1-4 4,6-3 0,0-7 1,0 0 1,3 0-1,3 0-3,-1 0 0,1 0 2,-1 0 2,3 0-2,1 3 0,3 4 1,-1 2 2,6 4-3,-3 0 0,0 8 1,-3 9 0,0-4-3,-2 8 2,0-4 1,-6 0 2,-3 0-1,-3 4 2,-3-1-2,-6-3-1,1-3 1,-2-7 1,-2-3-8,-2-4-1,3-3-9,-3-10-5,3-3-20,-3-7-7,0-3-27,3-4-12,5 0-7</inkml:trace>
          <inkml:trace contextRef="#ctx0" brushRef="#br0" timeOffset="6923.4968">2282 758 164,'12'13'63,"-4"-3"-34,1-3-25,2-4 13,6 0-8,-3 1-1,-5-1 5,-1 4 3,0-7-8,1 0 9,-3 0 3,0-4-2,-1 1 2,1-4-7,-1-6-3,-2-4-1,2-3-1,1-3-2,0-17 1,-3 3 0,3 0 3,-3 0-3,-1 7-2,1 7 6,-3 3 5,0 3-4,-3 3 1,1 8-4,-4 6 0,0 6-8,0 8 0,0 3-1,-5 13 0,0 3-3,-3 4 2,2-4 1,1 4 0,3 7 0,2-4 0,9-7-3,6-2 0,2-5-1,0-2 3,4-4 0,-2-7 1,7-6 0,-3-7 0,6-3 0,0-11 0,-1-9 0,-2-4 2,0-3-1,-4-7 2,-1-17 2,-1-2 4,0-8-9,-3-3-2,-2-3 1,-3 0 2,-1 3 2,-2-10 1,-3 7 4,-3 7 3,1 6-2,-1 10 0,-3 3 1,0 14 1,-3 3-3,4 11-3,-3 6-7,-1 6-1,1 11-6,-4 10 1,4 16 2,-1 7 1,4 11 3,-1 12 1,1 4-2,-1 7 0,3 13 2,3 0 2,6-5-2,-3 9-2,2-11 2,3-6 2,-2-11-2,2-6 0,1-10-1,0-7 0,2-10-3,3-9 1,3-11 4,3-14 2,-1-9 0,7-17-2,5-10 5,-3-17 1,1-17-2,-7-10-3,1 1 2,-6-14 2,-3 11 0,-3 9 2,-5 3 2,-3 17 2,-3 7 3,0 6 2,-3 14-1,-3 13 1,-2 17-8,-1 11-5,-4 12-5,-5 17 1,1 7-1,1 17 0,1 16 2,4 0 2,2-4-1,7 11-1,2-10-2,8-6-1,6-8-14,3-9-4,3-14-13,3-10-7,2-13-8,1-11-3,4-9-22,-1-7-8,2-20-31</inkml:trace>
          <inkml:trace contextRef="#ctx0" brushRef="#br0" timeOffset="7346.1812">3068 804 288,'-16'34'110,"13"-14"-60,-3-7-56,6-6 19,0 0-12,-3-4-3,3 0-4,0-3-1,0 0 4,0 0 1,0-6 4,0-4 3,3-7 2,3-3 3,-1-7 1,1-6-3,2-11 0,-2-9-3,0-1 0,0-3-3,-3 7-2,-3 10 5,0 7 4,-3 7 6,-3 9 3,-3 7 6,-2 13 2,-3 14-7,-6 16-4,-3 20 3,1 7 0,-4 14-9,7 3-3,1 3-4,7-3 1,3-3-4,8-7 0,5-14-10,4-9-5,11-11-6,2-13 1,10-26-19,4-15-7,6-15-85,6-15-63,-2-12 77</inkml:trace>
        </inkml:traceGroup>
        <inkml:traceGroup>
          <inkml:annotationXML>
            <emma:emma xmlns:emma="http://www.w3.org/2003/04/emma" version="1.0">
              <emma:interpretation id="{BF0DABA9-9D9E-40D4-B4C3-1522F261B24F}" emma:medium="tactile" emma:mode="ink">
                <msink:context xmlns:msink="http://schemas.microsoft.com/ink/2010/main" type="inkWord" rotatedBoundingBox="18368,10313 21971,10079 22064,11521 18462,11755"/>
              </emma:interpretation>
              <emma:one-of disjunction-type="recognition" id="oneOf3">
                <emma:interpretation id="interp15" emma:lang="en-US" emma:confidence="0">
                  <emma:literal>isiobs</emma:literal>
                </emma:interpretation>
                <emma:interpretation id="interp16" emma:lang="en-US" emma:confidence="0">
                  <emma:literal>Isiobs</emma:literal>
                </emma:interpretation>
                <emma:interpretation id="interp17" emma:lang="en-US" emma:confidence="0">
                  <emma:literal>Isio6s</emma:literal>
                </emma:interpretation>
                <emma:interpretation id="interp18" emma:lang="en-US" emma:confidence="0">
                  <emma:literal>lsio6s</emma:literal>
                </emma:interpretation>
                <emma:interpretation id="interp19" emma:lang="en-US" emma:confidence="0">
                  <emma:literal>isio6s</emma:literal>
                </emma:interpretation>
              </emma:one-of>
            </emma:emma>
          </inkml:annotationXML>
          <inkml:trace contextRef="#ctx0" brushRef="#br0" timeOffset="7894.9663">3512-232 340,'-5'-4'129,"5"8"-70,0 3-53,2-1 25,1 4-15,-3 4-4,0 6-10,0 3-1,0 14-1,-3 10 0,-2 3 2,-1 4 1,1 6 3,-4-3-3,4-7 0,-1-3-17,0-7-5,3-7-33,0-9-14,-5-7-78</inkml:trace>
          <inkml:trace contextRef="#ctx0" brushRef="#br0" timeOffset="8376.2148">3710 7 240,'-3'-4'90,"6"-16"-48,-3 4-49,0 9 14,0 0 1,0 4 7,-3 0 15,-2 3 8,-4 3-20,-4 10 1,-2 1 2,4 9-10,0-3-3,-1 0-5,1 4-3,2-1 1,1 1-1,2-1-3,3 4 2,1 3 1,2 0 2,2-3 1,4 0 1,5-1 0,7-2 0,-4-1-2,-1-3-2,-1 0 1,0-3 1,-4 0 1,0-4 1,-5 1-2,-3-5 1,-3 1-2,-5-4 2,-6-2-9,-1-4-1,1 0-7,0-4-4,0-2-28,0-8-12,3-5-72,2-11-33,4-10 81</inkml:trace>
          <inkml:trace contextRef="#ctx0" brushRef="#br0" timeOffset="8688.6625">3849-244 316,'0'3'118,"8"4"-64,-8-7-59,6 3 20,0-3-11,0 0-1,-1 0 1,1 0 0,-3 4-2,-1 6 5,-2 6 5,0 8-4,0 3 0,0 19 0,0 1 0,0 0-4,0 0-3,0 0 0,0 0 1,0-7-1,0-7 2,0-6-9,0-3-1,3-8-23,-3-6-8,3-26-119,0-8 26</inkml:trace>
          <inkml:trace contextRef="#ctx0" brushRef="#br0" timeOffset="8766.2425">3897-27 324,'-8'30'123,"8"-26"-66,-3-4-38,3 0 32</inkml:trace>
          <inkml:trace contextRef="#ctx0" brushRef="#br0" timeOffset="8893.087">3889 0 601,'2'-10'16,"1"7"-11,3-4-1,-1 4-1,4-4-4,3 0 1,-1 1-13,2-1-5,5-3-32,-1 0-13,5 0-86</inkml:trace>
          <inkml:trace contextRef="#ctx0" brushRef="#br0" timeOffset="9454.0595">4154 269 276,'0'3'104,"3"-3"-56,0 3-56,-3-3 18,3 7-9,0 3 2,-3 0-2,-3 7-1,-3 10 1,0 10 5,1 13 4,-1-4-1,1 1 0,2-4-5,0 1-1,3-7-1,0-11-2,3-5-4,2-5 0,4-6 2,-1-6 1,4-8 5,-1-9 2,3-14 11,3-13 4,3-4 2,-3-9 1,-3-4-7,-8 1 0,0 6-6,-6 6 1,-9 10 4,0 8 4,-2 6-8,-3 6-4,-6 4-16,0 10-5,-2 0-29,-4 10-11,4 4-80,-1-8-71,3-12 73</inkml:trace>
          <inkml:trace contextRef="#ctx0" brushRef="#br0" timeOffset="9980.191">4429-378 296,'8'-14'112,"0"4"-60,1-10-63,-3 13 16,-3 1-11,2-1-1,-2 4 10,-3 3 5,-3 6-3,-2 11 1,-1 20 4,-3 10-6,1 17 0,-3 26-2,0 17 1,-4 11-2,4 2 2,2-2-2,4-14-1,5-18 1,3-6-1,5-16 0,3-17 2,7-10-3,1-21 0,7-9-1,2-10 0,-2-7 2,-4-17 2,1-10 3,-7 0 4,-2-3 5,-2 6 3,-6 4 4,-1 7 2,-5 3 1,-2 7 0,-4 10-7,-3 9-2,-5 10-9,-5 11-2,-2 10-2,5 0-2,-1 0 1,2-7-1,4-3-16,3-7-6,5-7-25,6-6-7,13-10-34,8-11-14,0-23-18</inkml:trace>
          <inkml:trace contextRef="#ctx0" brushRef="#br0" timeOffset="10939.0456">4983 252 252,'0'-20'93,"0"10"-50,0-4-46,0 8 16,-6-1-12,1 0 0,-7 0 5,1 1 4,-1 2-5,1 4 6,-3 4 2,0 2 7,-3 1 2,0 0-7,0 10-4,0 6-6,3 1-4,0-1 0,2 0-1,-2 4 0,3 0 0,6 0-3,-4 0 2,9-4-1,3-4 0,3 5 2,-1-4 2,4-3-1,2-4-1,0 7 1,4-3 1,-4 0-1,0-1 2,-3-6-2,-5 4 2,-3-1 0,-6 1 1,-2-1 0,0-3 6,-3 0 4,-1 0-7,-5-3-2,-5 0-12,-1-4-5,3-6-27,0-4-10,3 0-81,6-6-46,0-14 81</inkml:trace>
        </inkml:traceGroup>
        <inkml:traceGroup>
          <inkml:annotationXML>
            <emma:emma xmlns:emma="http://www.w3.org/2003/04/emma" version="1.0">
              <emma:interpretation id="{BD03924A-92F4-472B-AC3D-E32A477F59D1}" emma:medium="tactile" emma:mode="ink">
                <msink:context xmlns:msink="http://schemas.microsoft.com/ink/2010/main" type="inkWord" rotatedBoundingBox="20022,10850 21915,10291 22247,11416 20354,11975"/>
              </emma:interpretation>
              <emma:one-of disjunction-type="recognition" id="oneOf4">
                <emma:interpretation id="interp20" emma:lang="en-US" emma:confidence="0">
                  <emma:literal>0200)</emma:literal>
                </emma:interpretation>
                <emma:interpretation id="interp21" emma:lang="en-US" emma:confidence="0">
                  <emma:literal>2200)</emma:literal>
                </emma:interpretation>
                <emma:interpretation id="interp22" emma:lang="en-US" emma:confidence="0">
                  <emma:literal>2200]</emma:literal>
                </emma:interpretation>
                <emma:interpretation id="interp23" emma:lang="en-US" emma:confidence="0">
                  <emma:literal>N200]</emma:literal>
                </emma:interpretation>
                <emma:interpretation id="interp24" emma:lang="en-US" emma:confidence="0">
                  <emma:literal>22000)</emma:literal>
                </emma:interpretation>
              </emma:one-of>
            </emma:emma>
          </inkml:annotationXML>
          <inkml:trace contextRef="#ctx0" brushRef="#br0" timeOffset="12080.3625">5243 609 188,'-12'37'71,"10"-27"-38,2-6-36,0-4 13,0 0-12,0 3 0,-3-3 4,0 0 6,0 0-4,1 0 20,-1-3 11,-6-1 2,7 1 0,-1-27-1,0 3-15,0-7-5,3 1-12,6-1-3,-1 4-1,7 1 2,-1 2-3,0 4-2,1-1 2,-1 11 2,0 0 0,0 9-1,1 4 1,-1 4-1,3 6 0,3 6 0,3 8-3,-1-1 0,2 1-1,4 5 3,1 4 0,7-6 1,-2-3-3,1-14 2,-4-4 3,0-12 1,-3-4 5,-2-7 5,-3-6 2,-6-8 0,-2 2 1,-7-1 3,-2-10-5,-6 3 2,-2 3-7,-4 4-3,-3 0-6,1 3-2,-5 4-26,-5-1-9,5 1-45,-1-7-18,5-10-33</inkml:trace>
          <inkml:trace contextRef="#ctx0" brushRef="#br0" timeOffset="13318.9064">5972-77 260,'-5'4'96,"5"-1"-52,0-6-43,0 3 19,2-4-16,1-2-1,6-1-3,5 0 0,-3 1 0,1-5 4,2 5 5,0-1-1,0 0 3,0 4 0,1 0 1,-1 3-4,0 0 0,0 3-5,-3 4-2,1 3 0,-4 3-1,0 11 0,-2 6 0,0 0 0,0 3 2,-3-6-3,-1 0 0,-2 0 1,0 0 2,-5 13-3,-1-3-2,0-7-3,-11 17-1,-2 3 1,-2 4 2,-1 3 2,-7-8 3,4-5 6,2-8 4,4-2 0,-1-11 1,0-6 2,4-7 4,1-6-1,4-8 1,5-16-7,3-3-2,3-4-3,3-3-1,3 3-3,-1 3 1,4 1-4,0 3-2,2 4 4,3 3 1,0 3 2,0 3 0,-3 4 0,1 3 2,-1 6-3,3 4 0,0 4-1,0 2-2,1 0 3,-1 8 0,0 6-1,0-3-2,0-4-4,0 1 0,-3-8-18,1-2-6,2-7-27,3-11-12,0-9-29,0-11-10,3-9 4</inkml:trace>
          <inkml:trace contextRef="#ctx0" brushRef="#br0" timeOffset="13799.189">6405 178 292,'3'-3'110,"-3"-4"-60,-3 4-41,3-1 27,0-2-20,0 2-6,-3-2-6,1 2-1,-1 1-2,0 0 2,-3-1 2,1 4 2,-1 4 3,-3 6-3,1 6 1,-1 8-7,4 6-3,-3 7-2,2 3 3,0 0 0,0 0 1,3-3 2,3 0 1,0-8-6,3 2 0,3-8 3,3-3 2,-1-13-3,3-4 1,0-10 0,7-6 0,1-7 2,-2-7 1,1-6 1,-5-3 0,1-8-2,-2 1 1,-3 2 4,-4 1 6,-2 7 2,-3 2 3,-3 8 1,0-7 1,-5 16-5,-7 1 1,1 3-7,1 7-3,-2 3-12,-2 3-6,0 0-10,3 4-3,3 3-29,2-3-10,1 0-44,8-7-76</inkml:trace>
          <inkml:trace contextRef="#ctx0" brushRef="#br0" timeOffset="14234.3622">6685 111 518,'-2'10'-6,"-7"4"3,-3 12 6,-2 11 3,-2 7 0,-2 3-1,7 0-1,0 3 2,3 0-5,2-11-3,6-5-2,3-7 3,2-7-5,4-14 0,2-12 3,3-8 3,6-6 7,-1-13 6,2-4 6,-5-9 5,1-4-8,-5 6-2,-4-3-2,-5 10 2,-6 4 2,-5 6-1,-9 10-3,-3 4 0,3 6-7,-3 4-3,1 3-17,1 3-7,1 4-29,4-4-10,1-3-204,6-6 105</inkml:trace>
          <inkml:trace contextRef="#ctx0" brushRef="#br0" timeOffset="13914.2549">6677 88 344,'0'10'129,"0"-4"-70,11-6-69,-11 0 20</inkml:trace>
          <inkml:trace contextRef="#ctx0" brushRef="#br0" timeOffset="14767.1352">6753-197 364,'-14'3'134,"11"0"-72,0-3-72,3 0 20,0 0-17,0 0 0,0 0 1,0 0 1,0 0 3,0 0 1,6 7 3,0 0-3,2 0 0,3-1 3,4 1 1,4 0-1,4-4 1,-1 0 2,1 4 2,0-4-6,-1 1 0,1-1 10,-3 0 5,-3 1-2,-3-1 0,0-3 0,-3 3 2,-2-3 2,0 4 1,-4-1-4,1 4-1,-4 3 3,-2 13 1,0 11-3,-5 13 1,-3 6-3,-7 18 0,-5 13-10,1 23-3,-1 0-15,-5 3-5,4 0-55,5-12-24,2-5-90</inkml:trace>
        </inkml:traceGroup>
      </inkml:traceGroup>
    </inkml:traceGroup>
    <inkml:traceGroup>
      <inkml:annotationXML>
        <emma:emma xmlns:emma="http://www.w3.org/2003/04/emma" version="1.0">
          <emma:interpretation id="{0C4DCACF-416F-44EE-8FC0-0B95BD146E41}" emma:medium="tactile" emma:mode="ink">
            <msink:context xmlns:msink="http://schemas.microsoft.com/ink/2010/main" type="paragraph" rotatedBoundingBox="15933,13218 23638,13628 23530,15670 15824,15260" alignmentLevel="1"/>
          </emma:interpretation>
        </emma:emma>
      </inkml:annotationXML>
      <inkml:traceGroup>
        <inkml:annotationXML>
          <emma:emma xmlns:emma="http://www.w3.org/2003/04/emma" version="1.0">
            <emma:interpretation id="{D15A88C3-EDAC-43C5-9705-4A92424C25CD}" emma:medium="tactile" emma:mode="ink">
              <msink:context xmlns:msink="http://schemas.microsoft.com/ink/2010/main" type="line" rotatedBoundingBox="15933,13218 23638,13628 23530,15670 15824,15260"/>
            </emma:interpretation>
          </emma:emma>
        </inkml:annotationXML>
        <inkml:traceGroup>
          <inkml:annotationXML>
            <emma:emma xmlns:emma="http://www.w3.org/2003/04/emma" version="1.0">
              <emma:interpretation id="{318E4EA5-0488-48E5-8EF4-CDE183438343}" emma:medium="tactile" emma:mode="ink">
                <msink:context xmlns:msink="http://schemas.microsoft.com/ink/2010/main" type="inkWord" rotatedBoundingBox="15885,14126 16253,14146 16219,14799 15850,14780">
                  <msink:destinationLink direction="with" ref="{899BDF0B-FFA1-4C36-997E-A12D00D5D0E6}"/>
                </msink:context>
              </emma:interpretation>
              <emma:one-of disjunction-type="recognition" id="oneOf5">
                <emma:interpretation id="interp25" emma:lang="en-US" emma:confidence="0">
                  <emma:literal>&amp;</emma:literal>
                </emma:interpretation>
                <emma:interpretation id="interp26" emma:lang="en-US" emma:confidence="0">
                  <emma:literal>5</emma:literal>
                </emma:interpretation>
                <emma:interpretation id="interp27" emma:lang="en-US" emma:confidence="0">
                  <emma:literal>$</emma:literal>
                </emma:interpretation>
                <emma:interpretation id="interp28" emma:lang="en-US" emma:confidence="0">
                  <emma:literal>£</emma:literal>
                </emma:interpretation>
                <emma:interpretation id="interp29" emma:lang="en-US" emma:confidence="0">
                  <emma:literal>g</emma:literal>
                </emma:interpretation>
              </emma:one-of>
            </emma:emma>
          </inkml:annotationXML>
          <inkml:trace contextRef="#ctx0" brushRef="#br0" timeOffset="31081.3559">1160 3487 104,'0'0'38,"0"0"-20,0 0-4,0 0 17,0 0-6,0 0-2,0 0-7,0 0 0,0 0-9,0 4-2,-3-1 1,3-3-3,-3 0-2,0-3 2,0 3 2,0 0 4,1 0 2,-4 0-1,0 0-1,1 0-1,-1 0 0,-5 3-4,-1 4-1,-2-1 3,1 1 1,1 0 1,0-1 2,4 1-3,0 0-2,-1-4-2,4 1 0,-1-1 0,3 0 1,0-3-2,0 0-2,3 4 3,0-4 2,0 0 2,0 0 1,3 6-2,0-2-1,0-1-3,0 4-2,0-4 1,0 4 1,-1-4-1,-2 17 2,0-10-2,0 0-1,0 4 5,0-4 1,0 0 0,0-3 1,0-1 0,0 1 1,0-4-2,-2 1 1,-1-1-6,0 0-1,0 1-2,0-1 0,0 4 2,0-1 2,0 1-3,0 0 0,1 0 1,-1-1 0,0-2 0,0-1 2,1 0-1,2 1-1,0-4 1,0 0-1,0 3-3,0-3 2,0 0-1,0 0 0,0 0 4,0 0 1,0 0-4,0 0-1,0 0 1,0 0 0,5 0 3,1 0 1,-1 0-1,4-3-2,3-1 1,-1 1 1,5-4-1,-1 4-1,-1 0 1,0-1 1,0 1-3,-2 0 0,-1-1 1,0 4 0,-3 0 0,1 0 0,0 0 0,-1 0 0,1 4 0,-4-4 0,1 3 0,-1 0 2,-5-3-1,3 4-1,0-1 1,-3-3 1,3 3-1,-3-3-1,3 4 1,0-1 1,0 0-3,0 4-2,-3 0 2,2-1 2,-2-6 0,3 7-1,-3 0 1,0 0-1,0-1 0,0 1 0,0 0 0,0 3 2,-3 0-3,1 0 0,2 0 3,-3 0 1,0 0-1,0 0 1,0 3-2,0 1-1,0-1 1,-3 4 1,1-4 3,-1-3 2,1 4-3,-1-4-3,-2 0-3,-1 0-1,0 0 4,1-1 1,0 1 0,-6 0 1,-1-3 4,1 3 4,0-7 0,0 1 1,0-1-4,-3-3 0,0 3-3,2 1 0,4-1-3,-2-3 1,-2 0-2,1 0-1,3 0-2,0-3 1,2-1-10,0 1-5,4-4-19,2-6-5,0-7-52,3-13-22,3-4-10</inkml:trace>
          <inkml:trace contextRef="#ctx0" brushRef="#br0" timeOffset="28249.6006">1118 3450 44,'-12'14'16,"6"-8"-8,0 15-25,1-11-4,-9 3 10,3 0 7,-4 4 17,1 7 7,3 2 16,0 1 9,-1-3-12,1-4-5,0 0-12,3-3-3,-1-1 2,3-2 0,0-1-8,3-3 5,3 0 1,0-3 0,3 0 2,3 0-4,0-4-1,3 0-2,-1-3 0,0 0-2,0 0 1,7 0-2,-1 0 0,3 0-3,-3 0 1,1 0 2,-2 0 2,1 4-3,1-1-3,-4 0 0,0 4 1,-2 0-1,-1-1 2,1 1 2,-3 0 2,-1-1 1,1 1 0,-3 0 2,-3 0 1,0-1 1,-3 4 2,-3 0-3,1 4-1,-4-1 0,-3 7 1,-4 0 3,-4-3 2,0 0-3,1 0 2,-5-1-2,5 0 0,-1-2-7,0-1-2,4-3-2,1-3-2,1-1 1,3-2-1,2-4-11,1-4-5,-1 1-14,3-7-4,4-3-24,-1-11-8,3-5-60</inkml:trace>
          <inkml:trace contextRef="#ctx0" brushRef="#br0" timeOffset="28834.7632">1100 3514 132,'3'-7'49,"0"7"-26,-6 7-3,3-7 19,0 0-2,0 0 3,0 0-13,0 0-7,0 0-11,0 0-6,3 0-2,3 0 3,0 0 5,-1-3-1,3-1 1,1-2-1,-1 2 0,1-2-2,0 6 1,-1-4-2,0 1 2,1 3-2,-1 0 2,-2 0 2,0 0 2,0 0 1,-6 0 0,0 0 0,5 0 2,3 0-5,-2 3-1,0-3 2,-1 4 1,-2-4 3,-3 0 4,3 0-6,3 0-2,-6 0-5,6 0-2,-6 0-3,2 0-1,-2 0-4,3 0-1,-3 0-61,6-4-41,-1-2-22,4-18 3</inkml:trace>
        </inkml:traceGroup>
        <inkml:traceGroup>
          <inkml:annotationXML>
            <emma:emma xmlns:emma="http://www.w3.org/2003/04/emma" version="1.0">
              <emma:interpretation id="{47287D7C-B290-4D88-8E16-FC973C11473F}" emma:medium="tactile" emma:mode="ink">
                <msink:context xmlns:msink="http://schemas.microsoft.com/ink/2010/main" type="inkWord" rotatedBoundingBox="16577,13780 20502,13989 20424,15468 16498,15259"/>
              </emma:interpretation>
              <emma:one-of disjunction-type="recognition" id="oneOf6">
                <emma:interpretation id="interp30" emma:lang="en-US" emma:confidence="0">
                  <emma:literal>undercoming*</emma:literal>
                </emma:interpretation>
                <emma:interpretation id="interp31" emma:lang="en-US" emma:confidence="0">
                  <emma:literal>Understanding*</emma:literal>
                </emma:interpretation>
                <emma:interpretation id="interp32" emma:lang="en-US" emma:confidence="0">
                  <emma:literal>Undersigning*</emma:literal>
                </emma:interpretation>
                <emma:interpretation id="interp33" emma:lang="en-US" emma:confidence="0">
                  <emma:literal>Undercoming*</emma:literal>
                </emma:interpretation>
                <emma:interpretation id="interp34" emma:lang="en-US" emma:confidence="0">
                  <emma:literal>Undernimming*</emma:literal>
                </emma:interpretation>
              </emma:one-of>
            </emma:emma>
          </inkml:annotationXML>
          <inkml:trace contextRef="#ctx0" brushRef="#br0" timeOffset="38894.2688">3410 3655 272,'0'0'101,"0"0"-54,0 0-48,0 0 18,0 0-4,0 0 5,0 0-10,0 10-2,-5 0-4,-1 3-2,1 4 1,-1 7-1,1 6 0,-1 0 0,0 7 2,3 0-3,0-4 0,0-3 1,0-3 0,3-7-3,3-3 0,3-4 2,3-3 0,-1-3-4,1-7 1,2-10 0,0-13-1,1-1 6,-4-6 1,1-7 4,-1-3 3,-3-14 0,1-3 0,0 0 3,0-3 3,0 0-8,-1 6-2,1 4 3,-1 10 3,-2 6-4,0 7 1,0 7-5,-1 3-2,4 7-3,0 10-1,3 7-3,-1 20 1,3 10-8,-3 10-2,1 20 1,0 6 3,5 15 2,-9 12 1,6 11-2,1 3 1,-3-1 0,-1 4 1,3-13 5,-2-7 1,-1-17 2,1-16 0,0-14 4,-1-9 2,0-18 0,0-13-1,1-13 8,6-17 3,-4-27 4,0-7 0,-3-6 0,1-11 0,0 1 2,-7 6 3,-4 7-4,-1 10-3,-3 7 1,-6 10 2,-2 10-9,-14 10-2,0 10-17,-1 7-8,2 3-25,3 0-12,8 0-127,2-10-60,2-10 123</inkml:trace>
          <inkml:trace contextRef="#ctx0" brushRef="#br0" timeOffset="40199.5029">3934 3899 108,'-8'7'44,"5"17"-24,-3-11-10,3 0 14,0 1 18,-6-4 10,1 3 1,-6-3 3,3 0-31,-1-6 1,1-1 2,0-6-10,3-1-2,-4-22 2,3-1-11,1-3-1,2-4-2,4-3 2,-1 4-3,3-1-2,3 1 0,-1 3 1,4 3-1,-1 3 2,7 4 0,2 0 1,0 3-5,-3 4 1,4 3 0,-1 3 2,0 4-3,0 3-2,1 3 4,-2 0 1,1 11 0,-2 6-2,-1 0 1,0 7 1,-2 3-3,-1 4 0,-2 2-1,-3 5-2,-3 9-2,0-3 1,-3-7 3,0-3 3,-3-4-5,1-7-1,-1 1 2,1-14 1,-1 1 8,3-7 4,1-7-10,-1-10-4,0-7 6,3-20 3,0 4 2,3-3 3,0-5-5,-1 1-1,4 3 0,-1 4 0,1-1-2,0 7 1,-1-3 0,1 7 1,0 3 0,0 3 2,-1 4-8,1 9 0,5-3 0,0 11 1,4 3 1,-4 3 0,0 6 2,0 8 1,1 3-1,-4 3-2,1 3 3,-1 11 0,-2-7-4,-1 0-1,-2-4-2,-3 1 0,0-4 0,0-8 3,-3 2-2,0-11 1,1 0 0,-1-6 0,0-3 0,0-8 0,1-6 2,2-7 0,0-16 2,2-3 1,4-4-1,-1-4 1,4 4-2,-3 3-1,3 4 1,-1 2 1,-3 8 1,1 6 1,2 4 0,-2 9 0,0 8 0,0 6 0,-1 7-2,-2 6 1,0 7-9,0 14-1,2-4-3,4-3-1,-4-4-3,1-6-1,0-7-14,8-6-40,0-8 5,0-6-19,1-23-2,1 0-7</inkml:trace>
          <inkml:trace contextRef="#ctx0" brushRef="#br0" timeOffset="41166.4499">4493 3799 439,'-2'0'29,"-1"0"-15,0-3 0,0-1-1,1 1 2,-1 0 4,0-4-2,0 0-1,0 0 3,-5 1 0,2-1-4,0 0 1,1 1-3,-1 2 0,0 1-3,1 3 1,-1 7-8,1 6-2,-1 7-8,3 4 0,0 2 3,3 15 4,3-5-4,0-2 1,3-1-6,2-6-1,0-7 0,4-4 1,2-6 1,3-6 2,0-8 4,0-12 1,-3-7 1,0-4 0,-3-6 2,1 3 3,-4-1 2,1 5 3,-4 2 1,-2 4 3,0 3-1,-3 4 2,0 6-8,-3 4-4,3 3-9,-3 6-1,0 8-2,1-1 1,2 4 0,0-4 2,2 4 2,4-3 2,2-4-4,4 0 0,-1 3-2,9-13 0,3-3 5,2-7 1,1-4-1,-1-2 2,4-8 1,-5 1 0,0-1 2,-5-3 3,-2-6 2,-2 6 3,-7 0 4,-3 4 1,-2 3 0,-3 0 1,-3 3 0,-2 3 3,-3 4-2,-4 7 1,0 0-7,-2 6-4,3 4-7,0 3-2,2 13-4,1 4-1,2 3-5,3 4-3,3 6 0,6 10 1,2 10 6,4 1 2,2 6-1,3 2 0,0 5 1,-3-4 4,0-6-1,0 10 1,-8-11 2,-3-6 2,-3-10 3,-9-3 2,-5-7 8,-5-7 4,-4-7 11,-11 4 3,3-13-9,-3-1-1,0-3-14,3-3-3,-3-4-9,0-3 0,3 0-10,5-3-4,4-4-22,2 0-8,6-3-24,5-3-7,4-17-71,2-11-62,9 1 82</inkml:trace>
          <inkml:trace contextRef="#ctx0" brushRef="#br0" timeOffset="40272.5798">4491 3796 228,'14'0'88,"-14"3"-48,-12-3-31,15 0 22</inkml:trace>
          <inkml:trace contextRef="#ctx0" brushRef="#br0" timeOffset="42412.8098">4946 3980 364,'-42'33'134,"36"-33"-72,0 0-72,6 0 17,3-10-10,3-10 2,5 3 2,6 1 0,3-1 4,3-3 1,2 0 0,6 0-1,3 0 1,0-1 1,0 5 5,3-1 5,-3 4 2,5 2 1,-2 5 0,-3-1 2,-3 4-1,-6 3 2,-2 0-7,-3 0-1,-3 3-5,-3-3 1,-2 3-4,-1-3-2,-3 0-2,0 0-3,1 0 1,-3 0-1,0 0 0,-4 0 0,1 0-16,0-3-4,-3-4-50,3-6-19,2-17-104</inkml:trace>
          <inkml:trace contextRef="#ctx0" brushRef="#br0" timeOffset="41686.8705">5036 3279 280,'-5'-3'107,"5"3"-58,0-3-40,0 3 25,0 0-10,0 0 0,0 0 0,0 0 0,0 3-13,2 4 2,-2 6 1,6 7-3,0 7 1,0 7-5,5 3-2,0 13 0,6 7 1,3 0-3,2 6 0,2 1-1,1 10 1,3-7-4,0-3 0,-2-11-1,-1 4 0,1-1-11,-4-12-7,-2-11-29,-3-6-13</inkml:trace>
          <inkml:trace contextRef="#ctx0" brushRef="#br0" timeOffset="42034.2408">5404 3363 420,'-8'10'156,"-1"-23"-84,6 6-93,3 7 22,0 0-8,0 0 3,-3 0 1,-2 10 1,-4 10 2,1 7-3,-3 10 2,-1 13 1,-2 4 2,0 6-1,0 4 2,0 10 2,0-7 4,3-7-4,-1-10-1,3-6-2,4-11-2,-1-7-24,1-9-9,2-7-27,-3-10-10,3-7-31,3-9-54,3-17 42</inkml:trace>
          <inkml:trace contextRef="#ctx0" brushRef="#br0" timeOffset="35245.3442">1677 3521 156,'-16'3'60,"16"-3"-32,-6 3-17,6-3 29,-3 7-12,-3 0-5,0 3-5,1 0-10,-4 0 1,1 3 2,0 4-6,-1 3-3,3 0-1,0 4 1,1 6-3,2 4 0,0 2 1,0 5 2,3 6-3,0-4 0,3-3 1,3-3 0,-1-7-3,1-7 2,3-3 1,2-3 0,0-11-3,3-6 0,4-3 2,-2-10 2,1-17 6,-2-3 6,-1-7 2,0-7 0,-3 0 1,-2-10 3,-4 0-5,1 3 2,-6 4-5,0 0-1,-3 10 0,-2-1 4,-1 4-4,0 11 2,-3 16-9,-5 3-4,1 10-18,-2 4-7,4 0-20,0 3-9,2-4-76</inkml:trace>
          <inkml:trace contextRef="#ctx0" brushRef="#br0" timeOffset="35792.1809">1858 4153 220,'-8'4'85,"8"2"-46,0-9-39,0-4 18,0 0-10,0-6-2,0-7 5,3-10 3,0-17-7,-1 1 5,4-8 3,0-3-1,5 0 0,-3 4-6,7-1-3,-1 4-2,-1 6-3,5 7 3,-4 11 0,-3-1-1,0 10-2,1 4 5,-4 6 1,1 7-2,-1 10-1,0 10-1,1 10 1,0 10-2,-1 7 2,1 7-2,-4 3 2,6 3-2,-2-6-1,0-10-2,-4-8-1,1-5-23,5-18-54,3-20-1,1-16-33</inkml:trace>
          <inkml:trace contextRef="#ctx0" brushRef="#br0" timeOffset="35915.365">2375 3618 204,'-16'0'77,"16"0"-42,3 17-54,5-17 7</inkml:trace>
          <inkml:trace contextRef="#ctx0" brushRef="#br0" timeOffset="36474.3828">2381 3631 294,'-3'-3'17,"6"3"-7,-6-3 11,0 3 5,1-4-5,-1 4 0,0-3-8,0 0 0,-5-1 5,0 4-5,-1 4-3,-3 2-3,1 4 0,-3 4 0,0-1 1,0 4-4,-3 3-1,3 7-3,-1 0-3,1 3 2,6 7 2,0-4-5,2 7-1,3-3-3,0-3 0,0-4 0,3-3 0,3-8 2,3-2 4,3-1-4,2-9 0,3-4 0,0-6 2,0-4-1,0-16 4,0-6 0,12-5 1,-7-6 6,2-7 4,-5-10 1,-2 0 3,-2-7-1,-1-6 2,-2 0-6,-4 3-1,1 0-2,-6 13 1,0 10 2,0 8 2,0 9 6,0 7 3,-3 10-8,3 16-2,0 11-8,0 13-4,0 14 1,0 13 2,0 3-2,3 11-2,2-1-5,4-6 0,3-4-9,-1 0-4,0-16-16,3-11-6,3-16-15,5-17-6,-1-3-49</inkml:trace>
          <inkml:trace contextRef="#ctx0" brushRef="#br0" timeOffset="37278.3695">2573 3822 168,'12'-10'63,"-9"4"-34,3-8-23,-1 11 17,1-4-1,-1-3 2,1 0 0,-1-3 2,1-4-14,0 0 4,0-6 2,-3 3-2,0 3 1,-3 3-5,0 1 0,-3 0-1,0 3 1,0-1-4,0 5 0,-3-1-5,0 0 0,1 4-1,-1 0-2,4 3 1,-4 0-1,0 3-3,1 4 2,-1-1 1,0 11 0,3 7-3,0 2 2,1 8-1,-1 6 0,3 0 2,0 14 0,3-4 0,-1-6 2,1-7-3,3-4 0,0-6 1,2-8 0,1-2-3,2-7 2,3-10 1,1-3 0,1-14 0,-2-9 0,1-1 0,-1-6 2,2-4 1,-1-3 3,-4 3 3,0 0 2,3 0-1,-8 4 1,-3 2 3,0 8 1,-3 3-6,0 3-3,0 4 1,0 3 2,3 6-6,3 8-4,2 6-3,0 3 3,1 11 0,2 2 3,1 8-1,-1 3 2,3 0 0,0 9 3,0-5-3,-3-8 0,1-6-1,2-4 1,3-9-7,0-17-1,3-21-42,-1-16-17,7-27-99</inkml:trace>
          <inkml:trace contextRef="#ctx0" brushRef="#br0" timeOffset="37902.8077">3176 3594 88,'0'4'35,"0"-1"-18,0-6-31,0 3 3,3-4 8,-3-2 8,0 2 30,0 1 14,0 0 3,0-4 4,-3 0-16,0 4-6,-3 0-20,1-1 0,-4 4 0,1 0 1,-3 7 4,-1 0-2,1 3 1,0 6-3,0 5-1,-1-1-6,3 3-3,1 1-5,2 2 0,4 5-2,4-1 0,4 0 0,2-3 0,4 3 0,2 3 0,3-6 2,0-3 2,3-1-1,-4-6-1,-4 0 1,-1-1-1,-5 0 2,-9 1 1,-2 0-1,-7-4 1,-5 0-2,-2 1-1,-2-1-2,2-6 1,5 0-12,-12-4-7,4-6-58,4-14-23,4-7-15</inkml:trace>
        </inkml:traceGroup>
        <inkml:traceGroup>
          <inkml:annotationXML>
            <emma:emma xmlns:emma="http://www.w3.org/2003/04/emma" version="1.0">
              <emma:interpretation id="{0086F01E-AC0D-4366-9402-CC21FFFF949C}" emma:medium="tactile" emma:mode="ink">
                <msink:context xmlns:msink="http://schemas.microsoft.com/ink/2010/main" type="inkWord" rotatedBoundingBox="20698,13472 22427,13564 22319,15605 20590,15514"/>
              </emma:interpretation>
              <emma:one-of disjunction-type="recognition" id="oneOf7">
                <emma:interpretation id="interp35" emma:lang="en-US" emma:confidence="0">
                  <emma:literal>afk</emma:literal>
                </emma:interpretation>
                <emma:interpretation id="interp36" emma:lang="en-US" emma:confidence="0">
                  <emma:literal>talk</emma:literal>
                </emma:interpretation>
                <emma:interpretation id="interp37" emma:lang="en-US" emma:confidence="0">
                  <emma:literal>oak</emma:literal>
                </emma:interpretation>
                <emma:interpretation id="interp38" emma:lang="en-US" emma:confidence="0">
                  <emma:literal>Talk</emma:literal>
                </emma:interpretation>
                <emma:interpretation id="interp39" emma:lang="en-US" emma:confidence="0">
                  <emma:literal>Falk</emma:literal>
                </emma:interpretation>
              </emma:one-of>
            </emma:emma>
          </inkml:annotationXML>
          <inkml:trace contextRef="#ctx0" brushRef="#br0" timeOffset="43938.4645">5707 3930 312,'-23'23'115,"17"-23"-62,1 0-62,5-7 44,2-3-21,4 4 1,3-1 0,2 0-9,3 1 8,6 2 5,5 1 1,1-1 3,5 4-7,-2 0-1,-2 4-7,5-4 0,-1 0-5,-3 0-2,-5 0 0,-4-4-1,-2-2-27,-2-4-9,-1-4-42,-3-6-15,0-3-55</inkml:trace>
          <inkml:trace contextRef="#ctx0" brushRef="#br0" timeOffset="54703.4218">5910 3953 204,'-2'0'77,"2"3"-42,2-3-21,-2 10 22,0-10-11,0-3-3,0 3-8,0 0-4,0 0-1,0 0-5,0 7-3,0 0 0,0 3-1,0-4 0,0 1 0,-2 0 2,2-1-3,0 1 0,-3-1 1,3-3 0,0-3 2,0 4 3,0 2 2,0-6 1,0 0 2,0 0 1,3 4 1,-3-4 0,0 0-6,2 3-2,4 0-2,2 1 5,1-1 1,3 4 2,4-4-1,1-3 2,-2 3-6,-2-3-1,1 0 0,1 0 0,-4 0-2,0 4 1,-2-4 0,-1 0 1,-2 0-2,0 0 1,0 0-2,-1 0 2,-5 0 0,0 0 1,3 0-5,-3 0 1,3 0-2,-1 0-2,1 0 3,3 0 2,-3-4 0,2 4 2,-2 0-4,0 0 0,0-3 1,0 3 2,-3 0-1,0 0-1,0-3 3,0 3 0,0-7-4,0 7-1,0 0 1,0 0 0,-3-3-4,0-1-1,0-2 0,0 2 2,-5-2-3,-1-7 2,-2 3 3,-3 10-1,-6-10-1,1 10 3,-4 0 0,0 0 1,0 3 2,-4 1-1,-2 2 2,4-2 0,2-1 1,3 0-2,3 0-2,3-3 1,3 0-1,2 0 0,4 0 0,2 0 0,3 0 2,6 0 1,-1-3 3,6 0-3,0 0-2,4-7 0,-1 3-1,3 0 0,0 1 2,0-1-1,5-7 2,4 1-4,-1 0 0,-5 3 3,-3 0 1,0 3-1,-3 0-2,-2 0 1,-4 4 1,0 0-3,-2-1 0,0 1 1,-3 0 0,-3-1 4,0 1 2,0 3-7,-3-3-1,0-1-5,0 4 2,-3 0 3,1 0 3,-6 0-2,-3 0-2,-1 4-1,-2-1 3,1 0 0,-2 4 1,-1 0 2,2 6 1,-1-6-1,5 3-2,1 0-2,1-3 1,2-1 1,4-2 2,2-1-3,3-3-2,5-7 2,4 1 0,3-1 5,2-3 2,-1 0-5,5 0-2,-1 3 2,-1 4 1,-1-1-5,-4 1 2,-8 6 0,-3-3 3,-8 14-1,-4-4-1,0 0 3,-4 7-4,2-1-2,-1-2 2,4-7 2,0-1 0,3-2-1,-1-1 3,3 0 0,3 1 3,0-1 3,1-3-2,2 0 1,2 3-1,1 1 1,3-1-2,0 0 1,0 1-4,2-1 0,0-3-1,1 0-2,-1 0-10,4 0-4,5-3-24,5-11-10,1-12-48,8-11-21,-3-4-13</inkml:trace>
          <inkml:trace contextRef="#ctx0" brushRef="#br0" timeOffset="43591.7587">6317 3373 160,'-3'0'60,"3"0"-32,-2-13-20,2 13 16,-3-7 3,0 0 6,-2 1 8,-6-4 5,-4 0-25,-2 0 4,-2 0 2,-5 0-2,0 3 3,-2 3-12,-5 11-2,-6 3-4,3 10 1,0 7 5,0 7 2,6 6-9,-6 3-3,9 14-4,2 7-2,6 10 1,6 10 1,2-1 3,9 5 2,6-5 1,2 0 0,6-9-4,4-11-3,7-9 2,1-10 0,4-11-1,-1-6 1,-1-7-4,0-6-2,1-8-7,-4-6-2,-2-10-13,-1-3-4,-2-7-23,3-4-9,-7-9-31,2-4-15,-7-3-6</inkml:trace>
          <inkml:trace contextRef="#ctx0" brushRef="#br0" timeOffset="53246.0055">5905 4029 80,'3'-6'33,"-1"6"-18,1 0-2,-3 0 14,0 0 2,0 0 3,0 3-6,0 4-4,0-4-10,0 4-3,0-1-5,0-2-5,0-4 0,0 0 1,-3 0 2,3 3-3,0-3-2,0 0 4,0 0 1,-2 0-3,2 0 1,0 0 2,-3 0 1,3 0 3,0 0 1,-3 0-3,3 0-1,-3 0-3,3 0-3,0 0-1,0-3 0,0-1 3,0 4 0,0 0 1,0-3 2,0 3 1,3-3 1,-3 3 2,3 0 1,-3 0-3,0-4-3,0 1 0,0 0 1,0 3-1,0-4-1,0 1 1,0 0-1,0 0-3,0 3 2,0-3-28,0-1-13,0-6-91,3-3 57</inkml:trace>
          <inkml:trace contextRef="#ctx0" brushRef="#br0" timeOffset="44392.0705">6504 2824 412,'0'0'154,"0"0"-84,3 3-73,-3-3 40,3 20-13,-3 7-12,-3 10-5,-3 16-5,-5 11 1,-6 13 0,0 7-12,3 3-4,3-3-23,-1-7-7,6-10-39,4-17-15,-1-23-50</inkml:trace>
          <inkml:trace contextRef="#ctx0" brushRef="#br0" timeOffset="45483.6563">6485 4441 312,'0'0'118,"2"0"-64,4-6-52,0 2 23,2-6-4,0-3 2,4-4-4,2 0 1,3 1-11,0 2 3,5 1 4,7-4 1,-4 0 1,1 4-3,-1-7 1,4 3-3,1 4 2,2-4-4,-4 3-1,-3 1-11,-2 3-1,0-3 2,-4 3 4,-1-1-6,-2 1 0,-5 0-18,1 0-4,-3 0-23,-4-3-65,1 3 5</inkml:trace>
          <inkml:trace contextRef="#ctx0" brushRef="#br0" timeOffset="45063.0608">6572 3863 392,'-6'10'145,"12"-4"-78,-3 1-76,0 0 25,0 10-7,-3 9 2,0 8 1,0 6 0,-3 23-6,-3 7 5,0 4 2,0 16 0,1-3 2,-3 1-8,2-8-4,3-13-7,1-10 0,-1-17-31,6-26-87,2-21-8,3-17-25</inkml:trace>
          <inkml:trace contextRef="#ctx0" brushRef="#br0" timeOffset="45989.254">6640 4354 296,'-26'20'110,"26"-20"-60,0 4-58,0-4 16,6-4-6,-3 1 1,0 3 12,0 0 5,2 0-10,4 3 8,5 4 4,3 6 0,0 1 1,8-1-1,-2 11-2,-1 6 1,12 0 1,1-3-3,1 0-2,3-1-1,4 1 3,2 3-5,1-3 0,-4 0-2,-2-3 0,-1-1-2,-2 0 1,-6-2-4,-6-5 1,-2 1-3,-6 0 2,-3 0-2,-2-4 2,-1 0-4,-3-3 0,-2 1-1,-1-5-2,-2 1 1,0-4-1,-3-3-14,0 0-5,0 0-17,0 0-5,0-3-9,0 0-2,0-4-26,0-3-13</inkml:trace>
        </inkml:traceGroup>
        <inkml:traceGroup>
          <inkml:annotationXML>
            <emma:emma xmlns:emma="http://www.w3.org/2003/04/emma" version="1.0">
              <emma:interpretation id="{18984920-3695-4D7F-BB21-6B0005D3F553}" emma:medium="tactile" emma:mode="ink">
                <msink:context xmlns:msink="http://schemas.microsoft.com/ink/2010/main" type="inkWord" rotatedBoundingBox="22767,15353 23046,13626 23145,13642 22865,15369"/>
              </emma:interpretation>
              <emma:one-of disjunction-type="recognition" id="oneOf8">
                <emma:interpretation id="interp40" emma:lang="en-US" emma:confidence="1">
                  <emma:literal>!</emma:literal>
                </emma:interpretation>
                <emma:interpretation id="interp41" emma:lang="en-US" emma:confidence="0">
                  <emma:literal>Y</emma:literal>
                </emma:interpretation>
                <emma:interpretation id="interp42" emma:lang="en-US" emma:confidence="0">
                  <emma:literal>y</emma:literal>
                </emma:interpretation>
                <emma:interpretation id="interp43" emma:lang="en-US" emma:confidence="0">
                  <emma:literal>i</emma:literal>
                </emma:interpretation>
                <emma:interpretation id="interp44" emma:lang="en-US" emma:confidence="0">
                  <emma:literal>P</emma:literal>
                </emma:interpretation>
              </emma:one-of>
            </emma:emma>
          </inkml:annotationXML>
          <inkml:trace contextRef="#ctx0" brushRef="#br0" timeOffset="48893.7743">7822 4646 204,'6'-24'77,"-1"18"-42,3-11-19,-2 3 22,0 1-5,3-7 1,-4 7-4,4-1 1,-4 4-17,-2 3 10,5 4 5,-2 10 29,0 13-3,0 0-17,-3 0-10,-3 0-15,0 0-6,-3-3-9,-3 3-1,6-6-39,-3-4-16,0-4-64,0-6-27</inkml:trace>
          <inkml:trace contextRef="#ctx0" brushRef="#br0" timeOffset="48217.9082">8124 2964 248,'0'-3'93,"0"0"-50,0-1-39,6 4 21,-6 0-14,3-3-3,0 3 8,-3-3 4,0 3-10,8 0 5,-2 6 5,-6 4 0,0 7 0,-6 20-2,3 17-1,-8 23-3,-3 20-1,-6 20 1,-8 24 4,-3 0-4,-6 3 2,6-10-9,0-18-4,6-19-24,2-23-9,14-47-320,4-51 193</inkml:trace>
        </inkml:traceGroup>
        <inkml:traceGroup>
          <inkml:annotationXML>
            <emma:emma xmlns:emma="http://www.w3.org/2003/04/emma" version="1.0">
              <emma:interpretation id="{E2CEB4E6-3460-42CD-B688-8C3EFE21ED7D}" emma:medium="tactile" emma:mode="ink">
                <msink:context xmlns:msink="http://schemas.microsoft.com/ink/2010/main" type="inkWord" rotatedBoundingBox="23309,15299 23567,13642 23657,13656 23399,15313"/>
              </emma:interpretation>
              <emma:one-of disjunction-type="recognition" id="oneOf9">
                <emma:interpretation id="interp45" emma:lang="en-US" emma:confidence="0">
                  <emma:literal>!</emma:literal>
                </emma:interpretation>
                <emma:interpretation id="interp46" emma:lang="en-US" emma:confidence="0">
                  <emma:literal>'</emma:literal>
                </emma:interpretation>
                <emma:interpretation id="interp47" emma:lang="en-US" emma:confidence="0">
                  <emma:literal>l</emma:literal>
                </emma:interpretation>
                <emma:interpretation id="interp48" emma:lang="en-US" emma:confidence="0">
                  <emma:literal>?</emma:literal>
                </emma:interpretation>
                <emma:interpretation id="interp49" emma:lang="en-US" emma:confidence="0">
                  <emma:literal>o!</emma:literal>
                </emma:interpretation>
              </emma:one-of>
            </emma:emma>
          </inkml:annotationXML>
          <inkml:trace contextRef="#ctx0" brushRef="#br0" timeOffset="49734.8226">8410 4559 352,'-34'47'132,"34"-41"-72,0-6-70,6 4 44,-4-4-17,7-4 2,3 1-2,-12 0-10,5 3 2,-5 0 2,9-4-4,-4 1-4,1 3 1,-4-3 3,-2 3 6,0 0 8,6 0 5,-3-4-6,-3 4 1,0 0-10,0-3-2,0 3-7,-3-4-4,-3-9-68,12-20-27,0-8-102</inkml:trace>
          <inkml:trace contextRef="#ctx0" brushRef="#br0" timeOffset="49346.6648">8665 2978 566,'0'23'21,"-6"18"-10,0 12 7,-11 28 2,-3 12 3,1 11 3,-4 10-14,4 7-5,-2-11-4,2-9 0,-4-4-24,-2-10-11,5-11-43,-3-19-17,12-13-67</inkml:trace>
          <inkml:trace contextRef="#ctx0" brushRef="#br0" timeOffset="49178.0302">8673 2971 356,'-3'-7'132,"3"11"-72,0-4-72,0 0 20</inkml:trace>
        </inkml:traceGroup>
      </inkml:traceGroup>
    </inkml:traceGroup>
  </inkml:traceGroup>
</inkml:ink>
</file>

<file path=ppt/ink/ink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5-22T18:56:42.94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FF924A6-C0DF-45B2-A9F7-74B58429B27F}" emma:medium="tactile" emma:mode="ink">
          <msink:context xmlns:msink="http://schemas.microsoft.com/ink/2010/main" type="writingRegion" rotatedBoundingBox="7809,6447 8968,4835 10524,5954 9365,7566"/>
        </emma:interpretation>
      </emma:emma>
    </inkml:annotationXML>
    <inkml:traceGroup>
      <inkml:annotationXML>
        <emma:emma xmlns:emma="http://www.w3.org/2003/04/emma" version="1.0">
          <emma:interpretation id="{5F23E4F1-2E03-44BA-9B55-A0D2A9806138}" emma:medium="tactile" emma:mode="ink">
            <msink:context xmlns:msink="http://schemas.microsoft.com/ink/2010/main" type="paragraph" rotatedBoundingBox="8523,7430 7630,5996 9385,4902 10278,6336" alignmentLevel="1"/>
          </emma:interpretation>
        </emma:emma>
      </inkml:annotationXML>
      <inkml:traceGroup>
        <inkml:annotationXML>
          <emma:emma xmlns:emma="http://www.w3.org/2003/04/emma" version="1.0">
            <emma:interpretation id="{E7CF9906-6C17-45A5-8054-249242B2BAD9}" emma:medium="tactile" emma:mode="ink">
              <msink:context xmlns:msink="http://schemas.microsoft.com/ink/2010/main" type="inkBullet" rotatedBoundingBox="7977,6568 8010,6521 8034,6538 8001,6585"/>
            </emma:interpretation>
            <emma:one-of disjunction-type="recognition" id="oneOf0">
              <emma:interpretation id="interp0" emma:lang="en-US" emma:confidence="0">
                <emma:literal>•</emma:literal>
              </emma:interpretation>
            </emma:one-of>
          </emma:emma>
        </inkml:annotationXML>
        <inkml:trace contextRef="#ctx0" brushRef="#br0">11 3 148,'-3'-3'55,"3"6"-30,-3-3-25,3 0 10,-3 0-9,1 0-2</inkml:trace>
        <inkml:trace contextRef="#ctx0" brushRef="#br0" timeOffset="238.3813">28-47 88,'-17'0'33,"17"0"-18,3-4-55</inkml:trace>
      </inkml:traceGroup>
      <inkml:traceGroup>
        <inkml:annotationXML>
          <emma:emma xmlns:emma="http://www.w3.org/2003/04/emma" version="1.0">
            <emma:interpretation id="{2CCFF46B-50D8-4CC1-979D-2F8DE8835911}" emma:medium="tactile" emma:mode="ink">
              <msink:context xmlns:msink="http://schemas.microsoft.com/ink/2010/main" type="line" rotatedBoundingBox="8079,6071 8782,5093 9038,5277 8335,6255"/>
            </emma:interpretation>
          </emma:emma>
        </inkml:annotationXML>
        <inkml:traceGroup>
          <inkml:annotationXML>
            <emma:emma xmlns:emma="http://www.w3.org/2003/04/emma" version="1.0">
              <emma:interpretation id="{D71E6DAA-7C2C-442B-A386-6D0415FEE9FF}" emma:medium="tactile" emma:mode="ink">
                <msink:context xmlns:msink="http://schemas.microsoft.com/ink/2010/main" type="inkWord" rotatedBoundingBox="8149,6122 8307,5894 8320,5902 8161,6130"/>
              </emma:interpretation>
              <emma:one-of disjunction-type="recognition" id="oneOf1">
                <emma:interpretation id="interp1" emma:lang="en-US" emma:confidence="0">
                  <emma:literal>"</emma:literal>
                </emma:interpretation>
                <emma:interpretation id="interp2" emma:lang="en-US" emma:confidence="0">
                  <emma:literal>:</emma:literal>
                </emma:interpretation>
                <emma:interpretation id="interp3" emma:lang="en-US" emma:confidence="0">
                  <emma:literal>Y</emma:literal>
                </emma:interpretation>
                <emma:interpretation id="interp4" emma:lang="en-US" emma:confidence="0">
                  <emma:literal>k</emma:literal>
                </emma:interpretation>
                <emma:interpretation id="interp5" emma:lang="en-US" emma:confidence="0">
                  <emma:literal>i</emma:literal>
                </emma:interpretation>
              </emma:one-of>
            </emma:emma>
          </inkml:annotationXML>
          <inkml:trace contextRef="#ctx0" brushRef="#br0" timeOffset="1070.6616">678-1220 124,'29'-20'46,"-26"20"-24,5-4-26,-5 4 8,2-7-4,1-3 2,0 4-10,0 2-4,0 1-27,-1 0-13,1-1 17</inkml:trace>
          <inkml:trace contextRef="#ctx0" brushRef="#br0" timeOffset="1255.1377">990-1261 263,'8'4'-26,"4"-4"-46,-1-10-19</inkml:trace>
        </inkml:traceGroup>
        <inkml:traceGroup>
          <inkml:annotationXML>
            <emma:emma xmlns:emma="http://www.w3.org/2003/04/emma" version="1.0">
              <emma:interpretation id="{B4A7BF48-EAA3-4241-96CC-A1E9D5E6BB1C}" emma:medium="tactile" emma:mode="ink">
                <msink:context xmlns:msink="http://schemas.microsoft.com/ink/2010/main" type="inkWord" rotatedBoundingBox="8314,5570 8947,5175 9028,5304 8395,5700"/>
              </emma:interpretation>
              <emma:one-of disjunction-type="recognition" id="oneOf2">
                <emma:interpretation id="interp6" emma:lang="en-US" emma:confidence="0">
                  <emma:literal>....</emma:literal>
                </emma:interpretation>
                <emma:interpretation id="interp7" emma:lang="en-US" emma:confidence="0">
                  <emma:literal>a...</emma:literal>
                </emma:interpretation>
                <emma:interpretation id="interp8" emma:lang="en-US" emma:confidence="0">
                  <emma:literal>i...</emma:literal>
                </emma:interpretation>
                <emma:interpretation id="interp9" emma:lang="en-US" emma:confidence="0">
                  <emma:literal>s...</emma:literal>
                </emma:interpretation>
                <emma:interpretation id="interp10" emma:lang="en-US" emma:confidence="0">
                  <emma:literal>m...</emma:literal>
                </emma:interpretation>
              </emma:one-of>
            </emma:emma>
          </inkml:annotationXML>
          <inkml:trace contextRef="#ctx0" brushRef="#br0" timeOffset="469.7575">164-460 152,'-6'7'57,"9"-7"-30,0 0-47,0 0 4,3-3-45,2-7-15</inkml:trace>
          <inkml:trace contextRef="#ctx0" brushRef="#br0" timeOffset="670.393">322-677 156,'-14'3'60,"14"7"-32,0-3-59,0-7-3,6-4-25,2-6-8</inkml:trace>
          <inkml:trace contextRef="#ctx0" brushRef="#br0" timeOffset="870.4127">393-929 176,'-14'17'68,"17"-17"-36,-3 0-37,2-7-19,7-6-15,2-4-30,6-6-9</inkml:trace>
          <inkml:trace contextRef="#ctx0" brushRef="#br0" timeOffset="1202.2427">996-1334 172,'-6'20'66,"3"-13"-36,0 3-31,3 3 15</inkml:trace>
        </inkml:traceGroup>
      </inkml:traceGroup>
      <inkml:traceGroup>
        <inkml:annotationXML>
          <emma:emma xmlns:emma="http://www.w3.org/2003/04/emma" version="1.0">
            <emma:interpretation id="{4BA779B4-14A3-4E85-890F-C784074FE149}" emma:medium="tactile" emma:mode="ink">
              <msink:context xmlns:msink="http://schemas.microsoft.com/ink/2010/main" type="line" rotatedBoundingBox="10166,6406 9403,5181 9515,5111 10278,6336"/>
            </emma:interpretation>
          </emma:emma>
        </inkml:annotationXML>
        <inkml:traceGroup>
          <inkml:annotationXML>
            <emma:emma xmlns:emma="http://www.w3.org/2003/04/emma" version="1.0">
              <emma:interpretation id="{38D658F8-B868-461C-ABAA-8A9E1A4A1E9B}" emma:medium="tactile" emma:mode="ink">
                <msink:context xmlns:msink="http://schemas.microsoft.com/ink/2010/main" type="inkWord" rotatedBoundingBox="9881,5907 10232,6364 10190,6397 9839,5939"/>
              </emma:interpretation>
              <emma:one-of disjunction-type="recognition" id="oneOf3">
                <emma:interpretation id="interp11" emma:lang="en-US" emma:confidence="0">
                  <emma:literal>...</emma:literal>
                </emma:interpretation>
                <emma:interpretation id="interp12" emma:lang="en-US" emma:confidence="0">
                  <emma:literal>..</emma:literal>
                </emma:interpretation>
                <emma:interpretation id="interp13" emma:lang="en-US" emma:confidence="0">
                  <emma:literal>---</emma:literal>
                </emma:interpretation>
                <emma:interpretation id="interp14" emma:lang="en-US" emma:confidence="0">
                  <emma:literal>€</emma:literal>
                </emma:interpretation>
                <emma:interpretation id="interp15" emma:lang="en-US" emma:confidence="0">
                  <emma:literal>T</emma:literal>
                </emma:interpretation>
              </emma:one-of>
            </emma:emma>
          </inkml:annotationXML>
          <inkml:trace contextRef="#ctx0" brushRef="#br0" timeOffset="1956.004">1884-667 124,'-6'23'46,"9"-20"-24,2 4-28,-2-4 8,3 1-33,-1-1-12</inkml:trace>
          <inkml:trace contextRef="#ctx0" brushRef="#br0" timeOffset="2187.4519">2067-436 140,'-6'37'52,"3"-14"-28,6-6-28,0-10 8,2-1-31,1 1-11,-1-4-14,4 1-4</inkml:trace>
          <inkml:trace contextRef="#ctx0" brushRef="#br0" timeOffset="2371.9462">2222-228 96,'0'6'38,"0"1"-20,0 0-23,0-7 4,3 3-40,5-6-15</inkml:trace>
        </inkml:traceGroup>
        <inkml:traceGroup>
          <inkml:annotationXML>
            <emma:emma xmlns:emma="http://www.w3.org/2003/04/emma" version="1.0">
              <emma:interpretation id="{D0B64AAF-688B-4C53-9247-8F2278FAC838}" emma:medium="tactile" emma:mode="ink">
                <msink:context xmlns:msink="http://schemas.microsoft.com/ink/2010/main" type="inkWord" rotatedBoundingBox="9430,5163 9788,5519 9761,5546 9403,5190"/>
              </emma:interpretation>
              <emma:one-of disjunction-type="recognition" id="oneOf4">
                <emma:interpretation id="interp16" emma:lang="en-US" emma:confidence="0">
                  <emma:literal>+</emma:literal>
                </emma:interpretation>
                <emma:interpretation id="interp17" emma:lang="en-US" emma:confidence="0">
                  <emma:literal>☺</emma:literal>
                </emma:interpretation>
                <emma:interpretation id="interp18" emma:lang="en-US" emma:confidence="0">
                  <emma:literal>¥</emma:literal>
                </emma:interpretation>
                <emma:interpretation id="interp19" emma:lang="en-US" emma:confidence="0">
                  <emma:literal>t</emma:literal>
                </emma:interpretation>
                <emma:interpretation id="interp20" emma:lang="en-US" emma:confidence="0">
                  <emma:literal>=</emma:literal>
                </emma:interpretation>
              </emma:one-of>
            </emma:emma>
          </inkml:annotationXML>
          <inkml:trace contextRef="#ctx0" brushRef="#br0" timeOffset="1540.6616">1434-1411 124,'0'10'46,"0"0"-24,3 0-17,-3-4 13,3 1-10,-1 0-2,1 0-13,3-1-3,0 1-28,0 0-11,-1-4 2,1 4 2</inkml:trace>
          <inkml:trace contextRef="#ctx0" brushRef="#br0" timeOffset="1771.348">1745-1106 132,'-3'16'52,"3"-2"-28,0-1-28,6-6 8,-1 0-29,1-1-10,-1-2-15,4-1-5</inkml:trace>
        </inkml:traceGroup>
      </inkml:traceGroup>
    </inkml:traceGroup>
  </inkml:traceGroup>
</inkml:ink>
</file>

<file path=ppt/ink/ink7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3:00:22.257"/>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394874C1-E0FE-4C3A-A858-005A40780498}" emma:medium="tactile" emma:mode="ink">
          <msink:context xmlns:msink="http://schemas.microsoft.com/ink/2010/main" type="inkDrawing" rotatedBoundingBox="6564,11286 7938,10857 7963,10938 6589,11367" semanticType="callout" shapeName="Other">
            <msink:sourceLink direction="with" ref="{9EC1895C-9548-41C3-876B-F5C8B0ADAEBA}"/>
            <msink:sourceLink direction="with" ref="{1CB7C48A-02CD-4FB9-BA30-0020A6062CEE}"/>
          </msink:context>
        </emma:interpretation>
      </emma:emma>
    </inkml:annotationXML>
    <inkml:trace contextRef="#ctx0" brushRef="#br0">-2 455 156,'-4'0'57,"4"-4"-44,-4 4-1,4 0-3,0 0-6,0 0-2,0 0-3,0 0 1,0 0 1,0 0 4,0 0 2,0 0-2,0 0-3,0 0 0,8 0 1,5 0 3,4-3 4,4-5 0,4 1 2,5-5 0,0-3 1,-1 0-4,5-4 0,0 4-3,0 0 2,0 0-4,-1 0 0,1 4-1,-4-4 1,0 0-2,-1 0-1,1 0 1,4-4 1,-5 4-1,5 0 2,0 0-2,0 3-1,0 5 1,0-1-1,0 5 0,-5-1 0,5 0 0,-4 0 0,8 1 0,-4-1 0,0 0 2,-1 0 3,1 0 0,-4 1 0,0-5-1,-5 1 2,0-1-5,1 1-1,-5-1 4,4 1 5,-4 3-5,1-4 0,-1 5 0,-4-1 0,0 0-5,-5 0 1,1 0-9,0 1-4,-5-5-22,1 1-10,-5-12-56</inkml:trace>
  </inkml:traceGroup>
</inkml:ink>
</file>

<file path=ppt/ink/ink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3:00:22.997"/>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FF9B67B8-AC31-4B9D-97DA-DCAD65F79CE7}" emma:medium="tactile" emma:mode="ink">
          <msink:context xmlns:msink="http://schemas.microsoft.com/ink/2010/main" type="inkDrawing" rotatedBoundingBox="6521,11582 6695,10825 6998,10894 6825,11651" semanticType="callout" shapeName="Other"/>
        </emma:interpretation>
      </emma:emma>
    </inkml:annotationXML>
    <inkml:trace contextRef="#ctx0" brushRef="#br0">271 116 80,'-5'-15'33,"1"11"-26,4-3 3,0 3-2,0 0-4,0-3-3,-4-1 0,0-3-1,-1 0 2,1 3 1,0 1 1,0-1 2,-1 1 10,1-1 7,0 4 3,4 1 2,0 3-4,-4 0-3,0 0-11,4 0-2,0 3-1,-5 1-1,1 4 1,0-1-4,-5 5 0,1 3-1,-1 0 1,-3 3 0,-1 5 1,0 3 2,-4 4 1,0 4 1,5 4 0,-1 3-2,-4 1-1,4-1-3,1-3 1,-1-4 0,5-1 3,-1-6-3,5-5-2,0-3 0,4-4 1,0 0-1,4-3-1,0 3 3,5 3 0,3 5 1,1 0 0,4-1 0,0 1 2,0 3-3,4-3-2,0-1 0,5-7-1,3-15-14,9-15-5,9-34-98</inkml:trace>
  </inkml:traceGroup>
</inkml:ink>
</file>

<file path=ppt/ink/ink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3:00:20.443"/>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9EC1895C-9548-41C3-876B-F5C8B0ADAEBA}" emma:medium="tactile" emma:mode="ink">
          <msink:context xmlns:msink="http://schemas.microsoft.com/ink/2010/main" type="inkDrawing" rotatedBoundingBox="12990,13235 13268,12569 13318,12590 13039,13255" shapeName="Other">
            <msink:destinationLink direction="with" ref="{394874C1-E0FE-4C3A-A858-005A40780498}"/>
          </msink:context>
        </emma:interpretation>
      </emma:emma>
    </inkml:annotationXML>
    <inkml:trace contextRef="#ctx0" brushRef="#br0">301-1 212,'-17'7'79,"12"1"-61,1-4 17,0-1 5,0 1-19,-1 4-4,-3-1-8,0 5-4,-5-1-2,0 4 2,0 7 1,-3 9 0,-1 6-1,-5 12-1,1 11 2,0 1-5,0-1-1,4-4-2,4-7 0,1-7-7,-5-5-2,8-11-21,1-3-9,3-8-40,1-4-49,0-14 36</inkml:trace>
  </inkml:traceGroup>
</inkml:ink>
</file>

<file path=ppt/ink/ink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3:00:19.807"/>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899BDF0B-FFA1-4C36-997E-A12D00D5D0E6}" emma:medium="tactile" emma:mode="ink">
          <msink:context xmlns:msink="http://schemas.microsoft.com/ink/2010/main" type="inkDrawing" rotatedBoundingBox="13351,12758 13381,14079 13340,14080 13310,12759" semanticType="callout" shapeName="Other">
            <msink:sourceLink direction="with" ref="{318E4EA5-0488-48E5-8EF4-CDE183438343}"/>
            <msink:sourceLink direction="with" ref="{F99659B7-F604-4D7B-9426-F6D734972A95}"/>
            <msink:sourceLink direction="with" ref="{0374ABDB-9748-4C80-B4C3-56EAF39FAF85}"/>
            <msink:sourceLink direction="with" ref="{2F857C4F-8B00-43D9-80F0-5BE7332696EC}"/>
          </msink:context>
        </emma:interpretation>
      </emma:emma>
    </inkml:annotationXML>
    <inkml:trace contextRef="#ctx0" brushRef="#br0">318 168 192,'-9'15'74,"5"-11"-58,4 0 5,0-4-3,4 7-9,-4 1-3,0 3-1,0-3 1,4 3-3,1 0 5,-5 4 4,0 0 0,0 8 1,0 3 4,0 12 1,0 7 2,0 8 2,-5 3-8,5 12-1,0 3-5,0 16 0,0 7-3,0 4 0,0-4-3,5-8-2,-1-6-2,0-9 1,0-7 1,0-11 2,1-8-19,-1-11-8,0-12-31,5-18-15,-1-23-46</inkml:trace>
  </inkml:traceGroup>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69.51501" units="1/cm"/>
          <inkml:channelProperty channel="Y" name="resolution" value="415.70438" units="1/cm"/>
        </inkml:channelProperties>
      </inkml:inkSource>
      <inkml:timestamp xml:id="ts0" timeString="2019-03-19T16:56:24.560"/>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7CCCB49B-7430-455D-AFA7-75D3F3A6F160}" emma:medium="tactile" emma:mode="ink">
          <msink:context xmlns:msink="http://schemas.microsoft.com/ink/2010/main" type="writingRegion" rotatedBoundingBox="24772,14168 25159,14168 25159,14722 24772,14722"/>
        </emma:interpretation>
      </emma:emma>
    </inkml:annotationXML>
    <inkml:traceGroup>
      <inkml:annotationXML>
        <emma:emma xmlns:emma="http://www.w3.org/2003/04/emma" version="1.0">
          <emma:interpretation id="{A4FC1E61-8410-46C2-9B21-44A8674B55B5}" emma:medium="tactile" emma:mode="ink">
            <msink:context xmlns:msink="http://schemas.microsoft.com/ink/2010/main" type="paragraph" rotatedBoundingBox="24772,14168 25159,14168 25159,14722 24772,14722" alignmentLevel="1"/>
          </emma:interpretation>
        </emma:emma>
      </inkml:annotationXML>
      <inkml:traceGroup>
        <inkml:annotationXML>
          <emma:emma xmlns:emma="http://www.w3.org/2003/04/emma" version="1.0">
            <emma:interpretation id="{FF30143A-F71E-407E-88A4-7103437DEC25}" emma:medium="tactile" emma:mode="ink">
              <msink:context xmlns:msink="http://schemas.microsoft.com/ink/2010/main" type="line" rotatedBoundingBox="24772,14168 25159,14168 25159,14722 24772,14722"/>
            </emma:interpretation>
          </emma:emma>
        </inkml:annotationXML>
        <inkml:traceGroup>
          <inkml:annotationXML>
            <emma:emma xmlns:emma="http://www.w3.org/2003/04/emma" version="1.0">
              <emma:interpretation id="{EF0BF929-5AC3-46F5-965D-3A1CC3BC33F3}" emma:medium="tactile" emma:mode="ink">
                <msink:context xmlns:msink="http://schemas.microsoft.com/ink/2010/main" type="inkWord" rotatedBoundingBox="24772,14168 25159,14168 25159,14722 24772,14722"/>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a</emma:literal>
                </emma:interpretation>
                <emma:interpretation id="interp3" emma:lang="en-US" emma:confidence="0">
                  <emma:literal>'</emma:literal>
                </emma:interpretation>
                <emma:interpretation id="interp4" emma:lang="en-US" emma:confidence="0">
                  <emma:literal>&lt;</emma:literal>
                </emma:interpretation>
              </emma:one-of>
            </emma:emma>
          </inkml:annotationXML>
          <inkml:trace contextRef="#ctx0" brushRef="#br0">55 0,'0'0,"0"0,0 0,0 0,91 27,-91-9,-75-9,44 0,1 9,20 4,30 36,91-13,-56 31,5 22,11-4,-1-14</inkml:trace>
        </inkml:traceGroup>
      </inkml:traceGroup>
    </inkml:traceGroup>
  </inkml:traceGroup>
</inkml:ink>
</file>

<file path=ppt/ink/ink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5T13:00:20.872"/>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4A9AABD5-73D8-4650-8838-B44C925DBA4E}" emma:medium="tactile" emma:mode="ink">
          <msink:context xmlns:msink="http://schemas.microsoft.com/ink/2010/main" type="inkDrawing" rotatedBoundingBox="13395,12758 13899,12988 13872,13047 13368,12817" semanticType="callout" shapeName="Other">
            <msink:sourceLink direction="with" ref="{F99659B7-F604-4D7B-9426-F6D734972A95}"/>
            <msink:sourceLink direction="with" ref="{0374ABDB-9748-4C80-B4C3-56EAF39FAF85}"/>
            <msink:sourceLink direction="with" ref="{2F857C4F-8B00-43D9-80F0-5BE7332696EC}"/>
          </msink:context>
        </emma:interpretation>
      </emma:emma>
    </inkml:annotationXML>
    <inkml:trace contextRef="#ctx0" brushRef="#br0">373 180 228,'-9'30'88,"18"-23"-69,-5 8 4,0-7-2,9-5-7,4 5 0,4-4 0,0-4 2,4 0-9,-3 0-4,-1 0 0,0 4-2,0-1 2,0 1 0,0 4 1,1-1 0,-1 4 2,0 4 1,0 4 1,0 0-7,0 4 0,1-5-1,-1 1 0,0-4 0,-4-3 0,0-5-16,-5-3-4,1-4-17,-4-4-6,-9-3-50,-5-8-42,-7 0 51</inkml:trace>
  </inkml:traceGroup>
</inkml:ink>
</file>

<file path=ppt/ink/ink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7-09-18T07:33:44.008"/>
    </inkml:context>
    <inkml:brush xml:id="br0">
      <inkml:brushProperty name="width" value="0.07938" units="cm"/>
      <inkml:brushProperty name="height" value="0.07938" units="cm"/>
      <inkml:brushProperty name="color" value="#C00000"/>
      <inkml:brushProperty name="fitToCurve" value="1"/>
    </inkml:brush>
    <inkml:brush xml:id="br1">
      <inkml:brushProperty name="width" value="0.07938" units="cm"/>
      <inkml:brushProperty name="height" value="0.07938" units="cm"/>
      <inkml:brushProperty name="color" value="#FF0000"/>
      <inkml:brushProperty name="fitToCurve" value="1"/>
    </inkml:brush>
  </inkml:definitions>
  <inkml:traceGroup>
    <inkml:annotationXML>
      <emma:emma xmlns:emma="http://www.w3.org/2003/04/emma" version="1.0">
        <emma:interpretation id="{7ADC6BA0-4028-4070-B08E-BE515EB6305C}" emma:medium="tactile" emma:mode="ink">
          <msink:context xmlns:msink="http://schemas.microsoft.com/ink/2010/main" type="writingRegion" rotatedBoundingBox="3850,17702 12963,17671 12967,18888 3854,18919"/>
        </emma:interpretation>
      </emma:emma>
    </inkml:annotationXML>
    <inkml:traceGroup>
      <inkml:annotationXML>
        <emma:emma xmlns:emma="http://www.w3.org/2003/04/emma" version="1.0">
          <emma:interpretation id="{0ADA0948-E791-4845-82A8-F9BEBF9D5E9D}" emma:medium="tactile" emma:mode="ink">
            <msink:context xmlns:msink="http://schemas.microsoft.com/ink/2010/main" type="paragraph" rotatedBoundingBox="3850,17702 12963,17671 12967,18888 3854,18919" alignmentLevel="1"/>
          </emma:interpretation>
        </emma:emma>
      </inkml:annotationXML>
      <inkml:traceGroup>
        <inkml:annotationXML>
          <emma:emma xmlns:emma="http://www.w3.org/2003/04/emma" version="1.0">
            <emma:interpretation id="{C01CE5C5-B550-4458-BADE-1FD786771B42}" emma:medium="tactile" emma:mode="ink">
              <msink:context xmlns:msink="http://schemas.microsoft.com/ink/2010/main" type="line" rotatedBoundingBox="3850,17702 12963,17671 12967,18888 3854,18919"/>
            </emma:interpretation>
          </emma:emma>
        </inkml:annotationXML>
        <inkml:traceGroup>
          <inkml:annotationXML>
            <emma:emma xmlns:emma="http://www.w3.org/2003/04/emma" version="1.0">
              <emma:interpretation id="{02B6CF51-B150-4B08-B951-9C952B32E2EF}" emma:medium="tactile" emma:mode="ink">
                <msink:context xmlns:msink="http://schemas.microsoft.com/ink/2010/main" type="inkWord" rotatedBoundingBox="3851,17914 5991,17906 5995,18912 3854,18919"/>
              </emma:interpretation>
              <emma:one-of disjunction-type="recognition" id="oneOf0">
                <emma:interpretation id="interp0" emma:lang="en-US" emma:confidence="0">
                  <emma:literal>ipyinow</emma:literal>
                </emma:interpretation>
                <emma:interpretation id="interp1" emma:lang="en-US" emma:confidence="0">
                  <emma:literal>ABYHNGW</emma:literal>
                </emma:interpretation>
                <emma:interpretation id="interp2" emma:lang="en-US" emma:confidence="0">
                  <emma:literal>ABYANGW</emma:literal>
                </emma:interpretation>
                <emma:interpretation id="interp3" emma:lang="en-US" emma:confidence="0">
                  <emma:literal>ABYANOW</emma:literal>
                </emma:interpretation>
                <emma:interpretation id="interp4" emma:lang="en-US" emma:confidence="0">
                  <emma:literal>KBYANGW</emma:literal>
                </emma:interpretation>
              </emma:one-of>
            </emma:emma>
          </inkml:annotationXML>
          <inkml:trace contextRef="#ctx0" brushRef="#br0">16 0 96,'-22'4'38,"22"-4"-20,0 5-8,0-5 14</inkml:trace>
          <inkml:trace contextRef="#ctx0" brushRef="#br0" timeOffset="413.5985">-10 18 230,'-4'8'31,"0"1"-15,1 0-4,-1 0 1,4 0-5,0 0 0,0 5-2,0-1-1,0 0 1,0 1 1,0-1-1,0 1-1,0-1-3,0 0-2,4 5 3,-4-4 0,3 4-6,1-1 0,0-3 1,0-1 3,-1 1 0,9-1-1,-1 0 1,-4-4-1,1 0 2,-4 0-3,3-4 0,-3-1 1,0 1 2,-4-5-1,0 0 2,0 0-2,0 9-1,0-9 1,-4 4 1,4 1-3,-8-10 0,1 1 1,3-1-5,0 1 1,1-1-14,-1 1-3,0 4-9,4-5-2,-4 1-4,4-1-42,0 1 0</inkml:trace>
          <inkml:trace contextRef="#ctx0" brushRef="#br0" timeOffset="2220.4794">111 125 132,'-4'13'49,"0"-4"-26,0 0-16,4-4 15,0-1-2,0 5 0,-3-5-4,-1 1 0,0-1-9,4 1 5,-4-1 1,1 1 0,-1-1 0,0 1-1,0-5 0,1 9-2,-2-9-1,1 4-1,4 1 0,-3-1 0,-1 0 2,4 5-5,0 0-1,0 0-2,0 0-2,0 0 1,0 5 1,0-1-3,4-4 0,-4 4-1,3 5 0,-3 0 4,4 0 1,-4-6-1,0 11-2,0-5-2,0-5 1,0 0 1,0-4 2,0 0-1,0 0-1,0-4 1,0-5-1,0 0 0,0 0 0,0 0-3,0 0 2,0 0 1,0 0 2,0 0-3,0 0 0,0 0 1,0 0 2,0 0-3,0 0 0,0 0 1,0-5 2,0 1-1,0-5 2,0-5-2,0 5-1,0 1-2,0-6 1,0 1 1,0-1 0,0 5 0,0 0 0,0-3 2,-4 8 1,4-5-4,0-5-1,-3 1 1,3-1 0,-4 1-2,-4 0 2,5-1 1,-1 1 0,0-1 0,0 1 2,1 4-1,3-4-1,0 4 1,0 0-1,0-5-3,3 1 2,-6 0 1,3 4 0,0 0 0,0-5 0,-4 5 0,4 0 0,0 0-3,0 1 2,0 3 1,0 1 2,0-1 5,0 1 1,0-1-1,0 5 0,0 0-4,0 0-2,0 0 0,0 0-1,0 0 0,0 0 2,0 0-3,0 0 0,0 5 3,0-1 1,0 5 3,0 0 1,0 4-1,4 1-1,-4 4-1,7 8 0,-3 6-2,0 3-2,-1 6 1,1 3-1,0 1-3,0-1 2,-1-4 1,1-4 0,1-9 0,-5-1 0,0-3 0,0-10 2,0-4-3,0-9 0,0 0-19,0-4-7,-5-5-21,5 0-10,-4 0-57</inkml:trace>
          <inkml:trace contextRef="#ctx0" brushRef="#br0" timeOffset="4112.5145">77 210 92,'-4'0'35,"0"0"-18,4 0 2,0 0 18,0 0-11,0 0-3,0 0-4,0 0-1,0 0-9,0 0-1,0 0-1,0 0 1,0-5 0,0 1 0,0-5 2,4 0 1,0 0 3,0 0-3,-1 0 1,1 0-1,4 0 1,-1 0-6,1 0-2,-5 5 0,5-5 0,-1 4-2,1 1 1,-1 0 0,1-1 3,3 5-3,0 0 0,1 0 1,-5 0 0,5 5-2,-1-1 1,1 0 0,-1 1 3,0 4-3,-3-5-2,-1 5 0,1 0 1,-5 0 1,1-4 1,0-1 0,0 1 0,-1 3 0,-3 1 0,0 0-2,0 0 1,0 0-2,0-4-1,0 8 3,0-4 0,0 0-4,0 0-1,0 0 3,0 0 1,-3 0-3,3 0 1,-4 4 0,0 5 2,0 0-1,1 0-1,-5-5-2,8-4 1,-4 0 1,-3-9 0,3 0 0,-3-9 0,3 9 0,0-4 0,0-1 0,4 1-3,0-1 2,0 5-1,0-4 0,4 4 2,0 0 0,0-5 2,-4 5-3,3 0 0,1 0-1,-4 0 0,4 0 2,0-4 2,3-5-1,-7 4-1,4 1 3,0-1 0,-1 1-1,1-1 1,0 5-2,-4 0-1,0 0 1,4 0 1,-1 9 1,-3-9-1,4 5 1,-4-5-4,4 9 0,0 4 1,-1-4 2,1 0-1,0 0-1,0 3 1,-1-3 1,1 0-3,0-4 0,0 4 1,-4 0 2,0 0-1,0-9-1,0 9 3,0-5 0,0 0-4,0 5 1,0-9 0,0 9 0,-4-4 0,0-1 2,0 5 5,1-4 4,-1-1-4,0 5 1,-3 4-5,-1-4 0,-7 0-1,0 5 1,0 8-2,-4 0 2,1 1-2,-2-5-1,-2-5 1,3 0-1,0-4-3,4-4 0,-7-5 2,7-5 0,0-4 1,-1-4 2,8 0-28,1-1-11,-1 1-51,5 4-20</inkml:trace>
          <inkml:trace contextRef="#ctx0" brushRef="#br0" timeOffset="5133.2463">461 201 152,'-4'0'57,"0"0"-30,1 0-23,3 0 15,0 0-2,-4 0-1,0 4 3,0-4 0,1 5-10,-1-5 6,4 9 2,0-9-3,0 4 2,0 5-5,4 0-1,-1 0-2,1 0 0,4 0-7,-1 0 0,1 0 1,-1 0 3,5 4 0,-1 9 0,1 1-6,3-1-1,-4 8 3,4-3 1,0 0 0,0-5-2,-4-4 1,0 4-1,-3-8 2,3-10 1,-3 5-15,-8-9-6,4 0-13,0-9-4,0 9-10,-1-9-2,1-8-40</inkml:trace>
          <inkml:trace contextRef="#ctx0" brushRef="#br0" timeOffset="5568.4029">747 116 116,'-3'0'44,"3"0"-24,-4-5-8,4 5 13,0 0 2,-4-4 1,4-1 0,0 1 0,-4 0-15,1-1 8,3 1 2,-4 4 4,0 0 3,4 4-14,-4 9-4,1 10-6,-1 4 1,0 8-2,-3 10 0,-1 13-3,-3 23 1,-8 7 4,-3 15 6,-2-5-7,6-13-1,-1-14-3,4-8 1,4-14-2,-4 0-16,3-31-38,5-9-5,-1-9-70,1-4-29,3-5 82</inkml:trace>
          <inkml:trace contextRef="#ctx0" brushRef="#br0" timeOffset="101140.8999">970 138 84,'-4'0'33,"4"0"-18,4 0-11,-4 0 10,0 0-2,0 0 3,0 0 1,0 0-1,0 0 6,4 5 1,-4 4 0,0-5-2,0 1-10,0 3-2,0-8 2,0 5-2,0 4 1,0-5-3,0 5-1,0 0-3,0-4 1,0 4-4,0 0 0,0-1 1,0 1 2,0 0-1,0 0-1,0 0 1,0 5 1,0-1-1,-4 0-1,4-4 3,-4 9 0,4-4 1,0-1 2,-3-4-3,3 0 0,0-1 1,0-4 0,0 14-2,0-9-2,0 5 1,0-1-1,0 0 0,0 1 0,0-1 0,0 1 0,3 3 0,-3-8 0,0 0 2,0 0 1,0 0-4,0-4-1,0 4 1,0 0 0,0 0 1,0-9 0,0 0-11,0 0-3,0 0-6,0 0-1,0 0-41,0 0-50,0 0 26</inkml:trace>
          <inkml:trace contextRef="#ctx0" brushRef="#br0" timeOffset="101877.3749">996 272 112,'-3'5'44,"3"-5"-24,0 4 3,0-4 21,0 0-11,0 0-4,0 0-10,0 0-4,0 0-9,0 0 0,0 0 1,0 0 1,0 0 2,0 0-5,0 0-1,0 0-2,0 0-2,3 5 3,-3-5 0,0 0 3,0 0 1,0 0-8,0 0-4,0 0 3,0 0 2,4 0 1,0 0 2,3 0-2,-3 0-1,0 0 1,3 4-1,1-4 0,-8 0 2,4 5-3,0-5-2,-4 0 4,4 0 1,-4 0 0,0 0-2,0 0 1,0 0-1,0 0 0,0 0 2,0 0-3,0 0 0,0 0 3,0 0 1,0 0-23,0-5-9,0 5-24,0 0-6,0 0-26</inkml:trace>
          <inkml:trace contextRef="#ctx0" brushRef="#br0" timeOffset="102747.6908">1042 147 116,'-8'-4'46,"8"4"-24,0 0-10,0 0 16,0 0-1,0 0 4,0 0-11,0 4-4,0 1-9,0-1 6,-4 1 6,0-1 1,4 5 0,-3 0-4,3 0-2,0 0-2,0 0 0,-4 9-6,4-5-2,-4 0 0,4 5 2,-4 0-5,1 9-1,-1 0 2,0-5 3,0-1 0,1 6 0,-1-4-3,0-1 1,0 0 0,1-4 1,-1 4 0,0-4 0,4-4-7,0-5 0,0 9 1,0-9 3,0 8-2,0-3 0,0-5 3,0 0-1,0 0-1,0 0 1,0-9-1,0 0-9,0 0-2,0 0-14,0 0-4,4-14-53,0 1-33</inkml:trace>
          <inkml:trace contextRef="#ctx0" brushRef="#br0" timeOffset="103677.9064">1019 210 104,'-4'-9'41,"4"9"-22,-4-5-9,4 5 14,0 0 2,0 0 2,0 0-2,0 0 1,0 9-15,4-4 4,0 8 4,0-4-2,-1 0-1,1 0-5,0 0 0,0-5-5,0 1 1,4-1-5,-1 1 0,1-1 1,-1 10 2,1-5-5,-1-1-1,1 1 0,-1 9 2,4-4 1,0-1 1,-3-4-2,-1 8 1,8-4-4,-3 1 0,0-1 3,-5 1 3,1 3-4,-1-3-1,1-1-2,-1 1 0,1-5 2,-5 4 2,1-4-1,0-5-1,3 5-2,-7-9-1,0 0 2,4 5 2,-4-5 0,0 0 2,4 0-2,-4 0-1,4 0-2,-1-5 1,1 5 3,-4-9 1,0 9-4,0-4-1,0-1 1,4 1 0,0-1 1,-4-3 0,3-1 0,-3 0 0,0-5 0,0 5 2,0-4-1,0 0 2,0 4 0,0-5 1,0 1 0,0-1 2,0-7-5,0 8-1,0-5 0,4 4 0,0-4 0,0 1 2,-1-1-1,5 0-1,-1 0-6,1 0-1,0-4-28,-4-5-12,3-4-50,1-10-45,-1-8 53</inkml:trace>
          <inkml:trace contextRef="#ctx0" brushRef="#br0" timeOffset="104847.5203">1554 58 112,'-4'0'44,"4"0"-24,0 4-17,0-4 12,0 0 0,0 5 0,-3-5 4,3 4 2,-4 1-11,4-1 8,0 1 2,-4-1-2,0 1 2,1-1-2,3 0-2,-4 1-4,0-1 0,0 5-5,1 0 1,-1 0-5,4 0-2,-4 0 2,0 4 0,4 1-1,-3-1-2,3 1 1,0-5-1,0 0 0,0-1 0,0 6 2,0-5 3,0 9-7,3 9 2,-3-5-1,4-4 1,-4-5 0,4 1 2,0-1-3,-1-5-2,1-4 2,0 10 0,0-5 1,3 0 2,1 0-3,-1-5 0,1 1-1,-1-1 0,1-4 2,-1 0 2,1 0-3,0 0-2,-1 0 2,1-4 2,-1-1 0,1 1-1,-1-1-2,-3 1 1,0-1 1,0 1 0,-1-10 0,1 5 2,0 0-3,-4-3 0,0-1 5,-4-1 5,0 1 1,-3-1-2,-4 5 0,-1 1-5,-3-1 0,-4 0-1,0 0-2,0 0 1,4 0 1,0 0-1,4 0 2,0 4-4,3 1 0,1 0-4,3-1 1,0 1-11,1-5-3,3 9-62,7-5-26,1 1 7</inkml:trace>
          <inkml:trace contextRef="#ctx0" brushRef="#br0" timeOffset="106350.2399">1803 129 124,'0'-4'49,"0"4"-26,0 0-23,0 0 13,0 0-5,0 0 3,0 0 0,0 0 3,0 0-7,0 0 7,0 0 3,0 0-3,4 9 2,0-5 2,-1 1 1,1-1-6,-4 5 0,4-4-4,0 3 0,-1 1-5,1 0-1,4 5-1,-1-5-2,1 13 1,7 0-1,-3 10 2,-1-1 1,0 0-4,0-4-1,-3-6 1,-1 6 2,1-9-2,-1-5 0,5-4 1,-5 0-3,1-9 0,-8-9 2,0 0-2,0 1 1,3-1 4,1 0 1,0-9-1,-4 0-2,0 1 3,4 4-4,-4-5 0,0 4 1,3 5-3,-3 0 2,0 1 1,0 3 2,0 1-1,0-1 2,0 1-4,0-1-2,0 5 2,8 9 0,-1 0 3,2 13 1,-2 1-1,1-5-4,-1-5 1,1 8 1,-1-3 2,-3-4-3,0-5 0,-1 0-1,1-1-2,0-3 5,0-1 1,-4-4 0,3 0-2,1 0-2,0 0-1,0-4 4,-1-1 1,5 1 0,-4-5-2,-1 0-2,1-9-1,0-4 4,-4 1 3,0 3 12,0-5 5,-4 1-5,0 0 1,1-5-10,-5 0-2,4 5-1,1-1 0,-1 1-33,0 4-13,4 5-87</inkml:trace>
        </inkml:traceGroup>
        <inkml:traceGroup>
          <inkml:annotationXML>
            <emma:emma xmlns:emma="http://www.w3.org/2003/04/emma" version="1.0">
              <emma:interpretation id="{1CB7C48A-02CD-4FB9-BA30-0020A6062CEE}" emma:medium="tactile" emma:mode="ink">
                <msink:context xmlns:msink="http://schemas.microsoft.com/ink/2010/main" type="inkWord" rotatedBoundingBox="6388,17954 7948,17948 7950,18720 6391,18726">
                  <msink:destinationLink direction="with" ref="{394874C1-E0FE-4C3A-A858-005A40780498}"/>
                </msink:context>
              </emma:interpretation>
              <emma:one-of disjunction-type="recognition" id="oneOf1">
                <emma:interpretation id="interp5" emma:lang="en-US" emma:confidence="0">
                  <emma:literal>MANY</emma:literal>
                </emma:interpretation>
                <emma:interpretation id="interp6" emma:lang="en-US" emma:confidence="0">
                  <emma:literal>many</emma:literal>
                </emma:interpretation>
                <emma:interpretation id="interp7" emma:lang="en-US" emma:confidence="0">
                  <emma:literal>MANAY</emma:literal>
                </emma:interpretation>
                <emma:interpretation id="interp8" emma:lang="en-US" emma:confidence="0">
                  <emma:literal>MAANY</emma:literal>
                </emma:interpretation>
                <emma:interpretation id="interp9" emma:lang="en-US" emma:confidence="0">
                  <emma:literal>MANVY</emma:literal>
                </emma:interpretation>
              </emma:one-of>
            </emma:emma>
          </inkml:annotationXML>
          <inkml:trace contextRef="#ctx0" brushRef="#br0" timeOffset="107838.2277">2512 187 156,'0'0'60,"0"0"-32,0 5-13,0-5 20,0 0-6,0 9 0,0 0-10,3 0-1,-3 0-11,0-1-2,0 1 1,0 9 1,0 0 1,4 5-4,4-1-1,-1 5-1,1-5-2,-1-1-2,-3 2-1,0-1 2,-1-4 2,1 0 0,0-5 2,-4-4-4,0 0 0,0-9 1,8 5 0,-8-5-3,0 0 2,0 0-21,0 0-8,0-5-9,8 1-2,-8-1-30</inkml:trace>
          <inkml:trace contextRef="#ctx0" brushRef="#br0" timeOffset="108818.8366">2564 299 104,'-4'-27'38,"4"27"-20,0-4-21,0-1 50,-7 5-14,7-4-6,0-1-5,4-4-13,-4 0 3,3 1 4,-3-1 1,4 0-1,4 4 0,-4-4 0,4 5-4,-5-1-2,1 1-2,0 4 2,-4 0-1,0 0 2,4 9-6,-1 0-1,1 0 0,0 0 2,0 0-5,-1-1-1,1 1 0,0 0 0,0 0 0,-1-4 0,5-1 0,-1 5 2,1-4-3,-1 8 0,1-4 1,3 0 2,0 9-3,-3 0 0,4 0 1,-5-5 0,1-1 0,-1 2 2,1-1-1,-4-4-1,-1 0 1,1 0 1,0 0-3,-4 0 0,0 0-6,0-9-3,0 0 1,0 0 3,0 0 3,0 0 2,0 0 1,0-5 0,-4 5-3,0-4 2,1-5 1,-1 0 0,4 0 0,-4 0 2,4-9-3,0-4 0,0 5 1,0-1 0,0 5 0,0-1 0,0 1 0,4 0 0,0-1 2,-1 1 1,1-1 1,0 5 2,0 0-1,-1 0 0,1 5-3,0 4 1,0 0-2,-4 0-1,7 0 1,-3 4 1,3-4-1,-3 5 2,4-1 0,-1 1 1,-3-1 0,3 1 0,1-1-2,3 10 1,5 4-2,-1 4-1,-4 5 3,0 0 0,1-2-1,-5 11-2,4-9 1,-3 0 1,-4 0-8,-1-1-3,5-8-13,-4-4-4,-1-1-15,1-4-6,0 0-61</inkml:trace>
          <inkml:trace contextRef="#ctx0" brushRef="#br0" timeOffset="110133.8372">3070 245 140,'-4'-4'55,"4"4"-30,-4-5-14,4 5 18,0 0-6,0 0-1,0 0-4,0 0 1,0 0-10,0 0 3,0 0 4,0 0-2,0 0 0,0 0-4,0 0 1,4 9 0,0 0 3,-4 5-5,3 4-3,1 4-3,0 5-3,3-5 1,-3-4 1,7 3-3,-3 6 0,-1-4-1,2-1 0,-2-4 4,-3 4 3,-4 0-2,4-13-2,-4 9 0,3-13-1,-3 8 0,-3-4 0,3-9 0,-4 0-3,-4-4 0,5-1 2,-2-8 0,1 4 1,1-5 2,-5-4-3,4-4 0,1 0 1,-1 4 0,0-9 2,0 5-3,1-1 0,-1 2 1,4 3 0,0 0 0,0-4 0,0 0 2,4-1 3,-1 1-2,1 4-2,0 0 4,0 0 1,3 5-2,1 0-1,-1 4-1,1 0-2,0 4 1,-1 1 1,1 4 1,-1 4 3,1 1-1,-1 4 0,-3 0-3,0 4-2,3 0 1,1 1 1,-1 4-1,-3-1 2,4 6-2,-1-1 2,1 5-4,-1 0 0,1 0 1,-1-2 2,1-2-3,0-1 0,-4 0 1,3-4 2,-3 0-3,0 0 0,-1 4 1,1-13 2,0 14-6,0-10 1,-1-4-6,1-4 1,-4-5-9,0 0-7,0 0-2,0 0-8,0 0-2,-4-5-4,4 1-3,-3-5-7,-1 0-19,0 0 24,0-5-3,1 10 2</inkml:trace>
          <inkml:trace contextRef="#ctx0" brushRef="#br0" timeOffset="110426.1506">3157 441 156,'-4'13'57,"4"-13"-30,0-4-14,0 4 17,0 0-2,0 0 3,0 0-8,7 0-2,-3 0-12,0 0 8,0 0 5,3-4-7,1-1-1,-1 5-6,1-4 0,-1 4-3,1-5 0,-1 5-3,1-4 1,3 4-9,0 0-3,1-5-48,-1 1-22</inkml:trace>
          <inkml:trace contextRef="#ctx0" brushRef="#br0" timeOffset="111645.8967">3428 219 148,'15'0'55,"-30"-9"-30,7 9-21,8 0 15,0 0-2,0 0 1,0 0-3,0 0 1,0 0-9,0 0 5,0 0 3,0 0 2,0 0 1,8 9-3,-1 0-1,-3 4-2,4 0 2,-5 5-7,9 5-4,-1 3-2,0 1 1,0 0-1,-3 8-1,-1-4 1,1-4 1,-4 0-1,-1-9-1,-3 4 1,0-9 1,0-4-8,0-4-1,0-5-23,0 0-10,0 0-32,0 0-56,0-5 26</inkml:trace>
          <inkml:trace contextRef="#ctx0" brushRef="#br0" timeOffset="112206.9953">3477 192 124,'18'-5'49,"-18"5"-26,4 0-9,-4 0 30,8 14-9,-1-5-6,1 13-6,-1 0-13,4 1 0,1-1 1,0 5-4,-1-5 1,0 1-5,0-7 0,4 2-1,-3 0-2,-1 0 1,4 0-1,0-5 0,-4 1 0,5-5-3,-1 0 2,-4-5 1,-3 1 0,-1 3 0,1-3 2,-5-5-3,-3 0 0,4-5 1,0-3 0,-4 3 6,0-4 6,0-4 9,-4-5 5,4-9-8,-7-9 0,-1 2-9,-3-2-1,7 0-4,-3 0-1,7 5-1,-8 0-2,4 4-21,8 5-11,0-1-33,0 5-13,3 9-32</inkml:trace>
          <inkml:trace contextRef="#ctx0" brushRef="#br0" timeOffset="112896.7771">3839 120 172,'-4'5'66,"4"-1"-36,0 5-18,0-9 21,4 5-10,-4 4-1,4 0-7,-1-1 1,5 1-9,-1 5-2,1-1-1,3 1-2,0-1 1,1 0 0,3 5 1,0 0-2,-4-4 1,0-1-2,9 5 2,-5-5-2,3-8-1,-3 4 1,0-9-8,-3-5 0,-5-4-26,1-4-8,-1-1-63</inkml:trace>
          <inkml:trace contextRef="#ctx0" brushRef="#br0" timeOffset="113241.2098">4023 35 176,'0'0'68,"0"0"-36,0 5-15,0-5 20,0 13-10,4 5-1,0 13-6,0 5-3,-4 9-9,7 13-1,-7 9 0,-4 12 1,-3 6 2,-1 0-5,5-13-1,-1-14-11,0-9-3,0-13-50,8-14-21,-4-9-26</inkml:trace>
        </inkml:traceGroup>
        <inkml:traceGroup>
          <inkml:annotationXML>
            <emma:emma xmlns:emma="http://www.w3.org/2003/04/emma" version="1.0">
              <emma:interpretation id="{6073F2F0-D282-4C7C-836D-A6B53E914629}" emma:medium="tactile" emma:mode="ink">
                <msink:context xmlns:msink="http://schemas.microsoft.com/ink/2010/main" type="inkWord" rotatedBoundingBox="8292,17810 10885,17882 10862,18689 8270,18617"/>
              </emma:interpretation>
              <emma:one-of disjunction-type="recognition" id="oneOf2">
                <emma:interpretation id="interp10" emma:lang="en-US" emma:confidence="0">
                  <emma:literal>MODE's.'</emma:literal>
                </emma:interpretation>
                <emma:interpretation id="interp11" emma:lang="en-US" emma:confidence="0">
                  <emma:literal>MODE's'</emma:literal>
                </emma:interpretation>
                <emma:interpretation id="interp12" emma:lang="en-US" emma:confidence="0">
                  <emma:literal>MODE's.</emma:literal>
                </emma:interpretation>
                <emma:interpretation id="interp13" emma:lang="en-US" emma:confidence="0">
                  <emma:literal>MODE's</emma:literal>
                </emma:interpretation>
                <emma:interpretation id="interp14" emma:lang="en-US" emma:confidence="0">
                  <emma:literal>MODE's."</emma:literal>
                </emma:interpretation>
              </emma:one-of>
            </emma:emma>
          </inkml:annotationXML>
          <inkml:trace contextRef="#ctx0" brushRef="#br0" timeOffset="120012.5672">4412 22 128,'0'4'49,"0"1"-26,0-1-14,0-4 14,0 5 0,0-1 1,0 1-9,0-1-2,0 1-7,0 4 0,0 0 4,0 0-2,0 0 3,0-1 0,0 1 3,0 0-3,0 5 1,0-1-3,0 1 2,0-1-2,0 0 2,0 1-2,0-5 0,0 13-5,0 0-1,0 1 1,0 8 0,4 0-2,-4 1-2,3-7 3,1 11-4,0-5 0,0-4 5,-4 13 5,0-8-1,0-10 1,0 5-1,0-5-4,0-4-3,0 0 0,0-5 1,0-4-3,0 0 0,0-4 1,0-5 2,0 0-12,0 0-3,0 0-18,0-14-43,0-4 4,0 1-37</inkml:trace>
          <inkml:trace contextRef="#ctx0" brushRef="#br0" timeOffset="121363.181">4468-5 132,'0'0'52,"0"0"-28,4 0-15,-4 0 14,0 0-2,0 0 2,0 0-2,0 0-1,0 0-10,0 0-2,0 0 2,4 5 0,-4-5 2,3 4-2,1 1-1,0 4-1,0-5 0,-1 5 0,5 0 0,-1 4-4,1 5-1,0 0 1,-1 4 2,1 1-5,-1-1-1,-3 0 0,4 1 2,3-1-1,-4-4 2,1 4-4,3-4 0,0-4 1,1 3 0,-5 1 0,1-4 0,-1-1 2,-3-4-1,0 0-1,-1 0 1,1-6-1,-4-3-3,0 0 2,0 0 1,5-3 2,-5-6-1,0 5-1,3-5-2,1-5 1,0 1 1,0-1 0,-1-3 0,1-6 0,0-4 0,0 1 2,-1-1-3,1 4 0,4 1 1,-5 0 2,1 4-3,4 0 0,-5 5 1,1-1 2,0 5-1,0 0-1,-1 0-2,1 5 1,-4-1 3,4 1 1,-4-1-1,0 1-2,4 4-2,-1 0-1,1-4 2,0-1 2,0 1-2,-4-1 0,3 1 3,1-1 1,0 5-4,-4 0 1,0 0 0,4 0 2,-4 0 1,0 0 3,0 0 1,0 0 1,0 0-4,0 0-1,0 5-1,0-1 1,0 5-2,0 0 2,0 0-2,0 0-1,0 4 1,3 1-1,1 4 0,-4-1 2,4 6-1,0-1-1,-4 0 1,4 5 1,0 5 1,0 8 3,-4 4-3,3 1-2,1 3 0,-4-7 1,0 3 3,4 1 2,-4-9-6,0-10 0,0-3-1,0-5 2,0-5-3,0-4 0,0 0 1,0-9 0,0 0 0,4-5 0,-4 1-3,0 0 0,0-5-18,0 0-9,0 0-9,3 0-1,-3-5-20,0 1-7,0 0-24</inkml:trace>
          <inkml:trace contextRef="#ctx0" brushRef="#br0" timeOffset="122624.5523">4988 94 108,'-3'-5'44,"3"5"-24,0 5-6,0-5 17,0 0-4,0 0 1,0 0-9,0 0-4,0 0-8,0 4 2,0 0 1,0 1 1,-4-1 1,0 1-2,4-1 1,-4 5-4,1 0 1,3 0-3,0 0 0,0 4 1,-4 1 1,4-1-1,0 1 1,0-1-2,0 0 2,0 1-4,0 8 0,0 5-3,0-5-1,0 1 1,0-1 0,0-4 0,4-6 0,-4 11 0,3-5 2,1-1-1,-4-3-1,4-1-2,0-4 1,-4 5-1,3-5 0,-3-9 2,4 13 2,-4-13-1,0 0 2,4 9-2,0-5 2,-1-4-4,5 0-2,-4 0 2,3 0 0,1 9 1,-1-9 0,1 0 0,-1 0 0,-3 0 0,3-9 0,1 9 0,-4 0 0,0-4 0,0-1 2,0 1-3,-1-1 0,1-3-1,0 3 0,0 1 2,-1-5 2,1 0-1,0 0 2,0 0-4,-1 4 0,1 1 1,0-5 2,-4 0-3,0 0 0,0 5 1,0-14 2,0 4-1,0-7 6,0 8-2,0-1 0,0 1 0,-4-1 1,0 5-1,1 1 2,-1-1-2,0 0 0,4 0 1,-4 0 1,1 0-1,-1 0 1,0 0-2,0 0 0,1 0-3,3-4 1,-4 13 0,4-5 1,-4 1-2,4 4 1,-4 0 0,0 0 1,0 4-5,0 1 1,1 4-2,-1-5 0,0 1 4,0-5 1,1 0-12,-1-5-7,4 1-2,0-5 0,0 0-6,0-5 1,0-4-12,0 1-3,0-6-53,0 5-45,4-8 50</inkml:trace>
          <inkml:trace contextRef="#ctx0" brushRef="#br0" timeOffset="124095.9661">5245 156 136,'4'-9'52,"-1"9"-28,5-4-8,-4 4 16,3 0-4,1 0 0,3 0-2,0 4-1,0 1-14,4-1 4,-3 5 3,-1 0-4,1 0 2,-1 0-7,4-5-1,0 1-2,0-1-1,0 1-6,-4 8 1,1-4 0,-1 0 0,0 0 0,0 0 2,-2 0 1,-2 9 1,1-5-2,-5 14 1,1 0-2,-4-5 2,0-1-2,0 2-1,-4-1 1,1 0-1,-5-4 0,1 0 2,-2 4-1,-6-8-1,0-1 1,-3 1-1,-1-5 0,0 0 2,4 0-3,0-5 0,-4 0-19,4-4-9,3 0-34,1 0-14,4-4-26</inkml:trace>
          <inkml:trace contextRef="#ctx0" brushRef="#br0" timeOffset="123539.9864">5305 102 96,'-4'0'35,"4"0"-18,-4 0-7,4 0 14,0 0 0,0 0 1,0 0-1,0 0 0,0 0 0,0 0 2,0 0-14,0 9 6,4 0 5,-4 5-1,4 4-1,0-1-5,3 6-2,1-5-6,-1 13-3,1 5 0,-1-1-1,-3 1 0,0 3 0,0-3-2,0-5-2,0 1 1,-1-10 1,-3 0-1,0-13-1,0 9 1,0-13-1,0-5-7,0 0-3,0 0-16,0-5-9,-3-4-28,3-4-10,-4-9-23</inkml:trace>
          <inkml:trace contextRef="#ctx0" brushRef="#br0" timeOffset="124786.3032">5637 134 156,'0'0'60,"0"0"-32,0 0-15,0 0 19,0 0-7,0 0 0,0 0-5,0 9-3,4 0-9,-4 0 1,4-1 2,-1 1-4,1 5 1,0-1-5,3 5 0,1 4 3,-1 1 1,1 8-3,-1 0-1,1-4 1,-5 0 0,1-1-2,0-4-2,7 0 1,-11-8-1,8-1 0,-8-4 2,-4-4-12,4-1-3,-4-4-21,0-4-7,4-1-21,-3-4-6,-1-4-13</inkml:trace>
          <inkml:trace contextRef="#ctx0" brushRef="#br0" timeOffset="125192.3843">5656 169 76,'0'-8'30,"4"8"-16,-1-5 1,-3 5 15,4 0 8,0 0 4,3 0-3,1 0-1,-1 0-4,1 0 1,3 0-19,0 0-3,0 0 1,4 5-2,4-1-1,-7 0-2,-1 1-8,1-1 0,-1 1-1,-4-1 2,1-4-1,-1 0-1,5 0 1,-5 0 1,1-4-3,-5-5 0,1 0-26,-4 0-9,0 0-26,0 0-11,0 0-21</inkml:trace>
          <inkml:trace contextRef="#ctx0" brushRef="#br0" timeOffset="125596.9621">5810 304 176,'4'0'68,"0"4"-36,-4 5-22,0-9 20,0 0-7,0 0-1,3 4-1,5 1-1,-1-5-11,5 0 1,-5 0 3,1 0-1,-1 0 1,1 0-3,-1-5 1,1 1-6,-5-1-1,1 1-2,0 4-2,0-4 1,0-1-1,-4 1-11,4-1-3,-4 1-22,0-1-7,0 5-17,0 0-7,-4-4-22</inkml:trace>
          <inkml:trace contextRef="#ctx0" brushRef="#br0" timeOffset="125924.8333">5814 463 200,'0'5'74,"0"-5"-40,4 9-18,-4-9 22,3 9-5,1-5 3,0 5-9,3 0-2,5 4-14,-1-4 0,-4 0 0,1 0-4,-1 0 1,5-4-5,-5-5-2,5 0 0,-1 0-1,1-9 2,-1-5 1,0 5-1,-3-8-2,-5-1-50,1 0-21,-4 0-64</inkml:trace>
          <inkml:trace contextRef="#ctx0" brushRef="#br0" timeOffset="126887.8955">6304 219 156,'-19'-9'60,"15"4"-32,0 1-26,4 4 14,-3 0 3,-1 0 3,0 0-3,-3 0 1,-1 0-11,1 0 1,-1 4 1,1 1-4,-1-5 1,1 9-5,-1 0 0,4-1 1,-3 1 0,3 0-5,0 0-1,0 9 5,0-4 5,0 12 5,1-3-3,-1-1 0,0-4-9,4-6 0,0 2-1,0-5 0,4 0 0,0-5 2,3 1-3,1-1 0,0 1 3,3-5 1,0 0 3,1 0 1,-1 0-1,-4 0 1,5 0-2,-5 0 0,1 4-3,3 0 1,0 1-2,0-1-1,-3 1 1,-1-1 1,2 1-1,2 4 2,-4 4-2,1-4-1,-4 4 1,-8 1 1,-7-1-1,-1 1 2,-3-1 2,-4 5 2,0 9 3,-3-5-5,-1-4-1,1-5-4,3-8-1,-1-5-54,2-14-23,-12 1-54</inkml:trace>
          <inkml:trace contextRef="#ctx0" brushRef="#br0" timeOffset="128854.6331">6598 241 104,'-4'0'38,"4"0"-20,0 0-15,0 0 12,0 0-3,0 0 1</inkml:trace>
          <inkml:trace contextRef="#ctx0" brushRef="#br0" timeOffset="130694.3235">7008-32 176,'-11'18'66,"11"-13"-36,0-1-26,0-4 13,0 0-13,0 0-1,0 5-3,0 4 2,0 0-1,0 4-1,0 5 3,0 0 2,-4 0 4,4-5-4,-3-4-3,-1-9-65,4-13-54,0-10 33</inkml:trace>
        </inkml:traceGroup>
        <inkml:traceGroup>
          <inkml:annotationXML>
            <emma:emma xmlns:emma="http://www.w3.org/2003/04/emma" version="1.0">
              <emma:interpretation id="{CD80A6CD-AAA3-48E1-8F48-71CEC3438593}" emma:medium="tactile" emma:mode="ink">
                <msink:context xmlns:msink="http://schemas.microsoft.com/ink/2010/main" type="inkWord" rotatedBoundingBox="11796,17675 12963,17671 12966,18584 11799,18588"/>
              </emma:interpretation>
              <emma:one-of disjunction-type="recognition" id="oneOf3">
                <emma:interpretation id="interp15" emma:lang="en-US" emma:confidence="0">
                  <emma:literal>180%.'"</emma:literal>
                </emma:interpretation>
                <emma:interpretation id="interp16" emma:lang="en-US" emma:confidence="0">
                  <emma:literal>180%!!'"</emma:literal>
                </emma:interpretation>
                <emma:interpretation id="interp17" emma:lang="en-US" emma:confidence="0">
                  <emma:literal>180%:'"</emma:literal>
                </emma:interpretation>
                <emma:interpretation id="interp18" emma:lang="en-US" emma:confidence="0">
                  <emma:literal>180%'',</emma:literal>
                </emma:interpretation>
                <emma:interpretation id="interp19" emma:lang="en-US" emma:confidence="0">
                  <emma:literal>lol'...</emma:literal>
                </emma:interpretation>
              </emma:one-of>
            </emma:emma>
          </inkml:annotationXML>
          <inkml:trace contextRef="#ctx0" brushRef="#br0" timeOffset="135896.1093">8241 85 108,'0'0'41,"-4"0"-22,4 0-11,0 0 11,0 0-5,0 0 0,0 0 3,0 0 1,0 0-9,0 0 3,0 0 2,0 0 1,0 0 1,-3 0-2,3 0-1,-4 0-3,0 0-1,0 0-1,1 0 0,-1 4 2,0 1 1,0-1-1,1 0-1,-1 5-1,0 0 0,0 5-4,1-1-3,-1 5 0,0 0-1,0 4 0,4 5 0,0 0-3,0 9 2,4-1 1,0 1 0,0-6 0,3 2 2,-3-6-6,3-3 1,1-5 1,-1-5 3,1 0 0,-1-13-1,1-8 1,-1 3-1,1-4-3,-1 0 2,1-4 1,4-1 0,-5 1 0,-7-9 2,0 4 10,-3-5 4,-1 2-1,0-1 1,-4-1-5,4 1-1,-3 0-4,-1 4-1,1 4-3,-5 1-2,1 0 1,4 4 1,-1 0-1,1 4-1,-1 1 1,4-1-1,1 5-11,-1-4-5,4-5-25,0-4-9,0-1-38,4-4-56,-1 0 37</inkml:trace>
          <inkml:trace contextRef="#ctx0" brushRef="#br0" timeOffset="135099.9909">8215 98 56,'0'0'24,"0"0"-12,0 0-14,0 0 4,0 0-2,0 0 2,0 0 8,0 0 3,0 0 0,0 0 2,0 0-8,0 0-4,0 0-5,0 0 1,0 0 7,0 0 4,0 0-1,0 0 2,0 0-4,0 0 1,0 0-5,0 0-2,0 0 0,0 0 1,0 0-1,0 0-3,0 0-1,0 0 4,0 0 1,0 0 6,0 0 5,0 0-5,0 0-2,0 0-6,0 0 0,0 0 0,0 0 0,0 0 2,0 0 1,0 0-4,0 0 1,0 0 0,0 0 0,0 0 0,0 0 2,0 0-3,0 0 0,0 0 1,0 0 2,0 0-21,0-4-9,0-1-30,0 5-18,4-4 36</inkml:trace>
          <inkml:trace contextRef="#ctx0" brushRef="#br0" timeOffset="136992.5393">8362-63 184,'-4'-4'68,"4"4"-36,0 4-13,-4 1 21,1-1-5,-1 1 2,0 3-12,0 1-3,1-4-13,3-5-1,-4 4-1,4-4-3,0 5-3,0-1 0,0 1 1,0-1-1,0 1-1,0-5 1,0 0 1,0 0-1,0 0 2,0 0-4,0 0 0,-4 4 1,4-4 2,0 0-1,0 0-1,0-13-41,0-10-40,0 1-20,4 0-2</inkml:trace>
          <inkml:trace contextRef="#ctx0" brushRef="#br0" timeOffset="136465.6248">8524-157 132,'-4'-13'49,"0"4"-26,1 0-14,3 5 14,0-1 2,0 5 4,0-4 2,-4 4 3,0 4-18,0 5 2,4 4 2,0 19-7,0 3-2,0 15-4,0 12 0,-3 10-2,-1 13 2,0-5 0,0 9 1,1 0-4,-1-13-3,4-9-5,0-18 0,0-13-25,0-10-10,0-26-29,0-13-12,4-9-10</inkml:trace>
          <inkml:trace contextRef="#ctx0" brushRef="#br0" timeOffset="138433.3738">8698 450 132,'0'0'49,"0"-4"-26,0 4-9,0 0 17,0 0 0,0 0 2,0 0-7,-4 0-4,4 0-12,0 0-4,0 0 0,0 0-3,0 0 0,0 8-1,0 1 1,0 0-4,0 0 0,0 0 1,0 0 2,0-9-1,0 9-1,0-4-2,0-5-1,0 0 2,0 0 2,0 0 0,0 0-1,4-5 1,0 1-1,-1-1 0,-3-4 0,0 0 4,0 0 2,0-4 11,-3 4 4,-9 0 13,4 0-12,1 5-4,-1 4-11,4 4-3,-7 5-2,7 4-2,4 5-6,0 0-1,0 0-28,0 0-9,12-5-84,-1-13 12</inkml:trace>
          <inkml:trace contextRef="#ctx0" brushRef="#br0">9029 228 156,'-3'-5'60,"3"5"-32,-4-4-20,4 4 16,0 0-3,-4 0 2,0-9-2,1 9 2,-1-5-13,-4 1 3,1-1 1,-1 1-1,1-1 0,-1 5-5,0 0-3,4 5-5,-7 8 0,4 1 2,-1 8 1,1 0-4,3 5 1,0 0-2,0-5 0,4-4 2,0-4 0,0-1-3,0-5 2,8-4 1,-1 5 2,-3-4-3,0-1 0,3-4 1,1 0 0,-1 0 0,1 0 2,0 0 1,0 0 3,-1 0-1,1 0 2,-1 5-4,1-1 0,-1-4 1,1 5 0,-1-1 0,1 1 2,-1-1-3,-3 1 0,0 3-1,-1 1-2,1 0 1,0 0 1,0 5-1,-4 4-1,-4 8 3,-4 15 2</inkml:trace>
          <inkml:trace contextRef="#ctx0" brushRef="#br1" timeOffset="157934.738">9086 428 92,'0'0'35,"3"0"-18,-3 4-16,0-4 8,0 0-3,0 0 1,0 0 0,0 0 1,0 0 2,0 0 1,0 0 1,0 0 2,0 0-5,0 0-1,0 0-4,0 0-1,0 0 3,0 0-8,0 0-3,0 5 11,0-1 8,-3 1-5,-1-1 0,0 0-3,0 1 1,1-1 0,-1 1 3,0-1 1,0-4 1,1 5 0,-5-1 2,1 1-3,-1-1 1,1 1-7,-1-1-3,1 5 3,-1 4 1,1-4-5,-1 0 0,1 0-1,-1 0 2,-4 5-1,1-5-1,3 0-4,1-14-26,-8-4-11,0-9-63</inkml:trace>
          <inkml:trace contextRef="#ctx0" brushRef="#br0" timeOffset="133899.2801">7929-41 104,'-4'18'41,"0"-13"-22,4-1-3,0-4 16,0 5 0,0-1 1,0 5-5,0 0-3,0-4-13,0 3-1,0 1 2,0 0-3,0 0 2,0 5-3,0 8 2,0 5-2,4 0 0,-4-1-3,4 10 1,-1 4-2,-3 1 2,0-1-2,0-4 0,0-6-3,0 1 1,-3-4 0,3-5 3,-4-4-3,4 0 0,0 0-1,0-9 1,0-5-7,0-4 1,0 0-8,0 0-1,4 0-13,-1 0-6,1-9-28,0 0-13,0-4-21</inkml:trace>
          <inkml:trace contextRef="#ctx0" brushRef="#br1" timeOffset="159437.2472">8950-210 108,'-4'-5'41,"4"5"-22,-4-9-5,4 9 17,0-4 3,-7-1 4,3 1-1,0-1-1,1 5-19,-1 0 1,0 5 0,0-1-10,4 10-2,-3 4-4,3 8 1,-4 10-2,-4-5-1,8 1 1,-7-1 1,-1 0-36,5 1-17,-1-1-58</inkml:trace>
        </inkml:traceGroup>
        <inkml:traceGroup>
          <inkml:annotationXML>
            <emma:emma xmlns:emma="http://www.w3.org/2003/04/emma" version="1.0">
              <emma:interpretation id="{2CA7E8CE-77DA-4D52-ABD2-61AB041759A4}" emma:medium="tactile" emma:mode="ink">
                <msink:context xmlns:msink="http://schemas.microsoft.com/ink/2010/main" type="inkWord" rotatedBoundingBox="10412,18027 11456,17908 11519,18460 10475,18580"/>
              </emma:interpretation>
              <emma:one-of disjunction-type="recognition" id="oneOf4">
                <emma:interpretation id="interp20" emma:lang="en-US" emma:confidence="1">
                  <emma:literal>with</emma:literal>
                </emma:interpretation>
                <emma:interpretation id="interp21" emma:lang="en-US" emma:confidence="0">
                  <emma:literal>With</emma:literal>
                </emma:interpretation>
                <emma:interpretation id="interp22" emma:lang="en-US" emma:confidence="0">
                  <emma:literal>withe</emma:literal>
                </emma:interpretation>
                <emma:interpretation id="interp23" emma:lang="en-US" emma:confidence="0">
                  <emma:literal>witch</emma:literal>
                </emma:interpretation>
                <emma:interpretation id="interp24" emma:lang="en-US" emma:confidence="0">
                  <emma:literal>wish</emma:literal>
                </emma:interpretation>
              </emma:one-of>
            </emma:emma>
          </inkml:annotationXML>
          <inkml:trace contextRef="#ctx0" brushRef="#br0" timeOffset="129652.051">6586 241 233,'-7'0'26,"3"0"-12,0 0 0,1 0 0,6 0 1,-6 0 4,-1 0-7,0 0-2,4 0 1,-4 4 0,4-4-3,0 0-3,0 5 0,0-1 1,0 5-1,0 0 2,0 0-4,0 5-2,8 8 0,-1 0-1,1 1 0,-1-1 2,-3 4-1,7-4-1,-2 0 1,-2 1 1,1-5-3,-1 0 0,-3-1 1,0-8 0,-1 5 0,1-5 0,0 0 0,-4-9 0,0 0 0,7 0 0,-3 0 0,0-9 0,0 9 0,-1-9 0,5-5 0,-4 10 0,-1-10-3,1-3 2,0 3 1,0 1 2,-1 4-1,1-5-1,0 6 1,-4-1-1,0 0 0,0 0 2,0-5 3,0 1 0,0 5 2,0-1-4,0 5-2,0-1 0,0 1-1,0-1 0,0 5 0,4 14 0,3-1 0,1-1 2,-1 2-1,1 4-1,0 0 1,-1-1 1,1 1-1,-1 0 2,1 4-4,-1-8-2,1-1 2,-4-4 2,3-4 0,-3 4-1,-1-9-2,5-9 1,-1 9 1,5-5 0,-9-4 0,1 0 0,0-4 0,0-5 0,-4 0 0,0 0 2,0-4-1,-4-9 2,0 4-2,0 1 2,-7 4 0,7-1 1,1 1-2,-1 0-2,0 4-15,0 0-7,4 0-44,0 5-18,0-1-16</inkml:trace>
          <inkml:trace contextRef="#ctx0" brushRef="#br0" timeOffset="130431.1232">7065 223 152,'0'-4'57,"-7"4"-30,7 0-14,0 0 17,0 0-2,0 0 1,0 0-3,0 0 1,0 4-15,0 5 0,0 0-1,4 0-4,-1 4-2,5 5-2,-4 9-3,3 0 1,1 4 1,-5-1-1,5 2-1,-4-1 1,-1 0-1,1 0 0,0-13 2,0 14-3,-1-19 0,-3 0 1,0-4 0,0-9-18,0 0-5,0-4-29,0-9-9,-3-5-34</inkml:trace>
          <inkml:trace contextRef="#ctx0" brushRef="#br0" timeOffset="131542.0793">7227 44 148,'-3'-9'55,"3"9"-30,0 0-12,0 0 17,0 9-4,0 0-1,0 0 0,0 5-1,0 4-13,3 4 7,1 5 4,0-1-7,0 10-3,-1 9-5,1 0-2,0-1-6,0 1 1,-1-6 0,1-3 0,0-5-5,0-8 1,-1-1-11,1-9-6,0-8-10,-4-5-4,4-5-23,-4-4-8,0-4-14</inkml:trace>
          <inkml:trace contextRef="#ctx0" brushRef="#br0" timeOffset="132498.1233">7363 223 184,'-11'9'71,"7"0"-38,0-5-21,4-4 21,-3 5-10,-1-1-4,0-4 1,0 0 1,4 0-11,0 5 5,0-5 3,0 0-6,0 0-2,8 0-1,-1 0 1,5 0-7,3-5-2,0 1 1,0-5 1,3 0 1,6 0 0,-2-4-2,1 4-2,-5-9-24,5-4-11,-4-5-35,-1-9-14,2-13-21</inkml:trace>
          <inkml:trace contextRef="#ctx0" brushRef="#br0" timeOffset="132098.0583">7344 53 180,'0'0'68,"0"5"-36,0 4-20,0-9 21,4 9-2,0 4 2,0 5-14,-1 0-6,5 4-8,-1 5-2,1 0 1,-1 4 0,1 9 2,-1-4-3,1 0-2,-4-5 0,-1-10-1,1 6-3,0-9 2,0 0 1,-1-5 0,-3-8 0,0-5 0,0 0 0,0-5 0,0 1 0,0-5 0,0 0 0,0 0 0,0 0 0,0 5 0,0-1 2,4 1-3,1-1-2,-5 5 2,11 0 0,0 5 3,4-1-3,0 5 0,0 5 1,0-1 2,-4 0-1,4-4 2,-7-4-4,3-1 0,-3-4-12,0 0-7,-1-4-7,-3-5-1,0-5-12,0 1-4,-4-9-42</inkml:trace>
        </inkml:traceGroup>
      </inkml:traceGroup>
    </inkml:traceGroup>
  </inkml:traceGroup>
</inkml:ink>
</file>

<file path=ppt/ink/ink8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6-05-26T10:03:38.488"/>
    </inkml:context>
    <inkml:brush xml:id="br0">
      <inkml:brushProperty name="width" value="0.10583" units="cm"/>
      <inkml:brushProperty name="height" value="0.10583" units="cm"/>
      <inkml:brushProperty name="color" value="#7030A0"/>
      <inkml:brushProperty name="fitToCurve" value="1"/>
    </inkml:brush>
  </inkml:definitions>
  <inkml:traceGroup>
    <inkml:annotationXML>
      <emma:emma xmlns:emma="http://www.w3.org/2003/04/emma" version="1.0">
        <emma:interpretation id="{B7CDBB64-AEC6-4201-9C97-259FBF5B0C56}" emma:medium="tactile" emma:mode="ink">
          <msink:context xmlns:msink="http://schemas.microsoft.com/ink/2010/main" type="inkDrawing" rotatedBoundingBox="16737,17586 16833,17649 16828,17657 16732,17594" shapeName="Other"/>
        </emma:interpretation>
      </emma:emma>
    </inkml:annotationXML>
    <inkml:trace contextRef="#ctx0" brushRef="#br0">0 0 100,'0'0'46,"0"0"-37,0 0-11,0 0 35,0 0-26,0 0 14,0 0-15,0 0-4,0 0 0,3 4-2,1 1 0,7-5 11,-4 4 8,0 0-14,0 0 12,1 0-12,-8-4 8,3 4-10,1 0-4,7 0-2,-4 0 2,0 5-13,0-5 11,-4 4-103,1-4 83</inkml:trace>
  </inkml:traceGroup>
</inkml:ink>
</file>

<file path=ppt/ink/ink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6-05-26T10:03:40.121"/>
    </inkml:context>
    <inkml:brush xml:id="br0">
      <inkml:brushProperty name="width" value="0.10583" units="cm"/>
      <inkml:brushProperty name="height" value="0.10583" units="cm"/>
      <inkml:brushProperty name="color" value="#7030A0"/>
      <inkml:brushProperty name="fitToCurve" value="1"/>
    </inkml:brush>
  </inkml:definitions>
  <inkml:traceGroup>
    <inkml:annotationXML>
      <emma:emma xmlns:emma="http://www.w3.org/2003/04/emma" version="1.0">
        <emma:interpretation id="{A87FC88E-07EF-4235-A106-FC3746C963FC}" emma:medium="tactile" emma:mode="ink">
          <msink:context xmlns:msink="http://schemas.microsoft.com/ink/2010/main" type="inkDrawing" rotatedBoundingBox="16744,17719 18545,17596 18554,17725 16753,17848" shapeName="Other"/>
        </emma:interpretation>
      </emma:emma>
    </inkml:annotationXML>
    <inkml:trace contextRef="#ctx0" brushRef="#br0">-6 100 68,'-4'-4'32,"4"4"-25,0 0-8,0 0 8,0 0-6,0 0 6,0 0-6,0 0-11,0 0 8,0 0 0,0 0 2,0 0 2,0 0-1,0 0 33,0 0-27,0 0 9,0 0-11,0 0 19,0 0-18,0 0 22,0 0-21,0 0 11,0 0-13,0 0 16,0 0-16,0 0 18,0 0-18,0 0 7,0 0-9,0 0 6,4 0-6,0-4-2,6 4 0,-3 0-1,0-6 5,0 6 2,7 0-5,-4 0 5,4 6-6,-1-2 0,-2 0-3,-1 0 1,4 4 6,0-4-4,-3 4 0,-1-4 0,0 1-4,4-1 2,0 0 1,0-4 0,3 0 11,1 0-9,-1 0 3,0 0-4,1 0 8,-5 0-7,1 0-1,0 0 0,0 0 4,0 0-4,0 8 3,0-8-3,0 4-1,-1 0 1,1-4-1,0 0 0,0 0 2,0 0-1,0 0-1,3 4 1,0-4-1,4 4 0,0 0 5,-3-4-4,-5 5-3,4-5 2,-2 0 5,2 0-4,0-5 0,1 1 0,-1 0-1,0 0 5,-3 0-4,7 0-3,-4-4 2,4 8 5,-4 0-4,-3 0 3,0-4-3,0 0 2,0 4-2,-1-5 5,1 1-5,0 0 0,0 0 0,0 0-1,0 0 0,0 0 2,3 0-1,-3 4-1,0-4 1,0 0-1,7-2 0,-1 2 2,1 0-1,0 0 5,-4 0-5,-3 0 6,7 4-3,-4-4-2,0 4-7,-3 0 4,0 0 6,0-4-5,0 0 1,0 0 0,7-1-4,0 1 5,-1 4-2,-3-4 3,-2 4-2,-2 0-1,1 0 1,-4 0-1,1 0 0,-1 0-3,1 0 2,-1 0 4,1 0-3,-2 0 0,2 4 1,3-4-1,-4 0 0,1 0 5,-1 0-4,1 0 0,-1 0 0,1-4 1,-2 0-1,2 4-1,6-4 1,-2 4 1,-2 0-1,-2 0 5,6 0-7,-3 0 1,0 4 8,-1-4-6,-2 4-1,-1-4 0,5 0-1,-6 0 0,2 0 0,-1 0 0,5 0-20,-6-4 16,6 0-97,-2-4 79,-2-13-236</inkml:trace>
  </inkml:traceGroup>
</inkml:ink>
</file>

<file path=ppt/ink/ink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6-05-26T10:03:48.186"/>
    </inkml:context>
    <inkml:brush xml:id="br0">
      <inkml:brushProperty name="width" value="0.10583" units="cm"/>
      <inkml:brushProperty name="height" value="0.10583" units="cm"/>
      <inkml:brushProperty name="color" value="#7030A0"/>
      <inkml:brushProperty name="fitToCurve" value="1"/>
    </inkml:brush>
  </inkml:definitions>
  <inkml:traceGroup>
    <inkml:annotationXML>
      <emma:emma xmlns:emma="http://www.w3.org/2003/04/emma" version="1.0">
        <emma:interpretation id="{EDC5046A-88E0-4EA9-A38D-DBA942F5222B}" emma:medium="tactile" emma:mode="ink">
          <msink:context xmlns:msink="http://schemas.microsoft.com/ink/2010/main" type="inkDrawing" rotatedBoundingBox="15533,18262 17974,18133 17978,18219 15538,18348" shapeName="Other"/>
        </emma:interpretation>
      </emma:emma>
    </inkml:annotationXML>
    <inkml:trace contextRef="#ctx0" brushRef="#br0">-5 120 44,'-3'0'19,"3"0"-15,0 0-5,0 0 39,0 0-30,0 0 5,0 0-8,0 0 24,0 0-22,7 0 22,0 0-22,0 0-3,0 0-2,0 0 0,0 0-1,3-4-1,1 4 1,-1 0 18,4 0-15,-1 0 19,2 0-18,2 0 9,4 0-10,-1 0 9,-3 0-10,1 0-1,-1 0-1,0 0 1,0 0-1,1 0 2,0 0-2,-5-3-1,4 3 1,-2 0 4,-2 0-4,15 0 9,-7 0-5,-1 0-4,-3 0-2,1 0 0,-1 0-2,0 0 2,0 0 4,1 0-3,0 0 3,-1 0-2,0 0-1,3 0 1,5 0 4,-5 0-4,8 0 9,0 0-8,-4 0-1,1 0 0,-5-4-1,1 4 0,0 0 8,-4 0-6,3-4 5,8 4-6,-7 0 3,7 0-6,-4 0 2,-3 0 5,-4 0-4,0 0-5,1 0 3,-1 0 0,0 0 1,0 0 5,1 0-4,-1 0-3,0 0 2,-3-4 5,0 0-4,0-9-3,6 2 2,4 7 8,-2-4-6,-1 0 2,-4 8-3,0-4 13,0 0-10,1 4-11,-1 0 6,-4 0-3,5 0 3,0 0 4,-5 0-3,1 0 0,4 0 1,-1 8 1,3-12-1,-3 8-1,1-4 1,-1-4 4,-3 0-4,0 0 0,0 0 0,-1 4 7,2 0-6,-2-4-9,1 4 5,0 0 1,-1 0 1,2 0 2,-2-4-1,1-8 2,0 12-2,3-7 2,4 2-2,0 1-1,-1 0 1,-2 4-1,-1 0 0,-3 8 5,3-3-4,-3-1-8,0-1 5,0-6 10,-4-1-7,1 8 8,-1-1-6,4 1 4,-4 0-6,1-4 3,6 0-3,-4 0-3,2 0 1,2-8 9,0 1-12,-3-2 4,0 5 0,-1 8 5,2 5-4,-6-5 3,6-1-3,-5 1-1,7 0 3,1 8-2,-5-4-1,4 0 1,1-12-1,3 8 0,0-4-6,3 0 5,0 0-39,3 0 31,5 0-86,2-16 73,18-4-187</inkml:trace>
  </inkml:traceGroup>
</inkml:ink>
</file>

<file path=ppt/ink/ink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6-05-26T10:03:45.100"/>
    </inkml:context>
    <inkml:brush xml:id="br0">
      <inkml:brushProperty name="width" value="0.10583" units="cm"/>
      <inkml:brushProperty name="height" value="0.10583" units="cm"/>
      <inkml:brushProperty name="color" value="#7030A0"/>
      <inkml:brushProperty name="fitToCurve" value="1"/>
    </inkml:brush>
  </inkml:definitions>
  <inkml:traceGroup>
    <inkml:annotationXML>
      <emma:emma xmlns:emma="http://www.w3.org/2003/04/emma" version="1.0">
        <emma:interpretation id="{1FFA6595-FA54-48AE-8827-124C7599F9DE}" emma:medium="tactile" emma:mode="ink">
          <msink:context xmlns:msink="http://schemas.microsoft.com/ink/2010/main" type="inkDrawing"/>
        </emma:interpretation>
      </emma:emma>
    </inkml:annotationXML>
    <inkml:trace contextRef="#ctx0" brushRef="#br0">65 1 28,'10'0'13,"-24"0"-11,8 0-2,6 0 1,0 0-1,-4 0 19,-7 4 22,5-4-31,-1 4 45,0 0-43,0 0 23,4-4-25,-1 0 2,4 0-8,-3 0 8,-1 0-9,4 0-1,0 0-1,0 0 7,0 0-6,0 0 7,0 0-6,0 0 20,0 0-17,0 0 17,11 4-12,-5-4-7,1 0 4,0 0-7,3 0 0,5 0 0,-5 0 1,0 4-1,0-4-3,1 4 1,-1-4 4,1 5-3,-1-5 3,0 0-2,0 4 2,1-4-2,-1 4 5,1-4-5,-1 0 6,0 0-6,0 4 6,5-4-6,-5 0 3,-3 0-3,6 4 8,2-4-7,-2 0-1,4 4 0,-3-4-1,0 0 0,-1 0 8,-2 0-6,-4 0-1,7 0 0,-4 4 1,1-4-1,-2 0 8,-1 0-7,-1 0-1,6 0 0,-5 0 1,-2 0-1,1 0-1,3 0 1,-3 0-1,0 4 0,0-4 0,0 0 0,10 0 2,-3 0-1,7 0 2,-4 0-2,0 0-1,-3 0 1,0 0 1,-1 0-1,-2 0 2,6 0-2,-10 0 2,7 0-2,-4-4 8,1 0-7,2 0-1,-2 4 0,-1-4 1,0 4-1,0-4-6,1 4 4,-1-4 3,-3 0-2,7 4 9,-7 0-7,7 0-1,-4 0 0,0 0-4,8 0 11,-8 0-7,7 0 0,-6 0 0,-4 0 4,6 0-4,-3 0 9,1 0-8,-1 0-4,1-5 2,-1 5 3,0 0-3,-2 0-5,1 0 4,-1 0 6,-2 0-5,5 0-4,-4 0 3,-1 0 3,1 0-2,-3 5 0,3-1 1,-4-4-21,11 0-43,-4 0 48,1-4-144,-4-1 123,-10-3-114</inkml:trace>
  </inkml:traceGroup>
</inkml:ink>
</file>

<file path=ppt/ink/ink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6-05-26T10:03:51.351"/>
    </inkml:context>
    <inkml:brush xml:id="br0">
      <inkml:brushProperty name="width" value="0.10583" units="cm"/>
      <inkml:brushProperty name="height" value="0.10583" units="cm"/>
      <inkml:brushProperty name="color" value="#7030A0"/>
      <inkml:brushProperty name="fitToCurve" value="1"/>
    </inkml:brush>
  </inkml:definitions>
  <inkml:traceGroup>
    <inkml:annotationXML>
      <emma:emma xmlns:emma="http://www.w3.org/2003/04/emma" version="1.0">
        <emma:interpretation id="{B0612797-70E6-4E5E-B1E9-54E934EFCF63}" emma:medium="tactile" emma:mode="ink">
          <msink:context xmlns:msink="http://schemas.microsoft.com/ink/2010/main" type="inkDrawing"/>
        </emma:interpretation>
      </emma:emma>
    </inkml:annotationXML>
    <inkml:trace contextRef="#ctx0" brushRef="#br0">10 99 56,'-2'-8'26,"2"8"-21,-4-5-6,4 5 17,0 0-13,0 0 32,0 5-27,-3-5 42,3 4-38,-4-4 25,4 4-27,0-4 22,0 0-23,0 0 0,0 0-6,0 0 4,0 0-6,0 0 6,4 8-6,-1 0 17,1-4-14,-2 0 7,6 5-8,-1-5 12,0 0-11,-1 0 17,2-4-16,-2 8 1,1-4-4,4 0 10,2 0-10,2-4 5,2 8-5,0-3 5,0-1-6,0 0 3,-3 0-3,0 0-1,0 0 1,0 0 1,3 0-1,-3 0 2,3 0-2,0 1-3,4-1 1,3 0 9,-3 0-6,0 0 2,-3 0-3,-1 0-1,0 0 1,0 0-1,4 0 0,-1-4 5,-2 0-4,3 0-3,-8 0 2,8 0 3,3 0-3,4 9-2,-4-9 1,-3 0 1,0 0 0,-1 0 5,5 0-4,-5-9 3,1 9-3,0 0-1,-1 0 1,5-4-4,2 0 2,-2 0 9,-1 0-6,-3 0-1,-1 4 0,1 0-1,0 0 0,-1-4 0,2 4 0,-2 0 2,-2-4-1,-1 0-3,0 4 1,4 0 1,3 0 0,-3 0 0,-1 0 0,-2 0 5,-1 0-4,0 0 3,-3 0-3,0 0-3,0 0 1,0 0 6,0-4-4,0 4 0,-4-5 0,0 5 4,0-4-4,1 0-3,6 0 5,0 0-3,4 0 6,-3 0-5,-4 0 0,-1 0 0,1 0-1,0-1 0,-3-3 2,6 0-1,-4-4-3,1 12 1,0-4 1,0 0 0,0 0 2,-1-5-1,2 9 2,2-4-2,-7 0-1,1 0 1,2 0-7,8 0 5,-7 4 3,3 0-2,-3 0 0,0 0 1,0 0-1,-1 0 0,1 0 2,-6 0-1,9 0-1,-4 0 1,1-4-4,0 0 2,0 0-2,-4 4 2,0-5 4,12 5-3,-5 0 3,-7 0-2,14-4 2,-7 0-2,1 4-1,-5-4 6,2 0-5,-2 0 6,1 0-6,-3 4 0,-1-4 0,0 4-1,-2 0 0,5 0 0,-2 0 0,-1 0 0,4 0 0,-4 4-3,7 0 2,-3-4-13,3 0 11,11 0-64,0-4 52,-4-4-181,3-9 151,-6-20-100</inkml:trace>
  </inkml:traceGroup>
</inkml:ink>
</file>

<file path=ppt/ink/ink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6-05-26T10:03:53.950"/>
    </inkml:context>
    <inkml:brush xml:id="br0">
      <inkml:brushProperty name="width" value="0.10583" units="cm"/>
      <inkml:brushProperty name="height" value="0.10583" units="cm"/>
      <inkml:brushProperty name="color" value="#7030A0"/>
      <inkml:brushProperty name="fitToCurve" value="1"/>
    </inkml:brush>
  </inkml:definitions>
  <inkml:traceGroup>
    <inkml:annotationXML>
      <emma:emma xmlns:emma="http://www.w3.org/2003/04/emma" version="1.0">
        <emma:interpretation id="{934D18DE-517D-42F3-A1D5-1FD6232A4174}" emma:medium="tactile" emma:mode="ink">
          <msink:context xmlns:msink="http://schemas.microsoft.com/ink/2010/main" type="inkDrawing"/>
        </emma:interpretation>
      </emma:emma>
    </inkml:annotationXML>
    <inkml:trace contextRef="#ctx0" brushRef="#br0">12 37 52,'-7'-8'26,"7"8"-21,-3 0-6,3 0 53,0 0-41,0 0 38,-4 0-36,4 0 23,0 0-26,0 0 20,0 0-23,0 0 8,0 0-11,0 0 9,0 0-10,0 0 2,4 0-4,-1 0 13,0 0-10,4 0 9,0 0-10,0 0 10,0-4-10,4 4 18,-1-4-16,0 4-5,4-3 1,3 3 2,7-9-3,0 9 3,1-4-2,-1 4-3,-3 0 1,-1 0 9,1 0-6,0 0 2,7 0-3,-4 0-6,7 0 4,-3 0 8,-1 0-5,1 0 5,0 0-6,0 0 3,-1 0-3,1 0-1,3 0 1,0 0-4,4 4 2,-7-4 4,-1 12-3,1-4 0,-1-8 1,-3 12 1,-3-8-1,0 0-1,3-4 1,-3 9 4,7-9-4,-4 0 6,-3 0-6,-1 0-3,-2 0 2,-1 0 5,0 0-4,0 3 0,1-3 0,-4 0 1,3 4-1,-3 0 5,0-4-5,-1 4 3,2-4-3,-2 4 5,4-4-5,1 0 3,3 4-3,-4 0-6,0 0 4,0 0 3,1 1-2,-1-2 0,0 1 1,0 0-1,-2 0 0,-2 0 2,2-4-1,-2 0-1,4 0 1,7 0 7,-3 0-6,-3 0-4,-1 0 2,0 0 5,0-4-4,1 4 0,-1-4 0,8 4 1,-8 0-1,0 0-1,4 0 1,-1 0 1,1 0-1,7 0 2,-4 0-2,0 0 2,1 0-2,-5 0-6,5-4 4,-1 0-62,10-4 50,5-4-178,2-4 148,-3-31-101</inkml:trace>
  </inkml:traceGroup>
</inkml:ink>
</file>

<file path=ppt/ink/ink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6-05-08T23:28:11.573"/>
    </inkml:context>
    <inkml:brush xml:id="br0">
      <inkml:brushProperty name="width" value="0.15875" units="cm"/>
      <inkml:brushProperty name="height" value="0.15875" units="cm"/>
      <inkml:brushProperty name="color" value="#C00000"/>
      <inkml:brushProperty name="fitToCurve" value="1"/>
    </inkml:brush>
    <inkml:context xml:id="ctx1">
      <inkml:inkSource xml:id="inkSrc3">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1" timeString="2017-09-18T13:31:00.353"/>
    </inkml:context>
    <inkml:brush xml:id="br1">
      <inkml:brushProperty name="width" value="0.10583" units="cm"/>
      <inkml:brushProperty name="height" value="0.10583" units="cm"/>
      <inkml:brushProperty name="color" value="#C00000"/>
      <inkml:brushProperty name="fitToCurve" value="1"/>
    </inkml:brush>
  </inkml:definitions>
  <inkml:traceGroup>
    <inkml:annotationXML>
      <emma:emma xmlns:emma="http://www.w3.org/2003/04/emma" version="1.0">
        <emma:interpretation id="{85195982-3D39-44CA-A174-D3D804294D70}" emma:medium="tactile" emma:mode="ink">
          <msink:context xmlns:msink="http://schemas.microsoft.com/ink/2010/main" type="inkDrawing" rotatedBoundingBox="12809,10046 14346,8035 15791,9139 14254,11150" semanticType="callout" shapeName="Other">
            <msink:sourceLink direction="to" ref="{72570066-F564-40BF-9F37-70C2F89FD471}"/>
            <msink:sourceLink direction="from" ref="{72570066-F564-40BF-9F37-70C2F89FD471}"/>
          </msink:context>
        </emma:interpretation>
      </emma:emma>
    </inkml:annotationXML>
    <inkml:trace contextRef="#ctx0" brushRef="#br0">-1 71 128,'5'3'59,"-1"-3"-47,1 16-15,-1-19 23,5 0-16,0 3-2,5 0 0,-1-2-2,1-1 0,1 0 2,1 1-1,3-1 2,-3 0-2,4 1 16,0-1-13,0 0 7,1 0-8,-1 1 6,3-1-6,0 0 1,-3 3-3,7 0 11,-2 0-10,2 0 11,-2 0-10,0-2 10,-3-1-10,3 0 4,0 3-5,-3-2 5,-1-1-6,0 0 3,-1 1-3,0-1 13,0 0-10,-2 1 6,6-1-7,0 0 9,3 1-9,-4-1 2,-3 0-4,-2 1-1,0-1 1,1 0-1,-6 1 0,-1 2-3,1 0-261</inkml:trace>
    <inkml:trace contextRef="#ctx0" brushRef="#br0" timeOffset="669.992">245 398 160,'-13'0'75,"10"0"-59,-8 3-20,9-3 48,0-3-36,-1 0-2,-1-5-3,-1 3-3,3 0 0,0-1 2,0 4-1,-1-1-1,1 3 1,0-3-1,4 9 14,3-1-11,-1-2 15,3 2-13,2 0 11,2-2-11,0-8 11,3 7-12,2 1 0,2 0-2,0-9 10,5 4-10,2 2 14,-1 2-12,4-7 9,-1 5-10,2-5 10,1-1-10,-3-5 4,0 3-5,-2 0-4,0 0 2,0 0 0,-3 0 0,3 3-3,0 2 2,0 1-58,-7 2 46,0 0-160,-4 2 133,1 6-84</inkml:trace>
    <inkml:trace contextRef="#ctx0" brushRef="#br0" timeOffset="1379.9226">687-312 160,'-17'-19'75,"13"16"-59,-5 0-20,4 3 53,1-5-39,-3 8 16,0-3-19,1 2 2,-6 1-7,3-3-6,-4 0 3,8 3 6,-4-3-5,3 2-4,6 6 3,4 1 0,3-1-8,2 0 7,2 0 7,5 0-5,2 2 7,7 1-6,5 0-3,1 2 2,1 6 3,1-6-3,4-2-2,-1 3 1,0-4 1,-2 1 0,3 5 2,1-5-1,-2 5 2,-5 0-2,-3 0 16,-1 0-13,-4-2 1,-1-1-3,-4-2 1,-2 2-2,0-2 22,-4 0-18,-6-1 18,-1 4-18,-7 4 4,-5 7-7,-3 4 5,-1 6-6,-7 5-3,-11 14 2,-5 7 0,-4 6 0,-4 0 2,-7 1-1,-1 4-57,-9 6 45,1 2-261</inkml:trace>
    <inkml:trace contextRef="#ctx1" brushRef="#br1">853-2286</inkml:trace>
  </inkml:traceGroup>
</inkml:ink>
</file>

<file path=ppt/ink/ink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6-05-09T10:00:52.264"/>
    </inkml:context>
    <inkml:brush xml:id="br0">
      <inkml:brushProperty name="width" value="0.10583" units="cm"/>
      <inkml:brushProperty name="height" value="0.10583" units="cm"/>
      <inkml:brushProperty name="color" value="#C00000"/>
      <inkml:brushProperty name="fitToCurve" value="1"/>
    </inkml:brush>
    <inkml:brush xml:id="br1">
      <inkml:brushProperty name="width" value="0.15875" units="cm"/>
      <inkml:brushProperty name="height" value="0.15875" units="cm"/>
      <inkml:brushProperty name="color" value="#C00000"/>
      <inkml:brushProperty name="fitToCurve" value="1"/>
    </inkml:brush>
    <inkml:brush xml:id="br2">
      <inkml:brushProperty name="width" value="0.13333" units="cm"/>
      <inkml:brushProperty name="height" value="0.13333" units="cm"/>
      <inkml:brushProperty name="color" value="#FF0000"/>
      <inkml:brushProperty name="fitToCurve" value="1"/>
    </inkml:brush>
  </inkml:definitions>
  <inkml:traceGroup>
    <inkml:annotationXML>
      <emma:emma xmlns:emma="http://www.w3.org/2003/04/emma" version="1.0">
        <emma:interpretation id="{DAE0E6CA-65E6-4049-8D2E-9A9BC6D268A9}" emma:medium="tactile" emma:mode="ink">
          <msink:context xmlns:msink="http://schemas.microsoft.com/ink/2010/main" type="writingRegion" rotatedBoundingBox="286,11989 16162,11951 16179,18940 303,18979"/>
        </emma:interpretation>
      </emma:emma>
    </inkml:annotationXML>
    <inkml:traceGroup>
      <inkml:annotationXML>
        <emma:emma xmlns:emma="http://www.w3.org/2003/04/emma" version="1.0">
          <emma:interpretation id="{F8AD3AD1-B34B-49D3-B1F3-D34134607663}" emma:medium="tactile" emma:mode="ink">
            <msink:context xmlns:msink="http://schemas.microsoft.com/ink/2010/main" type="paragraph" rotatedBoundingBox="348,11989 6517,11974 6522,13810 353,13825" alignmentLevel="1"/>
          </emma:interpretation>
        </emma:emma>
      </inkml:annotationXML>
      <inkml:traceGroup>
        <inkml:annotationXML>
          <emma:emma xmlns:emma="http://www.w3.org/2003/04/emma" version="1.0">
            <emma:interpretation id="{7330BA65-1238-4BED-A164-194300223A32}" emma:medium="tactile" emma:mode="ink">
              <msink:context xmlns:msink="http://schemas.microsoft.com/ink/2010/main" type="line" rotatedBoundingBox="348,11989 6517,11974 6522,13810 353,13825"/>
            </emma:interpretation>
          </emma:emma>
        </inkml:annotationXML>
        <inkml:traceGroup>
          <inkml:annotationXML>
            <emma:emma xmlns:emma="http://www.w3.org/2003/04/emma" version="1.0">
              <emma:interpretation id="{5A0479A6-3287-4B81-9CFE-31463300A08A}" emma:medium="tactile" emma:mode="ink">
                <msink:context xmlns:msink="http://schemas.microsoft.com/ink/2010/main" type="inkWord" rotatedBoundingBox="348,11989 6517,11974 6522,13810 353,13825"/>
              </emma:interpretation>
              <emma:one-of disjunction-type="recognition" id="oneOf0">
                <emma:interpretation id="interp0" emma:lang="en-US" emma:confidence="0">
                  <emma:literal>$Real:cnio.tl'}</emma:literal>
                </emma:interpretation>
                <emma:interpretation id="interp1" emma:lang="en-US" emma:confidence="0">
                  <emma:literal>Reanoint'} |</emma:literal>
                </emma:interpretation>
                <emma:interpretation id="interp2" emma:lang="en-US" emma:confidence="0">
                  <emma:literal>Recalcining's'} |</emma:literal>
                </emma:interpretation>
                <emma:interpretation id="interp3" emma:lang="en-US" emma:confidence="0">
                  <emma:literal>$Real:cnio.tl}</emma:literal>
                </emma:interpretation>
                <emma:interpretation id="interp4" emma:lang="en-US" emma:confidence="0">
                  <emma:literal>Recalcining's''} |</emma:literal>
                </emma:interpretation>
              </emma:one-of>
            </emma:emma>
          </inkml:annotationXML>
          <inkml:trace contextRef="#ctx0" brushRef="#br0">452 820 76,'0'29'36,"0"-29"-29,0 0-9,0 0 41,0 0-31,0 0 25,0 0-24,8 0 11,-5 0-14,4-8 30,0-4-28,0 3 22,3-3-22,-7 4 15,5-4-17,-5-5 20,1 1-20,2-4 19,-6-1-18,0-3 10,-6-5-12,2-4 5,-3 1-7,0 3 9,1 0-9,-2 9 4,1 4-5,1 7-1,-1 5 0,-1 13-1,2 15 0,3 17 0,-1 0 0,4 12-3,0 4 2,4 0 1,-1-4 0,3-4 2,5-4-1,3-4-9,3-8 6,-3-8 1,3-5 1,4-12-12,0-8 10,10-12-100,0-9 79,0 1-196</inkml:trace>
          <inkml:trace contextRef="#ctx0" brushRef="#br0" timeOffset="-648.937">-111 268 140,'7'-21'62,"-3"13"-49,2-4-16,-6 0 43,4 3-32,3 1 17,0-13-19,-1 4 11,5 1-12,-4-4 2,3 3-5,4 1 8,4 0-8,-9 3 16,6 1-14,-2 4-2,1 0 0,-3 4 3,-1 0-4,4 4 0,-1 0 0,5 8 4,-4 0-4,7 8 6,-8 1-6,1 3 0,0 0 0,-3 5-1,-1 4 0,-3 4 0,-4 4 0,1 4 0,-4 0 0,-4-4 5,1 3-4,-4-3 3,-3 1-3,-8-5 13,1-9-10,3-3-19,0-5 12,0-4 1,4-4 1,-8-16 3,5 4-1,-4-8 8,6 4-7,1-5 5,3 5-6,0 0-5,7 0 3,-7 4 3,7 0-2,0 0 0,7 4 1,-7 0-7,3 8 5,5 0 8,5 8-5,-6 1 7,3 7-6,11-3 6,-7 3-6,7 1-2,0 3 0,3-3 4,-7 8-4,4-1-3,-1 1 2,-5-4 3,-2-1-3,1-3 3,4-1-2,-12-3-34,5-5 26,-1-4-219,0-4 176,-2 1-40</inkml:trace>
          <inkml:trace contextRef="#ctx0" brushRef="#br0" timeOffset="588.2369">854 444 196,'-7'4'88,"0"1"-69,0 11-24,4-4 41,-1 9-29,-3 3 31,0 13-29,-6 0 27,2 4-27,5 3 15,-2 6-18,1-1-6,1 4 1,2 0 2,1-4-3,3 0-5,3-8 4,4-9-20,0 1 17,4-8-35,-2-5 29,2-20-250,3-12 203,-4-5 12</inkml:trace>
          <inkml:trace contextRef="#ctx0" brushRef="#br0" timeOffset="1898.3722">1106 767 168,'0'-8'75,"0"0"-59,-10 4-20,7 0 51,-1 0-38,0 0 25,-2-1-25,-1 1 23,-4 4-24,1 0 12,-1 4-14,2 5 2,-2 3-6,4 8-1,0 9 0,0 0 4,0-1-4,4 1-5,-4-1 3,7-3-3,0-5 3,7 1 1,-1-5 0,2-4 0,-1-3 0,3-1-6,1-8 5,-2-4 6,2 0-5,-4-5 1,0-3 0,0-4 1,-4 3-1,1 1 5,-4 0-5,0-8-3,0 3 2,0 5 5,-4 0-4,1 3 0,3 5 0,0 13-4,0 3 2,3 0 1,4 4-3,0 5 2,0-1-2,3 1 2,1-1 1,-1-8 0,8-3-6,6-5 5,0-4 0,0-8 1,-3-1 2,0-3-1,-4-4-1,-4-1 1,2-3 1,-5-9-1,-3 1 2,0-5-2,-7-4 5,-4 0-5,-3 1 0,0-9 0,-3 0 1,-1-4-1,-6-8-3,4 3 1,-8 5 1,3 3 0,5 10 2,2 3-1,5 8-1,-2 5 1,5 8 1,-1 8-1,4 4-1,7 16 1,1 9-7,5 11 5,-2 5 0,2 13 1,-2 4 0,3 11 0,-4 5 0,4-9 0,-4 0 5,4-3-4,0-5-5,0-8 3,-1-8 3,1-4-2,-3-9-2,2-7 1,2-9-2,-2-8 2,1-4 4,-4-8-3,1-9 0,-1-3 1,-3 0-1,0-13 0,-4-12 0,1 0 0,-1 0 2,-3 0-1,-3-12-3,-1 0 1,-2 3 6,2 5-4,-7 4 0,5 9 0,-1 3-1,3 8 0,-3 4 5,4 9-4,0 8 0,-1 12 0,1 4-4,3 18 2,0 7 12,7 7-9,3 10 11,1 15-10,-2 1 7,2-5-7,-1-4-2,5-4 0,2-8-10,3-8 7,5-8-13,2-13 12,4-11-81,11-26 66,0-7-237</inkml:trace>
          <inkml:trace contextRef="#ctx0" brushRef="#br0" timeOffset="41218.948">-70-289 136,'0'0'62,"0"4"-49,0 4-16,0-8 37,0 4-27,0 0 14,-6 4-15,2 1 2,1-1-6,-1-4 2,1 0-3,-1 0 5,-6 0-5,3 0 9,-7 0-8,4 0 13,0-4-11,3 0 6,-7 0-7,3 0 1,1 0-3,0-4 5,-1 0-5,1 4 0,-1 0 0,5 0-1,-5 0 0,1 0 8,3 0-6,0 4-1,0 0 0,0 1-1,0-1 0,4 0 2,-4 0-1,4 8-3,-4 5 1,3-5 1,0 8 0,1-3 0,0-1 2,-1 1-1,-6-1-1,10 4 1,-7-3-1,0-1 0,7 5 0,0-1 0,0 1 0,4 3 0,-1 1 0,0-1 0,1 1 0,-1 4 0,4 0 2,-7 0-1,4 0-3,-1 4 1,0-5 6,1 5-4,-4-4-3,0 4 2,0-4 3,0 4-3,0 0 3,0-4-2,0 3 2,0-3-2,0-4 5,0-1-5,0 1-3,-4-1 2,1-3-3,3-1 2,-3 5 6,3-5-4,0 1-3,0-5 2,0 1 5,0-1-4,0 1 3,0-1-3,-4 0 5,4 1-5,-10-1-8,3 0 5,0 1 10,7-5-7,-7 0-6,3 1 5,4-1 10,-6-4-8,3 5-14,3-5 10,0 4 11,0 0-8,0 1 1,0-1-1,0 0-1,9 1 0,-9-1 0,4 0 0,3 5 5,-3 0-4,-1 3-5,0 1 3,4-1 8,0 1-5,-7 3 5,7-3-6,0-1 6,4 1-6,-8 4 9,4-5-8,0 1 7,3-1-6,0-4-8,1-3 5,3-1 2,-1-4-2,5-8-61,6-8 48,3-4-256</inkml:trace>
          <inkml:trace contextRef="#ctx0" brushRef="#br0" timeOffset="3498.4386">2102 649 164,'-14'-4'75,"7"4"-59,-3 0-20,7 0 56,-1 0-42,1 0 11,-4 0-14,4 0 17,-1 0-18,0 0 11,1 0-12,-1 4-3,4-4-1,0 0-1,4 0 0,3 0 5,0 0-4,3 0 17,1 0-14,2-4 1,1 0-3,0-1-2,0 5 1,0-4 4,0 4-4,-1 0 0,-2 0 0,6-8-99,4 0-131</inkml:trace>
          <inkml:trace contextRef="#ctx0" brushRef="#br0" timeOffset="2938.1885">2382 140 156,'-13'-20'69,"6"11"-55,-7-3-18,7 8 70,0-4-53,-7 0 24,0 0-26,-3-1 9,0 5-14,0 0 19,-1 4-19,1 0 17,0 4-18,0 4 9,-1 13-10,0 3 6,1 1-7,0 4 6,3 4-6,0 8-2,4 4 0,3 8 1,4 13-1,-1 0-1,4-1 1,4 17-1,3-13 0,-1-7-3,5-5 2,2-4 1,5-8 0,0-4-6,-1-8 5,7-9-36,4-7 28,-1-9-74,-3-12 63,4-9-212</inkml:trace>
          <inkml:trace contextRef="#ctx0" brushRef="#br0" timeOffset="4392.6809">2611-236 180,'0'-4'82,"0"4"-65,0 0-21,0 0 79,0 8-60,0 0 42,0 21-42,0 4 17,-4 12-23,0-1 0,1 10-6,-3 3-33,-2-4 24,5 0-309</inkml:trace>
          <inkml:trace contextRef="#ctx0" brushRef="#br0" timeOffset="9880.8228">2762 988 100,'-18'12'46,"15"-4"-37,0 5-11,3-9 55,-3 0-42,-1 0 27,0 0-28,-3-4 14,1 0-18,0-4 8,2-4-10,-3 0 6,3-5-7,1 1-5,3-4 2,0-1 3,0 5-3,3-8 12,1-5-10,0 1 5,-1 3-5,4 1-1,-1-1 0,1 1 1,0 3-1,3 1-1,1 0 1,-1-1-4,4-3 2,-1 4 4,2-1-3,-2 1 6,-3 4-5,1-1 9,-1 1-8,1 4 2,-1 0-3,0 4 5,-2 0-5,-2 0-5,5 4 3,-4 0 6,3 4-5,0 4-2,0 0 2,1 4 3,-4 5-3,3 3-2,4 0 1,4 1 9,-5 12-6,1 3-7,-4-3 5,1 0-1,-1-5 1,-3 1 0,0-4 0,0-5 2,0-4-1,-3-3-3,-1-5 1,0-4 9,-3-4-6,3-4-1,1-4 0,0-5 18,-4-7-15,0-13 10,0 0-10,0-3 6,0 3-7,-4 0-2,4 1 0,0-5-4,-4-4 2,4 4 6,-3 5-4,3 3-5,0-4 3,0 1-106,7-5 83,4-1-198</inkml:trace>
          <inkml:trace contextRef="#ctx0" brushRef="#br0" timeOffset="-1534.2692">-90-3 96,'-4'0'46,"4"4"-37,0 0-11,0-4 24,0 4-18,0 4 36,0 1-31,0-1 21,0-4-22,0 4 10,0 4-13,0 1 5,4 7-7,-1 13 12,1 3-11,-1 6 3,7 7-5,-6 0 10,3 4-9,0 5 10,0 0-10,3-1 2,-10 0-4,4-4 5,2 1-5,-2-5-3,-1-4 2,5-5 3,-8-3-3,3-8-8,3-5 6,-6-7-122,0-5 97,0-12-117</inkml:trace>
          <inkml:trace contextRef="#ctx0" brushRef="#br0" timeOffset="10840.1718">3598 292 116,'0'-4'55,"0"0"-43,0 0-15,0 4 51,0 0-38,0 0 33,0-4-32,0 4 14,0 0-19,0 0 25,0 0-23,0 0 18,0 0-19,0 0 16,0 0-18,0 8 12,4 8-12,0 5 5,-1 7-7,1 13 15,-1 13-14,0 0 21,-3 3-19,0 12 17,0-3-18,-3-5-2,3-4-1,-3-8 3,3-8-4,0-4-25,-4-9 19,4-3-57,0-9 47,0-8-161,0-8 136,7-4-116</inkml:trace>
          <inkml:trace contextRef="#ctx0" brushRef="#br0" timeOffset="11920.8293">3972 219 116,'-3'-4'55,"-1"4"-43,4 0-15,0 0 51,0 0-38,-4 0 38,4 0-35,-3 0 18,0 0-23,0 0 18,-5 0-19,5 0 4,-4 4-7,0 0 5,0 0-6,4 0 1,-7 4-3,-1 4 8,1 1-7,-4 3 10,4 0-9,-1 5 7,1-1-7,-1 5 4,4-1-6,1 1 6,-1 4-6,-1 8-3,2-4 2,3-1 0,-1 5 0,0-4 0,4 0 0,0-5 0,0 9 0,0 4 0,4-8 0,0-1-6,-1-3 5,0-1 3,4 1-2,4 0 0,-1-1 1,4-3-1,0-1 0,-1 1 0,-2-5 0,-1-3 5,0-1-4,1-4-11,-1 0 8,1-3 0,2-1 2,-2-4 2,-1-4-1,1 0-3,-1-4 1,1 0 6,-2-4-4,2-1 3,-1-3-3,5 0-3,-6-4 1,6-1-5,-5 1 5,0-5 0,-3 1 1,0-5 0,0 1 0,-3-13 8,-4 0 8,3 5-12,-3-1 10,-3 0-11,-1 1 10,1-1-10,-8 0 2,1-4-4,-1 5 5,1-1-5,-1-4-3,2 5 2,-2-1 3,4-1-3,-3 6-2,-1 3 1,1 5 4,3 3-3,0 1 3,0 8-2,0 0-20,-3 4 15,3 4-131,3 0 106,-3 0-203</inkml:trace>
          <inkml:trace contextRef="#ctx0" brushRef="#br0" timeOffset="12772.7988">4173 111 148,'-4'0'65,"1"4"-51,-1 17-17,4-25 82,0 12-63,-3 0 26,3-4-30,-3 9 9,-1-1-15,4 0 10,0-3-11,0-1-6,0-4 1,0-4 5,4 5-4,-1-1-3,4 0 2,3 0 17,0 0-14,5 0 5,-2 0-6,1 0 2,4-4-3,-1 0 5,-4 0-5,2 0-3,2 0 2,-4 0 5,5 0-4,-4 0-3,-1 0 2,1 0-9,-4-4 7,1 0-108,-4 0 86,3-4-199</inkml:trace>
          <inkml:trace contextRef="#ctx0" brushRef="#br0" timeOffset="13796.304">4747-224 156,'-7'0'69,"7"0"-55,-4-4-18,4 8 56,-3-4-42,-1 0 39,1 0-36,0 4 15,-4-4-20,-1 4 15,2 1-18,-1-1 12,0 8-12,0 8 8,0 5-10,0 0 4,-3-1-5,3 5-1,0 4 0,-3 4-1,-4 12 0,4 0 2,-1 4-1,4 2-6,0-2 4,4-4 6,3 0-5,0-4-4,7 1 3,3-13 0,1 0 1,-1-8-6,0-9 5,4-4 0,-3-20 1,-2-4 2,2-1-1,-4 1 2,-4-4-2,1-1 19,-4 1-16,-4 4 13,1-1-12,0 9-3,-4 4-1,-4 8-4,1 13 2,-7 8-19,-1 3 16,4 9-103,1-4 84,2-4-224</inkml:trace>
          <inkml:trace contextRef="#ctx0" brushRef="#br0" timeOffset="14577.3762">5182-162 184,'-3'-4'85,"3"-17"-67,-3 33-23,3-7 58,0 3-43,0 25 25,3 3 0,-3 22-26,0 12 28,0 11-29,0 15 8,0 14-12,-3 18-2,3 8-1,-4-9 1,1 0-1,-1-21-6,0-15 4,-2-26-76,-1-16 61,3-23-258</inkml:trace>
          <inkml:trace contextRef="#ctx0" brushRef="#br0" timeOffset="38505.5782">5511 35 108,'-3'8'49,"3"-4"-39,3-4-12,-3 0 33,0 0-25,0 0 37,0 0-33,0 0 13,0 0-17,0 0 8,0 0-11,4 0 2,-4 0-4,6 0 8,1 0-7,0 0 5,0 0-6,7 0 14,-4-4-11,1 4 3,-4-4-5,-1 0 8,5 4-8,-4-5 2,7 5-3,-1-4-1,5 0 6,-4 0-5,-1 4 11,2-4-9,-6 0-1,2 4-1,-1 0-1,1 0 0,-1 0 2,-3 0-1,0 0-3,0 0 1,0 0 4,-4 0-3,-3 0 9,4 0-7,-4 0-7,0 0 5,0 0-1,0 0 1,0 0 0,0 0 0,0 0 0,0 0 0,3 0-3,-3 0 2,0 0 6,0 0-4,0 0-5,0 0 3,0 0 3,0 0-2,4 8 3,-4 0-2,0 1 11,0-1-10,0 0 8,3 4-10,-3 9 1,0 3-1,0 1 0,0-1 5,0 1-4,3 1 0,-3 2 0,0 1-1,0 4 0,0 0 0,0-1 0,0 5 2,0 5-1,0-5-3,0 0 1,0-4 9,0 0-6,0-9-1,0-3 0,0-1-1,0 1 0,0-1 5,0 1-4,0-5-3,0 9 2,0-1 3,0 9-6,0-4 3,0-1 0,0 1 0,0-4 2,0-1-1,0 1 2,0-5-2,0 1-3,0-1 1,-3 1 1,3-1 0,0-3 2,0-1-1,-3-4-3,3 1 1,-4-1 6,4-4-4,-3 10 0,-1-2-3,1-4 1,-1 1 1,1-5 5,0 8-4,3 1 0,-4-5 2,4 4-2,0-8 2,-3 1-2,3-1-1,0 0 1,0 0-4,0 0 2,0 1 1,0-1 0,0 0-3,0 0 2,0-4 6,0 0-4,0 5 0,0-5 0,0 4 1,0-4-1,0 4-1,0-8 1,0 0 4,0 8-4,0 1-3,0-1 2,0-4 11,0 0-9,-4 4 14,0-4-12,1 0 3,0 0-5,-1 1 5,1-1-6,-1-4 11,-3 4-9,-3 0 13,-4 4-12,-3 8 6,-4-3-7,-3-1-5,-4-4 2,-10 0-84,-7-20 66,4-8-316</inkml:trace>
          <inkml:trace contextRef="#ctx0" brushRef="#br0" timeOffset="36822.5792">5497 35 72,'0'0'32,"0"0"-25,3 4-8,-3-4 31,4 4-24,0 4 12,-1-4-13,1 4 8,-1-4-10,0 0 18,1 0-16,-1-4 7,1 0-9,-1 0 15,1 0-14,-1-4 12,0 0-11,1 0 5,3 0-7,-3 0-2,-1 0 0,-3 0-4,3 0 2,-3 0-22,0 0 18,0-1-169</inkml:trace>
        </inkml:traceGroup>
      </inkml:traceGroup>
    </inkml:traceGroup>
    <inkml:traceGroup>
      <inkml:annotationXML>
        <emma:emma xmlns:emma="http://www.w3.org/2003/04/emma" version="1.0">
          <emma:interpretation id="{E0E22940-EAC5-4BB6-BE9B-7C846E1760A1}" emma:medium="tactile" emma:mode="ink">
            <msink:context xmlns:msink="http://schemas.microsoft.com/ink/2010/main" type="paragraph" rotatedBoundingBox="2389,13614 15918,12459 16186,15599 2657,16754" alignmentLevel="2"/>
          </emma:interpretation>
        </emma:emma>
      </inkml:annotationXML>
      <inkml:traceGroup>
        <inkml:annotationXML>
          <emma:emma xmlns:emma="http://www.w3.org/2003/04/emma" version="1.0">
            <emma:interpretation id="{96ADF5F7-44FC-47BA-8722-E043C61E7859}" emma:medium="tactile" emma:mode="ink">
              <msink:context xmlns:msink="http://schemas.microsoft.com/ink/2010/main" type="line" rotatedBoundingBox="2389,13614 12621,12740 12783,14630 2550,15504"/>
            </emma:interpretation>
          </emma:emma>
        </inkml:annotationXML>
        <inkml:traceGroup>
          <inkml:annotationXML>
            <emma:emma xmlns:emma="http://www.w3.org/2003/04/emma" version="1.0">
              <emma:interpretation id="{E4E9F94B-4837-42CB-94C9-BA6E0022617F}" emma:medium="tactile" emma:mode="ink">
                <msink:context xmlns:msink="http://schemas.microsoft.com/ink/2010/main" type="inkWord" rotatedBoundingBox="2388,13734 10527,12840 10721,14602 2582,15496"/>
              </emma:interpretation>
              <emma:one-of disjunction-type="recognition" id="oneOf1">
                <emma:interpretation id="interp5" emma:lang="en-US" emma:confidence="0">
                  <emma:literal>DEIDERATIELYDESIGIVED</emma:literal>
                </emma:interpretation>
                <emma:interpretation id="interp6" emma:lang="en-US" emma:confidence="0">
                  <emma:literal>DELDERATIELYDESIGIVED</emma:literal>
                </emma:interpretation>
                <emma:interpretation id="interp7" emma:lang="en-US" emma:confidence="0">
                  <emma:literal>DELDERATIIELYDESIGIVED</emma:literal>
                </emma:interpretation>
                <emma:interpretation id="interp8" emma:lang="en-US" emma:confidence="0">
                  <emma:literal>DEIDKERATIELYDESIGIVED</emma:literal>
                </emma:interpretation>
                <emma:interpretation id="interp9" emma:lang="en-US" emma:confidence="0">
                  <emma:literal>DELDKERATIELYDESIGIVED</emma:literal>
                </emma:interpretation>
              </emma:one-of>
            </emma:emma>
          </inkml:annotationXML>
          <inkml:trace contextRef="#ctx0" brushRef="#br0" timeOffset="15013.2137">5037 1550 296,'-10'0'134,"13"0"-105,-10 4-37,4-4 67,0 8-48,-4-4 21,-1 0-23,2 0-8,-1 1 0,0-5-4,0 4 2,4 0 9,-1 4-6,1 0-1,-1 0-79,4 1 61,4-5-148,3 4 127,-1 0-150</inkml:trace>
          <inkml:trace contextRef="#ctx0" brushRef="#br0" timeOffset="4.29533E10">1833 1689 140,'4'-5'55,"-4"5"-30,4 0-10,-4 0 18,0 0-1,0 0 1,0 0-10,0 0-1,0 0-13,0 0 1,0 0 3,0 0-5,0 0 0,0 0 0,0 0 2,3 9-1,1 0 2,0 23 5,-4-1-9,0 5-1,0 4-2,0 5 2,0 4-1,0-4 0,0 4 1,-4 4 3,0-2-4,1-7-3,3-3-4,-4-10 1,0 5 1,0-10 2,4 1-3,0-9-2,-3 0-5,3-5 0,-4 1-5,4-5-2,-4-5-16,4-4-7,-4-4-44,4-5-62,0-5 35</inkml:trace>
          <inkml:trace contextRef="#ctx0" brushRef="#br0" timeOffset="4.29533E10">1728 1912 148,'-4'-4'55,"4"-1"-30,-4 5-21,4 0 13,-4-4-2,0 0 12,4 4-6,4 0-10,-4-5-1,4 1 3,0-1 4,4 1 2,-1-5-2,1 9 2,3-9-4,0 0 1,4 9-3,0-9 0,0 4-3,0 10 1,0-1-2,0 1 0,1-1-5,-5 1-1,1-1-1,3 1 1,0 4-2,0 0 2,7 0-2,-3-1-1,0 6-2,4-1 1,-8 1 3,0 4 1,0 0-4,-4-1 1,0 1 0,1 0 2,-5 0-1,1 0-1,-5 0 1,-3 4 1,0 2-1,-3 2-1,-1 1 1,-4-4-1,-3 3 0,-8 1 2,1 9-1,-9-5-1,-3 1 1,3-1-1,1-4 0,0-9 0,0-5 0,3 0 2,4-8-6,0-5 1,4-9-15,4 0-3,3-4-13,1-5-4,3 0-15,0 0-5,0 5-39,1 4-22,3 4 59</inkml:trace>
          <inkml:trace contextRef="#ctx0" brushRef="#br0" timeOffset="4.29533E10">2354 1872 148,'-4'-4'55,"4"4"-30,0 0-10,0 0 18,0 0-5,0 0 16,0 0-9,-4 0-19,4 0 2,0 0 0,0 0-4,0 4 0,0 1-2,0 4 2,0 4-5,0 5-1,0 4-2,0 5-1,0 4-3,0 14 1,0 4-2,0-3 2,0-1-2,0-1-1,0-3-2,-4-6 1,4-3-10,0-10-5,0 0-17,0-8-4,0-5-18,0 0-5,0-9-41</inkml:trace>
          <inkml:trace contextRef="#ctx0" brushRef="#br0" timeOffset="4.29533E10">2361 1962 156,'4'-14'60,"0"10"-32,3-5-22,-3 4 15,3 1 0,-3-1 2,4 1 3,-1-5 1,1 4-14,-1 1 10,4 0 6,1-5-4,0-5-2,-5 10-9,1-1-1,-1 5-8,1 0-1,-1-9-4,1 0-1,-1 5-6,-3-1-5,0 1-13,-1-1-5,9 1-37,-5 4 1,1 0-1,-1 0-3</inkml:trace>
          <inkml:trace contextRef="#ctx0" brushRef="#br0" timeOffset="4.29533E10">2380 2441 196,'4'-4'74,"-1"8"-40,1-4-20,-4 0 22,4 0-7,3 5 0,1-5-5,3 0-1,0 0-12,1 0 0,0 0 0,-5 0-4,1 0 1,-1 0-7,-3 0-1,0 0-13,-1 0-5,-3 0-17,4 0-7,0-5-18,0 5-7,-1 0-26</inkml:trace>
          <inkml:trace contextRef="#ctx0" brushRef="#br0" timeOffset="4.29533E10">2421 2173 152,'8'-23'57,"-1"23"-30,1 0-12,0 0 20,-1 0-2,1 0 1,-1 0-8,1 0-2,-1 0-13,1 0 2,-4 0 3,-1 0-6,5 0-3,-1 0-7,5 0 0,-5 0 0,1 0 2,-1 0-1,1 0-1,-8 0 1,3 0-1,-3 0-14,0 0-3,4 0-15,-4 0-6,0 0-19,0 0-9</inkml:trace>
          <inkml:trace contextRef="#ctx0" brushRef="#br0" timeOffset="4.29534E10">2787 1921 148,'0'-13'55,"0"8"-30,-4-3-12,4 3 17,0 1-6,0-1-2,0-4 1,0 5 0,0-5-12,0 4 2,0 5 3,0-4 3,0-1 1,0 1-3,0-1 2,0 5-4,0 0 1,0 0-3,0-4 0,0 8 6,0 1-6,-3 4-3,3 0-3,0 4-2,0 1-3,0 3 1,0 6-2,0 4-1,0 4 1,0 0-1,-4 5 2,4 4 1,-4 2-1,0-2-2,1 0 1,-1-9-1,0 1-3,0-1 2,4-4 1,-3-5 0,-1-4 2,4-5-3,0-4-2,0 5 2,0-14 2,0 0 0,0 0-1,4 4-2,-4-4 1,0 0 1,0 0 2,0 0-1,3 0-1,1 0-2,0 0 1,3 0 1,-7 0 0,8 0 2,-1 0 1,5 0 1,-1 0 0,0 0 0,0 0 0,0 0 2,-3 0-3,-1 0 0,1 0-1,-4 0 1,-4 0-2,8 0-1,-8 0 1,4 0-1,-4 0-5,3 0 1,-3 0-18,4 0-6,-4 0-12,4-4-2,0-1-13,-4 1-6,0-1-41,3 1-35,1-1 55</inkml:trace>
          <inkml:trace contextRef="#ctx0" brushRef="#br0" timeOffset="4.29534E10">3010 1966 140,'-5'-4'52,"10"4"-28,-5 0-11,0 0 17,0 0 0,0-5 2,0 1-4,0-1-3,0 1-13,0-1 6,0 1 4,0-1-2,0 1 0,0-1-7,3 1-3,-3 4 6,0 0 1,0 0-2,8 9 1,-4 4-5,-1 10-1,1 3-2,0 6 2,0-1-5,-1 9-3,-3 6-1,0-1 1,0 4-1,0-4 2,-3 4-2,-1 0 2,0 0-4,4-9 0,-4-4 1,4-9 0,-3-5-9,3-4-2,0-4-1,-4-5 2,-4-5-5,8-4-1,0-4 2,0-14 1,0 4 5,0-4 3,0 5 0,0-5 1,0 5 0,8-5 3,-4-4 0,-1 4 3,1 0-3,0-5 0,-4 5 1,0-4 2,0-5-1,0-4 2,0 0 7,0 8 3,-4 1 0,4 0 0,0-1-1,0 1 0,0 0-4,0-2 0,0 2-3,4-1 2,0 6-2,-1-1 2,5 0-2,-1 0 2,1 5 0,-1-1 3,1 1-3,-1-1 1,1 5-5,-1 0 0,1 0 1,-1 0 0,1 1 0,-1 3 0,5-4 2,0 5-3,-1-5-2,0 4 0,0 1-4,-3-1 2,-1 1 1,1 4 2,-1 0-1,-3 0-1,4 0 1,-5 4 1,1 1-3,0-1 0,3 1 1,-3 4 0,4-5 0,-5 5 0,5 0 0,-4 0 0,3 4 0,-3 1 2,0 4-1,0 0-1,0 4 1,-4 5-1,0 0-3,0-5 2,-4 9 1,0-4 0,0 1 0,-4-1 2,1-5-3,3 0 0,0-4 1,1-4 2,-1-5-3,0 0 0,0 0 1,1-9 2,-1 4-1,0-4-1,4 0-2,-4 0 1,4 0 3,-3 0 1,-1-4-4,4 4-1,0 0 1,0 0 2,0 0-2,0 0 0,0 0 1,0 0 0,0 0-3,4 0 2,-4-9 1,0 9 0,3 0 0,5-5 2,-1 1-3,-3 4 0,4 0 1,-1 0 0,1 0 0,-1 4 0,1 1 0,0 4 0,-1 0 0,1-5 0,-1 0 0,1 5 0,-1 0 0,1 0 2,-1 5-1,-3-1-1,0 5 1,-4-5-1,0 5 2,-4 5-1,0-5-1,-3-1 1,-1 6 1,-3-5-1,0 0-1,-4-5 1,-1 0-1,-3-4 2,-3 0 1,-4 0-4,-1 0 1,1-4-16,-5-1-6,1 1-14,4-1-4,0 1-8,7-1-2,-3-4-42,6-9-17,5-9 4</inkml:trace>
          <inkml:trace contextRef="#ctx0" brushRef="#br0" timeOffset="4.29534E10">3503 1917 184,'0'-5'68,"0"5"-36,0 0-15,0 0 22,0 0-7,0 0 1,0 0-3,0 0-1,0 0-16,0 0 1,4 5 0,0 4-3,-1 0-1,1 0-2,-4 4 0,4 5-2,0 4-1,-1 1-3,1 4-2,-4-1 1,4 6-1,-4 9-3,0-1 2,0 0 3,0-4 1,0 4-1,0-4-2,-4-4 1,0-6 1,1-3-3,-1-5-2,0 0-20,4-5-4,0-4 1,0 9-6,0-14-2,0-4-6,0 0 0,0-4-20,0-5-51,0-5 18</inkml:trace>
          <inkml:trace contextRef="#ctx0" brushRef="#br0" timeOffset="4.29534E10">3537 2087 132,'-4'-9'52,"4"4"-28,-4-4-17,4 9 13,0-4-4,0 0 3,0-1 3,0 1 3,-3-5-13,-1 0 6,0 0 3,4 0 0,0 4 2,0-4-4,0 0-2,0 1-3,0-1-1,0 0-1,4 0 0,0 0 0,-1 0 2,5 0 2,-4 4-1,3 1-5,1-1-4,-1 1-3,-3-1-3,3 1 1,2 4 1,-2-4-3,1 4 0,-1 0 1,1 0 2,-1 0-1,1 0-1,-1 0-2,1 0 1,-1 0 1,1 0 0,-1 0 0,-3 0 2,0 0-1,-1 0-1,-3 0-6,8 0-4,-8 0-8,0 0-3,0 0-3,0 0 3,0 0-7,-4 4-2,0 0-1,1 1-1,-1-1-2,0 1-1,0-1-3,1 5 1,-1-4 7,0 4-8,0 0 8,1 4-10,-1 1-2</inkml:trace>
          <inkml:trace contextRef="#ctx0" brushRef="#br0" timeOffset="4.29534E10">3533 2459 156,'0'4'60,"0"1"-32,4-5-13,-4 0 18,0 0-3,0 0 2</inkml:trace>
          <inkml:trace contextRef="#ctx0" brushRef="#br0" timeOffset="4.29534E10">3544 2495 394,'4'13'34,"4"1"-1,-1-5-7,1-1-2,-1-3-4,1-1-3,4 1-5,-5-5 0,1 0-7,-1-9-1,1 4 0,-1 1 0,1 0-5,-5-1-1,1-4-24,-4 0-7,0 0-28,0 0-9,0 0-58</inkml:trace>
          <inkml:trace contextRef="#ctx0" brushRef="#br0" timeOffset="4.29534E10">3567 2127 108,'-4'10'41,"4"-10"-22,0 0-7,0 0 16,0 0 1,0 0 3,0 0-4,4 4-3,0 1-13,-1-5-1,1 0 2,4 4-1,-4 1 1,4-5 1,-5 4 2,5 1 15,-1-5-6,1 4-2,-1-4-6,1 0-1,-1 0-7,1 0-1,-1 0-2,1 0 1,-4-4-4,-1 4-2,5 0 0,-1 0-1,-7-5-3,8 5 2,-4 0-8,-1-4-2,-3-1-10,4 1-4,0-1-8,-4 1-3,0 0-9,0 4-2,-8 0-106,5 0 54</inkml:trace>
          <inkml:trace contextRef="#ctx0" brushRef="#br0" timeOffset="4.29534E10">3812 2069 156,'0'-9'60,"0"5"-32,0-1-15,0 1 17,0-1 2,0-4 6,0 0-8,0 0-1,0 0-16,0 0 1,0 0 0,4 5-1,-4 0 0,0-1-1,0 5 0,0 0 0,0 0 0,4 9-4,-1 4 0,1 5-3,-4 0 2,0 5-6,0-1-1,0 14 2,0 0 3,0 5-2,0-1-2,0 0 0,-4 5-1,1-5 0,-1 0 2,0 1-1,0-6-1,1-3-2,-1-5 1,0-5 1,0-4 2,1-5-6,-1-4 1,0 0-4,0-4 0,4-5 1,0 0 2,0-5 2,-3 1 1,3-10 1,-4 1 0,0-1 0,4-4 2,0-4-3,0 0 0,0-5 1,0-4 2,0-1 3,0-8 2,4 0-3,0 0-1,-1-5 3,1 5 1,0 4-1,0-1 1,-1 1 0,5 1 1,-1 3-4,1 5-1,-1 1-3,1 3-1,-1 1 1,1 4 2,-1 0-1,5 9 2,-4 5 0,-1-1-1,1 5-2,-1 0 1,1 5-1,-1-1 2,1 1 1,-1-1-1,5 5-2,-5 0-2,1 0-1,-1 4 2,1 1 2,-1-1 2,1 1 1,-1-1-2,1 5-2,-5 0 1,1 0-1,1 0-3,-5-5 2,0 5 1,-5 0 2,5 4-1,-4-3 2,1 8-4,-5-5 0,1 1-1,-1-6-2,1 1 0,-1-4 3,1 4 0,-1-5 1,1 0-3,-1-4 0,1 0-1,3-9 3,0 0 2,0 0 4,4 0-4,0-4-1,0-1 0,0 1 0,0 4 0,0-5 0,0 1 0,4 4 2,0 0-1,-4 0 2,7 4-2,1-4-1,3 9 7,4 5-2,-4-1 3,1 1-3,-1 3 2,0 1-2,5 0 2,-5 0-4,-3 0 0,-1 4-1,1-4 1,-1 0-15,-3-4-27,0-1-10,-1-4-15,1 0-3,0 0-36,3-5-51,1 1 44</inkml:trace>
          <inkml:trace contextRef="#ctx0" brushRef="#br0" timeOffset="4.29534E10">4205 1947 104,'0'-5'38,"4"5"-20,-4-4-6,0 4 13,0 0-5,0-5 1,0 1-1,0-1 2,4 1-12,-4-1 3,3 1 1,-3-1 4,4 5 1,0-4 1,0 4 2,-1 0-3,-3 0 0,0 0-1,0 0-2,4 0-2,0 4-1,0 5-3,-1 0-1,1 5-3,0 4-1,0-1-3,-4 6-2,0 4 1,0-1-1,0 6 0,0 8 2,0-3 1,0-2 1,0 1-2,0-5 1,0 1-4,0-5 0,-4-5 1,0 0 2,4-4-1,-4-4-1,1-1-2,3-4 1,-4 0 1,4-5 2,-4 1-1,4-5-1,0 0 1,-4 0-1,4 0-3,0-5 0,-3-4 2,3 5 2,-4-10-5,4-3 3,-4-1 2,4-9-2,0 0 0,0-4 1,0-5 2,0 5 1,0-5 1,0 0 0,0 0 0,4 0-2,0 5 1,-1 4-2,1 0 2,0 5 0,3-1 1,5 1-2,-1 0 1,8-1 0,-4 1 1,0 4-2,0 0 1,0 5 2,-3-1 2,3 5-1,-4 0 1,0 5-4,0-1-2,-3 1 2,-1 4 0,1 4-1,-1 1-2,5 4 1,-5 0 1,1 9-1,0 0 2,-1-1-4,1 1 0,-1 5 1,1-1 2,3 5-1,0 0 2,-3-1-2,-1 6 2,1 3-2,-4 1 2,-1 4-2,1 2 2,-4-2 0,0-4 1,0 4-5,0-9 1,-4 0 2,1-4 3,-1-9-4,0 0-1,0-5 0,1 1 2,-1-5-8,0-5-1,0 1-14,1-5-4,-1 0-5,0-9 1,0 0-2,1-5 0,-1 5-3,0-4-21,0 0-14,1-1 12,-1 1-22,-4-1-18,1 5 46</inkml:trace>
          <inkml:trace contextRef="#ctx0" brushRef="#br0" timeOffset="4.29534E10">4269 2292 200,'-26'9'74,"26"-5"-40,-4-8-24,4 4 17,0 0-9,0 0 0,0-5-5,0 5 0,4-4-7,-1 4 3,1-18 3,7 9 5,1 0 2,6 0 7,1 0-7,-3 0-2,-1 5-5,0-5 0,0 0-5,0 0 1,0 0-5,-4 0-2,4 0-3,-4-4 1,1-1-17,-1 1-8,-3-6-15,0 1-5,3 0-17,-4-4-8,8 4-32</inkml:trace>
          <inkml:trace contextRef="#ctx0" brushRef="#br0" timeOffset="4.29534E10">4740 1942 148,'-8'0'55,"5"5"-30,-1-1-7,4-4 20,0 0-6,0 0 1,0 0-7,0 0-4,0 0-12,0 0 2,0 0 2,0 0-1,7 0 2,1 0 3,0 0 1,3 0-2,1 0 2,-1 0-1,0 0-2,0-4-4,4-1 0,0 1-9,4-1-2,-4 1-1,1-1 2,-1 1-1,-4-1 2,0 1-4,1-1 0,-1 1-6,0-5 0,0 5-6,1-1-2,-5-4-2,1 0-3,-1 0-4,4 0 0,-7 5-14,0-1-5,-4 1-10</inkml:trace>
          <inkml:trace contextRef="#ctx0" brushRef="#br0" timeOffset="4.29534E10">4868 1951 148,'0'5'57,"0"-5"-30,0 4-16,0-4 18,0 0-4,0 0 0,4 9-2,0 0 0,4 4-13,-1 5 5,1 0 5,-1 4-2,1 5 1,-4 5-6,-1 4 0,-3-4-4,4 8 0,0 0-5,-4 5-3,0-10 2,4-3 0,-4-5-1,0-10-2,3 1-15,-3-9-5,0-9-32,4-4-12,4-5-50</inkml:trace>
          <inkml:trace contextRef="#ctx0" brushRef="#br0" timeOffset="4.29534E10">5136 2395 204,'0'13'77,"4"-9"-42,-4-4-32,0 0 17,0 0-1,7 0 3,1 5-1,0-1-1,-1-4-10,-3 5 2,4-5 2,-5 0-3,5 0-1,-4-5-6,3 1-1,-3-1-6,3-4 0,1 1-23,-1-1-11,1-5-20,-1 1-7,1-1-34</inkml:trace>
          <inkml:trace contextRef="#ctx0" brushRef="#br0" timeOffset="4.29534E10">5189 1920 172,'0'-5'66,"4"1"-36,-4 4-15,0 0 18,0 0-5,0 0-2,0 0-3,0 0-3,0 0-10,0 0 5,0 0 2,0 0 2,0 4 1,0 5-3,0 0 0,0 5-5,0-1 0,-4 5-5,4 4-2,-4 1 0,4-1-1,-3 9-2,3-4 1,0 10-4,-4-6 0,-4-4 3,5-5 1,-1 1-8,-1-6-4,2-3-9,-1-1-1,4-8-14,0-5-5,0 0-1,0-5-1,0-17-42,0-5-19</inkml:trace>
          <inkml:trace contextRef="#ctx0" brushRef="#br0" timeOffset="4.29534E10">5158 1956 184,'12'-9'68,"-12"9"-36,0-5-22,4 5 20,0-4-7,-4-1 1,4 1-4,-1-1-1,1 1-10,0-1 8,0 1 3,-1-1 3,5 1 1,-1 0-7,1-1 0,-4 5-6,3 0-1,-3-4-4,0 4-1,-1 0-3,5-5-2,-4 5 1,-1 0-1,1-4-5,0 4-1,0-5-17,-1-8-41,-3 4 2,0 0-31,0 4-48,-3 1 39</inkml:trace>
          <inkml:trace contextRef="#ctx0" brushRef="#br0" timeOffset="4.29534E10">5185 2081 176,'-3'18'68,"3"-9"-36,3-1-24,-3-8 16,0 0-3,0 0-1,4 9 3,0-3 2,-4-6-13,4 13 4,3-13 2,1 5-2,-1-5 1,1 0-5,-1 0-2,-3 0-4,3 0 1,-3-5-4,4 1-2,-5-1 0,1 1-1,4-2 0,-5 2 2,1-1-12,0 1-6,0 0-7,-1-1-1,-3 1-9,0-1-4,0 1-18,-3 4-7,-1 0-25</inkml:trace>
          <inkml:trace contextRef="#ctx0" brushRef="#br0" timeOffset="4.29534E10">5521 1728 136,'3'-14'52,"-3"14"-28,4 0-11,0 0 19,-4 0 2,0-4 1,0 4-1,0 0 1,0 0-19,0 0 4,0 0 3,0 0-1,0 0 1,4 9-6,-1 0-2,-3-9-5,0 9-1,0 9-5,0 4-3,0-4 0,-3 4-1,-1 5 0,0 4 0,0 0 0,-3 1 2,-4-1-1,3 0 2,1-4-2,-1 0 2,-3-9-4,7 0 0,0 0 1,1-5 2,3-3-1,0-1-1,0 0 1,0-9 1,0 0-1,0 0-1,0 0 1,0 0 1,11 0 5,0-5-5,0 1-3,1-1 0,-5 1 0,4-2 1,1 2 2,-1-1-1,0 1 2,-3 0-2,-1-1 2,5 1-2,-1 4-1,1 0 1,-5 0-1,1 0 0,-1 0 2,1 0-1,-1 0 2,-7 0-15,4 0-5,0 0-15,-1-5-8,1 1-5,0-5 0,0 0-13,-4-5-5,0 1-32</inkml:trace>
          <inkml:trace contextRef="#ctx0" brushRef="#br0" timeOffset="4.29534E10">5619 1799 244,'0'-4'90,"0"-19"-48,4 14-40,-1 5 17,1 0-1,-4 4 1,0 0-4,4-5 1,-4 5-9,0 0 7,7 5 3,1 8-3,-1-4 0,-3 4-4,7 5 1,1 0-2,3 0 2,0 0-2,0 0 0,0 0-3,0-1-1,-3-3-3,-1-1 1,0 1-2,0-5 2,1-1-4,-1-3 0,0-5-6,-3 0-3,-1-5-16,1 1-9,0-5-14,-1 0-7,1-4-34</inkml:trace>
          <inkml:trace contextRef="#ctx0" brushRef="#br0" timeOffset="4.29534E10">5958 1620 160,'0'-4'60,"4"4"-32,-4 0-13,0 0 20,0 0-2,0 0 3,0 0-5,3 4 1,1 1-18,0 4 5,0 4 2,-1 5 0,-3 9-1,0 13 1,-3 5-1,-1 8-5,-4 6 1,-3 12-7,-4 5-3,0 0-3,0-8-3,0-5-21,4-5-9,3-5-36,5-21-15,3-10-54</inkml:trace>
          <inkml:trace contextRef="#ctx0" brushRef="#br1" timeOffset="1.06497E9">7117 1513 184,'4'-16'82,"10"11"-65,-4-3-21,-10 8 48,4 0-36,-1-4 26,1 0-25,-1 0 25,4 0-25,0 0 7,0 0-12,-1 0 3,1-1-5,1 1 5,-2 4-6,1 0-28,0-4 22,-3 4-103,-1 4 84,0 5-176</inkml:trace>
          <inkml:trace contextRef="#ctx0" brushRef="#br1" timeOffset="1.06497E9">7639 1354 112,'3'-4'52,"4"4"-41,-7-25-14,0 17 71,4-4-54,-4 0 54,0-5-51,7-3 28,-7-5-33,0 1 15,-3-1-19,-1 0 15,-3-3-18,0 3 7,0-4-9,0 5 12,-3-5-11,0 5 12,-1 7-12,1 5 14,-1 0-13,5 3 3,-1 18-3,0-1-3,0 4 7,-4 9-7,4 3 5,1 5-6,2 8-8,1 0 5,3 0 1,3-5 1,1 5 11,2 0-9,1 4 5,4-4-5,-1 3-4,1-3 2,-1 0 3,4 0-3,-4-1 0,1-3 1,-1 0-1,4 0 0,-4 0 0,-3-1 0,0 1 2,-7 4-1,7 0 5,-10-4-5,-1 0 3,-3-1-3,0-3 2,-3 4-2,3-9 19,-10 1-4,-7-9 0,-15-16-8,5-8-5,6 0-4,4-4 0,3-1-10,0-3 8,8-4-113,-1-9 90,4 0-326</inkml:trace>
          <inkml:trace contextRef="#ctx0" brushRef="#br1" timeOffset="1.06497E9">7860 1067 196,'-3'-12'88,"3"8"-69,-4 0-24,4 4 72,0-4-54,0 0 44,0 4-43,0 0 30,-3 0-33,3 0 19,0 4-22,0 8 10,0 8-13,3 13 11,4 8-12,1 21 23,-2 11-21,1 9 15,0 3-16,0 2 9,0-5-11,4-13 2,-5-7-4,-3-13 2,1-8-2,-4-12-40,0-9 31,-4-8-182,-2-8 147,-1-12-227</inkml:trace>
          <inkml:trace contextRef="#ctx0" brushRef="#br1" timeOffset="1.06497E9">8327 1272 112,'0'-8'52,"0"8"-41,4-4-14,-1 4 60,-3-4-46,0 0 36,0-5-35,0-3 30,0 0-31,0 0 19,0-5-22,-3-3 13,-1-1-16,1 1 20,-1-1-19,-3 1 5,1 3-7,-1-7 5,-1-9-6,-5 8 4,2 5-6,1 3 14,-1 5-11,5 4 6,-12 12 1,5 4-8,-1 9 7,0 3-7,4 5-2,-1 12 0,0 8 13,5 4-11,3 8 1,3 13-2,0 4 1,3 3-2,0-8 5,4 1-5,4-4-3,-1-5 2,4-8 0,0-12 0,-4-4 0,0-8 0,1-9 0,-1-3 0,4-9 5,0-4-4,0-4-3,0-4 2,-1-4 0,-2 0 0,-1-5-3,4 1 2,-7-4 12,-1-1-9,2 1-3,-5-1 1,-3 1 3,0 0-3,-3-1 12,-1-3-10,-3-5 3,1 5-4,-2 3 2,-2 1-2,3-1 2,0 5-2,0 0-37,4 4 28,0-1-134,-1 1 110</inkml:trace>
          <inkml:trace contextRef="#ctx0" brushRef="#br1" timeOffset="1.06497E9">8286 1669 200,'-4'20'92,"4"-12"-73,0-3-24,0-5 75,0 0-56,0 0 31,0 0-32,0 0 6,4 0-13,2-5 15,2 1-16,-1 0 4,3-8-7,0 4 5,7-5-6,-3 1 6,0 4-6,-4 0 0,1 0 0,-1-1-1,1 1 0,-4 4-104,-4 0 82</inkml:trace>
          <inkml:trace contextRef="#ctx0" brushRef="#br1" timeOffset="1.06498E9">8617 993 156,'-3'-20'72,"-1"16"-57,4-8-19,0 12 84,4 4-64,-4 4 51,3 8-49,1 13 40,3 16-43,-1 12 28,2 21-31,-1 17 21,-1 2-24,-2 1 0,3 1-6,0-13 1,-1 0-3,-2-17-3,-1-11 1,1-9-10,0-12 8,-1-13-77,-3-7 62,-3-17-116,-5-17 102,1-7-193</inkml:trace>
          <inkml:trace contextRef="#ctx0" brushRef="#br1" timeOffset="1.06498E9">8673 1182 136,'3'-16'62,"-3"12"-49,3-1-16,-3 5 88,0 0-68,0 0 65,0 0-61,0 0 28,0 0-36,4 9 21,-1-1-25,8 4 3,-1 4-8,5 9 5,-2 20-6,4 8 15,1 16-14,3 5 24,-1 4-22,1 4 3,0-8-6,-4 7-2,0-11 0,-3-8 7,-1-9-6,-2-8 2,-4-8-3,0-13 11,-4-7-10,-3-17 3,0-21-4,-3-7-6,-1-26 4,1-7 3,0-13-2,3 0-2,0-8 1,0 5 1,0 3 0,3 8 0,0 5 0,1 0-59,-1 8 46,1 4-71,0 4 64,-1 8-305</inkml:trace>
          <inkml:trace contextRef="#ctx0" brushRef="#br1" timeOffset="1.06499E9">9323 1284 116,'0'-4'55,"0"4"-43,0 0-15,0 9 68,0-9-52,0 0 35,0 0-35,6 0 26,1 0-29,1 0 15,-2 0-19,5 0 6,-1 0-9,0 0-5,1-5 2,-1 1-9,1 0 7,-1 4-10,0 0 9,-3 0-108,0 4 87,0 9-148</inkml:trace>
          <inkml:trace contextRef="#ctx0" brushRef="#br1" timeOffset="1.06499E9">9312 2165 168,'-3'4'78,"3"-4"-61,3-13-21,1 13 62,-1-4-47,4-4 42,0 0-40,0 0 27,0 0-30,3-9 15,1 1-19,-1 3 8,1 9-10,-2 0-2,6-4-1,-5 0-7,0 0 5,4-5-76,0 1 61,-4 0-258</inkml:trace>
          <inkml:trace contextRef="#ctx0" brushRef="#br1" timeOffset="1.06499E9">9347 1771 100,'0'-8'46,"0"8"-37,7-12-11,-4 12 55,1-4-42,3-5 41,-1 5-39,1 0 24,1 0-27,-2 0 25,5-8-26,-4 4-2,3-1-4,0-3 0,0-4-2,1 12-1,-4 4 1,-4 0-29,1 8 22,-4 4-124,-4 0 101,4 1-104</inkml:trace>
          <inkml:trace contextRef="#ctx0" brushRef="#br1" timeOffset="1.06499E9">9305 1215 136,'4'-4'62,"-8"4"-49,4 0-16,0 0 46,0 0-35,0 0 31,0 0-29,-3 8 26,3-4-27,0 4 15,0 0-18,-3 5 6,-1 7-9,4 13 26,4 8-22,-1 11 19,0-3-19,-3-4 18,4 17-18,-4-13 2,3 13-7,1-13 2,-1 12-3,1-7 5,-4 11-5,0-12-19,0-3 14,0-9-61,0-9 51,0-3-124,-4-29 106,4-29-140</inkml:trace>
          <inkml:trace contextRef="#ctx0" brushRef="#br1" timeOffset="1.06499E9">9557 1688 96,'3'-16'46,"1"-5"-37,24-24-11,-15 25 49,2-9-37,2 0 47,4 1-43,-1-1 49,1 0-47,3 9 42,0 16-43,1 4 23,-1 4-28,0 8 17,0 13-20,1 12 2,-5 12-7,-3 8 5,-2 5-6,-5 3 0,-7 1 0,-3 3-1,-7-3 0,-3 0 5,-1-17-4,5-4 0,-15 12 0,4-12 1,-14 0-1,3-5-3,-13-7 1,6-4-75,-7-17 60,7 0-295</inkml:trace>
          <inkml:trace contextRef="#ctx0" brushRef="#br1" timeOffset="1.06499E9">9727 1242 176,'-8'-4'78,"5"4"-61,3-4-21,0 8 53,-3 0-39,0 1 52,-1 3-46,0 4 34,4 13-37,0 12 15,4 19-20,-4 9 6,4-15-10,-4-5 9,3 29-10,0-13 2,-3 5-4,0 32 2,0-24-2,0-13-3,0 5 1,0-9-27,-3-8 22,0-4-74,-1-12 62,0-4-169,1-18 143,-1-3-79</inkml:trace>
          <inkml:trace contextRef="#ctx0" brushRef="#br1" timeOffset="1.06497E9">6263 1294 148,'-3'-25'65,"3"21"-51,0-4-17,0 4 32,3 0-24,0-5 44,1-3-38,3-4 23,0-5-24,3 1 30,1-5-30,2 1 20,12-5-22,-1 4 10,0 1-13,0-5 16,1 4-16,-1 5 12,0-1-12,-3 9 11,3 4-12,0 0 6,-3 4-7,-1 12 12,-2 8-11,-1 5 6,0 3-7,-3 13 4,3 4-6,-4 4 3,2 5-3,2 7 2,0 0-2,0 5 5,-3 7-5,0-3 3,0 4-3,0 3 8,-4 1-7,-3-8-4,0 8 2,-3-9 3,-4-7-3,-8-9 9,-2-4-7,-8-8 2,-2-5-3,-4-7 5,-4-4-5,-3-1 9,-7-4-8,-3 5-4,-4-9 2,-3 5 0,-1-5 0,8-12-37,3 0 29,3-8-114,4-5 94,7-7-294</inkml:trace>
          <inkml:trace contextRef="#ctx0" brushRef="#br1" timeOffset="1.06497E9">6519 1085 108,'-10'-13'52,"10"5"-41,-4-4-14,4 8 74,0 0-57,0-4 41,-3-1-41,3 1 34,-4 0-35,4 4 29,-4-4-31,1-1 25,0 1-27,-1 0 7,4 8-12,-3-4 12,3 8-12,0-4 6,0 25 4,0 12-10,3 12 9,1 12-10,2 17 18,2 12-16,-1 5 1,3 3-4,-3 4 10,-4-3-10,1-5 8,-1-4-7,0-12 6,-3-4-6,0-13 6,-3-12-6,0-12-2,-1-8 0,-3-13-21,-3-11 16,0-14-63,-1-7 51,4-9-49,0-3 49,0-5-104,4 0 92,0 0-190</inkml:trace>
          <inkml:trace contextRef="#ctx0" brushRef="#br1" timeOffset="1.06497E9">6961 1036 120,'0'-21'55,"0"17"-43,0 0-15,3 0 63,-3 0-48,0 4 46,0-4-43,3 4 45,-3 0-45,0 0 24,0 0-29,4 8 17,3 12-20,0 13 18,0 12-18,0 8 7,3 13-10,0 8 12,0 4-12,1-1 3,-1-3-5,-3-4 5,0-4-6,0-9 6,-4-8-6,-3-12 0,0-8 0,0-9-63,-3-8 49,0-12-116,-1-8 98,1-8-210</inkml:trace>
          <inkml:trace contextRef="#ctx0" brushRef="#br1" timeOffset="1.06497E9">7092 1921 228,'3'-8'101,"0"4"-79,1-5-28,0 5 85,-1 0-63,7 0 45,1 0-45,-4-4 16,3 0-23,1 3 14,-5 1-17,1 0 11,0 0-12,3-4-3,-3 0-1,4 0 1,-1-1-1,1 1 5,-1 0-5,1-4-70,-2 3 55,2 1-232</inkml:trace>
          <inkml:trace contextRef="#ctx0" brushRef="#br1" timeOffset="1.06497E9">7050 1146 128,'0'-4'59,"0"4"-47,-3 4-15,3-4 74,0 0-57,0 0 32,3 0-33,1-4 34,-1 0-35,4-4 24,0 0-26,0-1 6,0 1-12,0 0 23,7 0-21,-4 0 15,0 4-16,1-1 0,-1 1-3,1 4-2,-5 0 1,1 0 1,0 4-1,0 1 5,0 3-5,0 0-56,-3 4 44,-1 1-157,0 7 130,0 1-147</inkml:trace>
        </inkml:traceGroup>
        <inkml:traceGroup>
          <inkml:annotationXML>
            <emma:emma xmlns:emma="http://www.w3.org/2003/04/emma" version="1.0">
              <emma:interpretation id="{7D976D23-E73B-44F7-B975-B9489440FD63}" emma:medium="tactile" emma:mode="ink">
                <msink:context xmlns:msink="http://schemas.microsoft.com/ink/2010/main" type="inkWord" rotatedBoundingBox="11365,13266 12657,13156 12783,14630 11491,14740"/>
              </emma:interpretation>
              <emma:one-of disjunction-type="recognition" id="oneOf2">
                <emma:interpretation id="interp10" emma:lang="en-US" emma:confidence="1">
                  <emma:literal>for</emma:literal>
                </emma:interpretation>
                <emma:interpretation id="interp11" emma:lang="en-US" emma:confidence="0">
                  <emma:literal>[for</emma:literal>
                </emma:interpretation>
                <emma:interpretation id="interp12" emma:lang="en-US" emma:confidence="0">
                  <emma:literal>'for</emma:literal>
                </emma:interpretation>
                <emma:interpretation id="interp13" emma:lang="en-US" emma:confidence="0">
                  <emma:literal>yon</emma:literal>
                </emma:interpretation>
                <emma:interpretation id="interp14" emma:lang="en-US" emma:confidence="0">
                  <emma:literal>Jon</emma:literal>
                </emma:interpretation>
              </emma:one-of>
            </emma:emma>
          </inkml:annotationXML>
          <inkml:trace contextRef="#ctx0" brushRef="#br1" timeOffset="1.06499E9">10945 1255 96,'0'-13'42,"0"5"-33,0-4-11,0 4 61,-4-5-47,1-3 35,-1-4-35,1-1 16,-4 1-20,-4-5 17,1-4-18,-7 5 21,3 3-21,0 5 16,0-1-17,1 9 20,-1 4-20,0 0 17,0 4-18,0 4 9,0 4-10,0 1 6,4 3-7,3 4-2,3 9 0,4 8 1,4 4-1,3 8 2,3 12-2,4 4 5,0 17-5,10 7 9,0 1-8,-3 1 7,0-1-6,-3 0 6,-1 0-6,0-8 1,-6-21-3,-5-8-1,1 13 1,0 11 13,-3-27-11,-1-11-10,-3 2 6,0-4-5,-7 0 4,-3 0-27,0-13 23,-1-3-68,-6-17 57,-7-13-189,10-7 159,3-1-74</inkml:trace>
          <inkml:trace contextRef="#ctx0" brushRef="#br1" timeOffset="1.06499E9">10733 1836 156,'-13'0'69,"9"0"-55,1 0-18,3 0 67,0 0-50,0 0 37,0 0-36,3 0 20,-3-4-25,7 0 17,0-5-19,4 1 16,-1 0-18,0 0 18,1 0-18,6 3 12,-3 1-12,6 4 5,-2 4-7,-1 1-2,-3-1 0,0 0-1,-4 4-12,1-4 10,-1-4-61,1 0 49,-5-4-132,1 0 112,4 0-154</inkml:trace>
          <inkml:trace contextRef="#ctx0" brushRef="#br1" timeOffset="1.06499E9">11270 1463 116,'0'-13'52,"3"5"-41,-3 8-14,0 0 93,0 0-71,0 4 49,-3 0-49,0 9 19,3 3-27,-4 9 24,4 8-26,4 3 7,-1 5-12,0 5 3,4 3-5,0-4 5,0-4-6,0-4-3,3-9 2,1-3 3,3-9-3,-1-3 0,5-9 1,-4-8-1,-4-5 0,0-7 5,-2-4-4,-5-9 0,-6-4 0,-1-12 4,-3 0-4,-3 0 3,-1 4-3,-2 4 2,-5 8-2,1 5 2,-1 7-2,1 5-96,-1 4 75,1 4-220,7 8 184,3 4-24</inkml:trace>
          <inkml:trace contextRef="#ctx0" brushRef="#br1" timeOffset="1.06499E9">11529 1877 88,'4'0'42,"-1"0"-33,1-4-11,-1 4 63,1-4-48,2-1 32,1-3-33,1-4 29,-2-4-30,1-1 25,0 1-27,-3-1 40,-1-3-37,0-5 11,-3-3-16,0-1 12,0 0-14,0-4 9,-3 5-11,0-1-1,-1 0-1,4 5 7,0-1-6,0-4-4,0 5 2,4 8-3,-1-1 2,0 2 1,4 7 0,1-1-3,-2 5 2,8 0 4,0 0-3,3 8-2,1 4 1,-5 9 6,4 6-4,1 6 3,-1 8-3,0 8 5,-3 4-5,0 0 6,0 5-6,-3-5 14,-1-4-11,0-4 0,-2-4-2,-2-9 1,8-7-2,7-13-1,-4-12-25,4-16 20,-1-13-167,8-21 135,4-11-181</inkml:trace>
        </inkml:traceGroup>
      </inkml:traceGroup>
      <inkml:traceGroup>
        <inkml:annotationXML>
          <emma:emma xmlns:emma="http://www.w3.org/2003/04/emma" version="1.0">
            <emma:interpretation id="{33A9BB12-4BD2-4E25-ACB7-4FC434FB3FAF}" emma:medium="tactile" emma:mode="ink">
              <msink:context xmlns:msink="http://schemas.microsoft.com/ink/2010/main" type="line" rotatedBoundingBox="7631,14801 16160,14681 16176,15775 7647,15895"/>
            </emma:interpretation>
          </emma:emma>
        </inkml:annotationXML>
        <inkml:traceGroup>
          <inkml:annotationXML>
            <emma:emma xmlns:emma="http://www.w3.org/2003/04/emma" version="1.0">
              <emma:interpretation id="{D9A6B887-196E-4C5A-AF60-FDB34FB9F80A}" emma:medium="tactile" emma:mode="ink">
                <msink:context xmlns:msink="http://schemas.microsoft.com/ink/2010/main" type="inkWord" rotatedBoundingBox="7631,14801 11000,14753 11015,15846 7647,15893"/>
              </emma:interpretation>
              <emma:one-of disjunction-type="recognition" id="oneOf3">
                <emma:interpretation id="interp15" emma:lang="en-US" emma:confidence="0">
                  <emma:literal>MAXIMAL</emma:literal>
                </emma:interpretation>
                <emma:interpretation id="interp16" emma:lang="en-US" emma:confidence="0">
                  <emma:literal>MANMAL</emma:literal>
                </emma:interpretation>
                <emma:interpretation id="interp17" emma:lang="en-US" emma:confidence="0">
                  <emma:literal>MANIMAL</emma:literal>
                </emma:interpretation>
                <emma:interpretation id="interp18" emma:lang="en-US" emma:confidence="0">
                  <emma:literal>TAXMAL</emma:literal>
                </emma:interpretation>
                <emma:interpretation id="interp19" emma:lang="en-US" emma:confidence="0">
                  <emma:literal>IAXMAL</emma:literal>
                </emma:interpretation>
              </emma:one-of>
            </emma:emma>
          </inkml:annotationXML>
          <inkml:trace contextRef="#ctx0" brushRef="#br1" timeOffset="1.065E9">8502 2638 172,'0'-4'78,"3"8"-61,-3 0-21,11 13 73,-4 11 1,-1 9-49,5 12 25,-1 13-35,1 3 22,-1 5-24,1 4 11,-4-9-14,-1-8-6,-2-8 0,-1-8-3,1-8 2,-4-5-75,0-3 60,0-9-283,0-16 231,0-8 13</inkml:trace>
          <inkml:trace contextRef="#ctx0" brushRef="#br1" timeOffset="1.065E9">7613 2667 172,'0'-4'78,"0"0"-61,3 4-21,-3 0 39,0 0-28,4 8 37,-1 4-34,1 9 18,2 7-20,1 9 12,4 20-15,-1 5 6,4 4-8,0 7 4,0-3-6,-4-9 0,1 12 0,-5-3-4,1-4 2,-3-9 1,0-16 0,-1-4 2,-3 8-1,0-12-1,0-13 1,-3-12 4,3-12-4,0 4-5,-8-20 3,-9-21 6,0-8-5,3-5-4,0-3 3,0-5 6,4-3-5,3-5-2,0 6 2,3-2 3,4 5-3,0-1 0,4 9 1,-1 8-4,1 4 2,7 8 4,2 4-3,1 9 0,-3 3 15,-1 5-12,0 8 10,4 4-10,0 8 10,3 17-10,0 8 7,4 8-7,0 12 6,0 4-6,0 5 6,6 7-6,1 1-2,0-4 0,-8-2-7,1-6 5,-4-5 8,-6-16-5,-1-5-7,-3 1 5,0-8-32,-7-5 25,0-3-59,-7-13 51,-3-8-78,-8-4 71,4-17-186</inkml:trace>
          <inkml:trace contextRef="#ctx0" brushRef="#br1" timeOffset="1.065E9">7772 3293 136,'-10'4'62,"10"-4"-49,-4 0-16,4 0 68,0 0-52,0 0 47,0 0-45,4 0 31,-1 0-34,1-4 16,2 0-20,1 0-5,4 0-1,-1-1-5,1 1 2,-1 0 1,4 0 0,0 0-104,-4-4 82,4 4-206</inkml:trace>
          <inkml:trace contextRef="#ctx0" brushRef="#br1" timeOffset="1.065E9">8069 2822 156,'-3'-8'69,"3"0"-55,0 0-18,0 4 67,3 0-50,-3 4 54,0 0-50,0 0 28,0 0-33,4 0 4,10 16 6,0-4-17,10 9 10,-3 3-12,3 9 7,0 4-7,0 4 1,1 0-3,-1 4 2,-3 0-2,-1-4-3,1-5 1,0-3 1,-7-8 0,-1-5-51,-2-4 40,-4-7-99,0-5 84,-4-8-205</inkml:trace>
          <inkml:trace contextRef="#ctx0" brushRef="#br1" timeOffset="1.065E9">8288 2593 172,'-4'-12'78,"4"8"-61,-4-1-21,4 5 62,0 0-47,0 9 47,0 3-43,-3 4 20,3 21-25,-3 8 16,0 13-19,-1 20 16,0 4-18,1 4 1,-1-8-4,-2 8 1,-1-10-2,-1-10-37,5-9 28,0-12-324</inkml:trace>
          <inkml:trace contextRef="#ctx0" brushRef="#br1" timeOffset="1.065E9">8806 2654 100,'0'0'46,"0"0"-37,0 5-11,0-5 83,4 20-14,-1 5-45,1 3 19,0 9-31,2 8 19,1 13-22,0-1 2,0 0-6,0 5-24,0-5 16,0-3 27,-1-10-18,-2-7 0,-4-9-2,0-3-5,0-5 2,0-3 4,-4-9-3,1-4-2,0-4 1,-4-4-8,0-8 7,0-5-7,4-3 6,-1 3-6,1-7 6,-4-21 5,0-4-2,4 4-5,-1 17 4,4 3 0,0-4 1,-4-12 0,4 5 0,0 3 2,0 8-1,0 5-3,0-1 1,0 5 9,0 3-6,0 5-7,0 4 5,0 0 2,0-8-2,0 4-2,0-1 1,4-3 1,0 0 0,-1-5-3,0 9 2,1-4 4,-1 0-3,1 3 0,-1 1 1,1 4 7,-1 0-6,0 0 5,1 0-6,-1 4 11,1 0-9,0 0 7,2 0-7,1 0 6,0 8-6,0 8 1,0 1-3,4 3 2,-2 1-2,2 3-3,-1 9 1,1 0 6,-1 4-4,1 0 0,-4-4 0,-1-1 4,1-3-4,0 0-5,0-5 3,0 1 3,-7-5-2,3-3 0,-6-1 1,-1-4-1,1-4 0,0-4 5,-1-4-4,1-4-5,-1-4 3,1-4 3,-1-4-2,1-17 0,0 0 1,-1-4-7,1 5 5,3-9 3,0 4-2,0-4 0,3 8 1,1 0-4,-1 0 2,7 13 1,1 3 0,-5 5 0,9 4 0,-2 0 5,-2 0-4,-1 3 0,1 1 0,-2 0 4,6 4-4,-5 4 9,4 0-8,0 9 7,-1 3-6,-2 1 6,-1 3-6,1 9 9,-1 8-9,7-5 4,-3 13-5,-3 1 5,-1 3-6,0 0-3,4 0 2,-11 0 3,1-5-3,-4-3 3,0-4-2,0 0-45,-4-8 34,-2-9-114,-1 5 96,3-21-207</inkml:trace>
          <inkml:trace contextRef="#ctx0" brushRef="#br1" timeOffset="1.065E9">9450 2782 128,'0'-13'59,"3"9"-47,-3 4-15,0 0 77,0 0-59,4 8 53,3 1-50,0 3 21,0 12-28,0 1 7,-1 12-12,5 12 10,2 4-12,-5 5 0,2 3-2,0-3 1,4-6-2,-11 5-1,8-3 1,-1-5-1,-10-4 0,-3-4-3,0-4 2,-4-5 6,7-11-4,-8-9-3,2 1 2,-1-13-3,0-5 2,0-3 1,-3-8 0,-1-21 0,1 0 0,-1-4 2,1-8-1,0-4-6,3-1 4,4 1 8,-1 0-5,4 5-1,4 3 0,-1 4 1,0 4-1,4 4 2,0 4-2,0 5 8,0-1-7,4 9 7,2-1-6,-2 5-5,10 0 5,-4 3-3,3 5 6,-3 4-5,1 4 9,-1 9-8,4 3 13,0 9-11,-1 7 9,1 9-10,0 5 10,0 3-10,-4 0 4,-3 0-5,0-5 2,-4 1-3,1 4-1,-5-8 1,1-4 1,-3-8-1,0-4-1,-1-5 1,-3-4-35,0-7 27,0-5-46,0-4 41,0-8-68,0-5 61,0-3-232,0-1 194,-3 1 0</inkml:trace>
          <inkml:trace contextRef="#ctx0" brushRef="#br1" timeOffset="1.065E9">9623 3285 180,'-10'-4'82,"10"4"-65,0-5-21,0 5 65,3 0-49,1-4 21,-1 0-24,4-4 23,0 0-24,0-4-2,3-5-3,1 1-5,2-1 1,1 1-16,0 1 13,-1 2-284</inkml:trace>
          <inkml:trace contextRef="#ctx0" brushRef="#br1" timeOffset="1.065E9">9966 2839 116,'-4'-17'55,"4"5"-43,0 0-15,0 12 54,0 0-41,0-4 50,0 4-45,0 0 40,0 0-41,0 0 24,4 12-28,-1 0 3,0 5-9,1 3 8,-1 13-9,1 8 7,0 4-7,-1 8 4,0 5-6,0-1 0,1-9 0,-4 10 4,4-5-4,-4-8 3,3-4-3,-3-8 2,4-9-2,-1-3-3,0-5 1,1-7-5,-1-5 5,4-8 8,0-1-5,7-7 13,3 0-11,0 0 3,1-1-5,3 1 5,0 0-6,-4 3 0,7 1 0,-3 4 7,-4 0-6,1 0-68,2-4 52,5 0-312</inkml:trace>
          <inkml:trace contextRef="#ctx0" brushRef="#br1" timeOffset="1.065E9">6982 2539 132,'0'-13'62,"0"13"-49,0-4-16,0 4 49,0 0-37,0 0 36,0 9-34,0-1 31,0 4-31,0 4 19,0 5-22,3-1 10,-3 9-13,4 8 11,0 12-12,-1 17 3,1 7-5,-1 1-4,0 4 2,1-4 3,-1-9-3,1-11-2,-4-9 1,0-8 4,0 0-3,0-13-2,-4-3 1,1-13-8,-1-4 7,4-4-10,-3-8 9,0-9 1,-1-7 2,1-9 0,-1-4 0,0-4-9,1 0 7,-4-8-2,-3-4 3,0-1 4,-5 5-3,6-4-2,1 4 1,1 4 1,4 4 0,0 12 2,6 4-1,0 5-6,12 8 7,-2 3-3,4 1 13,1 4-10,3 4 14,-4 4-12,3 4 0,1 5-2,3 3 1,1 5-2,-5 3 2,-3 5-2,0 8 5,-2 4-5,-2 4 3,1 0-3,-3 0-1,-1 0 1,-3-4-1,-4-4 0,1-4 0,-4-5 0,0-3 2,0-9-1,-4-3-3,1-5 1,-1-4-2,1-8 2,0-4-5,-1-9 5,-7-7 6,5-5-5,-1-12-2,3-4 2,1-4-3,-1-4 2,4 7 4,4-3-3,3 0-2,-3 8 1,2 4 1,1 9 0,0 7 0,0 5 0,3 3-3,1 9 2,3 8 9,-1 13-6,1-1 10,0 9-9,0 8 7,0 7-7,-1 10 1,-2-5-3,-1 4 2,1 0-2,-4 0 2,-1 0-2,-2-8-3,-1 0 1,-3-8-27,0-4 22,0-4-94,0 3 78,0 1-218</inkml:trace>
        </inkml:traceGroup>
        <inkml:traceGroup>
          <inkml:annotationXML>
            <emma:emma xmlns:emma="http://www.w3.org/2003/04/emma" version="1.0">
              <emma:interpretation id="{72570066-F564-40BF-9F37-70C2F89FD471}" emma:medium="tactile" emma:mode="ink">
                <msink:context xmlns:msink="http://schemas.microsoft.com/ink/2010/main" type="inkWord" rotatedBoundingBox="11800,14787 16161,14725 16176,15775 11815,15837">
                  <msink:destinationLink direction="to" ref="{85195982-3D39-44CA-A174-D3D804294D70}"/>
                  <msink:destinationLink direction="from" ref="{85195982-3D39-44CA-A174-D3D804294D70}"/>
                </msink:context>
              </emma:interpretation>
              <emma:one-of disjunction-type="recognition" id="oneOf4">
                <emma:interpretation id="interp20" emma:lang="en-US" emma:confidence="0">
                  <emma:literal>INTERFERTINCF.</emma:literal>
                </emma:interpretation>
                <emma:interpretation id="interp21" emma:lang="en-US" emma:confidence="0">
                  <emma:literal>INTERFERIINCF.</emma:literal>
                </emma:interpretation>
                <emma:interpretation id="interp22" emma:lang="en-US" emma:confidence="0">
                  <emma:literal>INTERFERIIINCF.</emma:literal>
                </emma:interpretation>
                <emma:interpretation id="interp23" emma:lang="en-US" emma:confidence="0">
                  <emma:literal>INTERFERFINCF.</emma:literal>
                </emma:interpretation>
                <emma:interpretation id="interp24" emma:lang="en-US" emma:confidence="0">
                  <emma:literal>INTERFERINCF.</emma:literal>
                </emma:interpretation>
              </emma:one-of>
            </emma:emma>
          </inkml:annotationXML>
          <inkml:trace contextRef="#ctx0" brushRef="#br1" timeOffset="1.06501E9">11080 2798 64,'0'0'29,"0"-4"-23,0-4-7,0 8 84,0 0-66,0 0 34,0 0-37,0 0 25,0 0-29,0 8 23,0-8-24,0 0 20,7 16-22,-4-4 14,-3 5-16,0-1 23,0 1-22,0-1 17,3 17-17,1 24 20,-1 5-20,1 3 5,-1-8-7,1-8 0,-1 8-3,0-8-3,-3-3 1,0-10 6,0-7-4,0-4-14,0-9 11,0-8-65,0-12 52,7-8-111,-3-5 96,10 1-163</inkml:trace>
          <inkml:trace contextRef="#ctx0" brushRef="#br1" timeOffset="1.06501E9">11339 2827 104,'4'-5'49,"-4"-3"-39,0 8-12,0 0 86,0 0-67,3 0 56,0 8-54,8 5 38,-4 7-43,7 13 30,-4 8-33,0 8 19,1 9-22,-5-1 10,5 0-13,-4 0-3,0 4-1,0-3-1,0-9 0,-4-4-23,0-16 18,-3-5-76,0-12 62,0-3-207,0-9 174,4-25-41</inkml:trace>
          <inkml:trace contextRef="#ctx0" brushRef="#br1" timeOffset="1.06501E9">11398 2896 156,'3'13'72,"11"-5"-57,-3 4-19,-4-4 56,-1 9-42,1 7 45,1 1-42,1-1 36,2 9-36,3 0 1,0 0-9,3 0 4,-3-6-6,0 2 4,-1-4-6,-2-5 0,-1-4 0,-3-3 1,0-5-1,-4-4 8,-3-4-7,0-8-1,0-9 0,-3-7 1,0-13-1,-4-16-3,3-4 1,1-4-2,-1 3 2,4 1-22,0 0 18,0 7-93,0 5 76,4 9-210</inkml:trace>
          <inkml:trace contextRef="#ctx0" brushRef="#br1" timeOffset="1.06501E9">11716 2966 176,'-7'8'78,"10"-4"-61,-16-4-21,9 0 42,4 0-31,7 0 23,0-4 6,4-4-26,2 0 7,1-5-13,3-7 9,1-1-10,0 1 10,-1-1-10,3 1 7,1 4-7,0-5 4,-4-3-6,-3 7 0,0 5 0,-4 0-4,-3 3 2,0-3-58,0 8 46,-3-8-138,-1 8 116</inkml:trace>
          <inkml:trace contextRef="#ctx0" brushRef="#br1" timeOffset="1.06501E9">11893 2855 152,'17'0'69,"-17"4"-55,4 13-18,-1-9 87,0 8-66,-3 1 58,7 20-55,0 4 37,-3 4-43,-1 4 21,0 0-25,1-1 2,-1 10-8,1-5 3,0-4-6,-1-4 0,-3-12 0,0-4-13,0-1 10,0-3-86,0 0 68,0-9-289</inkml:trace>
          <inkml:trace contextRef="#ctx0" brushRef="#br1" timeOffset="1.06501E9">12197 2765 192,'0'-8'88,"3"16"-69,-3-8-24,0 0 89,0 12-67,0 1 28,-3 7-33,3 5 16,-4 3-21,1 13 10,3 0-12,3 0-6,-3 5 1,4-1 3,-1 0-3,1-5 0,-4-3 1,-4-9-21,4 1 16,0-4-61,0-9-165,0-8 175,0-8-39</inkml:trace>
          <inkml:trace contextRef="#ctx0" brushRef="#br1" timeOffset="1.06501E9">12208 2835 140,'0'0'62,"0"0"-49,17-8-16,-10 3 65,-1 1-49,-2 0 40,-1 0-39,1-8 18,3 8-24,-1-4-1,2-1-5,-1 1 4,3 4-5,-3 0 0,0 0 0,-1 4-41,2 0 32,-1 4-129,-4 4 106</inkml:trace>
          <inkml:trace contextRef="#ctx0" brushRef="#br1" timeOffset="1.06501E9">12270 3424 164,'-4'25'75,"4"-21"-59,4 12-20,-1-8 87,4-4-66,0 0 39,4-4-41,-2 0 25,6-4-30,-2-4 23,2-4-24,-2-5 6,4-3-11,-2 4-2,-2-5-1,4 1-4,-2 3 2,-2 1-97,-2-1 77</inkml:trace>
          <inkml:trace contextRef="#ctx0" brushRef="#br1" timeOffset="1.06501E9">12283 3146 160,'15'-28'75,"-12"19"-59,7-7-20,-3 12 53,0 0-39,0 0 8,0-4-13,0-1 2,0 5-5,0 4 2,-4 0-3,1 0-1,-1 4 1,1 0-18,-1 1 13,-3 3-85,0 4 69,-3 4-127</inkml:trace>
          <inkml:trace contextRef="#ctx0" brushRef="#br1" timeOffset="1.06501E9">12539 2900 184,'4'-24'82,"0"7"-65,3-3-21,-1 12 59,1-5-44,4-11 24,-1 7-25,1-3 41,2-1-39,1 5 12,0 4-17,-1 12 4,5 0-8,0 8 9,2 4-9,-3 5 4,0 7-5,-2 5 2,-5 12-3,-3 0 2,-4 0-2,-3 0 2,-7 4-2,-6 0-1,-2-4 1,2-4 1,-1-5-1,-4-8-9,5-3 6,-1-5-2,0-4 3,4-3 4,-1-9-3,4-4-5,1-1 4,2-3 6,4 0-5,7 4-2,0 0 2,4 4 0,2 0 0,4 8 22,7 4-17,1 1 9,-1-1-10,0 0-5,-3 1 1,0-1 0,-4 0 0,-3-4-101,-3-4 79</inkml:trace>
          <inkml:trace contextRef="#ctx0" brushRef="#br1" timeOffset="1.06501E9">12539 2695 164,'0'0'75,"4"0"-59,-4 5-20,4 11 87,-1 9-10,4 3-50,-4 13 35,4 12-44,0 5 15,0 3-21,0 5 1,-4-5-7,1-8-1,0 0 0,-1 0-1,-3-8 0,0-8-17,0-8 13,0-5-74,0-7 61,-3-5-154,-1-4 132</inkml:trace>
          <inkml:trace contextRef="#ctx0" brushRef="#br1" timeOffset="1.06502E9">14120 2613 136,'-3'5'62,"3"-1"-49,0-4-16,0 0 60,0 0-46,3 0 44,1-4-41,3-1 18,0-3-23,3-4 12,1 0-16,-1-1 9,1 1-11,-1-4 7,1 3-7,-2 1-5,2 4 2,-1 0 0,-3 4 0,-3 4-34,-4 0 27,0 8-88,0 8 74,-4 5-174</inkml:trace>
          <inkml:trace contextRef="#ctx0" brushRef="#br1" timeOffset="1.06502E9">14186 3281 168,'7'16'78,"-3"-8"-61,6-4-21,-3 0 76,4 0-58,-1 1 46,0-5-44,0 0 27,1-5-31,3 1 4,3 0-11,4-4 0,-7-4-4,3-5-1,-3 1 1,-4 0-38,1-1 29,-5 1-109,1-1 91,1 1-192</inkml:trace>
          <inkml:trace contextRef="#ctx0" brushRef="#br1" timeOffset="1.06502E9">14228 2921 172,'7'-12'78,"-4"7"-61,4-7-21,0 8 53,0 0-39,0-4 30,0 4-30,0 0 1,3-5-8,-10 5 1,4 0-3,2 0 2,-2 4-13,-8 0-68,1 4 61,0 0-183</inkml:trace>
          <inkml:trace contextRef="#ctx0" brushRef="#br1" timeOffset="1.06502E9">14422 2679 116,'-7'-12'52,"4"8"-41,3 0-14,0 4 91,0-5-70,0 1 44,0 4-45,0 0 40,0 0-42,0 9 20,3 7-25,0 9 8,4 11-13,0 10 2,0 15-5,0-4 5,0 5-6,3-1 0,-3-3 0,-3-9-1,-1-9 0,-3-3-34,4-13 27,-4-3-76,0-9 63,-4-8-212,4-8 179,0-12-7</inkml:trace>
          <inkml:trace contextRef="#ctx0" brushRef="#br1" timeOffset="1.06502E9">14425 2642 200,'7'12'92,"0"9"-73,11 8-24,-12-9 55,5 9-40,-1 8 33,0 4-32,4 0 22,4 8-24,-1-4 9,-4-4-13,2-4 2,-2-4-5,1-5-1,-3-7 0,-1-5-1,-3-4 0,0-4 11,-7-8-9,3-3 8,1-10-7,-4-3 1,0-17-3,-4-8 2,1-12-2,-1-17-1,1 5 1,-1 3-15,1-3 11,0 7-69,3 5 56,0 8-249,3-4 205,4 12-7</inkml:trace>
          <inkml:trace contextRef="#ctx0" brushRef="#br1" timeOffset="1.06502E9">14983 2724 164,'-8'-29'75,"1"17"-59,-3 0-20,7 8 67,-5 0-50,2 4 57,-8 0-53,0 4 34,-4 8-37,1 13 28,0 12-31,3 20 16,0 13-19,1 7 15,2 1-18,7-4-2,4-9-1,0 0 0,8-11-1,2-9-6,8-13 4,-1-19-48,3-13 39,1-13-106,3-19 89,-3-9-246</inkml:trace>
          <inkml:trace contextRef="#ctx0" brushRef="#br1" timeOffset="1.06502E9">15134 2626 200,'0'-4'92,"4"4"-73,-4 4-24,0-4 78,4 16-25,-1 13-31,0 4 15,0 4-25,5 8 21,-1 20-21,-1-7 8,1 3-11,1-4 1,-2-3-4,-3-5-1,1-9 1,0-7 1,-1-9-1,1 1-29,-4-9 23,0-8-64,0-8 53,0-8-99,-4-8 87,4-9-169</inkml:trace>
          <inkml:trace contextRef="#ctx0" brushRef="#br1" timeOffset="1.06502E9">15155 2757 184,'-4'0'82,"8"0"-65,0 4-21,-4-4 56,0 0-42,0 0 36,7 0-34,-1 0 11,1-12-17,1-5-4,-2 1 0,1 4-2,0-1 0,3 1-6,-3 0 5,1 4-81,-2-1 64,-3 5-206</inkml:trace>
          <inkml:trace contextRef="#ctx0" brushRef="#br1" timeOffset="1.06501E9">13080 2577 108,'-4'-9'52,"4"5"-41,0 0-14,0 4 65,0 0-49,0 0 43,0 0-42,0 0 41,0 0-42,4 12 31,-1 5-33,3 7 16,2 13-19,-1 13 12,-1-5-15,1-4 11,1 24-11,1 29 2,-1-7-5,-1-14-1,-1-8 0,-2-4-4,-1-3 2,1-13 4,-4-8-3,0-13-42,0-7 34,0-21-85,0-5 71,0-7-161,-4-4 140,4-9-48</inkml:trace>
          <inkml:trace contextRef="#ctx0" brushRef="#br1" timeOffset="1.06501E9">13110 2680 152,'0'16'69,"0"-16"-55,4 0-18,-4 0 51,0 0-38,3-4 39,5 0-36,-2 0 8,1-4-14,4 4 1,-1-4-5,0-1-4,0 1 2,-2 4 3,2 0-3,-3 0-2,0 0 1,0 8-41,-7-4-189</inkml:trace>
          <inkml:trace contextRef="#ctx0" brushRef="#br1" timeOffset="1.06501E9">13149 3190 128,'3'0'59,"0"-4"-47,1-4-15,-1 4 60,4-4-46,0 1 44,0-6-41,0 1 18,0 0-23,0-1-2,0-3-5,3 0-4,0 3 1,1-3 4,3 8-3,-1 4-72,-2-5 56,-4 9-187</inkml:trace>
          <inkml:trace contextRef="#ctx0" brushRef="#br1" timeOffset="1.06501E9">13415 2634 136,'0'-4'62,"0"4"-49,0 0-16,0 0 88,0 0-68,0 8 54,0 0-53,0 5 27,3 7-33,-3 5 10,4 12-16,0 4 13,2 12-14,-2 0 0,-1 0-3,-3 5-2,4-5 1,-1 0-1,-3-8 0,0-5 2,0-7-1,0-4-34,0-9 26,0-3-85,0-9 71,0-8-148,0 0 129,4-8-66</inkml:trace>
          <inkml:trace contextRef="#ctx0" brushRef="#br1" timeOffset="1.06501E9">13422 2687 124,'0'-4'59,"0"8"-47,4-8-15,-1 0 85,0 0-65,1 0 39,3 0-41,0 0 14,-1-5-21,5 1 1,-1 0-7,1 0 2,-1 0-3,0-1-1,1 1 1,-5 4-13,2 0 10,-5 0-19,1 4 16,-4 0-88,3 4 73,0 4-161</inkml:trace>
          <inkml:trace contextRef="#ctx0" brushRef="#br1" timeOffset="1.06501E9">13439 3068 124,'7'-4'59,"3"0"-47,-10-4-15,11 4 51,-4 0-38,7-17 16,-1 1 1,-2 3-20,-1 5 8,1-4-11,-1 3-2,-3 1-1,0 4 4,-3 0-4,-1 4 0,0 0 0,0-1-41,-3 5 32,0 5-171,0 3 139</inkml:trace>
          <inkml:trace contextRef="#ctx0" brushRef="#br1" timeOffset="1.06502E9">13488 3322 208,'17'8'92,"-17"-8"-73,17 0-24,-10 4 58,-3-4-43,-1 4 28,4-4-28,-4 0 14,4 0-18,-3 0 6,3-4-9,-1 0-5,2-4 2,-1-1-9,-1-3 7,1 0-102,-3-5 81</inkml:trace>
          <inkml:trace contextRef="#ctx0" brushRef="#br1" timeOffset="1.06502E9">13709 2601 164,'0'-4'75,"0"4"-59,0 4-20,0 4 76,3 5-58,1 3 38,0 13-38,-1 12 25,3 8-29,2 21 15,-1-5-19,3 1 0,1-1-4,-5-7 1,5-1-2,-1-9-6,0-7 4,-3-8-25,0-8 20,-4-9-84,5-4 69,-8-12-196,0-8 145</inkml:trace>
          <inkml:trace contextRef="#ctx0" brushRef="#br1" timeOffset="1.06502E9">13712 2675 140,'0'-33'65,"4"25"-51,0-8-17,-1 7 71,3-3-54,5-4 29,6-5-32,0-3 25,1 3-27,-1 5 23,4 3-23,-4 1 14,0 8-17,5 4 14,-5 4-15,-4 4 3,2 9-6,-2 3 8,-2 5-8,-5 3-1,-2 9 0,-4 0 1,0 4-1,-7 4-3,1 0 1,-2 0 4,-2-8-3,0-4-2,-1-8 1,1-5-5,-1-7 5,1-1-8,3-12 6,0-4 2,0-9 1,4-3 0,3 0 0,0-5 0,3 1 0,4-1-3,0 5 2,0 8 6,0-1-4,3 13 0,1 9 0,-1 3 18,4 13-15,-4 8 16,7 0-15,-2 0-3,-2-1 0,4-3-2,-2 0 0,-9-4 2,5-9-1,-4-3-29,-1-6 23,1-3-83,1-8 68,-2-4-261,1-4 217,4-4 20</inkml:trace>
          <inkml:trace contextRef="#ctx0" brushRef="#br1" timeOffset="1.06502E9">14173 2527 184,'-4'-12'82,"4"12"-65,0 0-21,0 0 81,0 4-61,0 4 56,0 9-54,4 3 16,-1 5-24,4 16 5,0 8-11,0 4 15,0 9-15,-4 3 1,0-3-3,1-5-4,3-8 1,-3-3 4,-1-10-3,-3-7-30,0-5 23,0-8-76,0-16 64,0-8-115,0-8 102,0-8-140</inkml:trace>
          <inkml:trace contextRef="#ctx0" brushRef="#br1" timeOffset="1.06502E9">15200 3048 160,'14'-33'72,"-4"4"-57,4 9-19,-7 16 67,4-8-50,-1 3 23,0 5-25,0-4-2,1 4-6,-4 0 1,0 0-3,0 4-3,0-4 1,-4 4-38,-3 0 30,0 0-221</inkml:trace>
          <inkml:trace contextRef="#ctx0" brushRef="#br1" timeOffset="1.06502E9">15266 3166 212,'3'12'95,"8"-4"-75,-1-4-25,-3 0 75,3 1-56,1-1 37,2 0-37,2-4 8,5 0-15,-3-4 1,0-5-6,-2-3-34,-2-8 25,5 0-320</inkml:trace>
        </inkml:traceGroup>
      </inkml:traceGroup>
    </inkml:traceGroup>
    <inkml:traceGroup>
      <inkml:annotationXML>
        <emma:emma xmlns:emma="http://www.w3.org/2003/04/emma" version="1.0">
          <emma:interpretation id="{98B79B32-8D4A-432B-90C6-8B3F9DAD3F57}" emma:medium="tactile" emma:mode="ink">
            <msink:context xmlns:msink="http://schemas.microsoft.com/ink/2010/main" type="paragraph" rotatedBoundingBox="357,15452 13224,16108 13138,17795 271,17139" alignmentLevel="1"/>
          </emma:interpretation>
        </emma:emma>
      </inkml:annotationXML>
      <inkml:traceGroup>
        <inkml:annotationXML>
          <emma:emma xmlns:emma="http://www.w3.org/2003/04/emma" version="1.0">
            <emma:interpretation id="{83DB3959-E4CE-4B8B-9917-7A1AA657F080}" emma:medium="tactile" emma:mode="ink">
              <msink:context xmlns:msink="http://schemas.microsoft.com/ink/2010/main" type="line" rotatedBoundingBox="357,15452 13224,16108 13138,17795 271,17139"/>
            </emma:interpretation>
          </emma:emma>
        </inkml:annotationXML>
        <inkml:traceGroup>
          <inkml:annotationXML>
            <emma:emma xmlns:emma="http://www.w3.org/2003/04/emma" version="1.0">
              <emma:interpretation id="{572D84A2-5CB5-41E8-8B9A-05E382C86579}" emma:medium="tactile" emma:mode="ink">
                <msink:context xmlns:msink="http://schemas.microsoft.com/ink/2010/main" type="inkWord" rotatedBoundingBox="413,15315 8557,16030 8410,17698 266,16983"/>
              </emma:interpretation>
              <emma:one-of disjunction-type="recognition" id="oneOf5">
                <emma:interpretation id="interp25" emma:lang="en-US" emma:confidence="0">
                  <emma:literal>DATADRIVTIV</emma:literal>
                </emma:interpretation>
                <emma:interpretation id="interp26" emma:lang="en-US" emma:confidence="0">
                  <emma:literal>DATA DRIVEN</emma:literal>
                </emma:interpretation>
                <emma:interpretation id="interp27" emma:lang="en-US" emma:confidence="0">
                  <emma:literal>DATA DRIVEIV</emma:literal>
                </emma:interpretation>
                <emma:interpretation id="interp28" emma:lang="en-US" emma:confidence="0">
                  <emma:literal>DATADRIVEIV</emma:literal>
                </emma:interpretation>
                <emma:interpretation id="interp29" emma:lang="en-US" emma:confidence="0">
                  <emma:literal>DATA DRIVEIIV</emma:literal>
                </emma:interpretation>
              </emma:one-of>
            </emma:emma>
          </inkml:annotationXML>
          <inkml:trace contextRef="#ctx0" brushRef="#br2" timeOffset="9.06762E10">3598 4088 268,'16'-22'101,"-3"7"-78,20-7-7,-17 11-8,5-4-8,4-3 2,0-8 5,0-3 6,-1 3-7,5 0 6,0 0 1,0-3 0,0 7 0,0 0-10,0 4-1,4 3 0,0 4 1,0 3 5,1 5 3,-1 6-4,-9 5 1,-3-1-1,8 19 1,8 14-2,-4 15 1,0 4-6,-4 7-1,0 4 0,-4 4 0,-4-4 0,-5 3 2,-3-3-1,-13-4 2,-4 1 2,-17-1 4,-4-4 2,-12 1 1,-13-1-2,-3 1 1,-5-8 0,-4-4 1,0-3 2,4-4 4,-4-11-10,0 0-2,4-14-26,0-19-12,4-22-38,13-30-18,12-25-71</inkml:trace>
          <inkml:trace contextRef="#ctx0" brushRef="#br2" timeOffset="9.06762E10">4045 3878 284,'-13'-15'107,"9"8"-83,-4-8-1,4 12-5,0-5-11,-5 1-2,1 0 2,0 3 0,4 0-3,-1 4 2,1 0 3,0 0 1,4 0 4,0 0-3,0 8 1,4 6-5,0 12-2,5 7 0,-5 11 1,0 15-1,0 15 0,0 3 1,5 0 1,-1 0-1,-4-3-1,0-1-1,0 5 0,0-5 0,0 1 0,1-8-5,-5-7-1,0-4-26,0-7-11,0-12-31,-5-6-11,1-15-50</inkml:trace>
          <inkml:trace contextRef="#ctx0" brushRef="#br2" timeOffset="9.06762E10">4711 3584 236,'4'-4'88,"-4"8"-69,4-4 22,-4 0 6,0 7-18,0 4-6,0 0-8,0 4 0,-4 0-8,0 3 0,-1 8 3,1 7 3,0 0 2,0-3-15,0 25-4,-4 40 5,-1 5 6,-3 3 3,0-4 4,-1-4-5,1-3-1,3 0-6,1-7-4,0-8-6,4-11 0,0-14-20,4-12-9,0-7-14,0-11-6,4-7-2,4-11-1,0-15-38</inkml:trace>
          <inkml:trace contextRef="#ctx0" brushRef="#br2" timeOffset="9.06762E10">4764 3566 148,'0'-11'55,"5"7"-43,3-7 10,0 7 1,0-3-7,5 3 1,-1-3-4,1-1 2,3 5-8,5-1 7,4 0 3,-1 4-1,1 0 1,0 4-3,-4 3-1,-1 5-1,1 6 0,0 8-2,-1 7-1,-3 3-5,0 9-3,-1 2-3,-3 5 1,-5 3 1,-8 8 0,-4-1-7,-5 1 0,-7-1 1,-5-3 1,-8-4 3,0-3 3,-4-8 13,4-11 6,4-7 1,1-8-1,-1-3-2,4-8 1,5-3-8,-1-4-4,5-4-4,-1 0 0,5 1-4,0-1-2,3 0 2,5 1 0,5-1-4,3 0 1,4-3 0,9 0 2,4-5 1,4 1 1,0 0 2,-4 4 3,-1 0-2,-3 3-2,-4 4 4,-1 4 1,-3 3 6,-1 8 3,0 14-2,1 12 0,-1 6-7,-4 9-2,1 2-2,3 1-2,1 4 3,-1-4 0,4-4-4,-3-7 1,-1-12-16,1-3-6,-1-7-31,5-11-11,-1-8-53,-3-18-55,-1-11 55</inkml:trace>
          <inkml:trace contextRef="#ctx0" brushRef="#br2" timeOffset="9.06762E10">5641 3731 324,'0'0'123,"0"4"-95,4-4-2,-4 0-5,0 0-11,0 0 0,0 0 2,5 7 5,-1 0-9,-4 1 9,0 18 3,0 18-8,0 22-2,0 11-4,4 11 1,0 12-6,0 3-1,0 0-2,5-1-2,-1 1-17,0-14-9,0-16-11,1-14-4,3-11-34,0-19-11,5-25-28</inkml:trace>
          <inkml:trace contextRef="#ctx0" brushRef="#br2" timeOffset="9.06762E10">5935 4150 264,'-8'4'99,"8"-4"-77,0 0 13,0 0 3,0 0-20,0-4-5,0 1-6,-4-5 0,4 1-4,-5 0 7,5-1 3,0 5-2,0-1 1,0 4-5,0 11-2,0 11-11,9 15-6,-1 10 3,4 9 3,1 2 4,-1 1 1,5 0 1,-1 7 0,1-3 0,-1-4 0,-3-4 0,-1-7 2,1-8-3,-1-7 0,0-7 1,-3-8 2,-1-3 1,-4-4 3,0-7 1,0-12 1,5-14-4,3-14-1,5-9-1,7-6-2,1-8-2,0 0 1,-4-3 5,-1 3 2,1-4 0,-4 8-1,-5 0-6,1 0 1,-1 0-38,5-4-14,3-18-97</inkml:trace>
          <inkml:trace contextRef="#ctx0" brushRef="#br2" timeOffset="9.06762E10">6593 4033 312,'8'7'115,"0"-11"-89,13 4-6,-13 0-8,5 0-13,-1 0 1,5 0 2,-1 0 1,1-3-1,-1-1-2,1-3 1,-1-1 5,1 1 6,-5 0-2,5-1 0,-5 1-6,9-1-1,0 5-1,-1-1-2,1 0-2,0 1 1,-1-1 1,1 4 2,-4 0-1,-5 4 2,0-1-2,-3 1-1,-9-4-21,0 0-9,-4 4-38,-5-1-14,-3 1-34</inkml:trace>
          <inkml:trace contextRef="#ctx0" brushRef="#br2" timeOffset="9.06762E10">6601 5077 372,'-12'29'140,"16"-14"-109,4 7-6,-4-15-12,4 1-14,9-5 1,4 8 0,3-11 2,10-3-1,3-5 2,0 1 2,0-4 7,-4 0 4,-8-4-2,0 8 2,-4 3-7,-5 1-3,-3 3-6,-1 0 0,0 0-13,1 0-7,-1 0-33,1-4-16,3-14-88,1-12-40,-1-7 102</inkml:trace>
          <inkml:trace contextRef="#ctx0" brushRef="#br2" timeOffset="9.06762E10">6804 3981 276,'12'-22'104,"-4"18"-81,-3 8 16,-5-4 1,0 0-16,0 4-3,-5 3-4,1 0-1,-4 8-8,0 7-5,-5 8 0,1 14-9,-5 11-1,5 7 8,0 8 6,3 4-8,5 3-3,0 11 2,4 1 0,-4-9-5,4-6 0,0-12-4,0-14 2,0-11-24,-4-11-8,0-15-83,-5-33-47,-3-19 78</inkml:trace>
          <inkml:trace contextRef="#ctx0" brushRef="#br2" timeOffset="9.06762E10">6775 4533 264,'0'3'101,"8"-3"-78,0 0 4,1 0-1,-1 0-4,0 0 2,0-3 0,1-1 2,3 4-14,-4-4 4,1 4 2,-1 0-6,0-3-2,0-1-3,1 4-2,-1-4-6,0 8-1,1 0 1,-1-4 2,0 0-5,0 0 1,1 0-30,-1-4-13,0-3-47,0-12-18,-3-3-8</inkml:trace>
          <inkml:trace contextRef="#ctx0" brushRef="#br2" timeOffset="9.06762E10">7304 3933 344,'4'-3'129,"1"-1"-100,-1 0-7,-4 4-7,0 0-10,0 0 2,0 8-4,0 6-2,0 8 0,-4 12 1,-5 21 1,1 15-4,0 7 1,-1 7 2,5 1 3,0 3-2,4 4-2,4-7-3,0-8-1,5-11-12,-1-11-2,0-11-27,-4-11-12,5-18-63,-1-30-43,-4-18 71</inkml:trace>
          <inkml:trace contextRef="#ctx0" brushRef="#br2" timeOffset="9.06762E10">7511 4073 356,'12'11'132,"1"7"-103,-9 12-6,0-12-8,0 8-14,5 7-3,-5 8-4,-4 3-1,0 11 4,0 4 1,0-1 4,4 9-1,0-5-1,4-3-2,5 0-1,-1-8-1,5-7 3,-1-3 2,1-8 2,-1-11 7,1-7 4,-5-8 6,1-14 2,-1-15 4,-4-19 3,1-10-9,-5-12-2,0-7-6,-4-3-2,4-4-4,0-4-1,0 7-6,0 12-1,5 7-32,-1 3-15,4 1-96,-3 3-41,-5 11 52</inkml:trace>
          <inkml:trace contextRef="#ctx0" brushRef="#br2" timeOffset="9.06762E10">45 3544 196,'-17'-11'74,"17"11"-58,-4-8 9,4 8 2,-4 0-10,0 0-2,-1 0-6,1 0-4,0 0-2,0 0 2,4 0 4,0 0 4,0 0 2,0 0-6,0 8-1,-4 3-4,4 3-3,0 8 2,4 8 0,0 7-1,0 7 1,5 11-4,-1 7 0,0 8 5,-4 4 5,5 3-5,-5 4-2,0 0 3,0 0 1,-4-4-2,0-7-1,-4-8-1,0-3 1,0-11-4,-1-8 0,1-7-4,0-7 1,-4-8-29,0-10-13,-1-16-38,-3-10-56,-1-19 32</inkml:trace>
          <inkml:trace contextRef="#ctx0" brushRef="#br2" timeOffset="9.06762E10">-365 3665 192,'12'-30'74,"1"12"-58,3-8-4,-7 15-4,3-3-7,5-8-1,-1 3 3,5 1 0,-5-1-1,5 5 7,4-1 4,4 0 2,4 1 1,0-1-6,4 4-4,0 0 1,5 0 0,3 3 3,-3 5 1,-1 6 1,5 5 2,-5 3 2,-4 4-1,0 7-5,-3 7-2,-10 11-2,1 8-1,-8 7-6,-5 12 1,-4 2-2,-3 9 0,-5 6 0,0 1-2,-5-4 3,1-8 0,0-7 3,0-3 1,-8-4-1,-1-8-2,-3-3 3,-5-8 0,-4 1-1,-4-12 1,0-7 13,-4-7 7,-4-11 6,-9-8 5,-7-3-17,-18-8-5,-11-7-9,-1 4-5,8 3 1,13 0 0,9 0-15,7 1-6,13-8-27,12-8-11,13-21-76,16-19-48,9-15 83</inkml:trace>
          <inkml:trace contextRef="#ctx0" brushRef="#br2" timeOffset="9.06762E10">797 3687 180,'-8'-11'68,"8"4"-52,0 3 6,0 0-1,0 1-7,0-5 2,0 1 4,0-1 2,0-3-11,0 4 9,-4 0 6,4-1 1,-4 1 2,0 3-10,0 1-4,4 3-8,-5 0-3,5 7 0,0 8 0,0 7-5,0 4 1,5 7 0,-1 7 0,0 4-3,4 4 0,-4 7 2,0 0 2,1 4-2,-1 0 0,0 0 1,-4 0 2,0-8-6,0-3 1,0-4-1,0-7-1,-4-4 4,0-7 0,4-8-2,0-3 0,-5-4-1,5-4 0,-4-3 0,4-4 3,-4-4-2,0-7 1,0-7 2,4-4 2,0-4-3,0-7 0,0-4-1,4-3 0,0-5 4,0 1 3,0-7-2,5-1-2,-1-3 2,0 4 2,0-4-4,1-1-1,-1-6-2,4 3 0,1 0 4,-1 4 3,5 7 0,-1 4 2,1 4-4,-1 7 0,1 0 3,0 7 1,-1 7-3,-3 1-3,-1 7 0,-4 4-1,-4-1 0,5 5 0,-1 3 0,4 3 2,1 5-1,3 3 2,5 3-4,0 5 0,3 3-1,-3 4 0,-4 3 2,3 4 0,1 8 2,-4 3 1,-1 0-1,-3 7-2,-1 1 3,-4 7 2,-4 3-4,-4-3-1,0 0 2,-4-4 3,0 0-2,0-3-2,0-1 0,-4-7-1,3 0-3,-3-3 2,4-4 1,0-4 2,0-8-1,0-3-1,-1-3-6,5-8-4,-4 0-19,4-4-6,0-7-13,0-3-3,0-9-34,0-6-52,9-8 35</inkml:trace>
          <inkml:trace contextRef="#ctx0" brushRef="#br2" timeOffset="9.06762E10">912 3904 192,'-20'4'71,"15"-4"-55,-7 3 0,8 1-5,0 0-7,0-1-1,-1 1 12,1-4 5,0 0-10,4 0 14,0 0 8,0 0-10,4 0-4,-4 0-9,9 0-4,-1-4 0,0 4-1,5 0 0,-1-3 2,0 3 1,1 0 3,3 0-3,1 0 1,-1 3-1,9-3 3,0 0-5,8 4-3,0-4-4,4 0-1,1 0 4,-5 0 1,-4 0 0,-4 0 1,-1 0-9,-7 4-1,-1-1-34,-3 5-15,-5 3-79</inkml:trace>
          <inkml:trace contextRef="#ctx0" brushRef="#br2" timeOffset="9.06762E10">1579 3650 184,'-4'0'68,"4"0"-52,-4 0-1,4 0-4,0 0 6,0 0 6,0 0 1,0 0 3,0 0-15,0-3-2,4-1 0,0 0-4,4 0 2,5 1-5,3-5 0,5 1 1,4 0 0,4-1 4,4 1 5,0 0-1,0-1 1,-4 1-5,0 0-3,0-1 0,-4 1-1,0 3-2,-5 1 1,1-1-2,0 4 2,-5 4-4,1-4-2,4 3 2,-1 1 2,5 0 0,0-4-1,4 0-2,0 0 1,0 0 1,-4 0 0,3 0-14,-7 0-5,-8 0-28,-5 0-12</inkml:trace>
          <inkml:trace contextRef="#ctx0" brushRef="#br2" timeOffset="9.06762E10">2022 3591 220,'-4'-18'85,"4"14"-66,0-7 19,0 8 3,-4-1-8,-1 4-2,1 0-15,-4 0-5,0 7-7,-1 4-3,1 8 2,0 6-2,0 5-1,-1 7-2,9-1-1,-4 9 4,4-1 3,0 3 1,0-2 0,0 2 1,4 9 3,-4 2 2,5 5 1,-5-1-2,0 1 1,0-4-4,0-4-2,0-7-5,0-4 0,0-4-13,0-10-7,-5-8-33,5-4-16,5-14-68</inkml:trace>
          <inkml:trace contextRef="#ctx0" brushRef="#br2" timeOffset="9.06762E10">2510 3705 264,'-4'8'99,"8"-5"-77,-4-3 2,0 0-4,0 0-9,0 0-1,0 0-4,0 0-1,0 0-3,0 0 3,0 8 4,0 3-5,0 3 0,0 12-2,0 11 1,0 14-2,0 8-1,4 7 1,0 4 1,-4 4-1,4-19-1,-4-7 1,0 14 1,0 12 1,0-8 3,0-7-1,-4-11 2,0-8-4,-4-10-2,-9-5-7,1-6-1,-5-8-13,0-8-2,5-6 10,-5-8 6,5-8 4,-5-6 4,4-9-1,1-2 2,3-8-2,5-12-1,4 1 1,4-7-1,4-1 0,9 4 2,-5 4 1,8 0 3,5 4 6,4 3 2,0 4-1,-5 3 0,5 1-7,-4-4-4,0 7-1,-1 0 1,1 8 1,0-1 1,-1 5 0,-3 6 0,-1 4 4,1 1 3,-1 3-4,-3 3-2,-1 5-2,1-1 0,-1 4 0,0 4 1,-3 3-2,3 0-2,-4 4 1,5 0 1,-1 4-3,1 0-2,-1 3-1,1 1 3,3-1 0,1 0 3,-1 1-1,1-1-1,-1 4 1,1 4 1,-1 3 3,1 1 2,-5-1-6,1 1 0,-1-1 1,1 4 3,-9 0 0,4 0 0,-4 4-3,0 0 1,-4 0 0,0 3 1,0-3-2,0-4-2,-4 0 3,0 0 0,0-3-1,4-1 1,-4-7-4,0 0-2,-1-7-12,5 3-2,-4-7-19,0-3-6,0-5-7,4-6-2,-4-8-25,0-11-11,-5 3-9</inkml:trace>
          <inkml:trace contextRef="#ctx0" brushRef="#br2" timeOffset="9.06762E10">2655 4154 244,'-21'-4'90,"13"4"-70,-1 0 13,5 0-1,0 0-11,0-3-1,-4 3-8,0 0 0,3 0-7,1-4-1,0 4 0,0 0 4,4 0 5,0-4-7,4 1-1,0-1-1,5 0 0,-1-3 0,0 3 2,4-3 1,1-1 3,3 1-3,1 3 1,0-3-1,-1 3 1,1 1-4,-5-1-1,-4 0-1,9 1-2,8-1-2,0 0 1,-1 1-1,5-1 0,0 0 2,0 4 2,0 0-23,4 0-8,-4-3-129</inkml:trace>
        </inkml:traceGroup>
        <inkml:traceGroup>
          <inkml:annotationXML>
            <emma:emma xmlns:emma="http://www.w3.org/2003/04/emma" version="1.0">
              <emma:interpretation id="{DC2C1281-2939-4D9C-BE7C-BAF7DB7CE62E}" emma:medium="tactile" emma:mode="ink">
                <msink:context xmlns:msink="http://schemas.microsoft.com/ink/2010/main" type="inkWord" rotatedBoundingBox="9535,15920 13224,16108 13158,17407 9468,17219"/>
              </emma:interpretation>
              <emma:one-of disjunction-type="recognition" id="oneOf6">
                <emma:interpretation id="interp30" emma:lang="en-US" emma:confidence="1">
                  <emma:literal>methods</emma:literal>
                </emma:interpretation>
                <emma:interpretation id="interp31" emma:lang="en-US" emma:confidence="0">
                  <emma:literal>method</emma:literal>
                </emma:interpretation>
                <emma:interpretation id="interp32" emma:lang="en-US" emma:confidence="0">
                  <emma:literal>Methods</emma:literal>
                </emma:interpretation>
                <emma:interpretation id="interp33" emma:lang="en-US" emma:confidence="0">
                  <emma:literal>methoas</emma:literal>
                </emma:interpretation>
                <emma:interpretation id="interp34" emma:lang="en-US" emma:confidence="0">
                  <emma:literal>melhoas</emma:literal>
                </emma:interpretation>
              </emma:one-of>
            </emma:emma>
          </inkml:annotationXML>
          <inkml:trace contextRef="#ctx0" brushRef="#br2" timeOffset="9.06762E10">8810 4014 296,'-8'4'110,"16"3"-86,-4 8 0,0-4-6,0 4-13,5 3-3,-5 4-1,0 8 1,-4 6-1,0 16 4,4 3 1,-4 11 0,0 0 1,0 4-4,0 4 0,0-8-1,-4 0 1,0-7-2,0-8 2,-5-6-7,5-9 1,4-10-10,-4-8-4,0-7 2,-8-11 1,3-14 9,1-16 2,-4-14 3,7-18 2,1-16-3,4 1 0,9 4 1,-1-1 0,0 12 0,0 7 2,9 7 3,-9 4 2,0 3 1,1 8 0,-1 4 7,4 7 4,-3 3 0,3 5-2,1 2-12,-1 1-2,0 8-1,1 3 3,3 3 0,-3 5 0,3 7-1,1 7 0,-1 7-2,1 8-2,-5 3-2,1 8-1,-1 7-3,-4 4-1,1 0 6,-5 7 5,0-7-4,-4-4-2,0-7 1,0-8 2,0-10-7,0-8-3,0-8-6,0-10-2,0-11 5,0-12 3,0-10 5,0-12 2,0-14 4,4-11 1,4-11-1,1-8-2,3 8 3,0 7 0,9 4 1,0 7 0,4 4 0,-1 7 2,-3 8 8,4 10 5,4 8-3,-4 11-1,0 8-9,-5 14-4,1 7 1,-5 12 0,-3 6-1,-1 12-2,-3 4 3,-1 6 2,-4 1-4,0 7-1,4 1-16,-3-1-6,7 0-29,0-7-10,5-11-83</inkml:trace>
          <inkml:trace contextRef="#ctx0" brushRef="#br2" timeOffset="9.06762E10">9828 4474 280,'-21'26'107,"17"-15"-83,0 0-5,4-8-8,0 5-12,0-8 1,0 0-2,0 0 0,0 0 2,4 0 6,4 0 4,0-4 6,1-3 2,-1-4-5,0-4-3,4-15-5,5-6-2,0-16-6,7-14-2,-7-4-1,-1-3 4,-3-1-1,-5 12-1,-8 10-2,-4 8 1,-4 15 7,-9 10 6,-3 16 0,-14 17 3,5 12 9,-4 14 5,0 16-11,8 10-5,1 7-4,3-3-1,4-4 2,9 1 1,4-5-1,4 1-1,4-5-1,9 1 0,3-4 2,1-7 3,-1-11-2,9 0 1,4-8-10,4-10-3,4-12-17,9-14-9,-1-19-27,1-22-14,8-29-74</inkml:trace>
          <inkml:trace contextRef="#ctx0" brushRef="#br2" timeOffset="9.06762E10">10382 3981 312,'4'-4'115,"-8"1"-89,4-1-14,4-3-11,-4-4-10,0-11 3,0-4 8,0 0 6,0 4-4,-4 0 18,0 7 7,4 4 8,-4 4 2,-1 7-19,1 15-7,-4 10-8,0 20-4,-1 6 0,1 19 1,0 11-3,0 7 0,-1 8 1,1-1 0,0 4 0,0 4 0,-1-14-9,1-12-2,4-11-18,0-18-7,0-11-56,12-59-93</inkml:trace>
          <inkml:trace contextRef="#ctx0" brushRef="#br2" timeOffset="9.06762E10">10460 3966 388,'-20'11'145,"24"-7"-112,4-4-10,-8 0-12,4 0-14,5 0 0,-1 0 4,0 0 3,0-4-1,1 1 5,-1-1 2,0 0-1,5-3 0,-1 3-8,5 4 0,12 0-6,4 8 1,4 3-27,0 3-9,9 5-33,-5 3-14,4-4-46</inkml:trace>
          <inkml:trace contextRef="#ctx0" brushRef="#br2" timeOffset="9.06762E10">10622 3735 384,'-9'18'143,"18"-10"-112,-1-5-6,-8-3-9,0 8-13,0 3-2,4 0-3,0-4-1,-4 4 2,4 0 0,1 7 1,-5 12 2,0 3 1,0 11 3,-5 15 1,1 14-1,-4 8 1,0 8-4,-5-1-2,5 0 0,0-3-1,0-12 2,-1-10 1,1-12-1,0-10 1,-1-12-7,5-7-1,0-7-3,4-12 0,4-14 0,9-14 2,7-12 2,9 0 2,0-3-1,0 3 1,-4 0 11,0 8 3,-4 3 3,-5 8 1,1 3 0,-9 8 3,0-1-7,-8 8 1,8 15-10,-3 3-4,-1 8 0,0 7 0,4 4-2,0 3 2,1 1-1,3-1-2,5-3 3,-5-4 0,1-7-10,-1-8-3,0-3-22,-3-11-7,-1-15-26,-8-11-9,0-12-64</inkml:trace>
          <inkml:trace contextRef="#ctx0" brushRef="#br2" timeOffset="9.06762E10">11391 4202 256,'8'11'96,"-3"3"-75,-1 12-1,-4-7-4,0 6-14,-4 16-3,-9 10 0,-3 12 0,-5 3 1,4 0-3,1-3 0,3-5 13,5-6 7,8-8-8,4-11-5,9-7-5,3-15 0,5-4 3,4-14 1,-5 0 10,9-23 3,0-7 8,-4-3 5,-4-4 8,-9-4 4,-8 0-4,-8 4 0,-8 7-8,-9 4-1,-8 4-9,-8 7-1,-9 7-29,-3 4-9,-1 4-29,5 3-11,3 0-6,9 1-2,21-8-114,8-4 51</inkml:trace>
          <inkml:trace contextRef="#ctx0" brushRef="#br2" timeOffset="9.06762E10">11958 4294 212,'-4'22'82,"4"-15"-64,0 4 13,0-4 1,-4 1-13,4-1-3,-5-3 8,5-4 4,-4 0-14,0 0 5,0 0 2,0-4-5,0 1 1,0-1-6,0 0-1,-5 0-6,-3 1-1,-1 3 1,-3 3 0,-5 9-2,1 2 1,-1 8-2,0 11-1,0 4 1,1 7-1,-1 4-3,0 4 0,5 6 2,3-2 2,5-9-2,4-6 0,4-8-1,4-7 0,4-8 4,9-7 1,4-11 3,3-22 3,5-7 2,9-19 1,-1-11-9,0-15-1,-4-7-2,-8-7 0,0-4 6,-9 8 4,-3 10-3,-1 12-2,-3 14 4,-1 11 4,-4 8 4,-4 10 4,-4 12-13,0 11-5,-5 10-7,1 16 0,-4 14 2,3 15 1,5 14-2,4 12 2,9-1-10,3 5-3,9-12-11,3-7-2,1-11-9,8-15-3,-4-15 3,0-18 2,0-18 4,0-19 4,-4-11 7,0-3 5,0-4 10,-5-4 5,-3 4 0,-1 0-1,1 0 1,-5 3 1,1 8 5,-1 4 6,-4 3 15,1 4 7,-5 7-1,0 0 2,0 4-3,-4 4 2,0 0-10,0-1-6,-4 1-6,0 3-1,-4 1-3,-1 3 0,1 0-1,4 3 2,-4 5-3,-1 6-2,5 8-5,0 4 0,0 7 0,0 4 0,0 3-3,0-3 2,4 4 3,0-5 3,4 1-7,4 0-3,4 0 3,1-1 2,3 1 3,1-4 1,-5 0-7,1-3-2,-5-4 15,-8-1 10,-12 1-6,-9 0-2,-12 0-7,-9 3-2,-7-7-12,-5 11-7,-4-7-29,-4 0-13,-12-8-142</inkml:trace>
        </inkml:traceGroup>
      </inkml:traceGroup>
    </inkml:traceGroup>
    <inkml:traceGroup>
      <inkml:annotationXML>
        <emma:emma xmlns:emma="http://www.w3.org/2003/04/emma" version="1.0">
          <emma:interpretation id="{1B1602FC-10A1-4C1D-94FC-7B6073786FA7}" emma:medium="tactile" emma:mode="ink">
            <msink:context xmlns:msink="http://schemas.microsoft.com/ink/2010/main" type="paragraph" rotatedBoundingBox="452,17470 11082,17565 11070,18953 439,18858" alignmentLevel="1"/>
          </emma:interpretation>
        </emma:emma>
      </inkml:annotationXML>
      <inkml:traceGroup>
        <inkml:annotationXML>
          <emma:emma xmlns:emma="http://www.w3.org/2003/04/emma" version="1.0">
            <emma:interpretation id="{F6466335-8F10-4C1E-8373-2028B3EFA59F}" emma:medium="tactile" emma:mode="ink">
              <msink:context xmlns:msink="http://schemas.microsoft.com/ink/2010/main" type="line" rotatedBoundingBox="452,17470 11082,17565 11070,18953 439,18858"/>
            </emma:interpretation>
          </emma:emma>
        </inkml:annotationXML>
        <inkml:traceGroup>
          <inkml:annotationXML>
            <emma:emma xmlns:emma="http://www.w3.org/2003/04/emma" version="1.0">
              <emma:interpretation id="{D005B005-D17F-4935-A6A9-FBC74FCCD15F}" emma:medium="tactile" emma:mode="ink">
                <msink:context xmlns:msink="http://schemas.microsoft.com/ink/2010/main" type="inkWord" rotatedBoundingBox="452,17470 11082,17565 11070,18953 439,18858"/>
              </emma:interpretation>
              <emma:one-of disjunction-type="recognition" id="oneOf7">
                <emma:interpretation id="interp35" emma:lang="en-US" emma:confidence="0">
                  <emma:literal>ALSOABSPRDNO</emma:literal>
                </emma:interpretation>
                <emma:interpretation id="interp36" emma:lang="en-US" emma:confidence="0">
                  <emma:literal>ALSOAPSPRDNO</emma:literal>
                </emma:interpretation>
                <emma:interpretation id="interp37" emma:lang="en-US" emma:confidence="0">
                  <emma:literal>ALSOABSPRDNOO</emma:literal>
                </emma:interpretation>
                <emma:interpretation id="interp38" emma:lang="en-US" emma:confidence="0">
                  <emma:literal>ALSOAPSPRDNOO</emma:literal>
                </emma:interpretation>
                <emma:interpretation id="interp39" emma:lang="en-US" emma:confidence="0">
                  <emma:literal>ALSOABSSPRDNO</emma:literal>
                </emma:interpretation>
              </emma:one-of>
            </emma:emma>
          </inkml:annotationXML>
          <inkml:trace contextRef="#ctx0" brushRef="#br2" timeOffset="9.06762E10">140 5320 336,'-17'-15'126,"13"7"-98,-8 8-1,7 0-8,-3 0-14,-4 8-3,-9-4-1,5 3-1,-5 0 0,0 4 0,-4 8 2,1 6 3,-1 12 2,0 18-6,0 4-2,0 11 0,5 7 2,-1 15-2,4 0 0,1-4 1,3-7 2,1-7-1,0-12-1,3-14-2,1-4-1,4-14-5,0-8-2,4-11 5,0-15 2,0-11 3,0-18 2,0-11-1,4-18-1,-4-8 1,4 0 1,0 0-1,4 7 2,1 5 0,3 2 1,5-2 0,-1 6 0,5 1 0,4 3 0,4 4 0,4 0 2,0 0-5,4 10-1,-4 1 0,4 4 0,1 3 0,-5 11 2,-4 4 3,-4 4 4,-1 18 2,-3 8 1,-4 17 0,-5 19 0,-4 8-6,1 7-4,-1 11-1,0 0 1,0 11-3,1-4 0,-1-7-1,-4-11 0,0-12 2,0-14 0,-4-7-11,0-7-5,-4-16-43,0-14 6,0-18 2,-4-15-80,-5-11-39,-3 0 81</inkml:trace>
          <inkml:trace contextRef="#ctx0" brushRef="#br2" timeOffset="9.06762E10">-125 5820 420,'-21'-8'156,"13"12"-121,8-15-10,0 11-13,-4 0-12,4 0 2,-4 0-3,4 0-2,0 0 2,8 0-5,4 0 2,13-4-3,8-3 0,5-4 4,7 0 1,9-8 2,12 5 0,0-1 0,-4-3 2,0 7-12,-8 0-6,-4 3-40,-9 1-18,-8 7-72</inkml:trace>
          <inkml:trace contextRef="#ctx0" brushRef="#br2" timeOffset="9.06762E10">897 5275 304,'-9'-7'112,"9"11"-87,-4-8 15,4 4 1,0 0-12,0 0-2,-4 0-11,4 0-3,0 0-7,0 0-2,0 7 0,0 8-5,4 11 1,0 18-2,-4 11-2,-4 22-8,-4 12-5,-4 17 0,-1 12 2,-3-11 11,-1-8 7,-4-7-1,5-8-1,-1-10 0,1-15 1,3-12 5,1-10 4,4-11-2,4-11 2,-1-12-6,5-10-1,0-11 0,0 7 0,5-15-2,-5 7 1,0 8 0,0-3 3,0 3-5,0 7-1,4-3-2,0-1 0,4 1 0,4 3-2,5-3 0,4 0 3,4 3-2,3 0 1,6 1 4,-1 3 3,4 3 0,-4 5 0,-4-1-1,0 8 0,-4-1-5,-5 5 1,1-1 0,-4 1 0,-5 3-7,0-8 0,1-6-10,3 6-2,5-14-14,0-7 6,-1-8 4,1-14-25,0-8-10,0-18-65</inkml:trace>
          <inkml:trace contextRef="#ctx0" brushRef="#br2" timeOffset="9.06762E10">1579 5577 236,'0'0'88,"4"-7"-69,0 3 2,-4 0-5,0-7-11,0-7-3,0-1-1,-4-6 1,0-5-1,-4 1 4,-4-1 4,-1 5 4,-3 6 4,-1 5 2,-4 6 3,-3 5-1,-1 10 2,-4 4-7,0 7 1,0 4-10,0 4-4,0 11-2,0-4-1,4-4 2,9 1 3,3-4-4,9 3-3,4-3-2,8-1 3,1 1-2,3-4-1,5 4 3,-1 0 0,5-1 1,-1-2 0,1 2-3,4-6 0,4 10 2,0-7 0,4 0 1,0-3 0,0-1 2,0-3 3,-4-4 0,-8 3 2,0-3-2,-9 0 0,-4 4 3,-8 0 5,-8 7-5,-9 0-2,-7 4 3,-1-8 2,-4 8 11,0-8 6,0-3 1,0-4 0,0-7-14,4-4-6,-4-4-22,4-7-6,5-7-29,-1-8-9,5-7-32,3 3-11,9-6-46</inkml:trace>
          <inkml:trace contextRef="#ctx0" brushRef="#br2" timeOffset="9.06762E10">1869 5448 348,'-13'15'132,"13"-11"-103,0 3-8,0-7-9,0 7-16,0 1-1,0-1-3,-4 0 0,4 4 5,-4 4-1,0 7 2,-4 8 2,4 14 2,-5 7-3,9 8-2,4 7-1,5-7 3,3 4-2,9-12 1,8-11 2,4-3 0,4-15 4,4-11 5,1-11 8,-5-11 4,-8-11 3,-4-7 0,-9-8-2,-7-7 1,-14-4-7,-3-11 1,-8-11-1,-9-14 2,-4-1-1,0 8-1,-4 11-6,-4 11-4,4 11-10,-5 7-5,1 11-59,8 8-27,13 10-91</inkml:trace>
          <inkml:trace contextRef="#ctx0" brushRef="#br2" timeOffset="9.06762E10">2783 5467 272,'-4'14'104,"4"-6"-81,0-1 1,0-7-5,0 4-11,0-1-2,0-3 5,0 4 3,-4 3-7,4 4 2,-4 4 2,-1 4-6,1 10-1,-4 15-4,0 11-1,-5 26 3,1 4 1,4 3-1,-1-7-2,1 0 1,4-11-1,0-12 0,0-10 0,0-11 0,-1-8 2,1-14-3,0-8 0,0-10 3,0-12 1,0-11-1,0-14 1,-1-19-2,5-14 2,0-8 7,5-11 3,3 7-2,0-3 1,0 0 2,5 7 3,-1 11-5,1 7 1,-1 12-2,0 10 3,1 8-5,-1 8-1,-3 6-4,3 5-3,0 6 0,1 5-1,7 6-3,1 5 2,4 6-1,0 8-2,4 8 3,4-1 2,0 15 0,-4 4-1,-4 4 3,-5 3 0,-3 0-1,-5 11 1,1 4 0,-5-4 1,-4 0-2,0 0-2,-4-3-2,0-4-1,0-8-3,0-7-1,-4-7-14,0-11-6,0-4-19,-13-18-84,-3-19-6,-9-14 9</inkml:trace>
          <inkml:trace contextRef="#ctx0" brushRef="#br2" timeOffset="9.06762E10">2783 5831 376,'-21'7'140,"17"-3"-109,-4 7 2,8-8-6,0-3-22,0 0-4,0 0-6,8 0 0,9-3 3,8-8 1,8 0 1,4-8 0,0 1 2,0-1-1,1-3-1,-5 11 1,-4 4 1,-9-4-3,1 11-2,-5 0-20,1 7-8,4-3-39,-1 0-18,5-12-41</inkml:trace>
          <inkml:trace contextRef="#ctx0" brushRef="#br2" timeOffset="9.06762E10">3490 5614 340,'9'7'129,"-1"-7"-100,4-4-9,1 1-8,7-5-11,9-10-1,9 0-2,-1-1-1,4-3 2,1 0 2,-5 0 2,4 4 7,-4 3 4,1 15 6,-1 0 4,0 18-8,-4 12-4,-4 3-5,0 15-2,0 3-8,-4 4 0,-5 11-1,1 4 2,-8-4 3,-5-7 4,-8-4 2,-8-7 1,-9-4 7,-12-11 2,-8-10 9,-13 2 6,-8-14-4,-20-7 0,-17-8-17,-5-10-9,1-8-22,0 3-8,-1-3-71,-3 0-30,8 11-51</inkml:trace>
          <inkml:trace contextRef="#ctx0" brushRef="#br2" timeOffset="9.06762E10">3577 5500 308,'-8'-8'115,"4"8"-89,4 0 10,0 0 0,0 0-16,0 0-1,0 0-5,8 4 1,-4 3-8,0 4 5,5 8 1,-5 7 0,0 18 0,0 11-5,-4 11-3,0 15-2,0 11 0,0-4-2,0 0-1,-4-10-6,0-1-1,-5-11-6,5-11 1,-4-11-14,4-7-5,-4-15-20,-1-11-5,-3-18-58,-5-26-55,-3-15 63</inkml:trace>
          <inkml:trace contextRef="#ctx0" brushRef="#br2" timeOffset="9.06762E10">3668 5632 4,'-4'0'0</inkml:trace>
          <inkml:trace contextRef="#ctx0" brushRef="#br2" timeOffset="9.06762E10">4909 5820 144,'4'-8'55,"-8"1"-43,0 3 19,4 4 7,0 0-17,-4-3-6,4-5-7,0 1-3,0-1-3,4-3 1,0-3 0,0 3-1,0-4 1,1 8 4,-1-4 6,0 0-1,-4 0 1,0-4-3,0 0-1,0-3-3,0-1-1,-4-3 1,0-3 1,-5 6 3,-3-3 4,-5 0-6,-3 0-2,-5 0-3,0 4 0,0-1-4,5 4 0,-1 4 1,4 0 2,1 4-1,3 3 2,1 1 0,4 3 1,-1 0-2,1 3-2,0 5-2,0 6 1,-1 1-1,1 11-2,0 0 0,-1 3 3,1 4 0,0 0 3,0 0-3,-1 4-2,5 0 2,0-8 0,4-3 1,0 0 0,4-4 0,5-7 0,3-4 2,0-4 1,-3 0 1,3-3 2,0 3-5,-3 1-1,-1-5 0,0 1 2,1 0-3,-5-4 0,4 11 1,0-4 2,0 0-1,1 4-1,3 0-2,1-3 1,3-1 3,-3 1 1,3-1 1,1 4 2,-1-4-3,1 4 0,-5 0-1,-4 0 1,1-3-2,-1 10 2,-4-3-2,0 0 2,-4 3-2,4 0-1,-4-3 3,0 3 0,0 1 3,0-1 1,-4 1-1,-4 3 1,0 0 0,-5-4 3,-3 0-1,-9 12 0,-4-4-3,-4-1 1,0 1 5,-4-4 2,-1-3 1,1-12 4,0 8-11,-5-15-4,1-8-14,-9-3-4,5-4-26,4 8-9,3-11-21,9-8-9,5-22-54</inkml:trace>
          <inkml:trace contextRef="#ctx0" brushRef="#br2" timeOffset="9.06762E10">5765 5345 264,'0'-3'101,"0"3"-78,0 0 4,0 0-1,0 0-13,0 3 0,0 5-5,0-1 0,0 0-5,0 1 5,0 6 2,0 8 1,0 8 1,0 3-2,0 4-1,5 11-1,-1 7 0,0 7-7,0 12 0,0 14 1,0-3 1,0-5-1,1-6 1,-5 7-2,-5-11 2,1-4-2,-4-4-1,0 1 3,-1-15 0,1 0 1,0-12 0,0-10-7,-1 0 0,1-11-1,0-12-1,0-3 1,-1 0 3,5-11-5,0-4 2,0-3-3,0-8 0,0-3 1,4 3 2,0-7-1,0-7 1,0 3 3,4-4 2,0 1 0,0-8-1,4-3-2,1-4 1,-1-1 1,0 1 2,0 0-1,-4 0 2,5 3-2,-1 5 2,0-1-2,1 4 2,-1 7-2,-4 4 2,4 0 0,1 3 1,-1 1-2,4 0 1,5-1-2,-1 1-1,5-1 1,4 5 1,0-1-3,-1 0 0,1 4 3,-4 4 3,0 3 0,-5 4 2,1 0 2,-5 3 2,1 8-3,-1-3-3,0 6 2,5 5-6,-1 3-1,1 0 2,4 4 1,-1 3-1,1 4 1,0 0 0,-5 4 3,-3-4-1,-5 11 0,-8 0 1,-12 0 1,-17 15-6,-13-4-2,-7 0-7,-9 11 0,-9 4-7,1-7-3,4-8-10,4-11-5,9-22-86,16-26-80,12-33 63</inkml:trace>
          <inkml:trace contextRef="#ctx0" brushRef="#br2" timeOffset="9.06762E10">6452 5720 296,'0'-7'112,"0"0"-87,0 3 0,0 4-7,4-4-16,0 1 0,-4-5 2,5 8 5,-1-3-5,-4-1 7,0 4 4,0 0-1,4 7 2,0 4-5,0 11-1,0 8-6,0 10-3,0 8 0,1 11-1,-1 3 0,4 8 0,0-4-3,1 1 2,-5-9-4,0 1-1,0-7 7,-4-16 6,0-2-8,-4-5-1,0 4-8,-5-11-2,1-7-4,0-11-3,0-4 6,-1-19 5,5-7 0,0-10 1,4-8 4,4-4 1,4-4 2,1-3 0,-1 0 0,4 0 2,1 0 8,-1 7 3,5-4 0,-1 8 2,5-4-4,4 1-1,-4-1-4,3-4 1,1 12-2,0-1 0,0 5 1,-5 10 1,1 0 1,-4 15 2,-1 0-3,-3 7 1,-1 4-1,0 8 1,1-1-7,-1 4 0,1 0-3,-1 4 0,1-4 2,-5 11 2,0-4-3,0 4 0,1 4-4,-5 4-1,-4-1 0,-4 8 2,-1-4 2,-3 0 1,-8 0-2,-5 0 2,-4 0-1,0 0-2,-4-7 0,0 4 0,0-12 5,5-3 1,-1-4 0,4-4-2,5-7-2,3-4-1,5 1-3,4-8 1,4-4 1,8-3 2,4-1 1,1 1 3,3-1 5,5 5 4,0-1-4,-1 4 1,5 4-1,-4 3 1,0 4 0,-1 7 0,1 8 0,0 3 2,-1 15-5,1 4-3,0 7-1,-1-3 1,1 7 1,0-4 3,-1 0-1,-3-7 0,-5 7-3,1-8 1,-5 1-2,0-11-1,-3-4-26,-1-7-10,-4 3-28,0-11-13,0-7-51</inkml:trace>
          <inkml:trace contextRef="#ctx0" brushRef="#br2" timeOffset="9.06762E10">7445 5393 272,'12'-11'101,"-8"11"-78,5 0 13,-9 0 0,4 7-10,0 1-3,0 3-2,-4 7 1,0 8-12,0 7 1,0 4 2,0 7-1,0 11 1,4 4-3,0 7-1,-4 11-3,9 1-1,-1-5-3,0-3-2,0-4 1,1-3-1,-1-16 0,-4 1 0,0 0 2,-4-15 1,-4 0-15,0-11-4,-4 4-21,-5-11-6,1-8-13,0-7-5,-1-11-18,5-11-7,0-18-9</inkml:trace>
          <inkml:trace contextRef="#ctx0" brushRef="#br2" timeOffset="9.06762E10">7230 5669 280,'45'-33'107,"-16"11"-83,17-11 6,-26 18-3,5-3-13,8-5-1,-4 1 2,0 0 0,-4 0-8,0 4 11,0-1 8,-5 5-5,1-1-2,4 0-9,0 4-2,4 0-4,0 0-3,8 4 0,-4 3 1,0 4-1,0 8-1,0 6 7,-4 12 3,-4 7-1,-4 11 0,-5 8-3,-8 7-1,1 3-3,-9 4-2,-4 11 3,-5 1 2,-7 3 9,-5-1 3,-8-2 3,0-8 0,-8-8-11,0-3-3,-5-4-11,1-11-2,4-3-29,-21-16-12,-4-6-37,-4-8-14,-5-11-66</inkml:trace>
          <inkml:trace contextRef="#ctx0" brushRef="#br2" timeOffset="9.06762E10">8438 6202 232,'4'0'88,"-4"4"-69,0 3 15,0-7 19,-8 7-13,-5 1-9,1-5-5,-1-3-15,1 0 2,-1 0 1,1-3-5,4-12-3,0-7-6,3-11 0,5-11-2,9-4 0,-1-4 2,4 8 0,1 4 0,-1 3 0,1 4 2,-5 15 3,0-1 2,0 8 1,5 4-7,-1 7 0,1 0-8,-1 11-3,5-4-1,3 12-1,5-5 4,0 1 5,4 0 2,0 0 1,0-1 0,-4-3 2,-1 0 1,-3-7 1,-4 3 11,-5-14 5,-4 3 7,1-10 6,-5-8-9,4-19-2,0-14-13,1-19-5,7-7-1,-4 1 0,1 2-4,-5 8 1,-4 12-11,-4 6-3,-4 15-68,-70 74-140</inkml:trace>
          <inkml:trace contextRef="#ctx0" brushRef="#br2" timeOffset="9.06762E10">9579 5636 324,'-4'0'121,"0"-4"-95,4 4 3,0 0-8,0-4-14,-4 1-2,0 3-1,0-4 0,-5 4-2,1 0-2,0 4 1,-9 7 3,1 11 2,-9 7-7,0 23-1,0 10 0,5 8 1,-1 0 1,4 11 0,9-8-3,8 5 0,13-20 2,3 5 0,5-15-2,8-8 0,4-7 2,4-14 0,4-12-2,5-7 2,-1-11 3,5-15 1,-4-3 3,-1-4 1,-8-11 10,-4-4 4,-8-7 4,-8 3 2,-5-3-3,-12 4-1,-12-1-8,-5 4-2,-8 4 2,-8 7 0,-8 4-13,0 4-3,-5 3-20,5 4-9,3 7-17,1 4-6,12-3-109</inkml:trace>
          <inkml:trace contextRef="#ctx0" brushRef="#br2" timeOffset="9.06762E10">10307 5452 356,'5'-4'132,"-1"4"-103,0 0 5,-4 0-5,4 4-8,0 7 2,4 11-2,1 15-1,-5 22-10,0 25 5,-4 41 2,-4 11 2,0 15 1,-5 18-14,5-11-3,4-11-75,0-22-34</inkml:trace>
        </inkml:traceGroup>
      </inkml:traceGroup>
    </inkml:traceGroup>
  </inkml:traceGroup>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2-14T23:05:13.93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3C0D0980-7BCB-4BD3-B159-3059CA15595D}" emma:medium="tactile" emma:mode="ink">
          <msink:context xmlns:msink="http://schemas.microsoft.com/ink/2010/main" type="writingRegion" rotatedBoundingBox="7367,5862 16855,5611 16895,7116 7407,7367"/>
        </emma:interpretation>
      </emma:emma>
    </inkml:annotationXML>
    <inkml:traceGroup>
      <inkml:annotationXML>
        <emma:emma xmlns:emma="http://www.w3.org/2003/04/emma" version="1.0">
          <emma:interpretation id="{F41572B7-4529-431D-A3A7-9925D61B21E5}" emma:medium="tactile" emma:mode="ink">
            <msink:context xmlns:msink="http://schemas.microsoft.com/ink/2010/main" type="paragraph" rotatedBoundingBox="7367,5862 16855,5611 16895,7116 7407,7367" alignmentLevel="1"/>
          </emma:interpretation>
        </emma:emma>
      </inkml:annotationXML>
      <inkml:traceGroup>
        <inkml:annotationXML>
          <emma:emma xmlns:emma="http://www.w3.org/2003/04/emma" version="1.0">
            <emma:interpretation id="{48686B4A-F924-4D1B-B3ED-361B8CA4BAE7}" emma:medium="tactile" emma:mode="ink">
              <msink:context xmlns:msink="http://schemas.microsoft.com/ink/2010/main" type="line" rotatedBoundingBox="7367,5862 16855,5611 16895,7116 7407,7367"/>
            </emma:interpretation>
          </emma:emma>
        </inkml:annotationXML>
        <inkml:traceGroup>
          <inkml:annotationXML>
            <emma:emma xmlns:emma="http://www.w3.org/2003/04/emma" version="1.0">
              <emma:interpretation id="{139B7212-D999-46DB-BAC1-7EFC9389CB27}" emma:medium="tactile" emma:mode="ink">
                <msink:context xmlns:msink="http://schemas.microsoft.com/ink/2010/main" type="inkWord" rotatedBoundingBox="7376,6187 10460,6105 10483,6983 7399,7065"/>
              </emma:interpretation>
              <emma:one-of disjunction-type="recognition" id="oneOf0">
                <emma:interpretation id="interp0" emma:lang="en-US" emma:confidence="1">
                  <emma:literal>[same</emma:literal>
                </emma:interpretation>
                <emma:interpretation id="interp1" emma:lang="en-US" emma:confidence="0.5">
                  <emma:literal>{ same</emma:literal>
                </emma:interpretation>
                <emma:interpretation id="interp2" emma:lang="en-US" emma:confidence="0">
                  <emma:literal>[ same</emma:literal>
                </emma:interpretation>
                <emma:interpretation id="interp3" emma:lang="en-US" emma:confidence="0">
                  <emma:literal>C same</emma:literal>
                </emma:interpretation>
                <emma:interpretation id="interp4" emma:lang="en-US" emma:confidence="0">
                  <emma:literal>c same</emma:literal>
                </emma:interpretation>
              </emma:one-of>
            </emma:emma>
          </inkml:annotationXML>
          <inkml:trace contextRef="#ctx0" brushRef="#br0">2032-144 164,'0'0'63,"0"0"-49,4 0 7,-4 0 0,0 0-9,4-3-2,0 0-5,0-4-2,-1 0-1,-3-3 3,0 0 4,0 0 6,0-3 12,-3-4-6,-1 0-15,0 0-8,-4 1 6,1-1 4,-4 0-3,-4 4-3,-1-1-4,-2 4 1,-5 4-4,-3 2-1,3 4 5,0 4 5,4 2 0,1 4 1,-1 0-3,0 4 1,4-1-2,4 1-1,-1 2-2,5-2 1,-1-1 1,4 1 2,4-4 3,4 0 2,4 0 1,-1 0 2,1-4-5,3 1-3,0 0-1,1 0-1,3-1 0,0 1 2,4 0-1,0-1-1,-1 1 1,1 3-1,0 0 2,0 0 1,0 0-4,0 0 1,-4 0 0,-4 0 2,0 0-1,-3 1-1,-4-1 1,-4 3 1,-4 0-1,0-3-1,-3 1 3,-1-1 2,1 3-2,-5 0 0,-3 1 1,0-4 0,0 0-2,-4 0 1,0-3 2,0-1 2,1-2 3,-1-4 1,0 0 1,0 0 0,0-4-4,0 1 0,4-4-12,4 1-2,0-1 7,-1-3 4,1 3-11,0 0-5,3 1-11,1-1-1,-1 0-17,4 4-4,1 0-34,-1-1-15,4 4 0</inkml:trace>
          <inkml:trace contextRef="#ctx0" brushRef="#br0" timeOffset="903.3777">2440-33 176,'-4'0'66,"4"-3"-52,4-4 1,-4 3-4,0-2-5,0-1-1,0-3-1,0 0 2,0 0-3,0-3 9,0 2 5,0 1-1,0 0 1,0 0-5,0 0-2,0 0-2,0 0 0,0 0 0,-4 3 0,0 1-2,0 2 1,-3 4 0,-1 0 1,-3 7-4,-4 3-1,-4 0-1,-4 4 1,1 2-4,-5 8 0,1 3 1,3-1 2,5 5-3,2 2 0,9-6-1,3-4 0,8-3 2,3-3 0,5-3 0,7-4 2,-1-4 1,1-2 3,0-4-1,0-4 0,-4-2-3,0-1 1,-4-3 4,1-7 4,-1 0-6,-3-3-3,-1-7-1,1 1 1,-1-5-3,5 5-2,-5 2 2,1 4 0,-1 3-2,-3 4 2,0 6-1,0 7 0,-4 7 0,0 6 0,0 4 4,0 3 1,3 4-4,1-1 1,4 1 0,-1-1 2,4-6-1,8-7-1,0-7-21,4-6-11,3-7-33,1-4-11,-1 1-28</inkml:trace>
          <inkml:trace contextRef="#ctx0" brushRef="#br0" timeOffset="2296.2591">2628-33 116,'0'0'46,"0"3"-35,0 1 5,0-4 2,0 0-1,0 0-1,0 6 5,0-2 1,0-1-11,0-3 4,0 0 5,0 3-5,0-3 2,-4 4-8,1-1-1,-5 0-4,1 1-1,-1-1-1,-3 0-2,-1-3 5,1 0 1,4-3 11,-1 0 6,4-4-6,0-3-2,4-7-6,0 4-4,4-4-2,0 0-3,4-3 1,3 3-1,0 1 0,4-1 0,0 0 0,0 4 2,4-1-1,0 4 2,0 0 0,0 0 1,-4 4-2,0-1 1,0 3-4,0 4 0,0 4 1,-3 3 2,-5-1-1,4 4-1,-3 4 1,3-1-1,1 0 0,-1 4 0,0 0 0,-3-4 0,-1 4 0,1 0 2,-4-4-1,-1 4 2,-3-4 0,0 1 3,-3 3-3,-5-4 0,-3 0-3,-1 1-1,1-4 1,0 0 0,-1-3 0,1-1 2,0-2-1,3-1-1,1-3 1,-1-3-1,4-7 2,1-4 1,3-2-1,0-1-2,3-3 1,5-4-1,0 4 0,3 0 0,0 0 0,0 0 0,5 3 0,-1 4 2,0-1-1,-4 1-1,0 3-2,1 0 1,-1 3 1,4 0 0,-4 4 0,1 0 2,-1 3-1,4 0 2,-4 0-4,4 0 0,1 3 1,-1 4 2,-4-1-1,0 1 2,1 0-2,-5 3 2,1 0-4,-1 3-2,-3 1 4,0-1 1,-1 4 0,-3 0-2,0-1 1,0 4-1,-3-3 0,-1 3 0,0-3-3,0-4 0,1 1 2,-1-4 2,-4 0 0,5-3-1,-5-4 3,4-3 0,0-3-1,1-4-2,-1-3 1,0-3 1,4-4-1,0 0-1,4-6 1,0 2-1,3 1 0,5 0 2,-1 0-1,4 0 2,0 3-7,4 4 1,0-1 1,0 4 1,-1 7 1,1 0 2,0 6-1,0 4-1,0 6 1,-4 7-1,-4 7-3,-3 7 2,-1 6 3,-3 3 1,0-6-12,0-3-4,-1-7-18,1-7-8,4-10-28,-1-10-10,12-10-34</inkml:trace>
          <inkml:trace contextRef="#ctx0" brushRef="#br0" timeOffset="3050.7045">3559-20 184,'-3'10'71,"3"-6"-55,-4 2 4,4 1 0,0 0-12,-4 0-4,0-1-3,-3 1-1,7 0 0,-4-1 2,4-2 3,0-1 7,0-3 4,0 0-2,0 0 2,4 3 0,3-3-1,1-3-3,-1 0-2,1-4-6,0 0-1,-1 1 1,1-4 2,-1-1-5,1-2-1,-1 0 2,1-7 3,-1 3 2,-3 0 1,-4 0-4,0 4-3,0-4 0,-4 4-1,-3-4 0,-1 7 2,-3 0-6,0 3 1,-1 0 3,1 1 4,0 6 1,-1 0 2,-3 10 5,4 3-9,-4 7-1,0 7 0,3 7 1,-3 6-1,4 7-2,0 0 1,3 0-1,8 0-3,8-7 2,7-7 3,11-9 3,16-11 0,11-16 2,11-11-15,11-9-5,8-7-17,-4-7-7,-3-3-59,-1-4-63,-15 7 46</inkml:trace>
          <inkml:trace contextRef="#ctx0" brushRef="#br0" timeOffset="-2485.1683">1342-244 228,'0'-20'85,"4"6"-66,-4-6-6,0 13-6,0-6-10,-4 0 2,1-1 5,-5 1 2,1 3-2,-5 3 6,1 0 5,-4 4 4,-4 0 1,-4 3-7,-3 3-3,0 0-1,-1 4 1,1 0-3,0 3 1,-1-3-5,8 3 0,4 0-3,0-4-1,4 4 1,-1-3 2,5 3-3,3 0 0,0 0 1,8 0 2,-4 4 1,4-1 1,-4 4 0,4 3-2,-1 0 1,5 0 0,-4 4 1,0-1-2,-1 4 1,1 3-2,0 0-1,0 4 3,-1-4 0,-3 0 3,0 0 1,0-3-3,-3-3-1,-1 2-1,0-2-2,0-1 3,1 1 0,-1-1-6,0-3 0,0-3 1,0 0 3,4-4 2,-3 1 1,3-4-2,0 0-2,0 0-2,0 0-1,0 0 2,0-3 0,3-1 1,-3 1 2,4 0-1,0-1-1,0 1 1,-4 0-1,0-7-3,4 3 2,-1 0 1,1 4 2,4-3-3,-5-1 0,5 0 3,-1 1 3,1-1-2,3-3-2,1 0 6,3 0 5,0 0-4,0 0 0,0 0 0,0-3 2,0-1-3,0 1-2,0 3-2,0-3 0,0 3-2,1 0-1,-1 0-2,0 0 1,0 0 1,0 0 2,-4 3-1,0 0-1,1 1 1,-1-1-1,0 0-3,5 1 2,-9-1 1,1 0 0,-8-3-20,0 0-9,-4 0-71,0 0-30,-3-3-1</inkml:trace>
        </inkml:traceGroup>
        <inkml:traceGroup>
          <inkml:annotationXML>
            <emma:emma xmlns:emma="http://www.w3.org/2003/04/emma" version="1.0">
              <emma:interpretation id="{A46DDE64-51BB-4AD3-A42E-C06B65FFC6A2}" emma:medium="tactile" emma:mode="ink">
                <msink:context xmlns:msink="http://schemas.microsoft.com/ink/2010/main" type="inkWord" rotatedBoundingBox="10640,5776 16855,5611 16895,7116 10680,7281"/>
              </emma:interpretation>
              <emma:one-of disjunction-type="recognition" id="oneOf1">
                <emma:interpretation id="interp5" emma:lang="en-US" emma:confidence="0">
                  <emma:literal>signdileptons]</emma:literal>
                </emma:interpretation>
                <emma:interpretation id="interp6" emma:lang="en-US" emma:confidence="1">
                  <emma:literal>sign dileptons]</emma:literal>
                </emma:interpretation>
                <emma:interpretation id="interp7" emma:lang="en-US" emma:confidence="0">
                  <emma:literal>signdi leptons]</emma:literal>
                </emma:interpretation>
                <emma:interpretation id="interp8" emma:lang="en-US" emma:confidence="0">
                  <emma:literal>$gndi leptons]</emma:literal>
                </emma:interpretation>
                <emma:interpretation id="interp9" emma:lang="en-US" emma:confidence="0">
                  <emma:literal>signditeptons]</emma:literal>
                </emma:interpretation>
              </emma:one-of>
            </emma:emma>
          </inkml:annotationXML>
          <inkml:trace contextRef="#ctx0" brushRef="#br0" timeOffset="7969.8282">6093 94 228,'-7'-3'85,"3"0"-66,0-4 1,4 3-2,0-2-12,-4-4-3,0 0-2,1-4 1,-1 1-1,-4-1 2,1 1 0,-1 3 5,1-3 5,-1 6-3,-3 4 0,0 3-6,3 0-1,-3 3-3,-1 10-1,1 4 3,0 7 1,0 2-4,-1 4-1,5 1 1,-1 2 2,4 1-2,4-4 0,4-3 1,4-7 0,-1-3 2,5-4 1,-1-3 1,4-3 2,0-7-1,0-4 0,4-9-1,0-4 0,0-6-2,-1-4-2,1-10 1,0-3 1,-4-7 3,0 0 2,0-7-3,-3-3-1,-1 0-1,4 4 1,-4 3-2,1 6 2,-5 10 4,1 8 6,-4 6 2,-1 3 0,-3 7-7,0 0-5,-3 10-2,-1 10-1,0 10-3,-3 10 2,3 7 5,4 10 2,4 6 2,3 4 0,8 0-4,8 0-3,3-6-3,4-8 1,0-6 3,4-7 1,-3-6-1,-1-11 1,0-6-13,0-11-6,-4-6-27,1-10-12,-1-7-62,1-3-55,-9 3 64</inkml:trace>
          <inkml:trace contextRef="#ctx0" brushRef="#br0" timeOffset="8338.8807">6591-46 200,'0'0'74,"4"4"-58,-4-4 1,0 0-3,0 0-4,0 0 4,3 10 10,1 7 7,0 3-16,3 3 12,1 1 3,3 2-2,1 1 0,-1-3-15,4 3-6,0-4-4,0-3 0,0-6 0,0-1 1,0-10-11,0-6-3,1-10-28,-1-8-11,3-9-89</inkml:trace>
          <inkml:trace contextRef="#ctx0" brushRef="#br0" timeOffset="9192.147">6783 286 184,'-4'27'71,"8"-17"-55,0-3-7,0 0-7,3-4-14,8-6-3,4-1 10,4-9 7,3-7 0,4 0 30,0-4 15,4-3-1,0-6 0,0-4-17,4-7-8,0-3-8,-1 1-3,-3-11-4,4-4 1,-4-2-2,0-8 0,0-3-1,0 4 0,-12 3 0,-3 7 2,-4 3 3,-3 10 5,-5 10-4,-3 10 2,-8 10-5,-3 11-2,-5 12-5,-7 14 0,-3 17-2,-12 20 0,-4 10 2,0 4 2,4 2-1,4-2 2,11-1-4,12-6 0,7-7 1,15-10 0,11-7-5,12-13 1,11-7-7,8-7-1,-5-3-2,1-3 1,-8-4-6,-3-3-3,-4 0-10,-8-3-3,-8 0-14,-6-4-4,-5-3-51</inkml:trace>
          <inkml:trace contextRef="#ctx0" brushRef="#br0" timeOffset="8455.2184">6825-334 304,'-16'20'115,"20"-20"-89,-11 10-8,7-10-7,-4 7-54,4 0-21</inkml:trace>
          <inkml:trace contextRef="#ctx0" brushRef="#br0" timeOffset="9638.5978">7624 5 196,'-4'6'74,"4"-2"-58,-4-1 7,4-3-1,0 0-10,0 0-2,0 0 1,0-3 0,0-1-5,4-2 3,0-4 3,3-4 0,1-6 1,3 0-1,-3 0 0,-1-3-2,1 2-1,-1-2-5,-3 3-3,-4 3 2,0 0 2,-4 4 4,1 3 2,-5 7-5,-3 6-4,-4 7-4,-4 3 1,0 7 10,-4 7 3,5 3-3,2 4-1,5-1-6,7-2-2,4-1 0,4-7 2,4 1-1,3-8 2,4-6-4,4-3-2,4-7-5,-1-7-2,5-6-20,-1-4-7,0-3-25,1 0-9,-1 0-39</inkml:trace>
          <inkml:trace contextRef="#ctx0" brushRef="#br0" timeOffset="10286.9188">7993-206 208,'15'-14'79,"-7"8"-61,-8-5 19,0 11 4,4-3-10,-4-4-3,0 4-5,0-4 0,0 4-13,-4 0 3,0-4 3,0 0 1,4 7 1,-3-3-9,3 3-5,-4 3-3,0 4-1,0 3 0,1 3 0,3 4 0,-4 3 2,0 4-1,4 6 2,-4 10 2,0 10 2,-3 11-3,-4-1-3,-1 4 0,-3-4 1,0 0-1,0-3-1,-4-3 1,0-4 1,1-6-3,-1-4 0,0-6-1,0-4-2,4-4 0,0-5 0,3-8 0,5-3 3,-1-7 2,5-9 2,-1-8-1,4-6 1,7-13-2,5-1-1,-1-9 1,4-8-1,4-6 2,0-3 3,3-4 0,5 4 0,-5 3-3,5 7 1,3 3 0,4 7 3,-4 3-3,0 7-2,0 6 0,-3 7-1,-1 4-3,4 3 0,-3 3 4,-1 7 3,-3 4 1,-4 6 0,-4 3-3,-4 7 1,-3-3-2,-8 13 2,0-6-2,-12 12-1,-3-5 5,-4-1 1,-3-7-5,-5-6 0,-3-4-19,0-3-5,0-6-35,0-11-13,-1-10-84</inkml:trace>
          <inkml:trace contextRef="#ctx0" brushRef="#br0" timeOffset="11128.2727">8483-317 228,'-41'7'85,"22"-1"-66,-15-2 3,23-1-1,-8 4-2,-4-7 1,8 3 0,0-3 0,4 0-11,7 0 10,8 0 7,11-3-5,15-7-2,12 0 0,-1 0 2,4 0-5,8-4 1,-4 1-6,4-1-1,-4 4-4,0 0-1,-8 0-3,-3 0-2,-4 3-2,-8 1 1,-7-1-30,-7 0-12,-5 4-9,-7 3-1,-4 0-15,-3 7-5,-1-4-37</inkml:trace>
          <inkml:trace contextRef="#ctx0" brushRef="#br0" timeOffset="10757.2574">8732-783 296,'0'4'110,"0"-11"-86,0 14-6,0-7-8,0 10-9,0 0-1,-3 3 1,-5 4-1,0 10 0,1 9-3,-8 15 2,-4 19 10,-4 7 5,-3 4 3,-4 2-1,0 5-6,-1-5-4,5-6-3,3-6 0,5-18-4,3-12 0,7-11-8,4-13-2,4-17-16,8-10-6,3-11-22,0-9-8,4-7-45</inkml:trace>
          <inkml:trace contextRef="#ctx0" brushRef="#br0" timeOffset="11593.5325">8800-250 236,'4'7'88,"0"-7"-69,3 0 2,-7 0-5,0 0-11,4 3-3,-4-3-4,0 7 1,-4 3 1,-3 7 8,-1 6 7,-7 14 8,0 10 6,0 6-10,0 4-1,4-3-10,3-4-5,4-3-2,4-7 1,4-9-3,4-8 0,3-6 1,4-10 2,8-11 8,3-9 5,0-7-1,4-10 2,1-11-7,-1-2-3,-4-4-1,1 3 1,-9 4-1,-2 0 2,-5 10 0,-7 3 3,-4 3-3,-4 4 1,-4 7-12,-7 3-2,-4 3-19,1 4-7,-9 3-27,1 0-10,-1 3-70</inkml:trace>
          <inkml:trace contextRef="#ctx0" brushRef="#br0" timeOffset="12166.3948">8845-109 308,'15'-7'115,"4"-3"-89,12-3-10,-13 6-9,5-3-25,3-7-5,1 4 6,3-1 7,-4 4 7,-3 4 26,0 2 12,-5 1-4,1 6-1,-4 4-8,-3 3-2,-9 3-9,-3 4-2,0 7-3,-3 2 1,-5 5-6,1 2-1,-1 7 0,1-6 0,3-4 0,0-3 0,0-7 0,0-7 2,1-3 1,-1-3 1,4-10-2,0-11 1,7-6-4,5-10 0,3-3-1,4-4-2,3-4 3,5 5 2,-1 2 2,-3 7 1,-1 4-5,1 9-1,0 8 3,3 6 1,-3 6 0,-5 4 1,1 7-2,0 3 2,0 7-2,-4 0-1,0-4-4,4-3 0,0-3-29,0 0-11,3-14-41,5-6-16,-5-4-22</inkml:trace>
          <inkml:trace contextRef="#ctx0" brushRef="#br0" timeOffset="12597.6095">9912-354 348,'4'4'132,"-4"-1"-103,0-3-1,0 0-9,0 0-14,0 0-3,-4-3-4,1-1 1,-5 4 1,-3 4 0,-4 2 2,0 4 8,-4 4 3,4-1 2,0 0 4,0 1-9,3 3-3,1-4-4,3 4-3,5 0-2,6 3 1,9-4 1,3 1 2,4 0 3,-1 0 2,5-1 1,3-2 2,1-1-3,-1 1-2,-3-1-5,-8 4 0,-7 6 0,-16 4 0,-11 7 0,-15-1 2,-11 4-1,-8 0 2,-3-7 0,-1-3 1,4-10-22,8-14-8,7-13-58,19-20-25</inkml:trace>
          <inkml:trace contextRef="#ctx0" brushRef="#br0" timeOffset="13515.837">9765-883 280,'-15'-4'104,"15"1"-81,0 3-8,4 0-11,4 0-12,7-3-2,4-1 7,7 1 4,8 0 0,4-1 10,7-3 8,4 1 5,4 2 5,3-2-6,1-1-2,-5 0-6,-2 4-1,-9 0-8,-3-1-4,-4 4-4,-12 0-1,-3 4 8,-4-4 6,-4 3 4,-3 4 3,0 3-6,-8 6 1,-4 1-8,0 3-3,4-3 1,-8 3 0,5-3-4,-1 10 1,-4 3-2,8 0 0,-3 4 2,3 2 2,3 5-3,1 6-2,4 0 2,-1 3 0,1 3 3,-1 1 1,5 0-6,-5 3 0,1 0 7,-1 3 5,-3 0 2,-4-3 3,-4 0 2,-7-7 2,-4 1-1,-12-4 1,-3-7-5,-7-7-3,-12-2-5,-8-8-4,-7-3-38,-4-3-17,-15-7-94,-22-7-40,-1-19 41</inkml:trace>
          <inkml:trace contextRef="#ctx0" brushRef="#br0" timeOffset="4046.6356">4657-197 216,'7'-14'82,"-7"8"-64,8-15-4,-8 15-8,0-8-6,0 1 2,0 0 10,-4 6 4,-4 0-7,-7 7 3,-4 3 2,-3 4-3,-1 3-1,1 0-2,-1 4 0,0-1-2,4 1 1,1-4-4,3 0-2,-1 0 2,5 0 2,4-4-4,3 1-1,4 0 4,4 0 5,-1-1-3,5 1 2,3 3-5,1-3-2,3 3 0,0 0-1,0 0 2,0 0 1,4 3-1,-4 1-2,0-4 1,0 3-1,-4 1 0,-3 2 0,-4-2 0,-4-1 0,0 1 0,-8 2 2,1 1 3,-9 0 2,1-4 1,-4 1 0,1-1 0,-1-3 2,0 0-3,0-3 1,0-4-3,4-3 0,0 0-6,0 0 1,0 0-5,0 0-1,-4-3-15,4 3-6,0 3-19,0 4-9,3 0-43,1-1-48,4 1 46</inkml:trace>
          <inkml:trace contextRef="#ctx0" brushRef="#br0" timeOffset="4493.7806">4740-87 184,'15'-10'71,"-4"4"-55,0-1-5,-7 7-3,4-4-7,-5 1-1,1 3 20,-4 0 9,0 0-14,0 7 9,0 3 6,0 3-5,-4 7-2,1 4-5,-1 6-1,0 0-9,0 0-3,0 0-1,1 1 0,3-1-2,0-7-2,0-3 5,0-3-3,3-3-1,-3-4-7,0-10-4,4-4-25,0-6-10,-4 3-72</inkml:trace>
          <inkml:trace contextRef="#ctx0" brushRef="#br0" timeOffset="5659.2769">5151-137 104,'0'0'38,"0"7"-29,-4-7 12,4 0 4,0 0 0,4-4 0,-1 1 3,-3 3 5,8-3-18,-1-1 7,-3 1 5,0 0-2,0-1 0,-1 4-2,-3-3 0,0 0-9,0-1-1,0 1-5,-7-1 0,-1 1-5,-3 3-2,4 0 0,-5 3-1,1 4 2,0 3 1,-1 0 1,-3 4 2,4 2-3,-4 1 0,3 3-3,1 0-1,4 1-1,-1 2 0,8-6 2,0 0 0,4-4 0,0-3 0,3 0 2,1-3 1,-1-4-1,1-3 1,-1 0-2,1 0 2,-1-7 2,1 1 2,-1-4-1,1 0-1,0-4-1,-1 1 2,1-1-3,3-2-2,-3 6 2,-1-1 2,-3 1 2,0 4 1,-4 2-4,3 1-1,-3 3-1,4 7 1,-4 3-2,0 3-1,4 1-2,0 6 1,-4-4-1,3 8 0,5-1 2,0 8 2,3 2-3,0 4 0,0 3 1,1 0 2,-1 1-1,-3-1-1,-1 0-2,1 0 1,-5 0 1,-3-3 2,-3-3-3,-1-4 0,-4 0 1,-3-6 2,-4-1 1,-4-6 1,-3-4-5,-1 1 1,0-8 2,1-2 1,3-8-1,-4-6-2,4-6-8,0-8-5,4-3 0,4-6 2,0 6-2,3-3-2,1 0-22,7-4-9,7-9-95</inkml:trace>
          <inkml:trace contextRef="#ctx0" brushRef="#br0" timeOffset="6480.3704">5267 158 288,'0'0'110,"4"0"-86,0 0-6,-4-10-15,4-4-16,-1-2 0,1-4 3,0-1 5,0 1 7,0 0 4,-1 0 6,5 3 3,-1 1-4,1-1-1,-1 3-2,5 4 0,-1 0-2,4 4-1,0-1 1,-3 4 1,-1 3-1,0 6-1,1 4 3,-1 0 3,-4 4-6,1 3-1,-1 3-4,-3 0-1,0 0 1,0 0 0,0-3 0,-1 0 2,-3-4-1,0 0-1,0-3 1,0-3-1,0 0 2,0-4 3,0-3 2,0 0 3,0-3-1,0-4 2,0-3-2,0-3 0,4-4-5,4 0-1,3-3-3,0-3-1,4-1 1,4 4 2,0 0-1,0 6-1,-4 4 3,0 4 0,-4 2 1,4 4 2,-3 0-5,-1 4-1,-3 2 0,-1 1 0,4 0-5,1 3 1,-1 7-11,0-1-3,1 5-9,-1-1-3,0 3-8,-3 1-3,-1 2-86,-7 1-45,-18-10 81</inkml:trace>
        </inkml:traceGroup>
      </inkml:traceGroup>
    </inkml:traceGroup>
  </inkml:traceGroup>
</inkml:ink>
</file>

<file path=ppt/ink/ink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6-05-21T17:42:37.159"/>
    </inkml:context>
    <inkml:brush xml:id="br0">
      <inkml:brushProperty name="width" value="0.13333" units="cm"/>
      <inkml:brushProperty name="height" value="0.13333" units="cm"/>
      <inkml:brushProperty name="color" value="#C00000"/>
      <inkml:brushProperty name="fitToCurve" value="1"/>
    </inkml:brush>
  </inkml:definitions>
  <inkml:traceGroup>
    <inkml:annotationXML>
      <emma:emma xmlns:emma="http://www.w3.org/2003/04/emma" version="1.0">
        <emma:interpretation id="{D4147216-BAEB-4E83-8E56-B0371B226E90}" emma:medium="tactile" emma:mode="ink">
          <msink:context xmlns:msink="http://schemas.microsoft.com/ink/2010/main" type="inkDrawing"/>
        </emma:interpretation>
      </emma:emma>
    </inkml:annotationXML>
    <inkml:trace contextRef="#ctx0" brushRef="#br0">2096 237 148,'10'-20'65,"-2"7"-51,5-7-17,-2 12 88,-1-5-68,7-3 37,7 0-39,4-1 38,0-3-40,0 7 25,-1 1-28,4 0 11,-7 4-15,4 3 5,0 5-8,-4 5 12,-3 3-11,-4 0 17,0 4-16,-3 5 4,0 3-7,-4 1 2,1 3-3,-1 5 5,-3 4-5,0 8 0,-3 4 0,-4-4 7,-4 0-6,-3 4 2,0 0-3,-11 0 2,-2-8-2,-4-4-1,-1-5 1,-2 1-1,-1-8 0,-7-1-12,-6 1 10,-4-5-47,7 0 38,0-3-60,4-1 53,6-4-75,3 0 71,8 0-228</inkml:trace>
    <inkml:trace contextRef="#ctx0" brushRef="#br0" timeOffset="-540.5468">2331 81 184,'-4'-4'85,"1"4"-67,3-4-23,0 4 69,0 0-51,0 0 40,0 0-39,0 0 20,0 0-24,0 0 22,0 0-24,0 8 15,0 1-17,0 7 11,0 0-12,0 9 8,0 4-10,-3 7 13,0 14-12,-1 3 6,-3 0-7,3-4 12,1 1-11,0-5 0,-1-4-2,1-4 4,-1-5-5,0-3 0,1-4 0,3-5-7,0-3 5,0-5-22,0-8 17,0-4-61,3-4 51,1-4-74,0-5 68,-1-3-155,1 0 136,-1 3-92</inkml:trace>
    <inkml:trace contextRef="#ctx0" brushRef="#br0" timeOffset="1444.1425">2666 229 140,'-3'-8'62,"3"4"-49,-3-9-16,3 9 85,0-4-65,0-4 42,3-5-44,0-3 26,4-1-31,1 1 18,-2-1-21,1 5 21,4-5-21,2 5 16,4-4-17,1 3 14,0 1-15,-1 3 3,0-3-6,3 4 2,-2 4-3,-1 3 5,1 1-5,-5 8 0,1 9 0,-4-1-1,1 4 0,3 5 2,-11-1-1,1 1 5,-4 4-5,0-1 0,0 9 0,-4-4-1,-3-5 0,1 1 2,-2 3-1,1 1-1,-3-4 1,0 3-1,-4-3 0,0-4 0,0-1 0,-3-4 0,3 1 0,8-9 0,-5 0 0,4 0-3,0-3 2,4-5 1,-1 0 0,0 0 0,4 0 0,8-5-3,-1 1-1,-1 4 3,1 0 6,1 0-4,-2 4 3,1 1-3,4 3 8,-5 0-7,5 4 7,-1 0-6,1 1 9,-1 3-9,-3 1 4,3 3-5,-6 1 10,2 3-9,1 1 7,-3-5-7,0-3-2,-1-1 0,-3-4 1,0 1-1,0-1 5,0-4-5,0 0-11,0 1 8,0-1-33,0-4 27,0-4-64,0 0 55,0 0-119,3-4 105,11-4-228</inkml:trace>
    <inkml:trace contextRef="#ctx0" brushRef="#br0" timeOffset="673.9643">2756-38 276,'4'0'125,"-4"0"-99,0 5-33,0-5 45,0 8-31,0 0 23,0 4-23,0 5 14,-4 11-16,-2 9 9,-1 12-11,-1 17 2,2 4-4,-1-5-1,0 5 1,0 0-1,0-9 0,0-8 5,0-3-4,1-9-3,-2-5 2,5-7-6,-1-8 5,1-5-56,0-12 45,3-8-97,0-4 83,3-5-212</inkml:trace>
    <inkml:trace contextRef="#ctx0" brushRef="#br0" timeOffset="1919.9704">3061 53 172,'0'-4'78,"0"4"-61,0 0-21,0 0 101,0 0-77,0 0 52,0 0-53,0 0 15,0 0-25,0 0 20,4 4-22,-4 4 16,3 0-17,-3 4 6,3 13-9,-3 0 9,3 3-9,1 13 10,0 12-10,-4 1 7,3-1-7,1 9 4,-4-5-6,0-4 9,3-4-8,-3-8 5,0-4-6,0-4-3,0-8 2,3-5-20,-3-8 16,0-12-80,4-4 65,3-12-110,0-9 98,-1 1-230</inkml:trace>
    <inkml:trace contextRef="#ctx0" brushRef="#br0" timeOffset="2718.4406">3216 61 248,'-3'-17'111,"3"13"-87,0 0-30,0 4 66,0 0-49,0 0 28,0 0-29,0 0 20,0 0-23,3 4 16,1 5-17,0 3 3,5 4-7,-1 9 8,-5-1-8,4 1-1,3 4 0,5 8 4,-5 8-4,0 0 6,4 0-6,-3 4 0,2-4 0,-2 0 7,-1-4-6,1-4-7,-2-4 5,-1-4 5,-1-5-5,-4-3 7,4-5-6,-4-4-3,1-3 2,0-5 33,-1-4-26,0-9 15,0-11-16,5-9-4,-1-12 0,-1-16 0,1-13-1,1-4 2,5-3-2,1 7-20,3-12 15,1 8-44,-5 9 37,-2 11-90,-1 9 77,0 12-317</inkml:trace>
    <inkml:trace contextRef="#ctx0" brushRef="#br0" timeOffset="4401.0101">3701 762 244,'-7'20'111,"3"-8"-87,1 9-30,3-13 71,3 0-52,1 1 23,-1-5-25,5 0 29,-2-4-30,1 0 29,4-4-30,-1 0 5,7-5-10,-3 1 0,3 0-3,0-4-3,1 3 1,-1 1 1,-3 0 0,0 0-51,-4 0 40,1-1-122,-5 1 103,1 4-240</inkml:trace>
    <inkml:trace contextRef="#ctx0" brushRef="#br0" timeOffset="3406.7469">3729-42 160,'6'-8'75,"1"-12"-59,-3 11-20,-4 9 93,3 9-24,1-1-43,-1 0 22,0 4-34,1 1 14,0-1-18,-4 4 20,0 9-20,0 8 14,0 12-15,-4-4 9,0 20-11,1 1 2,0-1-4,-1-3 2,1 7-2,-1-12 5,1-3-5,-1-9-3,1-9 2,0-7-6,-1-4 5,4-5-64,0-8 50,0-8-92,4-16 82,2-5-236</inkml:trace>
    <inkml:trace contextRef="#ctx0" brushRef="#br0" timeOffset="3816.3725">3729 61 200,'0'-12'92,"0"7"-73,0 5-24,0 0 53,0 0-39,0 0 27,3-4-26,0 0 22,1 0-23,3 0 9,0 0-13,-1 4 8,9-4-10,-5-4 7,7 4-7,1-5 4,-1 1-6,0 4-3,-3 0 2,0 4 3,-4 0-3,0 0-5,1 0 4,-5 0-3,2 0 3,-5 0-58,-3 8 46,0 0-116,-3 1 99,-5 3-155</inkml:trace>
    <inkml:trace contextRef="#ctx0" brushRef="#br0" timeOffset="4120.3593">3732 303 112,'0'28'52,"0"-48"-41,0 36-14,0-16 82,0 0-63,7 4 54,0-4-52,0-8 21,-1 0-28,2 0 10,2 4-15,0 0 10,4-1-11,0 1-1,0 0-2,-4 0-2,4 0 1,-3 0 1,-2 0-1,2 0-6,-4 0 4,0 4-28,0 0 23,0 0-60,-4 0 51,-3 0-131,3 0 112,-3 0-75</inkml:trace>
    <inkml:trace contextRef="#ctx0" brushRef="#br0" timeOffset="5584.5615">4109 229 172,'4'-8'78,"-1"4"-61,0-1-21,-3 5 93,0 0-71,0 0 52,0 0-51,3 5 20,1-1-28,0 0 21,-1 4-23,1 0 11,2 0-14,-2 1 2,3 7-6,0 0-1,-1 13 0,2-4-4,2-1 2,0 5 1,1 4 0,-1-1 2,1 5-1,-1 4-1,0-4 1,0-8-1,1 0 0,-4-1 0,0 1 0,0-4 2,0-1-1,-4-3-3,0-1 1,1-3 9,-1-1-6,-3-4 5,4-4-6,-4-8 28,0 0-22,0-8 13,0-4-14,0-9 8,0 1-11,4-21-1,2-4-1,-3-8-1,1-9 0,0-3 2,-1-5-1,4 0-34,0 5 26,0 3-82,3 5 69,1-1-183,-1-3 156,0 8-153</inkml:trace>
    <inkml:trace contextRef="#ctx0" brushRef="#br0" timeOffset="5012.1164">4119 32 176,'0'-8'78,"0"8"-61,0 0-21,0 0 76,0 0-58,0 0 43,0 0-42,0 0 29,0 0-33,0 8 16,3 4-19,-3 5 20,4 3-21,0 13 16,-4 0-17,3 12 3,-3 12-7,0 5-4,0-1 2,0 9 8,0-4-6,0-9 2,0 0-3,0-7-3,0-5 1,0-4-2,0-9 2,0 1-36,0-8 29,0-9-86,4-4 72,-4-3-207,6-9 177,1-9-52</inkml:trace>
    <inkml:trace contextRef="#ctx0" brushRef="#br0" timeOffset="11327.0939">4541 442 176,'0'-33'82,"17"21"-65,-6-25-21,-8 17 48,0-1-36,5-4 45,-1 1-40,-1-5 31,1 0-33,1 1 19,1 3-22,2 1 13,-1-1-16,1-8 14,-1 9-14,1-5 14,-1 8-14,0 13 9,1 0-11,-5 4 7,1 8-7,1 4 12,-2 0-11,1 5-11,0-1 6,0 4 3,0 5-2,0 4 0,-3 7 1,2-3-1,-3 0 0,5 8 0,-5 4 0,1 0 2,-1-5-1,0-7-1,1 0 1,-4-5 1,0 1-1,0-5-1,0 1 1,0-5-1,-4-3 0,1-1-6,0-4 5,3-4 0,0-4 1,0-4-3,0-4 2,0-4 1,0-9 0,0-20 5,0 0-4,3-4 14,0-4-11,4 0 9,1 4-10,-2 4-1,1 8-1,0-4 1,3-4-1,1 16-1,2 9 1,-2 4-1,3 4 0,0 8 2,-4 8-1,4 8-6,0 9 4,-1 3 14,-2 13-10,-1-4-1,-3 12-1,0 1-4,-3 3 2,-1-4 4,-3-4-3,0-4 3,0 0-2,0-4-57,0 0 45,0-8-107,0-5 91</inkml:trace>
    <inkml:trace contextRef="#ctx0" brushRef="#br0" timeOffset="10629.6147">4648 40 156,'0'-4'72,"0"4"-57,0 0-19,0 0 73,0 0-55,0 0 37,0 0-37,0 0 31,0 0-34,0 0 26,0 0-28,0 0 21,0 0-23,0 4 16,0 5-17,0-1 8,0 8-10,-3 5 12,-1 11-12,1 1 6,0 20-7,-1 1 4,1-1-6,-1 0 0,0 9 0,1-1 1,-3-3-1,-2-9 2,5 0-2,-1-8-1,1-4 1,0-8-7,-1-9 5,4-4-28,0 1 23,0-13-35,0-4 31,0-12-51,0 3 47,0-3-84,0 0 75,0-9-208,0 5 177</inkml:trace>
    <inkml:trace contextRef="#ctx0" brushRef="#br0" timeOffset="12011.1962">5036 655 176,'3'4'78,"1"-4"-61,-4 4-21,3-4 67,-3 0-50,3 4 23,8-4-25,-7 0 18,5 0-5,2 0-17,-1 0 9,5-12-2,-6 0-10,2 0 18,-4-1 3,0-3-18,0 4 14,-4-1-16,1 1-8,-1 0 3,-3-1 7,0 1-5,0 0 2,0-1-3,0 1 11,0 0-10,0 0-3,0-1 1,0-7-3,-3 3 8,3 5-4,-4 0-4,4 4 3,-7-1-6,4 1 5,-1 4 6,1 12-7,-7-4 2,-1 1 5,1 7-4,-1 0 0,1 9 0,-1 3-1,2 9 0,-6 4 5,5 4-4,-1-4 11,5 0-9,3 0 2,3-5-4,3-3 8,3-4-7,5-1 5,6-7-6,-3-1-5,4-12 3,-1-4-20,0-4 17,0-12-49,4 3 40,0-3-86,0-5 75,0-7-266</inkml:trace>
    <inkml:trace contextRef="#ctx0" brushRef="#br0" timeOffset="17518.9722">5226 245 236,'-31'21'108,"20"12"-85,-6 20-29,7-37 77,-8-3-57,5-1 40,-4 0-40,6-4 9,4-4-16,4-8-2,9 0-3,12-8 1,6-17-2,14-4-3,11-3 1,13-10-19,7-3 16,14-16-19,6-1 18,16-4-43,2-12 37,7-8-149,-4 4 124</inkml:trace>
    <inkml:trace contextRef="#ctx0" brushRef="#br0" timeOffset="14187.8185">5340 12 168,'-3'-4'75,"6"4"-59,-3 0-20,0-9 62,3 5-16,-3 4 0,0 0-28,0 0 23,0 8-28,0 5 1,0 3-7,0 9 15,-3 3-14,0 13 10,-1 9-11,1 11 2,-5 5-4,2-5 16,-1 13-13,0-9 7,0 1-8,0-4 1,4-9-3,-1-4 11,0-12-10,4-4-3,0-5 1,4-15-20,3-9 16,0-8-52,0-9 43,4-3-70,-2-9 63,2-3-221,3-5 187,0 0 4</inkml:trace>
    <inkml:trace contextRef="#ctx0" brushRef="#br0" timeOffset="14827.8202">5530-91 204,'0'0'92,"0"8"-73,4-8-24,-4 0 58,0 0-43,0 9 48,3-1-44,1 4 21,-1 4-25,0 1 16,-3 7-19,0 5-4,4 12-1,-4 8 0,0 13-1,-4 3 2,1 5-2,0 0-1,3-5 1,-4-7 4,1-5-4,-1-8 3,0-8-3,1-4-1,3-9 1,0-3 4,0-5-4,0-4 0,0-3 0,0-9-1,0-4 0,0-5-3,0 1 2,0-4 4,3-9-3,5-3 0,-1-5 1,3 0-1,1-3 0,6 3 8,-4 0-6,1 9 7,0 3-6,0 9 4,-4 8-6,1 4-3,-1 9 2,1-1 8,-1 4-6,0 9-1,0 4 0,-3-1 1,1 1-1,-2-4-40,1-1 31,-3-3-93,-1-5 78,1 0-273</inkml:trace>
    <inkml:trace contextRef="#ctx0" brushRef="#br0" timeOffset="15388.7477">5886 475 184,'7'0'82,"7"-8"-65,-7 3-21,-7 5 81,-4 5-13,1-1-44,0 8 29,-1-4-38,1 4 2,-1 5-8,-3 7-1,1 9-3,-5 0 5,-3 0-5,11-4 3,-4-1-3,0-3-3,4-1 1,3-3 1,3-1 0,4 1 0,0-13 0,3-4-3,8-4 2,2-4 1,1-4 0,-4-9 11,0 5-9,1 0 11,-4-5-10,-7-3 7,-1 0-7,-6-5-2,-3 4 0,-7 1 4,-1 4-4,-10-1-14,4 1 11,0 3-40,0 1 33,-1 0-86,1 0 73,3 3-251</inkml:trace>
    <inkml:trace contextRef="#ctx0" brushRef="#br0" timeOffset="16153.5428">6177 479 184,'0'-4'85,"0"4"-67,0 0-23,0 4 75,-7 0-31,0 0-24,3 0 21,1 4-28,0 1 7,-1-1-11,1 4 1,-1 0-4,-3 1 13,1 11-10,-2 5 9,1 0-10,-3-1-10,3 1 6,0-4 3,4-1-2,0-3 3,3-1-2,0-3 5,3-1-5,0-8-3,4-8 2,0-4 0,7-4 0,0-13 2,3-3-1,-3-13-3,0 0 1,0-8 1,-4-4 0,0-21 14,-2 4-11,-2 1 13,1-1-12,-3 9 26,-1 8-23,-3 8 16,0 8-17,0 8 14,0 5-15,-3 8 0,-1 12-3,0 16 7,1 9-7,0 7-9,0 30 5,-1 3 1,4-3 1,0 12 2,0-9-1,4-11-17,-1-9 12,3-4-57,2-9 47,2-3-45,4-8 44,3-5-70,0-8 64,4 0-239</inkml:trace>
    <inkml:trace contextRef="#ctx0" brushRef="#br0" timeOffset="16632.49">6537 508 268,'0'0'121,"0"4"-95,-4-4-33,-3 0 73,7 4-53,-4-4 26,-5 8-17,-6 0-15,-2 4 14,0 9-17,0-1-21,-4 9 14,0-4 17,4-1-12,3 1 9,3 0-8,5-1 1,-1-3-3,7-5-1,7 0 1,-1 5 1,1-9-1,4 0-1,-4 1 1,0-1-1,-4 0 0,-3 5-9,-3-1 7,-4 13-32,-7 8 26,-10 0-61,3-1 52,-10-3-135,-3 0 117,-5-4-153</inkml:trace>
    <inkml:trace contextRef="#ctx0" brushRef="#br0" timeOffset="-7703.0867">401 171 80,'-3'-4'36,"3"4"-29,-3-4-9,3 4 66,0 0-3,0-4-42,-7 0 31,3 0-7,1 4-8,-1 0-23,1 0 10,0 0-17,3 0 9,0 0-11,-4 4 16,4-4-15,0 4 7,-4 4-8,4 1 9,0 3-9,0 0 4,-3 0-5,3 1 8,0 7-8,0 9 5,0 0-6,0-1 9,0 5-8,0 4 7,0 0-6,0 8 6,0 0-6,0-4 1,0-4-3,0 0-1,0-4 1,0-1-1,0-3 0,-4-4 0,4-1 0,0 1 2,0-9-1,0 1 2,0-5-2,0-4 8,0 0-7,0 1-1,0-5 5,0 0-5,0 0-5,0-4 3,0 0-25,0 0 20,0 0-62,0 0 52,4-4-124,3-4 107,3-5-176</inkml:trace>
    <inkml:trace contextRef="#ctx0" brushRef="#br0" timeOffset="-6573.6853">17 446 172,'-9'0'78,"5"-4"-61,0-4-21,4 4 28,0 0-20,0-13 24,0 5-21,0-9 22,0 5-22,4 0 11,0-1-13,-1 1 19,0-1-18,4 1 14,0 0-15,0-5 17,0 1-17,0 3 7,3-3-9,11-5 9,-4 1-9,0 3 4,-3-3-5,0 7 5,0 1-6,-3-1 3,2 9-3,1-4 2,0 4-2,-4-1 5,4 5-5,-4 4 0,1 0 0,2 4-1,2-4 0,2 5 0,4-1 0,-4 0-3,-3 0 2,-1 0 4,1 0-3,0 0 0,0 0 1,0 0-1,0 0 0,-4 5 0,0-1 0,1 0 0,-1 0 0,4 5 5,-4 3-4,-2-4 0,-2 1 0,1 3 4,0 0-4,0-3 3,0 3-3,-4 0-3,1 1 1,-1-1 4,1 5-3,-1-1-2,0 9 1,1 0 6,-4-1-4,4 1-3,-4-4 2,0-1 5,3 1-4,-3-1-3,0-3 2,0-5 8,0 9-6,0-1 2,-3 1-3,-1-5 5,0-3-5,1-1 9,-4 1-8,0-1-1,0 0 0,-3 1 1,-1-1-1,-2 1 2,-1-5-2,-4 0 25,5 0-21,-8 5 10,-3-9-11,0 4 3,-4 1-5,0 3 2,-3 0-3,0 5 2,0-1-2,4-3-3,-1 3 1,3-3-16,5-13 13,6-8-99,11-13 80,13-15-336</inkml:trace>
    <inkml:trace contextRef="#ctx0" brushRef="#br0" timeOffset="-4955.5516">830 159 244,'-6'0'108,"9"0"-85,-6-4-29,3 4 52,0 0-38,0 0 34,-4 0-31,4 0 11,-4 0-16,1 4 10,-1 0-11,1 4 11,0 1-12,-1 3 3,-3 4-5,0 1-1,1 3 0,2 9 4,-3 4-4,0 0 9,4 3-8,-4 1 5,0 4-6,0 0 3,0 0-3,0 0-1,-3 4 1,-1 0 1,-2 1-1,-2-6-1,6-3 1,-2 0 4,1-8-4,3-4-3,-1-5 2,2-4 3,3-3-3,-1-1 3,0-4-2,1-4 2,-1-4-2,4 0-3,0-4 1,0-4 1,0 0 0,0-4-3,0-5 2,4 1 4,-4-5-3,3 1 0,-3-1 1,4-3-4,3-1 2,-1 0 4,2-7-3,-1-1-2,-4-4 1,11 0 1,-4 0 0,1-4 0,-1-8 0,0 4 2,1 4-1,-1 4-1,1 0 1,2 4 4,-2 5-4,-1-1-5,1 4 3,-1 1 3,0 3-2,0 5-2,1 0 1,-1 3-2,4 5 2,-4 0 1,1 4 0,2-4 2,-2 4-1,-1 4-1,-3 0-2,1 4 1,-2 4 1,1 0 0,0 0 0,0 0 0,0 1-3,0 3 2,0 0 9,-1 0-6,2 1-4,-1 3 2,-1 1 8,-2-1-6,-1 9-1,1 7 0,-1 1 4,1-4-4,-4 0 6,0-1-6,0 5 9,-4-4-8,1-1 2,-1 5-3,1 0 2,-1-4-2,1-5-1,0-3 1,-1-1-4,1-3 2,-1-1 6,0-4-4,1-3-5,0-1 3,3 0-11,0-4 9,0 0-35,0-4 29,0 0-77,0 0 66,3 0-118,0-4 106,5 0-182</inkml:trace>
    <inkml:trace contextRef="#ctx0" brushRef="#br0" timeOffset="-4383.1772">830 565 160,'-10'8'75,"6"-4"-59,-9 4-20,13-8 70,-4 5-53,1-1 27,-1-4-29,4 0 19,-3 0-23,3 0 14,0 0-16,0 0 9,0 0-11,7-4 18,-4 4-16,4 0 9,0-5-10,4 1 17,-1-4-16,4 0 12,3 0-12,-4 4 8,2-5-10,-2 5-7,1 0 4,-3 0 10,-1 0-8,0 0 0,1 0-1,-1 4-15,1 0 11,-5 0 3,1-4 0,0 0-92,0 0 72,-4-1-290</inkml:trace>
    <inkml:trace contextRef="#ctx0" brushRef="#br0" timeOffset="-3689.7079">1200 229 184,'-20'0'85,"20"4"-67,-17-4-23,13 4 64,0 0-48,-3 0 33,1 0-32,-1 0 35,-1 1-35,2-1 8,-1 0-14,0 0 7,3 0-10,1-4 7,0 0-7,3 0 4,0 0-6,0 0 6,6 0-6,1 0 6,7-4-6,4 0-3,-1 0 2,4-5 11,-1 1-9,5 0 5,-1-4-5,-4-1 8,5 1-8,3 0 5,-4 0-6,-3 3 9,-4 1-8,3 0 2,-6 0-3,-3 0-1,-4 4 1,-1-5-1,1 5 0,0-4-31,0 0 24,0 0-39,-3 4 35,-1-1-77,1 1 68,-1 0-196,-3 4 166,0 4-40</inkml:trace>
    <inkml:trace contextRef="#ctx0" brushRef="#br0" timeOffset="-3213.9249">1328 290 148,'3'-20'65,"-3"24"-51,4-4-17,-4 0 79,0 0-60,0 0 28,0 0-32,0 0 18,0 0-22,0 0 24,0 0-24,4 12 18,-1 9-19,1-1 16,-1 1-18,0 3 18,1 1-18,-1 8 21,-3-1-20,0 9 19,0 0-18,0 0 16,-3 0-18,3 0 9,-4 0-10,1 0 12,0-4-12,-1-4-5,1-4 1,-1-5 5,0-3-4,4-9 0,0-4 0,0-4-32,-3-4 24,3-8-53,3-4 46,1-4-90,3-1 80,0-3-278</inkml:trace>
    <inkml:trace contextRef="#ctx0" brushRef="#br0" timeOffset="-2221.8869">1640 331 212,'0'-4'95,"0"-16"-75,3 12-25,-3 8 81,0 0-61,0 0 37,0 0-38,0 0 8,0 0-15,0 0 18,3 12-2,-3 0-17,0 13 10,0 3-16,0 1 1,0 0 0,0-1-1,0 1 2,0 12-1,0-4-1,-3 0 1,0-4 1,-1 0-1,1-1 2,-1-3-2,0-4-3,1-1 1,0-3 6,0-1-4,-1-8-3,0-3 2,1-9 5,-1-4-4,1-5-3,0-3 2,-1-8 5,-3 3-4,3-3 6,1-13-6,0 0 11,3-4-9,0 0-1,0-4-1,3-16 1,4 4-1,0 4-1,3 3 1,1 1-4,-1 4 2,4 4 1,0 5 0,6-1-3,-2 8 2,-1 9 4,1 4-3,-1 3 0,-3 5 1,-1 0-1,-2 4 0,-1 4 0,1 5 2,-1-1-1,1 4-1,-5 4 1,1 1 4,-3 3-4,-1 9 0,1 8 0,-1 0 4,-3 0-4,-3 8 11,3-4-9,-4 4-1,1 4-1,-1-4-4,0 0 2,1 0 1,0 0 0,0-4 5,-1 0-4,0-4-5,1-8 3,3-5 6,-4-3-5,1 4 1,3-13 0,0-4-1,0-4 0,0-4-37,-3-4 29,3 0-47,0-4 41,0-5-52,0 1 50,0 0-62,0 0 59,0-5-151,0 1 131,0-1-74</inkml:trace>
    <inkml:trace contextRef="#ctx0" brushRef="#br0" timeOffset="-1746.4907">1616 696 172,'-11'0'78,"7"0"-61,-6 0-21,7 4 79,-1-4-60,0 0 48,1 0-47,0 0 20,0 0-26,-1 0 8,4 0-13,0 0 16,0 0-16,4-4 4,2 0-7,5-4 5,-1 0-6,0-5 9,4 9-8,4-8 13,-5 4-11,8 4 9,-4-5-10,1 5 16,-1-4-15,0 4 10,0 0-11,-2 4 4,-2 0-5,-2 0-1,-1 4 0,-3-4-1,0 4 0,-4-4 2,-3 0-1,0 0-23,0 0 17,0-4-12,0 0 13,0 0-43,-3-4 36,3-1-146,0 5 121,0 0-204</inkml:trace>
  </inkml:traceGroup>
</inkml:ink>
</file>

<file path=ppt/ink/ink91.xml><?xml version="1.0" encoding="utf-8"?>
<inkml:ink xmlns:inkml="http://www.w3.org/2003/InkML">
  <inkml:definitions>
    <inkml:context xml:id="ctx0">
      <inkml:inkSource xml:id="inkSrc0">
        <inkml:traceFormat>
          <inkml:channel name="X" type="integer" max="2736" units="cm"/>
          <inkml:channel name="Y" type="integer" max="1824" units="cm"/>
        </inkml:traceFormat>
        <inkml:channelProperties>
          <inkml:channelProperty channel="X" name="resolution" value="105.23077" units="1/cm"/>
          <inkml:channelProperty channel="Y" name="resolution" value="105.43353" units="1/cm"/>
        </inkml:channelProperties>
      </inkml:inkSource>
      <inkml:timestamp xml:id="ts0" timeString="2016-05-08T23:03:01.446"/>
    </inkml:context>
    <inkml:brush xml:id="br0">
      <inkml:brushProperty name="width" value="0.10583" units="cm"/>
      <inkml:brushProperty name="height" value="0.10583" units="cm"/>
      <inkml:brushProperty name="color" value="#C00000"/>
      <inkml:brushProperty name="fitToCurve" value="1"/>
    </inkml:brush>
  </inkml:definitions>
  <inkml:traceGroup>
    <inkml:annotationXML>
      <emma:emma xmlns:emma="http://www.w3.org/2003/04/emma" version="1.0">
        <emma:interpretation id="{51DA8AA7-4759-4260-91C4-FC1BBEC9DD72}" emma:medium="tactile" emma:mode="ink">
          <msink:context xmlns:msink="http://schemas.microsoft.com/ink/2010/main" type="writingRegion" rotatedBoundingBox="18613,11038 18628,11038 18628,11053 18613,11053"/>
        </emma:interpretation>
      </emma:emma>
    </inkml:annotationXML>
    <inkml:traceGroup>
      <inkml:annotationXML>
        <emma:emma xmlns:emma="http://www.w3.org/2003/04/emma" version="1.0">
          <emma:interpretation id="{56583829-CFE9-4E88-A201-97D84D09A82B}" emma:medium="tactile" emma:mode="ink">
            <msink:context xmlns:msink="http://schemas.microsoft.com/ink/2010/main" type="paragraph" rotatedBoundingBox="18613,11038 18628,11038 18628,11053 18613,11053" alignmentLevel="1"/>
          </emma:interpretation>
        </emma:emma>
      </inkml:annotationXML>
      <inkml:traceGroup>
        <inkml:annotationXML>
          <emma:emma xmlns:emma="http://www.w3.org/2003/04/emma" version="1.0">
            <emma:interpretation id="{F22F6395-E928-4538-95F3-6DA194A21503}" emma:medium="tactile" emma:mode="ink">
              <msink:context xmlns:msink="http://schemas.microsoft.com/ink/2010/main" type="line" rotatedBoundingBox="18613,11038 18628,11038 18628,11053 18613,11053"/>
            </emma:interpretation>
          </emma:emma>
        </inkml:annotationXML>
        <inkml:traceGroup>
          <inkml:annotationXML>
            <emma:emma xmlns:emma="http://www.w3.org/2003/04/emma" version="1.0">
              <emma:interpretation id="{76B9E7DF-19A3-4D87-843E-C3C11ACE0C6F}" emma:medium="tactile" emma:mode="ink">
                <msink:context xmlns:msink="http://schemas.microsoft.com/ink/2010/main" type="inkWord" rotatedBoundingBox="18613,11038 18628,11038 18628,11053 18613,11053"/>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7972 3108</inkml:trace>
        </inkml:traceGroup>
      </inkml:traceGroup>
    </inkml:traceGroup>
  </inkml:traceGroup>
</inkml:ink>
</file>

<file path=ppt/ink/ink9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6-05-21T17:46:21.36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B4EE784F-29A2-49A3-BB2B-422272D19340}" emma:medium="tactile" emma:mode="ink">
          <msink:context xmlns:msink="http://schemas.microsoft.com/ink/2010/main" type="writingRegion" rotatedBoundingBox="9387,15527 24650,14983 24766,18227 9503,18770"/>
        </emma:interpretation>
      </emma:emma>
    </inkml:annotationXML>
    <inkml:traceGroup>
      <inkml:annotationXML>
        <emma:emma xmlns:emma="http://www.w3.org/2003/04/emma" version="1.0">
          <emma:interpretation id="{82CC7E79-F2AC-466A-AAA8-BBFBB1927270}" emma:medium="tactile" emma:mode="ink">
            <msink:context xmlns:msink="http://schemas.microsoft.com/ink/2010/main" type="paragraph" rotatedBoundingBox="9387,15527 24650,14983 24705,16530 9442,17074" alignmentLevel="1"/>
          </emma:interpretation>
        </emma:emma>
      </inkml:annotationXML>
      <inkml:traceGroup>
        <inkml:annotationXML>
          <emma:emma xmlns:emma="http://www.w3.org/2003/04/emma" version="1.0">
            <emma:interpretation id="{472732DC-2746-43B5-9764-B45305B6A76D}" emma:medium="tactile" emma:mode="ink">
              <msink:context xmlns:msink="http://schemas.microsoft.com/ink/2010/main" type="line" rotatedBoundingBox="9387,15527 24650,14983 24705,16530 9442,17074"/>
            </emma:interpretation>
          </emma:emma>
        </inkml:annotationXML>
        <inkml:traceGroup>
          <inkml:annotationXML>
            <emma:emma xmlns:emma="http://www.w3.org/2003/04/emma" version="1.0">
              <emma:interpretation id="{AA4D6E39-A1C4-42D8-BD3B-29B8A7F54470}" emma:medium="tactile" emma:mode="ink">
                <msink:context xmlns:msink="http://schemas.microsoft.com/ink/2010/main" type="inkWord" rotatedBoundingBox="9840,15274 10843,16316 9961,17165 8958,16123"/>
              </emma:interpretation>
              <emma:one-of disjunction-type="recognition" id="oneOf0">
                <emma:interpretation id="interp0" emma:lang="en-US" emma:confidence="0">
                  <emma:literal>BI:</emma:literal>
                </emma:interpretation>
                <emma:interpretation id="interp1" emma:lang="en-US" emma:confidence="0">
                  <emma:literal>$1:]</emma:literal>
                </emma:interpretation>
                <emma:interpretation id="interp2" emma:lang="en-US" emma:confidence="0">
                  <emma:literal>BE:</emma:literal>
                </emma:interpretation>
                <emma:interpretation id="interp3" emma:lang="en-US" emma:confidence="0">
                  <emma:literal>BF:</emma:literal>
                </emma:interpretation>
                <emma:interpretation id="interp4" emma:lang="en-US" emma:confidence="0">
                  <emma:literal>BK:</emma:literal>
                </emma:interpretation>
              </emma:one-of>
            </emma:emma>
          </inkml:annotationXML>
          <inkml:trace contextRef="#ctx0" brushRef="#br0">-33 96 88,'-3'-8'42,"6"12"-33,-3-8-11,0 4 33,3-5-25,-3 5 28,0 0-25,0 0 15,0 0-18,0 0 20,0-8-20,0 4 8,0 0-10,0 4 9,0 0-10,0 0 24,0 0-21,0-4 6,0 0-8,0 0 5,0 4-6,0 8 6,0-4 2,0 4-8,-3 0 16,3 5-15,0 3 12,0 5-11,0 10 11,0 6-12,0 8 12,0 5-12,3 2 9,-3 9-10,0-3 10,4 7-10,-1-4 16,1-4-15,-4-4 7,3-8-8,-3-4-2,0-5 0,3-7-1,-3 0 0,0-9 2,4 1-1,-4-10 2,0 1-2,0 1-20,0-5 15,0 0-108,0-8 87,0 0-251</inkml:trace>
          <inkml:trace contextRef="#ctx0" brushRef="#br0" timeOffset="1416.6773">5 210 108,'0'-9'49,"-3"1"-39,16 4-12,-13 4 30,7-4-23,-10 0 16,10 0-16,-11 0 17,8 0-17,-8-5 32,11-3-29,0 5 14,0-1-16,0-1 8,0-7-11,0 4 10,0-1-10,-1-7 13,1 4-1,1 3-11,-2 1 10,1 4-11,0 0 4,0 3-5,0 1 8,0 4-8,0 0-1,-1 9 0,2 3 4,-1 4-4,-1 1 0,1 3 0,1-3-1,-2 3 0,1 1 0,-3 10 0,-1-6 5,1 20-6,-4-4 1,0-4 0,0-4 0,0-6 2,-4-2-1,1-5-3,-1-3 1,-3-1 6,1-3-4,-2-5 0,1-4 0,1-4-1,-1 0 0,-1 0 0,2 0 0,3 0-3,-1-4 2,0 0 1,1 0 0,3-1-3,0-3 2,0 0 1,0 0 0,3 0 0,1-5 0,0 1 0,-1 0 0,3-1 0,2-3 5,-1 4-4,-1 12-5,1 0 8,1 8-3,1 0-1,-1 0 1,2 1 1,0-1-1,1 0 8,-1 0-7,1 0-1,-5 1 0,5-1 1,-1 0-1,0 4 8,1 1-7,3-1-1,-4 4 0,-7 5 4,8-1-4,-1 0 3,-3 0-3,0 1 2,-3-1-2,-1 1 5,-6 3-5,-4 9 3,-4-4-3,-3 3 2,1 0-2,-2 1 2,2 0-2,-4 0-1,-1-1 1,1-8 10,-4-3-9,1-5 11,-1-12-10,4-4-1,-1-4-1,-3-4-1,-3 0 0,0-5-23,7 2 18,-1-1-62,5 3 51,-1 1-228,4 4 189,-1 4-40</inkml:trace>
          <inkml:trace contextRef="#ctx0" brushRef="#br0" timeOffset="13002.0411">489 133 104,'3'-9'46,"-6"14"-37,3-10-11,3 5 44,1-4-34,-4 0 20,4 0-20,-4 0 6,0 4-10,3-4 9,-3 4-10,0-4 10,0 4-10,0 0 4,3 0-5,1-4 10,-4 4-9,0 0 16,0 4-15,0 0 10,0 8-11,0 1 16,0 2-15,3 14 7,1 8-8,-1 8 9,4 4-9,0 7 18,0 6-16,3-5 7,-7 12-9,1-4 4,0 1-6,-1-6 6,-3-15-6,0-8 6,0 4-6,0-12-5,0 4 3,0-10 0,0 2 1,0-5-45,0-3 35,0-5-145,0-8 120,0 0-117</inkml:trace>
          <inkml:trace contextRef="#ctx0" brushRef="#br0" timeOffset="13577.5193">541 222 120,'17'-4'55,"-13"4"-43,-4-4-15,0 4 43,3-4-32,7-1 22,-3 1-22,1 0 13,-2 0-16,1 0 6,0 4-8,3 0-5,-3 0 2,1 0 3,-2 0-3,1 0 0,0 4 1,0 0-35,-4 4 27</inkml:trace>
          <inkml:trace contextRef="#ctx0" brushRef="#br0" timeOffset="14248.5809">641 1033 128,'-3'5'59,"3"-5"-47,0 4-15,0-4 71,0 0-54,0 0 37,0 8-37,0-4 22,3 0-26,0 0 25,1-8-26,0 0 7,3 0-12,-4 0 9,4-9-10,0 1 7,3 0-7,1 4-2,-1-5 0,4-3-7,-1 0 5,2 3-17,-5 2 14,0 3-96,-3 0 78,0 3-208</inkml:trace>
          <inkml:trace contextRef="#ctx0" brushRef="#br0" timeOffset="13901.8008">635 536 184,'0'-4'82,"3"4"-65,0-4-21,-3 4 31,3-4-22,1 0 18,3-4-18,0 0 7,-4-1-9,1 1 1,3 0-3,0 4-3,-4 0 1,0 0 1,1 4 0,-4 0-20,0 0 16,4 8-150,-4 0 120,3 4-63</inkml:trace>
          <inkml:trace contextRef="#ctx0" brushRef="#br0" timeOffset="15112.697">852 193 136,'0'-12'62,"17"8"-49,-10 0-16,-3 0 51,0-1-10,-1 1-26,0 0 7,0 4 10,5 0-22,-8 0 9,7 17-1,-1 3-11,1 5 16,-3 12-16,3-1 4,-4 10-6,0 2 5,1 5-6,-4 0 0,0 0 0,0-4-1,0 0 0,-4-4 2,1 0-1,0-5-1,3-15 1,0-1 4,-4 1-4,4-1 0,-3-3 0,3-1 4,-4-3-4,4-2-3,-3-2 2,3-1-3,0-4 2,0 0 1,0-4 0,0-4 2,0 0-1,0 0-3,3 0 1,1 0 1,-1-4 0,1 4 5,2 0-4,2 0 6,-1 0-6,-1 0 11,1 4-9,0 0 2,3-4-4,-3 0-1,1 5 1,-2-1 4,1 0-4,0 0-3,0 4 2,0-4-3,-4 0 2,1 0-38,0-4 30,-1-8-95,0 4 81,0 0-193</inkml:trace>
        </inkml:traceGroup>
        <inkml:traceGroup>
          <inkml:annotationXML>
            <emma:emma xmlns:emma="http://www.w3.org/2003/04/emma" version="1.0">
              <emma:interpretation id="{6134C392-FFC6-4684-BA54-EED2AD504D8C}" emma:medium="tactile" emma:mode="ink">
                <msink:context xmlns:msink="http://schemas.microsoft.com/ink/2010/main" type="inkWord" rotatedBoundingBox="10534,15833 13843,15471 13937,16330 10628,16692"/>
              </emma:interpretation>
              <emma:one-of disjunction-type="recognition" id="oneOf1">
                <emma:interpretation id="interp5" emma:lang="en-US" emma:confidence="0">
                  <emma:literal>IE-HHI</emma:literal>
                </emma:interpretation>
                <emma:interpretation id="interp6" emma:lang="en-US" emma:confidence="0">
                  <emma:literal>LE-HHI</emma:literal>
                </emma:interpretation>
                <emma:interpretation id="interp7" emma:lang="en-US" emma:confidence="0">
                  <emma:literal>IE-HH/</emma:literal>
                </emma:interpretation>
                <emma:interpretation id="interp8" emma:lang="en-US" emma:confidence="0">
                  <emma:literal>IE-11th</emma:literal>
                </emma:interpretation>
                <emma:interpretation id="interp9" emma:lang="en-US" emma:confidence="0">
                  <emma:literal>LE-HH/</emma:literal>
                </emma:interpretation>
              </emma:one-of>
            </emma:emma>
          </inkml:annotationXML>
          <inkml:trace contextRef="#ctx0" brushRef="#br0" timeOffset="26478.4534">3425 38 124,'0'-4'55,"0"4"-43,-3 0-15,3 0 65,0-8-13,0 0-32,0 4 17,0 0-26,0 0 18,0-1-19,0 5 4,0 21 1,3 4-9,-3 3 2,3 5-4,-3 3 2,0 25-2,0-3 5,0 3-5,0 0 6,0 0-6,0-7 6,0 6-6,0-7 3,0-12-3,-3-4 2,3-8-2,0-6 2,0-2-2,0-9 5,0 1-5,0-9 0,0 0 0,0 0-4,0-4 2,0 0 9,0 0-6,0 0-9,0-12 8,3-1-1,1-3 2,3-1-1,0 6 8,3 3-7,1 0 5,9 4-3,-2 8-2,2-4 1,-3 4-2,1 0 5,-1 0-5,0 0 0,0 3 0,-2 6 1,-2-9-1,-2 0-6,-1 0 4,-3 0-56,0 0 45,-4 4-173,1-4 143,-4-4-103</inkml:trace>
          <inkml:trace contextRef="#ctx0" brushRef="#br0" timeOffset="37066.1592">3791-23 132,'-3'-8'62,"3"8"-49,0-4-16,0 4 43,0 0-32,0 0 25,0 0-24,0 0 17,0 0-19,0 0 18,0 0-18,0 8 10,3 4-12,1 13 19,-1 3-18,5 9 25,-5 8-23,0-1 15,4 10-17,0-9 6,0 12-9,0-9 4,4 2-6,-5-9 0,1 8 0,0-5-1,0-7 0,0-5-37,-4-15 29,1-5-84,-4-12 71,0 0-218</inkml:trace>
          <inkml:trace contextRef="#ctx0" brushRef="#br0" timeOffset="37575.102">3840 405 124,'-4'0'59,"4"0"-47,0-4-15,0 4 60,4 0-46,-4 0 39,3 4-37,1 0 12,3-4-18,-4 0 10,4 4-12,0-4 11,3 0-12,8 0 9,-8 0-10,1 0 7,6 0-7,-4 0 1,5-4-3,-1 4-3,0 0 1,4-4-2,-10 0 2,-1 0-47,1 0 38,-2-4-201,-1 4 163,-1 0-23</inkml:trace>
          <inkml:trace contextRef="#ctx0" brushRef="#br0" timeOffset="37987.7069">4044-15 160,'14'4'72,"-14"0"-57,-14-4-19,21 4 62,-3 5-47,-1 7 33,0 4-32,0 5 18,1 12-22,0 7 18,-1 1-19,1-12 18,2 20-18,1 20 10,4-7-12,-1-9-1,1-8-2,-5-9-4,5-7 1,-4-9-13,-4-11 11,0-1-64,1-8 52,3-8-176,0-4 148,-4-13-67</inkml:trace>
          <inkml:trace contextRef="#ctx0" brushRef="#br0" timeOffset="38791.5266">4421-23 116,'0'-4'52,"0"4"-41,-3-4-14,3 4 49,0-4-37,-4 0 27,1-1-26,-1 1 17,0 0-20,1 1 16,-4-1-18,0 0 15,0 0-15,1 0 6,-1 0-8,-1 4 15,2 4-14,-1 0 21,0 4-19,0-1 8,4 1-10,-1 13 12,1 12-12,-8-1 9,8 5-10,-4 8 16,7 20-15,0-3 15,0-1-14,0-1 14,4 2-14,-1-9 9,0-8-11,4-9-12,0-7 7,3-5 3,1-3-1,-1-9 6,4-4-5,0-3-8,0-10 5,0-3-72,-1-8 58,1-5-311</inkml:trace>
          <inkml:trace contextRef="#ctx0" brushRef="#br0" timeOffset="16273.7236">1139 205 144,'0'-8'65,"3"8"-51,-3-4-17,0 4 49,0 0-37,0 0 22,0 0-23,0 0 18,0 0-19,0 0 16,4 4-18,0 0 9,-4-4-10,3 9 3,1-1-5,-1 4-4,0-4 2,1 0 14,-1 5-11,1 7 4,-1 5-5,1-1 8,-1-4-8,0 0-4,1 5 2,-1 0 0,1-1 0,0 1 0,-4 3 0,3-3 2,-3-1-1,0-4-1,0 1 1,0-1-1,0-4 0,0 9 2,0 8-1,0-4 8,0 2-7,-3-2-1,-1 0 0,0-1-4,1-3 2,3 4 1,0-13 0,0-4 0,0 1 0,-4 2-6,4 1 10,0-3-3,0-1-1,0-8 1,0 0 1,0 4-1,0-8 2,0 9-2,0-1-1,0 0 1,0-8-1,0 4 0,0-4 5,0 0-4,0 0-5,0 0 3,0 0 0,4 4 1,3-4 0,0 0 0,0-8 11,0 4-9,3 0-9,0-4 6,1 4 3,-1-1-2,1 1 0,-1 0 1,1 0-1,-5 0 0,1-4-26,0 0 21,0-1-136,7 1 110,3 0-151</inkml:trace>
          <inkml:trace contextRef="#ctx0" brushRef="#br0" timeOffset="17022.6105">1399 251 108,'13'-13'49,"-9"9"-39,-18 4-12,21 0 44,-4 0-34,1 0 31,-4 0-29,3 0 23,-3 0-24,0 0 17,0 0-19,4 8 16,-1 1-18,4 7 9,-4 8-10,4 5 15,1 3-15,-5 9 10,7 4-11,-6 4 7,-1 0-7,4 4-2,-4 4 0,1-4-1,-4-9 0,3-3 2,-3 0-1,0-4-1,0-8 1,0-4-4,0-6-51,-3-3 42,3-3-248</inkml:trace>
          <inkml:trace contextRef="#ctx0" brushRef="#br0" timeOffset="18027.6924">1485 251 200,'-4'4'88,"8"-4"-69,-4 4-24,0-4 30,0 0-21,0 0 10,3-4-10,1 0 15,3-1-15,-1 5 15,2-4-14,2 0 3,0 0-6,4 0 5,4 0-6,-5 0 9,4 0-8,-2 0 2,-2 0-3,1-1-3,-4 5 1,1 0-16,-1 0 13,-3 5-144,-3-1 116,2 8-123</inkml:trace>
          <inkml:trace contextRef="#ctx0" brushRef="#br0" timeOffset="18292.4477">1530 585 120,'-4'4'55,"11"-4"-43,1-4-15,-5 4 40,0-5-30,4 1 43,0 0-38,0-4 20,3 4-24,1-4 13,3 0-16,-1 0 6,1 0-8,-4 0 1,1 4-3,-1-4-3,-3 4 1,0 0-2,-7 4 2,0 0-117,0 8 93,4 4-129</inkml:trace>
          <inkml:trace contextRef="#ctx0" brushRef="#br0" timeOffset="18556.6479">1544 951 212,'10'-8'98,"-6"16"-77,3 1-26,-1-5 72,-2 4-54,7-4 24,-2 0-26,6-4 12,-2 0-17,1-4 3,0 0-7,0 0-4,0-4 2,-1-1 0,1 1 0,0 0-62,-4 1 49,1-1-276</inkml:trace>
          <inkml:trace contextRef="#ctx0" brushRef="#br0" timeOffset="18913.0079">1852 662 264,'3'0'118,"4"0"-93,14 5-32,-8-1 57,1 0-41,0-4 11,0 0-14,0 0 1,0 0-5,3-4-1,-3 0 0,0-5-60,-4 1 46,4-4-281</inkml:trace>
          <inkml:trace contextRef="#ctx0" brushRef="#br0" timeOffset="20671.1228">2222 164 140,'-4'0'62,"4"0"-49,0 9-16,0-9 71,0 8-54,0 0 29,0 4-32,0 1 22,0 15-24,0 9 14,0 4-17,0 3 20,0 5-20,0 5 5,0 3-7,0 8-3,0-8 0,0-4-1,0-9 0,0-7 5,0-8-4,0-4-8,0-9 5,4 0-35,-4-16 28,3-4-80,4-12 69,0-9-191</inkml:trace>
          <inkml:trace contextRef="#ctx0" brushRef="#br0" timeOffset="21048.8927">2391 144 148,'0'-7'69,"0"7"-55,0-4-18,0 4 79,0 0-60,0 0 48,3 4-47,-3 3 14,0 9-21,4 5 16,3 12-18,-7 8 16,6 4-18,2 7 18,-1 5-18,6 1 4,-2-1-7,-5-1-4,2-2 2,-5-9-3,1-4 2,-1-9-33,0-8 27,1-11-141,3-13-75</inkml:trace>
          <inkml:trace contextRef="#ctx0" brushRef="#br0" timeOffset="24906.6334">2906 88 160,'0'0'75,"3"0"-59,-3 0-20,0 0 65,4 8-49,0 4 26,-1 4-27,1 16 13,6 9-18,-3 8 6,3 9-9,4 2 9,-4 6-9,1-9-4,-4 4 1,-1-4 11,2-8-9,-5-4 8,1-8-7,-4-9-2,3-3 0,-3-5-4,3-8 2,1-4 4,-1-3-3,-3-5-2,4-5 1,-4-3 1,0-8 0,0-5 0,0 1 0,0 4 2,0-4-1,-4 0-1,-6-9 1,0 0-1,-4-4 0,0 1 0,0 3 0,-3 1 0,-1 4 0,1-9 0,0 8 0,0 13 2,-1-4-1,1 11-3,0 5 1,3 0 1,0 5 0,4 7 0,3 4 0,0 9 2,3-1-1,4 1 8,4-1-7,3-4 10,6-4-9,2-7 7,2-5-7,3-4 1,1-4-3,11-5 5,-5-3-5,0 0 0,-2-4 0,-5 0-43,1 0 33,-3-1-311</inkml:trace>
        </inkml:traceGroup>
        <inkml:traceGroup>
          <inkml:annotationXML>
            <emma:emma xmlns:emma="http://www.w3.org/2003/04/emma" version="1.0">
              <emma:interpretation id="{C7AD6C6A-5E03-4544-910F-A49302C336FF}" emma:medium="tactile" emma:mode="ink">
                <msink:context xmlns:msink="http://schemas.microsoft.com/ink/2010/main" type="inkWord" rotatedBoundingBox="14054,15399 17140,15383 17147,16706 14061,16722"/>
              </emma:interpretation>
              <emma:one-of disjunction-type="recognition" id="oneOf2">
                <emma:interpretation id="interp10" emma:lang="en-US" emma:confidence="0">
                  <emma:literal>bugrake)</emma:literal>
                </emma:interpretation>
                <emma:interpretation id="interp11" emma:lang="en-US" emma:confidence="0">
                  <emma:literal>bluegrass)</emma:literal>
                </emma:interpretation>
                <emma:interpretation id="interp12" emma:lang="en-US" emma:confidence="0">
                  <emma:literal>bluegrass</emma:literal>
                </emma:interpretation>
                <emma:interpretation id="interp13" emma:lang="en-US" emma:confidence="0">
                  <emma:literal>bhangra)</emma:literal>
                </emma:interpretation>
                <emma:interpretation id="interp14" emma:lang="en-US" emma:confidence="0">
                  <emma:literal>bhangras)</emma:literal>
                </emma:interpretation>
              </emma:one-of>
            </emma:emma>
          </inkml:annotationXML>
          <inkml:trace contextRef="#ctx0" brushRef="#br0" timeOffset="46631.051">6444 597 116,'-10'-8'55,"6"-1"-43,1-7-15,3 8 29,0-4-21,0-4 23,0-4-21,-4-13 8,8-8-11,-1 4 1,1 0-4,2 5 5,1 4-5,1 3 6,1 1-6,2 3 3,-1 9-3,1 4 11,-1-1-10,4 9 31,0 4-26,0 9 17,-1 11-18,1 9 20,-3 4-20,-1 3-14,4 5 7,-1-4-1,-2 0 2,-4-4-6,0-9 5,0-4-92,-3-7 72</inkml:trace>
          <inkml:trace contextRef="#ctx0" brushRef="#br0" timeOffset="47260.9336">6887 210 104,'-18'0'46,"32"-5"-37,-25 5-11,8 5 55,0-1-42,0 0 38,-1 4-36,-3 4 21,0 1-25,-3 7 31,-1 9-30,1-1 6,-1 0-11,1 5-6,3 0 1,0-1 3,4-3-3,0 0 3,3-5-2,0-4-1,3-4 1,0-3-1,4-5 0,0-4-3,0-4 2,0-4 1,0 0 0,0-9-6,-4 1 5,1-4-8,-4-4 6,0 0 5,0-1-2,0-3 0,0-9 1,0 4 1,0 9-1,0 3 5,0 5-5,0 4-5,0 8 3,3 12 0,1 4 1,-1 5 0,4 8 0,0-1 2,4 1-1,-2-4-3,2-5 1,-4-4-75,7-8-133</inkml:trace>
          <inkml:trace contextRef="#ctx0" brushRef="#br0" timeOffset="47875.7712">7073 189 164,'-6'0'75,"2"4"-59,-3 4-20,3 1 59,1-1-44,0 4 30,-1 13-31,1 7 18,-1 5-21,1 3 4,3 5-7,0 0 0,0-4-3,3-4 5,1-5-5,-1-7-3,4-5 2,0-3-3,0-9 2,0-4 4,0-8-3,0-9-5,0-11 4,-1-9-14,-2-3 12,-4-17-16,0-9 14,-4 1-11,1-16 12,0 12-1,-1 3 3,1 14 5,-1 11-3,1 8 17,-1 13-13,4 8 32,0 16-28,4 21 17,3 7-19,0 18 3,3 10-7,1-2 2,-2-5-3,2 0-1,3-8 1,6-8-15,-2-8 11,-1-13-47,1-8 39,-1-8-66,-3-8 59,-1-4-118,1 0 104,-3-4-54</inkml:trace>
          <inkml:trace contextRef="#ctx0" brushRef="#br0" timeOffset="48560.0603">7481-133 284,'18'17'128,"-1"3"-101,14 9-34,-13-14 59,2 22-42,1 8 24,3 8-24,7 20 16,-7 9-19,-6 8-7,-15 0 1,-10 4-119,0-13 93,0-12-272</inkml:trace>
          <inkml:trace contextRef="#ctx0" brushRef="#br0" timeOffset="48228.7435">7346 475 128,'0'4'59,"0"0"-47,4-8-15,-4 4 35,3-4-26,1-4 34,0 0-30,-1-5 9,0-7-13,0-9 12,1 4-13,-4 1 11,0 0-11,0 0 13,-4-1-13,1 9 3,-3-1-6,-2 5 10,1 4-9,1 8 7,-5 8-7,4 8 18,1 13-17,-2-4 27,5 16-23,3 7 10,3 5-13,5-4 5,1 0-7,2 0 1,3-8-3,3-4-1,7-9 1,-3-20-27,0-12 21,0-8-88,3-4 72,-3-5-238</inkml:trace>
          <inkml:trace contextRef="#ctx0" brushRef="#br0" timeOffset="39767.6598">4625-104 136,'0'-4'62,"3"4"-49,-6 4-16,3-4 54,0 0-41,0 8 28,-3 0-28,-1 5 20,4-1-23,0 7 16,0 18-17,4 8 17,-4 21-18,3 15 7,4 13-9,0-5 1,0-3-3,-1-4 22,2-9-18,2-11 1,-3-25-4,-4-6-2,4-6 1,0 0-4,3-13 2,1-12 6,6-12-4,-3-9-3,-3 1 2,2-4-3,1-5 2,-4 1-10,1-1 8,-5 4-1,-2 1 2,0 3 2,-8 1 0,0 4 5,1 4-4,0 4 0,-8 4 0,1 8 1,3 8-1,0 4 11,3 4-10,1-4 8,3 5-7,0-1-8,7-7 5,0-5-1,0 0 1,3-12-51,4-8 40,0-9-276</inkml:trace>
          <inkml:trace contextRef="#ctx0" brushRef="#br0" timeOffset="41829.1128">5092-227 104,'-17'-8'49,"17"8"-39,0-4-12,0 4 55,0 0-42,-7 4 35,-1 0 5,2 4-37,-1 8 31,0 9-34,-3 8 22,3 8-24,-1 15 17,5 10-19,0 16 7,3-18-10,0-14-2,3 15-1,4 20-4,4-19 2,-5-13 4,12-12-3,6 7-53,0-3 42,0-8-67,0-4 60,-3-8-208</inkml:trace>
          <inkml:trace contextRef="#ctx0" brushRef="#br0" timeOffset="42801.9205">5244 120 132,'0'0'62,"3"4"-49,1 9-16,0-2 46,-1 10-35,3-1 48,5 17-42,-1 8 27,1 4-31,2-1 4,-2 2-10,-1-5 3,1-4-6,-4-9-3,-1-4 2,2-3 0,-1-9 0,-1-4 5,1-3-4,-3-5-5,3-8 3,-4-5 0,0-7 1,1-5-3,-1-3 2,1-4 12,-4-9-9,0-8-9,0 0 6,0 8 3,0 5 4,0 4-5,0 7 0,0 9 0,0 8-1,0 4 0,4 29-12,2-1 10,1 4 26,0 9-20,3 0 0,1-4-2,-1-4-2,4-5 0,-4-4 0,1-4 0,-1-7-6,-3-5 5,0-8-87,0-12 69,0-9-200</inkml:trace>
          <inkml:trace contextRef="#ctx0" brushRef="#br0" timeOffset="43222.5778">5628 79 164,'17'-4'75,"-14"17"-59,1 3-20,-1 0 59,1 8-44,3 21 32,3 8-31,1 13 27,2 7-30,1-4 16,-3 5-19,-1 3-11,-3-24 4,0-8 6,0 8-5,-4-8-16,0 0 13,1 0-86,-4-8 69,0-5-202</inkml:trace>
          <inkml:trace contextRef="#ctx0" brushRef="#br0" timeOffset="44637.9162">5870 275 152,'-18'-8'69,"15"12"-55,-14 8-18,10-8 56,4 9-42,-8-1 8,4 8-12,4-4-7,-4 0 1,0 1-126,3-1 99,1 5-84</inkml:trace>
          <inkml:trace contextRef="#ctx0" brushRef="#br0" timeOffset="43626.815">5818 304 176,'31'-45'78,"-17"45"-61,0 0-21,-7 4 62,0 4-47,-1 17 36,1 3-35,-3 0 13,0 13-18,-4 4-4,-4 0-1,-7 0 0,-6-1-1,0 5-3,-4-3 1,1-14-94,2-7 74,1-10-197</inkml:trace>
          <inkml:trace contextRef="#ctx0" brushRef="#br0" timeOffset="45807.0202">6240 160 124,'-7'-12'59,"7"8"-47,-7 1-15,7 3 60,-3 3-46,-1 9 19,-3 1-21,1 7 14,-5 1-18,1 7 4,-8 9-7,4 0 5,4-5-6,0 1 3,3-5-3,0-3-1,4-5 1,3-3-4,6-5 2,1-8 1,7-4 0,0-8 0,-1-4 2,-2-1-1,-1-7-6,1-9 4,-1 5 0,-3-5 1,-3 1 0,-1-1 0,1 5 5,-4-1-4,0 5 9,0 3-8,-4 5 30,4 8-25,-3 4 11,3 12-12,0 5-2,3 11-2,1 13 10,2 9-10,1 6 11,4 1-10,-1-3 7,1 2-7,-1-3 4,0 5-6,0-5 3,-2-17-3,-5-3-1,1 3 1,-4 1 7,-4-4-6,1-4 13,-8-1-11,1-4 0,-14 1-2,3-5-2,-11-3 1,8-5-7,-6-4 5,2 0-48,0-4 39,4 1-145,3-22 119,4 5-147</inkml:trace>
        </inkml:traceGroup>
        <inkml:traceGroup>
          <inkml:annotationXML>
            <emma:emma xmlns:emma="http://www.w3.org/2003/04/emma" version="1.0">
              <emma:interpretation id="{FBC26159-05FB-47FE-8ECC-2F54BFF4FA71}" emma:medium="tactile" emma:mode="ink">
                <msink:context xmlns:msink="http://schemas.microsoft.com/ink/2010/main" type="inkWord" rotatedBoundingBox="17500,15634 17998,15617 18024,16345 17526,16363"/>
              </emma:interpretation>
              <emma:one-of disjunction-type="recognition" id="oneOf3">
                <emma:interpretation id="interp15" emma:lang="en-US" emma:confidence="0">
                  <emma:literal>N</emma:literal>
                </emma:interpretation>
                <emma:interpretation id="interp16" emma:lang="en-US" emma:confidence="0">
                  <emma:literal>v</emma:literal>
                </emma:interpretation>
                <emma:interpretation id="interp17" emma:lang="en-US" emma:confidence="0">
                  <emma:literal>A</emma:literal>
                </emma:interpretation>
                <emma:interpretation id="interp18" emma:lang="en-US" emma:confidence="0">
                  <emma:literal>.</emma:literal>
                </emma:interpretation>
                <emma:interpretation id="interp19" emma:lang="en-US" emma:confidence="0">
                  <emma:literal>n</emma:literal>
                </emma:interpretation>
              </emma:one-of>
            </emma:emma>
          </inkml:annotationXML>
          <inkml:trace contextRef="#ctx0" brushRef="#br0" timeOffset="52079.0576">8180 724 108,'-7'0'52,"7"0"-41,-11 0-14,11 0 51,-3-8-38,0 4 33,-4-9-32,3 5 22,-6-8-24,3-1 11,-4-7-14,5 3 5,-1-3-8,0 3 1,0-3-3,4 4-1,-1 0 1,1 3-1,3-3 0,0 3 0,0 1 0,0 4 8,7-1-6,-4 5 10,7 8-9,1 0-1,3 4-1,-4 0 4,17 9-4,-6-5 14,10 8-11,-6 1-2,6 3-1,-4-3 1,8-5-1,10 4-1,-17-8 1,-4 0 1,0-4-1,7-8 5,-3-4-5,-7-4-3,-4-8 2,-3-13 3,-8-12-3,-2-9 0,-8 2 1,1-17-1,-3 7 0,-5 10 5,-6 11-4,0 4-5,-1 8 3,0 9-87,1 3 69,4 9-212</inkml:trace>
        </inkml:traceGroup>
        <inkml:traceGroup>
          <inkml:annotationXML>
            <emma:emma xmlns:emma="http://www.w3.org/2003/04/emma" version="1.0">
              <emma:interpretation id="{7E57FE09-2FD9-4B8B-A0C4-2EAE90232925}" emma:medium="tactile" emma:mode="ink">
                <msink:context xmlns:msink="http://schemas.microsoft.com/ink/2010/main" type="inkWord" rotatedBoundingBox="18778,15311 21240,15079 21387,16642 18925,16874"/>
              </emma:interpretation>
              <emma:one-of disjunction-type="recognition" id="oneOf4">
                <emma:interpretation id="interp20" emma:lang="en-US" emma:confidence="0">
                  <emma:literal>80010,</emma:literal>
                </emma:interpretation>
                <emma:interpretation id="interp21" emma:lang="en-US" emma:confidence="0">
                  <emma:literal>80018,</emma:literal>
                </emma:interpretation>
                <emma:interpretation id="interp22" emma:lang="en-US" emma:confidence="0">
                  <emma:literal>8018,</emma:literal>
                </emma:interpretation>
                <emma:interpretation id="interp23" emma:lang="en-US" emma:confidence="0">
                  <emma:literal>80011,</emma:literal>
                </emma:interpretation>
                <emma:interpretation id="interp24" emma:lang="en-US" emma:confidence="0">
                  <emma:literal>800018,</emma:literal>
                </emma:interpretation>
              </emma:one-of>
            </emma:emma>
          </inkml:annotationXML>
          <inkml:trace contextRef="#ctx0" brushRef="#br0" timeOffset="56646.0826">10649 364 96,'-3'33'46,"-12"-33"-37,19 8-11,-4-8 72,-4 4 0,1 0-48,0-4 30,-8-12-1,1-8-37,3-5 9,-4-3-17,8 0 1,0-9-5,0 4-1,9-8 0,5-4-4,-1 9 2,0 3 4,1 9-3,3 7 6,-1 9-5,5 24 20,-1 5-17,0 8 10,4 3-10,0 4 1,-4 1-4,1-4 2,-1 0-2,3-13 2,-3-3-2,4-5-6,0-4 4,0-16 6,-3-4-5,-5-5 1,1-7 0,-4-5-7,-3 0 5,-7-12-14,-3-3 12,-11-5-50,-4-4 41,-2 4-59,-1 5 53,4 7-226</inkml:trace>
          <inkml:trace contextRef="#ctx0" brushRef="#br0" timeOffset="82182.3934">11333-267 188,'0'-4'85,"0"4"-67,0 0-23,0 0 50,0 0-37,0 0 23,0 0-23,0 0 24,0 0-24,0 0 21,-3 0-22,0 4 22,0 0-22,-1 0 8,0 3-11,4 6 15,0-1-15,-3 8 18,3 5-17,-4 4 23,4 4-21,0 16 14,-3 3-16,0 5 11,-1 5-11,1 7-3,-1-12-1,0-4 10,1-4-9,0-9 3,0-3-4,-1-8-3,0-4 1,1-9-13,-1-4 11,1-8-55,0-8 45,-1-4-88,4-4 77</inkml:trace>
          <inkml:trace contextRef="#ctx0" brushRef="#br0" timeOffset="83336.277">11618-520 120,'0'-4'55,"-4"4"-43,8 0-15,-4 0 71,0 0-54,0 0 45,0 0-43,0 0 22,0 0-28,0 0 17,0 4-20,0-4 18,-4 8-18,0 0 7,1 0-10,-1 1 3,1 7-5,3 5 5,-3 2-6,-1 2 11,4 3-9,0 1 2,0 0-4,0 0 2,0-1-2,4-4 5,-1-4-5,0 1-3,1-9 2,-1-4 3,5-4-3,1-4-2,2-4 1,3 0 1,0-4 0,0 0 0,-1 0 0,1-1 2,0 1-1,-3 0-1,-1 0 1,0 0-4,0-1 2,-3 2 12,1-9-9,-2 4 14,-3-13-1,-3 4-11,0 1 7,0-1-8,-3 5 6,0 4-6,-4-1 4,0 9-6,-3 0 6,-1 4-6,-2 0-17,-5 8 13,1-8-108,3 0 86,3-4-290</inkml:trace>
          <inkml:trace contextRef="#ctx0" brushRef="#br0" timeOffset="115384.5989">11911 638 188,'0'0'85,"0"4"-67,4-4-23,-4 0 78,0 0-59,0 8 52,0 21-16,0 4-35,-4 3 8,1 0-17,-4 5-4,-7 13-1,-3-5-99,-1-5 77,1 1-268</inkml:trace>
          <inkml:trace contextRef="#ctx0" brushRef="#br0" timeOffset="53612.676">9591-44 136,'-7'-4'62,"4"8"-49,-15 5-16,8-1 60,-1 4-46,1 9 44,-1-1-41,2 5 32,-2 3-34,-3 13 19,3 12-23,-2 0 10,2 4-13,1 4-3,3 0-1,3-3 4,1-9-4,0-5 0,6-7 0,0 4-1,5-13 0,-1-11 0,3-5 0,1-12 5,6-8-4,0-4 0,3-5 0,1-3-1,-3-5 0,-1-4-3,0 1 2,-3 0-2,0-1 2,-4-16 1,-3 8 0,-3 1 0,-8 0 0,1-5 5,-4 4-4,-7-8-3,-7 0 2,1 1 8,-1 11-6,-3 4 7,3 4-6,0 5 12,1-1-11,2 5 6,0 0-7,5 3 1,2 2-3,5-5-3,2-1 1,4-3-2,7-1 2,7 1-2,-1-5 2,12 5 4,-5-1-3,5-3 0,-1 4 1,-3 4 4,-1 4-4,-2 3-5,-1 5 3,-3-4 0,-3 4 1,-5 0-45,1 0 35,0-9-161,0-7-28</inkml:trace>
          <inkml:trace contextRef="#ctx0" brushRef="#br0" timeOffset="54857.1178">9940-133 152,'0'-16'69,"7"8"-55,-4-9-18,1 9 45,-1 0-33,5 0 56,-5-5-49,3 1 35,2 4-36,-1 0 20,-4-1-25,7 5 9,-3 8-5,3 1-9,5 3 15,2 4-15,-4 4 7,2 1-8,-2 3 1,1 5-3,0 0 5,-1 7-5,2 8 9,-2 1-8,1 4 5,-3 0-6,-1 9 6,-3 6-6,-4-6 0,-3 3 0,-3-1 1,-1-2-1,-2-9 5,-5-4-5,1-9-3,-1-8 2,1-8 17,-8-7-14,1-14 25,0-15-22,3-24 1,0-22-5,7-20-4,4-7 1,6-5 1,4-4 0,7-4-23,0 4 18,3 8-152,8 1 123,-1 15-260</inkml:trace>
        </inkml:traceGroup>
        <inkml:traceGroup>
          <inkml:annotationXML>
            <emma:emma xmlns:emma="http://www.w3.org/2003/04/emma" version="1.0">
              <emma:interpretation id="{0C26FD7E-BFFC-4C05-AB15-DC918581E02B}" emma:medium="tactile" emma:mode="ink">
                <msink:context xmlns:msink="http://schemas.microsoft.com/ink/2010/main" type="inkWord" rotatedBoundingBox="21676,15423 23225,15287 23286,15984 21737,16119"/>
              </emma:interpretation>
              <emma:one-of disjunction-type="recognition" id="oneOf5">
                <emma:interpretation id="interp25" emma:lang="en-US" emma:confidence="1">
                  <emma:literal>Still</emma:literal>
                </emma:interpretation>
                <emma:interpretation id="interp26" emma:lang="en-US" emma:confidence="0">
                  <emma:literal>still</emma:literal>
                </emma:interpretation>
                <emma:interpretation id="interp27" emma:lang="en-US" emma:confidence="0">
                  <emma:literal>Stile</emma:literal>
                </emma:interpretation>
                <emma:interpretation id="interp28" emma:lang="en-US" emma:confidence="0">
                  <emma:literal>stile</emma:literal>
                </emma:interpretation>
                <emma:interpretation id="interp29" emma:lang="en-US" emma:confidence="0">
                  <emma:literal>•till</emma:literal>
                </emma:interpretation>
              </emma:one-of>
            </emma:emma>
          </inkml:annotationXML>
          <inkml:trace contextRef="#ctx0" brushRef="#br0" timeOffset="117073.6922">12606-104 124,'0'-16'59,"0"7"-47,-3 1-15,3 4 51,0-4-38,-4 0 27,1-5-27,0 1 20,-1 0-23,1 4 16,-5-5-17,2 5 17,-1 0-18,0 4 12,0 0-12,-7 4-1,4 4-2,-4 0 15,0 4-13,0 4 7,0 5-8,1 3 6,-1 1-6,4 3 1,-1 1-3,1-5-1,3 9 1,3 3-4,4 1 2,0-1 1,4 1 0,3 0 0,3-4 0,1 3-3,6-8 2,0 1 4,-3-5-3,0 1 3,-1-5-2,-2-4-3,-4 1 1,-1-1 4,-2-4-3,-8 4 12,-5 0 1,-9 4-9,0 1 16,1-5-16,-3 4 15,-5 1-14,-2-5 11,6 0-11,0 1-6,4-5 1,3 0-6,4-4 5,3 0-11,0-4 9,4-4-63,6-4 51,4 0-209,4-1 173,2-11-78</inkml:trace>
          <inkml:trace contextRef="#ctx0" brushRef="#br0" timeOffset="118078.9137">12786 92 164,'-10'4'75,"10"-8"-59,0 8-20,0-4 53,0 0-39,0 0 41,6 0-7,2-8-31,-1-1 11,3 1-18,0-8 2,4 3-6,0 1 2,0 4-3,-1 0 2,2 0-2,-2-1-68,-2 1 53</inkml:trace>
          <inkml:trace contextRef="#ctx0" brushRef="#br0" timeOffset="117719.3937">12827-231 116,'0'-8'52,"4"8"-41,0-4-14,-4 4 68,0 0-52,0 0 52,0 0-48,0 0 30,0 0-35,0 8 25,0 4-28,0 4 21,3 9-23,1 8 11,-4 8-13,0 12 8,0 3-10,0 2 4,0 3-5,0 4-1,0-12 0,0-8 1,0-4-1,0-9-1,-4-3 1,1-9-27,3-3 21,0-9-77,0-8 63,0-4-205,0-9 173,3-11-32</inkml:trace>
          <inkml:trace contextRef="#ctx0" brushRef="#br0" timeOffset="118496.6451">13136 71 192,'0'0'88,"0"-12"-69,0 24-24,0-8 69,0 4-51,0 5 43,0-1-42,3 4 7,0 4-14,1 9-3,-1-9-2,1 5 4,-1-5-5,1 1 0,-1-1 0,0-3 4,-3-5-4,0-4-14,0 0 11,-3-16-90,3-4-166</inkml:trace>
          <inkml:trace contextRef="#ctx0" brushRef="#br0" timeOffset="118674.8895">13170-215 52,'0'-4'23,"3"0"-19,5 0-5,-8 4-6,0 0 5,0 0-44</inkml:trace>
          <inkml:trace contextRef="#ctx0" brushRef="#br0" timeOffset="119361.9702">13353 222 132,'0'12'62,"0"-4"-49,4-4-16,-4-4 71,0 0-54,3 5 20,-3-5-24,0 0 8,4-5-13,2 1 13,1-4-13,1-4 23,1-5-22,2 1-13,-1 0 6,1-13 2,-1 1-1,1 0 9,-1-1-7,0 0 7,-2-4-6,-2-3 4,-3 0-6,-3-1 9,0 4-8,-3 4 5,0 1-6,-4-1 6,0 5-6,-3 4 6,-1 8-6,1 7 11,-1 1-9,1 4 4,0 0-5,2 9 10,2 7-9,3 7 2,3 14-4,3 8 8,3 17-7,5-2 5,-1-2-6,5-1 3,-2-4-3,4 0-3,7-16 1,-3-5 4,0-11-3,0-13-39,0-8 31,0-8-90,-4-4 75,-4-5-233</inkml:trace>
          <inkml:trace contextRef="#ctx0" brushRef="#br0" timeOffset="119986.0986">13654 210 152,'-3'12'69,"-1"-4"-55,4-4-18,0-4 51,0 0-38,4 8 33,-4-8-31,7 4 16,-1-4-19,1-4 6,1-4-10,1-4 12,2 0-12,-1-1 17,5-3-16,2-1 7,-4-23-9,-2 8 4,-4-1-6,-1-4 3,-6-4-3,0-3 2,-10-5-2,0 4 2,0 0-2,-1 4-3,-2 9 1,-2 7 1,5 13 0,-1 12 2,2 12-1,1-4 5,1 41-5,4 8 11,3 13-9,0 7 21,7-4-18,0 5 3,3-9-7,8-16-1,6-12 0,-3-12-27,-1-21 21,1-20-228,7-5 182,-4-3-102</inkml:trace>
        </inkml:traceGroup>
        <inkml:traceGroup>
          <inkml:annotationXML>
            <emma:emma xmlns:emma="http://www.w3.org/2003/04/emma" version="1.0">
              <emma:interpretation id="{8FC18C2B-279C-464B-9290-B0ECD66010D2}" emma:medium="tactile" emma:mode="ink">
                <msink:context xmlns:msink="http://schemas.microsoft.com/ink/2010/main" type="inkWord" rotatedBoundingBox="23741,15080 24964,15568 24630,16402 23408,15914"/>
              </emma:interpretation>
              <emma:one-of disjunction-type="recognition" id="oneOf6">
                <emma:interpretation id="interp30" emma:lang="en-US" emma:confidence="1">
                  <emma:literal>long</emma:literal>
                </emma:interpretation>
                <emma:interpretation id="interp31" emma:lang="en-US" emma:confidence="0">
                  <emma:literal>tong</emma:literal>
                </emma:interpretation>
                <emma:interpretation id="interp32" emma:lang="en-US" emma:confidence="0">
                  <emma:literal>longy</emma:literal>
                </emma:interpretation>
                <emma:interpretation id="interp33" emma:lang="en-US" emma:confidence="0">
                  <emma:literal>longs</emma:literal>
                </emma:interpretation>
                <emma:interpretation id="interp34" emma:lang="en-US" emma:confidence="0">
                  <emma:literal>•long</emma:literal>
                </emma:interpretation>
              </emma:one-of>
            </emma:emma>
          </inkml:annotationXML>
          <inkml:trace contextRef="#ctx0" brushRef="#br0" timeOffset="121125.0814">14256 238 156,'0'29'72,"0"-13"-57,0 13-19,0-21 31,3 4-22,1-3 9,6-9-10,4-13 20,0 5-18,0-8 19,-1-5-18,-2 1 16,-1-5-18,1 1 9,-1-21-10,1 0 23,-5 0-21,-3-8 3,1-8-6,-4-16 4,-4-5-6,-2 5 3,-1-5-3,-7 16-3,4 6 1,-7 19 4,2 12-3,2 29 9,-4 25-7,-1 24 2,1 24-3,-4 21 2,7 3-2,4 2-1,6-2 1,4-7-4,7-17 2,4-7-22,6-17 18,11-16-96,-7-21 79,6-16-200</inkml:trace>
          <inkml:trace contextRef="#ctx0" brushRef="#br0" timeOffset="121770.1758">14540-55 172,'-4'11'78,"8"2"-61,-1 19-21,0-7 65,1 4-49,-1 4 21,1 3-24,6 4-2,4-3-5,-1-4 4,2 0-5,-5-9 0,1-3 0,-2-9-4,2-8 2,-1-8 6,1-4-4,-1 0 3,-3-4-3,0-5-1,-3-3 1,-4-1 4,-4-7-4,-3-9 0,-3-3 0,3 7 4,-7 4-4,-7 5 0,4 7 0,0 5-24,0 4 18,-1 8-113,1 8 92,7 12-144</inkml:trace>
          <inkml:trace contextRef="#ctx0" brushRef="#br0" timeOffset="122294.1062">14667 59 112,'11'-29'52,"-8"25"-41,8-12-14,-4 16 43,-1-4-32,1-1 42,4 5-38,-5 5 25,5 3-27,-1 8 6,1 1-12,-4 7-2,3-3-1,-3-1 4,3 1-4,1 2 0,-4-6 0,-1-1-4,5-8 2,-1-4 4,-3 0-3,0-8 6,-3 0-5,-1-4 3,0 0-3,1-4 11,-1-1-10,1-2 17,-4-6-15,4 17 10,-4-8-11,3 12 16,-3 0-15,3 8 12,0 0-11,1 5-3,3 2-1,0 1 1,0-3-1,0-1-3,3-4 1,1-4 4,-1-4-3,0 0-22,4-4 17,-4-4-73,1 0 60,-1 0-225</inkml:trace>
          <inkml:trace contextRef="#ctx0" brushRef="#br0" timeOffset="122859.087">15141-39 192,'-17'-13'88,"17"17"-69,0-8-24,0 4 61,-7 0-45,0 4 44,0 0-42,0 5 19,0 7-23,-3 9 14,-1-1-17,5 1 6,-1-1-9,-1 1-2,5 0 0,0 2 4,3-6-4,3-5-3,0 1 2,8-1 0,3-8 0,3 0 0,1 1 0,-1-9-3,-4 0 2,2-9 4,-2 1-3,-6-4-2,0 0 1,0-5 4,-7 1-3,0-1 0,0-2 1,0 7 7,0-5-6,0 5 16,0 8-14,-4 8 7,4 8-8,4 5 9,-1 14-9,5 6 7,-2 8-7,5 4-2,-1 1 0,0-2-1,0 1 0,-3 0 2,-3-4-1,-4-1 5,-7-3-5,-3-4 6,-11-4-6,-10-8-39,-7-17 30,-3-8-280,2-21 224,-26 13-83</inkml:trace>
        </inkml:traceGroup>
      </inkml:traceGroup>
    </inkml:traceGroup>
    <inkml:traceGroup>
      <inkml:annotationXML>
        <emma:emma xmlns:emma="http://www.w3.org/2003/04/emma" version="1.0">
          <emma:interpretation id="{EEFE59B1-A938-4D2C-9C1E-E323E2530E22}" emma:medium="tactile" emma:mode="ink">
            <msink:context xmlns:msink="http://schemas.microsoft.com/ink/2010/main" type="paragraph" rotatedBoundingBox="9853,16729 21521,16927 21495,18466 9826,18269" alignmentLevel="1"/>
          </emma:interpretation>
        </emma:emma>
      </inkml:annotationXML>
      <inkml:traceGroup>
        <inkml:annotationXML>
          <emma:emma xmlns:emma="http://www.w3.org/2003/04/emma" version="1.0">
            <emma:interpretation id="{A7612555-5DEB-4053-B5B3-A5B80DF1FFBC}" emma:medium="tactile" emma:mode="ink">
              <msink:context xmlns:msink="http://schemas.microsoft.com/ink/2010/main" type="line" rotatedBoundingBox="9853,16729 21521,16927 21495,18466 9826,18269"/>
            </emma:interpretation>
          </emma:emma>
        </inkml:annotationXML>
        <inkml:traceGroup>
          <inkml:annotationXML>
            <emma:emma xmlns:emma="http://www.w3.org/2003/04/emma" version="1.0">
              <emma:interpretation id="{9E2711F7-6776-42DA-BD96-24E3F5A47B0E}" emma:medium="tactile" emma:mode="ink">
                <msink:context xmlns:msink="http://schemas.microsoft.com/ink/2010/main" type="inkWord" rotatedBoundingBox="9846,17144 10985,17163 10972,17931 9833,17911"/>
              </emma:interpretation>
              <emma:one-of disjunction-type="recognition" id="oneOf7">
                <emma:interpretation id="interp35" emma:lang="en-US" emma:confidence="1">
                  <emma:literal>way</emma:literal>
                </emma:interpretation>
                <emma:interpretation id="interp36" emma:lang="en-US" emma:confidence="0">
                  <emma:literal>why</emma:literal>
                </emma:interpretation>
                <emma:interpretation id="interp37" emma:lang="en-US" emma:confidence="0">
                  <emma:literal>Why</emma:literal>
                </emma:interpretation>
                <emma:interpretation id="interp38" emma:lang="en-US" emma:confidence="0">
                  <emma:literal>Way</emma:literal>
                </emma:interpretation>
                <emma:interpretation id="interp39" emma:lang="en-US" emma:confidence="0">
                  <emma:literal>wag</emma:literal>
                </emma:interpretation>
              </emma:one-of>
            </emma:emma>
          </inkml:annotationXML>
          <inkml:trace contextRef="#ctx0" brushRef="#br0" timeOffset="126890.9386">410 1649 84,'-4'-8'39,"4"0"-31,0 4-10,0 4 63,0 0-48,4-4 32,-4 0-33,3 0 15,0 4-19,1-9 17,-4 9-18,0 0 21,3 17-21,1 3 19,-1 5-19,4 3 16,0 8-18,0 5-2,3 4-1,1 1 0,2-1-1,5-5-1,-4 5 1,-1-4-1,5-4 0,-4-9 0,-4-8 0,0-4 2,-2-4-1,-2-7-3,1-5 1,-3-13 4,-1-7-3,-3 0 0,0-4 1,0-1-1,0 0 0,0 1-3,0 3 2,0 1 4,0 3-3,0 1-2,0 5 1,0 3 4,0-1-3,0 5-2,0 4 1,4 4 1,2 5 0,1 6 0,4 1 0,-1 1 2,4 3-1,0-3-1,-1-1 1,2 5-4,-2-5 2,1-4 4,-4-12-3,1 0 0,-4 0 1,0-4 1,-4-4-1,-3-4 19,0-5-16,-3-7 2,-4-5-4,-3-8 7,-1 5-7,1 0-1,-1-1 0,1-4-4,0 0 2,2 16-10,2 2 8,-1 3-83,3 7 68,4 13-232</inkml:trace>
          <inkml:trace contextRef="#ctx0" brushRef="#br0" timeOffset="128105.3657">1049 1588 120,'7'-17'55,"-11"1"-43,4 8-15,0 4 46,0-4-35,0 3 48,-3-2-42,0 3 38,0 4-39,-5 4 24,1 3-27,1 10 6,-1 7-12,-1 5 6,2 8-7,3 4-8,-1 4 5,0 3-1,4-3 1,0-8-3,4-4 2,0-8 1,-1-6 0,0-3-3,4-3 2,-3-5-5,3-8 5,-1-8 3,1-5-2,-3-3 0,0-3 1,-4-2-1,0-3 0,0 3 0,0-4 0,-4 5 2,4-1-1,0 1-1,0 12 1,0 4-1,4 12 0,-1 4 0,7 5 0,1 3 2,2 1-1,-2-1-6,-1 1 4,1-5 0,-1-8 1,0 4 0,0-3 0,1-9 0,-1 0 0,-3-4 0,0-5 0,0-3 0,0 0 0,-4-1 0,1-3 0,-4 0 2,0-1-1,0-3-1,-4-13 1,1 12-4,-1 2 2,4 3 1,0 3 0,0 1 8,0 8-6,0 0-4,4 24-3,3 1 3,0-2 7,0 2-5,0-1 4,3-3-3,0-5-6,-2 0 4,1-4 3,-1-8-2,-1 0 0,-1-4 1,1-4-4,1 0 2,-2-13 1,-3-3 0,1-5 2,0 6-1,-4-2 2,0 4-2,0 1 2,0 4-2,3 3 5,-3 1-5,4 4 14,-1 8-11,0 0 6,8 16-7,10 5-2,-4 7 0,0 5 4,1 7-4,-1 5 0,3 0 0,1 0-4,-4-4 2,1-1 4,-4 10-3,-1-9-8,-6 0 6,-3-5-2,-4-4 3,-7-3-2,-7 0 2,-10-5 6,-7-7-4,-7-5-3,0 0 2,-1 0-37,2-3 29,2-5-198,0-4 160,-6-8-78</inkml:trace>
        </inkml:traceGroup>
        <inkml:traceGroup>
          <inkml:annotationXML>
            <emma:emma xmlns:emma="http://www.w3.org/2003/04/emma" version="1.0">
              <emma:interpretation id="{4C1E6C7A-2DCA-4E7E-874F-1DF2E4557A96}" emma:medium="tactile" emma:mode="ink">
                <msink:context xmlns:msink="http://schemas.microsoft.com/ink/2010/main" type="inkWord" rotatedBoundingBox="11432,16896 11855,16903 11842,17651 11420,17644"/>
              </emma:interpretation>
              <emma:one-of disjunction-type="recognition" id="oneOf8">
                <emma:interpretation id="interp40" emma:lang="en-US" emma:confidence="0">
                  <emma:literal>to</emma:literal>
                </emma:interpretation>
                <emma:interpretation id="interp41" emma:lang="en-US" emma:confidence="0">
                  <emma:literal>To</emma:literal>
                </emma:interpretation>
                <emma:interpretation id="interp42" emma:lang="en-US" emma:confidence="0">
                  <emma:literal>too</emma:literal>
                </emma:interpretation>
                <emma:interpretation id="interp43" emma:lang="en-US" emma:confidence="0">
                  <emma:literal>two</emma:literal>
                </emma:interpretation>
                <emma:interpretation id="interp44" emma:lang="en-US" emma:confidence="0">
                  <emma:literal>Too</emma:literal>
                </emma:interpretation>
              </emma:one-of>
            </emma:emma>
          </inkml:annotationXML>
          <inkml:trace contextRef="#ctx0" brushRef="#br0" timeOffset="130178.9726">1990 1563 220,'0'-8'101,"7"-4"-79,7-4-28,-4 8 38,0-4-27,4-9 24,7-7-22,3 7 14,0-3-16,-3 3 9,0 1-11,3 3 2,0 1-4,0 5-1,0 2 1,-3 1-15,0 4 11,-3 4-215,-1 4 171,3 0-74</inkml:trace>
          <inkml:trace contextRef="#ctx0" brushRef="#br0" timeOffset="129486.8721">2066 1287 76,'-3'-9'36,"3"5"-29,0 0-9,3 4 49,-3 0-37,0-4 50,0 0-46,0 4 36,0 0-37,0 0 29,0 0-31,3 8 30,1 9-30,-1 3 16,4 12-19,0 17 20,4 0-21,-4-8 14,3 20-16,0-4 3,0 9-6,1 10 5,-4-6-6,0-29 0,0 8 8,0-17-46,-4 1 29,0-13-67,1-3 58,-1-5-114,1-16 100,0 0-134</inkml:trace>
          <inkml:trace contextRef="#ctx0" brushRef="#br0" timeOffset="129886.5382">2291 1694 140,'-3'44'62,"3"-44"-49,3 9-16,0-1 32,-3 4-24,3 9 32,1 3-28,0 5 10,3 0-13,-4-9 15,4 9-16,-4-10 9,4-2-10,0-5 1,0-4-4,0-8 2,0-4-2,0-8 11,3-5-10,4-6 14,-7-6-12,-3 5 12,2-9-12,-6-8 20,0 16-18,0 5 14,-3-1-15,0 6 9,-5-2-11,-5 1 2,-1 12-4,4 0-3,-5 12 1,5 0-61,-4 4 49,1 1-97,-1-1 84,0-1-173</inkml:trace>
        </inkml:traceGroup>
        <inkml:traceGroup>
          <inkml:annotationXML>
            <emma:emma xmlns:emma="http://www.w3.org/2003/04/emma" version="1.0">
              <emma:interpretation id="{5F4018E6-6F45-42DA-B860-D1B84975A289}" emma:medium="tactile" emma:mode="ink">
                <msink:context xmlns:msink="http://schemas.microsoft.com/ink/2010/main" type="inkWord" rotatedBoundingBox="12346,17195 13111,17208 13096,18085 12331,18072"/>
              </emma:interpretation>
              <emma:one-of disjunction-type="recognition" id="oneOf9">
                <emma:interpretation id="interp45" emma:lang="en-US" emma:confidence="1">
                  <emma:literal>go</emma:literal>
                </emma:interpretation>
                <emma:interpretation id="interp46" emma:lang="en-US" emma:confidence="0">
                  <emma:literal>yo</emma:literal>
                </emma:interpretation>
                <emma:interpretation id="interp47" emma:lang="en-US" emma:confidence="0">
                  <emma:literal>ego</emma:literal>
                </emma:interpretation>
                <emma:interpretation id="interp48" emma:lang="en-US" emma:confidence="0">
                  <emma:literal>'go</emma:literal>
                </emma:interpretation>
                <emma:interpretation id="interp49" emma:lang="en-US" emma:confidence="0">
                  <emma:literal>gf</emma:literal>
                </emma:interpretation>
              </emma:one-of>
            </emma:emma>
          </inkml:annotationXML>
          <inkml:trace contextRef="#ctx0" brushRef="#br0" timeOffset="131438.5614">3131 1833 72,'0'-4'36,"0"4"-29,0 0-9,0 0 55,3 0-42,1 0 35,-1-4-34,-3-1 27,4-7-29,0 0 23,-4-5-24,0-3 11,0 8-14,0-5 16,0-6-17,-4-10 12,0 4-12,1 5 8,-1 3-10,-2 5 13,-1 3-12,-1 5 6,2 8-7,-1 8 6,3 1-6,1-1 4,-1 12-6,1-3-3,0 3 2,-1-3 0,4 3 0,0-4 2,0 5-1,0-6-6,4 2 4,-1-9 3,4 8-2,-4-3 0,5-5 1,-2 0-1,1-4 0,0-4 0,0-4 0,0 0 0,4 0 0,-2 0 0,-1-17 0,-1 5 0,-1-5 0,1 6 8,-3-6-6,0-3 13,-1 16 5,0 4-14,-3-1-3,0 14-1,0-1 0,7 8-1,0 1 8,0 10-7,0-2-1,3 20 0,0-8 1,5 20-1,-5-9-6,10 6 4,-5-13 6,-2 16-5,-2-13 1,-1 1 0,-3-4 1,-3-4-1,-4 0 5,-8-9-5,1-4 9,-10 1-8,4-5 2,-19-3-3,8-5-1,-17-4 1,6-4-1,-7-4 0,8 0-9,-4-12 7,7 0-18,-4-5 15,8 1-71,3-4 59,3 7-175,6-15 148,2 12-97</inkml:trace>
          <inkml:trace contextRef="#ctx0" brushRef="#br0" timeOffset="132158.7769">3532 1670 104,'-3'-4'49,"3"4"-39,-14-4-12,21 8 80,-11 4-62,8 0 40,-8 0-41,1 0 22,0 5-27,3 2 17,6-3-20,1 17 7,0 8-10,0 4 6,0 0-7,0-5-2,3 1 0,1-4 1,-1-9-1,4-3-3,-4-5 1,1-12-8,-1-4 7,0-8 10,1-4-7,-5-5-6,2-3 5,-5-9 19,-3-4-16,0 2 17,-3-6-15,-5 4 6,-1 0-8,-2 8 12,1 5-11,-5 16 3,2 4-5,-1 4-6,-3 4 3,-4 4-115,4 1 91,6-1-235</inkml:trace>
        </inkml:traceGroup>
        <inkml:traceGroup>
          <inkml:annotationXML>
            <emma:emma xmlns:emma="http://www.w3.org/2003/04/emma" version="1.0">
              <emma:interpretation id="{17F8CBB1-A6D9-4719-B0C0-9F5A4E85E10E}" emma:medium="tactile" emma:mode="ink">
                <msink:context xmlns:msink="http://schemas.microsoft.com/ink/2010/main" type="inkWord" rotatedBoundingBox="13703,16795 15700,16828 15681,17938 13684,17905"/>
              </emma:interpretation>
              <emma:one-of disjunction-type="recognition" id="oneOf10">
                <emma:interpretation id="interp50" emma:lang="en-US" emma:confidence="0">
                  <emma:literal>before</emma:literal>
                </emma:interpretation>
                <emma:interpretation id="interp51" emma:lang="en-US" emma:confidence="0">
                  <emma:literal>hit we</emma:literal>
                </emma:interpretation>
                <emma:interpretation id="interp52" emma:lang="en-US" emma:confidence="0">
                  <emma:literal>hit one</emma:literal>
                </emma:interpretation>
                <emma:interpretation id="interp53" emma:lang="en-US" emma:confidence="0">
                  <emma:literal>kabure</emma:literal>
                </emma:interpretation>
                <emma:interpretation id="interp54" emma:lang="en-US" emma:confidence="0">
                  <emma:literal>hit re</emma:literal>
                </emma:interpretation>
              </emma:one-of>
            </emma:emma>
          </inkml:annotationXML>
          <inkml:trace contextRef="#ctx0" brushRef="#br0" timeOffset="134875.2762">4293 1233 100,'-4'-20'46,"-6"12"-37,3-1-11,7 5 38,0 0-29,-3-4 32,3 4-30,0 0 30,-4 0-2,4 0-26,0-1 7,0 5-14,0 5 15,0 7-15,7 8 4,0 5-6,0 8 13,0 20-11,0 8 6,0 0-7,-1-8 4,5 28-6,-4-7 0,3 12 0,1-13-4,3 5 2,-4-14-2,4-2 2,-1-13 4,2-4-3,-5-9 0,4-11 1,-4-9-21,7-16 16,-3 0 15,7-21-9,-4 1 5,-3-16-5,0 3-1,-4-8 0,1 13 4,-4-5-4,-1 4 0,-2 6 0,-1 2 1,-6 9-1,-1-1 19,-2 22-16,-1-1 13,3 16-12,0-4-1,4 17-2,0-9 1,8 5-2,-1-4-3,3-9 1,-3 1 4,3-5-3,1-3-42,2-10 34,1 1-94,0-20 79,0 4-195</inkml:trace>
          <inkml:trace contextRef="#ctx0" brushRef="#br0" timeOffset="135360.0521">4811 1987 72,'11'0'32,"-11"0"-25,4 0-8,-1 0 33,0 0-25,1 0 34,-1-4-31,1 0 29,0-4-30,-1 0 21,0-4-22,0-1 15,1-3-17,0 1 14,-4-6-15,0 5 14,-4-9-14,0 5 28,1 3-25,0 5 5,0 0-9,-1 3 8,0 18-9,4-5 7,-3 20-7,3-3 9,0 20-9,0-8 10,0 15-10,0-7-7,3-4 4,1-9-1,3 1 1,-4-4-17,8-14 13,-4 1-46,3-24 39,0 1-125,0-14 105,1 4-124</inkml:trace>
          <inkml:trace contextRef="#ctx0" brushRef="#br0" timeOffset="135856.968">5019 1328 144,'0'-9'65,"0"9"-51,0 4-17,0 1 91,0 2-70,0 5 33,0 13-37,4 7 11,-1 1-18,1-4 13,6 32-15,-3-4-3,6 21 0,8 44-11,0-16 7,3 0-60,-3-20 48,0-13-101,0-16 87,-4-20-26,0-9 38,4-19-15,-4-9 23,4-17 4,-3 1 3,-5-13 3,-2-8-1,-11 5 69,0-1-54,-11 1 47,1-1-47,-4 4 31,-7 5-35,0 12 36,-3 7-36,-7 10 10,7 3-15,3 0-7,-3 12 0,0 1-81,3-9 63,3 9-204</inkml:trace>
          <inkml:trace contextRef="#ctx0" brushRef="#br0" timeOffset="137065.4983">5531 1820 132,'-7'13'59,"7"-13"-47,-3 12-15,3-4 68,0 5-52,0 3 24,0 0-26,0 5 1,3 2-8,4 2 0,0-5-3,0 1-3,6 4 1,2-1 1,2-3 0,0-9 0,-3 0 0,0-4 2,-4-8-1,0-4 2,1-4-2,-1 0-3,-3-4 1,-3-5 4,-4 5-3,3-17 0,-6 1 1,-1-9 10,1-7-9,-1 7 8,4-8-7,0 8 1,0 4-3,0 8 16,4 6-13,-1 7 10,4 12-11,0 12 13,0 3-12,0 6 3,3 3-5,1 5-1,-1 0 0,4-1-1,0 1 0,3-8-3,0-2 2,1 2 4,-1-5-3,-4 0 0,2-3 1,-2-1-7,1-4 5,0-4 0,-1-4 1,2-4 0,-2 0 0,1-8-3,0-1 2,0-7 1,-3-1 0,-2-3 2,-1 0-1,2-4-3,-7-5 1,-3-4 6,-3 4-4,-4 4-8,0 10 5,0-2 7,-3 9-5,-1 4 1,1 12 0,-1 12 4,2 5-4,-2-2-3,4 18 2,4 0 3,3 4-3,0-4 6,6-1-5,5-7 0,6-5 0,4-7 4,3-5-4,14-8-5,-3-8 3,-1-12-42,5-13 34,-9-4-266,5 5 214,-10-4 14</inkml:trace>
        </inkml:traceGroup>
        <inkml:traceGroup>
          <inkml:annotationXML>
            <emma:emma xmlns:emma="http://www.w3.org/2003/04/emma" version="1.0">
              <emma:interpretation id="{E0D80802-9825-4277-89E8-E49910CD720B}" emma:medium="tactile" emma:mode="ink">
                <msink:context xmlns:msink="http://schemas.microsoft.com/ink/2010/main" type="inkWord" rotatedBoundingBox="16126,16883 18623,16926 18606,17961 16108,17919"/>
              </emma:interpretation>
              <emma:one-of disjunction-type="recognition" id="oneOf11">
                <emma:interpretation id="interp55" emma:lang="en-US" emma:confidence="1">
                  <emma:literal>ultimate</emma:literal>
                </emma:interpretation>
                <emma:interpretation id="interp56" emma:lang="en-US" emma:confidence="0">
                  <emma:literal>Ultimate</emma:literal>
                </emma:interpretation>
                <emma:interpretation id="interp57" emma:lang="en-US" emma:confidence="0">
                  <emma:literal>ultimates</emma:literal>
                </emma:interpretation>
                <emma:interpretation id="interp58" emma:lang="en-US" emma:confidence="0">
                  <emma:literal>Ultimates</emma:literal>
                </emma:interpretation>
                <emma:interpretation id="interp59" emma:lang="en-US" emma:confidence="0">
                  <emma:literal>ultimata</emma:literal>
                </emma:interpretation>
              </emma:one-of>
            </emma:emma>
          </inkml:annotationXML>
          <inkml:trace contextRef="#ctx0" brushRef="#br0" timeOffset="139304.4945">6717 1792 108,'-7'-4'52,"4"0"-41,3 4-14,-7 0 57,3 0-43,1 0 21,-1 0-23,1 0 34,0 4-33,-1 0 21,4 4-23,0 8 18,0 9-19,10 8 4,1 4-7,-1-2-3,4 11 0,0 3-1,-4 0 0,0-5 0,5-7 0,-2 4-9,1-12 7,-4-9-2,1-4 3,-1-7 9,1-9-6,-5-9-1,9-11 0,-6-5-1,2 1 0,-1-13-6,-6 4 5,-1-3 8,-3 3-5,0 1-1,0-1 0,0 8-4,-3 5 2,3 3 1,0 5 0,0 12 2,0 0-1,3 12-1,5 5 1,-2-1 10,5 13-9,-1 8 8,4 4-7,-1-1 6,2-7-6,2-9-5,0 1 2,4-17-62,-1 0 49,-2-8-248</inkml:trace>
          <inkml:trace contextRef="#ctx0" brushRef="#br0" timeOffset="140135.2518">7136 2138 100,'6'-40'46,"1"16"-37,10 3-11,-9 9 47,-1-1-36,6-11 8,-2-9-12,-5-8 16,-6 9-16,-3-17 23,-4 0-21,-3 4 11,0 1-13,-1 3 11,1 4-12,-1 8 23,1 9-21,0-1 9,-1 17-11,1 4 15,3 12-15,0 5 7,4 20-8,3 8 4,6 11-6,5 6 9,2 3-8,5 4-4,9-8 2,1-3 0,0-5 0,0-9-3,-1-11 2,-3-13-27,4-3 22,0-17-71,-4-4 59,1-21-194</inkml:trace>
          <inkml:trace contextRef="#ctx0" brushRef="#br0" timeOffset="140731.9618">7426 1425 176,'4'-17'82,"-1"34"-65,14 12-21,-10-13 73,0 13-55,4 11 23,-1 17-26,0 4 4,0 5-11,5-1 12,-2-4-12,1 1-2,0-2-1,-1-11-4,-2-8 2,-1-8 1,-3-8 0,1-10-9,-2-7 7,1-4-46,-3-20 37,-1-4-122,-3 0 103,0-9-112</inkml:trace>
          <inkml:trace contextRef="#ctx0" brushRef="#br0" timeOffset="140984.1043">7426 1886 248,'-3'-4'111,"6"0"-87,11-8-30,-7 3 18,0 1-11,-1-4 3,2-5-3,-1-3-1,3-1 1,0 1-1,0-1 0,5 6 0,-2-1 0,1-1-266,0 9 209,-1 0 10</inkml:trace>
          <inkml:trace contextRef="#ctx0" brushRef="#br0" timeOffset="141471.3322">7720 1490 228,'0'13'105,"17"-17"-83,-3 8-28,-14-4 24,3 4-16,1 0 5,-4-4-5,0 0 2,0 0-3,0 0-59,0 0 45,0 0-202</inkml:trace>
          <inkml:trace contextRef="#ctx0" brushRef="#br0" timeOffset="141273.6043">7720 1878 192,'0'12'88,"0"5"-69,17 2-24,-10-7 50,0 9-37,0-1 26,0 5-25,3 4 6,-3-5-11,0-3-2,0-1-1,0-3-1,0-10 0,0 1-3,-4-12 2,0-12-69,1-4 55,0-9-208</inkml:trace>
          <inkml:trace contextRef="#ctx0" brushRef="#br0" timeOffset="142866.1576">7868 2155 124,'-3'-17'59,"3"-2"-47,-3 6-15,3 9 40,0-4-30,0-4 21,3-1-21,0 1-1,1-4-4,3 8 10,0-5-10,0 1 5,0 4-5,6 0 5,5-1 3,-1 5-8,-3 4 6,0 4-7,0 5 3,-1-1-3,2 0 2,-2 4-2,-2-4-1,-1 5 1,1 15 1,-5-7-1,1-5-1,-3-3 1,-1-6-1,1 1 0,-1 0 0,-3-8 0,0-8 0,0 0 0,0 1-3,-3-6 2,-1 1 4,1-4-3,-1-1-2,0-3 1,4-1 1,0 5 0,0-5 0,0 1 0,4-1 0,0 5 0,-1 1 0,4 11 0,0-1 2,0 5-1,0 0-3,3 5 1,1-1 1,-1 11 0,0-3 2,0 5-1,1-1-1,-4-4 1,0 1-1,0-1 0,-4-4 2,1-4-1,-1 9 2,-3-13-2,0 0-3,0 0 1,0 0 1,0 0 0,0 0-3,0-5 2,0-3 1,0 4 0,0-8-3,0 0 2,3-5 1,1 1 0,-1-5-6,8 5 5,6 1 17,-3-2-13,3 13 11,1 4 0,-1 4-10,0 4 7,-3 5-8,0-2-2,-4-3 0,1 4-1,-4-3 0,-1-1-129,1-4 101,-3-4-139</inkml:trace>
          <inkml:trace contextRef="#ctx0" brushRef="#br0" timeOffset="143781.5756">8553 1907 164,'-3'4'75,"3"4"-59,-4-1-20,4-3 42,0 4-31,-3 0 35,0 1-32,-1 3 20,4 0-22,-3 1 10,-1 11-13,0 1-3,1 3-1,0-3-1,0-4 0,3-2 5,0-7-9,3 1 3,0-5 4,-3-8-3,0 0 0,3-4 1,5-9-1,-5-7 0,4-4 0,0 0 0,-4 3-3,1 9 2,0-4 4,-1 3-3,0 1 0,0 4 1,1 8-4,-4 0 2,7 8 6,0 4-4,0 5-5,3-1 3,0 9 8,-2-5-5,2-3-21,-3-10 16,0 5 11,0-8-7,-1-12-16,1-7 12,1-2-86,-2 1 69,1-9-174</inkml:trace>
          <inkml:trace contextRef="#ctx0" brushRef="#br0" timeOffset="144640.4983">8654 1617 228,'-21'16'101,"18"-12"-79,-1 0-28,4-4 49,0 0-35,7 12 14,3-3-16,4-9-1,0-5-3,3-7 4,4 0-5,10-4 0,0-5 0,-3-4-4,3-3 2,-7 0-178,1-1 140</inkml:trace>
          <inkml:trace contextRef="#ctx0" brushRef="#br0" timeOffset="144354.8341">8709 1282 192,'7'5'85,"0"11"-67,-1 4-23,-2-8 50,7 21-37,-1 3 31,7 9-29,-3 5 18,0 6-21,0 10 4,0-1-7,-4 0-6,0-8 2,1-4 0,-1-3 0,1-10-6,-5-8 5,1-7-6,4-5 6,-5-7-22,5-13 17,-1 0-8,1-4 10,-1-5 5,-3-3-1,0 0 3,3-5-2,1 1-3,-8 0 1,-3-1 1,0 1 0,0 1 0,-3-2 0,3 5 0,-4 0 0,0 3 2,1 5-1,0 4 8,0 8-7,-1 5 10,0 3-9,1 1 10,3 2-10,0 1 2,3 1-4,5 4 5,1-5-5,2 1 0,3-5 0,0-4-4,0-16 2,3 0 4,0-8-3,1-1 0,-1-7 1,0-1 4,0-3-4,-3-1-39,0-2 30,-7 6-143,0 1 117</inkml:trace>
        </inkml:traceGroup>
        <inkml:traceGroup>
          <inkml:annotationXML>
            <emma:emma xmlns:emma="http://www.w3.org/2003/04/emma" version="1.0">
              <emma:interpretation id="{ECA6EE5F-153E-4FAF-96A1-64E6C194D1A4}" emma:medium="tactile" emma:mode="ink">
                <msink:context xmlns:msink="http://schemas.microsoft.com/ink/2010/main" type="inkWord" rotatedBoundingBox="18985,17150 21517,17193 21495,18466 18963,18423"/>
              </emma:interpretation>
              <emma:one-of disjunction-type="recognition" id="oneOf12">
                <emma:interpretation id="interp60" emma:lang="en-US" emma:confidence="0.5">
                  <emma:literal>prevision</emma:literal>
                </emma:interpretation>
                <emma:interpretation id="interp61" emma:lang="en-US" emma:confidence="0">
                  <emma:literal>prevision'</emma:literal>
                </emma:interpretation>
                <emma:interpretation id="interp62" emma:lang="en-US" emma:confidence="0">
                  <emma:literal>Prevision</emma:literal>
                </emma:interpretation>
                <emma:interpretation id="interp63" emma:lang="en-US" emma:confidence="0">
                  <emma:literal>Prevision'</emma:literal>
                </emma:interpretation>
                <emma:interpretation id="interp64" emma:lang="en-US" emma:confidence="0">
                  <emma:literal>prevision.</emma:literal>
                </emma:interpretation>
              </emma:one-of>
            </emma:emma>
          </inkml:annotationXML>
          <inkml:trace contextRef="#ctx0" brushRef="#br0" timeOffset="146150.2589">9546 1600 104,'0'-4'49,"3"-4"-39,-3 8-12,0 0 69,0 0-53,0 0 62,0 0-23,0 0-36,0 0 12,0 0-23,4 8 25,3 4-23,-1 17 18,2 8-19,2 15 10,0 14-12,4 16 13,0 3-13,0 13 3,0 0-6,-1 0-1,4-1 0,-2-11 1,-5-8-1,-3-5-3,0-7 1,-4-13-30,-3-13 24,-3-12-81,0-11 68,-5-17-205,1-17 173,1-7-34</inkml:trace>
          <inkml:trace contextRef="#ctx0" brushRef="#br0" timeOffset="146509.7424">9722 1841 160,'21'-41'72,"-7"29"-57,7 3-19,-4 5 73,3 4-55,5 4 34,-5 9-35,1 7 21,-3 9-25,-1 4 3,-7 4-8,-3 3 3,-7 9-6,-4 0 9,-13 4-8,-7-5-4,0 6 2,0-13-31,-1-4 24,1-13-252,7-20 202,4-12-16</inkml:trace>
          <inkml:trace contextRef="#ctx0" brushRef="#br0" timeOffset="147320.4898">9954 2404 80,'-4'-13'36,"15"-15"-29,-4-5-9,-1 17 16,2-4-12,2-13 8,0-8-7,4 0 20,4 0-17,-1 5 25,0 3-23,-3 5 29,0 7-28,-1 5 24,2 12-24,-2 4 20,1 8-22,-4 12 8,1 9-11,-1-4 1,-3 8-4,0-6 2,0 2-2,-4-9-3,1 9 1,-4-17-44,0 5 35,4-9-206</inkml:trace>
          <inkml:trace contextRef="#ctx0" brushRef="#br0" timeOffset="147765.2431">10400 2098 88,'-3'-4'39,"9"0"-31,1-4-10,-3 4 10,0 0-7,-1-9 37,3 9-30,2-12 39,-1 8-35,-1-9 22,1 1-25,1-1 3,-5-3-8,0-1 5,-3 1-6,0 0 4,-3 4-6,0 0 6,-5 3-6,-2 5 25,-4 4-20,1 8 20,-5 13-19,0 7 13,5 5-15,-1 7 11,4 13-11,3-4 11,0 0-12,7-9-8,7 1 4,7-13-4,3-3 3,0-9-27,4-16 22,3-4-113,0-17 92,8-12-163</inkml:trace>
          <inkml:trace contextRef="#ctx0" brushRef="#br0" timeOffset="148403.0197">10642 1959 228,'-7'37'105,"-6"-13"-83,9 38-28,-3-38 32,7 4-22,0-3 8,0-1-9,3-3-5,5-13-1,-2 4 2,5-12 1,-1-4 0,0-4 0,1-13 0,3-7 2,-1-1-1,1 5-1,0-4 1,0 7-1,0-7 0,-1 3 2,-2 0-1,-1 5 5,-3 3-5,-3 1 23,-1 12-19,1 0 20,-4 4-18,0 8 13,0 4-15,0 5 9,3 3-11,0 5 4,1 8-5,3-1 5,0-3-6,-1-5 0,5-4 0,-1-3-1,8-5 0,-1-12-6,0 0 5,-3-8-42,0-17 34,0-3-95,-4 0 80,0-5-209</inkml:trace>
          <inkml:trace contextRef="#ctx0" brushRef="#br0" timeOffset="148558.6082">10756 1703 184,'-14'4'85,"14"0"-67,0 15-23,4-15 11,-1-8-6,4 0-9,0 1 7,0-9-189</inkml:trace>
          <inkml:trace contextRef="#ctx0" brushRef="#br0" timeOffset="149526.9889">11064 1775 156,'7'-4'69,"-7"4"-55,7 0-18,-7 0 25,3 0-17,-3 0 52,0 0-5,0 8-35,0 1 19,0-1-27,-3 0 1,3 0-6,-3 0 1,-1 1-3,0-1-3,1-4 1,-1 0 1,1 0 0,0 0 2,-1 0-1,4 0-3,-3-4 1,3 0 1,0 0 0,-4 0 0,4 0 0,0 0 0,-3 0 0,3 0 0,-4 0 0,4-4 0,0 4 0,-3 0 0,0 0 0,-1 0-3,0 4 2,1 5 18,-1 3-14,1 4 8,0 5-8,-1-2 6,4 2-6,0 7-5,7-7 2,3 8-3,1-9 2,3-8 1,3-3 0,7-13 5,-3-1-4,-4 10-3,1-1 2,-5-8 5,-2 8-4,-1 0 0,-3 4 0,-3 8 13,-4 0-3,-4 0-7,-7-4 1,-6 5-4,0-1 5,-3 1-5,-5-5 0,1 4 0,3-3-4,1-5 2,2-4-22,4-4 18,7-8-62,4-5 51,3 1-138,7-17 118,3 9-119</inkml:trace>
          <inkml:trace contextRef="#ctx0" brushRef="#br0" timeOffset="149999.7769">11237 1547 160,'-3'0'75,"6"0"-59,0-4-20,-3 4 3,4 0 0</inkml:trace>
          <inkml:trace contextRef="#ctx0" brushRef="#br0" timeOffset="149835.17">11271 1796 176,'0'4'78,"0"0"-61,4 8-21,-4-3 79,0 7-60,4 4 42,-1 5-42,0 0 26,0-6-31,1 10 4,0-1-10,-1-3 0,1-4-3,-1-5-17,4-8 12,-4-12-113,1-8 91,3-1-209</inkml:trace>
          <inkml:trace contextRef="#ctx0" brushRef="#br0" timeOffset="150904.0913">11500 1645 168,'-7'25'78,"7"8"-61,3 2-21,-3-18 56,4 7-42,3 9 14,-4 4-17,4 0-5,0-4 0,0-6-5,-1-6 2,2-5 4,-1-3-3,-1-5 0,1 0 1,1-8 4,-2-4-4,1-8-3,0-1 2,-3-7 3,-1-1-3,-3-2-2,0-6 1,-3 5-8,-4-5 7,-1 8 4,-1 1-2,-2 3 0,1 9 1,-1 4-1,1 4 0,-1 4 2,4 0-1,1 0-6,-5 1 4,8-1 8,3 0-5,0-4 5,3 0-6,8 0 17,-1-4-14,4 0 15,0-1-14,-1 5 17,5 0-17,3 5 18,0-1-18,-1 4 7,-3 0-9,0 4 4,-2 5-6,-2-1 0,1 1 0,0-1-4,0-8 2,-4 9 4,0-13-3,-3 4 3,1-8-2,-8 0-3,3 0 1,-3-8 1,0 8 0,0-9 0,-3-3 0,3 8 2,0-4-1,0-4-6,0-1 4,3-3 0,0 4 1,4-1 16,0 1-12,0 4 18,0 0-17,4 3 15,-2 5-15,2 9 20,-1 7-19,1 9 14,-1 3-15,1 5 0,2-1-3,1-3-7,3-5 4,1-3 0,-8-5 1,0-8-56,1 0 44,-4-16-134,-1 4 113,2-12-222</inkml:trace>
          <inkml:trace contextRef="#ctx0" brushRef="#br0" timeOffset="151300.2646">12077 1694 292,'-14'21'131,"14"-6"-103,-7-7-35,7 5 65,-3-5-47,-4 0 7,0 0-12,-3-8-18,3 0 10,-14-16-82,7-5-214</inkml:trace>
        </inkml:traceGroup>
      </inkml:traceGroup>
    </inkml:traceGroup>
  </inkml:traceGroup>
</inkml:ink>
</file>

<file path=ppt/ink/ink9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49:24.628"/>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B7AF1E37-D234-4D78-9DA1-E59EC6A74821}" emma:medium="tactile" emma:mode="ink">
          <msink:context xmlns:msink="http://schemas.microsoft.com/ink/2010/main" type="writingRegion" rotatedBoundingBox="23384,12305 23922,12305 23922,13059 23384,13059"/>
        </emma:interpretation>
      </emma:emma>
    </inkml:annotationXML>
    <inkml:traceGroup>
      <inkml:annotationXML>
        <emma:emma xmlns:emma="http://www.w3.org/2003/04/emma" version="1.0">
          <emma:interpretation id="{BB3B9944-933C-4CF4-B41D-53FE7ECA47D9}" emma:medium="tactile" emma:mode="ink">
            <msink:context xmlns:msink="http://schemas.microsoft.com/ink/2010/main" type="paragraph" rotatedBoundingBox="23384,12305 23922,12305 23922,13059 23384,13059" alignmentLevel="1"/>
          </emma:interpretation>
        </emma:emma>
      </inkml:annotationXML>
      <inkml:traceGroup>
        <inkml:annotationXML>
          <emma:emma xmlns:emma="http://www.w3.org/2003/04/emma" version="1.0">
            <emma:interpretation id="{BC33F17C-227F-4158-9A04-001F6C9074A7}" emma:medium="tactile" emma:mode="ink">
              <msink:context xmlns:msink="http://schemas.microsoft.com/ink/2010/main" type="line" rotatedBoundingBox="23384,12305 23922,12305 23922,13059 23384,13059"/>
            </emma:interpretation>
          </emma:emma>
        </inkml:annotationXML>
        <inkml:traceGroup>
          <inkml:annotationXML>
            <emma:emma xmlns:emma="http://www.w3.org/2003/04/emma" version="1.0">
              <emma:interpretation id="{9A522431-2D63-4662-B57D-56566B42311E}" emma:medium="tactile" emma:mode="ink">
                <msink:context xmlns:msink="http://schemas.microsoft.com/ink/2010/main" type="inkWord" rotatedBoundingBox="23384,12305 23922,12305 23922,13059 23384,13059"/>
              </emma:interpretation>
              <emma:one-of disjunction-type="recognition" id="oneOf0">
                <emma:interpretation id="interp0" emma:lang="en-US" emma:confidence="0">
                  <emma:literal>1</emma:literal>
                </emma:interpretation>
                <emma:interpretation id="interp1" emma:lang="en-US" emma:confidence="0">
                  <emma:literal>l</emma:literal>
                </emma:interpretation>
                <emma:interpretation id="interp2" emma:lang="en-US" emma:confidence="0">
                  <emma:literal>L</emma:literal>
                </emma:interpretation>
                <emma:interpretation id="interp3" emma:lang="en-US" emma:confidence="0">
                  <emma:literal>2</emma:literal>
                </emma:interpretation>
                <emma:interpretation id="interp4" emma:lang="en-US" emma:confidence="0">
                  <emma:literal>¥</emma:literal>
                </emma:interpretation>
              </emma:one-of>
            </emma:emma>
          </inkml:annotationXML>
          <inkml:trace contextRef="#ctx0" brushRef="#br0">1659-862 124,'4'-22'49,"0"11"-38,0 0 21,-4 7 7,0 4-8,0 0-1,0 0-13,0 0-3,0 0-8,0 0 3,8 8 3,-8-1 3,5 0 3,-1 5-6,0-1 1,0 3-6,0 1 1,-4 7 1,4-4 5,0 4-2,1 1 1,-1-1-3,0 3-1,0 1-3,0 0 1,0 3-4,0-3 0,-4 0-1,0-4 1,0 0 0,0 0 1,-4-4-2,0-3-2,0 0-2,0-1 1,0 1-15,0 0-4,-1-4-14,5 0-7,0 0-35,0-4-16</inkml:trace>
          <inkml:trace contextRef="#ctx0" brushRef="#br0" timeOffset="629.2537">1485-373 204,'-17'0'77,"22"-3"-60,-10 3 10,5 0 4,0 0-10,0-4 0,0 0-3,0 1-2,0-1-8,0 4 10,0 0 5,0 0-5,0 0 0,0 0-11,-8 4-4,8-1-2,0 5-1,0-1-3,0 4 2,13 4 1,-5-1 0,4 5 0,1-1 0,3 8-3,1-8 2,-1 1 1,1-5 2,-5 1-1,1 0-1,-1-4 1,-4 0 1,1-4 5,-1-7 6,0 0 2,0 0 0,5-7-3,-5-1 0,9-3-3,-1-3 0,5-5-3,4-6-1,4-5-3,0-3-2,4 4-2,0 3 1,-4 0 1,0 4 2,-9 4-3,1-1 0,-13 5-6,5-1-3,-9 0-41,-4-3-18,-8 3-84</inkml:trace>
        </inkml:traceGroup>
      </inkml:traceGroup>
    </inkml:traceGroup>
  </inkml:traceGroup>
</inkml:ink>
</file>

<file path=ppt/ink/ink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49:26.32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4493975A-5672-4F05-9259-A4FE0B334790}" emma:medium="tactile" emma:mode="ink">
          <msink:context xmlns:msink="http://schemas.microsoft.com/ink/2010/main" type="writingRegion" rotatedBoundingBox="21914,13216 25020,13156 25042,14303 21937,14364"/>
        </emma:interpretation>
      </emma:emma>
    </inkml:annotationXML>
    <inkml:traceGroup>
      <inkml:annotationXML>
        <emma:emma xmlns:emma="http://www.w3.org/2003/04/emma" version="1.0">
          <emma:interpretation id="{ADDDDD16-9DA6-4CFD-BAEB-C1E455CFC457}" emma:medium="tactile" emma:mode="ink">
            <msink:context xmlns:msink="http://schemas.microsoft.com/ink/2010/main" type="paragraph" rotatedBoundingBox="21914,13216 25020,13156 25042,14303 21937,14364" alignmentLevel="1"/>
          </emma:interpretation>
        </emma:emma>
      </inkml:annotationXML>
      <inkml:traceGroup>
        <inkml:annotationXML>
          <emma:emma xmlns:emma="http://www.w3.org/2003/04/emma" version="1.0">
            <emma:interpretation id="{7FABBB13-B85B-4CD1-92F5-261BF3955A24}" emma:medium="tactile" emma:mode="ink">
              <msink:context xmlns:msink="http://schemas.microsoft.com/ink/2010/main" type="line" rotatedBoundingBox="21914,13216 25020,13156 25042,14303 21937,14364"/>
            </emma:interpretation>
          </emma:emma>
        </inkml:annotationXML>
        <inkml:traceGroup>
          <inkml:annotationXML>
            <emma:emma xmlns:emma="http://www.w3.org/2003/04/emma" version="1.0">
              <emma:interpretation id="{496E94DA-8C4C-4B5F-832D-362D57A1FF12}" emma:medium="tactile" emma:mode="ink">
                <msink:context xmlns:msink="http://schemas.microsoft.com/ink/2010/main" type="inkWord" rotatedBoundingBox="21914,13216 25020,13156 25042,14303 21937,14364"/>
              </emma:interpretation>
              <emma:one-of disjunction-type="recognition" id="oneOf0">
                <emma:interpretation id="interp0" emma:lang="en-US" emma:confidence="0">
                  <emma:literal>CAINYDLE</emma:literal>
                </emma:interpretation>
                <emma:interpretation id="interp1" emma:lang="en-US" emma:confidence="0">
                  <emma:literal>CANYDLE</emma:literal>
                </emma:interpretation>
                <emma:interpretation id="interp2" emma:lang="en-US" emma:confidence="0">
                  <emma:literal>CAINYPLE</emma:literal>
                </emma:interpretation>
                <emma:interpretation id="interp3" emma:lang="en-US" emma:confidence="0">
                  <emma:literal>CANNYDLE</emma:literal>
                </emma:interpretation>
                <emma:interpretation id="interp4" emma:lang="en-US" emma:confidence="0">
                  <emma:literal>CAMNYDLE</emma:literal>
                </emma:interpretation>
              </emma:one-of>
            </emma:emma>
          </inkml:annotationXML>
          <inkml:trace contextRef="#ctx0" brushRef="#br0">385 264 160,'-4'0'63,"8"0"-49,-4 0 20,0 0 8,0 0-14,0-4-6,0-3-5,0-1 2,0-6-11,0-5 2,0 1 1,-4-4-9,-1 0 0,-3-4 0,-4 4 1,-5 0-4,-4 3 1,-7 1-2,-1 3-2,0 0 5,0 8 3,0 3 1,8 1 2,0 3-6,1 7-3,-1 4 3,4 4 1,5 7 0,0 4-2,-1 10 1,5 9-1,0-1 0,-1 7 2,1 5-1,4-1 2,4-3 4,0-5 4,4-2 2,4-1 3,5-4-1,-1-3 1,1-4 0,3-3 0,1-8-2,-1-4 1,-3-3-6,-1-4-1,-4-7-4,1-1-1,-1-3-1,0 0 1,-4-3-15,0-1-7,5 0-12,-1 1-6,0-5-11,9 1-3,3-4-45,5 0-53,4 0 43</inkml:trace>
          <inkml:trace contextRef="#ctx0" brushRef="#br0" timeOffset="1052.3547">505 798 152,'-5'18'57,"10"1"-44,-5 10-4,0-14-4,0 7-3,0 4 3,-5 0 9,1-1 3,0 1-8,0-4 17,0-3 9,0-5-7,0 1-1,4-4-10,0-3-2,0-5 2,0-3 1,0 0 2,4-7 2,4-8-6,0-3 1,1-12-1,3-14-1,0-11-7,1-8-3,3 1-3,1-1-2,-5 0-2,9 1 1,-4 3 1,-1 0 0,1 4 0,-1 3 0,1 4 2,-1 8 1,5 3 1,-9 7 0,1 5 0,-1 2 0,1 5-2,-5 3-2,0 1-2,0 3 1,1-1 1,-1 1 2,0 4-3,1 0 0,-1-1 3,0 1 1,-4 3-1,0 1 1,1 3-2,-5 0 2,0-4 0,0 4 3,0 0-8,4 4 0,-4 3 0,4 0 1,4 4-2,0 4 2,1 0 3,-1 3 1,0 4-4,0 4-1,5 7 1,-5 0 0,5 1 1,-5 2 2,0 5-1,-4-8 2,0 0-2,-4-3-1,0-1 3,0-3 0,0 0-1,-4-4 1,4 0 0,-4 0 1,4-3-5,0-5 1,0 1 2,0-8 1,0 1-1,-4-1 1,4-7-2,0 4-1,0-4-4,-4 0 0,4 0-11,0 0-3,0 0-4,-4 0 0,4 0 4,0 0 3,0 0-4,0 0-1,0 0-16,0 0-4,0 0-85</inkml:trace>
          <inkml:trace contextRef="#ctx0" brushRef="#br0" timeOffset="1546.4691">728 584 260,'-4'-3'96,"-4"3"-75,3 0 14,5 0 1,0 0-15,0 0-2,0-4-2,0 4-2,5-4-7,3 1 1,-4-1 4,0 0-5,4 1 0,1-1 0,-1 0 0,0 0 0,1 1 2,-1-1-3,0 0-2,0 4-2,-4 0-3,5-3 3,-5 3 0,4 0-4,0-4 1,5-3 0,-1 3 0,1 0-3,-1-3 0,0 0-5,1 3 0,-1 0-16,1 1-4,-1-1-4,-4 0 0,-3 0-11,-5 1-3,-5 6-74</inkml:trace>
          <inkml:trace contextRef="#ctx0" brushRef="#br0" timeOffset="2686.2916">1216 455 260,'4'-3'96,"0"3"-75,5-4-8,-9 4-7,4 0-6,4 0 0,-4 0 4,-4 7 2,8 1-2,-3-1 4,3 0 2,-4 1-5,4 3-1,1 0-4,-1 0-1,4 4 1,-3-1 0,11 1 0,-3 4 0,-1-1-3,1 4 2,8 0 1,-5 0 2,1 0-1,0 1-1,-5-5 1,1 0 1,-5-3 1,-3-4 3,7 0 1,-8-3 3,1-5 19,-5-6 11,0-8-10,4-12-5,0-6-8,1-12-3,3-6-6,1-9 0,-1-3-3,0-3 0,1 3-6,-1 0 1,-4 15-2,1 3-2,-5 8-13,0 7-6,0 8-26,0 3-9,0 4-73,9 7-52,-1 1 78</inkml:trace>
          <inkml:trace contextRef="#ctx0" brushRef="#br0" timeOffset="2178.9881">1270 275 228,'0'0'85,"4"0"-66,-4-4 3,4 4-1,-4 0-2,4 0 1,-4 0 0,0 0 2,0 0-12,4 4 5,-4-4 5,5 7-9,-1 1-1,0 6-8,-4 5-2,0 7 2,0 10 1,4 1-6,-4 0 0,4 0 1,0 0 3,5 0 0,-9-1-1,8 1 3,-4-4 0,-4-3-19,0-8-7,0-4-41,-4-7-19,-4 0-33</inkml:trace>
          <inkml:trace contextRef="#ctx0" brushRef="#br0" timeOffset="3604.6391">1717 374 208,'24'-40'79,"5"18"-61,13-11 4,-17 22-4,4-4 6,4 4 5,0 0-2,0 3-2,-4 5-13,0 3 1,0 7 1,-9 8-3,-3 3-1,-1 4-2,-3 4 2,-9 7-3,13 8-2,-9-4-2,0-1-3,-4-2 7,0-1 5,-4 0 0,0 0 3,-8 0-8,-4 4-2,-13-4-10,-4 0-4,-8-7-17,4-4-9,-9-11-25,5-7-10,4-11-58</inkml:trace>
          <inkml:trace contextRef="#ctx0" brushRef="#br0" timeOffset="3242.889">1841 227 192,'0'-18'74,"0"14"-58,0-7 9,8 7 2,-4 0-1,-4 1 4,0-1-3,0 0-2,0 1-13,0 3 3,0 0 5,0 0-9,4 7-3,0 0-5,5 5 0,-1 2 0,-4 8 1,13 4-5,-5 7 1,0 8 2,1 3 1,-5-3-1,0 3-2,1-4 1,-1 4 1,-4-3-3,0 0 0,-4-5-6,0-3-3,-4-7-23,0-4-11,0-7-39,-9-8-17,9-3 4</inkml:trace>
          <inkml:trace contextRef="#ctx0" brushRef="#br0" timeOffset="8242.2374">951 665 124,'-4'-3'49,"4"6"-38,4 1-7,-4-4-5,0 0-1,0 0 3,0 0 2,-4 0 1,4 0 15,0 0 8,0 0-3,4-4 0,1 1-7,-1-1 0,0 0-10,0 1 0,0-5 0,0 5-6,0-1-2,0 0-3,1 1 3,-5-1-7,0 4 1,-5 0 3,5 0 2,0 4 4,0-1 1,0 1 3,0 3 3,0 1 7,5-1 2,-1 0 2,0 1 0,0-1-7,-4 4 0,0 4-8,0 3-3,0 4 1,0 4 0,4 4-1,0-1 1,5 4 0,-1 0 3,0 1-3,0-1 0,1 4 1,-1-4 0,-4-4-18,0-3-7,-4 0-107</inkml:trace>
          <inkml:trace contextRef="#ctx0" brushRef="#br0" timeOffset="4413.7297">2316 290 284,'13'-19'107,"-9"4"-83,17-3-9,-13 11-11,0-1-5,-4 1 0,9 3 3,-5 1 1,0 3-1,-8 0 9,0 0 6,0 7-1,0 4 1,0 0-5,0 4-2,0 3-9,9 4 0,-5 0-1,0 12 0,0 2-3,0 1 0,4 0 4,-3 4 1,-1 3 0,-4 0-2,0 0 1,-4-3-1,-1-1 4,-3 1 5,0-4-3,0-4-1,-1-4 2,1-7 2,4-3 0,0-5 2,0-2 0,4-9 3,0-3-3,0 0 1,8 0-7,0-3-3,-4-1 1,5 0 0,-1 4-1,0 0-2,0 0-2,1 0 1,3 0 1,5 0 0,-1 0 2,-3 0 1,7 0-1,1 4-2,0-4 3,-5 0 0,-3 0-4,-1 0-1,-4 0-10,5-4-3,-9 0-25,0-3-12,-4 0-60,0-4-26,-8-4 23</inkml:trace>
          <inkml:trace contextRef="#ctx0" brushRef="#br0" timeOffset="5218.983">2714 363 104,'-5'-22'38,"1"11"-29,4-7 1,4 10 2,1-3 5,7-3 7,9-1 20,-1-4 9,-3 1 1,8 0 0,-9-1-30,9 4 8,-8 1 3,7-1-4,1 0-1,-4 0-8,0 1-3,-1-1-14,-3 4-2,8 0-3,-9 0 0,1 3 2,-5 1 1,1 3-4,-5 1-1,0-1-4,-4 0-1,-4 1-29,0-1-14,0 4-43,-4 0-18,0 4-5</inkml:trace>
          <inkml:trace contextRef="#ctx0" brushRef="#br0" timeOffset="5893.4356">2755 728 284,'21'0'107,"-13"0"-83,13 0 2,-13 0-4,4 0-5,-3 4-1,3-1 3,-4 1 0,0 0-10,-3-1 14,7 1 9,-4 0 6,1-1 4,3 1-12,-4-4-6,1 0-13,3-4-5,4 1-6,-3-1-1,12 0-6,0-3-3,-5-4-45,9-7-21,0-5-109</inkml:trace>
          <inkml:trace contextRef="#ctx0" brushRef="#br0" timeOffset="4864.0759">2755 223 304,'12'-3'112,"-8"3"-87,1 0-9,-5 0-9,0 7-7,0 0 2,0 4 3,0 0 4,0 1-4,0 2 8,0 5 4,0-1-5,0 4 1,0 8-4,0-1 2,0 1-4,0 3-2,4 0 0,0 0-1,4 0-5,-4 0 1,5-3 2,-5-4 3,0-4-2,0-8-2,-4-3-5,0-3 0,0-8-29,0 0-13,-4-4-73,4-3-64,0-4 65</inkml:trace>
          <inkml:trace contextRef="#ctx0" brushRef="#br0" timeOffset="5569.8542">2817 407 208,'-12'19'79,"3"-4"-61,5-1-5,-4-6-7,8-1-6,-4 0 0,4 1 28,0-8 14,0 0-21,0 0 9,4 0 1,8-4-1,5 4 0,-5 0-6,1 0-3,-1 0-7,0 0-4,1 0-5,-1 4-4,-3 0 2,15-4 0,-7 0 1,-1 3 0,-3-3 0,8 0 0,-5 0-9,-3-3-2,-1-1-23,-4 0-10,5 0-28,-5-3-12,-4 0-52</inkml:trace>
          <inkml:trace contextRef="#ctx0" brushRef="#br0" timeOffset="13556.9906">1353 717 116,'0'0'46,"4"4"-35,-4-4 12,0 0 5,0 0-5,0 0-1,0 0-1,8 0 1,-8 0-12,0 0 5,0 0 5,0 0-5,0 0 0,0 0-5,0 0 1,0 0-6,0 0-1,0 0-2,0 0 1,0 0 2,0 0 2,0 0-1,0 0-1,4 3 1,0 1 1,0 0-3,1-1-1,-1 1 3,0 0 1,-4-1-1,8 5-1,-4-1-3,0 0-2,1 5 1,-1-1-1,0 3 0,0 1 2,0 3-3,0 1 0,0-1 5,1 1 2,-1-1 2,4 1 0,0-1 4,0-3 3,1-4-4,-5 3-1,4 5-4,-4-4-1,0-1-1,-4 1 0,0 0-5,5-4 1,-5 0 0,4 0 0,-4-4 0,4 1 2,-4-1 1,0-7 1,0 0 0,0 0 0,0 0-2,0 0-2,0 0-13,0-7-67,-4 3-17,-13-7-44</inkml:trace>
        </inkml:traceGroup>
      </inkml:traceGroup>
    </inkml:traceGroup>
  </inkml:traceGroup>
</inkml:ink>
</file>

<file path=ppt/ink/ink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51:30.405"/>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F60DE4D2-79C4-4B6C-AFC2-52681779CF84}" emma:medium="tactile" emma:mode="ink">
          <msink:context xmlns:msink="http://schemas.microsoft.com/ink/2010/main" type="writingRegion" rotatedBoundingBox="1381,4392 5770,3900 7042,15260 2653,15751"/>
        </emma:interpretation>
      </emma:emma>
    </inkml:annotationXML>
    <inkml:traceGroup>
      <inkml:annotationXML>
        <emma:emma xmlns:emma="http://www.w3.org/2003/04/emma" version="1.0">
          <emma:interpretation id="{278354AF-826C-46B1-AEFF-0CCF91951893}" emma:medium="tactile" emma:mode="ink">
            <msink:context xmlns:msink="http://schemas.microsoft.com/ink/2010/main" type="paragraph" rotatedBoundingBox="2069,4019 5397,4075 5361,6230 2034,6175" alignmentLevel="1"/>
          </emma:interpretation>
        </emma:emma>
      </inkml:annotationXML>
      <inkml:traceGroup>
        <inkml:annotationXML>
          <emma:emma xmlns:emma="http://www.w3.org/2003/04/emma" version="1.0">
            <emma:interpretation id="{27FF2B2C-501B-46DA-B086-8BB2FEB20F3F}" emma:medium="tactile" emma:mode="ink">
              <msink:context xmlns:msink="http://schemas.microsoft.com/ink/2010/main" type="line" rotatedBoundingBox="2069,4019 5397,4075 5361,6230 2034,6175"/>
            </emma:interpretation>
          </emma:emma>
        </inkml:annotationXML>
        <inkml:traceGroup>
          <inkml:annotationXML>
            <emma:emma xmlns:emma="http://www.w3.org/2003/04/emma" version="1.0">
              <emma:interpretation id="{28D5EB14-F01F-437A-87FB-F64F946F1C90}" emma:medium="tactile" emma:mode="ink">
                <msink:context xmlns:msink="http://schemas.microsoft.com/ink/2010/main" type="inkWord" rotatedBoundingBox="2069,4019 5397,4075 5361,6230 2034,6175"/>
              </emma:interpretation>
              <emma:one-of disjunction-type="recognition" id="oneOf0">
                <emma:interpretation id="interp0" emma:lang="en-US" emma:confidence="0">
                  <emma:literal>VFW</emma:literal>
                </emma:interpretation>
                <emma:interpretation id="interp1" emma:lang="en-US" emma:confidence="0">
                  <emma:literal>Now</emma:literal>
                </emma:interpretation>
                <emma:interpretation id="interp2" emma:lang="en-US" emma:confidence="0">
                  <emma:literal>RINOW</emma:literal>
                </emma:interpretation>
                <emma:interpretation id="interp3" emma:lang="en-US" emma:confidence="0">
                  <emma:literal>NINOW</emma:literal>
                </emma:interpretation>
                <emma:interpretation id="interp4" emma:lang="en-US" emma:confidence="0">
                  <emma:literal>MINOW</emma:literal>
                </emma:interpretation>
              </emma:one-of>
            </emma:emma>
          </inkml:annotationXML>
          <inkml:trace contextRef="#ctx0" brushRef="#br0">-2 375 188,'0'-3'71,"4"10"-55,-4 0-2,0-7-6,0 0-9,4 4 1,5 3 6,3 1 4,0-1-5,5-3 4,4-1 1,3 5 1,1-5 1,0 5 0,4 6 0,-4 5-4,0 3-3,-1 4 0,-3 3 1,0 4-1,-5 4 2,1 3-4,-5 5-2,5 6 2,-5 8 2,-3 0-4,-1 7-1,0 0 0,0 0 2,1 0 1,-5 4 3,0 0-5,-8 0-3,-4-4 3,-9 0 1,0-14 0,-3-4 1,-1-8 0,5-11 1,-5-6 4,4-9 5,1-6-3,-1-12 0,1-11-6,-1-14-1,1-12-1,3-10-2,5-4 1,0-4-1,3-11 0,5 0 0,9 0-3,3-3 2,9-4 1,4 3 0,4 4-3,12 4 2,0 0 1,1 0 0,-5 3 6,-4 1 4,-4 3 1,-4 7 3,-4 4-5,-9 8-1,0 0-2,-3 6-1,-1 1-3,0 4-2,0 3-2,1 1-1,-1 2 2,4 1 0,1-3-4,-1 6 1,1 1 0,-1-1 2,0 5-10,1-1-4,-1 0-52,5-3-22,-5-19-34</inkml:trace>
          <inkml:trace contextRef="#ctx0" brushRef="#br0" timeOffset="2087.6945">1582 26 348,'4'7'29,"1"4"-14,-1 0 0,-4 4 1,0 7 3,0 11 3,-4 15-8,-5 11-1,1 18-3,-4 8 1,-5 14-4,1 15-2,-1 7-2,-4 1 0,1-8-2,-1-4 2,4-3-2,1-12-1,3-10 1,1-15 1,4-12-12,-1-14-6,5-14-40,0-12-16,0-29-53</inkml:trace>
          <inkml:trace contextRef="#ctx0" brushRef="#br0" timeOffset="2640.6888">1582 206 260,'-8'-26'99,"16"23"-77,-4 3-7,-4 0-7,0 0-6,0 0 1,0 7-6,0 4 0,5 4 1,-1 0 3,4 7 2,4 7-1,5-3-2,-5-4-2,21 22-1,9 18 2,-1 1 2,1 7 2,3 7 1,1 8-7,-5 6 0,-4 1 3,5-7 2,-9 0 0,-4-1-2,-9-3-2,-3-4-1,-5-11 6,-4-7 5,1-15-2,-1-7 2,-4-11-1,0-8 1,-4-18 11,4-14 7,1-20-4,-5-17-3,0-23-7,0-10 0,4-19-12,-4-15-2,0-3 5,4-4 3,0-7-3,-4 3 0,4 11 1,0 12 2,0 3-3,1 11 0,-1 3-3,0 12-1,0 7-4,0 4-1,4 4-17,5-1-5,3 8-30,9 0-11,12-4-56</inkml:trace>
          <inkml:trace contextRef="#ctx0" brushRef="#br0" timeOffset="1862.6786">1562 41 200,'-4'-15'77,"4"8"-60,12 7-5,-8 0-4</inkml:trace>
          <inkml:trace contextRef="#ctx0" brushRef="#br0" timeOffset="3272.7097">2554 489 200,'-4'-11'74,"4"11"-58,4-3 1,-4 3-6,0-4-5,0 4 1,0 0 5,0 0 4,0 0 7,-4 15-12,-4 10-6,-4 12-3,-5 15 0,-4 14 3,-3 18-4,-5 23-1,0-8-2,4-3-2,4-8 3,13-7 0,8-11-2,8-11 2,5-12 1,3-6 2,5-15-1,-1-15 2,5-15 7,4-18 5,0-15-1,-4-11 0,-4-10-6,-5-12 0,-12-8 6,-4-2 3,-4 2-6,-4 23-4,0 11 4,-9-11 3,-8-15 1,1 11 1,-1 15-11,0 7-5,4 8-27,1 7-10,3 3-41,9 1-15,8-8-26</inkml:trace>
          <inkml:trace contextRef="#ctx0" brushRef="#br0" timeOffset="3917.9116">2765 291 272,'0'-4'101,"0"4"-78,9 0-9,-5 4-10,4-1-5,-4 8 2,0 4-2,0 3 0,-4 8 1,0 15 2,-4 3 3,0 4 2,0 10 1,0 9-7,4 6 0,0 1-1,4-15 2,0-15-6,4 11 1,5 11 1,-1-11 3,5-11 0,-5-7 2,1-8-2,-1-14-1,-4-4 14,5-14 7,3-16-6,1-7-3,4-7-3,-5-3 1,-4-1-3,5 0-2,-5 0-2,1 4-3,-5 7 3,0 4 0,-3 4-1,3 3-2,-4 4-4,-4 8 0,4 10 0,0 8 2,0 7-1,5 3 1,-1 5 0,4-1-2,9 1 0,0-1 0,-1-3-2,5-4 1,0-7 1,0-4 2,0-11 5,-5-8 3,-3-6 13,-5-12 5,-3-15 7,-9-17 4,-5-12-15,-7-15-4,0-7-10,-5-11-2,1-3-7,-1 3 0,5-4-37,3-14-15,9-4-111</inkml:trace>
        </inkml:traceGroup>
      </inkml:traceGroup>
    </inkml:traceGroup>
    <inkml:traceGroup>
      <inkml:annotationXML>
        <emma:emma xmlns:emma="http://www.w3.org/2003/04/emma" version="1.0">
          <emma:interpretation id="{08012233-45B3-4FA1-A3DC-9D4B99ED749F}" emma:medium="tactile" emma:mode="ink">
            <msink:context xmlns:msink="http://schemas.microsoft.com/ink/2010/main" type="paragraph" rotatedBoundingBox="1609,7067 4307,6217 4799,7776 2101,8626" alignmentLevel="1"/>
          </emma:interpretation>
        </emma:emma>
      </inkml:annotationXML>
      <inkml:traceGroup>
        <inkml:annotationXML>
          <emma:emma xmlns:emma="http://www.w3.org/2003/04/emma" version="1.0">
            <emma:interpretation id="{D1B173F7-065C-4CFC-B0D1-78C53E57D6CB}" emma:medium="tactile" emma:mode="ink">
              <msink:context xmlns:msink="http://schemas.microsoft.com/ink/2010/main" type="line" rotatedBoundingBox="1609,7067 4307,6217 4799,7776 2101,8626"/>
            </emma:interpretation>
          </emma:emma>
        </inkml:annotationXML>
        <inkml:traceGroup>
          <inkml:annotationXML>
            <emma:emma xmlns:emma="http://www.w3.org/2003/04/emma" version="1.0">
              <emma:interpretation id="{C7D4F937-04C6-4762-9294-EA74638888AF}" emma:medium="tactile" emma:mode="ink">
                <msink:context xmlns:msink="http://schemas.microsoft.com/ink/2010/main" type="inkWord" rotatedBoundingBox="1609,7067 4307,6217 4799,7776 2101,8626"/>
              </emma:interpretation>
              <emma:one-of disjunction-type="recognition" id="oneOf1">
                <emma:interpretation id="interp5" emma:lang="en-US" emma:confidence="1">
                  <emma:literal>pretty</emma:literal>
                </emma:interpretation>
                <emma:interpretation id="interp6" emma:lang="en-US" emma:confidence="0">
                  <emma:literal>piety</emma:literal>
                </emma:interpretation>
                <emma:interpretation id="interp7" emma:lang="en-US" emma:confidence="0">
                  <emma:literal>Pretty</emma:literal>
                </emma:interpretation>
                <emma:interpretation id="interp8" emma:lang="en-US" emma:confidence="0">
                  <emma:literal>pratty</emma:literal>
                </emma:interpretation>
                <emma:interpretation id="interp9" emma:lang="en-US" emma:confidence="0">
                  <emma:literal>Hetty</emma:literal>
                </emma:interpretation>
              </emma:one-of>
            </emma:emma>
          </inkml:annotationXML>
          <inkml:trace contextRef="#ctx0" brushRef="#br0" timeOffset="7521.3176">1007 2953 196,'-8'22'74,"8"0"-58,4 7-4,-4-14-4,0 0-7,0 3-1,0-3 1,0 0 1,0-4-1,0 0 6,0-4 3,0-3 8,0-4 6,0 0-11,4-8-4,0-3-4,-4-7 1,5-8-5,3-11-1,-4-7 0,-4-7 0,0-4-3,-4-1 0,0 5 15,0 14 6,-1 8-2,1-1-1,-4 1-1,0 11 2,0 14-12,-1 11-1,5-3-5,-4 25 0,0-7 0,-1 30-2,1 21 3,8-10 0,8-4 1,5-8 0,16-10-3,4-8 2,4-7-1,4-15 0,5-11-16,-1-15-5,1-11-9,-5-11-3,1-10-5,-5-9-2,-4-2-4,-4-5-10,-4 4 24,-9 8 22,-3 10 11,-1-18 32,-4-18 16,-4 4 1,-4 7 0,-4 7-3,0 7 0,0 8-26,0 11-3,0 7-3,0 8-8,0 11-4,-1 10-7,1 12 0,0 7 2,0 15 1,0 14-2,0 8 2,0 11 1,4-4 2,0-11-3,0 33-2,4 26-1,0-18 3,4-15 0,0-11 1,1-11 0,3-12 2,-4-6-1,1-12-1,-1-10-2,0-12 1,0-14-6,1-8-3,-1 0 3,4-33 4,9-32 0,0 10 1,-5 11 2,5-22 2,8-33 5,-8 18 4,-1 16 5,-7 13 4,-5 12 3,-8 11 1,-4 11-5,0 11-1,-5 11-10,1 11-3,4 0-5,-4 15-1,-5 10-1,9 8-2,0 8 0,8-4 3,0-8-2,13 19-1,8 14 0,4-3 3,0-4-7,-5-7 1,-3-7-6,0-8 1,-5-8-5,1-6-2,-5-8 2,-3-11 0,-1 0 1,4-19 0,5-17 11,-1-8 5,1-1-2,-1 9 0,1 3 16,0 7 10,-9 7-3,0 5 0,0 6-8,-4 5 0,1 3-10,-5 7-2,0 8-1,0 3 2,0 1 1,0 3 1,4 0-5,0 0-1,4 3 1,0-2 2,5-1-2,-1-4 0,1-3-1,-1-4 0,0-8 2,1-6 0,-1-8 0,5-8 2,-1-14 1,1-11 3,-5-4 1,1 12 3,-5 2 1,0-10 1,1-11 2,-5 22 2,0 7-3,-4 4 0,-4 0-7,0 11-4,-5 15-1,5 7-1,0-4-5,4 15 1,8 15 0,13 4-1,8 6 1,4 5 3,4 3 0,1 7 1,-1 8 0,-4-4 2,-8 1-1,-5-1-1,-7 0 3,-5-3 0,0-16 7,-12 9 6,-4-9 5,-9-6 2,-3-4 3,-9-8 1,-4-11-3,0-3-3,-5-11-11,1-4-6,0-8-6,4 1 1,0-4-1,4 0 0,4-7-11,0 3-5,4 4-14,5 0-6,3 0-14,5 0-6,4 0 1,4-4 2,0 0 2,8-3 1,1 0-20,-1-5-50,0-2 25</inkml:trace>
          <inkml:trace contextRef="#ctx0" brushRef="#br0" timeOffset="8168.1889">1322 2203 292,'-66'14'110,"45"1"-86,-25 7-2,17-7-8,-8 3-2,-4 4 5,-1-3-5,13-5 1,9-3-8,16-3-5,20-8-3,21-8 4,13-10 3,12-8-3,8-3-1,5-4 6,8-4 4,-1 0 3,1 4 5,-8 0-4,-9 7 2,-8-3-7,-9 7-1,-3 4-2,-17 6-1,-4 1-1,4 0 0,8-7-5,-8 7 1,0 4 0,-5-4 2,10-4-1,-1 4 2,-9 0-4,1 0 0,0 3 1,-4 1 2,-5-4 1,1 4 3,-5 3 1,1 0 1,-5 1-2,-4-1-1,0 0-1,-4 1 0,0-1-5,0 0 1,0 1-24,-4-1-12,0-7-45,0-4-21,0-7-45</inkml:trace>
          <inkml:trace contextRef="#ctx0" brushRef="#br0" timeOffset="5405.7646">93 2460 216,'-16'-26'82,"11"19"-64,5-4 2,0 11-4,0 0-9,0 0 1,0 0-5,0 7 0,0 1-1,0-1 5,5 0 3,-5 1 3,4 10 3,0-3-9,0 25-2,4 30-1,-4 15 0,1 14-2,-5 4-2,0 15 1,0-1-1,-5 5 0,1-5 2,-4-14-1,0-11 2,-5-11-2,5-29-1,0-8 3,-5-4 0,-3 4-1,-1-11 1,1-11-9,3-11-3,1-11-2,4-14-1,4-12 0,-1-15 2,5-10 6,0-8 2,5-3-1,-1-1 2,4-3 1,4 0 2,1 3-1,3-7 2,5 1 2,0-5 2,3 0 1,1 5 2,4-1 1,0 7 1,4 8 0,-4 11 0,-4 7 2,-4 8 2,-1 3-7,-3 11-1,0 8-4,-5 11-1,-4-1-1,0 16-2,-3 14 1,-10 4 1,-3 3 1,-4 4 3,-5 0-3,-3-3-2,3-4 0,0-4-1,1-8-25,4-6-10,7-23-130,5-14 37</inkml:trace>
          <inkml:trace contextRef="#ctx0" brushRef="#br0" timeOffset="5823.4789">416 3195 100,'12'0'38,"-4"0"-29,-3 0-3,-1-3 16,0-5 7,4-3 8,0 0 4,1-3-11,-1 3-3,-4-19-16,-4-14-2,4-4-2,5-7-3,3 11-1,-4 7-3,13-18-1,8-11-1,0 3 0,0 16 11,0 10 3,-4 15 6,-5 14 3,1 19-11,-9 26-3,-3 22-5,-5 11 1,0 3-2,0-6 2,0-5-4,0-7-2,0-11-29,5-10-14</inkml:trace>
        </inkml:traceGroup>
      </inkml:traceGroup>
    </inkml:traceGroup>
    <inkml:traceGroup>
      <inkml:annotationXML>
        <emma:emma xmlns:emma="http://www.w3.org/2003/04/emma" version="1.0">
          <emma:interpretation id="{C7B01608-7BB2-47D0-B512-20021DD33C8A}" emma:medium="tactile" emma:mode="ink">
            <msink:context xmlns:msink="http://schemas.microsoft.com/ink/2010/main" type="paragraph" rotatedBoundingBox="2095,8382 4234,7712 4545,8704 2405,9374" alignmentLevel="1"/>
          </emma:interpretation>
        </emma:emma>
      </inkml:annotationXML>
      <inkml:traceGroup>
        <inkml:annotationXML>
          <emma:emma xmlns:emma="http://www.w3.org/2003/04/emma" version="1.0">
            <emma:interpretation id="{916AFE7C-3BED-4D04-ABE0-41AD330F271A}" emma:medium="tactile" emma:mode="ink">
              <msink:context xmlns:msink="http://schemas.microsoft.com/ink/2010/main" type="line" rotatedBoundingBox="2095,8382 4234,7712 4545,8704 2405,9374"/>
            </emma:interpretation>
          </emma:emma>
        </inkml:annotationXML>
        <inkml:traceGroup>
          <inkml:annotationXML>
            <emma:emma xmlns:emma="http://www.w3.org/2003/04/emma" version="1.0">
              <emma:interpretation id="{36537736-922B-4D33-B9AE-4AE30168EEE5}" emma:medium="tactile" emma:mode="ink">
                <msink:context xmlns:msink="http://schemas.microsoft.com/ink/2010/main" type="inkWord" rotatedBoundingBox="2095,8382 4234,7712 4545,8704 2405,9374"/>
              </emma:interpretation>
              <emma:one-of disjunction-type="recognition" id="oneOf2">
                <emma:interpretation id="interp10" emma:lang="en-US" emma:confidence="0">
                  <emma:literal>Will</emma:literal>
                </emma:interpretation>
                <emma:interpretation id="interp11" emma:lang="en-US" emma:confidence="0">
                  <emma:literal>will</emma:literal>
                </emma:interpretation>
                <emma:interpretation id="interp12" emma:lang="en-US" emma:confidence="0">
                  <emma:literal>well</emma:literal>
                </emma:interpretation>
                <emma:interpretation id="interp13" emma:lang="en-US" emma:confidence="0">
                  <emma:literal>Well</emma:literal>
                </emma:interpretation>
                <emma:interpretation id="interp14" emma:lang="en-US" emma:confidence="0">
                  <emma:literal>We'll</emma:literal>
                </emma:interpretation>
              </emma:one-of>
            </emma:emma>
          </inkml:annotationXML>
          <inkml:trace contextRef="#ctx0" brushRef="#br0" timeOffset="9127.7117">321 3806 244,'-4'4'90,"-1"10"-70,1 16-5,0-12-6,0 8-8,-4 7-1,-1 7-2,1 8 1,0 7 1,0 4-3,-1 4 2,1-1 1,4 8 2,0 0-1,4-4-1,4-7-2,8-8 1,1-10 1,3-8 2,5-11 1,0-7 3,-1-8 10,1-11 5,4-7-3,4-11 2,0-7-9,-4-12-2,-5 5-3,5-1-1,-4 0-8,-5 8 0,1 7 3,-5 7 2,-3 4-3,-1 18-3,0 12-1,0 6 3,1 5 3,3-1-5,0 4-1,5-3-1,4-5 2,4-3 2,3-3 1,6-8-2,-1-7 0,0-12 4,0-3 3,-4-11 12,0-7 5,-13-8 0,-12-7-1,-8-11-6,-12-8-1,-9-10-10,0-5-2,-4 1-3,4 7 0,1 11-11,3 8-5,8 11-34,1 6-16</inkml:trace>
          <inkml:trace contextRef="#ctx0" brushRef="#br0" timeOffset="10148.9463">1107 4516 176,'-21'22'66,"17"-19"-52,4 1-3,4-4-4,0-4 0,8-3 4,1-8 0,3-3 1,-3-4-6,-1-4 5,1-3 4,-1-5 6,-4-6 4,1-4-9,-1 3-2,-4 1-2,0 0 0,0 3-2,-4 7-1,-4 5 3,0 3 3,4 3-4,-4 5 1,0 2-7,4 5-3,-4 3-4,-1 8 1,1 3-4,0 12 1,0 7 0,4 14-1,4 0 4,4 8 0,5-7-2,3-1 0,9-7-1,0-3 3,4-5 0,0-6 3,4-8-1,0-11-1,0-4-2,0-7 1,0-11-4,1-11-1,-5-11 3,-1 0 3,-3-11 3,-4-8 1,-4-7 0,-9-7 0,-4-4 0,-8 0 2,0 11 1,-5 8 3,-3 14 8,0 11 6,-5 15-9,-4 15-3,-3 22-10,-1 18-3,0 14-5,0 23 1,4 19-4,9 6-1,8-3 0,4-11 1,8-11 3,5-4 2,11-7 2,5-8 1,9-10 1,7-8 0,1-11-5,-1-11 1,1-7 2,-5-12 3,-4-6 2,-4-8 1,0-19 2,-4-10 3,-4-16-4,-4-13-1,-5-5 0,-7 0 2,-5-3-5,-4 11-1,-4 11 2,-1 11 3,-3 10 0,0 12 0,0 11-3,-1 15-2,1 18-4,0 11 0,0 11 0,3 11-1,5 11 1,9 8 3,7-1-2,13 1-1,17-4 0,12-11 0,8-8 5,4-11 3,-8-14-1,0-11-2,-4-15-22,0-26-9</inkml:trace>
        </inkml:traceGroup>
      </inkml:traceGroup>
    </inkml:traceGroup>
    <inkml:traceGroup>
      <inkml:annotationXML>
        <emma:emma xmlns:emma="http://www.w3.org/2003/04/emma" version="1.0">
          <emma:interpretation id="{882DF36C-D3B5-4FC8-9EA0-02CCC455CE02}" emma:medium="tactile" emma:mode="ink">
            <msink:context xmlns:msink="http://schemas.microsoft.com/ink/2010/main" type="paragraph" rotatedBoundingBox="1907,9086 6296,8594 6452,9987 2062,10478" alignmentLevel="1"/>
          </emma:interpretation>
        </emma:emma>
      </inkml:annotationXML>
      <inkml:traceGroup>
        <inkml:annotationXML>
          <emma:emma xmlns:emma="http://www.w3.org/2003/04/emma" version="1.0">
            <emma:interpretation id="{F404EF33-3151-41A8-A703-FE0B1414CCDA}" emma:medium="tactile" emma:mode="ink">
              <msink:context xmlns:msink="http://schemas.microsoft.com/ink/2010/main" type="line" rotatedBoundingBox="1907,9086 6296,8594 6452,9987 2062,10478"/>
            </emma:interpretation>
          </emma:emma>
        </inkml:annotationXML>
        <inkml:traceGroup>
          <inkml:annotationXML>
            <emma:emma xmlns:emma="http://www.w3.org/2003/04/emma" version="1.0">
              <emma:interpretation id="{2C2AFB85-3A76-4807-B6FE-1341101C388C}" emma:medium="tactile" emma:mode="ink">
                <msink:context xmlns:msink="http://schemas.microsoft.com/ink/2010/main" type="inkWord" rotatedBoundingBox="1907,9086 6296,8594 6452,9987 2062,10478"/>
              </emma:interpretation>
              <emma:one-of disjunction-type="recognition" id="oneOf3">
                <emma:interpretation id="interp15" emma:lang="en-US" emma:confidence="0">
                  <emma:literal>Determined</emma:literal>
                </emma:interpretation>
                <emma:interpretation id="interp16" emma:lang="en-US" emma:confidence="0">
                  <emma:literal>Peter-mind</emma:literal>
                </emma:interpretation>
                <emma:interpretation id="interp17" emma:lang="en-US" emma:confidence="0">
                  <emma:literal>Peter-mid</emma:literal>
                </emma:interpretation>
                <emma:interpretation id="interp18" emma:lang="en-US" emma:confidence="0">
                  <emma:literal>Determine</emma:literal>
                </emma:interpretation>
                <emma:interpretation id="interp19" emma:lang="en-US" emma:confidence="0">
                  <emma:literal>Peter-mine</emma:literal>
                </emma:interpretation>
              </emma:one-of>
            </emma:emma>
          </inkml:annotationXML>
          <inkml:trace contextRef="#ctx0" brushRef="#br0" timeOffset="11304.727">-56 5354 268,'-12'-15'101,"12"8"-78,4-4-2,0 7-5,0-3-8,5-4 1,3-4-8,4-3 0,5-4-1,8-1 6,4 1 6,4 0 0,9 4 1,4 0-3,3 3-1,1 4 1,0 3 4,0 5 1,-5 6 0,-3 9-5,-5 10-2,-4 7-2,-3 8-1,-10 3-1,-3 8 2,-9 0-3,-3 0 0,-9-4-1,-9 0 1,-3-4 0,-13 1 3,-8-4-3,-8-4 0,-1-11 1,1-4 0,0-7-2,3-4-2,5-7-4,4-3-2,5-5-15,3 1-6,4-4-11,5 0-3,4 0-18,3 4-5,5 3-48,0 4-29,5 11 66</inkml:trace>
          <inkml:trace contextRef="#ctx0" brushRef="#br0" timeOffset="10853.6217">254 4821 332,'5'-19'126,"-5"19"-98,8 4-12,-8-4-11,8 4-9,-4 3 2,0 8 1,1 10 3,-1 9-1,-4 10-1,0 15 3,4 10-2,0 1 2,0 4-2,0 7 2,0-8-2,1-3 2,-1-4-2,4-3-1,0-8-15,0-11-7,-8-11-25,0-7-7,-4-8-32,-4-7-45,-8-7 37</inkml:trace>
          <inkml:trace contextRef="#ctx0" brushRef="#br0" timeOffset="12100.3669">656 5663 228,'-4'3'85,"4"5"-66,4 3-6,-4-4-4,0 0-8,4 1-1,0-4 7,0-1 5,4-3-6,5 0 3,-1-3 2,1-1-2,3-4 0,5-3-5,-5 0-1,5 0 5,-4-3 3,-1-1-4,-3 0 1,-1-3 1,-4-4 5,1-8-4,-5 5 0,0-1-2,0 4 0,-4 3-2,-4 5-1,0-1-1,-5 8 2,-3 3-5,-9 8-3,-3 14-8,-1 4-2,0 8 5,0 3 1,9 7-1,3 4 2,5-11 1,12 8 2,0-8-1,17 4 1,-1 3 2,18-3 2,7-11-3,5-12 0,8-10 5,-4-8 2,-5-10 0,-3-8-1,-1-8-3,-3-7-2,-5-7 1,-8-7 1,-4-8 1,-5-4 1,-3-3 2,-9-7 1,-4-1 3,-4 4 1,0 0 1,-4 1 0,-4 6 2,-1 8 2,5 11-3,-4 11 2,4 3-8,-4 12-4,4 3-5,-1 8-1,1 7-3,0 11-1,0 11 1,0 15 4,8 18-4,0 22 0,0 11 5,5 12 2,-1 3 1,4-26-2,-4-15 1,5 12-1,8 14 0,-1-18 0,1-15-5,-5-26 1,-3-6-42,8-27-19,-1 0-86</inkml:trace>
          <inkml:trace contextRef="#ctx0" brushRef="#br0" timeOffset="12625.3357">929 5045 432,'-9'-7'162,"34"10"-126,13 5-19,-22-5-18,9 5-10,4-1 2,-4 0 2,-1-3 3,1 0 2,0-4 1,4-4 1,0 0 6,4-3 4,0 0-3,4-4 1,1 3-5,-1-3 0,0 0-8,0 0-4,1-3-26,3-9-10,0-2-34,5-8-15,-5-12-36</inkml:trace>
          <inkml:trace contextRef="#ctx0" brushRef="#br0" timeOffset="13405.4928">1483 5449 268,'-8'15'101,"16"0"-78,0 0-11,-4-8-11,1 4-2,3 4 5,0-4-2,0 0-1,1 0 0,-1-4-1,0-3 2,5-4 3,3-4 4,1-3-2,3-4 1,5-8-7,4-3-1,0-7-5,0-4 1,-4-4 4,0-3 4,-9-1 1,-3 4 2,-13 1 2,4 6 2,-8 8 3,-9 7 2,-3 8-12,-13 7-4,0 7 0,-4 8-1,0 7 1,0 4 0,8 7 0,0 0 0,8 8-3,5-1 0,8 0-1,8-3 3,8-4-2,5 0 1,8 0 4,4 1 1,4-5 5,0-3 5,-8-8 4,0-3 4,-5-4-2,-3-4-2,-5-7-5,1-11-2,3-11-11,1-15-1,3-14-7,1-8 1,0-3 4,4-1 2,-5 12-1,-3 6 2,-1 16-1,-3 14 0,-5 23 4,0 17 1,5 12-4,-5 7 1,0-3 0,5-1 2,3-7 1,5-3 3,8-12-1,8-11 0,9-14-19,7-19-7,1-21-52,0-20-20,-9 1-42</inkml:trace>
          <inkml:trace contextRef="#ctx0" brushRef="#br0" timeOffset="14832.3802">2335 5637 236,'0'4'88,"0"-4"-69,4 0 8,-4-4-1,0 0-10,0 1-1,0-5-7,-4-10-3,0-4-2,0-8 0,-4 1 0,-1-4 3,5 0 1,0 0 3,0 0 4,4 0-8,0-1-1,4 1-3,0 0 1,5 4 0,3 3 3,0 4-1,1 4 2,-1 3 0,1 0 1,-1 8-2,-4 0 1,1 7-4,-1 3 0,0 8-3,0 8-3,1 6 2,-1 5 0,0 7-2,0 3 0,1-3-1,-5 3 0,0-7 0,0-3 3,-4-5 0,0-6 3,0-8-3,0-4-2,0-3-5,0-11 0,0-8 2,0-7 1,0-4 0,4-7 1,5-8 3,-1-3 2,0-3-2,4 6 0,1 4 1,-1 8 2,-3 7 3,-1 3 2,-4 5 1,0 6 2,0 8-3,0 8-2,1 3-2,-1 7-3,0 4-2,4 4 1,0 3-4,5 1 1,-1-1 0,1 1 2,3-5-1,1-3 1,-1-3 2,-3-4 0,-1-1 0,-4-3 0,1 0 2,-5-7 1,-4-4-4,0-4-1,0-3-4,0-4 1,0-7 1,0-8 2,4-4-1,0-3 1,4-11 4,1 4 1,-1-1 3,4 8 1,1 4 8,-1 7 2,-4 3 0,1 8 0,-1 8-7,0 10-4,0 11-1,-3 12-1,-1 7-7,0 7 0,4 0 1,4 4 3,1-4-2,8-4 0,3-3-1,1-4-2,0-7-8,-4-8-5,-1-10 0,1-12 2,-4-7-2,-5-15-2,-4-11-9,-4-11-3,5-7-18,-5-3-9,-4 2 15,0 9 10,4 10 35,-4 7 18,0 12 19,0 7 9,0 7-8,0 8-4,-4 3-14,4 4-4,-4 0-1,4 0 1,4 0-4,0 4 0,0 0-2,4 3 2,1 4-5,-1 8-3,4 3-1,1 4-1,-1-1-2,1 1-2,-1-4 1,0-3 1,-3-8-17,-5-8-6,-4-14-23,4-14-8,0-23-87,4-22-41,1-22 93</inkml:trace>
          <inkml:trace contextRef="#ctx0" brushRef="#br0" timeOffset="16063.7858">3320 5438 421,'-9'-7'39,"5"-11"-15,0-12-20,4-10-6,0-8-4,4-3-1,0 10 1,1 8 4,-1 7 1,4 8 1,0 3 6,1 8 4,-1 7-5,0 11-1,-4 4 0,4 7 0,1 0-2,-1 0 1,0-4-4,1 1-2,-1-5 2,0-3 0,0 4 1,1-8 0,-1-3 0,4-4 0,1-4 0,-1-7 2,5-11 1,-1-4 3,1-7-3,3-3-2,5-1 2,-4 4 0,0 3-4,-5 8 1,-3 8 4,-9 3 0,-4 7 3,-9 8-6,1 7-3,-4 3 1,-1 1 2,5 3-5,0 1-1,4-1-1,4-3 2,4 0-1,4-4 1,5-4 0,-1-3 3,4-1 0,-3-3 3,-5 0 1,0 0 1,-3 0-2,-5 0 1,0 0 0,0 0 3,-5 0-5,1 0-1,0-3 2,0-1 1,0 0 1,0 1 2,0 3-5,-1 0-1,1 0-2,0 7 0,0 4 0,0 7-2,-4 12 3,-1 3 0,1 7 1,0-7 0,4-3 0,0-4 0,-1-8-3,5-7 0,9-4 4,3-14 1,1-15 6,-1-11 3,0-11 0,1-15 1,-1-7-4,1-23-3,-1-6 2,-4-8 0,1-4 1,-5 8 0,-4 0 7,-4 14 2,-1 19 9,1 18 4,-4 15-8,-4 18-2,-5 26-21,0 22-7,5 30-1,8 25 0,12 19 1,13 3 2,12 0-3,17-3 1,12-19-9,16-14-2,22-23-17,-1-18-6,-4-22-27,4-25-11,-16-16-54</inkml:trace>
          <inkml:trace contextRef="#ctx0" brushRef="#br0" timeOffset="14990.714">3245 4218 364,'-25'18'134,"21"-7"-104,0 0-10,4-4-12,0 5-17,-4-1-2,0 0-62,0-4-27,4-7-26,4-11-10</inkml:trace>
          <inkml:trace contextRef="#ctx0" brushRef="#br0" timeOffset="15182.6279">3369 5306 108,'0'40'41,"-4"-17"-32,-4 6 22,4-18 7,-4 4 17,-1-4 8</inkml:trace>
        </inkml:traceGroup>
      </inkml:traceGroup>
    </inkml:traceGroup>
    <inkml:traceGroup>
      <inkml:annotationXML>
        <emma:emma xmlns:emma="http://www.w3.org/2003/04/emma" version="1.0">
          <emma:interpretation id="{39E58E4A-6210-47A0-9D8F-336EFB6111B2}" emma:medium="tactile" emma:mode="ink">
            <msink:context xmlns:msink="http://schemas.microsoft.com/ink/2010/main" type="paragraph" rotatedBoundingBox="3532,11956 4658,15355 3876,15615 2750,12215" alignmentLevel="1"/>
          </emma:interpretation>
        </emma:emma>
      </inkml:annotationXML>
      <inkml:traceGroup>
        <inkml:annotationXML>
          <emma:emma xmlns:emma="http://www.w3.org/2003/04/emma" version="1.0">
            <emma:interpretation id="{BC27D323-6141-4535-9214-2AD949CBBD55}" emma:medium="tactile" emma:mode="ink">
              <msink:context xmlns:msink="http://schemas.microsoft.com/ink/2010/main" type="line" rotatedBoundingBox="3533,11956 4658,15355 3876,15615 2750,12215"/>
            </emma:interpretation>
          </emma:emma>
        </inkml:annotationXML>
        <inkml:traceGroup>
          <inkml:annotationXML>
            <emma:emma xmlns:emma="http://www.w3.org/2003/04/emma" version="1.0">
              <emma:interpretation id="{B1EC36CD-338E-4282-9439-6618467BCF8B}" emma:medium="tactile" emma:mode="ink">
                <msink:context xmlns:msink="http://schemas.microsoft.com/ink/2010/main" type="inkWord" rotatedBoundingBox="3533,11956 4658,15355 3876,15615 2750,12215"/>
              </emma:interpretation>
              <emma:one-of disjunction-type="recognition" id="oneOf4">
                <emma:interpretation id="interp20" emma:lang="en-US" emma:confidence="0">
                  <emma:literal>in</emma:literal>
                </emma:interpretation>
                <emma:interpretation id="interp21" emma:lang="en-US" emma:confidence="0">
                  <emma:literal>is</emma:literal>
                </emma:interpretation>
                <emma:interpretation id="interp22" emma:lang="en-US" emma:confidence="0">
                  <emma:literal>on</emma:literal>
                </emma:interpretation>
                <emma:interpretation id="interp23" emma:lang="en-US" emma:confidence="0">
                  <emma:literal>an</emma:literal>
                </emma:interpretation>
                <emma:interpretation id="interp24" emma:lang="en-US" emma:confidence="0">
                  <emma:literal>us</emma:literal>
                </emma:interpretation>
              </emma:one-of>
            </emma:emma>
          </inkml:annotationXML>
          <inkml:trace contextRef="#ctx0" brushRef="#br0" timeOffset="19787.0899">1475 7468 524,'-29'99'0,"-13"52"-1,26-74 4,-9 23 0,0 14 1,5 14-5,-1 12 1,8 0 0,5 3 0,8-7 0,4-3-3,9-16 2,3-6 1,5-1 2,4-7-1,4-8-1,4-3-2,0 0 1,0-7 3,0-1 1,0 8 1,0-7 0,0-1 6,1-6 4,-1-5-12,-4-3-5,-5-4 3,1-11 4,0-3 0,-4-8 3,-1-11-4,-3-3 0,-1-5 1,1-3 0,-5-3 2,1-5 1,-5-3 3,0 0 1,1-3 1,-1-1 0,0 1-4,-4-1-3,0 0-2,1 1 0,-1-5-2,-4 1 2,0-4 0,0 0 1,0 0-5,0 4-1,0-4 1,0 0 0,0 0 1,4 7 0,0-3-3,0 3 0,4-3-1,1 3 0,-1 0-11,0 1-2,5-1-8,-5-3-1,0 3 3,0-3 1,-8-4-9,5 0-5,-1-4-14,0-3-4,4-8-20,0-7-32,5-7 31,3-8 37,5-7 21,4 0 30,0 3 12,0 4 29,-5 12 14,-7 3-12,-1 0-1,-12 7-30,-4 0-14,-9 0-10,-3-3-4,-1 0 6,-3-4 5,3-4 5,1 0 2,-1 4-4,1 0-1,3 4 0,1-1 1,3 4 3,1 1 4,0 3-1,4 3-1,0 1-6,-1 3-4,1 1 1,4 3 0,4 7-8,5 4 1,-1 7-1,9 8 1,3 7 2,9 4-1,8 3 2,9 5-4,-1 2-2,5 1 4,-9-7 1,-3-5 0,-9-6 1,-5-4 4,-7-1 6,-9 1 8,-8 0 5,-12 3-10,-17 4-2,-12 4-4,-13 4-1,-12 6-12,-13 16-5,-20 21-34,-30 19-15,-3 8-109</inkml:trace>
        </inkml:traceGroup>
      </inkml:traceGroup>
    </inkml:traceGroup>
  </inkml:traceGroup>
</inkml:ink>
</file>

<file path=ppt/ink/ink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traceFormat>
        <inkml:channelProperties>
          <inkml:channelProperty channel="X" name="resolution" value="369.51501" units="1/cm"/>
          <inkml:channelProperty channel="Y" name="resolution" value="415.70438" units="1/cm"/>
          <inkml:channelProperty channel="F" name="resolution" value="0" units="1/dev"/>
        </inkml:channelProperties>
      </inkml:inkSource>
      <inkml:timestamp xml:id="ts0" timeString="2019-03-24T21:51:53.344"/>
    </inkml:context>
    <inkml:brush xml:id="br0">
      <inkml:brushProperty name="width" value="0.13333" units="cm"/>
      <inkml:brushProperty name="height" value="0.13333" units="cm"/>
      <inkml:brushProperty name="color" value="#7030A0"/>
      <inkml:brushProperty name="fitToCurve" value="1"/>
    </inkml:brush>
  </inkml:definitions>
  <inkml:traceGroup>
    <inkml:annotationXML>
      <emma:emma xmlns:emma="http://www.w3.org/2003/04/emma" version="1.0">
        <emma:interpretation id="{550814D3-A492-4E9C-AA13-1520CFFECB84}" emma:medium="tactile" emma:mode="ink">
          <msink:context xmlns:msink="http://schemas.microsoft.com/ink/2010/main" type="writingRegion" rotatedBoundingBox="11533,15721 13936,15721 13936,16931 11533,16931"/>
        </emma:interpretation>
      </emma:emma>
    </inkml:annotationXML>
    <inkml:traceGroup>
      <inkml:annotationXML>
        <emma:emma xmlns:emma="http://www.w3.org/2003/04/emma" version="1.0">
          <emma:interpretation id="{D4C09100-C74A-4E42-A2B4-FEBED212A436}" emma:medium="tactile" emma:mode="ink">
            <msink:context xmlns:msink="http://schemas.microsoft.com/ink/2010/main" type="paragraph" rotatedBoundingBox="11533,15721 13936,15721 13936,16931 11533,16931" alignmentLevel="1"/>
          </emma:interpretation>
        </emma:emma>
      </inkml:annotationXML>
      <inkml:traceGroup>
        <inkml:annotationXML>
          <emma:emma xmlns:emma="http://www.w3.org/2003/04/emma" version="1.0">
            <emma:interpretation id="{A4BD3A44-92E7-4926-A1E5-B73B01554EC1}" emma:medium="tactile" emma:mode="ink">
              <msink:context xmlns:msink="http://schemas.microsoft.com/ink/2010/main" type="line" rotatedBoundingBox="11533,15721 13936,15721 13936,16931 11533,16931"/>
            </emma:interpretation>
          </emma:emma>
        </inkml:annotationXML>
        <inkml:traceGroup>
          <inkml:annotationXML>
            <emma:emma xmlns:emma="http://www.w3.org/2003/04/emma" version="1.0">
              <emma:interpretation id="{EC6FA4F7-A33D-4D81-AF24-9FEAED717891}" emma:medium="tactile" emma:mode="ink">
                <msink:context xmlns:msink="http://schemas.microsoft.com/ink/2010/main" type="inkWord" rotatedBoundingBox="11533,15721 13936,15721 13936,16931 11533,16931"/>
              </emma:interpretation>
              <emma:one-of disjunction-type="recognition" id="oneOf0">
                <emma:interpretation id="interp0" emma:lang="en-US" emma:confidence="0">
                  <emma:literal>(7</emma:literal>
                </emma:interpretation>
                <emma:interpretation id="interp1" emma:lang="en-US" emma:confidence="0">
                  <emma:literal>t)</emma:literal>
                </emma:interpretation>
                <emma:interpretation id="interp2" emma:lang="en-US" emma:confidence="0">
                  <emma:literal>it</emma:literal>
                </emma:interpretation>
                <emma:interpretation id="interp3" emma:lang="en-US" emma:confidence="0">
                  <emma:literal>(7)</emma:literal>
                </emma:interpretation>
                <emma:interpretation id="interp4" emma:lang="en-US" emma:confidence="0">
                  <emma:literal>(77</emma:literal>
                </emma:interpretation>
              </emma:one-of>
            </emma:emma>
          </inkml:annotationXML>
          <inkml:trace contextRef="#ctx0" brushRef="#br0">54-1 336,'4'4'126,"-8"-1"-98,4-3-19,0 0-15,4 4-16,0 3 1,0 1 10,0-1 5,0-3 5,4 3 3,-3 1 1,3-1 5,0 0 3,5 1-2,-1 6 2,5 1-4,-1 7-2,5 4 0,4 0-1,8-1-5,0 1 1,4 0 0,4 0 2,5-1 5,-5 1 6,-4-4-3,-3-4 0,-6 1-6,-3-4-3,-8-1 4,-5 5 1,-12-1 2,-4 4 0,-8 4 0,-13 3 2,-4 4-3,-4 8 1,-9-1-1,-3 1 1,-5-1-2,-3 1 1,-1-5-9,-4-6 0,-4-8-42,0-7-18,0-23-98</inkml:trace>
          <inkml:trace contextRef="#ctx0" brushRef="#br0" timeOffset="-480.268">-1365 411 160,'-67'7'60,"47"-3"-47,-13-4 4,20 0-1,-3 4-6,-5-4 0,0 0-2,1-4 0,-1 0-4,0-3 13,1 0 5,-1-1 3,4 1 2,1-1-11,-1 1-4,5 3-7,0 1-2,3-1-3,1 4-1,4 0-4,4 0 1,8 4-5,9 3 1,12-3 8,12-1 5,17 1 0,12-4 2,5 0 0,3 0 1,5 0-2,0 4 1,-1 0-4,5 3 0,4 0-1,-8 4-2,-4-3 1,-5-1-1,1 0 4,-1-3 2,5 0 2,-1-1 0,1-3 0,-5 0 0,-3 0 0,-5 0 2,-8 0-3,-5 0-2,-7 0 0,-5 4 1,-3 0-3,-1-1-2,-4 1 0,-4 3 1,0 1-1,-4-1 2,-5 4-4,1-4 0,-4 1 1,-1-1 2,1 1-3,-5-1-2,0-3-3,1-1 1,-1-3 1,-3-3-1,-1-5-23,0-6-9,-4-20-100</inkml:trace>
          <inkml:trace contextRef="#ctx0" brushRef="#br0" timeOffset="721.1025">-857-273 296,'0'-4'112,"5"4"-87,-5 0-9,0 0-11,-5 4-15,-3 0-2,-4 3 7,-5 0 2,1 1 3,-1-5 2,1 5 3,3-1 0,-3 0 0,-5 4-3,-4 8 1,-4 7-4,-8 7 0,-9 11 3,-11 4 3,-10 10 0,-3 1 0,0 11 3,-1-4 3,5 1 2,4-9 3,4-2 2,13-5 1,3-7-8,13-11-4,5-7-2,11-4-1,5-7-2,8-4-2,8 0 5,5 0 1,3 0 2,1 0 2,3 0-3,5 4-2,4-1 0,4 5 1,4 6-1,-3 1 2,3 4-6,4 3-3,5 3-10,12 1-5,8-4-60,12-18-24,5-30-45</inkml:trace>
        </inkml:traceGroup>
      </inkml:traceGroup>
    </inkml:traceGroup>
  </inkml:traceGroup>
</inkml:ink>
</file>

<file path=ppt/ink/ink9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2:57.266"/>
    </inkml:context>
    <inkml:brush xml:id="br0">
      <inkml:brushProperty name="width" value="0.07938" units="cm"/>
      <inkml:brushProperty name="height" value="0.07938" units="cm"/>
      <inkml:brushProperty name="color" value="#002060"/>
      <inkml:brushProperty name="fitToCurve" value="1"/>
    </inkml:brush>
    <inkml:brush xml:id="br1">
      <inkml:brushProperty name="width" value="0.07938" units="cm"/>
      <inkml:brushProperty name="height" value="0.07938" units="cm"/>
      <inkml:brushProperty name="color" value="#4F81BD"/>
      <inkml:brushProperty name="fitToCurve" value="1"/>
    </inkml:brush>
  </inkml:definitions>
  <inkml:trace contextRef="#ctx0" brushRef="#br0">-1657-4 17,'0'0'18,"0"0"-3,-12 15-5,12-15-2,-14 15-5,7-2 0,7-13-2,-18 27 0,8-14-1,1 5 1,0-3 0,0 2-1,1-2 1,2-2 0,0 1 0,6-14 0,-6 21-1,6-21 1,-4 13 1,4-13 0,0 0-1,0 0 1,0 0 1,0 0-1,0 0 0,0 0 0,0 0 0,15-5-2,-15 5 1,0 0-1,0 0 0,0 0 1,6 15-1,-6-15 0,-2 18 1,2-18 0,-4 24-1,1-11 1,0 0 0,0 1-1,3-14 1,-6 18-1,6-18 1,0 0-1,0 0 0,-2 13 0,2-13 0,0 0 0,0 0 0,0 0 1,0 0-1,9 19 0,-9-19 0,5 19 1,-4-4 0,-1 2 0,0 0 0,0 4-1,0 3 1,-1-2 1,-1 2-2,1-4 1,-1 0-1,2-1 1,-1-4-1,1-2 0,0-13 0,3 16 0,-3-16 1,0 0-1,0 0 1,7 14-1,-7-14 1,0 0-1,0 0 1,5 16 0,-5-16-1,-2 19 1,-1-5 0,2 2 0,-2 0 0,1 2 0,-1-3 0,2 3-1,-2-3 1,3-1 0,0-14-1,1 23 0,-1-23 0,6 14 0,-6-14 0,0 0 0,0 0 0,17 12 0,-17-12 1,0 0-1,0 0 0,13 12 1,-13-12-1,2 18 1,-4-3-1,2 4 0,-3 2 1,2 2-1,-2 1 1,1 1-1,1-2 0,-1-3 0,2-5 0,0-15 0,2 21 0,-2-21 0,3 13 0,-3-13 0,0 0 0,0 0-1,0 0 1,0 0 0,15 6 0,-15-6 0,0 0-1,0 0 1,13 3 0,-13-3 0,0 0 0,0 0 0,13 19 0,-13-19 0,6 20 1,-6-20-1,5 23 0,-5-23 0,1 26 0,-1-26 1,2 22-1,-2-22 1,0 25-1,1-12 1,-1 5-1,2 3 1,1 4-2,-2 0-1,7 6-25,-4-7-2,-4-24-1,17 9-1</inkml:trace>
  <inkml:trace contextRef="#ctx0" brushRef="#br1" timeOffset="-31186.7838">-2664 1316 6,'0'0'21,"0"0"1,0 0-7,-18 0-3,18 0-2,0 0-3,0 0-1,0 0-1,0 0-2,0 0 1,0 0-2,0 0 0,14-4-1,-14 4 0,25 4 0,-7-2 0,6 1 0,6-3 0,4 3-1,6-2 1,5-1 0,4-1 0,3-2 0,0-2 0,2 1 0,-1-2 1,-1 0-1,2-1 0,-1 1 0,-2 0 0,-2 3 0,0 0-1,-1 4 0,0 2 1,-1 3-1,-4-1 0,1 4 0,2-3 0,-2 1 0,1-4 0,0 0 1,-1-3-1,1 0 0,0 0 0,-1-2 0,-3 2 0,-1-3 0,-3 3 0,-1-1 0,-2-1 1,2 4-1,-1-5 1,3 3-1,-3-4 1,3 1 0,0-3 0,2 4-1,1-2 1,-1-2 0,0 3-1,2-2 1,2 2-1,4 2 1,0-4-1,2 1 0,1 0 1,0 1-1,1-3 0,-3 0 1,-3 0-1,-3 1 1,2 1-1,-4 1 1,0-1-1,-4 2 0,-1 1 0,-2-1 0,0 2 0,-1-1 1,-5-1-1,0 1 0,-1 1 0,0-3 0,0 3 0,-2 0 1,0 0-1,-1 0 0,1 1 0,1-1 1,-1 0-1,0-1 0,2-1 0,-1-1 0,-1 0 0,2 0 0,-5-1 1,0 1-2,-1 0 2,-2 1-1,1 1 0,-2 2 0,1-2 1,-1 1-1,0 1 0,1 1 0,-1-4 1,1 4-1,-1-2 1,2 0-1,-3 0 0,0 1 1,-1-1 0,2 2 0,-2 2-1,1-1 1,1 2 0,0-1 0,-2-2 0,2 2-1,-2 1 1,-1-2 0,0-2 0,0 0-1,-15-1 0,19 2-3,-4 14-16,-15-16-11,15 18-3,-15-18-1,0 0 0</inkml:trace>
  <inkml:trace contextRef="#ctx0" brushRef="#br1" timeOffset="-33251.9019">-2735 8 3,'0'0'19,"-15"-4"2,15 4-9,0 0-2,0 0-3,0 0-1,0 0-2,0 0 0,0 0-2,0 0 1,0 0-1,0 0 0,10-13-1,-10 13-1,23-5 1,-8 4 0,2 1 0,3 0 0,1 0 0,1 3-1,2-2 1,1 4 1,0-4-1,-1 5 0,4-3 0,1 0 0,-1-2 1,3 2-1,-2-3 0,2 0 0,-1-1 1,2-1-2,-5-1 1,3 2 0,-6-1 0,1 1-1,-3 2 1,1 1-1,-4 1 0,3 0 0,-2-2 1,1 2-1,-1 0 0,3 0 0,1-3 0,2 0 1,0 0-1,2-1 0,-1-1 1,4-1-1,-1 0 1,1-1-1,0 1 1,1 0-1,0-1 1,3 1-1,-1 0 0,2 1 1,4-1-1,-2 3 0,1-1 0,1 2 1,1 1-1,-1-1 0,-2 1 1,1-1-1,-5 1 1,1-2-1,-3 0 0,0-2 1,-4 2-1,-1-3 0,0 2 1,-4 1-1,4-2 0,-2 4 1,-1-4-1,0 2 0,0 0 0,1 0 1,-1-1-1,0 1 0,0-2 0,-2-1 0,2 2 0,0-2 0,1 1 0,2 1 0,0 2 0,-2-1 0,5 2 0,-1-1 0,4 1 0,0-1 1,-2 2-1,3-1 1,-1-2-1,1 1 0,-2-1 1,-1 3-1,-3-1 1,2-1-1,0-1 0,-2 0 0,0 2 0,1-2 0,-1 0 0,-1 0 0,4 1 0,0 1 0,-2-1 0,2 2 0,-3 0 0,0 0 0,1 0 0,-1 0 0,-3 0 0,-1 0 0,1-2 0,-1 1 1,2-2-1,-1 1 0,-3 1 0,0-1 0,1-1 0,-2 2 0,-1 1 0,0-2 0,-2-1 0,0 2 1,-1-4-1,0 2 0,-1 0 1,2 0-1,0-1 1,0 1-1,3 1 0,-1 1 1,3 1 0,1-1-1,-2 3 1,3 1 0,-2-2 0,0 2 0,-2 0 0,3 2 0,-5-1 0,4-1 0,-4-2 0,0 1-1,-2-4 1,-1 2-1,1-3-1,-4 0 1,3 2-2,-1-7-4,6 8-23,-6 0-1,0 5-2,-15-8 1</inkml:trace>
</inkml:ink>
</file>

<file path=ppt/ink/ink9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3:09.581"/>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0 45 9,'0'0'20,"0"0"0,3-18-14,-3 18 0,15-14 1,-15 14 1,18-11-1,-5 10 1,-13 1-2,29-2-2,-16 4 0,8 4-2,0-2-1,3 4 0,4-3 0,5 3 0,-1-4-1,6 2 1,2-1 0,1-1 0,3 1 0,-1 1-1,1-1 2,1 3-1,0-2 0,1 1 0,-3-1 0,5 0 0,-2-3 0,2 0 0,-2-3 0,0-2-1,3-2 1,0 0 0,-1-2 0,-1 1-1,0-1 1,0 2-1,1-1 1,1 2 0,-3 2-1,0-1 0,5 2 1,-1 0-1,0 2 0,0-1 0,-2 1 0,0 1 0,-2-2 1,0 2-1,-5-1 0,1-1 1,1-1-1,-1-1 1,-2-2-1,0 1 0,-1-2 1,-2-1-1,-1 3 0,-2 0 0,-2 1 0,-3 1 0,0 1 0,-1 2 0,2 1 1,1 1-1,-1-1 0,1 2 0,3-1 0,0 1 1,1 1-1,2-3 1,-3 1 0,3 1 0,-1-2 0,3 1 0,-3-4 1,1 1-1,-3-4 0,0 2 0,-1-3 0,-2 0 0,1-1-1,-3 1 1,0-2 0,-1 4 0,-1 1-1,1 0 1,0 1 0,2 5-1,-2 2 1,2 1-1,3 3 0,-2-1-1,3 9-4,-8-6-25,9 6-1,-9-11-2,-2-3 0</inkml:trace>
</inkml:ink>
</file>

<file path=ppt/ink/ink9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3.97878E-7" units="1/dev"/>
        </inkml:channelProperties>
      </inkml:inkSource>
      <inkml:timestamp xml:id="ts0" timeString="2012-11-14T17:03:19.300"/>
    </inkml:context>
    <inkml:brush xml:id="br0">
      <inkml:brushProperty name="width" value="0.07938" units="cm"/>
      <inkml:brushProperty name="height" value="0.07938" units="cm"/>
      <inkml:brushProperty name="color" value="#002060"/>
      <inkml:brushProperty name="fitToCurve" value="1"/>
    </inkml:brush>
  </inkml:definitions>
  <inkml:trace contextRef="#ctx0" brushRef="#br0">0 36 8,'0'0'22,"0"0"-2,0 0-6,0 0-1,0 0 0,0 0-4,0 0-3,0 0-1,0 0-1,0 0-2,0 0-1,0 0-1,0 0 0,17 9 0,-17-9 1,24 0 0,-10 0 0,4 0 0,0 3-1,3 1 1,0 1 0,1 1-1,0 1 1,2 2-1,3 0 0,1-3 1,2 1-1,3-4 0,0 2 0,1-4 0,3 1 1,0-2-1,-1-3 1,1 3-1,3 1 1,-1-1-1,0-1 1,0 1-1,1 0 1,1 1-1,0 2 0,-1-2 1,-1-3 0,1 0-1,-2-1 1,1 2 0,-5-5-1,1 1 1,-3 1 0,-2 2 0,-2-1-1,-1 5 0,2-2 1,-1 1-1,-1-1 1,-1 2-1,1-5 0,0 3 1,1-5-1,1 4 0,-4-4 1,0 2-1,2 2 0,0 0 1,-2-2-1,3 3 1,-1-3-1,1 4 1,2-4-1,2 3 1,0-3-1,3 3 0,-1-3 1,0 2-1,2-1 0,-1-1 0,-2 3 0,-2-1 1,-2-2-1,-1 1 0,-1 1 0,-2-1 0,-1 2 0,0-1 0,-2-2 0,0 1 0,2-1 0,-1 0 0,0 1 0,0-1 0,-2-2 0,1 2 0,-1 0 1,0 0-1,-5 3 0,0 0 0,1 0 0,-1 0 0,0 2 0,1 1 0,1-3 0,1 1 0,2-2 0,1-1 1,1 2-1,0-3 0,1 2 0,0-4 1,1 4-1,1-1 1,-3 2-1,3 0 0,-1-1 0,0 2 0,2 1 0,-1 1 0,0-3 0,1 1 0,-2-1 1,1 0-2,-1 0 2,-1-1-1,0 1 0,-2-2 0,-1 2 0,0 0 0,-2 2 0,0-1 1,-2 2-2,1 0 2,-3-1-2,1 1 1,0 0 1,1-2-1,-1-1 0,-1 2 1,0-4-1,-2 1 1,1-1-1,-1-1 1,-13 3-1,19-6 0,-19 6 0,18-4 0,-18 4 0,18-2 1,-18 2-1,16-3 0,-16 3 0,18-4 0,-18 4 1,21-3-1,-21 3 0,24-2 0,-8 2 0,2 3 0,2 0 0,2 2 0,2 1 0,3-2 0,2 1 0,4 2 0,6-3-3,-5-8-10,11 8-16,-10-8-3,7-2 0,-9-9-1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7BEF44-E9B1-433D-AD42-0B68A958F544}" type="datetimeFigureOut">
              <a:rPr lang="en-US" smtClean="0"/>
              <a:t>3/25/2019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A4B0BF-4B42-4E1F-B929-EE7F3FB4D4F7}" type="slidenum">
              <a:rPr lang="en-US" smtClean="0"/>
              <a:t>‹#›</a:t>
            </a:fld>
            <a:endParaRPr lang="en-US"/>
          </a:p>
        </p:txBody>
      </p:sp>
    </p:spTree>
    <p:extLst>
      <p:ext uri="{BB962C8B-B14F-4D97-AF65-F5344CB8AC3E}">
        <p14:creationId xmlns:p14="http://schemas.microsoft.com/office/powerpoint/2010/main" val="2013172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B0BF-4B42-4E1F-B929-EE7F3FB4D4F7}" type="slidenum">
              <a:rPr lang="en-US" smtClean="0"/>
              <a:t>12</a:t>
            </a:fld>
            <a:endParaRPr lang="en-US"/>
          </a:p>
        </p:txBody>
      </p:sp>
    </p:spTree>
    <p:extLst>
      <p:ext uri="{BB962C8B-B14F-4D97-AF65-F5344CB8AC3E}">
        <p14:creationId xmlns:p14="http://schemas.microsoft.com/office/powerpoint/2010/main" val="337335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6ABB4-B4B5-4B35-B70F-370125ADE005}" type="slidenum">
              <a:rPr lang="en-US" smtClean="0"/>
              <a:t>44</a:t>
            </a:fld>
            <a:endParaRPr lang="en-US"/>
          </a:p>
        </p:txBody>
      </p:sp>
    </p:spTree>
    <p:extLst>
      <p:ext uri="{BB962C8B-B14F-4D97-AF65-F5344CB8AC3E}">
        <p14:creationId xmlns:p14="http://schemas.microsoft.com/office/powerpoint/2010/main" val="89443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B0BF-4B42-4E1F-B929-EE7F3FB4D4F7}" type="slidenum">
              <a:rPr lang="en-US" smtClean="0"/>
              <a:t>52</a:t>
            </a:fld>
            <a:endParaRPr lang="en-US"/>
          </a:p>
        </p:txBody>
      </p:sp>
    </p:spTree>
    <p:extLst>
      <p:ext uri="{BB962C8B-B14F-4D97-AF65-F5344CB8AC3E}">
        <p14:creationId xmlns:p14="http://schemas.microsoft.com/office/powerpoint/2010/main" val="52887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B0BF-4B42-4E1F-B929-EE7F3FB4D4F7}" type="slidenum">
              <a:rPr lang="en-US" smtClean="0"/>
              <a:t>66</a:t>
            </a:fld>
            <a:endParaRPr lang="en-US"/>
          </a:p>
        </p:txBody>
      </p:sp>
    </p:spTree>
    <p:extLst>
      <p:ext uri="{BB962C8B-B14F-4D97-AF65-F5344CB8AC3E}">
        <p14:creationId xmlns:p14="http://schemas.microsoft.com/office/powerpoint/2010/main" val="324595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B0BF-4B42-4E1F-B929-EE7F3FB4D4F7}" type="slidenum">
              <a:rPr lang="en-US" smtClean="0"/>
              <a:t>88</a:t>
            </a:fld>
            <a:endParaRPr lang="en-US"/>
          </a:p>
        </p:txBody>
      </p:sp>
    </p:spTree>
    <p:extLst>
      <p:ext uri="{BB962C8B-B14F-4D97-AF65-F5344CB8AC3E}">
        <p14:creationId xmlns:p14="http://schemas.microsoft.com/office/powerpoint/2010/main" val="324595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B0BF-4B42-4E1F-B929-EE7F3FB4D4F7}" type="slidenum">
              <a:rPr lang="en-US" smtClean="0"/>
              <a:t>102</a:t>
            </a:fld>
            <a:endParaRPr lang="en-US"/>
          </a:p>
        </p:txBody>
      </p:sp>
    </p:spTree>
    <p:extLst>
      <p:ext uri="{BB962C8B-B14F-4D97-AF65-F5344CB8AC3E}">
        <p14:creationId xmlns:p14="http://schemas.microsoft.com/office/powerpoint/2010/main" val="52887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4B0BF-4B42-4E1F-B929-EE7F3FB4D4F7}" type="slidenum">
              <a:rPr lang="en-US" smtClean="0"/>
              <a:t>103</a:t>
            </a:fld>
            <a:endParaRPr lang="en-US"/>
          </a:p>
        </p:txBody>
      </p:sp>
    </p:spTree>
    <p:extLst>
      <p:ext uri="{BB962C8B-B14F-4D97-AF65-F5344CB8AC3E}">
        <p14:creationId xmlns:p14="http://schemas.microsoft.com/office/powerpoint/2010/main" val="1203211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DBB6D45-23DF-44C5-BF03-73A9241F3448}" type="slidenum">
              <a:rPr lang="en-US" smtClean="0"/>
              <a:pPr>
                <a:defRPr/>
              </a:pPr>
              <a:t>116</a:t>
            </a:fld>
            <a:endParaRPr lang="en-US"/>
          </a:p>
        </p:txBody>
      </p:sp>
    </p:spTree>
    <p:extLst>
      <p:ext uri="{BB962C8B-B14F-4D97-AF65-F5344CB8AC3E}">
        <p14:creationId xmlns:p14="http://schemas.microsoft.com/office/powerpoint/2010/main" val="311551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6ABB4-B4B5-4B35-B70F-370125ADE005}" type="slidenum">
              <a:rPr lang="en-US" smtClean="0"/>
              <a:t>122</a:t>
            </a:fld>
            <a:endParaRPr lang="en-US"/>
          </a:p>
        </p:txBody>
      </p:sp>
    </p:spTree>
    <p:extLst>
      <p:ext uri="{BB962C8B-B14F-4D97-AF65-F5344CB8AC3E}">
        <p14:creationId xmlns:p14="http://schemas.microsoft.com/office/powerpoint/2010/main" val="894434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C39532-B4B5-4407-A96B-ECCF4DC1483E}" type="datetime1">
              <a:rPr lang="en-US" smtClean="0"/>
              <a:t>3/25/2019</a:t>
            </a:fld>
            <a:endParaRPr lang="en-US"/>
          </a:p>
        </p:txBody>
      </p:sp>
      <p:sp>
        <p:nvSpPr>
          <p:cNvPr id="5" name="Footer Placeholder 4"/>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1768319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C56014-E243-438D-B6A3-49A07A7F194A}" type="datetime1">
              <a:rPr lang="en-US" smtClean="0"/>
              <a:t>3/25/2019</a:t>
            </a:fld>
            <a:endParaRPr lang="en-US"/>
          </a:p>
        </p:txBody>
      </p:sp>
      <p:sp>
        <p:nvSpPr>
          <p:cNvPr id="5" name="Footer Placeholder 4"/>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2764189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7BBE1-378A-4F14-B54A-AAC22785BDD1}" type="datetime1">
              <a:rPr lang="en-US" smtClean="0"/>
              <a:t>3/25/2019</a:t>
            </a:fld>
            <a:endParaRPr lang="en-US"/>
          </a:p>
        </p:txBody>
      </p:sp>
      <p:sp>
        <p:nvSpPr>
          <p:cNvPr id="5" name="Footer Placeholder 4"/>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4106791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ADBAD-4B75-4C7E-B47F-7498631D550C}" type="datetime1">
              <a:rPr lang="en-US" smtClean="0"/>
              <a:t>3/25/2019</a:t>
            </a:fld>
            <a:endParaRPr lang="en-US"/>
          </a:p>
        </p:txBody>
      </p:sp>
      <p:sp>
        <p:nvSpPr>
          <p:cNvPr id="5" name="Footer Placeholder 4"/>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295664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203E60-7311-4E0F-9BAD-6EE01EBCD538}" type="datetime1">
              <a:rPr lang="en-US" smtClean="0"/>
              <a:t>3/25/2019</a:t>
            </a:fld>
            <a:endParaRPr lang="en-US"/>
          </a:p>
        </p:txBody>
      </p:sp>
      <p:sp>
        <p:nvSpPr>
          <p:cNvPr id="5" name="Footer Placeholder 4"/>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108164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8EC975-B92B-4326-A895-66811D4AECCF}" type="datetime1">
              <a:rPr lang="en-US" smtClean="0"/>
              <a:t>3/25/2019</a:t>
            </a:fld>
            <a:endParaRPr lang="en-US"/>
          </a:p>
        </p:txBody>
      </p:sp>
      <p:sp>
        <p:nvSpPr>
          <p:cNvPr id="6" name="Footer Placeholder 5"/>
          <p:cNvSpPr>
            <a:spLocks noGrp="1"/>
          </p:cNvSpPr>
          <p:nvPr>
            <p:ph type="ftr" sz="quarter" idx="11"/>
          </p:nvPr>
        </p:nvSpPr>
        <p:spPr/>
        <p:txBody>
          <a:bodyPr/>
          <a:lstStyle/>
          <a:p>
            <a:r>
              <a:rPr lang="en-US" smtClean="0"/>
              <a:t>US+JP IF; Soni (BNL-HET)</a:t>
            </a:r>
            <a:endParaRPr lang="en-US"/>
          </a:p>
        </p:txBody>
      </p:sp>
      <p:sp>
        <p:nvSpPr>
          <p:cNvPr id="7" name="Slide Number Placeholder 6"/>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313933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FB0D0D-82B4-48A6-B8A5-F77F335BF6E1}" type="datetime1">
              <a:rPr lang="en-US" smtClean="0"/>
              <a:t>3/25/2019</a:t>
            </a:fld>
            <a:endParaRPr lang="en-US"/>
          </a:p>
        </p:txBody>
      </p:sp>
      <p:sp>
        <p:nvSpPr>
          <p:cNvPr id="8" name="Footer Placeholder 7"/>
          <p:cNvSpPr>
            <a:spLocks noGrp="1"/>
          </p:cNvSpPr>
          <p:nvPr>
            <p:ph type="ftr" sz="quarter" idx="11"/>
          </p:nvPr>
        </p:nvSpPr>
        <p:spPr/>
        <p:txBody>
          <a:bodyPr/>
          <a:lstStyle/>
          <a:p>
            <a:r>
              <a:rPr lang="en-US" smtClean="0"/>
              <a:t>US+JP IF; Soni (BNL-HET)</a:t>
            </a:r>
            <a:endParaRPr lang="en-US"/>
          </a:p>
        </p:txBody>
      </p:sp>
      <p:sp>
        <p:nvSpPr>
          <p:cNvPr id="9" name="Slide Number Placeholder 8"/>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107930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803F6D-65DA-4528-8EDF-69B54DFAE327}" type="datetime1">
              <a:rPr lang="en-US" smtClean="0"/>
              <a:t>3/25/2019</a:t>
            </a:fld>
            <a:endParaRPr lang="en-US"/>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5" name="Slide Number Placeholder 4"/>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3152830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C0AB3-90EB-4E97-8570-6DC5B73F34F7}" type="datetime1">
              <a:rPr lang="en-US" smtClean="0"/>
              <a:t>3/25/2019</a:t>
            </a:fld>
            <a:endParaRPr lang="en-US"/>
          </a:p>
        </p:txBody>
      </p:sp>
      <p:sp>
        <p:nvSpPr>
          <p:cNvPr id="3" name="Footer Placeholder 2"/>
          <p:cNvSpPr>
            <a:spLocks noGrp="1"/>
          </p:cNvSpPr>
          <p:nvPr>
            <p:ph type="ftr" sz="quarter" idx="11"/>
          </p:nvPr>
        </p:nvSpPr>
        <p:spPr/>
        <p:txBody>
          <a:bodyPr/>
          <a:lstStyle/>
          <a:p>
            <a:r>
              <a:rPr lang="en-US" smtClean="0"/>
              <a:t>US+JP IF; Soni (BNL-HET)</a:t>
            </a:r>
            <a:endParaRPr lang="en-US"/>
          </a:p>
        </p:txBody>
      </p:sp>
      <p:sp>
        <p:nvSpPr>
          <p:cNvPr id="4" name="Slide Number Placeholder 3"/>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251929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1D31CA-C611-46FA-9650-6EB6DA99CF5B}" type="datetime1">
              <a:rPr lang="en-US" smtClean="0"/>
              <a:t>3/25/2019</a:t>
            </a:fld>
            <a:endParaRPr lang="en-US"/>
          </a:p>
        </p:txBody>
      </p:sp>
      <p:sp>
        <p:nvSpPr>
          <p:cNvPr id="6" name="Footer Placeholder 5"/>
          <p:cNvSpPr>
            <a:spLocks noGrp="1"/>
          </p:cNvSpPr>
          <p:nvPr>
            <p:ph type="ftr" sz="quarter" idx="11"/>
          </p:nvPr>
        </p:nvSpPr>
        <p:spPr/>
        <p:txBody>
          <a:bodyPr/>
          <a:lstStyle/>
          <a:p>
            <a:r>
              <a:rPr lang="en-US" smtClean="0"/>
              <a:t>US+JP IF; Soni (BNL-HET)</a:t>
            </a:r>
            <a:endParaRPr lang="en-US"/>
          </a:p>
        </p:txBody>
      </p:sp>
      <p:sp>
        <p:nvSpPr>
          <p:cNvPr id="7" name="Slide Number Placeholder 6"/>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330731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0E0D3-F41D-42B0-A6B3-57A3E8A642CA}" type="datetime1">
              <a:rPr lang="en-US" smtClean="0"/>
              <a:t>3/25/2019</a:t>
            </a:fld>
            <a:endParaRPr lang="en-US"/>
          </a:p>
        </p:txBody>
      </p:sp>
      <p:sp>
        <p:nvSpPr>
          <p:cNvPr id="6" name="Footer Placeholder 5"/>
          <p:cNvSpPr>
            <a:spLocks noGrp="1"/>
          </p:cNvSpPr>
          <p:nvPr>
            <p:ph type="ftr" sz="quarter" idx="11"/>
          </p:nvPr>
        </p:nvSpPr>
        <p:spPr/>
        <p:txBody>
          <a:bodyPr/>
          <a:lstStyle/>
          <a:p>
            <a:r>
              <a:rPr lang="en-US" smtClean="0"/>
              <a:t>US+JP IF; Soni (BNL-HET)</a:t>
            </a:r>
            <a:endParaRPr lang="en-US"/>
          </a:p>
        </p:txBody>
      </p:sp>
      <p:sp>
        <p:nvSpPr>
          <p:cNvPr id="7" name="Slide Number Placeholder 6"/>
          <p:cNvSpPr>
            <a:spLocks noGrp="1"/>
          </p:cNvSpPr>
          <p:nvPr>
            <p:ph type="sldNum" sz="quarter" idx="12"/>
          </p:nvPr>
        </p:nvSpPr>
        <p:spPr/>
        <p:txBody>
          <a:bodyPr/>
          <a:lstStyle/>
          <a:p>
            <a:fld id="{7200A3B2-4775-4E96-A30B-AD2D86D8F35C}" type="slidenum">
              <a:rPr lang="en-US" smtClean="0"/>
              <a:t>‹#›</a:t>
            </a:fld>
            <a:endParaRPr lang="en-US"/>
          </a:p>
        </p:txBody>
      </p:sp>
    </p:spTree>
    <p:extLst>
      <p:ext uri="{BB962C8B-B14F-4D97-AF65-F5344CB8AC3E}">
        <p14:creationId xmlns:p14="http://schemas.microsoft.com/office/powerpoint/2010/main" val="243334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C12EB-6256-4E9C-81BD-6914C46930C0}" type="datetime1">
              <a:rPr lang="en-US" smtClean="0"/>
              <a:t>3/25/2019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US+JP IF; Soni (BNL-HET)</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0A3B2-4775-4E96-A30B-AD2D86D8F35C}" type="slidenum">
              <a:rPr lang="en-US" smtClean="0"/>
              <a:t>‹#›</a:t>
            </a:fld>
            <a:endParaRPr lang="en-US"/>
          </a:p>
        </p:txBody>
      </p:sp>
    </p:spTree>
    <p:extLst>
      <p:ext uri="{BB962C8B-B14F-4D97-AF65-F5344CB8AC3E}">
        <p14:creationId xmlns:p14="http://schemas.microsoft.com/office/powerpoint/2010/main" val="2201122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1.emf"/><Relationship Id="rId18" Type="http://schemas.openxmlformats.org/officeDocument/2006/relationships/image" Target="../media/image1111.emf"/><Relationship Id="rId26" Type="http://schemas.openxmlformats.org/officeDocument/2006/relationships/image" Target="../media/image40.emf"/><Relationship Id="rId3" Type="http://schemas.openxmlformats.org/officeDocument/2006/relationships/customXml" Target="../ink/ink15.xml"/><Relationship Id="rId21" Type="http://schemas.openxmlformats.org/officeDocument/2006/relationships/customXml" Target="../ink/ink21.xml"/><Relationship Id="rId34" Type="http://schemas.openxmlformats.org/officeDocument/2006/relationships/image" Target="../media/image16.emf"/><Relationship Id="rId7" Type="http://schemas.openxmlformats.org/officeDocument/2006/relationships/customXml" Target="../ink/ink17.xml"/><Relationship Id="rId17" Type="http://schemas.openxmlformats.org/officeDocument/2006/relationships/customXml" Target="../ink/ink19.xml"/><Relationship Id="rId25" Type="http://schemas.openxmlformats.org/officeDocument/2006/relationships/customXml" Target="../ink/ink23.xml"/><Relationship Id="rId33" Type="http://schemas.openxmlformats.org/officeDocument/2006/relationships/customXml" Target="../ink/ink27.xml"/><Relationship Id="rId2" Type="http://schemas.openxmlformats.org/officeDocument/2006/relationships/image" Target="../media/image4.png"/><Relationship Id="rId16" Type="http://schemas.openxmlformats.org/officeDocument/2006/relationships/image" Target="../media/image1012.emf"/><Relationship Id="rId20" Type="http://schemas.openxmlformats.org/officeDocument/2006/relationships/image" Target="../media/image37.emf"/><Relationship Id="rId29" Type="http://schemas.openxmlformats.org/officeDocument/2006/relationships/customXml" Target="../ink/ink25.xml"/><Relationship Id="rId1" Type="http://schemas.openxmlformats.org/officeDocument/2006/relationships/slideLayout" Target="../slideLayouts/slideLayout7.xml"/><Relationship Id="rId6" Type="http://schemas.openxmlformats.org/officeDocument/2006/relationships/image" Target="../media/image161.emf"/><Relationship Id="rId24" Type="http://schemas.openxmlformats.org/officeDocument/2006/relationships/image" Target="../media/image39.emf"/><Relationship Id="rId32" Type="http://schemas.openxmlformats.org/officeDocument/2006/relationships/image" Target="../media/image15.emf"/><Relationship Id="rId5" Type="http://schemas.openxmlformats.org/officeDocument/2006/relationships/customXml" Target="../ink/ink16.xml"/><Relationship Id="rId23" Type="http://schemas.openxmlformats.org/officeDocument/2006/relationships/customXml" Target="../ink/ink22.xml"/><Relationship Id="rId28" Type="http://schemas.openxmlformats.org/officeDocument/2006/relationships/image" Target="../media/image13.emf"/><Relationship Id="rId19" Type="http://schemas.openxmlformats.org/officeDocument/2006/relationships/customXml" Target="../ink/ink20.xml"/><Relationship Id="rId31" Type="http://schemas.openxmlformats.org/officeDocument/2006/relationships/customXml" Target="../ink/ink26.xml"/><Relationship Id="rId4" Type="http://schemas.openxmlformats.org/officeDocument/2006/relationships/image" Target="../media/image120.emf"/><Relationship Id="rId9" Type="http://schemas.openxmlformats.org/officeDocument/2006/relationships/customXml" Target="../ink/ink18.xml"/><Relationship Id="rId22" Type="http://schemas.openxmlformats.org/officeDocument/2006/relationships/image" Target="../media/image38.emf"/><Relationship Id="rId27" Type="http://schemas.openxmlformats.org/officeDocument/2006/relationships/customXml" Target="../ink/ink24.xml"/><Relationship Id="rId30" Type="http://schemas.openxmlformats.org/officeDocument/2006/relationships/image" Target="../media/image14.emf"/></Relationships>
</file>

<file path=ppt/slides/_rels/slide100.xml.rels><?xml version="1.0" encoding="UTF-8" standalone="yes"?>
<Relationships xmlns="http://schemas.openxmlformats.org/package/2006/relationships"><Relationship Id="rId8" Type="http://schemas.openxmlformats.org/officeDocument/2006/relationships/image" Target="../media/image235.emf"/><Relationship Id="rId13" Type="http://schemas.openxmlformats.org/officeDocument/2006/relationships/customXml" Target="../ink/ink530.xml"/><Relationship Id="rId18" Type="http://schemas.openxmlformats.org/officeDocument/2006/relationships/image" Target="../media/image226.emf"/><Relationship Id="rId3" Type="http://schemas.openxmlformats.org/officeDocument/2006/relationships/customXml" Target="../ink/ink527.xml"/><Relationship Id="rId12" Type="http://schemas.openxmlformats.org/officeDocument/2006/relationships/image" Target="../media/image118.emf"/><Relationship Id="rId17" Type="http://schemas.openxmlformats.org/officeDocument/2006/relationships/customXml" Target="../ink/ink532.xml"/><Relationship Id="rId2" Type="http://schemas.openxmlformats.org/officeDocument/2006/relationships/image" Target="../media/image141.png"/><Relationship Id="rId16" Type="http://schemas.openxmlformats.org/officeDocument/2006/relationships/image" Target="../media/image1213.emf"/><Relationship Id="rId20" Type="http://schemas.openxmlformats.org/officeDocument/2006/relationships/image" Target="../media/image2270.emf"/><Relationship Id="rId1" Type="http://schemas.openxmlformats.org/officeDocument/2006/relationships/slideLayout" Target="../slideLayouts/slideLayout7.xml"/><Relationship Id="rId5" Type="http://schemas.openxmlformats.org/officeDocument/2006/relationships/customXml" Target="../ink/ink528.xml"/><Relationship Id="rId15" Type="http://schemas.openxmlformats.org/officeDocument/2006/relationships/customXml" Target="../ink/ink531.xml"/><Relationship Id="rId19" Type="http://schemas.openxmlformats.org/officeDocument/2006/relationships/customXml" Target="../ink/ink533.xml"/><Relationship Id="rId4" Type="http://schemas.openxmlformats.org/officeDocument/2006/relationships/image" Target="../media/image233.emf"/><Relationship Id="rId9" Type="http://schemas.openxmlformats.org/officeDocument/2006/relationships/customXml" Target="../ink/ink529.xml"/><Relationship Id="rId14" Type="http://schemas.openxmlformats.org/officeDocument/2006/relationships/image" Target="../media/image119.emf"/></Relationships>
</file>

<file path=ppt/slides/_rels/slide101.xml.rels><?xml version="1.0" encoding="UTF-8" standalone="yes"?>
<Relationships xmlns="http://schemas.openxmlformats.org/package/2006/relationships"><Relationship Id="rId8" Type="http://schemas.openxmlformats.org/officeDocument/2006/relationships/image" Target="../media/image171.emf"/><Relationship Id="rId13" Type="http://schemas.openxmlformats.org/officeDocument/2006/relationships/customXml" Target="../ink/ink538.xml"/><Relationship Id="rId18" Type="http://schemas.openxmlformats.org/officeDocument/2006/relationships/image" Target="../media/image1111.emf"/><Relationship Id="rId26" Type="http://schemas.openxmlformats.org/officeDocument/2006/relationships/image" Target="../media/image40.emf"/><Relationship Id="rId3" Type="http://schemas.openxmlformats.org/officeDocument/2006/relationships/customXml" Target="../ink/ink534.xml"/><Relationship Id="rId21" Type="http://schemas.openxmlformats.org/officeDocument/2006/relationships/customXml" Target="../ink/ink542.xml"/><Relationship Id="rId34" Type="http://schemas.openxmlformats.org/officeDocument/2006/relationships/image" Target="../media/image433.emf"/><Relationship Id="rId7" Type="http://schemas.openxmlformats.org/officeDocument/2006/relationships/customXml" Target="../ink/ink535.xml"/><Relationship Id="rId12" Type="http://schemas.openxmlformats.org/officeDocument/2006/relationships/image" Target="../media/image2510.emf"/><Relationship Id="rId17" Type="http://schemas.openxmlformats.org/officeDocument/2006/relationships/customXml" Target="../ink/ink540.xml"/><Relationship Id="rId25" Type="http://schemas.openxmlformats.org/officeDocument/2006/relationships/customXml" Target="../ink/ink543.xml"/><Relationship Id="rId33" Type="http://schemas.openxmlformats.org/officeDocument/2006/relationships/customXml" Target="../ink/ink547.xml"/><Relationship Id="rId2" Type="http://schemas.openxmlformats.org/officeDocument/2006/relationships/image" Target="../media/image4.png"/><Relationship Id="rId16" Type="http://schemas.openxmlformats.org/officeDocument/2006/relationships/image" Target="../media/image1012.emf"/><Relationship Id="rId20" Type="http://schemas.openxmlformats.org/officeDocument/2006/relationships/image" Target="../media/image370.emf"/><Relationship Id="rId29" Type="http://schemas.openxmlformats.org/officeDocument/2006/relationships/customXml" Target="../ink/ink545.xml"/><Relationship Id="rId1" Type="http://schemas.openxmlformats.org/officeDocument/2006/relationships/slideLayout" Target="../slideLayouts/slideLayout7.xml"/><Relationship Id="rId6" Type="http://schemas.openxmlformats.org/officeDocument/2006/relationships/image" Target="../media/image161.emf"/><Relationship Id="rId11" Type="http://schemas.openxmlformats.org/officeDocument/2006/relationships/customXml" Target="../ink/ink537.xml"/><Relationship Id="rId24" Type="http://schemas.openxmlformats.org/officeDocument/2006/relationships/image" Target="../media/image391.emf"/><Relationship Id="rId32" Type="http://schemas.openxmlformats.org/officeDocument/2006/relationships/image" Target="../media/image422.emf"/><Relationship Id="rId15" Type="http://schemas.openxmlformats.org/officeDocument/2006/relationships/customXml" Target="../ink/ink539.xml"/><Relationship Id="rId28" Type="http://schemas.openxmlformats.org/officeDocument/2006/relationships/image" Target="../media/image381.emf"/><Relationship Id="rId10" Type="http://schemas.openxmlformats.org/officeDocument/2006/relationships/image" Target="../media/image181.emf"/><Relationship Id="rId19" Type="http://schemas.openxmlformats.org/officeDocument/2006/relationships/customXml" Target="../ink/ink541.xml"/><Relationship Id="rId31" Type="http://schemas.openxmlformats.org/officeDocument/2006/relationships/customXml" Target="../ink/ink546.xml"/><Relationship Id="rId9" Type="http://schemas.openxmlformats.org/officeDocument/2006/relationships/customXml" Target="../ink/ink536.xml"/><Relationship Id="rId14" Type="http://schemas.openxmlformats.org/officeDocument/2006/relationships/image" Target="../media/image710.emf"/><Relationship Id="rId27" Type="http://schemas.openxmlformats.org/officeDocument/2006/relationships/customXml" Target="../ink/ink544.xml"/><Relationship Id="rId30" Type="http://schemas.openxmlformats.org/officeDocument/2006/relationships/image" Target="../media/image412.emf"/></Relationships>
</file>

<file path=ppt/slides/_rels/slide102.xml.rels><?xml version="1.0" encoding="UTF-8" standalone="yes"?>
<Relationships xmlns="http://schemas.openxmlformats.org/package/2006/relationships"><Relationship Id="rId8" Type="http://schemas.openxmlformats.org/officeDocument/2006/relationships/customXml" Target="../ink/ink549.xml"/><Relationship Id="rId13" Type="http://schemas.openxmlformats.org/officeDocument/2006/relationships/image" Target="../media/image213.emf"/><Relationship Id="rId18" Type="http://schemas.openxmlformats.org/officeDocument/2006/relationships/customXml" Target="../ink/ink554.xml"/><Relationship Id="rId3" Type="http://schemas.openxmlformats.org/officeDocument/2006/relationships/image" Target="../media/image106.png"/><Relationship Id="rId21" Type="http://schemas.openxmlformats.org/officeDocument/2006/relationships/image" Target="../media/image221.emf"/><Relationship Id="rId7" Type="http://schemas.openxmlformats.org/officeDocument/2006/relationships/image" Target="../media/image513.emf"/><Relationship Id="rId12" Type="http://schemas.openxmlformats.org/officeDocument/2006/relationships/customXml" Target="../ink/ink551.xml"/><Relationship Id="rId17" Type="http://schemas.openxmlformats.org/officeDocument/2006/relationships/image" Target="../media/image216.emf"/><Relationship Id="rId25" Type="http://schemas.openxmlformats.org/officeDocument/2006/relationships/image" Target="../media/image223.emf"/><Relationship Id="rId2" Type="http://schemas.openxmlformats.org/officeDocument/2006/relationships/notesSlide" Target="../notesSlides/notesSlide6.xml"/><Relationship Id="rId16" Type="http://schemas.openxmlformats.org/officeDocument/2006/relationships/customXml" Target="../ink/ink553.xml"/><Relationship Id="rId20" Type="http://schemas.openxmlformats.org/officeDocument/2006/relationships/customXml" Target="../ink/ink555.xml"/><Relationship Id="rId1" Type="http://schemas.openxmlformats.org/officeDocument/2006/relationships/slideLayout" Target="../slideLayouts/slideLayout7.xml"/><Relationship Id="rId11" Type="http://schemas.openxmlformats.org/officeDocument/2006/relationships/image" Target="../media/image212.emf"/><Relationship Id="rId24" Type="http://schemas.openxmlformats.org/officeDocument/2006/relationships/customXml" Target="../ink/ink557.xml"/><Relationship Id="rId5" Type="http://schemas.openxmlformats.org/officeDocument/2006/relationships/customXml" Target="../ink/ink548.xml"/><Relationship Id="rId15" Type="http://schemas.openxmlformats.org/officeDocument/2006/relationships/image" Target="../media/image215.emf"/><Relationship Id="rId23" Type="http://schemas.openxmlformats.org/officeDocument/2006/relationships/image" Target="../media/image222.emf"/><Relationship Id="rId10" Type="http://schemas.openxmlformats.org/officeDocument/2006/relationships/customXml" Target="../ink/ink550.xml"/><Relationship Id="rId19" Type="http://schemas.openxmlformats.org/officeDocument/2006/relationships/image" Target="../media/image217.emf"/><Relationship Id="rId4" Type="http://schemas.openxmlformats.org/officeDocument/2006/relationships/image" Target="../media/image107.png"/><Relationship Id="rId9" Type="http://schemas.openxmlformats.org/officeDocument/2006/relationships/image" Target="../media/image210.emf"/><Relationship Id="rId14" Type="http://schemas.openxmlformats.org/officeDocument/2006/relationships/customXml" Target="../ink/ink552.xml"/><Relationship Id="rId22" Type="http://schemas.openxmlformats.org/officeDocument/2006/relationships/customXml" Target="../ink/ink556.xml"/></Relationships>
</file>

<file path=ppt/slides/_rels/slide103.xml.rels><?xml version="1.0" encoding="UTF-8" standalone="yes"?>
<Relationships xmlns="http://schemas.openxmlformats.org/package/2006/relationships"><Relationship Id="rId18" Type="http://schemas.openxmlformats.org/officeDocument/2006/relationships/image" Target="../media/image470.emf"/><Relationship Id="rId26" Type="http://schemas.openxmlformats.org/officeDocument/2006/relationships/image" Target="../media/image208.emf"/><Relationship Id="rId3" Type="http://schemas.openxmlformats.org/officeDocument/2006/relationships/image" Target="../media/image105.png"/><Relationship Id="rId21" Type="http://schemas.openxmlformats.org/officeDocument/2006/relationships/customXml" Target="../ink/ink562.xml"/><Relationship Id="rId25" Type="http://schemas.openxmlformats.org/officeDocument/2006/relationships/customXml" Target="../ink/ink564.xml"/><Relationship Id="rId2" Type="http://schemas.openxmlformats.org/officeDocument/2006/relationships/notesSlide" Target="../notesSlides/notesSlide7.xml"/><Relationship Id="rId20" Type="http://schemas.openxmlformats.org/officeDocument/2006/relationships/image" Target="../media/image2052.emf"/><Relationship Id="rId1" Type="http://schemas.openxmlformats.org/officeDocument/2006/relationships/slideLayout" Target="../slideLayouts/slideLayout7.xml"/><Relationship Id="rId6" Type="http://schemas.openxmlformats.org/officeDocument/2006/relationships/customXml" Target="../ink/ink559.xml"/><Relationship Id="rId11" Type="http://schemas.openxmlformats.org/officeDocument/2006/relationships/customXml" Target="../ink/ink560.xml"/><Relationship Id="rId24" Type="http://schemas.openxmlformats.org/officeDocument/2006/relationships/image" Target="../media/image207.emf"/><Relationship Id="rId5" Type="http://schemas.openxmlformats.org/officeDocument/2006/relationships/image" Target="../media/image400.emf"/><Relationship Id="rId23" Type="http://schemas.openxmlformats.org/officeDocument/2006/relationships/customXml" Target="../ink/ink563.xml"/><Relationship Id="rId10" Type="http://schemas.openxmlformats.org/officeDocument/2006/relationships/image" Target="../media/image430.emf"/><Relationship Id="rId19" Type="http://schemas.openxmlformats.org/officeDocument/2006/relationships/customXml" Target="../ink/ink561.xml"/><Relationship Id="rId4" Type="http://schemas.openxmlformats.org/officeDocument/2006/relationships/customXml" Target="../ink/ink558.xml"/><Relationship Id="rId22" Type="http://schemas.openxmlformats.org/officeDocument/2006/relationships/image" Target="../media/image206.emf"/></Relationships>
</file>

<file path=ppt/slides/_rels/slide104.xml.rels><?xml version="1.0" encoding="UTF-8" standalone="yes"?>
<Relationships xmlns="http://schemas.openxmlformats.org/package/2006/relationships"><Relationship Id="rId8" Type="http://schemas.openxmlformats.org/officeDocument/2006/relationships/customXml" Target="../ink/ink568.xml"/><Relationship Id="rId13" Type="http://schemas.openxmlformats.org/officeDocument/2006/relationships/image" Target="../media/image1650.emf"/><Relationship Id="rId3" Type="http://schemas.openxmlformats.org/officeDocument/2006/relationships/image" Target="../media/image730.emf"/><Relationship Id="rId7" Type="http://schemas.openxmlformats.org/officeDocument/2006/relationships/image" Target="../media/image750.emf"/><Relationship Id="rId12" Type="http://schemas.openxmlformats.org/officeDocument/2006/relationships/customXml" Target="../ink/ink570.xml"/><Relationship Id="rId2" Type="http://schemas.openxmlformats.org/officeDocument/2006/relationships/customXml" Target="../ink/ink565.xml"/><Relationship Id="rId1" Type="http://schemas.openxmlformats.org/officeDocument/2006/relationships/slideLayout" Target="../slideLayouts/slideLayout2.xml"/><Relationship Id="rId6" Type="http://schemas.openxmlformats.org/officeDocument/2006/relationships/customXml" Target="../ink/ink567.xml"/><Relationship Id="rId11" Type="http://schemas.openxmlformats.org/officeDocument/2006/relationships/image" Target="../media/image780.emf"/><Relationship Id="rId5" Type="http://schemas.openxmlformats.org/officeDocument/2006/relationships/image" Target="../media/image740.emf"/><Relationship Id="rId10" Type="http://schemas.openxmlformats.org/officeDocument/2006/relationships/customXml" Target="../ink/ink569.xml"/><Relationship Id="rId4" Type="http://schemas.openxmlformats.org/officeDocument/2006/relationships/customXml" Target="../ink/ink566.xml"/><Relationship Id="rId9" Type="http://schemas.openxmlformats.org/officeDocument/2006/relationships/image" Target="../media/image770.emf"/></Relationships>
</file>

<file path=ppt/slides/_rels/slide105.xml.rels><?xml version="1.0" encoding="UTF-8" standalone="yes"?>
<Relationships xmlns="http://schemas.openxmlformats.org/package/2006/relationships"><Relationship Id="rId8" Type="http://schemas.openxmlformats.org/officeDocument/2006/relationships/customXml" Target="../ink/ink573.xml"/><Relationship Id="rId3" Type="http://schemas.openxmlformats.org/officeDocument/2006/relationships/image" Target="../media/image87.png"/><Relationship Id="rId7" Type="http://schemas.openxmlformats.org/officeDocument/2006/relationships/image" Target="../media/image185.emf"/><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customXml" Target="../ink/ink572.xml"/><Relationship Id="rId5" Type="http://schemas.openxmlformats.org/officeDocument/2006/relationships/image" Target="../media/image1051.emf"/><Relationship Id="rId4" Type="http://schemas.openxmlformats.org/officeDocument/2006/relationships/customXml" Target="../ink/ink571.xml"/><Relationship Id="rId9" Type="http://schemas.openxmlformats.org/officeDocument/2006/relationships/image" Target="../media/image180.emf"/></Relationships>
</file>

<file path=ppt/slides/_rels/slide106.xml.rels><?xml version="1.0" encoding="UTF-8" standalone="yes"?>
<Relationships xmlns="http://schemas.openxmlformats.org/package/2006/relationships"><Relationship Id="rId8" Type="http://schemas.openxmlformats.org/officeDocument/2006/relationships/customXml" Target="../ink/ink577.xml"/><Relationship Id="rId13" Type="http://schemas.openxmlformats.org/officeDocument/2006/relationships/image" Target="../media/image1960.emf"/><Relationship Id="rId3" Type="http://schemas.openxmlformats.org/officeDocument/2006/relationships/image" Target="../media/image1420.emf"/><Relationship Id="rId7" Type="http://schemas.openxmlformats.org/officeDocument/2006/relationships/image" Target="../media/image1910.emf"/><Relationship Id="rId12" Type="http://schemas.openxmlformats.org/officeDocument/2006/relationships/customXml" Target="../ink/ink579.xml"/><Relationship Id="rId17" Type="http://schemas.openxmlformats.org/officeDocument/2006/relationships/image" Target="../media/image1980.emf"/><Relationship Id="rId2" Type="http://schemas.openxmlformats.org/officeDocument/2006/relationships/customXml" Target="../ink/ink574.xml"/><Relationship Id="rId16" Type="http://schemas.openxmlformats.org/officeDocument/2006/relationships/customXml" Target="../ink/ink581.xml"/><Relationship Id="rId1" Type="http://schemas.openxmlformats.org/officeDocument/2006/relationships/slideLayout" Target="../slideLayouts/slideLayout2.xml"/><Relationship Id="rId6" Type="http://schemas.openxmlformats.org/officeDocument/2006/relationships/customXml" Target="../ink/ink576.xml"/><Relationship Id="rId11" Type="http://schemas.openxmlformats.org/officeDocument/2006/relationships/image" Target="../media/image1950.emf"/><Relationship Id="rId5" Type="http://schemas.openxmlformats.org/officeDocument/2006/relationships/image" Target="../media/image1430.emf"/><Relationship Id="rId15" Type="http://schemas.openxmlformats.org/officeDocument/2006/relationships/image" Target="../media/image1970.emf"/><Relationship Id="rId10" Type="http://schemas.openxmlformats.org/officeDocument/2006/relationships/customXml" Target="../ink/ink578.xml"/><Relationship Id="rId4" Type="http://schemas.openxmlformats.org/officeDocument/2006/relationships/customXml" Target="../ink/ink575.xml"/><Relationship Id="rId9" Type="http://schemas.openxmlformats.org/officeDocument/2006/relationships/image" Target="../media/image1940.emf"/><Relationship Id="rId14" Type="http://schemas.openxmlformats.org/officeDocument/2006/relationships/customXml" Target="../ink/ink580.xml"/></Relationships>
</file>

<file path=ppt/slides/_rels/slide107.xml.rels><?xml version="1.0" encoding="UTF-8" standalone="yes"?>
<Relationships xmlns="http://schemas.openxmlformats.org/package/2006/relationships"><Relationship Id="rId8" Type="http://schemas.openxmlformats.org/officeDocument/2006/relationships/customXml" Target="../ink/ink585.xml"/><Relationship Id="rId13" Type="http://schemas.openxmlformats.org/officeDocument/2006/relationships/image" Target="../media/image520.emf"/><Relationship Id="rId18" Type="http://schemas.openxmlformats.org/officeDocument/2006/relationships/customXml" Target="../ink/ink590.xml"/><Relationship Id="rId3" Type="http://schemas.openxmlformats.org/officeDocument/2006/relationships/image" Target="../media/image410.emf"/><Relationship Id="rId21" Type="http://schemas.openxmlformats.org/officeDocument/2006/relationships/image" Target="../media/image162.emf"/><Relationship Id="rId7" Type="http://schemas.openxmlformats.org/officeDocument/2006/relationships/image" Target="../media/image490.emf"/><Relationship Id="rId12" Type="http://schemas.openxmlformats.org/officeDocument/2006/relationships/customXml" Target="../ink/ink587.xml"/><Relationship Id="rId17" Type="http://schemas.openxmlformats.org/officeDocument/2006/relationships/image" Target="../media/image540.emf"/><Relationship Id="rId25" Type="http://schemas.openxmlformats.org/officeDocument/2006/relationships/image" Target="../media/image164.emf"/><Relationship Id="rId2" Type="http://schemas.openxmlformats.org/officeDocument/2006/relationships/customXml" Target="../ink/ink582.xml"/><Relationship Id="rId16" Type="http://schemas.openxmlformats.org/officeDocument/2006/relationships/customXml" Target="../ink/ink589.xml"/><Relationship Id="rId20" Type="http://schemas.openxmlformats.org/officeDocument/2006/relationships/customXml" Target="../ink/ink591.xml"/><Relationship Id="rId1" Type="http://schemas.openxmlformats.org/officeDocument/2006/relationships/slideLayout" Target="../slideLayouts/slideLayout2.xml"/><Relationship Id="rId6" Type="http://schemas.openxmlformats.org/officeDocument/2006/relationships/customXml" Target="../ink/ink584.xml"/><Relationship Id="rId11" Type="http://schemas.openxmlformats.org/officeDocument/2006/relationships/image" Target="../media/image510.emf"/><Relationship Id="rId24" Type="http://schemas.openxmlformats.org/officeDocument/2006/relationships/customXml" Target="../ink/ink593.xml"/><Relationship Id="rId5" Type="http://schemas.openxmlformats.org/officeDocument/2006/relationships/image" Target="../media/image420.emf"/><Relationship Id="rId15" Type="http://schemas.openxmlformats.org/officeDocument/2006/relationships/image" Target="../media/image530.emf"/><Relationship Id="rId23" Type="http://schemas.openxmlformats.org/officeDocument/2006/relationships/image" Target="../media/image163.emf"/><Relationship Id="rId10" Type="http://schemas.openxmlformats.org/officeDocument/2006/relationships/customXml" Target="../ink/ink586.xml"/><Relationship Id="rId19" Type="http://schemas.openxmlformats.org/officeDocument/2006/relationships/image" Target="../media/image550.emf"/><Relationship Id="rId4" Type="http://schemas.openxmlformats.org/officeDocument/2006/relationships/customXml" Target="../ink/ink583.xml"/><Relationship Id="rId9" Type="http://schemas.openxmlformats.org/officeDocument/2006/relationships/image" Target="../media/image500.emf"/><Relationship Id="rId14" Type="http://schemas.openxmlformats.org/officeDocument/2006/relationships/customXml" Target="../ink/ink588.xml"/><Relationship Id="rId22" Type="http://schemas.openxmlformats.org/officeDocument/2006/relationships/customXml" Target="../ink/ink592.xml"/></Relationships>
</file>

<file path=ppt/slides/_rels/slide108.xml.rels><?xml version="1.0" encoding="UTF-8" standalone="yes"?>
<Relationships xmlns="http://schemas.openxmlformats.org/package/2006/relationships"><Relationship Id="rId13" Type="http://schemas.openxmlformats.org/officeDocument/2006/relationships/image" Target="../media/image1262.emf"/><Relationship Id="rId18" Type="http://schemas.openxmlformats.org/officeDocument/2006/relationships/customXml" Target="../ink/ink602.xml"/><Relationship Id="rId26" Type="http://schemas.openxmlformats.org/officeDocument/2006/relationships/customXml" Target="../ink/ink606.xml"/><Relationship Id="rId39" Type="http://schemas.openxmlformats.org/officeDocument/2006/relationships/image" Target="../media/image1451.emf"/><Relationship Id="rId21" Type="http://schemas.openxmlformats.org/officeDocument/2006/relationships/image" Target="../media/image130.emf"/><Relationship Id="rId34" Type="http://schemas.openxmlformats.org/officeDocument/2006/relationships/customXml" Target="../ink/ink610.xml"/><Relationship Id="rId7" Type="http://schemas.openxmlformats.org/officeDocument/2006/relationships/image" Target="../media/image811.emf"/><Relationship Id="rId2" Type="http://schemas.openxmlformats.org/officeDocument/2006/relationships/customXml" Target="../ink/ink594.xml"/><Relationship Id="rId16" Type="http://schemas.openxmlformats.org/officeDocument/2006/relationships/customXml" Target="../ink/ink601.xml"/><Relationship Id="rId20" Type="http://schemas.openxmlformats.org/officeDocument/2006/relationships/customXml" Target="../ink/ink603.xml"/><Relationship Id="rId29" Type="http://schemas.openxmlformats.org/officeDocument/2006/relationships/image" Target="../media/image1330.emf"/><Relationship Id="rId41" Type="http://schemas.openxmlformats.org/officeDocument/2006/relationships/image" Target="../media/image147.emf"/><Relationship Id="rId1" Type="http://schemas.openxmlformats.org/officeDocument/2006/relationships/slideLayout" Target="../slideLayouts/slideLayout2.xml"/><Relationship Id="rId6" Type="http://schemas.openxmlformats.org/officeDocument/2006/relationships/customXml" Target="../ink/ink596.xml"/><Relationship Id="rId11" Type="http://schemas.openxmlformats.org/officeDocument/2006/relationships/image" Target="../media/image125.emf"/><Relationship Id="rId24" Type="http://schemas.openxmlformats.org/officeDocument/2006/relationships/customXml" Target="../ink/ink605.xml"/><Relationship Id="rId32" Type="http://schemas.openxmlformats.org/officeDocument/2006/relationships/customXml" Target="../ink/ink609.xml"/><Relationship Id="rId37" Type="http://schemas.openxmlformats.org/officeDocument/2006/relationships/image" Target="../media/image1440.emf"/><Relationship Id="rId40" Type="http://schemas.openxmlformats.org/officeDocument/2006/relationships/customXml" Target="../ink/ink613.xml"/><Relationship Id="rId5" Type="http://schemas.openxmlformats.org/officeDocument/2006/relationships/image" Target="../media/image791.emf"/><Relationship Id="rId15" Type="http://schemas.openxmlformats.org/officeDocument/2006/relationships/image" Target="../media/image1271.emf"/><Relationship Id="rId23" Type="http://schemas.openxmlformats.org/officeDocument/2006/relationships/image" Target="../media/image1314.emf"/><Relationship Id="rId28" Type="http://schemas.openxmlformats.org/officeDocument/2006/relationships/customXml" Target="../ink/ink607.xml"/><Relationship Id="rId36" Type="http://schemas.openxmlformats.org/officeDocument/2006/relationships/customXml" Target="../ink/ink611.xml"/><Relationship Id="rId10" Type="http://schemas.openxmlformats.org/officeDocument/2006/relationships/customXml" Target="../ink/ink598.xml"/><Relationship Id="rId19" Type="http://schemas.openxmlformats.org/officeDocument/2006/relationships/image" Target="../media/image1292.emf"/><Relationship Id="rId31" Type="http://schemas.openxmlformats.org/officeDocument/2006/relationships/image" Target="../media/image160.emf"/><Relationship Id="rId4" Type="http://schemas.openxmlformats.org/officeDocument/2006/relationships/customXml" Target="../ink/ink595.xml"/><Relationship Id="rId9" Type="http://schemas.openxmlformats.org/officeDocument/2006/relationships/image" Target="../media/image103.emf"/><Relationship Id="rId14" Type="http://schemas.openxmlformats.org/officeDocument/2006/relationships/customXml" Target="../ink/ink600.xml"/><Relationship Id="rId22" Type="http://schemas.openxmlformats.org/officeDocument/2006/relationships/customXml" Target="../ink/ink604.xml"/><Relationship Id="rId27" Type="http://schemas.openxmlformats.org/officeDocument/2006/relationships/image" Target="../media/image1320.emf"/><Relationship Id="rId30" Type="http://schemas.openxmlformats.org/officeDocument/2006/relationships/customXml" Target="../ink/ink608.xml"/><Relationship Id="rId35" Type="http://schemas.openxmlformats.org/officeDocument/2006/relationships/image" Target="../media/image166.emf"/><Relationship Id="rId8" Type="http://schemas.openxmlformats.org/officeDocument/2006/relationships/customXml" Target="../ink/ink597.xml"/><Relationship Id="rId3" Type="http://schemas.openxmlformats.org/officeDocument/2006/relationships/image" Target="../media/image781.emf"/><Relationship Id="rId12" Type="http://schemas.openxmlformats.org/officeDocument/2006/relationships/customXml" Target="../ink/ink599.xml"/><Relationship Id="rId17" Type="http://schemas.openxmlformats.org/officeDocument/2006/relationships/image" Target="../media/image1282.emf"/><Relationship Id="rId25" Type="http://schemas.openxmlformats.org/officeDocument/2006/relationships/image" Target="../media/image1360.emf"/><Relationship Id="rId33" Type="http://schemas.openxmlformats.org/officeDocument/2006/relationships/image" Target="../media/image165.emf"/><Relationship Id="rId38" Type="http://schemas.openxmlformats.org/officeDocument/2006/relationships/customXml" Target="../ink/ink612.xml"/></Relationships>
</file>

<file path=ppt/slides/_rels/slide109.xml.rels><?xml version="1.0" encoding="UTF-8" standalone="yes"?>
<Relationships xmlns="http://schemas.openxmlformats.org/package/2006/relationships"><Relationship Id="rId8" Type="http://schemas.openxmlformats.org/officeDocument/2006/relationships/customXml" Target="../ink/ink617.xml"/><Relationship Id="rId13" Type="http://schemas.openxmlformats.org/officeDocument/2006/relationships/image" Target="../media/image148.emf"/><Relationship Id="rId18" Type="http://schemas.openxmlformats.org/officeDocument/2006/relationships/customXml" Target="../ink/ink622.xml"/><Relationship Id="rId3" Type="http://schemas.openxmlformats.org/officeDocument/2006/relationships/image" Target="../media/image1420.emf"/><Relationship Id="rId21" Type="http://schemas.openxmlformats.org/officeDocument/2006/relationships/image" Target="../media/image153.emf"/><Relationship Id="rId7" Type="http://schemas.openxmlformats.org/officeDocument/2006/relationships/image" Target="../media/image1441.emf"/><Relationship Id="rId12" Type="http://schemas.openxmlformats.org/officeDocument/2006/relationships/customXml" Target="../ink/ink619.xml"/><Relationship Id="rId17" Type="http://schemas.openxmlformats.org/officeDocument/2006/relationships/image" Target="../media/image151.emf"/><Relationship Id="rId2" Type="http://schemas.openxmlformats.org/officeDocument/2006/relationships/customXml" Target="../ink/ink614.xml"/><Relationship Id="rId16" Type="http://schemas.openxmlformats.org/officeDocument/2006/relationships/customXml" Target="../ink/ink621.xml"/><Relationship Id="rId20" Type="http://schemas.openxmlformats.org/officeDocument/2006/relationships/customXml" Target="../ink/ink623.xml"/><Relationship Id="rId1" Type="http://schemas.openxmlformats.org/officeDocument/2006/relationships/slideLayout" Target="../slideLayouts/slideLayout2.xml"/><Relationship Id="rId6" Type="http://schemas.openxmlformats.org/officeDocument/2006/relationships/customXml" Target="../ink/ink616.xml"/><Relationship Id="rId11" Type="http://schemas.openxmlformats.org/officeDocument/2006/relationships/image" Target="../media/image1470.emf"/><Relationship Id="rId5" Type="http://schemas.openxmlformats.org/officeDocument/2006/relationships/image" Target="../media/image1430.emf"/><Relationship Id="rId15" Type="http://schemas.openxmlformats.org/officeDocument/2006/relationships/image" Target="../media/image149.emf"/><Relationship Id="rId10" Type="http://schemas.openxmlformats.org/officeDocument/2006/relationships/customXml" Target="../ink/ink618.xml"/><Relationship Id="rId19" Type="http://schemas.openxmlformats.org/officeDocument/2006/relationships/image" Target="../media/image152.emf"/><Relationship Id="rId4" Type="http://schemas.openxmlformats.org/officeDocument/2006/relationships/customXml" Target="../ink/ink615.xml"/><Relationship Id="rId9" Type="http://schemas.openxmlformats.org/officeDocument/2006/relationships/image" Target="../media/image1450.emf"/><Relationship Id="rId14" Type="http://schemas.openxmlformats.org/officeDocument/2006/relationships/customXml" Target="../ink/ink620.xml"/></Relationships>
</file>

<file path=ppt/slides/_rels/slide11.xml.rels><?xml version="1.0" encoding="UTF-8" standalone="yes"?>
<Relationships xmlns="http://schemas.openxmlformats.org/package/2006/relationships"><Relationship Id="rId13" Type="http://schemas.openxmlformats.org/officeDocument/2006/relationships/customXml" Target="../ink/ink31.xml"/><Relationship Id="rId26" Type="http://schemas.openxmlformats.org/officeDocument/2006/relationships/image" Target="../media/image20.emf"/><Relationship Id="rId39" Type="http://schemas.openxmlformats.org/officeDocument/2006/relationships/customXml" Target="../ink/ink38.xml"/><Relationship Id="rId21" Type="http://schemas.openxmlformats.org/officeDocument/2006/relationships/customXml" Target="../ink/ink34.xml"/><Relationship Id="rId34" Type="http://schemas.openxmlformats.org/officeDocument/2006/relationships/image" Target="../media/image243.emf"/><Relationship Id="rId42" Type="http://schemas.openxmlformats.org/officeDocument/2006/relationships/image" Target="../media/image282.emf"/><Relationship Id="rId47" Type="http://schemas.openxmlformats.org/officeDocument/2006/relationships/customXml" Target="../ink/ink42.xml"/><Relationship Id="rId50" Type="http://schemas.openxmlformats.org/officeDocument/2006/relationships/image" Target="../media/image44.emf"/><Relationship Id="rId55" Type="http://schemas.openxmlformats.org/officeDocument/2006/relationships/customXml" Target="../ink/ink46.xml"/><Relationship Id="rId63" Type="http://schemas.openxmlformats.org/officeDocument/2006/relationships/customXml" Target="../ink/ink50.xml"/><Relationship Id="rId7" Type="http://schemas.openxmlformats.org/officeDocument/2006/relationships/customXml" Target="../ink/ink29.xml"/><Relationship Id="rId2" Type="http://schemas.openxmlformats.org/officeDocument/2006/relationships/image" Target="../media/image5.png"/><Relationship Id="rId16" Type="http://schemas.openxmlformats.org/officeDocument/2006/relationships/image" Target="../media/image150.emf"/><Relationship Id="rId29" Type="http://schemas.openxmlformats.org/officeDocument/2006/relationships/customXml" Target="../ink/ink36.xml"/><Relationship Id="rId1" Type="http://schemas.openxmlformats.org/officeDocument/2006/relationships/slideLayout" Target="../slideLayouts/slideLayout7.xml"/><Relationship Id="rId6" Type="http://schemas.openxmlformats.org/officeDocument/2006/relationships/image" Target="../media/image1012.emf"/><Relationship Id="rId11" Type="http://schemas.openxmlformats.org/officeDocument/2006/relationships/customXml" Target="../ink/ink30.xml"/><Relationship Id="rId40" Type="http://schemas.openxmlformats.org/officeDocument/2006/relationships/image" Target="../media/image274.emf"/><Relationship Id="rId45" Type="http://schemas.openxmlformats.org/officeDocument/2006/relationships/customXml" Target="../ink/ink41.xml"/><Relationship Id="rId53" Type="http://schemas.openxmlformats.org/officeDocument/2006/relationships/customXml" Target="../ink/ink45.xml"/><Relationship Id="rId58" Type="http://schemas.openxmlformats.org/officeDocument/2006/relationships/image" Target="../media/image48.emf"/><Relationship Id="rId15" Type="http://schemas.openxmlformats.org/officeDocument/2006/relationships/customXml" Target="../ink/ink32.xml"/><Relationship Id="rId28" Type="http://schemas.openxmlformats.org/officeDocument/2006/relationships/image" Target="../media/image218.emf"/><Relationship Id="rId49" Type="http://schemas.openxmlformats.org/officeDocument/2006/relationships/customXml" Target="../ink/ink43.xml"/><Relationship Id="rId57" Type="http://schemas.openxmlformats.org/officeDocument/2006/relationships/customXml" Target="../ink/ink47.xml"/><Relationship Id="rId61" Type="http://schemas.openxmlformats.org/officeDocument/2006/relationships/customXml" Target="../ink/ink49.xml"/><Relationship Id="rId10" Type="http://schemas.openxmlformats.org/officeDocument/2006/relationships/image" Target="../media/image1210.emf"/><Relationship Id="rId44" Type="http://schemas.openxmlformats.org/officeDocument/2006/relationships/image" Target="../media/image411.emf"/><Relationship Id="rId52" Type="http://schemas.openxmlformats.org/officeDocument/2006/relationships/image" Target="../media/image45.emf"/><Relationship Id="rId60" Type="http://schemas.openxmlformats.org/officeDocument/2006/relationships/image" Target="../media/image49.emf"/><Relationship Id="rId14" Type="http://schemas.openxmlformats.org/officeDocument/2006/relationships/image" Target="../media/image140.emf"/><Relationship Id="rId27" Type="http://schemas.openxmlformats.org/officeDocument/2006/relationships/customXml" Target="../ink/ink35.xml"/><Relationship Id="rId35" Type="http://schemas.openxmlformats.org/officeDocument/2006/relationships/customXml" Target="../ink/ink37.xml"/><Relationship Id="rId43" Type="http://schemas.openxmlformats.org/officeDocument/2006/relationships/customXml" Target="../ink/ink40.xml"/><Relationship Id="rId48" Type="http://schemas.openxmlformats.org/officeDocument/2006/relationships/image" Target="../media/image431.emf"/><Relationship Id="rId56" Type="http://schemas.openxmlformats.org/officeDocument/2006/relationships/image" Target="../media/image47.emf"/><Relationship Id="rId64" Type="http://schemas.openxmlformats.org/officeDocument/2006/relationships/image" Target="../media/image51.emf"/><Relationship Id="rId51" Type="http://schemas.openxmlformats.org/officeDocument/2006/relationships/customXml" Target="../ink/ink44.xml"/><Relationship Id="rId3" Type="http://schemas.openxmlformats.org/officeDocument/2006/relationships/customXml" Target="../ink/ink28.xml"/><Relationship Id="rId12" Type="http://schemas.openxmlformats.org/officeDocument/2006/relationships/image" Target="../media/image1311.emf"/><Relationship Id="rId17" Type="http://schemas.openxmlformats.org/officeDocument/2006/relationships/customXml" Target="../ink/ink33.xml"/><Relationship Id="rId38" Type="http://schemas.openxmlformats.org/officeDocument/2006/relationships/image" Target="../media/image263.emf"/><Relationship Id="rId46" Type="http://schemas.openxmlformats.org/officeDocument/2006/relationships/image" Target="../media/image421.emf"/><Relationship Id="rId59" Type="http://schemas.openxmlformats.org/officeDocument/2006/relationships/customXml" Target="../ink/ink48.xml"/><Relationship Id="rId20" Type="http://schemas.openxmlformats.org/officeDocument/2006/relationships/image" Target="../media/image176.emf"/><Relationship Id="rId41" Type="http://schemas.openxmlformats.org/officeDocument/2006/relationships/customXml" Target="../ink/ink39.xml"/><Relationship Id="rId54" Type="http://schemas.openxmlformats.org/officeDocument/2006/relationships/image" Target="../media/image46.emf"/><Relationship Id="rId62" Type="http://schemas.openxmlformats.org/officeDocument/2006/relationships/image" Target="../media/image50.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622.emf"/><Relationship Id="rId13" Type="http://schemas.openxmlformats.org/officeDocument/2006/relationships/customXml" Target="../ink/ink629.xml"/><Relationship Id="rId3" Type="http://schemas.openxmlformats.org/officeDocument/2006/relationships/customXml" Target="../ink/ink624.xml"/><Relationship Id="rId7" Type="http://schemas.openxmlformats.org/officeDocument/2006/relationships/customXml" Target="../ink/ink626.xml"/><Relationship Id="rId12" Type="http://schemas.openxmlformats.org/officeDocument/2006/relationships/image" Target="../media/image691.emf"/><Relationship Id="rId2" Type="http://schemas.openxmlformats.org/officeDocument/2006/relationships/image" Target="../media/image143.png"/><Relationship Id="rId16" Type="http://schemas.openxmlformats.org/officeDocument/2006/relationships/image" Target="../media/image641.emf"/><Relationship Id="rId1" Type="http://schemas.openxmlformats.org/officeDocument/2006/relationships/slideLayout" Target="../slideLayouts/slideLayout7.xml"/><Relationship Id="rId6" Type="http://schemas.openxmlformats.org/officeDocument/2006/relationships/image" Target="../media/image611.emf"/><Relationship Id="rId11" Type="http://schemas.openxmlformats.org/officeDocument/2006/relationships/customXml" Target="../ink/ink628.xml"/><Relationship Id="rId5" Type="http://schemas.openxmlformats.org/officeDocument/2006/relationships/customXml" Target="../ink/ink625.xml"/><Relationship Id="rId15" Type="http://schemas.openxmlformats.org/officeDocument/2006/relationships/customXml" Target="../ink/ink630.xml"/><Relationship Id="rId10" Type="http://schemas.openxmlformats.org/officeDocument/2006/relationships/image" Target="../media/image681.emf"/><Relationship Id="rId4" Type="http://schemas.openxmlformats.org/officeDocument/2006/relationships/image" Target="../media/image601.emf"/><Relationship Id="rId9" Type="http://schemas.openxmlformats.org/officeDocument/2006/relationships/customXml" Target="../ink/ink627.xml"/><Relationship Id="rId14" Type="http://schemas.openxmlformats.org/officeDocument/2006/relationships/image" Target="../media/image581.emf"/></Relationships>
</file>

<file path=ppt/slides/_rels/slide113.xml.rels><?xml version="1.0" encoding="UTF-8" standalone="yes"?>
<Relationships xmlns="http://schemas.openxmlformats.org/package/2006/relationships"><Relationship Id="rId3" Type="http://schemas.openxmlformats.org/officeDocument/2006/relationships/customXml" Target="../ink/ink631.xml"/><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572.emf"/><Relationship Id="rId5" Type="http://schemas.openxmlformats.org/officeDocument/2006/relationships/customXml" Target="../ink/ink632.xml"/><Relationship Id="rId4" Type="http://schemas.openxmlformats.org/officeDocument/2006/relationships/image" Target="../media/image562.emf"/></Relationships>
</file>

<file path=ppt/slides/_rels/slide114.xml.rels><?xml version="1.0" encoding="UTF-8" standalone="yes"?>
<Relationships xmlns="http://schemas.openxmlformats.org/package/2006/relationships"><Relationship Id="rId3" Type="http://schemas.openxmlformats.org/officeDocument/2006/relationships/customXml" Target="../ink/ink633.xml"/><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247.emf"/><Relationship Id="rId5" Type="http://schemas.openxmlformats.org/officeDocument/2006/relationships/customXml" Target="../ink/ink634.xml"/><Relationship Id="rId4" Type="http://schemas.openxmlformats.org/officeDocument/2006/relationships/image" Target="../media/image246.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40.emf"/><Relationship Id="rId5" Type="http://schemas.openxmlformats.org/officeDocument/2006/relationships/customXml" Target="../ink/ink635.xml"/><Relationship Id="rId4" Type="http://schemas.openxmlformats.org/officeDocument/2006/relationships/image" Target="../media/image146.png"/></Relationships>
</file>

<file path=ppt/slides/_rels/slide117.xml.rels><?xml version="1.0" encoding="UTF-8" standalone="yes"?>
<Relationships xmlns="http://schemas.openxmlformats.org/package/2006/relationships"><Relationship Id="rId8" Type="http://schemas.openxmlformats.org/officeDocument/2006/relationships/image" Target="../media/image1781.emf"/><Relationship Id="rId3" Type="http://schemas.openxmlformats.org/officeDocument/2006/relationships/customXml" Target="../ink/ink636.xml"/><Relationship Id="rId7" Type="http://schemas.openxmlformats.org/officeDocument/2006/relationships/customXml" Target="../ink/ink638.xml"/><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540.emf"/><Relationship Id="rId5" Type="http://schemas.openxmlformats.org/officeDocument/2006/relationships/customXml" Target="../ink/ink637.xml"/><Relationship Id="rId10" Type="http://schemas.openxmlformats.org/officeDocument/2006/relationships/image" Target="../media/image1791.emf"/><Relationship Id="rId4" Type="http://schemas.openxmlformats.org/officeDocument/2006/relationships/image" Target="../media/image280.emf"/><Relationship Id="rId9" Type="http://schemas.openxmlformats.org/officeDocument/2006/relationships/customXml" Target="../ink/ink639.xml"/></Relationships>
</file>

<file path=ppt/slides/_rels/slide118.xml.rels><?xml version="1.0" encoding="UTF-8" standalone="yes"?>
<Relationships xmlns="http://schemas.openxmlformats.org/package/2006/relationships"><Relationship Id="rId3" Type="http://schemas.openxmlformats.org/officeDocument/2006/relationships/image" Target="../media/image286.emf"/><Relationship Id="rId7" Type="http://schemas.openxmlformats.org/officeDocument/2006/relationships/image" Target="../media/image1800.emf"/><Relationship Id="rId2" Type="http://schemas.openxmlformats.org/officeDocument/2006/relationships/customXml" Target="../ink/ink640.xml"/><Relationship Id="rId1" Type="http://schemas.openxmlformats.org/officeDocument/2006/relationships/slideLayout" Target="../slideLayouts/slideLayout2.xml"/><Relationship Id="rId6" Type="http://schemas.openxmlformats.org/officeDocument/2006/relationships/customXml" Target="../ink/ink642.xml"/><Relationship Id="rId5" Type="http://schemas.openxmlformats.org/officeDocument/2006/relationships/image" Target="../media/image287.emf"/><Relationship Id="rId4" Type="http://schemas.openxmlformats.org/officeDocument/2006/relationships/customXml" Target="../ink/ink641.xml"/></Relationships>
</file>

<file path=ppt/slides/_rels/slide119.xml.rels><?xml version="1.0" encoding="UTF-8" standalone="yes"?>
<Relationships xmlns="http://schemas.openxmlformats.org/package/2006/relationships"><Relationship Id="rId8" Type="http://schemas.openxmlformats.org/officeDocument/2006/relationships/image" Target="../media/image113.emf"/><Relationship Id="rId13" Type="http://schemas.openxmlformats.org/officeDocument/2006/relationships/customXml" Target="../ink/ink648.xml"/><Relationship Id="rId18" Type="http://schemas.openxmlformats.org/officeDocument/2006/relationships/image" Target="../media/image1790.emf"/><Relationship Id="rId3" Type="http://schemas.openxmlformats.org/officeDocument/2006/relationships/customXml" Target="../ink/ink643.xml"/><Relationship Id="rId21" Type="http://schemas.openxmlformats.org/officeDocument/2006/relationships/customXml" Target="../ink/ink652.xml"/><Relationship Id="rId7" Type="http://schemas.openxmlformats.org/officeDocument/2006/relationships/customXml" Target="../ink/ink645.xml"/><Relationship Id="rId12" Type="http://schemas.openxmlformats.org/officeDocument/2006/relationships/image" Target="../media/image115.emf"/><Relationship Id="rId17" Type="http://schemas.openxmlformats.org/officeDocument/2006/relationships/customXml" Target="../ink/ink650.xml"/><Relationship Id="rId2" Type="http://schemas.openxmlformats.org/officeDocument/2006/relationships/image" Target="../media/image115.png"/><Relationship Id="rId16" Type="http://schemas.openxmlformats.org/officeDocument/2006/relationships/image" Target="../media/image1780.emf"/><Relationship Id="rId20" Type="http://schemas.openxmlformats.org/officeDocument/2006/relationships/image" Target="../media/image181.emf"/><Relationship Id="rId1" Type="http://schemas.openxmlformats.org/officeDocument/2006/relationships/slideLayout" Target="../slideLayouts/slideLayout2.xml"/><Relationship Id="rId6" Type="http://schemas.openxmlformats.org/officeDocument/2006/relationships/image" Target="../media/image1120.emf"/><Relationship Id="rId11" Type="http://schemas.openxmlformats.org/officeDocument/2006/relationships/customXml" Target="../ink/ink647.xml"/><Relationship Id="rId24" Type="http://schemas.openxmlformats.org/officeDocument/2006/relationships/image" Target="../media/image1850.emf"/><Relationship Id="rId5" Type="http://schemas.openxmlformats.org/officeDocument/2006/relationships/customXml" Target="../ink/ink644.xml"/><Relationship Id="rId15" Type="http://schemas.openxmlformats.org/officeDocument/2006/relationships/customXml" Target="../ink/ink649.xml"/><Relationship Id="rId23" Type="http://schemas.openxmlformats.org/officeDocument/2006/relationships/customXml" Target="../ink/ink653.xml"/><Relationship Id="rId10" Type="http://schemas.openxmlformats.org/officeDocument/2006/relationships/image" Target="../media/image114.emf"/><Relationship Id="rId19" Type="http://schemas.openxmlformats.org/officeDocument/2006/relationships/customXml" Target="../ink/ink651.xml"/><Relationship Id="rId4" Type="http://schemas.openxmlformats.org/officeDocument/2006/relationships/image" Target="../media/image1111.emf"/><Relationship Id="rId9" Type="http://schemas.openxmlformats.org/officeDocument/2006/relationships/customXml" Target="../ink/ink646.xml"/><Relationship Id="rId14" Type="http://schemas.openxmlformats.org/officeDocument/2006/relationships/image" Target="../media/image116.emf"/><Relationship Id="rId22" Type="http://schemas.openxmlformats.org/officeDocument/2006/relationships/image" Target="../media/image182.em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ustomXml" Target="../ink/ink52.xml"/><Relationship Id="rId5" Type="http://schemas.openxmlformats.org/officeDocument/2006/relationships/image" Target="../media/image17.emf"/><Relationship Id="rId4" Type="http://schemas.openxmlformats.org/officeDocument/2006/relationships/customXml" Target="../ink/ink51.xml"/></Relationships>
</file>

<file path=ppt/slides/_rels/slide120.xml.rels><?xml version="1.0" encoding="UTF-8" standalone="yes"?>
<Relationships xmlns="http://schemas.openxmlformats.org/package/2006/relationships"><Relationship Id="rId3" Type="http://schemas.openxmlformats.org/officeDocument/2006/relationships/image" Target="../media/image1810.emf"/><Relationship Id="rId2" Type="http://schemas.openxmlformats.org/officeDocument/2006/relationships/customXml" Target="../ink/ink654.xml"/><Relationship Id="rId1" Type="http://schemas.openxmlformats.org/officeDocument/2006/relationships/slideLayout" Target="../slideLayouts/slideLayout2.xml"/><Relationship Id="rId5" Type="http://schemas.openxmlformats.org/officeDocument/2006/relationships/image" Target="../media/image2110.emf"/><Relationship Id="rId4" Type="http://schemas.openxmlformats.org/officeDocument/2006/relationships/customXml" Target="../ink/ink65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8" Type="http://schemas.openxmlformats.org/officeDocument/2006/relationships/customXml" Target="../ink/ink657.xml"/><Relationship Id="rId3" Type="http://schemas.openxmlformats.org/officeDocument/2006/relationships/image" Target="../media/image99.png"/><Relationship Id="rId7" Type="http://schemas.openxmlformats.org/officeDocument/2006/relationships/image" Target="../media/image1270.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ustomXml" Target="../ink/ink656.xml"/><Relationship Id="rId9" Type="http://schemas.openxmlformats.org/officeDocument/2006/relationships/image" Target="../media/image821.emf"/></Relationships>
</file>

<file path=ppt/slides/_rels/slide123.xml.rels><?xml version="1.0" encoding="UTF-8" standalone="yes"?>
<Relationships xmlns="http://schemas.openxmlformats.org/package/2006/relationships"><Relationship Id="rId8" Type="http://schemas.openxmlformats.org/officeDocument/2006/relationships/image" Target="../media/image350.emf"/><Relationship Id="rId13" Type="http://schemas.openxmlformats.org/officeDocument/2006/relationships/customXml" Target="../ink/ink663.xml"/><Relationship Id="rId18" Type="http://schemas.openxmlformats.org/officeDocument/2006/relationships/image" Target="../media/image40.emf"/><Relationship Id="rId3" Type="http://schemas.openxmlformats.org/officeDocument/2006/relationships/customXml" Target="../ink/ink658.xml"/><Relationship Id="rId21" Type="http://schemas.openxmlformats.org/officeDocument/2006/relationships/customXml" Target="../ink/ink667.xml"/><Relationship Id="rId7" Type="http://schemas.openxmlformats.org/officeDocument/2006/relationships/customXml" Target="../ink/ink660.xml"/><Relationship Id="rId12" Type="http://schemas.openxmlformats.org/officeDocument/2006/relationships/image" Target="../media/image371.emf"/><Relationship Id="rId17" Type="http://schemas.openxmlformats.org/officeDocument/2006/relationships/customXml" Target="../ink/ink665.xml"/><Relationship Id="rId2" Type="http://schemas.openxmlformats.org/officeDocument/2006/relationships/image" Target="../media/image147.png"/><Relationship Id="rId16" Type="http://schemas.openxmlformats.org/officeDocument/2006/relationships/image" Target="../media/image391.emf"/><Relationship Id="rId20" Type="http://schemas.openxmlformats.org/officeDocument/2006/relationships/image" Target="../media/image411.emf"/><Relationship Id="rId1" Type="http://schemas.openxmlformats.org/officeDocument/2006/relationships/slideLayout" Target="../slideLayouts/slideLayout2.xml"/><Relationship Id="rId6" Type="http://schemas.openxmlformats.org/officeDocument/2006/relationships/image" Target="../media/image340.emf"/><Relationship Id="rId11" Type="http://schemas.openxmlformats.org/officeDocument/2006/relationships/customXml" Target="../ink/ink662.xml"/><Relationship Id="rId5" Type="http://schemas.openxmlformats.org/officeDocument/2006/relationships/customXml" Target="../ink/ink659.xml"/><Relationship Id="rId15" Type="http://schemas.openxmlformats.org/officeDocument/2006/relationships/customXml" Target="../ink/ink664.xml"/><Relationship Id="rId10" Type="http://schemas.openxmlformats.org/officeDocument/2006/relationships/image" Target="../media/image360.emf"/><Relationship Id="rId19" Type="http://schemas.openxmlformats.org/officeDocument/2006/relationships/customXml" Target="../ink/ink666.xml"/><Relationship Id="rId4" Type="http://schemas.openxmlformats.org/officeDocument/2006/relationships/image" Target="../media/image332.emf"/><Relationship Id="rId9" Type="http://schemas.openxmlformats.org/officeDocument/2006/relationships/customXml" Target="../ink/ink661.xml"/><Relationship Id="rId14" Type="http://schemas.openxmlformats.org/officeDocument/2006/relationships/image" Target="../media/image380.emf"/><Relationship Id="rId22" Type="http://schemas.openxmlformats.org/officeDocument/2006/relationships/image" Target="../media/image421.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243.emf"/><Relationship Id="rId13" Type="http://schemas.openxmlformats.org/officeDocument/2006/relationships/customXml" Target="../ink/ink673.xml"/><Relationship Id="rId3" Type="http://schemas.openxmlformats.org/officeDocument/2006/relationships/customXml" Target="../ink/ink668.xml"/><Relationship Id="rId7" Type="http://schemas.openxmlformats.org/officeDocument/2006/relationships/customXml" Target="../ink/ink670.xml"/><Relationship Id="rId12" Type="http://schemas.openxmlformats.org/officeDocument/2006/relationships/image" Target="../media/image245.emf"/><Relationship Id="rId2" Type="http://schemas.openxmlformats.org/officeDocument/2006/relationships/image" Target="../media/image148.png"/><Relationship Id="rId16" Type="http://schemas.openxmlformats.org/officeDocument/2006/relationships/image" Target="../media/image254.emf"/><Relationship Id="rId1" Type="http://schemas.openxmlformats.org/officeDocument/2006/relationships/slideLayout" Target="../slideLayouts/slideLayout7.xml"/><Relationship Id="rId6" Type="http://schemas.openxmlformats.org/officeDocument/2006/relationships/image" Target="../media/image2420.emf"/><Relationship Id="rId11" Type="http://schemas.openxmlformats.org/officeDocument/2006/relationships/customXml" Target="../ink/ink672.xml"/><Relationship Id="rId5" Type="http://schemas.openxmlformats.org/officeDocument/2006/relationships/customXml" Target="../ink/ink669.xml"/><Relationship Id="rId15" Type="http://schemas.openxmlformats.org/officeDocument/2006/relationships/customXml" Target="../ink/ink674.xml"/><Relationship Id="rId10" Type="http://schemas.openxmlformats.org/officeDocument/2006/relationships/image" Target="../media/image244.emf"/><Relationship Id="rId4" Type="http://schemas.openxmlformats.org/officeDocument/2006/relationships/image" Target="../media/image241.emf"/><Relationship Id="rId9" Type="http://schemas.openxmlformats.org/officeDocument/2006/relationships/customXml" Target="../ink/ink671.xml"/><Relationship Id="rId14" Type="http://schemas.openxmlformats.org/officeDocument/2006/relationships/image" Target="../media/image251.emf"/></Relationships>
</file>

<file path=ppt/slides/_rels/slide126.xml.rels><?xml version="1.0" encoding="UTF-8" standalone="yes"?>
<Relationships xmlns="http://schemas.openxmlformats.org/package/2006/relationships"><Relationship Id="rId3" Type="http://schemas.openxmlformats.org/officeDocument/2006/relationships/image" Target="../media/image1350.emf"/><Relationship Id="rId2" Type="http://schemas.openxmlformats.org/officeDocument/2006/relationships/customXml" Target="../ink/ink67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customXml" Target="../ink/ink678.xml"/><Relationship Id="rId13" Type="http://schemas.openxmlformats.org/officeDocument/2006/relationships/image" Target="../media/image602.emf"/><Relationship Id="rId3" Type="http://schemas.openxmlformats.org/officeDocument/2006/relationships/image" Target="../media/image150.png"/><Relationship Id="rId7" Type="http://schemas.openxmlformats.org/officeDocument/2006/relationships/image" Target="../media/image533.emf"/><Relationship Id="rId12" Type="http://schemas.openxmlformats.org/officeDocument/2006/relationships/customXml" Target="../ink/ink680.xml"/><Relationship Id="rId17" Type="http://schemas.openxmlformats.org/officeDocument/2006/relationships/image" Target="../media/image620.emf"/><Relationship Id="rId2" Type="http://schemas.openxmlformats.org/officeDocument/2006/relationships/image" Target="../media/image149.png"/><Relationship Id="rId16" Type="http://schemas.openxmlformats.org/officeDocument/2006/relationships/customXml" Target="../ink/ink682.xml"/><Relationship Id="rId1" Type="http://schemas.openxmlformats.org/officeDocument/2006/relationships/slideLayout" Target="../slideLayouts/slideLayout7.xml"/><Relationship Id="rId6" Type="http://schemas.openxmlformats.org/officeDocument/2006/relationships/customXml" Target="../ink/ink677.xml"/><Relationship Id="rId11" Type="http://schemas.openxmlformats.org/officeDocument/2006/relationships/image" Target="../media/image591.emf"/><Relationship Id="rId5" Type="http://schemas.openxmlformats.org/officeDocument/2006/relationships/image" Target="../media/image522.emf"/><Relationship Id="rId15" Type="http://schemas.openxmlformats.org/officeDocument/2006/relationships/image" Target="../media/image613.emf"/><Relationship Id="rId10" Type="http://schemas.openxmlformats.org/officeDocument/2006/relationships/customXml" Target="../ink/ink679.xml"/><Relationship Id="rId4" Type="http://schemas.openxmlformats.org/officeDocument/2006/relationships/customXml" Target="../ink/ink676.xml"/><Relationship Id="rId9" Type="http://schemas.openxmlformats.org/officeDocument/2006/relationships/image" Target="../media/image561.emf"/><Relationship Id="rId14" Type="http://schemas.openxmlformats.org/officeDocument/2006/relationships/customXml" Target="../ink/ink681.xml"/></Relationships>
</file>

<file path=ppt/slides/_rels/slide13.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customXml" Target="../ink/ink54.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8" Type="http://schemas.openxmlformats.org/officeDocument/2006/relationships/image" Target="../media/image220.emf"/><Relationship Id="rId3" Type="http://schemas.openxmlformats.org/officeDocument/2006/relationships/customXml" Target="../ink/ink55.xml"/><Relationship Id="rId7" Type="http://schemas.openxmlformats.org/officeDocument/2006/relationships/customXml" Target="../ink/ink57.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1.emf"/><Relationship Id="rId5" Type="http://schemas.openxmlformats.org/officeDocument/2006/relationships/customXml" Target="../ink/ink56.xml"/><Relationship Id="rId4" Type="http://schemas.openxmlformats.org/officeDocument/2006/relationships/image" Target="../media/image200.emf"/></Relationships>
</file>

<file path=ppt/slides/_rels/slide15.xml.rels><?xml version="1.0" encoding="UTF-8" standalone="yes"?>
<Relationships xmlns="http://schemas.openxmlformats.org/package/2006/relationships"><Relationship Id="rId8" Type="http://schemas.openxmlformats.org/officeDocument/2006/relationships/image" Target="../media/image450.emf"/><Relationship Id="rId18" Type="http://schemas.openxmlformats.org/officeDocument/2006/relationships/image" Target="../media/image52.emf"/><Relationship Id="rId26" Type="http://schemas.openxmlformats.org/officeDocument/2006/relationships/image" Target="../media/image2210.emf"/><Relationship Id="rId3" Type="http://schemas.openxmlformats.org/officeDocument/2006/relationships/customXml" Target="../ink/ink58.xml"/><Relationship Id="rId21" Type="http://schemas.openxmlformats.org/officeDocument/2006/relationships/customXml" Target="../ink/ink64.xml"/><Relationship Id="rId17" Type="http://schemas.openxmlformats.org/officeDocument/2006/relationships/customXml" Target="../ink/ink62.xml"/><Relationship Id="rId25" Type="http://schemas.openxmlformats.org/officeDocument/2006/relationships/customXml" Target="../ink/ink66.xml"/><Relationship Id="rId2" Type="http://schemas.openxmlformats.org/officeDocument/2006/relationships/image" Target="../media/image21.png"/><Relationship Id="rId16" Type="http://schemas.openxmlformats.org/officeDocument/2006/relationships/image" Target="../media/image72.emf"/><Relationship Id="rId20" Type="http://schemas.openxmlformats.org/officeDocument/2006/relationships/image" Target="../media/image53.emf"/><Relationship Id="rId1" Type="http://schemas.openxmlformats.org/officeDocument/2006/relationships/slideLayout" Target="../slideLayouts/slideLayout7.xml"/><Relationship Id="rId11" Type="http://schemas.openxmlformats.org/officeDocument/2006/relationships/customXml" Target="../ink/ink61.xml"/><Relationship Id="rId24" Type="http://schemas.openxmlformats.org/officeDocument/2006/relationships/image" Target="../media/image55.emf"/><Relationship Id="rId5" Type="http://schemas.openxmlformats.org/officeDocument/2006/relationships/customXml" Target="../ink/ink59.xml"/><Relationship Id="rId23" Type="http://schemas.openxmlformats.org/officeDocument/2006/relationships/customXml" Target="../ink/ink65.xml"/><Relationship Id="rId10" Type="http://schemas.openxmlformats.org/officeDocument/2006/relationships/image" Target="../media/image460.emf"/><Relationship Id="rId19" Type="http://schemas.openxmlformats.org/officeDocument/2006/relationships/customXml" Target="../ink/ink63.xml"/><Relationship Id="rId4" Type="http://schemas.openxmlformats.org/officeDocument/2006/relationships/image" Target="../media/image430.emf"/><Relationship Id="rId9" Type="http://schemas.openxmlformats.org/officeDocument/2006/relationships/customXml" Target="../ink/ink60.xml"/><Relationship Id="rId22" Type="http://schemas.openxmlformats.org/officeDocument/2006/relationships/image" Target="../media/image5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customXml" Target="../ink/ink68.xml"/><Relationship Id="rId13" Type="http://schemas.openxmlformats.org/officeDocument/2006/relationships/image" Target="../media/image323.emf"/><Relationship Id="rId7" Type="http://schemas.openxmlformats.org/officeDocument/2006/relationships/image" Target="../media/image23.png"/><Relationship Id="rId12" Type="http://schemas.openxmlformats.org/officeDocument/2006/relationships/customXml" Target="../ink/ink70.xml"/><Relationship Id="rId2" Type="http://schemas.openxmlformats.org/officeDocument/2006/relationships/customXml" Target="../ink/ink67.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5.emf"/><Relationship Id="rId5" Type="http://schemas.openxmlformats.org/officeDocument/2006/relationships/image" Target="../media/image2.emf"/><Relationship Id="rId10" Type="http://schemas.openxmlformats.org/officeDocument/2006/relationships/customXml" Target="../ink/ink69.xml"/><Relationship Id="rId9" Type="http://schemas.openxmlformats.org/officeDocument/2006/relationships/image" Target="../media/image413.emf"/></Relationships>
</file>

<file path=ppt/slides/_rels/slide18.xml.rels><?xml version="1.0" encoding="UTF-8" standalone="yes"?>
<Relationships xmlns="http://schemas.openxmlformats.org/package/2006/relationships"><Relationship Id="rId8" Type="http://schemas.openxmlformats.org/officeDocument/2006/relationships/customXml" Target="../ink/ink71.xml"/><Relationship Id="rId13" Type="http://schemas.openxmlformats.org/officeDocument/2006/relationships/image" Target="../media/image173.emf"/><Relationship Id="rId26" Type="http://schemas.openxmlformats.org/officeDocument/2006/relationships/customXml" Target="../ink/ink77.xml"/><Relationship Id="rId3" Type="http://schemas.openxmlformats.org/officeDocument/2006/relationships/image" Target="../media/image25.png"/><Relationship Id="rId21" Type="http://schemas.openxmlformats.org/officeDocument/2006/relationships/image" Target="../media/image30.emf"/><Relationship Id="rId34" Type="http://schemas.openxmlformats.org/officeDocument/2006/relationships/customXml" Target="../ink/ink81.xml"/><Relationship Id="rId7" Type="http://schemas.openxmlformats.org/officeDocument/2006/relationships/image" Target="../media/image29.png"/><Relationship Id="rId12" Type="http://schemas.openxmlformats.org/officeDocument/2006/relationships/customXml" Target="../ink/ink72.xml"/><Relationship Id="rId25" Type="http://schemas.openxmlformats.org/officeDocument/2006/relationships/image" Target="../media/image32.emf"/><Relationship Id="rId33" Type="http://schemas.openxmlformats.org/officeDocument/2006/relationships/image" Target="../media/image36.emf"/><Relationship Id="rId2" Type="http://schemas.openxmlformats.org/officeDocument/2006/relationships/image" Target="../media/image24.png"/><Relationship Id="rId20" Type="http://schemas.openxmlformats.org/officeDocument/2006/relationships/customXml" Target="../ink/ink74.xml"/><Relationship Id="rId29"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1612.emf"/><Relationship Id="rId24" Type="http://schemas.openxmlformats.org/officeDocument/2006/relationships/customXml" Target="../ink/ink76.xml"/><Relationship Id="rId32" Type="http://schemas.openxmlformats.org/officeDocument/2006/relationships/customXml" Target="../ink/ink80.xml"/><Relationship Id="rId5" Type="http://schemas.openxmlformats.org/officeDocument/2006/relationships/image" Target="../media/image27.png"/><Relationship Id="rId23" Type="http://schemas.openxmlformats.org/officeDocument/2006/relationships/image" Target="../media/image31.emf"/><Relationship Id="rId28" Type="http://schemas.openxmlformats.org/officeDocument/2006/relationships/customXml" Target="../ink/ink78.xml"/><Relationship Id="rId19" Type="http://schemas.openxmlformats.org/officeDocument/2006/relationships/image" Target="../media/image183.emf"/><Relationship Id="rId31" Type="http://schemas.openxmlformats.org/officeDocument/2006/relationships/image" Target="../media/image35.emf"/><Relationship Id="rId4" Type="http://schemas.openxmlformats.org/officeDocument/2006/relationships/image" Target="../media/image26.png"/><Relationship Id="rId14" Type="http://schemas.openxmlformats.org/officeDocument/2006/relationships/customXml" Target="../ink/ink73.xml"/><Relationship Id="rId22" Type="http://schemas.openxmlformats.org/officeDocument/2006/relationships/customXml" Target="../ink/ink75.xml"/><Relationship Id="rId27" Type="http://schemas.openxmlformats.org/officeDocument/2006/relationships/image" Target="../media/image33.emf"/><Relationship Id="rId30" Type="http://schemas.openxmlformats.org/officeDocument/2006/relationships/customXml" Target="../ink/ink79.xml"/><Relationship Id="rId35" Type="http://schemas.openxmlformats.org/officeDocument/2006/relationships/image" Target="../media/image41.emf"/></Relationships>
</file>

<file path=ppt/slides/_rels/slide19.xml.rels><?xml version="1.0" encoding="UTF-8" standalone="yes"?>
<Relationships xmlns="http://schemas.openxmlformats.org/package/2006/relationships"><Relationship Id="rId13" Type="http://schemas.openxmlformats.org/officeDocument/2006/relationships/image" Target="../media/image11.emf"/><Relationship Id="rId18" Type="http://schemas.openxmlformats.org/officeDocument/2006/relationships/customXml" Target="../ink/ink85.xml"/><Relationship Id="rId3" Type="http://schemas.openxmlformats.org/officeDocument/2006/relationships/image" Target="../media/image43.png"/><Relationship Id="rId21" Type="http://schemas.openxmlformats.org/officeDocument/2006/relationships/image" Target="../media/image161.emf"/><Relationship Id="rId17" Type="http://schemas.openxmlformats.org/officeDocument/2006/relationships/image" Target="../media/image1310.emf"/><Relationship Id="rId2" Type="http://schemas.openxmlformats.org/officeDocument/2006/relationships/image" Target="../media/image42.png"/><Relationship Id="rId16" Type="http://schemas.openxmlformats.org/officeDocument/2006/relationships/customXml" Target="../ink/ink84.xml"/><Relationship Id="rId20" Type="http://schemas.openxmlformats.org/officeDocument/2006/relationships/customXml" Target="../ink/ink86.xml"/><Relationship Id="rId29" Type="http://schemas.openxmlformats.org/officeDocument/2006/relationships/image" Target="../media/image29.emf"/><Relationship Id="rId1" Type="http://schemas.openxmlformats.org/officeDocument/2006/relationships/slideLayout" Target="../slideLayouts/slideLayout2.xml"/><Relationship Id="rId24" Type="http://schemas.openxmlformats.org/officeDocument/2006/relationships/customXml" Target="../ink/ink88.xml"/><Relationship Id="rId15" Type="http://schemas.openxmlformats.org/officeDocument/2006/relationships/image" Target="../media/image12.emf"/><Relationship Id="rId23" Type="http://schemas.openxmlformats.org/officeDocument/2006/relationships/image" Target="../media/image170.emf"/><Relationship Id="rId19" Type="http://schemas.openxmlformats.org/officeDocument/2006/relationships/image" Target="../media/image1410.emf"/><Relationship Id="rId31" Type="http://schemas.openxmlformats.org/officeDocument/2006/relationships/image" Target="../media/image353.emf"/><Relationship Id="rId4" Type="http://schemas.openxmlformats.org/officeDocument/2006/relationships/customXml" Target="../ink/ink82.xml"/><Relationship Id="rId14" Type="http://schemas.openxmlformats.org/officeDocument/2006/relationships/customXml" Target="../ink/ink83.xml"/><Relationship Id="rId22" Type="http://schemas.openxmlformats.org/officeDocument/2006/relationships/customXml" Target="../ink/ink87.xml"/><Relationship Id="rId30" Type="http://schemas.openxmlformats.org/officeDocument/2006/relationships/customXml" Target="../ink/ink89.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customXml" Target="../ink/ink93.xml"/><Relationship Id="rId3" Type="http://schemas.openxmlformats.org/officeDocument/2006/relationships/image" Target="../media/image45.png"/><Relationship Id="rId12" Type="http://schemas.openxmlformats.org/officeDocument/2006/relationships/image" Target="../media/image42.emf"/><Relationship Id="rId2" Type="http://schemas.openxmlformats.org/officeDocument/2006/relationships/image" Target="../media/image44.png"/><Relationship Id="rId16" Type="http://schemas.openxmlformats.org/officeDocument/2006/relationships/image" Target="../media/image56.emf"/><Relationship Id="rId1" Type="http://schemas.openxmlformats.org/officeDocument/2006/relationships/slideLayout" Target="../slideLayouts/slideLayout7.xml"/><Relationship Id="rId11" Type="http://schemas.openxmlformats.org/officeDocument/2006/relationships/customXml" Target="../ink/ink92.xml"/><Relationship Id="rId5" Type="http://schemas.openxmlformats.org/officeDocument/2006/relationships/customXml" Target="../ink/ink90.xml"/><Relationship Id="rId15" Type="http://schemas.openxmlformats.org/officeDocument/2006/relationships/customXml" Target="../ink/ink94.xml"/><Relationship Id="rId10" Type="http://schemas.openxmlformats.org/officeDocument/2006/relationships/image" Target="../media/image414.emf"/><Relationship Id="rId4" Type="http://schemas.openxmlformats.org/officeDocument/2006/relationships/image" Target="../media/image46.png"/><Relationship Id="rId9" Type="http://schemas.openxmlformats.org/officeDocument/2006/relationships/customXml" Target="../ink/ink91.xml"/><Relationship Id="rId14"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customXml" Target="../ink/ink95.xm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customXml" Target="../ink/ink96.xml"/><Relationship Id="rId4" Type="http://schemas.openxmlformats.org/officeDocument/2006/relationships/image" Target="../media/image58.emf"/></Relationships>
</file>

<file path=ppt/slides/_rels/slide22.xml.rels><?xml version="1.0" encoding="UTF-8" standalone="yes"?>
<Relationships xmlns="http://schemas.openxmlformats.org/package/2006/relationships"><Relationship Id="rId8" Type="http://schemas.openxmlformats.org/officeDocument/2006/relationships/customXml" Target="../ink/ink100.xml"/><Relationship Id="rId13" Type="http://schemas.openxmlformats.org/officeDocument/2006/relationships/image" Target="../media/image258.emf"/><Relationship Id="rId18" Type="http://schemas.openxmlformats.org/officeDocument/2006/relationships/customXml" Target="../ink/ink105.xml"/><Relationship Id="rId26" Type="http://schemas.openxmlformats.org/officeDocument/2006/relationships/customXml" Target="../ink/ink109.xml"/><Relationship Id="rId3" Type="http://schemas.openxmlformats.org/officeDocument/2006/relationships/image" Target="../media/image253.emf"/><Relationship Id="rId21" Type="http://schemas.openxmlformats.org/officeDocument/2006/relationships/image" Target="../media/image264.emf"/><Relationship Id="rId7" Type="http://schemas.openxmlformats.org/officeDocument/2006/relationships/image" Target="../media/image255.emf"/><Relationship Id="rId12" Type="http://schemas.openxmlformats.org/officeDocument/2006/relationships/customXml" Target="../ink/ink102.xml"/><Relationship Id="rId17" Type="http://schemas.openxmlformats.org/officeDocument/2006/relationships/image" Target="../media/image262.emf"/><Relationship Id="rId25" Type="http://schemas.openxmlformats.org/officeDocument/2006/relationships/image" Target="../media/image266.emf"/><Relationship Id="rId2" Type="http://schemas.openxmlformats.org/officeDocument/2006/relationships/customXml" Target="../ink/ink97.xml"/><Relationship Id="rId16" Type="http://schemas.openxmlformats.org/officeDocument/2006/relationships/customXml" Target="../ink/ink104.xml"/><Relationship Id="rId20" Type="http://schemas.openxmlformats.org/officeDocument/2006/relationships/customXml" Target="../ink/ink106.xml"/><Relationship Id="rId29"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customXml" Target="../ink/ink99.xml"/><Relationship Id="rId11" Type="http://schemas.openxmlformats.org/officeDocument/2006/relationships/image" Target="../media/image257.emf"/><Relationship Id="rId24" Type="http://schemas.openxmlformats.org/officeDocument/2006/relationships/customXml" Target="../ink/ink108.xml"/><Relationship Id="rId5" Type="http://schemas.openxmlformats.org/officeDocument/2006/relationships/image" Target="../media/image254.emf"/><Relationship Id="rId15" Type="http://schemas.openxmlformats.org/officeDocument/2006/relationships/image" Target="../media/image259.emf"/><Relationship Id="rId23" Type="http://schemas.openxmlformats.org/officeDocument/2006/relationships/image" Target="../media/image265.emf"/><Relationship Id="rId28" Type="http://schemas.openxmlformats.org/officeDocument/2006/relationships/customXml" Target="../ink/ink110.xml"/><Relationship Id="rId10" Type="http://schemas.openxmlformats.org/officeDocument/2006/relationships/customXml" Target="../ink/ink101.xml"/><Relationship Id="rId19" Type="http://schemas.openxmlformats.org/officeDocument/2006/relationships/image" Target="../media/image263.emf"/><Relationship Id="rId31" Type="http://schemas.openxmlformats.org/officeDocument/2006/relationships/image" Target="../media/image1313.emf"/><Relationship Id="rId4" Type="http://schemas.openxmlformats.org/officeDocument/2006/relationships/customXml" Target="../ink/ink98.xml"/><Relationship Id="rId9" Type="http://schemas.openxmlformats.org/officeDocument/2006/relationships/image" Target="../media/image256.emf"/><Relationship Id="rId14" Type="http://schemas.openxmlformats.org/officeDocument/2006/relationships/customXml" Target="../ink/ink103.xml"/><Relationship Id="rId22" Type="http://schemas.openxmlformats.org/officeDocument/2006/relationships/customXml" Target="../ink/ink107.xml"/><Relationship Id="rId27" Type="http://schemas.openxmlformats.org/officeDocument/2006/relationships/image" Target="../media/image267.emf"/><Relationship Id="rId30" Type="http://schemas.openxmlformats.org/officeDocument/2006/relationships/customXml" Target="../ink/ink111.xml"/></Relationships>
</file>

<file path=ppt/slides/_rels/slide23.xml.rels><?xml version="1.0" encoding="UTF-8" standalone="yes"?>
<Relationships xmlns="http://schemas.openxmlformats.org/package/2006/relationships"><Relationship Id="rId13" Type="http://schemas.openxmlformats.org/officeDocument/2006/relationships/image" Target="../media/image183.emf"/><Relationship Id="rId26" Type="http://schemas.openxmlformats.org/officeDocument/2006/relationships/customXml" Target="../ink/ink121.xml"/><Relationship Id="rId39" Type="http://schemas.openxmlformats.org/officeDocument/2006/relationships/image" Target="../media/image69.emf"/><Relationship Id="rId21" Type="http://schemas.openxmlformats.org/officeDocument/2006/relationships/image" Target="../media/image60.emf"/><Relationship Id="rId34" Type="http://schemas.openxmlformats.org/officeDocument/2006/relationships/customXml" Target="../ink/ink125.xml"/><Relationship Id="rId42" Type="http://schemas.openxmlformats.org/officeDocument/2006/relationships/customXml" Target="../ink/ink129.xml"/><Relationship Id="rId7" Type="http://schemas.openxmlformats.org/officeDocument/2006/relationships/image" Target="../media/image1412.emf"/><Relationship Id="rId12" Type="http://schemas.openxmlformats.org/officeDocument/2006/relationships/customXml" Target="../ink/ink116.xml"/><Relationship Id="rId25" Type="http://schemas.openxmlformats.org/officeDocument/2006/relationships/image" Target="../media/image62.emf"/><Relationship Id="rId33" Type="http://schemas.openxmlformats.org/officeDocument/2006/relationships/image" Target="../media/image66.emf"/><Relationship Id="rId38" Type="http://schemas.openxmlformats.org/officeDocument/2006/relationships/customXml" Target="../ink/ink127.xml"/><Relationship Id="rId2" Type="http://schemas.openxmlformats.org/officeDocument/2006/relationships/customXml" Target="../ink/ink112.xml"/><Relationship Id="rId20" Type="http://schemas.openxmlformats.org/officeDocument/2006/relationships/customXml" Target="../ink/ink118.xml"/><Relationship Id="rId29" Type="http://schemas.openxmlformats.org/officeDocument/2006/relationships/image" Target="../media/image64.emf"/><Relationship Id="rId41"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customXml" Target="../ink/ink113.xml"/><Relationship Id="rId11" Type="http://schemas.openxmlformats.org/officeDocument/2006/relationships/image" Target="../media/image173.emf"/><Relationship Id="rId24" Type="http://schemas.openxmlformats.org/officeDocument/2006/relationships/customXml" Target="../ink/ink120.xml"/><Relationship Id="rId32" Type="http://schemas.openxmlformats.org/officeDocument/2006/relationships/customXml" Target="../ink/ink124.xml"/><Relationship Id="rId37" Type="http://schemas.openxmlformats.org/officeDocument/2006/relationships/image" Target="../media/image68.emf"/><Relationship Id="rId40" Type="http://schemas.openxmlformats.org/officeDocument/2006/relationships/customXml" Target="../ink/ink128.xml"/><Relationship Id="rId45" Type="http://schemas.openxmlformats.org/officeDocument/2006/relationships/image" Target="../media/image73.emf"/><Relationship Id="rId5" Type="http://schemas.openxmlformats.org/officeDocument/2006/relationships/image" Target="../media/image155.emf"/><Relationship Id="rId23" Type="http://schemas.openxmlformats.org/officeDocument/2006/relationships/image" Target="../media/image61.emf"/><Relationship Id="rId28" Type="http://schemas.openxmlformats.org/officeDocument/2006/relationships/customXml" Target="../ink/ink122.xml"/><Relationship Id="rId36" Type="http://schemas.openxmlformats.org/officeDocument/2006/relationships/customXml" Target="../ink/ink126.xml"/><Relationship Id="rId10" Type="http://schemas.openxmlformats.org/officeDocument/2006/relationships/customXml" Target="../ink/ink115.xml"/><Relationship Id="rId19" Type="http://schemas.openxmlformats.org/officeDocument/2006/relationships/image" Target="../media/image322.emf"/><Relationship Id="rId31" Type="http://schemas.openxmlformats.org/officeDocument/2006/relationships/image" Target="../media/image65.emf"/><Relationship Id="rId44" Type="http://schemas.openxmlformats.org/officeDocument/2006/relationships/customXml" Target="../ink/ink130.xml"/><Relationship Id="rId9" Type="http://schemas.openxmlformats.org/officeDocument/2006/relationships/image" Target="../media/image1612.emf"/><Relationship Id="rId14" Type="http://schemas.openxmlformats.org/officeDocument/2006/relationships/customXml" Target="../ink/ink117.xml"/><Relationship Id="rId22" Type="http://schemas.openxmlformats.org/officeDocument/2006/relationships/customXml" Target="../ink/ink119.xml"/><Relationship Id="rId27" Type="http://schemas.openxmlformats.org/officeDocument/2006/relationships/image" Target="../media/image63.emf"/><Relationship Id="rId30" Type="http://schemas.openxmlformats.org/officeDocument/2006/relationships/customXml" Target="../ink/ink123.xml"/><Relationship Id="rId35" Type="http://schemas.openxmlformats.org/officeDocument/2006/relationships/image" Target="../media/image67.emf"/><Relationship Id="rId43" Type="http://schemas.openxmlformats.org/officeDocument/2006/relationships/image" Target="../media/image71.emf"/><Relationship Id="rId8" Type="http://schemas.openxmlformats.org/officeDocument/2006/relationships/customXml" Target="../ink/ink114.xml"/></Relationships>
</file>

<file path=ppt/slides/_rels/slide24.xml.rels><?xml version="1.0" encoding="UTF-8" standalone="yes"?>
<Relationships xmlns="http://schemas.openxmlformats.org/package/2006/relationships"><Relationship Id="rId8" Type="http://schemas.openxmlformats.org/officeDocument/2006/relationships/customXml" Target="../ink/ink134.xml"/><Relationship Id="rId13" Type="http://schemas.openxmlformats.org/officeDocument/2006/relationships/image" Target="../media/image79.emf"/><Relationship Id="rId3" Type="http://schemas.openxmlformats.org/officeDocument/2006/relationships/image" Target="../media/image74.emf"/><Relationship Id="rId7" Type="http://schemas.openxmlformats.org/officeDocument/2006/relationships/image" Target="../media/image76.emf"/><Relationship Id="rId12" Type="http://schemas.openxmlformats.org/officeDocument/2006/relationships/customXml" Target="../ink/ink136.xml"/><Relationship Id="rId2" Type="http://schemas.openxmlformats.org/officeDocument/2006/relationships/customXml" Target="../ink/ink131.xml"/><Relationship Id="rId1" Type="http://schemas.openxmlformats.org/officeDocument/2006/relationships/slideLayout" Target="../slideLayouts/slideLayout2.xml"/><Relationship Id="rId6" Type="http://schemas.openxmlformats.org/officeDocument/2006/relationships/customXml" Target="../ink/ink133.xml"/><Relationship Id="rId11" Type="http://schemas.openxmlformats.org/officeDocument/2006/relationships/image" Target="../media/image78.emf"/><Relationship Id="rId5" Type="http://schemas.openxmlformats.org/officeDocument/2006/relationships/image" Target="../media/image75.emf"/><Relationship Id="rId15" Type="http://schemas.openxmlformats.org/officeDocument/2006/relationships/image" Target="../media/image80.emf"/><Relationship Id="rId10" Type="http://schemas.openxmlformats.org/officeDocument/2006/relationships/customXml" Target="../ink/ink135.xml"/><Relationship Id="rId4" Type="http://schemas.openxmlformats.org/officeDocument/2006/relationships/customXml" Target="../ink/ink132.xml"/><Relationship Id="rId9" Type="http://schemas.openxmlformats.org/officeDocument/2006/relationships/image" Target="../media/image77.emf"/><Relationship Id="rId14" Type="http://schemas.openxmlformats.org/officeDocument/2006/relationships/customXml" Target="../ink/ink137.xml"/></Relationships>
</file>

<file path=ppt/slides/_rels/slide25.xml.rels><?xml version="1.0" encoding="UTF-8" standalone="yes"?>
<Relationships xmlns="http://schemas.openxmlformats.org/package/2006/relationships"><Relationship Id="rId3" Type="http://schemas.openxmlformats.org/officeDocument/2006/relationships/image" Target="../media/image1312.emf"/><Relationship Id="rId2" Type="http://schemas.openxmlformats.org/officeDocument/2006/relationships/customXml" Target="../ink/ink138.xml"/><Relationship Id="rId1" Type="http://schemas.openxmlformats.org/officeDocument/2006/relationships/slideLayout" Target="../slideLayouts/slideLayout3.xml"/><Relationship Id="rId5" Type="http://schemas.openxmlformats.org/officeDocument/2006/relationships/image" Target="../media/image1611.emf"/><Relationship Id="rId4" Type="http://schemas.openxmlformats.org/officeDocument/2006/relationships/customXml" Target="../ink/ink139.xml"/></Relationships>
</file>

<file path=ppt/slides/_rels/slide26.xml.rels><?xml version="1.0" encoding="UTF-8" standalone="yes"?>
<Relationships xmlns="http://schemas.openxmlformats.org/package/2006/relationships"><Relationship Id="rId8" Type="http://schemas.openxmlformats.org/officeDocument/2006/relationships/customXml" Target="../ink/ink143.xml"/><Relationship Id="rId26" Type="http://schemas.openxmlformats.org/officeDocument/2006/relationships/customXml" Target="../ink/ink148.xml"/><Relationship Id="rId3" Type="http://schemas.openxmlformats.org/officeDocument/2006/relationships/image" Target="../media/image680.emf"/><Relationship Id="rId21" Type="http://schemas.openxmlformats.org/officeDocument/2006/relationships/image" Target="../media/image138.emf"/><Relationship Id="rId7" Type="http://schemas.openxmlformats.org/officeDocument/2006/relationships/image" Target="../media/image700.emf"/><Relationship Id="rId25" Type="http://schemas.openxmlformats.org/officeDocument/2006/relationships/image" Target="../media/image1811.emf"/><Relationship Id="rId33" Type="http://schemas.openxmlformats.org/officeDocument/2006/relationships/image" Target="../media/image333.emf"/><Relationship Id="rId2" Type="http://schemas.openxmlformats.org/officeDocument/2006/relationships/customXml" Target="../ink/ink140.xml"/><Relationship Id="rId16" Type="http://schemas.openxmlformats.org/officeDocument/2006/relationships/customXml" Target="../ink/ink144.xml"/><Relationship Id="rId20" Type="http://schemas.openxmlformats.org/officeDocument/2006/relationships/customXml" Target="../ink/ink145.xml"/><Relationship Id="rId29" Type="http://schemas.openxmlformats.org/officeDocument/2006/relationships/image" Target="../media/image3110.emf"/><Relationship Id="rId1" Type="http://schemas.openxmlformats.org/officeDocument/2006/relationships/slideLayout" Target="../slideLayouts/slideLayout2.xml"/><Relationship Id="rId6" Type="http://schemas.openxmlformats.org/officeDocument/2006/relationships/customXml" Target="../ink/ink142.xml"/><Relationship Id="rId24" Type="http://schemas.openxmlformats.org/officeDocument/2006/relationships/customXml" Target="../ink/ink147.xml"/><Relationship Id="rId32" Type="http://schemas.openxmlformats.org/officeDocument/2006/relationships/customXml" Target="../ink/ink151.xml"/><Relationship Id="rId5" Type="http://schemas.openxmlformats.org/officeDocument/2006/relationships/image" Target="../media/image690.emf"/><Relationship Id="rId15" Type="http://schemas.openxmlformats.org/officeDocument/2006/relationships/image" Target="../media/image134.emf"/><Relationship Id="rId23" Type="http://schemas.openxmlformats.org/officeDocument/2006/relationships/image" Target="../media/image174.emf"/><Relationship Id="rId28" Type="http://schemas.openxmlformats.org/officeDocument/2006/relationships/customXml" Target="../ink/ink149.xml"/><Relationship Id="rId19" Type="http://schemas.openxmlformats.org/officeDocument/2006/relationships/image" Target="../media/image137.emf"/><Relationship Id="rId31" Type="http://schemas.openxmlformats.org/officeDocument/2006/relationships/image" Target="../media/image324.emf"/><Relationship Id="rId4" Type="http://schemas.openxmlformats.org/officeDocument/2006/relationships/customXml" Target="../ink/ink141.xml"/><Relationship Id="rId22" Type="http://schemas.openxmlformats.org/officeDocument/2006/relationships/customXml" Target="../ink/ink146.xml"/><Relationship Id="rId27" Type="http://schemas.openxmlformats.org/officeDocument/2006/relationships/image" Target="../media/image219.emf"/><Relationship Id="rId30" Type="http://schemas.openxmlformats.org/officeDocument/2006/relationships/customXml" Target="../ink/ink150.xml"/></Relationships>
</file>

<file path=ppt/slides/_rels/slide27.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customXml" Target="../ink/ink157.xml"/><Relationship Id="rId3" Type="http://schemas.openxmlformats.org/officeDocument/2006/relationships/customXml" Target="../ink/ink152.xml"/><Relationship Id="rId7" Type="http://schemas.openxmlformats.org/officeDocument/2006/relationships/customXml" Target="../ink/ink154.xml"/><Relationship Id="rId12" Type="http://schemas.openxmlformats.org/officeDocument/2006/relationships/image" Target="../media/image84.emf"/><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83.emf"/><Relationship Id="rId11" Type="http://schemas.openxmlformats.org/officeDocument/2006/relationships/customXml" Target="../ink/ink156.xml"/><Relationship Id="rId5" Type="http://schemas.openxmlformats.org/officeDocument/2006/relationships/customXml" Target="../ink/ink153.xml"/><Relationship Id="rId10" Type="http://schemas.openxmlformats.org/officeDocument/2006/relationships/image" Target="../media/image81.emf"/><Relationship Id="rId4" Type="http://schemas.openxmlformats.org/officeDocument/2006/relationships/image" Target="../media/image82.emf"/><Relationship Id="rId9" Type="http://schemas.openxmlformats.org/officeDocument/2006/relationships/customXml" Target="../ink/ink155.xml"/><Relationship Id="rId14" Type="http://schemas.openxmlformats.org/officeDocument/2006/relationships/image" Target="../media/image85.emf"/></Relationships>
</file>

<file path=ppt/slides/_rels/slide28.xml.rels><?xml version="1.0" encoding="UTF-8" standalone="yes"?>
<Relationships xmlns="http://schemas.openxmlformats.org/package/2006/relationships"><Relationship Id="rId8" Type="http://schemas.openxmlformats.org/officeDocument/2006/relationships/customXml" Target="../ink/ink160.xml"/><Relationship Id="rId3" Type="http://schemas.openxmlformats.org/officeDocument/2006/relationships/image" Target="../media/image87.png"/><Relationship Id="rId7" Type="http://schemas.openxmlformats.org/officeDocument/2006/relationships/image" Target="../media/image185.emf"/><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customXml" Target="../ink/ink159.xml"/><Relationship Id="rId11" Type="http://schemas.openxmlformats.org/officeDocument/2006/relationships/image" Target="../media/image87.emf"/><Relationship Id="rId5" Type="http://schemas.openxmlformats.org/officeDocument/2006/relationships/image" Target="../media/image1051.emf"/><Relationship Id="rId10" Type="http://schemas.openxmlformats.org/officeDocument/2006/relationships/customXml" Target="../ink/ink161.xml"/><Relationship Id="rId4" Type="http://schemas.openxmlformats.org/officeDocument/2006/relationships/customXml" Target="../ink/ink158.xml"/><Relationship Id="rId9" Type="http://schemas.openxmlformats.org/officeDocument/2006/relationships/image" Target="../media/image86.emf"/></Relationships>
</file>

<file path=ppt/slides/_rels/slide29.xml.rels><?xml version="1.0" encoding="UTF-8" standalone="yes"?>
<Relationships xmlns="http://schemas.openxmlformats.org/package/2006/relationships"><Relationship Id="rId3" Type="http://schemas.openxmlformats.org/officeDocument/2006/relationships/customXml" Target="../ink/ink162.xml"/><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emf"/><Relationship Id="rId5" Type="http://schemas.openxmlformats.org/officeDocument/2006/relationships/customXml" Target="../ink/ink163.xml"/><Relationship Id="rId4" Type="http://schemas.openxmlformats.org/officeDocument/2006/relationships/image" Target="../media/image89.emf"/></Relationships>
</file>

<file path=ppt/slides/_rels/slide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0.emf"/><Relationship Id="rId5" Type="http://schemas.openxmlformats.org/officeDocument/2006/relationships/customXml" Target="../ink/ink3.xml"/><Relationship Id="rId4" Type="http://schemas.openxmlformats.org/officeDocument/2006/relationships/image" Target="../media/image220.emf"/></Relationships>
</file>

<file path=ppt/slides/_rels/slide30.xml.rels><?xml version="1.0" encoding="UTF-8" standalone="yes"?>
<Relationships xmlns="http://schemas.openxmlformats.org/package/2006/relationships"><Relationship Id="rId8" Type="http://schemas.openxmlformats.org/officeDocument/2006/relationships/customXml" Target="../ink/ink167.xml"/><Relationship Id="rId13" Type="http://schemas.openxmlformats.org/officeDocument/2006/relationships/image" Target="../media/image96.emf"/><Relationship Id="rId3" Type="http://schemas.openxmlformats.org/officeDocument/2006/relationships/image" Target="../media/image91.emf"/><Relationship Id="rId7" Type="http://schemas.openxmlformats.org/officeDocument/2006/relationships/image" Target="../media/image93.emf"/><Relationship Id="rId12" Type="http://schemas.openxmlformats.org/officeDocument/2006/relationships/customXml" Target="../ink/ink169.xml"/><Relationship Id="rId2" Type="http://schemas.openxmlformats.org/officeDocument/2006/relationships/customXml" Target="../ink/ink164.xml"/><Relationship Id="rId1" Type="http://schemas.openxmlformats.org/officeDocument/2006/relationships/slideLayout" Target="../slideLayouts/slideLayout2.xml"/><Relationship Id="rId6" Type="http://schemas.openxmlformats.org/officeDocument/2006/relationships/customXml" Target="../ink/ink166.xml"/><Relationship Id="rId11" Type="http://schemas.openxmlformats.org/officeDocument/2006/relationships/image" Target="../media/image95.emf"/><Relationship Id="rId5" Type="http://schemas.openxmlformats.org/officeDocument/2006/relationships/image" Target="../media/image92.emf"/><Relationship Id="rId10" Type="http://schemas.openxmlformats.org/officeDocument/2006/relationships/customXml" Target="../ink/ink168.xml"/><Relationship Id="rId4" Type="http://schemas.openxmlformats.org/officeDocument/2006/relationships/customXml" Target="../ink/ink165.xml"/><Relationship Id="rId9" Type="http://schemas.openxmlformats.org/officeDocument/2006/relationships/image" Target="../media/image94.emf"/></Relationships>
</file>

<file path=ppt/slides/_rels/slide31.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customXml" Target="../ink/ink170.xml"/><Relationship Id="rId7" Type="http://schemas.openxmlformats.org/officeDocument/2006/relationships/customXml" Target="../ink/ink172.xml"/><Relationship Id="rId12" Type="http://schemas.openxmlformats.org/officeDocument/2006/relationships/image" Target="../media/image102.emf"/><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9.emf"/><Relationship Id="rId11" Type="http://schemas.openxmlformats.org/officeDocument/2006/relationships/customXml" Target="../ink/ink174.xml"/><Relationship Id="rId5" Type="http://schemas.openxmlformats.org/officeDocument/2006/relationships/customXml" Target="../ink/ink171.xml"/><Relationship Id="rId10" Type="http://schemas.openxmlformats.org/officeDocument/2006/relationships/image" Target="../media/image101.emf"/><Relationship Id="rId4" Type="http://schemas.openxmlformats.org/officeDocument/2006/relationships/image" Target="../media/image98.emf"/><Relationship Id="rId9" Type="http://schemas.openxmlformats.org/officeDocument/2006/relationships/customXml" Target="../ink/ink173.xml"/></Relationships>
</file>

<file path=ppt/slides/_rels/slide32.xml.rels><?xml version="1.0" encoding="UTF-8" standalone="yes"?>
<Relationships xmlns="http://schemas.openxmlformats.org/package/2006/relationships"><Relationship Id="rId13" Type="http://schemas.openxmlformats.org/officeDocument/2006/relationships/customXml" Target="../ink/ink180.xml"/><Relationship Id="rId18" Type="http://schemas.openxmlformats.org/officeDocument/2006/relationships/image" Target="../media/image314.emf"/><Relationship Id="rId26" Type="http://schemas.openxmlformats.org/officeDocument/2006/relationships/customXml" Target="../ink/ink186.xml"/><Relationship Id="rId39" Type="http://schemas.openxmlformats.org/officeDocument/2006/relationships/image" Target="../media/image831.emf"/><Relationship Id="rId21" Type="http://schemas.openxmlformats.org/officeDocument/2006/relationships/customXml" Target="../ink/ink184.xml"/><Relationship Id="rId42" Type="http://schemas.openxmlformats.org/officeDocument/2006/relationships/customXml" Target="../ink/ink192.xml"/><Relationship Id="rId47" Type="http://schemas.openxmlformats.org/officeDocument/2006/relationships/image" Target="../media/image107.emf"/><Relationship Id="rId7" Type="http://schemas.openxmlformats.org/officeDocument/2006/relationships/customXml" Target="../ink/ink177.xml"/><Relationship Id="rId2" Type="http://schemas.openxmlformats.org/officeDocument/2006/relationships/image" Target="../media/image90.png"/><Relationship Id="rId16" Type="http://schemas.openxmlformats.org/officeDocument/2006/relationships/image" Target="../media/image313.emf"/><Relationship Id="rId29" Type="http://schemas.openxmlformats.org/officeDocument/2006/relationships/image" Target="../media/image951.emf"/><Relationship Id="rId1" Type="http://schemas.openxmlformats.org/officeDocument/2006/relationships/slideLayout" Target="../slideLayouts/slideLayout7.xml"/><Relationship Id="rId6" Type="http://schemas.openxmlformats.org/officeDocument/2006/relationships/image" Target="../media/image307.emf"/><Relationship Id="rId11" Type="http://schemas.openxmlformats.org/officeDocument/2006/relationships/customXml" Target="../ink/ink179.xml"/><Relationship Id="rId24" Type="http://schemas.openxmlformats.org/officeDocument/2006/relationships/image" Target="../media/image317.emf"/><Relationship Id="rId32" Type="http://schemas.openxmlformats.org/officeDocument/2006/relationships/customXml" Target="../ink/ink188.xml"/><Relationship Id="rId37" Type="http://schemas.openxmlformats.org/officeDocument/2006/relationships/image" Target="../media/image820.emf"/><Relationship Id="rId40" Type="http://schemas.openxmlformats.org/officeDocument/2006/relationships/customXml" Target="../ink/ink191.xml"/><Relationship Id="rId45" Type="http://schemas.openxmlformats.org/officeDocument/2006/relationships/image" Target="../media/image106.emf"/><Relationship Id="rId5" Type="http://schemas.openxmlformats.org/officeDocument/2006/relationships/customXml" Target="../ink/ink176.xml"/><Relationship Id="rId15" Type="http://schemas.openxmlformats.org/officeDocument/2006/relationships/customXml" Target="../ink/ink181.xml"/><Relationship Id="rId23" Type="http://schemas.openxmlformats.org/officeDocument/2006/relationships/customXml" Target="../ink/ink185.xml"/><Relationship Id="rId36" Type="http://schemas.openxmlformats.org/officeDocument/2006/relationships/customXml" Target="../ink/ink189.xml"/><Relationship Id="rId49" Type="http://schemas.openxmlformats.org/officeDocument/2006/relationships/image" Target="../media/image108.emf"/><Relationship Id="rId10" Type="http://schemas.openxmlformats.org/officeDocument/2006/relationships/image" Target="../media/image309.emf"/><Relationship Id="rId19" Type="http://schemas.openxmlformats.org/officeDocument/2006/relationships/customXml" Target="../ink/ink183.xml"/><Relationship Id="rId31" Type="http://schemas.openxmlformats.org/officeDocument/2006/relationships/image" Target="../media/image97.emf"/><Relationship Id="rId44" Type="http://schemas.openxmlformats.org/officeDocument/2006/relationships/customXml" Target="../ink/ink193.xml"/><Relationship Id="rId4" Type="http://schemas.openxmlformats.org/officeDocument/2006/relationships/image" Target="../media/image306.emf"/><Relationship Id="rId9" Type="http://schemas.openxmlformats.org/officeDocument/2006/relationships/customXml" Target="../ink/ink178.xml"/><Relationship Id="rId14" Type="http://schemas.openxmlformats.org/officeDocument/2006/relationships/image" Target="../media/image312.emf"/><Relationship Id="rId22" Type="http://schemas.openxmlformats.org/officeDocument/2006/relationships/image" Target="../media/image316.emf"/><Relationship Id="rId30" Type="http://schemas.openxmlformats.org/officeDocument/2006/relationships/customXml" Target="../ink/ink187.xml"/><Relationship Id="rId35" Type="http://schemas.openxmlformats.org/officeDocument/2006/relationships/image" Target="../media/image800.emf"/><Relationship Id="rId43" Type="http://schemas.openxmlformats.org/officeDocument/2006/relationships/image" Target="../media/image105.emf"/><Relationship Id="rId48" Type="http://schemas.openxmlformats.org/officeDocument/2006/relationships/customXml" Target="../ink/ink195.xml"/><Relationship Id="rId8" Type="http://schemas.openxmlformats.org/officeDocument/2006/relationships/image" Target="../media/image308.emf"/><Relationship Id="rId3" Type="http://schemas.openxmlformats.org/officeDocument/2006/relationships/customXml" Target="../ink/ink175.xml"/><Relationship Id="rId12" Type="http://schemas.openxmlformats.org/officeDocument/2006/relationships/image" Target="../media/image311.emf"/><Relationship Id="rId17" Type="http://schemas.openxmlformats.org/officeDocument/2006/relationships/customXml" Target="../ink/ink182.xml"/><Relationship Id="rId25" Type="http://schemas.openxmlformats.org/officeDocument/2006/relationships/image" Target="../media/image91.png"/><Relationship Id="rId38" Type="http://schemas.openxmlformats.org/officeDocument/2006/relationships/customXml" Target="../ink/ink190.xml"/><Relationship Id="rId46" Type="http://schemas.openxmlformats.org/officeDocument/2006/relationships/customXml" Target="../ink/ink194.xml"/><Relationship Id="rId20" Type="http://schemas.openxmlformats.org/officeDocument/2006/relationships/image" Target="../media/image315.emf"/><Relationship Id="rId41" Type="http://schemas.openxmlformats.org/officeDocument/2006/relationships/image" Target="../media/image840.emf"/></Relationships>
</file>

<file path=ppt/slides/_rels/slide33.xml.rels><?xml version="1.0" encoding="UTF-8" standalone="yes"?>
<Relationships xmlns="http://schemas.openxmlformats.org/package/2006/relationships"><Relationship Id="rId13" Type="http://schemas.openxmlformats.org/officeDocument/2006/relationships/image" Target="../media/image930.emf"/><Relationship Id="rId18" Type="http://schemas.openxmlformats.org/officeDocument/2006/relationships/customXml" Target="../ink/ink204.xml"/><Relationship Id="rId26" Type="http://schemas.openxmlformats.org/officeDocument/2006/relationships/customXml" Target="../ink/ink208.xml"/><Relationship Id="rId39" Type="http://schemas.openxmlformats.org/officeDocument/2006/relationships/image" Target="../media/image111.emf"/><Relationship Id="rId21" Type="http://schemas.openxmlformats.org/officeDocument/2006/relationships/image" Target="../media/image1013.emf"/><Relationship Id="rId34" Type="http://schemas.openxmlformats.org/officeDocument/2006/relationships/customXml" Target="../ink/ink212.xml"/><Relationship Id="rId42" Type="http://schemas.openxmlformats.org/officeDocument/2006/relationships/customXml" Target="../ink/ink216.xml"/><Relationship Id="rId47" Type="http://schemas.openxmlformats.org/officeDocument/2006/relationships/image" Target="../media/image115.emf"/><Relationship Id="rId50" Type="http://schemas.openxmlformats.org/officeDocument/2006/relationships/customXml" Target="../ink/ink220.xml"/><Relationship Id="rId55" Type="http://schemas.openxmlformats.org/officeDocument/2006/relationships/image" Target="../media/image119.emf"/><Relationship Id="rId7" Type="http://schemas.openxmlformats.org/officeDocument/2006/relationships/image" Target="../media/image901.emf"/><Relationship Id="rId2" Type="http://schemas.openxmlformats.org/officeDocument/2006/relationships/customXml" Target="../ink/ink196.xml"/><Relationship Id="rId16" Type="http://schemas.openxmlformats.org/officeDocument/2006/relationships/customXml" Target="../ink/ink203.xml"/><Relationship Id="rId29" Type="http://schemas.openxmlformats.org/officeDocument/2006/relationships/image" Target="../media/image1060.emf"/><Relationship Id="rId11" Type="http://schemas.openxmlformats.org/officeDocument/2006/relationships/image" Target="../media/image922.emf"/><Relationship Id="rId24" Type="http://schemas.openxmlformats.org/officeDocument/2006/relationships/customXml" Target="../ink/ink207.xml"/><Relationship Id="rId32" Type="http://schemas.openxmlformats.org/officeDocument/2006/relationships/customXml" Target="../ink/ink211.xml"/><Relationship Id="rId37" Type="http://schemas.openxmlformats.org/officeDocument/2006/relationships/image" Target="../media/image110.emf"/><Relationship Id="rId40" Type="http://schemas.openxmlformats.org/officeDocument/2006/relationships/customXml" Target="../ink/ink215.xml"/><Relationship Id="rId45" Type="http://schemas.openxmlformats.org/officeDocument/2006/relationships/image" Target="../media/image114.emf"/><Relationship Id="rId53" Type="http://schemas.openxmlformats.org/officeDocument/2006/relationships/image" Target="../media/image118.emf"/><Relationship Id="rId58" Type="http://schemas.openxmlformats.org/officeDocument/2006/relationships/customXml" Target="../ink/ink224.xml"/><Relationship Id="rId5" Type="http://schemas.openxmlformats.org/officeDocument/2006/relationships/image" Target="../media/image890.emf"/><Relationship Id="rId61" Type="http://schemas.openxmlformats.org/officeDocument/2006/relationships/image" Target="../media/image123.emf"/><Relationship Id="rId19" Type="http://schemas.openxmlformats.org/officeDocument/2006/relationships/image" Target="../media/image990.emf"/><Relationship Id="rId14" Type="http://schemas.openxmlformats.org/officeDocument/2006/relationships/customXml" Target="../ink/ink202.xml"/><Relationship Id="rId22" Type="http://schemas.openxmlformats.org/officeDocument/2006/relationships/customXml" Target="../ink/ink206.xml"/><Relationship Id="rId27" Type="http://schemas.openxmlformats.org/officeDocument/2006/relationships/image" Target="../media/image1050.emf"/><Relationship Id="rId30" Type="http://schemas.openxmlformats.org/officeDocument/2006/relationships/customXml" Target="../ink/ink210.xml"/><Relationship Id="rId35" Type="http://schemas.openxmlformats.org/officeDocument/2006/relationships/image" Target="../media/image109.emf"/><Relationship Id="rId43" Type="http://schemas.openxmlformats.org/officeDocument/2006/relationships/image" Target="../media/image113.emf"/><Relationship Id="rId48" Type="http://schemas.openxmlformats.org/officeDocument/2006/relationships/customXml" Target="../ink/ink219.xml"/><Relationship Id="rId56" Type="http://schemas.openxmlformats.org/officeDocument/2006/relationships/customXml" Target="../ink/ink223.xml"/><Relationship Id="rId8" Type="http://schemas.openxmlformats.org/officeDocument/2006/relationships/customXml" Target="../ink/ink199.xml"/><Relationship Id="rId51" Type="http://schemas.openxmlformats.org/officeDocument/2006/relationships/image" Target="../media/image117.emf"/><Relationship Id="rId3" Type="http://schemas.openxmlformats.org/officeDocument/2006/relationships/image" Target="../media/image88.emf"/><Relationship Id="rId12" Type="http://schemas.openxmlformats.org/officeDocument/2006/relationships/customXml" Target="../ink/ink201.xml"/><Relationship Id="rId17" Type="http://schemas.openxmlformats.org/officeDocument/2006/relationships/image" Target="../media/image981.emf"/><Relationship Id="rId25" Type="http://schemas.openxmlformats.org/officeDocument/2006/relationships/image" Target="../media/image104.emf"/><Relationship Id="rId33" Type="http://schemas.openxmlformats.org/officeDocument/2006/relationships/image" Target="../media/image1080.emf"/><Relationship Id="rId38" Type="http://schemas.openxmlformats.org/officeDocument/2006/relationships/customXml" Target="../ink/ink214.xml"/><Relationship Id="rId46" Type="http://schemas.openxmlformats.org/officeDocument/2006/relationships/customXml" Target="../ink/ink218.xml"/><Relationship Id="rId59" Type="http://schemas.openxmlformats.org/officeDocument/2006/relationships/image" Target="../media/image122.emf"/><Relationship Id="rId20" Type="http://schemas.openxmlformats.org/officeDocument/2006/relationships/customXml" Target="../ink/ink205.xml"/><Relationship Id="rId41" Type="http://schemas.openxmlformats.org/officeDocument/2006/relationships/image" Target="../media/image112.emf"/><Relationship Id="rId54" Type="http://schemas.openxmlformats.org/officeDocument/2006/relationships/customXml" Target="../ink/ink222.xml"/><Relationship Id="rId1" Type="http://schemas.openxmlformats.org/officeDocument/2006/relationships/slideLayout" Target="../slideLayouts/slideLayout7.xml"/><Relationship Id="rId6" Type="http://schemas.openxmlformats.org/officeDocument/2006/relationships/customXml" Target="../ink/ink198.xml"/><Relationship Id="rId15" Type="http://schemas.openxmlformats.org/officeDocument/2006/relationships/image" Target="../media/image960.emf"/><Relationship Id="rId23" Type="http://schemas.openxmlformats.org/officeDocument/2006/relationships/image" Target="../media/image1021.emf"/><Relationship Id="rId28" Type="http://schemas.openxmlformats.org/officeDocument/2006/relationships/customXml" Target="../ink/ink209.xml"/><Relationship Id="rId36" Type="http://schemas.openxmlformats.org/officeDocument/2006/relationships/customXml" Target="../ink/ink213.xml"/><Relationship Id="rId49" Type="http://schemas.openxmlformats.org/officeDocument/2006/relationships/image" Target="../media/image116.emf"/><Relationship Id="rId57" Type="http://schemas.openxmlformats.org/officeDocument/2006/relationships/image" Target="../media/image121.emf"/><Relationship Id="rId10" Type="http://schemas.openxmlformats.org/officeDocument/2006/relationships/customXml" Target="../ink/ink200.xml"/><Relationship Id="rId31" Type="http://schemas.openxmlformats.org/officeDocument/2006/relationships/image" Target="../media/image1070.emf"/><Relationship Id="rId44" Type="http://schemas.openxmlformats.org/officeDocument/2006/relationships/customXml" Target="../ink/ink217.xml"/><Relationship Id="rId52" Type="http://schemas.openxmlformats.org/officeDocument/2006/relationships/customXml" Target="../ink/ink221.xml"/><Relationship Id="rId60" Type="http://schemas.openxmlformats.org/officeDocument/2006/relationships/customXml" Target="../ink/ink225.xml"/><Relationship Id="rId4" Type="http://schemas.openxmlformats.org/officeDocument/2006/relationships/customXml" Target="../ink/ink197.xml"/><Relationship Id="rId9" Type="http://schemas.openxmlformats.org/officeDocument/2006/relationships/image" Target="../media/image913.emf"/></Relationships>
</file>

<file path=ppt/slides/_rels/slide34.xml.rels><?xml version="1.0" encoding="UTF-8" standalone="yes"?>
<Relationships xmlns="http://schemas.openxmlformats.org/package/2006/relationships"><Relationship Id="rId8" Type="http://schemas.openxmlformats.org/officeDocument/2006/relationships/image" Target="../media/image371.emf"/><Relationship Id="rId13" Type="http://schemas.openxmlformats.org/officeDocument/2006/relationships/customXml" Target="../ink/ink231.xml"/><Relationship Id="rId18" Type="http://schemas.openxmlformats.org/officeDocument/2006/relationships/image" Target="../media/image38.emf"/><Relationship Id="rId3" Type="http://schemas.openxmlformats.org/officeDocument/2006/relationships/customXml" Target="../ink/ink226.xml"/><Relationship Id="rId7" Type="http://schemas.openxmlformats.org/officeDocument/2006/relationships/customXml" Target="../ink/ink228.xml"/><Relationship Id="rId12" Type="http://schemas.openxmlformats.org/officeDocument/2006/relationships/image" Target="../media/image352.emf"/><Relationship Id="rId17" Type="http://schemas.openxmlformats.org/officeDocument/2006/relationships/customXml" Target="../ink/ink233.xml"/><Relationship Id="rId2" Type="http://schemas.openxmlformats.org/officeDocument/2006/relationships/image" Target="../media/image92.png"/><Relationship Id="rId16" Type="http://schemas.openxmlformats.org/officeDocument/2006/relationships/image" Target="../media/image37.emf"/><Relationship Id="rId1" Type="http://schemas.openxmlformats.org/officeDocument/2006/relationships/slideLayout" Target="../slideLayouts/slideLayout7.xml"/><Relationship Id="rId6" Type="http://schemas.openxmlformats.org/officeDocument/2006/relationships/image" Target="../media/image360.emf"/><Relationship Id="rId11" Type="http://schemas.openxmlformats.org/officeDocument/2006/relationships/customXml" Target="../ink/ink230.xml"/><Relationship Id="rId5" Type="http://schemas.openxmlformats.org/officeDocument/2006/relationships/customXml" Target="../ink/ink227.xml"/><Relationship Id="rId15" Type="http://schemas.openxmlformats.org/officeDocument/2006/relationships/customXml" Target="../ink/ink232.xml"/><Relationship Id="rId10" Type="http://schemas.openxmlformats.org/officeDocument/2006/relationships/image" Target="../media/image342.emf"/><Relationship Id="rId4" Type="http://schemas.openxmlformats.org/officeDocument/2006/relationships/image" Target="../media/image332.emf"/><Relationship Id="rId9" Type="http://schemas.openxmlformats.org/officeDocument/2006/relationships/customXml" Target="../ink/ink229.xml"/><Relationship Id="rId14" Type="http://schemas.openxmlformats.org/officeDocument/2006/relationships/image" Target="../media/image362.emf"/></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8" Type="http://schemas.openxmlformats.org/officeDocument/2006/relationships/customXml" Target="../ink/ink240.xml"/><Relationship Id="rId26" Type="http://schemas.openxmlformats.org/officeDocument/2006/relationships/customXml" Target="../ink/ink244.xml"/><Relationship Id="rId39" Type="http://schemas.openxmlformats.org/officeDocument/2006/relationships/image" Target="../media/image1310.emf"/><Relationship Id="rId21" Type="http://schemas.openxmlformats.org/officeDocument/2006/relationships/image" Target="../media/image26.emf"/><Relationship Id="rId34" Type="http://schemas.openxmlformats.org/officeDocument/2006/relationships/customXml" Target="../ink/ink246.xml"/><Relationship Id="rId42" Type="http://schemas.openxmlformats.org/officeDocument/2006/relationships/customXml" Target="../ink/ink250.xml"/><Relationship Id="rId47" Type="http://schemas.openxmlformats.org/officeDocument/2006/relationships/image" Target="../media/image126.emf"/><Relationship Id="rId50" Type="http://schemas.openxmlformats.org/officeDocument/2006/relationships/customXml" Target="../ink/ink254.xml"/><Relationship Id="rId7" Type="http://schemas.openxmlformats.org/officeDocument/2006/relationships/image" Target="../media/image19.emf"/><Relationship Id="rId2" Type="http://schemas.openxmlformats.org/officeDocument/2006/relationships/customXml" Target="../ink/ink234.xml"/><Relationship Id="rId16" Type="http://schemas.openxmlformats.org/officeDocument/2006/relationships/customXml" Target="../ink/ink239.xml"/><Relationship Id="rId1" Type="http://schemas.openxmlformats.org/officeDocument/2006/relationships/slideLayout" Target="../slideLayouts/slideLayout2.xml"/><Relationship Id="rId6" Type="http://schemas.openxmlformats.org/officeDocument/2006/relationships/customXml" Target="../ink/ink236.xml"/><Relationship Id="rId24" Type="http://schemas.openxmlformats.org/officeDocument/2006/relationships/customXml" Target="../ink/ink243.xml"/><Relationship Id="rId37" Type="http://schemas.openxmlformats.org/officeDocument/2006/relationships/image" Target="../media/image1211.emf"/><Relationship Id="rId40" Type="http://schemas.openxmlformats.org/officeDocument/2006/relationships/customXml" Target="../ink/ink249.xml"/><Relationship Id="rId45" Type="http://schemas.openxmlformats.org/officeDocument/2006/relationships/image" Target="../media/image1610.emf"/><Relationship Id="rId53" Type="http://schemas.openxmlformats.org/officeDocument/2006/relationships/image" Target="../media/image129.emf"/><Relationship Id="rId5" Type="http://schemas.openxmlformats.org/officeDocument/2006/relationships/image" Target="../media/image182.emf"/><Relationship Id="rId15" Type="http://schemas.openxmlformats.org/officeDocument/2006/relationships/image" Target="../media/image23.emf"/><Relationship Id="rId23" Type="http://schemas.openxmlformats.org/officeDocument/2006/relationships/image" Target="../media/image27.emf"/><Relationship Id="rId28" Type="http://schemas.openxmlformats.org/officeDocument/2006/relationships/customXml" Target="../ink/ink245.xml"/><Relationship Id="rId36" Type="http://schemas.openxmlformats.org/officeDocument/2006/relationships/customXml" Target="../ink/ink247.xml"/><Relationship Id="rId49" Type="http://schemas.openxmlformats.org/officeDocument/2006/relationships/image" Target="../media/image127.emf"/><Relationship Id="rId10" Type="http://schemas.openxmlformats.org/officeDocument/2006/relationships/customXml" Target="../ink/ink238.xml"/><Relationship Id="rId19" Type="http://schemas.openxmlformats.org/officeDocument/2006/relationships/image" Target="../media/image25.emf"/><Relationship Id="rId44" Type="http://schemas.openxmlformats.org/officeDocument/2006/relationships/customXml" Target="../ink/ink251.xml"/><Relationship Id="rId52" Type="http://schemas.openxmlformats.org/officeDocument/2006/relationships/customXml" Target="../ink/ink255.xml"/><Relationship Id="rId4" Type="http://schemas.openxmlformats.org/officeDocument/2006/relationships/customXml" Target="../ink/ink235.xml"/><Relationship Id="rId9" Type="http://schemas.openxmlformats.org/officeDocument/2006/relationships/image" Target="../media/image20.emf"/><Relationship Id="rId22" Type="http://schemas.openxmlformats.org/officeDocument/2006/relationships/customXml" Target="../ink/ink242.xml"/><Relationship Id="rId27" Type="http://schemas.openxmlformats.org/officeDocument/2006/relationships/image" Target="../media/image29.emf"/><Relationship Id="rId35" Type="http://schemas.openxmlformats.org/officeDocument/2006/relationships/image" Target="../media/image714.emf"/><Relationship Id="rId43" Type="http://schemas.openxmlformats.org/officeDocument/2006/relationships/image" Target="../media/image1510.emf"/><Relationship Id="rId48" Type="http://schemas.openxmlformats.org/officeDocument/2006/relationships/customXml" Target="../ink/ink253.xml"/><Relationship Id="rId8" Type="http://schemas.openxmlformats.org/officeDocument/2006/relationships/customXml" Target="../ink/ink237.xml"/><Relationship Id="rId51" Type="http://schemas.openxmlformats.org/officeDocument/2006/relationships/image" Target="../media/image128.emf"/><Relationship Id="rId3" Type="http://schemas.openxmlformats.org/officeDocument/2006/relationships/image" Target="../media/image172.emf"/><Relationship Id="rId17" Type="http://schemas.openxmlformats.org/officeDocument/2006/relationships/image" Target="../media/image24.emf"/><Relationship Id="rId25" Type="http://schemas.openxmlformats.org/officeDocument/2006/relationships/image" Target="../media/image28.emf"/><Relationship Id="rId33" Type="http://schemas.openxmlformats.org/officeDocument/2006/relationships/image" Target="../media/image630.emf"/><Relationship Id="rId38" Type="http://schemas.openxmlformats.org/officeDocument/2006/relationships/customXml" Target="../ink/ink248.xml"/><Relationship Id="rId46" Type="http://schemas.openxmlformats.org/officeDocument/2006/relationships/customXml" Target="../ink/ink252.xml"/><Relationship Id="rId20" Type="http://schemas.openxmlformats.org/officeDocument/2006/relationships/customXml" Target="../ink/ink241.xml"/><Relationship Id="rId41" Type="http://schemas.openxmlformats.org/officeDocument/2006/relationships/image" Target="../media/image1411.emf"/></Relationships>
</file>

<file path=ppt/slides/_rels/slide37.x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customXml" Target="../ink/ink256.xml"/><Relationship Id="rId7" Type="http://schemas.openxmlformats.org/officeDocument/2006/relationships/customXml" Target="../ink/ink258.xml"/><Relationship Id="rId12" Type="http://schemas.openxmlformats.org/officeDocument/2006/relationships/image" Target="../media/image136.emf"/><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32.emf"/><Relationship Id="rId11" Type="http://schemas.openxmlformats.org/officeDocument/2006/relationships/customXml" Target="../ink/ink260.xml"/><Relationship Id="rId5" Type="http://schemas.openxmlformats.org/officeDocument/2006/relationships/customXml" Target="../ink/ink257.xml"/><Relationship Id="rId10" Type="http://schemas.openxmlformats.org/officeDocument/2006/relationships/image" Target="../media/image135.emf"/><Relationship Id="rId4" Type="http://schemas.openxmlformats.org/officeDocument/2006/relationships/image" Target="../media/image131.emf"/><Relationship Id="rId9" Type="http://schemas.openxmlformats.org/officeDocument/2006/relationships/customXml" Target="../ink/ink259.xml"/></Relationships>
</file>

<file path=ppt/slides/_rels/slide38.xml.rels><?xml version="1.0" encoding="UTF-8" standalone="yes"?>
<Relationships xmlns="http://schemas.openxmlformats.org/package/2006/relationships"><Relationship Id="rId3" Type="http://schemas.openxmlformats.org/officeDocument/2006/relationships/customXml" Target="../ink/ink261.xml"/><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41.emf"/><Relationship Id="rId5" Type="http://schemas.openxmlformats.org/officeDocument/2006/relationships/customXml" Target="../ink/ink262.xml"/><Relationship Id="rId4" Type="http://schemas.openxmlformats.org/officeDocument/2006/relationships/image" Target="../media/image139.emf"/></Relationships>
</file>

<file path=ppt/slides/_rels/slide39.xml.rels><?xml version="1.0" encoding="UTF-8" standalone="yes"?>
<Relationships xmlns="http://schemas.openxmlformats.org/package/2006/relationships"><Relationship Id="rId8" Type="http://schemas.openxmlformats.org/officeDocument/2006/relationships/customXml" Target="../ink/ink265.xml"/><Relationship Id="rId13" Type="http://schemas.openxmlformats.org/officeDocument/2006/relationships/image" Target="../media/image551.emf"/><Relationship Id="rId18" Type="http://schemas.openxmlformats.org/officeDocument/2006/relationships/customXml" Target="../ink/ink270.xml"/><Relationship Id="rId21" Type="http://schemas.openxmlformats.org/officeDocument/2006/relationships/image" Target="../media/image144.emf"/><Relationship Id="rId7" Type="http://schemas.openxmlformats.org/officeDocument/2006/relationships/image" Target="../media/image523.emf"/><Relationship Id="rId12" Type="http://schemas.openxmlformats.org/officeDocument/2006/relationships/customXml" Target="../ink/ink267.xml"/><Relationship Id="rId17" Type="http://schemas.openxmlformats.org/officeDocument/2006/relationships/image" Target="../media/image142.emf"/><Relationship Id="rId2" Type="http://schemas.openxmlformats.org/officeDocument/2006/relationships/customXml" Target="../ink/ink263.xml"/><Relationship Id="rId16" Type="http://schemas.openxmlformats.org/officeDocument/2006/relationships/customXml" Target="../ink/ink269.xml"/><Relationship Id="rId20" Type="http://schemas.openxmlformats.org/officeDocument/2006/relationships/customXml" Target="../ink/ink271.xml"/><Relationship Id="rId1" Type="http://schemas.openxmlformats.org/officeDocument/2006/relationships/slideLayout" Target="../slideLayouts/slideLayout2.xml"/><Relationship Id="rId6" Type="http://schemas.openxmlformats.org/officeDocument/2006/relationships/customXml" Target="../ink/ink264.xml"/><Relationship Id="rId11" Type="http://schemas.openxmlformats.org/officeDocument/2006/relationships/image" Target="../media/image542.emf"/><Relationship Id="rId5" Type="http://schemas.openxmlformats.org/officeDocument/2006/relationships/image" Target="../media/image225.emf"/><Relationship Id="rId15" Type="http://schemas.openxmlformats.org/officeDocument/2006/relationships/image" Target="../media/image39.emf"/><Relationship Id="rId10" Type="http://schemas.openxmlformats.org/officeDocument/2006/relationships/customXml" Target="../ink/ink266.xml"/><Relationship Id="rId19" Type="http://schemas.openxmlformats.org/officeDocument/2006/relationships/image" Target="../media/image143.emf"/><Relationship Id="rId9" Type="http://schemas.openxmlformats.org/officeDocument/2006/relationships/image" Target="../media/image534.emf"/><Relationship Id="rId14" Type="http://schemas.openxmlformats.org/officeDocument/2006/relationships/customXml" Target="../ink/ink268.xml"/></Relationships>
</file>

<file path=ppt/slides/_rels/slide4.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10.emf"/><Relationship Id="rId7" Type="http://schemas.openxmlformats.org/officeDocument/2006/relationships/image" Target="../media/image6.emf"/><Relationship Id="rId12" Type="http://schemas.openxmlformats.org/officeDocument/2006/relationships/customXml" Target="../ink/ink8.xml"/><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5.xml"/><Relationship Id="rId11"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customXml" Target="../ink/ink7.xml"/><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customXml" Target="../ink/ink272.xml"/><Relationship Id="rId1" Type="http://schemas.openxmlformats.org/officeDocument/2006/relationships/slideLayout" Target="../slideLayouts/slideLayout2.xml"/><Relationship Id="rId5" Type="http://schemas.openxmlformats.org/officeDocument/2006/relationships/image" Target="../media/image146.emf"/><Relationship Id="rId4" Type="http://schemas.openxmlformats.org/officeDocument/2006/relationships/customXml" Target="../ink/ink273.xml"/></Relationships>
</file>

<file path=ppt/slides/_rels/slide41.xml.rels><?xml version="1.0" encoding="UTF-8" standalone="yes"?>
<Relationships xmlns="http://schemas.openxmlformats.org/package/2006/relationships"><Relationship Id="rId8" Type="http://schemas.openxmlformats.org/officeDocument/2006/relationships/image" Target="../media/image372.emf"/><Relationship Id="rId3" Type="http://schemas.openxmlformats.org/officeDocument/2006/relationships/customXml" Target="../ink/ink274.xml"/><Relationship Id="rId7" Type="http://schemas.openxmlformats.org/officeDocument/2006/relationships/customXml" Target="../ink/ink276.xml"/><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361.emf"/><Relationship Id="rId5" Type="http://schemas.openxmlformats.org/officeDocument/2006/relationships/customXml" Target="../ink/ink275.xml"/><Relationship Id="rId10" Type="http://schemas.openxmlformats.org/officeDocument/2006/relationships/image" Target="../media/image383.emf"/><Relationship Id="rId4" Type="http://schemas.openxmlformats.org/officeDocument/2006/relationships/image" Target="../media/image650.emf"/><Relationship Id="rId9" Type="http://schemas.openxmlformats.org/officeDocument/2006/relationships/customXml" Target="../ink/ink277.xml"/></Relationships>
</file>

<file path=ppt/slides/_rels/slide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60.emf"/><Relationship Id="rId13" Type="http://schemas.openxmlformats.org/officeDocument/2006/relationships/customXml" Target="../ink/ink283.xml"/><Relationship Id="rId18" Type="http://schemas.openxmlformats.org/officeDocument/2006/relationships/image" Target="../media/image214.emf"/><Relationship Id="rId26" Type="http://schemas.openxmlformats.org/officeDocument/2006/relationships/image" Target="../media/image253.emf"/><Relationship Id="rId3" Type="http://schemas.openxmlformats.org/officeDocument/2006/relationships/customXml" Target="../ink/ink278.xml"/><Relationship Id="rId21" Type="http://schemas.openxmlformats.org/officeDocument/2006/relationships/customXml" Target="../ink/ink287.xml"/><Relationship Id="rId7" Type="http://schemas.openxmlformats.org/officeDocument/2006/relationships/customXml" Target="../ink/ink280.xml"/><Relationship Id="rId12" Type="http://schemas.openxmlformats.org/officeDocument/2006/relationships/image" Target="../media/image184.emf"/><Relationship Id="rId17" Type="http://schemas.openxmlformats.org/officeDocument/2006/relationships/customXml" Target="../ink/ink285.xml"/><Relationship Id="rId25" Type="http://schemas.openxmlformats.org/officeDocument/2006/relationships/customXml" Target="../ink/ink289.xml"/><Relationship Id="rId2" Type="http://schemas.openxmlformats.org/officeDocument/2006/relationships/image" Target="../media/image98.png"/><Relationship Id="rId16" Type="http://schemas.openxmlformats.org/officeDocument/2006/relationships/image" Target="../media/image203.emf"/><Relationship Id="rId20" Type="http://schemas.openxmlformats.org/officeDocument/2006/relationships/image" Target="../media/image224.emf"/><Relationship Id="rId1" Type="http://schemas.openxmlformats.org/officeDocument/2006/relationships/slideLayout" Target="../slideLayouts/slideLayout1.xml"/><Relationship Id="rId6" Type="http://schemas.openxmlformats.org/officeDocument/2006/relationships/image" Target="../media/image1460.emf"/><Relationship Id="rId11" Type="http://schemas.openxmlformats.org/officeDocument/2006/relationships/customXml" Target="../ink/ink282.xml"/><Relationship Id="rId24" Type="http://schemas.openxmlformats.org/officeDocument/2006/relationships/image" Target="../media/image241.emf"/><Relationship Id="rId5" Type="http://schemas.openxmlformats.org/officeDocument/2006/relationships/customXml" Target="../ink/ink279.xml"/><Relationship Id="rId15" Type="http://schemas.openxmlformats.org/officeDocument/2006/relationships/customXml" Target="../ink/ink284.xml"/><Relationship Id="rId23" Type="http://schemas.openxmlformats.org/officeDocument/2006/relationships/customXml" Target="../ink/ink288.xml"/><Relationship Id="rId28" Type="http://schemas.openxmlformats.org/officeDocument/2006/relationships/image" Target="../media/image263.emf"/><Relationship Id="rId10" Type="http://schemas.openxmlformats.org/officeDocument/2006/relationships/image" Target="../media/image170.emf"/><Relationship Id="rId19" Type="http://schemas.openxmlformats.org/officeDocument/2006/relationships/customXml" Target="../ink/ink286.xml"/><Relationship Id="rId4" Type="http://schemas.openxmlformats.org/officeDocument/2006/relationships/image" Target="../media/image150.emf"/><Relationship Id="rId9" Type="http://schemas.openxmlformats.org/officeDocument/2006/relationships/customXml" Target="../ink/ink281.xml"/><Relationship Id="rId14" Type="http://schemas.openxmlformats.org/officeDocument/2006/relationships/image" Target="../media/image193.emf"/><Relationship Id="rId22" Type="http://schemas.openxmlformats.org/officeDocument/2006/relationships/image" Target="../media/image232.emf"/><Relationship Id="rId27" Type="http://schemas.openxmlformats.org/officeDocument/2006/relationships/customXml" Target="../ink/ink290.xml"/></Relationships>
</file>

<file path=ppt/slides/_rels/slide44.xml.rels><?xml version="1.0" encoding="UTF-8" standalone="yes"?>
<Relationships xmlns="http://schemas.openxmlformats.org/package/2006/relationships"><Relationship Id="rId8" Type="http://schemas.openxmlformats.org/officeDocument/2006/relationships/customXml" Target="../ink/ink292.xml"/><Relationship Id="rId3" Type="http://schemas.openxmlformats.org/officeDocument/2006/relationships/image" Target="../media/image99.png"/><Relationship Id="rId7" Type="http://schemas.openxmlformats.org/officeDocument/2006/relationships/image" Target="../media/image1270.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ustomXml" Target="../ink/ink291.xml"/><Relationship Id="rId9" Type="http://schemas.openxmlformats.org/officeDocument/2006/relationships/image" Target="../media/image821.emf"/></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8" Type="http://schemas.openxmlformats.org/officeDocument/2006/relationships/image" Target="../media/image350.emf"/><Relationship Id="rId3" Type="http://schemas.openxmlformats.org/officeDocument/2006/relationships/customXml" Target="../ink/ink293.xml"/><Relationship Id="rId7" Type="http://schemas.openxmlformats.org/officeDocument/2006/relationships/customXml" Target="../ink/ink295.xml"/><Relationship Id="rId17" Type="http://schemas.openxmlformats.org/officeDocument/2006/relationships/customXml" Target="../ink/ink298.xml"/><Relationship Id="rId2" Type="http://schemas.openxmlformats.org/officeDocument/2006/relationships/image" Target="../media/image102.png"/><Relationship Id="rId16" Type="http://schemas.openxmlformats.org/officeDocument/2006/relationships/image" Target="../media/image340.emf"/><Relationship Id="rId1" Type="http://schemas.openxmlformats.org/officeDocument/2006/relationships/slideLayout" Target="../slideLayouts/slideLayout7.xml"/><Relationship Id="rId6" Type="http://schemas.openxmlformats.org/officeDocument/2006/relationships/image" Target="../media/image600.emf"/><Relationship Id="rId11" Type="http://schemas.openxmlformats.org/officeDocument/2006/relationships/customXml" Target="../ink/ink296.xml"/><Relationship Id="rId5" Type="http://schemas.openxmlformats.org/officeDocument/2006/relationships/customXml" Target="../ink/ink294.xml"/><Relationship Id="rId15" Type="http://schemas.openxmlformats.org/officeDocument/2006/relationships/customXml" Target="../ink/ink297.xml"/><Relationship Id="rId10" Type="http://schemas.openxmlformats.org/officeDocument/2006/relationships/image" Target="../media/image560.emf"/><Relationship Id="rId4" Type="http://schemas.openxmlformats.org/officeDocument/2006/relationships/image" Target="../media/image590.emf"/><Relationship Id="rId14" Type="http://schemas.openxmlformats.org/officeDocument/2006/relationships/image" Target="../media/image580.emf"/></Relationships>
</file>

<file path=ppt/slides/_rels/slide47.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customXml" Target="../ink/ink29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customXml" Target="../ink/ink303.xml"/><Relationship Id="rId18" Type="http://schemas.openxmlformats.org/officeDocument/2006/relationships/customXml" Target="../ink/ink306.xml"/><Relationship Id="rId3" Type="http://schemas.openxmlformats.org/officeDocument/2006/relationships/image" Target="../media/image240.emf"/><Relationship Id="rId21" Type="http://schemas.openxmlformats.org/officeDocument/2006/relationships/image" Target="../media/image205.emf"/><Relationship Id="rId7" Type="http://schemas.openxmlformats.org/officeDocument/2006/relationships/image" Target="../media/image270.emf"/><Relationship Id="rId17" Type="http://schemas.openxmlformats.org/officeDocument/2006/relationships/image" Target="../media/image660.emf"/><Relationship Id="rId2" Type="http://schemas.openxmlformats.org/officeDocument/2006/relationships/customXml" Target="../ink/ink300.xml"/><Relationship Id="rId16" Type="http://schemas.openxmlformats.org/officeDocument/2006/relationships/customXml" Target="../ink/ink305.xml"/><Relationship Id="rId20" Type="http://schemas.openxmlformats.org/officeDocument/2006/relationships/customXml" Target="../ink/ink307.xml"/><Relationship Id="rId1" Type="http://schemas.openxmlformats.org/officeDocument/2006/relationships/slideLayout" Target="../slideLayouts/slideLayout2.xml"/><Relationship Id="rId6" Type="http://schemas.openxmlformats.org/officeDocument/2006/relationships/customXml" Target="../ink/ink302.xml"/><Relationship Id="rId5" Type="http://schemas.openxmlformats.org/officeDocument/2006/relationships/image" Target="../media/image260.emf"/><Relationship Id="rId15" Type="http://schemas.openxmlformats.org/officeDocument/2006/relationships/image" Target="../media/image543.emf"/><Relationship Id="rId10" Type="http://schemas.openxmlformats.org/officeDocument/2006/relationships/customXml" Target="../ink/ink304.xml"/><Relationship Id="rId19" Type="http://schemas.openxmlformats.org/officeDocument/2006/relationships/image" Target="../media/image204.emf"/><Relationship Id="rId4" Type="http://schemas.openxmlformats.org/officeDocument/2006/relationships/customXml" Target="../ink/ink301.xml"/><Relationship Id="rId9" Type="http://schemas.openxmlformats.org/officeDocument/2006/relationships/image" Target="../media/image280.emf"/></Relationships>
</file>

<file path=ppt/slides/_rels/slide49.xml.rels><?xml version="1.0" encoding="UTF-8" standalone="yes"?>
<Relationships xmlns="http://schemas.openxmlformats.org/package/2006/relationships"><Relationship Id="rId8" Type="http://schemas.openxmlformats.org/officeDocument/2006/relationships/image" Target="../media/image330.emf"/><Relationship Id="rId13" Type="http://schemas.openxmlformats.org/officeDocument/2006/relationships/customXml" Target="../ink/ink313.xml"/><Relationship Id="rId3" Type="http://schemas.openxmlformats.org/officeDocument/2006/relationships/customXml" Target="../ink/ink308.xml"/><Relationship Id="rId7" Type="http://schemas.openxmlformats.org/officeDocument/2006/relationships/customXml" Target="../ink/ink310.xml"/><Relationship Id="rId12" Type="http://schemas.openxmlformats.org/officeDocument/2006/relationships/image" Target="../media/image351.emf"/><Relationship Id="rId2" Type="http://schemas.openxmlformats.org/officeDocument/2006/relationships/image" Target="../media/image103.png"/><Relationship Id="rId16" Type="http://schemas.openxmlformats.org/officeDocument/2006/relationships/image" Target="../media/image573.emf"/><Relationship Id="rId1" Type="http://schemas.openxmlformats.org/officeDocument/2006/relationships/slideLayout" Target="../slideLayouts/slideLayout2.xml"/><Relationship Id="rId6" Type="http://schemas.openxmlformats.org/officeDocument/2006/relationships/image" Target="../media/image320.emf"/><Relationship Id="rId11" Type="http://schemas.openxmlformats.org/officeDocument/2006/relationships/customXml" Target="../ink/ink312.xml"/><Relationship Id="rId5" Type="http://schemas.openxmlformats.org/officeDocument/2006/relationships/customXml" Target="../ink/ink309.xml"/><Relationship Id="rId15" Type="http://schemas.openxmlformats.org/officeDocument/2006/relationships/customXml" Target="../ink/ink314.xml"/><Relationship Id="rId10" Type="http://schemas.openxmlformats.org/officeDocument/2006/relationships/image" Target="../media/image341.emf"/><Relationship Id="rId4" Type="http://schemas.openxmlformats.org/officeDocument/2006/relationships/image" Target="../media/image310.emf"/><Relationship Id="rId9" Type="http://schemas.openxmlformats.org/officeDocument/2006/relationships/customXml" Target="../ink/ink311.xml"/><Relationship Id="rId14" Type="http://schemas.openxmlformats.org/officeDocument/2006/relationships/image" Target="../media/image560.emf"/></Relationships>
</file>

<file path=ppt/slides/_rels/slide5.xml.rels><?xml version="1.0" encoding="UTF-8" standalone="yes"?>
<Relationships xmlns="http://schemas.openxmlformats.org/package/2006/relationships"><Relationship Id="rId8" Type="http://schemas.openxmlformats.org/officeDocument/2006/relationships/customXml" Target="../ink/ink12.xml"/><Relationship Id="rId3" Type="http://schemas.openxmlformats.org/officeDocument/2006/relationships/image" Target="../media/image912.emf"/><Relationship Id="rId7" Type="http://schemas.openxmlformats.org/officeDocument/2006/relationships/image" Target="../media/image11.emf"/><Relationship Id="rId2"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customXml" Target="../ink/ink11.xml"/><Relationship Id="rId5" Type="http://schemas.openxmlformats.org/officeDocument/2006/relationships/image" Target="../media/image1010.emf"/><Relationship Id="rId4" Type="http://schemas.openxmlformats.org/officeDocument/2006/relationships/customXml" Target="../ink/ink10.xml"/><Relationship Id="rId9" Type="http://schemas.openxmlformats.org/officeDocument/2006/relationships/image" Target="../media/image12.emf"/></Relationships>
</file>

<file path=ppt/slides/_rels/slide50.xml.rels><?xml version="1.0" encoding="UTF-8" standalone="yes"?>
<Relationships xmlns="http://schemas.openxmlformats.org/package/2006/relationships"><Relationship Id="rId3" Type="http://schemas.openxmlformats.org/officeDocument/2006/relationships/customXml" Target="../ink/ink315.xml"/><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57.emf"/></Relationships>
</file>

<file path=ppt/slides/_rels/slide51.xml.rels><?xml version="1.0" encoding="UTF-8" standalone="yes"?>
<Relationships xmlns="http://schemas.openxmlformats.org/package/2006/relationships"><Relationship Id="rId18" Type="http://schemas.openxmlformats.org/officeDocument/2006/relationships/image" Target="../media/image470.emf"/><Relationship Id="rId26" Type="http://schemas.openxmlformats.org/officeDocument/2006/relationships/image" Target="../media/image208.emf"/><Relationship Id="rId3" Type="http://schemas.openxmlformats.org/officeDocument/2006/relationships/customXml" Target="../ink/ink316.xml"/><Relationship Id="rId21" Type="http://schemas.openxmlformats.org/officeDocument/2006/relationships/customXml" Target="../ink/ink320.xml"/><Relationship Id="rId25" Type="http://schemas.openxmlformats.org/officeDocument/2006/relationships/customXml" Target="../ink/ink322.xml"/><Relationship Id="rId2" Type="http://schemas.openxmlformats.org/officeDocument/2006/relationships/image" Target="../media/image105.png"/><Relationship Id="rId20" Type="http://schemas.openxmlformats.org/officeDocument/2006/relationships/image" Target="../media/image2052.emf"/><Relationship Id="rId1" Type="http://schemas.openxmlformats.org/officeDocument/2006/relationships/slideLayout" Target="../slideLayouts/slideLayout7.xml"/><Relationship Id="rId11" Type="http://schemas.openxmlformats.org/officeDocument/2006/relationships/customXml" Target="../ink/ink318.xml"/><Relationship Id="rId24" Type="http://schemas.openxmlformats.org/officeDocument/2006/relationships/image" Target="../media/image207.emf"/><Relationship Id="rId5" Type="http://schemas.openxmlformats.org/officeDocument/2006/relationships/customXml" Target="../ink/ink317.xml"/><Relationship Id="rId23" Type="http://schemas.openxmlformats.org/officeDocument/2006/relationships/customXml" Target="../ink/ink321.xml"/><Relationship Id="rId10" Type="http://schemas.openxmlformats.org/officeDocument/2006/relationships/image" Target="../media/image430.emf"/><Relationship Id="rId19" Type="http://schemas.openxmlformats.org/officeDocument/2006/relationships/customXml" Target="../ink/ink319.xml"/><Relationship Id="rId4" Type="http://schemas.openxmlformats.org/officeDocument/2006/relationships/image" Target="../media/image400.emf"/><Relationship Id="rId22" Type="http://schemas.openxmlformats.org/officeDocument/2006/relationships/image" Target="../media/image206.emf"/></Relationships>
</file>

<file path=ppt/slides/_rels/slide52.xml.rels><?xml version="1.0" encoding="UTF-8" standalone="yes"?>
<Relationships xmlns="http://schemas.openxmlformats.org/package/2006/relationships"><Relationship Id="rId8" Type="http://schemas.openxmlformats.org/officeDocument/2006/relationships/customXml" Target="../ink/ink324.xml"/><Relationship Id="rId13" Type="http://schemas.openxmlformats.org/officeDocument/2006/relationships/image" Target="../media/image213.emf"/><Relationship Id="rId18" Type="http://schemas.openxmlformats.org/officeDocument/2006/relationships/customXml" Target="../ink/ink329.xml"/><Relationship Id="rId3" Type="http://schemas.openxmlformats.org/officeDocument/2006/relationships/image" Target="../media/image106.png"/><Relationship Id="rId21" Type="http://schemas.openxmlformats.org/officeDocument/2006/relationships/image" Target="../media/image221.emf"/><Relationship Id="rId7" Type="http://schemas.openxmlformats.org/officeDocument/2006/relationships/image" Target="../media/image513.emf"/><Relationship Id="rId12" Type="http://schemas.openxmlformats.org/officeDocument/2006/relationships/customXml" Target="../ink/ink326.xml"/><Relationship Id="rId17" Type="http://schemas.openxmlformats.org/officeDocument/2006/relationships/image" Target="../media/image216.emf"/><Relationship Id="rId25" Type="http://schemas.openxmlformats.org/officeDocument/2006/relationships/image" Target="../media/image223.emf"/><Relationship Id="rId2" Type="http://schemas.openxmlformats.org/officeDocument/2006/relationships/notesSlide" Target="../notesSlides/notesSlide3.xml"/><Relationship Id="rId16" Type="http://schemas.openxmlformats.org/officeDocument/2006/relationships/customXml" Target="../ink/ink328.xml"/><Relationship Id="rId20" Type="http://schemas.openxmlformats.org/officeDocument/2006/relationships/customXml" Target="../ink/ink330.xml"/><Relationship Id="rId1" Type="http://schemas.openxmlformats.org/officeDocument/2006/relationships/slideLayout" Target="../slideLayouts/slideLayout7.xml"/><Relationship Id="rId11" Type="http://schemas.openxmlformats.org/officeDocument/2006/relationships/image" Target="../media/image212.emf"/><Relationship Id="rId24" Type="http://schemas.openxmlformats.org/officeDocument/2006/relationships/customXml" Target="../ink/ink332.xml"/><Relationship Id="rId5" Type="http://schemas.openxmlformats.org/officeDocument/2006/relationships/customXml" Target="../ink/ink323.xml"/><Relationship Id="rId15" Type="http://schemas.openxmlformats.org/officeDocument/2006/relationships/image" Target="../media/image215.emf"/><Relationship Id="rId23" Type="http://schemas.openxmlformats.org/officeDocument/2006/relationships/image" Target="../media/image222.emf"/><Relationship Id="rId10" Type="http://schemas.openxmlformats.org/officeDocument/2006/relationships/customXml" Target="../ink/ink325.xml"/><Relationship Id="rId19" Type="http://schemas.openxmlformats.org/officeDocument/2006/relationships/image" Target="../media/image217.emf"/><Relationship Id="rId4" Type="http://schemas.openxmlformats.org/officeDocument/2006/relationships/image" Target="../media/image107.png"/><Relationship Id="rId9" Type="http://schemas.openxmlformats.org/officeDocument/2006/relationships/image" Target="../media/image210.emf"/><Relationship Id="rId14" Type="http://schemas.openxmlformats.org/officeDocument/2006/relationships/customXml" Target="../ink/ink327.xml"/><Relationship Id="rId22" Type="http://schemas.openxmlformats.org/officeDocument/2006/relationships/customXml" Target="../ink/ink331.x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ustomXml" Target="../ink/ink333.xml"/><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55.xml.rels><?xml version="1.0" encoding="UTF-8" standalone="yes"?>
<Relationships xmlns="http://schemas.openxmlformats.org/package/2006/relationships"><Relationship Id="rId8" Type="http://schemas.openxmlformats.org/officeDocument/2006/relationships/image" Target="../media/image1011.emf"/><Relationship Id="rId13" Type="http://schemas.openxmlformats.org/officeDocument/2006/relationships/customXml" Target="../ink/ink339.xml"/><Relationship Id="rId18" Type="http://schemas.openxmlformats.org/officeDocument/2006/relationships/image" Target="../media/image642.emf"/><Relationship Id="rId3" Type="http://schemas.openxmlformats.org/officeDocument/2006/relationships/customXml" Target="../ink/ink334.xml"/><Relationship Id="rId7" Type="http://schemas.openxmlformats.org/officeDocument/2006/relationships/customXml" Target="../ink/ink336.xml"/><Relationship Id="rId12" Type="http://schemas.openxmlformats.org/officeDocument/2006/relationships/image" Target="../media/image1050.emf"/><Relationship Id="rId17" Type="http://schemas.openxmlformats.org/officeDocument/2006/relationships/customXml" Target="../ink/ink341.xml"/><Relationship Id="rId2" Type="http://schemas.openxmlformats.org/officeDocument/2006/relationships/image" Target="../media/image110.png"/><Relationship Id="rId16" Type="http://schemas.openxmlformats.org/officeDocument/2006/relationships/image" Target="../media/image2162.emf"/><Relationship Id="rId1" Type="http://schemas.openxmlformats.org/officeDocument/2006/relationships/slideLayout" Target="../slideLayouts/slideLayout7.xml"/><Relationship Id="rId6" Type="http://schemas.openxmlformats.org/officeDocument/2006/relationships/image" Target="../media/image1000.emf"/><Relationship Id="rId11" Type="http://schemas.openxmlformats.org/officeDocument/2006/relationships/customXml" Target="../ink/ink338.xml"/><Relationship Id="rId5" Type="http://schemas.openxmlformats.org/officeDocument/2006/relationships/customXml" Target="../ink/ink335.xml"/><Relationship Id="rId15" Type="http://schemas.openxmlformats.org/officeDocument/2006/relationships/customXml" Target="../ink/ink340.xml"/><Relationship Id="rId10" Type="http://schemas.openxmlformats.org/officeDocument/2006/relationships/image" Target="../media/image1020.emf"/><Relationship Id="rId4" Type="http://schemas.openxmlformats.org/officeDocument/2006/relationships/image" Target="../media/image970.emf"/><Relationship Id="rId9" Type="http://schemas.openxmlformats.org/officeDocument/2006/relationships/customXml" Target="../ink/ink337.xml"/><Relationship Id="rId14" Type="http://schemas.openxmlformats.org/officeDocument/2006/relationships/image" Target="../media/image2151.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60.emf"/><Relationship Id="rId13" Type="http://schemas.openxmlformats.org/officeDocument/2006/relationships/customXml" Target="../ink/ink346.xml"/><Relationship Id="rId26" Type="http://schemas.openxmlformats.org/officeDocument/2006/relationships/image" Target="../media/image300.emf"/><Relationship Id="rId3" Type="http://schemas.openxmlformats.org/officeDocument/2006/relationships/image" Target="../media/image112.png"/><Relationship Id="rId21" Type="http://schemas.openxmlformats.org/officeDocument/2006/relationships/customXml" Target="../ink/ink348.xml"/><Relationship Id="rId7" Type="http://schemas.openxmlformats.org/officeDocument/2006/relationships/customXml" Target="../ink/ink343.xml"/><Relationship Id="rId12" Type="http://schemas.openxmlformats.org/officeDocument/2006/relationships/image" Target="../media/image268.emf"/><Relationship Id="rId17" Type="http://schemas.openxmlformats.org/officeDocument/2006/relationships/customXml" Target="../ink/ink347.xml"/><Relationship Id="rId25" Type="http://schemas.openxmlformats.org/officeDocument/2006/relationships/customXml" Target="../ink/ink350.xml"/><Relationship Id="rId2" Type="http://schemas.openxmlformats.org/officeDocument/2006/relationships/image" Target="../media/image111.png"/><Relationship Id="rId16" Type="http://schemas.openxmlformats.org/officeDocument/2006/relationships/image" Target="../media/image270.emf"/><Relationship Id="rId20" Type="http://schemas.openxmlformats.org/officeDocument/2006/relationships/image" Target="../media/image272.emf"/><Relationship Id="rId29" Type="http://schemas.openxmlformats.org/officeDocument/2006/relationships/customXml" Target="../ink/ink352.xml"/><Relationship Id="rId1" Type="http://schemas.openxmlformats.org/officeDocument/2006/relationships/slideLayout" Target="../slideLayouts/slideLayout7.xml"/><Relationship Id="rId6" Type="http://schemas.openxmlformats.org/officeDocument/2006/relationships/image" Target="../media/image252.emf"/><Relationship Id="rId11" Type="http://schemas.openxmlformats.org/officeDocument/2006/relationships/customXml" Target="../ink/ink345.xml"/><Relationship Id="rId24" Type="http://schemas.openxmlformats.org/officeDocument/2006/relationships/image" Target="../media/image29.emf"/><Relationship Id="rId5" Type="http://schemas.openxmlformats.org/officeDocument/2006/relationships/customXml" Target="../ink/ink342.xml"/><Relationship Id="rId23" Type="http://schemas.openxmlformats.org/officeDocument/2006/relationships/customXml" Target="../ink/ink349.xml"/><Relationship Id="rId28" Type="http://schemas.openxmlformats.org/officeDocument/2006/relationships/image" Target="../media/image319.emf"/><Relationship Id="rId10" Type="http://schemas.openxmlformats.org/officeDocument/2006/relationships/image" Target="../media/image261.emf"/><Relationship Id="rId4" Type="http://schemas.openxmlformats.org/officeDocument/2006/relationships/image" Target="../media/image113.png"/><Relationship Id="rId9" Type="http://schemas.openxmlformats.org/officeDocument/2006/relationships/customXml" Target="../ink/ink344.xml"/><Relationship Id="rId22" Type="http://schemas.openxmlformats.org/officeDocument/2006/relationships/image" Target="../media/image28.emf"/><Relationship Id="rId27" Type="http://schemas.openxmlformats.org/officeDocument/2006/relationships/customXml" Target="../ink/ink351.xml"/><Relationship Id="rId30" Type="http://schemas.openxmlformats.org/officeDocument/2006/relationships/image" Target="../media/image321.emf"/></Relationships>
</file>

<file path=ppt/slides/_rels/slide59.xml.rels><?xml version="1.0" encoding="UTF-8" standalone="yes"?>
<Relationships xmlns="http://schemas.openxmlformats.org/package/2006/relationships"><Relationship Id="rId8" Type="http://schemas.openxmlformats.org/officeDocument/2006/relationships/image" Target="../media/image1781.emf"/><Relationship Id="rId3" Type="http://schemas.openxmlformats.org/officeDocument/2006/relationships/customXml" Target="../ink/ink353.xml"/><Relationship Id="rId7" Type="http://schemas.openxmlformats.org/officeDocument/2006/relationships/customXml" Target="../ink/ink355.xml"/><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540.emf"/><Relationship Id="rId5" Type="http://schemas.openxmlformats.org/officeDocument/2006/relationships/customXml" Target="../ink/ink354.xml"/><Relationship Id="rId10" Type="http://schemas.openxmlformats.org/officeDocument/2006/relationships/image" Target="../media/image1791.emf"/><Relationship Id="rId4" Type="http://schemas.openxmlformats.org/officeDocument/2006/relationships/image" Target="../media/image280.emf"/><Relationship Id="rId9" Type="http://schemas.openxmlformats.org/officeDocument/2006/relationships/customXml" Target="../ink/ink3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13.emf"/><Relationship Id="rId13" Type="http://schemas.openxmlformats.org/officeDocument/2006/relationships/customXml" Target="../ink/ink362.xml"/><Relationship Id="rId18" Type="http://schemas.openxmlformats.org/officeDocument/2006/relationships/image" Target="../media/image1790.emf"/><Relationship Id="rId3" Type="http://schemas.openxmlformats.org/officeDocument/2006/relationships/customXml" Target="../ink/ink357.xml"/><Relationship Id="rId21" Type="http://schemas.openxmlformats.org/officeDocument/2006/relationships/customXml" Target="../ink/ink366.xml"/><Relationship Id="rId7" Type="http://schemas.openxmlformats.org/officeDocument/2006/relationships/customXml" Target="../ink/ink359.xml"/><Relationship Id="rId12" Type="http://schemas.openxmlformats.org/officeDocument/2006/relationships/image" Target="../media/image115.emf"/><Relationship Id="rId17" Type="http://schemas.openxmlformats.org/officeDocument/2006/relationships/customXml" Target="../ink/ink364.xml"/><Relationship Id="rId2" Type="http://schemas.openxmlformats.org/officeDocument/2006/relationships/image" Target="../media/image115.png"/><Relationship Id="rId16" Type="http://schemas.openxmlformats.org/officeDocument/2006/relationships/image" Target="../media/image1780.emf"/><Relationship Id="rId20" Type="http://schemas.openxmlformats.org/officeDocument/2006/relationships/image" Target="../media/image181.emf"/><Relationship Id="rId1" Type="http://schemas.openxmlformats.org/officeDocument/2006/relationships/slideLayout" Target="../slideLayouts/slideLayout2.xml"/><Relationship Id="rId6" Type="http://schemas.openxmlformats.org/officeDocument/2006/relationships/image" Target="../media/image1120.emf"/><Relationship Id="rId11" Type="http://schemas.openxmlformats.org/officeDocument/2006/relationships/customXml" Target="../ink/ink361.xml"/><Relationship Id="rId24" Type="http://schemas.openxmlformats.org/officeDocument/2006/relationships/image" Target="../media/image1850.emf"/><Relationship Id="rId5" Type="http://schemas.openxmlformats.org/officeDocument/2006/relationships/customXml" Target="../ink/ink358.xml"/><Relationship Id="rId15" Type="http://schemas.openxmlformats.org/officeDocument/2006/relationships/customXml" Target="../ink/ink363.xml"/><Relationship Id="rId23" Type="http://schemas.openxmlformats.org/officeDocument/2006/relationships/customXml" Target="../ink/ink367.xml"/><Relationship Id="rId10" Type="http://schemas.openxmlformats.org/officeDocument/2006/relationships/image" Target="../media/image114.emf"/><Relationship Id="rId19" Type="http://schemas.openxmlformats.org/officeDocument/2006/relationships/customXml" Target="../ink/ink365.xml"/><Relationship Id="rId4" Type="http://schemas.openxmlformats.org/officeDocument/2006/relationships/image" Target="../media/image1111.emf"/><Relationship Id="rId9" Type="http://schemas.openxmlformats.org/officeDocument/2006/relationships/customXml" Target="../ink/ink360.xml"/><Relationship Id="rId14" Type="http://schemas.openxmlformats.org/officeDocument/2006/relationships/image" Target="../media/image116.emf"/><Relationship Id="rId22" Type="http://schemas.openxmlformats.org/officeDocument/2006/relationships/image" Target="../media/image182.emf"/></Relationships>
</file>

<file path=ppt/slides/_rels/slide61.xml.rels><?xml version="1.0" encoding="UTF-8" standalone="yes"?>
<Relationships xmlns="http://schemas.openxmlformats.org/package/2006/relationships"><Relationship Id="rId8" Type="http://schemas.openxmlformats.org/officeDocument/2006/relationships/customXml" Target="../ink/ink370.xml"/><Relationship Id="rId18" Type="http://schemas.openxmlformats.org/officeDocument/2006/relationships/customXml" Target="../ink/ink374.xml"/><Relationship Id="rId3" Type="http://schemas.openxmlformats.org/officeDocument/2006/relationships/image" Target="../media/image117.png"/><Relationship Id="rId21" Type="http://schemas.openxmlformats.org/officeDocument/2006/relationships/image" Target="../media/image2171.emf"/><Relationship Id="rId7" Type="http://schemas.openxmlformats.org/officeDocument/2006/relationships/image" Target="../media/image1220.emf"/><Relationship Id="rId12" Type="http://schemas.openxmlformats.org/officeDocument/2006/relationships/customXml" Target="../ink/ink372.xml"/><Relationship Id="rId17" Type="http://schemas.openxmlformats.org/officeDocument/2006/relationships/image" Target="../media/image1890.emf"/><Relationship Id="rId25" Type="http://schemas.openxmlformats.org/officeDocument/2006/relationships/image" Target="../media/image751.emf"/><Relationship Id="rId2" Type="http://schemas.openxmlformats.org/officeDocument/2006/relationships/image" Target="../media/image116.png"/><Relationship Id="rId16" Type="http://schemas.openxmlformats.org/officeDocument/2006/relationships/customXml" Target="../ink/ink373.xml"/><Relationship Id="rId20" Type="http://schemas.openxmlformats.org/officeDocument/2006/relationships/customXml" Target="../ink/ink375.xml"/><Relationship Id="rId1" Type="http://schemas.openxmlformats.org/officeDocument/2006/relationships/slideLayout" Target="../slideLayouts/slideLayout7.xml"/><Relationship Id="rId6" Type="http://schemas.openxmlformats.org/officeDocument/2006/relationships/customXml" Target="../ink/ink369.xml"/><Relationship Id="rId11" Type="http://schemas.openxmlformats.org/officeDocument/2006/relationships/image" Target="../media/image1260.emf"/><Relationship Id="rId24" Type="http://schemas.openxmlformats.org/officeDocument/2006/relationships/customXml" Target="../ink/ink377.xml"/><Relationship Id="rId5" Type="http://schemas.openxmlformats.org/officeDocument/2006/relationships/image" Target="../media/image1212.emf"/><Relationship Id="rId15" Type="http://schemas.openxmlformats.org/officeDocument/2006/relationships/image" Target="../media/image1880.emf"/><Relationship Id="rId23" Type="http://schemas.openxmlformats.org/officeDocument/2006/relationships/image" Target="../media/image741.emf"/><Relationship Id="rId10" Type="http://schemas.openxmlformats.org/officeDocument/2006/relationships/customXml" Target="../ink/ink371.xml"/><Relationship Id="rId19" Type="http://schemas.openxmlformats.org/officeDocument/2006/relationships/image" Target="../media/image2161.emf"/><Relationship Id="rId4" Type="http://schemas.openxmlformats.org/officeDocument/2006/relationships/customXml" Target="../ink/ink368.xml"/><Relationship Id="rId9" Type="http://schemas.openxmlformats.org/officeDocument/2006/relationships/image" Target="../media/image1230.emf"/><Relationship Id="rId22" Type="http://schemas.openxmlformats.org/officeDocument/2006/relationships/customXml" Target="../ink/ink376.xml"/></Relationships>
</file>

<file path=ppt/slides/_rels/slide62.xml.rels><?xml version="1.0" encoding="UTF-8" standalone="yes"?>
<Relationships xmlns="http://schemas.openxmlformats.org/package/2006/relationships"><Relationship Id="rId8" Type="http://schemas.openxmlformats.org/officeDocument/2006/relationships/customXml" Target="../ink/ink381.xml"/><Relationship Id="rId13" Type="http://schemas.openxmlformats.org/officeDocument/2006/relationships/image" Target="../media/image1001.emf"/><Relationship Id="rId18" Type="http://schemas.openxmlformats.org/officeDocument/2006/relationships/customXml" Target="../ink/ink386.xml"/><Relationship Id="rId26" Type="http://schemas.openxmlformats.org/officeDocument/2006/relationships/customXml" Target="../ink/ink390.xml"/><Relationship Id="rId3" Type="http://schemas.openxmlformats.org/officeDocument/2006/relationships/image" Target="../media/image913.emf"/><Relationship Id="rId21" Type="http://schemas.openxmlformats.org/officeDocument/2006/relationships/image" Target="../media/image1041.emf"/><Relationship Id="rId7" Type="http://schemas.openxmlformats.org/officeDocument/2006/relationships/image" Target="../media/image972.emf"/><Relationship Id="rId12" Type="http://schemas.openxmlformats.org/officeDocument/2006/relationships/customXml" Target="../ink/ink383.xml"/><Relationship Id="rId17" Type="http://schemas.openxmlformats.org/officeDocument/2006/relationships/image" Target="../media/image1021.emf"/><Relationship Id="rId25" Type="http://schemas.openxmlformats.org/officeDocument/2006/relationships/image" Target="../media/image137.emf"/><Relationship Id="rId2" Type="http://schemas.openxmlformats.org/officeDocument/2006/relationships/customXml" Target="../ink/ink378.xml"/><Relationship Id="rId16" Type="http://schemas.openxmlformats.org/officeDocument/2006/relationships/customXml" Target="../ink/ink385.xml"/><Relationship Id="rId20" Type="http://schemas.openxmlformats.org/officeDocument/2006/relationships/customXml" Target="../ink/ink387.xml"/><Relationship Id="rId29" Type="http://schemas.openxmlformats.org/officeDocument/2006/relationships/image" Target="../media/image1390.emf"/><Relationship Id="rId1" Type="http://schemas.openxmlformats.org/officeDocument/2006/relationships/slideLayout" Target="../slideLayouts/slideLayout2.xml"/><Relationship Id="rId6" Type="http://schemas.openxmlformats.org/officeDocument/2006/relationships/customXml" Target="../ink/ink380.xml"/><Relationship Id="rId11" Type="http://schemas.openxmlformats.org/officeDocument/2006/relationships/image" Target="../media/image991.emf"/><Relationship Id="rId24" Type="http://schemas.openxmlformats.org/officeDocument/2006/relationships/customXml" Target="../ink/ink389.xml"/><Relationship Id="rId5" Type="http://schemas.openxmlformats.org/officeDocument/2006/relationships/image" Target="../media/image920.emf"/><Relationship Id="rId15" Type="http://schemas.openxmlformats.org/officeDocument/2006/relationships/image" Target="../media/image1012.emf"/><Relationship Id="rId23" Type="http://schemas.openxmlformats.org/officeDocument/2006/relationships/image" Target="../media/image1330.emf"/><Relationship Id="rId28" Type="http://schemas.openxmlformats.org/officeDocument/2006/relationships/customXml" Target="../ink/ink391.xml"/><Relationship Id="rId10" Type="http://schemas.openxmlformats.org/officeDocument/2006/relationships/customXml" Target="../ink/ink382.xml"/><Relationship Id="rId19" Type="http://schemas.openxmlformats.org/officeDocument/2006/relationships/image" Target="../media/image103.emf"/><Relationship Id="rId31" Type="http://schemas.openxmlformats.org/officeDocument/2006/relationships/image" Target="../media/image140.emf"/><Relationship Id="rId4" Type="http://schemas.openxmlformats.org/officeDocument/2006/relationships/customXml" Target="../ink/ink379.xml"/><Relationship Id="rId9" Type="http://schemas.openxmlformats.org/officeDocument/2006/relationships/image" Target="../media/image980.emf"/><Relationship Id="rId14" Type="http://schemas.openxmlformats.org/officeDocument/2006/relationships/customXml" Target="../ink/ink384.xml"/><Relationship Id="rId22" Type="http://schemas.openxmlformats.org/officeDocument/2006/relationships/customXml" Target="../ink/ink388.xml"/><Relationship Id="rId27" Type="http://schemas.openxmlformats.org/officeDocument/2006/relationships/image" Target="../media/image138.emf"/><Relationship Id="rId30" Type="http://schemas.openxmlformats.org/officeDocument/2006/relationships/customXml" Target="../ink/ink392.xml"/></Relationships>
</file>

<file path=ppt/slides/_rels/slide63.xml.rels><?xml version="1.0" encoding="UTF-8" standalone="yes"?>
<Relationships xmlns="http://schemas.openxmlformats.org/package/2006/relationships"><Relationship Id="rId8" Type="http://schemas.openxmlformats.org/officeDocument/2006/relationships/image" Target="../media/image430.emf"/><Relationship Id="rId3" Type="http://schemas.openxmlformats.org/officeDocument/2006/relationships/customXml" Target="../ink/ink393.xml"/><Relationship Id="rId7" Type="http://schemas.openxmlformats.org/officeDocument/2006/relationships/customXml" Target="../ink/ink395.xml"/><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420.emf"/><Relationship Id="rId5" Type="http://schemas.openxmlformats.org/officeDocument/2006/relationships/customXml" Target="../ink/ink394.xml"/><Relationship Id="rId10" Type="http://schemas.openxmlformats.org/officeDocument/2006/relationships/image" Target="../media/image440.emf"/><Relationship Id="rId4" Type="http://schemas.openxmlformats.org/officeDocument/2006/relationships/image" Target="../media/image410.emf"/><Relationship Id="rId9" Type="http://schemas.openxmlformats.org/officeDocument/2006/relationships/customXml" Target="../ink/ink396.xml"/></Relationships>
</file>

<file path=ppt/slides/_rels/slide64.xml.rels><?xml version="1.0" encoding="UTF-8" standalone="yes"?>
<Relationships xmlns="http://schemas.openxmlformats.org/package/2006/relationships"><Relationship Id="rId8" Type="http://schemas.openxmlformats.org/officeDocument/2006/relationships/customXml" Target="../ink/ink400.xml"/><Relationship Id="rId13" Type="http://schemas.openxmlformats.org/officeDocument/2006/relationships/image" Target="../media/image295.emf"/><Relationship Id="rId3" Type="http://schemas.openxmlformats.org/officeDocument/2006/relationships/image" Target="../media/image290.emf"/><Relationship Id="rId7" Type="http://schemas.openxmlformats.org/officeDocument/2006/relationships/image" Target="../media/image292.emf"/><Relationship Id="rId12" Type="http://schemas.openxmlformats.org/officeDocument/2006/relationships/customXml" Target="../ink/ink402.xml"/><Relationship Id="rId2" Type="http://schemas.openxmlformats.org/officeDocument/2006/relationships/customXml" Target="../ink/ink397.xml"/><Relationship Id="rId1" Type="http://schemas.openxmlformats.org/officeDocument/2006/relationships/slideLayout" Target="../slideLayouts/slideLayout2.xml"/><Relationship Id="rId6" Type="http://schemas.openxmlformats.org/officeDocument/2006/relationships/customXml" Target="../ink/ink399.xml"/><Relationship Id="rId11" Type="http://schemas.openxmlformats.org/officeDocument/2006/relationships/image" Target="../media/image294.emf"/><Relationship Id="rId5" Type="http://schemas.openxmlformats.org/officeDocument/2006/relationships/image" Target="../media/image291.emf"/><Relationship Id="rId15" Type="http://schemas.openxmlformats.org/officeDocument/2006/relationships/image" Target="../media/image782.emf"/><Relationship Id="rId10" Type="http://schemas.openxmlformats.org/officeDocument/2006/relationships/customXml" Target="../ink/ink401.xml"/><Relationship Id="rId4" Type="http://schemas.openxmlformats.org/officeDocument/2006/relationships/customXml" Target="../ink/ink398.xml"/><Relationship Id="rId9" Type="http://schemas.openxmlformats.org/officeDocument/2006/relationships/image" Target="../media/image293.emf"/><Relationship Id="rId14" Type="http://schemas.openxmlformats.org/officeDocument/2006/relationships/customXml" Target="../ink/ink403.xml"/></Relationships>
</file>

<file path=ppt/slides/_rels/slide65.xml.rels><?xml version="1.0" encoding="UTF-8" standalone="yes"?>
<Relationships xmlns="http://schemas.openxmlformats.org/package/2006/relationships"><Relationship Id="rId8" Type="http://schemas.openxmlformats.org/officeDocument/2006/relationships/image" Target="../media/image169.emf"/><Relationship Id="rId13" Type="http://schemas.openxmlformats.org/officeDocument/2006/relationships/customXml" Target="../ink/ink409.xml"/><Relationship Id="rId18" Type="http://schemas.openxmlformats.org/officeDocument/2006/relationships/image" Target="../media/image2221.emf"/><Relationship Id="rId3" Type="http://schemas.openxmlformats.org/officeDocument/2006/relationships/customXml" Target="../ink/ink404.xml"/><Relationship Id="rId21" Type="http://schemas.openxmlformats.org/officeDocument/2006/relationships/customXml" Target="../ink/ink413.xml"/><Relationship Id="rId7" Type="http://schemas.openxmlformats.org/officeDocument/2006/relationships/customXml" Target="../ink/ink406.xml"/><Relationship Id="rId12" Type="http://schemas.openxmlformats.org/officeDocument/2006/relationships/image" Target="../media/image1900.emf"/><Relationship Id="rId17" Type="http://schemas.openxmlformats.org/officeDocument/2006/relationships/customXml" Target="../ink/ink411.xml"/><Relationship Id="rId2" Type="http://schemas.openxmlformats.org/officeDocument/2006/relationships/image" Target="../media/image119.png"/><Relationship Id="rId16" Type="http://schemas.openxmlformats.org/officeDocument/2006/relationships/image" Target="../media/image2211.emf"/><Relationship Id="rId20" Type="http://schemas.openxmlformats.org/officeDocument/2006/relationships/image" Target="../media/image2231.emf"/><Relationship Id="rId1" Type="http://schemas.openxmlformats.org/officeDocument/2006/relationships/slideLayout" Target="../slideLayouts/slideLayout7.xml"/><Relationship Id="rId6" Type="http://schemas.openxmlformats.org/officeDocument/2006/relationships/image" Target="../media/image168.emf"/><Relationship Id="rId11" Type="http://schemas.openxmlformats.org/officeDocument/2006/relationships/customXml" Target="../ink/ink408.xml"/><Relationship Id="rId24" Type="http://schemas.openxmlformats.org/officeDocument/2006/relationships/image" Target="../media/image871.emf"/><Relationship Id="rId5" Type="http://schemas.openxmlformats.org/officeDocument/2006/relationships/customXml" Target="../ink/ink405.xml"/><Relationship Id="rId15" Type="http://schemas.openxmlformats.org/officeDocument/2006/relationships/customXml" Target="../ink/ink410.xml"/><Relationship Id="rId23" Type="http://schemas.openxmlformats.org/officeDocument/2006/relationships/customXml" Target="../ink/ink414.xml"/><Relationship Id="rId10" Type="http://schemas.openxmlformats.org/officeDocument/2006/relationships/image" Target="../media/image1870.emf"/><Relationship Id="rId19" Type="http://schemas.openxmlformats.org/officeDocument/2006/relationships/customXml" Target="../ink/ink412.xml"/><Relationship Id="rId4" Type="http://schemas.openxmlformats.org/officeDocument/2006/relationships/image" Target="../media/image167.emf"/><Relationship Id="rId9" Type="http://schemas.openxmlformats.org/officeDocument/2006/relationships/customXml" Target="../ink/ink407.xml"/><Relationship Id="rId14" Type="http://schemas.openxmlformats.org/officeDocument/2006/relationships/image" Target="../media/image1920.emf"/><Relationship Id="rId22" Type="http://schemas.openxmlformats.org/officeDocument/2006/relationships/image" Target="../media/image237.emf"/></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7.emf"/><Relationship Id="rId4" Type="http://schemas.openxmlformats.org/officeDocument/2006/relationships/customXml" Target="../ink/ink415.xml"/></Relationships>
</file>

<file path=ppt/slides/_rels/slide67.xml.rels><?xml version="1.0" encoding="UTF-8" standalone="yes"?>
<Relationships xmlns="http://schemas.openxmlformats.org/package/2006/relationships"><Relationship Id="rId8" Type="http://schemas.openxmlformats.org/officeDocument/2006/relationships/customXml" Target="../ink/ink419.xml"/><Relationship Id="rId13" Type="http://schemas.openxmlformats.org/officeDocument/2006/relationships/image" Target="../media/image923.emf"/><Relationship Id="rId3" Type="http://schemas.openxmlformats.org/officeDocument/2006/relationships/image" Target="../media/image960.emf"/><Relationship Id="rId7" Type="http://schemas.openxmlformats.org/officeDocument/2006/relationships/image" Target="../media/image1070.emf"/><Relationship Id="rId12" Type="http://schemas.openxmlformats.org/officeDocument/2006/relationships/customXml" Target="../ink/ink421.xml"/><Relationship Id="rId2" Type="http://schemas.openxmlformats.org/officeDocument/2006/relationships/customXml" Target="../ink/ink416.xml"/><Relationship Id="rId1" Type="http://schemas.openxmlformats.org/officeDocument/2006/relationships/slideLayout" Target="../slideLayouts/slideLayout2.xml"/><Relationship Id="rId6" Type="http://schemas.openxmlformats.org/officeDocument/2006/relationships/customXml" Target="../ink/ink418.xml"/><Relationship Id="rId11" Type="http://schemas.openxmlformats.org/officeDocument/2006/relationships/image" Target="../media/image902.emf"/><Relationship Id="rId5" Type="http://schemas.openxmlformats.org/officeDocument/2006/relationships/image" Target="../media/image1060.emf"/><Relationship Id="rId10" Type="http://schemas.openxmlformats.org/officeDocument/2006/relationships/customXml" Target="../ink/ink420.xml"/><Relationship Id="rId4" Type="http://schemas.openxmlformats.org/officeDocument/2006/relationships/customXml" Target="../ink/ink417.xml"/><Relationship Id="rId9" Type="http://schemas.openxmlformats.org/officeDocument/2006/relationships/image" Target="../media/image1080.emf"/></Relationships>
</file>

<file path=ppt/slides/_rels/slide68.xml.rels><?xml version="1.0" encoding="UTF-8" standalone="yes"?>
<Relationships xmlns="http://schemas.openxmlformats.org/package/2006/relationships"><Relationship Id="rId3" Type="http://schemas.openxmlformats.org/officeDocument/2006/relationships/image" Target="../media/image1990.emf"/><Relationship Id="rId2" Type="http://schemas.openxmlformats.org/officeDocument/2006/relationships/customXml" Target="../ink/ink42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customXml" Target="../ink/ink426.xml"/><Relationship Id="rId13" Type="http://schemas.openxmlformats.org/officeDocument/2006/relationships/image" Target="../media/image900.emf"/><Relationship Id="rId18" Type="http://schemas.openxmlformats.org/officeDocument/2006/relationships/customXml" Target="../ink/ink430.xml"/><Relationship Id="rId26" Type="http://schemas.openxmlformats.org/officeDocument/2006/relationships/customXml" Target="../ink/ink434.xml"/><Relationship Id="rId3" Type="http://schemas.openxmlformats.org/officeDocument/2006/relationships/image" Target="../media/image711.emf"/><Relationship Id="rId21" Type="http://schemas.openxmlformats.org/officeDocument/2006/relationships/image" Target="../media/image950.emf"/><Relationship Id="rId7" Type="http://schemas.openxmlformats.org/officeDocument/2006/relationships/image" Target="../media/image730.emf"/><Relationship Id="rId12" Type="http://schemas.openxmlformats.org/officeDocument/2006/relationships/customXml" Target="../ink/ink427.xml"/><Relationship Id="rId17" Type="http://schemas.openxmlformats.org/officeDocument/2006/relationships/image" Target="../media/image932.emf"/><Relationship Id="rId25" Type="http://schemas.openxmlformats.org/officeDocument/2006/relationships/image" Target="../media/image1110.emf"/><Relationship Id="rId33" Type="http://schemas.openxmlformats.org/officeDocument/2006/relationships/image" Target="../media/image72.emf"/><Relationship Id="rId2" Type="http://schemas.openxmlformats.org/officeDocument/2006/relationships/customXml" Target="../ink/ink423.xml"/><Relationship Id="rId16" Type="http://schemas.openxmlformats.org/officeDocument/2006/relationships/customXml" Target="../ink/ink429.xml"/><Relationship Id="rId20" Type="http://schemas.openxmlformats.org/officeDocument/2006/relationships/customXml" Target="../ink/ink431.xml"/><Relationship Id="rId29" Type="http://schemas.openxmlformats.org/officeDocument/2006/relationships/image" Target="../media/image701.emf"/><Relationship Id="rId1" Type="http://schemas.openxmlformats.org/officeDocument/2006/relationships/slideLayout" Target="../slideLayouts/slideLayout2.xml"/><Relationship Id="rId6" Type="http://schemas.openxmlformats.org/officeDocument/2006/relationships/customXml" Target="../ink/ink425.xml"/><Relationship Id="rId11" Type="http://schemas.openxmlformats.org/officeDocument/2006/relationships/image" Target="../media/image891.emf"/><Relationship Id="rId24" Type="http://schemas.openxmlformats.org/officeDocument/2006/relationships/customXml" Target="../ink/ink433.xml"/><Relationship Id="rId32" Type="http://schemas.openxmlformats.org/officeDocument/2006/relationships/customXml" Target="../ink/ink437.xml"/><Relationship Id="rId5" Type="http://schemas.openxmlformats.org/officeDocument/2006/relationships/image" Target="../media/image720.emf"/><Relationship Id="rId15" Type="http://schemas.openxmlformats.org/officeDocument/2006/relationships/image" Target="../media/image921.emf"/><Relationship Id="rId23" Type="http://schemas.openxmlformats.org/officeDocument/2006/relationships/image" Target="../media/image1000.emf"/><Relationship Id="rId28" Type="http://schemas.openxmlformats.org/officeDocument/2006/relationships/customXml" Target="../ink/ink435.xml"/><Relationship Id="rId19" Type="http://schemas.openxmlformats.org/officeDocument/2006/relationships/image" Target="../media/image942.emf"/><Relationship Id="rId31" Type="http://schemas.openxmlformats.org/officeDocument/2006/relationships/image" Target="../media/image715.emf"/><Relationship Id="rId4" Type="http://schemas.openxmlformats.org/officeDocument/2006/relationships/customXml" Target="../ink/ink424.xml"/><Relationship Id="rId14" Type="http://schemas.openxmlformats.org/officeDocument/2006/relationships/customXml" Target="../ink/ink428.xml"/><Relationship Id="rId22" Type="http://schemas.openxmlformats.org/officeDocument/2006/relationships/customXml" Target="../ink/ink432.xml"/><Relationship Id="rId27" Type="http://schemas.openxmlformats.org/officeDocument/2006/relationships/image" Target="../media/image1121.emf"/><Relationship Id="rId30" Type="http://schemas.openxmlformats.org/officeDocument/2006/relationships/customXml" Target="../ink/ink436.xml"/></Relationships>
</file>

<file path=ppt/slides/_rels/slide73.xml.rels><?xml version="1.0" encoding="UTF-8" standalone="yes"?>
<Relationships xmlns="http://schemas.openxmlformats.org/package/2006/relationships"><Relationship Id="rId13" Type="http://schemas.openxmlformats.org/officeDocument/2006/relationships/customXml" Target="../ink/ink441.xml"/><Relationship Id="rId26" Type="http://schemas.openxmlformats.org/officeDocument/2006/relationships/image" Target="../media/image410.emf"/><Relationship Id="rId39" Type="http://schemas.openxmlformats.org/officeDocument/2006/relationships/customXml" Target="../ink/ink449.xml"/><Relationship Id="rId42" Type="http://schemas.openxmlformats.org/officeDocument/2006/relationships/image" Target="../media/image1273.emf"/><Relationship Id="rId47" Type="http://schemas.openxmlformats.org/officeDocument/2006/relationships/customXml" Target="../ink/ink453.xml"/><Relationship Id="rId50" Type="http://schemas.openxmlformats.org/officeDocument/2006/relationships/image" Target="../media/image199.emf"/><Relationship Id="rId12" Type="http://schemas.openxmlformats.org/officeDocument/2006/relationships/image" Target="../media/image341.emf"/><Relationship Id="rId25" Type="http://schemas.openxmlformats.org/officeDocument/2006/relationships/customXml" Target="../ink/ink443.xml"/><Relationship Id="rId33" Type="http://schemas.openxmlformats.org/officeDocument/2006/relationships/customXml" Target="../ink/ink447.xml"/><Relationship Id="rId38" Type="http://schemas.openxmlformats.org/officeDocument/2006/relationships/image" Target="../media/image1251.emf"/><Relationship Id="rId46" Type="http://schemas.openxmlformats.org/officeDocument/2006/relationships/image" Target="../media/image1291.emf"/><Relationship Id="rId2" Type="http://schemas.openxmlformats.org/officeDocument/2006/relationships/image" Target="../media/image121.png"/><Relationship Id="rId29" Type="http://schemas.openxmlformats.org/officeDocument/2006/relationships/customXml" Target="../ink/ink445.xml"/><Relationship Id="rId41" Type="http://schemas.openxmlformats.org/officeDocument/2006/relationships/customXml" Target="../ink/ink450.xml"/><Relationship Id="rId54" Type="http://schemas.openxmlformats.org/officeDocument/2006/relationships/image" Target="../media/image202.emf"/><Relationship Id="rId1" Type="http://schemas.openxmlformats.org/officeDocument/2006/relationships/slideLayout" Target="../slideLayouts/slideLayout7.xml"/><Relationship Id="rId11" Type="http://schemas.openxmlformats.org/officeDocument/2006/relationships/customXml" Target="../ink/ink440.xml"/><Relationship Id="rId24" Type="http://schemas.openxmlformats.org/officeDocument/2006/relationships/image" Target="../media/image400.emf"/><Relationship Id="rId32" Type="http://schemas.openxmlformats.org/officeDocument/2006/relationships/image" Target="../media/image440.emf"/><Relationship Id="rId37" Type="http://schemas.openxmlformats.org/officeDocument/2006/relationships/customXml" Target="../ink/ink448.xml"/><Relationship Id="rId40" Type="http://schemas.openxmlformats.org/officeDocument/2006/relationships/image" Target="../media/image1261.emf"/><Relationship Id="rId45" Type="http://schemas.openxmlformats.org/officeDocument/2006/relationships/customXml" Target="../ink/ink452.xml"/><Relationship Id="rId53" Type="http://schemas.openxmlformats.org/officeDocument/2006/relationships/customXml" Target="../ink/ink456.xml"/><Relationship Id="rId5" Type="http://schemas.openxmlformats.org/officeDocument/2006/relationships/customXml" Target="../ink/ink439.xml"/><Relationship Id="rId23" Type="http://schemas.openxmlformats.org/officeDocument/2006/relationships/customXml" Target="../ink/ink442.xml"/><Relationship Id="rId28" Type="http://schemas.openxmlformats.org/officeDocument/2006/relationships/image" Target="../media/image420.emf"/><Relationship Id="rId36" Type="http://schemas.openxmlformats.org/officeDocument/2006/relationships/image" Target="../media/image830.emf"/><Relationship Id="rId49" Type="http://schemas.openxmlformats.org/officeDocument/2006/relationships/customXml" Target="../ink/ink454.xml"/><Relationship Id="rId10" Type="http://schemas.openxmlformats.org/officeDocument/2006/relationships/image" Target="../media/image331.emf"/><Relationship Id="rId31" Type="http://schemas.openxmlformats.org/officeDocument/2006/relationships/customXml" Target="../ink/ink446.xml"/><Relationship Id="rId44" Type="http://schemas.openxmlformats.org/officeDocument/2006/relationships/image" Target="../media/image1281.emf"/><Relationship Id="rId52" Type="http://schemas.openxmlformats.org/officeDocument/2006/relationships/image" Target="../media/image201.emf"/><Relationship Id="rId4" Type="http://schemas.openxmlformats.org/officeDocument/2006/relationships/image" Target="../media/image301.emf"/><Relationship Id="rId22" Type="http://schemas.openxmlformats.org/officeDocument/2006/relationships/image" Target="../media/image390.emf"/><Relationship Id="rId27" Type="http://schemas.openxmlformats.org/officeDocument/2006/relationships/customXml" Target="../ink/ink444.xml"/><Relationship Id="rId30" Type="http://schemas.openxmlformats.org/officeDocument/2006/relationships/image" Target="../media/image432.emf"/><Relationship Id="rId43" Type="http://schemas.openxmlformats.org/officeDocument/2006/relationships/customXml" Target="../ink/ink451.xml"/><Relationship Id="rId48" Type="http://schemas.openxmlformats.org/officeDocument/2006/relationships/image" Target="../media/image1301.emf"/><Relationship Id="rId51" Type="http://schemas.openxmlformats.org/officeDocument/2006/relationships/customXml" Target="../ink/ink455.xml"/><Relationship Id="rId3" Type="http://schemas.openxmlformats.org/officeDocument/2006/relationships/customXml" Target="../ink/ink438.xml"/></Relationships>
</file>

<file path=ppt/slides/_rels/slide74.xml.rels><?xml version="1.0" encoding="UTF-8" standalone="yes"?>
<Relationships xmlns="http://schemas.openxmlformats.org/package/2006/relationships"><Relationship Id="rId8" Type="http://schemas.openxmlformats.org/officeDocument/2006/relationships/customXml" Target="../ink/ink460.xml"/><Relationship Id="rId3" Type="http://schemas.openxmlformats.org/officeDocument/2006/relationships/image" Target="../media/image181.emf"/><Relationship Id="rId7" Type="http://schemas.openxmlformats.org/officeDocument/2006/relationships/image" Target="../media/image184.emf"/><Relationship Id="rId2" Type="http://schemas.openxmlformats.org/officeDocument/2006/relationships/customXml" Target="../ink/ink457.xml"/><Relationship Id="rId1" Type="http://schemas.openxmlformats.org/officeDocument/2006/relationships/slideLayout" Target="../slideLayouts/slideLayout2.xml"/><Relationship Id="rId6" Type="http://schemas.openxmlformats.org/officeDocument/2006/relationships/customXml" Target="../ink/ink459.xml"/><Relationship Id="rId5" Type="http://schemas.openxmlformats.org/officeDocument/2006/relationships/image" Target="../media/image182.emf"/><Relationship Id="rId4" Type="http://schemas.openxmlformats.org/officeDocument/2006/relationships/customXml" Target="../ink/ink458.xml"/><Relationship Id="rId9" Type="http://schemas.openxmlformats.org/officeDocument/2006/relationships/image" Target="../media/image185.emf"/></Relationships>
</file>

<file path=ppt/slides/_rels/slide75.xml.rels><?xml version="1.0" encoding="UTF-8" standalone="yes"?>
<Relationships xmlns="http://schemas.openxmlformats.org/package/2006/relationships"><Relationship Id="rId3" Type="http://schemas.openxmlformats.org/officeDocument/2006/relationships/customXml" Target="../ink/ink461.xml"/><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2390.emf"/><Relationship Id="rId5" Type="http://schemas.openxmlformats.org/officeDocument/2006/relationships/customXml" Target="../ink/ink462.xml"/><Relationship Id="rId4" Type="http://schemas.openxmlformats.org/officeDocument/2006/relationships/image" Target="../media/image238.emf"/></Relationships>
</file>

<file path=ppt/slides/_rels/slide76.xml.rels><?xml version="1.0" encoding="UTF-8" standalone="yes"?>
<Relationships xmlns="http://schemas.openxmlformats.org/package/2006/relationships"><Relationship Id="rId3" Type="http://schemas.openxmlformats.org/officeDocument/2006/relationships/customXml" Target="../ink/ink463.xml"/><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640.emf"/></Relationships>
</file>

<file path=ppt/slides/_rels/slide77.xml.rels><?xml version="1.0" encoding="UTF-8" standalone="yes"?>
<Relationships xmlns="http://schemas.openxmlformats.org/package/2006/relationships"><Relationship Id="rId8" Type="http://schemas.openxmlformats.org/officeDocument/2006/relationships/image" Target="../media/image1231.emf"/><Relationship Id="rId13" Type="http://schemas.openxmlformats.org/officeDocument/2006/relationships/customXml" Target="../ink/ink469.xml"/><Relationship Id="rId18" Type="http://schemas.openxmlformats.org/officeDocument/2006/relationships/image" Target="../media/image190.emf"/><Relationship Id="rId3" Type="http://schemas.openxmlformats.org/officeDocument/2006/relationships/customXml" Target="../ink/ink464.xml"/><Relationship Id="rId7" Type="http://schemas.openxmlformats.org/officeDocument/2006/relationships/customXml" Target="../ink/ink466.xml"/><Relationship Id="rId12" Type="http://schemas.openxmlformats.org/officeDocument/2006/relationships/image" Target="../media/image1391.emf"/><Relationship Id="rId17" Type="http://schemas.openxmlformats.org/officeDocument/2006/relationships/customXml" Target="../ink/ink471.xml"/><Relationship Id="rId2" Type="http://schemas.openxmlformats.org/officeDocument/2006/relationships/image" Target="../media/image124.png"/><Relationship Id="rId16" Type="http://schemas.openxmlformats.org/officeDocument/2006/relationships/image" Target="../media/image189.emf"/><Relationship Id="rId20" Type="http://schemas.openxmlformats.org/officeDocument/2006/relationships/image" Target="../media/image191.emf"/><Relationship Id="rId1" Type="http://schemas.openxmlformats.org/officeDocument/2006/relationships/slideLayout" Target="../slideLayouts/slideLayout7.xml"/><Relationship Id="rId6" Type="http://schemas.openxmlformats.org/officeDocument/2006/relationships/image" Target="../media/image1221.emf"/><Relationship Id="rId11" Type="http://schemas.openxmlformats.org/officeDocument/2006/relationships/customXml" Target="../ink/ink468.xml"/><Relationship Id="rId5" Type="http://schemas.openxmlformats.org/officeDocument/2006/relationships/customXml" Target="../ink/ink465.xml"/><Relationship Id="rId15" Type="http://schemas.openxmlformats.org/officeDocument/2006/relationships/customXml" Target="../ink/ink470.xml"/><Relationship Id="rId10" Type="http://schemas.openxmlformats.org/officeDocument/2006/relationships/image" Target="../media/image1240.emf"/><Relationship Id="rId19" Type="http://schemas.openxmlformats.org/officeDocument/2006/relationships/customXml" Target="../ink/ink472.xml"/><Relationship Id="rId4" Type="http://schemas.openxmlformats.org/officeDocument/2006/relationships/image" Target="../media/image940.emf"/><Relationship Id="rId9" Type="http://schemas.openxmlformats.org/officeDocument/2006/relationships/customXml" Target="../ink/ink467.xml"/><Relationship Id="rId14" Type="http://schemas.openxmlformats.org/officeDocument/2006/relationships/image" Target="../media/image1410.emf"/></Relationships>
</file>

<file path=ppt/slides/_rels/slide78.xml.rels><?xml version="1.0" encoding="UTF-8" standalone="yes"?>
<Relationships xmlns="http://schemas.openxmlformats.org/package/2006/relationships"><Relationship Id="rId8" Type="http://schemas.openxmlformats.org/officeDocument/2006/relationships/image" Target="../media/image910.emf"/><Relationship Id="rId3" Type="http://schemas.openxmlformats.org/officeDocument/2006/relationships/customXml" Target="../ink/ink473.xml"/><Relationship Id="rId7" Type="http://schemas.openxmlformats.org/officeDocument/2006/relationships/customXml" Target="../ink/ink475.xml"/><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810.emf"/><Relationship Id="rId5" Type="http://schemas.openxmlformats.org/officeDocument/2006/relationships/customXml" Target="../ink/ink474.xml"/><Relationship Id="rId4" Type="http://schemas.openxmlformats.org/officeDocument/2006/relationships/image" Target="../media/image712.emf"/></Relationships>
</file>

<file path=ppt/slides/_rels/slide79.xml.rels><?xml version="1.0" encoding="UTF-8" standalone="yes"?>
<Relationships xmlns="http://schemas.openxmlformats.org/package/2006/relationships"><Relationship Id="rId13" Type="http://schemas.openxmlformats.org/officeDocument/2006/relationships/customXml" Target="../ink/ink481.xml"/><Relationship Id="rId18" Type="http://schemas.openxmlformats.org/officeDocument/2006/relationships/image" Target="../media/image314.emf"/><Relationship Id="rId26" Type="http://schemas.openxmlformats.org/officeDocument/2006/relationships/image" Target="../media/image318.emf"/><Relationship Id="rId39" Type="http://schemas.openxmlformats.org/officeDocument/2006/relationships/image" Target="../media/image831.emf"/><Relationship Id="rId21" Type="http://schemas.openxmlformats.org/officeDocument/2006/relationships/customXml" Target="../ink/ink485.xml"/><Relationship Id="rId34" Type="http://schemas.openxmlformats.org/officeDocument/2006/relationships/customXml" Target="../ink/ink491.xml"/><Relationship Id="rId42" Type="http://schemas.openxmlformats.org/officeDocument/2006/relationships/customXml" Target="../ink/ink495.xml"/><Relationship Id="rId47" Type="http://schemas.openxmlformats.org/officeDocument/2006/relationships/image" Target="../media/image870.emf"/><Relationship Id="rId7" Type="http://schemas.openxmlformats.org/officeDocument/2006/relationships/customXml" Target="../ink/ink478.xml"/><Relationship Id="rId2" Type="http://schemas.openxmlformats.org/officeDocument/2006/relationships/image" Target="../media/image90.png"/><Relationship Id="rId16" Type="http://schemas.openxmlformats.org/officeDocument/2006/relationships/image" Target="../media/image313.emf"/><Relationship Id="rId29" Type="http://schemas.openxmlformats.org/officeDocument/2006/relationships/image" Target="../media/image951.emf"/><Relationship Id="rId1" Type="http://schemas.openxmlformats.org/officeDocument/2006/relationships/slideLayout" Target="../slideLayouts/slideLayout7.xml"/><Relationship Id="rId6" Type="http://schemas.openxmlformats.org/officeDocument/2006/relationships/image" Target="../media/image307.emf"/><Relationship Id="rId11" Type="http://schemas.openxmlformats.org/officeDocument/2006/relationships/customXml" Target="../ink/ink480.xml"/><Relationship Id="rId24" Type="http://schemas.openxmlformats.org/officeDocument/2006/relationships/image" Target="../media/image317.emf"/><Relationship Id="rId32" Type="http://schemas.openxmlformats.org/officeDocument/2006/relationships/customXml" Target="../ink/ink490.xml"/><Relationship Id="rId37" Type="http://schemas.openxmlformats.org/officeDocument/2006/relationships/image" Target="../media/image820.emf"/><Relationship Id="rId40" Type="http://schemas.openxmlformats.org/officeDocument/2006/relationships/customXml" Target="../ink/ink494.xml"/><Relationship Id="rId45" Type="http://schemas.openxmlformats.org/officeDocument/2006/relationships/image" Target="../media/image860.emf"/><Relationship Id="rId5" Type="http://schemas.openxmlformats.org/officeDocument/2006/relationships/customXml" Target="../ink/ink477.xml"/><Relationship Id="rId15" Type="http://schemas.openxmlformats.org/officeDocument/2006/relationships/customXml" Target="../ink/ink482.xml"/><Relationship Id="rId23" Type="http://schemas.openxmlformats.org/officeDocument/2006/relationships/customXml" Target="../ink/ink486.xml"/><Relationship Id="rId28" Type="http://schemas.openxmlformats.org/officeDocument/2006/relationships/customXml" Target="../ink/ink488.xml"/><Relationship Id="rId36" Type="http://schemas.openxmlformats.org/officeDocument/2006/relationships/customXml" Target="../ink/ink492.xml"/><Relationship Id="rId10" Type="http://schemas.openxmlformats.org/officeDocument/2006/relationships/image" Target="../media/image309.emf"/><Relationship Id="rId19" Type="http://schemas.openxmlformats.org/officeDocument/2006/relationships/customXml" Target="../ink/ink484.xml"/><Relationship Id="rId31" Type="http://schemas.openxmlformats.org/officeDocument/2006/relationships/image" Target="../media/image97.emf"/><Relationship Id="rId44" Type="http://schemas.openxmlformats.org/officeDocument/2006/relationships/customXml" Target="../ink/ink496.xml"/><Relationship Id="rId4" Type="http://schemas.openxmlformats.org/officeDocument/2006/relationships/image" Target="../media/image306.emf"/><Relationship Id="rId9" Type="http://schemas.openxmlformats.org/officeDocument/2006/relationships/customXml" Target="../ink/ink479.xml"/><Relationship Id="rId14" Type="http://schemas.openxmlformats.org/officeDocument/2006/relationships/image" Target="../media/image312.emf"/><Relationship Id="rId22" Type="http://schemas.openxmlformats.org/officeDocument/2006/relationships/image" Target="../media/image316.emf"/><Relationship Id="rId27" Type="http://schemas.openxmlformats.org/officeDocument/2006/relationships/image" Target="../media/image91.png"/><Relationship Id="rId30" Type="http://schemas.openxmlformats.org/officeDocument/2006/relationships/customXml" Target="../ink/ink489.xml"/><Relationship Id="rId35" Type="http://schemas.openxmlformats.org/officeDocument/2006/relationships/image" Target="../media/image800.emf"/><Relationship Id="rId43" Type="http://schemas.openxmlformats.org/officeDocument/2006/relationships/image" Target="../media/image850.emf"/><Relationship Id="rId8" Type="http://schemas.openxmlformats.org/officeDocument/2006/relationships/image" Target="../media/image308.emf"/><Relationship Id="rId3" Type="http://schemas.openxmlformats.org/officeDocument/2006/relationships/customXml" Target="../ink/ink476.xml"/><Relationship Id="rId12" Type="http://schemas.openxmlformats.org/officeDocument/2006/relationships/image" Target="../media/image311.emf"/><Relationship Id="rId17" Type="http://schemas.openxmlformats.org/officeDocument/2006/relationships/customXml" Target="../ink/ink483.xml"/><Relationship Id="rId25" Type="http://schemas.openxmlformats.org/officeDocument/2006/relationships/customXml" Target="../ink/ink487.xml"/><Relationship Id="rId33" Type="http://schemas.openxmlformats.org/officeDocument/2006/relationships/image" Target="../media/image1002.emf"/><Relationship Id="rId38" Type="http://schemas.openxmlformats.org/officeDocument/2006/relationships/customXml" Target="../ink/ink493.xml"/><Relationship Id="rId46" Type="http://schemas.openxmlformats.org/officeDocument/2006/relationships/customXml" Target="../ink/ink497.xml"/><Relationship Id="rId20" Type="http://schemas.openxmlformats.org/officeDocument/2006/relationships/image" Target="../media/image315.emf"/><Relationship Id="rId41" Type="http://schemas.openxmlformats.org/officeDocument/2006/relationships/image" Target="../media/image840.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ustomXml" Target="../ink/ink13.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customXml" Target="../ink/ink14.xml"/></Relationships>
</file>

<file path=ppt/slides/_rels/slide80.xml.rels><?xml version="1.0" encoding="UTF-8" standalone="yes"?>
<Relationships xmlns="http://schemas.openxmlformats.org/package/2006/relationships"><Relationship Id="rId3" Type="http://schemas.openxmlformats.org/officeDocument/2006/relationships/customXml" Target="../ink/ink498.xml"/><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13.emf"/></Relationships>
</file>

<file path=ppt/slides/_rels/slide81.xml.rels><?xml version="1.0" encoding="UTF-8" standalone="yes"?>
<Relationships xmlns="http://schemas.openxmlformats.org/package/2006/relationships"><Relationship Id="rId8" Type="http://schemas.openxmlformats.org/officeDocument/2006/relationships/image" Target="../media/image1280.emf"/><Relationship Id="rId3" Type="http://schemas.openxmlformats.org/officeDocument/2006/relationships/customXml" Target="../ink/ink499.xml"/><Relationship Id="rId7" Type="http://schemas.openxmlformats.org/officeDocument/2006/relationships/customXml" Target="../ink/ink501.xml"/><Relationship Id="rId12" Type="http://schemas.openxmlformats.org/officeDocument/2006/relationships/image" Target="../media/image1890.emf"/><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270.emf"/><Relationship Id="rId11" Type="http://schemas.openxmlformats.org/officeDocument/2006/relationships/customXml" Target="../ink/ink503.xml"/><Relationship Id="rId5" Type="http://schemas.openxmlformats.org/officeDocument/2006/relationships/customXml" Target="../ink/ink500.xml"/><Relationship Id="rId10" Type="http://schemas.openxmlformats.org/officeDocument/2006/relationships/image" Target="../media/image1290.emf"/><Relationship Id="rId4" Type="http://schemas.openxmlformats.org/officeDocument/2006/relationships/image" Target="../media/image1260.emf"/><Relationship Id="rId9" Type="http://schemas.openxmlformats.org/officeDocument/2006/relationships/customXml" Target="../ink/ink502.xml"/></Relationships>
</file>

<file path=ppt/slides/_rels/slide82.xml.rels><?xml version="1.0" encoding="UTF-8" standalone="yes"?>
<Relationships xmlns="http://schemas.openxmlformats.org/package/2006/relationships"><Relationship Id="rId3" Type="http://schemas.openxmlformats.org/officeDocument/2006/relationships/customXml" Target="../ink/ink504.xml"/><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612.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743.emf"/><Relationship Id="rId3" Type="http://schemas.openxmlformats.org/officeDocument/2006/relationships/customXml" Target="../ink/ink505.xml"/><Relationship Id="rId7" Type="http://schemas.openxmlformats.org/officeDocument/2006/relationships/customXml" Target="../ink/ink506.xml"/><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20.emf"/><Relationship Id="rId10" Type="http://schemas.openxmlformats.org/officeDocument/2006/relationships/image" Target="../media/image752.emf"/><Relationship Id="rId9" Type="http://schemas.openxmlformats.org/officeDocument/2006/relationships/customXml" Target="../ink/ink507.xml"/></Relationships>
</file>

<file path=ppt/slides/_rels/slide85.xml.rels><?xml version="1.0" encoding="UTF-8" standalone="yes"?>
<Relationships xmlns="http://schemas.openxmlformats.org/package/2006/relationships"><Relationship Id="rId8" Type="http://schemas.openxmlformats.org/officeDocument/2006/relationships/image" Target="../media/image260.emf"/><Relationship Id="rId3" Type="http://schemas.openxmlformats.org/officeDocument/2006/relationships/customXml" Target="../ink/ink508.xml"/><Relationship Id="rId7" Type="http://schemas.openxmlformats.org/officeDocument/2006/relationships/customXml" Target="../ink/ink510.xml"/><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250.emf"/><Relationship Id="rId5" Type="http://schemas.openxmlformats.org/officeDocument/2006/relationships/customXml" Target="../ink/ink509.xml"/><Relationship Id="rId10" Type="http://schemas.openxmlformats.org/officeDocument/2006/relationships/image" Target="../media/image310.emf"/><Relationship Id="rId4" Type="http://schemas.openxmlformats.org/officeDocument/2006/relationships/image" Target="../media/image240.emf"/><Relationship Id="rId9" Type="http://schemas.openxmlformats.org/officeDocument/2006/relationships/customXml" Target="../ink/ink511.xml"/></Relationships>
</file>

<file path=ppt/slides/_rels/slide86.xml.rels><?xml version="1.0" encoding="UTF-8" standalone="yes"?>
<Relationships xmlns="http://schemas.openxmlformats.org/package/2006/relationships"><Relationship Id="rId3" Type="http://schemas.openxmlformats.org/officeDocument/2006/relationships/customXml" Target="../ink/ink512.xml"/><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742.emf"/><Relationship Id="rId5" Type="http://schemas.openxmlformats.org/officeDocument/2006/relationships/customXml" Target="../ink/ink513.xml"/><Relationship Id="rId4" Type="http://schemas.openxmlformats.org/officeDocument/2006/relationships/image" Target="../media/image702.emf"/></Relationships>
</file>

<file path=ppt/slides/_rels/slide87.xml.rels><?xml version="1.0" encoding="UTF-8" standalone="yes"?>
<Relationships xmlns="http://schemas.openxmlformats.org/package/2006/relationships"><Relationship Id="rId8" Type="http://schemas.openxmlformats.org/officeDocument/2006/relationships/image" Target="../media/image941.emf"/><Relationship Id="rId3" Type="http://schemas.openxmlformats.org/officeDocument/2006/relationships/customXml" Target="../ink/ink514.xml"/><Relationship Id="rId7" Type="http://schemas.openxmlformats.org/officeDocument/2006/relationships/customXml" Target="../ink/ink516.xml"/><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771.emf"/><Relationship Id="rId5" Type="http://schemas.openxmlformats.org/officeDocument/2006/relationships/customXml" Target="../ink/ink515.xml"/><Relationship Id="rId4" Type="http://schemas.openxmlformats.org/officeDocument/2006/relationships/image" Target="../media/image760.emf"/></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7.emf"/><Relationship Id="rId4" Type="http://schemas.openxmlformats.org/officeDocument/2006/relationships/customXml" Target="../ink/ink517.xml"/></Relationships>
</file>

<file path=ppt/slides/_rels/slide89.xml.rels><?xml version="1.0" encoding="UTF-8" standalone="yes"?>
<Relationships xmlns="http://schemas.openxmlformats.org/package/2006/relationships"><Relationship Id="rId3" Type="http://schemas.openxmlformats.org/officeDocument/2006/relationships/image" Target="../media/image248.emf"/><Relationship Id="rId2" Type="http://schemas.openxmlformats.org/officeDocument/2006/relationships/customXml" Target="../ink/ink51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8" Type="http://schemas.openxmlformats.org/officeDocument/2006/relationships/image" Target="../media/image1941.emf"/><Relationship Id="rId3" Type="http://schemas.openxmlformats.org/officeDocument/2006/relationships/customXml" Target="../ink/ink519.xml"/><Relationship Id="rId7" Type="http://schemas.openxmlformats.org/officeDocument/2006/relationships/customXml" Target="../ink/ink521.xml"/><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990.emf"/><Relationship Id="rId5" Type="http://schemas.openxmlformats.org/officeDocument/2006/relationships/customXml" Target="../ink/ink520.xml"/><Relationship Id="rId4" Type="http://schemas.openxmlformats.org/officeDocument/2006/relationships/image" Target="../media/image911.emf"/></Relationships>
</file>

<file path=ppt/slides/_rels/slide9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ustomXml" Target="../ink/ink522.xml"/><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9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image" Target="../media/image230.emf"/><Relationship Id="rId3" Type="http://schemas.openxmlformats.org/officeDocument/2006/relationships/customXml" Target="../ink/ink523.xml"/><Relationship Id="rId7" Type="http://schemas.openxmlformats.org/officeDocument/2006/relationships/customXml" Target="../ink/ink525.xml"/><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229.emf"/><Relationship Id="rId5" Type="http://schemas.openxmlformats.org/officeDocument/2006/relationships/customXml" Target="../ink/ink524.xml"/><Relationship Id="rId10" Type="http://schemas.openxmlformats.org/officeDocument/2006/relationships/image" Target="../media/image231.emf"/><Relationship Id="rId4" Type="http://schemas.openxmlformats.org/officeDocument/2006/relationships/image" Target="../media/image228.emf"/><Relationship Id="rId9" Type="http://schemas.openxmlformats.org/officeDocument/2006/relationships/customXml" Target="../ink/ink5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IF &amp; the lattice</a:t>
            </a:r>
            <a:r>
              <a:rPr lang="en-US" dirty="0" smtClean="0"/>
              <a:t/>
            </a:r>
            <a:br>
              <a:rPr lang="en-US" dirty="0" smtClean="0"/>
            </a:br>
            <a:r>
              <a:rPr lang="en-US" dirty="0" err="1" smtClean="0"/>
              <a:t>Amarjit</a:t>
            </a:r>
            <a:r>
              <a:rPr lang="en-US" dirty="0" smtClean="0"/>
              <a:t> </a:t>
            </a:r>
            <a:r>
              <a:rPr lang="en-US" dirty="0" err="1" smtClean="0"/>
              <a:t>Soni</a:t>
            </a:r>
            <a:r>
              <a:rPr lang="en-US" dirty="0" smtClean="0"/>
              <a:t>, BNL-HET</a:t>
            </a:r>
            <a:br>
              <a:rPr lang="en-US" dirty="0" smtClean="0"/>
            </a:br>
            <a:r>
              <a:rPr lang="en-US" dirty="0" smtClean="0"/>
              <a:t>03/25/19</a:t>
            </a:r>
            <a:br>
              <a:rPr lang="en-US" dirty="0" smtClean="0"/>
            </a:br>
            <a:r>
              <a:rPr lang="en-US" dirty="0" smtClean="0"/>
              <a:t>US-Japan IF </a:t>
            </a:r>
            <a:r>
              <a:rPr lang="en-US" dirty="0" err="1" smtClean="0"/>
              <a:t>meeting@BNL</a:t>
            </a:r>
            <a:endParaRPr lang="en-US" dirty="0"/>
          </a:p>
        </p:txBody>
      </p:sp>
      <p:sp>
        <p:nvSpPr>
          <p:cNvPr id="3" name="Subtitle 2"/>
          <p:cNvSpPr>
            <a:spLocks noGrp="1"/>
          </p:cNvSpPr>
          <p:nvPr>
            <p:ph type="subTitle"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5" name="Slide Number Placeholder 4"/>
          <p:cNvSpPr>
            <a:spLocks noGrp="1"/>
          </p:cNvSpPr>
          <p:nvPr>
            <p:ph type="sldNum" sz="quarter" idx="12"/>
          </p:nvPr>
        </p:nvSpPr>
        <p:spPr/>
        <p:txBody>
          <a:bodyPr/>
          <a:lstStyle/>
          <a:p>
            <a:fld id="{7200A3B2-4775-4E96-A30B-AD2D86D8F35C}" type="slidenum">
              <a:rPr lang="en-US" smtClean="0"/>
              <a:t>1</a:t>
            </a:fld>
            <a:endParaRPr lang="en-US"/>
          </a:p>
        </p:txBody>
      </p:sp>
    </p:spTree>
    <p:extLst>
      <p:ext uri="{BB962C8B-B14F-4D97-AF65-F5344CB8AC3E}">
        <p14:creationId xmlns:p14="http://schemas.microsoft.com/office/powerpoint/2010/main" val="2702391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76200"/>
            <a:ext cx="7953375"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nl-NL" smtClean="0"/>
              <a:t>US+JP IF; Soni (BNL-HET)</a:t>
            </a:r>
            <a:endParaRPr lang="en-US"/>
          </a:p>
        </p:txBody>
      </p:sp>
      <p:sp>
        <p:nvSpPr>
          <p:cNvPr id="3" name="Slide Number Placeholder 2"/>
          <p:cNvSpPr>
            <a:spLocks noGrp="1"/>
          </p:cNvSpPr>
          <p:nvPr>
            <p:ph type="sldNum" sz="quarter" idx="12"/>
          </p:nvPr>
        </p:nvSpPr>
        <p:spPr/>
        <p:txBody>
          <a:bodyPr/>
          <a:lstStyle/>
          <a:p>
            <a:fld id="{9F9C8B8C-DFF1-46FD-83CD-CBBE443C806C}" type="slidenum">
              <a:rPr lang="en-US" smtClean="0"/>
              <a:t>10</a:t>
            </a:fld>
            <a:endParaRPr lang="en-US"/>
          </a:p>
        </p:txBody>
      </p:sp>
      <p:sp>
        <p:nvSpPr>
          <p:cNvPr id="4" name="Rectangle 3"/>
          <p:cNvSpPr/>
          <p:nvPr/>
        </p:nvSpPr>
        <p:spPr>
          <a:xfrm>
            <a:off x="4953000" y="228600"/>
            <a:ext cx="2971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Hirose [BELLE]@EW MORIOND Mar. 2017</a:t>
            </a:r>
            <a:endParaRPr lang="en-US" dirty="0"/>
          </a:p>
        </p:txBody>
      </p:sp>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267380" y="3780620"/>
              <a:ext cx="833400" cy="314640"/>
            </p14:xfrm>
          </p:contentPart>
        </mc:Choice>
        <mc:Fallback xmlns="">
          <p:pic>
            <p:nvPicPr>
              <p:cNvPr id="11" name="Ink 10"/>
              <p:cNvPicPr/>
              <p:nvPr/>
            </p:nvPicPr>
            <p:blipFill>
              <a:blip r:embed="rId4"/>
              <a:stretch>
                <a:fillRect/>
              </a:stretch>
            </p:blipFill>
            <p:spPr>
              <a:xfrm>
                <a:off x="158660" y="3757940"/>
                <a:ext cx="1009440" cy="475560"/>
              </a:xfrm>
              <a:prstGeom prst="rect">
                <a:avLst/>
              </a:prstGeom>
            </p:spPr>
          </p:pic>
        </mc:Fallback>
      </mc:AlternateContent>
      <p:sp>
        <p:nvSpPr>
          <p:cNvPr id="14" name="Rectangle 13"/>
          <p:cNvSpPr/>
          <p:nvPr/>
        </p:nvSpPr>
        <p:spPr>
          <a:xfrm>
            <a:off x="177020" y="6184900"/>
            <a:ext cx="3099580" cy="520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Belle deviations  quite mild</a:t>
            </a:r>
            <a:endParaRPr lang="en-US" dirty="0"/>
          </a:p>
        </p:txBody>
      </p:sp>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6998925" y="5539305"/>
              <a:ext cx="768600" cy="72720"/>
            </p14:xfrm>
          </p:contentPart>
        </mc:Choice>
        <mc:Fallback xmlns="">
          <p:pic>
            <p:nvPicPr>
              <p:cNvPr id="8" name="Ink 7"/>
              <p:cNvPicPr/>
              <p:nvPr/>
            </p:nvPicPr>
            <p:blipFill>
              <a:blip r:embed="rId6"/>
              <a:stretch>
                <a:fillRect/>
              </a:stretch>
            </p:blipFill>
            <p:spPr>
              <a:xfrm>
                <a:off x="6986325" y="5519145"/>
                <a:ext cx="79956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7020885" y="5561985"/>
              <a:ext cx="1051920" cy="91800"/>
            </p14:xfrm>
          </p:contentPart>
        </mc:Choice>
        <mc:Fallback xmlns="">
          <p:pic>
            <p:nvPicPr>
              <p:cNvPr id="9" name="Ink 8"/>
              <p:cNvPicPr/>
              <p:nvPr/>
            </p:nvPicPr>
            <p:blipFill>
              <a:blip r:embed="rId8"/>
              <a:stretch>
                <a:fillRect/>
              </a:stretch>
            </p:blipFill>
            <p:spPr>
              <a:xfrm>
                <a:off x="7009365" y="5552265"/>
                <a:ext cx="108432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Ink 23"/>
              <p14:cNvContentPartPr/>
              <p14:nvPr/>
            </p14:nvContentPartPr>
            <p14:xfrm>
              <a:off x="111300" y="890700"/>
              <a:ext cx="1791000" cy="1010880"/>
            </p14:xfrm>
          </p:contentPart>
        </mc:Choice>
        <mc:Fallback xmlns="">
          <p:pic>
            <p:nvPicPr>
              <p:cNvPr id="24" name="Ink 23"/>
              <p:cNvPicPr/>
              <p:nvPr/>
            </p:nvPicPr>
            <p:blipFill>
              <a:blip r:embed="rId16"/>
              <a:stretch>
                <a:fillRect/>
              </a:stretch>
            </p:blipFill>
            <p:spPr>
              <a:xfrm>
                <a:off x="100500" y="878100"/>
                <a:ext cx="1817280" cy="1032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8" name="Ink 47"/>
              <p14:cNvContentPartPr/>
              <p14:nvPr/>
            </p14:nvContentPartPr>
            <p14:xfrm>
              <a:off x="731940" y="1159620"/>
              <a:ext cx="1091160" cy="79200"/>
            </p14:xfrm>
          </p:contentPart>
        </mc:Choice>
        <mc:Fallback xmlns="">
          <p:pic>
            <p:nvPicPr>
              <p:cNvPr id="48" name="Ink 47"/>
              <p:cNvPicPr/>
              <p:nvPr/>
            </p:nvPicPr>
            <p:blipFill>
              <a:blip r:embed="rId18"/>
              <a:stretch>
                <a:fillRect/>
              </a:stretch>
            </p:blipFill>
            <p:spPr>
              <a:xfrm>
                <a:off x="721500" y="1149540"/>
                <a:ext cx="111456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36" name="Ink 1035"/>
              <p14:cNvContentPartPr/>
              <p14:nvPr/>
            </p14:nvContentPartPr>
            <p14:xfrm>
              <a:off x="118860" y="3346260"/>
              <a:ext cx="1519200" cy="50040"/>
            </p14:xfrm>
          </p:contentPart>
        </mc:Choice>
        <mc:Fallback xmlns="">
          <p:pic>
            <p:nvPicPr>
              <p:cNvPr id="1036" name="Ink 1035"/>
              <p:cNvPicPr/>
              <p:nvPr/>
            </p:nvPicPr>
            <p:blipFill>
              <a:blip r:embed="rId20"/>
              <a:stretch>
                <a:fillRect/>
              </a:stretch>
            </p:blipFill>
            <p:spPr>
              <a:xfrm>
                <a:off x="108420" y="3337620"/>
                <a:ext cx="154116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37" name="Ink 1036"/>
              <p14:cNvContentPartPr/>
              <p14:nvPr/>
            </p14:nvContentPartPr>
            <p14:xfrm>
              <a:off x="177020" y="3770540"/>
              <a:ext cx="969120" cy="447480"/>
            </p14:xfrm>
          </p:contentPart>
        </mc:Choice>
        <mc:Fallback xmlns="">
          <p:pic>
            <p:nvPicPr>
              <p:cNvPr id="1037" name="Ink 1036"/>
              <p:cNvPicPr/>
              <p:nvPr/>
            </p:nvPicPr>
            <p:blipFill>
              <a:blip r:embed="rId22"/>
              <a:stretch>
                <a:fillRect/>
              </a:stretch>
            </p:blipFill>
            <p:spPr>
              <a:xfrm>
                <a:off x="158660" y="3757940"/>
                <a:ext cx="1009440" cy="475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39" name="Ink 1038"/>
              <p14:cNvContentPartPr/>
              <p14:nvPr/>
            </p14:nvContentPartPr>
            <p14:xfrm>
              <a:off x="92220" y="2985180"/>
              <a:ext cx="1515240" cy="402840"/>
            </p14:xfrm>
          </p:contentPart>
        </mc:Choice>
        <mc:Fallback xmlns="">
          <p:pic>
            <p:nvPicPr>
              <p:cNvPr id="1039" name="Ink 1038"/>
              <p:cNvPicPr/>
              <p:nvPr/>
            </p:nvPicPr>
            <p:blipFill>
              <a:blip r:embed="rId24"/>
              <a:stretch>
                <a:fillRect/>
              </a:stretch>
            </p:blipFill>
            <p:spPr>
              <a:xfrm>
                <a:off x="79620" y="2971140"/>
                <a:ext cx="153828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40" name="Ink 1039"/>
              <p14:cNvContentPartPr/>
              <p14:nvPr/>
            </p14:nvContentPartPr>
            <p14:xfrm>
              <a:off x="1350060" y="3490980"/>
              <a:ext cx="118080" cy="124200"/>
            </p14:xfrm>
          </p:contentPart>
        </mc:Choice>
        <mc:Fallback xmlns="">
          <p:pic>
            <p:nvPicPr>
              <p:cNvPr id="1040" name="Ink 1039"/>
              <p:cNvPicPr/>
              <p:nvPr/>
            </p:nvPicPr>
            <p:blipFill>
              <a:blip r:embed="rId26"/>
              <a:stretch>
                <a:fillRect/>
              </a:stretch>
            </p:blipFill>
            <p:spPr>
              <a:xfrm>
                <a:off x="1336020" y="3476580"/>
                <a:ext cx="14220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 name="Ink 5"/>
              <p14:cNvContentPartPr/>
              <p14:nvPr/>
            </p14:nvContentPartPr>
            <p14:xfrm>
              <a:off x="4581041" y="496718"/>
              <a:ext cx="61200" cy="62640"/>
            </p14:xfrm>
          </p:contentPart>
        </mc:Choice>
        <mc:Fallback xmlns="">
          <p:pic>
            <p:nvPicPr>
              <p:cNvPr id="6" name="Ink 5"/>
              <p:cNvPicPr/>
              <p:nvPr/>
            </p:nvPicPr>
            <p:blipFill>
              <a:blip r:embed="rId28"/>
              <a:stretch>
                <a:fillRect/>
              </a:stretch>
            </p:blipFill>
            <p:spPr>
              <a:xfrm>
                <a:off x="4564121" y="481958"/>
                <a:ext cx="9612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 name="Ink 11"/>
              <p14:cNvContentPartPr/>
              <p14:nvPr/>
            </p14:nvContentPartPr>
            <p14:xfrm>
              <a:off x="4725142" y="2039130"/>
              <a:ext cx="314280" cy="221040"/>
            </p14:xfrm>
          </p:contentPart>
        </mc:Choice>
        <mc:Fallback xmlns="">
          <p:pic>
            <p:nvPicPr>
              <p:cNvPr id="12" name="Ink 11"/>
              <p:cNvPicPr/>
              <p:nvPr/>
            </p:nvPicPr>
            <p:blipFill>
              <a:blip r:embed="rId30"/>
              <a:stretch>
                <a:fillRect/>
              </a:stretch>
            </p:blipFill>
            <p:spPr>
              <a:xfrm>
                <a:off x="4710742" y="2021130"/>
                <a:ext cx="34956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Ink 18"/>
              <p14:cNvContentPartPr/>
              <p14:nvPr/>
            </p14:nvContentPartPr>
            <p14:xfrm>
              <a:off x="7133441" y="3987638"/>
              <a:ext cx="445680" cy="170280"/>
            </p14:xfrm>
          </p:contentPart>
        </mc:Choice>
        <mc:Fallback xmlns="">
          <p:pic>
            <p:nvPicPr>
              <p:cNvPr id="19" name="Ink 18"/>
              <p:cNvPicPr/>
              <p:nvPr/>
            </p:nvPicPr>
            <p:blipFill>
              <a:blip r:embed="rId32"/>
              <a:stretch>
                <a:fillRect/>
              </a:stretch>
            </p:blipFill>
            <p:spPr>
              <a:xfrm>
                <a:off x="7112921" y="3688838"/>
                <a:ext cx="1939320" cy="720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Ink 19"/>
              <p14:cNvContentPartPr/>
              <p14:nvPr/>
            </p14:nvContentPartPr>
            <p14:xfrm>
              <a:off x="6470392" y="5192723"/>
              <a:ext cx="814373" cy="583822"/>
            </p14:xfrm>
          </p:contentPart>
        </mc:Choice>
        <mc:Fallback xmlns="">
          <p:pic>
            <p:nvPicPr>
              <p:cNvPr id="20" name="Ink 19"/>
              <p:cNvPicPr/>
              <p:nvPr/>
            </p:nvPicPr>
            <p:blipFill>
              <a:blip r:embed="rId34"/>
              <a:stretch>
                <a:fillRect/>
              </a:stretch>
            </p:blipFill>
            <p:spPr>
              <a:xfrm>
                <a:off x="6448791" y="5172926"/>
                <a:ext cx="854336" cy="627735"/>
              </a:xfrm>
              <a:prstGeom prst="rect">
                <a:avLst/>
              </a:prstGeom>
            </p:spPr>
          </p:pic>
        </mc:Fallback>
      </mc:AlternateContent>
    </p:spTree>
    <p:extLst>
      <p:ext uri="{BB962C8B-B14F-4D97-AF65-F5344CB8AC3E}">
        <p14:creationId xmlns:p14="http://schemas.microsoft.com/office/powerpoint/2010/main" val="935474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14400"/>
            <a:ext cx="6677025"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349860" y="687278"/>
              <a:ext cx="1280160" cy="931320"/>
            </p14:xfrm>
          </p:contentPart>
        </mc:Choice>
        <mc:Fallback xmlns="">
          <p:pic>
            <p:nvPicPr>
              <p:cNvPr id="8" name="Ink 7"/>
              <p:cNvPicPr/>
              <p:nvPr/>
            </p:nvPicPr>
            <p:blipFill>
              <a:blip r:embed="rId4"/>
              <a:stretch>
                <a:fillRect/>
              </a:stretch>
            </p:blipFill>
            <p:spPr>
              <a:xfrm>
                <a:off x="340500" y="678638"/>
                <a:ext cx="1296000" cy="951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1" name="Ink 30"/>
              <p14:cNvContentPartPr/>
              <p14:nvPr/>
            </p14:nvContentPartPr>
            <p14:xfrm>
              <a:off x="7226940" y="3972638"/>
              <a:ext cx="265320" cy="293400"/>
            </p14:xfrm>
          </p:contentPart>
        </mc:Choice>
        <mc:Fallback xmlns="">
          <p:pic>
            <p:nvPicPr>
              <p:cNvPr id="31" name="Ink 30"/>
              <p:cNvPicPr/>
              <p:nvPr/>
            </p:nvPicPr>
            <p:blipFill>
              <a:blip r:embed="rId8"/>
              <a:stretch>
                <a:fillRect/>
              </a:stretch>
            </p:blipFill>
            <p:spPr>
              <a:xfrm>
                <a:off x="7215060" y="3961478"/>
                <a:ext cx="29196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6" name="Ink 55"/>
              <p14:cNvContentPartPr/>
              <p14:nvPr/>
            </p14:nvContentPartPr>
            <p14:xfrm>
              <a:off x="2299608" y="192878"/>
              <a:ext cx="6792840" cy="764640"/>
            </p14:xfrm>
          </p:contentPart>
        </mc:Choice>
        <mc:Fallback xmlns="">
          <p:pic>
            <p:nvPicPr>
              <p:cNvPr id="56" name="Ink 55"/>
              <p:cNvPicPr/>
              <p:nvPr/>
            </p:nvPicPr>
            <p:blipFill>
              <a:blip r:embed="rId12"/>
              <a:stretch>
                <a:fillRect/>
              </a:stretch>
            </p:blipFill>
            <p:spPr>
              <a:xfrm>
                <a:off x="2279808" y="181358"/>
                <a:ext cx="6839640" cy="804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9" name="Ink 58"/>
              <p14:cNvContentPartPr/>
              <p14:nvPr/>
            </p14:nvContentPartPr>
            <p14:xfrm>
              <a:off x="4787568" y="410318"/>
              <a:ext cx="4320" cy="0"/>
            </p14:xfrm>
          </p:contentPart>
        </mc:Choice>
        <mc:Fallback xmlns="">
          <p:pic>
            <p:nvPicPr>
              <p:cNvPr id="59" name="Ink 58"/>
              <p:cNvPicPr/>
              <p:nvPr/>
            </p:nvPicPr>
            <p:blipFill>
              <a:blip r:embed="rId14"/>
              <a:stretch>
                <a:fillRect/>
              </a:stretch>
            </p:blipFill>
            <p:spPr>
              <a:xfrm>
                <a:off x="0" y="0"/>
                <a:ext cx="4320" cy="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386" name="Ink 15385"/>
              <p14:cNvContentPartPr/>
              <p14:nvPr/>
            </p14:nvContentPartPr>
            <p14:xfrm>
              <a:off x="7374540" y="1196318"/>
              <a:ext cx="416160" cy="337680"/>
            </p14:xfrm>
          </p:contentPart>
        </mc:Choice>
        <mc:Fallback xmlns="">
          <p:pic>
            <p:nvPicPr>
              <p:cNvPr id="15386" name="Ink 15385"/>
              <p:cNvPicPr/>
              <p:nvPr/>
            </p:nvPicPr>
            <p:blipFill>
              <a:blip r:embed="rId16"/>
              <a:stretch>
                <a:fillRect/>
              </a:stretch>
            </p:blipFill>
            <p:spPr>
              <a:xfrm>
                <a:off x="7364100" y="1187678"/>
                <a:ext cx="44100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p14:cNvContentPartPr/>
              <p14:nvPr/>
            </p14:nvContentPartPr>
            <p14:xfrm>
              <a:off x="154387" y="3727478"/>
              <a:ext cx="3089520" cy="2099760"/>
            </p14:xfrm>
          </p:contentPart>
        </mc:Choice>
        <mc:Fallback xmlns="">
          <p:pic>
            <p:nvPicPr>
              <p:cNvPr id="9" name="Ink 8"/>
              <p:cNvPicPr/>
              <p:nvPr/>
            </p:nvPicPr>
            <p:blipFill>
              <a:blip r:embed="rId18"/>
              <a:stretch>
                <a:fillRect/>
              </a:stretch>
            </p:blipFill>
            <p:spPr>
              <a:xfrm>
                <a:off x="136027" y="3714519"/>
                <a:ext cx="3128040" cy="213179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8" name="Ink 47"/>
              <p14:cNvContentPartPr/>
              <p14:nvPr/>
            </p14:nvContentPartPr>
            <p14:xfrm>
              <a:off x="4086307" y="3572010"/>
              <a:ext cx="360" cy="360"/>
            </p14:xfrm>
          </p:contentPart>
        </mc:Choice>
        <mc:Fallback xmlns="">
          <p:pic>
            <p:nvPicPr>
              <p:cNvPr id="48" name="Ink 47"/>
              <p:cNvPicPr/>
              <p:nvPr/>
            </p:nvPicPr>
            <p:blipFill>
              <a:blip r:embed="rId20"/>
              <a:stretch>
                <a:fillRect/>
              </a:stretch>
            </p:blipFill>
            <p:spPr>
              <a:xfrm>
                <a:off x="4062187" y="3547890"/>
                <a:ext cx="48600" cy="4860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100</a:t>
            </a:fld>
            <a:endParaRPr lang="en-US"/>
          </a:p>
        </p:txBody>
      </p:sp>
    </p:spTree>
    <p:extLst>
      <p:ext uri="{BB962C8B-B14F-4D97-AF65-F5344CB8AC3E}">
        <p14:creationId xmlns:p14="http://schemas.microsoft.com/office/powerpoint/2010/main" val="36396066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76200"/>
            <a:ext cx="7953375"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US+JP IF; Soni (BNL-HET)</a:t>
            </a:r>
            <a:endParaRPr lang="en-US"/>
          </a:p>
        </p:txBody>
      </p:sp>
      <p:sp>
        <p:nvSpPr>
          <p:cNvPr id="4" name="Rectangle 3"/>
          <p:cNvSpPr/>
          <p:nvPr/>
        </p:nvSpPr>
        <p:spPr>
          <a:xfrm>
            <a:off x="4953000" y="228600"/>
            <a:ext cx="2971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Hirose [BELLE]@EW MORIOND Mar. 2017</a:t>
            </a:r>
            <a:endParaRPr lang="en-US" dirty="0"/>
          </a:p>
        </p:txBody>
      </p:sp>
      <p:sp>
        <p:nvSpPr>
          <p:cNvPr id="14" name="Rectangle 13"/>
          <p:cNvSpPr/>
          <p:nvPr/>
        </p:nvSpPr>
        <p:spPr>
          <a:xfrm>
            <a:off x="177020" y="6184900"/>
            <a:ext cx="3099580" cy="520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Belle deviations  quite mild</a:t>
            </a:r>
            <a:endParaRPr lang="en-US" dirty="0"/>
          </a:p>
        </p:txBody>
      </p:sp>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6998925" y="5539305"/>
              <a:ext cx="768600" cy="72720"/>
            </p14:xfrm>
          </p:contentPart>
        </mc:Choice>
        <mc:Fallback xmlns="">
          <p:pic>
            <p:nvPicPr>
              <p:cNvPr id="8" name="Ink 7"/>
              <p:cNvPicPr/>
              <p:nvPr/>
            </p:nvPicPr>
            <p:blipFill>
              <a:blip r:embed="rId6"/>
              <a:stretch>
                <a:fillRect/>
              </a:stretch>
            </p:blipFill>
            <p:spPr>
              <a:xfrm>
                <a:off x="6986325" y="5519145"/>
                <a:ext cx="79956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7020885" y="5561985"/>
              <a:ext cx="1051920" cy="91800"/>
            </p14:xfrm>
          </p:contentPart>
        </mc:Choice>
        <mc:Fallback xmlns="">
          <p:pic>
            <p:nvPicPr>
              <p:cNvPr id="9" name="Ink 8"/>
              <p:cNvPicPr/>
              <p:nvPr/>
            </p:nvPicPr>
            <p:blipFill>
              <a:blip r:embed="rId8"/>
              <a:stretch>
                <a:fillRect/>
              </a:stretch>
            </p:blipFill>
            <p:spPr>
              <a:xfrm>
                <a:off x="7009365" y="5552265"/>
                <a:ext cx="108432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6943845" y="5356785"/>
              <a:ext cx="340920" cy="419760"/>
            </p14:xfrm>
          </p:contentPart>
        </mc:Choice>
        <mc:Fallback xmlns="">
          <p:pic>
            <p:nvPicPr>
              <p:cNvPr id="10" name="Ink 9"/>
              <p:cNvPicPr/>
              <p:nvPr/>
            </p:nvPicPr>
            <p:blipFill>
              <a:blip r:embed="rId10"/>
              <a:stretch>
                <a:fillRect/>
              </a:stretch>
            </p:blipFill>
            <p:spPr>
              <a:xfrm>
                <a:off x="6923325" y="5338785"/>
                <a:ext cx="379800" cy="461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p14:cNvContentPartPr/>
              <p14:nvPr/>
            </p14:nvContentPartPr>
            <p14:xfrm>
              <a:off x="4725142" y="2039130"/>
              <a:ext cx="314280" cy="221040"/>
            </p14:xfrm>
          </p:contentPart>
        </mc:Choice>
        <mc:Fallback xmlns="">
          <p:pic>
            <p:nvPicPr>
              <p:cNvPr id="7" name="Ink 6"/>
              <p:cNvPicPr/>
              <p:nvPr/>
            </p:nvPicPr>
            <p:blipFill>
              <a:blip r:embed="rId12"/>
              <a:stretch>
                <a:fillRect/>
              </a:stretch>
            </p:blipFill>
            <p:spPr>
              <a:xfrm>
                <a:off x="4710742" y="2021130"/>
                <a:ext cx="34956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p14:cNvContentPartPr/>
              <p14:nvPr/>
            </p14:nvContentPartPr>
            <p14:xfrm>
              <a:off x="6470392" y="5192723"/>
              <a:ext cx="510120" cy="311400"/>
            </p14:xfrm>
          </p:contentPart>
        </mc:Choice>
        <mc:Fallback xmlns="">
          <p:pic>
            <p:nvPicPr>
              <p:cNvPr id="15" name="Ink 14"/>
              <p:cNvPicPr/>
              <p:nvPr/>
            </p:nvPicPr>
            <p:blipFill>
              <a:blip r:embed="rId14"/>
              <a:stretch>
                <a:fillRect/>
              </a:stretch>
            </p:blipFill>
            <p:spPr>
              <a:xfrm>
                <a:off x="6448838" y="5172877"/>
                <a:ext cx="552510" cy="35758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p14:cNvContentPartPr/>
              <p14:nvPr/>
            </p14:nvContentPartPr>
            <p14:xfrm>
              <a:off x="111300" y="890700"/>
              <a:ext cx="1791000" cy="1010880"/>
            </p14:xfrm>
          </p:contentPart>
        </mc:Choice>
        <mc:Fallback xmlns="">
          <p:pic>
            <p:nvPicPr>
              <p:cNvPr id="24" name="Ink 23"/>
              <p:cNvPicPr/>
              <p:nvPr/>
            </p:nvPicPr>
            <p:blipFill>
              <a:blip r:embed="rId16"/>
              <a:stretch>
                <a:fillRect/>
              </a:stretch>
            </p:blipFill>
            <p:spPr>
              <a:xfrm>
                <a:off x="100500" y="878100"/>
                <a:ext cx="1817280" cy="1032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8" name="Ink 47"/>
              <p14:cNvContentPartPr/>
              <p14:nvPr/>
            </p14:nvContentPartPr>
            <p14:xfrm>
              <a:off x="731940" y="1159620"/>
              <a:ext cx="1091160" cy="79200"/>
            </p14:xfrm>
          </p:contentPart>
        </mc:Choice>
        <mc:Fallback xmlns="">
          <p:pic>
            <p:nvPicPr>
              <p:cNvPr id="48" name="Ink 47"/>
              <p:cNvPicPr/>
              <p:nvPr/>
            </p:nvPicPr>
            <p:blipFill>
              <a:blip r:embed="rId18"/>
              <a:stretch>
                <a:fillRect/>
              </a:stretch>
            </p:blipFill>
            <p:spPr>
              <a:xfrm>
                <a:off x="721500" y="1149540"/>
                <a:ext cx="111456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36" name="Ink 1035"/>
              <p14:cNvContentPartPr/>
              <p14:nvPr/>
            </p14:nvContentPartPr>
            <p14:xfrm>
              <a:off x="118860" y="3346260"/>
              <a:ext cx="1519200" cy="50040"/>
            </p14:xfrm>
          </p:contentPart>
        </mc:Choice>
        <mc:Fallback xmlns="">
          <p:pic>
            <p:nvPicPr>
              <p:cNvPr id="1036" name="Ink 1035"/>
              <p:cNvPicPr/>
              <p:nvPr/>
            </p:nvPicPr>
            <p:blipFill>
              <a:blip r:embed="rId20"/>
              <a:stretch>
                <a:fillRect/>
              </a:stretch>
            </p:blipFill>
            <p:spPr>
              <a:xfrm>
                <a:off x="108420" y="3337620"/>
                <a:ext cx="154116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39" name="Ink 1038"/>
              <p14:cNvContentPartPr/>
              <p14:nvPr/>
            </p14:nvContentPartPr>
            <p14:xfrm>
              <a:off x="448620" y="3153660"/>
              <a:ext cx="522720" cy="234360"/>
            </p14:xfrm>
          </p:contentPart>
        </mc:Choice>
        <mc:Fallback xmlns="">
          <p:pic>
            <p:nvPicPr>
              <p:cNvPr id="1039" name="Ink 1038"/>
              <p:cNvPicPr/>
              <p:nvPr/>
            </p:nvPicPr>
            <p:blipFill>
              <a:blip r:embed="rId24"/>
              <a:stretch>
                <a:fillRect/>
              </a:stretch>
            </p:blipFill>
            <p:spPr>
              <a:xfrm>
                <a:off x="79620" y="2971140"/>
                <a:ext cx="153828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40" name="Ink 1039"/>
              <p14:cNvContentPartPr/>
              <p14:nvPr/>
            </p14:nvContentPartPr>
            <p14:xfrm>
              <a:off x="1350060" y="3490980"/>
              <a:ext cx="118080" cy="124200"/>
            </p14:xfrm>
          </p:contentPart>
        </mc:Choice>
        <mc:Fallback xmlns="">
          <p:pic>
            <p:nvPicPr>
              <p:cNvPr id="1040" name="Ink 1039"/>
              <p:cNvPicPr/>
              <p:nvPr/>
            </p:nvPicPr>
            <p:blipFill>
              <a:blip r:embed="rId26"/>
              <a:stretch>
                <a:fillRect/>
              </a:stretch>
            </p:blipFill>
            <p:spPr>
              <a:xfrm>
                <a:off x="1336020" y="3476580"/>
                <a:ext cx="14220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 name="Ink 5"/>
              <p14:cNvContentPartPr/>
              <p14:nvPr/>
            </p14:nvContentPartPr>
            <p14:xfrm>
              <a:off x="973860" y="2985180"/>
              <a:ext cx="633600" cy="283320"/>
            </p14:xfrm>
          </p:contentPart>
        </mc:Choice>
        <mc:Fallback xmlns="">
          <p:pic>
            <p:nvPicPr>
              <p:cNvPr id="6" name="Ink 5"/>
              <p:cNvPicPr/>
              <p:nvPr/>
            </p:nvPicPr>
            <p:blipFill>
              <a:blip r:embed="rId28"/>
              <a:stretch>
                <a:fillRect/>
              </a:stretch>
            </p:blipFill>
            <p:spPr>
              <a:xfrm>
                <a:off x="963420" y="2971140"/>
                <a:ext cx="65448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 name="Ink 11"/>
              <p14:cNvContentPartPr/>
              <p14:nvPr/>
            </p14:nvContentPartPr>
            <p14:xfrm>
              <a:off x="92220" y="3055380"/>
              <a:ext cx="595440" cy="244080"/>
            </p14:xfrm>
          </p:contentPart>
        </mc:Choice>
        <mc:Fallback xmlns="">
          <p:pic>
            <p:nvPicPr>
              <p:cNvPr id="12" name="Ink 11"/>
              <p:cNvPicPr/>
              <p:nvPr/>
            </p:nvPicPr>
            <p:blipFill>
              <a:blip r:embed="rId30"/>
              <a:stretch>
                <a:fillRect/>
              </a:stretch>
            </p:blipFill>
            <p:spPr>
              <a:xfrm>
                <a:off x="79620" y="3043860"/>
                <a:ext cx="6253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3" name="Ink 12"/>
              <p14:cNvContentPartPr/>
              <p14:nvPr/>
            </p14:nvContentPartPr>
            <p14:xfrm>
              <a:off x="177020" y="3770540"/>
              <a:ext cx="969120" cy="447480"/>
            </p14:xfrm>
          </p:contentPart>
        </mc:Choice>
        <mc:Fallback xmlns="">
          <p:pic>
            <p:nvPicPr>
              <p:cNvPr id="13" name="Ink 12"/>
              <p:cNvPicPr/>
              <p:nvPr/>
            </p:nvPicPr>
            <p:blipFill>
              <a:blip r:embed="rId32"/>
              <a:stretch>
                <a:fillRect/>
              </a:stretch>
            </p:blipFill>
            <p:spPr>
              <a:xfrm>
                <a:off x="158660" y="3757940"/>
                <a:ext cx="1009440" cy="475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6" name="Ink 15"/>
              <p14:cNvContentPartPr/>
              <p14:nvPr/>
            </p14:nvContentPartPr>
            <p14:xfrm>
              <a:off x="1321147" y="4692060"/>
              <a:ext cx="561600" cy="804960"/>
            </p14:xfrm>
          </p:contentPart>
        </mc:Choice>
        <mc:Fallback xmlns="">
          <p:pic>
            <p:nvPicPr>
              <p:cNvPr id="16" name="Ink 15"/>
              <p:cNvPicPr/>
              <p:nvPr/>
            </p:nvPicPr>
            <p:blipFill>
              <a:blip r:embed="rId34"/>
              <a:stretch>
                <a:fillRect/>
              </a:stretch>
            </p:blipFill>
            <p:spPr>
              <a:xfrm>
                <a:off x="1299187" y="4673340"/>
                <a:ext cx="605880" cy="845280"/>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101</a:t>
            </a:fld>
            <a:endParaRPr lang="en-US"/>
          </a:p>
        </p:txBody>
      </p:sp>
    </p:spTree>
    <p:extLst>
      <p:ext uri="{BB962C8B-B14F-4D97-AF65-F5344CB8AC3E}">
        <p14:creationId xmlns:p14="http://schemas.microsoft.com/office/powerpoint/2010/main" val="935474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4691063"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048000"/>
            <a:ext cx="485775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4105" name="Ink 4104"/>
              <p14:cNvContentPartPr/>
              <p14:nvPr/>
            </p14:nvContentPartPr>
            <p14:xfrm>
              <a:off x="6003472" y="2067908"/>
              <a:ext cx="18000" cy="0"/>
            </p14:xfrm>
          </p:contentPart>
        </mc:Choice>
        <mc:Fallback xmlns="">
          <p:pic>
            <p:nvPicPr>
              <p:cNvPr id="4105" name="Ink 4104"/>
              <p:cNvPicPr/>
              <p:nvPr/>
            </p:nvPicPr>
            <p:blipFill>
              <a:blip r:embed="rId7"/>
              <a:stretch>
                <a:fillRect/>
              </a:stretch>
            </p:blipFill>
            <p:spPr>
              <a:xfrm>
                <a:off x="0" y="0"/>
                <a:ext cx="1800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5095875" y="1082423"/>
              <a:ext cx="3266677" cy="1606747"/>
            </p14:xfrm>
          </p:contentPart>
        </mc:Choice>
        <mc:Fallback xmlns="">
          <p:pic>
            <p:nvPicPr>
              <p:cNvPr id="9" name="Ink 8"/>
              <p:cNvPicPr/>
              <p:nvPr/>
            </p:nvPicPr>
            <p:blipFill>
              <a:blip r:embed="rId9"/>
              <a:stretch>
                <a:fillRect/>
              </a:stretch>
            </p:blipFill>
            <p:spPr>
              <a:xfrm>
                <a:off x="5072835" y="1065862"/>
                <a:ext cx="3301957" cy="164706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p14:cNvContentPartPr/>
              <p14:nvPr/>
            </p14:nvContentPartPr>
            <p14:xfrm>
              <a:off x="6826650" y="2719275"/>
              <a:ext cx="1840013" cy="2576363"/>
            </p14:xfrm>
          </p:contentPart>
        </mc:Choice>
        <mc:Fallback xmlns="">
          <p:pic>
            <p:nvPicPr>
              <p:cNvPr id="11" name="Ink 10"/>
              <p:cNvPicPr/>
              <p:nvPr/>
            </p:nvPicPr>
            <p:blipFill>
              <a:blip r:embed="rId11"/>
              <a:stretch>
                <a:fillRect/>
              </a:stretch>
            </p:blipFill>
            <p:spPr>
              <a:xfrm>
                <a:off x="6816570" y="2707034"/>
                <a:ext cx="1856933" cy="260336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p14:cNvContentPartPr/>
              <p14:nvPr/>
            </p14:nvContentPartPr>
            <p14:xfrm>
              <a:off x="8285475" y="2118570"/>
              <a:ext cx="167040" cy="326160"/>
            </p14:xfrm>
          </p:contentPart>
        </mc:Choice>
        <mc:Fallback xmlns="">
          <p:pic>
            <p:nvPicPr>
              <p:cNvPr id="29" name="Ink 28"/>
              <p:cNvPicPr/>
              <p:nvPr/>
            </p:nvPicPr>
            <p:blipFill>
              <a:blip r:embed="rId13"/>
              <a:stretch>
                <a:fillRect/>
              </a:stretch>
            </p:blipFill>
            <p:spPr>
              <a:xfrm>
                <a:off x="8267475" y="2093730"/>
                <a:ext cx="20736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p14:cNvContentPartPr/>
              <p14:nvPr/>
            </p14:nvContentPartPr>
            <p14:xfrm>
              <a:off x="8506155" y="2114250"/>
              <a:ext cx="42120" cy="290520"/>
            </p14:xfrm>
          </p:contentPart>
        </mc:Choice>
        <mc:Fallback xmlns="">
          <p:pic>
            <p:nvPicPr>
              <p:cNvPr id="30" name="Ink 29"/>
              <p:cNvPicPr/>
              <p:nvPr/>
            </p:nvPicPr>
            <p:blipFill>
              <a:blip r:embed="rId15"/>
              <a:stretch>
                <a:fillRect/>
              </a:stretch>
            </p:blipFill>
            <p:spPr>
              <a:xfrm>
                <a:off x="8486715" y="2093730"/>
                <a:ext cx="8784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p14:cNvContentPartPr/>
              <p14:nvPr/>
            </p14:nvContentPartPr>
            <p14:xfrm>
              <a:off x="8435595" y="2119650"/>
              <a:ext cx="186480" cy="338760"/>
            </p14:xfrm>
          </p:contentPart>
        </mc:Choice>
        <mc:Fallback xmlns="">
          <p:pic>
            <p:nvPicPr>
              <p:cNvPr id="31" name="Ink 30"/>
              <p:cNvPicPr/>
              <p:nvPr/>
            </p:nvPicPr>
            <p:blipFill>
              <a:blip r:embed="rId17"/>
              <a:stretch>
                <a:fillRect/>
              </a:stretch>
            </p:blipFill>
            <p:spPr>
              <a:xfrm>
                <a:off x="8421915" y="2095890"/>
                <a:ext cx="226800" cy="377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2" name="Ink 31"/>
              <p14:cNvContentPartPr/>
              <p14:nvPr/>
            </p14:nvContentPartPr>
            <p14:xfrm>
              <a:off x="8680395" y="1923450"/>
              <a:ext cx="21240" cy="196920"/>
            </p14:xfrm>
          </p:contentPart>
        </mc:Choice>
        <mc:Fallback xmlns="">
          <p:pic>
            <p:nvPicPr>
              <p:cNvPr id="32" name="Ink 31"/>
              <p:cNvPicPr/>
              <p:nvPr/>
            </p:nvPicPr>
            <p:blipFill>
              <a:blip r:embed="rId19"/>
              <a:stretch>
                <a:fillRect/>
              </a:stretch>
            </p:blipFill>
            <p:spPr>
              <a:xfrm>
                <a:off x="8665635" y="1906890"/>
                <a:ext cx="5724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3" name="Ink 32"/>
              <p14:cNvContentPartPr/>
              <p14:nvPr/>
            </p14:nvContentPartPr>
            <p14:xfrm>
              <a:off x="8734755" y="2152410"/>
              <a:ext cx="101520" cy="368640"/>
            </p14:xfrm>
          </p:contentPart>
        </mc:Choice>
        <mc:Fallback xmlns="">
          <p:pic>
            <p:nvPicPr>
              <p:cNvPr id="33" name="Ink 32"/>
              <p:cNvPicPr/>
              <p:nvPr/>
            </p:nvPicPr>
            <p:blipFill>
              <a:blip r:embed="rId21"/>
              <a:stretch>
                <a:fillRect/>
              </a:stretch>
            </p:blipFill>
            <p:spPr>
              <a:xfrm>
                <a:off x="8710995" y="2128290"/>
                <a:ext cx="15192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4" name="Ink 33"/>
              <p14:cNvContentPartPr/>
              <p14:nvPr/>
            </p14:nvContentPartPr>
            <p14:xfrm>
              <a:off x="8922675" y="2167530"/>
              <a:ext cx="55800" cy="297000"/>
            </p14:xfrm>
          </p:contentPart>
        </mc:Choice>
        <mc:Fallback xmlns="">
          <p:pic>
            <p:nvPicPr>
              <p:cNvPr id="34" name="Ink 33"/>
              <p:cNvPicPr/>
              <p:nvPr/>
            </p:nvPicPr>
            <p:blipFill>
              <a:blip r:embed="rId23"/>
              <a:stretch>
                <a:fillRect/>
              </a:stretch>
            </p:blipFill>
            <p:spPr>
              <a:xfrm>
                <a:off x="8898195" y="2153490"/>
                <a:ext cx="10656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5" name="Ink 34"/>
              <p14:cNvContentPartPr/>
              <p14:nvPr/>
            </p14:nvContentPartPr>
            <p14:xfrm>
              <a:off x="8893515" y="2187690"/>
              <a:ext cx="140040" cy="38880"/>
            </p14:xfrm>
          </p:contentPart>
        </mc:Choice>
        <mc:Fallback xmlns="">
          <p:pic>
            <p:nvPicPr>
              <p:cNvPr id="35" name="Ink 34"/>
              <p:cNvPicPr/>
              <p:nvPr/>
            </p:nvPicPr>
            <p:blipFill>
              <a:blip r:embed="rId25"/>
              <a:stretch>
                <a:fillRect/>
              </a:stretch>
            </p:blipFill>
            <p:spPr>
              <a:xfrm>
                <a:off x="8874795" y="2171490"/>
                <a:ext cx="174960" cy="7632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102</a:t>
            </a:fld>
            <a:endParaRPr lang="en-US"/>
          </a:p>
        </p:txBody>
      </p:sp>
    </p:spTree>
    <p:extLst>
      <p:ext uri="{BB962C8B-B14F-4D97-AF65-F5344CB8AC3E}">
        <p14:creationId xmlns:p14="http://schemas.microsoft.com/office/powerpoint/2010/main" val="21324217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9477375" cy="60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7" name="Ink 16"/>
              <p14:cNvContentPartPr/>
              <p14:nvPr/>
            </p14:nvContentPartPr>
            <p14:xfrm>
              <a:off x="6069570" y="1128503"/>
              <a:ext cx="1173240" cy="956880"/>
            </p14:xfrm>
          </p:contentPart>
        </mc:Choice>
        <mc:Fallback xmlns="">
          <p:pic>
            <p:nvPicPr>
              <p:cNvPr id="17" name="Ink 16"/>
              <p:cNvPicPr/>
              <p:nvPr/>
            </p:nvPicPr>
            <p:blipFill>
              <a:blip r:embed="rId5"/>
              <a:stretch>
                <a:fillRect/>
              </a:stretch>
            </p:blipFill>
            <p:spPr>
              <a:xfrm>
                <a:off x="6060210" y="1114823"/>
                <a:ext cx="1195920" cy="983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Ink 26"/>
              <p14:cNvContentPartPr/>
              <p14:nvPr/>
            </p14:nvContentPartPr>
            <p14:xfrm>
              <a:off x="8403450" y="4981223"/>
              <a:ext cx="720" cy="0"/>
            </p14:xfrm>
          </p:contentPart>
        </mc:Choice>
        <mc:Fallback xmlns="">
          <p:pic>
            <p:nvPicPr>
              <p:cNvPr id="27" name="Ink 26"/>
              <p:cNvPicPr/>
              <p:nvPr/>
            </p:nvPicPr>
            <p:blipFill>
              <a:blip r:embed="rId10"/>
              <a:stretch>
                <a:fillRect/>
              </a:stretch>
            </p:blipFill>
            <p:spPr>
              <a:xfrm>
                <a:off x="0" y="0"/>
                <a:ext cx="720" cy="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29" name="Ink 1028"/>
              <p14:cNvContentPartPr/>
              <p14:nvPr/>
            </p14:nvContentPartPr>
            <p14:xfrm>
              <a:off x="4286130" y="2108063"/>
              <a:ext cx="178200" cy="399240"/>
            </p14:xfrm>
          </p:contentPart>
        </mc:Choice>
        <mc:Fallback xmlns="">
          <p:pic>
            <p:nvPicPr>
              <p:cNvPr id="1029" name="Ink 1028"/>
              <p:cNvPicPr/>
              <p:nvPr/>
            </p:nvPicPr>
            <p:blipFill>
              <a:blip r:embed="rId18"/>
              <a:stretch>
                <a:fillRect/>
              </a:stretch>
            </p:blipFill>
            <p:spPr>
              <a:xfrm>
                <a:off x="4279290" y="2100143"/>
                <a:ext cx="192960" cy="421560"/>
              </a:xfrm>
              <a:prstGeom prst="rect">
                <a:avLst/>
              </a:prstGeom>
            </p:spPr>
          </p:pic>
        </mc:Fallback>
      </mc:AlternateContent>
      <p:sp>
        <p:nvSpPr>
          <p:cNvPr id="4" name="Rectangle 3"/>
          <p:cNvSpPr/>
          <p:nvPr/>
        </p:nvSpPr>
        <p:spPr>
          <a:xfrm>
            <a:off x="152400" y="76200"/>
            <a:ext cx="28194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Atwood, </a:t>
            </a:r>
            <a:r>
              <a:rPr lang="en-US" dirty="0" err="1" smtClean="0"/>
              <a:t>Eilam</a:t>
            </a:r>
            <a:r>
              <a:rPr lang="en-US" dirty="0" smtClean="0"/>
              <a:t> + AS, ‘94</a:t>
            </a:r>
          </a:p>
          <a:p>
            <a:pPr algn="ctr"/>
            <a:r>
              <a:rPr lang="en-US" dirty="0" smtClean="0"/>
              <a:t>Toy-soluble-</a:t>
            </a:r>
            <a:r>
              <a:rPr lang="en-US" dirty="0" err="1" smtClean="0"/>
              <a:t>approx</a:t>
            </a:r>
            <a:r>
              <a:rPr lang="en-US" dirty="0" smtClean="0"/>
              <a:t> model calculation</a:t>
            </a:r>
            <a:endParaRPr lang="en-US" dirty="0"/>
          </a:p>
        </p:txBody>
      </p:sp>
      <mc:AlternateContent xmlns:mc="http://schemas.openxmlformats.org/markup-compatibility/2006" xmlns:p14="http://schemas.microsoft.com/office/powerpoint/2010/main">
        <mc:Choice Requires="p14">
          <p:contentPart p14:bwMode="auto" r:id="rId19">
            <p14:nvContentPartPr>
              <p14:cNvPr id="7" name="Ink 6"/>
              <p14:cNvContentPartPr/>
              <p14:nvPr/>
            </p14:nvContentPartPr>
            <p14:xfrm>
              <a:off x="1114170" y="1705583"/>
              <a:ext cx="888817" cy="401400"/>
            </p14:xfrm>
          </p:contentPart>
        </mc:Choice>
        <mc:Fallback xmlns="">
          <p:pic>
            <p:nvPicPr>
              <p:cNvPr id="7" name="Ink 6"/>
              <p:cNvPicPr/>
              <p:nvPr/>
            </p:nvPicPr>
            <p:blipFill>
              <a:blip r:embed="rId20"/>
              <a:stretch>
                <a:fillRect/>
              </a:stretch>
            </p:blipFill>
            <p:spPr>
              <a:xfrm>
                <a:off x="1105530" y="1690103"/>
                <a:ext cx="920136"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 name="Ink 7"/>
              <p14:cNvContentPartPr/>
              <p14:nvPr/>
            </p14:nvContentPartPr>
            <p14:xfrm>
              <a:off x="479490" y="2742023"/>
              <a:ext cx="2720977" cy="1146240"/>
            </p14:xfrm>
          </p:contentPart>
        </mc:Choice>
        <mc:Fallback xmlns="">
          <p:pic>
            <p:nvPicPr>
              <p:cNvPr id="8" name="Ink 7"/>
              <p:cNvPicPr/>
              <p:nvPr/>
            </p:nvPicPr>
            <p:blipFill>
              <a:blip r:embed="rId22"/>
              <a:stretch>
                <a:fillRect/>
              </a:stretch>
            </p:blipFill>
            <p:spPr>
              <a:xfrm>
                <a:off x="467610" y="2726183"/>
                <a:ext cx="2742938" cy="1176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 name="Ink 8"/>
              <p14:cNvContentPartPr/>
              <p14:nvPr/>
            </p14:nvContentPartPr>
            <p14:xfrm>
              <a:off x="3293970" y="2719343"/>
              <a:ext cx="420480" cy="893520"/>
            </p14:xfrm>
          </p:contentPart>
        </mc:Choice>
        <mc:Fallback xmlns="">
          <p:pic>
            <p:nvPicPr>
              <p:cNvPr id="9" name="Ink 8"/>
              <p:cNvPicPr/>
              <p:nvPr/>
            </p:nvPicPr>
            <p:blipFill>
              <a:blip r:embed="rId24"/>
              <a:stretch>
                <a:fillRect/>
              </a:stretch>
            </p:blipFill>
            <p:spPr>
              <a:xfrm>
                <a:off x="3286050" y="2708903"/>
                <a:ext cx="434880" cy="917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2" name="Ink 31"/>
              <p14:cNvContentPartPr/>
              <p14:nvPr/>
            </p14:nvContentPartPr>
            <p14:xfrm>
              <a:off x="1214947" y="4562183"/>
              <a:ext cx="7831823" cy="2262667"/>
            </p14:xfrm>
          </p:contentPart>
        </mc:Choice>
        <mc:Fallback xmlns="">
          <p:pic>
            <p:nvPicPr>
              <p:cNvPr id="32" name="Ink 31"/>
              <p:cNvPicPr/>
              <p:nvPr/>
            </p:nvPicPr>
            <p:blipFill>
              <a:blip r:embed="rId26"/>
              <a:stretch>
                <a:fillRect/>
              </a:stretch>
            </p:blipFill>
            <p:spPr>
              <a:xfrm>
                <a:off x="1204507" y="4553183"/>
                <a:ext cx="7858823" cy="2292548"/>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103</a:t>
            </a:fld>
            <a:endParaRPr lang="en-US"/>
          </a:p>
        </p:txBody>
      </p:sp>
    </p:spTree>
    <p:extLst>
      <p:ext uri="{BB962C8B-B14F-4D97-AF65-F5344CB8AC3E}">
        <p14:creationId xmlns:p14="http://schemas.microsoft.com/office/powerpoint/2010/main" val="26724824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066800"/>
          </a:xfrm>
        </p:spPr>
        <p:txBody>
          <a:bodyPr/>
          <a:lstStyle/>
          <a:p>
            <a:r>
              <a:rPr lang="en-US" dirty="0" smtClean="0"/>
              <a:t>Improved strategy for DCP</a:t>
            </a:r>
            <a:endParaRPr lang="en-US" dirty="0"/>
          </a:p>
        </p:txBody>
      </p:sp>
      <p:sp>
        <p:nvSpPr>
          <p:cNvPr id="3" name="Content Placeholder 2"/>
          <p:cNvSpPr>
            <a:spLocks noGrp="1"/>
          </p:cNvSpPr>
          <p:nvPr>
            <p:ph idx="1"/>
          </p:nvPr>
        </p:nvSpPr>
        <p:spPr>
          <a:xfrm>
            <a:off x="152400" y="914400"/>
            <a:ext cx="8534400" cy="5211763"/>
          </a:xfrm>
        </p:spPr>
        <p:txBody>
          <a:bodyPr>
            <a:normAutofit fontScale="77500" lnSpcReduction="20000"/>
          </a:bodyPr>
          <a:lstStyle/>
          <a:p>
            <a:r>
              <a:rPr lang="en-US" b="1" dirty="0" smtClean="0"/>
              <a:t>Improved a bit over DA+AS, PTEP 2013, Tab I</a:t>
            </a:r>
          </a:p>
          <a:p>
            <a:r>
              <a:rPr lang="en-US" b="1" dirty="0" smtClean="0"/>
              <a:t>Ds=&gt; </a:t>
            </a:r>
            <a:r>
              <a:rPr lang="el-GR" b="1" dirty="0" smtClean="0"/>
              <a:t>ρ</a:t>
            </a:r>
            <a:r>
              <a:rPr lang="en-US" b="1" baseline="30000" dirty="0" smtClean="0"/>
              <a:t>0  </a:t>
            </a:r>
            <a:r>
              <a:rPr lang="en-US" b="1" dirty="0" smtClean="0"/>
              <a:t>K</a:t>
            </a:r>
            <a:r>
              <a:rPr lang="en-US" b="1" baseline="30000" dirty="0" smtClean="0"/>
              <a:t>+(*)    </a:t>
            </a:r>
            <a:r>
              <a:rPr lang="en-US" b="1" dirty="0" smtClean="0"/>
              <a:t>  ;    K</a:t>
            </a:r>
            <a:r>
              <a:rPr lang="en-US" b="1" baseline="30000" dirty="0" smtClean="0"/>
              <a:t>+</a:t>
            </a:r>
            <a:r>
              <a:rPr lang="en-US" b="1" dirty="0" smtClean="0"/>
              <a:t> </a:t>
            </a:r>
            <a:r>
              <a:rPr lang="az-Cyrl-AZ" b="1" dirty="0" smtClean="0"/>
              <a:t>ф</a:t>
            </a:r>
            <a:r>
              <a:rPr lang="en-US" b="1" dirty="0" smtClean="0"/>
              <a:t>  [NOT K+*]</a:t>
            </a:r>
            <a:endParaRPr lang="en-US" b="1" dirty="0"/>
          </a:p>
          <a:p>
            <a:r>
              <a:rPr lang="en-US" b="1" dirty="0" smtClean="0"/>
              <a:t>D+  =&gt; </a:t>
            </a:r>
            <a:r>
              <a:rPr lang="az-Cyrl-AZ" b="1" dirty="0" smtClean="0"/>
              <a:t>ф</a:t>
            </a:r>
            <a:r>
              <a:rPr lang="en-US" b="1" dirty="0" smtClean="0"/>
              <a:t> </a:t>
            </a:r>
            <a:r>
              <a:rPr lang="el-GR" b="1" dirty="0" smtClean="0"/>
              <a:t>π</a:t>
            </a:r>
            <a:r>
              <a:rPr lang="en-US" b="1" baseline="30000" dirty="0" smtClean="0"/>
              <a:t>+</a:t>
            </a:r>
            <a:r>
              <a:rPr lang="en-US" b="1" dirty="0" smtClean="0"/>
              <a:t>  (</a:t>
            </a:r>
            <a:r>
              <a:rPr lang="el-GR" b="1" dirty="0" smtClean="0"/>
              <a:t>ρ</a:t>
            </a:r>
            <a:r>
              <a:rPr lang="en-US" b="1" baseline="30000" dirty="0" smtClean="0"/>
              <a:t>+ </a:t>
            </a:r>
            <a:r>
              <a:rPr lang="en-US" b="1" dirty="0" smtClean="0"/>
              <a:t>)       </a:t>
            </a:r>
            <a:r>
              <a:rPr lang="en-US" b="1" baseline="30000" dirty="0" smtClean="0"/>
              <a:t>    </a:t>
            </a:r>
            <a:r>
              <a:rPr lang="en-US" b="1" dirty="0" smtClean="0"/>
              <a:t>   ;   K</a:t>
            </a:r>
            <a:r>
              <a:rPr lang="en-US" b="1" baseline="30000" dirty="0" smtClean="0"/>
              <a:t>0(*) </a:t>
            </a:r>
            <a:r>
              <a:rPr lang="en-US" b="1" dirty="0" smtClean="0"/>
              <a:t> K</a:t>
            </a:r>
            <a:r>
              <a:rPr lang="en-US" b="1" baseline="30000" dirty="0" smtClean="0"/>
              <a:t>+</a:t>
            </a:r>
            <a:r>
              <a:rPr lang="en-US" b="1" dirty="0" smtClean="0"/>
              <a:t>      [NOT K+*]</a:t>
            </a:r>
          </a:p>
          <a:p>
            <a:r>
              <a:rPr lang="en-US" b="1" dirty="0" smtClean="0"/>
              <a:t>D+  =&gt;  </a:t>
            </a:r>
            <a:r>
              <a:rPr lang="el-GR" b="1" dirty="0" smtClean="0"/>
              <a:t>ρ</a:t>
            </a:r>
            <a:r>
              <a:rPr lang="en-US" b="1" baseline="30000" dirty="0" smtClean="0"/>
              <a:t>0</a:t>
            </a:r>
            <a:r>
              <a:rPr lang="en-US" b="1" dirty="0" smtClean="0"/>
              <a:t> </a:t>
            </a:r>
            <a:r>
              <a:rPr lang="el-GR" b="1" dirty="0" smtClean="0"/>
              <a:t>π</a:t>
            </a:r>
            <a:r>
              <a:rPr lang="en-US" b="1" baseline="30000" dirty="0" smtClean="0"/>
              <a:t>+</a:t>
            </a:r>
            <a:r>
              <a:rPr lang="en-US" b="1" dirty="0" smtClean="0"/>
              <a:t> ; </a:t>
            </a:r>
            <a:r>
              <a:rPr lang="el-GR" b="1" dirty="0" smtClean="0"/>
              <a:t>π</a:t>
            </a:r>
            <a:r>
              <a:rPr lang="en-US" b="1" baseline="30000" dirty="0" smtClean="0"/>
              <a:t>0</a:t>
            </a:r>
            <a:r>
              <a:rPr lang="en-US" b="1" dirty="0" smtClean="0"/>
              <a:t> </a:t>
            </a:r>
            <a:r>
              <a:rPr lang="el-GR" b="1" dirty="0" smtClean="0"/>
              <a:t>π</a:t>
            </a:r>
            <a:r>
              <a:rPr lang="en-US" b="1" baseline="30000" dirty="0" smtClean="0"/>
              <a:t>+</a:t>
            </a:r>
            <a:r>
              <a:rPr lang="en-US" b="1" dirty="0" smtClean="0"/>
              <a:t>   …;[ NOT </a:t>
            </a:r>
            <a:r>
              <a:rPr lang="el-GR" b="1" dirty="0" smtClean="0"/>
              <a:t>ρ</a:t>
            </a:r>
            <a:r>
              <a:rPr lang="en-US" b="1" dirty="0" smtClean="0"/>
              <a:t>+  ]</a:t>
            </a:r>
          </a:p>
          <a:p>
            <a:r>
              <a:rPr lang="en-US" b="1" dirty="0" smtClean="0"/>
              <a:t>D0 =&gt; K</a:t>
            </a:r>
            <a:r>
              <a:rPr lang="en-US" b="1" baseline="30000" dirty="0" smtClean="0"/>
              <a:t>+</a:t>
            </a:r>
            <a:r>
              <a:rPr lang="en-US" b="1" dirty="0" smtClean="0"/>
              <a:t> K</a:t>
            </a:r>
            <a:r>
              <a:rPr lang="en-US" b="1" baseline="30000" dirty="0" smtClean="0"/>
              <a:t>-(*)   </a:t>
            </a:r>
            <a:r>
              <a:rPr lang="en-US" b="1" dirty="0" smtClean="0"/>
              <a:t>    [NOT K+*]  ; </a:t>
            </a:r>
            <a:r>
              <a:rPr lang="az-Cyrl-AZ" b="1" dirty="0" smtClean="0"/>
              <a:t>ф</a:t>
            </a:r>
            <a:r>
              <a:rPr lang="en-US" b="1" dirty="0" smtClean="0"/>
              <a:t> </a:t>
            </a:r>
            <a:r>
              <a:rPr lang="el-GR" b="1" dirty="0" smtClean="0"/>
              <a:t>ρ</a:t>
            </a:r>
            <a:r>
              <a:rPr lang="en-US" b="1" baseline="30000" dirty="0" smtClean="0"/>
              <a:t>0</a:t>
            </a:r>
          </a:p>
          <a:p>
            <a:r>
              <a:rPr lang="en-US" b="1" dirty="0" smtClean="0"/>
              <a:t>D0 =&gt; </a:t>
            </a:r>
            <a:r>
              <a:rPr lang="el-GR" b="1" dirty="0" smtClean="0"/>
              <a:t>ρ</a:t>
            </a:r>
            <a:r>
              <a:rPr lang="en-US" b="1" baseline="30000" dirty="0"/>
              <a:t>0</a:t>
            </a:r>
            <a:r>
              <a:rPr lang="en-US" b="1" dirty="0" smtClean="0"/>
              <a:t> </a:t>
            </a:r>
            <a:r>
              <a:rPr lang="el-GR" b="1" dirty="0" smtClean="0"/>
              <a:t>ρ</a:t>
            </a:r>
            <a:r>
              <a:rPr lang="en-US" b="1" baseline="30000" dirty="0"/>
              <a:t>0</a:t>
            </a:r>
            <a:r>
              <a:rPr lang="en-US" b="1" dirty="0" smtClean="0"/>
              <a:t>  ;  </a:t>
            </a:r>
            <a:r>
              <a:rPr lang="el-GR" b="1" dirty="0" smtClean="0"/>
              <a:t>ρ</a:t>
            </a:r>
            <a:r>
              <a:rPr lang="en-US" b="1" baseline="30000" dirty="0" smtClean="0"/>
              <a:t>0</a:t>
            </a:r>
            <a:r>
              <a:rPr lang="en-US" b="1" dirty="0" smtClean="0"/>
              <a:t> </a:t>
            </a:r>
            <a:r>
              <a:rPr lang="el-GR" b="1" dirty="0" smtClean="0"/>
              <a:t>π</a:t>
            </a:r>
            <a:r>
              <a:rPr lang="en-US" b="1" baseline="30000" dirty="0"/>
              <a:t>0</a:t>
            </a:r>
            <a:r>
              <a:rPr lang="en-US" b="1" dirty="0" smtClean="0"/>
              <a:t> ;  </a:t>
            </a:r>
            <a:r>
              <a:rPr lang="el-GR" b="1" dirty="0" smtClean="0"/>
              <a:t>π</a:t>
            </a:r>
            <a:r>
              <a:rPr lang="en-US" b="1" baseline="30000" dirty="0" smtClean="0"/>
              <a:t>+ </a:t>
            </a:r>
            <a:r>
              <a:rPr lang="el-GR" b="1" dirty="0" smtClean="0"/>
              <a:t>π</a:t>
            </a:r>
            <a:r>
              <a:rPr lang="en-US" b="1" baseline="30000" dirty="0" smtClean="0"/>
              <a:t>-</a:t>
            </a:r>
            <a:r>
              <a:rPr lang="en-US" b="1" dirty="0" smtClean="0"/>
              <a:t>  ; </a:t>
            </a:r>
            <a:r>
              <a:rPr lang="el-GR" b="1" dirty="0" smtClean="0"/>
              <a:t>π</a:t>
            </a:r>
            <a:r>
              <a:rPr lang="en-US" b="1" baseline="30000" dirty="0" smtClean="0"/>
              <a:t>+</a:t>
            </a:r>
            <a:r>
              <a:rPr lang="el-GR" b="1" dirty="0" smtClean="0"/>
              <a:t>ρ</a:t>
            </a:r>
            <a:r>
              <a:rPr lang="en-US" b="1" baseline="30000" dirty="0" smtClean="0"/>
              <a:t>-  </a:t>
            </a:r>
            <a:r>
              <a:rPr lang="en-US" b="1" dirty="0" smtClean="0"/>
              <a:t>[Not </a:t>
            </a:r>
            <a:r>
              <a:rPr lang="el-GR" b="1" dirty="0" smtClean="0"/>
              <a:t>ρ</a:t>
            </a:r>
            <a:r>
              <a:rPr lang="en-US" b="1" baseline="30000" dirty="0" smtClean="0"/>
              <a:t>+</a:t>
            </a:r>
            <a:r>
              <a:rPr lang="en-US" b="1" dirty="0" smtClean="0"/>
              <a:t> </a:t>
            </a:r>
            <a:r>
              <a:rPr lang="el-GR" b="1" dirty="0" smtClean="0"/>
              <a:t>π</a:t>
            </a:r>
            <a:r>
              <a:rPr lang="en-US" b="1" baseline="30000" dirty="0" smtClean="0"/>
              <a:t>-</a:t>
            </a:r>
            <a:r>
              <a:rPr lang="en-US" b="1" dirty="0" smtClean="0"/>
              <a:t>; </a:t>
            </a:r>
            <a:r>
              <a:rPr lang="el-GR" b="1" dirty="0" smtClean="0"/>
              <a:t>ρ</a:t>
            </a:r>
            <a:r>
              <a:rPr lang="en-US" b="1" baseline="30000" dirty="0" smtClean="0"/>
              <a:t>+</a:t>
            </a:r>
            <a:r>
              <a:rPr lang="en-US" b="1" dirty="0" smtClean="0"/>
              <a:t> </a:t>
            </a:r>
            <a:r>
              <a:rPr lang="el-GR" b="1" dirty="0" smtClean="0"/>
              <a:t>ρ</a:t>
            </a:r>
            <a:r>
              <a:rPr lang="en-US" b="1" baseline="30000" dirty="0" smtClean="0"/>
              <a:t>-</a:t>
            </a:r>
            <a:r>
              <a:rPr lang="en-US" b="1" dirty="0" smtClean="0"/>
              <a:t>]</a:t>
            </a:r>
          </a:p>
          <a:p>
            <a:r>
              <a:rPr lang="en-US" b="1" dirty="0" smtClean="0"/>
              <a:t>NOTES:  </a:t>
            </a:r>
          </a:p>
          <a:p>
            <a:r>
              <a:rPr lang="en-US" b="1" dirty="0" smtClean="0"/>
              <a:t>1)many FS all charged; </a:t>
            </a:r>
          </a:p>
          <a:p>
            <a:r>
              <a:rPr lang="en-US" b="1" dirty="0" smtClean="0"/>
              <a:t>2) Some VV good for TCA esp. </a:t>
            </a:r>
            <a:r>
              <a:rPr lang="en-US" b="1" dirty="0"/>
              <a:t>Ds=&gt; </a:t>
            </a:r>
            <a:r>
              <a:rPr lang="el-GR" b="1" dirty="0"/>
              <a:t>ρ</a:t>
            </a:r>
            <a:r>
              <a:rPr lang="en-US" b="1" baseline="30000" dirty="0"/>
              <a:t>0  </a:t>
            </a:r>
            <a:r>
              <a:rPr lang="en-US" b="1" dirty="0"/>
              <a:t>K</a:t>
            </a:r>
            <a:r>
              <a:rPr lang="en-US" b="1" baseline="30000" dirty="0"/>
              <a:t>+(*)  </a:t>
            </a:r>
            <a:r>
              <a:rPr lang="en-US" b="1" dirty="0" smtClean="0"/>
              <a:t> ,</a:t>
            </a:r>
            <a:r>
              <a:rPr lang="en-US" b="1" dirty="0"/>
              <a:t> D0 </a:t>
            </a:r>
            <a:r>
              <a:rPr lang="en-US" b="1" dirty="0" smtClean="0"/>
              <a:t>=&gt; </a:t>
            </a:r>
            <a:r>
              <a:rPr lang="az-Cyrl-AZ" b="1" dirty="0"/>
              <a:t>ф</a:t>
            </a:r>
            <a:r>
              <a:rPr lang="en-US" b="1" dirty="0"/>
              <a:t> </a:t>
            </a:r>
            <a:r>
              <a:rPr lang="el-GR" b="1" dirty="0"/>
              <a:t>ρ</a:t>
            </a:r>
            <a:r>
              <a:rPr lang="en-US" b="1" baseline="30000" dirty="0" smtClean="0"/>
              <a:t>0</a:t>
            </a:r>
            <a:r>
              <a:rPr lang="en-US" b="1" dirty="0" smtClean="0"/>
              <a:t>; 2K0* </a:t>
            </a:r>
          </a:p>
          <a:p>
            <a:r>
              <a:rPr lang="en-US" b="1" dirty="0" smtClean="0"/>
              <a:t>3) all </a:t>
            </a:r>
            <a:r>
              <a:rPr lang="el-GR" b="1" dirty="0" smtClean="0"/>
              <a:t>π</a:t>
            </a:r>
            <a:r>
              <a:rPr lang="en-US" b="1" baseline="30000" dirty="0" smtClean="0"/>
              <a:t>0 </a:t>
            </a:r>
            <a:r>
              <a:rPr lang="en-US" b="1" dirty="0" smtClean="0"/>
              <a:t> always also imply </a:t>
            </a:r>
            <a:r>
              <a:rPr lang="el-GR" b="1" dirty="0" smtClean="0"/>
              <a:t>η</a:t>
            </a:r>
            <a:r>
              <a:rPr lang="en-US" b="1" baseline="30000" dirty="0" smtClean="0"/>
              <a:t>(‘)   </a:t>
            </a:r>
            <a:r>
              <a:rPr lang="en-US" b="1" dirty="0" smtClean="0"/>
              <a:t>; </a:t>
            </a:r>
          </a:p>
          <a:p>
            <a:r>
              <a:rPr lang="en-US" b="1" dirty="0" smtClean="0"/>
              <a:t>4) Special Note: </a:t>
            </a:r>
            <a:r>
              <a:rPr lang="el-GR" b="1" dirty="0" smtClean="0"/>
              <a:t>ρ</a:t>
            </a:r>
            <a:r>
              <a:rPr lang="en-US" b="1" baseline="30000" dirty="0" smtClean="0"/>
              <a:t>0    </a:t>
            </a:r>
            <a:r>
              <a:rPr lang="en-US" b="1" dirty="0" smtClean="0"/>
              <a:t>broad width not a problem for CP tests as can always replace it with  </a:t>
            </a:r>
            <a:r>
              <a:rPr lang="el-GR" b="1" dirty="0" smtClean="0"/>
              <a:t>π</a:t>
            </a:r>
            <a:r>
              <a:rPr lang="en-US" b="1" baseline="30000" dirty="0" smtClean="0"/>
              <a:t>+</a:t>
            </a:r>
            <a:r>
              <a:rPr lang="en-US" b="1" dirty="0" smtClean="0"/>
              <a:t> </a:t>
            </a:r>
            <a:r>
              <a:rPr lang="el-GR" b="1" dirty="0" smtClean="0"/>
              <a:t>π</a:t>
            </a:r>
            <a:r>
              <a:rPr lang="en-US" b="1" baseline="30000" dirty="0" smtClean="0"/>
              <a:t>-  </a:t>
            </a:r>
            <a:r>
              <a:rPr lang="en-US" b="1" dirty="0" smtClean="0"/>
              <a:t>in a mass window so long as done C-symmetrically with the antiparticle decay as well.</a:t>
            </a:r>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2" name="Ink 11"/>
              <p14:cNvContentPartPr/>
              <p14:nvPr/>
            </p14:nvContentPartPr>
            <p14:xfrm>
              <a:off x="2155020" y="3932375"/>
              <a:ext cx="821520" cy="48960"/>
            </p14:xfrm>
          </p:contentPart>
        </mc:Choice>
        <mc:Fallback xmlns="">
          <p:pic>
            <p:nvPicPr>
              <p:cNvPr id="12" name="Ink 11"/>
              <p:cNvPicPr/>
              <p:nvPr/>
            </p:nvPicPr>
            <p:blipFill>
              <a:blip r:embed="rId3"/>
              <a:stretch>
                <a:fillRect/>
              </a:stretch>
            </p:blipFill>
            <p:spPr>
              <a:xfrm>
                <a:off x="2145300" y="3918335"/>
                <a:ext cx="83952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 name="Ink 12"/>
              <p14:cNvContentPartPr/>
              <p14:nvPr/>
            </p14:nvContentPartPr>
            <p14:xfrm>
              <a:off x="4663860" y="4294895"/>
              <a:ext cx="753840" cy="59760"/>
            </p14:xfrm>
          </p:contentPart>
        </mc:Choice>
        <mc:Fallback xmlns="">
          <p:pic>
            <p:nvPicPr>
              <p:cNvPr id="13" name="Ink 12"/>
              <p:cNvPicPr/>
              <p:nvPr/>
            </p:nvPicPr>
            <p:blipFill>
              <a:blip r:embed="rId5"/>
              <a:stretch>
                <a:fillRect/>
              </a:stretch>
            </p:blipFill>
            <p:spPr>
              <a:xfrm>
                <a:off x="4651260" y="4289855"/>
                <a:ext cx="78228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p14:cNvContentPartPr/>
              <p14:nvPr/>
            </p14:nvContentPartPr>
            <p14:xfrm>
              <a:off x="3306300" y="4326575"/>
              <a:ext cx="445320" cy="54720"/>
            </p14:xfrm>
          </p:contentPart>
        </mc:Choice>
        <mc:Fallback xmlns="">
          <p:pic>
            <p:nvPicPr>
              <p:cNvPr id="14" name="Ink 13"/>
              <p:cNvPicPr/>
              <p:nvPr/>
            </p:nvPicPr>
            <p:blipFill>
              <a:blip r:embed="rId7"/>
              <a:stretch>
                <a:fillRect/>
              </a:stretch>
            </p:blipFill>
            <p:spPr>
              <a:xfrm>
                <a:off x="3297660" y="4316855"/>
                <a:ext cx="47016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p14:cNvContentPartPr/>
              <p14:nvPr/>
            </p14:nvContentPartPr>
            <p14:xfrm>
              <a:off x="6491580" y="4267535"/>
              <a:ext cx="1119600" cy="172800"/>
            </p14:xfrm>
          </p:contentPart>
        </mc:Choice>
        <mc:Fallback xmlns="">
          <p:pic>
            <p:nvPicPr>
              <p:cNvPr id="15" name="Ink 14"/>
              <p:cNvPicPr/>
              <p:nvPr/>
            </p:nvPicPr>
            <p:blipFill>
              <a:blip r:embed="rId9"/>
              <a:stretch>
                <a:fillRect/>
              </a:stretch>
            </p:blipFill>
            <p:spPr>
              <a:xfrm>
                <a:off x="6480060" y="4252775"/>
                <a:ext cx="113652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p14:cNvContentPartPr/>
              <p14:nvPr/>
            </p14:nvContentPartPr>
            <p14:xfrm>
              <a:off x="3710580" y="1604015"/>
              <a:ext cx="891000" cy="53640"/>
            </p14:xfrm>
          </p:contentPart>
        </mc:Choice>
        <mc:Fallback xmlns="">
          <p:pic>
            <p:nvPicPr>
              <p:cNvPr id="17" name="Ink 16"/>
              <p:cNvPicPr/>
              <p:nvPr/>
            </p:nvPicPr>
            <p:blipFill>
              <a:blip r:embed="rId11"/>
              <a:stretch>
                <a:fillRect/>
              </a:stretch>
            </p:blipFill>
            <p:spPr>
              <a:xfrm>
                <a:off x="3704100" y="1598255"/>
                <a:ext cx="90936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p14:cNvContentPartPr/>
              <p14:nvPr/>
            </p14:nvContentPartPr>
            <p14:xfrm>
              <a:off x="3006660" y="5049398"/>
              <a:ext cx="3189240" cy="49320"/>
            </p14:xfrm>
          </p:contentPart>
        </mc:Choice>
        <mc:Fallback xmlns="">
          <p:pic>
            <p:nvPicPr>
              <p:cNvPr id="7" name="Ink 6"/>
              <p:cNvPicPr/>
              <p:nvPr/>
            </p:nvPicPr>
            <p:blipFill>
              <a:blip r:embed="rId13"/>
              <a:stretch>
                <a:fillRect/>
              </a:stretch>
            </p:blipFill>
            <p:spPr>
              <a:xfrm>
                <a:off x="3000180" y="5038238"/>
                <a:ext cx="3205080" cy="7488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104</a:t>
            </a:fld>
            <a:endParaRPr lang="en-US"/>
          </a:p>
        </p:txBody>
      </p:sp>
    </p:spTree>
    <p:extLst>
      <p:ext uri="{BB962C8B-B14F-4D97-AF65-F5344CB8AC3E}">
        <p14:creationId xmlns:p14="http://schemas.microsoft.com/office/powerpoint/2010/main" val="14428334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06" y="698399"/>
            <a:ext cx="7900988" cy="597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41600" y="0"/>
            <a:ext cx="5675400" cy="97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7" y="0"/>
            <a:ext cx="8222456" cy="8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3" name="Ink 12"/>
              <p14:cNvContentPartPr/>
              <p14:nvPr/>
            </p14:nvContentPartPr>
            <p14:xfrm>
              <a:off x="7736585" y="302438"/>
              <a:ext cx="880470" cy="486360"/>
            </p14:xfrm>
          </p:contentPart>
        </mc:Choice>
        <mc:Fallback xmlns="">
          <p:pic>
            <p:nvPicPr>
              <p:cNvPr id="13" name="Ink 12"/>
              <p:cNvPicPr/>
              <p:nvPr/>
            </p:nvPicPr>
            <p:blipFill>
              <a:blip r:embed="rId5"/>
              <a:stretch>
                <a:fillRect/>
              </a:stretch>
            </p:blipFill>
            <p:spPr>
              <a:xfrm>
                <a:off x="10294207" y="283358"/>
                <a:ext cx="1221480" cy="52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p14:cNvContentPartPr/>
              <p14:nvPr/>
            </p14:nvContentPartPr>
            <p14:xfrm>
              <a:off x="88965" y="285457"/>
              <a:ext cx="1113120" cy="1193400"/>
            </p14:xfrm>
          </p:contentPart>
        </mc:Choice>
        <mc:Fallback xmlns="">
          <p:pic>
            <p:nvPicPr>
              <p:cNvPr id="8" name="Ink 7"/>
              <p:cNvPicPr/>
              <p:nvPr/>
            </p:nvPicPr>
            <p:blipFill>
              <a:blip r:embed="rId7"/>
              <a:stretch>
                <a:fillRect/>
              </a:stretch>
            </p:blipFill>
            <p:spPr>
              <a:xfrm>
                <a:off x="69165" y="264937"/>
                <a:ext cx="1146960" cy="1235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838027" y="6194490"/>
              <a:ext cx="3854880" cy="487800"/>
            </p14:xfrm>
          </p:contentPart>
        </mc:Choice>
        <mc:Fallback xmlns="">
          <p:pic>
            <p:nvPicPr>
              <p:cNvPr id="9" name="Ink 8"/>
              <p:cNvPicPr/>
              <p:nvPr/>
            </p:nvPicPr>
            <p:blipFill>
              <a:blip r:embed="rId9"/>
              <a:stretch>
                <a:fillRect/>
              </a:stretch>
            </p:blipFill>
            <p:spPr>
              <a:xfrm>
                <a:off x="813547" y="6170370"/>
                <a:ext cx="3888720" cy="535680"/>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105</a:t>
            </a:fld>
            <a:endParaRPr lang="en-US"/>
          </a:p>
        </p:txBody>
      </p:sp>
    </p:spTree>
    <p:extLst>
      <p:ext uri="{BB962C8B-B14F-4D97-AF65-F5344CB8AC3E}">
        <p14:creationId xmlns:p14="http://schemas.microsoft.com/office/powerpoint/2010/main" val="40163486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a:t>
            </a:r>
            <a:r>
              <a:rPr lang="en-US" b="1" baseline="30000" dirty="0" smtClean="0"/>
              <a:t> </a:t>
            </a:r>
            <a:r>
              <a:rPr lang="en-US" b="1" dirty="0" smtClean="0"/>
              <a:t> g &amp; New Physics</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How can we use the non-perturbative set-up of the lattice to look for clues?</a:t>
            </a:r>
          </a:p>
          <a:p>
            <a:r>
              <a:rPr lang="en-US" b="1" dirty="0"/>
              <a:t>t</a:t>
            </a:r>
            <a:r>
              <a:rPr lang="en-US" b="1" dirty="0" smtClean="0"/>
              <a:t>, b, tau, </a:t>
            </a:r>
            <a:r>
              <a:rPr lang="en-US" b="1" dirty="0" err="1" smtClean="0"/>
              <a:t>nu_tau</a:t>
            </a:r>
            <a:endParaRPr lang="en-US" b="1" dirty="0" smtClean="0"/>
          </a:p>
          <a:p>
            <a:r>
              <a:rPr lang="en-US" b="1" dirty="0" smtClean="0"/>
              <a:t>Suitable targets b and tau</a:t>
            </a:r>
          </a:p>
          <a:p>
            <a:r>
              <a:rPr lang="en-US" b="1" dirty="0" smtClean="0"/>
              <a:t>Because of its mass b is often a challenge though progress is constantly being made</a:t>
            </a:r>
          </a:p>
          <a:p>
            <a:r>
              <a:rPr lang="en-US" b="1" dirty="0" smtClean="0"/>
              <a:t>tau is the BEST: lattice has no excuses</a:t>
            </a:r>
          </a:p>
          <a:p>
            <a:r>
              <a:rPr lang="en-US" b="1" dirty="0" smtClean="0"/>
              <a:t>Lattice can check that every aspect of tau agrees</a:t>
            </a:r>
          </a:p>
          <a:p>
            <a:pPr marL="0" indent="0">
              <a:buNone/>
            </a:pPr>
            <a:r>
              <a:rPr lang="en-US" b="1" dirty="0" smtClean="0"/>
              <a:t>    (or not </a:t>
            </a:r>
            <a:r>
              <a:rPr lang="en-US" b="1" dirty="0" err="1" smtClean="0"/>
              <a:t>wth</a:t>
            </a:r>
            <a:r>
              <a:rPr lang="en-US" b="1" dirty="0" smtClean="0"/>
              <a:t> SM) </a:t>
            </a:r>
            <a:endParaRPr lang="en-US" b="1" dirty="0"/>
          </a:p>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5450531" y="3221042"/>
              <a:ext cx="1284840" cy="353520"/>
            </p14:xfrm>
          </p:contentPart>
        </mc:Choice>
        <mc:Fallback xmlns="">
          <p:pic>
            <p:nvPicPr>
              <p:cNvPr id="8" name="Ink 7"/>
              <p:cNvPicPr/>
              <p:nvPr/>
            </p:nvPicPr>
            <p:blipFill>
              <a:blip r:embed="rId3"/>
              <a:stretch>
                <a:fillRect/>
              </a:stretch>
            </p:blipFill>
            <p:spPr>
              <a:xfrm>
                <a:off x="5432531" y="3206282"/>
                <a:ext cx="131760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5436851" y="3276122"/>
              <a:ext cx="398880" cy="366840"/>
            </p14:xfrm>
          </p:contentPart>
        </mc:Choice>
        <mc:Fallback xmlns="">
          <p:pic>
            <p:nvPicPr>
              <p:cNvPr id="9" name="Ink 8"/>
              <p:cNvPicPr/>
              <p:nvPr/>
            </p:nvPicPr>
            <p:blipFill>
              <a:blip r:embed="rId5"/>
              <a:stretch>
                <a:fillRect/>
              </a:stretch>
            </p:blipFill>
            <p:spPr>
              <a:xfrm>
                <a:off x="5411651" y="3252722"/>
                <a:ext cx="433800" cy="417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p14:cNvContentPartPr/>
              <p14:nvPr/>
            </p14:nvContentPartPr>
            <p14:xfrm>
              <a:off x="3467869" y="5206082"/>
              <a:ext cx="5286600" cy="1175760"/>
            </p14:xfrm>
          </p:contentPart>
        </mc:Choice>
        <mc:Fallback xmlns="">
          <p:pic>
            <p:nvPicPr>
              <p:cNvPr id="23" name="Ink 22"/>
              <p:cNvPicPr/>
              <p:nvPr/>
            </p:nvPicPr>
            <p:blipFill>
              <a:blip r:embed="rId7"/>
              <a:stretch>
                <a:fillRect/>
              </a:stretch>
            </p:blipFill>
            <p:spPr>
              <a:xfrm>
                <a:off x="3444469" y="5176202"/>
                <a:ext cx="5334480" cy="121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0" name="Ink 59"/>
              <p14:cNvContentPartPr/>
              <p14:nvPr/>
            </p14:nvContentPartPr>
            <p14:xfrm>
              <a:off x="1955479" y="154392"/>
              <a:ext cx="1521360" cy="1346760"/>
            </p14:xfrm>
          </p:contentPart>
        </mc:Choice>
        <mc:Fallback xmlns="">
          <p:pic>
            <p:nvPicPr>
              <p:cNvPr id="60" name="Ink 59"/>
              <p:cNvPicPr/>
              <p:nvPr/>
            </p:nvPicPr>
            <p:blipFill>
              <a:blip r:embed="rId9"/>
              <a:stretch>
                <a:fillRect/>
              </a:stretch>
            </p:blipFill>
            <p:spPr>
              <a:xfrm>
                <a:off x="1932799" y="137472"/>
                <a:ext cx="1557720" cy="138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5" name="Ink 64"/>
              <p14:cNvContentPartPr/>
              <p14:nvPr/>
            </p14:nvContentPartPr>
            <p14:xfrm>
              <a:off x="2527189" y="1279032"/>
              <a:ext cx="599040" cy="45890"/>
            </p14:xfrm>
          </p:contentPart>
        </mc:Choice>
        <mc:Fallback xmlns="">
          <p:pic>
            <p:nvPicPr>
              <p:cNvPr id="65" name="Ink 64"/>
              <p:cNvPicPr/>
              <p:nvPr/>
            </p:nvPicPr>
            <p:blipFill>
              <a:blip r:embed="rId11"/>
              <a:stretch>
                <a:fillRect/>
              </a:stretch>
            </p:blipFill>
            <p:spPr>
              <a:xfrm>
                <a:off x="2510629" y="1263494"/>
                <a:ext cx="639360" cy="6901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6" name="Ink 65"/>
              <p14:cNvContentPartPr/>
              <p14:nvPr/>
            </p14:nvContentPartPr>
            <p14:xfrm>
              <a:off x="2501269" y="1387752"/>
              <a:ext cx="665280" cy="59570"/>
            </p14:xfrm>
          </p:contentPart>
        </mc:Choice>
        <mc:Fallback xmlns="">
          <p:pic>
            <p:nvPicPr>
              <p:cNvPr id="66" name="Ink 65"/>
              <p:cNvPicPr/>
              <p:nvPr/>
            </p:nvPicPr>
            <p:blipFill>
              <a:blip r:embed="rId13"/>
              <a:stretch>
                <a:fillRect/>
              </a:stretch>
            </p:blipFill>
            <p:spPr>
              <a:xfrm>
                <a:off x="2480749" y="1360314"/>
                <a:ext cx="717480" cy="9747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8" name="Ink 67"/>
              <p14:cNvContentPartPr/>
              <p14:nvPr/>
            </p14:nvContentPartPr>
            <p14:xfrm>
              <a:off x="4427239" y="3389712"/>
              <a:ext cx="410040" cy="82080"/>
            </p14:xfrm>
          </p:contentPart>
        </mc:Choice>
        <mc:Fallback xmlns="">
          <p:pic>
            <p:nvPicPr>
              <p:cNvPr id="68" name="Ink 67"/>
              <p:cNvPicPr/>
              <p:nvPr/>
            </p:nvPicPr>
            <p:blipFill>
              <a:blip r:embed="rId15"/>
              <a:stretch>
                <a:fillRect/>
              </a:stretch>
            </p:blipFill>
            <p:spPr>
              <a:xfrm>
                <a:off x="4401679" y="3365952"/>
                <a:ext cx="45972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9" name="Ink 68"/>
              <p14:cNvContentPartPr/>
              <p14:nvPr/>
            </p14:nvContentPartPr>
            <p14:xfrm>
              <a:off x="3333919" y="3407712"/>
              <a:ext cx="384120" cy="108000"/>
            </p14:xfrm>
          </p:contentPart>
        </mc:Choice>
        <mc:Fallback xmlns="">
          <p:pic>
            <p:nvPicPr>
              <p:cNvPr id="69" name="Ink 68"/>
              <p:cNvPicPr/>
              <p:nvPr/>
            </p:nvPicPr>
            <p:blipFill>
              <a:blip r:embed="rId17"/>
              <a:stretch>
                <a:fillRect/>
              </a:stretch>
            </p:blipFill>
            <p:spPr>
              <a:xfrm>
                <a:off x="3309439" y="3387192"/>
                <a:ext cx="429840" cy="13752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106</a:t>
            </a:fld>
            <a:endParaRPr lang="en-US"/>
          </a:p>
        </p:txBody>
      </p:sp>
    </p:spTree>
    <p:extLst>
      <p:ext uri="{BB962C8B-B14F-4D97-AF65-F5344CB8AC3E}">
        <p14:creationId xmlns:p14="http://schemas.microsoft.com/office/powerpoint/2010/main" val="26140656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200" dirty="0" smtClean="0"/>
              <a:t>Strategy to  enhance charm-CP </a:t>
            </a:r>
            <a:endParaRPr lang="en-US" sz="3200" dirty="0"/>
          </a:p>
        </p:txBody>
      </p:sp>
      <p:sp>
        <p:nvSpPr>
          <p:cNvPr id="3" name="Content Placeholder 2"/>
          <p:cNvSpPr>
            <a:spLocks noGrp="1"/>
          </p:cNvSpPr>
          <p:nvPr>
            <p:ph idx="1"/>
          </p:nvPr>
        </p:nvSpPr>
        <p:spPr>
          <a:xfrm>
            <a:off x="457200" y="914400"/>
            <a:ext cx="8229600" cy="6019800"/>
          </a:xfrm>
        </p:spPr>
        <p:txBody>
          <a:bodyPr>
            <a:normAutofit/>
          </a:bodyPr>
          <a:lstStyle/>
          <a:p>
            <a:r>
              <a:rPr lang="en-US" b="1" dirty="0" smtClean="0">
                <a:solidFill>
                  <a:srgbClr val="C00000"/>
                </a:solidFill>
              </a:rPr>
              <a:t>For charm-CP </a:t>
            </a:r>
            <a:r>
              <a:rPr lang="en-US" b="1" dirty="0">
                <a:solidFill>
                  <a:srgbClr val="C00000"/>
                </a:solidFill>
              </a:rPr>
              <a:t>e</a:t>
            </a:r>
            <a:r>
              <a:rPr lang="en-US" b="1" dirty="0" smtClean="0">
                <a:solidFill>
                  <a:srgbClr val="C00000"/>
                </a:solidFill>
              </a:rPr>
              <a:t>xtremely important to suppress tree and maximize interference</a:t>
            </a:r>
          </a:p>
          <a:p>
            <a:r>
              <a:rPr lang="en-US" dirty="0" smtClean="0"/>
              <a:t>A) avoid W-&gt; </a:t>
            </a:r>
            <a:r>
              <a:rPr lang="en-US" dirty="0" err="1" smtClean="0"/>
              <a:t>ud</a:t>
            </a:r>
            <a:r>
              <a:rPr lang="en-US" dirty="0" smtClean="0"/>
              <a:t> or us making charge vector state…. e.g. rho</a:t>
            </a:r>
            <a:r>
              <a:rPr lang="en-US" baseline="30000" dirty="0" smtClean="0"/>
              <a:t>+-</a:t>
            </a:r>
            <a:r>
              <a:rPr lang="en-US" dirty="0" smtClean="0"/>
              <a:t> or K</a:t>
            </a:r>
            <a:r>
              <a:rPr lang="en-US" baseline="30000" dirty="0" smtClean="0"/>
              <a:t>*(+-)    …..field-current ….Sakurai VMD ideas</a:t>
            </a:r>
            <a:r>
              <a:rPr lang="en-US" dirty="0" smtClean="0"/>
              <a:t>  </a:t>
            </a:r>
            <a:r>
              <a:rPr lang="en-US" sz="2600" dirty="0" smtClean="0"/>
              <a:t>B) go for CLS ….color suppressed FS…from tree</a:t>
            </a:r>
            <a:endParaRPr lang="en-US" sz="2600" dirty="0"/>
          </a:p>
          <a:p>
            <a:r>
              <a:rPr lang="en-US" sz="2200" dirty="0" smtClean="0"/>
              <a:t>C) go for CBS….</a:t>
            </a:r>
            <a:r>
              <a:rPr lang="en-US" sz="2200" dirty="0" err="1" smtClean="0"/>
              <a:t>cabibbo</a:t>
            </a:r>
            <a:r>
              <a:rPr lang="en-US" sz="2200" dirty="0" smtClean="0"/>
              <a:t> suppressed FS =&gt;Singly </a:t>
            </a:r>
            <a:r>
              <a:rPr lang="en-US" sz="2200" dirty="0" err="1" smtClean="0"/>
              <a:t>Cabibbo</a:t>
            </a:r>
            <a:r>
              <a:rPr lang="en-US" sz="2200" dirty="0" smtClean="0"/>
              <a:t> Suppressed [SCS]….</a:t>
            </a:r>
            <a:r>
              <a:rPr lang="en-US" sz="2200" b="1" dirty="0" err="1" smtClean="0">
                <a:solidFill>
                  <a:srgbClr val="C00000"/>
                </a:solidFill>
              </a:rPr>
              <a:t>atomatically</a:t>
            </a:r>
            <a:r>
              <a:rPr lang="en-US" sz="2200" b="1" dirty="0" smtClean="0">
                <a:solidFill>
                  <a:srgbClr val="C00000"/>
                </a:solidFill>
              </a:rPr>
              <a:t> forced by T-P interference a la  Bander, Silverman and A.S PRL 1979</a:t>
            </a:r>
            <a:endParaRPr lang="en-US" sz="2200" b="1" dirty="0">
              <a:solidFill>
                <a:srgbClr val="C00000"/>
              </a:solidFill>
            </a:endParaRPr>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449355" y="6190545"/>
              <a:ext cx="1855440" cy="36720"/>
            </p14:xfrm>
          </p:contentPart>
        </mc:Choice>
        <mc:Fallback xmlns="">
          <p:pic>
            <p:nvPicPr>
              <p:cNvPr id="7" name="Ink 6"/>
              <p:cNvPicPr/>
              <p:nvPr/>
            </p:nvPicPr>
            <p:blipFill>
              <a:blip r:embed="rId3"/>
              <a:stretch>
                <a:fillRect/>
              </a:stretch>
            </p:blipFill>
            <p:spPr>
              <a:xfrm>
                <a:off x="438195" y="6167505"/>
                <a:ext cx="188028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p14:cNvContentPartPr/>
              <p14:nvPr/>
            </p14:nvContentPartPr>
            <p14:xfrm>
              <a:off x="747795" y="5848185"/>
              <a:ext cx="1688760" cy="852480"/>
            </p14:xfrm>
          </p:contentPart>
        </mc:Choice>
        <mc:Fallback xmlns="">
          <p:pic>
            <p:nvPicPr>
              <p:cNvPr id="12" name="Ink 11"/>
              <p:cNvPicPr/>
              <p:nvPr/>
            </p:nvPicPr>
            <p:blipFill>
              <a:blip r:embed="rId5"/>
              <a:stretch>
                <a:fillRect/>
              </a:stretch>
            </p:blipFill>
            <p:spPr>
              <a:xfrm>
                <a:off x="725475" y="5829105"/>
                <a:ext cx="1726200" cy="898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p14:cNvContentPartPr/>
              <p14:nvPr/>
            </p14:nvContentPartPr>
            <p14:xfrm>
              <a:off x="6286395" y="6326625"/>
              <a:ext cx="1366200" cy="36720"/>
            </p14:xfrm>
          </p:contentPart>
        </mc:Choice>
        <mc:Fallback xmlns="">
          <p:pic>
            <p:nvPicPr>
              <p:cNvPr id="23" name="Ink 22"/>
              <p:cNvPicPr/>
              <p:nvPr/>
            </p:nvPicPr>
            <p:blipFill>
              <a:blip r:embed="rId7"/>
              <a:stretch>
                <a:fillRect/>
              </a:stretch>
            </p:blipFill>
            <p:spPr>
              <a:xfrm>
                <a:off x="6270915" y="6311145"/>
                <a:ext cx="138996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p14:cNvContentPartPr/>
              <p14:nvPr/>
            </p14:nvContentPartPr>
            <p14:xfrm>
              <a:off x="6040155" y="6213585"/>
              <a:ext cx="222480" cy="165600"/>
            </p14:xfrm>
          </p:contentPart>
        </mc:Choice>
        <mc:Fallback xmlns="">
          <p:pic>
            <p:nvPicPr>
              <p:cNvPr id="24" name="Ink 23"/>
              <p:cNvPicPr/>
              <p:nvPr/>
            </p:nvPicPr>
            <p:blipFill>
              <a:blip r:embed="rId9"/>
              <a:stretch>
                <a:fillRect/>
              </a:stretch>
            </p:blipFill>
            <p:spPr>
              <a:xfrm>
                <a:off x="6017115" y="6193065"/>
                <a:ext cx="2624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p14:cNvContentPartPr/>
              <p14:nvPr/>
            </p14:nvContentPartPr>
            <p14:xfrm>
              <a:off x="6908835" y="5696265"/>
              <a:ext cx="977400" cy="729720"/>
            </p14:xfrm>
          </p:contentPart>
        </mc:Choice>
        <mc:Fallback xmlns="">
          <p:pic>
            <p:nvPicPr>
              <p:cNvPr id="26" name="Ink 25"/>
              <p:cNvPicPr/>
              <p:nvPr/>
            </p:nvPicPr>
            <p:blipFill>
              <a:blip r:embed="rId11"/>
              <a:stretch>
                <a:fillRect/>
              </a:stretch>
            </p:blipFill>
            <p:spPr>
              <a:xfrm>
                <a:off x="6896235" y="5674665"/>
                <a:ext cx="1008000" cy="763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2" name="Ink 31"/>
              <p14:cNvContentPartPr/>
              <p14:nvPr/>
            </p14:nvContentPartPr>
            <p14:xfrm>
              <a:off x="7787595" y="5775465"/>
              <a:ext cx="486720" cy="664200"/>
            </p14:xfrm>
          </p:contentPart>
        </mc:Choice>
        <mc:Fallback xmlns="">
          <p:pic>
            <p:nvPicPr>
              <p:cNvPr id="32" name="Ink 31"/>
              <p:cNvPicPr/>
              <p:nvPr/>
            </p:nvPicPr>
            <p:blipFill>
              <a:blip r:embed="rId13"/>
              <a:stretch>
                <a:fillRect/>
              </a:stretch>
            </p:blipFill>
            <p:spPr>
              <a:xfrm>
                <a:off x="7767795" y="5756025"/>
                <a:ext cx="523080" cy="692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1" name="Ink 40"/>
              <p14:cNvContentPartPr/>
              <p14:nvPr/>
            </p14:nvContentPartPr>
            <p14:xfrm>
              <a:off x="2485155" y="6150945"/>
              <a:ext cx="339120" cy="644400"/>
            </p14:xfrm>
          </p:contentPart>
        </mc:Choice>
        <mc:Fallback xmlns="">
          <p:pic>
            <p:nvPicPr>
              <p:cNvPr id="41" name="Ink 40"/>
              <p:cNvPicPr/>
              <p:nvPr/>
            </p:nvPicPr>
            <p:blipFill>
              <a:blip r:embed="rId15"/>
              <a:stretch>
                <a:fillRect/>
              </a:stretch>
            </p:blipFill>
            <p:spPr>
              <a:xfrm>
                <a:off x="2468235" y="6135105"/>
                <a:ext cx="372240" cy="677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3" name="Ink 42"/>
              <p14:cNvContentPartPr/>
              <p14:nvPr/>
            </p14:nvContentPartPr>
            <p14:xfrm>
              <a:off x="6865275" y="6023145"/>
              <a:ext cx="144720" cy="124560"/>
            </p14:xfrm>
          </p:contentPart>
        </mc:Choice>
        <mc:Fallback xmlns="">
          <p:pic>
            <p:nvPicPr>
              <p:cNvPr id="43" name="Ink 42"/>
              <p:cNvPicPr/>
              <p:nvPr/>
            </p:nvPicPr>
            <p:blipFill>
              <a:blip r:embed="rId17"/>
              <a:stretch>
                <a:fillRect/>
              </a:stretch>
            </p:blipFill>
            <p:spPr>
              <a:xfrm>
                <a:off x="6847275" y="6006585"/>
                <a:ext cx="18252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Ink 43"/>
              <p14:cNvContentPartPr/>
              <p14:nvPr/>
            </p14:nvContentPartPr>
            <p14:xfrm>
              <a:off x="7281435" y="6011985"/>
              <a:ext cx="643680" cy="96840"/>
            </p14:xfrm>
          </p:contentPart>
        </mc:Choice>
        <mc:Fallback xmlns="">
          <p:pic>
            <p:nvPicPr>
              <p:cNvPr id="44" name="Ink 43"/>
              <p:cNvPicPr/>
              <p:nvPr/>
            </p:nvPicPr>
            <p:blipFill>
              <a:blip r:embed="rId19"/>
              <a:stretch>
                <a:fillRect/>
              </a:stretch>
            </p:blipFill>
            <p:spPr>
              <a:xfrm>
                <a:off x="7261635" y="5992905"/>
                <a:ext cx="6793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 name="Ink 10"/>
              <p14:cNvContentPartPr/>
              <p14:nvPr/>
            </p14:nvContentPartPr>
            <p14:xfrm>
              <a:off x="4114740" y="5867730"/>
              <a:ext cx="1030320" cy="874080"/>
            </p14:xfrm>
          </p:contentPart>
        </mc:Choice>
        <mc:Fallback xmlns="">
          <p:pic>
            <p:nvPicPr>
              <p:cNvPr id="11" name="Ink 10"/>
              <p:cNvPicPr/>
              <p:nvPr/>
            </p:nvPicPr>
            <p:blipFill>
              <a:blip r:embed="rId21"/>
              <a:stretch>
                <a:fillRect/>
              </a:stretch>
            </p:blipFill>
            <p:spPr>
              <a:xfrm>
                <a:off x="4101420" y="5856930"/>
                <a:ext cx="1053360" cy="898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2" name="Ink 41"/>
              <p14:cNvContentPartPr/>
              <p14:nvPr/>
            </p14:nvContentPartPr>
            <p14:xfrm>
              <a:off x="7261140" y="336638"/>
              <a:ext cx="1336320" cy="717480"/>
            </p14:xfrm>
          </p:contentPart>
        </mc:Choice>
        <mc:Fallback xmlns="">
          <p:pic>
            <p:nvPicPr>
              <p:cNvPr id="42" name="Ink 41"/>
              <p:cNvPicPr/>
              <p:nvPr/>
            </p:nvPicPr>
            <p:blipFill>
              <a:blip r:embed="rId23"/>
              <a:stretch>
                <a:fillRect/>
              </a:stretch>
            </p:blipFill>
            <p:spPr>
              <a:xfrm>
                <a:off x="7247820" y="327633"/>
                <a:ext cx="1362600" cy="73404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5" name="Ink 54"/>
              <p14:cNvContentPartPr/>
              <p14:nvPr/>
            </p14:nvContentPartPr>
            <p14:xfrm>
              <a:off x="8599260" y="322238"/>
              <a:ext cx="190440" cy="608760"/>
            </p14:xfrm>
          </p:contentPart>
        </mc:Choice>
        <mc:Fallback xmlns="">
          <p:pic>
            <p:nvPicPr>
              <p:cNvPr id="55" name="Ink 54"/>
              <p:cNvPicPr/>
              <p:nvPr/>
            </p:nvPicPr>
            <p:blipFill>
              <a:blip r:embed="rId25"/>
              <a:stretch>
                <a:fillRect/>
              </a:stretch>
            </p:blipFill>
            <p:spPr>
              <a:xfrm>
                <a:off x="8591700" y="311438"/>
                <a:ext cx="209880" cy="63180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107</a:t>
            </a:fld>
            <a:endParaRPr lang="en-US"/>
          </a:p>
        </p:txBody>
      </p:sp>
    </p:spTree>
    <p:extLst>
      <p:ext uri="{BB962C8B-B14F-4D97-AF65-F5344CB8AC3E}">
        <p14:creationId xmlns:p14="http://schemas.microsoft.com/office/powerpoint/2010/main" val="81401007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4</a:t>
            </a:r>
            <a:r>
              <a:rPr lang="en-US" b="1" baseline="30000" dirty="0" smtClean="0"/>
              <a:t>th</a:t>
            </a:r>
            <a:r>
              <a:rPr lang="en-US" b="1" dirty="0" smtClean="0"/>
              <a:t> rule</a:t>
            </a:r>
            <a:endParaRPr lang="en-US" b="1" dirty="0"/>
          </a:p>
        </p:txBody>
      </p:sp>
      <p:sp>
        <p:nvSpPr>
          <p:cNvPr id="3" name="Content Placeholder 2"/>
          <p:cNvSpPr>
            <a:spLocks noGrp="1"/>
          </p:cNvSpPr>
          <p:nvPr>
            <p:ph idx="1"/>
          </p:nvPr>
        </p:nvSpPr>
        <p:spPr/>
        <p:txBody>
          <a:bodyPr/>
          <a:lstStyle/>
          <a:p>
            <a:r>
              <a:rPr lang="en-US" b="1" dirty="0" smtClean="0"/>
              <a:t>Zweig suppressed + CLS</a:t>
            </a:r>
          </a:p>
          <a:p>
            <a:r>
              <a:rPr lang="en-US" b="1" dirty="0" smtClean="0"/>
              <a:t>Only class of modes seem possible here:</a:t>
            </a:r>
          </a:p>
          <a:p>
            <a:r>
              <a:rPr lang="en-US" b="1" dirty="0" smtClean="0"/>
              <a:t>D0 =&gt; Ks </a:t>
            </a:r>
            <a:r>
              <a:rPr lang="en-US" b="1" dirty="0" err="1" smtClean="0"/>
              <a:t>Ks</a:t>
            </a:r>
            <a:r>
              <a:rPr lang="en-US" b="1" dirty="0" smtClean="0"/>
              <a:t>, K0 K0*, K0* K0*</a:t>
            </a:r>
          </a:p>
          <a:p>
            <a:r>
              <a:rPr lang="en-US" b="1" dirty="0" smtClean="0"/>
              <a:t>Feynman graph</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0" name="Ink 9"/>
              <p14:cNvContentPartPr/>
              <p14:nvPr/>
            </p14:nvContentPartPr>
            <p14:xfrm>
              <a:off x="177262" y="4934970"/>
              <a:ext cx="1685160" cy="59400"/>
            </p14:xfrm>
          </p:contentPart>
        </mc:Choice>
        <mc:Fallback xmlns="">
          <p:pic>
            <p:nvPicPr>
              <p:cNvPr id="10" name="Ink 9"/>
              <p:cNvPicPr/>
              <p:nvPr/>
            </p:nvPicPr>
            <p:blipFill>
              <a:blip r:embed="rId3"/>
              <a:stretch>
                <a:fillRect/>
              </a:stretch>
            </p:blipFill>
            <p:spPr>
              <a:xfrm>
                <a:off x="162142" y="4909410"/>
                <a:ext cx="17172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7" name="Ink 26"/>
              <p14:cNvContentPartPr/>
              <p14:nvPr/>
            </p14:nvContentPartPr>
            <p14:xfrm>
              <a:off x="364822" y="5097690"/>
              <a:ext cx="1367280" cy="104760"/>
            </p14:xfrm>
          </p:contentPart>
        </mc:Choice>
        <mc:Fallback xmlns="">
          <p:pic>
            <p:nvPicPr>
              <p:cNvPr id="27" name="Ink 26"/>
              <p:cNvPicPr/>
              <p:nvPr/>
            </p:nvPicPr>
            <p:blipFill>
              <a:blip r:embed="rId5"/>
              <a:stretch>
                <a:fillRect/>
              </a:stretch>
            </p:blipFill>
            <p:spPr>
              <a:xfrm>
                <a:off x="355102" y="5072850"/>
                <a:ext cx="139068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7" name="Ink 36"/>
              <p14:cNvContentPartPr/>
              <p14:nvPr/>
            </p14:nvContentPartPr>
            <p14:xfrm>
              <a:off x="426742" y="4800330"/>
              <a:ext cx="98280" cy="150120"/>
            </p14:xfrm>
          </p:contentPart>
        </mc:Choice>
        <mc:Fallback xmlns="">
          <p:pic>
            <p:nvPicPr>
              <p:cNvPr id="37" name="Ink 36"/>
              <p:cNvPicPr/>
              <p:nvPr/>
            </p:nvPicPr>
            <p:blipFill>
              <a:blip r:embed="rId7"/>
              <a:stretch>
                <a:fillRect/>
              </a:stretch>
            </p:blipFill>
            <p:spPr>
              <a:xfrm>
                <a:off x="408382" y="4783050"/>
                <a:ext cx="13104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1" name="Ink 40"/>
              <p14:cNvContentPartPr/>
              <p14:nvPr/>
            </p14:nvContentPartPr>
            <p14:xfrm>
              <a:off x="986542" y="4086090"/>
              <a:ext cx="1244520" cy="426240"/>
            </p14:xfrm>
          </p:contentPart>
        </mc:Choice>
        <mc:Fallback xmlns="">
          <p:pic>
            <p:nvPicPr>
              <p:cNvPr id="41" name="Ink 40"/>
              <p:cNvPicPr/>
              <p:nvPr/>
            </p:nvPicPr>
            <p:blipFill>
              <a:blip r:embed="rId9"/>
              <a:stretch>
                <a:fillRect/>
              </a:stretch>
            </p:blipFill>
            <p:spPr>
              <a:xfrm>
                <a:off x="972142" y="4069890"/>
                <a:ext cx="1273320" cy="464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5" name="Ink 44"/>
              <p14:cNvContentPartPr/>
              <p14:nvPr/>
            </p14:nvContentPartPr>
            <p14:xfrm>
              <a:off x="229102" y="4930650"/>
              <a:ext cx="1800" cy="7560"/>
            </p14:xfrm>
          </p:contentPart>
        </mc:Choice>
        <mc:Fallback xmlns="">
          <p:pic>
            <p:nvPicPr>
              <p:cNvPr id="45" name="Ink 44"/>
              <p:cNvPicPr/>
              <p:nvPr/>
            </p:nvPicPr>
            <p:blipFill>
              <a:blip r:embed="rId11"/>
              <a:stretch>
                <a:fillRect/>
              </a:stretch>
            </p:blipFill>
            <p:spPr>
              <a:xfrm>
                <a:off x="219022" y="4923450"/>
                <a:ext cx="2052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6" name="Ink 45"/>
              <p14:cNvContentPartPr/>
              <p14:nvPr/>
            </p14:nvContentPartPr>
            <p14:xfrm>
              <a:off x="833182" y="4536450"/>
              <a:ext cx="263880" cy="421560"/>
            </p14:xfrm>
          </p:contentPart>
        </mc:Choice>
        <mc:Fallback xmlns="">
          <p:pic>
            <p:nvPicPr>
              <p:cNvPr id="46" name="Ink 45"/>
              <p:cNvPicPr/>
              <p:nvPr/>
            </p:nvPicPr>
            <p:blipFill>
              <a:blip r:embed="rId13"/>
              <a:stretch>
                <a:fillRect/>
              </a:stretch>
            </p:blipFill>
            <p:spPr>
              <a:xfrm>
                <a:off x="812302" y="4514490"/>
                <a:ext cx="293400" cy="465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7" name="Ink 46"/>
              <p14:cNvContentPartPr/>
              <p14:nvPr/>
            </p14:nvContentPartPr>
            <p14:xfrm>
              <a:off x="1072582" y="4172850"/>
              <a:ext cx="227880" cy="374400"/>
            </p14:xfrm>
          </p:contentPart>
        </mc:Choice>
        <mc:Fallback xmlns="">
          <p:pic>
            <p:nvPicPr>
              <p:cNvPr id="47" name="Ink 46"/>
              <p:cNvPicPr/>
              <p:nvPr/>
            </p:nvPicPr>
            <p:blipFill>
              <a:blip r:embed="rId15"/>
              <a:stretch>
                <a:fillRect/>
              </a:stretch>
            </p:blipFill>
            <p:spPr>
              <a:xfrm>
                <a:off x="1057102" y="4161330"/>
                <a:ext cx="25848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8" name="Ink 47"/>
              <p14:cNvContentPartPr/>
              <p14:nvPr/>
            </p14:nvContentPartPr>
            <p14:xfrm>
              <a:off x="1057462" y="4554090"/>
              <a:ext cx="25560" cy="28800"/>
            </p14:xfrm>
          </p:contentPart>
        </mc:Choice>
        <mc:Fallback xmlns="">
          <p:pic>
            <p:nvPicPr>
              <p:cNvPr id="48" name="Ink 47"/>
              <p:cNvPicPr/>
              <p:nvPr/>
            </p:nvPicPr>
            <p:blipFill>
              <a:blip r:embed="rId17"/>
              <a:stretch>
                <a:fillRect/>
              </a:stretch>
            </p:blipFill>
            <p:spPr>
              <a:xfrm>
                <a:off x="1047022" y="4546170"/>
                <a:ext cx="453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9" name="Ink 48"/>
              <p14:cNvContentPartPr/>
              <p14:nvPr/>
            </p14:nvContentPartPr>
            <p14:xfrm>
              <a:off x="1084462" y="4556610"/>
              <a:ext cx="511920" cy="41040"/>
            </p14:xfrm>
          </p:contentPart>
        </mc:Choice>
        <mc:Fallback xmlns="">
          <p:pic>
            <p:nvPicPr>
              <p:cNvPr id="49" name="Ink 48"/>
              <p:cNvPicPr/>
              <p:nvPr/>
            </p:nvPicPr>
            <p:blipFill>
              <a:blip r:embed="rId19"/>
              <a:stretch>
                <a:fillRect/>
              </a:stretch>
            </p:blipFill>
            <p:spPr>
              <a:xfrm>
                <a:off x="1070422" y="4539330"/>
                <a:ext cx="54612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4" name="Ink 53"/>
              <p14:cNvContentPartPr/>
              <p14:nvPr/>
            </p14:nvContentPartPr>
            <p14:xfrm>
              <a:off x="1042342" y="4804290"/>
              <a:ext cx="307080" cy="148680"/>
            </p14:xfrm>
          </p:contentPart>
        </mc:Choice>
        <mc:Fallback xmlns="">
          <p:pic>
            <p:nvPicPr>
              <p:cNvPr id="54" name="Ink 53"/>
              <p:cNvPicPr/>
              <p:nvPr/>
            </p:nvPicPr>
            <p:blipFill>
              <a:blip r:embed="rId21"/>
              <a:stretch>
                <a:fillRect/>
              </a:stretch>
            </p:blipFill>
            <p:spPr>
              <a:xfrm>
                <a:off x="1033702" y="4787730"/>
                <a:ext cx="32544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7" name="Ink 66"/>
              <p14:cNvContentPartPr/>
              <p14:nvPr/>
            </p14:nvContentPartPr>
            <p14:xfrm>
              <a:off x="462022" y="5218650"/>
              <a:ext cx="225000" cy="167040"/>
            </p14:xfrm>
          </p:contentPart>
        </mc:Choice>
        <mc:Fallback xmlns="">
          <p:pic>
            <p:nvPicPr>
              <p:cNvPr id="67" name="Ink 66"/>
              <p:cNvPicPr/>
              <p:nvPr/>
            </p:nvPicPr>
            <p:blipFill>
              <a:blip r:embed="rId23"/>
              <a:stretch>
                <a:fillRect/>
              </a:stretch>
            </p:blipFill>
            <p:spPr>
              <a:xfrm>
                <a:off x="446542" y="5203530"/>
                <a:ext cx="25560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1" name="Ink 90"/>
              <p14:cNvContentPartPr/>
              <p14:nvPr/>
            </p14:nvContentPartPr>
            <p14:xfrm>
              <a:off x="1875742" y="4056930"/>
              <a:ext cx="7140240" cy="2050200"/>
            </p14:xfrm>
          </p:contentPart>
        </mc:Choice>
        <mc:Fallback xmlns="">
          <p:pic>
            <p:nvPicPr>
              <p:cNvPr id="91" name="Ink 90"/>
              <p:cNvPicPr/>
              <p:nvPr/>
            </p:nvPicPr>
            <p:blipFill>
              <a:blip r:embed="rId25"/>
              <a:stretch>
                <a:fillRect/>
              </a:stretch>
            </p:blipFill>
            <p:spPr>
              <a:xfrm>
                <a:off x="1860982" y="3786930"/>
                <a:ext cx="7178040" cy="2333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p14:cNvContentPartPr/>
              <p14:nvPr/>
            </p14:nvContentPartPr>
            <p14:xfrm>
              <a:off x="6155422" y="1116450"/>
              <a:ext cx="1930320" cy="921600"/>
            </p14:xfrm>
          </p:contentPart>
        </mc:Choice>
        <mc:Fallback xmlns="">
          <p:pic>
            <p:nvPicPr>
              <p:cNvPr id="19" name="Ink 18"/>
              <p:cNvPicPr/>
              <p:nvPr/>
            </p:nvPicPr>
            <p:blipFill>
              <a:blip r:embed="rId27"/>
              <a:stretch>
                <a:fillRect/>
              </a:stretch>
            </p:blipFill>
            <p:spPr>
              <a:xfrm>
                <a:off x="6133462" y="1094850"/>
                <a:ext cx="2336400" cy="1115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0" name="Ink 29"/>
              <p14:cNvContentPartPr/>
              <p14:nvPr/>
            </p14:nvContentPartPr>
            <p14:xfrm>
              <a:off x="7458262" y="1782810"/>
              <a:ext cx="0" cy="0"/>
            </p14:xfrm>
          </p:contentPart>
        </mc:Choice>
        <mc:Fallback xmlns="">
          <p:pic>
            <p:nvPicPr>
              <p:cNvPr id="30" name="Ink 29"/>
              <p:cNvPicPr/>
              <p:nvPr/>
            </p:nvPicPr>
            <p:blipFill>
              <a:blip r:embed="rId29"/>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9" name="Ink 58"/>
              <p14:cNvContentPartPr/>
              <p14:nvPr/>
            </p14:nvContentPartPr>
            <p14:xfrm>
              <a:off x="460582" y="5612850"/>
              <a:ext cx="5864760" cy="866520"/>
            </p14:xfrm>
          </p:contentPart>
        </mc:Choice>
        <mc:Fallback xmlns="">
          <p:pic>
            <p:nvPicPr>
              <p:cNvPr id="59" name="Ink 58"/>
              <p:cNvPicPr/>
              <p:nvPr/>
            </p:nvPicPr>
            <p:blipFill>
              <a:blip r:embed="rId31"/>
              <a:stretch>
                <a:fillRect/>
              </a:stretch>
            </p:blipFill>
            <p:spPr>
              <a:xfrm>
                <a:off x="438622" y="5590890"/>
                <a:ext cx="5904360" cy="8989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2" name="Ink 101"/>
              <p14:cNvContentPartPr/>
              <p14:nvPr/>
            </p14:nvContentPartPr>
            <p14:xfrm>
              <a:off x="3921262" y="4479210"/>
              <a:ext cx="266760" cy="466560"/>
            </p14:xfrm>
          </p:contentPart>
        </mc:Choice>
        <mc:Fallback xmlns="">
          <p:pic>
            <p:nvPicPr>
              <p:cNvPr id="102" name="Ink 101"/>
              <p:cNvPicPr/>
              <p:nvPr/>
            </p:nvPicPr>
            <p:blipFill>
              <a:blip r:embed="rId33"/>
              <a:stretch>
                <a:fillRect/>
              </a:stretch>
            </p:blipFill>
            <p:spPr>
              <a:xfrm>
                <a:off x="3906502" y="4465890"/>
                <a:ext cx="297000" cy="489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 name="Ink 7"/>
              <p14:cNvContentPartPr/>
              <p14:nvPr/>
            </p14:nvContentPartPr>
            <p14:xfrm>
              <a:off x="3091903" y="5897009"/>
              <a:ext cx="368280" cy="323640"/>
            </p14:xfrm>
          </p:contentPart>
        </mc:Choice>
        <mc:Fallback xmlns="">
          <p:pic>
            <p:nvPicPr>
              <p:cNvPr id="8" name="Ink 7"/>
              <p:cNvPicPr/>
              <p:nvPr/>
            </p:nvPicPr>
            <p:blipFill>
              <a:blip r:embed="rId35"/>
              <a:stretch>
                <a:fillRect/>
              </a:stretch>
            </p:blipFill>
            <p:spPr>
              <a:xfrm>
                <a:off x="3079663" y="5885129"/>
                <a:ext cx="394200" cy="348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1" name="Ink 10"/>
              <p14:cNvContentPartPr/>
              <p14:nvPr/>
            </p14:nvContentPartPr>
            <p14:xfrm>
              <a:off x="6694866" y="1760130"/>
              <a:ext cx="2379600" cy="2265480"/>
            </p14:xfrm>
          </p:contentPart>
        </mc:Choice>
        <mc:Fallback xmlns="">
          <p:pic>
            <p:nvPicPr>
              <p:cNvPr id="11" name="Ink 10"/>
              <p:cNvPicPr/>
              <p:nvPr/>
            </p:nvPicPr>
            <p:blipFill>
              <a:blip r:embed="rId37"/>
              <a:stretch>
                <a:fillRect/>
              </a:stretch>
            </p:blipFill>
            <p:spPr>
              <a:xfrm>
                <a:off x="6674706" y="1732050"/>
                <a:ext cx="2424240" cy="23086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 name="Ink 11"/>
              <p14:cNvContentPartPr/>
              <p14:nvPr/>
            </p14:nvContentPartPr>
            <p14:xfrm>
              <a:off x="3143302" y="4456890"/>
              <a:ext cx="645120" cy="776880"/>
            </p14:xfrm>
          </p:contentPart>
        </mc:Choice>
        <mc:Fallback xmlns="">
          <p:pic>
            <p:nvPicPr>
              <p:cNvPr id="12" name="Ink 11"/>
              <p:cNvPicPr/>
              <p:nvPr/>
            </p:nvPicPr>
            <p:blipFill>
              <a:blip r:embed="rId39"/>
              <a:stretch>
                <a:fillRect/>
              </a:stretch>
            </p:blipFill>
            <p:spPr>
              <a:xfrm>
                <a:off x="3134662" y="4438890"/>
                <a:ext cx="674640" cy="803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3" name="Ink 12"/>
              <p14:cNvContentPartPr/>
              <p14:nvPr/>
            </p14:nvContentPartPr>
            <p14:xfrm>
              <a:off x="3263902" y="5175810"/>
              <a:ext cx="373680" cy="303120"/>
            </p14:xfrm>
          </p:contentPart>
        </mc:Choice>
        <mc:Fallback xmlns="">
          <p:pic>
            <p:nvPicPr>
              <p:cNvPr id="13" name="Ink 12"/>
              <p:cNvPicPr/>
              <p:nvPr/>
            </p:nvPicPr>
            <p:blipFill>
              <a:blip r:embed="rId41"/>
              <a:stretch>
                <a:fillRect/>
              </a:stretch>
            </p:blipFill>
            <p:spPr>
              <a:xfrm>
                <a:off x="3241942" y="5156010"/>
                <a:ext cx="412200" cy="34020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108</a:t>
            </a:fld>
            <a:endParaRPr lang="en-US"/>
          </a:p>
        </p:txBody>
      </p:sp>
    </p:spTree>
    <p:extLst>
      <p:ext uri="{BB962C8B-B14F-4D97-AF65-F5344CB8AC3E}">
        <p14:creationId xmlns:p14="http://schemas.microsoft.com/office/powerpoint/2010/main" val="17561369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CP studies in b=&gt;c [D,D*..] tau nu </a:t>
            </a:r>
            <a:endParaRPr lang="en-US" dirty="0"/>
          </a:p>
        </p:txBody>
      </p:sp>
      <p:sp>
        <p:nvSpPr>
          <p:cNvPr id="3" name="Content Placeholder 2"/>
          <p:cNvSpPr>
            <a:spLocks noGrp="1"/>
          </p:cNvSpPr>
          <p:nvPr>
            <p:ph idx="1"/>
          </p:nvPr>
        </p:nvSpPr>
        <p:spPr>
          <a:xfrm>
            <a:off x="457200" y="1143000"/>
            <a:ext cx="8229600" cy="5638800"/>
          </a:xfrm>
        </p:spPr>
        <p:txBody>
          <a:bodyPr/>
          <a:lstStyle/>
          <a:p>
            <a:r>
              <a:rPr lang="en-US" sz="3000" b="1" dirty="0" smtClean="0"/>
              <a:t>Studied long ago in Atwood, </a:t>
            </a:r>
            <a:r>
              <a:rPr lang="en-US" sz="3000" b="1" dirty="0" err="1" smtClean="0"/>
              <a:t>Eilam</a:t>
            </a:r>
            <a:r>
              <a:rPr lang="en-US" sz="3000" b="1" dirty="0" smtClean="0"/>
              <a:t>, +AS, PRL(93); c also Phys. Rept’01</a:t>
            </a:r>
          </a:p>
          <a:p>
            <a:r>
              <a:rPr lang="en-US" sz="3000" b="1" dirty="0" smtClean="0"/>
              <a:t>In addition to PRA, and energy asymmetry,</a:t>
            </a:r>
          </a:p>
          <a:p>
            <a:r>
              <a:rPr lang="en-US" sz="3000" b="1" dirty="0" smtClean="0"/>
              <a:t>Tau polarization is extremely useful</a:t>
            </a:r>
          </a:p>
          <a:p>
            <a:r>
              <a:rPr lang="en-US" sz="3000" b="1" dirty="0" smtClean="0"/>
              <a:t>There are 2 transverse polarization of the tau</a:t>
            </a:r>
          </a:p>
          <a:p>
            <a:r>
              <a:rPr lang="en-US" sz="3000" b="1" dirty="0" smtClean="0"/>
              <a:t>Along the y-axis [TN-even], along Z[TN-odd]</a:t>
            </a:r>
            <a:endParaRPr lang="en-US" sz="3000"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745780" y="4371395"/>
              <a:ext cx="2500200" cy="2437920"/>
            </p14:xfrm>
          </p:contentPart>
        </mc:Choice>
        <mc:Fallback xmlns="">
          <p:pic>
            <p:nvPicPr>
              <p:cNvPr id="7" name="Ink 6"/>
              <p:cNvPicPr/>
              <p:nvPr/>
            </p:nvPicPr>
            <p:blipFill>
              <a:blip r:embed="rId3"/>
              <a:stretch>
                <a:fillRect/>
              </a:stretch>
            </p:blipFill>
            <p:spPr>
              <a:xfrm>
                <a:off x="728140" y="4355555"/>
                <a:ext cx="2542680" cy="2479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7" name="Ink 26"/>
              <p14:cNvContentPartPr/>
              <p14:nvPr/>
            </p14:nvContentPartPr>
            <p14:xfrm>
              <a:off x="1862140" y="4976195"/>
              <a:ext cx="54360" cy="1131480"/>
            </p14:xfrm>
          </p:contentPart>
        </mc:Choice>
        <mc:Fallback xmlns="">
          <p:pic>
            <p:nvPicPr>
              <p:cNvPr id="27" name="Ink 26"/>
              <p:cNvPicPr/>
              <p:nvPr/>
            </p:nvPicPr>
            <p:blipFill>
              <a:blip r:embed="rId5"/>
              <a:stretch>
                <a:fillRect/>
              </a:stretch>
            </p:blipFill>
            <p:spPr>
              <a:xfrm>
                <a:off x="1828300" y="4955315"/>
                <a:ext cx="111240" cy="1185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5" name="Ink 34"/>
              <p14:cNvContentPartPr/>
              <p14:nvPr/>
            </p14:nvContentPartPr>
            <p14:xfrm>
              <a:off x="1916860" y="6098675"/>
              <a:ext cx="2329920" cy="66960"/>
            </p14:xfrm>
          </p:contentPart>
        </mc:Choice>
        <mc:Fallback xmlns="">
          <p:pic>
            <p:nvPicPr>
              <p:cNvPr id="35" name="Ink 34"/>
              <p:cNvPicPr/>
              <p:nvPr/>
            </p:nvPicPr>
            <p:blipFill>
              <a:blip r:embed="rId7"/>
              <a:stretch>
                <a:fillRect/>
              </a:stretch>
            </p:blipFill>
            <p:spPr>
              <a:xfrm>
                <a:off x="1899940" y="6069515"/>
                <a:ext cx="236412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9" name="Ink 38"/>
              <p14:cNvContentPartPr/>
              <p14:nvPr/>
            </p14:nvContentPartPr>
            <p14:xfrm>
              <a:off x="4262620" y="5026595"/>
              <a:ext cx="695160" cy="451080"/>
            </p14:xfrm>
          </p:contentPart>
        </mc:Choice>
        <mc:Fallback xmlns="">
          <p:pic>
            <p:nvPicPr>
              <p:cNvPr id="39" name="Ink 38"/>
              <p:cNvPicPr/>
              <p:nvPr/>
            </p:nvPicPr>
            <p:blipFill>
              <a:blip r:embed="rId9"/>
              <a:stretch>
                <a:fillRect/>
              </a:stretch>
            </p:blipFill>
            <p:spPr>
              <a:xfrm>
                <a:off x="4245340" y="5007515"/>
                <a:ext cx="734040" cy="492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8" name="Ink 57"/>
              <p14:cNvContentPartPr/>
              <p14:nvPr/>
            </p14:nvContentPartPr>
            <p14:xfrm>
              <a:off x="1892740" y="5288675"/>
              <a:ext cx="2622960" cy="824040"/>
            </p14:xfrm>
          </p:contentPart>
        </mc:Choice>
        <mc:Fallback xmlns="">
          <p:pic>
            <p:nvPicPr>
              <p:cNvPr id="58" name="Ink 57"/>
              <p:cNvPicPr/>
              <p:nvPr/>
            </p:nvPicPr>
            <p:blipFill>
              <a:blip r:embed="rId11"/>
              <a:stretch>
                <a:fillRect/>
              </a:stretch>
            </p:blipFill>
            <p:spPr>
              <a:xfrm>
                <a:off x="1882660" y="5280755"/>
                <a:ext cx="2640960" cy="844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1" name="Ink 60"/>
              <p14:cNvContentPartPr/>
              <p14:nvPr/>
            </p14:nvContentPartPr>
            <p14:xfrm>
              <a:off x="6316780" y="4346915"/>
              <a:ext cx="1276560" cy="109800"/>
            </p14:xfrm>
          </p:contentPart>
        </mc:Choice>
        <mc:Fallback xmlns="">
          <p:pic>
            <p:nvPicPr>
              <p:cNvPr id="61" name="Ink 60"/>
              <p:cNvPicPr/>
              <p:nvPr/>
            </p:nvPicPr>
            <p:blipFill>
              <a:blip r:embed="rId13"/>
              <a:stretch>
                <a:fillRect/>
              </a:stretch>
            </p:blipFill>
            <p:spPr>
              <a:xfrm>
                <a:off x="6305260" y="4326035"/>
                <a:ext cx="130284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5" name="Ink 64"/>
              <p14:cNvContentPartPr/>
              <p14:nvPr/>
            </p14:nvContentPartPr>
            <p14:xfrm>
              <a:off x="6796300" y="4543475"/>
              <a:ext cx="1804680" cy="391320"/>
            </p14:xfrm>
          </p:contentPart>
        </mc:Choice>
        <mc:Fallback xmlns="">
          <p:pic>
            <p:nvPicPr>
              <p:cNvPr id="65" name="Ink 64"/>
              <p:cNvPicPr/>
              <p:nvPr/>
            </p:nvPicPr>
            <p:blipFill>
              <a:blip r:embed="rId15"/>
              <a:stretch>
                <a:fillRect/>
              </a:stretch>
            </p:blipFill>
            <p:spPr>
              <a:xfrm>
                <a:off x="6774700" y="4518995"/>
                <a:ext cx="185760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8" name="Ink 77"/>
              <p14:cNvContentPartPr/>
              <p14:nvPr/>
            </p14:nvContentPartPr>
            <p14:xfrm>
              <a:off x="4122220" y="5983475"/>
              <a:ext cx="219240" cy="248040"/>
            </p14:xfrm>
          </p:contentPart>
        </mc:Choice>
        <mc:Fallback xmlns="">
          <p:pic>
            <p:nvPicPr>
              <p:cNvPr id="78" name="Ink 77"/>
              <p:cNvPicPr/>
              <p:nvPr/>
            </p:nvPicPr>
            <p:blipFill>
              <a:blip r:embed="rId17"/>
              <a:stretch>
                <a:fillRect/>
              </a:stretch>
            </p:blipFill>
            <p:spPr>
              <a:xfrm>
                <a:off x="4108180" y="5959355"/>
                <a:ext cx="25992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9" name="Ink 78"/>
              <p14:cNvContentPartPr/>
              <p14:nvPr/>
            </p14:nvContentPartPr>
            <p14:xfrm>
              <a:off x="4634860" y="5962235"/>
              <a:ext cx="271440" cy="483480"/>
            </p14:xfrm>
          </p:contentPart>
        </mc:Choice>
        <mc:Fallback xmlns="">
          <p:pic>
            <p:nvPicPr>
              <p:cNvPr id="79" name="Ink 78"/>
              <p:cNvPicPr/>
              <p:nvPr/>
            </p:nvPicPr>
            <p:blipFill>
              <a:blip r:embed="rId19"/>
              <a:stretch>
                <a:fillRect/>
              </a:stretch>
            </p:blipFill>
            <p:spPr>
              <a:xfrm>
                <a:off x="4626580" y="5937395"/>
                <a:ext cx="303120" cy="51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0" name="Ink 79"/>
              <p14:cNvContentPartPr/>
              <p14:nvPr/>
            </p14:nvContentPartPr>
            <p14:xfrm>
              <a:off x="4705420" y="5971595"/>
              <a:ext cx="156960" cy="420840"/>
            </p14:xfrm>
          </p:contentPart>
        </mc:Choice>
        <mc:Fallback xmlns="">
          <p:pic>
            <p:nvPicPr>
              <p:cNvPr id="80" name="Ink 79"/>
              <p:cNvPicPr/>
              <p:nvPr/>
            </p:nvPicPr>
            <p:blipFill>
              <a:blip r:embed="rId21"/>
              <a:stretch>
                <a:fillRect/>
              </a:stretch>
            </p:blipFill>
            <p:spPr>
              <a:xfrm>
                <a:off x="4687060" y="5947115"/>
                <a:ext cx="203040" cy="467640"/>
              </a:xfrm>
              <a:prstGeom prst="rect">
                <a:avLst/>
              </a:prstGeom>
            </p:spPr>
          </p:pic>
        </mc:Fallback>
      </mc:AlternateContent>
      <p:sp>
        <p:nvSpPr>
          <p:cNvPr id="6" name="Rectangle 5"/>
          <p:cNvSpPr/>
          <p:nvPr/>
        </p:nvSpPr>
        <p:spPr>
          <a:xfrm>
            <a:off x="5562600" y="5026595"/>
            <a:ext cx="3505200" cy="136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 also T </a:t>
            </a:r>
            <a:r>
              <a:rPr lang="en-US" dirty="0" err="1" smtClean="0"/>
              <a:t>Kitahara</a:t>
            </a:r>
            <a:r>
              <a:rPr lang="en-US" dirty="0" smtClean="0"/>
              <a:t> et al ‘18;</a:t>
            </a:r>
          </a:p>
          <a:p>
            <a:pPr algn="ctr"/>
            <a:r>
              <a:rPr lang="en-US" dirty="0" smtClean="0"/>
              <a:t>A. </a:t>
            </a:r>
            <a:r>
              <a:rPr lang="en-US" dirty="0" err="1" smtClean="0"/>
              <a:t>Alok</a:t>
            </a:r>
            <a:r>
              <a:rPr lang="en-US" dirty="0" smtClean="0"/>
              <a:t> et al ‘17</a:t>
            </a:r>
            <a:endParaRPr lang="en-US" dirty="0"/>
          </a:p>
        </p:txBody>
      </p:sp>
      <p:sp>
        <p:nvSpPr>
          <p:cNvPr id="8" name="Slide Number Placeholder 7"/>
          <p:cNvSpPr>
            <a:spLocks noGrp="1"/>
          </p:cNvSpPr>
          <p:nvPr>
            <p:ph type="sldNum" sz="quarter" idx="12"/>
          </p:nvPr>
        </p:nvSpPr>
        <p:spPr/>
        <p:txBody>
          <a:bodyPr/>
          <a:lstStyle/>
          <a:p>
            <a:fld id="{7200A3B2-4775-4E96-A30B-AD2D86D8F35C}" type="slidenum">
              <a:rPr lang="en-US" smtClean="0"/>
              <a:t>109</a:t>
            </a:fld>
            <a:endParaRPr lang="en-US"/>
          </a:p>
        </p:txBody>
      </p:sp>
    </p:spTree>
    <p:extLst>
      <p:ext uri="{BB962C8B-B14F-4D97-AF65-F5344CB8AC3E}">
        <p14:creationId xmlns:p14="http://schemas.microsoft.com/office/powerpoint/2010/main" val="408061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66688"/>
            <a:ext cx="8696325" cy="6524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3">
            <p14:nvContentPartPr>
              <p14:cNvPr id="57" name="Ink 56"/>
              <p14:cNvContentPartPr/>
              <p14:nvPr/>
            </p14:nvContentPartPr>
            <p14:xfrm>
              <a:off x="423787" y="2252198"/>
              <a:ext cx="1186920" cy="381600"/>
            </p14:xfrm>
          </p:contentPart>
        </mc:Choice>
        <mc:Fallback xmlns="">
          <p:pic>
            <p:nvPicPr>
              <p:cNvPr id="57" name="Ink 56"/>
              <p:cNvPicPr/>
              <p:nvPr/>
            </p:nvPicPr>
            <p:blipFill>
              <a:blip r:embed="rId6"/>
              <a:stretch>
                <a:fillRect/>
              </a:stretch>
            </p:blipFill>
            <p:spPr>
              <a:xfrm>
                <a:off x="415867" y="2244638"/>
                <a:ext cx="120420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45" name="Ink 1044"/>
              <p14:cNvContentPartPr/>
              <p14:nvPr/>
            </p14:nvContentPartPr>
            <p14:xfrm>
              <a:off x="3219187" y="1039718"/>
              <a:ext cx="3412800" cy="1398960"/>
            </p14:xfrm>
          </p:contentPart>
        </mc:Choice>
        <mc:Fallback xmlns="">
          <p:pic>
            <p:nvPicPr>
              <p:cNvPr id="1045" name="Ink 1044"/>
              <p:cNvPicPr/>
              <p:nvPr/>
            </p:nvPicPr>
            <p:blipFill>
              <a:blip r:embed="rId10"/>
              <a:stretch>
                <a:fillRect/>
              </a:stretch>
            </p:blipFill>
            <p:spPr>
              <a:xfrm>
                <a:off x="3211987" y="1029638"/>
                <a:ext cx="3430080" cy="1415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77" name="Ink 1076"/>
              <p14:cNvContentPartPr/>
              <p14:nvPr/>
            </p14:nvContentPartPr>
            <p14:xfrm>
              <a:off x="1791427" y="5409038"/>
              <a:ext cx="792720" cy="61200"/>
            </p14:xfrm>
          </p:contentPart>
        </mc:Choice>
        <mc:Fallback xmlns="">
          <p:pic>
            <p:nvPicPr>
              <p:cNvPr id="1077" name="Ink 1076"/>
              <p:cNvPicPr/>
              <p:nvPr/>
            </p:nvPicPr>
            <p:blipFill>
              <a:blip r:embed="rId12"/>
              <a:stretch>
                <a:fillRect/>
              </a:stretch>
            </p:blipFill>
            <p:spPr>
              <a:xfrm>
                <a:off x="1784227" y="5401478"/>
                <a:ext cx="80928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85" name="Ink 1084"/>
              <p14:cNvContentPartPr/>
              <p14:nvPr/>
            </p14:nvContentPartPr>
            <p14:xfrm>
              <a:off x="1806907" y="5464478"/>
              <a:ext cx="2306880" cy="443880"/>
            </p14:xfrm>
          </p:contentPart>
        </mc:Choice>
        <mc:Fallback xmlns="">
          <p:pic>
            <p:nvPicPr>
              <p:cNvPr id="1085" name="Ink 1084"/>
              <p:cNvPicPr/>
              <p:nvPr/>
            </p:nvPicPr>
            <p:blipFill>
              <a:blip r:embed="rId14"/>
              <a:stretch>
                <a:fillRect/>
              </a:stretch>
            </p:blipFill>
            <p:spPr>
              <a:xfrm>
                <a:off x="1801507" y="5459798"/>
                <a:ext cx="231804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90" name="Ink 1089"/>
              <p14:cNvContentPartPr/>
              <p14:nvPr/>
            </p14:nvContentPartPr>
            <p14:xfrm>
              <a:off x="2550667" y="5445758"/>
              <a:ext cx="516600" cy="9720"/>
            </p14:xfrm>
          </p:contentPart>
        </mc:Choice>
        <mc:Fallback xmlns="">
          <p:pic>
            <p:nvPicPr>
              <p:cNvPr id="1090" name="Ink 1089"/>
              <p:cNvPicPr/>
              <p:nvPr/>
            </p:nvPicPr>
            <p:blipFill>
              <a:blip r:embed="rId16"/>
              <a:stretch>
                <a:fillRect/>
              </a:stretch>
            </p:blipFill>
            <p:spPr>
              <a:xfrm>
                <a:off x="2542387" y="5436038"/>
                <a:ext cx="52992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46" name="Ink 1145"/>
              <p14:cNvContentPartPr/>
              <p14:nvPr/>
            </p14:nvContentPartPr>
            <p14:xfrm>
              <a:off x="1226587" y="4520558"/>
              <a:ext cx="1060200" cy="89640"/>
            </p14:xfrm>
          </p:contentPart>
        </mc:Choice>
        <mc:Fallback xmlns="">
          <p:pic>
            <p:nvPicPr>
              <p:cNvPr id="1146" name="Ink 1145"/>
              <p:cNvPicPr/>
              <p:nvPr/>
            </p:nvPicPr>
            <p:blipFill>
              <a:blip r:embed="rId20"/>
              <a:stretch>
                <a:fillRect/>
              </a:stretch>
            </p:blipFill>
            <p:spPr>
              <a:xfrm>
                <a:off x="1219027" y="4513358"/>
                <a:ext cx="10710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54" name="Ink 1153"/>
              <p14:cNvContentPartPr/>
              <p14:nvPr/>
            </p14:nvContentPartPr>
            <p14:xfrm>
              <a:off x="1183027" y="4584638"/>
              <a:ext cx="1249200" cy="498600"/>
            </p14:xfrm>
          </p:contentPart>
        </mc:Choice>
        <mc:Fallback xmlns="">
          <p:pic>
            <p:nvPicPr>
              <p:cNvPr id="1154" name="Ink 1153"/>
              <p:cNvPicPr/>
              <p:nvPr/>
            </p:nvPicPr>
            <p:blipFill>
              <a:blip r:embed="rId26"/>
              <a:stretch>
                <a:fillRect/>
              </a:stretch>
            </p:blipFill>
            <p:spPr>
              <a:xfrm>
                <a:off x="1177987" y="4577798"/>
                <a:ext cx="1263600" cy="512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161" name="Ink 1160"/>
              <p14:cNvContentPartPr/>
              <p14:nvPr/>
            </p14:nvContentPartPr>
            <p14:xfrm>
              <a:off x="2259787" y="1474238"/>
              <a:ext cx="3968640" cy="3126240"/>
            </p14:xfrm>
          </p:contentPart>
        </mc:Choice>
        <mc:Fallback xmlns="">
          <p:pic>
            <p:nvPicPr>
              <p:cNvPr id="1161" name="Ink 1160"/>
              <p:cNvPicPr/>
              <p:nvPr/>
            </p:nvPicPr>
            <p:blipFill>
              <a:blip r:embed="rId28"/>
              <a:stretch>
                <a:fillRect/>
              </a:stretch>
            </p:blipFill>
            <p:spPr>
              <a:xfrm>
                <a:off x="2255467" y="1462718"/>
                <a:ext cx="3978720" cy="3141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34" name="Ink 1233"/>
              <p14:cNvContentPartPr/>
              <p14:nvPr/>
            </p14:nvContentPartPr>
            <p14:xfrm>
              <a:off x="14827" y="756038"/>
              <a:ext cx="454320" cy="1636560"/>
            </p14:xfrm>
          </p:contentPart>
        </mc:Choice>
        <mc:Fallback xmlns="">
          <p:pic>
            <p:nvPicPr>
              <p:cNvPr id="1234" name="Ink 1233"/>
              <p:cNvPicPr/>
              <p:nvPr/>
            </p:nvPicPr>
            <p:blipFill>
              <a:blip r:embed="rId34"/>
              <a:stretch>
                <a:fillRect/>
              </a:stretch>
            </p:blipFill>
            <p:spPr>
              <a:xfrm>
                <a:off x="6907" y="748478"/>
                <a:ext cx="465480" cy="1649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272" name="Ink 1271"/>
              <p14:cNvContentPartPr/>
              <p14:nvPr/>
            </p14:nvContentPartPr>
            <p14:xfrm>
              <a:off x="7372147" y="5948318"/>
              <a:ext cx="673560" cy="393840"/>
            </p14:xfrm>
          </p:contentPart>
        </mc:Choice>
        <mc:Fallback xmlns="">
          <p:pic>
            <p:nvPicPr>
              <p:cNvPr id="1272" name="Ink 1271"/>
              <p:cNvPicPr/>
              <p:nvPr/>
            </p:nvPicPr>
            <p:blipFill>
              <a:blip r:embed="rId38"/>
              <a:stretch>
                <a:fillRect/>
              </a:stretch>
            </p:blipFill>
            <p:spPr>
              <a:xfrm>
                <a:off x="7363147" y="5939678"/>
                <a:ext cx="68940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276" name="Ink 1275"/>
              <p14:cNvContentPartPr/>
              <p14:nvPr/>
            </p14:nvContentPartPr>
            <p14:xfrm>
              <a:off x="4965547" y="6333878"/>
              <a:ext cx="3240" cy="0"/>
            </p14:xfrm>
          </p:contentPart>
        </mc:Choice>
        <mc:Fallback xmlns="">
          <p:pic>
            <p:nvPicPr>
              <p:cNvPr id="1276" name="Ink 1275"/>
              <p:cNvPicPr/>
              <p:nvPr/>
            </p:nvPicPr>
            <p:blipFill>
              <a:blip r:embed="rId40"/>
              <a:stretch>
                <a:fillRect/>
              </a:stretch>
            </p:blipFill>
            <p:spPr>
              <a:xfrm>
                <a:off x="-2160" y="-360"/>
                <a:ext cx="5400" cy="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316" name="Ink 1315"/>
              <p14:cNvContentPartPr/>
              <p14:nvPr/>
            </p14:nvContentPartPr>
            <p14:xfrm>
              <a:off x="1431787" y="5302478"/>
              <a:ext cx="355320" cy="212760"/>
            </p14:xfrm>
          </p:contentPart>
        </mc:Choice>
        <mc:Fallback xmlns="">
          <p:pic>
            <p:nvPicPr>
              <p:cNvPr id="1316" name="Ink 1315"/>
              <p:cNvPicPr/>
              <p:nvPr/>
            </p:nvPicPr>
            <p:blipFill>
              <a:blip r:embed="rId42"/>
              <a:stretch>
                <a:fillRect/>
              </a:stretch>
            </p:blipFill>
            <p:spPr>
              <a:xfrm>
                <a:off x="1423507" y="5294918"/>
                <a:ext cx="3693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 name="Ink 4"/>
              <p14:cNvContentPartPr/>
              <p14:nvPr/>
            </p14:nvContentPartPr>
            <p14:xfrm>
              <a:off x="7496422" y="3974850"/>
              <a:ext cx="1093680" cy="732960"/>
            </p14:xfrm>
          </p:contentPart>
        </mc:Choice>
        <mc:Fallback xmlns="">
          <p:pic>
            <p:nvPicPr>
              <p:cNvPr id="5" name="Ink 4"/>
              <p:cNvPicPr/>
              <p:nvPr/>
            </p:nvPicPr>
            <p:blipFill>
              <a:blip r:embed="rId44"/>
              <a:stretch>
                <a:fillRect/>
              </a:stretch>
            </p:blipFill>
            <p:spPr>
              <a:xfrm>
                <a:off x="7469062" y="3947850"/>
                <a:ext cx="1150560" cy="7873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 name="Ink 5"/>
              <p14:cNvContentPartPr/>
              <p14:nvPr/>
            </p14:nvContentPartPr>
            <p14:xfrm>
              <a:off x="5858347" y="5121758"/>
              <a:ext cx="3033000" cy="547560"/>
            </p14:xfrm>
          </p:contentPart>
        </mc:Choice>
        <mc:Fallback xmlns="">
          <p:pic>
            <p:nvPicPr>
              <p:cNvPr id="6" name="Ink 5"/>
              <p:cNvPicPr/>
              <p:nvPr/>
            </p:nvPicPr>
            <p:blipFill>
              <a:blip r:embed="rId46"/>
              <a:stretch>
                <a:fillRect/>
              </a:stretch>
            </p:blipFill>
            <p:spPr>
              <a:xfrm>
                <a:off x="5853307" y="5115278"/>
                <a:ext cx="304272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 name="Ink 8"/>
              <p14:cNvContentPartPr/>
              <p14:nvPr/>
            </p14:nvContentPartPr>
            <p14:xfrm>
              <a:off x="3012547" y="5371958"/>
              <a:ext cx="5466240" cy="1126440"/>
            </p14:xfrm>
          </p:contentPart>
        </mc:Choice>
        <mc:Fallback xmlns="">
          <p:pic>
            <p:nvPicPr>
              <p:cNvPr id="9" name="Ink 8"/>
              <p:cNvPicPr/>
              <p:nvPr/>
            </p:nvPicPr>
            <p:blipFill>
              <a:blip r:embed="rId48"/>
              <a:stretch>
                <a:fillRect/>
              </a:stretch>
            </p:blipFill>
            <p:spPr>
              <a:xfrm>
                <a:off x="3006787" y="5364038"/>
                <a:ext cx="5475600" cy="11448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 name="Ink 9"/>
              <p14:cNvContentPartPr/>
              <p14:nvPr/>
            </p14:nvContentPartPr>
            <p14:xfrm>
              <a:off x="80707" y="413678"/>
              <a:ext cx="2317320" cy="443160"/>
            </p14:xfrm>
          </p:contentPart>
        </mc:Choice>
        <mc:Fallback xmlns="">
          <p:pic>
            <p:nvPicPr>
              <p:cNvPr id="10" name="Ink 9"/>
              <p:cNvPicPr/>
              <p:nvPr/>
            </p:nvPicPr>
            <p:blipFill>
              <a:blip r:embed="rId50"/>
              <a:stretch>
                <a:fillRect/>
              </a:stretch>
            </p:blipFill>
            <p:spPr>
              <a:xfrm>
                <a:off x="72787" y="403598"/>
                <a:ext cx="233532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1" name="Ink 10"/>
              <p14:cNvContentPartPr/>
              <p14:nvPr/>
            </p14:nvContentPartPr>
            <p14:xfrm>
              <a:off x="8506867" y="475155"/>
              <a:ext cx="132120" cy="162360"/>
            </p14:xfrm>
          </p:contentPart>
        </mc:Choice>
        <mc:Fallback xmlns="">
          <p:pic>
            <p:nvPicPr>
              <p:cNvPr id="11" name="Ink 10"/>
              <p:cNvPicPr/>
              <p:nvPr/>
            </p:nvPicPr>
            <p:blipFill>
              <a:blip r:embed="rId52"/>
              <a:stretch>
                <a:fillRect/>
              </a:stretch>
            </p:blipFill>
            <p:spPr>
              <a:xfrm>
                <a:off x="8493547" y="461475"/>
                <a:ext cx="15984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 name="Ink 11"/>
              <p14:cNvContentPartPr/>
              <p14:nvPr/>
            </p14:nvContentPartPr>
            <p14:xfrm>
              <a:off x="2917147" y="678998"/>
              <a:ext cx="5685480" cy="723240"/>
            </p14:xfrm>
          </p:contentPart>
        </mc:Choice>
        <mc:Fallback xmlns="">
          <p:pic>
            <p:nvPicPr>
              <p:cNvPr id="12" name="Ink 11"/>
              <p:cNvPicPr/>
              <p:nvPr/>
            </p:nvPicPr>
            <p:blipFill>
              <a:blip r:embed="rId54"/>
              <a:stretch>
                <a:fillRect/>
              </a:stretch>
            </p:blipFill>
            <p:spPr>
              <a:xfrm>
                <a:off x="2909587" y="670718"/>
                <a:ext cx="5701320" cy="7401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3" name="Ink 12"/>
              <p14:cNvContentPartPr/>
              <p14:nvPr/>
            </p14:nvContentPartPr>
            <p14:xfrm>
              <a:off x="6154987" y="1022798"/>
              <a:ext cx="2919600" cy="934920"/>
            </p14:xfrm>
          </p:contentPart>
        </mc:Choice>
        <mc:Fallback xmlns="">
          <p:pic>
            <p:nvPicPr>
              <p:cNvPr id="13" name="Ink 12"/>
              <p:cNvPicPr/>
              <p:nvPr/>
            </p:nvPicPr>
            <p:blipFill>
              <a:blip r:embed="rId56"/>
              <a:stretch>
                <a:fillRect/>
              </a:stretch>
            </p:blipFill>
            <p:spPr>
              <a:xfrm>
                <a:off x="6145627" y="1013078"/>
                <a:ext cx="2939760" cy="9511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4" name="Ink 13"/>
              <p14:cNvContentPartPr/>
              <p14:nvPr/>
            </p14:nvContentPartPr>
            <p14:xfrm>
              <a:off x="1641667" y="2215118"/>
              <a:ext cx="1626480" cy="491400"/>
            </p14:xfrm>
          </p:contentPart>
        </mc:Choice>
        <mc:Fallback xmlns="">
          <p:pic>
            <p:nvPicPr>
              <p:cNvPr id="14" name="Ink 13"/>
              <p:cNvPicPr/>
              <p:nvPr/>
            </p:nvPicPr>
            <p:blipFill>
              <a:blip r:embed="rId58"/>
              <a:stretch>
                <a:fillRect/>
              </a:stretch>
            </p:blipFill>
            <p:spPr>
              <a:xfrm>
                <a:off x="1634827" y="2206478"/>
                <a:ext cx="1639440" cy="508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5" name="Ink 14"/>
              <p14:cNvContentPartPr/>
              <p14:nvPr/>
            </p14:nvContentPartPr>
            <p14:xfrm>
              <a:off x="2647507" y="4399958"/>
              <a:ext cx="24840" cy="30600"/>
            </p14:xfrm>
          </p:contentPart>
        </mc:Choice>
        <mc:Fallback xmlns="">
          <p:pic>
            <p:nvPicPr>
              <p:cNvPr id="15" name="Ink 14"/>
              <p:cNvPicPr/>
              <p:nvPr/>
            </p:nvPicPr>
            <p:blipFill>
              <a:blip r:embed="rId60"/>
              <a:stretch>
                <a:fillRect/>
              </a:stretch>
            </p:blipFill>
            <p:spPr>
              <a:xfrm>
                <a:off x="2644987" y="4397078"/>
                <a:ext cx="302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6" name="Ink 15"/>
              <p14:cNvContentPartPr/>
              <p14:nvPr/>
            </p14:nvContentPartPr>
            <p14:xfrm>
              <a:off x="1159627" y="4601558"/>
              <a:ext cx="96840" cy="423720"/>
            </p14:xfrm>
          </p:contentPart>
        </mc:Choice>
        <mc:Fallback xmlns="">
          <p:pic>
            <p:nvPicPr>
              <p:cNvPr id="16" name="Ink 15"/>
              <p:cNvPicPr/>
              <p:nvPr/>
            </p:nvPicPr>
            <p:blipFill>
              <a:blip r:embed="rId62"/>
              <a:stretch>
                <a:fillRect/>
              </a:stretch>
            </p:blipFill>
            <p:spPr>
              <a:xfrm>
                <a:off x="1152427" y="4597238"/>
                <a:ext cx="106920" cy="4352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7" name="Ink 16"/>
              <p14:cNvContentPartPr/>
              <p14:nvPr/>
            </p14:nvContentPartPr>
            <p14:xfrm>
              <a:off x="7363582" y="5495078"/>
              <a:ext cx="1350645" cy="853612"/>
            </p14:xfrm>
          </p:contentPart>
        </mc:Choice>
        <mc:Fallback xmlns="">
          <p:pic>
            <p:nvPicPr>
              <p:cNvPr id="17" name="Ink 16"/>
              <p:cNvPicPr/>
              <p:nvPr/>
            </p:nvPicPr>
            <p:blipFill>
              <a:blip r:embed="rId64"/>
              <a:stretch>
                <a:fillRect/>
              </a:stretch>
            </p:blipFill>
            <p:spPr>
              <a:xfrm>
                <a:off x="7334784" y="5481037"/>
                <a:ext cx="1393843" cy="896455"/>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11</a:t>
            </a:fld>
            <a:endParaRPr lang="en-US"/>
          </a:p>
        </p:txBody>
      </p:sp>
    </p:spTree>
    <p:extLst>
      <p:ext uri="{BB962C8B-B14F-4D97-AF65-F5344CB8AC3E}">
        <p14:creationId xmlns:p14="http://schemas.microsoft.com/office/powerpoint/2010/main" val="352519319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More Opportunities in tau</a:t>
            </a:r>
            <a:endParaRPr lang="en-US" b="1" dirty="0"/>
          </a:p>
        </p:txBody>
      </p:sp>
      <p:sp>
        <p:nvSpPr>
          <p:cNvPr id="3" name="Content Placeholder 2"/>
          <p:cNvSpPr>
            <a:spLocks noGrp="1"/>
          </p:cNvSpPr>
          <p:nvPr>
            <p:ph idx="1"/>
          </p:nvPr>
        </p:nvSpPr>
        <p:spPr/>
        <p:txBody>
          <a:bodyPr/>
          <a:lstStyle/>
          <a:p>
            <a:endParaRPr lang="en-US" dirty="0" smtClean="0"/>
          </a:p>
          <a:p>
            <a:r>
              <a:rPr lang="en-US" sz="3800" b="1" dirty="0" smtClean="0">
                <a:solidFill>
                  <a:srgbClr val="C00000"/>
                </a:solidFill>
              </a:rPr>
              <a:t>Techniques to Improve determination of magnetic and electric dipole moments of tau</a:t>
            </a:r>
          </a:p>
          <a:p>
            <a:endParaRPr lang="en-US" b="1" dirty="0"/>
          </a:p>
          <a:p>
            <a:r>
              <a:rPr lang="en-US" b="1" dirty="0" smtClean="0"/>
              <a:t>Key point : Borrow ideas determination for the top quark….</a:t>
            </a:r>
            <a:r>
              <a:rPr lang="en-US" b="1" dirty="0" err="1" smtClean="0"/>
              <a:t>i.e</a:t>
            </a:r>
            <a:r>
              <a:rPr lang="en-US" b="1" dirty="0" smtClean="0"/>
              <a:t> an “elementary fermion”</a:t>
            </a: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110</a:t>
            </a:fld>
            <a:endParaRPr lang="en-US"/>
          </a:p>
        </p:txBody>
      </p:sp>
    </p:spTree>
    <p:extLst>
      <p:ext uri="{BB962C8B-B14F-4D97-AF65-F5344CB8AC3E}">
        <p14:creationId xmlns:p14="http://schemas.microsoft.com/office/powerpoint/2010/main" val="364503110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796463" cy="676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200A3B2-4775-4E96-A30B-AD2D86D8F35C}" type="slidenum">
              <a:rPr lang="en-US" smtClean="0"/>
              <a:t>111</a:t>
            </a:fld>
            <a:endParaRPr lang="en-US"/>
          </a:p>
        </p:txBody>
      </p:sp>
    </p:spTree>
    <p:extLst>
      <p:ext uri="{BB962C8B-B14F-4D97-AF65-F5344CB8AC3E}">
        <p14:creationId xmlns:p14="http://schemas.microsoft.com/office/powerpoint/2010/main" val="11836196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8475"/>
            <a:ext cx="10115550" cy="331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0" name="Ink 19"/>
              <p14:cNvContentPartPr/>
              <p14:nvPr/>
            </p14:nvContentPartPr>
            <p14:xfrm>
              <a:off x="930006" y="5277768"/>
              <a:ext cx="7079040" cy="1355400"/>
            </p14:xfrm>
          </p:contentPart>
        </mc:Choice>
        <mc:Fallback xmlns="">
          <p:pic>
            <p:nvPicPr>
              <p:cNvPr id="20" name="Ink 19"/>
              <p:cNvPicPr/>
              <p:nvPr/>
            </p:nvPicPr>
            <p:blipFill>
              <a:blip r:embed="rId4"/>
              <a:stretch>
                <a:fillRect/>
              </a:stretch>
            </p:blipFill>
            <p:spPr>
              <a:xfrm>
                <a:off x="908766" y="5260848"/>
                <a:ext cx="7121880" cy="1396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0" name="Ink 59"/>
              <p14:cNvContentPartPr/>
              <p14:nvPr/>
            </p14:nvContentPartPr>
            <p14:xfrm>
              <a:off x="8684406" y="3796728"/>
              <a:ext cx="1049760" cy="1699920"/>
            </p14:xfrm>
          </p:contentPart>
        </mc:Choice>
        <mc:Fallback xmlns="">
          <p:pic>
            <p:nvPicPr>
              <p:cNvPr id="60" name="Ink 59"/>
              <p:cNvPicPr/>
              <p:nvPr/>
            </p:nvPicPr>
            <p:blipFill>
              <a:blip r:embed="rId6"/>
              <a:stretch>
                <a:fillRect/>
              </a:stretch>
            </p:blipFill>
            <p:spPr>
              <a:xfrm>
                <a:off x="8662086" y="3767928"/>
                <a:ext cx="1091160" cy="1737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04" name="Ink 4103"/>
              <p14:cNvContentPartPr/>
              <p14:nvPr/>
            </p14:nvContentPartPr>
            <p14:xfrm>
              <a:off x="8803206" y="881808"/>
              <a:ext cx="360" cy="360"/>
            </p14:xfrm>
          </p:contentPart>
        </mc:Choice>
        <mc:Fallback xmlns="">
          <p:pic>
            <p:nvPicPr>
              <p:cNvPr id="4104" name="Ink 4103"/>
              <p:cNvPicPr/>
              <p:nvPr/>
            </p:nvPicPr>
            <p:blipFill>
              <a:blip r:embed="rId8"/>
              <a:stretch>
                <a:fillRect/>
              </a:stretch>
            </p:blipFill>
            <p:spPr>
              <a:xfrm>
                <a:off x="8779086" y="857688"/>
                <a:ext cx="48600" cy="48600"/>
              </a:xfrm>
              <a:prstGeom prst="rect">
                <a:avLst/>
              </a:prstGeom>
            </p:spPr>
          </p:pic>
        </mc:Fallback>
      </mc:AlternateContent>
      <p:sp>
        <p:nvSpPr>
          <p:cNvPr id="4" name="Rectangle 3"/>
          <p:cNvSpPr/>
          <p:nvPr/>
        </p:nvSpPr>
        <p:spPr>
          <a:xfrm>
            <a:off x="4038600" y="5955468"/>
            <a:ext cx="4953000" cy="521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Nowadays, full-QCD, </a:t>
            </a:r>
            <a:r>
              <a:rPr lang="en-US" dirty="0" err="1" smtClean="0"/>
              <a:t>fB</a:t>
            </a:r>
            <a:r>
              <a:rPr lang="en-US" dirty="0" smtClean="0"/>
              <a:t>, \xi, Bk &lt;~2%; </a:t>
            </a:r>
            <a:r>
              <a:rPr lang="en-US" dirty="0" err="1" smtClean="0"/>
              <a:t>Vub</a:t>
            </a:r>
            <a:r>
              <a:rPr lang="en-US" dirty="0" smtClean="0"/>
              <a:t> ~5% &amp;</a:t>
            </a:r>
          </a:p>
          <a:p>
            <a:pPr algn="ctr"/>
            <a:r>
              <a:rPr lang="en-US" dirty="0" smtClean="0"/>
              <a:t>Lattice being used in many new </a:t>
            </a:r>
            <a:r>
              <a:rPr lang="en-US" dirty="0" err="1" smtClean="0"/>
              <a:t>pheno</a:t>
            </a:r>
            <a:r>
              <a:rPr lang="en-US" dirty="0" smtClean="0"/>
              <a:t>. </a:t>
            </a:r>
            <a:r>
              <a:rPr lang="en-US" dirty="0" err="1" smtClean="0"/>
              <a:t>Appls</a:t>
            </a:r>
            <a:r>
              <a:rPr lang="en-US" dirty="0" smtClean="0"/>
              <a:t>.</a:t>
            </a:r>
            <a:endParaRPr lang="en-US" dirty="0"/>
          </a:p>
        </p:txBody>
      </p:sp>
      <mc:AlternateContent xmlns:mc="http://schemas.openxmlformats.org/markup-compatibility/2006" xmlns:p14="http://schemas.microsoft.com/office/powerpoint/2010/main">
        <mc:Choice Requires="p14">
          <p:contentPart p14:bwMode="auto" r:id="rId9">
            <p14:nvContentPartPr>
              <p14:cNvPr id="12" name="Ink 11"/>
              <p14:cNvContentPartPr/>
              <p14:nvPr/>
            </p14:nvContentPartPr>
            <p14:xfrm>
              <a:off x="1299547" y="1048140"/>
              <a:ext cx="7131600" cy="596880"/>
            </p14:xfrm>
          </p:contentPart>
        </mc:Choice>
        <mc:Fallback xmlns="">
          <p:pic>
            <p:nvPicPr>
              <p:cNvPr id="12" name="Ink 11"/>
              <p:cNvPicPr/>
              <p:nvPr/>
            </p:nvPicPr>
            <p:blipFill>
              <a:blip r:embed="rId10"/>
              <a:stretch>
                <a:fillRect/>
              </a:stretch>
            </p:blipFill>
            <p:spPr>
              <a:xfrm>
                <a:off x="1281547" y="1027980"/>
                <a:ext cx="7162560" cy="641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p14:cNvContentPartPr/>
              <p14:nvPr/>
            </p14:nvContentPartPr>
            <p14:xfrm>
              <a:off x="7507747" y="2263140"/>
              <a:ext cx="857160" cy="290880"/>
            </p14:xfrm>
          </p:contentPart>
        </mc:Choice>
        <mc:Fallback xmlns="">
          <p:pic>
            <p:nvPicPr>
              <p:cNvPr id="43" name="Ink 42"/>
              <p:cNvPicPr/>
              <p:nvPr/>
            </p:nvPicPr>
            <p:blipFill>
              <a:blip r:embed="rId12"/>
              <a:stretch>
                <a:fillRect/>
              </a:stretch>
            </p:blipFill>
            <p:spPr>
              <a:xfrm>
                <a:off x="7487587" y="2238300"/>
                <a:ext cx="89640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195067" y="1447530"/>
              <a:ext cx="8086680" cy="795240"/>
            </p14:xfrm>
          </p:contentPart>
        </mc:Choice>
        <mc:Fallback xmlns="">
          <p:pic>
            <p:nvPicPr>
              <p:cNvPr id="10" name="Ink 9"/>
              <p:cNvPicPr/>
              <p:nvPr/>
            </p:nvPicPr>
            <p:blipFill>
              <a:blip r:embed="rId14"/>
              <a:stretch>
                <a:fillRect/>
              </a:stretch>
            </p:blipFill>
            <p:spPr>
              <a:xfrm>
                <a:off x="176347" y="1427730"/>
                <a:ext cx="8132040" cy="841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Ink 50"/>
              <p14:cNvContentPartPr/>
              <p14:nvPr/>
            </p14:nvContentPartPr>
            <p14:xfrm>
              <a:off x="6031387" y="1793130"/>
              <a:ext cx="0" cy="0"/>
            </p14:xfrm>
          </p:contentPart>
        </mc:Choice>
        <mc:Fallback xmlns="">
          <p:pic>
            <p:nvPicPr>
              <p:cNvPr id="51" name="Ink 50"/>
              <p:cNvPicPr/>
              <p:nvPr/>
            </p:nvPicPr>
            <p:blipFill>
              <a:blip r:embed="rId16"/>
              <a:stretch>
                <a:fillRect/>
              </a:stretch>
            </p:blipFill>
            <p:spPr>
              <a:xfrm>
                <a:off x="0" y="0"/>
                <a:ext cx="0" cy="0"/>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112</a:t>
            </a:fld>
            <a:endParaRPr lang="en-US"/>
          </a:p>
        </p:txBody>
      </p:sp>
    </p:spTree>
    <p:extLst>
      <p:ext uri="{BB962C8B-B14F-4D97-AF65-F5344CB8AC3E}">
        <p14:creationId xmlns:p14="http://schemas.microsoft.com/office/powerpoint/2010/main" val="144440621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59626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1598250" y="1262130"/>
              <a:ext cx="6249240" cy="3651480"/>
            </p14:xfrm>
          </p:contentPart>
        </mc:Choice>
        <mc:Fallback xmlns="">
          <p:pic>
            <p:nvPicPr>
              <p:cNvPr id="11" name="Ink 10"/>
              <p:cNvPicPr/>
              <p:nvPr/>
            </p:nvPicPr>
            <p:blipFill>
              <a:blip r:embed="rId4"/>
              <a:stretch>
                <a:fillRect/>
              </a:stretch>
            </p:blipFill>
            <p:spPr>
              <a:xfrm>
                <a:off x="1579170" y="1243770"/>
                <a:ext cx="6284160" cy="427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p14:cNvContentPartPr/>
              <p14:nvPr/>
            </p14:nvContentPartPr>
            <p14:xfrm>
              <a:off x="2735490" y="4592490"/>
              <a:ext cx="5957640" cy="1083240"/>
            </p14:xfrm>
          </p:contentPart>
        </mc:Choice>
        <mc:Fallback xmlns="">
          <p:pic>
            <p:nvPicPr>
              <p:cNvPr id="17" name="Ink 16"/>
              <p:cNvPicPr/>
              <p:nvPr/>
            </p:nvPicPr>
            <p:blipFill>
              <a:blip r:embed="rId6"/>
              <a:stretch>
                <a:fillRect/>
              </a:stretch>
            </p:blipFill>
            <p:spPr>
              <a:xfrm>
                <a:off x="2713170" y="4567282"/>
                <a:ext cx="5988960" cy="1130056"/>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113</a:t>
            </a:fld>
            <a:endParaRPr lang="en-US"/>
          </a:p>
        </p:txBody>
      </p:sp>
    </p:spTree>
    <p:extLst>
      <p:ext uri="{BB962C8B-B14F-4D97-AF65-F5344CB8AC3E}">
        <p14:creationId xmlns:p14="http://schemas.microsoft.com/office/powerpoint/2010/main" val="16100341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244600"/>
            <a:ext cx="6286500" cy="436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1397000"/>
            <a:ext cx="6286500" cy="436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7" name="Ink 46"/>
              <p14:cNvContentPartPr/>
              <p14:nvPr/>
            </p14:nvContentPartPr>
            <p14:xfrm>
              <a:off x="181386" y="698144"/>
              <a:ext cx="2228400" cy="1528560"/>
            </p14:xfrm>
          </p:contentPart>
        </mc:Choice>
        <mc:Fallback xmlns="">
          <p:pic>
            <p:nvPicPr>
              <p:cNvPr id="47" name="Ink 46"/>
              <p:cNvPicPr/>
              <p:nvPr/>
            </p:nvPicPr>
            <p:blipFill>
              <a:blip r:embed="rId4"/>
              <a:stretch>
                <a:fillRect/>
              </a:stretch>
            </p:blipFill>
            <p:spPr>
              <a:xfrm>
                <a:off x="161946" y="678704"/>
                <a:ext cx="2273400" cy="1572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2" name="Ink 61"/>
              <p14:cNvContentPartPr/>
              <p14:nvPr/>
            </p14:nvContentPartPr>
            <p14:xfrm>
              <a:off x="6034626" y="1131944"/>
              <a:ext cx="2372760" cy="961920"/>
            </p14:xfrm>
          </p:contentPart>
        </mc:Choice>
        <mc:Fallback xmlns="">
          <p:pic>
            <p:nvPicPr>
              <p:cNvPr id="62" name="Ink 61"/>
              <p:cNvPicPr/>
              <p:nvPr/>
            </p:nvPicPr>
            <p:blipFill>
              <a:blip r:embed="rId6"/>
              <a:stretch>
                <a:fillRect/>
              </a:stretch>
            </p:blipFill>
            <p:spPr>
              <a:xfrm>
                <a:off x="6022026" y="1122944"/>
                <a:ext cx="2394360" cy="98856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114</a:t>
            </a:fld>
            <a:endParaRPr lang="en-US"/>
          </a:p>
        </p:txBody>
      </p:sp>
    </p:spTree>
    <p:extLst>
      <p:ext uri="{BB962C8B-B14F-4D97-AF65-F5344CB8AC3E}">
        <p14:creationId xmlns:p14="http://schemas.microsoft.com/office/powerpoint/2010/main" val="12424456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752599"/>
          </a:xfrm>
        </p:spPr>
        <p:txBody>
          <a:bodyPr/>
          <a:lstStyle/>
          <a:p>
            <a:r>
              <a:rPr lang="en-US" dirty="0" smtClean="0"/>
              <a:t>Possible new physics opportunities in tau’s</a:t>
            </a:r>
            <a:endParaRPr lang="en-US" dirty="0"/>
          </a:p>
        </p:txBody>
      </p:sp>
      <p:sp>
        <p:nvSpPr>
          <p:cNvPr id="3" name="Subtitle 2"/>
          <p:cNvSpPr>
            <a:spLocks noGrp="1"/>
          </p:cNvSpPr>
          <p:nvPr>
            <p:ph type="subTitle" idx="1"/>
          </p:nvPr>
        </p:nvSpPr>
        <p:spPr>
          <a:xfrm>
            <a:off x="1371600" y="2133600"/>
            <a:ext cx="6400800" cy="3505200"/>
          </a:xfrm>
        </p:spPr>
        <p:txBody>
          <a:bodyPr>
            <a:normAutofit/>
          </a:bodyPr>
          <a:lstStyle/>
          <a:p>
            <a:endParaRPr lang="en-US" dirty="0"/>
          </a:p>
          <a:p>
            <a:r>
              <a:rPr lang="en-US" dirty="0" err="1" smtClean="0"/>
              <a:t>Ack</a:t>
            </a:r>
            <a:r>
              <a:rPr lang="en-US" dirty="0" smtClean="0"/>
              <a:t>: lattice disc with local [RBC-UKQCD] Bruno, </a:t>
            </a:r>
            <a:r>
              <a:rPr lang="en-US" dirty="0" err="1" smtClean="0"/>
              <a:t>Izubuchi</a:t>
            </a:r>
            <a:r>
              <a:rPr lang="en-US" dirty="0" smtClean="0"/>
              <a:t>, </a:t>
            </a:r>
            <a:r>
              <a:rPr lang="en-US" dirty="0" err="1" smtClean="0"/>
              <a:t>Lehner</a:t>
            </a:r>
            <a:r>
              <a:rPr lang="en-US" dirty="0" smtClean="0"/>
              <a:t> and Meyer</a:t>
            </a:r>
            <a:r>
              <a:rPr lang="en-US" dirty="0"/>
              <a:t>.</a:t>
            </a:r>
            <a:endParaRPr lang="en-US" dirty="0" smtClean="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5" name="Slide Number Placeholder 4"/>
          <p:cNvSpPr>
            <a:spLocks noGrp="1"/>
          </p:cNvSpPr>
          <p:nvPr>
            <p:ph type="sldNum" sz="quarter" idx="12"/>
          </p:nvPr>
        </p:nvSpPr>
        <p:spPr/>
        <p:txBody>
          <a:bodyPr/>
          <a:lstStyle/>
          <a:p>
            <a:fld id="{7200A3B2-4775-4E96-A30B-AD2D86D8F35C}" type="slidenum">
              <a:rPr lang="en-US" smtClean="0"/>
              <a:t>115</a:t>
            </a:fld>
            <a:endParaRPr lang="en-US"/>
          </a:p>
        </p:txBody>
      </p:sp>
    </p:spTree>
    <p:extLst>
      <p:ext uri="{BB962C8B-B14F-4D97-AF65-F5344CB8AC3E}">
        <p14:creationId xmlns:p14="http://schemas.microsoft.com/office/powerpoint/2010/main" val="4388388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US+JP IF; Soni (BNL-HET)</a:t>
            </a:r>
            <a:endParaRPr lang="en-US"/>
          </a:p>
        </p:txBody>
      </p:sp>
      <p:pic>
        <p:nvPicPr>
          <p:cNvPr id="4" name="Picture 3"/>
          <p:cNvPicPr>
            <a:picLocks noChangeAspect="1"/>
          </p:cNvPicPr>
          <p:nvPr/>
        </p:nvPicPr>
        <p:blipFill>
          <a:blip r:embed="rId3"/>
          <a:stretch>
            <a:fillRect/>
          </a:stretch>
        </p:blipFill>
        <p:spPr>
          <a:xfrm>
            <a:off x="1143000" y="1319212"/>
            <a:ext cx="6858000" cy="4852988"/>
          </a:xfrm>
          <a:prstGeom prst="rect">
            <a:avLst/>
          </a:prstGeom>
        </p:spPr>
      </p:pic>
      <p:pic>
        <p:nvPicPr>
          <p:cNvPr id="5" name="Picture 4"/>
          <p:cNvPicPr>
            <a:picLocks noChangeAspect="1"/>
          </p:cNvPicPr>
          <p:nvPr/>
        </p:nvPicPr>
        <p:blipFill>
          <a:blip r:embed="rId4"/>
          <a:stretch>
            <a:fillRect/>
          </a:stretch>
        </p:blipFill>
        <p:spPr>
          <a:xfrm>
            <a:off x="1085851" y="58352"/>
            <a:ext cx="6915150" cy="1152525"/>
          </a:xfrm>
          <a:prstGeom prst="rect">
            <a:avLst/>
          </a:prstGeom>
        </p:spPr>
      </p:pic>
      <p:sp>
        <p:nvSpPr>
          <p:cNvPr id="6" name="Rectangle 5"/>
          <p:cNvSpPr/>
          <p:nvPr/>
        </p:nvSpPr>
        <p:spPr>
          <a:xfrm>
            <a:off x="1200150" y="5943602"/>
            <a:ext cx="2743200" cy="777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With C. Bernard</a:t>
            </a:r>
          </a:p>
          <a:p>
            <a:pPr algn="ctr"/>
            <a:r>
              <a:rPr lang="en-US" b="1" dirty="0">
                <a:solidFill>
                  <a:schemeClr val="tx1"/>
                </a:solidFill>
              </a:rPr>
              <a:t>[UCLA]</a:t>
            </a:r>
          </a:p>
        </p:txBody>
      </p:sp>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5647966" y="2438327"/>
              <a:ext cx="1283580" cy="136800"/>
            </p14:xfrm>
          </p:contentPart>
        </mc:Choice>
        <mc:Fallback xmlns="">
          <p:pic>
            <p:nvPicPr>
              <p:cNvPr id="8" name="Ink 7"/>
              <p:cNvPicPr/>
              <p:nvPr/>
            </p:nvPicPr>
            <p:blipFill>
              <a:blip r:embed="rId6"/>
              <a:stretch>
                <a:fillRect/>
              </a:stretch>
            </p:blipFill>
            <p:spPr>
              <a:xfrm>
                <a:off x="7506501" y="2413847"/>
                <a:ext cx="1760040" cy="185400"/>
              </a:xfrm>
              <a:prstGeom prst="rect">
                <a:avLst/>
              </a:prstGeom>
            </p:spPr>
          </p:pic>
        </mc:Fallback>
      </mc:AlternateContent>
      <p:sp>
        <p:nvSpPr>
          <p:cNvPr id="7" name="Rectangle 6"/>
          <p:cNvSpPr/>
          <p:nvPr/>
        </p:nvSpPr>
        <p:spPr>
          <a:xfrm>
            <a:off x="5257800" y="5867400"/>
            <a:ext cx="3810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Serves as a template for the need of </a:t>
            </a:r>
          </a:p>
          <a:p>
            <a:pPr algn="ctr"/>
            <a:r>
              <a:rPr lang="en-US" sz="1600" dirty="0" smtClean="0"/>
              <a:t>Lattice calculations for more economical use of almost all experimental data</a:t>
            </a:r>
          </a:p>
          <a:p>
            <a:pPr algn="ctr"/>
            <a:r>
              <a:rPr lang="en-US" sz="1600" dirty="0" smtClean="0"/>
              <a:t>From IF</a:t>
            </a:r>
            <a:endParaRPr lang="en-US" sz="1600" dirty="0"/>
          </a:p>
        </p:txBody>
      </p:sp>
      <p:sp>
        <p:nvSpPr>
          <p:cNvPr id="9" name="Slide Number Placeholder 8"/>
          <p:cNvSpPr>
            <a:spLocks noGrp="1"/>
          </p:cNvSpPr>
          <p:nvPr>
            <p:ph type="sldNum" sz="quarter" idx="12"/>
          </p:nvPr>
        </p:nvSpPr>
        <p:spPr/>
        <p:txBody>
          <a:bodyPr/>
          <a:lstStyle/>
          <a:p>
            <a:fld id="{7200A3B2-4775-4E96-A30B-AD2D86D8F35C}" type="slidenum">
              <a:rPr lang="en-US" smtClean="0"/>
              <a:t>116</a:t>
            </a:fld>
            <a:endParaRPr lang="en-US"/>
          </a:p>
        </p:txBody>
      </p:sp>
    </p:spTree>
    <p:extLst>
      <p:ext uri="{BB962C8B-B14F-4D97-AF65-F5344CB8AC3E}">
        <p14:creationId xmlns:p14="http://schemas.microsoft.com/office/powerpoint/2010/main" val="369485853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988" y="958850"/>
            <a:ext cx="5786437" cy="493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5111580" y="1397970"/>
              <a:ext cx="1302480" cy="52200"/>
            </p14:xfrm>
          </p:contentPart>
        </mc:Choice>
        <mc:Fallback xmlns="">
          <p:pic>
            <p:nvPicPr>
              <p:cNvPr id="7" name="Ink 6"/>
              <p:cNvPicPr/>
              <p:nvPr/>
            </p:nvPicPr>
            <p:blipFill>
              <a:blip r:embed="rId4"/>
              <a:stretch>
                <a:fillRect/>
              </a:stretch>
            </p:blipFill>
            <p:spPr>
              <a:xfrm>
                <a:off x="5105100" y="1383210"/>
                <a:ext cx="132408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201006" y="504090"/>
              <a:ext cx="3139200" cy="1629078"/>
            </p14:xfrm>
          </p:contentPart>
        </mc:Choice>
        <mc:Fallback xmlns="">
          <p:pic>
            <p:nvPicPr>
              <p:cNvPr id="10" name="Ink 9"/>
              <p:cNvPicPr/>
              <p:nvPr/>
            </p:nvPicPr>
            <p:blipFill>
              <a:blip r:embed="rId6"/>
              <a:stretch>
                <a:fillRect/>
              </a:stretch>
            </p:blipFill>
            <p:spPr>
              <a:xfrm>
                <a:off x="178686" y="497610"/>
                <a:ext cx="3192480" cy="165931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1" name="Ink 30"/>
              <p14:cNvContentPartPr/>
              <p14:nvPr/>
            </p14:nvContentPartPr>
            <p14:xfrm>
              <a:off x="2308086" y="4468488"/>
              <a:ext cx="100800" cy="18000"/>
            </p14:xfrm>
          </p:contentPart>
        </mc:Choice>
        <mc:Fallback xmlns="">
          <p:pic>
            <p:nvPicPr>
              <p:cNvPr id="31" name="Ink 30"/>
              <p:cNvPicPr/>
              <p:nvPr/>
            </p:nvPicPr>
            <p:blipFill>
              <a:blip r:embed="rId8"/>
              <a:stretch>
                <a:fillRect/>
              </a:stretch>
            </p:blipFill>
            <p:spPr>
              <a:xfrm>
                <a:off x="2283966" y="4444368"/>
                <a:ext cx="1490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9" name="Ink 38"/>
              <p14:cNvContentPartPr/>
              <p14:nvPr/>
            </p14:nvContentPartPr>
            <p14:xfrm>
              <a:off x="5814300" y="3069160"/>
              <a:ext cx="2865600" cy="2133008"/>
            </p14:xfrm>
          </p:contentPart>
        </mc:Choice>
        <mc:Fallback xmlns="">
          <p:pic>
            <p:nvPicPr>
              <p:cNvPr id="39" name="Ink 38"/>
              <p:cNvPicPr/>
              <p:nvPr/>
            </p:nvPicPr>
            <p:blipFill>
              <a:blip r:embed="rId10"/>
              <a:stretch>
                <a:fillRect/>
              </a:stretch>
            </p:blipFill>
            <p:spPr>
              <a:xfrm>
                <a:off x="5801340" y="3049000"/>
                <a:ext cx="2887920" cy="2178008"/>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117</a:t>
            </a:fld>
            <a:endParaRPr lang="en-US"/>
          </a:p>
        </p:txBody>
      </p:sp>
    </p:spTree>
    <p:extLst>
      <p:ext uri="{BB962C8B-B14F-4D97-AF65-F5344CB8AC3E}">
        <p14:creationId xmlns:p14="http://schemas.microsoft.com/office/powerpoint/2010/main" val="22089769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Strong [i.e. CP-conserving] FS interaction phases</a:t>
            </a:r>
            <a:endParaRPr lang="en-US" b="1" dirty="0"/>
          </a:p>
        </p:txBody>
      </p:sp>
      <p:sp>
        <p:nvSpPr>
          <p:cNvPr id="3" name="Content Placeholder 2"/>
          <p:cNvSpPr>
            <a:spLocks noGrp="1"/>
          </p:cNvSpPr>
          <p:nvPr>
            <p:ph idx="1"/>
          </p:nvPr>
        </p:nvSpPr>
        <p:spPr/>
        <p:txBody>
          <a:bodyPr>
            <a:normAutofit fontScale="85000" lnSpcReduction="20000"/>
          </a:bodyPr>
          <a:lstStyle/>
          <a:p>
            <a:r>
              <a:rPr lang="en-US" b="1" dirty="0" smtClean="0"/>
              <a:t>We can calculate these phases on the lattice</a:t>
            </a:r>
          </a:p>
          <a:p>
            <a:pPr marL="0" indent="0">
              <a:buNone/>
            </a:pPr>
            <a:r>
              <a:rPr lang="en-US" b="1" dirty="0"/>
              <a:t>f</a:t>
            </a:r>
            <a:r>
              <a:rPr lang="en-US" b="1" dirty="0" smtClean="0"/>
              <a:t>or K, pi scattering see RBC-UKQCD [exploratory for K-pi; see </a:t>
            </a:r>
            <a:r>
              <a:rPr lang="en-US" b="1" dirty="0" err="1" smtClean="0"/>
              <a:t>T.Janowski</a:t>
            </a:r>
            <a:r>
              <a:rPr lang="en-US" b="1" dirty="0" smtClean="0"/>
              <a:t> et al, Lattice 2014]</a:t>
            </a:r>
          </a:p>
          <a:p>
            <a:pPr marL="0" indent="0">
              <a:buNone/>
            </a:pPr>
            <a:r>
              <a:rPr lang="en-US" b="1" dirty="0"/>
              <a:t>a</a:t>
            </a:r>
            <a:r>
              <a:rPr lang="en-US" b="1" dirty="0" smtClean="0"/>
              <a:t>nd also now for pi </a:t>
            </a:r>
            <a:r>
              <a:rPr lang="en-US" b="1" dirty="0" err="1" smtClean="0"/>
              <a:t>pi</a:t>
            </a:r>
            <a:endParaRPr lang="en-US" b="1" dirty="0" smtClean="0"/>
          </a:p>
          <a:p>
            <a:pPr marL="0" indent="0">
              <a:buNone/>
            </a:pPr>
            <a:endParaRPr lang="en-US" b="1" dirty="0"/>
          </a:p>
          <a:p>
            <a:pPr marL="0" indent="0">
              <a:buNone/>
            </a:pPr>
            <a:r>
              <a:rPr lang="en-US" b="1" dirty="0" smtClean="0"/>
              <a:t>However, for an approximate result flavor SU(3) can also be used to relate them to pi </a:t>
            </a:r>
            <a:r>
              <a:rPr lang="en-US" b="1" dirty="0" err="1" smtClean="0"/>
              <a:t>pi</a:t>
            </a:r>
            <a:r>
              <a:rPr lang="en-US" b="1" dirty="0" smtClean="0"/>
              <a:t> scattering phases from Kl4 and from pi N =&gt; N pi </a:t>
            </a:r>
            <a:r>
              <a:rPr lang="en-US" b="1" dirty="0" err="1" smtClean="0"/>
              <a:t>pi</a:t>
            </a:r>
            <a:r>
              <a:rPr lang="en-US" b="1" dirty="0" smtClean="0"/>
              <a:t>  following </a:t>
            </a:r>
            <a:r>
              <a:rPr lang="en-US" b="1" dirty="0" err="1" smtClean="0"/>
              <a:t>Colangelo</a:t>
            </a:r>
            <a:r>
              <a:rPr lang="en-US" b="1" dirty="0" smtClean="0"/>
              <a:t> et al…..get K pi phases </a:t>
            </a:r>
            <a:r>
              <a:rPr lang="en-US" b="1" dirty="0" err="1" smtClean="0"/>
              <a:t>upto</a:t>
            </a:r>
            <a:r>
              <a:rPr lang="en-US" b="1" dirty="0" smtClean="0"/>
              <a:t> SU(3) corrections</a:t>
            </a:r>
          </a:p>
          <a:p>
            <a:r>
              <a:rPr lang="en-US" b="1" dirty="0" smtClean="0"/>
              <a:t>T.W. talk at Lattice 2018 shows pi </a:t>
            </a:r>
            <a:r>
              <a:rPr lang="en-US" b="1" dirty="0" err="1" smtClean="0"/>
              <a:t>pi</a:t>
            </a:r>
            <a:r>
              <a:rPr lang="en-US" b="1" dirty="0" smtClean="0"/>
              <a:t> I=0 phases in good agreement with </a:t>
            </a:r>
            <a:r>
              <a:rPr lang="en-US" b="1" dirty="0" err="1" smtClean="0"/>
              <a:t>Colangelo</a:t>
            </a:r>
            <a:endParaRPr lang="en-US" b="1" dirty="0" smtClean="0"/>
          </a:p>
          <a:p>
            <a:pPr marL="0" indent="0">
              <a:buNone/>
            </a:pP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0" name="Ink 9"/>
              <p14:cNvContentPartPr/>
              <p14:nvPr/>
            </p14:nvContentPartPr>
            <p14:xfrm>
              <a:off x="4840140" y="2782838"/>
              <a:ext cx="3663360" cy="1046880"/>
            </p14:xfrm>
          </p:contentPart>
        </mc:Choice>
        <mc:Fallback xmlns="">
          <p:pic>
            <p:nvPicPr>
              <p:cNvPr id="10" name="Ink 9"/>
              <p:cNvPicPr/>
              <p:nvPr/>
            </p:nvPicPr>
            <p:blipFill>
              <a:blip r:embed="rId3"/>
              <a:stretch>
                <a:fillRect/>
              </a:stretch>
            </p:blipFill>
            <p:spPr>
              <a:xfrm>
                <a:off x="4830780" y="2767718"/>
                <a:ext cx="3689640" cy="1074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0" name="Ink 49"/>
              <p14:cNvContentPartPr/>
              <p14:nvPr/>
            </p14:nvContentPartPr>
            <p14:xfrm>
              <a:off x="6567420" y="5397878"/>
              <a:ext cx="1858680" cy="132480"/>
            </p14:xfrm>
          </p:contentPart>
        </mc:Choice>
        <mc:Fallback xmlns="">
          <p:pic>
            <p:nvPicPr>
              <p:cNvPr id="50" name="Ink 49"/>
              <p:cNvPicPr/>
              <p:nvPr/>
            </p:nvPicPr>
            <p:blipFill>
              <a:blip r:embed="rId5"/>
              <a:stretch>
                <a:fillRect/>
              </a:stretch>
            </p:blipFill>
            <p:spPr>
              <a:xfrm>
                <a:off x="6555900" y="5381678"/>
                <a:ext cx="18788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p14:cNvContentPartPr/>
              <p14:nvPr/>
            </p14:nvContentPartPr>
            <p14:xfrm>
              <a:off x="591060" y="5584488"/>
              <a:ext cx="7934586" cy="1099440"/>
            </p14:xfrm>
          </p:contentPart>
        </mc:Choice>
        <mc:Fallback xmlns="">
          <p:pic>
            <p:nvPicPr>
              <p:cNvPr id="14" name="Ink 13"/>
              <p:cNvPicPr/>
              <p:nvPr/>
            </p:nvPicPr>
            <p:blipFill>
              <a:blip r:embed="rId7"/>
              <a:stretch>
                <a:fillRect/>
              </a:stretch>
            </p:blipFill>
            <p:spPr>
              <a:xfrm>
                <a:off x="580260" y="5557128"/>
                <a:ext cx="7979225" cy="115452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118</a:t>
            </a:fld>
            <a:endParaRPr lang="en-US"/>
          </a:p>
        </p:txBody>
      </p:sp>
    </p:spTree>
    <p:extLst>
      <p:ext uri="{BB962C8B-B14F-4D97-AF65-F5344CB8AC3E}">
        <p14:creationId xmlns:p14="http://schemas.microsoft.com/office/powerpoint/2010/main" val="38700852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b="1" dirty="0" smtClean="0"/>
              <a:t>LQ Revival Circa 2018</a:t>
            </a:r>
            <a:endParaRPr lang="en-US" sz="3200"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4024" y="685800"/>
            <a:ext cx="6932152"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013571" y="5909162"/>
              <a:ext cx="1562760" cy="745920"/>
            </p14:xfrm>
          </p:contentPart>
        </mc:Choice>
        <mc:Fallback xmlns="">
          <p:pic>
            <p:nvPicPr>
              <p:cNvPr id="6" name="Ink 5"/>
              <p:cNvPicPr/>
              <p:nvPr/>
            </p:nvPicPr>
            <p:blipFill>
              <a:blip r:embed="rId4"/>
              <a:stretch>
                <a:fillRect/>
              </a:stretch>
            </p:blipFill>
            <p:spPr>
              <a:xfrm>
                <a:off x="5994131" y="5899802"/>
                <a:ext cx="1599120" cy="781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p14:cNvContentPartPr/>
              <p14:nvPr/>
            </p14:nvContentPartPr>
            <p14:xfrm>
              <a:off x="7434491" y="5479322"/>
              <a:ext cx="1641960" cy="919440"/>
            </p14:xfrm>
          </p:contentPart>
        </mc:Choice>
        <mc:Fallback xmlns="">
          <p:pic>
            <p:nvPicPr>
              <p:cNvPr id="18" name="Ink 17"/>
              <p:cNvPicPr/>
              <p:nvPr/>
            </p:nvPicPr>
            <p:blipFill>
              <a:blip r:embed="rId6"/>
              <a:stretch>
                <a:fillRect/>
              </a:stretch>
            </p:blipFill>
            <p:spPr>
              <a:xfrm>
                <a:off x="7419371" y="5471042"/>
                <a:ext cx="1677600" cy="942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 name="Ink 26"/>
              <p14:cNvContentPartPr/>
              <p14:nvPr/>
            </p14:nvContentPartPr>
            <p14:xfrm>
              <a:off x="163931" y="2152202"/>
              <a:ext cx="1908360" cy="1747800"/>
            </p14:xfrm>
          </p:contentPart>
        </mc:Choice>
        <mc:Fallback xmlns="">
          <p:pic>
            <p:nvPicPr>
              <p:cNvPr id="27" name="Ink 26"/>
              <p:cNvPicPr/>
              <p:nvPr/>
            </p:nvPicPr>
            <p:blipFill>
              <a:blip r:embed="rId8"/>
              <a:stretch>
                <a:fillRect/>
              </a:stretch>
            </p:blipFill>
            <p:spPr>
              <a:xfrm>
                <a:off x="139091" y="2127722"/>
                <a:ext cx="1948320" cy="1801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5" name="Ink 34"/>
              <p14:cNvContentPartPr/>
              <p14:nvPr/>
            </p14:nvContentPartPr>
            <p14:xfrm>
              <a:off x="5024651" y="163202"/>
              <a:ext cx="22320" cy="14760"/>
            </p14:xfrm>
          </p:contentPart>
        </mc:Choice>
        <mc:Fallback xmlns="">
          <p:pic>
            <p:nvPicPr>
              <p:cNvPr id="35" name="Ink 34"/>
              <p:cNvPicPr/>
              <p:nvPr/>
            </p:nvPicPr>
            <p:blipFill>
              <a:blip r:embed="rId10"/>
              <a:stretch>
                <a:fillRect/>
              </a:stretch>
            </p:blipFill>
            <p:spPr>
              <a:xfrm>
                <a:off x="5012771" y="154562"/>
                <a:ext cx="4248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1" name="Ink 2050"/>
              <p14:cNvContentPartPr/>
              <p14:nvPr/>
            </p14:nvContentPartPr>
            <p14:xfrm>
              <a:off x="174011" y="4169642"/>
              <a:ext cx="496440" cy="883800"/>
            </p14:xfrm>
          </p:contentPart>
        </mc:Choice>
        <mc:Fallback xmlns="">
          <p:pic>
            <p:nvPicPr>
              <p:cNvPr id="2051" name="Ink 2050"/>
              <p:cNvPicPr/>
              <p:nvPr/>
            </p:nvPicPr>
            <p:blipFill>
              <a:blip r:embed="rId12"/>
              <a:stretch>
                <a:fillRect/>
              </a:stretch>
            </p:blipFill>
            <p:spPr>
              <a:xfrm>
                <a:off x="152771" y="4160282"/>
                <a:ext cx="532440" cy="911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2" name="Ink 2051"/>
              <p14:cNvContentPartPr/>
              <p14:nvPr/>
            </p14:nvContentPartPr>
            <p14:xfrm>
              <a:off x="342851" y="4113482"/>
              <a:ext cx="822960" cy="411480"/>
            </p14:xfrm>
          </p:contentPart>
        </mc:Choice>
        <mc:Fallback xmlns="">
          <p:pic>
            <p:nvPicPr>
              <p:cNvPr id="2052" name="Ink 2051"/>
              <p:cNvPicPr/>
              <p:nvPr/>
            </p:nvPicPr>
            <p:blipFill>
              <a:blip r:embed="rId14"/>
              <a:stretch>
                <a:fillRect/>
              </a:stretch>
            </p:blipFill>
            <p:spPr>
              <a:xfrm>
                <a:off x="324851" y="4088642"/>
                <a:ext cx="853200" cy="450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p14:cNvContentPartPr/>
              <p14:nvPr/>
            </p14:nvContentPartPr>
            <p14:xfrm>
              <a:off x="4633879" y="2388912"/>
              <a:ext cx="1807560" cy="51840"/>
            </p14:xfrm>
          </p:contentPart>
        </mc:Choice>
        <mc:Fallback xmlns="">
          <p:pic>
            <p:nvPicPr>
              <p:cNvPr id="10" name="Ink 9"/>
              <p:cNvPicPr/>
              <p:nvPr/>
            </p:nvPicPr>
            <p:blipFill>
              <a:blip r:embed="rId16"/>
              <a:stretch>
                <a:fillRect/>
              </a:stretch>
            </p:blipFill>
            <p:spPr>
              <a:xfrm>
                <a:off x="4620559" y="2368392"/>
                <a:ext cx="184032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p14:cNvContentPartPr/>
              <p14:nvPr/>
            </p14:nvContentPartPr>
            <p14:xfrm>
              <a:off x="7223359" y="1705992"/>
              <a:ext cx="1785240" cy="2933640"/>
            </p14:xfrm>
          </p:contentPart>
        </mc:Choice>
        <mc:Fallback xmlns="">
          <p:pic>
            <p:nvPicPr>
              <p:cNvPr id="16" name="Ink 15"/>
              <p:cNvPicPr/>
              <p:nvPr/>
            </p:nvPicPr>
            <p:blipFill>
              <a:blip r:embed="rId18"/>
              <a:stretch>
                <a:fillRect/>
              </a:stretch>
            </p:blipFill>
            <p:spPr>
              <a:xfrm>
                <a:off x="7202119" y="1678989"/>
                <a:ext cx="1814400" cy="298368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6" name="Ink 35"/>
              <p14:cNvContentPartPr/>
              <p14:nvPr/>
            </p14:nvContentPartPr>
            <p14:xfrm>
              <a:off x="1298839" y="407472"/>
              <a:ext cx="814320" cy="1381320"/>
            </p14:xfrm>
          </p:contentPart>
        </mc:Choice>
        <mc:Fallback xmlns="">
          <p:pic>
            <p:nvPicPr>
              <p:cNvPr id="36" name="Ink 35"/>
              <p:cNvPicPr/>
              <p:nvPr/>
            </p:nvPicPr>
            <p:blipFill>
              <a:blip r:embed="rId20"/>
              <a:stretch>
                <a:fillRect/>
              </a:stretch>
            </p:blipFill>
            <p:spPr>
              <a:xfrm>
                <a:off x="1276519" y="394869"/>
                <a:ext cx="857160" cy="141552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7" name="Ink 46"/>
              <p14:cNvContentPartPr/>
              <p14:nvPr/>
            </p14:nvContentPartPr>
            <p14:xfrm>
              <a:off x="137119" y="922632"/>
              <a:ext cx="1794240" cy="914760"/>
            </p14:xfrm>
          </p:contentPart>
        </mc:Choice>
        <mc:Fallback xmlns="">
          <p:pic>
            <p:nvPicPr>
              <p:cNvPr id="47" name="Ink 46"/>
              <p:cNvPicPr/>
              <p:nvPr/>
            </p:nvPicPr>
            <p:blipFill>
              <a:blip r:embed="rId22"/>
              <a:stretch>
                <a:fillRect/>
              </a:stretch>
            </p:blipFill>
            <p:spPr>
              <a:xfrm>
                <a:off x="118399" y="898142"/>
                <a:ext cx="1837440" cy="9651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2" name="Ink 61"/>
              <p14:cNvContentPartPr/>
              <p14:nvPr/>
            </p14:nvContentPartPr>
            <p14:xfrm>
              <a:off x="7749679" y="3093432"/>
              <a:ext cx="1338840" cy="1623240"/>
            </p14:xfrm>
          </p:contentPart>
        </mc:Choice>
        <mc:Fallback xmlns="">
          <p:pic>
            <p:nvPicPr>
              <p:cNvPr id="62" name="Ink 61"/>
              <p:cNvPicPr/>
              <p:nvPr/>
            </p:nvPicPr>
            <p:blipFill>
              <a:blip r:embed="rId24"/>
              <a:stretch>
                <a:fillRect/>
              </a:stretch>
            </p:blipFill>
            <p:spPr>
              <a:xfrm>
                <a:off x="7721959" y="3071112"/>
                <a:ext cx="1396080" cy="1675440"/>
              </a:xfrm>
              <a:prstGeom prst="rect">
                <a:avLst/>
              </a:prstGeom>
            </p:spPr>
          </p:pic>
        </mc:Fallback>
      </mc:AlternateContent>
      <p:sp>
        <p:nvSpPr>
          <p:cNvPr id="3" name="Slide Number Placeholder 2"/>
          <p:cNvSpPr>
            <a:spLocks noGrp="1"/>
          </p:cNvSpPr>
          <p:nvPr>
            <p:ph type="sldNum" sz="quarter" idx="12"/>
          </p:nvPr>
        </p:nvSpPr>
        <p:spPr/>
        <p:txBody>
          <a:bodyPr/>
          <a:lstStyle/>
          <a:p>
            <a:fld id="{7200A3B2-4775-4E96-A30B-AD2D86D8F35C}" type="slidenum">
              <a:rPr lang="en-US" smtClean="0"/>
              <a:t>119</a:t>
            </a:fld>
            <a:endParaRPr lang="en-US"/>
          </a:p>
        </p:txBody>
      </p:sp>
    </p:spTree>
    <p:extLst>
      <p:ext uri="{BB962C8B-B14F-4D97-AF65-F5344CB8AC3E}">
        <p14:creationId xmlns:p14="http://schemas.microsoft.com/office/powerpoint/2010/main" val="49846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2900"/>
            <a:ext cx="8229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200A3B2-4775-4E96-A30B-AD2D86D8F35C}" type="slidenum">
              <a:rPr lang="en-US" smtClean="0"/>
              <a:t>12</a:t>
            </a:fld>
            <a:endParaRPr lang="en-US"/>
          </a:p>
        </p:txBody>
      </p:sp>
      <mc:AlternateContent xmlns:mc="http://schemas.openxmlformats.org/markup-compatibility/2006">
        <mc:Choice xmlns:p14="http://schemas.microsoft.com/office/powerpoint/2010/main" Requires="p14">
          <p:contentPart p14:bwMode="auto" r:id="rId4">
            <p14:nvContentPartPr>
              <p14:cNvPr id="5" name="Ink 4"/>
              <p14:cNvContentPartPr/>
              <p14:nvPr/>
            </p14:nvContentPartPr>
            <p14:xfrm>
              <a:off x="3174161" y="623078"/>
              <a:ext cx="6120" cy="39600"/>
            </p14:xfrm>
          </p:contentPart>
        </mc:Choice>
        <mc:Fallback>
          <p:pic>
            <p:nvPicPr>
              <p:cNvPr id="5" name="Ink 4"/>
              <p:cNvPicPr/>
              <p:nvPr/>
            </p:nvPicPr>
            <p:blipFill>
              <a:blip r:embed="rId5"/>
              <a:stretch>
                <a:fillRect/>
              </a:stretch>
            </p:blipFill>
            <p:spPr>
              <a:xfrm>
                <a:off x="3164081" y="614438"/>
                <a:ext cx="2772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3" name="Ink 12"/>
              <p14:cNvContentPartPr/>
              <p14:nvPr/>
            </p14:nvContentPartPr>
            <p14:xfrm>
              <a:off x="6625481" y="2402198"/>
              <a:ext cx="1818720" cy="1017000"/>
            </p14:xfrm>
          </p:contentPart>
        </mc:Choice>
        <mc:Fallback>
          <p:pic>
            <p:nvPicPr>
              <p:cNvPr id="13" name="Ink 12"/>
              <p:cNvPicPr/>
              <p:nvPr/>
            </p:nvPicPr>
            <p:blipFill>
              <a:blip r:embed="rId7"/>
              <a:stretch>
                <a:fillRect/>
              </a:stretch>
            </p:blipFill>
            <p:spPr>
              <a:xfrm>
                <a:off x="6608561" y="2376278"/>
                <a:ext cx="1850400" cy="1052280"/>
              </a:xfrm>
              <a:prstGeom prst="rect">
                <a:avLst/>
              </a:prstGeom>
            </p:spPr>
          </p:pic>
        </mc:Fallback>
      </mc:AlternateContent>
    </p:spTree>
    <p:extLst>
      <p:ext uri="{BB962C8B-B14F-4D97-AF65-F5344CB8AC3E}">
        <p14:creationId xmlns:p14="http://schemas.microsoft.com/office/powerpoint/2010/main" val="9890123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charm decays the tree rules!</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b="1" dirty="0" smtClean="0"/>
              <a:t>Tree goes as lambda ~0.22</a:t>
            </a:r>
          </a:p>
          <a:p>
            <a:r>
              <a:rPr lang="en-US" b="1" dirty="0" smtClean="0"/>
              <a:t>Penguin as lamda^5 so is exceedingly small</a:t>
            </a:r>
          </a:p>
          <a:p>
            <a:r>
              <a:rPr lang="en-US" b="1" dirty="0" smtClean="0"/>
              <a:t>Moreover lattice studies have demonstrated over and over again even for K =&gt;pi </a:t>
            </a:r>
            <a:r>
              <a:rPr lang="en-US" b="1" dirty="0" err="1" smtClean="0"/>
              <a:t>pi</a:t>
            </a:r>
            <a:r>
              <a:rPr lang="en-US" b="1" dirty="0" smtClean="0"/>
              <a:t> decays,</a:t>
            </a:r>
          </a:p>
          <a:p>
            <a:pPr marL="0" indent="0">
              <a:buNone/>
            </a:pPr>
            <a:r>
              <a:rPr lang="en-US" b="1" dirty="0" smtClean="0"/>
              <a:t>And Delta I=1/2 enhancement, </a:t>
            </a:r>
          </a:p>
          <a:p>
            <a:pPr marL="0" indent="0">
              <a:buNone/>
            </a:pPr>
            <a:r>
              <a:rPr lang="en-US" b="1" dirty="0" smtClean="0"/>
              <a:t>Penguin contribution is &lt;O(%) of tree at scales &gt;~1.5 GeV; so for charm T &gt;&gt; P</a:t>
            </a:r>
          </a:p>
          <a:p>
            <a:pPr marL="0" indent="0">
              <a:buNone/>
            </a:pPr>
            <a:r>
              <a:rPr lang="en-US" b="1" dirty="0" smtClean="0"/>
              <a:t>=&gt;</a:t>
            </a:r>
            <a:r>
              <a:rPr lang="en-US" b="1" dirty="0" smtClean="0">
                <a:solidFill>
                  <a:srgbClr val="C00000"/>
                </a:solidFill>
              </a:rPr>
              <a:t>To enhance </a:t>
            </a:r>
            <a:r>
              <a:rPr lang="en-US" b="1" dirty="0" err="1" smtClean="0">
                <a:solidFill>
                  <a:srgbClr val="C00000"/>
                </a:solidFill>
              </a:rPr>
              <a:t>dir</a:t>
            </a:r>
            <a:r>
              <a:rPr lang="en-US" b="1" dirty="0" smtClean="0">
                <a:solidFill>
                  <a:srgbClr val="C00000"/>
                </a:solidFill>
              </a:rPr>
              <a:t> CP must make tree as small as possible</a:t>
            </a:r>
          </a:p>
          <a:p>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0" name="Ink 9"/>
              <p14:cNvContentPartPr/>
              <p14:nvPr/>
            </p14:nvContentPartPr>
            <p14:xfrm>
              <a:off x="4457107" y="5322780"/>
              <a:ext cx="3040200" cy="561240"/>
            </p14:xfrm>
          </p:contentPart>
        </mc:Choice>
        <mc:Fallback xmlns="">
          <p:pic>
            <p:nvPicPr>
              <p:cNvPr id="10" name="Ink 9"/>
              <p:cNvPicPr/>
              <p:nvPr/>
            </p:nvPicPr>
            <p:blipFill>
              <a:blip r:embed="rId3"/>
              <a:stretch>
                <a:fillRect/>
              </a:stretch>
            </p:blipFill>
            <p:spPr>
              <a:xfrm>
                <a:off x="4435147" y="5302260"/>
                <a:ext cx="3087720" cy="611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6" name="Ink 25"/>
              <p14:cNvContentPartPr/>
              <p14:nvPr/>
            </p14:nvContentPartPr>
            <p14:xfrm>
              <a:off x="5191147" y="3533940"/>
              <a:ext cx="360" cy="360"/>
            </p14:xfrm>
          </p:contentPart>
        </mc:Choice>
        <mc:Fallback xmlns="">
          <p:pic>
            <p:nvPicPr>
              <p:cNvPr id="26" name="Ink 25"/>
              <p:cNvPicPr/>
              <p:nvPr/>
            </p:nvPicPr>
            <p:blipFill>
              <a:blip r:embed="rId5"/>
              <a:stretch>
                <a:fillRect/>
              </a:stretch>
            </p:blipFill>
            <p:spPr>
              <a:xfrm>
                <a:off x="5167027" y="3509820"/>
                <a:ext cx="48600" cy="4860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120</a:t>
            </a:fld>
            <a:endParaRPr lang="en-US"/>
          </a:p>
        </p:txBody>
      </p:sp>
    </p:spTree>
    <p:extLst>
      <p:ext uri="{BB962C8B-B14F-4D97-AF65-F5344CB8AC3E}">
        <p14:creationId xmlns:p14="http://schemas.microsoft.com/office/powerpoint/2010/main" val="33553388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StarEing</a:t>
            </a:r>
            <a:r>
              <a:rPr lang="en-US" dirty="0" smtClean="0"/>
              <a:t> more at </a:t>
            </a:r>
            <a:r>
              <a:rPr lang="en-US" dirty="0" err="1" smtClean="0"/>
              <a:t>charmimg</a:t>
            </a:r>
            <a:r>
              <a:rPr lang="en-US" dirty="0" smtClean="0"/>
              <a:t> penguins</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121</a:t>
            </a:fld>
            <a:endParaRPr lang="en-US"/>
          </a:p>
        </p:txBody>
      </p:sp>
    </p:spTree>
    <p:extLst>
      <p:ext uri="{BB962C8B-B14F-4D97-AF65-F5344CB8AC3E}">
        <p14:creationId xmlns:p14="http://schemas.microsoft.com/office/powerpoint/2010/main" val="10392706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5832" y="397565"/>
            <a:ext cx="5179219" cy="5681870"/>
          </a:xfrm>
          <a:prstGeom prst="rect">
            <a:avLst/>
          </a:prstGeom>
        </p:spPr>
      </p:pic>
      <mc:AlternateContent xmlns:mc="http://schemas.openxmlformats.org/markup-compatibility/2006" xmlns:p14="http://schemas.microsoft.com/office/powerpoint/2010/main">
        <mc:Choice Requires="p14">
          <p:contentPart p14:bwMode="auto" r:id="rId4">
            <p14:nvContentPartPr>
              <p14:cNvPr id="65" name="Ink 64"/>
              <p14:cNvContentPartPr/>
              <p14:nvPr/>
            </p14:nvContentPartPr>
            <p14:xfrm>
              <a:off x="7151822" y="2511180"/>
              <a:ext cx="1986930" cy="200160"/>
            </p14:xfrm>
          </p:contentPart>
        </mc:Choice>
        <mc:Fallback xmlns="">
          <p:pic>
            <p:nvPicPr>
              <p:cNvPr id="65" name="Ink 64"/>
              <p:cNvPicPr/>
              <p:nvPr/>
            </p:nvPicPr>
            <p:blipFill>
              <a:blip r:embed="rId7"/>
              <a:stretch>
                <a:fillRect/>
              </a:stretch>
            </p:blipFill>
            <p:spPr>
              <a:xfrm>
                <a:off x="9501922" y="2496060"/>
                <a:ext cx="269820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5762340" y="905940"/>
              <a:ext cx="4053032" cy="3925980"/>
            </p14:xfrm>
          </p:contentPart>
        </mc:Choice>
        <mc:Fallback xmlns="">
          <p:pic>
            <p:nvPicPr>
              <p:cNvPr id="9" name="Ink 8"/>
              <p:cNvPicPr/>
              <p:nvPr/>
            </p:nvPicPr>
            <p:blipFill>
              <a:blip r:embed="rId9"/>
              <a:stretch>
                <a:fillRect/>
              </a:stretch>
            </p:blipFill>
            <p:spPr>
              <a:xfrm>
                <a:off x="7663680" y="878221"/>
                <a:ext cx="5462723" cy="3970978"/>
              </a:xfrm>
              <a:prstGeom prst="rect">
                <a:avLst/>
              </a:prstGeom>
            </p:spPr>
          </p:pic>
        </mc:Fallback>
      </mc:AlternateContent>
      <p:sp>
        <p:nvSpPr>
          <p:cNvPr id="3" name="Footer Placeholder 2"/>
          <p:cNvSpPr>
            <a:spLocks noGrp="1"/>
          </p:cNvSpPr>
          <p:nvPr>
            <p:ph type="ftr" sz="quarter" idx="11"/>
          </p:nvPr>
        </p:nvSpPr>
        <p:spPr/>
        <p:txBody>
          <a:bodyPr/>
          <a:lstStyle/>
          <a:p>
            <a:r>
              <a:rPr lang="en-US" smtClean="0"/>
              <a:t>US+JP IF; Soni (BNL-HET)</a:t>
            </a:r>
            <a:endParaRPr lang="en-US"/>
          </a:p>
        </p:txBody>
      </p:sp>
      <p:sp>
        <p:nvSpPr>
          <p:cNvPr id="4" name="Slide Number Placeholder 3"/>
          <p:cNvSpPr>
            <a:spLocks noGrp="1"/>
          </p:cNvSpPr>
          <p:nvPr>
            <p:ph type="sldNum" sz="quarter" idx="12"/>
          </p:nvPr>
        </p:nvSpPr>
        <p:spPr/>
        <p:txBody>
          <a:bodyPr/>
          <a:lstStyle/>
          <a:p>
            <a:fld id="{7200A3B2-4775-4E96-A30B-AD2D86D8F35C}" type="slidenum">
              <a:rPr lang="en-US" smtClean="0"/>
              <a:t>122</a:t>
            </a:fld>
            <a:endParaRPr lang="en-US"/>
          </a:p>
        </p:txBody>
      </p:sp>
    </p:spTree>
    <p:extLst>
      <p:ext uri="{BB962C8B-B14F-4D97-AF65-F5344CB8AC3E}">
        <p14:creationId xmlns:p14="http://schemas.microsoft.com/office/powerpoint/2010/main" val="10017912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Why B</a:t>
            </a:r>
            <a:r>
              <a:rPr lang="en-US" baseline="-25000" dirty="0" smtClean="0"/>
              <a:t>K </a:t>
            </a:r>
            <a:r>
              <a:rPr lang="en-US" dirty="0" smtClean="0"/>
              <a:t>is needed?</a:t>
            </a:r>
            <a:endParaRPr lang="en-US" dirty="0"/>
          </a:p>
        </p:txBody>
      </p:sp>
      <p:sp>
        <p:nvSpPr>
          <p:cNvPr id="3" name="Content Placeholder 2"/>
          <p:cNvSpPr>
            <a:spLocks noGrp="1"/>
          </p:cNvSpPr>
          <p:nvPr>
            <p:ph idx="1"/>
          </p:nvPr>
        </p:nvSpPr>
        <p:spPr>
          <a:xfrm>
            <a:off x="457200" y="990600"/>
            <a:ext cx="8229600" cy="5135563"/>
          </a:xfrm>
        </p:spPr>
        <p:txBody>
          <a:bodyPr/>
          <a:lstStyle/>
          <a:p>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2743200"/>
            <a:ext cx="895826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1808242" y="3638250"/>
              <a:ext cx="6276240" cy="2270520"/>
            </p14:xfrm>
          </p:contentPart>
        </mc:Choice>
        <mc:Fallback xmlns="">
          <p:pic>
            <p:nvPicPr>
              <p:cNvPr id="9" name="Ink 8"/>
              <p:cNvPicPr/>
              <p:nvPr/>
            </p:nvPicPr>
            <p:blipFill>
              <a:blip r:embed="rId4"/>
              <a:stretch>
                <a:fillRect/>
              </a:stretch>
            </p:blipFill>
            <p:spPr>
              <a:xfrm>
                <a:off x="1795282" y="3627090"/>
                <a:ext cx="6317640" cy="2312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3" name="Ink 42"/>
              <p14:cNvContentPartPr/>
              <p14:nvPr/>
            </p14:nvContentPartPr>
            <p14:xfrm>
              <a:off x="4597882" y="1588410"/>
              <a:ext cx="2777040" cy="122400"/>
            </p14:xfrm>
          </p:contentPart>
        </mc:Choice>
        <mc:Fallback xmlns="">
          <p:pic>
            <p:nvPicPr>
              <p:cNvPr id="43" name="Ink 42"/>
              <p:cNvPicPr/>
              <p:nvPr/>
            </p:nvPicPr>
            <p:blipFill>
              <a:blip r:embed="rId6"/>
              <a:stretch>
                <a:fillRect/>
              </a:stretch>
            </p:blipFill>
            <p:spPr>
              <a:xfrm>
                <a:off x="4575202" y="1557810"/>
                <a:ext cx="281628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5" name="Ink 44"/>
              <p14:cNvContentPartPr/>
              <p14:nvPr/>
            </p14:nvContentPartPr>
            <p14:xfrm>
              <a:off x="4739722" y="2309850"/>
              <a:ext cx="2470320" cy="125280"/>
            </p14:xfrm>
          </p:contentPart>
        </mc:Choice>
        <mc:Fallback xmlns="">
          <p:pic>
            <p:nvPicPr>
              <p:cNvPr id="45" name="Ink 44"/>
              <p:cNvPicPr/>
              <p:nvPr/>
            </p:nvPicPr>
            <p:blipFill>
              <a:blip r:embed="rId8"/>
              <a:stretch>
                <a:fillRect/>
              </a:stretch>
            </p:blipFill>
            <p:spPr>
              <a:xfrm>
                <a:off x="4715242" y="2293290"/>
                <a:ext cx="25131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3" name="Ink 52"/>
              <p14:cNvContentPartPr/>
              <p14:nvPr/>
            </p14:nvContentPartPr>
            <p14:xfrm>
              <a:off x="5464042" y="1593810"/>
              <a:ext cx="200520" cy="808920"/>
            </p14:xfrm>
          </p:contentPart>
        </mc:Choice>
        <mc:Fallback xmlns="">
          <p:pic>
            <p:nvPicPr>
              <p:cNvPr id="53" name="Ink 52"/>
              <p:cNvPicPr/>
              <p:nvPr/>
            </p:nvPicPr>
            <p:blipFill>
              <a:blip r:embed="rId10"/>
              <a:stretch>
                <a:fillRect/>
              </a:stretch>
            </p:blipFill>
            <p:spPr>
              <a:xfrm>
                <a:off x="5434162" y="1574010"/>
                <a:ext cx="249840" cy="852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6" name="Ink 55"/>
              <p14:cNvContentPartPr/>
              <p14:nvPr/>
            </p14:nvContentPartPr>
            <p14:xfrm>
              <a:off x="4739722" y="1201410"/>
              <a:ext cx="2401560" cy="393480"/>
            </p14:xfrm>
          </p:contentPart>
        </mc:Choice>
        <mc:Fallback xmlns="">
          <p:pic>
            <p:nvPicPr>
              <p:cNvPr id="56" name="Ink 55"/>
              <p:cNvPicPr/>
              <p:nvPr/>
            </p:nvPicPr>
            <p:blipFill>
              <a:blip r:embed="rId12"/>
              <a:stretch>
                <a:fillRect/>
              </a:stretch>
            </p:blipFill>
            <p:spPr>
              <a:xfrm>
                <a:off x="4727482" y="1183050"/>
                <a:ext cx="2433600" cy="429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34" name="Ink 1033"/>
              <p14:cNvContentPartPr/>
              <p14:nvPr/>
            </p14:nvContentPartPr>
            <p14:xfrm>
              <a:off x="4809562" y="1733490"/>
              <a:ext cx="3682440" cy="1059480"/>
            </p14:xfrm>
          </p:contentPart>
        </mc:Choice>
        <mc:Fallback xmlns="">
          <p:pic>
            <p:nvPicPr>
              <p:cNvPr id="1034" name="Ink 1033"/>
              <p:cNvPicPr/>
              <p:nvPr/>
            </p:nvPicPr>
            <p:blipFill>
              <a:blip r:embed="rId14"/>
              <a:stretch>
                <a:fillRect/>
              </a:stretch>
            </p:blipFill>
            <p:spPr>
              <a:xfrm>
                <a:off x="4784722" y="1713690"/>
                <a:ext cx="3732120" cy="109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37" name="Ink 1036"/>
              <p14:cNvContentPartPr/>
              <p14:nvPr/>
            </p14:nvContentPartPr>
            <p14:xfrm>
              <a:off x="6443242" y="1600650"/>
              <a:ext cx="152640" cy="776160"/>
            </p14:xfrm>
          </p:contentPart>
        </mc:Choice>
        <mc:Fallback xmlns="">
          <p:pic>
            <p:nvPicPr>
              <p:cNvPr id="1037" name="Ink 1036"/>
              <p:cNvPicPr/>
              <p:nvPr/>
            </p:nvPicPr>
            <p:blipFill>
              <a:blip r:embed="rId16"/>
              <a:stretch>
                <a:fillRect/>
              </a:stretch>
            </p:blipFill>
            <p:spPr>
              <a:xfrm>
                <a:off x="6418042" y="1580130"/>
                <a:ext cx="204480" cy="823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38" name="Ink 1037"/>
              <p14:cNvContentPartPr/>
              <p14:nvPr/>
            </p14:nvContentPartPr>
            <p14:xfrm>
              <a:off x="6463762" y="1686690"/>
              <a:ext cx="33480" cy="9720"/>
            </p14:xfrm>
          </p:contentPart>
        </mc:Choice>
        <mc:Fallback xmlns="">
          <p:pic>
            <p:nvPicPr>
              <p:cNvPr id="1038" name="Ink 1037"/>
              <p:cNvPicPr/>
              <p:nvPr/>
            </p:nvPicPr>
            <p:blipFill>
              <a:blip r:embed="rId18"/>
              <a:stretch>
                <a:fillRect/>
              </a:stretch>
            </p:blipFill>
            <p:spPr>
              <a:xfrm>
                <a:off x="6440362" y="1667610"/>
                <a:ext cx="7308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79" name="Ink 1078"/>
              <p14:cNvContentPartPr/>
              <p14:nvPr/>
            </p14:nvContentPartPr>
            <p14:xfrm>
              <a:off x="3309442" y="5641290"/>
              <a:ext cx="4153680" cy="184320"/>
            </p14:xfrm>
          </p:contentPart>
        </mc:Choice>
        <mc:Fallback xmlns="">
          <p:pic>
            <p:nvPicPr>
              <p:cNvPr id="1079" name="Ink 1078"/>
              <p:cNvPicPr/>
              <p:nvPr/>
            </p:nvPicPr>
            <p:blipFill>
              <a:blip r:embed="rId20"/>
              <a:stretch>
                <a:fillRect/>
              </a:stretch>
            </p:blipFill>
            <p:spPr>
              <a:xfrm>
                <a:off x="3283882" y="5623290"/>
                <a:ext cx="420372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80" name="Ink 1079"/>
              <p14:cNvContentPartPr/>
              <p14:nvPr/>
            </p14:nvContentPartPr>
            <p14:xfrm>
              <a:off x="4263802" y="5836050"/>
              <a:ext cx="2589120" cy="635040"/>
            </p14:xfrm>
          </p:contentPart>
        </mc:Choice>
        <mc:Fallback xmlns="">
          <p:pic>
            <p:nvPicPr>
              <p:cNvPr id="1080" name="Ink 1079"/>
              <p:cNvPicPr/>
              <p:nvPr/>
            </p:nvPicPr>
            <p:blipFill>
              <a:blip r:embed="rId22"/>
              <a:stretch>
                <a:fillRect/>
              </a:stretch>
            </p:blipFill>
            <p:spPr>
              <a:xfrm>
                <a:off x="4234642" y="5813010"/>
                <a:ext cx="2642400" cy="69084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123</a:t>
            </a:fld>
            <a:endParaRPr lang="en-US"/>
          </a:p>
        </p:txBody>
      </p:sp>
    </p:spTree>
    <p:extLst>
      <p:ext uri="{BB962C8B-B14F-4D97-AF65-F5344CB8AC3E}">
        <p14:creationId xmlns:p14="http://schemas.microsoft.com/office/powerpoint/2010/main" val="9053296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Many possible decay channels</a:t>
            </a:r>
            <a:endParaRPr lang="en-US" b="1" dirty="0"/>
          </a:p>
        </p:txBody>
      </p:sp>
      <p:sp>
        <p:nvSpPr>
          <p:cNvPr id="3" name="Content Placeholder 2"/>
          <p:cNvSpPr>
            <a:spLocks noGrp="1"/>
          </p:cNvSpPr>
          <p:nvPr>
            <p:ph idx="1"/>
          </p:nvPr>
        </p:nvSpPr>
        <p:spPr/>
        <p:txBody>
          <a:bodyPr>
            <a:normAutofit lnSpcReduction="10000"/>
          </a:bodyPr>
          <a:lstStyle/>
          <a:p>
            <a:r>
              <a:rPr lang="en-US" b="1" dirty="0" smtClean="0"/>
              <a:t>Allows you to construct many observables</a:t>
            </a:r>
          </a:p>
          <a:p>
            <a:endParaRPr lang="en-US" b="1" dirty="0"/>
          </a:p>
          <a:p>
            <a:r>
              <a:rPr lang="en-US" b="1" dirty="0" smtClean="0"/>
              <a:t>So both TN-even [e.g. energy asymmetry]  as well as TN-odd [Triple Correlation Asymmetries]….are possible</a:t>
            </a:r>
          </a:p>
          <a:p>
            <a:r>
              <a:rPr lang="en-US" b="1" dirty="0" smtClean="0"/>
              <a:t>These studies are at large CM energy</a:t>
            </a:r>
          </a:p>
          <a:p>
            <a:r>
              <a:rPr lang="en-US" b="1" dirty="0" smtClean="0"/>
              <a:t>Need to connect to s=&gt;0 for conventional [magnetic, electric] dipole moments interpretations…….</a:t>
            </a: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124</a:t>
            </a:fld>
            <a:endParaRPr lang="en-US"/>
          </a:p>
        </p:txBody>
      </p:sp>
    </p:spTree>
    <p:extLst>
      <p:ext uri="{BB962C8B-B14F-4D97-AF65-F5344CB8AC3E}">
        <p14:creationId xmlns:p14="http://schemas.microsoft.com/office/powerpoint/2010/main" val="1050423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552450"/>
            <a:ext cx="8201025" cy="575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867540" y="2649638"/>
              <a:ext cx="1606680" cy="121320"/>
            </p14:xfrm>
          </p:contentPart>
        </mc:Choice>
        <mc:Fallback xmlns="">
          <p:pic>
            <p:nvPicPr>
              <p:cNvPr id="5" name="Ink 4"/>
              <p:cNvPicPr/>
              <p:nvPr/>
            </p:nvPicPr>
            <p:blipFill>
              <a:blip r:embed="rId4"/>
              <a:stretch>
                <a:fillRect/>
              </a:stretch>
            </p:blipFill>
            <p:spPr>
              <a:xfrm>
                <a:off x="862140" y="2638118"/>
                <a:ext cx="162504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6089700" y="4329398"/>
              <a:ext cx="1276200" cy="41040"/>
            </p14:xfrm>
          </p:contentPart>
        </mc:Choice>
        <mc:Fallback xmlns="">
          <p:pic>
            <p:nvPicPr>
              <p:cNvPr id="7" name="Ink 6"/>
              <p:cNvPicPr/>
              <p:nvPr/>
            </p:nvPicPr>
            <p:blipFill>
              <a:blip r:embed="rId6"/>
              <a:stretch>
                <a:fillRect/>
              </a:stretch>
            </p:blipFill>
            <p:spPr>
              <a:xfrm>
                <a:off x="6081060" y="4321118"/>
                <a:ext cx="129312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1169220" y="4640798"/>
              <a:ext cx="1273680" cy="36360"/>
            </p14:xfrm>
          </p:contentPart>
        </mc:Choice>
        <mc:Fallback xmlns="">
          <p:pic>
            <p:nvPicPr>
              <p:cNvPr id="9" name="Ink 8"/>
              <p:cNvPicPr/>
              <p:nvPr/>
            </p:nvPicPr>
            <p:blipFill>
              <a:blip r:embed="rId8"/>
              <a:stretch>
                <a:fillRect/>
              </a:stretch>
            </p:blipFill>
            <p:spPr>
              <a:xfrm>
                <a:off x="1164180" y="4629638"/>
                <a:ext cx="128772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6363660" y="4656638"/>
              <a:ext cx="1270800" cy="71640"/>
            </p14:xfrm>
          </p:contentPart>
        </mc:Choice>
        <mc:Fallback xmlns="">
          <p:pic>
            <p:nvPicPr>
              <p:cNvPr id="11" name="Ink 10"/>
              <p:cNvPicPr/>
              <p:nvPr/>
            </p:nvPicPr>
            <p:blipFill>
              <a:blip r:embed="rId10"/>
              <a:stretch>
                <a:fillRect/>
              </a:stretch>
            </p:blipFill>
            <p:spPr>
              <a:xfrm>
                <a:off x="6353940" y="4647998"/>
                <a:ext cx="128880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p14:cNvContentPartPr/>
              <p14:nvPr/>
            </p14:nvContentPartPr>
            <p14:xfrm>
              <a:off x="2669340" y="4969838"/>
              <a:ext cx="3006720" cy="69840"/>
            </p14:xfrm>
          </p:contentPart>
        </mc:Choice>
        <mc:Fallback xmlns="">
          <p:pic>
            <p:nvPicPr>
              <p:cNvPr id="13" name="Ink 12"/>
              <p:cNvPicPr/>
              <p:nvPr/>
            </p:nvPicPr>
            <p:blipFill>
              <a:blip r:embed="rId12"/>
              <a:stretch>
                <a:fillRect/>
              </a:stretch>
            </p:blipFill>
            <p:spPr>
              <a:xfrm>
                <a:off x="2661420" y="4961918"/>
                <a:ext cx="302580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2324235" y="5047890"/>
              <a:ext cx="1391760" cy="774360"/>
            </p14:xfrm>
          </p:contentPart>
        </mc:Choice>
        <mc:Fallback xmlns="">
          <p:pic>
            <p:nvPicPr>
              <p:cNvPr id="10" name="Ink 9"/>
              <p:cNvPicPr/>
              <p:nvPr/>
            </p:nvPicPr>
            <p:blipFill>
              <a:blip r:embed="rId14"/>
              <a:stretch>
                <a:fillRect/>
              </a:stretch>
            </p:blipFill>
            <p:spPr>
              <a:xfrm>
                <a:off x="2309835" y="5029170"/>
                <a:ext cx="1426680" cy="806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p14:cNvContentPartPr/>
              <p14:nvPr/>
            </p14:nvContentPartPr>
            <p14:xfrm>
              <a:off x="3343755" y="5061930"/>
              <a:ext cx="330840" cy="424800"/>
            </p14:xfrm>
          </p:contentPart>
        </mc:Choice>
        <mc:Fallback xmlns="">
          <p:pic>
            <p:nvPicPr>
              <p:cNvPr id="12" name="Ink 11"/>
              <p:cNvPicPr/>
              <p:nvPr/>
            </p:nvPicPr>
            <p:blipFill>
              <a:blip r:embed="rId16"/>
              <a:stretch>
                <a:fillRect/>
              </a:stretch>
            </p:blipFill>
            <p:spPr>
              <a:xfrm>
                <a:off x="3321435" y="5039610"/>
                <a:ext cx="378000" cy="46080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125</a:t>
            </a:fld>
            <a:endParaRPr lang="en-US"/>
          </a:p>
        </p:txBody>
      </p:sp>
    </p:spTree>
    <p:extLst>
      <p:ext uri="{BB962C8B-B14F-4D97-AF65-F5344CB8AC3E}">
        <p14:creationId xmlns:p14="http://schemas.microsoft.com/office/powerpoint/2010/main" val="11530793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sz="3200" b="1" dirty="0" smtClean="0"/>
              <a:t>Mixing induced CP in radiative exc. B decays</a:t>
            </a:r>
            <a:br>
              <a:rPr lang="en-US" sz="3200" b="1" dirty="0" smtClean="0"/>
            </a:br>
            <a:r>
              <a:rPr lang="en-US" sz="3200" b="1" dirty="0" smtClean="0"/>
              <a:t>[Atwood, </a:t>
            </a:r>
            <a:r>
              <a:rPr lang="en-US" sz="3200" b="1" dirty="0" err="1" smtClean="0"/>
              <a:t>Gronau</a:t>
            </a:r>
            <a:r>
              <a:rPr lang="en-US" sz="3200" b="1" dirty="0" smtClean="0"/>
              <a:t> + AS, PRL’97; </a:t>
            </a:r>
            <a:br>
              <a:rPr lang="en-US" sz="3200" b="1" dirty="0" smtClean="0"/>
            </a:br>
            <a:r>
              <a:rPr lang="en-US" sz="3200" b="1" dirty="0" smtClean="0"/>
              <a:t>Atwood, </a:t>
            </a:r>
            <a:r>
              <a:rPr lang="en-US" sz="3200" b="1" dirty="0" err="1" smtClean="0"/>
              <a:t>Gershon</a:t>
            </a:r>
            <a:r>
              <a:rPr lang="en-US" sz="3200" b="1" dirty="0" smtClean="0"/>
              <a:t>, </a:t>
            </a:r>
            <a:r>
              <a:rPr lang="en-US" sz="3200" b="1" dirty="0" err="1" smtClean="0"/>
              <a:t>Hazumi</a:t>
            </a:r>
            <a:r>
              <a:rPr lang="en-US" sz="3200" b="1" dirty="0" smtClean="0"/>
              <a:t> +AS, PRD’05]</a:t>
            </a:r>
            <a:endParaRPr lang="en-US" sz="3200" b="1" dirty="0"/>
          </a:p>
        </p:txBody>
      </p:sp>
      <p:sp>
        <p:nvSpPr>
          <p:cNvPr id="3" name="Content Placeholder 2"/>
          <p:cNvSpPr>
            <a:spLocks noGrp="1"/>
          </p:cNvSpPr>
          <p:nvPr>
            <p:ph idx="1"/>
          </p:nvPr>
        </p:nvSpPr>
        <p:spPr>
          <a:xfrm>
            <a:off x="0" y="1447800"/>
            <a:ext cx="9144000" cy="4678363"/>
          </a:xfrm>
        </p:spPr>
        <p:txBody>
          <a:bodyPr>
            <a:normAutofit fontScale="85000" lnSpcReduction="20000"/>
          </a:bodyPr>
          <a:lstStyle/>
          <a:p>
            <a:r>
              <a:rPr lang="en-US" b="1" dirty="0" smtClean="0"/>
              <a:t>γ in b=&gt; s </a:t>
            </a:r>
            <a:r>
              <a:rPr lang="el-GR" b="1" dirty="0" smtClean="0"/>
              <a:t>γ</a:t>
            </a:r>
            <a:r>
              <a:rPr lang="en-US" b="1" dirty="0" smtClean="0"/>
              <a:t> is predominantly LH [SM]</a:t>
            </a:r>
          </a:p>
          <a:p>
            <a:r>
              <a:rPr lang="en-US" b="1" dirty="0"/>
              <a:t>γ in </a:t>
            </a:r>
            <a:r>
              <a:rPr lang="en-US" b="1" dirty="0" smtClean="0"/>
              <a:t>\bar b</a:t>
            </a:r>
            <a:r>
              <a:rPr lang="en-US" b="1" dirty="0"/>
              <a:t>=&gt; </a:t>
            </a:r>
            <a:r>
              <a:rPr lang="en-US" b="1" dirty="0" smtClean="0"/>
              <a:t>\bar s   </a:t>
            </a:r>
            <a:r>
              <a:rPr lang="el-GR" b="1" dirty="0"/>
              <a:t>γ</a:t>
            </a:r>
            <a:r>
              <a:rPr lang="en-US" b="1" dirty="0"/>
              <a:t> is predominantly </a:t>
            </a:r>
            <a:r>
              <a:rPr lang="en-US" b="1" dirty="0" smtClean="0"/>
              <a:t>RH </a:t>
            </a:r>
            <a:r>
              <a:rPr lang="en-US" b="1" dirty="0"/>
              <a:t>[SM</a:t>
            </a:r>
            <a:r>
              <a:rPr lang="en-US" b="1" dirty="0" smtClean="0"/>
              <a:t>]</a:t>
            </a:r>
          </a:p>
          <a:p>
            <a:r>
              <a:rPr lang="en-US" b="1" dirty="0" smtClean="0"/>
              <a:t>Thus B^0 and \bar B0 cannot access common FS so they cannot MIX….=&gt;Clean way to search NP! </a:t>
            </a:r>
          </a:p>
          <a:p>
            <a:r>
              <a:rPr lang="en-US" b="1" dirty="0" smtClean="0"/>
              <a:t>In 3 body exclusive modes, </a:t>
            </a:r>
            <a:r>
              <a:rPr lang="el-GR" b="1" dirty="0" smtClean="0"/>
              <a:t>γ</a:t>
            </a:r>
            <a:r>
              <a:rPr lang="en-US" b="1" dirty="0" smtClean="0"/>
              <a:t> energy can monitor QCD complications</a:t>
            </a:r>
          </a:p>
          <a:p>
            <a:r>
              <a:rPr lang="en-US" b="1" dirty="0" smtClean="0"/>
              <a:t>On and off resonance FS can be combined so long as CP even and odd can be separated </a:t>
            </a:r>
          </a:p>
          <a:p>
            <a:r>
              <a:rPr lang="en-US" b="1" dirty="0" smtClean="0"/>
              <a:t>Many BSM models, such as LRS, WEXD, LQ’s can cause mixing and non-vanishing asymmetries</a:t>
            </a:r>
          </a:p>
          <a:p>
            <a:r>
              <a:rPr lang="en-US" b="1" dirty="0" smtClean="0"/>
              <a:t>Cleanliness of </a:t>
            </a:r>
            <a:r>
              <a:rPr lang="en-US" b="1" dirty="0" err="1" smtClean="0"/>
              <a:t>e+e</a:t>
            </a:r>
            <a:r>
              <a:rPr lang="en-US" b="1" dirty="0" smtClean="0"/>
              <a:t>- -(super)B factories gives a big edge for this class of searches!</a:t>
            </a:r>
            <a:endParaRPr lang="en-US" b="1" dirty="0"/>
          </a:p>
          <a:p>
            <a:endParaRPr lang="en-US" dirty="0"/>
          </a:p>
        </p:txBody>
      </p:sp>
      <p:sp>
        <p:nvSpPr>
          <p:cNvPr id="4" name="Rectangle 3"/>
          <p:cNvSpPr/>
          <p:nvPr/>
        </p:nvSpPr>
        <p:spPr>
          <a:xfrm>
            <a:off x="457200" y="6172200"/>
            <a:ext cx="8229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C also Grinstein, Grossman, </a:t>
            </a:r>
            <a:r>
              <a:rPr lang="en-US" sz="2200" dirty="0" err="1" smtClean="0"/>
              <a:t>Ligeti</a:t>
            </a:r>
            <a:r>
              <a:rPr lang="en-US" sz="2200" dirty="0" smtClean="0"/>
              <a:t>, </a:t>
            </a:r>
            <a:r>
              <a:rPr lang="en-US" sz="2200" dirty="0" err="1" smtClean="0"/>
              <a:t>Pirjol</a:t>
            </a:r>
            <a:r>
              <a:rPr lang="en-US" sz="2200" dirty="0" smtClean="0"/>
              <a:t>, PRD’05; c also E. Kou et al</a:t>
            </a:r>
            <a:endParaRPr lang="en-US" sz="2200" dirty="0"/>
          </a:p>
        </p:txBody>
      </p:sp>
      <p:sp>
        <p:nvSpPr>
          <p:cNvPr id="6" name="Footer Placeholder 5"/>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1" name="Ink 10"/>
              <p14:cNvContentPartPr/>
              <p14:nvPr/>
            </p14:nvContentPartPr>
            <p14:xfrm>
              <a:off x="4346208" y="3357278"/>
              <a:ext cx="4108320" cy="393120"/>
            </p14:xfrm>
          </p:contentPart>
        </mc:Choice>
        <mc:Fallback xmlns="">
          <p:pic>
            <p:nvPicPr>
              <p:cNvPr id="11" name="Ink 10"/>
              <p:cNvPicPr/>
              <p:nvPr/>
            </p:nvPicPr>
            <p:blipFill>
              <a:blip r:embed="rId3"/>
              <a:stretch>
                <a:fillRect/>
              </a:stretch>
            </p:blipFill>
            <p:spPr>
              <a:xfrm>
                <a:off x="4323168" y="3333518"/>
                <a:ext cx="4145040" cy="437400"/>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126</a:t>
            </a:fld>
            <a:endParaRPr lang="en-US"/>
          </a:p>
        </p:txBody>
      </p:sp>
    </p:spTree>
    <p:extLst>
      <p:ext uri="{BB962C8B-B14F-4D97-AF65-F5344CB8AC3E}">
        <p14:creationId xmlns:p14="http://schemas.microsoft.com/office/powerpoint/2010/main" val="78855218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377237"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482850"/>
            <a:ext cx="9572626" cy="189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765166" y="1100688"/>
              <a:ext cx="538560" cy="694080"/>
            </p14:xfrm>
          </p:contentPart>
        </mc:Choice>
        <mc:Fallback xmlns="">
          <p:pic>
            <p:nvPicPr>
              <p:cNvPr id="5" name="Ink 4"/>
              <p:cNvPicPr/>
              <p:nvPr/>
            </p:nvPicPr>
            <p:blipFill>
              <a:blip r:embed="rId5"/>
              <a:stretch>
                <a:fillRect/>
              </a:stretch>
            </p:blipFill>
            <p:spPr>
              <a:xfrm>
                <a:off x="5742846" y="1085208"/>
                <a:ext cx="587880" cy="733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8092926" y="3347448"/>
              <a:ext cx="574200" cy="577800"/>
            </p14:xfrm>
          </p:contentPart>
        </mc:Choice>
        <mc:Fallback xmlns="">
          <p:pic>
            <p:nvPicPr>
              <p:cNvPr id="7" name="Ink 6"/>
              <p:cNvPicPr/>
              <p:nvPr/>
            </p:nvPicPr>
            <p:blipFill>
              <a:blip r:embed="rId7"/>
              <a:stretch>
                <a:fillRect/>
              </a:stretch>
            </p:blipFill>
            <p:spPr>
              <a:xfrm>
                <a:off x="8067366" y="3323688"/>
                <a:ext cx="624600" cy="624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p14:cNvContentPartPr/>
              <p14:nvPr/>
            </p14:nvContentPartPr>
            <p14:xfrm>
              <a:off x="452646" y="4651368"/>
              <a:ext cx="7678440" cy="1488600"/>
            </p14:xfrm>
          </p:contentPart>
        </mc:Choice>
        <mc:Fallback xmlns="">
          <p:pic>
            <p:nvPicPr>
              <p:cNvPr id="13" name="Ink 12"/>
              <p:cNvPicPr/>
              <p:nvPr/>
            </p:nvPicPr>
            <p:blipFill>
              <a:blip r:embed="rId9"/>
              <a:stretch>
                <a:fillRect/>
              </a:stretch>
            </p:blipFill>
            <p:spPr>
              <a:xfrm>
                <a:off x="427446" y="4624728"/>
                <a:ext cx="7720560" cy="1531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p14:cNvContentPartPr/>
              <p14:nvPr/>
            </p14:nvContentPartPr>
            <p14:xfrm>
              <a:off x="818766" y="208608"/>
              <a:ext cx="1767240" cy="388080"/>
            </p14:xfrm>
          </p:contentPart>
        </mc:Choice>
        <mc:Fallback xmlns="">
          <p:pic>
            <p:nvPicPr>
              <p:cNvPr id="12" name="Ink 11"/>
              <p:cNvPicPr/>
              <p:nvPr/>
            </p:nvPicPr>
            <p:blipFill>
              <a:blip r:embed="rId11"/>
              <a:stretch>
                <a:fillRect/>
              </a:stretch>
            </p:blipFill>
            <p:spPr>
              <a:xfrm>
                <a:off x="810846" y="187368"/>
                <a:ext cx="1799280"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2" name="Ink 31"/>
              <p14:cNvContentPartPr/>
              <p14:nvPr/>
            </p14:nvContentPartPr>
            <p14:xfrm>
              <a:off x="1490886" y="2496768"/>
              <a:ext cx="2017440" cy="236160"/>
            </p14:xfrm>
          </p:contentPart>
        </mc:Choice>
        <mc:Fallback xmlns="">
          <p:pic>
            <p:nvPicPr>
              <p:cNvPr id="32" name="Ink 31"/>
              <p:cNvPicPr/>
              <p:nvPr/>
            </p:nvPicPr>
            <p:blipFill>
              <a:blip r:embed="rId13"/>
              <a:stretch>
                <a:fillRect/>
              </a:stretch>
            </p:blipFill>
            <p:spPr>
              <a:xfrm>
                <a:off x="1478286" y="2472288"/>
                <a:ext cx="205704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4" name="Ink 43"/>
              <p14:cNvContentPartPr/>
              <p14:nvPr/>
            </p14:nvContentPartPr>
            <p14:xfrm>
              <a:off x="2766006" y="5031888"/>
              <a:ext cx="779760" cy="134640"/>
            </p14:xfrm>
          </p:contentPart>
        </mc:Choice>
        <mc:Fallback xmlns="">
          <p:pic>
            <p:nvPicPr>
              <p:cNvPr id="44" name="Ink 43"/>
              <p:cNvPicPr/>
              <p:nvPr/>
            </p:nvPicPr>
            <p:blipFill>
              <a:blip r:embed="rId15"/>
              <a:stretch>
                <a:fillRect/>
              </a:stretch>
            </p:blipFill>
            <p:spPr>
              <a:xfrm>
                <a:off x="2741886" y="5007768"/>
                <a:ext cx="82800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p14:cNvContentPartPr/>
              <p14:nvPr/>
            </p14:nvContentPartPr>
            <p14:xfrm>
              <a:off x="4134810" y="4567650"/>
              <a:ext cx="1867320" cy="642600"/>
            </p14:xfrm>
          </p:contentPart>
        </mc:Choice>
        <mc:Fallback xmlns="">
          <p:pic>
            <p:nvPicPr>
              <p:cNvPr id="15" name="Ink 14"/>
              <p:cNvPicPr/>
              <p:nvPr/>
            </p:nvPicPr>
            <p:blipFill>
              <a:blip r:embed="rId17"/>
              <a:stretch>
                <a:fillRect/>
              </a:stretch>
            </p:blipFill>
            <p:spPr>
              <a:xfrm>
                <a:off x="4115730" y="4546770"/>
                <a:ext cx="1914480" cy="68148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127</a:t>
            </a:fld>
            <a:endParaRPr lang="en-US"/>
          </a:p>
        </p:txBody>
      </p:sp>
    </p:spTree>
    <p:extLst>
      <p:ext uri="{BB962C8B-B14F-4D97-AF65-F5344CB8AC3E}">
        <p14:creationId xmlns:p14="http://schemas.microsoft.com/office/powerpoint/2010/main" val="468073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
            <a:ext cx="8229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4188641" y="5613758"/>
              <a:ext cx="383760" cy="593280"/>
            </p14:xfrm>
          </p:contentPart>
        </mc:Choice>
        <mc:Fallback xmlns="">
          <p:pic>
            <p:nvPicPr>
              <p:cNvPr id="7" name="Ink 6"/>
              <p:cNvPicPr/>
              <p:nvPr/>
            </p:nvPicPr>
            <p:blipFill>
              <a:blip r:embed="rId4"/>
              <a:stretch>
                <a:fillRect/>
              </a:stretch>
            </p:blipFill>
            <p:spPr>
              <a:xfrm>
                <a:off x="4169201" y="5593598"/>
                <a:ext cx="428400" cy="63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4564841" y="5495318"/>
              <a:ext cx="341640" cy="866520"/>
            </p14:xfrm>
          </p:contentPart>
        </mc:Choice>
        <mc:Fallback xmlns="">
          <p:pic>
            <p:nvPicPr>
              <p:cNvPr id="8" name="Ink 7"/>
              <p:cNvPicPr/>
              <p:nvPr/>
            </p:nvPicPr>
            <p:blipFill>
              <a:blip r:embed="rId6"/>
              <a:stretch>
                <a:fillRect/>
              </a:stretch>
            </p:blipFill>
            <p:spPr>
              <a:xfrm>
                <a:off x="4556201" y="5474438"/>
                <a:ext cx="379440" cy="905400"/>
              </a:xfrm>
              <a:prstGeom prst="rect">
                <a:avLst/>
              </a:prstGeom>
            </p:spPr>
          </p:pic>
        </mc:Fallback>
      </mc:AlternateContent>
      <p:sp>
        <p:nvSpPr>
          <p:cNvPr id="9" name="Slide Number Placeholder 8"/>
          <p:cNvSpPr>
            <a:spLocks noGrp="1"/>
          </p:cNvSpPr>
          <p:nvPr>
            <p:ph type="sldNum" sz="quarter" idx="12"/>
          </p:nvPr>
        </p:nvSpPr>
        <p:spPr/>
        <p:txBody>
          <a:bodyPr/>
          <a:lstStyle/>
          <a:p>
            <a:fld id="{7200A3B2-4775-4E96-A30B-AD2D86D8F35C}" type="slidenum">
              <a:rPr lang="en-US" smtClean="0"/>
              <a:t>13</a:t>
            </a:fld>
            <a:endParaRPr lang="en-US"/>
          </a:p>
        </p:txBody>
      </p:sp>
    </p:spTree>
    <p:extLst>
      <p:ext uri="{BB962C8B-B14F-4D97-AF65-F5344CB8AC3E}">
        <p14:creationId xmlns:p14="http://schemas.microsoft.com/office/powerpoint/2010/main" val="776192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150"/>
            <a:ext cx="899160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5" name="Ink 14"/>
              <p14:cNvContentPartPr/>
              <p14:nvPr/>
            </p14:nvContentPartPr>
            <p14:xfrm>
              <a:off x="131520" y="5891130"/>
              <a:ext cx="4402440" cy="561960"/>
            </p14:xfrm>
          </p:contentPart>
        </mc:Choice>
        <mc:Fallback xmlns="">
          <p:pic>
            <p:nvPicPr>
              <p:cNvPr id="15" name="Ink 14"/>
              <p:cNvPicPr/>
              <p:nvPr/>
            </p:nvPicPr>
            <p:blipFill>
              <a:blip r:embed="rId4"/>
              <a:stretch>
                <a:fillRect/>
              </a:stretch>
            </p:blipFill>
            <p:spPr>
              <a:xfrm>
                <a:off x="108840" y="5870610"/>
                <a:ext cx="4436640" cy="604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9" name="Ink 48"/>
              <p14:cNvContentPartPr/>
              <p14:nvPr/>
            </p14:nvContentPartPr>
            <p14:xfrm>
              <a:off x="3322560" y="5743530"/>
              <a:ext cx="1053000" cy="557640"/>
            </p14:xfrm>
          </p:contentPart>
        </mc:Choice>
        <mc:Fallback xmlns="">
          <p:pic>
            <p:nvPicPr>
              <p:cNvPr id="49" name="Ink 48"/>
              <p:cNvPicPr/>
              <p:nvPr/>
            </p:nvPicPr>
            <p:blipFill>
              <a:blip r:embed="rId6"/>
              <a:stretch>
                <a:fillRect/>
              </a:stretch>
            </p:blipFill>
            <p:spPr>
              <a:xfrm>
                <a:off x="3295200" y="5722650"/>
                <a:ext cx="1100520" cy="602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2" name="Ink 51"/>
              <p14:cNvContentPartPr/>
              <p14:nvPr/>
            </p14:nvContentPartPr>
            <p14:xfrm>
              <a:off x="6719880" y="3000330"/>
              <a:ext cx="360" cy="360"/>
            </p14:xfrm>
          </p:contentPart>
        </mc:Choice>
        <mc:Fallback xmlns="">
          <p:pic>
            <p:nvPicPr>
              <p:cNvPr id="52" name="Ink 51"/>
              <p:cNvPicPr/>
              <p:nvPr/>
            </p:nvPicPr>
            <p:blipFill>
              <a:blip r:embed="rId8"/>
              <a:stretch>
                <a:fillRect/>
              </a:stretch>
            </p:blipFill>
            <p:spPr>
              <a:xfrm>
                <a:off x="6695760" y="2976210"/>
                <a:ext cx="48600" cy="4860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14</a:t>
            </a:fld>
            <a:endParaRPr lang="en-US"/>
          </a:p>
        </p:txBody>
      </p:sp>
    </p:spTree>
    <p:extLst>
      <p:ext uri="{BB962C8B-B14F-4D97-AF65-F5344CB8AC3E}">
        <p14:creationId xmlns:p14="http://schemas.microsoft.com/office/powerpoint/2010/main" val="1978105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152400"/>
            <a:ext cx="86106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1551860" y="76400"/>
              <a:ext cx="4492080" cy="677520"/>
            </p14:xfrm>
          </p:contentPart>
        </mc:Choice>
        <mc:Fallback xmlns="">
          <p:pic>
            <p:nvPicPr>
              <p:cNvPr id="9" name="Ink 8"/>
              <p:cNvPicPr/>
              <p:nvPr/>
            </p:nvPicPr>
            <p:blipFill>
              <a:blip r:embed="rId4"/>
              <a:stretch>
                <a:fillRect/>
              </a:stretch>
            </p:blipFill>
            <p:spPr>
              <a:xfrm>
                <a:off x="1530980" y="61280"/>
                <a:ext cx="4525560" cy="704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139" name="Ink 4138"/>
              <p14:cNvContentPartPr/>
              <p14:nvPr/>
            </p14:nvContentPartPr>
            <p14:xfrm>
              <a:off x="90980" y="877760"/>
              <a:ext cx="981360" cy="902520"/>
            </p14:xfrm>
          </p:contentPart>
        </mc:Choice>
        <mc:Fallback xmlns="">
          <p:pic>
            <p:nvPicPr>
              <p:cNvPr id="4139" name="Ink 4138"/>
              <p:cNvPicPr/>
              <p:nvPr/>
            </p:nvPicPr>
            <p:blipFill>
              <a:blip r:embed="rId8"/>
              <a:stretch>
                <a:fillRect/>
              </a:stretch>
            </p:blipFill>
            <p:spPr>
              <a:xfrm>
                <a:off x="67580" y="858680"/>
                <a:ext cx="1018800" cy="943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59" name="Ink 4158"/>
              <p14:cNvContentPartPr/>
              <p14:nvPr/>
            </p14:nvContentPartPr>
            <p14:xfrm>
              <a:off x="1027340" y="1014920"/>
              <a:ext cx="727560" cy="1209600"/>
            </p14:xfrm>
          </p:contentPart>
        </mc:Choice>
        <mc:Fallback xmlns="">
          <p:pic>
            <p:nvPicPr>
              <p:cNvPr id="4159" name="Ink 4158"/>
              <p:cNvPicPr/>
              <p:nvPr/>
            </p:nvPicPr>
            <p:blipFill>
              <a:blip r:embed="rId10"/>
              <a:stretch>
                <a:fillRect/>
              </a:stretch>
            </p:blipFill>
            <p:spPr>
              <a:xfrm>
                <a:off x="1002140" y="999080"/>
                <a:ext cx="764280" cy="1246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95" name="Ink 4194"/>
              <p14:cNvContentPartPr/>
              <p14:nvPr/>
            </p14:nvContentPartPr>
            <p14:xfrm>
              <a:off x="7022420" y="2431160"/>
              <a:ext cx="802080" cy="30960"/>
            </p14:xfrm>
          </p:contentPart>
        </mc:Choice>
        <mc:Fallback xmlns="">
          <p:pic>
            <p:nvPicPr>
              <p:cNvPr id="4195" name="Ink 4194"/>
              <p:cNvPicPr/>
              <p:nvPr/>
            </p:nvPicPr>
            <p:blipFill>
              <a:blip r:embed="rId16"/>
              <a:stretch>
                <a:fillRect/>
              </a:stretch>
            </p:blipFill>
            <p:spPr>
              <a:xfrm>
                <a:off x="7014860" y="2419280"/>
                <a:ext cx="82224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p14:cNvContentPartPr/>
              <p14:nvPr/>
            </p14:nvContentPartPr>
            <p14:xfrm>
              <a:off x="6103387" y="4856580"/>
              <a:ext cx="2659320" cy="1132560"/>
            </p14:xfrm>
          </p:contentPart>
        </mc:Choice>
        <mc:Fallback xmlns="">
          <p:pic>
            <p:nvPicPr>
              <p:cNvPr id="8" name="Ink 7"/>
              <p:cNvPicPr/>
              <p:nvPr/>
            </p:nvPicPr>
            <p:blipFill>
              <a:blip r:embed="rId18"/>
              <a:stretch>
                <a:fillRect/>
              </a:stretch>
            </p:blipFill>
            <p:spPr>
              <a:xfrm>
                <a:off x="6082507" y="4836420"/>
                <a:ext cx="2689200" cy="1168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 23"/>
              <p14:cNvContentPartPr/>
              <p14:nvPr/>
            </p14:nvContentPartPr>
            <p14:xfrm>
              <a:off x="7049780" y="1556360"/>
              <a:ext cx="1918800" cy="1670760"/>
            </p14:xfrm>
          </p:contentPart>
        </mc:Choice>
        <mc:Fallback xmlns="">
          <p:pic>
            <p:nvPicPr>
              <p:cNvPr id="24" name="Ink 23"/>
              <p:cNvPicPr/>
              <p:nvPr/>
            </p:nvPicPr>
            <p:blipFill>
              <a:blip r:embed="rId20"/>
              <a:stretch>
                <a:fillRect/>
              </a:stretch>
            </p:blipFill>
            <p:spPr>
              <a:xfrm>
                <a:off x="7036460" y="1546280"/>
                <a:ext cx="1946880" cy="1692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 30"/>
              <p14:cNvContentPartPr/>
              <p14:nvPr/>
            </p14:nvContentPartPr>
            <p14:xfrm>
              <a:off x="54980" y="2918240"/>
              <a:ext cx="1134767" cy="2390500"/>
            </p14:xfrm>
          </p:contentPart>
        </mc:Choice>
        <mc:Fallback xmlns="">
          <p:pic>
            <p:nvPicPr>
              <p:cNvPr id="31" name="Ink 30"/>
              <p:cNvPicPr/>
              <p:nvPr/>
            </p:nvPicPr>
            <p:blipFill>
              <a:blip r:embed="rId22"/>
              <a:stretch>
                <a:fillRect/>
              </a:stretch>
            </p:blipFill>
            <p:spPr>
              <a:xfrm>
                <a:off x="42380" y="2908160"/>
                <a:ext cx="3919007" cy="263818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5" name="Ink 44"/>
              <p14:cNvContentPartPr/>
              <p14:nvPr/>
            </p14:nvContentPartPr>
            <p14:xfrm>
              <a:off x="1026980" y="2709800"/>
              <a:ext cx="897840" cy="1244980"/>
            </p14:xfrm>
          </p:contentPart>
        </mc:Choice>
        <mc:Fallback xmlns="">
          <p:pic>
            <p:nvPicPr>
              <p:cNvPr id="45" name="Ink 44"/>
              <p:cNvPicPr/>
              <p:nvPr/>
            </p:nvPicPr>
            <p:blipFill>
              <a:blip r:embed="rId24"/>
              <a:stretch>
                <a:fillRect/>
              </a:stretch>
            </p:blipFill>
            <p:spPr>
              <a:xfrm>
                <a:off x="1002860" y="2692879"/>
                <a:ext cx="937080" cy="129034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 name="Ink 6"/>
              <p14:cNvContentPartPr/>
              <p14:nvPr/>
            </p14:nvContentPartPr>
            <p14:xfrm>
              <a:off x="1242825" y="5047290"/>
              <a:ext cx="3493440" cy="519480"/>
            </p14:xfrm>
          </p:contentPart>
        </mc:Choice>
        <mc:Fallback xmlns="">
          <p:pic>
            <p:nvPicPr>
              <p:cNvPr id="7" name="Ink 6"/>
              <p:cNvPicPr/>
              <p:nvPr/>
            </p:nvPicPr>
            <p:blipFill>
              <a:blip r:embed="rId26"/>
              <a:stretch>
                <a:fillRect/>
              </a:stretch>
            </p:blipFill>
            <p:spPr>
              <a:xfrm>
                <a:off x="1226265" y="5026770"/>
                <a:ext cx="3527280" cy="56376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15</a:t>
            </a:fld>
            <a:endParaRPr lang="en-US"/>
          </a:p>
        </p:txBody>
      </p:sp>
    </p:spTree>
    <p:extLst>
      <p:ext uri="{BB962C8B-B14F-4D97-AF65-F5344CB8AC3E}">
        <p14:creationId xmlns:p14="http://schemas.microsoft.com/office/powerpoint/2010/main" val="1278596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Possible sightings of </a:t>
            </a:r>
            <a:r>
              <a:rPr lang="en-US" b="1" dirty="0" smtClean="0">
                <a:solidFill>
                  <a:srgbClr val="C00000"/>
                </a:solidFill>
              </a:rPr>
              <a:t>new physics</a:t>
            </a:r>
            <a:endParaRPr lang="en-US" b="1" dirty="0">
              <a:solidFill>
                <a:srgbClr val="C00000"/>
              </a:solidFill>
            </a:endParaRPr>
          </a:p>
        </p:txBody>
      </p:sp>
      <p:sp>
        <p:nvSpPr>
          <p:cNvPr id="3" name="Content Placeholder 2"/>
          <p:cNvSpPr>
            <a:spLocks noGrp="1"/>
          </p:cNvSpPr>
          <p:nvPr>
            <p:ph idx="1"/>
          </p:nvPr>
        </p:nvSpPr>
        <p:spPr/>
        <p:txBody>
          <a:bodyPr/>
          <a:lstStyle/>
          <a:p>
            <a:r>
              <a:rPr lang="en-US" b="1" dirty="0" smtClean="0"/>
              <a:t>An extremely important consequence of NP is that it is highly unlikely (i.e. unnatural) that it will not </a:t>
            </a:r>
            <a:r>
              <a:rPr lang="en-US" b="1" dirty="0"/>
              <a:t> </a:t>
            </a:r>
            <a:r>
              <a:rPr lang="en-US" b="1" dirty="0" smtClean="0"/>
              <a:t>be accompanied by  </a:t>
            </a:r>
            <a:r>
              <a:rPr lang="en-US" b="1" dirty="0" smtClean="0">
                <a:solidFill>
                  <a:srgbClr val="C00000"/>
                </a:solidFill>
              </a:rPr>
              <a:t>new CP-odd phase[s]….</a:t>
            </a:r>
          </a:p>
          <a:p>
            <a:pPr marL="0" indent="0">
              <a:buNone/>
            </a:pP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16</a:t>
            </a:fld>
            <a:endParaRPr lang="en-US"/>
          </a:p>
        </p:txBody>
      </p:sp>
    </p:spTree>
    <p:extLst>
      <p:ext uri="{BB962C8B-B14F-4D97-AF65-F5344CB8AC3E}">
        <p14:creationId xmlns:p14="http://schemas.microsoft.com/office/powerpoint/2010/main" val="1329256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19600"/>
            <a:ext cx="9067800" cy="762000"/>
          </a:xfrm>
        </p:spPr>
        <p:txBody>
          <a:bodyPr>
            <a:normAutofit/>
          </a:bodyPr>
          <a:lstStyle/>
          <a:p>
            <a:r>
              <a:rPr lang="en-US" sz="4000" b="1" dirty="0" smtClean="0">
                <a:solidFill>
                  <a:srgbClr val="C00000"/>
                </a:solidFill>
              </a:rPr>
              <a:t> </a:t>
            </a:r>
            <a:endParaRPr lang="en-US" dirty="0"/>
          </a:p>
        </p:txBody>
      </p:sp>
      <p:sp>
        <p:nvSpPr>
          <p:cNvPr id="3" name="Subtitle 2"/>
          <p:cNvSpPr>
            <a:spLocks noGrp="1"/>
          </p:cNvSpPr>
          <p:nvPr>
            <p:ph type="subTitle" idx="1"/>
          </p:nvPr>
        </p:nvSpPr>
        <p:spPr>
          <a:xfrm>
            <a:off x="195262" y="4223328"/>
            <a:ext cx="9144000" cy="609600"/>
          </a:xfrm>
        </p:spPr>
        <p:txBody>
          <a:bodyPr>
            <a:normAutofit/>
          </a:bodyPr>
          <a:lstStyle/>
          <a:p>
            <a:pPr lvl="0"/>
            <a:endParaRPr lang="en-US" b="1" dirty="0">
              <a:solidFill>
                <a:srgbClr val="002060"/>
              </a:solidFill>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94" name="Ink 93"/>
              <p14:cNvContentPartPr/>
              <p14:nvPr/>
            </p14:nvContentPartPr>
            <p14:xfrm>
              <a:off x="9395909" y="4790707"/>
              <a:ext cx="5760" cy="0"/>
            </p14:xfrm>
          </p:contentPart>
        </mc:Choice>
        <mc:Fallback xmlns="">
          <p:pic>
            <p:nvPicPr>
              <p:cNvPr id="94" name="Ink 93"/>
              <p:cNvPicPr/>
              <p:nvPr/>
            </p:nvPicPr>
            <p:blipFill>
              <a:blip r:embed="rId5"/>
              <a:stretch>
                <a:fillRect/>
              </a:stretch>
            </p:blipFill>
            <p:spPr>
              <a:xfrm>
                <a:off x="0" y="0"/>
                <a:ext cx="5760" cy="0"/>
              </a:xfrm>
              <a:prstGeom prst="rect">
                <a:avLst/>
              </a:prstGeom>
            </p:spPr>
          </p:pic>
        </mc:Fallback>
      </mc:AlternateContent>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7979" y="533400"/>
            <a:ext cx="4457700" cy="3804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1" y="4876802"/>
            <a:ext cx="8924925" cy="243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12" name="Ink 11"/>
              <p14:cNvContentPartPr/>
              <p14:nvPr/>
            </p14:nvContentPartPr>
            <p14:xfrm>
              <a:off x="7317451" y="4338278"/>
              <a:ext cx="900000" cy="464760"/>
            </p14:xfrm>
          </p:contentPart>
        </mc:Choice>
        <mc:Fallback xmlns="">
          <p:pic>
            <p:nvPicPr>
              <p:cNvPr id="12" name="Ink 11"/>
              <p:cNvPicPr/>
              <p:nvPr/>
            </p:nvPicPr>
            <p:blipFill>
              <a:blip r:embed="rId9"/>
              <a:stretch>
                <a:fillRect/>
              </a:stretch>
            </p:blipFill>
            <p:spPr>
              <a:xfrm>
                <a:off x="7304491" y="4321718"/>
                <a:ext cx="918720" cy="499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p14:cNvContentPartPr/>
              <p14:nvPr/>
            </p14:nvContentPartPr>
            <p14:xfrm>
              <a:off x="486811" y="3881798"/>
              <a:ext cx="2582640" cy="1044720"/>
            </p14:xfrm>
          </p:contentPart>
        </mc:Choice>
        <mc:Fallback xmlns="">
          <p:pic>
            <p:nvPicPr>
              <p:cNvPr id="17" name="Ink 16"/>
              <p:cNvPicPr/>
              <p:nvPr/>
            </p:nvPicPr>
            <p:blipFill>
              <a:blip r:embed="rId11"/>
              <a:stretch>
                <a:fillRect/>
              </a:stretch>
            </p:blipFill>
            <p:spPr>
              <a:xfrm>
                <a:off x="471331" y="3865958"/>
                <a:ext cx="2611800" cy="1071720"/>
              </a:xfrm>
              <a:prstGeom prst="rect">
                <a:avLst/>
              </a:prstGeom>
            </p:spPr>
          </p:pic>
        </mc:Fallback>
      </mc:AlternateContent>
      <p:sp>
        <p:nvSpPr>
          <p:cNvPr id="5" name="Footer Placeholder 4"/>
          <p:cNvSpPr>
            <a:spLocks noGrp="1"/>
          </p:cNvSpPr>
          <p:nvPr>
            <p:ph type="ftr" sz="quarter" idx="11"/>
          </p:nvPr>
        </p:nvSpPr>
        <p:spPr/>
        <p:txBody>
          <a:bodyPr/>
          <a:lstStyle/>
          <a:p>
            <a:r>
              <a:rPr lang="en-US" smtClean="0"/>
              <a:t>US+JP IF; Soni (BNL-HET)</a:t>
            </a:r>
            <a:endParaRPr lang="en-US"/>
          </a:p>
        </p:txBody>
      </p:sp>
      <p:sp>
        <p:nvSpPr>
          <p:cNvPr id="8" name="Rectangle 7"/>
          <p:cNvSpPr/>
          <p:nvPr/>
        </p:nvSpPr>
        <p:spPr>
          <a:xfrm>
            <a:off x="6019800" y="304800"/>
            <a:ext cx="31242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For many decades now, my professional  </a:t>
            </a:r>
          </a:p>
          <a:p>
            <a:pPr algn="ctr"/>
            <a:r>
              <a:rPr lang="en-US" sz="2600" dirty="0"/>
              <a:t>l</a:t>
            </a:r>
            <a:r>
              <a:rPr lang="en-US" sz="2600" dirty="0" smtClean="0"/>
              <a:t>ife  has centered around  B-physics!</a:t>
            </a:r>
            <a:endParaRPr lang="en-US" sz="2600" dirty="0"/>
          </a:p>
        </p:txBody>
      </p:sp>
      <mc:AlternateContent xmlns:mc="http://schemas.openxmlformats.org/markup-compatibility/2006" xmlns:p14="http://schemas.microsoft.com/office/powerpoint/2010/main">
        <mc:Choice Requires="p14">
          <p:contentPart p14:bwMode="auto" r:id="rId12">
            <p14:nvContentPartPr>
              <p14:cNvPr id="11" name="Ink 10"/>
              <p14:cNvContentPartPr/>
              <p14:nvPr/>
            </p14:nvContentPartPr>
            <p14:xfrm>
              <a:off x="343387" y="1179128"/>
              <a:ext cx="2701800" cy="629640"/>
            </p14:xfrm>
          </p:contentPart>
        </mc:Choice>
        <mc:Fallback xmlns="">
          <p:pic>
            <p:nvPicPr>
              <p:cNvPr id="11" name="Ink 10"/>
              <p:cNvPicPr/>
              <p:nvPr/>
            </p:nvPicPr>
            <p:blipFill>
              <a:blip r:embed="rId13"/>
              <a:stretch>
                <a:fillRect/>
              </a:stretch>
            </p:blipFill>
            <p:spPr>
              <a:xfrm>
                <a:off x="325747" y="1154648"/>
                <a:ext cx="2744280" cy="67572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17</a:t>
            </a:fld>
            <a:endParaRPr lang="en-US"/>
          </a:p>
        </p:txBody>
      </p:sp>
    </p:spTree>
    <p:extLst>
      <p:ext uri="{BB962C8B-B14F-4D97-AF65-F5344CB8AC3E}">
        <p14:creationId xmlns:p14="http://schemas.microsoft.com/office/powerpoint/2010/main" val="3300033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3" y="1"/>
            <a:ext cx="9142671" cy="1077433"/>
          </a:xfrm>
        </p:spPr>
        <p:txBody>
          <a:bodyPr>
            <a:normAutofit fontScale="90000"/>
          </a:bodyPr>
          <a:lstStyle/>
          <a:p>
            <a:r>
              <a:rPr lang="en-US" b="1" dirty="0" smtClean="0"/>
              <a:t>Simple ex. Of DCP in B-Physics: Tree-Penguin Interference </a:t>
            </a:r>
            <a:endParaRPr lang="en-US" b="1" dirty="0"/>
          </a:p>
        </p:txBody>
      </p:sp>
      <p:sp>
        <p:nvSpPr>
          <p:cNvPr id="4" name="Footer Placeholder 3"/>
          <p:cNvSpPr>
            <a:spLocks noGrp="1"/>
          </p:cNvSpPr>
          <p:nvPr>
            <p:ph type="ftr" sz="quarter" idx="11"/>
          </p:nvPr>
        </p:nvSpPr>
        <p:spPr/>
        <p:txBody>
          <a:bodyPr/>
          <a:lstStyle/>
          <a:p>
            <a:r>
              <a:rPr lang="nl-NL" smtClean="0"/>
              <a:t>US+JP IF; Soni (BNL-HET)</a:t>
            </a:r>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41855"/>
            <a:ext cx="5093494" cy="267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0" y="3570491"/>
            <a:ext cx="5422604" cy="390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44" y="4075815"/>
            <a:ext cx="5481086" cy="524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442850"/>
            <a:ext cx="5679281"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34610" y="779722"/>
            <a:ext cx="4500654" cy="2248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Bander, Silverman and A. S. PRL ’79</a:t>
            </a:r>
          </a:p>
          <a:p>
            <a:pPr algn="ctr"/>
            <a:endParaRPr lang="en-US" sz="2400" dirty="0"/>
          </a:p>
          <a:p>
            <a:pPr algn="ctr"/>
            <a:endParaRPr lang="en-US" sz="2400" dirty="0" smtClean="0"/>
          </a:p>
          <a:p>
            <a:pPr algn="ctr"/>
            <a:endParaRPr lang="en-US" sz="2400" dirty="0" smtClean="0"/>
          </a:p>
          <a:p>
            <a:pPr algn="ctr"/>
            <a:endParaRPr lang="en-US" sz="2400" dirty="0"/>
          </a:p>
        </p:txBody>
      </p:sp>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7289" y="4388644"/>
            <a:ext cx="3726711" cy="50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8131" y="1550180"/>
            <a:ext cx="362902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31017" y="5748337"/>
            <a:ext cx="3302324" cy="1019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t>REGRETTABLY still CANNOT BE USED TO </a:t>
            </a:r>
          </a:p>
          <a:p>
            <a:pPr algn="ctr"/>
            <a:r>
              <a:rPr lang="en-US" sz="2100" b="1" dirty="0" smtClean="0"/>
              <a:t>RELIABLY TEST THE SM-CKM</a:t>
            </a:r>
            <a:endParaRPr lang="en-US" sz="2100" b="1" dirty="0"/>
          </a:p>
        </p:txBody>
      </p:sp>
      <mc:AlternateContent xmlns:mc="http://schemas.openxmlformats.org/markup-compatibility/2006" xmlns:p14="http://schemas.microsoft.com/office/powerpoint/2010/main">
        <mc:Choice Requires="p14">
          <p:contentPart p14:bwMode="auto" r:id="rId8">
            <p14:nvContentPartPr>
              <p14:cNvPr id="8" name="Ink 7"/>
              <p14:cNvContentPartPr/>
              <p14:nvPr/>
            </p14:nvContentPartPr>
            <p14:xfrm>
              <a:off x="4173947" y="939585"/>
              <a:ext cx="1060830" cy="807840"/>
            </p14:xfrm>
          </p:contentPart>
        </mc:Choice>
        <mc:Fallback xmlns="">
          <p:pic>
            <p:nvPicPr>
              <p:cNvPr id="8" name="Ink 7"/>
              <p:cNvPicPr/>
              <p:nvPr/>
            </p:nvPicPr>
            <p:blipFill>
              <a:blip r:embed="rId11"/>
              <a:stretch>
                <a:fillRect/>
              </a:stretch>
            </p:blipFill>
            <p:spPr>
              <a:xfrm>
                <a:off x="5552662" y="926985"/>
                <a:ext cx="1437120" cy="827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p14:cNvContentPartPr/>
              <p14:nvPr/>
            </p14:nvContentPartPr>
            <p14:xfrm>
              <a:off x="8327627" y="2215785"/>
              <a:ext cx="51840" cy="101160"/>
            </p14:xfrm>
          </p:contentPart>
        </mc:Choice>
        <mc:Fallback xmlns="">
          <p:pic>
            <p:nvPicPr>
              <p:cNvPr id="13" name="Ink 12"/>
              <p:cNvPicPr/>
              <p:nvPr/>
            </p:nvPicPr>
            <p:blipFill>
              <a:blip r:embed="rId13"/>
              <a:stretch>
                <a:fillRect/>
              </a:stretch>
            </p:blipFill>
            <p:spPr>
              <a:xfrm>
                <a:off x="11094862" y="2203185"/>
                <a:ext cx="9072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p14:cNvContentPartPr/>
              <p14:nvPr/>
            </p14:nvContentPartPr>
            <p14:xfrm>
              <a:off x="4186355" y="1333478"/>
              <a:ext cx="270" cy="360"/>
            </p14:xfrm>
          </p:contentPart>
        </mc:Choice>
        <mc:Fallback xmlns="">
          <p:pic>
            <p:nvPicPr>
              <p:cNvPr id="27" name="Ink 26"/>
              <p:cNvPicPr/>
              <p:nvPr/>
            </p:nvPicPr>
            <p:blipFill>
              <a:blip r:embed="rId19"/>
              <a:stretch>
                <a:fillRect/>
              </a:stretch>
            </p:blipFill>
            <p:spPr>
              <a:xfrm>
                <a:off x="5557687" y="1309358"/>
                <a:ext cx="48600" cy="48600"/>
              </a:xfrm>
              <a:prstGeom prst="rect">
                <a:avLst/>
              </a:prstGeom>
            </p:spPr>
          </p:pic>
        </mc:Fallback>
      </mc:AlternateContent>
      <p:sp>
        <p:nvSpPr>
          <p:cNvPr id="9" name="Slide Number Placeholder 8"/>
          <p:cNvSpPr>
            <a:spLocks noGrp="1"/>
          </p:cNvSpPr>
          <p:nvPr>
            <p:ph type="sldNum" sz="quarter" idx="12"/>
          </p:nvPr>
        </p:nvSpPr>
        <p:spPr/>
        <p:txBody>
          <a:bodyPr/>
          <a:lstStyle/>
          <a:p>
            <a:fld id="{7200A3B2-4775-4E96-A30B-AD2D86D8F35C}" type="slidenum">
              <a:rPr lang="en-US" smtClean="0"/>
              <a:t>18</a:t>
            </a:fld>
            <a:endParaRPr lang="en-US"/>
          </a:p>
        </p:txBody>
      </p:sp>
      <mc:AlternateContent xmlns:mc="http://schemas.openxmlformats.org/markup-compatibility/2006">
        <mc:Choice xmlns:p14="http://schemas.microsoft.com/office/powerpoint/2010/main" Requires="p14">
          <p:contentPart p14:bwMode="auto" r:id="rId20">
            <p14:nvContentPartPr>
              <p14:cNvPr id="14" name="Ink 13"/>
              <p14:cNvContentPartPr/>
              <p14:nvPr/>
            </p14:nvContentPartPr>
            <p14:xfrm>
              <a:off x="5387045" y="3687930"/>
              <a:ext cx="3122550" cy="1930320"/>
            </p14:xfrm>
          </p:contentPart>
        </mc:Choice>
        <mc:Fallback>
          <p:pic>
            <p:nvPicPr>
              <p:cNvPr id="14" name="Ink 13"/>
              <p:cNvPicPr/>
              <p:nvPr/>
            </p:nvPicPr>
            <p:blipFill>
              <a:blip r:embed="rId21"/>
              <a:stretch>
                <a:fillRect/>
              </a:stretch>
            </p:blipFill>
            <p:spPr>
              <a:xfrm>
                <a:off x="5371925" y="3674970"/>
                <a:ext cx="3151709" cy="19648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8" name="Ink 17"/>
              <p14:cNvContentPartPr/>
              <p14:nvPr/>
            </p14:nvContentPartPr>
            <p14:xfrm>
              <a:off x="2877935" y="1859798"/>
              <a:ext cx="804330" cy="509400"/>
            </p14:xfrm>
          </p:contentPart>
        </mc:Choice>
        <mc:Fallback>
          <p:pic>
            <p:nvPicPr>
              <p:cNvPr id="18" name="Ink 17"/>
              <p:cNvPicPr/>
              <p:nvPr/>
            </p:nvPicPr>
            <p:blipFill>
              <a:blip r:embed="rId23"/>
              <a:stretch>
                <a:fillRect/>
              </a:stretch>
            </p:blipFill>
            <p:spPr>
              <a:xfrm>
                <a:off x="2863533" y="1849358"/>
                <a:ext cx="826292" cy="5342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9" name="Ink 18"/>
              <p14:cNvContentPartPr/>
              <p14:nvPr/>
            </p14:nvContentPartPr>
            <p14:xfrm>
              <a:off x="2375234" y="3926949"/>
              <a:ext cx="488160" cy="164880"/>
            </p14:xfrm>
          </p:contentPart>
        </mc:Choice>
        <mc:Fallback>
          <p:pic>
            <p:nvPicPr>
              <p:cNvPr id="19" name="Ink 18"/>
              <p:cNvPicPr/>
              <p:nvPr/>
            </p:nvPicPr>
            <p:blipFill>
              <a:blip r:embed="rId25"/>
              <a:stretch>
                <a:fillRect/>
              </a:stretch>
            </p:blipFill>
            <p:spPr>
              <a:xfrm>
                <a:off x="2360114" y="3912909"/>
                <a:ext cx="51948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0" name="Ink 19"/>
              <p14:cNvContentPartPr/>
              <p14:nvPr/>
            </p14:nvContentPartPr>
            <p14:xfrm>
              <a:off x="2365514" y="3905349"/>
              <a:ext cx="99360" cy="281520"/>
            </p14:xfrm>
          </p:contentPart>
        </mc:Choice>
        <mc:Fallback>
          <p:pic>
            <p:nvPicPr>
              <p:cNvPr id="20" name="Ink 19"/>
              <p:cNvPicPr/>
              <p:nvPr/>
            </p:nvPicPr>
            <p:blipFill>
              <a:blip r:embed="rId27"/>
              <a:stretch>
                <a:fillRect/>
              </a:stretch>
            </p:blipFill>
            <p:spPr>
              <a:xfrm>
                <a:off x="2344634" y="3888429"/>
                <a:ext cx="136440" cy="3200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4" name="Ink 23"/>
              <p14:cNvContentPartPr/>
              <p14:nvPr/>
            </p14:nvContentPartPr>
            <p14:xfrm>
              <a:off x="4686434" y="4532829"/>
              <a:ext cx="108720" cy="235800"/>
            </p14:xfrm>
          </p:contentPart>
        </mc:Choice>
        <mc:Fallback>
          <p:pic>
            <p:nvPicPr>
              <p:cNvPr id="24" name="Ink 23"/>
              <p:cNvPicPr/>
              <p:nvPr/>
            </p:nvPicPr>
            <p:blipFill>
              <a:blip r:embed="rId29"/>
              <a:stretch>
                <a:fillRect/>
              </a:stretch>
            </p:blipFill>
            <p:spPr>
              <a:xfrm>
                <a:off x="4672034" y="4519149"/>
                <a:ext cx="136440" cy="2617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5" name="Ink 24"/>
              <p14:cNvContentPartPr/>
              <p14:nvPr/>
            </p14:nvContentPartPr>
            <p14:xfrm>
              <a:off x="4796234" y="4593309"/>
              <a:ext cx="21240" cy="475920"/>
            </p14:xfrm>
          </p:contentPart>
        </mc:Choice>
        <mc:Fallback>
          <p:pic>
            <p:nvPicPr>
              <p:cNvPr id="25" name="Ink 24"/>
              <p:cNvPicPr/>
              <p:nvPr/>
            </p:nvPicPr>
            <p:blipFill>
              <a:blip r:embed="rId31"/>
              <a:stretch>
                <a:fillRect/>
              </a:stretch>
            </p:blipFill>
            <p:spPr>
              <a:xfrm>
                <a:off x="4774634" y="4580709"/>
                <a:ext cx="58680" cy="5079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8" name="Ink 27"/>
              <p14:cNvContentPartPr/>
              <p14:nvPr/>
            </p14:nvContentPartPr>
            <p14:xfrm>
              <a:off x="4819274" y="4597629"/>
              <a:ext cx="178200" cy="94320"/>
            </p14:xfrm>
          </p:contentPart>
        </mc:Choice>
        <mc:Fallback>
          <p:pic>
            <p:nvPicPr>
              <p:cNvPr id="28" name="Ink 27"/>
              <p:cNvPicPr/>
              <p:nvPr/>
            </p:nvPicPr>
            <p:blipFill>
              <a:blip r:embed="rId33"/>
              <a:stretch>
                <a:fillRect/>
              </a:stretch>
            </p:blipFill>
            <p:spPr>
              <a:xfrm>
                <a:off x="4801994" y="4583589"/>
                <a:ext cx="21456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0" name="Ink 29"/>
              <p14:cNvContentPartPr/>
              <p14:nvPr/>
            </p14:nvContentPartPr>
            <p14:xfrm>
              <a:off x="1386068" y="6362060"/>
              <a:ext cx="3282120" cy="448560"/>
            </p14:xfrm>
          </p:contentPart>
        </mc:Choice>
        <mc:Fallback>
          <p:pic>
            <p:nvPicPr>
              <p:cNvPr id="30" name="Ink 29"/>
              <p:cNvPicPr/>
              <p:nvPr/>
            </p:nvPicPr>
            <p:blipFill>
              <a:blip r:embed="rId35"/>
              <a:stretch>
                <a:fillRect/>
              </a:stretch>
            </p:blipFill>
            <p:spPr>
              <a:xfrm>
                <a:off x="1374908" y="6350180"/>
                <a:ext cx="3302640" cy="472680"/>
              </a:xfrm>
              <a:prstGeom prst="rect">
                <a:avLst/>
              </a:prstGeom>
            </p:spPr>
          </p:pic>
        </mc:Fallback>
      </mc:AlternateContent>
    </p:spTree>
    <p:extLst>
      <p:ext uri="{BB962C8B-B14F-4D97-AF65-F5344CB8AC3E}">
        <p14:creationId xmlns:p14="http://schemas.microsoft.com/office/powerpoint/2010/main" val="1282758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65" y="366925"/>
            <a:ext cx="8383905" cy="1066800"/>
          </a:xfrm>
        </p:spPr>
        <p:txBody>
          <a:bodyPr>
            <a:normAutofit fontScale="90000"/>
          </a:bodyPr>
          <a:lstStyle/>
          <a:p>
            <a:r>
              <a:rPr lang="en-US" sz="4800" b="1" dirty="0" smtClean="0"/>
              <a:t>A great personal treat; thanks to  </a:t>
            </a:r>
            <a:r>
              <a:rPr lang="en-US" sz="4800" b="1" dirty="0" err="1" smtClean="0"/>
              <a:t>LHCb</a:t>
            </a:r>
            <a:r>
              <a:rPr lang="en-US" sz="4800" b="1" dirty="0" smtClean="0"/>
              <a:t> </a:t>
            </a:r>
            <a:endParaRPr lang="en-US" sz="4800"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6309" y="1155066"/>
            <a:ext cx="5536406" cy="135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2876550"/>
            <a:ext cx="5893712" cy="1341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Huge </a:t>
            </a:r>
            <a:r>
              <a:rPr lang="en-US" sz="2800" i="1" dirty="0" smtClean="0"/>
              <a:t>direct CP </a:t>
            </a:r>
            <a:r>
              <a:rPr lang="en-US" sz="2800" dirty="0" smtClean="0"/>
              <a:t>[tailor made] ~20 years </a:t>
            </a:r>
          </a:p>
          <a:p>
            <a:pPr algn="ctr"/>
            <a:r>
              <a:rPr lang="en-US" sz="2800" dirty="0" smtClean="0"/>
              <a:t>ago!</a:t>
            </a:r>
          </a:p>
          <a:p>
            <a:pPr algn="ctr"/>
            <a:r>
              <a:rPr lang="en-US" sz="2400" dirty="0" smtClean="0"/>
              <a:t>ADS PRL’97</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817" y="2353709"/>
            <a:ext cx="4450556" cy="4617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ectangle 62"/>
          <p:cNvSpPr/>
          <p:nvPr/>
        </p:nvSpPr>
        <p:spPr>
          <a:xfrm>
            <a:off x="6412449" y="1176490"/>
            <a:ext cx="2555369" cy="920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Malcolm </a:t>
            </a:r>
            <a:r>
              <a:rPr lang="en-US" dirty="0" err="1" smtClean="0"/>
              <a:t>John@EW</a:t>
            </a:r>
            <a:r>
              <a:rPr lang="en-US" dirty="0" smtClean="0"/>
              <a:t> MORIOND ‘16</a:t>
            </a:r>
            <a:endParaRPr lang="en-US" dirty="0"/>
          </a:p>
        </p:txBody>
      </p:sp>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6024856" y="6332788"/>
              <a:ext cx="32670" cy="24120"/>
            </p14:xfrm>
          </p:contentPart>
        </mc:Choice>
        <mc:Fallback xmlns="">
          <p:pic>
            <p:nvPicPr>
              <p:cNvPr id="8" name="Ink 7"/>
              <p:cNvPicPr/>
              <p:nvPr/>
            </p:nvPicPr>
            <p:blipFill>
              <a:blip r:embed="rId13"/>
              <a:stretch>
                <a:fillRect/>
              </a:stretch>
            </p:blipFill>
            <p:spPr>
              <a:xfrm>
                <a:off x="8021981" y="6321628"/>
                <a:ext cx="6372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p14:cNvContentPartPr/>
              <p14:nvPr/>
            </p14:nvContentPartPr>
            <p14:xfrm>
              <a:off x="6031876" y="6347548"/>
              <a:ext cx="642600" cy="63000"/>
            </p14:xfrm>
          </p:contentPart>
        </mc:Choice>
        <mc:Fallback xmlns="">
          <p:pic>
            <p:nvPicPr>
              <p:cNvPr id="9" name="Ink 8"/>
              <p:cNvPicPr/>
              <p:nvPr/>
            </p:nvPicPr>
            <p:blipFill>
              <a:blip r:embed="rId15"/>
              <a:stretch>
                <a:fillRect/>
              </a:stretch>
            </p:blipFill>
            <p:spPr>
              <a:xfrm>
                <a:off x="8028101" y="6338908"/>
                <a:ext cx="8812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p14:cNvContentPartPr/>
              <p14:nvPr/>
            </p14:nvContentPartPr>
            <p14:xfrm>
              <a:off x="5595556" y="6541948"/>
              <a:ext cx="876420" cy="44280"/>
            </p14:xfrm>
          </p:contentPart>
        </mc:Choice>
        <mc:Fallback xmlns="">
          <p:pic>
            <p:nvPicPr>
              <p:cNvPr id="14" name="Ink 13"/>
              <p:cNvPicPr/>
              <p:nvPr/>
            </p:nvPicPr>
            <p:blipFill>
              <a:blip r:embed="rId17"/>
              <a:stretch>
                <a:fillRect/>
              </a:stretch>
            </p:blipFill>
            <p:spPr>
              <a:xfrm>
                <a:off x="7451381" y="6524308"/>
                <a:ext cx="118548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p14:cNvContentPartPr/>
              <p14:nvPr/>
            </p14:nvContentPartPr>
            <p14:xfrm>
              <a:off x="8781286" y="6368068"/>
              <a:ext cx="388800" cy="24120"/>
            </p14:xfrm>
          </p:contentPart>
        </mc:Choice>
        <mc:Fallback xmlns="">
          <p:pic>
            <p:nvPicPr>
              <p:cNvPr id="16" name="Ink 15"/>
              <p:cNvPicPr/>
              <p:nvPr/>
            </p:nvPicPr>
            <p:blipFill>
              <a:blip r:embed="rId19"/>
              <a:stretch>
                <a:fillRect/>
              </a:stretch>
            </p:blipFill>
            <p:spPr>
              <a:xfrm>
                <a:off x="11694341" y="6359068"/>
                <a:ext cx="54324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p14:cNvContentPartPr/>
              <p14:nvPr/>
            </p14:nvContentPartPr>
            <p14:xfrm>
              <a:off x="8276656" y="6571828"/>
              <a:ext cx="837000" cy="94680"/>
            </p14:xfrm>
          </p:contentPart>
        </mc:Choice>
        <mc:Fallback xmlns="">
          <p:pic>
            <p:nvPicPr>
              <p:cNvPr id="17" name="Ink 16"/>
              <p:cNvPicPr/>
              <p:nvPr/>
            </p:nvPicPr>
            <p:blipFill>
              <a:blip r:embed="rId21"/>
              <a:stretch>
                <a:fillRect/>
              </a:stretch>
            </p:blipFill>
            <p:spPr>
              <a:xfrm>
                <a:off x="11021861" y="6565348"/>
                <a:ext cx="113616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p14:cNvContentPartPr/>
              <p14:nvPr/>
            </p14:nvContentPartPr>
            <p14:xfrm>
              <a:off x="7312756" y="6838588"/>
              <a:ext cx="717930" cy="43200"/>
            </p14:xfrm>
          </p:contentPart>
        </mc:Choice>
        <mc:Fallback xmlns="">
          <p:pic>
            <p:nvPicPr>
              <p:cNvPr id="19" name="Ink 18"/>
              <p:cNvPicPr/>
              <p:nvPr/>
            </p:nvPicPr>
            <p:blipFill>
              <a:blip r:embed="rId23"/>
              <a:stretch>
                <a:fillRect/>
              </a:stretch>
            </p:blipFill>
            <p:spPr>
              <a:xfrm>
                <a:off x="9736301" y="6821308"/>
                <a:ext cx="97776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3" name="Ink 42"/>
              <p14:cNvContentPartPr/>
              <p14:nvPr/>
            </p14:nvContentPartPr>
            <p14:xfrm>
              <a:off x="4855298" y="2895620"/>
              <a:ext cx="449010" cy="1084480"/>
            </p14:xfrm>
          </p:contentPart>
        </mc:Choice>
        <mc:Fallback xmlns="">
          <p:pic>
            <p:nvPicPr>
              <p:cNvPr id="43" name="Ink 42"/>
              <p:cNvPicPr/>
              <p:nvPr/>
            </p:nvPicPr>
            <p:blipFill>
              <a:blip r:embed="rId29"/>
              <a:stretch>
                <a:fillRect/>
              </a:stretch>
            </p:blipFill>
            <p:spPr>
              <a:xfrm>
                <a:off x="6460770" y="2876537"/>
                <a:ext cx="637200" cy="111580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5" name="Ink 14"/>
              <p14:cNvContentPartPr/>
              <p14:nvPr/>
            </p14:nvContentPartPr>
            <p14:xfrm>
              <a:off x="107928" y="4316068"/>
              <a:ext cx="5711231" cy="2507650"/>
            </p14:xfrm>
          </p:contentPart>
        </mc:Choice>
        <mc:Fallback xmlns="">
          <p:pic>
            <p:nvPicPr>
              <p:cNvPr id="15" name="Ink 14"/>
              <p:cNvPicPr/>
              <p:nvPr/>
            </p:nvPicPr>
            <p:blipFill>
              <a:blip r:embed="rId31"/>
              <a:stretch>
                <a:fillRect/>
              </a:stretch>
            </p:blipFill>
            <p:spPr>
              <a:xfrm>
                <a:off x="87769" y="4305628"/>
                <a:ext cx="5751910" cy="2544368"/>
              </a:xfrm>
              <a:prstGeom prst="rect">
                <a:avLst/>
              </a:prstGeom>
            </p:spPr>
          </p:pic>
        </mc:Fallback>
      </mc:AlternateContent>
      <p:sp>
        <p:nvSpPr>
          <p:cNvPr id="11269" name="Slide Number Placeholder 11268"/>
          <p:cNvSpPr>
            <a:spLocks noGrp="1"/>
          </p:cNvSpPr>
          <p:nvPr>
            <p:ph type="sldNum" sz="quarter" idx="12"/>
          </p:nvPr>
        </p:nvSpPr>
        <p:spPr/>
        <p:txBody>
          <a:bodyPr/>
          <a:lstStyle/>
          <a:p>
            <a:fld id="{7200A3B2-4775-4E96-A30B-AD2D86D8F35C}" type="slidenum">
              <a:rPr lang="en-US" smtClean="0"/>
              <a:t>19</a:t>
            </a:fld>
            <a:endParaRPr lang="en-US"/>
          </a:p>
        </p:txBody>
      </p:sp>
    </p:spTree>
    <p:extLst>
      <p:ext uri="{BB962C8B-B14F-4D97-AF65-F5344CB8AC3E}">
        <p14:creationId xmlns:p14="http://schemas.microsoft.com/office/powerpoint/2010/main" val="2571204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normAutofit lnSpcReduction="10000"/>
          </a:bodyPr>
          <a:lstStyle/>
          <a:p>
            <a:r>
              <a:rPr lang="en-US" b="1" dirty="0" smtClean="0"/>
              <a:t>Desperately seeking </a:t>
            </a:r>
            <a:r>
              <a:rPr lang="en-US" b="1" dirty="0" err="1" smtClean="0"/>
              <a:t>lucy</a:t>
            </a:r>
            <a:endParaRPr lang="en-US" b="1" dirty="0" smtClean="0"/>
          </a:p>
          <a:p>
            <a:r>
              <a:rPr lang="en-US" b="1" dirty="0" smtClean="0"/>
              <a:t>CPV in heavy quark systems</a:t>
            </a:r>
          </a:p>
          <a:p>
            <a:r>
              <a:rPr lang="en-US" b="1" dirty="0" smtClean="0"/>
              <a:t>CPV in charm</a:t>
            </a:r>
          </a:p>
          <a:p>
            <a:r>
              <a:rPr lang="en-US" b="1" dirty="0" smtClean="0"/>
              <a:t>Strong phases</a:t>
            </a:r>
          </a:p>
          <a:p>
            <a:r>
              <a:rPr lang="en-US" b="1" dirty="0" smtClean="0"/>
              <a:t>UT</a:t>
            </a:r>
          </a:p>
          <a:p>
            <a:r>
              <a:rPr lang="en-US" b="1" dirty="0" smtClean="0"/>
              <a:t>B=&gt; l nu gamma</a:t>
            </a:r>
          </a:p>
          <a:p>
            <a:r>
              <a:rPr lang="en-US" b="1" dirty="0" smtClean="0"/>
              <a:t>tau on the lattice</a:t>
            </a:r>
          </a:p>
          <a:p>
            <a:r>
              <a:rPr lang="en-US" b="1" dirty="0" smtClean="0"/>
              <a:t>Summary</a:t>
            </a: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2</a:t>
            </a:fld>
            <a:endParaRPr lang="en-US"/>
          </a:p>
        </p:txBody>
      </p:sp>
      <mc:AlternateContent xmlns:mc="http://schemas.openxmlformats.org/markup-compatibility/2006">
        <mc:Choice xmlns:p14="http://schemas.microsoft.com/office/powerpoint/2010/main" Requires="p14">
          <p:contentPart p14:bwMode="auto" r:id="rId2">
            <p14:nvContentPartPr>
              <p14:cNvPr id="25" name="Ink 24"/>
              <p14:cNvContentPartPr/>
              <p14:nvPr/>
            </p14:nvContentPartPr>
            <p14:xfrm>
              <a:off x="3760961" y="2466638"/>
              <a:ext cx="4480200" cy="857160"/>
            </p14:xfrm>
          </p:contentPart>
        </mc:Choice>
        <mc:Fallback>
          <p:pic>
            <p:nvPicPr>
              <p:cNvPr id="25" name="Ink 24"/>
              <p:cNvPicPr/>
              <p:nvPr/>
            </p:nvPicPr>
            <p:blipFill>
              <a:blip r:embed="rId3"/>
              <a:stretch>
                <a:fillRect/>
              </a:stretch>
            </p:blipFill>
            <p:spPr>
              <a:xfrm>
                <a:off x="3749441" y="2446838"/>
                <a:ext cx="4521600" cy="899280"/>
              </a:xfrm>
              <a:prstGeom prst="rect">
                <a:avLst/>
              </a:prstGeom>
            </p:spPr>
          </p:pic>
        </mc:Fallback>
      </mc:AlternateContent>
    </p:spTree>
    <p:extLst>
      <p:ext uri="{BB962C8B-B14F-4D97-AF65-F5344CB8AC3E}">
        <p14:creationId xmlns:p14="http://schemas.microsoft.com/office/powerpoint/2010/main" val="2903051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nl-NL" smtClean="0"/>
              <a:t>US+JP IF; Soni (BNL-HET)</a:t>
            </a:r>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878" y="1371601"/>
            <a:ext cx="2976800" cy="3696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83080" y="1131570"/>
            <a:ext cx="2631758" cy="48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Efforts to </a:t>
            </a:r>
            <a:r>
              <a:rPr lang="en-US" dirty="0" err="1" smtClean="0"/>
              <a:t>overconstrain</a:t>
            </a:r>
            <a:r>
              <a:rPr lang="en-US" dirty="0" smtClean="0"/>
              <a:t> the CKM</a:t>
            </a:r>
          </a:p>
          <a:p>
            <a:pPr algn="ctr"/>
            <a:r>
              <a:rPr lang="en-US" dirty="0" smtClean="0"/>
              <a:t>Matrix &amp; UT continue</a:t>
            </a:r>
            <a:endParaRPr lang="en-US" dirty="0"/>
          </a:p>
        </p:txBody>
      </p:sp>
      <p:sp>
        <p:nvSpPr>
          <p:cNvPr id="5" name="Rectangle 4"/>
          <p:cNvSpPr/>
          <p:nvPr/>
        </p:nvSpPr>
        <p:spPr>
          <a:xfrm>
            <a:off x="4517708" y="1249680"/>
            <a:ext cx="2114550"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Key new results from </a:t>
            </a:r>
            <a:r>
              <a:rPr lang="en-US" dirty="0" err="1" smtClean="0"/>
              <a:t>LHCb</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380" y="2003109"/>
            <a:ext cx="4164806"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80" y="3025140"/>
            <a:ext cx="5093494"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5" name="Rectangle 10284"/>
          <p:cNvSpPr/>
          <p:nvPr/>
        </p:nvSpPr>
        <p:spPr>
          <a:xfrm>
            <a:off x="77153" y="1546860"/>
            <a:ext cx="1485900" cy="1093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Andreas </a:t>
            </a:r>
            <a:r>
              <a:rPr lang="en-US" dirty="0" err="1" smtClean="0"/>
              <a:t>Hoecker</a:t>
            </a:r>
            <a:r>
              <a:rPr lang="en-US" dirty="0" smtClean="0"/>
              <a:t> &amp;</a:t>
            </a:r>
          </a:p>
          <a:p>
            <a:pPr algn="ctr"/>
            <a:r>
              <a:rPr lang="en-US" dirty="0" smtClean="0"/>
              <a:t>Malcolm John</a:t>
            </a:r>
          </a:p>
          <a:p>
            <a:pPr algn="ctr"/>
            <a:r>
              <a:rPr lang="en-US" dirty="0" smtClean="0"/>
              <a:t>EW </a:t>
            </a:r>
            <a:r>
              <a:rPr lang="en-US" dirty="0" err="1" smtClean="0"/>
              <a:t>Moriond</a:t>
            </a:r>
            <a:r>
              <a:rPr lang="en-US" dirty="0" smtClean="0"/>
              <a:t> ‘16</a:t>
            </a:r>
            <a:endParaRPr lang="en-US" dirty="0"/>
          </a:p>
        </p:txBody>
      </p:sp>
      <p:sp>
        <p:nvSpPr>
          <p:cNvPr id="10286" name="Rectangle 10285"/>
          <p:cNvSpPr/>
          <p:nvPr/>
        </p:nvSpPr>
        <p:spPr>
          <a:xfrm>
            <a:off x="488633" y="4922520"/>
            <a:ext cx="246888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Compatible with SM-CKM to </a:t>
            </a:r>
          </a:p>
          <a:p>
            <a:pPr algn="ctr"/>
            <a:r>
              <a:rPr lang="en-US" dirty="0" smtClean="0"/>
              <a:t>~15% accuracy</a:t>
            </a:r>
            <a:endParaRPr lang="en-US" dirty="0"/>
          </a:p>
        </p:txBody>
      </p:sp>
      <p:sp>
        <p:nvSpPr>
          <p:cNvPr id="10287" name="Rectangle 10286"/>
          <p:cNvSpPr/>
          <p:nvPr/>
        </p:nvSpPr>
        <p:spPr>
          <a:xfrm>
            <a:off x="488632" y="5707721"/>
            <a:ext cx="2503553" cy="774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O(5-10%) new physics is possible</a:t>
            </a:r>
          </a:p>
          <a:p>
            <a:pPr algn="ctr"/>
            <a:r>
              <a:rPr lang="en-US" dirty="0" smtClean="0"/>
              <a:t>and is HUGE</a:t>
            </a:r>
            <a:endParaRPr lang="en-US" dirty="0"/>
          </a:p>
        </p:txBody>
      </p:sp>
      <p:sp>
        <p:nvSpPr>
          <p:cNvPr id="6" name="Rectangle 5"/>
          <p:cNvSpPr/>
          <p:nvPr/>
        </p:nvSpPr>
        <p:spPr>
          <a:xfrm>
            <a:off x="7312288" y="2510232"/>
            <a:ext cx="1777838" cy="514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ITE ~ 1%</a:t>
            </a:r>
          </a:p>
          <a:p>
            <a:pPr algn="ctr"/>
            <a:r>
              <a:rPr lang="en-US" dirty="0" err="1" smtClean="0"/>
              <a:t>Mannel</a:t>
            </a:r>
            <a:r>
              <a:rPr lang="en-US" dirty="0" smtClean="0"/>
              <a:t> et al</a:t>
            </a:r>
            <a:endParaRPr lang="en-US" dirty="0"/>
          </a:p>
        </p:txBody>
      </p:sp>
      <p:sp>
        <p:nvSpPr>
          <p:cNvPr id="7" name="Rectangle 6"/>
          <p:cNvSpPr/>
          <p:nvPr/>
        </p:nvSpPr>
        <p:spPr>
          <a:xfrm>
            <a:off x="7952973" y="3419049"/>
            <a:ext cx="1247813" cy="919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ITE ~10</a:t>
            </a:r>
            <a:r>
              <a:rPr lang="en-US" baseline="30000" dirty="0" smtClean="0"/>
              <a:t>-7  </a:t>
            </a:r>
            <a:r>
              <a:rPr lang="en-US" dirty="0" smtClean="0"/>
              <a:t>!!</a:t>
            </a:r>
          </a:p>
          <a:p>
            <a:pPr algn="ctr"/>
            <a:r>
              <a:rPr lang="en-US" dirty="0" err="1" smtClean="0"/>
              <a:t>Brod</a:t>
            </a:r>
            <a:r>
              <a:rPr lang="en-US" dirty="0" smtClean="0"/>
              <a:t> Zupan’14</a:t>
            </a:r>
          </a:p>
          <a:p>
            <a:pPr algn="ctr"/>
            <a:r>
              <a:rPr lang="en-US" dirty="0" smtClean="0"/>
              <a:t>STD. CANDLE</a:t>
            </a:r>
            <a:endParaRPr lang="en-US" dirty="0"/>
          </a:p>
        </p:txBody>
      </p:sp>
      <mc:AlternateContent xmlns:mc="http://schemas.openxmlformats.org/markup-compatibility/2006" xmlns:p14="http://schemas.microsoft.com/office/powerpoint/2010/main">
        <mc:Choice Requires="p14">
          <p:contentPart p14:bwMode="auto" r:id="rId5">
            <p14:nvContentPartPr>
              <p14:cNvPr id="12" name="Ink 11"/>
              <p14:cNvContentPartPr/>
              <p14:nvPr/>
            </p14:nvContentPartPr>
            <p14:xfrm>
              <a:off x="6707189" y="1208548"/>
              <a:ext cx="2352780" cy="502200"/>
            </p14:xfrm>
          </p:contentPart>
        </mc:Choice>
        <mc:Fallback xmlns="">
          <p:pic>
            <p:nvPicPr>
              <p:cNvPr id="12" name="Ink 11"/>
              <p:cNvPicPr/>
              <p:nvPr/>
            </p:nvPicPr>
            <p:blipFill>
              <a:blip r:embed="rId8"/>
              <a:stretch>
                <a:fillRect/>
              </a:stretch>
            </p:blipFill>
            <p:spPr>
              <a:xfrm>
                <a:off x="8924198" y="1193788"/>
                <a:ext cx="3176280" cy="525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p14:cNvContentPartPr/>
              <p14:nvPr/>
            </p14:nvContentPartPr>
            <p14:xfrm>
              <a:off x="6700860" y="3973980"/>
              <a:ext cx="270" cy="360"/>
            </p14:xfrm>
          </p:contentPart>
        </mc:Choice>
        <mc:Fallback xmlns="">
          <p:pic>
            <p:nvPicPr>
              <p:cNvPr id="16" name="Ink 15"/>
              <p:cNvPicPr/>
              <p:nvPr/>
            </p:nvPicPr>
            <p:blipFill>
              <a:blip r:embed="rId10"/>
              <a:stretch>
                <a:fillRect/>
              </a:stretch>
            </p:blipFill>
            <p:spPr>
              <a:xfrm>
                <a:off x="6686550" y="3954900"/>
                <a:ext cx="2889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p14:cNvContentPartPr/>
              <p14:nvPr/>
            </p14:nvContentPartPr>
            <p14:xfrm>
              <a:off x="3385109" y="5431708"/>
              <a:ext cx="5504490" cy="1209240"/>
            </p14:xfrm>
          </p:contentPart>
        </mc:Choice>
        <mc:Fallback xmlns="">
          <p:pic>
            <p:nvPicPr>
              <p:cNvPr id="18" name="Ink 17"/>
              <p:cNvPicPr/>
              <p:nvPr/>
            </p:nvPicPr>
            <p:blipFill>
              <a:blip r:embed="rId12"/>
              <a:stretch>
                <a:fillRect/>
              </a:stretch>
            </p:blipFill>
            <p:spPr>
              <a:xfrm>
                <a:off x="3363149" y="5409388"/>
                <a:ext cx="5553811" cy="1251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p14:cNvContentPartPr/>
              <p14:nvPr/>
            </p14:nvContentPartPr>
            <p14:xfrm>
              <a:off x="8418168" y="4431158"/>
              <a:ext cx="194040" cy="270360"/>
            </p14:xfrm>
          </p:contentPart>
        </mc:Choice>
        <mc:Fallback xmlns="">
          <p:pic>
            <p:nvPicPr>
              <p:cNvPr id="28" name="Ink 27"/>
              <p:cNvPicPr/>
              <p:nvPr/>
            </p:nvPicPr>
            <p:blipFill>
              <a:blip r:embed="rId14"/>
              <a:stretch>
                <a:fillRect/>
              </a:stretch>
            </p:blipFill>
            <p:spPr>
              <a:xfrm>
                <a:off x="8393688" y="4412438"/>
                <a:ext cx="24444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Ink 30"/>
              <p14:cNvContentPartPr/>
              <p14:nvPr/>
            </p14:nvContentPartPr>
            <p14:xfrm>
              <a:off x="7892928" y="4757678"/>
              <a:ext cx="1115280" cy="401040"/>
            </p14:xfrm>
          </p:contentPart>
        </mc:Choice>
        <mc:Fallback xmlns="">
          <p:pic>
            <p:nvPicPr>
              <p:cNvPr id="31" name="Ink 30"/>
              <p:cNvPicPr/>
              <p:nvPr/>
            </p:nvPicPr>
            <p:blipFill>
              <a:blip r:embed="rId16"/>
              <a:stretch>
                <a:fillRect/>
              </a:stretch>
            </p:blipFill>
            <p:spPr>
              <a:xfrm>
                <a:off x="7870248" y="4735718"/>
                <a:ext cx="1165320" cy="450360"/>
              </a:xfrm>
              <a:prstGeom prst="rect">
                <a:avLst/>
              </a:prstGeom>
            </p:spPr>
          </p:pic>
        </mc:Fallback>
      </mc:AlternateContent>
      <p:sp>
        <p:nvSpPr>
          <p:cNvPr id="32" name="Slide Number Placeholder 31"/>
          <p:cNvSpPr>
            <a:spLocks noGrp="1"/>
          </p:cNvSpPr>
          <p:nvPr>
            <p:ph type="sldNum" sz="quarter" idx="12"/>
          </p:nvPr>
        </p:nvSpPr>
        <p:spPr/>
        <p:txBody>
          <a:bodyPr/>
          <a:lstStyle/>
          <a:p>
            <a:fld id="{7200A3B2-4775-4E96-A30B-AD2D86D8F35C}" type="slidenum">
              <a:rPr lang="en-US" smtClean="0"/>
              <a:t>20</a:t>
            </a:fld>
            <a:endParaRPr lang="en-US"/>
          </a:p>
        </p:txBody>
      </p:sp>
    </p:spTree>
    <p:extLst>
      <p:ext uri="{BB962C8B-B14F-4D97-AF65-F5344CB8AC3E}">
        <p14:creationId xmlns:p14="http://schemas.microsoft.com/office/powerpoint/2010/main" val="759703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
            <a:ext cx="899160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486400" y="231338"/>
            <a:ext cx="3962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UTFIT: 65.8+-2.2; M. Bona fpcp2018</a:t>
            </a:r>
            <a:endParaRPr lang="en-US" dirty="0"/>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717408" y="1461158"/>
              <a:ext cx="1593000" cy="4160880"/>
            </p14:xfrm>
          </p:contentPart>
        </mc:Choice>
        <mc:Fallback xmlns="">
          <p:pic>
            <p:nvPicPr>
              <p:cNvPr id="6" name="Ink 5"/>
              <p:cNvPicPr/>
              <p:nvPr/>
            </p:nvPicPr>
            <p:blipFill>
              <a:blip r:embed="rId4"/>
              <a:stretch>
                <a:fillRect/>
              </a:stretch>
            </p:blipFill>
            <p:spPr>
              <a:xfrm>
                <a:off x="697608" y="1445678"/>
                <a:ext cx="1628640" cy="4195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4" name="Ink 33"/>
              <p14:cNvContentPartPr/>
              <p14:nvPr/>
            </p14:nvContentPartPr>
            <p14:xfrm>
              <a:off x="4152168" y="5662358"/>
              <a:ext cx="865800" cy="427320"/>
            </p14:xfrm>
          </p:contentPart>
        </mc:Choice>
        <mc:Fallback xmlns="">
          <p:pic>
            <p:nvPicPr>
              <p:cNvPr id="34" name="Ink 33"/>
              <p:cNvPicPr/>
              <p:nvPr/>
            </p:nvPicPr>
            <p:blipFill>
              <a:blip r:embed="rId6"/>
              <a:stretch>
                <a:fillRect/>
              </a:stretch>
            </p:blipFill>
            <p:spPr>
              <a:xfrm>
                <a:off x="4125888" y="5640398"/>
                <a:ext cx="918000" cy="470520"/>
              </a:xfrm>
              <a:prstGeom prst="rect">
                <a:avLst/>
              </a:prstGeom>
            </p:spPr>
          </p:pic>
        </mc:Fallback>
      </mc:AlternateContent>
      <p:sp>
        <p:nvSpPr>
          <p:cNvPr id="35" name="Slide Number Placeholder 34"/>
          <p:cNvSpPr>
            <a:spLocks noGrp="1"/>
          </p:cNvSpPr>
          <p:nvPr>
            <p:ph type="sldNum" sz="quarter" idx="12"/>
          </p:nvPr>
        </p:nvSpPr>
        <p:spPr/>
        <p:txBody>
          <a:bodyPr/>
          <a:lstStyle/>
          <a:p>
            <a:fld id="{7200A3B2-4775-4E96-A30B-AD2D86D8F35C}" type="slidenum">
              <a:rPr lang="en-US" smtClean="0"/>
              <a:t>21</a:t>
            </a:fld>
            <a:endParaRPr lang="en-US"/>
          </a:p>
        </p:txBody>
      </p:sp>
    </p:spTree>
    <p:extLst>
      <p:ext uri="{BB962C8B-B14F-4D97-AF65-F5344CB8AC3E}">
        <p14:creationId xmlns:p14="http://schemas.microsoft.com/office/powerpoint/2010/main" val="7397390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C00000"/>
                </a:solidFill>
              </a:rPr>
              <a:t>Charm system is unique</a:t>
            </a:r>
            <a:endParaRPr lang="en-US" b="1" i="1" dirty="0">
              <a:solidFill>
                <a:srgbClr val="C00000"/>
              </a:solidFill>
            </a:endParaRPr>
          </a:p>
        </p:txBody>
      </p:sp>
      <p:sp>
        <p:nvSpPr>
          <p:cNvPr id="3" name="Content Placeholder 2"/>
          <p:cNvSpPr>
            <a:spLocks noGrp="1"/>
          </p:cNvSpPr>
          <p:nvPr>
            <p:ph idx="1"/>
          </p:nvPr>
        </p:nvSpPr>
        <p:spPr/>
        <p:txBody>
          <a:bodyPr>
            <a:normAutofit/>
          </a:bodyPr>
          <a:lstStyle/>
          <a:p>
            <a:r>
              <a:rPr lang="en-US" sz="4000" b="1" dirty="0" smtClean="0">
                <a:solidFill>
                  <a:srgbClr val="00B050"/>
                </a:solidFill>
              </a:rPr>
              <a:t>Distinct from K and B-mixings</a:t>
            </a:r>
            <a:endParaRPr lang="en-US" sz="4000" b="1" dirty="0">
              <a:solidFill>
                <a:srgbClr val="00B050"/>
              </a:solidFill>
            </a:endParaRPr>
          </a:p>
        </p:txBody>
      </p:sp>
      <p:sp>
        <p:nvSpPr>
          <p:cNvPr id="4" name="Footer Placeholder 3"/>
          <p:cNvSpPr>
            <a:spLocks noGrp="1"/>
          </p:cNvSpPr>
          <p:nvPr>
            <p:ph type="ftr" sz="quarter" idx="11"/>
          </p:nvPr>
        </p:nvSpPr>
        <p:spPr/>
        <p:txBody>
          <a:bodyPr/>
          <a:lstStyle/>
          <a:p>
            <a:r>
              <a:rPr lang="it-IT"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3" name="Ink 12"/>
              <p14:cNvContentPartPr/>
              <p14:nvPr/>
            </p14:nvContentPartPr>
            <p14:xfrm>
              <a:off x="409190" y="3336758"/>
              <a:ext cx="1373040" cy="509400"/>
            </p14:xfrm>
          </p:contentPart>
        </mc:Choice>
        <mc:Fallback xmlns="">
          <p:pic>
            <p:nvPicPr>
              <p:cNvPr id="13" name="Ink 12"/>
              <p:cNvPicPr/>
              <p:nvPr/>
            </p:nvPicPr>
            <p:blipFill>
              <a:blip r:embed="rId3"/>
              <a:stretch>
                <a:fillRect/>
              </a:stretch>
            </p:blipFill>
            <p:spPr>
              <a:xfrm>
                <a:off x="397670" y="3321998"/>
                <a:ext cx="1395000" cy="531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5" name="Ink 14"/>
              <p14:cNvContentPartPr/>
              <p14:nvPr/>
            </p14:nvContentPartPr>
            <p14:xfrm>
              <a:off x="3736310" y="3378518"/>
              <a:ext cx="1224720" cy="79560"/>
            </p14:xfrm>
          </p:contentPart>
        </mc:Choice>
        <mc:Fallback xmlns="">
          <p:pic>
            <p:nvPicPr>
              <p:cNvPr id="15" name="Ink 14"/>
              <p:cNvPicPr/>
              <p:nvPr/>
            </p:nvPicPr>
            <p:blipFill>
              <a:blip r:embed="rId5"/>
              <a:stretch>
                <a:fillRect/>
              </a:stretch>
            </p:blipFill>
            <p:spPr>
              <a:xfrm>
                <a:off x="3728750" y="3366278"/>
                <a:ext cx="123768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p14:cNvContentPartPr/>
              <p14:nvPr/>
            </p14:nvContentPartPr>
            <p14:xfrm>
              <a:off x="3662870" y="3818798"/>
              <a:ext cx="1378440" cy="40680"/>
            </p14:xfrm>
          </p:contentPart>
        </mc:Choice>
        <mc:Fallback xmlns="">
          <p:pic>
            <p:nvPicPr>
              <p:cNvPr id="17" name="Ink 16"/>
              <p:cNvPicPr/>
              <p:nvPr/>
            </p:nvPicPr>
            <p:blipFill>
              <a:blip r:embed="rId7"/>
              <a:stretch>
                <a:fillRect/>
              </a:stretch>
            </p:blipFill>
            <p:spPr>
              <a:xfrm>
                <a:off x="3649550" y="3801878"/>
                <a:ext cx="139680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p14:cNvContentPartPr/>
              <p14:nvPr/>
            </p14:nvContentPartPr>
            <p14:xfrm>
              <a:off x="3379550" y="5078798"/>
              <a:ext cx="2769120" cy="122400"/>
            </p14:xfrm>
          </p:contentPart>
        </mc:Choice>
        <mc:Fallback xmlns="">
          <p:pic>
            <p:nvPicPr>
              <p:cNvPr id="21" name="Ink 20"/>
              <p:cNvPicPr/>
              <p:nvPr/>
            </p:nvPicPr>
            <p:blipFill>
              <a:blip r:embed="rId9"/>
              <a:stretch>
                <a:fillRect/>
              </a:stretch>
            </p:blipFill>
            <p:spPr>
              <a:xfrm>
                <a:off x="3363350" y="5066558"/>
                <a:ext cx="279144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p14:cNvContentPartPr/>
              <p14:nvPr/>
            </p14:nvContentPartPr>
            <p14:xfrm>
              <a:off x="3434270" y="4503158"/>
              <a:ext cx="2626200" cy="162360"/>
            </p14:xfrm>
          </p:contentPart>
        </mc:Choice>
        <mc:Fallback xmlns="">
          <p:pic>
            <p:nvPicPr>
              <p:cNvPr id="24" name="Ink 23"/>
              <p:cNvPicPr/>
              <p:nvPr/>
            </p:nvPicPr>
            <p:blipFill>
              <a:blip r:embed="rId11"/>
              <a:stretch>
                <a:fillRect/>
              </a:stretch>
            </p:blipFill>
            <p:spPr>
              <a:xfrm>
                <a:off x="3424190" y="4495958"/>
                <a:ext cx="264204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1" name="Ink 40"/>
              <p14:cNvContentPartPr/>
              <p14:nvPr/>
            </p14:nvContentPartPr>
            <p14:xfrm>
              <a:off x="467150" y="3076118"/>
              <a:ext cx="168840" cy="146520"/>
            </p14:xfrm>
          </p:contentPart>
        </mc:Choice>
        <mc:Fallback xmlns="">
          <p:pic>
            <p:nvPicPr>
              <p:cNvPr id="41" name="Ink 40"/>
              <p:cNvPicPr/>
              <p:nvPr/>
            </p:nvPicPr>
            <p:blipFill>
              <a:blip r:embed="rId13"/>
              <a:stretch>
                <a:fillRect/>
              </a:stretch>
            </p:blipFill>
            <p:spPr>
              <a:xfrm>
                <a:off x="460670" y="3062438"/>
                <a:ext cx="18900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3" name="Ink 62"/>
              <p14:cNvContentPartPr/>
              <p14:nvPr/>
            </p14:nvContentPartPr>
            <p14:xfrm>
              <a:off x="1487750" y="2958758"/>
              <a:ext cx="244440" cy="1091880"/>
            </p14:xfrm>
          </p:contentPart>
        </mc:Choice>
        <mc:Fallback xmlns="">
          <p:pic>
            <p:nvPicPr>
              <p:cNvPr id="63" name="Ink 62"/>
              <p:cNvPicPr/>
              <p:nvPr/>
            </p:nvPicPr>
            <p:blipFill>
              <a:blip r:embed="rId15"/>
              <a:stretch>
                <a:fillRect/>
              </a:stretch>
            </p:blipFill>
            <p:spPr>
              <a:xfrm>
                <a:off x="1471910" y="2942558"/>
                <a:ext cx="270720" cy="1123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9" name="Ink 68"/>
              <p14:cNvContentPartPr/>
              <p14:nvPr/>
            </p14:nvContentPartPr>
            <p14:xfrm>
              <a:off x="3473150" y="3845798"/>
              <a:ext cx="2224080" cy="1503360"/>
            </p14:xfrm>
          </p:contentPart>
        </mc:Choice>
        <mc:Fallback xmlns="">
          <p:pic>
            <p:nvPicPr>
              <p:cNvPr id="69" name="Ink 68"/>
              <p:cNvPicPr/>
              <p:nvPr/>
            </p:nvPicPr>
            <p:blipFill>
              <a:blip r:embed="rId17"/>
              <a:stretch>
                <a:fillRect/>
              </a:stretch>
            </p:blipFill>
            <p:spPr>
              <a:xfrm>
                <a:off x="3458030" y="3830678"/>
                <a:ext cx="2244600" cy="1528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1" name="Ink 70"/>
              <p14:cNvContentPartPr/>
              <p14:nvPr/>
            </p14:nvContentPartPr>
            <p14:xfrm>
              <a:off x="3744230" y="3028238"/>
              <a:ext cx="1497960" cy="949320"/>
            </p14:xfrm>
          </p:contentPart>
        </mc:Choice>
        <mc:Fallback xmlns="">
          <p:pic>
            <p:nvPicPr>
              <p:cNvPr id="71" name="Ink 70"/>
              <p:cNvPicPr/>
              <p:nvPr/>
            </p:nvPicPr>
            <p:blipFill>
              <a:blip r:embed="rId19"/>
              <a:stretch>
                <a:fillRect/>
              </a:stretch>
            </p:blipFill>
            <p:spPr>
              <a:xfrm>
                <a:off x="3733790" y="3015273"/>
                <a:ext cx="1521360" cy="97164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0" name="Ink 79"/>
              <p14:cNvContentPartPr/>
              <p14:nvPr/>
            </p14:nvContentPartPr>
            <p14:xfrm>
              <a:off x="432950" y="3802958"/>
              <a:ext cx="925200" cy="485280"/>
            </p14:xfrm>
          </p:contentPart>
        </mc:Choice>
        <mc:Fallback xmlns="">
          <p:pic>
            <p:nvPicPr>
              <p:cNvPr id="80" name="Ink 79"/>
              <p:cNvPicPr/>
              <p:nvPr/>
            </p:nvPicPr>
            <p:blipFill>
              <a:blip r:embed="rId21"/>
              <a:stretch>
                <a:fillRect/>
              </a:stretch>
            </p:blipFill>
            <p:spPr>
              <a:xfrm>
                <a:off x="418550" y="3786398"/>
                <a:ext cx="945360" cy="507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8" name="Ink 87"/>
              <p14:cNvContentPartPr/>
              <p14:nvPr/>
            </p14:nvContentPartPr>
            <p14:xfrm>
              <a:off x="1397750" y="3345038"/>
              <a:ext cx="52560" cy="427320"/>
            </p14:xfrm>
          </p:contentPart>
        </mc:Choice>
        <mc:Fallback xmlns="">
          <p:pic>
            <p:nvPicPr>
              <p:cNvPr id="88" name="Ink 87"/>
              <p:cNvPicPr/>
              <p:nvPr/>
            </p:nvPicPr>
            <p:blipFill>
              <a:blip r:embed="rId23"/>
              <a:stretch>
                <a:fillRect/>
              </a:stretch>
            </p:blipFill>
            <p:spPr>
              <a:xfrm>
                <a:off x="1385870" y="3335678"/>
                <a:ext cx="806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9" name="Ink 88"/>
              <p14:cNvContentPartPr/>
              <p14:nvPr/>
            </p14:nvContentPartPr>
            <p14:xfrm>
              <a:off x="833630" y="3483278"/>
              <a:ext cx="879840" cy="182880"/>
            </p14:xfrm>
          </p:contentPart>
        </mc:Choice>
        <mc:Fallback xmlns="">
          <p:pic>
            <p:nvPicPr>
              <p:cNvPr id="89" name="Ink 88"/>
              <p:cNvPicPr/>
              <p:nvPr/>
            </p:nvPicPr>
            <p:blipFill>
              <a:blip r:embed="rId25"/>
              <a:stretch>
                <a:fillRect/>
              </a:stretch>
            </p:blipFill>
            <p:spPr>
              <a:xfrm>
                <a:off x="818870" y="3477518"/>
                <a:ext cx="90288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8" name="Ink 97"/>
              <p14:cNvContentPartPr/>
              <p14:nvPr/>
            </p14:nvContentPartPr>
            <p14:xfrm>
              <a:off x="3568190" y="5222654"/>
              <a:ext cx="1300320" cy="431640"/>
            </p14:xfrm>
          </p:contentPart>
        </mc:Choice>
        <mc:Fallback xmlns="">
          <p:pic>
            <p:nvPicPr>
              <p:cNvPr id="98" name="Ink 97"/>
              <p:cNvPicPr/>
              <p:nvPr/>
            </p:nvPicPr>
            <p:blipFill>
              <a:blip r:embed="rId27"/>
              <a:stretch>
                <a:fillRect/>
              </a:stretch>
            </p:blipFill>
            <p:spPr>
              <a:xfrm>
                <a:off x="3552350" y="5207894"/>
                <a:ext cx="1321920" cy="450360"/>
              </a:xfrm>
              <a:prstGeom prst="rect">
                <a:avLst/>
              </a:prstGeom>
            </p:spPr>
          </p:pic>
        </mc:Fallback>
      </mc:AlternateContent>
      <p:sp>
        <p:nvSpPr>
          <p:cNvPr id="6" name="Rectangle 5"/>
          <p:cNvSpPr/>
          <p:nvPr/>
        </p:nvSpPr>
        <p:spPr>
          <a:xfrm>
            <a:off x="0" y="5654294"/>
            <a:ext cx="9144000" cy="822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Delta F=2 mixings are an extremely valuable treasure in providing stringent constraints on NP scenarios………..</a:t>
            </a:r>
          </a:p>
          <a:p>
            <a:pPr algn="ctr"/>
            <a:endParaRPr lang="en-US" sz="2000" b="1" dirty="0"/>
          </a:p>
        </p:txBody>
      </p:sp>
      <mc:AlternateContent xmlns:mc="http://schemas.openxmlformats.org/markup-compatibility/2006" xmlns:p14="http://schemas.microsoft.com/office/powerpoint/2010/main">
        <mc:Choice Requires="p14">
          <p:contentPart p14:bwMode="auto" r:id="rId28">
            <p14:nvContentPartPr>
              <p14:cNvPr id="16" name="Ink 15"/>
              <p14:cNvContentPartPr/>
              <p14:nvPr/>
            </p14:nvContentPartPr>
            <p14:xfrm>
              <a:off x="5771896" y="2714036"/>
              <a:ext cx="2569680" cy="858240"/>
            </p14:xfrm>
          </p:contentPart>
        </mc:Choice>
        <mc:Fallback xmlns="">
          <p:pic>
            <p:nvPicPr>
              <p:cNvPr id="16" name="Ink 15"/>
              <p:cNvPicPr/>
              <p:nvPr/>
            </p:nvPicPr>
            <p:blipFill>
              <a:blip r:embed="rId29"/>
              <a:stretch>
                <a:fillRect/>
              </a:stretch>
            </p:blipFill>
            <p:spPr>
              <a:xfrm>
                <a:off x="5757496" y="2696756"/>
                <a:ext cx="2592720" cy="8949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3" name="Ink 52"/>
              <p14:cNvContentPartPr/>
              <p14:nvPr/>
            </p14:nvContentPartPr>
            <p14:xfrm>
              <a:off x="6521416" y="4103636"/>
              <a:ext cx="1912680" cy="1274400"/>
            </p14:xfrm>
          </p:contentPart>
        </mc:Choice>
        <mc:Fallback xmlns="">
          <p:pic>
            <p:nvPicPr>
              <p:cNvPr id="53" name="Ink 52"/>
              <p:cNvPicPr/>
              <p:nvPr/>
            </p:nvPicPr>
            <p:blipFill>
              <a:blip r:embed="rId31"/>
              <a:stretch>
                <a:fillRect/>
              </a:stretch>
            </p:blipFill>
            <p:spPr>
              <a:xfrm>
                <a:off x="6507376" y="4092836"/>
                <a:ext cx="1945800" cy="1304640"/>
              </a:xfrm>
              <a:prstGeom prst="rect">
                <a:avLst/>
              </a:prstGeom>
            </p:spPr>
          </p:pic>
        </mc:Fallback>
      </mc:AlternateContent>
      <p:sp>
        <p:nvSpPr>
          <p:cNvPr id="7" name="Slide Number Placeholder 6"/>
          <p:cNvSpPr>
            <a:spLocks noGrp="1"/>
          </p:cNvSpPr>
          <p:nvPr>
            <p:ph type="sldNum" sz="quarter" idx="12"/>
          </p:nvPr>
        </p:nvSpPr>
        <p:spPr/>
        <p:txBody>
          <a:bodyPr/>
          <a:lstStyle/>
          <a:p>
            <a:fld id="{7200A3B2-4775-4E96-A30B-AD2D86D8F35C}" type="slidenum">
              <a:rPr lang="en-US" smtClean="0"/>
              <a:t>22</a:t>
            </a:fld>
            <a:endParaRPr lang="en-US"/>
          </a:p>
        </p:txBody>
      </p:sp>
    </p:spTree>
    <p:extLst>
      <p:ext uri="{BB962C8B-B14F-4D97-AF65-F5344CB8AC3E}">
        <p14:creationId xmlns:p14="http://schemas.microsoft.com/office/powerpoint/2010/main" val="1907087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vs penguin</a:t>
            </a:r>
            <a:endParaRPr lang="en-US" dirty="0"/>
          </a:p>
        </p:txBody>
      </p:sp>
      <p:sp>
        <p:nvSpPr>
          <p:cNvPr id="3" name="Content Placeholder 2"/>
          <p:cNvSpPr>
            <a:spLocks noGrp="1"/>
          </p:cNvSpPr>
          <p:nvPr>
            <p:ph idx="1"/>
          </p:nvPr>
        </p:nvSpPr>
        <p:spPr>
          <a:xfrm>
            <a:off x="457200" y="1143000"/>
            <a:ext cx="8229600" cy="5257800"/>
          </a:xfrm>
        </p:spPr>
        <p:txBody>
          <a:bodyPr>
            <a:normAutofit fontScale="92500" lnSpcReduction="10000"/>
          </a:bodyPr>
          <a:lstStyle/>
          <a:p>
            <a:r>
              <a:rPr lang="en-US" b="1" dirty="0" smtClean="0"/>
              <a:t>CBA tree</a:t>
            </a:r>
            <a:endParaRPr lang="en-US" b="1" baseline="30000" dirty="0" smtClean="0"/>
          </a:p>
          <a:p>
            <a:endParaRPr lang="en-US" dirty="0" smtClean="0"/>
          </a:p>
          <a:p>
            <a:endParaRPr lang="en-US" dirty="0"/>
          </a:p>
          <a:p>
            <a:pPr marL="0" indent="0">
              <a:buNone/>
            </a:pPr>
            <a:endParaRPr lang="en-US" dirty="0"/>
          </a:p>
          <a:p>
            <a:r>
              <a:rPr lang="en-US" b="1" dirty="0" err="1" smtClean="0"/>
              <a:t>Penguin..partial</a:t>
            </a:r>
            <a:r>
              <a:rPr lang="en-US" b="1" dirty="0" smtClean="0"/>
              <a:t> cancellation between </a:t>
            </a:r>
            <a:r>
              <a:rPr lang="en-US" b="1" dirty="0" err="1" smtClean="0"/>
              <a:t>d,s</a:t>
            </a:r>
            <a:endParaRPr lang="en-US" b="1" dirty="0" smtClean="0"/>
          </a:p>
          <a:p>
            <a:r>
              <a:rPr lang="en-US" b="1" dirty="0" smtClean="0"/>
              <a:t>Also (</a:t>
            </a:r>
            <a:r>
              <a:rPr lang="en-US" b="1" dirty="0" err="1" smtClean="0"/>
              <a:t>mb</a:t>
            </a:r>
            <a:r>
              <a:rPr lang="en-US" b="1" dirty="0" smtClean="0"/>
              <a:t>/</a:t>
            </a:r>
            <a:r>
              <a:rPr lang="en-US" b="1" dirty="0" err="1" smtClean="0"/>
              <a:t>mW</a:t>
            </a:r>
            <a:r>
              <a:rPr lang="en-US" b="1" dirty="0" smtClean="0"/>
              <a:t>)</a:t>
            </a:r>
            <a:r>
              <a:rPr lang="en-US" b="1" baseline="30000" dirty="0" smtClean="0"/>
              <a:t>2</a:t>
            </a:r>
            <a:r>
              <a:rPr lang="en-US" b="1" dirty="0" smtClean="0"/>
              <a:t> &lt;&lt; (</a:t>
            </a:r>
            <a:r>
              <a:rPr lang="en-US" b="1" dirty="0" err="1" smtClean="0"/>
              <a:t>mt</a:t>
            </a:r>
            <a:r>
              <a:rPr lang="en-US" b="1" dirty="0" smtClean="0"/>
              <a:t>/</a:t>
            </a:r>
            <a:r>
              <a:rPr lang="en-US" b="1" dirty="0" err="1" smtClean="0"/>
              <a:t>mW</a:t>
            </a:r>
            <a:r>
              <a:rPr lang="en-US" b="1" dirty="0" smtClean="0"/>
              <a:t>)</a:t>
            </a:r>
            <a:r>
              <a:rPr lang="en-US" b="1" baseline="30000" dirty="0" smtClean="0"/>
              <a:t>2</a:t>
            </a:r>
            <a:endParaRPr lang="en-US" b="1" dirty="0" smtClean="0"/>
          </a:p>
          <a:p>
            <a:r>
              <a:rPr lang="en-US" b="1" dirty="0" smtClean="0"/>
              <a:t>So corrections due to c-penguin are much muted compared K and B decays</a:t>
            </a:r>
          </a:p>
          <a:p>
            <a:r>
              <a:rPr lang="en-US" b="1" dirty="0" smtClean="0"/>
              <a:t>Charm penguin is universal (~20%) due SU(3) flavor symmetry [not so b-penguin]</a:t>
            </a:r>
            <a:endParaRPr lang="en-US" b="1" dirty="0"/>
          </a:p>
        </p:txBody>
      </p:sp>
      <p:sp>
        <p:nvSpPr>
          <p:cNvPr id="4" name="Footer Placeholder 3"/>
          <p:cNvSpPr>
            <a:spLocks noGrp="1"/>
          </p:cNvSpPr>
          <p:nvPr>
            <p:ph type="ftr" sz="quarter" idx="11"/>
          </p:nvPr>
        </p:nvSpPr>
        <p:spPr/>
        <p:txBody>
          <a:bodyPr/>
          <a:lstStyle/>
          <a:p>
            <a:r>
              <a:rPr lang="it-IT"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5234510" y="447825"/>
              <a:ext cx="360" cy="360"/>
            </p14:xfrm>
          </p:contentPart>
        </mc:Choice>
        <mc:Fallback xmlns="">
          <p:pic>
            <p:nvPicPr>
              <p:cNvPr id="7" name="Ink 6"/>
              <p:cNvPicPr/>
              <p:nvPr/>
            </p:nvPicPr>
            <p:blipFill>
              <a:blip r:embed="rId5"/>
              <a:stretch>
                <a:fillRect/>
              </a:stretch>
            </p:blipFill>
            <p:spPr>
              <a:xfrm>
                <a:off x="5227310" y="433425"/>
                <a:ext cx="147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2996225" y="1763628"/>
              <a:ext cx="2192040" cy="47520"/>
            </p14:xfrm>
          </p:contentPart>
        </mc:Choice>
        <mc:Fallback xmlns="">
          <p:pic>
            <p:nvPicPr>
              <p:cNvPr id="9" name="Ink 8"/>
              <p:cNvPicPr/>
              <p:nvPr/>
            </p:nvPicPr>
            <p:blipFill>
              <a:blip r:embed="rId7"/>
              <a:stretch>
                <a:fillRect/>
              </a:stretch>
            </p:blipFill>
            <p:spPr>
              <a:xfrm>
                <a:off x="2990465" y="1754988"/>
                <a:ext cx="220716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p14:cNvContentPartPr/>
              <p14:nvPr/>
            </p14:nvContentPartPr>
            <p14:xfrm>
              <a:off x="1658105" y="2283828"/>
              <a:ext cx="332640" cy="232560"/>
            </p14:xfrm>
          </p:contentPart>
        </mc:Choice>
        <mc:Fallback xmlns="">
          <p:pic>
            <p:nvPicPr>
              <p:cNvPr id="26" name="Ink 25"/>
              <p:cNvPicPr/>
              <p:nvPr/>
            </p:nvPicPr>
            <p:blipFill>
              <a:blip r:embed="rId9"/>
              <a:stretch>
                <a:fillRect/>
              </a:stretch>
            </p:blipFill>
            <p:spPr>
              <a:xfrm>
                <a:off x="1644425" y="1079628"/>
                <a:ext cx="6809760" cy="171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p14:cNvContentPartPr/>
              <p14:nvPr/>
            </p14:nvContentPartPr>
            <p14:xfrm>
              <a:off x="1301345" y="2627268"/>
              <a:ext cx="3152160" cy="124560"/>
            </p14:xfrm>
          </p:contentPart>
        </mc:Choice>
        <mc:Fallback xmlns="">
          <p:pic>
            <p:nvPicPr>
              <p:cNvPr id="29" name="Ink 28"/>
              <p:cNvPicPr/>
              <p:nvPr/>
            </p:nvPicPr>
            <p:blipFill>
              <a:blip r:embed="rId11"/>
              <a:stretch>
                <a:fillRect/>
              </a:stretch>
            </p:blipFill>
            <p:spPr>
              <a:xfrm>
                <a:off x="1294505" y="2616468"/>
                <a:ext cx="316800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3" name="Ink 42"/>
              <p14:cNvContentPartPr/>
              <p14:nvPr/>
            </p14:nvContentPartPr>
            <p14:xfrm>
              <a:off x="2727665" y="2806548"/>
              <a:ext cx="862560" cy="491040"/>
            </p14:xfrm>
          </p:contentPart>
        </mc:Choice>
        <mc:Fallback xmlns="">
          <p:pic>
            <p:nvPicPr>
              <p:cNvPr id="43" name="Ink 42"/>
              <p:cNvPicPr/>
              <p:nvPr/>
            </p:nvPicPr>
            <p:blipFill>
              <a:blip r:embed="rId13"/>
              <a:stretch>
                <a:fillRect/>
              </a:stretch>
            </p:blipFill>
            <p:spPr>
              <a:xfrm>
                <a:off x="2717945" y="2796468"/>
                <a:ext cx="882000" cy="513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4" name="Ink 33"/>
              <p14:cNvContentPartPr/>
              <p14:nvPr/>
            </p14:nvContentPartPr>
            <p14:xfrm>
              <a:off x="7631580" y="1654598"/>
              <a:ext cx="250200" cy="340920"/>
            </p14:xfrm>
          </p:contentPart>
        </mc:Choice>
        <mc:Fallback xmlns="">
          <p:pic>
            <p:nvPicPr>
              <p:cNvPr id="34" name="Ink 33"/>
              <p:cNvPicPr/>
              <p:nvPr/>
            </p:nvPicPr>
            <p:blipFill>
              <a:blip r:embed="rId19"/>
              <a:stretch>
                <a:fillRect/>
              </a:stretch>
            </p:blipFill>
            <p:spPr>
              <a:xfrm>
                <a:off x="7552740" y="1647398"/>
                <a:ext cx="336240" cy="467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p14:cNvContentPartPr/>
              <p14:nvPr/>
            </p14:nvContentPartPr>
            <p14:xfrm>
              <a:off x="5412905" y="1819068"/>
              <a:ext cx="490776" cy="1381970"/>
            </p14:xfrm>
          </p:contentPart>
        </mc:Choice>
        <mc:Fallback xmlns="">
          <p:pic>
            <p:nvPicPr>
              <p:cNvPr id="12" name="Ink 11"/>
              <p:cNvPicPr/>
              <p:nvPr/>
            </p:nvPicPr>
            <p:blipFill>
              <a:blip r:embed="rId21"/>
              <a:stretch>
                <a:fillRect/>
              </a:stretch>
            </p:blipFill>
            <p:spPr>
              <a:xfrm>
                <a:off x="5388420" y="1797829"/>
                <a:ext cx="542266" cy="142840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8" name="Ink 27"/>
              <p14:cNvContentPartPr/>
              <p14:nvPr/>
            </p14:nvContentPartPr>
            <p14:xfrm>
              <a:off x="4918625" y="1092228"/>
              <a:ext cx="249480" cy="199440"/>
            </p14:xfrm>
          </p:contentPart>
        </mc:Choice>
        <mc:Fallback xmlns="">
          <p:pic>
            <p:nvPicPr>
              <p:cNvPr id="28" name="Ink 27"/>
              <p:cNvPicPr/>
              <p:nvPr/>
            </p:nvPicPr>
            <p:blipFill>
              <a:blip r:embed="rId23"/>
              <a:stretch>
                <a:fillRect/>
              </a:stretch>
            </p:blipFill>
            <p:spPr>
              <a:xfrm>
                <a:off x="4908185" y="1084308"/>
                <a:ext cx="26784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7" name="Ink 36"/>
              <p14:cNvContentPartPr/>
              <p14:nvPr/>
            </p14:nvContentPartPr>
            <p14:xfrm>
              <a:off x="7991220" y="1547318"/>
              <a:ext cx="457920" cy="1521360"/>
            </p14:xfrm>
          </p:contentPart>
        </mc:Choice>
        <mc:Fallback xmlns="">
          <p:pic>
            <p:nvPicPr>
              <p:cNvPr id="37" name="Ink 36"/>
              <p:cNvPicPr/>
              <p:nvPr/>
            </p:nvPicPr>
            <p:blipFill>
              <a:blip r:embed="rId25"/>
              <a:stretch>
                <a:fillRect/>
              </a:stretch>
            </p:blipFill>
            <p:spPr>
              <a:xfrm>
                <a:off x="7979700" y="1536158"/>
                <a:ext cx="478440" cy="1540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8" name="Ink 37"/>
              <p14:cNvContentPartPr/>
              <p14:nvPr/>
            </p14:nvContentPartPr>
            <p14:xfrm>
              <a:off x="5118065" y="1834548"/>
              <a:ext cx="509496" cy="694010"/>
            </p14:xfrm>
          </p:contentPart>
        </mc:Choice>
        <mc:Fallback xmlns="">
          <p:pic>
            <p:nvPicPr>
              <p:cNvPr id="38" name="Ink 37"/>
              <p:cNvPicPr/>
              <p:nvPr/>
            </p:nvPicPr>
            <p:blipFill>
              <a:blip r:embed="rId27"/>
              <a:stretch>
                <a:fillRect/>
              </a:stretch>
            </p:blipFill>
            <p:spPr>
              <a:xfrm>
                <a:off x="5098981" y="1824109"/>
                <a:ext cx="550544" cy="73108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9" name="Ink 38"/>
              <p14:cNvContentPartPr/>
              <p14:nvPr/>
            </p14:nvContentPartPr>
            <p14:xfrm>
              <a:off x="5029865" y="2405868"/>
              <a:ext cx="290256" cy="193250"/>
            </p14:xfrm>
          </p:contentPart>
        </mc:Choice>
        <mc:Fallback xmlns="">
          <p:pic>
            <p:nvPicPr>
              <p:cNvPr id="39" name="Ink 38"/>
              <p:cNvPicPr/>
              <p:nvPr/>
            </p:nvPicPr>
            <p:blipFill>
              <a:blip r:embed="rId29"/>
              <a:stretch>
                <a:fillRect/>
              </a:stretch>
            </p:blipFill>
            <p:spPr>
              <a:xfrm>
                <a:off x="5005017" y="2383196"/>
                <a:ext cx="328429" cy="24435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p14:cNvContentPartPr/>
              <p14:nvPr/>
            </p14:nvContentPartPr>
            <p14:xfrm>
              <a:off x="7563900" y="1920278"/>
              <a:ext cx="138600" cy="183600"/>
            </p14:xfrm>
          </p:contentPart>
        </mc:Choice>
        <mc:Fallback xmlns="">
          <p:pic>
            <p:nvPicPr>
              <p:cNvPr id="40" name="Ink 39"/>
              <p:cNvPicPr/>
              <p:nvPr/>
            </p:nvPicPr>
            <p:blipFill>
              <a:blip r:embed="rId31"/>
              <a:stretch>
                <a:fillRect/>
              </a:stretch>
            </p:blipFill>
            <p:spPr>
              <a:xfrm>
                <a:off x="7552740" y="1911638"/>
                <a:ext cx="16200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1" name="Ink 40"/>
              <p14:cNvContentPartPr/>
              <p14:nvPr/>
            </p14:nvContentPartPr>
            <p14:xfrm>
              <a:off x="6795300" y="2046998"/>
              <a:ext cx="604440" cy="743040"/>
            </p14:xfrm>
          </p:contentPart>
        </mc:Choice>
        <mc:Fallback xmlns="">
          <p:pic>
            <p:nvPicPr>
              <p:cNvPr id="41" name="Ink 40"/>
              <p:cNvPicPr/>
              <p:nvPr/>
            </p:nvPicPr>
            <p:blipFill>
              <a:blip r:embed="rId33"/>
              <a:stretch>
                <a:fillRect/>
              </a:stretch>
            </p:blipFill>
            <p:spPr>
              <a:xfrm>
                <a:off x="6787380" y="2036558"/>
                <a:ext cx="616680" cy="767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2" name="Ink 41"/>
              <p14:cNvContentPartPr/>
              <p14:nvPr/>
            </p14:nvContentPartPr>
            <p14:xfrm>
              <a:off x="3742865" y="2353668"/>
              <a:ext cx="664920" cy="426600"/>
            </p14:xfrm>
          </p:contentPart>
        </mc:Choice>
        <mc:Fallback xmlns="">
          <p:pic>
            <p:nvPicPr>
              <p:cNvPr id="42" name="Ink 41"/>
              <p:cNvPicPr/>
              <p:nvPr/>
            </p:nvPicPr>
            <p:blipFill>
              <a:blip r:embed="rId35"/>
              <a:stretch>
                <a:fillRect/>
              </a:stretch>
            </p:blipFill>
            <p:spPr>
              <a:xfrm>
                <a:off x="3734225" y="2341788"/>
                <a:ext cx="68076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4" name="Ink 43"/>
              <p14:cNvContentPartPr/>
              <p14:nvPr/>
            </p14:nvContentPartPr>
            <p14:xfrm>
              <a:off x="1890665" y="2580108"/>
              <a:ext cx="120600" cy="114840"/>
            </p14:xfrm>
          </p:contentPart>
        </mc:Choice>
        <mc:Fallback xmlns="">
          <p:pic>
            <p:nvPicPr>
              <p:cNvPr id="44" name="Ink 43"/>
              <p:cNvPicPr/>
              <p:nvPr/>
            </p:nvPicPr>
            <p:blipFill>
              <a:blip r:embed="rId37"/>
              <a:stretch>
                <a:fillRect/>
              </a:stretch>
            </p:blipFill>
            <p:spPr>
              <a:xfrm>
                <a:off x="1879865" y="2574348"/>
                <a:ext cx="144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5" name="Ink 44"/>
              <p14:cNvContentPartPr/>
              <p14:nvPr/>
            </p14:nvContentPartPr>
            <p14:xfrm>
              <a:off x="2260025" y="2062068"/>
              <a:ext cx="1277280" cy="605160"/>
            </p14:xfrm>
          </p:contentPart>
        </mc:Choice>
        <mc:Fallback xmlns="">
          <p:pic>
            <p:nvPicPr>
              <p:cNvPr id="45" name="Ink 44"/>
              <p:cNvPicPr/>
              <p:nvPr/>
            </p:nvPicPr>
            <p:blipFill>
              <a:blip r:embed="rId39"/>
              <a:stretch>
                <a:fillRect/>
              </a:stretch>
            </p:blipFill>
            <p:spPr>
              <a:xfrm>
                <a:off x="2247065" y="2048388"/>
                <a:ext cx="1307160" cy="623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p14:cNvContentPartPr/>
              <p14:nvPr/>
            </p14:nvContentPartPr>
            <p14:xfrm>
              <a:off x="5821505" y="2757588"/>
              <a:ext cx="3087715" cy="519050"/>
            </p14:xfrm>
          </p:contentPart>
        </mc:Choice>
        <mc:Fallback xmlns="">
          <p:pic>
            <p:nvPicPr>
              <p:cNvPr id="46" name="Ink 45"/>
              <p:cNvPicPr/>
              <p:nvPr/>
            </p:nvPicPr>
            <p:blipFill>
              <a:blip r:embed="rId41"/>
              <a:stretch>
                <a:fillRect/>
              </a:stretch>
            </p:blipFill>
            <p:spPr>
              <a:xfrm>
                <a:off x="5797025" y="2738511"/>
                <a:ext cx="3120115" cy="568363"/>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7" name="Ink 46"/>
              <p14:cNvContentPartPr/>
              <p14:nvPr/>
            </p14:nvContentPartPr>
            <p14:xfrm>
              <a:off x="2828105" y="2632308"/>
              <a:ext cx="159120" cy="153000"/>
            </p14:xfrm>
          </p:contentPart>
        </mc:Choice>
        <mc:Fallback xmlns="">
          <p:pic>
            <p:nvPicPr>
              <p:cNvPr id="47" name="Ink 46"/>
              <p:cNvPicPr/>
              <p:nvPr/>
            </p:nvPicPr>
            <p:blipFill>
              <a:blip r:embed="rId43"/>
              <a:stretch>
                <a:fillRect/>
              </a:stretch>
            </p:blipFill>
            <p:spPr>
              <a:xfrm>
                <a:off x="2821625" y="2622948"/>
                <a:ext cx="17856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9" name="Ink 48"/>
              <p14:cNvContentPartPr/>
              <p14:nvPr/>
            </p14:nvContentPartPr>
            <p14:xfrm>
              <a:off x="3155705" y="1090068"/>
              <a:ext cx="5291280" cy="691200"/>
            </p14:xfrm>
          </p:contentPart>
        </mc:Choice>
        <mc:Fallback xmlns="">
          <p:pic>
            <p:nvPicPr>
              <p:cNvPr id="49" name="Ink 48"/>
              <p:cNvPicPr/>
              <p:nvPr/>
            </p:nvPicPr>
            <p:blipFill>
              <a:blip r:embed="rId45"/>
              <a:stretch>
                <a:fillRect/>
              </a:stretch>
            </p:blipFill>
            <p:spPr>
              <a:xfrm>
                <a:off x="3145985" y="1079628"/>
                <a:ext cx="5308200" cy="709200"/>
              </a:xfrm>
              <a:prstGeom prst="rect">
                <a:avLst/>
              </a:prstGeom>
            </p:spPr>
          </p:pic>
        </mc:Fallback>
      </mc:AlternateContent>
      <p:sp>
        <p:nvSpPr>
          <p:cNvPr id="50" name="Slide Number Placeholder 49"/>
          <p:cNvSpPr>
            <a:spLocks noGrp="1"/>
          </p:cNvSpPr>
          <p:nvPr>
            <p:ph type="sldNum" sz="quarter" idx="12"/>
          </p:nvPr>
        </p:nvSpPr>
        <p:spPr/>
        <p:txBody>
          <a:bodyPr/>
          <a:lstStyle/>
          <a:p>
            <a:fld id="{7200A3B2-4775-4E96-A30B-AD2D86D8F35C}" type="slidenum">
              <a:rPr lang="en-US" smtClean="0"/>
              <a:t>23</a:t>
            </a:fld>
            <a:endParaRPr lang="en-US"/>
          </a:p>
        </p:txBody>
      </p:sp>
    </p:spTree>
    <p:extLst>
      <p:ext uri="{BB962C8B-B14F-4D97-AF65-F5344CB8AC3E}">
        <p14:creationId xmlns:p14="http://schemas.microsoft.com/office/powerpoint/2010/main" val="909152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charm decays the tree rules!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Tree goes as lambda ~0.22</a:t>
            </a:r>
          </a:p>
          <a:p>
            <a:r>
              <a:rPr lang="en-US" b="1" dirty="0" smtClean="0"/>
              <a:t>Penguin as lamda^5 so is exceedingly small</a:t>
            </a:r>
          </a:p>
          <a:p>
            <a:r>
              <a:rPr lang="en-US" b="1" dirty="0" smtClean="0"/>
              <a:t>Moreover lattice studies have demonstrated over and over again even for K =&gt;pi </a:t>
            </a:r>
            <a:r>
              <a:rPr lang="en-US" b="1" dirty="0" err="1" smtClean="0"/>
              <a:t>pi</a:t>
            </a:r>
            <a:r>
              <a:rPr lang="en-US" b="1" dirty="0" smtClean="0"/>
              <a:t> decays,</a:t>
            </a:r>
          </a:p>
          <a:p>
            <a:pPr marL="0" indent="0">
              <a:buNone/>
            </a:pPr>
            <a:r>
              <a:rPr lang="en-US" b="1" dirty="0" smtClean="0"/>
              <a:t>And Delta I=1/2 enhancement, </a:t>
            </a:r>
          </a:p>
          <a:p>
            <a:pPr marL="0" indent="0">
              <a:buNone/>
            </a:pPr>
            <a:r>
              <a:rPr lang="en-US" b="1" dirty="0" smtClean="0"/>
              <a:t>Penguin contribution is &lt;O(%) of tree at scales &gt;~1.5 GeV</a:t>
            </a:r>
          </a:p>
          <a:p>
            <a:pPr marL="0" indent="0">
              <a:buNone/>
            </a:pPr>
            <a:endParaRPr lang="en-US" b="1" dirty="0"/>
          </a:p>
          <a:p>
            <a:pPr marL="0" indent="0">
              <a:buNone/>
            </a:pPr>
            <a:r>
              <a:rPr lang="en-US" b="1" dirty="0" smtClean="0"/>
              <a:t>Thus for charm T &gt;&gt; P</a:t>
            </a:r>
          </a:p>
          <a:p>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1" name="Ink 10"/>
              <p14:cNvContentPartPr/>
              <p14:nvPr/>
            </p14:nvContentPartPr>
            <p14:xfrm>
              <a:off x="5547641" y="1437398"/>
              <a:ext cx="2641680" cy="664920"/>
            </p14:xfrm>
          </p:contentPart>
        </mc:Choice>
        <mc:Fallback xmlns="">
          <p:pic>
            <p:nvPicPr>
              <p:cNvPr id="11" name="Ink 10"/>
              <p:cNvPicPr/>
              <p:nvPr/>
            </p:nvPicPr>
            <p:blipFill>
              <a:blip r:embed="rId3"/>
              <a:stretch>
                <a:fillRect/>
              </a:stretch>
            </p:blipFill>
            <p:spPr>
              <a:xfrm>
                <a:off x="5523881" y="1417238"/>
                <a:ext cx="2692080" cy="702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 name="Ink 19"/>
              <p14:cNvContentPartPr/>
              <p14:nvPr/>
            </p14:nvContentPartPr>
            <p14:xfrm>
              <a:off x="1482881" y="1200158"/>
              <a:ext cx="4598280" cy="452880"/>
            </p14:xfrm>
          </p:contentPart>
        </mc:Choice>
        <mc:Fallback xmlns="">
          <p:pic>
            <p:nvPicPr>
              <p:cNvPr id="20" name="Ink 19"/>
              <p:cNvPicPr/>
              <p:nvPr/>
            </p:nvPicPr>
            <p:blipFill>
              <a:blip r:embed="rId5"/>
              <a:stretch>
                <a:fillRect/>
              </a:stretch>
            </p:blipFill>
            <p:spPr>
              <a:xfrm>
                <a:off x="1469921" y="1182518"/>
                <a:ext cx="4627080" cy="479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p14:cNvContentPartPr/>
              <p14:nvPr/>
            </p14:nvContentPartPr>
            <p14:xfrm>
              <a:off x="1762601" y="1988198"/>
              <a:ext cx="3945960" cy="307080"/>
            </p14:xfrm>
          </p:contentPart>
        </mc:Choice>
        <mc:Fallback xmlns="">
          <p:pic>
            <p:nvPicPr>
              <p:cNvPr id="23" name="Ink 22"/>
              <p:cNvPicPr/>
              <p:nvPr/>
            </p:nvPicPr>
            <p:blipFill>
              <a:blip r:embed="rId7"/>
              <a:stretch>
                <a:fillRect/>
              </a:stretch>
            </p:blipFill>
            <p:spPr>
              <a:xfrm>
                <a:off x="1746041" y="1975958"/>
                <a:ext cx="397440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 name="Ink 29"/>
              <p14:cNvContentPartPr/>
              <p14:nvPr/>
            </p14:nvContentPartPr>
            <p14:xfrm>
              <a:off x="2222928" y="3533940"/>
              <a:ext cx="2968219" cy="1746360"/>
            </p14:xfrm>
          </p:contentPart>
        </mc:Choice>
        <mc:Fallback xmlns="">
          <p:pic>
            <p:nvPicPr>
              <p:cNvPr id="30" name="Ink 29"/>
              <p:cNvPicPr/>
              <p:nvPr/>
            </p:nvPicPr>
            <p:blipFill>
              <a:blip r:embed="rId9"/>
              <a:stretch>
                <a:fillRect/>
              </a:stretch>
            </p:blipFill>
            <p:spPr>
              <a:xfrm>
                <a:off x="2200971" y="3509820"/>
                <a:ext cx="3014294" cy="1792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6" name="Ink 45"/>
              <p14:cNvContentPartPr/>
              <p14:nvPr/>
            </p14:nvContentPartPr>
            <p14:xfrm>
              <a:off x="6265728" y="2122838"/>
              <a:ext cx="2050920" cy="2887560"/>
            </p14:xfrm>
          </p:contentPart>
        </mc:Choice>
        <mc:Fallback xmlns="">
          <p:pic>
            <p:nvPicPr>
              <p:cNvPr id="46" name="Ink 45"/>
              <p:cNvPicPr/>
              <p:nvPr/>
            </p:nvPicPr>
            <p:blipFill>
              <a:blip r:embed="rId11"/>
              <a:stretch>
                <a:fillRect/>
              </a:stretch>
            </p:blipFill>
            <p:spPr>
              <a:xfrm>
                <a:off x="6243408" y="2104838"/>
                <a:ext cx="2101680" cy="2928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7" name="Ink 46"/>
              <p14:cNvContentPartPr/>
              <p14:nvPr/>
            </p14:nvContentPartPr>
            <p14:xfrm>
              <a:off x="7788888" y="2337398"/>
              <a:ext cx="229320" cy="255960"/>
            </p14:xfrm>
          </p:contentPart>
        </mc:Choice>
        <mc:Fallback xmlns="">
          <p:pic>
            <p:nvPicPr>
              <p:cNvPr id="47" name="Ink 46"/>
              <p:cNvPicPr/>
              <p:nvPr/>
            </p:nvPicPr>
            <p:blipFill>
              <a:blip r:embed="rId13"/>
              <a:stretch>
                <a:fillRect/>
              </a:stretch>
            </p:blipFill>
            <p:spPr>
              <a:xfrm>
                <a:off x="7768728" y="2318678"/>
                <a:ext cx="26964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8" name="Ink 47"/>
              <p14:cNvContentPartPr/>
              <p14:nvPr/>
            </p14:nvContentPartPr>
            <p14:xfrm>
              <a:off x="3811608" y="4497660"/>
              <a:ext cx="3685699" cy="1386360"/>
            </p14:xfrm>
          </p:contentPart>
        </mc:Choice>
        <mc:Fallback xmlns="">
          <p:pic>
            <p:nvPicPr>
              <p:cNvPr id="48" name="Ink 47"/>
              <p:cNvPicPr/>
              <p:nvPr/>
            </p:nvPicPr>
            <p:blipFill>
              <a:blip r:embed="rId15"/>
              <a:stretch>
                <a:fillRect/>
              </a:stretch>
            </p:blipFill>
            <p:spPr>
              <a:xfrm>
                <a:off x="3799369" y="4473540"/>
                <a:ext cx="3723136" cy="1440000"/>
              </a:xfrm>
              <a:prstGeom prst="rect">
                <a:avLst/>
              </a:prstGeom>
            </p:spPr>
          </p:pic>
        </mc:Fallback>
      </mc:AlternateContent>
      <p:sp>
        <p:nvSpPr>
          <p:cNvPr id="49" name="Slide Number Placeholder 48"/>
          <p:cNvSpPr>
            <a:spLocks noGrp="1"/>
          </p:cNvSpPr>
          <p:nvPr>
            <p:ph type="sldNum" sz="quarter" idx="12"/>
          </p:nvPr>
        </p:nvSpPr>
        <p:spPr/>
        <p:txBody>
          <a:bodyPr/>
          <a:lstStyle/>
          <a:p>
            <a:fld id="{7200A3B2-4775-4E96-A30B-AD2D86D8F35C}" type="slidenum">
              <a:rPr lang="en-US" smtClean="0"/>
              <a:t>24</a:t>
            </a:fld>
            <a:endParaRPr lang="en-US"/>
          </a:p>
        </p:txBody>
      </p:sp>
    </p:spTree>
    <p:extLst>
      <p:ext uri="{BB962C8B-B14F-4D97-AF65-F5344CB8AC3E}">
        <p14:creationId xmlns:p14="http://schemas.microsoft.com/office/powerpoint/2010/main" val="3355338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Optimizing </a:t>
            </a:r>
            <a:r>
              <a:rPr lang="en-US" dirty="0"/>
              <a:t>search strategies for DIR-CP in charm decays</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2675235" y="5712090"/>
              <a:ext cx="3571920" cy="669600"/>
            </p14:xfrm>
          </p:contentPart>
        </mc:Choice>
        <mc:Fallback xmlns="">
          <p:pic>
            <p:nvPicPr>
              <p:cNvPr id="9" name="Ink 8"/>
              <p:cNvPicPr/>
              <p:nvPr/>
            </p:nvPicPr>
            <p:blipFill>
              <a:blip r:embed="rId3"/>
              <a:stretch>
                <a:fillRect/>
              </a:stretch>
            </p:blipFill>
            <p:spPr>
              <a:xfrm>
                <a:off x="2655075" y="5690130"/>
                <a:ext cx="3607200" cy="717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2" name="Ink 21"/>
              <p14:cNvContentPartPr/>
              <p14:nvPr/>
            </p14:nvContentPartPr>
            <p14:xfrm>
              <a:off x="6360408" y="5417558"/>
              <a:ext cx="2363040" cy="1105560"/>
            </p14:xfrm>
          </p:contentPart>
        </mc:Choice>
        <mc:Fallback xmlns="">
          <p:pic>
            <p:nvPicPr>
              <p:cNvPr id="22" name="Ink 21"/>
              <p:cNvPicPr/>
              <p:nvPr/>
            </p:nvPicPr>
            <p:blipFill>
              <a:blip r:embed="rId5"/>
              <a:stretch>
                <a:fillRect/>
              </a:stretch>
            </p:blipFill>
            <p:spPr>
              <a:xfrm>
                <a:off x="6348530" y="5384078"/>
                <a:ext cx="2402634" cy="116136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25</a:t>
            </a:fld>
            <a:endParaRPr lang="en-US"/>
          </a:p>
        </p:txBody>
      </p:sp>
    </p:spTree>
    <p:extLst>
      <p:ext uri="{BB962C8B-B14F-4D97-AF65-F5344CB8AC3E}">
        <p14:creationId xmlns:p14="http://schemas.microsoft.com/office/powerpoint/2010/main" val="3206473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2800" b="1" dirty="0" smtClean="0"/>
              <a:t>Bearing all that in mind, Let’s stare some more at c-penguin</a:t>
            </a:r>
            <a:endParaRPr lang="en-US" sz="2800" b="1" dirty="0"/>
          </a:p>
        </p:txBody>
      </p:sp>
      <p:sp>
        <p:nvSpPr>
          <p:cNvPr id="3" name="Content Placeholder 2"/>
          <p:cNvSpPr>
            <a:spLocks noGrp="1"/>
          </p:cNvSpPr>
          <p:nvPr>
            <p:ph idx="1"/>
          </p:nvPr>
        </p:nvSpPr>
        <p:spPr>
          <a:xfrm>
            <a:off x="381000" y="990600"/>
            <a:ext cx="8229600" cy="5257800"/>
          </a:xfrm>
        </p:spPr>
        <p:txBody>
          <a:bodyPr>
            <a:normAutofit/>
          </a:bodyPr>
          <a:lstStyle/>
          <a:p>
            <a:endParaRPr lang="en-US" dirty="0" smtClean="0"/>
          </a:p>
          <a:p>
            <a:endParaRPr lang="en-US" dirty="0"/>
          </a:p>
          <a:p>
            <a:endParaRPr lang="en-US" dirty="0"/>
          </a:p>
          <a:p>
            <a:r>
              <a:rPr lang="en-US" dirty="0" err="1"/>
              <a:t>c</a:t>
            </a:r>
            <a:r>
              <a:rPr lang="en-US" dirty="0" err="1" smtClean="0"/>
              <a:t>b</a:t>
            </a:r>
            <a:r>
              <a:rPr lang="en-US" dirty="0" smtClean="0"/>
              <a:t> has no SM-CP …whereas likely it has BSM-CP</a:t>
            </a:r>
            <a:endParaRPr lang="en-US" dirty="0"/>
          </a:p>
          <a:p>
            <a:r>
              <a:rPr lang="en-US" dirty="0" err="1"/>
              <a:t>u</a:t>
            </a:r>
            <a:r>
              <a:rPr lang="en-US" dirty="0" err="1" smtClean="0"/>
              <a:t>b</a:t>
            </a:r>
            <a:r>
              <a:rPr lang="en-US" dirty="0" smtClean="0"/>
              <a:t> does have SM-CP …whereas likely it has no BSM-CP</a:t>
            </a:r>
          </a:p>
          <a:p>
            <a:r>
              <a:rPr lang="en-US" b="1" dirty="0" smtClean="0">
                <a:solidFill>
                  <a:srgbClr val="C00000"/>
                </a:solidFill>
              </a:rPr>
              <a:t>MORAL…no matter what charm –penguin is; it is essential for DCP observation </a:t>
            </a:r>
            <a:endParaRPr lang="en-US" b="1" dirty="0">
              <a:solidFill>
                <a:srgbClr val="C00000"/>
              </a:solidFill>
            </a:endParaRPr>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42" name="Ink 41"/>
              <p14:cNvContentPartPr/>
              <p14:nvPr/>
            </p14:nvContentPartPr>
            <p14:xfrm>
              <a:off x="428820" y="2384135"/>
              <a:ext cx="1232640" cy="386640"/>
            </p14:xfrm>
          </p:contentPart>
        </mc:Choice>
        <mc:Fallback xmlns="">
          <p:pic>
            <p:nvPicPr>
              <p:cNvPr id="42" name="Ink 41"/>
              <p:cNvPicPr/>
              <p:nvPr/>
            </p:nvPicPr>
            <p:blipFill>
              <a:blip r:embed="rId3"/>
              <a:stretch>
                <a:fillRect/>
              </a:stretch>
            </p:blipFill>
            <p:spPr>
              <a:xfrm>
                <a:off x="420540" y="2372975"/>
                <a:ext cx="125172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5" name="Ink 64"/>
              <p14:cNvContentPartPr/>
              <p14:nvPr/>
            </p14:nvContentPartPr>
            <p14:xfrm>
              <a:off x="2208300" y="2002535"/>
              <a:ext cx="83160" cy="135720"/>
            </p14:xfrm>
          </p:contentPart>
        </mc:Choice>
        <mc:Fallback xmlns="">
          <p:pic>
            <p:nvPicPr>
              <p:cNvPr id="65" name="Ink 64"/>
              <p:cNvPicPr/>
              <p:nvPr/>
            </p:nvPicPr>
            <p:blipFill>
              <a:blip r:embed="rId5"/>
              <a:stretch>
                <a:fillRect/>
              </a:stretch>
            </p:blipFill>
            <p:spPr>
              <a:xfrm>
                <a:off x="2194980" y="1990655"/>
                <a:ext cx="10476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2" name="Ink 81"/>
              <p14:cNvContentPartPr/>
              <p14:nvPr/>
            </p14:nvContentPartPr>
            <p14:xfrm>
              <a:off x="848580" y="2184695"/>
              <a:ext cx="3686040" cy="104040"/>
            </p14:xfrm>
          </p:contentPart>
        </mc:Choice>
        <mc:Fallback xmlns="">
          <p:pic>
            <p:nvPicPr>
              <p:cNvPr id="82" name="Ink 81"/>
              <p:cNvPicPr/>
              <p:nvPr/>
            </p:nvPicPr>
            <p:blipFill>
              <a:blip r:embed="rId7"/>
              <a:stretch>
                <a:fillRect/>
              </a:stretch>
            </p:blipFill>
            <p:spPr>
              <a:xfrm>
                <a:off x="842100" y="1573775"/>
                <a:ext cx="4116600" cy="1132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p14:cNvContentPartPr/>
              <p14:nvPr/>
            </p14:nvContentPartPr>
            <p14:xfrm>
              <a:off x="7996260" y="2376510"/>
              <a:ext cx="360" cy="360"/>
            </p14:xfrm>
          </p:contentPart>
        </mc:Choice>
        <mc:Fallback xmlns="">
          <p:pic>
            <p:nvPicPr>
              <p:cNvPr id="17" name="Ink 16"/>
              <p:cNvPicPr/>
              <p:nvPr/>
            </p:nvPicPr>
            <p:blipFill>
              <a:blip r:embed="rId15"/>
              <a:stretch>
                <a:fillRect/>
              </a:stretch>
            </p:blipFill>
            <p:spPr>
              <a:xfrm>
                <a:off x="7981860" y="2362110"/>
                <a:ext cx="291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0" name="Ink 39"/>
              <p14:cNvContentPartPr/>
              <p14:nvPr/>
            </p14:nvContentPartPr>
            <p14:xfrm>
              <a:off x="3496260" y="1116810"/>
              <a:ext cx="497880" cy="253440"/>
            </p14:xfrm>
          </p:contentPart>
        </mc:Choice>
        <mc:Fallback xmlns="">
          <p:pic>
            <p:nvPicPr>
              <p:cNvPr id="40" name="Ink 39"/>
              <p:cNvPicPr/>
              <p:nvPr/>
            </p:nvPicPr>
            <p:blipFill>
              <a:blip r:embed="rId19"/>
              <a:stretch>
                <a:fillRect/>
              </a:stretch>
            </p:blipFill>
            <p:spPr>
              <a:xfrm>
                <a:off x="170580" y="805770"/>
                <a:ext cx="4309920" cy="736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71" name="Ink 70"/>
              <p14:cNvContentPartPr/>
              <p14:nvPr/>
            </p14:nvContentPartPr>
            <p14:xfrm>
              <a:off x="2843220" y="1329210"/>
              <a:ext cx="1365120" cy="39240"/>
            </p14:xfrm>
          </p:contentPart>
        </mc:Choice>
        <mc:Fallback xmlns="">
          <p:pic>
            <p:nvPicPr>
              <p:cNvPr id="71" name="Ink 70"/>
              <p:cNvPicPr/>
              <p:nvPr/>
            </p:nvPicPr>
            <p:blipFill>
              <a:blip r:embed="rId21"/>
              <a:stretch>
                <a:fillRect/>
              </a:stretch>
            </p:blipFill>
            <p:spPr>
              <a:xfrm>
                <a:off x="2835300" y="1322370"/>
                <a:ext cx="138852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7" name="Ink 6"/>
              <p14:cNvContentPartPr/>
              <p14:nvPr/>
            </p14:nvContentPartPr>
            <p14:xfrm>
              <a:off x="183540" y="818370"/>
              <a:ext cx="3085920" cy="507240"/>
            </p14:xfrm>
          </p:contentPart>
        </mc:Choice>
        <mc:Fallback xmlns="">
          <p:pic>
            <p:nvPicPr>
              <p:cNvPr id="7" name="Ink 6"/>
              <p:cNvPicPr/>
              <p:nvPr/>
            </p:nvPicPr>
            <p:blipFill>
              <a:blip r:embed="rId23"/>
              <a:stretch>
                <a:fillRect/>
              </a:stretch>
            </p:blipFill>
            <p:spPr>
              <a:xfrm>
                <a:off x="170580" y="805770"/>
                <a:ext cx="3108240" cy="536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 name="Ink 7"/>
              <p14:cNvContentPartPr/>
              <p14:nvPr/>
            </p14:nvContentPartPr>
            <p14:xfrm>
              <a:off x="3499860" y="1067130"/>
              <a:ext cx="547560" cy="346680"/>
            </p14:xfrm>
          </p:contentPart>
        </mc:Choice>
        <mc:Fallback xmlns="">
          <p:pic>
            <p:nvPicPr>
              <p:cNvPr id="8" name="Ink 7"/>
              <p:cNvPicPr/>
              <p:nvPr/>
            </p:nvPicPr>
            <p:blipFill>
              <a:blip r:embed="rId25"/>
              <a:stretch>
                <a:fillRect/>
              </a:stretch>
            </p:blipFill>
            <p:spPr>
              <a:xfrm>
                <a:off x="3486180" y="1053090"/>
                <a:ext cx="57564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 name="Ink 10"/>
              <p14:cNvContentPartPr/>
              <p14:nvPr/>
            </p14:nvContentPartPr>
            <p14:xfrm>
              <a:off x="4983900" y="1717775"/>
              <a:ext cx="2260800" cy="882063"/>
            </p14:xfrm>
          </p:contentPart>
        </mc:Choice>
        <mc:Fallback xmlns="">
          <p:pic>
            <p:nvPicPr>
              <p:cNvPr id="11" name="Ink 10"/>
              <p:cNvPicPr/>
              <p:nvPr/>
            </p:nvPicPr>
            <p:blipFill>
              <a:blip r:embed="rId27"/>
              <a:stretch>
                <a:fillRect/>
              </a:stretch>
            </p:blipFill>
            <p:spPr>
              <a:xfrm>
                <a:off x="4965900" y="1703014"/>
                <a:ext cx="2287080" cy="92094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2" name="Ink 11"/>
              <p14:cNvContentPartPr/>
              <p14:nvPr/>
            </p14:nvContentPartPr>
            <p14:xfrm>
              <a:off x="2920020" y="713610"/>
              <a:ext cx="1898722" cy="1549925"/>
            </p14:xfrm>
          </p:contentPart>
        </mc:Choice>
        <mc:Fallback xmlns="">
          <p:pic>
            <p:nvPicPr>
              <p:cNvPr id="12" name="Ink 11"/>
              <p:cNvPicPr/>
              <p:nvPr/>
            </p:nvPicPr>
            <p:blipFill>
              <a:blip r:embed="rId29"/>
              <a:stretch>
                <a:fillRect/>
              </a:stretch>
            </p:blipFill>
            <p:spPr>
              <a:xfrm>
                <a:off x="2906339" y="701009"/>
                <a:ext cx="1929323" cy="158088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3" name="Ink 12"/>
              <p14:cNvContentPartPr/>
              <p14:nvPr/>
            </p14:nvContentPartPr>
            <p14:xfrm>
              <a:off x="5680740" y="3244470"/>
              <a:ext cx="3081600" cy="694440"/>
            </p14:xfrm>
          </p:contentPart>
        </mc:Choice>
        <mc:Fallback xmlns="">
          <p:pic>
            <p:nvPicPr>
              <p:cNvPr id="13" name="Ink 12"/>
              <p:cNvPicPr/>
              <p:nvPr/>
            </p:nvPicPr>
            <p:blipFill>
              <a:blip r:embed="rId31"/>
              <a:stretch>
                <a:fillRect/>
              </a:stretch>
            </p:blipFill>
            <p:spPr>
              <a:xfrm>
                <a:off x="5668860" y="3234390"/>
                <a:ext cx="3111120" cy="722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p14:cNvContentPartPr/>
              <p14:nvPr/>
            </p14:nvContentPartPr>
            <p14:xfrm>
              <a:off x="1054140" y="1582055"/>
              <a:ext cx="3897000" cy="1109583"/>
            </p14:xfrm>
          </p:contentPart>
        </mc:Choice>
        <mc:Fallback xmlns="">
          <p:pic>
            <p:nvPicPr>
              <p:cNvPr id="24" name="Ink 23"/>
              <p:cNvPicPr/>
              <p:nvPr/>
            </p:nvPicPr>
            <p:blipFill>
              <a:blip r:embed="rId33"/>
              <a:stretch>
                <a:fillRect/>
              </a:stretch>
            </p:blipFill>
            <p:spPr>
              <a:xfrm>
                <a:off x="1041180" y="1573775"/>
                <a:ext cx="3918600" cy="1132624"/>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26</a:t>
            </a:fld>
            <a:endParaRPr lang="en-US"/>
          </a:p>
        </p:txBody>
      </p:sp>
    </p:spTree>
    <p:extLst>
      <p:ext uri="{BB962C8B-B14F-4D97-AF65-F5344CB8AC3E}">
        <p14:creationId xmlns:p14="http://schemas.microsoft.com/office/powerpoint/2010/main" val="22107391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rate asymmetry</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14600"/>
            <a:ext cx="7034213" cy="223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357161" y="4082318"/>
              <a:ext cx="8532360" cy="2249280"/>
            </p14:xfrm>
          </p:contentPart>
        </mc:Choice>
        <mc:Fallback xmlns="">
          <p:pic>
            <p:nvPicPr>
              <p:cNvPr id="11" name="Ink 10"/>
              <p:cNvPicPr/>
              <p:nvPr/>
            </p:nvPicPr>
            <p:blipFill>
              <a:blip r:embed="rId4"/>
              <a:stretch>
                <a:fillRect/>
              </a:stretch>
            </p:blipFill>
            <p:spPr>
              <a:xfrm>
                <a:off x="337001" y="4057118"/>
                <a:ext cx="8569080" cy="2293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53" name="Ink 1052"/>
              <p14:cNvContentPartPr/>
              <p14:nvPr/>
            </p14:nvContentPartPr>
            <p14:xfrm>
              <a:off x="5629361" y="5074478"/>
              <a:ext cx="1543320" cy="415080"/>
            </p14:xfrm>
          </p:contentPart>
        </mc:Choice>
        <mc:Fallback xmlns="">
          <p:pic>
            <p:nvPicPr>
              <p:cNvPr id="1053" name="Ink 1052"/>
              <p:cNvPicPr/>
              <p:nvPr/>
            </p:nvPicPr>
            <p:blipFill>
              <a:blip r:embed="rId6"/>
              <a:stretch>
                <a:fillRect/>
              </a:stretch>
            </p:blipFill>
            <p:spPr>
              <a:xfrm>
                <a:off x="5606321" y="5055758"/>
                <a:ext cx="1593000" cy="462960"/>
              </a:xfrm>
              <a:prstGeom prst="rect">
                <a:avLst/>
              </a:prstGeom>
            </p:spPr>
          </p:pic>
        </mc:Fallback>
      </mc:AlternateContent>
      <p:sp>
        <p:nvSpPr>
          <p:cNvPr id="1054" name="Slide Number Placeholder 1053"/>
          <p:cNvSpPr>
            <a:spLocks noGrp="1"/>
          </p:cNvSpPr>
          <p:nvPr>
            <p:ph type="sldNum" sz="quarter" idx="12"/>
          </p:nvPr>
        </p:nvSpPr>
        <p:spPr/>
        <p:txBody>
          <a:bodyPr/>
          <a:lstStyle/>
          <a:p>
            <a:fld id="{7200A3B2-4775-4E96-A30B-AD2D86D8F35C}" type="slidenum">
              <a:rPr lang="en-US" smtClean="0"/>
              <a:t>27</a:t>
            </a:fld>
            <a:endParaRPr lang="en-US"/>
          </a:p>
        </p:txBody>
      </p:sp>
      <mc:AlternateContent xmlns:mc="http://schemas.openxmlformats.org/markup-compatibility/2006">
        <mc:Choice xmlns:p14="http://schemas.microsoft.com/office/powerpoint/2010/main" Requires="p14">
          <p:contentPart p14:bwMode="auto" r:id="rId7">
            <p14:nvContentPartPr>
              <p14:cNvPr id="9" name="Ink 8"/>
              <p14:cNvContentPartPr/>
              <p14:nvPr/>
            </p14:nvContentPartPr>
            <p14:xfrm>
              <a:off x="5009081" y="1812878"/>
              <a:ext cx="1080" cy="0"/>
            </p14:xfrm>
          </p:contentPart>
        </mc:Choice>
        <mc:Fallback>
          <p:pic>
            <p:nvPicPr>
              <p:cNvPr id="9" name="Ink 8"/>
              <p:cNvPicPr/>
              <p:nvPr/>
            </p:nvPicPr>
            <p:blipFill>
              <a:blip r:embed="rId8"/>
              <a:stretch>
                <a:fillRect/>
              </a:stretch>
            </p:blipFill>
            <p:spPr>
              <a:xfrm>
                <a:off x="0" y="0"/>
                <a:ext cx="1080" cy="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5" name="Ink 14"/>
              <p14:cNvContentPartPr/>
              <p14:nvPr/>
            </p14:nvContentPartPr>
            <p14:xfrm>
              <a:off x="4689041" y="856718"/>
              <a:ext cx="3333960" cy="1545840"/>
            </p14:xfrm>
          </p:contentPart>
        </mc:Choice>
        <mc:Fallback>
          <p:pic>
            <p:nvPicPr>
              <p:cNvPr id="15" name="Ink 14"/>
              <p:cNvPicPr/>
              <p:nvPr/>
            </p:nvPicPr>
            <p:blipFill>
              <a:blip r:embed="rId10"/>
              <a:stretch>
                <a:fillRect/>
              </a:stretch>
            </p:blipFill>
            <p:spPr>
              <a:xfrm>
                <a:off x="4676441" y="836198"/>
                <a:ext cx="3368880" cy="15742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47" name="Ink 46"/>
              <p14:cNvContentPartPr/>
              <p14:nvPr/>
            </p14:nvContentPartPr>
            <p14:xfrm>
              <a:off x="8105081" y="641798"/>
              <a:ext cx="872280" cy="1404000"/>
            </p14:xfrm>
          </p:contentPart>
        </mc:Choice>
        <mc:Fallback>
          <p:pic>
            <p:nvPicPr>
              <p:cNvPr id="47" name="Ink 46"/>
              <p:cNvPicPr/>
              <p:nvPr/>
            </p:nvPicPr>
            <p:blipFill>
              <a:blip r:embed="rId12"/>
              <a:stretch>
                <a:fillRect/>
              </a:stretch>
            </p:blipFill>
            <p:spPr>
              <a:xfrm>
                <a:off x="8079161" y="616958"/>
                <a:ext cx="912960" cy="14443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56" name="Ink 55"/>
              <p14:cNvContentPartPr/>
              <p14:nvPr/>
            </p14:nvContentPartPr>
            <p14:xfrm>
              <a:off x="454361" y="1429118"/>
              <a:ext cx="2576880" cy="1675800"/>
            </p14:xfrm>
          </p:contentPart>
        </mc:Choice>
        <mc:Fallback>
          <p:pic>
            <p:nvPicPr>
              <p:cNvPr id="56" name="Ink 55"/>
              <p:cNvPicPr/>
              <p:nvPr/>
            </p:nvPicPr>
            <p:blipFill>
              <a:blip r:embed="rId14"/>
              <a:stretch>
                <a:fillRect/>
              </a:stretch>
            </p:blipFill>
            <p:spPr>
              <a:xfrm>
                <a:off x="437081" y="1410398"/>
                <a:ext cx="2609640" cy="1715760"/>
              </a:xfrm>
              <a:prstGeom prst="rect">
                <a:avLst/>
              </a:prstGeom>
            </p:spPr>
          </p:pic>
        </mc:Fallback>
      </mc:AlternateContent>
    </p:spTree>
    <p:extLst>
      <p:ext uri="{BB962C8B-B14F-4D97-AF65-F5344CB8AC3E}">
        <p14:creationId xmlns:p14="http://schemas.microsoft.com/office/powerpoint/2010/main" val="3787535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06" y="698399"/>
            <a:ext cx="7900988" cy="597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41600" y="0"/>
            <a:ext cx="5675400" cy="97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7" y="0"/>
            <a:ext cx="8222456" cy="8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3" name="Ink 12"/>
              <p14:cNvContentPartPr/>
              <p14:nvPr/>
            </p14:nvContentPartPr>
            <p14:xfrm>
              <a:off x="7736585" y="302438"/>
              <a:ext cx="880470" cy="486360"/>
            </p14:xfrm>
          </p:contentPart>
        </mc:Choice>
        <mc:Fallback xmlns="">
          <p:pic>
            <p:nvPicPr>
              <p:cNvPr id="13" name="Ink 12"/>
              <p:cNvPicPr/>
              <p:nvPr/>
            </p:nvPicPr>
            <p:blipFill>
              <a:blip r:embed="rId5"/>
              <a:stretch>
                <a:fillRect/>
              </a:stretch>
            </p:blipFill>
            <p:spPr>
              <a:xfrm>
                <a:off x="10294207" y="283358"/>
                <a:ext cx="1221480" cy="52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p14:cNvContentPartPr/>
              <p14:nvPr/>
            </p14:nvContentPartPr>
            <p14:xfrm>
              <a:off x="88965" y="285457"/>
              <a:ext cx="1113120" cy="1193400"/>
            </p14:xfrm>
          </p:contentPart>
        </mc:Choice>
        <mc:Fallback xmlns="">
          <p:pic>
            <p:nvPicPr>
              <p:cNvPr id="8" name="Ink 7"/>
              <p:cNvPicPr/>
              <p:nvPr/>
            </p:nvPicPr>
            <p:blipFill>
              <a:blip r:embed="rId7"/>
              <a:stretch>
                <a:fillRect/>
              </a:stretch>
            </p:blipFill>
            <p:spPr>
              <a:xfrm>
                <a:off x="69165" y="264937"/>
                <a:ext cx="1146960" cy="1235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p14:cNvContentPartPr/>
              <p14:nvPr/>
            </p14:nvContentPartPr>
            <p14:xfrm>
              <a:off x="838027" y="6137558"/>
              <a:ext cx="5613214" cy="544732"/>
            </p14:xfrm>
          </p:contentPart>
        </mc:Choice>
        <mc:Fallback xmlns="">
          <p:pic>
            <p:nvPicPr>
              <p:cNvPr id="25" name="Ink 24"/>
              <p:cNvPicPr/>
              <p:nvPr/>
            </p:nvPicPr>
            <p:blipFill>
              <a:blip r:embed="rId9"/>
              <a:stretch>
                <a:fillRect/>
              </a:stretch>
            </p:blipFill>
            <p:spPr>
              <a:xfrm>
                <a:off x="813547" y="6114876"/>
                <a:ext cx="5662535" cy="59117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3" name="Ink 32"/>
              <p14:cNvContentPartPr/>
              <p14:nvPr/>
            </p14:nvContentPartPr>
            <p14:xfrm>
              <a:off x="7439441" y="4434398"/>
              <a:ext cx="1372680" cy="1363680"/>
            </p14:xfrm>
          </p:contentPart>
        </mc:Choice>
        <mc:Fallback xmlns="">
          <p:pic>
            <p:nvPicPr>
              <p:cNvPr id="33" name="Ink 32"/>
              <p:cNvPicPr/>
              <p:nvPr/>
            </p:nvPicPr>
            <p:blipFill>
              <a:blip r:embed="rId11"/>
              <a:stretch>
                <a:fillRect/>
              </a:stretch>
            </p:blipFill>
            <p:spPr>
              <a:xfrm>
                <a:off x="7422881" y="4410278"/>
                <a:ext cx="1405440" cy="1399680"/>
              </a:xfrm>
              <a:prstGeom prst="rect">
                <a:avLst/>
              </a:prstGeom>
            </p:spPr>
          </p:pic>
        </mc:Fallback>
      </mc:AlternateContent>
      <p:sp>
        <p:nvSpPr>
          <p:cNvPr id="60" name="Slide Number Placeholder 59"/>
          <p:cNvSpPr>
            <a:spLocks noGrp="1"/>
          </p:cNvSpPr>
          <p:nvPr>
            <p:ph type="sldNum" sz="quarter" idx="12"/>
          </p:nvPr>
        </p:nvSpPr>
        <p:spPr/>
        <p:txBody>
          <a:bodyPr/>
          <a:lstStyle/>
          <a:p>
            <a:fld id="{7200A3B2-4775-4E96-A30B-AD2D86D8F35C}" type="slidenum">
              <a:rPr lang="en-US" smtClean="0"/>
              <a:t>28</a:t>
            </a:fld>
            <a:endParaRPr lang="en-US"/>
          </a:p>
        </p:txBody>
      </p:sp>
    </p:spTree>
    <p:extLst>
      <p:ext uri="{BB962C8B-B14F-4D97-AF65-F5344CB8AC3E}">
        <p14:creationId xmlns:p14="http://schemas.microsoft.com/office/powerpoint/2010/main" val="4016348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9296400" cy="3709987"/>
          </a:xfrm>
          <a:prstGeom prst="rect">
            <a:avLst/>
          </a:prstGeom>
          <a:solidFill>
            <a:srgbClr val="FF0000"/>
          </a:solidFill>
          <a:ln>
            <a:noFill/>
          </a:ln>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1237248" y="318878"/>
              <a:ext cx="7445160" cy="1118880"/>
            </p14:xfrm>
          </p:contentPart>
        </mc:Choice>
        <mc:Fallback xmlns="">
          <p:pic>
            <p:nvPicPr>
              <p:cNvPr id="8" name="Ink 7"/>
              <p:cNvPicPr/>
              <p:nvPr/>
            </p:nvPicPr>
            <p:blipFill>
              <a:blip r:embed="rId4"/>
              <a:stretch>
                <a:fillRect/>
              </a:stretch>
            </p:blipFill>
            <p:spPr>
              <a:xfrm>
                <a:off x="1221048" y="298365"/>
                <a:ext cx="7474320" cy="116962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4" name="Ink 43"/>
              <p14:cNvContentPartPr/>
              <p14:nvPr/>
            </p14:nvContentPartPr>
            <p14:xfrm>
              <a:off x="492048" y="5483078"/>
              <a:ext cx="0" cy="720"/>
            </p14:xfrm>
          </p:contentPart>
        </mc:Choice>
        <mc:Fallback xmlns="">
          <p:pic>
            <p:nvPicPr>
              <p:cNvPr id="44" name="Ink 43"/>
              <p:cNvPicPr/>
              <p:nvPr/>
            </p:nvPicPr>
            <p:blipFill>
              <a:blip r:embed="rId6"/>
              <a:stretch>
                <a:fillRect/>
              </a:stretch>
            </p:blipFill>
            <p:spPr>
              <a:xfrm>
                <a:off x="0" y="0"/>
                <a:ext cx="0" cy="720"/>
              </a:xfrm>
              <a:prstGeom prst="rect">
                <a:avLst/>
              </a:prstGeom>
            </p:spPr>
          </p:pic>
        </mc:Fallback>
      </mc:AlternateContent>
      <p:sp>
        <p:nvSpPr>
          <p:cNvPr id="45" name="Slide Number Placeholder 44"/>
          <p:cNvSpPr>
            <a:spLocks noGrp="1"/>
          </p:cNvSpPr>
          <p:nvPr>
            <p:ph type="sldNum" sz="quarter" idx="12"/>
          </p:nvPr>
        </p:nvSpPr>
        <p:spPr/>
        <p:txBody>
          <a:bodyPr/>
          <a:lstStyle/>
          <a:p>
            <a:fld id="{7200A3B2-4775-4E96-A30B-AD2D86D8F35C}" type="slidenum">
              <a:rPr lang="en-US" smtClean="0"/>
              <a:t>29</a:t>
            </a:fld>
            <a:endParaRPr lang="en-US"/>
          </a:p>
        </p:txBody>
      </p:sp>
    </p:spTree>
    <p:extLst>
      <p:ext uri="{BB962C8B-B14F-4D97-AF65-F5344CB8AC3E}">
        <p14:creationId xmlns:p14="http://schemas.microsoft.com/office/powerpoint/2010/main" val="585854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762000"/>
          </a:xfrm>
        </p:spPr>
        <p:txBody>
          <a:bodyPr/>
          <a:lstStyle/>
          <a:p>
            <a:r>
              <a:rPr lang="en-US" b="1" dirty="0" smtClean="0"/>
              <a:t>Physics is an experimental science</a:t>
            </a:r>
            <a:endParaRPr lang="en-US" b="1" dirty="0"/>
          </a:p>
        </p:txBody>
      </p:sp>
      <p:sp>
        <p:nvSpPr>
          <p:cNvPr id="3" name="Content Placeholder 2"/>
          <p:cNvSpPr>
            <a:spLocks noGrp="1"/>
          </p:cNvSpPr>
          <p:nvPr>
            <p:ph idx="1"/>
          </p:nvPr>
        </p:nvSpPr>
        <p:spPr>
          <a:xfrm>
            <a:off x="76200" y="762000"/>
            <a:ext cx="9067800" cy="5364163"/>
          </a:xfrm>
        </p:spPr>
        <p:txBody>
          <a:bodyPr/>
          <a:lstStyle/>
          <a:p>
            <a:r>
              <a:rPr lang="en-US" dirty="0" smtClean="0"/>
              <a:t>I. </a:t>
            </a:r>
            <a:r>
              <a:rPr lang="en-US" sz="3400" b="1" dirty="0" smtClean="0"/>
              <a:t>A new thousand pound gorilla is in our midst: </a:t>
            </a:r>
            <a:endParaRPr lang="en-US" sz="3400"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8067675" cy="622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791200" y="3962400"/>
            <a:ext cx="32004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smtClean="0"/>
              <a:t>New physics discovery potential is no less than when we moved </a:t>
            </a:r>
          </a:p>
          <a:p>
            <a:pPr algn="ctr"/>
            <a:r>
              <a:rPr lang="en-US" sz="1900" dirty="0" smtClean="0"/>
              <a:t>From </a:t>
            </a:r>
            <a:r>
              <a:rPr lang="en-US" sz="1900" dirty="0" err="1" smtClean="0"/>
              <a:t>Tevatron</a:t>
            </a:r>
            <a:r>
              <a:rPr lang="en-US" sz="1900" dirty="0" smtClean="0"/>
              <a:t> to LHC!!!</a:t>
            </a:r>
            <a:endParaRPr lang="en-US" sz="1900" dirty="0"/>
          </a:p>
        </p:txBody>
      </p:sp>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5888850" y="4015343"/>
              <a:ext cx="2245320" cy="453240"/>
            </p14:xfrm>
          </p:contentPart>
        </mc:Choice>
        <mc:Fallback xmlns="">
          <p:pic>
            <p:nvPicPr>
              <p:cNvPr id="12" name="Ink 11"/>
              <p:cNvPicPr/>
              <p:nvPr/>
            </p:nvPicPr>
            <p:blipFill>
              <a:blip r:embed="rId4"/>
              <a:stretch>
                <a:fillRect/>
              </a:stretch>
            </p:blipFill>
            <p:spPr>
              <a:xfrm>
                <a:off x="5878770" y="4002023"/>
                <a:ext cx="2268720" cy="481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 name="Ink 23"/>
              <p14:cNvContentPartPr/>
              <p14:nvPr/>
            </p14:nvContentPartPr>
            <p14:xfrm>
              <a:off x="5006490" y="3506303"/>
              <a:ext cx="1165680" cy="22320"/>
            </p14:xfrm>
          </p:contentPart>
        </mc:Choice>
        <mc:Fallback xmlns="">
          <p:pic>
            <p:nvPicPr>
              <p:cNvPr id="24" name="Ink 23"/>
              <p:cNvPicPr/>
              <p:nvPr/>
            </p:nvPicPr>
            <p:blipFill>
              <a:blip r:embed="rId6"/>
              <a:stretch>
                <a:fillRect/>
              </a:stretch>
            </p:blipFill>
            <p:spPr>
              <a:xfrm>
                <a:off x="4999290" y="3495503"/>
                <a:ext cx="1178280" cy="44280"/>
              </a:xfrm>
              <a:prstGeom prst="rect">
                <a:avLst/>
              </a:prstGeom>
            </p:spPr>
          </p:pic>
        </mc:Fallback>
      </mc:AlternateContent>
      <p:sp>
        <p:nvSpPr>
          <p:cNvPr id="7" name="Slide Number Placeholder 6"/>
          <p:cNvSpPr>
            <a:spLocks noGrp="1"/>
          </p:cNvSpPr>
          <p:nvPr>
            <p:ph type="sldNum" sz="quarter" idx="12"/>
          </p:nvPr>
        </p:nvSpPr>
        <p:spPr/>
        <p:txBody>
          <a:bodyPr/>
          <a:lstStyle/>
          <a:p>
            <a:fld id="{7200A3B2-4775-4E96-A30B-AD2D86D8F35C}" type="slidenum">
              <a:rPr lang="en-US" smtClean="0"/>
              <a:t>3</a:t>
            </a:fld>
            <a:endParaRPr lang="en-US"/>
          </a:p>
        </p:txBody>
      </p:sp>
    </p:spTree>
    <p:extLst>
      <p:ext uri="{BB962C8B-B14F-4D97-AF65-F5344CB8AC3E}">
        <p14:creationId xmlns:p14="http://schemas.microsoft.com/office/powerpoint/2010/main" val="3110972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RBC-UKQCD phases WIP</a:t>
            </a:r>
            <a:endParaRPr lang="en-US" dirty="0"/>
          </a:p>
        </p:txBody>
      </p:sp>
      <p:sp>
        <p:nvSpPr>
          <p:cNvPr id="3" name="Content Placeholder 2"/>
          <p:cNvSpPr>
            <a:spLocks noGrp="1"/>
          </p:cNvSpPr>
          <p:nvPr>
            <p:ph idx="1"/>
          </p:nvPr>
        </p:nvSpPr>
        <p:spPr/>
        <p:txBody>
          <a:bodyPr/>
          <a:lstStyle/>
          <a:p>
            <a:r>
              <a:rPr lang="en-US" dirty="0" smtClean="0"/>
              <a:t>From diff points of view:</a:t>
            </a:r>
          </a:p>
          <a:p>
            <a:r>
              <a:rPr lang="en-US" dirty="0" err="1" smtClean="0"/>
              <a:t>Mattia</a:t>
            </a:r>
            <a:r>
              <a:rPr lang="en-US" dirty="0" smtClean="0"/>
              <a:t> Bruno</a:t>
            </a:r>
            <a:endParaRPr lang="en-US" dirty="0"/>
          </a:p>
          <a:p>
            <a:r>
              <a:rPr lang="en-US" dirty="0" smtClean="0"/>
              <a:t>Dan </a:t>
            </a:r>
            <a:r>
              <a:rPr lang="en-US" dirty="0" err="1" smtClean="0"/>
              <a:t>Hoying</a:t>
            </a:r>
            <a:endParaRPr lang="en-US" dirty="0" smtClean="0"/>
          </a:p>
          <a:p>
            <a:r>
              <a:rPr lang="en-US" dirty="0" smtClean="0"/>
              <a:t>Chris Kelly</a:t>
            </a:r>
          </a:p>
          <a:p>
            <a:r>
              <a:rPr lang="en-US" dirty="0" smtClean="0"/>
              <a:t>Aaron Meyer</a:t>
            </a:r>
          </a:p>
          <a:p>
            <a:r>
              <a:rPr lang="en-US" dirty="0" err="1" smtClean="0"/>
              <a:t>Tianle</a:t>
            </a:r>
            <a:r>
              <a:rPr lang="en-US" dirty="0" smtClean="0"/>
              <a:t> Wang</a:t>
            </a:r>
          </a:p>
          <a:p>
            <a:r>
              <a:rPr lang="en-US" dirty="0" smtClean="0"/>
              <a:t>Applications for K=&gt; pi </a:t>
            </a:r>
            <a:r>
              <a:rPr lang="en-US" dirty="0" err="1" smtClean="0"/>
              <a:t>pi</a:t>
            </a:r>
            <a:r>
              <a:rPr lang="en-US" dirty="0" smtClean="0"/>
              <a:t> &amp; Beyond </a:t>
            </a:r>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4566641" y="1212038"/>
              <a:ext cx="823320" cy="614520"/>
            </p14:xfrm>
          </p:contentPart>
        </mc:Choice>
        <mc:Fallback xmlns="">
          <p:pic>
            <p:nvPicPr>
              <p:cNvPr id="9" name="Ink 8"/>
              <p:cNvPicPr/>
              <p:nvPr/>
            </p:nvPicPr>
            <p:blipFill>
              <a:blip r:embed="rId3"/>
              <a:stretch>
                <a:fillRect/>
              </a:stretch>
            </p:blipFill>
            <p:spPr>
              <a:xfrm>
                <a:off x="4553321" y="1200518"/>
                <a:ext cx="851040" cy="648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408681" y="1569878"/>
              <a:ext cx="257040" cy="571320"/>
            </p14:xfrm>
          </p:contentPart>
        </mc:Choice>
        <mc:Fallback xmlns="">
          <p:pic>
            <p:nvPicPr>
              <p:cNvPr id="10" name="Ink 9"/>
              <p:cNvPicPr/>
              <p:nvPr/>
            </p:nvPicPr>
            <p:blipFill>
              <a:blip r:embed="rId5"/>
              <a:stretch>
                <a:fillRect/>
              </a:stretch>
            </p:blipFill>
            <p:spPr>
              <a:xfrm>
                <a:off x="5390681" y="1554038"/>
                <a:ext cx="300600" cy="612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6092321" y="1364678"/>
              <a:ext cx="291240" cy="942840"/>
            </p14:xfrm>
          </p:contentPart>
        </mc:Choice>
        <mc:Fallback xmlns="">
          <p:pic>
            <p:nvPicPr>
              <p:cNvPr id="11" name="Ink 10"/>
              <p:cNvPicPr/>
              <p:nvPr/>
            </p:nvPicPr>
            <p:blipFill>
              <a:blip r:embed="rId7"/>
              <a:stretch>
                <a:fillRect/>
              </a:stretch>
            </p:blipFill>
            <p:spPr>
              <a:xfrm>
                <a:off x="6071081" y="1348478"/>
                <a:ext cx="338040" cy="981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p14:cNvContentPartPr/>
              <p14:nvPr/>
            </p14:nvContentPartPr>
            <p14:xfrm>
              <a:off x="6467801" y="1413638"/>
              <a:ext cx="1862640" cy="1520640"/>
            </p14:xfrm>
          </p:contentPart>
        </mc:Choice>
        <mc:Fallback xmlns="">
          <p:pic>
            <p:nvPicPr>
              <p:cNvPr id="15" name="Ink 14"/>
              <p:cNvPicPr/>
              <p:nvPr/>
            </p:nvPicPr>
            <p:blipFill>
              <a:blip r:embed="rId9"/>
              <a:stretch>
                <a:fillRect/>
              </a:stretch>
            </p:blipFill>
            <p:spPr>
              <a:xfrm>
                <a:off x="6448361" y="1389518"/>
                <a:ext cx="1911240" cy="1574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p14:cNvContentPartPr/>
              <p14:nvPr/>
            </p14:nvContentPartPr>
            <p14:xfrm>
              <a:off x="5351801" y="5686478"/>
              <a:ext cx="1341000" cy="43560"/>
            </p14:xfrm>
          </p:contentPart>
        </mc:Choice>
        <mc:Fallback xmlns="">
          <p:pic>
            <p:nvPicPr>
              <p:cNvPr id="23" name="Ink 22"/>
              <p:cNvPicPr/>
              <p:nvPr/>
            </p:nvPicPr>
            <p:blipFill>
              <a:blip r:embed="rId11"/>
              <a:stretch>
                <a:fillRect/>
              </a:stretch>
            </p:blipFill>
            <p:spPr>
              <a:xfrm>
                <a:off x="5329481" y="5660558"/>
                <a:ext cx="13921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p14:cNvContentPartPr/>
              <p14:nvPr/>
            </p14:nvContentPartPr>
            <p14:xfrm>
              <a:off x="5942201" y="5403518"/>
              <a:ext cx="2582640" cy="867240"/>
            </p14:xfrm>
          </p:contentPart>
        </mc:Choice>
        <mc:Fallback xmlns="">
          <p:pic>
            <p:nvPicPr>
              <p:cNvPr id="24" name="Ink 23"/>
              <p:cNvPicPr/>
              <p:nvPr/>
            </p:nvPicPr>
            <p:blipFill>
              <a:blip r:embed="rId13"/>
              <a:stretch>
                <a:fillRect/>
              </a:stretch>
            </p:blipFill>
            <p:spPr>
              <a:xfrm>
                <a:off x="5933561" y="5371118"/>
                <a:ext cx="2611800" cy="927360"/>
              </a:xfrm>
              <a:prstGeom prst="rect">
                <a:avLst/>
              </a:prstGeom>
            </p:spPr>
          </p:pic>
        </mc:Fallback>
      </mc:AlternateContent>
      <p:sp>
        <p:nvSpPr>
          <p:cNvPr id="31" name="Slide Number Placeholder 30"/>
          <p:cNvSpPr>
            <a:spLocks noGrp="1"/>
          </p:cNvSpPr>
          <p:nvPr>
            <p:ph type="sldNum" sz="quarter" idx="12"/>
          </p:nvPr>
        </p:nvSpPr>
        <p:spPr/>
        <p:txBody>
          <a:bodyPr/>
          <a:lstStyle/>
          <a:p>
            <a:fld id="{7200A3B2-4775-4E96-A30B-AD2D86D8F35C}" type="slidenum">
              <a:rPr lang="en-US" smtClean="0"/>
              <a:t>30</a:t>
            </a:fld>
            <a:endParaRPr lang="en-US"/>
          </a:p>
        </p:txBody>
      </p:sp>
    </p:spTree>
    <p:extLst>
      <p:ext uri="{BB962C8B-B14F-4D97-AF65-F5344CB8AC3E}">
        <p14:creationId xmlns:p14="http://schemas.microsoft.com/office/powerpoint/2010/main" val="4097225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t>
            </a:r>
            <a:r>
              <a:rPr lang="el-GR" dirty="0" smtClean="0"/>
              <a:t>Δ</a:t>
            </a:r>
            <a:r>
              <a:rPr lang="en-US" dirty="0" smtClean="0"/>
              <a:t>A</a:t>
            </a:r>
            <a:r>
              <a:rPr lang="en-US" baseline="-25000" dirty="0" smtClean="0"/>
              <a:t>CP </a:t>
            </a:r>
            <a:r>
              <a:rPr lang="en-US" baseline="30000" dirty="0" err="1" smtClean="0"/>
              <a:t>dir</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3081338"/>
            <a:ext cx="775335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5" name="Ink 14"/>
              <p14:cNvContentPartPr/>
              <p14:nvPr/>
            </p14:nvContentPartPr>
            <p14:xfrm>
              <a:off x="3245441" y="3972158"/>
              <a:ext cx="683640" cy="1044360"/>
            </p14:xfrm>
          </p:contentPart>
        </mc:Choice>
        <mc:Fallback xmlns="">
          <p:pic>
            <p:nvPicPr>
              <p:cNvPr id="15" name="Ink 14"/>
              <p:cNvPicPr/>
              <p:nvPr/>
            </p:nvPicPr>
            <p:blipFill>
              <a:blip r:embed="rId4"/>
              <a:stretch>
                <a:fillRect/>
              </a:stretch>
            </p:blipFill>
            <p:spPr>
              <a:xfrm>
                <a:off x="3223121" y="3953438"/>
                <a:ext cx="719280" cy="1086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Ink 24"/>
              <p14:cNvContentPartPr/>
              <p14:nvPr/>
            </p14:nvContentPartPr>
            <p14:xfrm>
              <a:off x="3496361" y="4312358"/>
              <a:ext cx="994680" cy="1255320"/>
            </p14:xfrm>
          </p:contentPart>
        </mc:Choice>
        <mc:Fallback xmlns="">
          <p:pic>
            <p:nvPicPr>
              <p:cNvPr id="25" name="Ink 24"/>
              <p:cNvPicPr/>
              <p:nvPr/>
            </p:nvPicPr>
            <p:blipFill>
              <a:blip r:embed="rId6"/>
              <a:stretch>
                <a:fillRect/>
              </a:stretch>
            </p:blipFill>
            <p:spPr>
              <a:xfrm>
                <a:off x="3471161" y="4291478"/>
                <a:ext cx="1033560" cy="1301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8" name="Ink 37"/>
              <p14:cNvContentPartPr/>
              <p14:nvPr/>
            </p14:nvContentPartPr>
            <p14:xfrm>
              <a:off x="6291041" y="3989798"/>
              <a:ext cx="383760" cy="1153080"/>
            </p14:xfrm>
          </p:contentPart>
        </mc:Choice>
        <mc:Fallback xmlns="">
          <p:pic>
            <p:nvPicPr>
              <p:cNvPr id="38" name="Ink 37"/>
              <p:cNvPicPr/>
              <p:nvPr/>
            </p:nvPicPr>
            <p:blipFill>
              <a:blip r:embed="rId8"/>
              <a:stretch>
                <a:fillRect/>
              </a:stretch>
            </p:blipFill>
            <p:spPr>
              <a:xfrm>
                <a:off x="6272681" y="3971438"/>
                <a:ext cx="433440" cy="1200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9" name="Ink 38"/>
              <p14:cNvContentPartPr/>
              <p14:nvPr/>
            </p14:nvContentPartPr>
            <p14:xfrm>
              <a:off x="6674801" y="4586318"/>
              <a:ext cx="1436040" cy="978120"/>
            </p14:xfrm>
          </p:contentPart>
        </mc:Choice>
        <mc:Fallback xmlns="">
          <p:pic>
            <p:nvPicPr>
              <p:cNvPr id="39" name="Ink 38"/>
              <p:cNvPicPr/>
              <p:nvPr/>
            </p:nvPicPr>
            <p:blipFill>
              <a:blip r:embed="rId10"/>
              <a:stretch>
                <a:fillRect/>
              </a:stretch>
            </p:blipFill>
            <p:spPr>
              <a:xfrm>
                <a:off x="6648161" y="4561478"/>
                <a:ext cx="1482120" cy="1020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Ink 48"/>
              <p14:cNvContentPartPr/>
              <p14:nvPr/>
            </p14:nvContentPartPr>
            <p14:xfrm>
              <a:off x="2238521" y="1205918"/>
              <a:ext cx="4771800" cy="744120"/>
            </p14:xfrm>
          </p:contentPart>
        </mc:Choice>
        <mc:Fallback xmlns="">
          <p:pic>
            <p:nvPicPr>
              <p:cNvPr id="49" name="Ink 48"/>
              <p:cNvPicPr/>
              <p:nvPr/>
            </p:nvPicPr>
            <p:blipFill>
              <a:blip r:embed="rId12"/>
              <a:stretch>
                <a:fillRect/>
              </a:stretch>
            </p:blipFill>
            <p:spPr>
              <a:xfrm>
                <a:off x="2214401" y="1186478"/>
                <a:ext cx="4821480" cy="786600"/>
              </a:xfrm>
              <a:prstGeom prst="rect">
                <a:avLst/>
              </a:prstGeom>
            </p:spPr>
          </p:pic>
        </mc:Fallback>
      </mc:AlternateContent>
      <p:sp>
        <p:nvSpPr>
          <p:cNvPr id="58" name="Slide Number Placeholder 57"/>
          <p:cNvSpPr>
            <a:spLocks noGrp="1"/>
          </p:cNvSpPr>
          <p:nvPr>
            <p:ph type="sldNum" sz="quarter" idx="12"/>
          </p:nvPr>
        </p:nvSpPr>
        <p:spPr/>
        <p:txBody>
          <a:bodyPr/>
          <a:lstStyle/>
          <a:p>
            <a:fld id="{7200A3B2-4775-4E96-A30B-AD2D86D8F35C}" type="slidenum">
              <a:rPr lang="en-US" smtClean="0"/>
              <a:t>31</a:t>
            </a:fld>
            <a:endParaRPr lang="en-US"/>
          </a:p>
        </p:txBody>
      </p:sp>
    </p:spTree>
    <p:extLst>
      <p:ext uri="{BB962C8B-B14F-4D97-AF65-F5344CB8AC3E}">
        <p14:creationId xmlns:p14="http://schemas.microsoft.com/office/powerpoint/2010/main" val="13444563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smtClean="0"/>
              <a:t>US+JP IF; Soni (BNL-HET)</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1533525"/>
            <a:ext cx="8620125"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6" name="Ink 15"/>
              <p14:cNvContentPartPr/>
              <p14:nvPr/>
            </p14:nvContentPartPr>
            <p14:xfrm>
              <a:off x="2171030" y="289358"/>
              <a:ext cx="6002280" cy="1222560"/>
            </p14:xfrm>
          </p:contentPart>
        </mc:Choice>
        <mc:Fallback xmlns="">
          <p:pic>
            <p:nvPicPr>
              <p:cNvPr id="16" name="Ink 15"/>
              <p:cNvPicPr/>
              <p:nvPr/>
            </p:nvPicPr>
            <p:blipFill>
              <a:blip r:embed="rId4"/>
              <a:stretch>
                <a:fillRect/>
              </a:stretch>
            </p:blipFill>
            <p:spPr>
              <a:xfrm>
                <a:off x="2139710" y="257678"/>
                <a:ext cx="6052320" cy="1273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49" name="Ink 2048"/>
              <p14:cNvContentPartPr/>
              <p14:nvPr/>
            </p14:nvContentPartPr>
            <p14:xfrm>
              <a:off x="242870" y="1572398"/>
              <a:ext cx="2009520" cy="42120"/>
            </p14:xfrm>
          </p:contentPart>
        </mc:Choice>
        <mc:Fallback xmlns="">
          <p:pic>
            <p:nvPicPr>
              <p:cNvPr id="2049" name="Ink 2048"/>
              <p:cNvPicPr/>
              <p:nvPr/>
            </p:nvPicPr>
            <p:blipFill>
              <a:blip r:embed="rId6"/>
              <a:stretch>
                <a:fillRect/>
              </a:stretch>
            </p:blipFill>
            <p:spPr>
              <a:xfrm>
                <a:off x="222710" y="1547918"/>
                <a:ext cx="20530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66" name="Ink 2065"/>
              <p14:cNvContentPartPr/>
              <p14:nvPr/>
            </p14:nvContentPartPr>
            <p14:xfrm>
              <a:off x="6158750" y="1461878"/>
              <a:ext cx="2235240" cy="136080"/>
            </p14:xfrm>
          </p:contentPart>
        </mc:Choice>
        <mc:Fallback xmlns="">
          <p:pic>
            <p:nvPicPr>
              <p:cNvPr id="2066" name="Ink 2065"/>
              <p:cNvPicPr/>
              <p:nvPr/>
            </p:nvPicPr>
            <p:blipFill>
              <a:blip r:embed="rId8"/>
              <a:stretch>
                <a:fillRect/>
              </a:stretch>
            </p:blipFill>
            <p:spPr>
              <a:xfrm>
                <a:off x="6137870" y="1448558"/>
                <a:ext cx="226584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70" name="Ink 2069"/>
              <p14:cNvContentPartPr/>
              <p14:nvPr/>
            </p14:nvContentPartPr>
            <p14:xfrm>
              <a:off x="7268270" y="700478"/>
              <a:ext cx="690480" cy="445680"/>
            </p14:xfrm>
          </p:contentPart>
        </mc:Choice>
        <mc:Fallback xmlns="">
          <p:pic>
            <p:nvPicPr>
              <p:cNvPr id="2070" name="Ink 2069"/>
              <p:cNvPicPr/>
              <p:nvPr/>
            </p:nvPicPr>
            <p:blipFill>
              <a:blip r:embed="rId10"/>
              <a:stretch>
                <a:fillRect/>
              </a:stretch>
            </p:blipFill>
            <p:spPr>
              <a:xfrm>
                <a:off x="7247390" y="690398"/>
                <a:ext cx="722520" cy="476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83" name="Ink 2082"/>
              <p14:cNvContentPartPr/>
              <p14:nvPr/>
            </p14:nvContentPartPr>
            <p14:xfrm>
              <a:off x="318470" y="1781558"/>
              <a:ext cx="2085840" cy="70200"/>
            </p14:xfrm>
          </p:contentPart>
        </mc:Choice>
        <mc:Fallback xmlns="">
          <p:pic>
            <p:nvPicPr>
              <p:cNvPr id="2083" name="Ink 2082"/>
              <p:cNvPicPr/>
              <p:nvPr/>
            </p:nvPicPr>
            <p:blipFill>
              <a:blip r:embed="rId12"/>
              <a:stretch>
                <a:fillRect/>
              </a:stretch>
            </p:blipFill>
            <p:spPr>
              <a:xfrm>
                <a:off x="299750" y="1759598"/>
                <a:ext cx="211644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88" name="Ink 2087"/>
              <p14:cNvContentPartPr/>
              <p14:nvPr/>
            </p14:nvContentPartPr>
            <p14:xfrm>
              <a:off x="6247670" y="1760678"/>
              <a:ext cx="2100960" cy="92880"/>
            </p14:xfrm>
          </p:contentPart>
        </mc:Choice>
        <mc:Fallback xmlns="">
          <p:pic>
            <p:nvPicPr>
              <p:cNvPr id="2088" name="Ink 2087"/>
              <p:cNvPicPr/>
              <p:nvPr/>
            </p:nvPicPr>
            <p:blipFill>
              <a:blip r:embed="rId14"/>
              <a:stretch>
                <a:fillRect/>
              </a:stretch>
            </p:blipFill>
            <p:spPr>
              <a:xfrm>
                <a:off x="6227510" y="1749158"/>
                <a:ext cx="21279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89" name="Ink 2088"/>
              <p14:cNvContentPartPr/>
              <p14:nvPr/>
            </p14:nvContentPartPr>
            <p14:xfrm>
              <a:off x="7537910" y="1858238"/>
              <a:ext cx="208800" cy="147600"/>
            </p14:xfrm>
          </p:contentPart>
        </mc:Choice>
        <mc:Fallback xmlns="">
          <p:pic>
            <p:nvPicPr>
              <p:cNvPr id="2089" name="Ink 2088"/>
              <p:cNvPicPr/>
              <p:nvPr/>
            </p:nvPicPr>
            <p:blipFill>
              <a:blip r:embed="rId16"/>
              <a:stretch>
                <a:fillRect/>
              </a:stretch>
            </p:blipFill>
            <p:spPr>
              <a:xfrm>
                <a:off x="7515950" y="1839158"/>
                <a:ext cx="23724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93" name="Ink 2092"/>
              <p14:cNvContentPartPr/>
              <p14:nvPr/>
            </p14:nvContentPartPr>
            <p14:xfrm>
              <a:off x="306950" y="895238"/>
              <a:ext cx="1897560" cy="1355040"/>
            </p14:xfrm>
          </p:contentPart>
        </mc:Choice>
        <mc:Fallback xmlns="">
          <p:pic>
            <p:nvPicPr>
              <p:cNvPr id="2093" name="Ink 2092"/>
              <p:cNvPicPr/>
              <p:nvPr/>
            </p:nvPicPr>
            <p:blipFill>
              <a:blip r:embed="rId18"/>
              <a:stretch>
                <a:fillRect/>
              </a:stretch>
            </p:blipFill>
            <p:spPr>
              <a:xfrm>
                <a:off x="285350" y="874358"/>
                <a:ext cx="1926360" cy="1396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16" name="Ink 2115"/>
              <p14:cNvContentPartPr/>
              <p14:nvPr/>
            </p14:nvContentPartPr>
            <p14:xfrm>
              <a:off x="6611630" y="2051918"/>
              <a:ext cx="1624320" cy="348840"/>
            </p14:xfrm>
          </p:contentPart>
        </mc:Choice>
        <mc:Fallback xmlns="">
          <p:pic>
            <p:nvPicPr>
              <p:cNvPr id="2116" name="Ink 2115"/>
              <p:cNvPicPr/>
              <p:nvPr/>
            </p:nvPicPr>
            <p:blipFill>
              <a:blip r:embed="rId20"/>
              <a:stretch>
                <a:fillRect/>
              </a:stretch>
            </p:blipFill>
            <p:spPr>
              <a:xfrm>
                <a:off x="6601190" y="2037878"/>
                <a:ext cx="164268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20" name="Ink 2119"/>
              <p14:cNvContentPartPr/>
              <p14:nvPr/>
            </p14:nvContentPartPr>
            <p14:xfrm>
              <a:off x="1549670" y="729998"/>
              <a:ext cx="62280" cy="441720"/>
            </p14:xfrm>
          </p:contentPart>
        </mc:Choice>
        <mc:Fallback xmlns="">
          <p:pic>
            <p:nvPicPr>
              <p:cNvPr id="2120" name="Ink 2119"/>
              <p:cNvPicPr/>
              <p:nvPr/>
            </p:nvPicPr>
            <p:blipFill>
              <a:blip r:embed="rId22"/>
              <a:stretch>
                <a:fillRect/>
              </a:stretch>
            </p:blipFill>
            <p:spPr>
              <a:xfrm>
                <a:off x="1528430" y="722798"/>
                <a:ext cx="92520" cy="459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21" name="Ink 2120"/>
              <p14:cNvContentPartPr/>
              <p14:nvPr/>
            </p14:nvContentPartPr>
            <p14:xfrm>
              <a:off x="1025510" y="1124558"/>
              <a:ext cx="568080" cy="505800"/>
            </p14:xfrm>
          </p:contentPart>
        </mc:Choice>
        <mc:Fallback xmlns="">
          <p:pic>
            <p:nvPicPr>
              <p:cNvPr id="2121" name="Ink 2120"/>
              <p:cNvPicPr/>
              <p:nvPr/>
            </p:nvPicPr>
            <p:blipFill>
              <a:blip r:embed="rId24"/>
              <a:stretch>
                <a:fillRect/>
              </a:stretch>
            </p:blipFill>
            <p:spPr>
              <a:xfrm>
                <a:off x="1020470" y="1118438"/>
                <a:ext cx="579240" cy="516960"/>
              </a:xfrm>
              <a:prstGeom prst="rect">
                <a:avLst/>
              </a:prstGeom>
            </p:spPr>
          </p:pic>
        </mc:Fallback>
      </mc:AlternateContent>
      <p:pic>
        <p:nvPicPr>
          <p:cNvPr id="2203" name="Picture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404615" y="5713725"/>
            <a:ext cx="3453385" cy="76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26">
            <p14:nvContentPartPr>
              <p14:cNvPr id="10" name="Ink 9"/>
              <p14:cNvContentPartPr/>
              <p14:nvPr/>
            </p14:nvContentPartPr>
            <p14:xfrm>
              <a:off x="3070816" y="1061636"/>
              <a:ext cx="2972520" cy="363600"/>
            </p14:xfrm>
          </p:contentPart>
        </mc:Choice>
        <mc:Fallback xmlns="">
          <p:pic>
            <p:nvPicPr>
              <p:cNvPr id="10" name="Ink 9"/>
              <p:cNvPicPr/>
              <p:nvPr/>
            </p:nvPicPr>
            <p:blipFill>
              <a:blip r:embed="rId29"/>
              <a:stretch>
                <a:fillRect/>
              </a:stretch>
            </p:blipFill>
            <p:spPr>
              <a:xfrm>
                <a:off x="3059656" y="1046876"/>
                <a:ext cx="298908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p14:cNvContentPartPr/>
              <p14:nvPr/>
            </p14:nvContentPartPr>
            <p14:xfrm>
              <a:off x="6035776" y="1192316"/>
              <a:ext cx="3240" cy="0"/>
            </p14:xfrm>
          </p:contentPart>
        </mc:Choice>
        <mc:Fallback xmlns="">
          <p:pic>
            <p:nvPicPr>
              <p:cNvPr id="40" name="Ink 39"/>
              <p:cNvPicPr/>
              <p:nvPr/>
            </p:nvPicPr>
            <p:blipFill>
              <a:blip r:embed="rId31"/>
              <a:stretch>
                <a:fillRect/>
              </a:stretch>
            </p:blipFill>
            <p:spPr>
              <a:xfrm>
                <a:off x="0" y="0"/>
                <a:ext cx="3240" cy="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 name="Ink 7"/>
              <p14:cNvContentPartPr/>
              <p14:nvPr/>
            </p14:nvContentPartPr>
            <p14:xfrm>
              <a:off x="116220" y="5066625"/>
              <a:ext cx="1290960" cy="465840"/>
            </p14:xfrm>
          </p:contentPart>
        </mc:Choice>
        <mc:Fallback xmlns="">
          <p:pic>
            <p:nvPicPr>
              <p:cNvPr id="8" name="Ink 7"/>
              <p:cNvPicPr/>
              <p:nvPr/>
            </p:nvPicPr>
            <p:blipFill>
              <a:blip r:embed="rId35"/>
              <a:stretch>
                <a:fillRect/>
              </a:stretch>
            </p:blipFill>
            <p:spPr>
              <a:xfrm>
                <a:off x="92460" y="5043945"/>
                <a:ext cx="1343520" cy="5061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 name="Ink 21"/>
              <p14:cNvContentPartPr/>
              <p14:nvPr/>
            </p14:nvContentPartPr>
            <p14:xfrm>
              <a:off x="374340" y="2897265"/>
              <a:ext cx="1137960" cy="682920"/>
            </p14:xfrm>
          </p:contentPart>
        </mc:Choice>
        <mc:Fallback xmlns="">
          <p:pic>
            <p:nvPicPr>
              <p:cNvPr id="22" name="Ink 21"/>
              <p:cNvPicPr/>
              <p:nvPr/>
            </p:nvPicPr>
            <p:blipFill>
              <a:blip r:embed="rId37"/>
              <a:stretch>
                <a:fillRect/>
              </a:stretch>
            </p:blipFill>
            <p:spPr>
              <a:xfrm>
                <a:off x="354900" y="2877825"/>
                <a:ext cx="1182960" cy="721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p14:cNvContentPartPr/>
              <p14:nvPr/>
            </p14:nvContentPartPr>
            <p14:xfrm>
              <a:off x="181740" y="3033705"/>
              <a:ext cx="352080" cy="2419560"/>
            </p14:xfrm>
          </p:contentPart>
        </mc:Choice>
        <mc:Fallback xmlns="">
          <p:pic>
            <p:nvPicPr>
              <p:cNvPr id="26" name="Ink 25"/>
              <p:cNvPicPr/>
              <p:nvPr/>
            </p:nvPicPr>
            <p:blipFill>
              <a:blip r:embed="rId39"/>
              <a:stretch>
                <a:fillRect/>
              </a:stretch>
            </p:blipFill>
            <p:spPr>
              <a:xfrm>
                <a:off x="156540" y="3011745"/>
                <a:ext cx="401400" cy="2465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4" name="Ink 33"/>
              <p14:cNvContentPartPr/>
              <p14:nvPr/>
            </p14:nvContentPartPr>
            <p14:xfrm>
              <a:off x="3264420" y="924825"/>
              <a:ext cx="3600" cy="3960"/>
            </p14:xfrm>
          </p:contentPart>
        </mc:Choice>
        <mc:Fallback xmlns="">
          <p:pic>
            <p:nvPicPr>
              <p:cNvPr id="34" name="Ink 33"/>
              <p:cNvPicPr/>
              <p:nvPr/>
            </p:nvPicPr>
            <p:blipFill>
              <a:blip r:embed="rId41"/>
              <a:stretch>
                <a:fillRect/>
              </a:stretch>
            </p:blipFill>
            <p:spPr>
              <a:xfrm>
                <a:off x="3252540" y="914745"/>
                <a:ext cx="252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5" name="Ink 14"/>
              <p14:cNvContentPartPr/>
              <p14:nvPr/>
            </p14:nvContentPartPr>
            <p14:xfrm>
              <a:off x="7239256" y="2548436"/>
              <a:ext cx="1585440" cy="1311480"/>
            </p14:xfrm>
          </p:contentPart>
        </mc:Choice>
        <mc:Fallback xmlns="">
          <p:pic>
            <p:nvPicPr>
              <p:cNvPr id="15" name="Ink 14"/>
              <p:cNvPicPr/>
              <p:nvPr/>
            </p:nvPicPr>
            <p:blipFill>
              <a:blip r:embed="rId43"/>
              <a:stretch>
                <a:fillRect/>
              </a:stretch>
            </p:blipFill>
            <p:spPr>
              <a:xfrm>
                <a:off x="7227016" y="2536916"/>
                <a:ext cx="1607040" cy="1335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9" name="Ink 18"/>
              <p14:cNvContentPartPr/>
              <p14:nvPr/>
            </p14:nvContentPartPr>
            <p14:xfrm>
              <a:off x="346550" y="5048558"/>
              <a:ext cx="6983640" cy="1699920"/>
            </p14:xfrm>
          </p:contentPart>
        </mc:Choice>
        <mc:Fallback xmlns="">
          <p:pic>
            <p:nvPicPr>
              <p:cNvPr id="19" name="Ink 18"/>
              <p:cNvPicPr/>
              <p:nvPr/>
            </p:nvPicPr>
            <p:blipFill>
              <a:blip r:embed="rId45"/>
              <a:stretch>
                <a:fillRect/>
              </a:stretch>
            </p:blipFill>
            <p:spPr>
              <a:xfrm>
                <a:off x="324230" y="5033078"/>
                <a:ext cx="7022520" cy="1728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0" name="Ink 19"/>
              <p14:cNvContentPartPr/>
              <p14:nvPr/>
            </p14:nvContentPartPr>
            <p14:xfrm>
              <a:off x="7526390" y="5168078"/>
              <a:ext cx="448560" cy="189134"/>
            </p14:xfrm>
          </p:contentPart>
        </mc:Choice>
        <mc:Fallback xmlns="">
          <p:pic>
            <p:nvPicPr>
              <p:cNvPr id="20" name="Ink 19"/>
              <p:cNvPicPr/>
              <p:nvPr/>
            </p:nvPicPr>
            <p:blipFill>
              <a:blip r:embed="rId47"/>
              <a:stretch>
                <a:fillRect/>
              </a:stretch>
            </p:blipFill>
            <p:spPr>
              <a:xfrm>
                <a:off x="7513790" y="5155469"/>
                <a:ext cx="477720" cy="214352"/>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1" name="Ink 20"/>
              <p14:cNvContentPartPr/>
              <p14:nvPr/>
            </p14:nvContentPartPr>
            <p14:xfrm>
              <a:off x="6308321" y="5553998"/>
              <a:ext cx="1967760" cy="381600"/>
            </p14:xfrm>
          </p:contentPart>
        </mc:Choice>
        <mc:Fallback xmlns="">
          <p:pic>
            <p:nvPicPr>
              <p:cNvPr id="21" name="Ink 20"/>
              <p:cNvPicPr/>
              <p:nvPr/>
            </p:nvPicPr>
            <p:blipFill>
              <a:blip r:embed="rId49"/>
              <a:stretch>
                <a:fillRect/>
              </a:stretch>
            </p:blipFill>
            <p:spPr>
              <a:xfrm>
                <a:off x="6289598" y="5537438"/>
                <a:ext cx="2015649" cy="423360"/>
              </a:xfrm>
              <a:prstGeom prst="rect">
                <a:avLst/>
              </a:prstGeom>
            </p:spPr>
          </p:pic>
        </mc:Fallback>
      </mc:AlternateContent>
      <p:sp>
        <p:nvSpPr>
          <p:cNvPr id="37" name="Slide Number Placeholder 36"/>
          <p:cNvSpPr>
            <a:spLocks noGrp="1"/>
          </p:cNvSpPr>
          <p:nvPr>
            <p:ph type="sldNum" sz="quarter" idx="12"/>
          </p:nvPr>
        </p:nvSpPr>
        <p:spPr/>
        <p:txBody>
          <a:bodyPr/>
          <a:lstStyle/>
          <a:p>
            <a:fld id="{7200A3B2-4775-4E96-A30B-AD2D86D8F35C}" type="slidenum">
              <a:rPr lang="en-US" smtClean="0"/>
              <a:t>32</a:t>
            </a:fld>
            <a:endParaRPr lang="en-US"/>
          </a:p>
        </p:txBody>
      </p:sp>
    </p:spTree>
    <p:extLst>
      <p:ext uri="{BB962C8B-B14F-4D97-AF65-F5344CB8AC3E}">
        <p14:creationId xmlns:p14="http://schemas.microsoft.com/office/powerpoint/2010/main" val="19125572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737940" y="1449705"/>
              <a:ext cx="1722600" cy="90360"/>
            </p14:xfrm>
          </p:contentPart>
        </mc:Choice>
        <mc:Fallback xmlns="">
          <p:pic>
            <p:nvPicPr>
              <p:cNvPr id="6" name="Ink 5"/>
              <p:cNvPicPr/>
              <p:nvPr/>
            </p:nvPicPr>
            <p:blipFill>
              <a:blip r:embed="rId3"/>
              <a:stretch>
                <a:fillRect/>
              </a:stretch>
            </p:blipFill>
            <p:spPr>
              <a:xfrm>
                <a:off x="724980" y="1428825"/>
                <a:ext cx="17535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8" name="Ink 27"/>
              <p14:cNvContentPartPr/>
              <p14:nvPr/>
            </p14:nvContentPartPr>
            <p14:xfrm>
              <a:off x="896700" y="1722945"/>
              <a:ext cx="1479600" cy="87120"/>
            </p14:xfrm>
          </p:contentPart>
        </mc:Choice>
        <mc:Fallback xmlns="">
          <p:pic>
            <p:nvPicPr>
              <p:cNvPr id="28" name="Ink 27"/>
              <p:cNvPicPr/>
              <p:nvPr/>
            </p:nvPicPr>
            <p:blipFill>
              <a:blip r:embed="rId5"/>
              <a:stretch>
                <a:fillRect/>
              </a:stretch>
            </p:blipFill>
            <p:spPr>
              <a:xfrm>
                <a:off x="888420" y="1702065"/>
                <a:ext cx="151128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Ink 35"/>
              <p14:cNvContentPartPr/>
              <p14:nvPr/>
            </p14:nvContentPartPr>
            <p14:xfrm>
              <a:off x="1720740" y="934545"/>
              <a:ext cx="547920" cy="86760"/>
            </p14:xfrm>
          </p:contentPart>
        </mc:Choice>
        <mc:Fallback xmlns="">
          <p:pic>
            <p:nvPicPr>
              <p:cNvPr id="36" name="Ink 35"/>
              <p:cNvPicPr/>
              <p:nvPr/>
            </p:nvPicPr>
            <p:blipFill>
              <a:blip r:embed="rId7"/>
              <a:stretch>
                <a:fillRect/>
              </a:stretch>
            </p:blipFill>
            <p:spPr>
              <a:xfrm>
                <a:off x="1707780" y="920145"/>
                <a:ext cx="57456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2" name="Ink 51"/>
              <p14:cNvContentPartPr/>
              <p14:nvPr/>
            </p14:nvContentPartPr>
            <p14:xfrm>
              <a:off x="4118700" y="2061345"/>
              <a:ext cx="1504440" cy="168840"/>
            </p14:xfrm>
          </p:contentPart>
        </mc:Choice>
        <mc:Fallback xmlns="">
          <p:pic>
            <p:nvPicPr>
              <p:cNvPr id="52" name="Ink 51"/>
              <p:cNvPicPr/>
              <p:nvPr/>
            </p:nvPicPr>
            <p:blipFill>
              <a:blip r:embed="rId9"/>
              <a:stretch>
                <a:fillRect/>
              </a:stretch>
            </p:blipFill>
            <p:spPr>
              <a:xfrm>
                <a:off x="4110780" y="2040105"/>
                <a:ext cx="153144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7" name="Ink 76"/>
              <p14:cNvContentPartPr/>
              <p14:nvPr/>
            </p14:nvContentPartPr>
            <p14:xfrm>
              <a:off x="3591660" y="2870265"/>
              <a:ext cx="0" cy="360"/>
            </p14:xfrm>
          </p:contentPart>
        </mc:Choice>
        <mc:Fallback xmlns="">
          <p:pic>
            <p:nvPicPr>
              <p:cNvPr id="77" name="Ink 76"/>
              <p:cNvPicPr/>
              <p:nvPr/>
            </p:nvPicPr>
            <p:blipFill>
              <a:blip r:embed="rId11"/>
              <a:stretch>
                <a:fillRect/>
              </a:stretch>
            </p:blipFill>
            <p:spPr>
              <a:xfrm>
                <a:off x="0" y="0"/>
                <a:ext cx="0" cy="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5" name="Ink 104"/>
              <p14:cNvContentPartPr/>
              <p14:nvPr/>
            </p14:nvContentPartPr>
            <p14:xfrm>
              <a:off x="1393860" y="2149185"/>
              <a:ext cx="708480" cy="381600"/>
            </p14:xfrm>
          </p:contentPart>
        </mc:Choice>
        <mc:Fallback xmlns="">
          <p:pic>
            <p:nvPicPr>
              <p:cNvPr id="105" name="Ink 104"/>
              <p:cNvPicPr/>
              <p:nvPr/>
            </p:nvPicPr>
            <p:blipFill>
              <a:blip r:embed="rId13"/>
              <a:stretch>
                <a:fillRect/>
              </a:stretch>
            </p:blipFill>
            <p:spPr>
              <a:xfrm>
                <a:off x="1383420" y="2130825"/>
                <a:ext cx="735120" cy="417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8" name="Ink 107"/>
              <p14:cNvContentPartPr/>
              <p14:nvPr/>
            </p14:nvContentPartPr>
            <p14:xfrm>
              <a:off x="2936460" y="2965665"/>
              <a:ext cx="1664640" cy="151920"/>
            </p14:xfrm>
          </p:contentPart>
        </mc:Choice>
        <mc:Fallback xmlns="">
          <p:pic>
            <p:nvPicPr>
              <p:cNvPr id="108" name="Ink 107"/>
              <p:cNvPicPr/>
              <p:nvPr/>
            </p:nvPicPr>
            <p:blipFill>
              <a:blip r:embed="rId15"/>
              <a:stretch>
                <a:fillRect/>
              </a:stretch>
            </p:blipFill>
            <p:spPr>
              <a:xfrm>
                <a:off x="2924220" y="2951625"/>
                <a:ext cx="169092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8" name="Ink 127"/>
              <p14:cNvContentPartPr/>
              <p14:nvPr/>
            </p14:nvContentPartPr>
            <p14:xfrm>
              <a:off x="6538620" y="453225"/>
              <a:ext cx="2424600" cy="405000"/>
            </p14:xfrm>
          </p:contentPart>
        </mc:Choice>
        <mc:Fallback xmlns="">
          <p:pic>
            <p:nvPicPr>
              <p:cNvPr id="128" name="Ink 127"/>
              <p:cNvPicPr/>
              <p:nvPr/>
            </p:nvPicPr>
            <p:blipFill>
              <a:blip r:embed="rId17"/>
              <a:stretch>
                <a:fillRect/>
              </a:stretch>
            </p:blipFill>
            <p:spPr>
              <a:xfrm>
                <a:off x="6517020" y="429465"/>
                <a:ext cx="2471040" cy="450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5" name="Ink 194"/>
              <p14:cNvContentPartPr/>
              <p14:nvPr/>
            </p14:nvContentPartPr>
            <p14:xfrm>
              <a:off x="3558540" y="4239705"/>
              <a:ext cx="2083680" cy="77040"/>
            </p14:xfrm>
          </p:contentPart>
        </mc:Choice>
        <mc:Fallback xmlns="">
          <p:pic>
            <p:nvPicPr>
              <p:cNvPr id="195" name="Ink 194"/>
              <p:cNvPicPr/>
              <p:nvPr/>
            </p:nvPicPr>
            <p:blipFill>
              <a:blip r:embed="rId19"/>
              <a:stretch>
                <a:fillRect/>
              </a:stretch>
            </p:blipFill>
            <p:spPr>
              <a:xfrm>
                <a:off x="3547020" y="4216665"/>
                <a:ext cx="210348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4" name="Ink 203"/>
              <p14:cNvContentPartPr/>
              <p14:nvPr/>
            </p14:nvContentPartPr>
            <p14:xfrm>
              <a:off x="3691740" y="5124225"/>
              <a:ext cx="2171520" cy="101160"/>
            </p14:xfrm>
          </p:contentPart>
        </mc:Choice>
        <mc:Fallback xmlns="">
          <p:pic>
            <p:nvPicPr>
              <p:cNvPr id="204" name="Ink 203"/>
              <p:cNvPicPr/>
              <p:nvPr/>
            </p:nvPicPr>
            <p:blipFill>
              <a:blip r:embed="rId21"/>
              <a:stretch>
                <a:fillRect/>
              </a:stretch>
            </p:blipFill>
            <p:spPr>
              <a:xfrm>
                <a:off x="3675180" y="5102265"/>
                <a:ext cx="220392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1" name="Ink 240"/>
              <p14:cNvContentPartPr/>
              <p14:nvPr/>
            </p14:nvContentPartPr>
            <p14:xfrm>
              <a:off x="2712540" y="5894625"/>
              <a:ext cx="1979280" cy="90360"/>
            </p14:xfrm>
          </p:contentPart>
        </mc:Choice>
        <mc:Fallback xmlns="">
          <p:pic>
            <p:nvPicPr>
              <p:cNvPr id="241" name="Ink 240"/>
              <p:cNvPicPr/>
              <p:nvPr/>
            </p:nvPicPr>
            <p:blipFill>
              <a:blip r:embed="rId23"/>
              <a:stretch>
                <a:fillRect/>
              </a:stretch>
            </p:blipFill>
            <p:spPr>
              <a:xfrm>
                <a:off x="2688780" y="5875905"/>
                <a:ext cx="201744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3" name="Ink 262"/>
              <p14:cNvContentPartPr/>
              <p14:nvPr/>
            </p14:nvContentPartPr>
            <p14:xfrm>
              <a:off x="7564620" y="5521665"/>
              <a:ext cx="3600" cy="0"/>
            </p14:xfrm>
          </p:contentPart>
        </mc:Choice>
        <mc:Fallback xmlns="">
          <p:pic>
            <p:nvPicPr>
              <p:cNvPr id="263" name="Ink 262"/>
              <p:cNvPicPr/>
              <p:nvPr/>
            </p:nvPicPr>
            <p:blipFill>
              <a:blip r:embed="rId25"/>
              <a:stretch>
                <a:fillRect/>
              </a:stretch>
            </p:blipFill>
            <p:spPr>
              <a:xfrm>
                <a:off x="0" y="0"/>
                <a:ext cx="3600" cy="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1" name="Ink 280"/>
              <p14:cNvContentPartPr/>
              <p14:nvPr/>
            </p14:nvContentPartPr>
            <p14:xfrm>
              <a:off x="7268340" y="5832345"/>
              <a:ext cx="1072080" cy="72000"/>
            </p14:xfrm>
          </p:contentPart>
        </mc:Choice>
        <mc:Fallback xmlns="">
          <p:pic>
            <p:nvPicPr>
              <p:cNvPr id="281" name="Ink 280"/>
              <p:cNvPicPr/>
              <p:nvPr/>
            </p:nvPicPr>
            <p:blipFill>
              <a:blip r:embed="rId27"/>
              <a:stretch>
                <a:fillRect/>
              </a:stretch>
            </p:blipFill>
            <p:spPr>
              <a:xfrm>
                <a:off x="7248180" y="5811825"/>
                <a:ext cx="111276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3" name="Ink 282"/>
              <p14:cNvContentPartPr/>
              <p14:nvPr/>
            </p14:nvContentPartPr>
            <p14:xfrm>
              <a:off x="876900" y="4917945"/>
              <a:ext cx="7844760" cy="1635120"/>
            </p14:xfrm>
          </p:contentPart>
        </mc:Choice>
        <mc:Fallback xmlns="">
          <p:pic>
            <p:nvPicPr>
              <p:cNvPr id="283" name="Ink 282"/>
              <p:cNvPicPr/>
              <p:nvPr/>
            </p:nvPicPr>
            <p:blipFill>
              <a:blip r:embed="rId29"/>
              <a:stretch>
                <a:fillRect/>
              </a:stretch>
            </p:blipFill>
            <p:spPr>
              <a:xfrm>
                <a:off x="854580" y="4906425"/>
                <a:ext cx="7883640" cy="1663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8" name="Ink 287"/>
              <p14:cNvContentPartPr/>
              <p14:nvPr/>
            </p14:nvContentPartPr>
            <p14:xfrm>
              <a:off x="7120740" y="5883105"/>
              <a:ext cx="1325520" cy="123120"/>
            </p14:xfrm>
          </p:contentPart>
        </mc:Choice>
        <mc:Fallback xmlns="">
          <p:pic>
            <p:nvPicPr>
              <p:cNvPr id="288" name="Ink 287"/>
              <p:cNvPicPr/>
              <p:nvPr/>
            </p:nvPicPr>
            <p:blipFill>
              <a:blip r:embed="rId31"/>
              <a:stretch>
                <a:fillRect/>
              </a:stretch>
            </p:blipFill>
            <p:spPr>
              <a:xfrm>
                <a:off x="7103820" y="5867625"/>
                <a:ext cx="135792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3" name="Ink 292"/>
              <p14:cNvContentPartPr/>
              <p14:nvPr/>
            </p14:nvContentPartPr>
            <p14:xfrm>
              <a:off x="4026900" y="1420545"/>
              <a:ext cx="1472760" cy="37440"/>
            </p14:xfrm>
          </p:contentPart>
        </mc:Choice>
        <mc:Fallback xmlns="">
          <p:pic>
            <p:nvPicPr>
              <p:cNvPr id="293" name="Ink 292"/>
              <p:cNvPicPr/>
              <p:nvPr/>
            </p:nvPicPr>
            <p:blipFill>
              <a:blip r:embed="rId33"/>
              <a:stretch>
                <a:fillRect/>
              </a:stretch>
            </p:blipFill>
            <p:spPr>
              <a:xfrm>
                <a:off x="4012860" y="1401105"/>
                <a:ext cx="150156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94" name="Ink 293"/>
              <p14:cNvContentPartPr/>
              <p14:nvPr/>
            </p14:nvContentPartPr>
            <p14:xfrm>
              <a:off x="652620" y="537465"/>
              <a:ext cx="8412480" cy="3458880"/>
            </p14:xfrm>
          </p:contentPart>
        </mc:Choice>
        <mc:Fallback xmlns="">
          <p:pic>
            <p:nvPicPr>
              <p:cNvPr id="294" name="Ink 293"/>
              <p:cNvPicPr/>
              <p:nvPr/>
            </p:nvPicPr>
            <p:blipFill>
              <a:blip r:embed="rId35"/>
              <a:stretch>
                <a:fillRect/>
              </a:stretch>
            </p:blipFill>
            <p:spPr>
              <a:xfrm>
                <a:off x="632100" y="521985"/>
                <a:ext cx="8458560" cy="3483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5" name="Ink 294"/>
              <p14:cNvContentPartPr/>
              <p14:nvPr/>
            </p14:nvContentPartPr>
            <p14:xfrm>
              <a:off x="2008380" y="3508905"/>
              <a:ext cx="106920" cy="42480"/>
            </p14:xfrm>
          </p:contentPart>
        </mc:Choice>
        <mc:Fallback xmlns="">
          <p:pic>
            <p:nvPicPr>
              <p:cNvPr id="295" name="Ink 294"/>
              <p:cNvPicPr/>
              <p:nvPr/>
            </p:nvPicPr>
            <p:blipFill>
              <a:blip r:embed="rId37"/>
              <a:stretch>
                <a:fillRect/>
              </a:stretch>
            </p:blipFill>
            <p:spPr>
              <a:xfrm>
                <a:off x="1997220" y="3492345"/>
                <a:ext cx="13716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99" name="Ink 298"/>
              <p14:cNvContentPartPr/>
              <p14:nvPr/>
            </p14:nvContentPartPr>
            <p14:xfrm>
              <a:off x="5992140" y="1170705"/>
              <a:ext cx="456120" cy="993240"/>
            </p14:xfrm>
          </p:contentPart>
        </mc:Choice>
        <mc:Fallback xmlns="">
          <p:pic>
            <p:nvPicPr>
              <p:cNvPr id="299" name="Ink 298"/>
              <p:cNvPicPr/>
              <p:nvPr/>
            </p:nvPicPr>
            <p:blipFill>
              <a:blip r:embed="rId39"/>
              <a:stretch>
                <a:fillRect/>
              </a:stretch>
            </p:blipFill>
            <p:spPr>
              <a:xfrm>
                <a:off x="5972700" y="1154865"/>
                <a:ext cx="494280" cy="10292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7" name="Ink 356"/>
              <p14:cNvContentPartPr/>
              <p14:nvPr/>
            </p14:nvContentPartPr>
            <p14:xfrm>
              <a:off x="6637260" y="3763065"/>
              <a:ext cx="66240" cy="1293840"/>
            </p14:xfrm>
          </p:contentPart>
        </mc:Choice>
        <mc:Fallback xmlns="">
          <p:pic>
            <p:nvPicPr>
              <p:cNvPr id="357" name="Ink 356"/>
              <p:cNvPicPr/>
              <p:nvPr/>
            </p:nvPicPr>
            <p:blipFill>
              <a:blip r:embed="rId41"/>
              <a:stretch>
                <a:fillRect/>
              </a:stretch>
            </p:blipFill>
            <p:spPr>
              <a:xfrm>
                <a:off x="6620700" y="3751545"/>
                <a:ext cx="94320" cy="1316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61" name="Ink 360"/>
              <p14:cNvContentPartPr/>
              <p14:nvPr/>
            </p14:nvContentPartPr>
            <p14:xfrm>
              <a:off x="4675260" y="1839225"/>
              <a:ext cx="778320" cy="621360"/>
            </p14:xfrm>
          </p:contentPart>
        </mc:Choice>
        <mc:Fallback xmlns="">
          <p:pic>
            <p:nvPicPr>
              <p:cNvPr id="361" name="Ink 360"/>
              <p:cNvPicPr/>
              <p:nvPr/>
            </p:nvPicPr>
            <p:blipFill>
              <a:blip r:embed="rId43"/>
              <a:stretch>
                <a:fillRect/>
              </a:stretch>
            </p:blipFill>
            <p:spPr>
              <a:xfrm>
                <a:off x="4655460" y="1824825"/>
                <a:ext cx="810360" cy="648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75" name="Ink 374"/>
              <p14:cNvContentPartPr/>
              <p14:nvPr/>
            </p14:nvContentPartPr>
            <p14:xfrm>
              <a:off x="5884860" y="2372025"/>
              <a:ext cx="2247840" cy="1058400"/>
            </p14:xfrm>
          </p:contentPart>
        </mc:Choice>
        <mc:Fallback xmlns="">
          <p:pic>
            <p:nvPicPr>
              <p:cNvPr id="375" name="Ink 374"/>
              <p:cNvPicPr/>
              <p:nvPr/>
            </p:nvPicPr>
            <p:blipFill>
              <a:blip r:embed="rId45"/>
              <a:stretch>
                <a:fillRect/>
              </a:stretch>
            </p:blipFill>
            <p:spPr>
              <a:xfrm>
                <a:off x="5865420" y="2350065"/>
                <a:ext cx="2290680" cy="10976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81" name="Ink 380"/>
              <p14:cNvContentPartPr/>
              <p14:nvPr/>
            </p14:nvContentPartPr>
            <p14:xfrm>
              <a:off x="960780" y="3923625"/>
              <a:ext cx="5319000" cy="1109520"/>
            </p14:xfrm>
          </p:contentPart>
        </mc:Choice>
        <mc:Fallback xmlns="">
          <p:pic>
            <p:nvPicPr>
              <p:cNvPr id="381" name="Ink 380"/>
              <p:cNvPicPr/>
              <p:nvPr/>
            </p:nvPicPr>
            <p:blipFill>
              <a:blip r:embed="rId47"/>
              <a:stretch>
                <a:fillRect/>
              </a:stretch>
            </p:blipFill>
            <p:spPr>
              <a:xfrm>
                <a:off x="941340" y="3899145"/>
                <a:ext cx="5610240" cy="1154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87" name="Ink 386"/>
              <p14:cNvContentPartPr/>
              <p14:nvPr/>
            </p14:nvContentPartPr>
            <p14:xfrm>
              <a:off x="690780" y="3989505"/>
              <a:ext cx="1381680" cy="43200"/>
            </p14:xfrm>
          </p:contentPart>
        </mc:Choice>
        <mc:Fallback xmlns="">
          <p:pic>
            <p:nvPicPr>
              <p:cNvPr id="387" name="Ink 386"/>
              <p:cNvPicPr/>
              <p:nvPr/>
            </p:nvPicPr>
            <p:blipFill>
              <a:blip r:embed="rId49"/>
              <a:stretch>
                <a:fillRect/>
              </a:stretch>
            </p:blipFill>
            <p:spPr>
              <a:xfrm>
                <a:off x="673140" y="3967545"/>
                <a:ext cx="14137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88" name="Ink 387"/>
              <p14:cNvContentPartPr/>
              <p14:nvPr/>
            </p14:nvContentPartPr>
            <p14:xfrm>
              <a:off x="837660" y="4179225"/>
              <a:ext cx="1130760" cy="59400"/>
            </p14:xfrm>
          </p:contentPart>
        </mc:Choice>
        <mc:Fallback xmlns="">
          <p:pic>
            <p:nvPicPr>
              <p:cNvPr id="388" name="Ink 387"/>
              <p:cNvPicPr/>
              <p:nvPr/>
            </p:nvPicPr>
            <p:blipFill>
              <a:blip r:embed="rId51"/>
              <a:stretch>
                <a:fillRect/>
              </a:stretch>
            </p:blipFill>
            <p:spPr>
              <a:xfrm>
                <a:off x="820020" y="4157625"/>
                <a:ext cx="11732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89" name="Ink 388"/>
              <p14:cNvContentPartPr/>
              <p14:nvPr/>
            </p14:nvContentPartPr>
            <p14:xfrm>
              <a:off x="7180860" y="2863065"/>
              <a:ext cx="1668600" cy="573120"/>
            </p14:xfrm>
          </p:contentPart>
        </mc:Choice>
        <mc:Fallback xmlns="">
          <p:pic>
            <p:nvPicPr>
              <p:cNvPr id="389" name="Ink 388"/>
              <p:cNvPicPr/>
              <p:nvPr/>
            </p:nvPicPr>
            <p:blipFill>
              <a:blip r:embed="rId53"/>
              <a:stretch>
                <a:fillRect/>
              </a:stretch>
            </p:blipFill>
            <p:spPr>
              <a:xfrm>
                <a:off x="7161420" y="2853345"/>
                <a:ext cx="1702080" cy="703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98" name="Ink 397"/>
              <p14:cNvContentPartPr/>
              <p14:nvPr/>
            </p14:nvContentPartPr>
            <p14:xfrm>
              <a:off x="8168340" y="4299105"/>
              <a:ext cx="714960" cy="727560"/>
            </p14:xfrm>
          </p:contentPart>
        </mc:Choice>
        <mc:Fallback xmlns="">
          <p:pic>
            <p:nvPicPr>
              <p:cNvPr id="398" name="Ink 397"/>
              <p:cNvPicPr/>
              <p:nvPr/>
            </p:nvPicPr>
            <p:blipFill>
              <a:blip r:embed="rId55"/>
              <a:stretch>
                <a:fillRect/>
              </a:stretch>
            </p:blipFill>
            <p:spPr>
              <a:xfrm>
                <a:off x="6842820" y="3800505"/>
                <a:ext cx="2055600" cy="1244160"/>
              </a:xfrm>
              <a:prstGeom prst="rect">
                <a:avLst/>
              </a:prstGeom>
            </p:spPr>
          </p:pic>
        </mc:Fallback>
      </mc:AlternateContent>
      <p:sp>
        <p:nvSpPr>
          <p:cNvPr id="4" name="Rectangle 3"/>
          <p:cNvSpPr/>
          <p:nvPr/>
        </p:nvSpPr>
        <p:spPr>
          <a:xfrm>
            <a:off x="3048000" y="228600"/>
            <a:ext cx="3200400" cy="427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Due to CPT restrictions</a:t>
            </a:r>
            <a:endParaRPr lang="en-US" dirty="0"/>
          </a:p>
        </p:txBody>
      </p:sp>
      <mc:AlternateContent xmlns:mc="http://schemas.openxmlformats.org/markup-compatibility/2006" xmlns:p14="http://schemas.microsoft.com/office/powerpoint/2010/main">
        <mc:Choice Requires="p14">
          <p:contentPart p14:bwMode="auto" r:id="rId56">
            <p14:nvContentPartPr>
              <p14:cNvPr id="8" name="Ink 7"/>
              <p14:cNvContentPartPr/>
              <p14:nvPr/>
            </p14:nvContentPartPr>
            <p14:xfrm>
              <a:off x="6849041" y="3089865"/>
              <a:ext cx="1481299" cy="1889933"/>
            </p14:xfrm>
          </p:contentPart>
        </mc:Choice>
        <mc:Fallback xmlns="">
          <p:pic>
            <p:nvPicPr>
              <p:cNvPr id="8" name="Ink 7"/>
              <p:cNvPicPr/>
              <p:nvPr/>
            </p:nvPicPr>
            <p:blipFill>
              <a:blip r:embed="rId57"/>
              <a:stretch>
                <a:fillRect/>
              </a:stretch>
            </p:blipFill>
            <p:spPr>
              <a:xfrm>
                <a:off x="6832842" y="3064666"/>
                <a:ext cx="1521256" cy="1928452"/>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9" name="Ink 8"/>
              <p14:cNvContentPartPr/>
              <p14:nvPr/>
            </p14:nvContentPartPr>
            <p14:xfrm>
              <a:off x="6187980" y="4231785"/>
              <a:ext cx="352800" cy="756000"/>
            </p14:xfrm>
          </p:contentPart>
        </mc:Choice>
        <mc:Fallback xmlns="">
          <p:pic>
            <p:nvPicPr>
              <p:cNvPr id="9" name="Ink 8"/>
              <p:cNvPicPr/>
              <p:nvPr/>
            </p:nvPicPr>
            <p:blipFill>
              <a:blip r:embed="rId59"/>
              <a:stretch>
                <a:fillRect/>
              </a:stretch>
            </p:blipFill>
            <p:spPr>
              <a:xfrm>
                <a:off x="6172860" y="4213785"/>
                <a:ext cx="378720" cy="799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4" name="Ink 13"/>
              <p14:cNvContentPartPr/>
              <p14:nvPr/>
            </p14:nvContentPartPr>
            <p14:xfrm>
              <a:off x="7430700" y="5279385"/>
              <a:ext cx="786240" cy="519840"/>
            </p14:xfrm>
          </p:contentPart>
        </mc:Choice>
        <mc:Fallback xmlns="">
          <p:pic>
            <p:nvPicPr>
              <p:cNvPr id="14" name="Ink 13"/>
              <p:cNvPicPr/>
              <p:nvPr/>
            </p:nvPicPr>
            <p:blipFill>
              <a:blip r:embed="rId61"/>
              <a:stretch>
                <a:fillRect/>
              </a:stretch>
            </p:blipFill>
            <p:spPr>
              <a:xfrm>
                <a:off x="7403340" y="5249145"/>
                <a:ext cx="843840" cy="577800"/>
              </a:xfrm>
              <a:prstGeom prst="rect">
                <a:avLst/>
              </a:prstGeom>
            </p:spPr>
          </p:pic>
        </mc:Fallback>
      </mc:AlternateContent>
      <p:sp>
        <p:nvSpPr>
          <p:cNvPr id="15" name="Slide Number Placeholder 14"/>
          <p:cNvSpPr>
            <a:spLocks noGrp="1"/>
          </p:cNvSpPr>
          <p:nvPr>
            <p:ph type="sldNum" sz="quarter" idx="12"/>
          </p:nvPr>
        </p:nvSpPr>
        <p:spPr/>
        <p:txBody>
          <a:bodyPr/>
          <a:lstStyle/>
          <a:p>
            <a:fld id="{7200A3B2-4775-4E96-A30B-AD2D86D8F35C}" type="slidenum">
              <a:rPr lang="en-US" smtClean="0"/>
              <a:t>33</a:t>
            </a:fld>
            <a:endParaRPr lang="en-US"/>
          </a:p>
        </p:txBody>
      </p:sp>
    </p:spTree>
    <p:extLst>
      <p:ext uri="{BB962C8B-B14F-4D97-AF65-F5344CB8AC3E}">
        <p14:creationId xmlns:p14="http://schemas.microsoft.com/office/powerpoint/2010/main" val="3383889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8" y="58738"/>
            <a:ext cx="8986837" cy="673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10200" y="5410200"/>
            <a:ext cx="3581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DeltaA_CP</a:t>
            </a:r>
            <a:r>
              <a:rPr lang="en-US" dirty="0" smtClean="0"/>
              <a:t> likely close to current value i.e. ~  fewX10</a:t>
            </a:r>
            <a:r>
              <a:rPr lang="en-US" baseline="30000" dirty="0" smtClean="0"/>
              <a:t>-3</a:t>
            </a:r>
            <a:endParaRPr lang="en-US" dirty="0"/>
          </a:p>
        </p:txBody>
      </p:sp>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6244860" y="1104518"/>
              <a:ext cx="2442600" cy="2054520"/>
            </p14:xfrm>
          </p:contentPart>
        </mc:Choice>
        <mc:Fallback xmlns="">
          <p:pic>
            <p:nvPicPr>
              <p:cNvPr id="8" name="Ink 7"/>
              <p:cNvPicPr/>
              <p:nvPr/>
            </p:nvPicPr>
            <p:blipFill>
              <a:blip r:embed="rId4"/>
              <a:stretch>
                <a:fillRect/>
              </a:stretch>
            </p:blipFill>
            <p:spPr>
              <a:xfrm>
                <a:off x="6230100" y="1090840"/>
                <a:ext cx="2472840" cy="208511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4935006" y="1822128"/>
              <a:ext cx="1282320" cy="484920"/>
            </p14:xfrm>
          </p:contentPart>
        </mc:Choice>
        <mc:Fallback xmlns="">
          <p:pic>
            <p:nvPicPr>
              <p:cNvPr id="9" name="Ink 8"/>
              <p:cNvPicPr/>
              <p:nvPr/>
            </p:nvPicPr>
            <p:blipFill>
              <a:blip r:embed="rId6"/>
              <a:stretch>
                <a:fillRect/>
              </a:stretch>
            </p:blipFill>
            <p:spPr>
              <a:xfrm>
                <a:off x="4918806" y="1803768"/>
                <a:ext cx="1326600" cy="525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Ink 21"/>
              <p14:cNvContentPartPr/>
              <p14:nvPr/>
            </p14:nvContentPartPr>
            <p14:xfrm>
              <a:off x="4810446" y="1607078"/>
              <a:ext cx="1799454" cy="715680"/>
            </p14:xfrm>
          </p:contentPart>
        </mc:Choice>
        <mc:Fallback xmlns="">
          <p:pic>
            <p:nvPicPr>
              <p:cNvPr id="22" name="Ink 21"/>
              <p:cNvPicPr/>
              <p:nvPr/>
            </p:nvPicPr>
            <p:blipFill>
              <a:blip r:embed="rId8"/>
              <a:stretch>
                <a:fillRect/>
              </a:stretch>
            </p:blipFill>
            <p:spPr>
              <a:xfrm>
                <a:off x="4783449" y="1595558"/>
                <a:ext cx="1831851" cy="753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7890048" y="2941838"/>
              <a:ext cx="360" cy="360"/>
            </p14:xfrm>
          </p:contentPart>
        </mc:Choice>
        <mc:Fallback xmlns="">
          <p:pic>
            <p:nvPicPr>
              <p:cNvPr id="10" name="Ink 9"/>
              <p:cNvPicPr/>
              <p:nvPr/>
            </p:nvPicPr>
            <p:blipFill>
              <a:blip r:embed="rId10"/>
              <a:stretch>
                <a:fillRect/>
              </a:stretch>
            </p:blipFill>
            <p:spPr>
              <a:xfrm>
                <a:off x="7865928" y="2917718"/>
                <a:ext cx="4860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p14:cNvContentPartPr/>
              <p14:nvPr/>
            </p14:nvContentPartPr>
            <p14:xfrm>
              <a:off x="8317368" y="1175678"/>
              <a:ext cx="535680" cy="2033280"/>
            </p14:xfrm>
          </p:contentPart>
        </mc:Choice>
        <mc:Fallback xmlns="">
          <p:pic>
            <p:nvPicPr>
              <p:cNvPr id="11" name="Ink 10"/>
              <p:cNvPicPr/>
              <p:nvPr/>
            </p:nvPicPr>
            <p:blipFill>
              <a:blip r:embed="rId12"/>
              <a:stretch>
                <a:fillRect/>
              </a:stretch>
            </p:blipFill>
            <p:spPr>
              <a:xfrm>
                <a:off x="8306568" y="1156958"/>
                <a:ext cx="569520" cy="2067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p14:cNvContentPartPr/>
              <p14:nvPr/>
            </p14:nvContentPartPr>
            <p14:xfrm>
              <a:off x="8290728" y="2497598"/>
              <a:ext cx="700200" cy="2900880"/>
            </p14:xfrm>
          </p:contentPart>
        </mc:Choice>
        <mc:Fallback xmlns="">
          <p:pic>
            <p:nvPicPr>
              <p:cNvPr id="14" name="Ink 13"/>
              <p:cNvPicPr/>
              <p:nvPr/>
            </p:nvPicPr>
            <p:blipFill>
              <a:blip r:embed="rId14"/>
              <a:stretch>
                <a:fillRect/>
              </a:stretch>
            </p:blipFill>
            <p:spPr>
              <a:xfrm>
                <a:off x="8271288" y="2480318"/>
                <a:ext cx="744480" cy="2940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p14:cNvContentPartPr/>
              <p14:nvPr/>
            </p14:nvContentPartPr>
            <p14:xfrm>
              <a:off x="8238168" y="5259878"/>
              <a:ext cx="273240" cy="163440"/>
            </p14:xfrm>
          </p:contentPart>
        </mc:Choice>
        <mc:Fallback xmlns="">
          <p:pic>
            <p:nvPicPr>
              <p:cNvPr id="15" name="Ink 14"/>
              <p:cNvPicPr/>
              <p:nvPr/>
            </p:nvPicPr>
            <p:blipFill>
              <a:blip r:embed="rId16"/>
              <a:stretch>
                <a:fillRect/>
              </a:stretch>
            </p:blipFill>
            <p:spPr>
              <a:xfrm>
                <a:off x="8217648" y="5232158"/>
                <a:ext cx="32652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p14:cNvContentPartPr/>
              <p14:nvPr/>
            </p14:nvContentPartPr>
            <p14:xfrm>
              <a:off x="8856288" y="3327038"/>
              <a:ext cx="252720" cy="272160"/>
            </p14:xfrm>
          </p:contentPart>
        </mc:Choice>
        <mc:Fallback xmlns="">
          <p:pic>
            <p:nvPicPr>
              <p:cNvPr id="18" name="Ink 17"/>
              <p:cNvPicPr/>
              <p:nvPr/>
            </p:nvPicPr>
            <p:blipFill>
              <a:blip r:embed="rId18"/>
              <a:stretch>
                <a:fillRect/>
              </a:stretch>
            </p:blipFill>
            <p:spPr>
              <a:xfrm>
                <a:off x="8827848" y="3306878"/>
                <a:ext cx="311760" cy="320040"/>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34</a:t>
            </a:fld>
            <a:endParaRPr lang="en-US"/>
          </a:p>
        </p:txBody>
      </p:sp>
    </p:spTree>
    <p:extLst>
      <p:ext uri="{BB962C8B-B14F-4D97-AF65-F5344CB8AC3E}">
        <p14:creationId xmlns:p14="http://schemas.microsoft.com/office/powerpoint/2010/main" val="1827998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sp>
        <p:nvSpPr>
          <p:cNvPr id="3" name="Slide Number Placeholder 2"/>
          <p:cNvSpPr>
            <a:spLocks noGrp="1"/>
          </p:cNvSpPr>
          <p:nvPr>
            <p:ph type="sldNum" sz="quarter" idx="12"/>
          </p:nvPr>
        </p:nvSpPr>
        <p:spPr/>
        <p:txBody>
          <a:bodyPr/>
          <a:lstStyle/>
          <a:p>
            <a:fld id="{7200A3B2-4775-4E96-A30B-AD2D86D8F35C}" type="slidenum">
              <a:rPr lang="en-US" smtClean="0"/>
              <a:t>35</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1116013"/>
            <a:ext cx="8224837" cy="462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93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 y="0"/>
            <a:ext cx="9067800" cy="990600"/>
          </a:xfrm>
        </p:spPr>
        <p:txBody>
          <a:bodyPr/>
          <a:lstStyle/>
          <a:p>
            <a:r>
              <a:rPr lang="en-US" dirty="0" smtClean="0"/>
              <a:t>SM expectation…DCP</a:t>
            </a:r>
            <a:endParaRPr lang="en-US" dirty="0"/>
          </a:p>
        </p:txBody>
      </p:sp>
      <p:sp>
        <p:nvSpPr>
          <p:cNvPr id="3" name="Content Placeholder 2"/>
          <p:cNvSpPr>
            <a:spLocks noGrp="1"/>
          </p:cNvSpPr>
          <p:nvPr>
            <p:ph idx="1"/>
          </p:nvPr>
        </p:nvSpPr>
        <p:spPr>
          <a:xfrm>
            <a:off x="76200" y="838200"/>
            <a:ext cx="8991600" cy="5287963"/>
          </a:xfrm>
        </p:spPr>
        <p:txBody>
          <a:bodyPr/>
          <a:lstStyle/>
          <a:p>
            <a:r>
              <a:rPr lang="en-US" sz="2000" b="1" dirty="0" smtClean="0"/>
              <a:t>Dir CP….. See Bander, Silverman + AS, PRL 1979 for DCP when</a:t>
            </a:r>
          </a:p>
          <a:p>
            <a:pPr marL="0" indent="0">
              <a:buNone/>
            </a:pPr>
            <a:r>
              <a:rPr lang="en-US" sz="2000" b="1" dirty="0" err="1"/>
              <a:t>m</a:t>
            </a:r>
            <a:r>
              <a:rPr lang="en-US" sz="2000" b="1" dirty="0" err="1" smtClean="0"/>
              <a:t>q</a:t>
            </a:r>
            <a:r>
              <a:rPr lang="en-US" sz="2000" b="1" dirty="0" smtClean="0"/>
              <a:t> &gt;&gt; </a:t>
            </a:r>
            <a:r>
              <a:rPr lang="en-US" sz="2000" b="1" dirty="0" err="1" smtClean="0"/>
              <a:t>lamda_QCD</a:t>
            </a:r>
            <a:r>
              <a:rPr lang="en-US" sz="2000" b="1" dirty="0" smtClean="0"/>
              <a:t>…anticipate large corrections for charm from s-quark[K-decays]</a:t>
            </a:r>
          </a:p>
          <a:p>
            <a:r>
              <a:rPr lang="en-US" sz="2000" b="1" dirty="0" smtClean="0"/>
              <a:t>Key points: Penguin-Tree interference; SCS modes……Hall mark of BSS’79</a:t>
            </a:r>
          </a:p>
          <a:p>
            <a:r>
              <a:rPr lang="en-US" sz="2000" b="1" dirty="0" smtClean="0"/>
              <a:t>Need suitable simple changes</a:t>
            </a:r>
          </a:p>
          <a:p>
            <a:r>
              <a:rPr lang="en-US" sz="2000" b="1" dirty="0" smtClean="0"/>
              <a:t>SM CKM phase either in </a:t>
            </a:r>
            <a:r>
              <a:rPr lang="en-US" sz="2000" b="1" dirty="0" err="1" smtClean="0"/>
              <a:t>Vub</a:t>
            </a:r>
            <a:r>
              <a:rPr lang="en-US" sz="2000" b="1" dirty="0" smtClean="0"/>
              <a:t> or in </a:t>
            </a:r>
            <a:r>
              <a:rPr lang="en-US" sz="2000" b="1" dirty="0" err="1" smtClean="0"/>
              <a:t>Vtd</a:t>
            </a:r>
            <a:endParaRPr lang="en-US" sz="2000" b="1" dirty="0" smtClean="0"/>
          </a:p>
          <a:p>
            <a:r>
              <a:rPr lang="en-US" sz="2000" b="1" dirty="0" smtClean="0"/>
              <a:t>For charm decays relevant is </a:t>
            </a:r>
            <a:r>
              <a:rPr lang="en-US" sz="2000" b="1" dirty="0" err="1" smtClean="0"/>
              <a:t>Vub</a:t>
            </a:r>
            <a:endParaRPr lang="en-US" sz="2000" b="1" dirty="0" smtClean="0"/>
          </a:p>
          <a:p>
            <a:endParaRPr lang="en-US" dirty="0"/>
          </a:p>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459980" y="3676760"/>
              <a:ext cx="1623960" cy="43560"/>
            </p14:xfrm>
          </p:contentPart>
        </mc:Choice>
        <mc:Fallback xmlns="">
          <p:pic>
            <p:nvPicPr>
              <p:cNvPr id="7" name="Ink 6"/>
              <p:cNvPicPr/>
              <p:nvPr/>
            </p:nvPicPr>
            <p:blipFill>
              <a:blip r:embed="rId3"/>
              <a:stretch>
                <a:fillRect/>
              </a:stretch>
            </p:blipFill>
            <p:spPr>
              <a:xfrm>
                <a:off x="442700" y="3653720"/>
                <a:ext cx="165492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p14:cNvContentPartPr/>
              <p14:nvPr/>
            </p14:nvContentPartPr>
            <p14:xfrm>
              <a:off x="7203140" y="2831840"/>
              <a:ext cx="313920" cy="992520"/>
            </p14:xfrm>
          </p:contentPart>
        </mc:Choice>
        <mc:Fallback xmlns="">
          <p:pic>
            <p:nvPicPr>
              <p:cNvPr id="12" name="Ink 11"/>
              <p:cNvPicPr/>
              <p:nvPr/>
            </p:nvPicPr>
            <p:blipFill>
              <a:blip r:embed="rId5"/>
              <a:stretch>
                <a:fillRect/>
              </a:stretch>
            </p:blipFill>
            <p:spPr>
              <a:xfrm>
                <a:off x="7182980" y="2809880"/>
                <a:ext cx="348480" cy="1038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Ink 21"/>
              <p14:cNvContentPartPr/>
              <p14:nvPr/>
            </p14:nvContentPartPr>
            <p14:xfrm>
              <a:off x="2974220" y="3681800"/>
              <a:ext cx="1438920" cy="43560"/>
            </p14:xfrm>
          </p:contentPart>
        </mc:Choice>
        <mc:Fallback xmlns="">
          <p:pic>
            <p:nvPicPr>
              <p:cNvPr id="22" name="Ink 21"/>
              <p:cNvPicPr/>
              <p:nvPr/>
            </p:nvPicPr>
            <p:blipFill>
              <a:blip r:embed="rId7"/>
              <a:stretch>
                <a:fillRect/>
              </a:stretch>
            </p:blipFill>
            <p:spPr>
              <a:xfrm>
                <a:off x="2954780" y="3658400"/>
                <a:ext cx="146988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 name="Ink 33"/>
              <p14:cNvContentPartPr/>
              <p14:nvPr/>
            </p14:nvContentPartPr>
            <p14:xfrm>
              <a:off x="5700140" y="3702680"/>
              <a:ext cx="1415160" cy="69840"/>
            </p14:xfrm>
          </p:contentPart>
        </mc:Choice>
        <mc:Fallback xmlns="">
          <p:pic>
            <p:nvPicPr>
              <p:cNvPr id="34" name="Ink 33"/>
              <p:cNvPicPr/>
              <p:nvPr/>
            </p:nvPicPr>
            <p:blipFill>
              <a:blip r:embed="rId9"/>
              <a:stretch>
                <a:fillRect/>
              </a:stretch>
            </p:blipFill>
            <p:spPr>
              <a:xfrm>
                <a:off x="5681780" y="3684320"/>
                <a:ext cx="14457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7" name="Ink 96"/>
              <p14:cNvContentPartPr/>
              <p14:nvPr/>
            </p14:nvContentPartPr>
            <p14:xfrm>
              <a:off x="4566860" y="4843160"/>
              <a:ext cx="2425320" cy="84600"/>
            </p14:xfrm>
          </p:contentPart>
        </mc:Choice>
        <mc:Fallback xmlns="">
          <p:pic>
            <p:nvPicPr>
              <p:cNvPr id="97" name="Ink 96"/>
              <p:cNvPicPr/>
              <p:nvPr/>
            </p:nvPicPr>
            <p:blipFill>
              <a:blip r:embed="rId15"/>
              <a:stretch>
                <a:fillRect/>
              </a:stretch>
            </p:blipFill>
            <p:spPr>
              <a:xfrm>
                <a:off x="4545620" y="4832000"/>
                <a:ext cx="245772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k 7"/>
              <p14:cNvContentPartPr/>
              <p14:nvPr/>
            </p14:nvContentPartPr>
            <p14:xfrm>
              <a:off x="1592225" y="507948"/>
              <a:ext cx="1800" cy="1080"/>
            </p14:xfrm>
          </p:contentPart>
        </mc:Choice>
        <mc:Fallback xmlns="">
          <p:pic>
            <p:nvPicPr>
              <p:cNvPr id="8" name="Ink 7"/>
              <p:cNvPicPr/>
              <p:nvPr/>
            </p:nvPicPr>
            <p:blipFill>
              <a:blip r:embed="rId17"/>
              <a:stretch>
                <a:fillRect/>
              </a:stretch>
            </p:blipFill>
            <p:spPr>
              <a:xfrm>
                <a:off x="1585385" y="501108"/>
                <a:ext cx="14040" cy="14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p14:cNvContentPartPr/>
              <p14:nvPr/>
            </p14:nvContentPartPr>
            <p14:xfrm>
              <a:off x="1971665" y="3240708"/>
              <a:ext cx="0" cy="4320"/>
            </p14:xfrm>
          </p:contentPart>
        </mc:Choice>
        <mc:Fallback xmlns="">
          <p:pic>
            <p:nvPicPr>
              <p:cNvPr id="11" name="Ink 10"/>
              <p:cNvPicPr/>
              <p:nvPr/>
            </p:nvPicPr>
            <p:blipFill>
              <a:blip r:embed="rId19"/>
              <a:stretch>
                <a:fillRect/>
              </a:stretch>
            </p:blipFill>
            <p:spPr>
              <a:xfrm>
                <a:off x="0" y="0"/>
                <a:ext cx="0" cy="4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p14:cNvContentPartPr/>
              <p14:nvPr/>
            </p14:nvContentPartPr>
            <p14:xfrm>
              <a:off x="1978865" y="2416668"/>
              <a:ext cx="3129120" cy="829440"/>
            </p14:xfrm>
          </p:contentPart>
        </mc:Choice>
        <mc:Fallback xmlns="">
          <p:pic>
            <p:nvPicPr>
              <p:cNvPr id="18" name="Ink 17"/>
              <p:cNvPicPr/>
              <p:nvPr/>
            </p:nvPicPr>
            <p:blipFill>
              <a:blip r:embed="rId21"/>
              <a:stretch>
                <a:fillRect/>
              </a:stretch>
            </p:blipFill>
            <p:spPr>
              <a:xfrm>
                <a:off x="1970945" y="2400468"/>
                <a:ext cx="3153240" cy="853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6" name="Ink 25"/>
              <p14:cNvContentPartPr/>
              <p14:nvPr/>
            </p14:nvContentPartPr>
            <p14:xfrm>
              <a:off x="4759505" y="1982508"/>
              <a:ext cx="3458880" cy="656280"/>
            </p14:xfrm>
          </p:contentPart>
        </mc:Choice>
        <mc:Fallback xmlns="">
          <p:pic>
            <p:nvPicPr>
              <p:cNvPr id="26" name="Ink 25"/>
              <p:cNvPicPr/>
              <p:nvPr/>
            </p:nvPicPr>
            <p:blipFill>
              <a:blip r:embed="rId23"/>
              <a:stretch>
                <a:fillRect/>
              </a:stretch>
            </p:blipFill>
            <p:spPr>
              <a:xfrm>
                <a:off x="4744385" y="1971348"/>
                <a:ext cx="3490560" cy="683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7" name="Ink 66"/>
              <p14:cNvContentPartPr/>
              <p14:nvPr/>
            </p14:nvContentPartPr>
            <p14:xfrm>
              <a:off x="957905" y="3239988"/>
              <a:ext cx="1015560" cy="684720"/>
            </p14:xfrm>
          </p:contentPart>
        </mc:Choice>
        <mc:Fallback xmlns="">
          <p:pic>
            <p:nvPicPr>
              <p:cNvPr id="67" name="Ink 66"/>
              <p:cNvPicPr/>
              <p:nvPr/>
            </p:nvPicPr>
            <p:blipFill>
              <a:blip r:embed="rId25"/>
              <a:stretch>
                <a:fillRect/>
              </a:stretch>
            </p:blipFill>
            <p:spPr>
              <a:xfrm>
                <a:off x="948182" y="3232788"/>
                <a:ext cx="1033927" cy="701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0" name="Ink 69"/>
              <p14:cNvContentPartPr/>
              <p14:nvPr/>
            </p14:nvContentPartPr>
            <p14:xfrm>
              <a:off x="4444865" y="2944068"/>
              <a:ext cx="352440" cy="410400"/>
            </p14:xfrm>
          </p:contentPart>
        </mc:Choice>
        <mc:Fallback xmlns="">
          <p:pic>
            <p:nvPicPr>
              <p:cNvPr id="70" name="Ink 69"/>
              <p:cNvPicPr/>
              <p:nvPr/>
            </p:nvPicPr>
            <p:blipFill>
              <a:blip r:embed="rId27"/>
              <a:stretch>
                <a:fillRect/>
              </a:stretch>
            </p:blipFill>
            <p:spPr>
              <a:xfrm>
                <a:off x="4435505" y="2936868"/>
                <a:ext cx="369720" cy="428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 name="Ink 8"/>
              <p14:cNvContentPartPr/>
              <p14:nvPr/>
            </p14:nvContentPartPr>
            <p14:xfrm>
              <a:off x="3991980" y="924518"/>
              <a:ext cx="3219840" cy="607680"/>
            </p14:xfrm>
          </p:contentPart>
        </mc:Choice>
        <mc:Fallback xmlns="">
          <p:pic>
            <p:nvPicPr>
              <p:cNvPr id="9" name="Ink 8"/>
              <p:cNvPicPr/>
              <p:nvPr/>
            </p:nvPicPr>
            <p:blipFill>
              <a:blip r:embed="rId33"/>
              <a:stretch>
                <a:fillRect/>
              </a:stretch>
            </p:blipFill>
            <p:spPr>
              <a:xfrm>
                <a:off x="3983700" y="911198"/>
                <a:ext cx="324288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7" name="Ink 16"/>
              <p14:cNvContentPartPr/>
              <p14:nvPr/>
            </p14:nvContentPartPr>
            <p14:xfrm>
              <a:off x="7356540" y="490358"/>
              <a:ext cx="1683720" cy="547200"/>
            </p14:xfrm>
          </p:contentPart>
        </mc:Choice>
        <mc:Fallback xmlns="">
          <p:pic>
            <p:nvPicPr>
              <p:cNvPr id="17" name="Ink 16"/>
              <p:cNvPicPr/>
              <p:nvPr/>
            </p:nvPicPr>
            <p:blipFill>
              <a:blip r:embed="rId35"/>
              <a:stretch>
                <a:fillRect/>
              </a:stretch>
            </p:blipFill>
            <p:spPr>
              <a:xfrm>
                <a:off x="7345740" y="480998"/>
                <a:ext cx="1704600" cy="572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5" name="Ink 14"/>
              <p14:cNvContentPartPr/>
              <p14:nvPr/>
            </p14:nvContentPartPr>
            <p14:xfrm>
              <a:off x="542780" y="2967560"/>
              <a:ext cx="8307360" cy="3193250"/>
            </p14:xfrm>
          </p:contentPart>
        </mc:Choice>
        <mc:Fallback xmlns="">
          <p:pic>
            <p:nvPicPr>
              <p:cNvPr id="15" name="Ink 14"/>
              <p:cNvPicPr/>
              <p:nvPr/>
            </p:nvPicPr>
            <p:blipFill>
              <a:blip r:embed="rId37"/>
              <a:stretch>
                <a:fillRect/>
              </a:stretch>
            </p:blipFill>
            <p:spPr>
              <a:xfrm>
                <a:off x="521180" y="2954600"/>
                <a:ext cx="8351640" cy="322097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6" name="Ink 15"/>
              <p14:cNvContentPartPr/>
              <p14:nvPr/>
            </p14:nvContentPartPr>
            <p14:xfrm>
              <a:off x="6041286" y="6008568"/>
              <a:ext cx="160560" cy="247680"/>
            </p14:xfrm>
          </p:contentPart>
        </mc:Choice>
        <mc:Fallback xmlns="">
          <p:pic>
            <p:nvPicPr>
              <p:cNvPr id="16" name="Ink 15"/>
              <p:cNvPicPr/>
              <p:nvPr/>
            </p:nvPicPr>
            <p:blipFill>
              <a:blip r:embed="rId39"/>
              <a:stretch>
                <a:fillRect/>
              </a:stretch>
            </p:blipFill>
            <p:spPr>
              <a:xfrm>
                <a:off x="6021486" y="5984808"/>
                <a:ext cx="19296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9" name="Ink 18"/>
              <p14:cNvContentPartPr/>
              <p14:nvPr/>
            </p14:nvContentPartPr>
            <p14:xfrm>
              <a:off x="6122646" y="6033768"/>
              <a:ext cx="247680" cy="174240"/>
            </p14:xfrm>
          </p:contentPart>
        </mc:Choice>
        <mc:Fallback xmlns="">
          <p:pic>
            <p:nvPicPr>
              <p:cNvPr id="19" name="Ink 18"/>
              <p:cNvPicPr/>
              <p:nvPr/>
            </p:nvPicPr>
            <p:blipFill>
              <a:blip r:embed="rId41"/>
              <a:stretch>
                <a:fillRect/>
              </a:stretch>
            </p:blipFill>
            <p:spPr>
              <a:xfrm>
                <a:off x="6105726" y="6011808"/>
                <a:ext cx="2862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 name="Ink 19"/>
              <p14:cNvContentPartPr/>
              <p14:nvPr/>
            </p14:nvContentPartPr>
            <p14:xfrm>
              <a:off x="6178806" y="5986968"/>
              <a:ext cx="63000" cy="633960"/>
            </p14:xfrm>
          </p:contentPart>
        </mc:Choice>
        <mc:Fallback xmlns="">
          <p:pic>
            <p:nvPicPr>
              <p:cNvPr id="20" name="Ink 19"/>
              <p:cNvPicPr/>
              <p:nvPr/>
            </p:nvPicPr>
            <p:blipFill>
              <a:blip r:embed="rId43"/>
              <a:stretch>
                <a:fillRect/>
              </a:stretch>
            </p:blipFill>
            <p:spPr>
              <a:xfrm>
                <a:off x="6158646" y="5966808"/>
                <a:ext cx="109440" cy="669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1" name="Ink 20"/>
              <p14:cNvContentPartPr/>
              <p14:nvPr/>
            </p14:nvContentPartPr>
            <p14:xfrm>
              <a:off x="5368580" y="7042040"/>
              <a:ext cx="1142280" cy="606960"/>
            </p14:xfrm>
          </p:contentPart>
        </mc:Choice>
        <mc:Fallback xmlns="">
          <p:pic>
            <p:nvPicPr>
              <p:cNvPr id="21" name="Ink 20"/>
              <p:cNvPicPr/>
              <p:nvPr/>
            </p:nvPicPr>
            <p:blipFill>
              <a:blip r:embed="rId45"/>
              <a:stretch>
                <a:fillRect/>
              </a:stretch>
            </p:blipFill>
            <p:spPr>
              <a:xfrm>
                <a:off x="5344460" y="7017920"/>
                <a:ext cx="119052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7" name="Ink 26"/>
              <p14:cNvContentPartPr/>
              <p14:nvPr/>
            </p14:nvContentPartPr>
            <p14:xfrm>
              <a:off x="3258041" y="5251958"/>
              <a:ext cx="4232880" cy="968400"/>
            </p14:xfrm>
          </p:contentPart>
        </mc:Choice>
        <mc:Fallback xmlns="">
          <p:pic>
            <p:nvPicPr>
              <p:cNvPr id="27" name="Ink 26"/>
              <p:cNvPicPr/>
              <p:nvPr/>
            </p:nvPicPr>
            <p:blipFill>
              <a:blip r:embed="rId47"/>
              <a:stretch>
                <a:fillRect/>
              </a:stretch>
            </p:blipFill>
            <p:spPr>
              <a:xfrm>
                <a:off x="3243641" y="5228198"/>
                <a:ext cx="4268880" cy="10108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6" name="Ink 35"/>
              <p14:cNvContentPartPr/>
              <p14:nvPr/>
            </p14:nvContentPartPr>
            <p14:xfrm>
              <a:off x="4554041" y="521198"/>
              <a:ext cx="10080" cy="7200"/>
            </p14:xfrm>
          </p:contentPart>
        </mc:Choice>
        <mc:Fallback xmlns="">
          <p:pic>
            <p:nvPicPr>
              <p:cNvPr id="36" name="Ink 35"/>
              <p:cNvPicPr/>
              <p:nvPr/>
            </p:nvPicPr>
            <p:blipFill>
              <a:blip r:embed="rId49"/>
              <a:stretch>
                <a:fillRect/>
              </a:stretch>
            </p:blipFill>
            <p:spPr>
              <a:xfrm>
                <a:off x="4545761" y="508958"/>
                <a:ext cx="370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4" name="Ink 43"/>
              <p14:cNvContentPartPr/>
              <p14:nvPr/>
            </p14:nvContentPartPr>
            <p14:xfrm>
              <a:off x="359681" y="4467518"/>
              <a:ext cx="3632040" cy="733320"/>
            </p14:xfrm>
          </p:contentPart>
        </mc:Choice>
        <mc:Fallback xmlns="">
          <p:pic>
            <p:nvPicPr>
              <p:cNvPr id="44" name="Ink 43"/>
              <p:cNvPicPr/>
              <p:nvPr/>
            </p:nvPicPr>
            <p:blipFill>
              <a:blip r:embed="rId51"/>
              <a:stretch>
                <a:fillRect/>
              </a:stretch>
            </p:blipFill>
            <p:spPr>
              <a:xfrm>
                <a:off x="338801" y="4445198"/>
                <a:ext cx="3670920" cy="7639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0" name="Ink 49"/>
              <p14:cNvContentPartPr/>
              <p14:nvPr/>
            </p14:nvContentPartPr>
            <p14:xfrm>
              <a:off x="4557641" y="537398"/>
              <a:ext cx="0" cy="0"/>
            </p14:xfrm>
          </p:contentPart>
        </mc:Choice>
        <mc:Fallback xmlns="">
          <p:pic>
            <p:nvPicPr>
              <p:cNvPr id="50" name="Ink 49"/>
              <p:cNvPicPr/>
              <p:nvPr/>
            </p:nvPicPr>
            <p:blipFill>
              <a:blip r:embed="rId53"/>
              <a:stretch>
                <a:fillRect/>
              </a:stretch>
            </p:blipFill>
            <p:spPr>
              <a:xfrm>
                <a:off x="0" y="0"/>
                <a:ext cx="0" cy="0"/>
              </a:xfrm>
              <a:prstGeom prst="rect">
                <a:avLst/>
              </a:prstGeom>
            </p:spPr>
          </p:pic>
        </mc:Fallback>
      </mc:AlternateContent>
      <p:sp>
        <p:nvSpPr>
          <p:cNvPr id="85" name="Slide Number Placeholder 84"/>
          <p:cNvSpPr>
            <a:spLocks noGrp="1"/>
          </p:cNvSpPr>
          <p:nvPr>
            <p:ph type="sldNum" sz="quarter" idx="12"/>
          </p:nvPr>
        </p:nvSpPr>
        <p:spPr/>
        <p:txBody>
          <a:bodyPr/>
          <a:lstStyle/>
          <a:p>
            <a:fld id="{7200A3B2-4775-4E96-A30B-AD2D86D8F35C}" type="slidenum">
              <a:rPr lang="en-US" smtClean="0"/>
              <a:t>36</a:t>
            </a:fld>
            <a:endParaRPr lang="en-US"/>
          </a:p>
        </p:txBody>
      </p:sp>
    </p:spTree>
    <p:extLst>
      <p:ext uri="{BB962C8B-B14F-4D97-AF65-F5344CB8AC3E}">
        <p14:creationId xmlns:p14="http://schemas.microsoft.com/office/powerpoint/2010/main" val="8307767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525" y="363538"/>
            <a:ext cx="3281363" cy="612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6213281" y="943118"/>
              <a:ext cx="1260720" cy="1493640"/>
            </p14:xfrm>
          </p:contentPart>
        </mc:Choice>
        <mc:Fallback xmlns="">
          <p:pic>
            <p:nvPicPr>
              <p:cNvPr id="8" name="Ink 7"/>
              <p:cNvPicPr/>
              <p:nvPr/>
            </p:nvPicPr>
            <p:blipFill>
              <a:blip r:embed="rId4"/>
              <a:stretch>
                <a:fillRect/>
              </a:stretch>
            </p:blipFill>
            <p:spPr>
              <a:xfrm>
                <a:off x="6192035" y="919718"/>
                <a:ext cx="1305013" cy="154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 name="Ink 23"/>
              <p14:cNvContentPartPr/>
              <p14:nvPr/>
            </p14:nvContentPartPr>
            <p14:xfrm>
              <a:off x="261041" y="190358"/>
              <a:ext cx="2853000" cy="2476440"/>
            </p14:xfrm>
          </p:contentPart>
        </mc:Choice>
        <mc:Fallback xmlns="">
          <p:pic>
            <p:nvPicPr>
              <p:cNvPr id="24" name="Ink 23"/>
              <p:cNvPicPr/>
              <p:nvPr/>
            </p:nvPicPr>
            <p:blipFill>
              <a:blip r:embed="rId6"/>
              <a:stretch>
                <a:fillRect/>
              </a:stretch>
            </p:blipFill>
            <p:spPr>
              <a:xfrm>
                <a:off x="252761" y="170918"/>
                <a:ext cx="2876400" cy="2516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5" name="Ink 34"/>
              <p14:cNvContentPartPr/>
              <p14:nvPr/>
            </p14:nvContentPartPr>
            <p14:xfrm>
              <a:off x="536081" y="798398"/>
              <a:ext cx="1987200" cy="149400"/>
            </p14:xfrm>
          </p:contentPart>
        </mc:Choice>
        <mc:Fallback xmlns="">
          <p:pic>
            <p:nvPicPr>
              <p:cNvPr id="35" name="Ink 34"/>
              <p:cNvPicPr/>
              <p:nvPr/>
            </p:nvPicPr>
            <p:blipFill>
              <a:blip r:embed="rId8"/>
              <a:stretch>
                <a:fillRect/>
              </a:stretch>
            </p:blipFill>
            <p:spPr>
              <a:xfrm>
                <a:off x="519881" y="776078"/>
                <a:ext cx="20203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97" name="Ink 4096"/>
              <p14:cNvContentPartPr/>
              <p14:nvPr/>
            </p14:nvContentPartPr>
            <p14:xfrm>
              <a:off x="648041" y="3421718"/>
              <a:ext cx="1227240" cy="699120"/>
            </p14:xfrm>
          </p:contentPart>
        </mc:Choice>
        <mc:Fallback xmlns="">
          <p:pic>
            <p:nvPicPr>
              <p:cNvPr id="4097" name="Ink 4096"/>
              <p:cNvPicPr/>
              <p:nvPr/>
            </p:nvPicPr>
            <p:blipFill>
              <a:blip r:embed="rId10"/>
              <a:stretch>
                <a:fillRect/>
              </a:stretch>
            </p:blipFill>
            <p:spPr>
              <a:xfrm>
                <a:off x="626081" y="3408758"/>
                <a:ext cx="1265760" cy="734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13" name="Ink 4112"/>
              <p14:cNvContentPartPr/>
              <p14:nvPr/>
            </p14:nvContentPartPr>
            <p14:xfrm>
              <a:off x="5853281" y="3314078"/>
              <a:ext cx="2777040" cy="2955240"/>
            </p14:xfrm>
          </p:contentPart>
        </mc:Choice>
        <mc:Fallback xmlns="">
          <p:pic>
            <p:nvPicPr>
              <p:cNvPr id="4113" name="Ink 4112"/>
              <p:cNvPicPr/>
              <p:nvPr/>
            </p:nvPicPr>
            <p:blipFill>
              <a:blip r:embed="rId12"/>
              <a:stretch>
                <a:fillRect/>
              </a:stretch>
            </p:blipFill>
            <p:spPr>
              <a:xfrm>
                <a:off x="5838521" y="3288158"/>
                <a:ext cx="2811600" cy="2997360"/>
              </a:xfrm>
              <a:prstGeom prst="rect">
                <a:avLst/>
              </a:prstGeom>
            </p:spPr>
          </p:pic>
        </mc:Fallback>
      </mc:AlternateContent>
      <p:sp>
        <p:nvSpPr>
          <p:cNvPr id="4124" name="Slide Number Placeholder 4123"/>
          <p:cNvSpPr>
            <a:spLocks noGrp="1"/>
          </p:cNvSpPr>
          <p:nvPr>
            <p:ph type="sldNum" sz="quarter" idx="12"/>
          </p:nvPr>
        </p:nvSpPr>
        <p:spPr/>
        <p:txBody>
          <a:bodyPr/>
          <a:lstStyle/>
          <a:p>
            <a:fld id="{7200A3B2-4775-4E96-A30B-AD2D86D8F35C}" type="slidenum">
              <a:rPr lang="en-US" smtClean="0"/>
              <a:t>37</a:t>
            </a:fld>
            <a:endParaRPr lang="en-US"/>
          </a:p>
        </p:txBody>
      </p:sp>
    </p:spTree>
    <p:extLst>
      <p:ext uri="{BB962C8B-B14F-4D97-AF65-F5344CB8AC3E}">
        <p14:creationId xmlns:p14="http://schemas.microsoft.com/office/powerpoint/2010/main" val="1057161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47625"/>
            <a:ext cx="64960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874241" y="5466878"/>
              <a:ext cx="312840" cy="828720"/>
            </p14:xfrm>
          </p:contentPart>
        </mc:Choice>
        <mc:Fallback xmlns="">
          <p:pic>
            <p:nvPicPr>
              <p:cNvPr id="6" name="Ink 5"/>
              <p:cNvPicPr/>
              <p:nvPr/>
            </p:nvPicPr>
            <p:blipFill>
              <a:blip r:embed="rId4"/>
              <a:stretch>
                <a:fillRect/>
              </a:stretch>
            </p:blipFill>
            <p:spPr>
              <a:xfrm>
                <a:off x="6848321" y="5454278"/>
                <a:ext cx="367560" cy="870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7233881" y="5616278"/>
              <a:ext cx="714600" cy="395640"/>
            </p14:xfrm>
          </p:contentPart>
        </mc:Choice>
        <mc:Fallback xmlns="">
          <p:pic>
            <p:nvPicPr>
              <p:cNvPr id="9" name="Ink 8"/>
              <p:cNvPicPr/>
              <p:nvPr/>
            </p:nvPicPr>
            <p:blipFill>
              <a:blip r:embed="rId6"/>
              <a:stretch>
                <a:fillRect/>
              </a:stretch>
            </p:blipFill>
            <p:spPr>
              <a:xfrm>
                <a:off x="7205441" y="5599373"/>
                <a:ext cx="750960" cy="443117"/>
              </a:xfrm>
              <a:prstGeom prst="rect">
                <a:avLst/>
              </a:prstGeom>
            </p:spPr>
          </p:pic>
        </mc:Fallback>
      </mc:AlternateContent>
      <p:sp>
        <p:nvSpPr>
          <p:cNvPr id="10" name="Slide Number Placeholder 9"/>
          <p:cNvSpPr>
            <a:spLocks noGrp="1"/>
          </p:cNvSpPr>
          <p:nvPr>
            <p:ph type="sldNum" sz="quarter" idx="12"/>
          </p:nvPr>
        </p:nvSpPr>
        <p:spPr/>
        <p:txBody>
          <a:bodyPr/>
          <a:lstStyle/>
          <a:p>
            <a:fld id="{7200A3B2-4775-4E96-A30B-AD2D86D8F35C}" type="slidenum">
              <a:rPr lang="en-US" smtClean="0"/>
              <a:t>38</a:t>
            </a:fld>
            <a:endParaRPr lang="en-US"/>
          </a:p>
        </p:txBody>
      </p:sp>
    </p:spTree>
    <p:extLst>
      <p:ext uri="{BB962C8B-B14F-4D97-AF65-F5344CB8AC3E}">
        <p14:creationId xmlns:p14="http://schemas.microsoft.com/office/powerpoint/2010/main" val="2860454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t>Summary on charm CP</a:t>
            </a:r>
            <a:endParaRPr lang="en-US" b="1" dirty="0"/>
          </a:p>
        </p:txBody>
      </p:sp>
      <p:sp>
        <p:nvSpPr>
          <p:cNvPr id="3" name="Content Placeholder 2"/>
          <p:cNvSpPr>
            <a:spLocks noGrp="1"/>
          </p:cNvSpPr>
          <p:nvPr>
            <p:ph idx="1"/>
          </p:nvPr>
        </p:nvSpPr>
        <p:spPr>
          <a:xfrm>
            <a:off x="457200" y="990600"/>
            <a:ext cx="8229600" cy="5562600"/>
          </a:xfrm>
        </p:spPr>
        <p:txBody>
          <a:bodyPr>
            <a:normAutofit fontScale="92500" lnSpcReduction="20000"/>
          </a:bodyPr>
          <a:lstStyle/>
          <a:p>
            <a:r>
              <a:rPr lang="en-US" b="1" dirty="0" smtClean="0"/>
              <a:t>Useful Inequality</a:t>
            </a:r>
          </a:p>
          <a:p>
            <a:pPr marL="0" indent="0">
              <a:buNone/>
            </a:pPr>
            <a:r>
              <a:rPr lang="en-US" b="1" dirty="0" smtClean="0"/>
              <a:t>ACP(K</a:t>
            </a:r>
            <a:r>
              <a:rPr lang="en-US" b="1" baseline="30000" dirty="0" smtClean="0"/>
              <a:t>+</a:t>
            </a:r>
            <a:r>
              <a:rPr lang="en-US" b="1" dirty="0" smtClean="0"/>
              <a:t>K</a:t>
            </a:r>
            <a:r>
              <a:rPr lang="en-US" b="1" baseline="30000" dirty="0" smtClean="0"/>
              <a:t>-</a:t>
            </a:r>
            <a:r>
              <a:rPr lang="en-US" b="1" dirty="0" smtClean="0"/>
              <a:t>) &lt; ACP(</a:t>
            </a:r>
            <a:r>
              <a:rPr lang="el-GR" b="1" dirty="0" smtClean="0"/>
              <a:t>π</a:t>
            </a:r>
            <a:r>
              <a:rPr lang="en-US" b="1" baseline="30000" dirty="0"/>
              <a:t>+</a:t>
            </a:r>
            <a:r>
              <a:rPr lang="en-US" b="1" dirty="0" smtClean="0"/>
              <a:t> </a:t>
            </a:r>
            <a:r>
              <a:rPr lang="el-GR" b="1" dirty="0" smtClean="0"/>
              <a:t>π</a:t>
            </a:r>
            <a:r>
              <a:rPr lang="en-US" b="1" baseline="30000" dirty="0" smtClean="0"/>
              <a:t>-</a:t>
            </a:r>
            <a:r>
              <a:rPr lang="en-US" b="1" dirty="0" smtClean="0"/>
              <a:t>) &lt; ACP(</a:t>
            </a:r>
            <a:r>
              <a:rPr lang="el-GR" b="1" dirty="0" smtClean="0"/>
              <a:t>π</a:t>
            </a:r>
            <a:r>
              <a:rPr lang="en-US" b="1" baseline="30000" dirty="0" smtClean="0"/>
              <a:t>0</a:t>
            </a:r>
            <a:r>
              <a:rPr lang="en-US" b="1" dirty="0" smtClean="0"/>
              <a:t> </a:t>
            </a:r>
            <a:r>
              <a:rPr lang="el-GR" b="1" dirty="0" smtClean="0"/>
              <a:t>π</a:t>
            </a:r>
            <a:r>
              <a:rPr lang="en-US" b="1" baseline="30000" dirty="0" smtClean="0"/>
              <a:t>0</a:t>
            </a:r>
            <a:r>
              <a:rPr lang="en-US" b="1" dirty="0" smtClean="0"/>
              <a:t>)&lt;</a:t>
            </a:r>
            <a:r>
              <a:rPr lang="en-US" b="1" dirty="0"/>
              <a:t> </a:t>
            </a:r>
            <a:r>
              <a:rPr lang="en-US" b="1" dirty="0" smtClean="0"/>
              <a:t>ACP(K</a:t>
            </a:r>
            <a:r>
              <a:rPr lang="en-US" b="1" baseline="-25000" dirty="0" smtClean="0"/>
              <a:t>s</a:t>
            </a:r>
            <a:r>
              <a:rPr lang="en-US" b="1" baseline="30000" dirty="0" smtClean="0"/>
              <a:t>0</a:t>
            </a:r>
            <a:r>
              <a:rPr lang="en-US" b="1" dirty="0" smtClean="0"/>
              <a:t>K</a:t>
            </a:r>
            <a:r>
              <a:rPr lang="en-US" b="1" baseline="-25000" dirty="0" smtClean="0"/>
              <a:t>s</a:t>
            </a:r>
            <a:r>
              <a:rPr lang="en-US" b="1" baseline="30000" dirty="0" smtClean="0"/>
              <a:t>0</a:t>
            </a:r>
            <a:r>
              <a:rPr lang="en-US" b="1" dirty="0" smtClean="0"/>
              <a:t>)</a:t>
            </a:r>
            <a:endParaRPr lang="en-US" b="1" dirty="0"/>
          </a:p>
          <a:p>
            <a:r>
              <a:rPr lang="en-US" b="1" dirty="0" smtClean="0"/>
              <a:t>ΔACP is expected to be close to its current limit around few x 10</a:t>
            </a:r>
            <a:r>
              <a:rPr lang="en-US" b="1" baseline="30000" dirty="0" smtClean="0"/>
              <a:t>-3</a:t>
            </a:r>
            <a:r>
              <a:rPr lang="en-US" b="1" dirty="0"/>
              <a:t> </a:t>
            </a:r>
            <a:r>
              <a:rPr lang="en-US" b="1" dirty="0" smtClean="0"/>
              <a:t>and in SM its extremely difficult for it to get to 1%.</a:t>
            </a:r>
          </a:p>
          <a:p>
            <a:r>
              <a:rPr lang="en-US" b="1" dirty="0" smtClean="0"/>
              <a:t>ACP(2 pi0), ACP(2Ks) may well be around ½ to 1%</a:t>
            </a:r>
          </a:p>
          <a:p>
            <a:r>
              <a:rPr lang="en-US" b="1" dirty="0" err="1" smtClean="0"/>
              <a:t>LHCb</a:t>
            </a:r>
            <a:r>
              <a:rPr lang="en-US" b="1" dirty="0" smtClean="0"/>
              <a:t>, Belle-II in a few years should be able to reduce the current error (~0.15% ) by a factor of few and thus see non-vanishing asymmetries in several channels</a:t>
            </a:r>
            <a:endParaRPr lang="en-US" b="1" dirty="0"/>
          </a:p>
          <a:p>
            <a:r>
              <a:rPr lang="en-US" b="1" dirty="0" smtClean="0"/>
              <a:t>Multibody modes are very powerful for exploiting the full power of CPV phenomena</a:t>
            </a: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2" name="Ink 11"/>
              <p14:cNvContentPartPr/>
              <p14:nvPr/>
            </p14:nvContentPartPr>
            <p14:xfrm>
              <a:off x="4081446" y="1834008"/>
              <a:ext cx="176040" cy="57240"/>
            </p14:xfrm>
          </p:contentPart>
        </mc:Choice>
        <mc:Fallback xmlns="">
          <p:pic>
            <p:nvPicPr>
              <p:cNvPr id="12" name="Ink 11"/>
              <p:cNvPicPr/>
              <p:nvPr/>
            </p:nvPicPr>
            <p:blipFill>
              <a:blip r:embed="rId5"/>
              <a:stretch>
                <a:fillRect/>
              </a:stretch>
            </p:blipFill>
            <p:spPr>
              <a:xfrm>
                <a:off x="4060566" y="1823568"/>
                <a:ext cx="20736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p14:cNvContentPartPr/>
              <p14:nvPr/>
            </p14:nvContentPartPr>
            <p14:xfrm>
              <a:off x="3420126" y="4121448"/>
              <a:ext cx="2414880" cy="295200"/>
            </p14:xfrm>
          </p:contentPart>
        </mc:Choice>
        <mc:Fallback xmlns="">
          <p:pic>
            <p:nvPicPr>
              <p:cNvPr id="13" name="Ink 12"/>
              <p:cNvPicPr/>
              <p:nvPr/>
            </p:nvPicPr>
            <p:blipFill>
              <a:blip r:embed="rId7"/>
              <a:stretch>
                <a:fillRect/>
              </a:stretch>
            </p:blipFill>
            <p:spPr>
              <a:xfrm>
                <a:off x="3396006" y="4097328"/>
                <a:ext cx="246312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p14:cNvContentPartPr/>
              <p14:nvPr/>
            </p14:nvContentPartPr>
            <p14:xfrm>
              <a:off x="5967846" y="4369848"/>
              <a:ext cx="10800" cy="185400"/>
            </p14:xfrm>
          </p:contentPart>
        </mc:Choice>
        <mc:Fallback xmlns="">
          <p:pic>
            <p:nvPicPr>
              <p:cNvPr id="15" name="Ink 14"/>
              <p:cNvPicPr/>
              <p:nvPr/>
            </p:nvPicPr>
            <p:blipFill>
              <a:blip r:embed="rId9"/>
              <a:stretch>
                <a:fillRect/>
              </a:stretch>
            </p:blipFill>
            <p:spPr>
              <a:xfrm>
                <a:off x="5943726" y="4345728"/>
                <a:ext cx="590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p14:cNvContentPartPr/>
              <p14:nvPr/>
            </p14:nvContentPartPr>
            <p14:xfrm>
              <a:off x="6049206" y="1807728"/>
              <a:ext cx="199080" cy="52200"/>
            </p14:xfrm>
          </p:contentPart>
        </mc:Choice>
        <mc:Fallback xmlns="">
          <p:pic>
            <p:nvPicPr>
              <p:cNvPr id="19" name="Ink 18"/>
              <p:cNvPicPr/>
              <p:nvPr/>
            </p:nvPicPr>
            <p:blipFill>
              <a:blip r:embed="rId11"/>
              <a:stretch>
                <a:fillRect/>
              </a:stretch>
            </p:blipFill>
            <p:spPr>
              <a:xfrm>
                <a:off x="6026886" y="1784328"/>
                <a:ext cx="23004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p14:cNvContentPartPr/>
              <p14:nvPr/>
            </p14:nvContentPartPr>
            <p14:xfrm>
              <a:off x="4550526" y="2992128"/>
              <a:ext cx="360" cy="360"/>
            </p14:xfrm>
          </p:contentPart>
        </mc:Choice>
        <mc:Fallback xmlns="">
          <p:pic>
            <p:nvPicPr>
              <p:cNvPr id="22" name="Ink 21"/>
              <p:cNvPicPr/>
              <p:nvPr/>
            </p:nvPicPr>
            <p:blipFill>
              <a:blip r:embed="rId13"/>
              <a:stretch>
                <a:fillRect/>
              </a:stretch>
            </p:blipFill>
            <p:spPr>
              <a:xfrm>
                <a:off x="4526406" y="2968008"/>
                <a:ext cx="4860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p14:cNvContentPartPr/>
              <p14:nvPr/>
            </p14:nvContentPartPr>
            <p14:xfrm>
              <a:off x="5731128" y="2537198"/>
              <a:ext cx="2278440" cy="542160"/>
            </p14:xfrm>
          </p:contentPart>
        </mc:Choice>
        <mc:Fallback xmlns="">
          <p:pic>
            <p:nvPicPr>
              <p:cNvPr id="9" name="Ink 8"/>
              <p:cNvPicPr/>
              <p:nvPr/>
            </p:nvPicPr>
            <p:blipFill>
              <a:blip r:embed="rId15"/>
              <a:stretch>
                <a:fillRect/>
              </a:stretch>
            </p:blipFill>
            <p:spPr>
              <a:xfrm>
                <a:off x="5707728" y="2516332"/>
                <a:ext cx="2310840" cy="58461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p14:cNvContentPartPr/>
              <p14:nvPr/>
            </p14:nvContentPartPr>
            <p14:xfrm>
              <a:off x="3745481" y="948878"/>
              <a:ext cx="2246040" cy="442800"/>
            </p14:xfrm>
          </p:contentPart>
        </mc:Choice>
        <mc:Fallback xmlns="">
          <p:pic>
            <p:nvPicPr>
              <p:cNvPr id="27" name="Ink 26"/>
              <p:cNvPicPr/>
              <p:nvPr/>
            </p:nvPicPr>
            <p:blipFill>
              <a:blip r:embed="rId17"/>
              <a:stretch>
                <a:fillRect/>
              </a:stretch>
            </p:blipFill>
            <p:spPr>
              <a:xfrm>
                <a:off x="3721721" y="926918"/>
                <a:ext cx="2296800" cy="488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4" name="Ink 33"/>
              <p14:cNvContentPartPr/>
              <p14:nvPr/>
            </p14:nvContentPartPr>
            <p14:xfrm>
              <a:off x="2128001" y="1798118"/>
              <a:ext cx="252360" cy="84960"/>
            </p14:xfrm>
          </p:contentPart>
        </mc:Choice>
        <mc:Fallback xmlns="">
          <p:pic>
            <p:nvPicPr>
              <p:cNvPr id="34" name="Ink 33"/>
              <p:cNvPicPr/>
              <p:nvPr/>
            </p:nvPicPr>
            <p:blipFill>
              <a:blip r:embed="rId19"/>
              <a:stretch>
                <a:fillRect/>
              </a:stretch>
            </p:blipFill>
            <p:spPr>
              <a:xfrm>
                <a:off x="2112521" y="1781918"/>
                <a:ext cx="27972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7" name="Ink 36"/>
              <p14:cNvContentPartPr/>
              <p14:nvPr/>
            </p14:nvContentPartPr>
            <p14:xfrm>
              <a:off x="5067648" y="2782718"/>
              <a:ext cx="411480" cy="213840"/>
            </p14:xfrm>
          </p:contentPart>
        </mc:Choice>
        <mc:Fallback xmlns="">
          <p:pic>
            <p:nvPicPr>
              <p:cNvPr id="37" name="Ink 36"/>
              <p:cNvPicPr/>
              <p:nvPr/>
            </p:nvPicPr>
            <p:blipFill>
              <a:blip r:embed="rId21"/>
              <a:stretch>
                <a:fillRect/>
              </a:stretch>
            </p:blipFill>
            <p:spPr>
              <a:xfrm>
                <a:off x="5044248" y="2764358"/>
                <a:ext cx="456480" cy="252000"/>
              </a:xfrm>
              <a:prstGeom prst="rect">
                <a:avLst/>
              </a:prstGeom>
            </p:spPr>
          </p:pic>
        </mc:Fallback>
      </mc:AlternateContent>
      <p:sp>
        <p:nvSpPr>
          <p:cNvPr id="38" name="Slide Number Placeholder 37"/>
          <p:cNvSpPr>
            <a:spLocks noGrp="1"/>
          </p:cNvSpPr>
          <p:nvPr>
            <p:ph type="sldNum" sz="quarter" idx="12"/>
          </p:nvPr>
        </p:nvSpPr>
        <p:spPr/>
        <p:txBody>
          <a:bodyPr/>
          <a:lstStyle/>
          <a:p>
            <a:fld id="{7200A3B2-4775-4E96-A30B-AD2D86D8F35C}" type="slidenum">
              <a:rPr lang="en-US" smtClean="0"/>
              <a:t>39</a:t>
            </a:fld>
            <a:endParaRPr lang="en-US"/>
          </a:p>
        </p:txBody>
      </p:sp>
    </p:spTree>
    <p:extLst>
      <p:ext uri="{BB962C8B-B14F-4D97-AF65-F5344CB8AC3E}">
        <p14:creationId xmlns:p14="http://schemas.microsoft.com/office/powerpoint/2010/main" val="1976557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r>
              <a:rPr lang="en-US" b="1" dirty="0" smtClean="0"/>
              <a:t>Importance of the “IF</a:t>
            </a:r>
            <a:r>
              <a:rPr lang="en-US" dirty="0" smtClean="0"/>
              <a:t>”: </a:t>
            </a:r>
            <a:r>
              <a:rPr lang="en-US" b="1" dirty="0" smtClean="0"/>
              <a:t>score card</a:t>
            </a:r>
            <a:endParaRPr lang="en-US" b="1" dirty="0"/>
          </a:p>
        </p:txBody>
      </p:sp>
      <p:sp>
        <p:nvSpPr>
          <p:cNvPr id="3" name="Content Placeholder 2"/>
          <p:cNvSpPr>
            <a:spLocks noGrp="1"/>
          </p:cNvSpPr>
          <p:nvPr>
            <p:ph idx="1"/>
          </p:nvPr>
        </p:nvSpPr>
        <p:spPr>
          <a:xfrm>
            <a:off x="76200" y="914400"/>
            <a:ext cx="9067800" cy="5211763"/>
          </a:xfrm>
          <a:ln>
            <a:solidFill>
              <a:srgbClr val="C00000"/>
            </a:solidFill>
          </a:ln>
        </p:spPr>
        <p:txBody>
          <a:bodyPr>
            <a:normAutofit lnSpcReduction="10000"/>
          </a:bodyPr>
          <a:lstStyle/>
          <a:p>
            <a:r>
              <a:rPr lang="en-US" b="1" dirty="0" smtClean="0"/>
              <a:t>Beta decay =&gt; Gf =&gt; W….</a:t>
            </a:r>
          </a:p>
          <a:p>
            <a:r>
              <a:rPr lang="en-US" b="1" dirty="0" smtClean="0"/>
              <a:t>Huge suppression of KL =&gt; mu </a:t>
            </a:r>
            <a:r>
              <a:rPr lang="en-US" b="1" dirty="0" err="1" smtClean="0"/>
              <a:t>mu</a:t>
            </a:r>
            <a:r>
              <a:rPr lang="en-US" b="1" dirty="0" smtClean="0"/>
              <a:t>; miniscule </a:t>
            </a:r>
            <a:r>
              <a:rPr lang="el-GR" b="1" dirty="0" smtClean="0"/>
              <a:t>Δ</a:t>
            </a:r>
            <a:r>
              <a:rPr lang="en-US" b="1" dirty="0" err="1" smtClean="0"/>
              <a:t>mK</a:t>
            </a:r>
            <a:r>
              <a:rPr lang="en-US" b="1" dirty="0" smtClean="0"/>
              <a:t>=&gt; charm </a:t>
            </a:r>
          </a:p>
          <a:p>
            <a:r>
              <a:rPr lang="en-US" b="1" dirty="0" smtClean="0"/>
              <a:t>KL =&gt;2 pi but very rarely; mostly to 3pi =&gt;CP violation =&gt; 3 families</a:t>
            </a:r>
          </a:p>
          <a:p>
            <a:r>
              <a:rPr lang="en-US" b="1" dirty="0" smtClean="0"/>
              <a:t>Largish </a:t>
            </a:r>
            <a:r>
              <a:rPr lang="en-US" b="1" dirty="0" err="1" smtClean="0"/>
              <a:t>Bd</a:t>
            </a:r>
            <a:r>
              <a:rPr lang="en-US" b="1" dirty="0" smtClean="0"/>
              <a:t> –mixing =&gt; large top mass</a:t>
            </a:r>
          </a:p>
          <a:p>
            <a:r>
              <a:rPr lang="en-US" b="1" dirty="0" err="1"/>
              <a:t>e</a:t>
            </a:r>
            <a:r>
              <a:rPr lang="en-US" b="1" dirty="0" err="1" smtClean="0"/>
              <a:t>tc</a:t>
            </a:r>
            <a:r>
              <a:rPr lang="en-US" b="1" dirty="0" smtClean="0"/>
              <a:t>…….</a:t>
            </a:r>
          </a:p>
          <a:p>
            <a:r>
              <a:rPr lang="en-US" b="1" dirty="0" smtClean="0"/>
              <a:t>=&gt; </a:t>
            </a:r>
            <a:r>
              <a:rPr lang="en-US" sz="2200" b="1" dirty="0" smtClean="0">
                <a:solidFill>
                  <a:srgbClr val="7030A0"/>
                </a:solidFill>
              </a:rPr>
              <a:t>extremely unwise to put all eggs in HEF</a:t>
            </a:r>
          </a:p>
          <a:p>
            <a:r>
              <a:rPr lang="en-US" sz="1900" b="1" dirty="0" smtClean="0"/>
              <a:t> </a:t>
            </a:r>
            <a:r>
              <a:rPr lang="en-US" sz="2200" b="1" dirty="0" smtClean="0">
                <a:solidFill>
                  <a:srgbClr val="C00000"/>
                </a:solidFill>
              </a:rPr>
              <a:t>info from IF complementary to HEF can be a crucial guide</a:t>
            </a:r>
          </a:p>
          <a:p>
            <a:pPr marL="0" indent="0" algn="r">
              <a:buNone/>
            </a:pPr>
            <a:r>
              <a:rPr lang="en-US" sz="2200" b="1" dirty="0">
                <a:solidFill>
                  <a:srgbClr val="C00000"/>
                </a:solidFill>
              </a:rPr>
              <a:t> </a:t>
            </a:r>
            <a:r>
              <a:rPr lang="en-US" sz="2200" b="1" dirty="0" smtClean="0">
                <a:solidFill>
                  <a:srgbClr val="C00000"/>
                </a:solidFill>
              </a:rPr>
              <a:t>   for pointing to new thresholds as well as to provide important clues </a:t>
            </a:r>
          </a:p>
          <a:p>
            <a:pPr marL="0" indent="0" algn="r">
              <a:buNone/>
            </a:pPr>
            <a:r>
              <a:rPr lang="en-US" sz="2200" b="1" dirty="0" smtClean="0">
                <a:solidFill>
                  <a:srgbClr val="C00000"/>
                </a:solidFill>
              </a:rPr>
              <a:t>to the nature of the signals there from</a:t>
            </a:r>
          </a:p>
          <a:p>
            <a:pPr algn="r"/>
            <a:endParaRPr lang="en-US" sz="1900"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35" name="Ink 34"/>
              <p14:cNvContentPartPr/>
              <p14:nvPr/>
            </p14:nvContentPartPr>
            <p14:xfrm>
              <a:off x="4249387" y="3757140"/>
              <a:ext cx="4469040" cy="979200"/>
            </p14:xfrm>
          </p:contentPart>
        </mc:Choice>
        <mc:Fallback xmlns="">
          <p:pic>
            <p:nvPicPr>
              <p:cNvPr id="35" name="Ink 34"/>
              <p:cNvPicPr/>
              <p:nvPr/>
            </p:nvPicPr>
            <p:blipFill>
              <a:blip r:embed="rId5"/>
              <a:stretch>
                <a:fillRect/>
              </a:stretch>
            </p:blipFill>
            <p:spPr>
              <a:xfrm>
                <a:off x="4232467" y="3738780"/>
                <a:ext cx="4514400" cy="102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p14:cNvContentPartPr/>
              <p14:nvPr/>
            </p14:nvContentPartPr>
            <p14:xfrm>
              <a:off x="5290020" y="1911370"/>
              <a:ext cx="858960" cy="228960"/>
            </p14:xfrm>
          </p:contentPart>
        </mc:Choice>
        <mc:Fallback xmlns="">
          <p:pic>
            <p:nvPicPr>
              <p:cNvPr id="13" name="Ink 12"/>
              <p:cNvPicPr/>
              <p:nvPr/>
            </p:nvPicPr>
            <p:blipFill>
              <a:blip r:embed="rId7"/>
              <a:stretch>
                <a:fillRect/>
              </a:stretch>
            </p:blipFill>
            <p:spPr>
              <a:xfrm>
                <a:off x="5265900" y="1893010"/>
                <a:ext cx="89964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p14:cNvContentPartPr/>
              <p14:nvPr/>
            </p14:nvContentPartPr>
            <p14:xfrm>
              <a:off x="6223500" y="1913890"/>
              <a:ext cx="181080" cy="504000"/>
            </p14:xfrm>
          </p:contentPart>
        </mc:Choice>
        <mc:Fallback xmlns="">
          <p:pic>
            <p:nvPicPr>
              <p:cNvPr id="21" name="Ink 20"/>
              <p:cNvPicPr/>
              <p:nvPr/>
            </p:nvPicPr>
            <p:blipFill>
              <a:blip r:embed="rId9"/>
              <a:stretch>
                <a:fillRect/>
              </a:stretch>
            </p:blipFill>
            <p:spPr>
              <a:xfrm>
                <a:off x="6203340" y="1892290"/>
                <a:ext cx="223560" cy="544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p14:cNvContentPartPr/>
              <p14:nvPr/>
            </p14:nvContentPartPr>
            <p14:xfrm>
              <a:off x="6417180" y="1765930"/>
              <a:ext cx="2256840" cy="612360"/>
            </p14:xfrm>
          </p:contentPart>
        </mc:Choice>
        <mc:Fallback xmlns="">
          <p:pic>
            <p:nvPicPr>
              <p:cNvPr id="22" name="Ink 21"/>
              <p:cNvPicPr/>
              <p:nvPr/>
            </p:nvPicPr>
            <p:blipFill>
              <a:blip r:embed="rId11"/>
              <a:stretch>
                <a:fillRect/>
              </a:stretch>
            </p:blipFill>
            <p:spPr>
              <a:xfrm>
                <a:off x="6394500" y="1738570"/>
                <a:ext cx="2304000" cy="665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Ink 33"/>
              <p14:cNvContentPartPr/>
              <p14:nvPr/>
            </p14:nvContentPartPr>
            <p14:xfrm>
              <a:off x="8918100" y="5100610"/>
              <a:ext cx="139680" cy="199800"/>
            </p14:xfrm>
          </p:contentPart>
        </mc:Choice>
        <mc:Fallback xmlns="">
          <p:pic>
            <p:nvPicPr>
              <p:cNvPr id="34" name="Ink 33"/>
              <p:cNvPicPr/>
              <p:nvPr/>
            </p:nvPicPr>
            <p:blipFill>
              <a:blip r:embed="rId13"/>
              <a:stretch>
                <a:fillRect/>
              </a:stretch>
            </p:blipFill>
            <p:spPr>
              <a:xfrm>
                <a:off x="8893980" y="5076490"/>
                <a:ext cx="187920" cy="248040"/>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4</a:t>
            </a:fld>
            <a:endParaRPr lang="en-US"/>
          </a:p>
        </p:txBody>
      </p:sp>
    </p:spTree>
    <p:extLst>
      <p:ext uri="{BB962C8B-B14F-4D97-AF65-F5344CB8AC3E}">
        <p14:creationId xmlns:p14="http://schemas.microsoft.com/office/powerpoint/2010/main" val="37070412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00" y="-130629"/>
            <a:ext cx="8229600" cy="1417638"/>
          </a:xfrm>
        </p:spPr>
        <p:txBody>
          <a:bodyPr/>
          <a:lstStyle/>
          <a:p>
            <a:r>
              <a:rPr lang="en-US" b="1" dirty="0" smtClean="0"/>
              <a:t>Lattice &amp; the IF</a:t>
            </a:r>
            <a:endParaRPr lang="en-US" b="1" dirty="0"/>
          </a:p>
        </p:txBody>
      </p:sp>
      <p:sp>
        <p:nvSpPr>
          <p:cNvPr id="3" name="Content Placeholder 2"/>
          <p:cNvSpPr>
            <a:spLocks noGrp="1"/>
          </p:cNvSpPr>
          <p:nvPr>
            <p:ph idx="1"/>
          </p:nvPr>
        </p:nvSpPr>
        <p:spPr>
          <a:xfrm>
            <a:off x="0" y="990600"/>
            <a:ext cx="8686800" cy="5135563"/>
          </a:xfrm>
        </p:spPr>
        <p:txBody>
          <a:bodyPr>
            <a:normAutofit lnSpcReduction="10000"/>
          </a:bodyPr>
          <a:lstStyle/>
          <a:p>
            <a:r>
              <a:rPr lang="en-US" b="1" dirty="0"/>
              <a:t>Search for NP via redundant precise measurements &amp; precise lattice  studies via the </a:t>
            </a:r>
            <a:r>
              <a:rPr lang="en-US" b="1" dirty="0" smtClean="0"/>
              <a:t>UT</a:t>
            </a:r>
            <a:r>
              <a:rPr lang="en-US" b="1" dirty="0"/>
              <a:t> </a:t>
            </a:r>
            <a:endParaRPr lang="en-US" b="1" dirty="0" smtClean="0"/>
          </a:p>
          <a:p>
            <a:endParaRPr lang="en-US" b="1" dirty="0" smtClean="0"/>
          </a:p>
          <a:p>
            <a:r>
              <a:rPr lang="en-US" b="1" dirty="0" smtClean="0"/>
              <a:t>lattice </a:t>
            </a:r>
            <a:r>
              <a:rPr lang="en-US" b="1" dirty="0"/>
              <a:t>on-going </a:t>
            </a:r>
            <a:r>
              <a:rPr lang="en-US" b="1" dirty="0" smtClean="0"/>
              <a:t>[for a long, long, long time] eps</a:t>
            </a:r>
            <a:r>
              <a:rPr lang="en-US" b="1" dirty="0"/>
              <a:t>’ effort </a:t>
            </a:r>
            <a:endParaRPr lang="en-US" b="1" dirty="0" smtClean="0"/>
          </a:p>
          <a:p>
            <a:endParaRPr lang="en-US" b="1" dirty="0"/>
          </a:p>
          <a:p>
            <a:r>
              <a:rPr lang="en-US" b="1" dirty="0"/>
              <a:t>progress in non-local, LD, Matrix </a:t>
            </a:r>
            <a:r>
              <a:rPr lang="en-US" b="1" dirty="0" smtClean="0"/>
              <a:t>elements</a:t>
            </a:r>
          </a:p>
          <a:p>
            <a:pPr marL="0" indent="0">
              <a:buNone/>
            </a:pPr>
            <a:endParaRPr lang="en-US" b="1" dirty="0"/>
          </a:p>
          <a:p>
            <a:r>
              <a:rPr lang="en-US" b="1" dirty="0"/>
              <a:t>some new applications of LQCD to </a:t>
            </a:r>
            <a:r>
              <a:rPr lang="en-US" b="1" dirty="0" err="1"/>
              <a:t>pheno</a:t>
            </a:r>
            <a:endParaRPr lang="en-US" b="1" dirty="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4" name="Ink 13"/>
              <p14:cNvContentPartPr/>
              <p14:nvPr/>
            </p14:nvContentPartPr>
            <p14:xfrm>
              <a:off x="4240394" y="4960509"/>
              <a:ext cx="1580400" cy="376200"/>
            </p14:xfrm>
          </p:contentPart>
        </mc:Choice>
        <mc:Fallback xmlns="">
          <p:pic>
            <p:nvPicPr>
              <p:cNvPr id="14" name="Ink 13"/>
              <p:cNvPicPr/>
              <p:nvPr/>
            </p:nvPicPr>
            <p:blipFill>
              <a:blip r:embed="rId3"/>
              <a:stretch>
                <a:fillRect/>
              </a:stretch>
            </p:blipFill>
            <p:spPr>
              <a:xfrm>
                <a:off x="4221674" y="4944669"/>
                <a:ext cx="161496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7" name="Ink 26"/>
              <p14:cNvContentPartPr/>
              <p14:nvPr/>
            </p14:nvContentPartPr>
            <p14:xfrm>
              <a:off x="1763954" y="1866669"/>
              <a:ext cx="7094160" cy="1981800"/>
            </p14:xfrm>
          </p:contentPart>
        </mc:Choice>
        <mc:Fallback xmlns="">
          <p:pic>
            <p:nvPicPr>
              <p:cNvPr id="27" name="Ink 26"/>
              <p:cNvPicPr/>
              <p:nvPr/>
            </p:nvPicPr>
            <p:blipFill>
              <a:blip r:embed="rId5"/>
              <a:stretch>
                <a:fillRect/>
              </a:stretch>
            </p:blipFill>
            <p:spPr>
              <a:xfrm>
                <a:off x="1739114" y="1847949"/>
                <a:ext cx="7134840" cy="2025360"/>
              </a:xfrm>
              <a:prstGeom prst="rect">
                <a:avLst/>
              </a:prstGeom>
            </p:spPr>
          </p:pic>
        </mc:Fallback>
      </mc:AlternateContent>
      <p:sp>
        <p:nvSpPr>
          <p:cNvPr id="86" name="Slide Number Placeholder 85"/>
          <p:cNvSpPr>
            <a:spLocks noGrp="1"/>
          </p:cNvSpPr>
          <p:nvPr>
            <p:ph type="sldNum" sz="quarter" idx="12"/>
          </p:nvPr>
        </p:nvSpPr>
        <p:spPr/>
        <p:txBody>
          <a:bodyPr/>
          <a:lstStyle/>
          <a:p>
            <a:fld id="{7200A3B2-4775-4E96-A30B-AD2D86D8F35C}" type="slidenum">
              <a:rPr lang="en-US" smtClean="0"/>
              <a:t>40</a:t>
            </a:fld>
            <a:endParaRPr lang="en-US"/>
          </a:p>
        </p:txBody>
      </p:sp>
    </p:spTree>
    <p:extLst>
      <p:ext uri="{BB962C8B-B14F-4D97-AF65-F5344CB8AC3E}">
        <p14:creationId xmlns:p14="http://schemas.microsoft.com/office/powerpoint/2010/main" val="34914921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3" y="58739"/>
            <a:ext cx="6543675" cy="673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948187" y="739260"/>
              <a:ext cx="7419240" cy="494280"/>
            </p14:xfrm>
          </p:contentPart>
        </mc:Choice>
        <mc:Fallback xmlns="">
          <p:pic>
            <p:nvPicPr>
              <p:cNvPr id="11" name="Ink 10"/>
              <p:cNvPicPr/>
              <p:nvPr/>
            </p:nvPicPr>
            <p:blipFill>
              <a:blip r:embed="rId4"/>
              <a:stretch>
                <a:fillRect/>
              </a:stretch>
            </p:blipFill>
            <p:spPr>
              <a:xfrm>
                <a:off x="928747" y="719460"/>
                <a:ext cx="7452000" cy="53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965448" y="88118"/>
              <a:ext cx="6600240" cy="494280"/>
            </p14:xfrm>
          </p:contentPart>
        </mc:Choice>
        <mc:Fallback xmlns="">
          <p:pic>
            <p:nvPicPr>
              <p:cNvPr id="9" name="Ink 8"/>
              <p:cNvPicPr/>
              <p:nvPr/>
            </p:nvPicPr>
            <p:blipFill>
              <a:blip r:embed="rId6"/>
              <a:stretch>
                <a:fillRect/>
              </a:stretch>
            </p:blipFill>
            <p:spPr>
              <a:xfrm>
                <a:off x="943128" y="64718"/>
                <a:ext cx="6647760" cy="549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 name="Ink 40"/>
              <p14:cNvContentPartPr/>
              <p14:nvPr/>
            </p14:nvContentPartPr>
            <p14:xfrm>
              <a:off x="6594408" y="3023198"/>
              <a:ext cx="360" cy="360"/>
            </p14:xfrm>
          </p:contentPart>
        </mc:Choice>
        <mc:Fallback xmlns="">
          <p:pic>
            <p:nvPicPr>
              <p:cNvPr id="41" name="Ink 40"/>
              <p:cNvPicPr/>
              <p:nvPr/>
            </p:nvPicPr>
            <p:blipFill>
              <a:blip r:embed="rId8"/>
              <a:stretch>
                <a:fillRect/>
              </a:stretch>
            </p:blipFill>
            <p:spPr>
              <a:xfrm>
                <a:off x="6570288" y="2999078"/>
                <a:ext cx="4860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4" name="Ink 53"/>
              <p14:cNvContentPartPr/>
              <p14:nvPr/>
            </p14:nvContentPartPr>
            <p14:xfrm>
              <a:off x="6852168" y="3007358"/>
              <a:ext cx="36000" cy="4320"/>
            </p14:xfrm>
          </p:contentPart>
        </mc:Choice>
        <mc:Fallback xmlns="">
          <p:pic>
            <p:nvPicPr>
              <p:cNvPr id="54" name="Ink 53"/>
              <p:cNvPicPr/>
              <p:nvPr/>
            </p:nvPicPr>
            <p:blipFill>
              <a:blip r:embed="rId10"/>
              <a:stretch>
                <a:fillRect/>
              </a:stretch>
            </p:blipFill>
            <p:spPr>
              <a:xfrm>
                <a:off x="6828048" y="2983238"/>
                <a:ext cx="84240" cy="5256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41</a:t>
            </a:fld>
            <a:endParaRPr lang="en-US"/>
          </a:p>
        </p:txBody>
      </p:sp>
    </p:spTree>
    <p:extLst>
      <p:ext uri="{BB962C8B-B14F-4D97-AF65-F5344CB8AC3E}">
        <p14:creationId xmlns:p14="http://schemas.microsoft.com/office/powerpoint/2010/main" val="4011322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25" y="1447800"/>
            <a:ext cx="4367213" cy="475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1981200"/>
            <a:ext cx="23622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Looks great; but looks </a:t>
            </a:r>
          </a:p>
          <a:p>
            <a:pPr algn="ctr"/>
            <a:r>
              <a:rPr lang="en-US" dirty="0"/>
              <a:t>c</a:t>
            </a:r>
            <a:r>
              <a:rPr lang="en-US" dirty="0" smtClean="0"/>
              <a:t>an be deceiving…</a:t>
            </a:r>
          </a:p>
          <a:p>
            <a:pPr algn="ctr"/>
            <a:r>
              <a:rPr lang="en-US" dirty="0" smtClean="0"/>
              <a:t>In fact at level of O(2</a:t>
            </a:r>
            <a:r>
              <a:rPr lang="el-GR" dirty="0" smtClean="0"/>
              <a:t>σ</a:t>
            </a:r>
            <a:r>
              <a:rPr lang="en-US" dirty="0" smtClean="0"/>
              <a:t>)</a:t>
            </a:r>
          </a:p>
          <a:p>
            <a:pPr algn="ctr"/>
            <a:r>
              <a:rPr lang="en-US" dirty="0"/>
              <a:t>t</a:t>
            </a:r>
            <a:r>
              <a:rPr lang="en-US" dirty="0" smtClean="0"/>
              <a:t>ension(s) exist</a:t>
            </a:r>
            <a:endParaRPr lang="en-US" dirty="0"/>
          </a:p>
        </p:txBody>
      </p:sp>
      <p:sp>
        <p:nvSpPr>
          <p:cNvPr id="5" name="Rectangle 4"/>
          <p:cNvSpPr/>
          <p:nvPr/>
        </p:nvSpPr>
        <p:spPr>
          <a:xfrm>
            <a:off x="457200" y="4191000"/>
            <a:ext cx="20574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O(10-15%) </a:t>
            </a:r>
            <a:r>
              <a:rPr lang="en-US" dirty="0"/>
              <a:t>new physics is possible</a:t>
            </a:r>
          </a:p>
          <a:p>
            <a:pPr algn="ctr"/>
            <a:r>
              <a:rPr lang="en-US" dirty="0"/>
              <a:t>and is </a:t>
            </a:r>
            <a:r>
              <a:rPr lang="en-US" dirty="0" smtClean="0"/>
              <a:t>HUGE!</a:t>
            </a:r>
            <a:endParaRPr lang="en-US" dirty="0"/>
          </a:p>
        </p:txBody>
      </p:sp>
      <p:sp>
        <p:nvSpPr>
          <p:cNvPr id="6" name="Rectangle 5"/>
          <p:cNvSpPr/>
          <p:nvPr/>
        </p:nvSpPr>
        <p:spPr>
          <a:xfrm>
            <a:off x="1143000" y="381000"/>
            <a:ext cx="7772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t>Use </a:t>
            </a:r>
            <a:r>
              <a:rPr lang="en-US" sz="2100" b="1" dirty="0" err="1" smtClean="0"/>
              <a:t>exptal</a:t>
            </a:r>
            <a:r>
              <a:rPr lang="en-US" sz="2100" b="1" dirty="0" smtClean="0"/>
              <a:t> data + lattice WME to test SM &amp; search for new physics</a:t>
            </a:r>
            <a:endParaRPr lang="en-US" sz="2100" b="1" dirty="0"/>
          </a:p>
        </p:txBody>
      </p:sp>
      <p:sp>
        <p:nvSpPr>
          <p:cNvPr id="7" name="Slide Number Placeholder 6"/>
          <p:cNvSpPr>
            <a:spLocks noGrp="1"/>
          </p:cNvSpPr>
          <p:nvPr>
            <p:ph type="sldNum" sz="quarter" idx="12"/>
          </p:nvPr>
        </p:nvSpPr>
        <p:spPr/>
        <p:txBody>
          <a:bodyPr/>
          <a:lstStyle/>
          <a:p>
            <a:fld id="{7200A3B2-4775-4E96-A30B-AD2D86D8F35C}" type="slidenum">
              <a:rPr lang="en-US" smtClean="0"/>
              <a:t>42</a:t>
            </a:fld>
            <a:endParaRPr lang="en-US"/>
          </a:p>
        </p:txBody>
      </p:sp>
    </p:spTree>
    <p:extLst>
      <p:ext uri="{BB962C8B-B14F-4D97-AF65-F5344CB8AC3E}">
        <p14:creationId xmlns:p14="http://schemas.microsoft.com/office/powerpoint/2010/main" val="39523406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8501"/>
          <a:stretch>
            <a:fillRect/>
          </a:stretch>
        </p:blipFill>
        <p:spPr bwMode="auto">
          <a:xfrm>
            <a:off x="1428750" y="117477"/>
            <a:ext cx="4401741"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9" name="Text Box 3"/>
          <p:cNvSpPr txBox="1">
            <a:spLocks noChangeArrowheads="1"/>
          </p:cNvSpPr>
          <p:nvPr/>
        </p:nvSpPr>
        <p:spPr bwMode="auto">
          <a:xfrm>
            <a:off x="6000750" y="533400"/>
            <a:ext cx="200025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Critical Role of the B factories in the verification of the KM hypothesis was recognized and cited by the Nobel Foundation</a:t>
            </a:r>
          </a:p>
        </p:txBody>
      </p:sp>
      <p:sp>
        <p:nvSpPr>
          <p:cNvPr id="111620" name="Text Box 4"/>
          <p:cNvSpPr txBox="1">
            <a:spLocks noChangeArrowheads="1"/>
          </p:cNvSpPr>
          <p:nvPr/>
        </p:nvSpPr>
        <p:spPr bwMode="auto">
          <a:xfrm>
            <a:off x="6000750" y="3352800"/>
            <a:ext cx="17145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3300"/>
                </a:solidFill>
              </a:rPr>
              <a:t>A </a:t>
            </a:r>
            <a:r>
              <a:rPr lang="en-US"/>
              <a:t>single irreducible phase</a:t>
            </a:r>
            <a:r>
              <a:rPr lang="en-US">
                <a:solidFill>
                  <a:srgbClr val="FF3300"/>
                </a:solidFill>
              </a:rPr>
              <a:t> in the weak interaction matrix accounts for most of the </a:t>
            </a:r>
            <a:r>
              <a:rPr lang="en-US"/>
              <a:t>CPV</a:t>
            </a:r>
            <a:r>
              <a:rPr lang="en-US">
                <a:solidFill>
                  <a:srgbClr val="FF3300"/>
                </a:solidFill>
              </a:rPr>
              <a:t> observed in kaons and B’s.</a:t>
            </a:r>
          </a:p>
        </p:txBody>
      </p:sp>
      <p:sp>
        <p:nvSpPr>
          <p:cNvPr id="111621" name="Text Box 5"/>
          <p:cNvSpPr txBox="1">
            <a:spLocks noChangeArrowheads="1"/>
          </p:cNvSpPr>
          <p:nvPr/>
        </p:nvSpPr>
        <p:spPr bwMode="auto">
          <a:xfrm>
            <a:off x="5943600" y="5334002"/>
            <a:ext cx="18859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CP violating effects in the B sector are O(1) rather than O(10</a:t>
            </a:r>
            <a:r>
              <a:rPr lang="en-US" baseline="30000"/>
              <a:t>-3</a:t>
            </a:r>
            <a:r>
              <a:rPr lang="en-US"/>
              <a:t>) as in the kaon system.</a:t>
            </a:r>
          </a:p>
        </p:txBody>
      </p:sp>
      <p:sp>
        <p:nvSpPr>
          <p:cNvPr id="111622" name="Rectangle 6"/>
          <p:cNvSpPr>
            <a:spLocks noChangeArrowheads="1"/>
          </p:cNvSpPr>
          <p:nvPr/>
        </p:nvSpPr>
        <p:spPr bwMode="auto">
          <a:xfrm>
            <a:off x="5943600" y="3200400"/>
            <a:ext cx="1885950" cy="3429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4" name="Rectangle 8"/>
          <p:cNvSpPr>
            <a:spLocks noChangeArrowheads="1"/>
          </p:cNvSpPr>
          <p:nvPr/>
        </p:nvSpPr>
        <p:spPr bwMode="auto">
          <a:xfrm>
            <a:off x="5886450" y="0"/>
            <a:ext cx="211455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t>Courtesy: Tom Browder</a:t>
            </a:r>
          </a:p>
        </p:txBody>
      </p:sp>
      <mc:AlternateContent xmlns:mc="http://schemas.openxmlformats.org/markup-compatibility/2006" xmlns:p14="http://schemas.microsoft.com/office/powerpoint/2010/main">
        <mc:Choice Requires="p14">
          <p:contentPart p14:bwMode="auto" r:id="rId3">
            <p14:nvContentPartPr>
              <p14:cNvPr id="111626" name="Ink 10"/>
              <p14:cNvContentPartPr>
                <a14:cpLocks xmlns:a14="http://schemas.microsoft.com/office/drawing/2010/main" noRot="1" noChangeAspect="1" noEditPoints="1" noChangeArrowheads="1" noChangeShapeType="1"/>
              </p14:cNvContentPartPr>
              <p14:nvPr/>
            </p14:nvContentPartPr>
            <p14:xfrm>
              <a:off x="6266261" y="5078413"/>
              <a:ext cx="744140" cy="241300"/>
            </p14:xfrm>
          </p:contentPart>
        </mc:Choice>
        <mc:Fallback xmlns="">
          <p:pic>
            <p:nvPicPr>
              <p:cNvPr id="111626" name="Ink 10"/>
              <p:cNvPicPr>
                <a:picLocks noRot="1" noChangeAspect="1" noEditPoints="1" noChangeArrowheads="1" noChangeShapeType="1"/>
              </p:cNvPicPr>
              <p:nvPr/>
            </p:nvPicPr>
            <p:blipFill>
              <a:blip r:embed="rId4"/>
              <a:stretch>
                <a:fillRect/>
              </a:stretch>
            </p:blipFill>
            <p:spPr>
              <a:xfrm>
                <a:off x="8351414" y="5073371"/>
                <a:ext cx="999387" cy="25354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8154270" y="3449520"/>
              <a:ext cx="100710" cy="2791080"/>
            </p14:xfrm>
          </p:contentPart>
        </mc:Choice>
        <mc:Fallback xmlns="">
          <p:pic>
            <p:nvPicPr>
              <p:cNvPr id="2" name="Ink 1"/>
              <p:cNvPicPr/>
              <p:nvPr/>
            </p:nvPicPr>
            <p:blipFill>
              <a:blip r:embed="rId6"/>
              <a:stretch>
                <a:fillRect/>
              </a:stretch>
            </p:blipFill>
            <p:spPr>
              <a:xfrm>
                <a:off x="10844355" y="3434400"/>
                <a:ext cx="184545" cy="2833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p14:cNvContentPartPr/>
              <p14:nvPr/>
            </p14:nvContentPartPr>
            <p14:xfrm>
              <a:off x="8303310" y="3263760"/>
              <a:ext cx="206280" cy="3256920"/>
            </p14:xfrm>
          </p:contentPart>
        </mc:Choice>
        <mc:Fallback xmlns="">
          <p:pic>
            <p:nvPicPr>
              <p:cNvPr id="3" name="Ink 2"/>
              <p:cNvPicPr/>
              <p:nvPr/>
            </p:nvPicPr>
            <p:blipFill>
              <a:blip r:embed="rId8"/>
              <a:stretch>
                <a:fillRect/>
              </a:stretch>
            </p:blipFill>
            <p:spPr>
              <a:xfrm>
                <a:off x="11048760" y="3245040"/>
                <a:ext cx="322920" cy="3306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p14:cNvContentPartPr/>
              <p14:nvPr/>
            </p14:nvContentPartPr>
            <p14:xfrm>
              <a:off x="7704450" y="6332400"/>
              <a:ext cx="602100" cy="97200"/>
            </p14:xfrm>
          </p:contentPart>
        </mc:Choice>
        <mc:Fallback xmlns="">
          <p:pic>
            <p:nvPicPr>
              <p:cNvPr id="4" name="Ink 3"/>
              <p:cNvPicPr/>
              <p:nvPr/>
            </p:nvPicPr>
            <p:blipFill>
              <a:blip r:embed="rId10"/>
              <a:stretch>
                <a:fillRect/>
              </a:stretch>
            </p:blipFill>
            <p:spPr>
              <a:xfrm>
                <a:off x="10254960" y="6315840"/>
                <a:ext cx="84096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p14:cNvContentPartPr/>
              <p14:nvPr/>
            </p14:nvContentPartPr>
            <p14:xfrm>
              <a:off x="7844040" y="6185160"/>
              <a:ext cx="248130" cy="328320"/>
            </p14:xfrm>
          </p:contentPart>
        </mc:Choice>
        <mc:Fallback xmlns="">
          <p:pic>
            <p:nvPicPr>
              <p:cNvPr id="5" name="Ink 4"/>
              <p:cNvPicPr/>
              <p:nvPr/>
            </p:nvPicPr>
            <p:blipFill>
              <a:blip r:embed="rId12"/>
              <a:stretch>
                <a:fillRect/>
              </a:stretch>
            </p:blipFill>
            <p:spPr>
              <a:xfrm>
                <a:off x="10433160" y="6164640"/>
                <a:ext cx="37980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p14:cNvContentPartPr/>
              <p14:nvPr/>
            </p14:nvContentPartPr>
            <p14:xfrm>
              <a:off x="8482590" y="6021720"/>
              <a:ext cx="75600" cy="374040"/>
            </p14:xfrm>
          </p:contentPart>
        </mc:Choice>
        <mc:Fallback xmlns="">
          <p:pic>
            <p:nvPicPr>
              <p:cNvPr id="6" name="Ink 5"/>
              <p:cNvPicPr/>
              <p:nvPr/>
            </p:nvPicPr>
            <p:blipFill>
              <a:blip r:embed="rId14"/>
              <a:stretch>
                <a:fillRect/>
              </a:stretch>
            </p:blipFill>
            <p:spPr>
              <a:xfrm>
                <a:off x="11285010" y="6000840"/>
                <a:ext cx="147433" cy="420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k 6"/>
              <p14:cNvContentPartPr/>
              <p14:nvPr/>
            </p14:nvContentPartPr>
            <p14:xfrm>
              <a:off x="8595180" y="6200280"/>
              <a:ext cx="69390" cy="158400"/>
            </p14:xfrm>
          </p:contentPart>
        </mc:Choice>
        <mc:Fallback xmlns="">
          <p:pic>
            <p:nvPicPr>
              <p:cNvPr id="7" name="Ink 6"/>
              <p:cNvPicPr/>
              <p:nvPr/>
            </p:nvPicPr>
            <p:blipFill>
              <a:blip r:embed="rId16"/>
              <a:stretch>
                <a:fillRect/>
              </a:stretch>
            </p:blipFill>
            <p:spPr>
              <a:xfrm>
                <a:off x="11435760" y="6176520"/>
                <a:ext cx="12996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p14:cNvContentPartPr/>
              <p14:nvPr/>
            </p14:nvContentPartPr>
            <p14:xfrm>
              <a:off x="8719650" y="5959080"/>
              <a:ext cx="1620" cy="6120"/>
            </p14:xfrm>
          </p:contentPart>
        </mc:Choice>
        <mc:Fallback xmlns="">
          <p:pic>
            <p:nvPicPr>
              <p:cNvPr id="8" name="Ink 7"/>
              <p:cNvPicPr/>
              <p:nvPr/>
            </p:nvPicPr>
            <p:blipFill>
              <a:blip r:embed="rId18"/>
              <a:stretch>
                <a:fillRect/>
              </a:stretch>
            </p:blipFill>
            <p:spPr>
              <a:xfrm>
                <a:off x="11601720" y="5934600"/>
                <a:ext cx="4932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 name="Ink 8"/>
              <p14:cNvContentPartPr/>
              <p14:nvPr/>
            </p14:nvContentPartPr>
            <p14:xfrm>
              <a:off x="8708310" y="5951880"/>
              <a:ext cx="12150" cy="416160"/>
            </p14:xfrm>
          </p:contentPart>
        </mc:Choice>
        <mc:Fallback xmlns="">
          <p:pic>
            <p:nvPicPr>
              <p:cNvPr id="9" name="Ink 8"/>
              <p:cNvPicPr/>
              <p:nvPr/>
            </p:nvPicPr>
            <p:blipFill>
              <a:blip r:embed="rId20"/>
              <a:stretch>
                <a:fillRect/>
              </a:stretch>
            </p:blipFill>
            <p:spPr>
              <a:xfrm>
                <a:off x="11588040" y="5926320"/>
                <a:ext cx="64800" cy="461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p14:cNvContentPartPr/>
              <p14:nvPr/>
            </p14:nvContentPartPr>
            <p14:xfrm>
              <a:off x="8781480" y="5972400"/>
              <a:ext cx="75330" cy="381240"/>
            </p14:xfrm>
          </p:contentPart>
        </mc:Choice>
        <mc:Fallback xmlns="">
          <p:pic>
            <p:nvPicPr>
              <p:cNvPr id="12" name="Ink 11"/>
              <p:cNvPicPr/>
              <p:nvPr/>
            </p:nvPicPr>
            <p:blipFill>
              <a:blip r:embed="rId22"/>
              <a:stretch>
                <a:fillRect/>
              </a:stretch>
            </p:blipFill>
            <p:spPr>
              <a:xfrm>
                <a:off x="11681280" y="5949360"/>
                <a:ext cx="13968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 12"/>
              <p14:cNvContentPartPr/>
              <p14:nvPr/>
            </p14:nvContentPartPr>
            <p14:xfrm>
              <a:off x="8830350" y="6136560"/>
              <a:ext cx="37260" cy="14400"/>
            </p14:xfrm>
          </p:contentPart>
        </mc:Choice>
        <mc:Fallback xmlns="">
          <p:pic>
            <p:nvPicPr>
              <p:cNvPr id="13" name="Ink 12"/>
              <p:cNvPicPr/>
              <p:nvPr/>
            </p:nvPicPr>
            <p:blipFill>
              <a:blip r:embed="rId24"/>
              <a:stretch>
                <a:fillRect/>
              </a:stretch>
            </p:blipFill>
            <p:spPr>
              <a:xfrm>
                <a:off x="11752200" y="6118200"/>
                <a:ext cx="799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Ink 13"/>
              <p14:cNvContentPartPr/>
              <p14:nvPr/>
            </p14:nvContentPartPr>
            <p14:xfrm>
              <a:off x="8898120" y="6119640"/>
              <a:ext cx="189540" cy="169920"/>
            </p14:xfrm>
          </p:contentPart>
        </mc:Choice>
        <mc:Fallback xmlns="">
          <p:pic>
            <p:nvPicPr>
              <p:cNvPr id="14" name="Ink 13"/>
              <p:cNvPicPr/>
              <p:nvPr/>
            </p:nvPicPr>
            <p:blipFill>
              <a:blip r:embed="rId26"/>
              <a:stretch>
                <a:fillRect/>
              </a:stretch>
            </p:blipFill>
            <p:spPr>
              <a:xfrm>
                <a:off x="11850840" y="6102720"/>
                <a:ext cx="28296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 name="Ink 14"/>
              <p14:cNvContentPartPr/>
              <p14:nvPr/>
            </p14:nvContentPartPr>
            <p14:xfrm>
              <a:off x="8700480" y="5824080"/>
              <a:ext cx="313200" cy="201240"/>
            </p14:xfrm>
          </p:contentPart>
        </mc:Choice>
        <mc:Fallback xmlns="">
          <p:pic>
            <p:nvPicPr>
              <p:cNvPr id="15" name="Ink 14"/>
              <p:cNvPicPr/>
              <p:nvPr/>
            </p:nvPicPr>
            <p:blipFill>
              <a:blip r:embed="rId28"/>
              <a:stretch>
                <a:fillRect/>
              </a:stretch>
            </p:blipFill>
            <p:spPr>
              <a:xfrm>
                <a:off x="11573640" y="5808600"/>
                <a:ext cx="460080" cy="246240"/>
              </a:xfrm>
              <a:prstGeom prst="rect">
                <a:avLst/>
              </a:prstGeom>
            </p:spPr>
          </p:pic>
        </mc:Fallback>
      </mc:AlternateContent>
      <p:sp>
        <p:nvSpPr>
          <p:cNvPr id="10" name="Footer Placeholder 9"/>
          <p:cNvSpPr>
            <a:spLocks noGrp="1"/>
          </p:cNvSpPr>
          <p:nvPr>
            <p:ph type="ftr" sz="quarter" idx="11"/>
          </p:nvPr>
        </p:nvSpPr>
        <p:spPr/>
        <p:txBody>
          <a:bodyPr/>
          <a:lstStyle/>
          <a:p>
            <a:r>
              <a:rPr lang="en-US" smtClean="0"/>
              <a:t>US+JP IF; Soni (BNL-HET)</a:t>
            </a:r>
            <a:endParaRPr lang="en-US"/>
          </a:p>
        </p:txBody>
      </p:sp>
      <p:sp>
        <p:nvSpPr>
          <p:cNvPr id="11" name="Slide Number Placeholder 10"/>
          <p:cNvSpPr>
            <a:spLocks noGrp="1"/>
          </p:cNvSpPr>
          <p:nvPr>
            <p:ph type="sldNum" sz="quarter" idx="12"/>
          </p:nvPr>
        </p:nvSpPr>
        <p:spPr/>
        <p:txBody>
          <a:bodyPr/>
          <a:lstStyle/>
          <a:p>
            <a:fld id="{7200A3B2-4775-4E96-A30B-AD2D86D8F35C}" type="slidenum">
              <a:rPr lang="en-US" smtClean="0"/>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5832" y="397565"/>
            <a:ext cx="5179219" cy="5681870"/>
          </a:xfrm>
          <a:prstGeom prst="rect">
            <a:avLst/>
          </a:prstGeom>
        </p:spPr>
      </p:pic>
      <mc:AlternateContent xmlns:mc="http://schemas.openxmlformats.org/markup-compatibility/2006" xmlns:p14="http://schemas.microsoft.com/office/powerpoint/2010/main">
        <mc:Choice Requires="p14">
          <p:contentPart p14:bwMode="auto" r:id="rId4">
            <p14:nvContentPartPr>
              <p14:cNvPr id="65" name="Ink 64"/>
              <p14:cNvContentPartPr/>
              <p14:nvPr/>
            </p14:nvContentPartPr>
            <p14:xfrm>
              <a:off x="7151822" y="2511180"/>
              <a:ext cx="1986930" cy="200160"/>
            </p14:xfrm>
          </p:contentPart>
        </mc:Choice>
        <mc:Fallback xmlns="">
          <p:pic>
            <p:nvPicPr>
              <p:cNvPr id="65" name="Ink 64"/>
              <p:cNvPicPr/>
              <p:nvPr/>
            </p:nvPicPr>
            <p:blipFill>
              <a:blip r:embed="rId7"/>
              <a:stretch>
                <a:fillRect/>
              </a:stretch>
            </p:blipFill>
            <p:spPr>
              <a:xfrm>
                <a:off x="9501922" y="2496060"/>
                <a:ext cx="269820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5762340" y="905940"/>
              <a:ext cx="4053032" cy="3925980"/>
            </p14:xfrm>
          </p:contentPart>
        </mc:Choice>
        <mc:Fallback xmlns="">
          <p:pic>
            <p:nvPicPr>
              <p:cNvPr id="9" name="Ink 8"/>
              <p:cNvPicPr/>
              <p:nvPr/>
            </p:nvPicPr>
            <p:blipFill>
              <a:blip r:embed="rId9"/>
              <a:stretch>
                <a:fillRect/>
              </a:stretch>
            </p:blipFill>
            <p:spPr>
              <a:xfrm>
                <a:off x="7663680" y="878221"/>
                <a:ext cx="5462723" cy="3970978"/>
              </a:xfrm>
              <a:prstGeom prst="rect">
                <a:avLst/>
              </a:prstGeom>
            </p:spPr>
          </p:pic>
        </mc:Fallback>
      </mc:AlternateContent>
      <p:sp>
        <p:nvSpPr>
          <p:cNvPr id="3" name="Footer Placeholder 2"/>
          <p:cNvSpPr>
            <a:spLocks noGrp="1"/>
          </p:cNvSpPr>
          <p:nvPr>
            <p:ph type="ftr" sz="quarter" idx="11"/>
          </p:nvPr>
        </p:nvSpPr>
        <p:spPr/>
        <p:txBody>
          <a:bodyPr/>
          <a:lstStyle/>
          <a:p>
            <a:r>
              <a:rPr lang="en-US" smtClean="0"/>
              <a:t>US+JP IF; Soni (BNL-HET)</a:t>
            </a:r>
            <a:endParaRPr lang="en-US"/>
          </a:p>
        </p:txBody>
      </p:sp>
      <p:sp>
        <p:nvSpPr>
          <p:cNvPr id="4" name="Slide Number Placeholder 3"/>
          <p:cNvSpPr>
            <a:spLocks noGrp="1"/>
          </p:cNvSpPr>
          <p:nvPr>
            <p:ph type="sldNum" sz="quarter" idx="12"/>
          </p:nvPr>
        </p:nvSpPr>
        <p:spPr/>
        <p:txBody>
          <a:bodyPr/>
          <a:lstStyle/>
          <a:p>
            <a:fld id="{7200A3B2-4775-4E96-A30B-AD2D86D8F35C}" type="slidenum">
              <a:rPr lang="en-US" smtClean="0"/>
              <a:t>44</a:t>
            </a:fld>
            <a:endParaRPr lang="en-US"/>
          </a:p>
        </p:txBody>
      </p:sp>
    </p:spTree>
    <p:extLst>
      <p:ext uri="{BB962C8B-B14F-4D97-AF65-F5344CB8AC3E}">
        <p14:creationId xmlns:p14="http://schemas.microsoft.com/office/powerpoint/2010/main" val="10017912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5" y="457200"/>
            <a:ext cx="4813960" cy="5954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887" y="1728393"/>
            <a:ext cx="5014913"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495800" y="5595543"/>
            <a:ext cx="3810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Had KL=&gt;pi </a:t>
            </a:r>
            <a:r>
              <a:rPr lang="en-US" dirty="0" err="1" smtClean="0"/>
              <a:t>pi</a:t>
            </a:r>
            <a:r>
              <a:rPr lang="en-US" dirty="0" smtClean="0"/>
              <a:t> been abandoned, history of Particle  Physics would have been significantly altered!</a:t>
            </a:r>
            <a:endParaRPr lang="en-US" dirty="0"/>
          </a:p>
        </p:txBody>
      </p:sp>
      <p:sp>
        <p:nvSpPr>
          <p:cNvPr id="6" name="Rectangle 5"/>
          <p:cNvSpPr/>
          <p:nvPr/>
        </p:nvSpPr>
        <p:spPr>
          <a:xfrm>
            <a:off x="4953000" y="533400"/>
            <a:ext cx="3886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Current O(few%) tests are far away from O(0.1%) asymmetry in KL=&gt;pi </a:t>
            </a:r>
            <a:r>
              <a:rPr lang="en-US" dirty="0" err="1"/>
              <a:t>pi</a:t>
            </a:r>
            <a:endParaRPr lang="en-US" dirty="0"/>
          </a:p>
        </p:txBody>
      </p:sp>
      <p:sp>
        <p:nvSpPr>
          <p:cNvPr id="4" name="Rectangle 3"/>
          <p:cNvSpPr/>
          <p:nvPr/>
        </p:nvSpPr>
        <p:spPr>
          <a:xfrm>
            <a:off x="7391400" y="1676400"/>
            <a:ext cx="1676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Courtesy of Tom Browder</a:t>
            </a:r>
            <a:endParaRPr lang="en-US" dirty="0"/>
          </a:p>
        </p:txBody>
      </p:sp>
      <p:sp>
        <p:nvSpPr>
          <p:cNvPr id="7" name="Rectangle 6"/>
          <p:cNvSpPr/>
          <p:nvPr/>
        </p:nvSpPr>
        <p:spPr>
          <a:xfrm>
            <a:off x="76200" y="5791200"/>
            <a:ext cx="152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 also Marco C, Monika B….</a:t>
            </a:r>
            <a:endParaRPr lang="en-US" dirty="0"/>
          </a:p>
        </p:txBody>
      </p:sp>
      <p:sp>
        <p:nvSpPr>
          <p:cNvPr id="8" name="Slide Number Placeholder 7"/>
          <p:cNvSpPr>
            <a:spLocks noGrp="1"/>
          </p:cNvSpPr>
          <p:nvPr>
            <p:ph type="sldNum" sz="quarter" idx="12"/>
          </p:nvPr>
        </p:nvSpPr>
        <p:spPr/>
        <p:txBody>
          <a:bodyPr/>
          <a:lstStyle/>
          <a:p>
            <a:fld id="{7200A3B2-4775-4E96-A30B-AD2D86D8F35C}" type="slidenum">
              <a:rPr lang="en-US" smtClean="0"/>
              <a:t>45</a:t>
            </a:fld>
            <a:endParaRPr lang="en-US"/>
          </a:p>
        </p:txBody>
      </p:sp>
    </p:spTree>
    <p:extLst>
      <p:ext uri="{BB962C8B-B14F-4D97-AF65-F5344CB8AC3E}">
        <p14:creationId xmlns:p14="http://schemas.microsoft.com/office/powerpoint/2010/main" val="17037612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1076325"/>
            <a:ext cx="8367713"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4438636" y="1230449"/>
              <a:ext cx="3116160" cy="368280"/>
            </p14:xfrm>
          </p:contentPart>
        </mc:Choice>
        <mc:Fallback xmlns="">
          <p:pic>
            <p:nvPicPr>
              <p:cNvPr id="7" name="Ink 6"/>
              <p:cNvPicPr/>
              <p:nvPr/>
            </p:nvPicPr>
            <p:blipFill>
              <a:blip r:embed="rId4"/>
              <a:stretch>
                <a:fillRect/>
              </a:stretch>
            </p:blipFill>
            <p:spPr>
              <a:xfrm>
                <a:off x="4423516" y="1212089"/>
                <a:ext cx="3137400" cy="404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6" name="Ink 35"/>
              <p14:cNvContentPartPr/>
              <p14:nvPr/>
            </p14:nvContentPartPr>
            <p14:xfrm>
              <a:off x="8708596" y="4941689"/>
              <a:ext cx="137880" cy="419040"/>
            </p14:xfrm>
          </p:contentPart>
        </mc:Choice>
        <mc:Fallback xmlns="">
          <p:pic>
            <p:nvPicPr>
              <p:cNvPr id="36" name="Ink 35"/>
              <p:cNvPicPr/>
              <p:nvPr/>
            </p:nvPicPr>
            <p:blipFill>
              <a:blip r:embed="rId6"/>
              <a:stretch>
                <a:fillRect/>
              </a:stretch>
            </p:blipFill>
            <p:spPr>
              <a:xfrm>
                <a:off x="8694916" y="4927289"/>
                <a:ext cx="166680" cy="451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3" name="Ink 32"/>
              <p14:cNvContentPartPr/>
              <p14:nvPr/>
            </p14:nvContentPartPr>
            <p14:xfrm>
              <a:off x="3791992" y="483210"/>
              <a:ext cx="15840" cy="8280"/>
            </p14:xfrm>
          </p:contentPart>
        </mc:Choice>
        <mc:Fallback xmlns="">
          <p:pic>
            <p:nvPicPr>
              <p:cNvPr id="33" name="Ink 32"/>
              <p:cNvPicPr/>
              <p:nvPr/>
            </p:nvPicPr>
            <p:blipFill>
              <a:blip r:embed="rId10"/>
              <a:stretch>
                <a:fillRect/>
              </a:stretch>
            </p:blipFill>
            <p:spPr>
              <a:xfrm>
                <a:off x="3785512" y="477450"/>
                <a:ext cx="27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8" name="Ink 57"/>
              <p14:cNvContentPartPr/>
              <p14:nvPr/>
            </p14:nvContentPartPr>
            <p14:xfrm>
              <a:off x="4650232" y="5582970"/>
              <a:ext cx="3918960" cy="1038240"/>
            </p14:xfrm>
          </p:contentPart>
        </mc:Choice>
        <mc:Fallback xmlns="">
          <p:pic>
            <p:nvPicPr>
              <p:cNvPr id="58" name="Ink 57"/>
              <p:cNvPicPr/>
              <p:nvPr/>
            </p:nvPicPr>
            <p:blipFill>
              <a:blip r:embed="rId14"/>
              <a:stretch>
                <a:fillRect/>
              </a:stretch>
            </p:blipFill>
            <p:spPr>
              <a:xfrm>
                <a:off x="4640512" y="5564610"/>
                <a:ext cx="3945960" cy="1069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p14:cNvContentPartPr/>
              <p14:nvPr/>
            </p14:nvContentPartPr>
            <p14:xfrm>
              <a:off x="4724392" y="5658570"/>
              <a:ext cx="3767400" cy="885960"/>
            </p14:xfrm>
          </p:contentPart>
        </mc:Choice>
        <mc:Fallback xmlns="">
          <p:pic>
            <p:nvPicPr>
              <p:cNvPr id="8" name="Ink 7"/>
              <p:cNvPicPr/>
              <p:nvPr/>
            </p:nvPicPr>
            <p:blipFill>
              <a:blip r:embed="rId16"/>
              <a:stretch>
                <a:fillRect/>
              </a:stretch>
            </p:blipFill>
            <p:spPr>
              <a:xfrm>
                <a:off x="4709632" y="5646330"/>
                <a:ext cx="3786840" cy="918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p14:cNvContentPartPr/>
              <p14:nvPr/>
            </p14:nvContentPartPr>
            <p14:xfrm>
              <a:off x="4360072" y="4979250"/>
              <a:ext cx="275760" cy="1080720"/>
            </p14:xfrm>
          </p:contentPart>
        </mc:Choice>
        <mc:Fallback xmlns="">
          <p:pic>
            <p:nvPicPr>
              <p:cNvPr id="22" name="Ink 21"/>
              <p:cNvPicPr/>
              <p:nvPr/>
            </p:nvPicPr>
            <p:blipFill>
              <a:blip r:embed="rId18"/>
              <a:stretch>
                <a:fillRect/>
              </a:stretch>
            </p:blipFill>
            <p:spPr>
              <a:xfrm>
                <a:off x="4346392" y="4967370"/>
                <a:ext cx="297720" cy="110844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46</a:t>
            </a:fld>
            <a:endParaRPr lang="en-US"/>
          </a:p>
        </p:txBody>
      </p:sp>
    </p:spTree>
    <p:extLst>
      <p:ext uri="{BB962C8B-B14F-4D97-AF65-F5344CB8AC3E}">
        <p14:creationId xmlns:p14="http://schemas.microsoft.com/office/powerpoint/2010/main" val="8545845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Non-local matrix elements </a:t>
            </a:r>
            <a:r>
              <a:rPr lang="en-US" sz="3000" dirty="0" smtClean="0"/>
              <a:t>evaluation</a:t>
            </a:r>
            <a:r>
              <a:rPr lang="en-US" sz="3000" dirty="0"/>
              <a:t>….1</a:t>
            </a:r>
            <a:r>
              <a:rPr lang="en-US" sz="3000" baseline="30000" dirty="0"/>
              <a:t>st</a:t>
            </a:r>
            <a:r>
              <a:rPr lang="en-US" sz="3000" dirty="0"/>
              <a:t> application </a:t>
            </a:r>
            <a:r>
              <a:rPr lang="en-US" sz="3000" dirty="0" smtClean="0"/>
              <a:t>to B(D)</a:t>
            </a:r>
            <a:r>
              <a:rPr lang="en-US" sz="3000" baseline="-25000" dirty="0" smtClean="0"/>
              <a:t>(s)</a:t>
            </a:r>
            <a:r>
              <a:rPr lang="en-US" sz="3000" dirty="0" smtClean="0"/>
              <a:t> -physics</a:t>
            </a:r>
            <a:endParaRPr lang="en-US" sz="3000"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3" name="Ink 12"/>
              <p14:cNvContentPartPr/>
              <p14:nvPr/>
            </p14:nvContentPartPr>
            <p14:xfrm>
              <a:off x="2821361" y="5289398"/>
              <a:ext cx="5910480" cy="1064880"/>
            </p14:xfrm>
          </p:contentPart>
        </mc:Choice>
        <mc:Fallback xmlns="">
          <p:pic>
            <p:nvPicPr>
              <p:cNvPr id="13" name="Ink 12"/>
              <p:cNvPicPr/>
              <p:nvPr/>
            </p:nvPicPr>
            <p:blipFill>
              <a:blip r:embed="rId3"/>
              <a:stretch>
                <a:fillRect/>
              </a:stretch>
            </p:blipFill>
            <p:spPr>
              <a:xfrm>
                <a:off x="2806241" y="5263118"/>
                <a:ext cx="5944320" cy="1120680"/>
              </a:xfrm>
              <a:prstGeom prst="rect">
                <a:avLst/>
              </a:prstGeom>
            </p:spPr>
          </p:pic>
        </mc:Fallback>
      </mc:AlternateContent>
      <p:sp>
        <p:nvSpPr>
          <p:cNvPr id="63" name="Slide Number Placeholder 62"/>
          <p:cNvSpPr>
            <a:spLocks noGrp="1"/>
          </p:cNvSpPr>
          <p:nvPr>
            <p:ph type="sldNum" sz="quarter" idx="12"/>
          </p:nvPr>
        </p:nvSpPr>
        <p:spPr/>
        <p:txBody>
          <a:bodyPr/>
          <a:lstStyle/>
          <a:p>
            <a:fld id="{7200A3B2-4775-4E96-A30B-AD2D86D8F35C}" type="slidenum">
              <a:rPr lang="en-US" smtClean="0"/>
              <a:t>47</a:t>
            </a:fld>
            <a:endParaRPr lang="en-US"/>
          </a:p>
        </p:txBody>
      </p:sp>
    </p:spTree>
    <p:extLst>
      <p:ext uri="{BB962C8B-B14F-4D97-AF65-F5344CB8AC3E}">
        <p14:creationId xmlns:p14="http://schemas.microsoft.com/office/powerpoint/2010/main" val="3639173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t>Testing LUV in the era of Belle-II</a:t>
            </a:r>
          </a:p>
        </p:txBody>
      </p:sp>
      <p:sp>
        <p:nvSpPr>
          <p:cNvPr id="3" name="Content Placeholder 2"/>
          <p:cNvSpPr>
            <a:spLocks noGrp="1"/>
          </p:cNvSpPr>
          <p:nvPr>
            <p:ph idx="1"/>
          </p:nvPr>
        </p:nvSpPr>
        <p:spPr>
          <a:xfrm>
            <a:off x="76200" y="762000"/>
            <a:ext cx="8991600" cy="5486400"/>
          </a:xfrm>
        </p:spPr>
        <p:txBody>
          <a:bodyPr>
            <a:normAutofit lnSpcReduction="10000"/>
          </a:bodyPr>
          <a:lstStyle/>
          <a:p>
            <a:r>
              <a:rPr lang="en-US" sz="2200" dirty="0" smtClean="0"/>
              <a:t>II. </a:t>
            </a:r>
            <a:r>
              <a:rPr lang="en-US" sz="2200" b="1" dirty="0" smtClean="0"/>
              <a:t>On the lattice technical front, RBC-UKQCD </a:t>
            </a:r>
            <a:r>
              <a:rPr lang="en-US" sz="2200" b="1" dirty="0" err="1" smtClean="0"/>
              <a:t>collab</a:t>
            </a:r>
            <a:endParaRPr lang="en-US" sz="2200" b="1" dirty="0" smtClean="0"/>
          </a:p>
          <a:p>
            <a:pPr marL="0" indent="0">
              <a:buNone/>
            </a:pPr>
            <a:r>
              <a:rPr lang="en-US" sz="2200" b="1" dirty="0"/>
              <a:t>h</a:t>
            </a:r>
            <a:r>
              <a:rPr lang="en-US" sz="2200" b="1" dirty="0" smtClean="0"/>
              <a:t>as developed the methodology over the past ~6 years for calculating from 1</a:t>
            </a:r>
            <a:r>
              <a:rPr lang="en-US" sz="2200" b="1" baseline="30000" dirty="0" smtClean="0"/>
              <a:t>st</a:t>
            </a:r>
            <a:r>
              <a:rPr lang="en-US" sz="2200" b="1" dirty="0" smtClean="0"/>
              <a:t> principles contributions from non-local operators</a:t>
            </a:r>
          </a:p>
          <a:p>
            <a:r>
              <a:rPr lang="en-US" sz="2200" b="1" dirty="0" smtClean="0"/>
              <a:t>Here we illustrate this use in the simplest example that can have important phenomenological impact in light of larger data samples that will become available in the era of Belle-II</a:t>
            </a:r>
          </a:p>
          <a:p>
            <a:r>
              <a:rPr lang="en-US" sz="2200" b="1" dirty="0" smtClean="0"/>
              <a:t>The simplest illustrative reaction to display developments in the </a:t>
            </a:r>
            <a:r>
              <a:rPr lang="en-US" sz="2200" b="1" dirty="0" err="1" smtClean="0"/>
              <a:t>exptal</a:t>
            </a:r>
            <a:r>
              <a:rPr lang="en-US" sz="2200" b="1" dirty="0" smtClean="0"/>
              <a:t> and in the lattice front that we choose is B,Ds =&gt; </a:t>
            </a:r>
          </a:p>
          <a:p>
            <a:r>
              <a:rPr lang="en-US" sz="2200" b="1" dirty="0" smtClean="0"/>
              <a:t>Lets start with a very simple observation that LUV is very difficult to test with respectable accuracy via the simplest reaction</a:t>
            </a:r>
          </a:p>
          <a:p>
            <a:r>
              <a:rPr lang="en-US" sz="2200" b="1" dirty="0" smtClean="0"/>
              <a:t>Br                           because the denominator suffers from severe helicity suppression. Indeed,</a:t>
            </a:r>
          </a:p>
          <a:p>
            <a:r>
              <a:rPr lang="en-US" sz="2200" b="1" dirty="0" smtClean="0"/>
              <a:t>Br[B+ =&gt;mu+ nu] ~ 2 X 10^-7</a:t>
            </a:r>
          </a:p>
          <a:p>
            <a:r>
              <a:rPr lang="en-US" sz="2200" b="1" dirty="0" smtClean="0"/>
              <a:t>Note, however that naïve models seem to suggest </a:t>
            </a:r>
          </a:p>
          <a:p>
            <a:r>
              <a:rPr lang="en-US" sz="2200" b="1" dirty="0" smtClean="0"/>
              <a:t>Br [B =&gt; mu nu gamma]/Br[B=&gt; mu nu] ~16</a:t>
            </a:r>
          </a:p>
          <a:p>
            <a:endParaRPr lang="en-US" sz="2200"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6317610" y="2986463"/>
              <a:ext cx="1257840" cy="505800"/>
            </p14:xfrm>
          </p:contentPart>
        </mc:Choice>
        <mc:Fallback xmlns="">
          <p:pic>
            <p:nvPicPr>
              <p:cNvPr id="9" name="Ink 8"/>
              <p:cNvPicPr/>
              <p:nvPr/>
            </p:nvPicPr>
            <p:blipFill>
              <a:blip r:embed="rId3"/>
              <a:stretch>
                <a:fillRect/>
              </a:stretch>
            </p:blipFill>
            <p:spPr>
              <a:xfrm>
                <a:off x="6298530" y="2962343"/>
                <a:ext cx="1294200" cy="5454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5" name="Ink 14"/>
              <p14:cNvContentPartPr/>
              <p14:nvPr/>
            </p14:nvContentPartPr>
            <p14:xfrm>
              <a:off x="867210" y="4057463"/>
              <a:ext cx="1256040" cy="369720"/>
            </p14:xfrm>
          </p:contentPart>
        </mc:Choice>
        <mc:Fallback xmlns="">
          <p:pic>
            <p:nvPicPr>
              <p:cNvPr id="15" name="Ink 14"/>
              <p:cNvPicPr/>
              <p:nvPr/>
            </p:nvPicPr>
            <p:blipFill>
              <a:blip r:embed="rId5"/>
              <a:stretch>
                <a:fillRect/>
              </a:stretch>
            </p:blipFill>
            <p:spPr>
              <a:xfrm>
                <a:off x="856050" y="4044503"/>
                <a:ext cx="1284840"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9" name="Ink 28"/>
              <p14:cNvContentPartPr/>
              <p14:nvPr/>
            </p14:nvContentPartPr>
            <p14:xfrm>
              <a:off x="2991570" y="5480183"/>
              <a:ext cx="1198080" cy="69840"/>
            </p14:xfrm>
          </p:contentPart>
        </mc:Choice>
        <mc:Fallback xmlns="">
          <p:pic>
            <p:nvPicPr>
              <p:cNvPr id="29" name="Ink 28"/>
              <p:cNvPicPr/>
              <p:nvPr/>
            </p:nvPicPr>
            <p:blipFill>
              <a:blip r:embed="rId7"/>
              <a:stretch>
                <a:fillRect/>
              </a:stretch>
            </p:blipFill>
            <p:spPr>
              <a:xfrm>
                <a:off x="2981850" y="5469383"/>
                <a:ext cx="12218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3" name="Ink 32"/>
              <p14:cNvContentPartPr/>
              <p14:nvPr/>
            </p14:nvContentPartPr>
            <p14:xfrm>
              <a:off x="4078770" y="4823183"/>
              <a:ext cx="1604520" cy="374760"/>
            </p14:xfrm>
          </p:contentPart>
        </mc:Choice>
        <mc:Fallback xmlns="">
          <p:pic>
            <p:nvPicPr>
              <p:cNvPr id="33" name="Ink 32"/>
              <p:cNvPicPr/>
              <p:nvPr/>
            </p:nvPicPr>
            <p:blipFill>
              <a:blip r:embed="rId9"/>
              <a:stretch>
                <a:fillRect/>
              </a:stretch>
            </p:blipFill>
            <p:spPr>
              <a:xfrm>
                <a:off x="4068690" y="4812023"/>
                <a:ext cx="162468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0" name="Ink 39"/>
              <p14:cNvContentPartPr/>
              <p14:nvPr/>
            </p14:nvContentPartPr>
            <p14:xfrm>
              <a:off x="5408663" y="1237155"/>
              <a:ext cx="23400" cy="9000"/>
            </p14:xfrm>
          </p:contentPart>
        </mc:Choice>
        <mc:Fallback xmlns="">
          <p:pic>
            <p:nvPicPr>
              <p:cNvPr id="40" name="Ink 39"/>
              <p:cNvPicPr/>
              <p:nvPr/>
            </p:nvPicPr>
            <p:blipFill>
              <a:blip r:embed="rId15"/>
              <a:stretch>
                <a:fillRect/>
              </a:stretch>
            </p:blipFill>
            <p:spPr>
              <a:xfrm>
                <a:off x="5405423" y="1233915"/>
                <a:ext cx="29160" cy="16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k 7"/>
              <p14:cNvContentPartPr/>
              <p14:nvPr/>
            </p14:nvContentPartPr>
            <p14:xfrm>
              <a:off x="5508743" y="4499183"/>
              <a:ext cx="3481612" cy="2216587"/>
            </p14:xfrm>
          </p:contentPart>
        </mc:Choice>
        <mc:Fallback xmlns="">
          <p:pic>
            <p:nvPicPr>
              <p:cNvPr id="8" name="Ink 7"/>
              <p:cNvPicPr/>
              <p:nvPr/>
            </p:nvPicPr>
            <p:blipFill>
              <a:blip r:embed="rId17"/>
              <a:stretch>
                <a:fillRect/>
              </a:stretch>
            </p:blipFill>
            <p:spPr>
              <a:xfrm>
                <a:off x="5497943" y="4483703"/>
                <a:ext cx="3510412" cy="225438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9" name="Ink 38"/>
              <p14:cNvContentPartPr/>
              <p14:nvPr/>
            </p14:nvContentPartPr>
            <p14:xfrm>
              <a:off x="1091903" y="5831543"/>
              <a:ext cx="5095387" cy="683707"/>
            </p14:xfrm>
          </p:contentPart>
        </mc:Choice>
        <mc:Fallback xmlns="">
          <p:pic>
            <p:nvPicPr>
              <p:cNvPr id="39" name="Ink 38"/>
              <p:cNvPicPr/>
              <p:nvPr/>
            </p:nvPicPr>
            <p:blipFill>
              <a:blip r:embed="rId19"/>
              <a:stretch>
                <a:fillRect/>
              </a:stretch>
            </p:blipFill>
            <p:spPr>
              <a:xfrm>
                <a:off x="1081103" y="5824342"/>
                <a:ext cx="5127427" cy="70098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1" name="Ink 60"/>
              <p14:cNvContentPartPr/>
              <p14:nvPr/>
            </p14:nvContentPartPr>
            <p14:xfrm>
              <a:off x="4738755" y="3571890"/>
              <a:ext cx="360" cy="360"/>
            </p14:xfrm>
          </p:contentPart>
        </mc:Choice>
        <mc:Fallback xmlns="">
          <p:pic>
            <p:nvPicPr>
              <p:cNvPr id="61" name="Ink 60"/>
              <p:cNvPicPr/>
              <p:nvPr/>
            </p:nvPicPr>
            <p:blipFill>
              <a:blip r:embed="rId21"/>
              <a:stretch>
                <a:fillRect/>
              </a:stretch>
            </p:blipFill>
            <p:spPr>
              <a:xfrm>
                <a:off x="4714635" y="3547770"/>
                <a:ext cx="48600" cy="4860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48</a:t>
            </a:fld>
            <a:endParaRPr lang="en-US"/>
          </a:p>
        </p:txBody>
      </p:sp>
    </p:spTree>
    <p:extLst>
      <p:ext uri="{BB962C8B-B14F-4D97-AF65-F5344CB8AC3E}">
        <p14:creationId xmlns:p14="http://schemas.microsoft.com/office/powerpoint/2010/main" val="17330092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4" y="13689"/>
            <a:ext cx="9124836" cy="838200"/>
          </a:xfrm>
        </p:spPr>
        <p:txBody>
          <a:bodyPr>
            <a:normAutofit/>
          </a:bodyPr>
          <a:lstStyle/>
          <a:p>
            <a:r>
              <a:rPr lang="en-US" sz="2400" b="1" dirty="0"/>
              <a:t>Radiative </a:t>
            </a:r>
            <a:r>
              <a:rPr lang="en-US" sz="2400" b="1" dirty="0" err="1"/>
              <a:t>leptonic</a:t>
            </a:r>
            <a:r>
              <a:rPr lang="en-US" sz="2400" b="1" dirty="0"/>
              <a:t> decays of heavy-light mesons</a:t>
            </a:r>
            <a:endParaRPr lang="en-US" sz="2400" dirty="0"/>
          </a:p>
        </p:txBody>
      </p:sp>
      <p:sp>
        <p:nvSpPr>
          <p:cNvPr id="3" name="Content Placeholder 2"/>
          <p:cNvSpPr>
            <a:spLocks noGrp="1"/>
          </p:cNvSpPr>
          <p:nvPr>
            <p:ph idx="1"/>
          </p:nvPr>
        </p:nvSpPr>
        <p:spPr>
          <a:xfrm>
            <a:off x="76200" y="838200"/>
            <a:ext cx="8991600" cy="5257800"/>
          </a:xfrm>
        </p:spPr>
        <p:txBody>
          <a:bodyPr/>
          <a:lstStyle/>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1100138"/>
            <a:ext cx="6415087"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4128450" y="1844543"/>
              <a:ext cx="4453920" cy="1156680"/>
            </p14:xfrm>
          </p:contentPart>
        </mc:Choice>
        <mc:Fallback xmlns="">
          <p:pic>
            <p:nvPicPr>
              <p:cNvPr id="9" name="Ink 8"/>
              <p:cNvPicPr/>
              <p:nvPr/>
            </p:nvPicPr>
            <p:blipFill>
              <a:blip r:embed="rId4"/>
              <a:stretch>
                <a:fillRect/>
              </a:stretch>
            </p:blipFill>
            <p:spPr>
              <a:xfrm>
                <a:off x="4119810" y="1832663"/>
                <a:ext cx="4468680" cy="1176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5" name="Ink 54"/>
              <p14:cNvContentPartPr/>
              <p14:nvPr/>
            </p14:nvContentPartPr>
            <p14:xfrm>
              <a:off x="6238770" y="3034343"/>
              <a:ext cx="2296080" cy="1428480"/>
            </p14:xfrm>
          </p:contentPart>
        </mc:Choice>
        <mc:Fallback xmlns="">
          <p:pic>
            <p:nvPicPr>
              <p:cNvPr id="55" name="Ink 54"/>
              <p:cNvPicPr/>
              <p:nvPr/>
            </p:nvPicPr>
            <p:blipFill>
              <a:blip r:embed="rId6"/>
              <a:stretch>
                <a:fillRect/>
              </a:stretch>
            </p:blipFill>
            <p:spPr>
              <a:xfrm>
                <a:off x="6228330" y="3023543"/>
                <a:ext cx="2320920" cy="1453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8" name="Ink 57"/>
              <p14:cNvContentPartPr/>
              <p14:nvPr/>
            </p14:nvContentPartPr>
            <p14:xfrm>
              <a:off x="2129370" y="1362503"/>
              <a:ext cx="2311560" cy="1519920"/>
            </p14:xfrm>
          </p:contentPart>
        </mc:Choice>
        <mc:Fallback xmlns="">
          <p:pic>
            <p:nvPicPr>
              <p:cNvPr id="58" name="Ink 57"/>
              <p:cNvPicPr/>
              <p:nvPr/>
            </p:nvPicPr>
            <p:blipFill>
              <a:blip r:embed="rId8"/>
              <a:stretch>
                <a:fillRect/>
              </a:stretch>
            </p:blipFill>
            <p:spPr>
              <a:xfrm>
                <a:off x="2116050" y="1349183"/>
                <a:ext cx="2332080" cy="1542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3" name="Ink 62"/>
              <p14:cNvContentPartPr/>
              <p14:nvPr/>
            </p14:nvContentPartPr>
            <p14:xfrm>
              <a:off x="190770" y="2186183"/>
              <a:ext cx="8057520" cy="4523760"/>
            </p14:xfrm>
          </p:contentPart>
        </mc:Choice>
        <mc:Fallback xmlns="">
          <p:pic>
            <p:nvPicPr>
              <p:cNvPr id="63" name="Ink 62"/>
              <p:cNvPicPr/>
              <p:nvPr/>
            </p:nvPicPr>
            <p:blipFill>
              <a:blip r:embed="rId10"/>
              <a:stretch>
                <a:fillRect/>
              </a:stretch>
            </p:blipFill>
            <p:spPr>
              <a:xfrm>
                <a:off x="177090" y="2171063"/>
                <a:ext cx="8083800" cy="4553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20" name="Ink 1119"/>
              <p14:cNvContentPartPr/>
              <p14:nvPr/>
            </p14:nvContentPartPr>
            <p14:xfrm>
              <a:off x="1875930" y="2733023"/>
              <a:ext cx="284040" cy="427680"/>
            </p14:xfrm>
          </p:contentPart>
        </mc:Choice>
        <mc:Fallback xmlns="">
          <p:pic>
            <p:nvPicPr>
              <p:cNvPr id="1120" name="Ink 1119"/>
              <p:cNvPicPr/>
              <p:nvPr/>
            </p:nvPicPr>
            <p:blipFill>
              <a:blip r:embed="rId12"/>
              <a:stretch>
                <a:fillRect/>
              </a:stretch>
            </p:blipFill>
            <p:spPr>
              <a:xfrm>
                <a:off x="1865130" y="2720423"/>
                <a:ext cx="310680" cy="458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4415063" y="4327035"/>
              <a:ext cx="3674160" cy="834120"/>
            </p14:xfrm>
          </p:contentPart>
        </mc:Choice>
        <mc:Fallback xmlns="">
          <p:pic>
            <p:nvPicPr>
              <p:cNvPr id="10" name="Ink 9"/>
              <p:cNvPicPr/>
              <p:nvPr/>
            </p:nvPicPr>
            <p:blipFill>
              <a:blip r:embed="rId14"/>
              <a:stretch>
                <a:fillRect/>
              </a:stretch>
            </p:blipFill>
            <p:spPr>
              <a:xfrm>
                <a:off x="4410023" y="4318031"/>
                <a:ext cx="3695040" cy="85284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p14:cNvContentPartPr/>
              <p14:nvPr/>
            </p14:nvContentPartPr>
            <p14:xfrm>
              <a:off x="4852103" y="2656635"/>
              <a:ext cx="1191600" cy="1247400"/>
            </p14:xfrm>
          </p:contentPart>
        </mc:Choice>
        <mc:Fallback xmlns="">
          <p:pic>
            <p:nvPicPr>
              <p:cNvPr id="28" name="Ink 27"/>
              <p:cNvPicPr/>
              <p:nvPr/>
            </p:nvPicPr>
            <p:blipFill>
              <a:blip r:embed="rId16"/>
              <a:stretch>
                <a:fillRect/>
              </a:stretch>
            </p:blipFill>
            <p:spPr>
              <a:xfrm>
                <a:off x="4847423" y="2648715"/>
                <a:ext cx="1206000" cy="126396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49</a:t>
            </a:fld>
            <a:endParaRPr lang="en-US"/>
          </a:p>
        </p:txBody>
      </p:sp>
    </p:spTree>
    <p:extLst>
      <p:ext uri="{BB962C8B-B14F-4D97-AF65-F5344CB8AC3E}">
        <p14:creationId xmlns:p14="http://schemas.microsoft.com/office/powerpoint/2010/main" val="2078365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 important  message from the tree-level CC anomaly [RD(*)]</a:t>
            </a:r>
            <a:endParaRPr lang="en-US" b="1" dirty="0"/>
          </a:p>
        </p:txBody>
      </p:sp>
      <p:sp>
        <p:nvSpPr>
          <p:cNvPr id="3" name="Content Placeholder 2"/>
          <p:cNvSpPr>
            <a:spLocks noGrp="1"/>
          </p:cNvSpPr>
          <p:nvPr>
            <p:ph idx="1"/>
          </p:nvPr>
        </p:nvSpPr>
        <p:spPr/>
        <p:txBody>
          <a:bodyPr>
            <a:normAutofit lnSpcReduction="10000"/>
          </a:bodyPr>
          <a:lstStyle/>
          <a:p>
            <a:r>
              <a:rPr lang="en-US" b="1" dirty="0" smtClean="0"/>
              <a:t>Likely scale is relatively low</a:t>
            </a:r>
          </a:p>
          <a:p>
            <a:endParaRPr lang="en-US" b="1" dirty="0"/>
          </a:p>
          <a:p>
            <a:r>
              <a:rPr lang="en-US" b="1" dirty="0" smtClean="0"/>
              <a:t>Yet clean signal from a LQ of mass ~  </a:t>
            </a:r>
            <a:r>
              <a:rPr lang="en-US" b="1" dirty="0" err="1" smtClean="0"/>
              <a:t>TeV</a:t>
            </a:r>
            <a:endParaRPr lang="en-US" b="1" dirty="0" smtClean="0"/>
          </a:p>
          <a:p>
            <a:pPr marL="0" indent="0">
              <a:buNone/>
            </a:pPr>
            <a:r>
              <a:rPr lang="en-US" b="1" dirty="0"/>
              <a:t> </a:t>
            </a:r>
            <a:r>
              <a:rPr lang="en-US" b="1" dirty="0" smtClean="0"/>
              <a:t>    may or may not  be readily seen </a:t>
            </a:r>
            <a:r>
              <a:rPr lang="en-US" b="1" dirty="0"/>
              <a:t>@</a:t>
            </a:r>
            <a:r>
              <a:rPr lang="en-US" b="1" dirty="0" smtClean="0"/>
              <a:t> LHC13</a:t>
            </a:r>
          </a:p>
          <a:p>
            <a:pPr marL="0" indent="0">
              <a:buNone/>
            </a:pPr>
            <a:r>
              <a:rPr lang="en-US" b="1" dirty="0" smtClean="0"/>
              <a:t>See Bar-Shalom, Cohen, AS + </a:t>
            </a:r>
            <a:r>
              <a:rPr lang="en-US" b="1" dirty="0" err="1" smtClean="0"/>
              <a:t>Wudka</a:t>
            </a:r>
            <a:r>
              <a:rPr lang="en-US" b="1" dirty="0" smtClean="0"/>
              <a:t>; 1812.01378</a:t>
            </a:r>
          </a:p>
          <a:p>
            <a:pPr marL="0" indent="0">
              <a:buNone/>
            </a:pPr>
            <a:endParaRPr lang="en-US" b="1" dirty="0"/>
          </a:p>
          <a:p>
            <a:pPr marL="0" indent="0">
              <a:buNone/>
            </a:pPr>
            <a:r>
              <a:rPr lang="en-US" b="1" dirty="0" smtClean="0"/>
              <a:t>=&gt; Confirmation at the IF may well be essential!</a:t>
            </a: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2659770" y="2021130"/>
              <a:ext cx="3417480" cy="585360"/>
            </p14:xfrm>
          </p:contentPart>
        </mc:Choice>
        <mc:Fallback xmlns="">
          <p:pic>
            <p:nvPicPr>
              <p:cNvPr id="8" name="Ink 7"/>
              <p:cNvPicPr/>
              <p:nvPr/>
            </p:nvPicPr>
            <p:blipFill>
              <a:blip r:embed="rId3"/>
              <a:stretch>
                <a:fillRect/>
              </a:stretch>
            </p:blipFill>
            <p:spPr>
              <a:xfrm>
                <a:off x="2636730" y="1995210"/>
                <a:ext cx="347040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5" name="Ink 14"/>
              <p14:cNvContentPartPr/>
              <p14:nvPr/>
            </p14:nvContentPartPr>
            <p14:xfrm>
              <a:off x="4073850" y="2234970"/>
              <a:ext cx="0" cy="6840"/>
            </p14:xfrm>
          </p:contentPart>
        </mc:Choice>
        <mc:Fallback xmlns="">
          <p:pic>
            <p:nvPicPr>
              <p:cNvPr id="15" name="Ink 14"/>
              <p:cNvPicPr/>
              <p:nvPr/>
            </p:nvPicPr>
            <p:blipFill>
              <a:blip r:embed="rId5"/>
              <a:stretch>
                <a:fillRect/>
              </a:stretch>
            </p:blipFill>
            <p:spPr>
              <a:xfrm>
                <a:off x="0" y="0"/>
                <a:ext cx="0" cy="6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p14:cNvContentPartPr/>
              <p14:nvPr/>
            </p14:nvContentPartPr>
            <p14:xfrm>
              <a:off x="2299050" y="2365290"/>
              <a:ext cx="290520" cy="653400"/>
            </p14:xfrm>
          </p:contentPart>
        </mc:Choice>
        <mc:Fallback xmlns="">
          <p:pic>
            <p:nvPicPr>
              <p:cNvPr id="18" name="Ink 17"/>
              <p:cNvPicPr/>
              <p:nvPr/>
            </p:nvPicPr>
            <p:blipFill>
              <a:blip r:embed="rId7"/>
              <a:stretch>
                <a:fillRect/>
              </a:stretch>
            </p:blipFill>
            <p:spPr>
              <a:xfrm>
                <a:off x="2274570" y="2342250"/>
                <a:ext cx="340200" cy="688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0" name="Ink 59"/>
              <p14:cNvContentPartPr/>
              <p14:nvPr/>
            </p14:nvContentPartPr>
            <p14:xfrm>
              <a:off x="2616930" y="4266810"/>
              <a:ext cx="4703400" cy="1998720"/>
            </p14:xfrm>
          </p:contentPart>
        </mc:Choice>
        <mc:Fallback xmlns="">
          <p:pic>
            <p:nvPicPr>
              <p:cNvPr id="60" name="Ink 59"/>
              <p:cNvPicPr/>
              <p:nvPr/>
            </p:nvPicPr>
            <p:blipFill>
              <a:blip r:embed="rId9"/>
              <a:stretch>
                <a:fillRect/>
              </a:stretch>
            </p:blipFill>
            <p:spPr>
              <a:xfrm>
                <a:off x="2596050" y="4244850"/>
                <a:ext cx="4741200" cy="204768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5</a:t>
            </a:fld>
            <a:endParaRPr lang="en-US"/>
          </a:p>
        </p:txBody>
      </p:sp>
    </p:spTree>
    <p:extLst>
      <p:ext uri="{BB962C8B-B14F-4D97-AF65-F5344CB8AC3E}">
        <p14:creationId xmlns:p14="http://schemas.microsoft.com/office/powerpoint/2010/main" val="27264029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538288"/>
            <a:ext cx="871537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1690688"/>
            <a:ext cx="871537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1843088"/>
            <a:ext cx="871537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6059474" y="938949"/>
              <a:ext cx="2553120" cy="751680"/>
            </p14:xfrm>
          </p:contentPart>
        </mc:Choice>
        <mc:Fallback xmlns="">
          <p:pic>
            <p:nvPicPr>
              <p:cNvPr id="8" name="Ink 7"/>
              <p:cNvPicPr/>
              <p:nvPr/>
            </p:nvPicPr>
            <p:blipFill>
              <a:blip r:embed="rId4"/>
              <a:stretch>
                <a:fillRect/>
              </a:stretch>
            </p:blipFill>
            <p:spPr>
              <a:xfrm>
                <a:off x="6042914" y="917709"/>
                <a:ext cx="2600640" cy="796680"/>
              </a:xfrm>
              <a:prstGeom prst="rect">
                <a:avLst/>
              </a:prstGeom>
            </p:spPr>
          </p:pic>
        </mc:Fallback>
      </mc:AlternateContent>
      <p:sp>
        <p:nvSpPr>
          <p:cNvPr id="15" name="Slide Number Placeholder 14"/>
          <p:cNvSpPr>
            <a:spLocks noGrp="1"/>
          </p:cNvSpPr>
          <p:nvPr>
            <p:ph type="sldNum" sz="quarter" idx="12"/>
          </p:nvPr>
        </p:nvSpPr>
        <p:spPr/>
        <p:txBody>
          <a:bodyPr/>
          <a:lstStyle/>
          <a:p>
            <a:fld id="{7200A3B2-4775-4E96-A30B-AD2D86D8F35C}" type="slidenum">
              <a:rPr lang="en-US" smtClean="0"/>
              <a:t>50</a:t>
            </a:fld>
            <a:endParaRPr lang="en-US"/>
          </a:p>
        </p:txBody>
      </p:sp>
    </p:spTree>
    <p:extLst>
      <p:ext uri="{BB962C8B-B14F-4D97-AF65-F5344CB8AC3E}">
        <p14:creationId xmlns:p14="http://schemas.microsoft.com/office/powerpoint/2010/main" val="3704626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9477375" cy="60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7" name="Ink 16"/>
              <p14:cNvContentPartPr/>
              <p14:nvPr/>
            </p14:nvContentPartPr>
            <p14:xfrm>
              <a:off x="6069570" y="1128503"/>
              <a:ext cx="1173240" cy="956880"/>
            </p14:xfrm>
          </p:contentPart>
        </mc:Choice>
        <mc:Fallback xmlns="">
          <p:pic>
            <p:nvPicPr>
              <p:cNvPr id="17" name="Ink 16"/>
              <p:cNvPicPr/>
              <p:nvPr/>
            </p:nvPicPr>
            <p:blipFill>
              <a:blip r:embed="rId4"/>
              <a:stretch>
                <a:fillRect/>
              </a:stretch>
            </p:blipFill>
            <p:spPr>
              <a:xfrm>
                <a:off x="6060210" y="1114823"/>
                <a:ext cx="1195920" cy="983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7" name="Ink 26"/>
              <p14:cNvContentPartPr/>
              <p14:nvPr/>
            </p14:nvContentPartPr>
            <p14:xfrm>
              <a:off x="8403450" y="4981223"/>
              <a:ext cx="720" cy="0"/>
            </p14:xfrm>
          </p:contentPart>
        </mc:Choice>
        <mc:Fallback xmlns="">
          <p:pic>
            <p:nvPicPr>
              <p:cNvPr id="27" name="Ink 26"/>
              <p:cNvPicPr/>
              <p:nvPr/>
            </p:nvPicPr>
            <p:blipFill>
              <a:blip r:embed="rId10"/>
              <a:stretch>
                <a:fillRect/>
              </a:stretch>
            </p:blipFill>
            <p:spPr>
              <a:xfrm>
                <a:off x="0" y="0"/>
                <a:ext cx="720" cy="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29" name="Ink 1028"/>
              <p14:cNvContentPartPr/>
              <p14:nvPr/>
            </p14:nvContentPartPr>
            <p14:xfrm>
              <a:off x="4286130" y="2108063"/>
              <a:ext cx="178200" cy="399240"/>
            </p14:xfrm>
          </p:contentPart>
        </mc:Choice>
        <mc:Fallback xmlns="">
          <p:pic>
            <p:nvPicPr>
              <p:cNvPr id="1029" name="Ink 1028"/>
              <p:cNvPicPr/>
              <p:nvPr/>
            </p:nvPicPr>
            <p:blipFill>
              <a:blip r:embed="rId18"/>
              <a:stretch>
                <a:fillRect/>
              </a:stretch>
            </p:blipFill>
            <p:spPr>
              <a:xfrm>
                <a:off x="4279290" y="2100143"/>
                <a:ext cx="192960" cy="421560"/>
              </a:xfrm>
              <a:prstGeom prst="rect">
                <a:avLst/>
              </a:prstGeom>
            </p:spPr>
          </p:pic>
        </mc:Fallback>
      </mc:AlternateContent>
      <p:sp>
        <p:nvSpPr>
          <p:cNvPr id="4" name="Rectangle 3"/>
          <p:cNvSpPr/>
          <p:nvPr/>
        </p:nvSpPr>
        <p:spPr>
          <a:xfrm>
            <a:off x="152400" y="76200"/>
            <a:ext cx="28194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Atwood, </a:t>
            </a:r>
            <a:r>
              <a:rPr lang="en-US" dirty="0" err="1" smtClean="0"/>
              <a:t>Eilam</a:t>
            </a:r>
            <a:r>
              <a:rPr lang="en-US" dirty="0" smtClean="0"/>
              <a:t> + AS, ‘94</a:t>
            </a:r>
          </a:p>
          <a:p>
            <a:pPr algn="ctr"/>
            <a:r>
              <a:rPr lang="en-US" dirty="0" smtClean="0"/>
              <a:t>Toy-soluble-</a:t>
            </a:r>
            <a:r>
              <a:rPr lang="en-US" dirty="0" err="1" smtClean="0"/>
              <a:t>approx</a:t>
            </a:r>
            <a:r>
              <a:rPr lang="en-US" dirty="0" smtClean="0"/>
              <a:t> model calculation</a:t>
            </a:r>
            <a:endParaRPr lang="en-US" dirty="0"/>
          </a:p>
        </p:txBody>
      </p:sp>
      <mc:AlternateContent xmlns:mc="http://schemas.openxmlformats.org/markup-compatibility/2006" xmlns:p14="http://schemas.microsoft.com/office/powerpoint/2010/main">
        <mc:Choice Requires="p14">
          <p:contentPart p14:bwMode="auto" r:id="rId19">
            <p14:nvContentPartPr>
              <p14:cNvPr id="7" name="Ink 6"/>
              <p14:cNvContentPartPr/>
              <p14:nvPr/>
            </p14:nvContentPartPr>
            <p14:xfrm>
              <a:off x="1114170" y="1705583"/>
              <a:ext cx="888817" cy="401400"/>
            </p14:xfrm>
          </p:contentPart>
        </mc:Choice>
        <mc:Fallback xmlns="">
          <p:pic>
            <p:nvPicPr>
              <p:cNvPr id="7" name="Ink 6"/>
              <p:cNvPicPr/>
              <p:nvPr/>
            </p:nvPicPr>
            <p:blipFill>
              <a:blip r:embed="rId20"/>
              <a:stretch>
                <a:fillRect/>
              </a:stretch>
            </p:blipFill>
            <p:spPr>
              <a:xfrm>
                <a:off x="1105530" y="1690103"/>
                <a:ext cx="920136"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 name="Ink 7"/>
              <p14:cNvContentPartPr/>
              <p14:nvPr/>
            </p14:nvContentPartPr>
            <p14:xfrm>
              <a:off x="479490" y="2742023"/>
              <a:ext cx="2720977" cy="1146240"/>
            </p14:xfrm>
          </p:contentPart>
        </mc:Choice>
        <mc:Fallback xmlns="">
          <p:pic>
            <p:nvPicPr>
              <p:cNvPr id="8" name="Ink 7"/>
              <p:cNvPicPr/>
              <p:nvPr/>
            </p:nvPicPr>
            <p:blipFill>
              <a:blip r:embed="rId22"/>
              <a:stretch>
                <a:fillRect/>
              </a:stretch>
            </p:blipFill>
            <p:spPr>
              <a:xfrm>
                <a:off x="467610" y="2726183"/>
                <a:ext cx="2742938" cy="1176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 name="Ink 8"/>
              <p14:cNvContentPartPr/>
              <p14:nvPr/>
            </p14:nvContentPartPr>
            <p14:xfrm>
              <a:off x="3293970" y="2719343"/>
              <a:ext cx="420480" cy="893520"/>
            </p14:xfrm>
          </p:contentPart>
        </mc:Choice>
        <mc:Fallback xmlns="">
          <p:pic>
            <p:nvPicPr>
              <p:cNvPr id="9" name="Ink 8"/>
              <p:cNvPicPr/>
              <p:nvPr/>
            </p:nvPicPr>
            <p:blipFill>
              <a:blip r:embed="rId24"/>
              <a:stretch>
                <a:fillRect/>
              </a:stretch>
            </p:blipFill>
            <p:spPr>
              <a:xfrm>
                <a:off x="3286050" y="2708903"/>
                <a:ext cx="434880" cy="917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2" name="Ink 31"/>
              <p14:cNvContentPartPr/>
              <p14:nvPr/>
            </p14:nvContentPartPr>
            <p14:xfrm>
              <a:off x="1214947" y="4562183"/>
              <a:ext cx="7831823" cy="2262667"/>
            </p14:xfrm>
          </p:contentPart>
        </mc:Choice>
        <mc:Fallback xmlns="">
          <p:pic>
            <p:nvPicPr>
              <p:cNvPr id="32" name="Ink 31"/>
              <p:cNvPicPr/>
              <p:nvPr/>
            </p:nvPicPr>
            <p:blipFill>
              <a:blip r:embed="rId26"/>
              <a:stretch>
                <a:fillRect/>
              </a:stretch>
            </p:blipFill>
            <p:spPr>
              <a:xfrm>
                <a:off x="1204507" y="4553183"/>
                <a:ext cx="7858823" cy="2292548"/>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51</a:t>
            </a:fld>
            <a:endParaRPr lang="en-US"/>
          </a:p>
        </p:txBody>
      </p:sp>
    </p:spTree>
    <p:extLst>
      <p:ext uri="{BB962C8B-B14F-4D97-AF65-F5344CB8AC3E}">
        <p14:creationId xmlns:p14="http://schemas.microsoft.com/office/powerpoint/2010/main" val="26724824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4691063"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048000"/>
            <a:ext cx="485775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4105" name="Ink 4104"/>
              <p14:cNvContentPartPr/>
              <p14:nvPr/>
            </p14:nvContentPartPr>
            <p14:xfrm>
              <a:off x="6003472" y="2067908"/>
              <a:ext cx="18000" cy="0"/>
            </p14:xfrm>
          </p:contentPart>
        </mc:Choice>
        <mc:Fallback xmlns="">
          <p:pic>
            <p:nvPicPr>
              <p:cNvPr id="4105" name="Ink 4104"/>
              <p:cNvPicPr/>
              <p:nvPr/>
            </p:nvPicPr>
            <p:blipFill>
              <a:blip r:embed="rId7"/>
              <a:stretch>
                <a:fillRect/>
              </a:stretch>
            </p:blipFill>
            <p:spPr>
              <a:xfrm>
                <a:off x="0" y="0"/>
                <a:ext cx="1800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5095875" y="1082423"/>
              <a:ext cx="3266677" cy="1606747"/>
            </p14:xfrm>
          </p:contentPart>
        </mc:Choice>
        <mc:Fallback xmlns="">
          <p:pic>
            <p:nvPicPr>
              <p:cNvPr id="9" name="Ink 8"/>
              <p:cNvPicPr/>
              <p:nvPr/>
            </p:nvPicPr>
            <p:blipFill>
              <a:blip r:embed="rId9"/>
              <a:stretch>
                <a:fillRect/>
              </a:stretch>
            </p:blipFill>
            <p:spPr>
              <a:xfrm>
                <a:off x="5072835" y="1065862"/>
                <a:ext cx="3301957" cy="164706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p14:cNvContentPartPr/>
              <p14:nvPr/>
            </p14:nvContentPartPr>
            <p14:xfrm>
              <a:off x="6826650" y="2719275"/>
              <a:ext cx="1840013" cy="2576363"/>
            </p14:xfrm>
          </p:contentPart>
        </mc:Choice>
        <mc:Fallback xmlns="">
          <p:pic>
            <p:nvPicPr>
              <p:cNvPr id="11" name="Ink 10"/>
              <p:cNvPicPr/>
              <p:nvPr/>
            </p:nvPicPr>
            <p:blipFill>
              <a:blip r:embed="rId11"/>
              <a:stretch>
                <a:fillRect/>
              </a:stretch>
            </p:blipFill>
            <p:spPr>
              <a:xfrm>
                <a:off x="6816570" y="2707034"/>
                <a:ext cx="1856933" cy="260336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p14:cNvContentPartPr/>
              <p14:nvPr/>
            </p14:nvContentPartPr>
            <p14:xfrm>
              <a:off x="8285475" y="2118570"/>
              <a:ext cx="167040" cy="326160"/>
            </p14:xfrm>
          </p:contentPart>
        </mc:Choice>
        <mc:Fallback xmlns="">
          <p:pic>
            <p:nvPicPr>
              <p:cNvPr id="29" name="Ink 28"/>
              <p:cNvPicPr/>
              <p:nvPr/>
            </p:nvPicPr>
            <p:blipFill>
              <a:blip r:embed="rId13"/>
              <a:stretch>
                <a:fillRect/>
              </a:stretch>
            </p:blipFill>
            <p:spPr>
              <a:xfrm>
                <a:off x="8267475" y="2093730"/>
                <a:ext cx="20736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p14:cNvContentPartPr/>
              <p14:nvPr/>
            </p14:nvContentPartPr>
            <p14:xfrm>
              <a:off x="8506155" y="2114250"/>
              <a:ext cx="42120" cy="290520"/>
            </p14:xfrm>
          </p:contentPart>
        </mc:Choice>
        <mc:Fallback xmlns="">
          <p:pic>
            <p:nvPicPr>
              <p:cNvPr id="30" name="Ink 29"/>
              <p:cNvPicPr/>
              <p:nvPr/>
            </p:nvPicPr>
            <p:blipFill>
              <a:blip r:embed="rId15"/>
              <a:stretch>
                <a:fillRect/>
              </a:stretch>
            </p:blipFill>
            <p:spPr>
              <a:xfrm>
                <a:off x="8486715" y="2093730"/>
                <a:ext cx="8784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p14:cNvContentPartPr/>
              <p14:nvPr/>
            </p14:nvContentPartPr>
            <p14:xfrm>
              <a:off x="8435595" y="2119650"/>
              <a:ext cx="186480" cy="338760"/>
            </p14:xfrm>
          </p:contentPart>
        </mc:Choice>
        <mc:Fallback xmlns="">
          <p:pic>
            <p:nvPicPr>
              <p:cNvPr id="31" name="Ink 30"/>
              <p:cNvPicPr/>
              <p:nvPr/>
            </p:nvPicPr>
            <p:blipFill>
              <a:blip r:embed="rId17"/>
              <a:stretch>
                <a:fillRect/>
              </a:stretch>
            </p:blipFill>
            <p:spPr>
              <a:xfrm>
                <a:off x="8421915" y="2095890"/>
                <a:ext cx="226800" cy="377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2" name="Ink 31"/>
              <p14:cNvContentPartPr/>
              <p14:nvPr/>
            </p14:nvContentPartPr>
            <p14:xfrm>
              <a:off x="8680395" y="1923450"/>
              <a:ext cx="21240" cy="196920"/>
            </p14:xfrm>
          </p:contentPart>
        </mc:Choice>
        <mc:Fallback xmlns="">
          <p:pic>
            <p:nvPicPr>
              <p:cNvPr id="32" name="Ink 31"/>
              <p:cNvPicPr/>
              <p:nvPr/>
            </p:nvPicPr>
            <p:blipFill>
              <a:blip r:embed="rId19"/>
              <a:stretch>
                <a:fillRect/>
              </a:stretch>
            </p:blipFill>
            <p:spPr>
              <a:xfrm>
                <a:off x="8665635" y="1906890"/>
                <a:ext cx="5724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3" name="Ink 32"/>
              <p14:cNvContentPartPr/>
              <p14:nvPr/>
            </p14:nvContentPartPr>
            <p14:xfrm>
              <a:off x="8734755" y="2152410"/>
              <a:ext cx="101520" cy="368640"/>
            </p14:xfrm>
          </p:contentPart>
        </mc:Choice>
        <mc:Fallback xmlns="">
          <p:pic>
            <p:nvPicPr>
              <p:cNvPr id="33" name="Ink 32"/>
              <p:cNvPicPr/>
              <p:nvPr/>
            </p:nvPicPr>
            <p:blipFill>
              <a:blip r:embed="rId21"/>
              <a:stretch>
                <a:fillRect/>
              </a:stretch>
            </p:blipFill>
            <p:spPr>
              <a:xfrm>
                <a:off x="8710995" y="2128290"/>
                <a:ext cx="15192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4" name="Ink 33"/>
              <p14:cNvContentPartPr/>
              <p14:nvPr/>
            </p14:nvContentPartPr>
            <p14:xfrm>
              <a:off x="8922675" y="2167530"/>
              <a:ext cx="55800" cy="297000"/>
            </p14:xfrm>
          </p:contentPart>
        </mc:Choice>
        <mc:Fallback xmlns="">
          <p:pic>
            <p:nvPicPr>
              <p:cNvPr id="34" name="Ink 33"/>
              <p:cNvPicPr/>
              <p:nvPr/>
            </p:nvPicPr>
            <p:blipFill>
              <a:blip r:embed="rId23"/>
              <a:stretch>
                <a:fillRect/>
              </a:stretch>
            </p:blipFill>
            <p:spPr>
              <a:xfrm>
                <a:off x="8898195" y="2153490"/>
                <a:ext cx="10656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5" name="Ink 34"/>
              <p14:cNvContentPartPr/>
              <p14:nvPr/>
            </p14:nvContentPartPr>
            <p14:xfrm>
              <a:off x="8893515" y="2187690"/>
              <a:ext cx="140040" cy="38880"/>
            </p14:xfrm>
          </p:contentPart>
        </mc:Choice>
        <mc:Fallback xmlns="">
          <p:pic>
            <p:nvPicPr>
              <p:cNvPr id="35" name="Ink 34"/>
              <p:cNvPicPr/>
              <p:nvPr/>
            </p:nvPicPr>
            <p:blipFill>
              <a:blip r:embed="rId25"/>
              <a:stretch>
                <a:fillRect/>
              </a:stretch>
            </p:blipFill>
            <p:spPr>
              <a:xfrm>
                <a:off x="8874795" y="2171490"/>
                <a:ext cx="174960" cy="7632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52</a:t>
            </a:fld>
            <a:endParaRPr lang="en-US"/>
          </a:p>
        </p:txBody>
      </p:sp>
    </p:spTree>
    <p:extLst>
      <p:ext uri="{BB962C8B-B14F-4D97-AF65-F5344CB8AC3E}">
        <p14:creationId xmlns:p14="http://schemas.microsoft.com/office/powerpoint/2010/main" val="21324217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244600"/>
            <a:ext cx="6286500" cy="436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1397000"/>
            <a:ext cx="6286500" cy="436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200A3B2-4775-4E96-A30B-AD2D86D8F35C}" type="slidenum">
              <a:rPr lang="en-US" smtClean="0"/>
              <a:t>53</a:t>
            </a:fld>
            <a:endParaRPr lang="en-US"/>
          </a:p>
        </p:txBody>
      </p:sp>
    </p:spTree>
    <p:extLst>
      <p:ext uri="{BB962C8B-B14F-4D97-AF65-F5344CB8AC3E}">
        <p14:creationId xmlns:p14="http://schemas.microsoft.com/office/powerpoint/2010/main" val="1242445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66688"/>
            <a:ext cx="8696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7225987" y="2586143"/>
              <a:ext cx="1429920" cy="1141560"/>
            </p14:xfrm>
          </p:contentPart>
        </mc:Choice>
        <mc:Fallback xmlns="">
          <p:pic>
            <p:nvPicPr>
              <p:cNvPr id="8" name="Ink 7"/>
              <p:cNvPicPr/>
              <p:nvPr/>
            </p:nvPicPr>
            <p:blipFill>
              <a:blip r:embed="rId4"/>
              <a:stretch>
                <a:fillRect/>
              </a:stretch>
            </p:blipFill>
            <p:spPr>
              <a:xfrm>
                <a:off x="7209787" y="2569223"/>
                <a:ext cx="1459800" cy="117288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54</a:t>
            </a:fld>
            <a:endParaRPr lang="en-US"/>
          </a:p>
        </p:txBody>
      </p:sp>
    </p:spTree>
    <p:extLst>
      <p:ext uri="{BB962C8B-B14F-4D97-AF65-F5344CB8AC3E}">
        <p14:creationId xmlns:p14="http://schemas.microsoft.com/office/powerpoint/2010/main" val="34229402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563563"/>
            <a:ext cx="7639050" cy="572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5" name="Ink 14"/>
              <p14:cNvContentPartPr/>
              <p14:nvPr/>
            </p14:nvContentPartPr>
            <p14:xfrm>
              <a:off x="141547" y="2751743"/>
              <a:ext cx="1254960" cy="1847520"/>
            </p14:xfrm>
          </p:contentPart>
        </mc:Choice>
        <mc:Fallback xmlns="">
          <p:pic>
            <p:nvPicPr>
              <p:cNvPr id="15" name="Ink 14"/>
              <p:cNvPicPr/>
              <p:nvPr/>
            </p:nvPicPr>
            <p:blipFill>
              <a:blip r:embed="rId4"/>
              <a:stretch>
                <a:fillRect/>
              </a:stretch>
            </p:blipFill>
            <p:spPr>
              <a:xfrm>
                <a:off x="128227" y="2736263"/>
                <a:ext cx="1278720" cy="187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3" name="Ink 42"/>
              <p14:cNvContentPartPr/>
              <p14:nvPr/>
            </p14:nvContentPartPr>
            <p14:xfrm>
              <a:off x="418387" y="4212623"/>
              <a:ext cx="4680" cy="0"/>
            </p14:xfrm>
          </p:contentPart>
        </mc:Choice>
        <mc:Fallback xmlns="">
          <p:pic>
            <p:nvPicPr>
              <p:cNvPr id="43" name="Ink 42"/>
              <p:cNvPicPr/>
              <p:nvPr/>
            </p:nvPicPr>
            <p:blipFill>
              <a:blip r:embed="rId6"/>
              <a:stretch>
                <a:fillRect/>
              </a:stretch>
            </p:blipFill>
            <p:spPr>
              <a:xfrm>
                <a:off x="0" y="0"/>
                <a:ext cx="4680" cy="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4" name="Ink 53"/>
              <p14:cNvContentPartPr/>
              <p14:nvPr/>
            </p14:nvContentPartPr>
            <p14:xfrm>
              <a:off x="6024667" y="3324143"/>
              <a:ext cx="360" cy="360"/>
            </p14:xfrm>
          </p:contentPart>
        </mc:Choice>
        <mc:Fallback xmlns="">
          <p:pic>
            <p:nvPicPr>
              <p:cNvPr id="54" name="Ink 53"/>
              <p:cNvPicPr/>
              <p:nvPr/>
            </p:nvPicPr>
            <p:blipFill>
              <a:blip r:embed="rId8"/>
              <a:stretch>
                <a:fillRect/>
              </a:stretch>
            </p:blipFill>
            <p:spPr>
              <a:xfrm>
                <a:off x="6010267" y="3309743"/>
                <a:ext cx="291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6" name="Ink 55"/>
              <p14:cNvContentPartPr/>
              <p14:nvPr/>
            </p14:nvContentPartPr>
            <p14:xfrm>
              <a:off x="7562947" y="938063"/>
              <a:ext cx="360" cy="360"/>
            </p14:xfrm>
          </p:contentPart>
        </mc:Choice>
        <mc:Fallback xmlns="">
          <p:pic>
            <p:nvPicPr>
              <p:cNvPr id="56" name="Ink 55"/>
              <p:cNvPicPr/>
              <p:nvPr/>
            </p:nvPicPr>
            <p:blipFill>
              <a:blip r:embed="rId10"/>
              <a:stretch>
                <a:fillRect/>
              </a:stretch>
            </p:blipFill>
            <p:spPr>
              <a:xfrm>
                <a:off x="7548547" y="923663"/>
                <a:ext cx="291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p14:cNvContentPartPr/>
              <p14:nvPr/>
            </p14:nvContentPartPr>
            <p14:xfrm>
              <a:off x="4332772" y="538290"/>
              <a:ext cx="17640" cy="6480"/>
            </p14:xfrm>
          </p:contentPart>
        </mc:Choice>
        <mc:Fallback xmlns="">
          <p:pic>
            <p:nvPicPr>
              <p:cNvPr id="5" name="Ink 4"/>
              <p:cNvPicPr/>
              <p:nvPr/>
            </p:nvPicPr>
            <p:blipFill>
              <a:blip r:embed="rId12"/>
              <a:stretch>
                <a:fillRect/>
              </a:stretch>
            </p:blipFill>
            <p:spPr>
              <a:xfrm>
                <a:off x="4323412" y="524610"/>
                <a:ext cx="3960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p14:cNvContentPartPr/>
              <p14:nvPr/>
            </p14:nvContentPartPr>
            <p14:xfrm>
              <a:off x="6740812" y="2350530"/>
              <a:ext cx="2175480" cy="2376720"/>
            </p14:xfrm>
          </p:contentPart>
        </mc:Choice>
        <mc:Fallback xmlns="">
          <p:pic>
            <p:nvPicPr>
              <p:cNvPr id="13" name="Ink 12"/>
              <p:cNvPicPr/>
              <p:nvPr/>
            </p:nvPicPr>
            <p:blipFill>
              <a:blip r:embed="rId14"/>
              <a:stretch>
                <a:fillRect/>
              </a:stretch>
            </p:blipFill>
            <p:spPr>
              <a:xfrm>
                <a:off x="6728212" y="2339730"/>
                <a:ext cx="2206800" cy="2406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p14:cNvContentPartPr/>
              <p14:nvPr/>
            </p14:nvContentPartPr>
            <p14:xfrm>
              <a:off x="4882627" y="5788050"/>
              <a:ext cx="3097080" cy="729720"/>
            </p14:xfrm>
          </p:contentPart>
        </mc:Choice>
        <mc:Fallback xmlns="">
          <p:pic>
            <p:nvPicPr>
              <p:cNvPr id="24" name="Ink 23"/>
              <p:cNvPicPr/>
              <p:nvPr/>
            </p:nvPicPr>
            <p:blipFill>
              <a:blip r:embed="rId16"/>
              <a:stretch>
                <a:fillRect/>
              </a:stretch>
            </p:blipFill>
            <p:spPr>
              <a:xfrm>
                <a:off x="4872187" y="5761410"/>
                <a:ext cx="3139920" cy="787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p14:cNvContentPartPr/>
              <p14:nvPr/>
            </p14:nvContentPartPr>
            <p14:xfrm>
              <a:off x="193986" y="248144"/>
              <a:ext cx="3540600" cy="457560"/>
            </p14:xfrm>
          </p:contentPart>
        </mc:Choice>
        <mc:Fallback xmlns="">
          <p:pic>
            <p:nvPicPr>
              <p:cNvPr id="10" name="Ink 9"/>
              <p:cNvPicPr/>
              <p:nvPr/>
            </p:nvPicPr>
            <p:blipFill>
              <a:blip r:embed="rId18"/>
              <a:stretch>
                <a:fillRect/>
              </a:stretch>
            </p:blipFill>
            <p:spPr>
              <a:xfrm>
                <a:off x="172026" y="224043"/>
                <a:ext cx="3592440" cy="502525"/>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55</a:t>
            </a:fld>
            <a:endParaRPr lang="en-US"/>
          </a:p>
        </p:txBody>
      </p:sp>
    </p:spTree>
    <p:extLst>
      <p:ext uri="{BB962C8B-B14F-4D97-AF65-F5344CB8AC3E}">
        <p14:creationId xmlns:p14="http://schemas.microsoft.com/office/powerpoint/2010/main" val="12968933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We  hope to have results of 1</a:t>
            </a:r>
            <a:r>
              <a:rPr lang="en-US" sz="2400" baseline="30000" dirty="0" smtClean="0"/>
              <a:t>st</a:t>
            </a:r>
            <a:r>
              <a:rPr lang="en-US" sz="2400" dirty="0" smtClean="0"/>
              <a:t> lattice calculation of l nu gamma as a function of photon energy in the near future for B</a:t>
            </a:r>
            <a:r>
              <a:rPr lang="en-US" sz="2400" baseline="30000" dirty="0" smtClean="0"/>
              <a:t>+</a:t>
            </a:r>
            <a:r>
              <a:rPr lang="en-US" sz="2400" dirty="0" smtClean="0"/>
              <a:t>  and for D</a:t>
            </a:r>
            <a:r>
              <a:rPr lang="en-US" sz="2400" baseline="-25000" dirty="0"/>
              <a:t>s</a:t>
            </a:r>
            <a:endParaRPr lang="en-US" sz="2400"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56</a:t>
            </a:fld>
            <a:endParaRPr lang="en-US"/>
          </a:p>
        </p:txBody>
      </p:sp>
    </p:spTree>
    <p:extLst>
      <p:ext uri="{BB962C8B-B14F-4D97-AF65-F5344CB8AC3E}">
        <p14:creationId xmlns:p14="http://schemas.microsoft.com/office/powerpoint/2010/main" val="986048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4" y="76200"/>
            <a:ext cx="8997424" cy="838200"/>
          </a:xfrm>
        </p:spPr>
        <p:txBody>
          <a:bodyPr>
            <a:normAutofit/>
          </a:bodyPr>
          <a:lstStyle/>
          <a:p>
            <a:r>
              <a:rPr lang="en-US" sz="3200" b="1" dirty="0"/>
              <a:t>Possible new physics opportunities in tau’s</a:t>
            </a:r>
          </a:p>
        </p:txBody>
      </p:sp>
      <p:sp>
        <p:nvSpPr>
          <p:cNvPr id="3" name="Content Placeholder 2"/>
          <p:cNvSpPr>
            <a:spLocks noGrp="1"/>
          </p:cNvSpPr>
          <p:nvPr>
            <p:ph idx="1"/>
          </p:nvPr>
        </p:nvSpPr>
        <p:spPr>
          <a:xfrm>
            <a:off x="-3884" y="838200"/>
            <a:ext cx="9071683" cy="5410200"/>
          </a:xfrm>
        </p:spPr>
        <p:txBody>
          <a:bodyPr>
            <a:normAutofit fontScale="92500"/>
          </a:bodyPr>
          <a:lstStyle/>
          <a:p>
            <a:r>
              <a:rPr lang="en-US" b="1" dirty="0" smtClean="0"/>
              <a:t>Huge </a:t>
            </a:r>
            <a:r>
              <a:rPr lang="en-US" b="1" dirty="0"/>
              <a:t>increase in fluxes of tau’s=&gt;</a:t>
            </a:r>
            <a:r>
              <a:rPr lang="en-US" b="1" dirty="0">
                <a:solidFill>
                  <a:srgbClr val="C00000"/>
                </a:solidFill>
              </a:rPr>
              <a:t>monitor </a:t>
            </a:r>
            <a:r>
              <a:rPr lang="en-US" b="1" dirty="0" smtClean="0">
                <a:solidFill>
                  <a:srgbClr val="C00000"/>
                </a:solidFill>
              </a:rPr>
              <a:t>tau closely </a:t>
            </a:r>
          </a:p>
          <a:p>
            <a:r>
              <a:rPr lang="en-US" b="1" dirty="0" smtClean="0"/>
              <a:t>Rather serious several </a:t>
            </a:r>
            <a:r>
              <a:rPr lang="en-US" b="1" dirty="0"/>
              <a:t>anomalies =&gt; </a:t>
            </a:r>
            <a:r>
              <a:rPr lang="en-US" b="1" dirty="0" smtClean="0">
                <a:solidFill>
                  <a:srgbClr val="C00000"/>
                </a:solidFill>
              </a:rPr>
              <a:t>NP </a:t>
            </a:r>
            <a:r>
              <a:rPr lang="en-US" b="1" dirty="0" err="1" smtClean="0">
                <a:solidFill>
                  <a:srgbClr val="C00000"/>
                </a:solidFill>
              </a:rPr>
              <a:t>esp</a:t>
            </a:r>
            <a:r>
              <a:rPr lang="en-US" b="1" dirty="0" smtClean="0">
                <a:solidFill>
                  <a:srgbClr val="C00000"/>
                </a:solidFill>
              </a:rPr>
              <a:t> 3</a:t>
            </a:r>
            <a:r>
              <a:rPr lang="en-US" b="1" baseline="30000" dirty="0" smtClean="0">
                <a:solidFill>
                  <a:srgbClr val="C00000"/>
                </a:solidFill>
              </a:rPr>
              <a:t>rd</a:t>
            </a:r>
            <a:r>
              <a:rPr lang="en-US" b="1" dirty="0" smtClean="0">
                <a:solidFill>
                  <a:srgbClr val="C00000"/>
                </a:solidFill>
              </a:rPr>
              <a:t> family </a:t>
            </a:r>
            <a:r>
              <a:rPr lang="en-US" b="1" dirty="0">
                <a:solidFill>
                  <a:srgbClr val="C00000"/>
                </a:solidFill>
              </a:rPr>
              <a:t>=&gt; </a:t>
            </a:r>
            <a:r>
              <a:rPr lang="en-US" b="1" dirty="0" smtClean="0">
                <a:solidFill>
                  <a:srgbClr val="C00000"/>
                </a:solidFill>
              </a:rPr>
              <a:t>also BSM-CP </a:t>
            </a:r>
          </a:p>
          <a:p>
            <a:r>
              <a:rPr lang="en-US" b="1" dirty="0" smtClean="0"/>
              <a:t>Charge current: tau is the central character</a:t>
            </a:r>
          </a:p>
          <a:p>
            <a:r>
              <a:rPr lang="en-US" b="1" dirty="0" smtClean="0">
                <a:solidFill>
                  <a:srgbClr val="C00000"/>
                </a:solidFill>
              </a:rPr>
              <a:t>A very interesting special case: tau =&gt; nu  Ks pi+</a:t>
            </a:r>
          </a:p>
          <a:p>
            <a:r>
              <a:rPr lang="en-US" b="1" dirty="0" smtClean="0"/>
              <a:t>Lattice can calculate rather precisely </a:t>
            </a:r>
          </a:p>
          <a:p>
            <a:r>
              <a:rPr lang="en-US" b="1" dirty="0" smtClean="0"/>
              <a:t>Moreover, Babar claimed [BSM]CP</a:t>
            </a:r>
          </a:p>
          <a:p>
            <a:r>
              <a:rPr lang="en-US" b="1" dirty="0" smtClean="0"/>
              <a:t>Most </a:t>
            </a:r>
            <a:r>
              <a:rPr lang="en-US" b="1" dirty="0"/>
              <a:t>m</a:t>
            </a:r>
            <a:r>
              <a:rPr lang="en-US" b="1" dirty="0" smtClean="0"/>
              <a:t>odels for anomalies imply LFV in tau and in B-decays </a:t>
            </a:r>
          </a:p>
          <a:p>
            <a:r>
              <a:rPr lang="en-US" b="1" dirty="0" smtClean="0">
                <a:solidFill>
                  <a:srgbClr val="C00000"/>
                </a:solidFill>
              </a:rPr>
              <a:t>Also Look for BSM-CP in tau via </a:t>
            </a:r>
            <a:r>
              <a:rPr lang="en-US" b="1" dirty="0" err="1" smtClean="0">
                <a:solidFill>
                  <a:srgbClr val="C00000"/>
                </a:solidFill>
              </a:rPr>
              <a:t>edm</a:t>
            </a:r>
            <a:r>
              <a:rPr lang="en-US" b="1" dirty="0" smtClean="0">
                <a:solidFill>
                  <a:srgbClr val="C00000"/>
                </a:solidFill>
              </a:rPr>
              <a:t>-like effects</a:t>
            </a:r>
          </a:p>
          <a:p>
            <a:endParaRPr lang="en-US" dirty="0">
              <a:solidFill>
                <a:srgbClr val="C00000"/>
              </a:solidFill>
            </a:endParaRPr>
          </a:p>
        </p:txBody>
      </p:sp>
      <p:sp>
        <p:nvSpPr>
          <p:cNvPr id="5" name="Footer Placeholder 4"/>
          <p:cNvSpPr>
            <a:spLocks noGrp="1"/>
          </p:cNvSpPr>
          <p:nvPr>
            <p:ph type="ftr" sz="quarter" idx="11"/>
          </p:nvPr>
        </p:nvSpPr>
        <p:spPr/>
        <p:txBody>
          <a:bodyPr/>
          <a:lstStyle/>
          <a:p>
            <a:r>
              <a:rPr lang="en-US" smtClean="0"/>
              <a:t>US+JP IF; Soni (BNL-HET)</a:t>
            </a:r>
            <a:endParaRPr lang="en-US"/>
          </a:p>
        </p:txBody>
      </p:sp>
      <p:sp>
        <p:nvSpPr>
          <p:cNvPr id="4" name="Slide Number Placeholder 3"/>
          <p:cNvSpPr>
            <a:spLocks noGrp="1"/>
          </p:cNvSpPr>
          <p:nvPr>
            <p:ph type="sldNum" sz="quarter" idx="12"/>
          </p:nvPr>
        </p:nvSpPr>
        <p:spPr/>
        <p:txBody>
          <a:bodyPr/>
          <a:lstStyle/>
          <a:p>
            <a:fld id="{7200A3B2-4775-4E96-A30B-AD2D86D8F35C}" type="slidenum">
              <a:rPr lang="en-US" smtClean="0"/>
              <a:t>57</a:t>
            </a:fld>
            <a:endParaRPr lang="en-US"/>
          </a:p>
        </p:txBody>
      </p:sp>
    </p:spTree>
    <p:extLst>
      <p:ext uri="{BB962C8B-B14F-4D97-AF65-F5344CB8AC3E}">
        <p14:creationId xmlns:p14="http://schemas.microsoft.com/office/powerpoint/2010/main" val="38309140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77438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2" y="1828800"/>
            <a:ext cx="63246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962400"/>
            <a:ext cx="8915400" cy="162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388140" y="5284478"/>
              <a:ext cx="1390680" cy="67320"/>
            </p14:xfrm>
          </p:contentPart>
        </mc:Choice>
        <mc:Fallback xmlns="">
          <p:pic>
            <p:nvPicPr>
              <p:cNvPr id="5" name="Ink 4"/>
              <p:cNvPicPr/>
              <p:nvPr/>
            </p:nvPicPr>
            <p:blipFill>
              <a:blip r:embed="rId6"/>
              <a:stretch>
                <a:fillRect/>
              </a:stretch>
            </p:blipFill>
            <p:spPr>
              <a:xfrm>
                <a:off x="6378780" y="5276558"/>
                <a:ext cx="14137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7721220" y="5282678"/>
              <a:ext cx="788400" cy="102600"/>
            </p14:xfrm>
          </p:contentPart>
        </mc:Choice>
        <mc:Fallback xmlns="">
          <p:pic>
            <p:nvPicPr>
              <p:cNvPr id="7" name="Ink 6"/>
              <p:cNvPicPr/>
              <p:nvPr/>
            </p:nvPicPr>
            <p:blipFill>
              <a:blip r:embed="rId8"/>
              <a:stretch>
                <a:fillRect/>
              </a:stretch>
            </p:blipFill>
            <p:spPr>
              <a:xfrm>
                <a:off x="7711500" y="5270078"/>
                <a:ext cx="8118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p14:cNvContentPartPr/>
              <p14:nvPr/>
            </p14:nvContentPartPr>
            <p14:xfrm>
              <a:off x="888780" y="5440718"/>
              <a:ext cx="900720" cy="37800"/>
            </p14:xfrm>
          </p:contentPart>
        </mc:Choice>
        <mc:Fallback xmlns="">
          <p:pic>
            <p:nvPicPr>
              <p:cNvPr id="13" name="Ink 12"/>
              <p:cNvPicPr/>
              <p:nvPr/>
            </p:nvPicPr>
            <p:blipFill>
              <a:blip r:embed="rId10"/>
              <a:stretch>
                <a:fillRect/>
              </a:stretch>
            </p:blipFill>
            <p:spPr>
              <a:xfrm>
                <a:off x="336540" y="5427758"/>
                <a:ext cx="8039880" cy="1014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Ink 48"/>
              <p14:cNvContentPartPr/>
              <p14:nvPr/>
            </p14:nvContentPartPr>
            <p14:xfrm>
              <a:off x="3695340" y="5184038"/>
              <a:ext cx="1045440" cy="41400"/>
            </p14:xfrm>
          </p:contentPart>
        </mc:Choice>
        <mc:Fallback xmlns="">
          <p:pic>
            <p:nvPicPr>
              <p:cNvPr id="49" name="Ink 48"/>
              <p:cNvPicPr/>
              <p:nvPr/>
            </p:nvPicPr>
            <p:blipFill>
              <a:blip r:embed="rId12"/>
              <a:stretch>
                <a:fillRect/>
              </a:stretch>
            </p:blipFill>
            <p:spPr>
              <a:xfrm>
                <a:off x="3689580" y="5177918"/>
                <a:ext cx="105876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5" name="Ink 54"/>
              <p14:cNvContentPartPr/>
              <p14:nvPr/>
            </p14:nvContentPartPr>
            <p14:xfrm>
              <a:off x="4105020" y="3643958"/>
              <a:ext cx="1238400" cy="1371240"/>
            </p14:xfrm>
          </p:contentPart>
        </mc:Choice>
        <mc:Fallback xmlns="">
          <p:pic>
            <p:nvPicPr>
              <p:cNvPr id="55" name="Ink 54"/>
              <p:cNvPicPr/>
              <p:nvPr/>
            </p:nvPicPr>
            <p:blipFill>
              <a:blip r:embed="rId16"/>
              <a:stretch>
                <a:fillRect/>
              </a:stretch>
            </p:blipFill>
            <p:spPr>
              <a:xfrm>
                <a:off x="4095300" y="3636758"/>
                <a:ext cx="1255320" cy="1386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487" name="Ink 18486"/>
              <p14:cNvContentPartPr/>
              <p14:nvPr/>
            </p14:nvContentPartPr>
            <p14:xfrm>
              <a:off x="8040540" y="1120358"/>
              <a:ext cx="835200" cy="4752360"/>
            </p14:xfrm>
          </p:contentPart>
        </mc:Choice>
        <mc:Fallback xmlns="">
          <p:pic>
            <p:nvPicPr>
              <p:cNvPr id="18487" name="Ink 18486"/>
              <p:cNvPicPr/>
              <p:nvPr/>
            </p:nvPicPr>
            <p:blipFill>
              <a:blip r:embed="rId20"/>
              <a:stretch>
                <a:fillRect/>
              </a:stretch>
            </p:blipFill>
            <p:spPr>
              <a:xfrm>
                <a:off x="8030100" y="1108118"/>
                <a:ext cx="865800" cy="4782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 name="Ink 7"/>
              <p14:cNvContentPartPr/>
              <p14:nvPr/>
            </p14:nvContentPartPr>
            <p14:xfrm>
              <a:off x="4935900" y="213135"/>
              <a:ext cx="3717720" cy="838463"/>
            </p14:xfrm>
          </p:contentPart>
        </mc:Choice>
        <mc:Fallback xmlns="">
          <p:pic>
            <p:nvPicPr>
              <p:cNvPr id="8" name="Ink 7"/>
              <p:cNvPicPr/>
              <p:nvPr/>
            </p:nvPicPr>
            <p:blipFill>
              <a:blip r:embed="rId22"/>
              <a:stretch>
                <a:fillRect/>
              </a:stretch>
            </p:blipFill>
            <p:spPr>
              <a:xfrm>
                <a:off x="4924020" y="200535"/>
                <a:ext cx="3740040" cy="86438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 name="Ink 8"/>
              <p14:cNvContentPartPr/>
              <p14:nvPr/>
            </p14:nvContentPartPr>
            <p14:xfrm>
              <a:off x="8366340" y="1679078"/>
              <a:ext cx="317520" cy="174600"/>
            </p14:xfrm>
          </p:contentPart>
        </mc:Choice>
        <mc:Fallback xmlns="">
          <p:pic>
            <p:nvPicPr>
              <p:cNvPr id="9" name="Ink 8"/>
              <p:cNvPicPr/>
              <p:nvPr/>
            </p:nvPicPr>
            <p:blipFill>
              <a:blip r:embed="rId24"/>
              <a:stretch>
                <a:fillRect/>
              </a:stretch>
            </p:blipFill>
            <p:spPr>
              <a:xfrm>
                <a:off x="8351940" y="1665758"/>
                <a:ext cx="34164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 name="Ink 9"/>
              <p14:cNvContentPartPr/>
              <p14:nvPr/>
            </p14:nvContentPartPr>
            <p14:xfrm>
              <a:off x="5257740" y="2879678"/>
              <a:ext cx="2328120" cy="863640"/>
            </p14:xfrm>
          </p:contentPart>
        </mc:Choice>
        <mc:Fallback xmlns="">
          <p:pic>
            <p:nvPicPr>
              <p:cNvPr id="10" name="Ink 9"/>
              <p:cNvPicPr/>
              <p:nvPr/>
            </p:nvPicPr>
            <p:blipFill>
              <a:blip r:embed="rId26"/>
              <a:stretch>
                <a:fillRect/>
              </a:stretch>
            </p:blipFill>
            <p:spPr>
              <a:xfrm>
                <a:off x="5247660" y="2868163"/>
                <a:ext cx="2350800" cy="88703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7" name="Ink 36"/>
              <p14:cNvContentPartPr/>
              <p14:nvPr/>
            </p14:nvContentPartPr>
            <p14:xfrm>
              <a:off x="4462140" y="6047318"/>
              <a:ext cx="1972440" cy="515857"/>
            </p14:xfrm>
          </p:contentPart>
        </mc:Choice>
        <mc:Fallback xmlns="">
          <p:pic>
            <p:nvPicPr>
              <p:cNvPr id="37" name="Ink 36"/>
              <p:cNvPicPr/>
              <p:nvPr/>
            </p:nvPicPr>
            <p:blipFill>
              <a:blip r:embed="rId28"/>
              <a:stretch>
                <a:fillRect/>
              </a:stretch>
            </p:blipFill>
            <p:spPr>
              <a:xfrm>
                <a:off x="4445580" y="6027519"/>
                <a:ext cx="1998360" cy="56049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0" name="Ink 39"/>
              <p14:cNvContentPartPr/>
              <p14:nvPr/>
            </p14:nvContentPartPr>
            <p14:xfrm>
              <a:off x="345540" y="5600198"/>
              <a:ext cx="8020800" cy="1273657"/>
            </p14:xfrm>
          </p:contentPart>
        </mc:Choice>
        <mc:Fallback xmlns="">
          <p:pic>
            <p:nvPicPr>
              <p:cNvPr id="40" name="Ink 39"/>
              <p:cNvPicPr/>
              <p:nvPr/>
            </p:nvPicPr>
            <p:blipFill>
              <a:blip r:embed="rId30"/>
              <a:stretch>
                <a:fillRect/>
              </a:stretch>
            </p:blipFill>
            <p:spPr>
              <a:xfrm>
                <a:off x="336540" y="5586518"/>
                <a:ext cx="8039880" cy="1307856"/>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58</a:t>
            </a:fld>
            <a:endParaRPr lang="en-US"/>
          </a:p>
        </p:txBody>
      </p:sp>
    </p:spTree>
    <p:extLst>
      <p:ext uri="{BB962C8B-B14F-4D97-AF65-F5344CB8AC3E}">
        <p14:creationId xmlns:p14="http://schemas.microsoft.com/office/powerpoint/2010/main" val="9244922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smtClean="0"/>
              <a:t>US+JP IF; Soni (BNL-HET)</a:t>
            </a: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988" y="958850"/>
            <a:ext cx="5786437" cy="493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5111580" y="1397970"/>
              <a:ext cx="1302480" cy="52200"/>
            </p14:xfrm>
          </p:contentPart>
        </mc:Choice>
        <mc:Fallback xmlns="">
          <p:pic>
            <p:nvPicPr>
              <p:cNvPr id="7" name="Ink 6"/>
              <p:cNvPicPr/>
              <p:nvPr/>
            </p:nvPicPr>
            <p:blipFill>
              <a:blip r:embed="rId4"/>
              <a:stretch>
                <a:fillRect/>
              </a:stretch>
            </p:blipFill>
            <p:spPr>
              <a:xfrm>
                <a:off x="5105100" y="1383210"/>
                <a:ext cx="132408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201006" y="504090"/>
              <a:ext cx="3139200" cy="1629078"/>
            </p14:xfrm>
          </p:contentPart>
        </mc:Choice>
        <mc:Fallback xmlns="">
          <p:pic>
            <p:nvPicPr>
              <p:cNvPr id="10" name="Ink 9"/>
              <p:cNvPicPr/>
              <p:nvPr/>
            </p:nvPicPr>
            <p:blipFill>
              <a:blip r:embed="rId6"/>
              <a:stretch>
                <a:fillRect/>
              </a:stretch>
            </p:blipFill>
            <p:spPr>
              <a:xfrm>
                <a:off x="178686" y="497610"/>
                <a:ext cx="3192480" cy="165931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1" name="Ink 30"/>
              <p14:cNvContentPartPr/>
              <p14:nvPr/>
            </p14:nvContentPartPr>
            <p14:xfrm>
              <a:off x="2308086" y="4468488"/>
              <a:ext cx="100800" cy="18000"/>
            </p14:xfrm>
          </p:contentPart>
        </mc:Choice>
        <mc:Fallback xmlns="">
          <p:pic>
            <p:nvPicPr>
              <p:cNvPr id="31" name="Ink 30"/>
              <p:cNvPicPr/>
              <p:nvPr/>
            </p:nvPicPr>
            <p:blipFill>
              <a:blip r:embed="rId8"/>
              <a:stretch>
                <a:fillRect/>
              </a:stretch>
            </p:blipFill>
            <p:spPr>
              <a:xfrm>
                <a:off x="2283966" y="4444368"/>
                <a:ext cx="1490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9" name="Ink 38"/>
              <p14:cNvContentPartPr/>
              <p14:nvPr/>
            </p14:nvContentPartPr>
            <p14:xfrm>
              <a:off x="5814300" y="3069160"/>
              <a:ext cx="2865600" cy="2133008"/>
            </p14:xfrm>
          </p:contentPart>
        </mc:Choice>
        <mc:Fallback xmlns="">
          <p:pic>
            <p:nvPicPr>
              <p:cNvPr id="39" name="Ink 38"/>
              <p:cNvPicPr/>
              <p:nvPr/>
            </p:nvPicPr>
            <p:blipFill>
              <a:blip r:embed="rId10"/>
              <a:stretch>
                <a:fillRect/>
              </a:stretch>
            </p:blipFill>
            <p:spPr>
              <a:xfrm>
                <a:off x="5801340" y="3049000"/>
                <a:ext cx="2887920" cy="2178008"/>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59</a:t>
            </a:fld>
            <a:endParaRPr lang="en-US"/>
          </a:p>
        </p:txBody>
      </p:sp>
    </p:spTree>
    <p:extLst>
      <p:ext uri="{BB962C8B-B14F-4D97-AF65-F5344CB8AC3E}">
        <p14:creationId xmlns:p14="http://schemas.microsoft.com/office/powerpoint/2010/main" val="2208976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Focus just on 1 outstanding question</a:t>
            </a:r>
            <a:br>
              <a:rPr lang="en-US" sz="3600" b="1" dirty="0" smtClean="0"/>
            </a:br>
            <a:r>
              <a:rPr lang="en-US" sz="3600" b="1" dirty="0" smtClean="0"/>
              <a:t>of our times</a:t>
            </a:r>
            <a:endParaRPr lang="en-US" sz="3600" b="1" dirty="0"/>
          </a:p>
        </p:txBody>
      </p:sp>
      <p:sp>
        <p:nvSpPr>
          <p:cNvPr id="3" name="Content Placeholder 2"/>
          <p:cNvSpPr>
            <a:spLocks noGrp="1"/>
          </p:cNvSpPr>
          <p:nvPr>
            <p:ph idx="1"/>
          </p:nvPr>
        </p:nvSpPr>
        <p:spPr/>
        <p:txBody>
          <a:bodyPr/>
          <a:lstStyle/>
          <a:p>
            <a:endParaRPr lang="en-US" dirty="0" smtClean="0"/>
          </a:p>
          <a:p>
            <a:r>
              <a:rPr lang="en-US" b="1" dirty="0" smtClean="0"/>
              <a:t>CP Violation </a:t>
            </a:r>
            <a:r>
              <a:rPr lang="en-US" b="1" dirty="0" err="1" smtClean="0"/>
              <a:t>i</a:t>
            </a:r>
            <a:r>
              <a:rPr lang="en-US" b="1" dirty="0" smtClean="0"/>
              <a:t>. p. BSM-CP-odd phase(s)</a:t>
            </a:r>
          </a:p>
          <a:p>
            <a:pPr marL="0" indent="0">
              <a:buNone/>
            </a:pPr>
            <a:endParaRPr lang="en-US" b="1" dirty="0"/>
          </a:p>
          <a:p>
            <a:r>
              <a:rPr lang="en-US" b="1" dirty="0" smtClean="0"/>
              <a:t>Lattice + IF have a very imp role </a:t>
            </a:r>
            <a:r>
              <a:rPr lang="en-US" b="1" dirty="0"/>
              <a:t>in addressing </a:t>
            </a:r>
            <a:r>
              <a:rPr lang="en-US" b="1" dirty="0" smtClean="0"/>
              <a:t>this  fundamental  issue of our times</a:t>
            </a:r>
            <a:endParaRPr lang="en-US" b="1" dirty="0"/>
          </a:p>
          <a:p>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6</a:t>
            </a:fld>
            <a:endParaRPr lang="en-US"/>
          </a:p>
        </p:txBody>
      </p:sp>
    </p:spTree>
    <p:extLst>
      <p:ext uri="{BB962C8B-B14F-4D97-AF65-F5344CB8AC3E}">
        <p14:creationId xmlns:p14="http://schemas.microsoft.com/office/powerpoint/2010/main" val="24795359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b="1" dirty="0" smtClean="0"/>
              <a:t>LQ Revival Circa 2018</a:t>
            </a:r>
            <a:endParaRPr lang="en-US" sz="3200"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4024" y="685800"/>
            <a:ext cx="6932152"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013571" y="5909162"/>
              <a:ext cx="1562760" cy="745920"/>
            </p14:xfrm>
          </p:contentPart>
        </mc:Choice>
        <mc:Fallback xmlns="">
          <p:pic>
            <p:nvPicPr>
              <p:cNvPr id="6" name="Ink 5"/>
              <p:cNvPicPr/>
              <p:nvPr/>
            </p:nvPicPr>
            <p:blipFill>
              <a:blip r:embed="rId4"/>
              <a:stretch>
                <a:fillRect/>
              </a:stretch>
            </p:blipFill>
            <p:spPr>
              <a:xfrm>
                <a:off x="5994131" y="5899802"/>
                <a:ext cx="1599120" cy="781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p14:cNvContentPartPr/>
              <p14:nvPr/>
            </p14:nvContentPartPr>
            <p14:xfrm>
              <a:off x="7434491" y="5479322"/>
              <a:ext cx="1641960" cy="919440"/>
            </p14:xfrm>
          </p:contentPart>
        </mc:Choice>
        <mc:Fallback xmlns="">
          <p:pic>
            <p:nvPicPr>
              <p:cNvPr id="18" name="Ink 17"/>
              <p:cNvPicPr/>
              <p:nvPr/>
            </p:nvPicPr>
            <p:blipFill>
              <a:blip r:embed="rId6"/>
              <a:stretch>
                <a:fillRect/>
              </a:stretch>
            </p:blipFill>
            <p:spPr>
              <a:xfrm>
                <a:off x="7419371" y="5471042"/>
                <a:ext cx="1677600" cy="942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 name="Ink 26"/>
              <p14:cNvContentPartPr/>
              <p14:nvPr/>
            </p14:nvContentPartPr>
            <p14:xfrm>
              <a:off x="163931" y="2152202"/>
              <a:ext cx="1908360" cy="1747800"/>
            </p14:xfrm>
          </p:contentPart>
        </mc:Choice>
        <mc:Fallback xmlns="">
          <p:pic>
            <p:nvPicPr>
              <p:cNvPr id="27" name="Ink 26"/>
              <p:cNvPicPr/>
              <p:nvPr/>
            </p:nvPicPr>
            <p:blipFill>
              <a:blip r:embed="rId8"/>
              <a:stretch>
                <a:fillRect/>
              </a:stretch>
            </p:blipFill>
            <p:spPr>
              <a:xfrm>
                <a:off x="139091" y="2127722"/>
                <a:ext cx="1948320" cy="1801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5" name="Ink 34"/>
              <p14:cNvContentPartPr/>
              <p14:nvPr/>
            </p14:nvContentPartPr>
            <p14:xfrm>
              <a:off x="5024651" y="163202"/>
              <a:ext cx="22320" cy="14760"/>
            </p14:xfrm>
          </p:contentPart>
        </mc:Choice>
        <mc:Fallback xmlns="">
          <p:pic>
            <p:nvPicPr>
              <p:cNvPr id="35" name="Ink 34"/>
              <p:cNvPicPr/>
              <p:nvPr/>
            </p:nvPicPr>
            <p:blipFill>
              <a:blip r:embed="rId10"/>
              <a:stretch>
                <a:fillRect/>
              </a:stretch>
            </p:blipFill>
            <p:spPr>
              <a:xfrm>
                <a:off x="5012771" y="154562"/>
                <a:ext cx="4248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1" name="Ink 2050"/>
              <p14:cNvContentPartPr/>
              <p14:nvPr/>
            </p14:nvContentPartPr>
            <p14:xfrm>
              <a:off x="174011" y="4169642"/>
              <a:ext cx="496440" cy="883800"/>
            </p14:xfrm>
          </p:contentPart>
        </mc:Choice>
        <mc:Fallback xmlns="">
          <p:pic>
            <p:nvPicPr>
              <p:cNvPr id="2051" name="Ink 2050"/>
              <p:cNvPicPr/>
              <p:nvPr/>
            </p:nvPicPr>
            <p:blipFill>
              <a:blip r:embed="rId12"/>
              <a:stretch>
                <a:fillRect/>
              </a:stretch>
            </p:blipFill>
            <p:spPr>
              <a:xfrm>
                <a:off x="152771" y="4160282"/>
                <a:ext cx="532440" cy="911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2" name="Ink 2051"/>
              <p14:cNvContentPartPr/>
              <p14:nvPr/>
            </p14:nvContentPartPr>
            <p14:xfrm>
              <a:off x="342851" y="4113482"/>
              <a:ext cx="822960" cy="411480"/>
            </p14:xfrm>
          </p:contentPart>
        </mc:Choice>
        <mc:Fallback xmlns="">
          <p:pic>
            <p:nvPicPr>
              <p:cNvPr id="2052" name="Ink 2051"/>
              <p:cNvPicPr/>
              <p:nvPr/>
            </p:nvPicPr>
            <p:blipFill>
              <a:blip r:embed="rId14"/>
              <a:stretch>
                <a:fillRect/>
              </a:stretch>
            </p:blipFill>
            <p:spPr>
              <a:xfrm>
                <a:off x="324851" y="4088642"/>
                <a:ext cx="853200" cy="450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p14:cNvContentPartPr/>
              <p14:nvPr/>
            </p14:nvContentPartPr>
            <p14:xfrm>
              <a:off x="4633879" y="2388912"/>
              <a:ext cx="1807560" cy="51840"/>
            </p14:xfrm>
          </p:contentPart>
        </mc:Choice>
        <mc:Fallback xmlns="">
          <p:pic>
            <p:nvPicPr>
              <p:cNvPr id="10" name="Ink 9"/>
              <p:cNvPicPr/>
              <p:nvPr/>
            </p:nvPicPr>
            <p:blipFill>
              <a:blip r:embed="rId16"/>
              <a:stretch>
                <a:fillRect/>
              </a:stretch>
            </p:blipFill>
            <p:spPr>
              <a:xfrm>
                <a:off x="4620559" y="2368392"/>
                <a:ext cx="184032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p14:cNvContentPartPr/>
              <p14:nvPr/>
            </p14:nvContentPartPr>
            <p14:xfrm>
              <a:off x="7223359" y="1705992"/>
              <a:ext cx="1785240" cy="2933640"/>
            </p14:xfrm>
          </p:contentPart>
        </mc:Choice>
        <mc:Fallback xmlns="">
          <p:pic>
            <p:nvPicPr>
              <p:cNvPr id="16" name="Ink 15"/>
              <p:cNvPicPr/>
              <p:nvPr/>
            </p:nvPicPr>
            <p:blipFill>
              <a:blip r:embed="rId18"/>
              <a:stretch>
                <a:fillRect/>
              </a:stretch>
            </p:blipFill>
            <p:spPr>
              <a:xfrm>
                <a:off x="7202119" y="1678989"/>
                <a:ext cx="1814400" cy="298368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6" name="Ink 35"/>
              <p14:cNvContentPartPr/>
              <p14:nvPr/>
            </p14:nvContentPartPr>
            <p14:xfrm>
              <a:off x="1298839" y="407472"/>
              <a:ext cx="814320" cy="1381320"/>
            </p14:xfrm>
          </p:contentPart>
        </mc:Choice>
        <mc:Fallback xmlns="">
          <p:pic>
            <p:nvPicPr>
              <p:cNvPr id="36" name="Ink 35"/>
              <p:cNvPicPr/>
              <p:nvPr/>
            </p:nvPicPr>
            <p:blipFill>
              <a:blip r:embed="rId20"/>
              <a:stretch>
                <a:fillRect/>
              </a:stretch>
            </p:blipFill>
            <p:spPr>
              <a:xfrm>
                <a:off x="1276519" y="394869"/>
                <a:ext cx="857160" cy="141552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7" name="Ink 46"/>
              <p14:cNvContentPartPr/>
              <p14:nvPr/>
            </p14:nvContentPartPr>
            <p14:xfrm>
              <a:off x="137119" y="922632"/>
              <a:ext cx="1794240" cy="914760"/>
            </p14:xfrm>
          </p:contentPart>
        </mc:Choice>
        <mc:Fallback xmlns="">
          <p:pic>
            <p:nvPicPr>
              <p:cNvPr id="47" name="Ink 46"/>
              <p:cNvPicPr/>
              <p:nvPr/>
            </p:nvPicPr>
            <p:blipFill>
              <a:blip r:embed="rId22"/>
              <a:stretch>
                <a:fillRect/>
              </a:stretch>
            </p:blipFill>
            <p:spPr>
              <a:xfrm>
                <a:off x="118399" y="898142"/>
                <a:ext cx="1837440" cy="9651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2" name="Ink 61"/>
              <p14:cNvContentPartPr/>
              <p14:nvPr/>
            </p14:nvContentPartPr>
            <p14:xfrm>
              <a:off x="7749679" y="3093432"/>
              <a:ext cx="1338840" cy="1623240"/>
            </p14:xfrm>
          </p:contentPart>
        </mc:Choice>
        <mc:Fallback xmlns="">
          <p:pic>
            <p:nvPicPr>
              <p:cNvPr id="62" name="Ink 61"/>
              <p:cNvPicPr/>
              <p:nvPr/>
            </p:nvPicPr>
            <p:blipFill>
              <a:blip r:embed="rId24"/>
              <a:stretch>
                <a:fillRect/>
              </a:stretch>
            </p:blipFill>
            <p:spPr>
              <a:xfrm>
                <a:off x="7721959" y="3071112"/>
                <a:ext cx="1396080" cy="1675440"/>
              </a:xfrm>
              <a:prstGeom prst="rect">
                <a:avLst/>
              </a:prstGeom>
            </p:spPr>
          </p:pic>
        </mc:Fallback>
      </mc:AlternateContent>
      <p:sp>
        <p:nvSpPr>
          <p:cNvPr id="3" name="Slide Number Placeholder 2"/>
          <p:cNvSpPr>
            <a:spLocks noGrp="1"/>
          </p:cNvSpPr>
          <p:nvPr>
            <p:ph type="sldNum" sz="quarter" idx="12"/>
          </p:nvPr>
        </p:nvSpPr>
        <p:spPr/>
        <p:txBody>
          <a:bodyPr/>
          <a:lstStyle/>
          <a:p>
            <a:fld id="{7200A3B2-4775-4E96-A30B-AD2D86D8F35C}" type="slidenum">
              <a:rPr lang="en-US" smtClean="0"/>
              <a:t>60</a:t>
            </a:fld>
            <a:endParaRPr lang="en-US"/>
          </a:p>
        </p:txBody>
      </p:sp>
    </p:spTree>
    <p:extLst>
      <p:ext uri="{BB962C8B-B14F-4D97-AF65-F5344CB8AC3E}">
        <p14:creationId xmlns:p14="http://schemas.microsoft.com/office/powerpoint/2010/main" val="498466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11" y="457200"/>
            <a:ext cx="8229600" cy="6172200"/>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10000"/>
            <a:ext cx="3048000" cy="276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303611" y="976082"/>
              <a:ext cx="1253880" cy="496440"/>
            </p14:xfrm>
          </p:contentPart>
        </mc:Choice>
        <mc:Fallback xmlns="">
          <p:pic>
            <p:nvPicPr>
              <p:cNvPr id="9" name="Ink 8"/>
              <p:cNvPicPr/>
              <p:nvPr/>
            </p:nvPicPr>
            <p:blipFill>
              <a:blip r:embed="rId5"/>
              <a:stretch>
                <a:fillRect/>
              </a:stretch>
            </p:blipFill>
            <p:spPr>
              <a:xfrm>
                <a:off x="283811" y="954842"/>
                <a:ext cx="1298160" cy="537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03771" y="655322"/>
              <a:ext cx="589680" cy="77040"/>
            </p14:xfrm>
          </p:contentPart>
        </mc:Choice>
        <mc:Fallback xmlns="">
          <p:pic>
            <p:nvPicPr>
              <p:cNvPr id="11" name="Ink 10"/>
              <p:cNvPicPr/>
              <p:nvPr/>
            </p:nvPicPr>
            <p:blipFill>
              <a:blip r:embed="rId7"/>
              <a:stretch>
                <a:fillRect/>
              </a:stretch>
            </p:blipFill>
            <p:spPr>
              <a:xfrm>
                <a:off x="492251" y="634802"/>
                <a:ext cx="62460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p14:cNvContentPartPr/>
              <p14:nvPr/>
            </p14:nvContentPartPr>
            <p14:xfrm>
              <a:off x="262571" y="1821002"/>
              <a:ext cx="353880" cy="711720"/>
            </p14:xfrm>
          </p:contentPart>
        </mc:Choice>
        <mc:Fallback xmlns="">
          <p:pic>
            <p:nvPicPr>
              <p:cNvPr id="25" name="Ink 24"/>
              <p:cNvPicPr/>
              <p:nvPr/>
            </p:nvPicPr>
            <p:blipFill>
              <a:blip r:embed="rId9"/>
              <a:stretch>
                <a:fillRect/>
              </a:stretch>
            </p:blipFill>
            <p:spPr>
              <a:xfrm>
                <a:off x="242771" y="1806242"/>
                <a:ext cx="397080" cy="753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p14:cNvContentPartPr/>
              <p14:nvPr/>
            </p14:nvContentPartPr>
            <p14:xfrm>
              <a:off x="288491" y="1747922"/>
              <a:ext cx="1911600" cy="2532600"/>
            </p14:xfrm>
          </p:contentPart>
        </mc:Choice>
        <mc:Fallback xmlns="">
          <p:pic>
            <p:nvPicPr>
              <p:cNvPr id="34" name="Ink 33"/>
              <p:cNvPicPr/>
              <p:nvPr/>
            </p:nvPicPr>
            <p:blipFill>
              <a:blip r:embed="rId11"/>
              <a:stretch>
                <a:fillRect/>
              </a:stretch>
            </p:blipFill>
            <p:spPr>
              <a:xfrm>
                <a:off x="266171" y="1723082"/>
                <a:ext cx="1949400" cy="2563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p14:cNvContentPartPr/>
              <p14:nvPr/>
            </p14:nvContentPartPr>
            <p14:xfrm>
              <a:off x="1232959" y="759912"/>
              <a:ext cx="1583640" cy="641520"/>
            </p14:xfrm>
          </p:contentPart>
        </mc:Choice>
        <mc:Fallback xmlns="">
          <p:pic>
            <p:nvPicPr>
              <p:cNvPr id="6" name="Ink 5"/>
              <p:cNvPicPr/>
              <p:nvPr/>
            </p:nvPicPr>
            <p:blipFill>
              <a:blip r:embed="rId15"/>
              <a:stretch>
                <a:fillRect/>
              </a:stretch>
            </p:blipFill>
            <p:spPr>
              <a:xfrm>
                <a:off x="1225039" y="751272"/>
                <a:ext cx="1616400" cy="676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 name="Ink 6"/>
              <p14:cNvContentPartPr/>
              <p14:nvPr/>
            </p14:nvContentPartPr>
            <p14:xfrm>
              <a:off x="2619679" y="1092552"/>
              <a:ext cx="293400" cy="327600"/>
            </p14:xfrm>
          </p:contentPart>
        </mc:Choice>
        <mc:Fallback xmlns="">
          <p:pic>
            <p:nvPicPr>
              <p:cNvPr id="7" name="Ink 6"/>
              <p:cNvPicPr/>
              <p:nvPr/>
            </p:nvPicPr>
            <p:blipFill>
              <a:blip r:embed="rId17"/>
              <a:stretch>
                <a:fillRect/>
              </a:stretch>
            </p:blipFill>
            <p:spPr>
              <a:xfrm>
                <a:off x="2599159" y="1083912"/>
                <a:ext cx="322560"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p14:cNvContentPartPr/>
              <p14:nvPr/>
            </p14:nvContentPartPr>
            <p14:xfrm>
              <a:off x="3879851" y="216122"/>
              <a:ext cx="2436480" cy="984240"/>
            </p14:xfrm>
          </p:contentPart>
        </mc:Choice>
        <mc:Fallback xmlns="">
          <p:pic>
            <p:nvPicPr>
              <p:cNvPr id="13" name="Ink 12"/>
              <p:cNvPicPr/>
              <p:nvPr/>
            </p:nvPicPr>
            <p:blipFill>
              <a:blip r:embed="rId19"/>
              <a:stretch>
                <a:fillRect/>
              </a:stretch>
            </p:blipFill>
            <p:spPr>
              <a:xfrm>
                <a:off x="3860051" y="202442"/>
                <a:ext cx="2474640" cy="1019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p14:cNvContentPartPr/>
              <p14:nvPr/>
            </p14:nvContentPartPr>
            <p14:xfrm>
              <a:off x="7853347" y="1455242"/>
              <a:ext cx="0" cy="418"/>
            </p14:xfrm>
          </p:contentPart>
        </mc:Choice>
        <mc:Fallback xmlns="">
          <p:pic>
            <p:nvPicPr>
              <p:cNvPr id="14" name="Ink 13"/>
              <p:cNvPicPr/>
              <p:nvPr/>
            </p:nvPicPr>
            <p:blipFill>
              <a:blip r:embed="rId21"/>
              <a:stretch>
                <a:fillRect/>
              </a:stretch>
            </p:blipFill>
            <p:spPr>
              <a:xfrm>
                <a:off x="7058827" y="1431121"/>
                <a:ext cx="1334160" cy="14184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p14:cNvContentPartPr/>
              <p14:nvPr/>
            </p14:nvContentPartPr>
            <p14:xfrm>
              <a:off x="6891426" y="865490"/>
              <a:ext cx="1797714" cy="1528974"/>
            </p14:xfrm>
          </p:contentPart>
        </mc:Choice>
        <mc:Fallback xmlns="">
          <p:pic>
            <p:nvPicPr>
              <p:cNvPr id="32" name="Ink 31"/>
              <p:cNvPicPr/>
              <p:nvPr/>
            </p:nvPicPr>
            <p:blipFill>
              <a:blip r:embed="rId23"/>
              <a:stretch>
                <a:fillRect/>
              </a:stretch>
            </p:blipFill>
            <p:spPr>
              <a:xfrm>
                <a:off x="6873067" y="842809"/>
                <a:ext cx="1842351" cy="158153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6" name="Ink 45"/>
              <p14:cNvContentPartPr/>
              <p14:nvPr/>
            </p14:nvContentPartPr>
            <p14:xfrm>
              <a:off x="6585300" y="662810"/>
              <a:ext cx="2471040" cy="2107800"/>
            </p14:xfrm>
          </p:contentPart>
        </mc:Choice>
        <mc:Fallback xmlns="">
          <p:pic>
            <p:nvPicPr>
              <p:cNvPr id="46" name="Ink 45"/>
              <p:cNvPicPr/>
              <p:nvPr/>
            </p:nvPicPr>
            <p:blipFill>
              <a:blip r:embed="rId25"/>
              <a:stretch>
                <a:fillRect/>
              </a:stretch>
            </p:blipFill>
            <p:spPr>
              <a:xfrm>
                <a:off x="6556500" y="646610"/>
                <a:ext cx="2530800" cy="215280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61</a:t>
            </a:fld>
            <a:endParaRPr lang="en-US"/>
          </a:p>
        </p:txBody>
      </p:sp>
    </p:spTree>
    <p:extLst>
      <p:ext uri="{BB962C8B-B14F-4D97-AF65-F5344CB8AC3E}">
        <p14:creationId xmlns:p14="http://schemas.microsoft.com/office/powerpoint/2010/main" val="24336378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143000"/>
          </a:xfrm>
        </p:spPr>
        <p:txBody>
          <a:bodyPr>
            <a:normAutofit/>
          </a:bodyPr>
          <a:lstStyle/>
          <a:p>
            <a:endParaRPr lang="en-US" b="1" dirty="0"/>
          </a:p>
        </p:txBody>
      </p:sp>
      <p:sp>
        <p:nvSpPr>
          <p:cNvPr id="3" name="Content Placeholder 2"/>
          <p:cNvSpPr>
            <a:spLocks noGrp="1"/>
          </p:cNvSpPr>
          <p:nvPr>
            <p:ph idx="1"/>
          </p:nvPr>
        </p:nvSpPr>
        <p:spPr>
          <a:xfrm>
            <a:off x="0" y="1143000"/>
            <a:ext cx="8991600" cy="4525963"/>
          </a:xfrm>
        </p:spPr>
        <p:txBody>
          <a:bodyPr>
            <a:normAutofit fontScale="70000" lnSpcReduction="20000"/>
          </a:bodyPr>
          <a:lstStyle/>
          <a:p>
            <a:r>
              <a:rPr lang="en-US" b="1" dirty="0" smtClean="0"/>
              <a:t>ASSUMING the anomaly is REAL &amp; HERE TO STAY [BIG ASSUMPTION due to caveats mentioned]</a:t>
            </a:r>
          </a:p>
          <a:p>
            <a:r>
              <a:rPr lang="en-US" b="1" dirty="0" smtClean="0"/>
              <a:t>Anomaly involves simple tree-level semi-</a:t>
            </a:r>
            <a:r>
              <a:rPr lang="en-US" b="1" dirty="0" err="1" smtClean="0"/>
              <a:t>leptonic</a:t>
            </a:r>
            <a:r>
              <a:rPr lang="en-US" b="1" dirty="0" smtClean="0"/>
              <a:t> decays</a:t>
            </a:r>
          </a:p>
          <a:p>
            <a:r>
              <a:rPr lang="en-US" b="1" dirty="0" smtClean="0"/>
              <a:t>Also b =&gt; tau   (3</a:t>
            </a:r>
            <a:r>
              <a:rPr lang="en-US" b="1" baseline="30000" dirty="0" smtClean="0"/>
              <a:t>rd</a:t>
            </a:r>
            <a:r>
              <a:rPr lang="en-US" b="1" dirty="0" smtClean="0"/>
              <a:t> family)</a:t>
            </a:r>
          </a:p>
          <a:p>
            <a:r>
              <a:rPr lang="en-US" b="1" dirty="0" smtClean="0">
                <a:solidFill>
                  <a:srgbClr val="C00000"/>
                </a:solidFill>
              </a:rPr>
              <a:t>Speculate: May be related to Higgs naturalness</a:t>
            </a:r>
          </a:p>
          <a:p>
            <a:r>
              <a:rPr lang="en-US" b="1" dirty="0" smtClean="0"/>
              <a:t>Seek minimal solution: perhaps 3</a:t>
            </a:r>
            <a:r>
              <a:rPr lang="en-US" b="1" baseline="30000" dirty="0" smtClean="0"/>
              <a:t>rd</a:t>
            </a:r>
            <a:r>
              <a:rPr lang="en-US" b="1" dirty="0" smtClean="0"/>
              <a:t> family super-partners(a lot) lighter than other 2 gens &gt; proton decay concerns may not be relevant=&gt; RPV [“natural” SUSY ]</a:t>
            </a:r>
          </a:p>
          <a:p>
            <a:r>
              <a:rPr lang="en-US" b="1" dirty="0" smtClean="0"/>
              <a:t> </a:t>
            </a:r>
            <a:r>
              <a:rPr lang="en-US" b="1" dirty="0" smtClean="0">
                <a:solidFill>
                  <a:srgbClr val="C00000"/>
                </a:solidFill>
              </a:rPr>
              <a:t>RPV natural setting for LUV …can accommodate g-2 and eps’ if needs be </a:t>
            </a:r>
          </a:p>
          <a:p>
            <a:r>
              <a:rPr lang="en-US" b="1" dirty="0" smtClean="0"/>
              <a:t>Collider signals tend to get a lot harder than (usual-RPC) SUSY</a:t>
            </a:r>
          </a:p>
          <a:p>
            <a:r>
              <a:rPr lang="en-US" b="1" dirty="0" smtClean="0"/>
              <a:t>RPV makes </a:t>
            </a:r>
            <a:r>
              <a:rPr lang="en-US" b="1" dirty="0" err="1" smtClean="0"/>
              <a:t>leptoquarks</a:t>
            </a:r>
            <a:r>
              <a:rPr lang="en-US" b="1" dirty="0" smtClean="0"/>
              <a:t> natural </a:t>
            </a:r>
          </a:p>
          <a:p>
            <a:r>
              <a:rPr lang="en-US" b="1" dirty="0" smtClean="0"/>
              <a:t>Moreover, RPV should be viewed as an umbrella i.e. under appropriate limits other models are incorporated</a:t>
            </a: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43" name="Ink 42"/>
              <p14:cNvContentPartPr/>
              <p14:nvPr/>
            </p14:nvContentPartPr>
            <p14:xfrm>
              <a:off x="5797710" y="5015250"/>
              <a:ext cx="316080" cy="956880"/>
            </p14:xfrm>
          </p:contentPart>
        </mc:Choice>
        <mc:Fallback xmlns="">
          <p:pic>
            <p:nvPicPr>
              <p:cNvPr id="43" name="Ink 42"/>
              <p:cNvPicPr/>
              <p:nvPr/>
            </p:nvPicPr>
            <p:blipFill>
              <a:blip r:embed="rId3"/>
              <a:stretch>
                <a:fillRect/>
              </a:stretch>
            </p:blipFill>
            <p:spPr>
              <a:xfrm>
                <a:off x="5781150" y="5000490"/>
                <a:ext cx="350280" cy="984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1" name="Ink 50"/>
              <p14:cNvContentPartPr/>
              <p14:nvPr/>
            </p14:nvContentPartPr>
            <p14:xfrm>
              <a:off x="1358550" y="5519610"/>
              <a:ext cx="4376520" cy="704520"/>
            </p14:xfrm>
          </p:contentPart>
        </mc:Choice>
        <mc:Fallback xmlns="">
          <p:pic>
            <p:nvPicPr>
              <p:cNvPr id="51" name="Ink 50"/>
              <p:cNvPicPr/>
              <p:nvPr/>
            </p:nvPicPr>
            <p:blipFill>
              <a:blip r:embed="rId5"/>
              <a:stretch>
                <a:fillRect/>
              </a:stretch>
            </p:blipFill>
            <p:spPr>
              <a:xfrm>
                <a:off x="1345590" y="5500170"/>
                <a:ext cx="4402440" cy="73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4" name="Ink 53"/>
              <p14:cNvContentPartPr/>
              <p14:nvPr/>
            </p14:nvContentPartPr>
            <p14:xfrm>
              <a:off x="5725350" y="5412330"/>
              <a:ext cx="617760" cy="827280"/>
            </p14:xfrm>
          </p:contentPart>
        </mc:Choice>
        <mc:Fallback xmlns="">
          <p:pic>
            <p:nvPicPr>
              <p:cNvPr id="54" name="Ink 53"/>
              <p:cNvPicPr/>
              <p:nvPr/>
            </p:nvPicPr>
            <p:blipFill>
              <a:blip r:embed="rId7"/>
              <a:stretch>
                <a:fillRect/>
              </a:stretch>
            </p:blipFill>
            <p:spPr>
              <a:xfrm>
                <a:off x="5704110" y="5390370"/>
                <a:ext cx="662760" cy="874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5" name="Ink 54"/>
              <p14:cNvContentPartPr/>
              <p14:nvPr/>
            </p14:nvContentPartPr>
            <p14:xfrm>
              <a:off x="8108910" y="5336730"/>
              <a:ext cx="363960" cy="703080"/>
            </p14:xfrm>
          </p:contentPart>
        </mc:Choice>
        <mc:Fallback xmlns="">
          <p:pic>
            <p:nvPicPr>
              <p:cNvPr id="55" name="Ink 54"/>
              <p:cNvPicPr/>
              <p:nvPr/>
            </p:nvPicPr>
            <p:blipFill>
              <a:blip r:embed="rId9"/>
              <a:stretch>
                <a:fillRect/>
              </a:stretch>
            </p:blipFill>
            <p:spPr>
              <a:xfrm>
                <a:off x="8083350" y="5309730"/>
                <a:ext cx="417600" cy="758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1" name="Ink 60"/>
              <p14:cNvContentPartPr/>
              <p14:nvPr/>
            </p14:nvContentPartPr>
            <p14:xfrm>
              <a:off x="8182710" y="5055570"/>
              <a:ext cx="533160" cy="298800"/>
            </p14:xfrm>
          </p:contentPart>
        </mc:Choice>
        <mc:Fallback xmlns="">
          <p:pic>
            <p:nvPicPr>
              <p:cNvPr id="61" name="Ink 60"/>
              <p:cNvPicPr/>
              <p:nvPr/>
            </p:nvPicPr>
            <p:blipFill>
              <a:blip r:embed="rId11"/>
              <a:stretch>
                <a:fillRect/>
              </a:stretch>
            </p:blipFill>
            <p:spPr>
              <a:xfrm>
                <a:off x="8165070" y="5036490"/>
                <a:ext cx="57708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2" name="Ink 61"/>
              <p14:cNvContentPartPr/>
              <p14:nvPr/>
            </p14:nvContentPartPr>
            <p14:xfrm>
              <a:off x="6403230" y="5434650"/>
              <a:ext cx="858960" cy="434880"/>
            </p14:xfrm>
          </p:contentPart>
        </mc:Choice>
        <mc:Fallback xmlns="">
          <p:pic>
            <p:nvPicPr>
              <p:cNvPr id="62" name="Ink 61"/>
              <p:cNvPicPr/>
              <p:nvPr/>
            </p:nvPicPr>
            <p:blipFill>
              <a:blip r:embed="rId13"/>
              <a:stretch>
                <a:fillRect/>
              </a:stretch>
            </p:blipFill>
            <p:spPr>
              <a:xfrm>
                <a:off x="6380550" y="5416290"/>
                <a:ext cx="892800" cy="475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3" name="Ink 62"/>
              <p14:cNvContentPartPr/>
              <p14:nvPr/>
            </p14:nvContentPartPr>
            <p14:xfrm>
              <a:off x="7467030" y="5708970"/>
              <a:ext cx="655920" cy="169560"/>
            </p14:xfrm>
          </p:contentPart>
        </mc:Choice>
        <mc:Fallback xmlns="">
          <p:pic>
            <p:nvPicPr>
              <p:cNvPr id="63" name="Ink 62"/>
              <p:cNvPicPr/>
              <p:nvPr/>
            </p:nvPicPr>
            <p:blipFill>
              <a:blip r:embed="rId15"/>
              <a:stretch>
                <a:fillRect/>
              </a:stretch>
            </p:blipFill>
            <p:spPr>
              <a:xfrm>
                <a:off x="7448670" y="5688810"/>
                <a:ext cx="69048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4" name="Ink 63"/>
              <p14:cNvContentPartPr/>
              <p14:nvPr/>
            </p14:nvContentPartPr>
            <p14:xfrm>
              <a:off x="6336630" y="6079770"/>
              <a:ext cx="143640" cy="230400"/>
            </p14:xfrm>
          </p:contentPart>
        </mc:Choice>
        <mc:Fallback xmlns="">
          <p:pic>
            <p:nvPicPr>
              <p:cNvPr id="64" name="Ink 63"/>
              <p:cNvPicPr/>
              <p:nvPr/>
            </p:nvPicPr>
            <p:blipFill>
              <a:blip r:embed="rId17"/>
              <a:stretch>
                <a:fillRect/>
              </a:stretch>
            </p:blipFill>
            <p:spPr>
              <a:xfrm>
                <a:off x="6318270" y="6063570"/>
                <a:ext cx="1753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9" name="Ink 68"/>
              <p14:cNvContentPartPr/>
              <p14:nvPr/>
            </p14:nvContentPartPr>
            <p14:xfrm>
              <a:off x="8527950" y="5684130"/>
              <a:ext cx="301680" cy="27360"/>
            </p14:xfrm>
          </p:contentPart>
        </mc:Choice>
        <mc:Fallback xmlns="">
          <p:pic>
            <p:nvPicPr>
              <p:cNvPr id="69" name="Ink 68"/>
              <p:cNvPicPr/>
              <p:nvPr/>
            </p:nvPicPr>
            <p:blipFill>
              <a:blip r:embed="rId19"/>
              <a:stretch>
                <a:fillRect/>
              </a:stretch>
            </p:blipFill>
            <p:spPr>
              <a:xfrm>
                <a:off x="8506710" y="5663250"/>
                <a:ext cx="33408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72" name="Ink 71"/>
              <p14:cNvContentPartPr/>
              <p14:nvPr/>
            </p14:nvContentPartPr>
            <p14:xfrm>
              <a:off x="1998270" y="4625370"/>
              <a:ext cx="2880" cy="10080"/>
            </p14:xfrm>
          </p:contentPart>
        </mc:Choice>
        <mc:Fallback xmlns="">
          <p:pic>
            <p:nvPicPr>
              <p:cNvPr id="72" name="Ink 71"/>
              <p:cNvPicPr/>
              <p:nvPr/>
            </p:nvPicPr>
            <p:blipFill>
              <a:blip r:embed="rId21"/>
              <a:stretch>
                <a:fillRect/>
              </a:stretch>
            </p:blipFill>
            <p:spPr>
              <a:xfrm>
                <a:off x="1990350" y="4617450"/>
                <a:ext cx="1800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 name="Ink 8"/>
              <p14:cNvContentPartPr/>
              <p14:nvPr/>
            </p14:nvContentPartPr>
            <p14:xfrm>
              <a:off x="4223651" y="2141402"/>
              <a:ext cx="1677600" cy="124560"/>
            </p14:xfrm>
          </p:contentPart>
        </mc:Choice>
        <mc:Fallback xmlns="">
          <p:pic>
            <p:nvPicPr>
              <p:cNvPr id="9" name="Ink 8"/>
              <p:cNvPicPr/>
              <p:nvPr/>
            </p:nvPicPr>
            <p:blipFill>
              <a:blip r:embed="rId23"/>
              <a:stretch>
                <a:fillRect/>
              </a:stretch>
            </p:blipFill>
            <p:spPr>
              <a:xfrm>
                <a:off x="4212851" y="2122322"/>
                <a:ext cx="170748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 name="Ink 9"/>
              <p14:cNvContentPartPr/>
              <p14:nvPr/>
            </p14:nvContentPartPr>
            <p14:xfrm>
              <a:off x="4276571" y="2031242"/>
              <a:ext cx="162360" cy="209520"/>
            </p14:xfrm>
          </p:contentPart>
        </mc:Choice>
        <mc:Fallback xmlns="">
          <p:pic>
            <p:nvPicPr>
              <p:cNvPr id="10" name="Ink 9"/>
              <p:cNvPicPr/>
              <p:nvPr/>
            </p:nvPicPr>
            <p:blipFill>
              <a:blip r:embed="rId25"/>
              <a:stretch>
                <a:fillRect/>
              </a:stretch>
            </p:blipFill>
            <p:spPr>
              <a:xfrm>
                <a:off x="4251731" y="2010722"/>
                <a:ext cx="20736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 name="Ink 10"/>
              <p14:cNvContentPartPr/>
              <p14:nvPr/>
            </p14:nvContentPartPr>
            <p14:xfrm>
              <a:off x="4284131" y="2249042"/>
              <a:ext cx="255960" cy="191160"/>
            </p14:xfrm>
          </p:contentPart>
        </mc:Choice>
        <mc:Fallback xmlns="">
          <p:pic>
            <p:nvPicPr>
              <p:cNvPr id="11" name="Ink 10"/>
              <p:cNvPicPr/>
              <p:nvPr/>
            </p:nvPicPr>
            <p:blipFill>
              <a:blip r:embed="rId27"/>
              <a:stretch>
                <a:fillRect/>
              </a:stretch>
            </p:blipFill>
            <p:spPr>
              <a:xfrm>
                <a:off x="4263251" y="2228522"/>
                <a:ext cx="3070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 name="Ink 13"/>
              <p14:cNvContentPartPr/>
              <p14:nvPr/>
            </p14:nvContentPartPr>
            <p14:xfrm>
              <a:off x="6230651" y="88322"/>
              <a:ext cx="2381760" cy="876240"/>
            </p14:xfrm>
          </p:contentPart>
        </mc:Choice>
        <mc:Fallback xmlns="">
          <p:pic>
            <p:nvPicPr>
              <p:cNvPr id="14" name="Ink 13"/>
              <p:cNvPicPr/>
              <p:nvPr/>
            </p:nvPicPr>
            <p:blipFill>
              <a:blip r:embed="rId29"/>
              <a:stretch>
                <a:fillRect/>
              </a:stretch>
            </p:blipFill>
            <p:spPr>
              <a:xfrm>
                <a:off x="6207251" y="70682"/>
                <a:ext cx="2431080" cy="909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1" name="Ink 40"/>
              <p14:cNvContentPartPr/>
              <p14:nvPr/>
            </p14:nvContentPartPr>
            <p14:xfrm>
              <a:off x="436451" y="267962"/>
              <a:ext cx="1427760" cy="855000"/>
            </p14:xfrm>
          </p:contentPart>
        </mc:Choice>
        <mc:Fallback xmlns="">
          <p:pic>
            <p:nvPicPr>
              <p:cNvPr id="41" name="Ink 40"/>
              <p:cNvPicPr/>
              <p:nvPr/>
            </p:nvPicPr>
            <p:blipFill>
              <a:blip r:embed="rId31"/>
              <a:stretch>
                <a:fillRect/>
              </a:stretch>
            </p:blipFill>
            <p:spPr>
              <a:xfrm>
                <a:off x="416651" y="250322"/>
                <a:ext cx="1472760" cy="887760"/>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62</a:t>
            </a:fld>
            <a:endParaRPr lang="en-US"/>
          </a:p>
        </p:txBody>
      </p:sp>
    </p:spTree>
    <p:extLst>
      <p:ext uri="{BB962C8B-B14F-4D97-AF65-F5344CB8AC3E}">
        <p14:creationId xmlns:p14="http://schemas.microsoft.com/office/powerpoint/2010/main" val="9767139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643563" cy="434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1" name="Ink 40"/>
              <p14:cNvContentPartPr/>
              <p14:nvPr/>
            </p14:nvContentPartPr>
            <p14:xfrm>
              <a:off x="290719" y="237043"/>
              <a:ext cx="8570160" cy="1073160"/>
            </p14:xfrm>
          </p:contentPart>
        </mc:Choice>
        <mc:Fallback xmlns="">
          <p:pic>
            <p:nvPicPr>
              <p:cNvPr id="41" name="Ink 40"/>
              <p:cNvPicPr/>
              <p:nvPr/>
            </p:nvPicPr>
            <p:blipFill>
              <a:blip r:embed="rId4"/>
              <a:stretch>
                <a:fillRect/>
              </a:stretch>
            </p:blipFill>
            <p:spPr>
              <a:xfrm>
                <a:off x="273439" y="212203"/>
                <a:ext cx="8616240" cy="1112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0" name="Ink 59"/>
              <p14:cNvContentPartPr/>
              <p14:nvPr/>
            </p14:nvContentPartPr>
            <p14:xfrm>
              <a:off x="2876959" y="614323"/>
              <a:ext cx="0" cy="5040"/>
            </p14:xfrm>
          </p:contentPart>
        </mc:Choice>
        <mc:Fallback xmlns="">
          <p:pic>
            <p:nvPicPr>
              <p:cNvPr id="60" name="Ink 59"/>
              <p:cNvPicPr/>
              <p:nvPr/>
            </p:nvPicPr>
            <p:blipFill>
              <a:blip r:embed="rId6"/>
              <a:stretch>
                <a:fillRect/>
              </a:stretch>
            </p:blipFill>
            <p:spPr>
              <a:xfrm>
                <a:off x="0" y="0"/>
                <a:ext cx="0" cy="5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27" name="Ink 2126"/>
              <p14:cNvContentPartPr/>
              <p14:nvPr/>
            </p14:nvContentPartPr>
            <p14:xfrm>
              <a:off x="1121959" y="5741083"/>
              <a:ext cx="7413120" cy="666720"/>
            </p14:xfrm>
          </p:contentPart>
        </mc:Choice>
        <mc:Fallback xmlns="">
          <p:pic>
            <p:nvPicPr>
              <p:cNvPr id="2127" name="Ink 2126"/>
              <p:cNvPicPr/>
              <p:nvPr/>
            </p:nvPicPr>
            <p:blipFill>
              <a:blip r:embed="rId8"/>
              <a:stretch>
                <a:fillRect/>
              </a:stretch>
            </p:blipFill>
            <p:spPr>
              <a:xfrm>
                <a:off x="1100359" y="5720923"/>
                <a:ext cx="7462440" cy="70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47" name="Ink 2146"/>
              <p14:cNvContentPartPr/>
              <p14:nvPr/>
            </p14:nvContentPartPr>
            <p14:xfrm>
              <a:off x="5015719" y="6110443"/>
              <a:ext cx="0" cy="7560"/>
            </p14:xfrm>
          </p:contentPart>
        </mc:Choice>
        <mc:Fallback xmlns="">
          <p:pic>
            <p:nvPicPr>
              <p:cNvPr id="2147" name="Ink 2146"/>
              <p:cNvPicPr/>
              <p:nvPr/>
            </p:nvPicPr>
            <p:blipFill>
              <a:blip r:embed="rId10"/>
              <a:stretch>
                <a:fillRect/>
              </a:stretch>
            </p:blipFill>
            <p:spPr>
              <a:xfrm>
                <a:off x="0" y="0"/>
                <a:ext cx="0" cy="7560"/>
              </a:xfrm>
              <a:prstGeom prst="rect">
                <a:avLst/>
              </a:prstGeom>
            </p:spPr>
          </p:pic>
        </mc:Fallback>
      </mc:AlternateContent>
      <p:sp>
        <p:nvSpPr>
          <p:cNvPr id="2" name="Footer Placeholder 1"/>
          <p:cNvSpPr>
            <a:spLocks noGrp="1"/>
          </p:cNvSpPr>
          <p:nvPr>
            <p:ph type="ftr" sz="quarter" idx="11"/>
          </p:nvPr>
        </p:nvSpPr>
        <p:spPr/>
        <p:txBody>
          <a:bodyPr/>
          <a:lstStyle/>
          <a:p>
            <a:r>
              <a:rPr lang="en-US" smtClean="0"/>
              <a:t>US+JP IF; Soni (BNL-HET)</a:t>
            </a:r>
            <a:endParaRPr lang="en-US"/>
          </a:p>
        </p:txBody>
      </p:sp>
      <p:sp>
        <p:nvSpPr>
          <p:cNvPr id="3" name="Slide Number Placeholder 2"/>
          <p:cNvSpPr>
            <a:spLocks noGrp="1"/>
          </p:cNvSpPr>
          <p:nvPr>
            <p:ph type="sldNum" sz="quarter" idx="12"/>
          </p:nvPr>
        </p:nvSpPr>
        <p:spPr/>
        <p:txBody>
          <a:bodyPr/>
          <a:lstStyle/>
          <a:p>
            <a:fld id="{7200A3B2-4775-4E96-A30B-AD2D86D8F35C}" type="slidenum">
              <a:rPr lang="en-US" smtClean="0"/>
              <a:t>63</a:t>
            </a:fld>
            <a:endParaRPr lang="en-US"/>
          </a:p>
        </p:txBody>
      </p:sp>
    </p:spTree>
    <p:extLst>
      <p:ext uri="{BB962C8B-B14F-4D97-AF65-F5344CB8AC3E}">
        <p14:creationId xmlns:p14="http://schemas.microsoft.com/office/powerpoint/2010/main" val="36828683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Possible NP in tau=&gt; Ks pi nu</a:t>
            </a:r>
            <a:endParaRPr lang="en-US" b="1" dirty="0"/>
          </a:p>
        </p:txBody>
      </p:sp>
      <p:sp>
        <p:nvSpPr>
          <p:cNvPr id="3" name="Content Placeholder 2"/>
          <p:cNvSpPr>
            <a:spLocks noGrp="1"/>
          </p:cNvSpPr>
          <p:nvPr>
            <p:ph idx="1"/>
          </p:nvPr>
        </p:nvSpPr>
        <p:spPr>
          <a:xfrm>
            <a:off x="457200" y="1143000"/>
            <a:ext cx="8229600" cy="4983163"/>
          </a:xfrm>
        </p:spPr>
        <p:txBody>
          <a:bodyPr/>
          <a:lstStyle/>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591060" y="1576050"/>
              <a:ext cx="1637280" cy="959760"/>
            </p14:xfrm>
          </p:contentPart>
        </mc:Choice>
        <mc:Fallback xmlns="">
          <p:pic>
            <p:nvPicPr>
              <p:cNvPr id="8" name="Ink 7"/>
              <p:cNvPicPr/>
              <p:nvPr/>
            </p:nvPicPr>
            <p:blipFill>
              <a:blip r:embed="rId3"/>
              <a:stretch>
                <a:fillRect/>
              </a:stretch>
            </p:blipFill>
            <p:spPr>
              <a:xfrm>
                <a:off x="579180" y="1567410"/>
                <a:ext cx="1657800" cy="981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9" name="Ink 38"/>
              <p14:cNvContentPartPr/>
              <p14:nvPr/>
            </p14:nvContentPartPr>
            <p14:xfrm>
              <a:off x="4524060" y="1573530"/>
              <a:ext cx="1381320" cy="1541160"/>
            </p14:xfrm>
          </p:contentPart>
        </mc:Choice>
        <mc:Fallback xmlns="">
          <p:pic>
            <p:nvPicPr>
              <p:cNvPr id="39" name="Ink 38"/>
              <p:cNvPicPr/>
              <p:nvPr/>
            </p:nvPicPr>
            <p:blipFill>
              <a:blip r:embed="rId5"/>
              <a:stretch>
                <a:fillRect/>
              </a:stretch>
            </p:blipFill>
            <p:spPr>
              <a:xfrm>
                <a:off x="4512900" y="1563810"/>
                <a:ext cx="1402200" cy="1560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0" name="Ink 119"/>
              <p14:cNvContentPartPr/>
              <p14:nvPr/>
            </p14:nvContentPartPr>
            <p14:xfrm>
              <a:off x="6056220" y="1074210"/>
              <a:ext cx="2228400" cy="773280"/>
            </p14:xfrm>
          </p:contentPart>
        </mc:Choice>
        <mc:Fallback xmlns="">
          <p:pic>
            <p:nvPicPr>
              <p:cNvPr id="120" name="Ink 119"/>
              <p:cNvPicPr/>
              <p:nvPr/>
            </p:nvPicPr>
            <p:blipFill>
              <a:blip r:embed="rId7"/>
              <a:stretch>
                <a:fillRect/>
              </a:stretch>
            </p:blipFill>
            <p:spPr>
              <a:xfrm>
                <a:off x="6043260" y="1065570"/>
                <a:ext cx="2247840" cy="79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5" name="Ink 124"/>
              <p14:cNvContentPartPr/>
              <p14:nvPr/>
            </p14:nvContentPartPr>
            <p14:xfrm>
              <a:off x="5260260" y="1437810"/>
              <a:ext cx="2052720" cy="1875960"/>
            </p14:xfrm>
          </p:contentPart>
        </mc:Choice>
        <mc:Fallback xmlns="">
          <p:pic>
            <p:nvPicPr>
              <p:cNvPr id="125" name="Ink 124"/>
              <p:cNvPicPr/>
              <p:nvPr/>
            </p:nvPicPr>
            <p:blipFill>
              <a:blip r:embed="rId9"/>
              <a:stretch>
                <a:fillRect/>
              </a:stretch>
            </p:blipFill>
            <p:spPr>
              <a:xfrm>
                <a:off x="5248380" y="1428090"/>
                <a:ext cx="2074320" cy="2815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7" name="Ink 126"/>
              <p14:cNvContentPartPr/>
              <p14:nvPr/>
            </p14:nvContentPartPr>
            <p14:xfrm>
              <a:off x="627780" y="1497570"/>
              <a:ext cx="3955680" cy="2702880"/>
            </p14:xfrm>
          </p:contentPart>
        </mc:Choice>
        <mc:Fallback xmlns="">
          <p:pic>
            <p:nvPicPr>
              <p:cNvPr id="127" name="Ink 126"/>
              <p:cNvPicPr/>
              <p:nvPr/>
            </p:nvPicPr>
            <p:blipFill>
              <a:blip r:embed="rId11"/>
              <a:stretch>
                <a:fillRect/>
              </a:stretch>
            </p:blipFill>
            <p:spPr>
              <a:xfrm>
                <a:off x="619140" y="1488210"/>
                <a:ext cx="3973680" cy="2719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8" name="Ink 127"/>
              <p14:cNvContentPartPr/>
              <p14:nvPr/>
            </p14:nvContentPartPr>
            <p14:xfrm>
              <a:off x="5725740" y="1568850"/>
              <a:ext cx="2332440" cy="1737720"/>
            </p14:xfrm>
          </p:contentPart>
        </mc:Choice>
        <mc:Fallback xmlns="">
          <p:pic>
            <p:nvPicPr>
              <p:cNvPr id="128" name="Ink 127"/>
              <p:cNvPicPr/>
              <p:nvPr/>
            </p:nvPicPr>
            <p:blipFill>
              <a:blip r:embed="rId13"/>
              <a:stretch>
                <a:fillRect/>
              </a:stretch>
            </p:blipFill>
            <p:spPr>
              <a:xfrm>
                <a:off x="5712060" y="1560930"/>
                <a:ext cx="2354040" cy="2607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p14:cNvContentPartPr/>
              <p14:nvPr/>
            </p14:nvContentPartPr>
            <p14:xfrm>
              <a:off x="4562570" y="3717330"/>
              <a:ext cx="4057560" cy="2978110"/>
            </p14:xfrm>
          </p:contentPart>
        </mc:Choice>
        <mc:Fallback xmlns="">
          <p:pic>
            <p:nvPicPr>
              <p:cNvPr id="10" name="Ink 9"/>
              <p:cNvPicPr/>
              <p:nvPr/>
            </p:nvPicPr>
            <p:blipFill>
              <a:blip r:embed="rId15"/>
              <a:stretch>
                <a:fillRect/>
              </a:stretch>
            </p:blipFill>
            <p:spPr>
              <a:xfrm>
                <a:off x="4540970" y="3704371"/>
                <a:ext cx="4105080" cy="3013388"/>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64</a:t>
            </a:fld>
            <a:endParaRPr lang="en-US"/>
          </a:p>
        </p:txBody>
      </p:sp>
    </p:spTree>
    <p:extLst>
      <p:ext uri="{BB962C8B-B14F-4D97-AF65-F5344CB8AC3E}">
        <p14:creationId xmlns:p14="http://schemas.microsoft.com/office/powerpoint/2010/main" val="1631384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9600"/>
            <a:ext cx="477202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179860" y="241115"/>
              <a:ext cx="7985880" cy="6009840"/>
            </p14:xfrm>
          </p:contentPart>
        </mc:Choice>
        <mc:Fallback xmlns="">
          <p:pic>
            <p:nvPicPr>
              <p:cNvPr id="8" name="Ink 7"/>
              <p:cNvPicPr/>
              <p:nvPr/>
            </p:nvPicPr>
            <p:blipFill>
              <a:blip r:embed="rId4"/>
              <a:stretch>
                <a:fillRect/>
              </a:stretch>
            </p:blipFill>
            <p:spPr>
              <a:xfrm>
                <a:off x="153580" y="222395"/>
                <a:ext cx="8071200" cy="6645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54" name="Ink 1153"/>
              <p14:cNvContentPartPr/>
              <p14:nvPr/>
            </p14:nvContentPartPr>
            <p14:xfrm>
              <a:off x="1449580" y="5341595"/>
              <a:ext cx="2838960" cy="164160"/>
            </p14:xfrm>
          </p:contentPart>
        </mc:Choice>
        <mc:Fallback xmlns="">
          <p:pic>
            <p:nvPicPr>
              <p:cNvPr id="1154" name="Ink 1153"/>
              <p:cNvPicPr/>
              <p:nvPr/>
            </p:nvPicPr>
            <p:blipFill>
              <a:blip r:embed="rId6"/>
              <a:stretch>
                <a:fillRect/>
              </a:stretch>
            </p:blipFill>
            <p:spPr>
              <a:xfrm>
                <a:off x="1429420" y="5325035"/>
                <a:ext cx="287568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64" name="Ink 1163"/>
              <p14:cNvContentPartPr/>
              <p14:nvPr/>
            </p14:nvContentPartPr>
            <p14:xfrm>
              <a:off x="3350380" y="2709995"/>
              <a:ext cx="1474200" cy="981720"/>
            </p14:xfrm>
          </p:contentPart>
        </mc:Choice>
        <mc:Fallback xmlns="">
          <p:pic>
            <p:nvPicPr>
              <p:cNvPr id="1164" name="Ink 1163"/>
              <p:cNvPicPr/>
              <p:nvPr/>
            </p:nvPicPr>
            <p:blipFill>
              <a:blip r:embed="rId8"/>
              <a:stretch>
                <a:fillRect/>
              </a:stretch>
            </p:blipFill>
            <p:spPr>
              <a:xfrm>
                <a:off x="3323020" y="2681915"/>
                <a:ext cx="1534680" cy="1038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p14:cNvContentPartPr/>
              <p14:nvPr/>
            </p14:nvContentPartPr>
            <p14:xfrm>
              <a:off x="6196540" y="443075"/>
              <a:ext cx="2547000" cy="847440"/>
            </p14:xfrm>
          </p:contentPart>
        </mc:Choice>
        <mc:Fallback xmlns="">
          <p:pic>
            <p:nvPicPr>
              <p:cNvPr id="13" name="Ink 12"/>
              <p:cNvPicPr/>
              <p:nvPr/>
            </p:nvPicPr>
            <p:blipFill>
              <a:blip r:embed="rId10"/>
              <a:stretch>
                <a:fillRect/>
              </a:stretch>
            </p:blipFill>
            <p:spPr>
              <a:xfrm>
                <a:off x="6177820" y="422195"/>
                <a:ext cx="2597400" cy="903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p14:cNvContentPartPr/>
              <p14:nvPr/>
            </p14:nvContentPartPr>
            <p14:xfrm>
              <a:off x="4827460" y="3960635"/>
              <a:ext cx="1823760" cy="437040"/>
            </p14:xfrm>
          </p:contentPart>
        </mc:Choice>
        <mc:Fallback xmlns="">
          <p:pic>
            <p:nvPicPr>
              <p:cNvPr id="44" name="Ink 43"/>
              <p:cNvPicPr/>
              <p:nvPr/>
            </p:nvPicPr>
            <p:blipFill>
              <a:blip r:embed="rId12"/>
              <a:stretch>
                <a:fillRect/>
              </a:stretch>
            </p:blipFill>
            <p:spPr>
              <a:xfrm>
                <a:off x="4805140" y="3932915"/>
                <a:ext cx="1876320" cy="488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0" name="Ink 59"/>
              <p14:cNvContentPartPr/>
              <p14:nvPr/>
            </p14:nvContentPartPr>
            <p14:xfrm>
              <a:off x="3162460" y="5463275"/>
              <a:ext cx="2095200" cy="582480"/>
            </p14:xfrm>
          </p:contentPart>
        </mc:Choice>
        <mc:Fallback xmlns="">
          <p:pic>
            <p:nvPicPr>
              <p:cNvPr id="60" name="Ink 59"/>
              <p:cNvPicPr/>
              <p:nvPr/>
            </p:nvPicPr>
            <p:blipFill>
              <a:blip r:embed="rId14"/>
              <a:stretch>
                <a:fillRect/>
              </a:stretch>
            </p:blipFill>
            <p:spPr>
              <a:xfrm>
                <a:off x="3138340" y="5044235"/>
                <a:ext cx="2137320" cy="1028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p14:cNvContentPartPr/>
              <p14:nvPr/>
            </p14:nvContentPartPr>
            <p14:xfrm>
              <a:off x="223290" y="4348988"/>
              <a:ext cx="8174520" cy="2352600"/>
            </p14:xfrm>
          </p:contentPart>
        </mc:Choice>
        <mc:Fallback xmlns="">
          <p:pic>
            <p:nvPicPr>
              <p:cNvPr id="9" name="Ink 8"/>
              <p:cNvPicPr/>
              <p:nvPr/>
            </p:nvPicPr>
            <p:blipFill>
              <a:blip r:embed="rId16"/>
              <a:stretch>
                <a:fillRect/>
              </a:stretch>
            </p:blipFill>
            <p:spPr>
              <a:xfrm>
                <a:off x="202050" y="4321268"/>
                <a:ext cx="8223480" cy="2399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81" name="Ink 1080"/>
              <p14:cNvContentPartPr/>
              <p14:nvPr/>
            </p14:nvContentPartPr>
            <p14:xfrm>
              <a:off x="4676850" y="4780628"/>
              <a:ext cx="15480" cy="0"/>
            </p14:xfrm>
          </p:contentPart>
        </mc:Choice>
        <mc:Fallback xmlns="">
          <p:pic>
            <p:nvPicPr>
              <p:cNvPr id="1081" name="Ink 1080"/>
              <p:cNvPicPr/>
              <p:nvPr/>
            </p:nvPicPr>
            <p:blipFill>
              <a:blip r:embed="rId18"/>
              <a:stretch>
                <a:fillRect/>
              </a:stretch>
            </p:blipFill>
            <p:spPr>
              <a:xfrm>
                <a:off x="0" y="0"/>
                <a:ext cx="15480" cy="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61" name="Ink 1160"/>
              <p14:cNvContentPartPr/>
              <p14:nvPr/>
            </p14:nvContentPartPr>
            <p14:xfrm>
              <a:off x="5150610" y="2377268"/>
              <a:ext cx="3180960" cy="1258560"/>
            </p14:xfrm>
          </p:contentPart>
        </mc:Choice>
        <mc:Fallback xmlns="">
          <p:pic>
            <p:nvPicPr>
              <p:cNvPr id="1161" name="Ink 1160"/>
              <p:cNvPicPr/>
              <p:nvPr/>
            </p:nvPicPr>
            <p:blipFill>
              <a:blip r:embed="rId20"/>
              <a:stretch>
                <a:fillRect/>
              </a:stretch>
            </p:blipFill>
            <p:spPr>
              <a:xfrm>
                <a:off x="5132610" y="2364308"/>
                <a:ext cx="3219480" cy="1294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 name="Ink 4"/>
              <p14:cNvContentPartPr/>
              <p14:nvPr/>
            </p14:nvContentPartPr>
            <p14:xfrm>
              <a:off x="1922115" y="1004730"/>
              <a:ext cx="1030680" cy="249480"/>
            </p14:xfrm>
          </p:contentPart>
        </mc:Choice>
        <mc:Fallback xmlns="">
          <p:pic>
            <p:nvPicPr>
              <p:cNvPr id="5" name="Ink 4"/>
              <p:cNvPicPr/>
              <p:nvPr/>
            </p:nvPicPr>
            <p:blipFill>
              <a:blip r:embed="rId22"/>
              <a:stretch>
                <a:fillRect/>
              </a:stretch>
            </p:blipFill>
            <p:spPr>
              <a:xfrm>
                <a:off x="1909875" y="983490"/>
                <a:ext cx="105084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p14:cNvContentPartPr/>
              <p14:nvPr/>
            </p14:nvContentPartPr>
            <p14:xfrm>
              <a:off x="5014746" y="5811224"/>
              <a:ext cx="3713400" cy="746280"/>
            </p14:xfrm>
          </p:contentPart>
        </mc:Choice>
        <mc:Fallback xmlns="">
          <p:pic>
            <p:nvPicPr>
              <p:cNvPr id="20" name="Ink 19"/>
              <p:cNvPicPr/>
              <p:nvPr/>
            </p:nvPicPr>
            <p:blipFill>
              <a:blip r:embed="rId24"/>
              <a:stretch>
                <a:fillRect/>
              </a:stretch>
            </p:blipFill>
            <p:spPr>
              <a:xfrm>
                <a:off x="4993866" y="5792504"/>
                <a:ext cx="3764160" cy="78804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65</a:t>
            </a:fld>
            <a:endParaRPr lang="en-US"/>
          </a:p>
        </p:txBody>
      </p:sp>
    </p:spTree>
    <p:extLst>
      <p:ext uri="{BB962C8B-B14F-4D97-AF65-F5344CB8AC3E}">
        <p14:creationId xmlns:p14="http://schemas.microsoft.com/office/powerpoint/2010/main" val="15797967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1544638"/>
            <a:ext cx="6210300" cy="376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9600" y="228600"/>
            <a:ext cx="7620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In many LQ models for anomalies, e.g. </a:t>
            </a:r>
            <a:r>
              <a:rPr lang="en-US" sz="2200" b="1" dirty="0" err="1" smtClean="0"/>
              <a:t>Bauer+Neubert</a:t>
            </a:r>
            <a:r>
              <a:rPr lang="en-US" sz="2200" b="1" dirty="0" smtClean="0"/>
              <a:t>, Mandal et al, ADS’-RPV3</a:t>
            </a:r>
          </a:p>
          <a:p>
            <a:pPr algn="ctr"/>
            <a:r>
              <a:rPr lang="en-US" sz="2200" b="1" dirty="0" smtClean="0"/>
              <a:t>B=&gt;K mu tau and or </a:t>
            </a:r>
            <a:r>
              <a:rPr lang="en-US" sz="2200" b="1" dirty="0" err="1" smtClean="0"/>
              <a:t>Bs</a:t>
            </a:r>
            <a:r>
              <a:rPr lang="en-US" sz="2200" b="1" dirty="0" smtClean="0"/>
              <a:t>=&gt;tau </a:t>
            </a:r>
            <a:r>
              <a:rPr lang="en-US" sz="2200" b="1" dirty="0" err="1" smtClean="0"/>
              <a:t>tau</a:t>
            </a:r>
            <a:r>
              <a:rPr lang="en-US" sz="2200" b="1" dirty="0" smtClean="0"/>
              <a:t> enhanced </a:t>
            </a:r>
            <a:endParaRPr lang="en-US" sz="2200" b="1" dirty="0"/>
          </a:p>
        </p:txBody>
      </p:sp>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784747" y="5268570"/>
              <a:ext cx="7881120" cy="1306080"/>
            </p14:xfrm>
          </p:contentPart>
        </mc:Choice>
        <mc:Fallback xmlns="">
          <p:pic>
            <p:nvPicPr>
              <p:cNvPr id="10" name="Ink 9"/>
              <p:cNvPicPr/>
              <p:nvPr/>
            </p:nvPicPr>
            <p:blipFill>
              <a:blip r:embed="rId5"/>
              <a:stretch>
                <a:fillRect/>
              </a:stretch>
            </p:blipFill>
            <p:spPr>
              <a:xfrm>
                <a:off x="763147" y="5243370"/>
                <a:ext cx="7920720" cy="1354320"/>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66</a:t>
            </a:fld>
            <a:endParaRPr lang="en-US"/>
          </a:p>
        </p:txBody>
      </p:sp>
    </p:spTree>
    <p:extLst>
      <p:ext uri="{BB962C8B-B14F-4D97-AF65-F5344CB8AC3E}">
        <p14:creationId xmlns:p14="http://schemas.microsoft.com/office/powerpoint/2010/main" val="36928854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r>
              <a:rPr lang="en-US" sz="3400" b="1" dirty="0" smtClean="0"/>
              <a:t>Because of heightened interests in LQ’s</a:t>
            </a:r>
            <a:endParaRPr lang="en-US" sz="3400" b="1" dirty="0"/>
          </a:p>
        </p:txBody>
      </p:sp>
      <p:sp>
        <p:nvSpPr>
          <p:cNvPr id="3" name="Content Placeholder 2"/>
          <p:cNvSpPr>
            <a:spLocks noGrp="1"/>
          </p:cNvSpPr>
          <p:nvPr>
            <p:ph idx="1"/>
          </p:nvPr>
        </p:nvSpPr>
        <p:spPr/>
        <p:txBody>
          <a:bodyPr>
            <a:normAutofit fontScale="92500" lnSpcReduction="20000"/>
          </a:bodyPr>
          <a:lstStyle/>
          <a:p>
            <a:r>
              <a:rPr lang="en-US" b="1" dirty="0" smtClean="0">
                <a:solidFill>
                  <a:srgbClr val="C00000"/>
                </a:solidFill>
              </a:rPr>
              <a:t>Note that tau magnetic &amp; e  dipole moments enhanced</a:t>
            </a:r>
            <a:endParaRPr lang="en-US" dirty="0"/>
          </a:p>
          <a:p>
            <a:r>
              <a:rPr lang="en-US" dirty="0" err="1" smtClean="0"/>
              <a:t>Magetic,electric</a:t>
            </a:r>
            <a:r>
              <a:rPr lang="en-US" dirty="0" smtClean="0"/>
              <a:t> dipole moments of leptons can scale in LQ models:</a:t>
            </a:r>
          </a:p>
          <a:p>
            <a:endParaRPr lang="en-US" dirty="0"/>
          </a:p>
          <a:p>
            <a:r>
              <a:rPr lang="en-US" dirty="0" err="1" smtClean="0"/>
              <a:t>d_tau</a:t>
            </a:r>
            <a:r>
              <a:rPr lang="en-US" dirty="0" smtClean="0"/>
              <a:t> ~ mt^2 </a:t>
            </a:r>
            <a:r>
              <a:rPr lang="en-US" dirty="0" err="1" smtClean="0"/>
              <a:t>m_tau</a:t>
            </a:r>
            <a:r>
              <a:rPr lang="en-US" dirty="0" smtClean="0"/>
              <a:t> </a:t>
            </a:r>
          </a:p>
          <a:p>
            <a:r>
              <a:rPr lang="en-US" dirty="0" smtClean="0"/>
              <a:t>So may be many^2 orders of magnitude larger than </a:t>
            </a:r>
            <a:r>
              <a:rPr lang="en-US" dirty="0" err="1" smtClean="0"/>
              <a:t>d_e</a:t>
            </a:r>
            <a:endParaRPr lang="en-US" dirty="0" smtClean="0"/>
          </a:p>
          <a:p>
            <a:r>
              <a:rPr lang="en-US" dirty="0" smtClean="0"/>
              <a:t>Which is </a:t>
            </a:r>
            <a:r>
              <a:rPr lang="en-US" dirty="0" err="1" smtClean="0"/>
              <a:t>exptally</a:t>
            </a:r>
            <a:r>
              <a:rPr lang="en-US" dirty="0" smtClean="0"/>
              <a:t> bounded by &lt; few times 10^-27 </a:t>
            </a:r>
            <a:r>
              <a:rPr lang="en-US" dirty="0" err="1" smtClean="0"/>
              <a:t>ecm</a:t>
            </a:r>
            <a:r>
              <a:rPr lang="en-US" dirty="0" smtClean="0"/>
              <a:t> </a:t>
            </a:r>
            <a:endParaRPr lang="en-US" dirty="0"/>
          </a:p>
        </p:txBody>
      </p:sp>
      <p:sp>
        <p:nvSpPr>
          <p:cNvPr id="5" name="Footer Placeholder 4"/>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4925808" y="3591370"/>
              <a:ext cx="2831400" cy="58320"/>
            </p14:xfrm>
          </p:contentPart>
        </mc:Choice>
        <mc:Fallback xmlns="">
          <p:pic>
            <p:nvPicPr>
              <p:cNvPr id="9" name="Ink 8"/>
              <p:cNvPicPr/>
              <p:nvPr/>
            </p:nvPicPr>
            <p:blipFill>
              <a:blip r:embed="rId3"/>
              <a:stretch>
                <a:fillRect/>
              </a:stretch>
            </p:blipFill>
            <p:spPr>
              <a:xfrm>
                <a:off x="4906728" y="3572407"/>
                <a:ext cx="2864880" cy="9588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p14:cNvContentPartPr/>
              <p14:nvPr/>
            </p14:nvContentPartPr>
            <p14:xfrm>
              <a:off x="5032368" y="3153250"/>
              <a:ext cx="2534040" cy="393120"/>
            </p14:xfrm>
          </p:contentPart>
        </mc:Choice>
        <mc:Fallback xmlns="">
          <p:pic>
            <p:nvPicPr>
              <p:cNvPr id="12" name="Ink 11"/>
              <p:cNvPicPr/>
              <p:nvPr/>
            </p:nvPicPr>
            <p:blipFill>
              <a:blip r:embed="rId5"/>
              <a:stretch>
                <a:fillRect/>
              </a:stretch>
            </p:blipFill>
            <p:spPr>
              <a:xfrm>
                <a:off x="5015808" y="3141010"/>
                <a:ext cx="2568240"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p14:cNvContentPartPr/>
              <p14:nvPr/>
            </p14:nvContentPartPr>
            <p14:xfrm>
              <a:off x="5929848" y="3028690"/>
              <a:ext cx="1033200" cy="555120"/>
            </p14:xfrm>
          </p:contentPart>
        </mc:Choice>
        <mc:Fallback xmlns="">
          <p:pic>
            <p:nvPicPr>
              <p:cNvPr id="23" name="Ink 22"/>
              <p:cNvPicPr/>
              <p:nvPr/>
            </p:nvPicPr>
            <p:blipFill>
              <a:blip r:embed="rId7"/>
              <a:stretch>
                <a:fillRect/>
              </a:stretch>
            </p:blipFill>
            <p:spPr>
              <a:xfrm>
                <a:off x="5910408" y="3008530"/>
                <a:ext cx="1067040" cy="592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p14:cNvContentPartPr/>
              <p14:nvPr/>
            </p14:nvContentPartPr>
            <p14:xfrm>
              <a:off x="6297408" y="3018970"/>
              <a:ext cx="934200" cy="206640"/>
            </p14:xfrm>
          </p:contentPart>
        </mc:Choice>
        <mc:Fallback xmlns="">
          <p:pic>
            <p:nvPicPr>
              <p:cNvPr id="27" name="Ink 26"/>
              <p:cNvPicPr/>
              <p:nvPr/>
            </p:nvPicPr>
            <p:blipFill>
              <a:blip r:embed="rId9"/>
              <a:stretch>
                <a:fillRect/>
              </a:stretch>
            </p:blipFill>
            <p:spPr>
              <a:xfrm>
                <a:off x="6286248" y="3003850"/>
                <a:ext cx="95364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p14:cNvContentPartPr/>
              <p14:nvPr/>
            </p14:nvContentPartPr>
            <p14:xfrm>
              <a:off x="390780" y="3146090"/>
              <a:ext cx="3402360" cy="527400"/>
            </p14:xfrm>
          </p:contentPart>
        </mc:Choice>
        <mc:Fallback xmlns="">
          <p:pic>
            <p:nvPicPr>
              <p:cNvPr id="7" name="Ink 6"/>
              <p:cNvPicPr/>
              <p:nvPr/>
            </p:nvPicPr>
            <p:blipFill>
              <a:blip r:embed="rId11"/>
              <a:stretch>
                <a:fillRect/>
              </a:stretch>
            </p:blipFill>
            <p:spPr>
              <a:xfrm>
                <a:off x="368460" y="3122330"/>
                <a:ext cx="345240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6" name="Ink 35"/>
              <p14:cNvContentPartPr/>
              <p14:nvPr/>
            </p14:nvContentPartPr>
            <p14:xfrm>
              <a:off x="3088980" y="6287090"/>
              <a:ext cx="561240" cy="34560"/>
            </p14:xfrm>
          </p:contentPart>
        </mc:Choice>
        <mc:Fallback xmlns="">
          <p:pic>
            <p:nvPicPr>
              <p:cNvPr id="36" name="Ink 35"/>
              <p:cNvPicPr/>
              <p:nvPr/>
            </p:nvPicPr>
            <p:blipFill>
              <a:blip r:embed="rId13"/>
              <a:stretch>
                <a:fillRect/>
              </a:stretch>
            </p:blipFill>
            <p:spPr>
              <a:xfrm>
                <a:off x="3064860" y="6262970"/>
                <a:ext cx="609480" cy="8280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67</a:t>
            </a:fld>
            <a:endParaRPr lang="en-US"/>
          </a:p>
        </p:txBody>
      </p:sp>
    </p:spTree>
    <p:extLst>
      <p:ext uri="{BB962C8B-B14F-4D97-AF65-F5344CB8AC3E}">
        <p14:creationId xmlns:p14="http://schemas.microsoft.com/office/powerpoint/2010/main" val="1967231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hopes for IF next ~ 5 years</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21" name="Ink 20"/>
              <p14:cNvContentPartPr/>
              <p14:nvPr/>
            </p14:nvContentPartPr>
            <p14:xfrm>
              <a:off x="1090429" y="4981442"/>
              <a:ext cx="3830400" cy="716760"/>
            </p14:xfrm>
          </p:contentPart>
        </mc:Choice>
        <mc:Fallback xmlns="">
          <p:pic>
            <p:nvPicPr>
              <p:cNvPr id="21" name="Ink 20"/>
              <p:cNvPicPr/>
              <p:nvPr/>
            </p:nvPicPr>
            <p:blipFill>
              <a:blip r:embed="rId3"/>
              <a:stretch>
                <a:fillRect/>
              </a:stretch>
            </p:blipFill>
            <p:spPr>
              <a:xfrm>
                <a:off x="1072789" y="4960922"/>
                <a:ext cx="3867480" cy="757440"/>
              </a:xfrm>
              <a:prstGeom prst="rect">
                <a:avLst/>
              </a:prstGeom>
            </p:spPr>
          </p:pic>
        </mc:Fallback>
      </mc:AlternateContent>
      <p:sp>
        <p:nvSpPr>
          <p:cNvPr id="6" name="Rectangle 5"/>
          <p:cNvSpPr/>
          <p:nvPr/>
        </p:nvSpPr>
        <p:spPr>
          <a:xfrm>
            <a:off x="5105400" y="5105400"/>
            <a:ext cx="3429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These likely another sightings of GODOT!</a:t>
            </a:r>
            <a:endParaRPr lang="en-US" sz="2400" dirty="0"/>
          </a:p>
        </p:txBody>
      </p:sp>
      <p:sp>
        <p:nvSpPr>
          <p:cNvPr id="7" name="Slide Number Placeholder 6"/>
          <p:cNvSpPr>
            <a:spLocks noGrp="1"/>
          </p:cNvSpPr>
          <p:nvPr>
            <p:ph type="sldNum" sz="quarter" idx="12"/>
          </p:nvPr>
        </p:nvSpPr>
        <p:spPr/>
        <p:txBody>
          <a:bodyPr/>
          <a:lstStyle/>
          <a:p>
            <a:fld id="{7200A3B2-4775-4E96-A30B-AD2D86D8F35C}" type="slidenum">
              <a:rPr lang="en-US" smtClean="0"/>
              <a:t>68</a:t>
            </a:fld>
            <a:endParaRPr lang="en-US"/>
          </a:p>
        </p:txBody>
      </p:sp>
    </p:spTree>
    <p:extLst>
      <p:ext uri="{BB962C8B-B14F-4D97-AF65-F5344CB8AC3E}">
        <p14:creationId xmlns:p14="http://schemas.microsoft.com/office/powerpoint/2010/main" val="42567278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800" b="1" dirty="0"/>
              <a:t>Summary + take home </a:t>
            </a:r>
            <a:r>
              <a:rPr lang="en-US" sz="3800" b="1" dirty="0" err="1" smtClean="0"/>
              <a:t>mssgs</a:t>
            </a:r>
            <a:r>
              <a:rPr lang="en-US" sz="3800" b="1" dirty="0" smtClean="0"/>
              <a:t> (2 pages)</a:t>
            </a:r>
            <a:endParaRPr lang="en-US" sz="3800" b="1" dirty="0"/>
          </a:p>
        </p:txBody>
      </p:sp>
      <p:sp>
        <p:nvSpPr>
          <p:cNvPr id="3" name="Content Placeholder 2"/>
          <p:cNvSpPr>
            <a:spLocks noGrp="1"/>
          </p:cNvSpPr>
          <p:nvPr>
            <p:ph idx="1"/>
          </p:nvPr>
        </p:nvSpPr>
        <p:spPr>
          <a:xfrm>
            <a:off x="76200" y="990600"/>
            <a:ext cx="8610600" cy="5410200"/>
          </a:xfrm>
        </p:spPr>
        <p:txBody>
          <a:bodyPr>
            <a:normAutofit fontScale="92500" lnSpcReduction="20000"/>
          </a:bodyPr>
          <a:lstStyle/>
          <a:p>
            <a:r>
              <a:rPr lang="en-US" sz="2000" b="1" dirty="0"/>
              <a:t>Time is ripe for charm CP: Delta ACP should be not far from current bound. 2 pi0, 2Ks may have asymmetries ~</a:t>
            </a:r>
            <a:r>
              <a:rPr lang="en-US" sz="2000" b="1" dirty="0" smtClean="0"/>
              <a:t>1/2 </a:t>
            </a:r>
            <a:r>
              <a:rPr lang="en-US" sz="2000" b="1" dirty="0"/>
              <a:t>to 1% …..all may well be accessible to Belle-II</a:t>
            </a:r>
          </a:p>
          <a:p>
            <a:r>
              <a:rPr lang="en-US" sz="2000" b="1" dirty="0"/>
              <a:t>3 body, 4 body modes very powerful for c and also for b…Belle-II has promising reach </a:t>
            </a:r>
          </a:p>
          <a:p>
            <a:r>
              <a:rPr lang="en-US" sz="2000" b="1" dirty="0"/>
              <a:t>So also for </a:t>
            </a:r>
            <a:r>
              <a:rPr lang="en-US" sz="2000" b="1" dirty="0" err="1"/>
              <a:t>Fcnc</a:t>
            </a:r>
            <a:r>
              <a:rPr lang="en-US" sz="2000" b="1" dirty="0"/>
              <a:t> </a:t>
            </a:r>
            <a:r>
              <a:rPr lang="en-US" sz="2000" b="1" dirty="0" err="1"/>
              <a:t>leptonic</a:t>
            </a:r>
            <a:r>
              <a:rPr lang="en-US" sz="2000" b="1" dirty="0"/>
              <a:t> channels, c, b =&gt; h </a:t>
            </a:r>
            <a:r>
              <a:rPr lang="en-US" sz="2000" b="1" dirty="0" err="1"/>
              <a:t>ll</a:t>
            </a:r>
            <a:r>
              <a:rPr lang="en-US" sz="2000" b="1" dirty="0"/>
              <a:t>, </a:t>
            </a:r>
            <a:r>
              <a:rPr lang="en-US" sz="2000" b="1" dirty="0" err="1" smtClean="0"/>
              <a:t>hhll</a:t>
            </a:r>
            <a:r>
              <a:rPr lang="en-US" sz="2000" b="1" dirty="0" smtClean="0"/>
              <a:t>…lattice progress </a:t>
            </a:r>
            <a:r>
              <a:rPr lang="en-US" sz="2000" b="1" dirty="0" err="1" smtClean="0"/>
              <a:t>scatt</a:t>
            </a:r>
            <a:r>
              <a:rPr lang="en-US" sz="2000" b="1" dirty="0" smtClean="0"/>
              <a:t> phases</a:t>
            </a:r>
            <a:endParaRPr lang="en-US" sz="2000" b="1" dirty="0"/>
          </a:p>
          <a:p>
            <a:r>
              <a:rPr lang="en-US" sz="2000" b="1" dirty="0"/>
              <a:t>Time dependent CP in radiative </a:t>
            </a:r>
            <a:r>
              <a:rPr lang="en-US" sz="2000" b="1" dirty="0" err="1"/>
              <a:t>excl</a:t>
            </a:r>
            <a:r>
              <a:rPr lang="en-US" sz="2000" b="1" dirty="0"/>
              <a:t> B decays,</a:t>
            </a:r>
          </a:p>
          <a:p>
            <a:pPr marL="0" indent="0">
              <a:buNone/>
            </a:pPr>
            <a:r>
              <a:rPr lang="en-US" sz="2000" b="1" dirty="0"/>
              <a:t>e.g. gamma Ks eta(pi) excellent </a:t>
            </a:r>
            <a:r>
              <a:rPr lang="en-US" sz="2000" b="1" dirty="0" err="1"/>
              <a:t>approx</a:t>
            </a:r>
            <a:r>
              <a:rPr lang="en-US" sz="2000" b="1" dirty="0"/>
              <a:t> null test for SM-</a:t>
            </a:r>
            <a:r>
              <a:rPr lang="en-US" sz="2000" b="1" dirty="0" err="1"/>
              <a:t>CP..Belle</a:t>
            </a:r>
            <a:r>
              <a:rPr lang="en-US" sz="2000" b="1" dirty="0"/>
              <a:t>-II can improve by 10 or even more</a:t>
            </a:r>
          </a:p>
          <a:p>
            <a:r>
              <a:rPr lang="en-US" sz="2000" b="1" dirty="0"/>
              <a:t>Tau (&amp;D*, rho) polarization (including  </a:t>
            </a:r>
            <a:r>
              <a:rPr lang="en-US" sz="2000" b="1" dirty="0" smtClean="0"/>
              <a:t>transverse tau) </a:t>
            </a:r>
            <a:r>
              <a:rPr lang="en-US" sz="2000" b="1" dirty="0"/>
              <a:t>in B=&gt;D(*)[</a:t>
            </a:r>
            <a:r>
              <a:rPr lang="en-US" sz="2000" b="1" dirty="0" err="1"/>
              <a:t>pi,rho</a:t>
            </a:r>
            <a:r>
              <a:rPr lang="en-US" sz="2000" b="1" dirty="0"/>
              <a:t>] tau nu should </a:t>
            </a:r>
            <a:r>
              <a:rPr lang="en-US" sz="2000" b="1" dirty="0" smtClean="0"/>
              <a:t>also be </a:t>
            </a:r>
            <a:r>
              <a:rPr lang="en-US" sz="2000" b="1" dirty="0" err="1"/>
              <a:t>targetted</a:t>
            </a:r>
            <a:r>
              <a:rPr lang="en-US" sz="2000" b="1" dirty="0"/>
              <a:t> </a:t>
            </a:r>
            <a:r>
              <a:rPr lang="en-US" sz="2000" b="1" dirty="0" err="1" smtClean="0"/>
              <a:t>esp</a:t>
            </a:r>
            <a:r>
              <a:rPr lang="en-US" sz="2000" b="1" dirty="0" smtClean="0"/>
              <a:t> in view of RD(*) anomaly </a:t>
            </a:r>
            <a:endParaRPr lang="en-US" sz="2000" b="1" dirty="0"/>
          </a:p>
          <a:p>
            <a:r>
              <a:rPr lang="en-US" sz="2000" b="1" dirty="0"/>
              <a:t>For tests of LUV / CPV B =&gt; l nu gamma ……quantitative rate prediction from lattice on the horizon…. Should be an important target of </a:t>
            </a:r>
            <a:r>
              <a:rPr lang="en-US" sz="2000" b="1" dirty="0" smtClean="0"/>
              <a:t>Belle-II</a:t>
            </a:r>
          </a:p>
          <a:p>
            <a:r>
              <a:rPr lang="en-US" sz="2000" b="1" dirty="0" smtClean="0"/>
              <a:t>B=&gt;K mu tau (e); </a:t>
            </a:r>
            <a:r>
              <a:rPr lang="en-US" sz="2000" b="1" dirty="0" err="1" smtClean="0"/>
              <a:t>Bs</a:t>
            </a:r>
            <a:r>
              <a:rPr lang="en-US" sz="2000" b="1" dirty="0" smtClean="0"/>
              <a:t>=&gt;tau </a:t>
            </a:r>
            <a:r>
              <a:rPr lang="en-US" sz="2000" b="1" dirty="0" err="1" smtClean="0"/>
              <a:t>tau</a:t>
            </a:r>
            <a:r>
              <a:rPr lang="en-US" sz="2000" b="1" dirty="0" smtClean="0"/>
              <a:t>  important to pursue vigorously</a:t>
            </a:r>
            <a:endParaRPr lang="en-US" sz="2000" b="1" dirty="0"/>
          </a:p>
          <a:p>
            <a:r>
              <a:rPr lang="en-US" sz="2000" b="1" dirty="0"/>
              <a:t>Tau =Ks pi nu for NP/CP via precise rate and </a:t>
            </a:r>
            <a:r>
              <a:rPr lang="en-US" sz="2000" b="1" dirty="0" err="1"/>
              <a:t>Dalitz</a:t>
            </a:r>
            <a:r>
              <a:rPr lang="en-US" sz="2000" b="1" dirty="0"/>
              <a:t> </a:t>
            </a:r>
            <a:r>
              <a:rPr lang="en-US" sz="2000" b="1" dirty="0" err="1" smtClean="0"/>
              <a:t>studies..lattice</a:t>
            </a:r>
            <a:r>
              <a:rPr lang="en-US" sz="2000" b="1" dirty="0" smtClean="0"/>
              <a:t> feasible</a:t>
            </a:r>
            <a:endParaRPr lang="en-US" sz="2000" b="1" dirty="0"/>
          </a:p>
          <a:p>
            <a:r>
              <a:rPr lang="en-US" sz="2000" b="1" dirty="0"/>
              <a:t>LFV tau =&gt; mu gamma[</a:t>
            </a:r>
            <a:r>
              <a:rPr lang="en-US" sz="2000" b="1" dirty="0" err="1"/>
              <a:t>ll</a:t>
            </a:r>
            <a:r>
              <a:rPr lang="en-US" sz="2000" b="1" dirty="0"/>
              <a:t>, phi, </a:t>
            </a:r>
            <a:r>
              <a:rPr lang="en-US" sz="2000" b="1" dirty="0" err="1"/>
              <a:t>hh</a:t>
            </a:r>
            <a:r>
              <a:rPr lang="en-US" sz="2000" b="1" dirty="0"/>
              <a:t>…..] Belle-II can improve significantly</a:t>
            </a:r>
          </a:p>
          <a:p>
            <a:r>
              <a:rPr lang="en-US" sz="2000" b="1" dirty="0"/>
              <a:t>Tau mag and electric dipole moments…should be </a:t>
            </a:r>
            <a:r>
              <a:rPr lang="en-US" sz="2000" b="1" dirty="0" err="1"/>
              <a:t>targetted</a:t>
            </a:r>
            <a:r>
              <a:rPr lang="en-US" sz="2000" b="1" dirty="0"/>
              <a:t> by </a:t>
            </a:r>
            <a:r>
              <a:rPr lang="en-US" sz="2000" b="1" dirty="0" smtClean="0"/>
              <a:t>Belle-II</a:t>
            </a:r>
          </a:p>
          <a:p>
            <a:r>
              <a:rPr lang="en-US" sz="2000" b="1" dirty="0" smtClean="0">
                <a:solidFill>
                  <a:srgbClr val="7030A0"/>
                </a:solidFill>
              </a:rPr>
              <a:t>Moreover, (lattice) developments in </a:t>
            </a:r>
            <a:r>
              <a:rPr lang="el-GR" sz="2000" b="1" dirty="0" smtClean="0">
                <a:solidFill>
                  <a:srgbClr val="7030A0"/>
                </a:solidFill>
              </a:rPr>
              <a:t>ε</a:t>
            </a:r>
            <a:r>
              <a:rPr lang="en-US" sz="2000" b="1" dirty="0" smtClean="0">
                <a:solidFill>
                  <a:srgbClr val="7030A0"/>
                </a:solidFill>
              </a:rPr>
              <a:t>’ and the GOLD-PLATED KL =&gt; pi0 nu </a:t>
            </a:r>
            <a:r>
              <a:rPr lang="en-US" sz="2000" b="1" dirty="0" err="1" smtClean="0">
                <a:solidFill>
                  <a:srgbClr val="7030A0"/>
                </a:solidFill>
              </a:rPr>
              <a:t>nu</a:t>
            </a:r>
            <a:r>
              <a:rPr lang="en-US" sz="2000" b="1" dirty="0" smtClean="0">
                <a:solidFill>
                  <a:srgbClr val="7030A0"/>
                </a:solidFill>
              </a:rPr>
              <a:t> (@</a:t>
            </a:r>
            <a:r>
              <a:rPr lang="en-US" sz="2000" b="1" dirty="0" err="1" smtClean="0">
                <a:solidFill>
                  <a:srgbClr val="7030A0"/>
                </a:solidFill>
              </a:rPr>
              <a:t>Jparc</a:t>
            </a:r>
            <a:r>
              <a:rPr lang="en-US" sz="2000" b="1" dirty="0" smtClean="0">
                <a:solidFill>
                  <a:srgbClr val="7030A0"/>
                </a:solidFill>
              </a:rPr>
              <a:t>) have significant consequences……</a:t>
            </a:r>
            <a:endParaRPr lang="en-US" sz="2000" b="1" dirty="0">
              <a:solidFill>
                <a:srgbClr val="7030A0"/>
              </a:solidFill>
            </a:endParaRPr>
          </a:p>
          <a:p>
            <a:pPr marL="0" indent="0">
              <a:buNone/>
            </a:pPr>
            <a:endParaRPr lang="en-US" sz="2000"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69</a:t>
            </a:fld>
            <a:endParaRPr lang="en-US"/>
          </a:p>
        </p:txBody>
      </p:sp>
    </p:spTree>
    <p:extLst>
      <p:ext uri="{BB962C8B-B14F-4D97-AF65-F5344CB8AC3E}">
        <p14:creationId xmlns:p14="http://schemas.microsoft.com/office/powerpoint/2010/main" val="2316732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CP violation</a:t>
            </a:r>
            <a:endParaRPr lang="en-US" b="1" dirty="0"/>
          </a:p>
        </p:txBody>
      </p:sp>
      <p:sp>
        <p:nvSpPr>
          <p:cNvPr id="3" name="Content Placeholder 2"/>
          <p:cNvSpPr>
            <a:spLocks noGrp="1"/>
          </p:cNvSpPr>
          <p:nvPr>
            <p:ph idx="1"/>
          </p:nvPr>
        </p:nvSpPr>
        <p:spPr>
          <a:xfrm>
            <a:off x="457200" y="914400"/>
            <a:ext cx="8229600" cy="5211763"/>
          </a:xfrm>
        </p:spPr>
        <p:txBody>
          <a:bodyPr>
            <a:normAutofit fontScale="70000" lnSpcReduction="20000"/>
          </a:bodyPr>
          <a:lstStyle/>
          <a:p>
            <a:r>
              <a:rPr lang="en-US" b="1" dirty="0" smtClean="0"/>
              <a:t>BSM-CP phase(s) expected on naturalness grounds  ……(remember the </a:t>
            </a:r>
            <a:r>
              <a:rPr lang="el-GR" b="1" dirty="0" smtClean="0"/>
              <a:t>ν</a:t>
            </a:r>
            <a:r>
              <a:rPr lang="en-US" b="1" dirty="0" smtClean="0"/>
              <a:t> &amp; even more so for BSM-CP phase);popular models of flavor, e.g. </a:t>
            </a:r>
            <a:r>
              <a:rPr lang="en-US" b="1" dirty="0" err="1" smtClean="0"/>
              <a:t>warpedXDim</a:t>
            </a:r>
            <a:r>
              <a:rPr lang="en-US" b="1" dirty="0" smtClean="0"/>
              <a:t>[see </a:t>
            </a:r>
            <a:r>
              <a:rPr lang="en-US" b="1" dirty="0" err="1" smtClean="0"/>
              <a:t>Agashe</a:t>
            </a:r>
            <a:r>
              <a:rPr lang="en-US" b="1" dirty="0" smtClean="0"/>
              <a:t>, Perez, AS’04] explicitly show</a:t>
            </a:r>
          </a:p>
          <a:p>
            <a:r>
              <a:rPr lang="en-US" b="1" dirty="0"/>
              <a:t>My license </a:t>
            </a:r>
            <a:r>
              <a:rPr lang="en-US" b="1" dirty="0" smtClean="0"/>
              <a:t>plate</a:t>
            </a:r>
            <a:r>
              <a:rPr lang="en-US" dirty="0" smtClean="0"/>
              <a:t>, </a:t>
            </a:r>
            <a:r>
              <a:rPr lang="en-US" b="1" dirty="0"/>
              <a:t>u</a:t>
            </a:r>
            <a:r>
              <a:rPr lang="en-US" b="1" dirty="0" smtClean="0"/>
              <a:t>sed </a:t>
            </a:r>
            <a:r>
              <a:rPr lang="en-US" b="1" dirty="0"/>
              <a:t>to be OSCILL8   (before ‘89 in CA, UCLA)</a:t>
            </a:r>
          </a:p>
          <a:p>
            <a:r>
              <a:rPr lang="en-US" b="1" dirty="0"/>
              <a:t>A firm believer in neutrino mass, a decade </a:t>
            </a:r>
            <a:r>
              <a:rPr lang="en-US" b="1" dirty="0" smtClean="0"/>
              <a:t>or more </a:t>
            </a:r>
            <a:r>
              <a:rPr lang="en-US" b="1" dirty="0"/>
              <a:t>before oscillations were discovered. </a:t>
            </a:r>
          </a:p>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smtClean="0"/>
          </a:p>
          <a:p>
            <a:pPr marL="0" indent="0">
              <a:buNone/>
            </a:pPr>
            <a:r>
              <a:rPr lang="en-US" b="1" dirty="0" smtClean="0"/>
              <a:t> So, we should hunt this BSM phase  wherever we can and as vigorously as we can</a:t>
            </a:r>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743200"/>
            <a:ext cx="427672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7200A3B2-4775-4E96-A30B-AD2D86D8F35C}" type="slidenum">
              <a:rPr lang="en-US" smtClean="0"/>
              <a:t>7</a:t>
            </a:fld>
            <a:endParaRPr lang="en-US"/>
          </a:p>
        </p:txBody>
      </p:sp>
    </p:spTree>
    <p:extLst>
      <p:ext uri="{BB962C8B-B14F-4D97-AF65-F5344CB8AC3E}">
        <p14:creationId xmlns:p14="http://schemas.microsoft.com/office/powerpoint/2010/main" val="24525654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Take home </a:t>
            </a:r>
            <a:r>
              <a:rPr lang="en-US" b="1" dirty="0" err="1" smtClean="0"/>
              <a:t>mssgs</a:t>
            </a:r>
            <a:endParaRPr lang="en-US" b="1" dirty="0"/>
          </a:p>
        </p:txBody>
      </p:sp>
      <p:sp>
        <p:nvSpPr>
          <p:cNvPr id="3" name="Content Placeholder 2"/>
          <p:cNvSpPr>
            <a:spLocks noGrp="1"/>
          </p:cNvSpPr>
          <p:nvPr>
            <p:ph idx="1"/>
          </p:nvPr>
        </p:nvSpPr>
        <p:spPr>
          <a:xfrm>
            <a:off x="457200" y="1143000"/>
            <a:ext cx="8229600" cy="4983163"/>
          </a:xfrm>
        </p:spPr>
        <p:txBody>
          <a:bodyPr>
            <a:normAutofit fontScale="77500" lnSpcReduction="20000"/>
          </a:bodyPr>
          <a:lstStyle/>
          <a:p>
            <a:r>
              <a:rPr lang="en-US" b="1" dirty="0" smtClean="0"/>
              <a:t>In the next few years due primarily to Belle-II, </a:t>
            </a:r>
            <a:r>
              <a:rPr lang="en-US" b="1" dirty="0" err="1" smtClean="0"/>
              <a:t>LHCb</a:t>
            </a:r>
            <a:r>
              <a:rPr lang="en-US" b="1" dirty="0" smtClean="0"/>
              <a:t> and because of computational advances we should be able to make significant progress in:</a:t>
            </a:r>
          </a:p>
          <a:p>
            <a:r>
              <a:rPr lang="en-US" b="1" dirty="0" smtClean="0"/>
              <a:t> far better understanding of QCD dynamics pertaining to weak decays </a:t>
            </a:r>
          </a:p>
          <a:p>
            <a:r>
              <a:rPr lang="en-US" b="1" dirty="0" smtClean="0"/>
              <a:t>in part. lattice can play a crucial role in quantifying SM direct CP in K, D,B, tau…</a:t>
            </a:r>
          </a:p>
          <a:p>
            <a:r>
              <a:rPr lang="en-US" b="1" dirty="0" smtClean="0"/>
              <a:t>&amp; thus on our quest for BSM-CP-odd phase</a:t>
            </a:r>
          </a:p>
          <a:p>
            <a:r>
              <a:rPr lang="en-US" b="1" dirty="0" smtClean="0"/>
              <a:t>&amp; possibly also on our quest for LFV</a:t>
            </a:r>
          </a:p>
          <a:p>
            <a:r>
              <a:rPr lang="en-US" sz="3800" b="1" dirty="0" smtClean="0">
                <a:solidFill>
                  <a:srgbClr val="C00000"/>
                </a:solidFill>
              </a:rPr>
              <a:t>&amp; May be just may be with some luck  the IF will lead us, once again, to the gem of NP, and as many times in the past,  guide collider physics et al</a:t>
            </a:r>
            <a:endParaRPr lang="en-US" sz="3800" b="1" dirty="0">
              <a:solidFill>
                <a:srgbClr val="C00000"/>
              </a:solidFill>
            </a:endParaRPr>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70</a:t>
            </a:fld>
            <a:endParaRPr lang="en-US"/>
          </a:p>
        </p:txBody>
      </p:sp>
    </p:spTree>
    <p:extLst>
      <p:ext uri="{BB962C8B-B14F-4D97-AF65-F5344CB8AC3E}">
        <p14:creationId xmlns:p14="http://schemas.microsoft.com/office/powerpoint/2010/main" val="22925254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xtras</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71</a:t>
            </a:fld>
            <a:endParaRPr lang="en-US"/>
          </a:p>
        </p:txBody>
      </p:sp>
    </p:spTree>
    <p:extLst>
      <p:ext uri="{BB962C8B-B14F-4D97-AF65-F5344CB8AC3E}">
        <p14:creationId xmlns:p14="http://schemas.microsoft.com/office/powerpoint/2010/main" val="409021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Improvements in lattice Ꜫ’ determination underway for past ~3 years</a:t>
            </a:r>
            <a:endParaRPr lang="en-US" b="1" dirty="0"/>
          </a:p>
        </p:txBody>
      </p:sp>
      <p:sp>
        <p:nvSpPr>
          <p:cNvPr id="3" name="Content Placeholder 2"/>
          <p:cNvSpPr>
            <a:spLocks noGrp="1"/>
          </p:cNvSpPr>
          <p:nvPr>
            <p:ph idx="1"/>
          </p:nvPr>
        </p:nvSpPr>
        <p:spPr/>
        <p:txBody>
          <a:bodyPr/>
          <a:lstStyle/>
          <a:p>
            <a:r>
              <a:rPr lang="en-US" b="1" dirty="0" smtClean="0"/>
              <a:t>Statistics X [ &gt; ~ 5] now aiming for</a:t>
            </a:r>
          </a:p>
          <a:p>
            <a:r>
              <a:rPr lang="en-US" b="1" dirty="0" smtClean="0"/>
              <a:t>Systematics…..some already done..</a:t>
            </a:r>
          </a:p>
          <a:p>
            <a:r>
              <a:rPr lang="en-US" b="1" dirty="0" smtClean="0"/>
              <a:t>EM+ isospin…. </a:t>
            </a:r>
          </a:p>
          <a:p>
            <a:r>
              <a:rPr lang="en-US" b="1" dirty="0" smtClean="0"/>
              <a:t>Completely diff method(s)</a:t>
            </a:r>
          </a:p>
          <a:p>
            <a:r>
              <a:rPr lang="en-US" b="1" dirty="0" smtClean="0"/>
              <a:t>A) excited pipi state</a:t>
            </a:r>
          </a:p>
          <a:p>
            <a:r>
              <a:rPr lang="en-US" b="1" dirty="0" smtClean="0"/>
              <a:t>B) Revisit </a:t>
            </a:r>
            <a:r>
              <a:rPr lang="en-US" b="1" dirty="0" err="1" smtClean="0"/>
              <a:t>ChPT</a:t>
            </a: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15" name="Ink 14"/>
              <p14:cNvContentPartPr/>
              <p14:nvPr/>
            </p14:nvContentPartPr>
            <p14:xfrm>
              <a:off x="1844910" y="2465640"/>
              <a:ext cx="6851790" cy="3515040"/>
            </p14:xfrm>
          </p:contentPart>
        </mc:Choice>
        <mc:Fallback xmlns="">
          <p:pic>
            <p:nvPicPr>
              <p:cNvPr id="15" name="Ink 14"/>
              <p:cNvPicPr/>
              <p:nvPr/>
            </p:nvPicPr>
            <p:blipFill>
              <a:blip r:embed="rId3"/>
              <a:stretch>
                <a:fillRect/>
              </a:stretch>
            </p:blipFill>
            <p:spPr>
              <a:xfrm>
                <a:off x="2435760" y="2450520"/>
                <a:ext cx="9186840" cy="3554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9" name="Ink 128"/>
              <p14:cNvContentPartPr/>
              <p14:nvPr/>
            </p14:nvContentPartPr>
            <p14:xfrm>
              <a:off x="545130" y="349200"/>
              <a:ext cx="91800" cy="299160"/>
            </p14:xfrm>
          </p:contentPart>
        </mc:Choice>
        <mc:Fallback xmlns="">
          <p:pic>
            <p:nvPicPr>
              <p:cNvPr id="129" name="Ink 128"/>
              <p:cNvPicPr/>
              <p:nvPr/>
            </p:nvPicPr>
            <p:blipFill>
              <a:blip r:embed="rId5"/>
              <a:stretch>
                <a:fillRect/>
              </a:stretch>
            </p:blipFill>
            <p:spPr>
              <a:xfrm>
                <a:off x="712080" y="336960"/>
                <a:ext cx="14544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2" name="Ink 131"/>
              <p14:cNvContentPartPr/>
              <p14:nvPr/>
            </p14:nvContentPartPr>
            <p14:xfrm>
              <a:off x="3203820" y="259200"/>
              <a:ext cx="179280" cy="366840"/>
            </p14:xfrm>
          </p:contentPart>
        </mc:Choice>
        <mc:Fallback xmlns="">
          <p:pic>
            <p:nvPicPr>
              <p:cNvPr id="132" name="Ink 131"/>
              <p:cNvPicPr/>
              <p:nvPr/>
            </p:nvPicPr>
            <p:blipFill>
              <a:blip r:embed="rId7"/>
              <a:stretch>
                <a:fillRect/>
              </a:stretch>
            </p:blipFill>
            <p:spPr>
              <a:xfrm>
                <a:off x="4256617" y="244800"/>
                <a:ext cx="274734"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5" name="Ink 44"/>
              <p14:cNvContentPartPr/>
              <p14:nvPr/>
            </p14:nvContentPartPr>
            <p14:xfrm>
              <a:off x="3436290" y="3717360"/>
              <a:ext cx="1485000" cy="503640"/>
            </p14:xfrm>
          </p:contentPart>
        </mc:Choice>
        <mc:Fallback xmlns="">
          <p:pic>
            <p:nvPicPr>
              <p:cNvPr id="45" name="Ink 44"/>
              <p:cNvPicPr/>
              <p:nvPr/>
            </p:nvPicPr>
            <p:blipFill>
              <a:blip r:embed="rId11"/>
              <a:stretch>
                <a:fillRect/>
              </a:stretch>
            </p:blipFill>
            <p:spPr>
              <a:xfrm>
                <a:off x="4562280" y="3692160"/>
                <a:ext cx="2012400" cy="551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4" name="Ink 143"/>
              <p14:cNvContentPartPr/>
              <p14:nvPr/>
            </p14:nvContentPartPr>
            <p14:xfrm>
              <a:off x="441990" y="5426640"/>
              <a:ext cx="1516860" cy="826560"/>
            </p14:xfrm>
          </p:contentPart>
        </mc:Choice>
        <mc:Fallback xmlns="">
          <p:pic>
            <p:nvPicPr>
              <p:cNvPr id="144" name="Ink 143"/>
              <p:cNvPicPr/>
              <p:nvPr/>
            </p:nvPicPr>
            <p:blipFill>
              <a:blip r:embed="rId13"/>
              <a:stretch>
                <a:fillRect/>
              </a:stretch>
            </p:blipFill>
            <p:spPr>
              <a:xfrm>
                <a:off x="573840" y="5409000"/>
                <a:ext cx="2046240" cy="858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6" name="Ink 145"/>
              <p14:cNvContentPartPr/>
              <p14:nvPr/>
            </p14:nvContentPartPr>
            <p14:xfrm>
              <a:off x="504090" y="4115160"/>
              <a:ext cx="102870" cy="1460880"/>
            </p14:xfrm>
          </p:contentPart>
        </mc:Choice>
        <mc:Fallback xmlns="">
          <p:pic>
            <p:nvPicPr>
              <p:cNvPr id="146" name="Ink 145"/>
              <p:cNvPicPr/>
              <p:nvPr/>
            </p:nvPicPr>
            <p:blipFill>
              <a:blip r:embed="rId15"/>
              <a:stretch>
                <a:fillRect/>
              </a:stretch>
            </p:blipFill>
            <p:spPr>
              <a:xfrm>
                <a:off x="649800" y="4093200"/>
                <a:ext cx="171720" cy="1509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9" name="Ink 168"/>
              <p14:cNvContentPartPr/>
              <p14:nvPr/>
            </p14:nvContentPartPr>
            <p14:xfrm>
              <a:off x="2778840" y="5506920"/>
              <a:ext cx="3481380" cy="1315440"/>
            </p14:xfrm>
          </p:contentPart>
        </mc:Choice>
        <mc:Fallback xmlns="">
          <p:pic>
            <p:nvPicPr>
              <p:cNvPr id="169" name="Ink 168"/>
              <p:cNvPicPr/>
              <p:nvPr/>
            </p:nvPicPr>
            <p:blipFill>
              <a:blip r:embed="rId17"/>
              <a:stretch>
                <a:fillRect/>
              </a:stretch>
            </p:blipFill>
            <p:spPr>
              <a:xfrm>
                <a:off x="3681000" y="5490000"/>
                <a:ext cx="4686120" cy="1358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5" name="Ink 184"/>
              <p14:cNvContentPartPr/>
              <p14:nvPr/>
            </p14:nvContentPartPr>
            <p14:xfrm>
              <a:off x="1406430" y="-840240"/>
              <a:ext cx="36450" cy="33120"/>
            </p14:xfrm>
          </p:contentPart>
        </mc:Choice>
        <mc:Fallback xmlns="">
          <p:pic>
            <p:nvPicPr>
              <p:cNvPr id="185" name="Ink 184"/>
              <p:cNvPicPr/>
              <p:nvPr/>
            </p:nvPicPr>
            <p:blipFill>
              <a:blip r:embed="rId19"/>
              <a:stretch>
                <a:fillRect/>
              </a:stretch>
            </p:blipFill>
            <p:spPr>
              <a:xfrm>
                <a:off x="1858320" y="-856080"/>
                <a:ext cx="8136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2" name="Ink 191"/>
              <p14:cNvContentPartPr/>
              <p14:nvPr/>
            </p14:nvContentPartPr>
            <p14:xfrm>
              <a:off x="4116150" y="2203560"/>
              <a:ext cx="1493370" cy="1238400"/>
            </p14:xfrm>
          </p:contentPart>
        </mc:Choice>
        <mc:Fallback xmlns="">
          <p:pic>
            <p:nvPicPr>
              <p:cNvPr id="192" name="Ink 191"/>
              <p:cNvPicPr/>
              <p:nvPr/>
            </p:nvPicPr>
            <p:blipFill>
              <a:blip r:embed="rId21"/>
              <a:stretch>
                <a:fillRect/>
              </a:stretch>
            </p:blipFill>
            <p:spPr>
              <a:xfrm>
                <a:off x="5466236" y="1664640"/>
                <a:ext cx="2031847" cy="1800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4" name="Ink 203"/>
              <p14:cNvContentPartPr/>
              <p14:nvPr/>
            </p14:nvContentPartPr>
            <p14:xfrm>
              <a:off x="4937760" y="2687400"/>
              <a:ext cx="280530" cy="571680"/>
            </p14:xfrm>
          </p:contentPart>
        </mc:Choice>
        <mc:Fallback xmlns="">
          <p:pic>
            <p:nvPicPr>
              <p:cNvPr id="204" name="Ink 203"/>
              <p:cNvPicPr/>
              <p:nvPr/>
            </p:nvPicPr>
            <p:blipFill>
              <a:blip r:embed="rId23"/>
              <a:stretch>
                <a:fillRect/>
              </a:stretch>
            </p:blipFill>
            <p:spPr>
              <a:xfrm>
                <a:off x="6564600" y="2665800"/>
                <a:ext cx="417240"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7" name="Ink 26"/>
              <p14:cNvContentPartPr/>
              <p14:nvPr/>
            </p14:nvContentPartPr>
            <p14:xfrm>
              <a:off x="5752080" y="1278720"/>
              <a:ext cx="3386340" cy="857520"/>
            </p14:xfrm>
          </p:contentPart>
        </mc:Choice>
        <mc:Fallback xmlns="">
          <p:pic>
            <p:nvPicPr>
              <p:cNvPr id="27" name="Ink 26"/>
              <p:cNvPicPr/>
              <p:nvPr/>
            </p:nvPicPr>
            <p:blipFill>
              <a:blip r:embed="rId25"/>
              <a:stretch>
                <a:fillRect/>
              </a:stretch>
            </p:blipFill>
            <p:spPr>
              <a:xfrm>
                <a:off x="7641000" y="1256040"/>
                <a:ext cx="4575240" cy="906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7" name="Ink 56"/>
              <p14:cNvContentPartPr/>
              <p14:nvPr/>
            </p14:nvContentPartPr>
            <p14:xfrm>
              <a:off x="8824950" y="1702800"/>
              <a:ext cx="5670" cy="0"/>
            </p14:xfrm>
          </p:contentPart>
        </mc:Choice>
        <mc:Fallback xmlns="">
          <p:pic>
            <p:nvPicPr>
              <p:cNvPr id="57" name="Ink 56"/>
              <p:cNvPicPr/>
              <p:nvPr/>
            </p:nvPicPr>
            <p:blipFill>
              <a:blip r:embed="rId27"/>
              <a:stretch>
                <a:fillRect/>
              </a:stretch>
            </p:blipFill>
            <p:spPr>
              <a:xfrm>
                <a:off x="0" y="0"/>
                <a:ext cx="7560" cy="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 name="Ink 6"/>
              <p14:cNvContentPartPr/>
              <p14:nvPr/>
            </p14:nvContentPartPr>
            <p14:xfrm>
              <a:off x="5212740" y="4140398"/>
              <a:ext cx="2760840" cy="126720"/>
            </p14:xfrm>
          </p:contentPart>
        </mc:Choice>
        <mc:Fallback xmlns="">
          <p:pic>
            <p:nvPicPr>
              <p:cNvPr id="7" name="Ink 6"/>
              <p:cNvPicPr/>
              <p:nvPr/>
            </p:nvPicPr>
            <p:blipFill>
              <a:blip r:embed="rId29"/>
              <a:stretch>
                <a:fillRect/>
              </a:stretch>
            </p:blipFill>
            <p:spPr>
              <a:xfrm>
                <a:off x="5194380" y="4115198"/>
                <a:ext cx="27882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 name="Ink 9"/>
              <p14:cNvContentPartPr/>
              <p14:nvPr/>
            </p14:nvContentPartPr>
            <p14:xfrm>
              <a:off x="6578220" y="3927998"/>
              <a:ext cx="461520" cy="308520"/>
            </p14:xfrm>
          </p:contentPart>
        </mc:Choice>
        <mc:Fallback xmlns="">
          <p:pic>
            <p:nvPicPr>
              <p:cNvPr id="10" name="Ink 9"/>
              <p:cNvPicPr/>
              <p:nvPr/>
            </p:nvPicPr>
            <p:blipFill>
              <a:blip r:embed="rId31"/>
              <a:stretch>
                <a:fillRect/>
              </a:stretch>
            </p:blipFill>
            <p:spPr>
              <a:xfrm>
                <a:off x="6557700" y="3903878"/>
                <a:ext cx="50040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1" name="Ink 10"/>
              <p14:cNvContentPartPr/>
              <p14:nvPr/>
            </p14:nvContentPartPr>
            <p14:xfrm>
              <a:off x="6648420" y="4236158"/>
              <a:ext cx="191880" cy="157680"/>
            </p14:xfrm>
          </p:contentPart>
        </mc:Choice>
        <mc:Fallback xmlns="">
          <p:pic>
            <p:nvPicPr>
              <p:cNvPr id="11" name="Ink 10"/>
              <p:cNvPicPr/>
              <p:nvPr/>
            </p:nvPicPr>
            <p:blipFill>
              <a:blip r:embed="rId33"/>
              <a:stretch>
                <a:fillRect/>
              </a:stretch>
            </p:blipFill>
            <p:spPr>
              <a:xfrm>
                <a:off x="6625740" y="4209878"/>
                <a:ext cx="248040" cy="21744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72</a:t>
            </a:fld>
            <a:endParaRPr lang="en-US"/>
          </a:p>
        </p:txBody>
      </p:sp>
    </p:spTree>
    <p:extLst>
      <p:ext uri="{BB962C8B-B14F-4D97-AF65-F5344CB8AC3E}">
        <p14:creationId xmlns:p14="http://schemas.microsoft.com/office/powerpoint/2010/main" val="7766508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nl-NL" smtClean="0"/>
              <a:t>US+JP IF; Soni (BNL-HET)</a:t>
            </a:r>
            <a:endParaRPr lang="en-US"/>
          </a:p>
        </p:txBody>
      </p:sp>
      <p:pic>
        <p:nvPicPr>
          <p:cNvPr id="4" name="Picture 3"/>
          <p:cNvPicPr>
            <a:picLocks noChangeAspect="1"/>
          </p:cNvPicPr>
          <p:nvPr/>
        </p:nvPicPr>
        <p:blipFill>
          <a:blip r:embed="rId2"/>
          <a:stretch>
            <a:fillRect/>
          </a:stretch>
        </p:blipFill>
        <p:spPr>
          <a:xfrm>
            <a:off x="955723" y="1682925"/>
            <a:ext cx="6530927" cy="4535144"/>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517073" y="680511"/>
              <a:ext cx="1337040" cy="70920"/>
            </p14:xfrm>
          </p:contentPart>
        </mc:Choice>
        <mc:Fallback xmlns="">
          <p:pic>
            <p:nvPicPr>
              <p:cNvPr id="6" name="Ink 5"/>
              <p:cNvPicPr/>
              <p:nvPr/>
            </p:nvPicPr>
            <p:blipFill>
              <a:blip r:embed="rId4"/>
              <a:stretch>
                <a:fillRect/>
              </a:stretch>
            </p:blipFill>
            <p:spPr>
              <a:xfrm>
                <a:off x="8676471" y="662151"/>
                <a:ext cx="18075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9" name="Ink 48"/>
              <p14:cNvContentPartPr/>
              <p14:nvPr/>
            </p14:nvContentPartPr>
            <p14:xfrm>
              <a:off x="506063" y="1047711"/>
              <a:ext cx="673920" cy="1468800"/>
            </p14:xfrm>
          </p:contentPart>
        </mc:Choice>
        <mc:Fallback xmlns="">
          <p:pic>
            <p:nvPicPr>
              <p:cNvPr id="49" name="Ink 48"/>
              <p:cNvPicPr/>
              <p:nvPr/>
            </p:nvPicPr>
            <p:blipFill>
              <a:blip r:embed="rId10"/>
              <a:stretch>
                <a:fillRect/>
              </a:stretch>
            </p:blipFill>
            <p:spPr>
              <a:xfrm>
                <a:off x="654231" y="1039071"/>
                <a:ext cx="928800" cy="1487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0" name="Ink 49"/>
              <p14:cNvContentPartPr/>
              <p14:nvPr/>
            </p14:nvContentPartPr>
            <p14:xfrm>
              <a:off x="1043093" y="1027551"/>
              <a:ext cx="583200" cy="1099800"/>
            </p14:xfrm>
          </p:contentPart>
        </mc:Choice>
        <mc:Fallback xmlns="">
          <p:pic>
            <p:nvPicPr>
              <p:cNvPr id="50" name="Ink 49"/>
              <p:cNvPicPr/>
              <p:nvPr/>
            </p:nvPicPr>
            <p:blipFill>
              <a:blip r:embed="rId12"/>
              <a:stretch>
                <a:fillRect/>
              </a:stretch>
            </p:blipFill>
            <p:spPr>
              <a:xfrm>
                <a:off x="1372431" y="1018191"/>
                <a:ext cx="802440" cy="1125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9" name="Ink 58"/>
              <p14:cNvContentPartPr/>
              <p14:nvPr/>
            </p14:nvContentPartPr>
            <p14:xfrm>
              <a:off x="517403" y="3001791"/>
              <a:ext cx="222750" cy="622800"/>
            </p14:xfrm>
          </p:contentPart>
        </mc:Choice>
        <mc:Fallback xmlns="">
          <p:pic>
            <p:nvPicPr>
              <p:cNvPr id="59" name="Ink 58"/>
              <p:cNvPicPr/>
              <p:nvPr/>
            </p:nvPicPr>
            <p:blipFill>
              <a:blip r:embed="rId22"/>
              <a:stretch>
                <a:fillRect/>
              </a:stretch>
            </p:blipFill>
            <p:spPr>
              <a:xfrm>
                <a:off x="673671" y="2982351"/>
                <a:ext cx="321480" cy="657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8" name="Ink 67"/>
              <p14:cNvContentPartPr/>
              <p14:nvPr/>
            </p14:nvContentPartPr>
            <p14:xfrm>
              <a:off x="546293" y="3147591"/>
              <a:ext cx="89640" cy="914040"/>
            </p14:xfrm>
          </p:contentPart>
        </mc:Choice>
        <mc:Fallback xmlns="">
          <p:pic>
            <p:nvPicPr>
              <p:cNvPr id="68" name="Ink 67"/>
              <p:cNvPicPr/>
              <p:nvPr/>
            </p:nvPicPr>
            <p:blipFill>
              <a:blip r:embed="rId24"/>
              <a:stretch>
                <a:fillRect/>
              </a:stretch>
            </p:blipFill>
            <p:spPr>
              <a:xfrm>
                <a:off x="715431" y="3131031"/>
                <a:ext cx="150120" cy="938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1" name="Ink 70"/>
              <p14:cNvContentPartPr/>
              <p14:nvPr/>
            </p14:nvContentPartPr>
            <p14:xfrm>
              <a:off x="971813" y="3218151"/>
              <a:ext cx="283230" cy="250560"/>
            </p14:xfrm>
          </p:contentPart>
        </mc:Choice>
        <mc:Fallback xmlns="">
          <p:pic>
            <p:nvPicPr>
              <p:cNvPr id="71" name="Ink 70"/>
              <p:cNvPicPr/>
              <p:nvPr/>
            </p:nvPicPr>
            <p:blipFill>
              <a:blip r:embed="rId26"/>
              <a:stretch>
                <a:fillRect/>
              </a:stretch>
            </p:blipFill>
            <p:spPr>
              <a:xfrm>
                <a:off x="1275231" y="3205911"/>
                <a:ext cx="41220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3" name="Ink 72"/>
              <p14:cNvContentPartPr/>
              <p14:nvPr/>
            </p14:nvContentPartPr>
            <p14:xfrm>
              <a:off x="888113" y="2442711"/>
              <a:ext cx="260010" cy="32400"/>
            </p14:xfrm>
          </p:contentPart>
        </mc:Choice>
        <mc:Fallback xmlns="">
          <p:pic>
            <p:nvPicPr>
              <p:cNvPr id="73" name="Ink 72"/>
              <p:cNvPicPr/>
              <p:nvPr/>
            </p:nvPicPr>
            <p:blipFill>
              <a:blip r:embed="rId28"/>
              <a:stretch>
                <a:fillRect/>
              </a:stretch>
            </p:blipFill>
            <p:spPr>
              <a:xfrm>
                <a:off x="1175871" y="2426511"/>
                <a:ext cx="36612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4" name="Ink 73"/>
              <p14:cNvContentPartPr/>
              <p14:nvPr/>
            </p14:nvContentPartPr>
            <p14:xfrm>
              <a:off x="165593" y="3268551"/>
              <a:ext cx="173880" cy="299880"/>
            </p14:xfrm>
          </p:contentPart>
        </mc:Choice>
        <mc:Fallback xmlns="">
          <p:pic>
            <p:nvPicPr>
              <p:cNvPr id="74" name="Ink 73"/>
              <p:cNvPicPr/>
              <p:nvPr/>
            </p:nvPicPr>
            <p:blipFill>
              <a:blip r:embed="rId30"/>
              <a:stretch>
                <a:fillRect/>
              </a:stretch>
            </p:blipFill>
            <p:spPr>
              <a:xfrm>
                <a:off x="200991" y="3251631"/>
                <a:ext cx="25884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5" name="Ink 74"/>
              <p14:cNvContentPartPr/>
              <p14:nvPr/>
            </p14:nvContentPartPr>
            <p14:xfrm>
              <a:off x="445313" y="3305271"/>
              <a:ext cx="28620" cy="293760"/>
            </p14:xfrm>
          </p:contentPart>
        </mc:Choice>
        <mc:Fallback xmlns="">
          <p:pic>
            <p:nvPicPr>
              <p:cNvPr id="75" name="Ink 74"/>
              <p:cNvPicPr/>
              <p:nvPr/>
            </p:nvPicPr>
            <p:blipFill>
              <a:blip r:embed="rId32"/>
              <a:stretch>
                <a:fillRect/>
              </a:stretch>
            </p:blipFill>
            <p:spPr>
              <a:xfrm>
                <a:off x="574311" y="3287991"/>
                <a:ext cx="6552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 name="Ink 6"/>
              <p14:cNvContentPartPr/>
              <p14:nvPr/>
            </p14:nvContentPartPr>
            <p14:xfrm>
              <a:off x="926852" y="189831"/>
              <a:ext cx="147292" cy="848160"/>
            </p14:xfrm>
          </p:contentPart>
        </mc:Choice>
        <mc:Fallback xmlns="">
          <p:pic>
            <p:nvPicPr>
              <p:cNvPr id="7" name="Ink 6"/>
              <p:cNvPicPr/>
              <p:nvPr/>
            </p:nvPicPr>
            <p:blipFill>
              <a:blip r:embed="rId36"/>
              <a:stretch>
                <a:fillRect/>
              </a:stretch>
            </p:blipFill>
            <p:spPr>
              <a:xfrm>
                <a:off x="307363" y="173271"/>
                <a:ext cx="2961547" cy="10951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 name="Ink 9"/>
              <p14:cNvContentPartPr/>
              <p14:nvPr/>
            </p14:nvContentPartPr>
            <p14:xfrm>
              <a:off x="1551091" y="84051"/>
              <a:ext cx="1282769" cy="1171741"/>
            </p14:xfrm>
          </p:contentPart>
        </mc:Choice>
        <mc:Fallback xmlns="">
          <p:pic>
            <p:nvPicPr>
              <p:cNvPr id="10" name="Ink 9"/>
              <p:cNvPicPr/>
              <p:nvPr/>
            </p:nvPicPr>
            <p:blipFill>
              <a:blip r:embed="rId38"/>
              <a:stretch>
                <a:fillRect/>
              </a:stretch>
            </p:blipFill>
            <p:spPr>
              <a:xfrm>
                <a:off x="2050842" y="72171"/>
                <a:ext cx="1743838" cy="11962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4" name="Ink 13"/>
              <p14:cNvContentPartPr/>
              <p14:nvPr/>
            </p14:nvContentPartPr>
            <p14:xfrm>
              <a:off x="1095332" y="638031"/>
              <a:ext cx="12832" cy="63720"/>
            </p14:xfrm>
          </p:contentPart>
        </mc:Choice>
        <mc:Fallback xmlns="">
          <p:pic>
            <p:nvPicPr>
              <p:cNvPr id="14" name="Ink 13"/>
              <p:cNvPicPr/>
              <p:nvPr/>
            </p:nvPicPr>
            <p:blipFill>
              <a:blip r:embed="rId40"/>
              <a:stretch>
                <a:fillRect/>
              </a:stretch>
            </p:blipFill>
            <p:spPr>
              <a:xfrm>
                <a:off x="1447254" y="624711"/>
                <a:ext cx="43485"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5" name="Ink 14"/>
              <p14:cNvContentPartPr/>
              <p14:nvPr/>
            </p14:nvContentPartPr>
            <p14:xfrm>
              <a:off x="590972" y="282351"/>
              <a:ext cx="339532" cy="463320"/>
            </p14:xfrm>
          </p:contentPart>
        </mc:Choice>
        <mc:Fallback xmlns="">
          <p:pic>
            <p:nvPicPr>
              <p:cNvPr id="15" name="Ink 14"/>
              <p:cNvPicPr/>
              <p:nvPr/>
            </p:nvPicPr>
            <p:blipFill>
              <a:blip r:embed="rId42"/>
              <a:stretch>
                <a:fillRect/>
              </a:stretch>
            </p:blipFill>
            <p:spPr>
              <a:xfrm>
                <a:off x="769969" y="274071"/>
                <a:ext cx="477180" cy="4874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 name="Ink 15"/>
              <p14:cNvContentPartPr/>
              <p14:nvPr/>
            </p14:nvContentPartPr>
            <p14:xfrm>
              <a:off x="244832" y="480351"/>
              <a:ext cx="207232" cy="610920"/>
            </p14:xfrm>
          </p:contentPart>
        </mc:Choice>
        <mc:Fallback xmlns="">
          <p:pic>
            <p:nvPicPr>
              <p:cNvPr id="16" name="Ink 15"/>
              <p:cNvPicPr/>
              <p:nvPr/>
            </p:nvPicPr>
            <p:blipFill>
              <a:blip r:embed="rId44"/>
              <a:stretch>
                <a:fillRect/>
              </a:stretch>
            </p:blipFill>
            <p:spPr>
              <a:xfrm>
                <a:off x="307374" y="459111"/>
                <a:ext cx="317324" cy="6400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7" name="Ink 26"/>
              <p14:cNvContentPartPr/>
              <p14:nvPr/>
            </p14:nvContentPartPr>
            <p14:xfrm>
              <a:off x="5663064" y="75352"/>
              <a:ext cx="2572417" cy="1132619"/>
            </p14:xfrm>
          </p:contentPart>
        </mc:Choice>
        <mc:Fallback xmlns="">
          <p:pic>
            <p:nvPicPr>
              <p:cNvPr id="27" name="Ink 26"/>
              <p:cNvPicPr/>
              <p:nvPr/>
            </p:nvPicPr>
            <p:blipFill>
              <a:blip r:embed="rId46"/>
              <a:stretch>
                <a:fillRect/>
              </a:stretch>
            </p:blipFill>
            <p:spPr>
              <a:xfrm>
                <a:off x="7534910" y="59510"/>
                <a:ext cx="3453290" cy="116214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9" name="Ink 28"/>
              <p14:cNvContentPartPr/>
              <p14:nvPr/>
            </p14:nvContentPartPr>
            <p14:xfrm>
              <a:off x="7132673" y="1203951"/>
              <a:ext cx="1956420" cy="2288160"/>
            </p14:xfrm>
          </p:contentPart>
        </mc:Choice>
        <mc:Fallback xmlns="">
          <p:pic>
            <p:nvPicPr>
              <p:cNvPr id="29" name="Ink 28"/>
              <p:cNvPicPr/>
              <p:nvPr/>
            </p:nvPicPr>
            <p:blipFill>
              <a:blip r:embed="rId48"/>
              <a:stretch>
                <a:fillRect/>
              </a:stretch>
            </p:blipFill>
            <p:spPr>
              <a:xfrm>
                <a:off x="9491511" y="1190271"/>
                <a:ext cx="2637000" cy="23205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7" name="Ink 16"/>
              <p14:cNvContentPartPr/>
              <p14:nvPr/>
            </p14:nvContentPartPr>
            <p14:xfrm>
              <a:off x="1436085" y="6066890"/>
              <a:ext cx="3494340" cy="703080"/>
            </p14:xfrm>
          </p:contentPart>
        </mc:Choice>
        <mc:Fallback xmlns="">
          <p:pic>
            <p:nvPicPr>
              <p:cNvPr id="17" name="Ink 16"/>
              <p:cNvPicPr/>
              <p:nvPr/>
            </p:nvPicPr>
            <p:blipFill>
              <a:blip r:embed="rId50"/>
              <a:stretch>
                <a:fillRect/>
              </a:stretch>
            </p:blipFill>
            <p:spPr>
              <a:xfrm>
                <a:off x="1894980" y="6053210"/>
                <a:ext cx="4700880" cy="739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1" name="Ink 20"/>
              <p14:cNvContentPartPr/>
              <p14:nvPr/>
            </p14:nvContentPartPr>
            <p14:xfrm>
              <a:off x="576675" y="4804730"/>
              <a:ext cx="555930" cy="1634760"/>
            </p14:xfrm>
          </p:contentPart>
        </mc:Choice>
        <mc:Fallback xmlns="">
          <p:pic>
            <p:nvPicPr>
              <p:cNvPr id="21" name="Ink 20"/>
              <p:cNvPicPr/>
              <p:nvPr/>
            </p:nvPicPr>
            <p:blipFill>
              <a:blip r:embed="rId52"/>
              <a:stretch>
                <a:fillRect/>
              </a:stretch>
            </p:blipFill>
            <p:spPr>
              <a:xfrm>
                <a:off x="747660" y="4790330"/>
                <a:ext cx="784800" cy="1664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2" name="Ink 51"/>
              <p14:cNvContentPartPr/>
              <p14:nvPr/>
            </p14:nvContentPartPr>
            <p14:xfrm>
              <a:off x="7566638" y="4472420"/>
              <a:ext cx="888570" cy="776880"/>
            </p14:xfrm>
          </p:contentPart>
        </mc:Choice>
        <mc:Fallback xmlns="">
          <p:pic>
            <p:nvPicPr>
              <p:cNvPr id="52" name="Ink 51"/>
              <p:cNvPicPr/>
              <p:nvPr/>
            </p:nvPicPr>
            <p:blipFill>
              <a:blip r:embed="rId54"/>
              <a:stretch>
                <a:fillRect/>
              </a:stretch>
            </p:blipFill>
            <p:spPr>
              <a:xfrm>
                <a:off x="10074450" y="4453340"/>
                <a:ext cx="1220400" cy="816480"/>
              </a:xfrm>
              <a:prstGeom prst="rect">
                <a:avLst/>
              </a:prstGeom>
            </p:spPr>
          </p:pic>
        </mc:Fallback>
      </mc:AlternateContent>
      <p:sp>
        <p:nvSpPr>
          <p:cNvPr id="8" name="Slide Number Placeholder 7"/>
          <p:cNvSpPr>
            <a:spLocks noGrp="1"/>
          </p:cNvSpPr>
          <p:nvPr>
            <p:ph type="sldNum" sz="quarter" idx="12"/>
          </p:nvPr>
        </p:nvSpPr>
        <p:spPr/>
        <p:txBody>
          <a:bodyPr/>
          <a:lstStyle/>
          <a:p>
            <a:fld id="{7200A3B2-4775-4E96-A30B-AD2D86D8F35C}" type="slidenum">
              <a:rPr lang="en-US" smtClean="0"/>
              <a:t>73</a:t>
            </a:fld>
            <a:endParaRPr lang="en-US"/>
          </a:p>
        </p:txBody>
      </p:sp>
    </p:spTree>
    <p:extLst>
      <p:ext uri="{BB962C8B-B14F-4D97-AF65-F5344CB8AC3E}">
        <p14:creationId xmlns:p14="http://schemas.microsoft.com/office/powerpoint/2010/main" val="19407346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parenthetically</a:t>
            </a:r>
            <a:endParaRPr lang="en-US" b="1" i="1" dirty="0"/>
          </a:p>
        </p:txBody>
      </p:sp>
      <p:sp>
        <p:nvSpPr>
          <p:cNvPr id="3" name="Content Placeholder 2"/>
          <p:cNvSpPr>
            <a:spLocks noGrp="1"/>
          </p:cNvSpPr>
          <p:nvPr>
            <p:ph idx="1"/>
          </p:nvPr>
        </p:nvSpPr>
        <p:spPr/>
        <p:txBody>
          <a:bodyPr>
            <a:normAutofit fontScale="77500" lnSpcReduction="20000"/>
          </a:bodyPr>
          <a:lstStyle/>
          <a:p>
            <a:endParaRPr lang="en-US" dirty="0" smtClean="0"/>
          </a:p>
          <a:p>
            <a:r>
              <a:rPr lang="en-US" b="1" dirty="0" smtClean="0"/>
              <a:t>Using our lattice calculations as input [our est. ~2.1 </a:t>
            </a:r>
            <a:r>
              <a:rPr lang="el-GR" b="1" dirty="0" smtClean="0"/>
              <a:t>σ</a:t>
            </a:r>
            <a:r>
              <a:rPr lang="en-US" b="1" dirty="0" smtClean="0"/>
              <a:t>] + </a:t>
            </a:r>
            <a:r>
              <a:rPr lang="en-US" b="1" dirty="0" err="1" smtClean="0"/>
              <a:t>etc</a:t>
            </a:r>
            <a:endParaRPr lang="en-US" b="1" dirty="0" smtClean="0"/>
          </a:p>
          <a:p>
            <a:endParaRPr lang="en-US" b="1" dirty="0"/>
          </a:p>
          <a:p>
            <a:r>
              <a:rPr lang="en-US" b="1" dirty="0" smtClean="0"/>
              <a:t>1. Buras, </a:t>
            </a:r>
            <a:r>
              <a:rPr lang="en-US" b="1" dirty="0" err="1" smtClean="0"/>
              <a:t>Gorbahn</a:t>
            </a:r>
            <a:r>
              <a:rPr lang="en-US" b="1" dirty="0" smtClean="0"/>
              <a:t>, Jaeger and </a:t>
            </a:r>
            <a:r>
              <a:rPr lang="en-US" b="1" dirty="0" err="1" smtClean="0"/>
              <a:t>Jamin</a:t>
            </a:r>
            <a:r>
              <a:rPr lang="en-US" b="1" dirty="0" smtClean="0"/>
              <a:t>, [1507.06345] ~2.8 </a:t>
            </a:r>
            <a:r>
              <a:rPr lang="el-GR" b="1" dirty="0" smtClean="0"/>
              <a:t>σ</a:t>
            </a:r>
            <a:endParaRPr lang="en-US" b="1" dirty="0" smtClean="0"/>
          </a:p>
          <a:p>
            <a:r>
              <a:rPr lang="en-US" b="1" dirty="0" smtClean="0"/>
              <a:t>2. </a:t>
            </a:r>
            <a:r>
              <a:rPr lang="en-US" b="1" dirty="0" err="1" smtClean="0"/>
              <a:t>Kitahara</a:t>
            </a:r>
            <a:r>
              <a:rPr lang="en-US" b="1" dirty="0" smtClean="0"/>
              <a:t>, </a:t>
            </a:r>
            <a:r>
              <a:rPr lang="en-US" b="1" dirty="0" err="1" smtClean="0"/>
              <a:t>Nierste</a:t>
            </a:r>
            <a:r>
              <a:rPr lang="en-US" b="1" dirty="0" smtClean="0"/>
              <a:t> &amp; </a:t>
            </a:r>
            <a:r>
              <a:rPr lang="en-US" b="1" dirty="0" err="1" smtClean="0"/>
              <a:t>Tremper</a:t>
            </a:r>
            <a:r>
              <a:rPr lang="en-US" b="1" dirty="0" smtClean="0"/>
              <a:t>, 1604,074002….~2.9 </a:t>
            </a:r>
            <a:r>
              <a:rPr lang="el-GR" b="1" dirty="0" smtClean="0"/>
              <a:t>σ</a:t>
            </a:r>
            <a:endParaRPr lang="en-US" b="1" dirty="0" smtClean="0"/>
          </a:p>
          <a:p>
            <a:endParaRPr lang="en-US" b="1" dirty="0"/>
          </a:p>
          <a:p>
            <a:r>
              <a:rPr lang="en-US" b="1" dirty="0" smtClean="0"/>
              <a:t>Its great that others think </a:t>
            </a:r>
            <a:r>
              <a:rPr lang="en-US" b="1" dirty="0" smtClean="0">
                <a:solidFill>
                  <a:srgbClr val="C00000"/>
                </a:solidFill>
              </a:rPr>
              <a:t>significance of our result is more than we claim; </a:t>
            </a:r>
            <a:r>
              <a:rPr lang="en-US" b="1" dirty="0" smtClean="0"/>
              <a:t>would be concerned if it was the other way around</a:t>
            </a:r>
          </a:p>
          <a:p>
            <a:r>
              <a:rPr lang="en-US" b="1" dirty="0" smtClean="0"/>
              <a:t>More importantly, X5 more stats underway….</a:t>
            </a:r>
            <a:endParaRPr lang="en-US" b="1" dirty="0"/>
          </a:p>
        </p:txBody>
      </p:sp>
      <p:sp>
        <p:nvSpPr>
          <p:cNvPr id="5" name="Footer Placeholder 4"/>
          <p:cNvSpPr>
            <a:spLocks noGrp="1"/>
          </p:cNvSpPr>
          <p:nvPr>
            <p:ph type="ftr" sz="quarter" idx="11"/>
          </p:nvPr>
        </p:nvSpPr>
        <p:spPr/>
        <p:txBody>
          <a:bodyPr/>
          <a:lstStyle/>
          <a:p>
            <a:r>
              <a:rPr lang="nl-NL"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4094168" y="-309820"/>
              <a:ext cx="0" cy="23760"/>
            </p14:xfrm>
          </p:contentPart>
        </mc:Choice>
        <mc:Fallback xmlns="">
          <p:pic>
            <p:nvPicPr>
              <p:cNvPr id="7" name="Ink 6"/>
              <p:cNvPicPr/>
              <p:nvPr/>
            </p:nvPicPr>
            <p:blipFill>
              <a:blip r:embed="rId3"/>
              <a:stretch>
                <a:fillRect/>
              </a:stretch>
            </p:blipFill>
            <p:spPr>
              <a:xfrm>
                <a:off x="0" y="0"/>
                <a:ext cx="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 name="Ink 12"/>
              <p14:cNvContentPartPr/>
              <p14:nvPr/>
            </p14:nvContentPartPr>
            <p14:xfrm>
              <a:off x="7228058" y="3263900"/>
              <a:ext cx="103410" cy="646560"/>
            </p14:xfrm>
          </p:contentPart>
        </mc:Choice>
        <mc:Fallback xmlns="">
          <p:pic>
            <p:nvPicPr>
              <p:cNvPr id="13" name="Ink 12"/>
              <p:cNvPicPr/>
              <p:nvPr/>
            </p:nvPicPr>
            <p:blipFill>
              <a:blip r:embed="rId5"/>
              <a:stretch>
                <a:fillRect/>
              </a:stretch>
            </p:blipFill>
            <p:spPr>
              <a:xfrm>
                <a:off x="9614010" y="3253100"/>
                <a:ext cx="181080" cy="678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p14:cNvContentPartPr/>
              <p14:nvPr/>
            </p14:nvContentPartPr>
            <p14:xfrm>
              <a:off x="7509398" y="3129260"/>
              <a:ext cx="822420" cy="947880"/>
            </p14:xfrm>
          </p:contentPart>
        </mc:Choice>
        <mc:Fallback xmlns="">
          <p:pic>
            <p:nvPicPr>
              <p:cNvPr id="20" name="Ink 19"/>
              <p:cNvPicPr/>
              <p:nvPr/>
            </p:nvPicPr>
            <p:blipFill>
              <a:blip r:embed="rId7"/>
              <a:stretch>
                <a:fillRect/>
              </a:stretch>
            </p:blipFill>
            <p:spPr>
              <a:xfrm>
                <a:off x="9997410" y="3107660"/>
                <a:ext cx="1136160" cy="996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 name="Ink 21"/>
              <p14:cNvContentPartPr/>
              <p14:nvPr/>
            </p14:nvContentPartPr>
            <p14:xfrm>
              <a:off x="5186318" y="2927300"/>
              <a:ext cx="270" cy="360"/>
            </p14:xfrm>
          </p:contentPart>
        </mc:Choice>
        <mc:Fallback xmlns="">
          <p:pic>
            <p:nvPicPr>
              <p:cNvPr id="22" name="Ink 21"/>
              <p:cNvPicPr/>
              <p:nvPr/>
            </p:nvPicPr>
            <p:blipFill>
              <a:blip r:embed="rId9"/>
              <a:stretch>
                <a:fillRect/>
              </a:stretch>
            </p:blipFill>
            <p:spPr>
              <a:xfrm>
                <a:off x="6896010" y="2908220"/>
                <a:ext cx="38520" cy="38520"/>
              </a:xfrm>
              <a:prstGeom prst="rect">
                <a:avLst/>
              </a:prstGeom>
            </p:spPr>
          </p:pic>
        </mc:Fallback>
      </mc:AlternateContent>
      <p:sp>
        <p:nvSpPr>
          <p:cNvPr id="8" name="Slide Number Placeholder 7"/>
          <p:cNvSpPr>
            <a:spLocks noGrp="1"/>
          </p:cNvSpPr>
          <p:nvPr>
            <p:ph type="sldNum" sz="quarter" idx="12"/>
          </p:nvPr>
        </p:nvSpPr>
        <p:spPr/>
        <p:txBody>
          <a:bodyPr/>
          <a:lstStyle/>
          <a:p>
            <a:fld id="{7200A3B2-4775-4E96-A30B-AD2D86D8F35C}" type="slidenum">
              <a:rPr lang="en-US" smtClean="0"/>
              <a:t>74</a:t>
            </a:fld>
            <a:endParaRPr lang="en-US"/>
          </a:p>
        </p:txBody>
      </p:sp>
    </p:spTree>
    <p:extLst>
      <p:ext uri="{BB962C8B-B14F-4D97-AF65-F5344CB8AC3E}">
        <p14:creationId xmlns:p14="http://schemas.microsoft.com/office/powerpoint/2010/main" val="28499140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1392238"/>
            <a:ext cx="7529513" cy="407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359220" y="2764838"/>
              <a:ext cx="264960" cy="1053360"/>
            </p14:xfrm>
          </p:contentPart>
        </mc:Choice>
        <mc:Fallback xmlns="">
          <p:pic>
            <p:nvPicPr>
              <p:cNvPr id="7" name="Ink 6"/>
              <p:cNvPicPr/>
              <p:nvPr/>
            </p:nvPicPr>
            <p:blipFill>
              <a:blip r:embed="rId4"/>
              <a:stretch>
                <a:fillRect/>
              </a:stretch>
            </p:blipFill>
            <p:spPr>
              <a:xfrm>
                <a:off x="350940" y="2754398"/>
                <a:ext cx="281160" cy="1072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p14:cNvContentPartPr/>
              <p14:nvPr/>
            </p14:nvContentPartPr>
            <p14:xfrm>
              <a:off x="7877100" y="2976878"/>
              <a:ext cx="537120" cy="369720"/>
            </p14:xfrm>
          </p:contentPart>
        </mc:Choice>
        <mc:Fallback xmlns="">
          <p:pic>
            <p:nvPicPr>
              <p:cNvPr id="14" name="Ink 13"/>
              <p:cNvPicPr/>
              <p:nvPr/>
            </p:nvPicPr>
            <p:blipFill>
              <a:blip r:embed="rId6"/>
              <a:stretch>
                <a:fillRect/>
              </a:stretch>
            </p:blipFill>
            <p:spPr>
              <a:xfrm>
                <a:off x="7868460" y="2967518"/>
                <a:ext cx="559080" cy="39168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75</a:t>
            </a:fld>
            <a:endParaRPr lang="en-US"/>
          </a:p>
        </p:txBody>
      </p:sp>
    </p:spTree>
    <p:extLst>
      <p:ext uri="{BB962C8B-B14F-4D97-AF65-F5344CB8AC3E}">
        <p14:creationId xmlns:p14="http://schemas.microsoft.com/office/powerpoint/2010/main" val="28824978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4238"/>
            <a:ext cx="9267825" cy="254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565180" y="4181678"/>
              <a:ext cx="3047760" cy="1289520"/>
            </p14:xfrm>
          </p:contentPart>
        </mc:Choice>
        <mc:Fallback xmlns="">
          <p:pic>
            <p:nvPicPr>
              <p:cNvPr id="9" name="Ink 8"/>
              <p:cNvPicPr/>
              <p:nvPr/>
            </p:nvPicPr>
            <p:blipFill>
              <a:blip r:embed="rId4"/>
              <a:stretch>
                <a:fillRect/>
              </a:stretch>
            </p:blipFill>
            <p:spPr>
              <a:xfrm>
                <a:off x="5544300" y="4162238"/>
                <a:ext cx="3085560" cy="131796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76</a:t>
            </a:fld>
            <a:endParaRPr lang="en-US"/>
          </a:p>
        </p:txBody>
      </p:sp>
    </p:spTree>
    <p:extLst>
      <p:ext uri="{BB962C8B-B14F-4D97-AF65-F5344CB8AC3E}">
        <p14:creationId xmlns:p14="http://schemas.microsoft.com/office/powerpoint/2010/main" val="38149880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229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355180" y="934115"/>
              <a:ext cx="1362240" cy="1130040"/>
            </p14:xfrm>
          </p:contentPart>
        </mc:Choice>
        <mc:Fallback xmlns="">
          <p:pic>
            <p:nvPicPr>
              <p:cNvPr id="12" name="Ink 11"/>
              <p:cNvPicPr/>
              <p:nvPr/>
            </p:nvPicPr>
            <p:blipFill>
              <a:blip r:embed="rId4"/>
              <a:stretch>
                <a:fillRect/>
              </a:stretch>
            </p:blipFill>
            <p:spPr>
              <a:xfrm>
                <a:off x="331066" y="920075"/>
                <a:ext cx="1403989" cy="1166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p14:cNvContentPartPr/>
              <p14:nvPr/>
            </p14:nvContentPartPr>
            <p14:xfrm>
              <a:off x="3989740" y="1700915"/>
              <a:ext cx="605160" cy="38160"/>
            </p14:xfrm>
          </p:contentPart>
        </mc:Choice>
        <mc:Fallback xmlns="">
          <p:pic>
            <p:nvPicPr>
              <p:cNvPr id="14" name="Ink 13"/>
              <p:cNvPicPr/>
              <p:nvPr/>
            </p:nvPicPr>
            <p:blipFill>
              <a:blip r:embed="rId6"/>
              <a:stretch>
                <a:fillRect/>
              </a:stretch>
            </p:blipFill>
            <p:spPr>
              <a:xfrm>
                <a:off x="3969940" y="1671035"/>
                <a:ext cx="64620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p14:cNvContentPartPr/>
              <p14:nvPr/>
            </p14:nvContentPartPr>
            <p14:xfrm>
              <a:off x="7234780" y="606515"/>
              <a:ext cx="627840" cy="38880"/>
            </p14:xfrm>
          </p:contentPart>
        </mc:Choice>
        <mc:Fallback xmlns="">
          <p:pic>
            <p:nvPicPr>
              <p:cNvPr id="16" name="Ink 15"/>
              <p:cNvPicPr/>
              <p:nvPr/>
            </p:nvPicPr>
            <p:blipFill>
              <a:blip r:embed="rId8"/>
              <a:stretch>
                <a:fillRect/>
              </a:stretch>
            </p:blipFill>
            <p:spPr>
              <a:xfrm>
                <a:off x="7216060" y="596795"/>
                <a:ext cx="67068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p14:cNvContentPartPr/>
              <p14:nvPr/>
            </p14:nvContentPartPr>
            <p14:xfrm>
              <a:off x="6857500" y="1704155"/>
              <a:ext cx="1969560" cy="1245240"/>
            </p14:xfrm>
          </p:contentPart>
        </mc:Choice>
        <mc:Fallback xmlns="">
          <p:pic>
            <p:nvPicPr>
              <p:cNvPr id="23" name="Ink 22"/>
              <p:cNvPicPr/>
              <p:nvPr/>
            </p:nvPicPr>
            <p:blipFill>
              <a:blip r:embed="rId10"/>
              <a:stretch>
                <a:fillRect/>
              </a:stretch>
            </p:blipFill>
            <p:spPr>
              <a:xfrm>
                <a:off x="6832660" y="1683635"/>
                <a:ext cx="2021400" cy="1291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4" name="Ink 33"/>
              <p14:cNvContentPartPr/>
              <p14:nvPr/>
            </p14:nvContentPartPr>
            <p14:xfrm>
              <a:off x="755860" y="4904915"/>
              <a:ext cx="954720" cy="32760"/>
            </p14:xfrm>
          </p:contentPart>
        </mc:Choice>
        <mc:Fallback xmlns="">
          <p:pic>
            <p:nvPicPr>
              <p:cNvPr id="34" name="Ink 33"/>
              <p:cNvPicPr/>
              <p:nvPr/>
            </p:nvPicPr>
            <p:blipFill>
              <a:blip r:embed="rId12"/>
              <a:stretch>
                <a:fillRect/>
              </a:stretch>
            </p:blipFill>
            <p:spPr>
              <a:xfrm>
                <a:off x="738940" y="4878275"/>
                <a:ext cx="98892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 name="Ink 41"/>
              <p14:cNvContentPartPr/>
              <p14:nvPr/>
            </p14:nvContentPartPr>
            <p14:xfrm>
              <a:off x="4068580" y="5754155"/>
              <a:ext cx="4534200" cy="998280"/>
            </p14:xfrm>
          </p:contentPart>
        </mc:Choice>
        <mc:Fallback xmlns="">
          <p:pic>
            <p:nvPicPr>
              <p:cNvPr id="42" name="Ink 41"/>
              <p:cNvPicPr/>
              <p:nvPr/>
            </p:nvPicPr>
            <p:blipFill>
              <a:blip r:embed="rId14"/>
              <a:stretch>
                <a:fillRect/>
              </a:stretch>
            </p:blipFill>
            <p:spPr>
              <a:xfrm>
                <a:off x="4041580" y="5723555"/>
                <a:ext cx="4592880" cy="1064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p14:cNvContentPartPr/>
              <p14:nvPr/>
            </p14:nvContentPartPr>
            <p14:xfrm>
              <a:off x="4414005" y="2336377"/>
              <a:ext cx="3130920" cy="2043360"/>
            </p14:xfrm>
          </p:contentPart>
        </mc:Choice>
        <mc:Fallback xmlns="">
          <p:pic>
            <p:nvPicPr>
              <p:cNvPr id="5" name="Ink 4"/>
              <p:cNvPicPr/>
              <p:nvPr/>
            </p:nvPicPr>
            <p:blipFill>
              <a:blip r:embed="rId16"/>
              <a:stretch>
                <a:fillRect/>
              </a:stretch>
            </p:blipFill>
            <p:spPr>
              <a:xfrm>
                <a:off x="4396365" y="2315497"/>
                <a:ext cx="3162600" cy="2089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p14:cNvContentPartPr/>
              <p14:nvPr/>
            </p14:nvContentPartPr>
            <p14:xfrm>
              <a:off x="59445" y="2910577"/>
              <a:ext cx="1434600" cy="834120"/>
            </p14:xfrm>
          </p:contentPart>
        </mc:Choice>
        <mc:Fallback xmlns="">
          <p:pic>
            <p:nvPicPr>
              <p:cNvPr id="26" name="Ink 25"/>
              <p:cNvPicPr/>
              <p:nvPr/>
            </p:nvPicPr>
            <p:blipFill>
              <a:blip r:embed="rId18"/>
              <a:stretch>
                <a:fillRect/>
              </a:stretch>
            </p:blipFill>
            <p:spPr>
              <a:xfrm>
                <a:off x="45045" y="2885737"/>
                <a:ext cx="1462680" cy="88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Ink 26"/>
              <p14:cNvContentPartPr/>
              <p14:nvPr/>
            </p14:nvContentPartPr>
            <p14:xfrm>
              <a:off x="728325" y="4464337"/>
              <a:ext cx="1312560" cy="498600"/>
            </p14:xfrm>
          </p:contentPart>
        </mc:Choice>
        <mc:Fallback xmlns="">
          <p:pic>
            <p:nvPicPr>
              <p:cNvPr id="27" name="Ink 26"/>
              <p:cNvPicPr/>
              <p:nvPr/>
            </p:nvPicPr>
            <p:blipFill>
              <a:blip r:embed="rId20"/>
              <a:stretch>
                <a:fillRect/>
              </a:stretch>
            </p:blipFill>
            <p:spPr>
              <a:xfrm>
                <a:off x="701325" y="4436977"/>
                <a:ext cx="1366200" cy="54000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77</a:t>
            </a:fld>
            <a:endParaRPr lang="en-US"/>
          </a:p>
        </p:txBody>
      </p:sp>
    </p:spTree>
    <p:extLst>
      <p:ext uri="{BB962C8B-B14F-4D97-AF65-F5344CB8AC3E}">
        <p14:creationId xmlns:p14="http://schemas.microsoft.com/office/powerpoint/2010/main" val="18586947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8" y="58738"/>
            <a:ext cx="8986837" cy="673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4" name="Ink 13"/>
              <p14:cNvContentPartPr/>
              <p14:nvPr/>
            </p14:nvContentPartPr>
            <p14:xfrm>
              <a:off x="2856065" y="4423810"/>
              <a:ext cx="196560" cy="501480"/>
            </p14:xfrm>
          </p:contentPart>
        </mc:Choice>
        <mc:Fallback xmlns="">
          <p:pic>
            <p:nvPicPr>
              <p:cNvPr id="14" name="Ink 13"/>
              <p:cNvPicPr/>
              <p:nvPr/>
            </p:nvPicPr>
            <p:blipFill>
              <a:blip r:embed="rId4"/>
              <a:stretch>
                <a:fillRect/>
              </a:stretch>
            </p:blipFill>
            <p:spPr>
              <a:xfrm>
                <a:off x="2848145" y="4414810"/>
                <a:ext cx="220320" cy="519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p14:cNvContentPartPr/>
              <p14:nvPr/>
            </p14:nvContentPartPr>
            <p14:xfrm>
              <a:off x="2921585" y="4658890"/>
              <a:ext cx="124920" cy="152640"/>
            </p14:xfrm>
          </p:contentPart>
        </mc:Choice>
        <mc:Fallback xmlns="">
          <p:pic>
            <p:nvPicPr>
              <p:cNvPr id="15" name="Ink 14"/>
              <p:cNvPicPr/>
              <p:nvPr/>
            </p:nvPicPr>
            <p:blipFill>
              <a:blip r:embed="rId6"/>
              <a:stretch>
                <a:fillRect/>
              </a:stretch>
            </p:blipFill>
            <p:spPr>
              <a:xfrm>
                <a:off x="2907905" y="4647730"/>
                <a:ext cx="14904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904980" y="1530398"/>
              <a:ext cx="887760" cy="1795320"/>
            </p14:xfrm>
          </p:contentPart>
        </mc:Choice>
        <mc:Fallback xmlns="">
          <p:pic>
            <p:nvPicPr>
              <p:cNvPr id="10" name="Ink 9"/>
              <p:cNvPicPr/>
              <p:nvPr/>
            </p:nvPicPr>
            <p:blipFill>
              <a:blip r:embed="rId8"/>
              <a:stretch>
                <a:fillRect/>
              </a:stretch>
            </p:blipFill>
            <p:spPr>
              <a:xfrm>
                <a:off x="895620" y="1518878"/>
                <a:ext cx="903960" cy="181728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78</a:t>
            </a:fld>
            <a:endParaRPr lang="en-US"/>
          </a:p>
        </p:txBody>
      </p:sp>
    </p:spTree>
    <p:extLst>
      <p:ext uri="{BB962C8B-B14F-4D97-AF65-F5344CB8AC3E}">
        <p14:creationId xmlns:p14="http://schemas.microsoft.com/office/powerpoint/2010/main" val="18588846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1533525"/>
            <a:ext cx="8620125"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6" name="Ink 15"/>
              <p14:cNvContentPartPr/>
              <p14:nvPr/>
            </p14:nvContentPartPr>
            <p14:xfrm>
              <a:off x="2171030" y="289358"/>
              <a:ext cx="6002280" cy="1222560"/>
            </p14:xfrm>
          </p:contentPart>
        </mc:Choice>
        <mc:Fallback xmlns="">
          <p:pic>
            <p:nvPicPr>
              <p:cNvPr id="16" name="Ink 15"/>
              <p:cNvPicPr/>
              <p:nvPr/>
            </p:nvPicPr>
            <p:blipFill>
              <a:blip r:embed="rId4"/>
              <a:stretch>
                <a:fillRect/>
              </a:stretch>
            </p:blipFill>
            <p:spPr>
              <a:xfrm>
                <a:off x="2139710" y="257678"/>
                <a:ext cx="6052320" cy="1273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49" name="Ink 2048"/>
              <p14:cNvContentPartPr/>
              <p14:nvPr/>
            </p14:nvContentPartPr>
            <p14:xfrm>
              <a:off x="242870" y="1572398"/>
              <a:ext cx="2009520" cy="42120"/>
            </p14:xfrm>
          </p:contentPart>
        </mc:Choice>
        <mc:Fallback xmlns="">
          <p:pic>
            <p:nvPicPr>
              <p:cNvPr id="2049" name="Ink 2048"/>
              <p:cNvPicPr/>
              <p:nvPr/>
            </p:nvPicPr>
            <p:blipFill>
              <a:blip r:embed="rId6"/>
              <a:stretch>
                <a:fillRect/>
              </a:stretch>
            </p:blipFill>
            <p:spPr>
              <a:xfrm>
                <a:off x="222710" y="1547918"/>
                <a:ext cx="20530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66" name="Ink 2065"/>
              <p14:cNvContentPartPr/>
              <p14:nvPr/>
            </p14:nvContentPartPr>
            <p14:xfrm>
              <a:off x="6158750" y="1461878"/>
              <a:ext cx="2235240" cy="136080"/>
            </p14:xfrm>
          </p:contentPart>
        </mc:Choice>
        <mc:Fallback xmlns="">
          <p:pic>
            <p:nvPicPr>
              <p:cNvPr id="2066" name="Ink 2065"/>
              <p:cNvPicPr/>
              <p:nvPr/>
            </p:nvPicPr>
            <p:blipFill>
              <a:blip r:embed="rId8"/>
              <a:stretch>
                <a:fillRect/>
              </a:stretch>
            </p:blipFill>
            <p:spPr>
              <a:xfrm>
                <a:off x="6137870" y="1448558"/>
                <a:ext cx="226584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70" name="Ink 2069"/>
              <p14:cNvContentPartPr/>
              <p14:nvPr/>
            </p14:nvContentPartPr>
            <p14:xfrm>
              <a:off x="7268270" y="700478"/>
              <a:ext cx="690480" cy="445680"/>
            </p14:xfrm>
          </p:contentPart>
        </mc:Choice>
        <mc:Fallback xmlns="">
          <p:pic>
            <p:nvPicPr>
              <p:cNvPr id="2070" name="Ink 2069"/>
              <p:cNvPicPr/>
              <p:nvPr/>
            </p:nvPicPr>
            <p:blipFill>
              <a:blip r:embed="rId10"/>
              <a:stretch>
                <a:fillRect/>
              </a:stretch>
            </p:blipFill>
            <p:spPr>
              <a:xfrm>
                <a:off x="7247390" y="690398"/>
                <a:ext cx="722520" cy="476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83" name="Ink 2082"/>
              <p14:cNvContentPartPr/>
              <p14:nvPr/>
            </p14:nvContentPartPr>
            <p14:xfrm>
              <a:off x="318470" y="1781558"/>
              <a:ext cx="2085840" cy="70200"/>
            </p14:xfrm>
          </p:contentPart>
        </mc:Choice>
        <mc:Fallback xmlns="">
          <p:pic>
            <p:nvPicPr>
              <p:cNvPr id="2083" name="Ink 2082"/>
              <p:cNvPicPr/>
              <p:nvPr/>
            </p:nvPicPr>
            <p:blipFill>
              <a:blip r:embed="rId12"/>
              <a:stretch>
                <a:fillRect/>
              </a:stretch>
            </p:blipFill>
            <p:spPr>
              <a:xfrm>
                <a:off x="299750" y="1759598"/>
                <a:ext cx="211644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88" name="Ink 2087"/>
              <p14:cNvContentPartPr/>
              <p14:nvPr/>
            </p14:nvContentPartPr>
            <p14:xfrm>
              <a:off x="6247670" y="1760678"/>
              <a:ext cx="2100960" cy="92880"/>
            </p14:xfrm>
          </p:contentPart>
        </mc:Choice>
        <mc:Fallback xmlns="">
          <p:pic>
            <p:nvPicPr>
              <p:cNvPr id="2088" name="Ink 2087"/>
              <p:cNvPicPr/>
              <p:nvPr/>
            </p:nvPicPr>
            <p:blipFill>
              <a:blip r:embed="rId14"/>
              <a:stretch>
                <a:fillRect/>
              </a:stretch>
            </p:blipFill>
            <p:spPr>
              <a:xfrm>
                <a:off x="6227510" y="1749158"/>
                <a:ext cx="21279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89" name="Ink 2088"/>
              <p14:cNvContentPartPr/>
              <p14:nvPr/>
            </p14:nvContentPartPr>
            <p14:xfrm>
              <a:off x="7537910" y="1858238"/>
              <a:ext cx="208800" cy="147600"/>
            </p14:xfrm>
          </p:contentPart>
        </mc:Choice>
        <mc:Fallback xmlns="">
          <p:pic>
            <p:nvPicPr>
              <p:cNvPr id="2089" name="Ink 2088"/>
              <p:cNvPicPr/>
              <p:nvPr/>
            </p:nvPicPr>
            <p:blipFill>
              <a:blip r:embed="rId16"/>
              <a:stretch>
                <a:fillRect/>
              </a:stretch>
            </p:blipFill>
            <p:spPr>
              <a:xfrm>
                <a:off x="7515950" y="1839158"/>
                <a:ext cx="23724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93" name="Ink 2092"/>
              <p14:cNvContentPartPr/>
              <p14:nvPr/>
            </p14:nvContentPartPr>
            <p14:xfrm>
              <a:off x="306950" y="895238"/>
              <a:ext cx="1897560" cy="1355040"/>
            </p14:xfrm>
          </p:contentPart>
        </mc:Choice>
        <mc:Fallback xmlns="">
          <p:pic>
            <p:nvPicPr>
              <p:cNvPr id="2093" name="Ink 2092"/>
              <p:cNvPicPr/>
              <p:nvPr/>
            </p:nvPicPr>
            <p:blipFill>
              <a:blip r:embed="rId18"/>
              <a:stretch>
                <a:fillRect/>
              </a:stretch>
            </p:blipFill>
            <p:spPr>
              <a:xfrm>
                <a:off x="285350" y="874358"/>
                <a:ext cx="1926360" cy="1396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16" name="Ink 2115"/>
              <p14:cNvContentPartPr/>
              <p14:nvPr/>
            </p14:nvContentPartPr>
            <p14:xfrm>
              <a:off x="6611630" y="2051918"/>
              <a:ext cx="1624320" cy="348840"/>
            </p14:xfrm>
          </p:contentPart>
        </mc:Choice>
        <mc:Fallback xmlns="">
          <p:pic>
            <p:nvPicPr>
              <p:cNvPr id="2116" name="Ink 2115"/>
              <p:cNvPicPr/>
              <p:nvPr/>
            </p:nvPicPr>
            <p:blipFill>
              <a:blip r:embed="rId20"/>
              <a:stretch>
                <a:fillRect/>
              </a:stretch>
            </p:blipFill>
            <p:spPr>
              <a:xfrm>
                <a:off x="6601190" y="2037878"/>
                <a:ext cx="164268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20" name="Ink 2119"/>
              <p14:cNvContentPartPr/>
              <p14:nvPr/>
            </p14:nvContentPartPr>
            <p14:xfrm>
              <a:off x="1549670" y="729998"/>
              <a:ext cx="62280" cy="441720"/>
            </p14:xfrm>
          </p:contentPart>
        </mc:Choice>
        <mc:Fallback xmlns="">
          <p:pic>
            <p:nvPicPr>
              <p:cNvPr id="2120" name="Ink 2119"/>
              <p:cNvPicPr/>
              <p:nvPr/>
            </p:nvPicPr>
            <p:blipFill>
              <a:blip r:embed="rId22"/>
              <a:stretch>
                <a:fillRect/>
              </a:stretch>
            </p:blipFill>
            <p:spPr>
              <a:xfrm>
                <a:off x="1528430" y="722798"/>
                <a:ext cx="92520" cy="459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21" name="Ink 2120"/>
              <p14:cNvContentPartPr/>
              <p14:nvPr/>
            </p14:nvContentPartPr>
            <p14:xfrm>
              <a:off x="1025510" y="1124558"/>
              <a:ext cx="568080" cy="505800"/>
            </p14:xfrm>
          </p:contentPart>
        </mc:Choice>
        <mc:Fallback xmlns="">
          <p:pic>
            <p:nvPicPr>
              <p:cNvPr id="2121" name="Ink 2120"/>
              <p:cNvPicPr/>
              <p:nvPr/>
            </p:nvPicPr>
            <p:blipFill>
              <a:blip r:embed="rId24"/>
              <a:stretch>
                <a:fillRect/>
              </a:stretch>
            </p:blipFill>
            <p:spPr>
              <a:xfrm>
                <a:off x="1020470" y="1118438"/>
                <a:ext cx="57924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24" name="Ink 2123"/>
              <p14:cNvContentPartPr/>
              <p14:nvPr/>
            </p14:nvContentPartPr>
            <p14:xfrm>
              <a:off x="346550" y="5048558"/>
              <a:ext cx="7628400" cy="1330334"/>
            </p14:xfrm>
          </p:contentPart>
        </mc:Choice>
        <mc:Fallback xmlns="">
          <p:pic>
            <p:nvPicPr>
              <p:cNvPr id="2124" name="Ink 2123"/>
              <p:cNvPicPr/>
              <p:nvPr/>
            </p:nvPicPr>
            <p:blipFill>
              <a:blip r:embed="rId26"/>
              <a:stretch>
                <a:fillRect/>
              </a:stretch>
            </p:blipFill>
            <p:spPr>
              <a:xfrm>
                <a:off x="324230" y="5033076"/>
                <a:ext cx="7667280" cy="1358057"/>
              </a:xfrm>
              <a:prstGeom prst="rect">
                <a:avLst/>
              </a:prstGeom>
            </p:spPr>
          </p:pic>
        </mc:Fallback>
      </mc:AlternateContent>
      <p:pic>
        <p:nvPicPr>
          <p:cNvPr id="2203"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04615" y="5713725"/>
            <a:ext cx="3453385" cy="76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28">
            <p14:nvContentPartPr>
              <p14:cNvPr id="10" name="Ink 9"/>
              <p14:cNvContentPartPr/>
              <p14:nvPr/>
            </p14:nvContentPartPr>
            <p14:xfrm>
              <a:off x="3070816" y="1061636"/>
              <a:ext cx="2972520" cy="363600"/>
            </p14:xfrm>
          </p:contentPart>
        </mc:Choice>
        <mc:Fallback xmlns="">
          <p:pic>
            <p:nvPicPr>
              <p:cNvPr id="10" name="Ink 9"/>
              <p:cNvPicPr/>
              <p:nvPr/>
            </p:nvPicPr>
            <p:blipFill>
              <a:blip r:embed="rId29"/>
              <a:stretch>
                <a:fillRect/>
              </a:stretch>
            </p:blipFill>
            <p:spPr>
              <a:xfrm>
                <a:off x="3059656" y="1046876"/>
                <a:ext cx="298908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p14:cNvContentPartPr/>
              <p14:nvPr/>
            </p14:nvContentPartPr>
            <p14:xfrm>
              <a:off x="6035776" y="1192316"/>
              <a:ext cx="3240" cy="0"/>
            </p14:xfrm>
          </p:contentPart>
        </mc:Choice>
        <mc:Fallback xmlns="">
          <p:pic>
            <p:nvPicPr>
              <p:cNvPr id="40" name="Ink 39"/>
              <p:cNvPicPr/>
              <p:nvPr/>
            </p:nvPicPr>
            <p:blipFill>
              <a:blip r:embed="rId31"/>
              <a:stretch>
                <a:fillRect/>
              </a:stretch>
            </p:blipFill>
            <p:spPr>
              <a:xfrm>
                <a:off x="0" y="0"/>
                <a:ext cx="3240" cy="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7" name="Ink 46"/>
              <p14:cNvContentPartPr/>
              <p14:nvPr/>
            </p14:nvContentPartPr>
            <p14:xfrm>
              <a:off x="7239256" y="2548436"/>
              <a:ext cx="1585440" cy="1311480"/>
            </p14:xfrm>
          </p:contentPart>
        </mc:Choice>
        <mc:Fallback xmlns="">
          <p:pic>
            <p:nvPicPr>
              <p:cNvPr id="47" name="Ink 46"/>
              <p:cNvPicPr/>
              <p:nvPr/>
            </p:nvPicPr>
            <p:blipFill>
              <a:blip r:embed="rId33"/>
              <a:stretch>
                <a:fillRect/>
              </a:stretch>
            </p:blipFill>
            <p:spPr>
              <a:xfrm>
                <a:off x="7227016" y="2536916"/>
                <a:ext cx="1607040" cy="1335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 name="Ink 7"/>
              <p14:cNvContentPartPr/>
              <p14:nvPr/>
            </p14:nvContentPartPr>
            <p14:xfrm>
              <a:off x="116220" y="5066625"/>
              <a:ext cx="1290960" cy="465840"/>
            </p14:xfrm>
          </p:contentPart>
        </mc:Choice>
        <mc:Fallback xmlns="">
          <p:pic>
            <p:nvPicPr>
              <p:cNvPr id="8" name="Ink 7"/>
              <p:cNvPicPr/>
              <p:nvPr/>
            </p:nvPicPr>
            <p:blipFill>
              <a:blip r:embed="rId35"/>
              <a:stretch>
                <a:fillRect/>
              </a:stretch>
            </p:blipFill>
            <p:spPr>
              <a:xfrm>
                <a:off x="92460" y="5043945"/>
                <a:ext cx="1343520" cy="5061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 name="Ink 21"/>
              <p14:cNvContentPartPr/>
              <p14:nvPr/>
            </p14:nvContentPartPr>
            <p14:xfrm>
              <a:off x="374340" y="2897265"/>
              <a:ext cx="1137960" cy="682920"/>
            </p14:xfrm>
          </p:contentPart>
        </mc:Choice>
        <mc:Fallback xmlns="">
          <p:pic>
            <p:nvPicPr>
              <p:cNvPr id="22" name="Ink 21"/>
              <p:cNvPicPr/>
              <p:nvPr/>
            </p:nvPicPr>
            <p:blipFill>
              <a:blip r:embed="rId37"/>
              <a:stretch>
                <a:fillRect/>
              </a:stretch>
            </p:blipFill>
            <p:spPr>
              <a:xfrm>
                <a:off x="354900" y="2877825"/>
                <a:ext cx="1182960" cy="721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p14:cNvContentPartPr/>
              <p14:nvPr/>
            </p14:nvContentPartPr>
            <p14:xfrm>
              <a:off x="181740" y="3033705"/>
              <a:ext cx="352080" cy="2419560"/>
            </p14:xfrm>
          </p:contentPart>
        </mc:Choice>
        <mc:Fallback xmlns="">
          <p:pic>
            <p:nvPicPr>
              <p:cNvPr id="26" name="Ink 25"/>
              <p:cNvPicPr/>
              <p:nvPr/>
            </p:nvPicPr>
            <p:blipFill>
              <a:blip r:embed="rId39"/>
              <a:stretch>
                <a:fillRect/>
              </a:stretch>
            </p:blipFill>
            <p:spPr>
              <a:xfrm>
                <a:off x="156540" y="3011745"/>
                <a:ext cx="401400" cy="2465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4" name="Ink 33"/>
              <p14:cNvContentPartPr/>
              <p14:nvPr/>
            </p14:nvContentPartPr>
            <p14:xfrm>
              <a:off x="3264420" y="924825"/>
              <a:ext cx="3600" cy="3960"/>
            </p14:xfrm>
          </p:contentPart>
        </mc:Choice>
        <mc:Fallback xmlns="">
          <p:pic>
            <p:nvPicPr>
              <p:cNvPr id="34" name="Ink 33"/>
              <p:cNvPicPr/>
              <p:nvPr/>
            </p:nvPicPr>
            <p:blipFill>
              <a:blip r:embed="rId41"/>
              <a:stretch>
                <a:fillRect/>
              </a:stretch>
            </p:blipFill>
            <p:spPr>
              <a:xfrm>
                <a:off x="3252540" y="914745"/>
                <a:ext cx="252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p14:cNvContentPartPr/>
              <p14:nvPr/>
            </p14:nvContentPartPr>
            <p14:xfrm>
              <a:off x="5279340" y="6231585"/>
              <a:ext cx="414360" cy="415440"/>
            </p14:xfrm>
          </p:contentPart>
        </mc:Choice>
        <mc:Fallback xmlns="">
          <p:pic>
            <p:nvPicPr>
              <p:cNvPr id="38" name="Ink 37"/>
              <p:cNvPicPr/>
              <p:nvPr/>
            </p:nvPicPr>
            <p:blipFill>
              <a:blip r:embed="rId43"/>
              <a:stretch>
                <a:fillRect/>
              </a:stretch>
            </p:blipFill>
            <p:spPr>
              <a:xfrm>
                <a:off x="5270700" y="6221865"/>
                <a:ext cx="442800" cy="4449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p14:cNvContentPartPr/>
              <p14:nvPr/>
            </p14:nvContentPartPr>
            <p14:xfrm>
              <a:off x="5293020" y="6351465"/>
              <a:ext cx="65160" cy="237600"/>
            </p14:xfrm>
          </p:contentPart>
        </mc:Choice>
        <mc:Fallback xmlns="">
          <p:pic>
            <p:nvPicPr>
              <p:cNvPr id="39" name="Ink 38"/>
              <p:cNvPicPr/>
              <p:nvPr/>
            </p:nvPicPr>
            <p:blipFill>
              <a:blip r:embed="rId45"/>
              <a:stretch>
                <a:fillRect/>
              </a:stretch>
            </p:blipFill>
            <p:spPr>
              <a:xfrm>
                <a:off x="5281860" y="6337425"/>
                <a:ext cx="9504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1" name="Ink 40"/>
              <p14:cNvContentPartPr/>
              <p14:nvPr/>
            </p14:nvContentPartPr>
            <p14:xfrm>
              <a:off x="5365380" y="6348225"/>
              <a:ext cx="273960" cy="89280"/>
            </p14:xfrm>
          </p:contentPart>
        </mc:Choice>
        <mc:Fallback xmlns="">
          <p:pic>
            <p:nvPicPr>
              <p:cNvPr id="41" name="Ink 40"/>
              <p:cNvPicPr/>
              <p:nvPr/>
            </p:nvPicPr>
            <p:blipFill>
              <a:blip r:embed="rId47"/>
              <a:stretch>
                <a:fillRect/>
              </a:stretch>
            </p:blipFill>
            <p:spPr>
              <a:xfrm>
                <a:off x="5347020" y="6329505"/>
                <a:ext cx="308520" cy="12924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79</a:t>
            </a:fld>
            <a:endParaRPr lang="en-US"/>
          </a:p>
        </p:txBody>
      </p:sp>
    </p:spTree>
    <p:extLst>
      <p:ext uri="{BB962C8B-B14F-4D97-AF65-F5344CB8AC3E}">
        <p14:creationId xmlns:p14="http://schemas.microsoft.com/office/powerpoint/2010/main" val="1912557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fontScale="90000"/>
          </a:bodyPr>
          <a:lstStyle/>
          <a:p>
            <a:r>
              <a:rPr lang="en-US" b="1" dirty="0" smtClean="0"/>
              <a:t>Search for BSM-phase: Multi-prong</a:t>
            </a:r>
            <a:endParaRPr lang="en-US" b="1" dirty="0"/>
          </a:p>
        </p:txBody>
      </p:sp>
      <p:sp>
        <p:nvSpPr>
          <p:cNvPr id="3" name="Content Placeholder 2"/>
          <p:cNvSpPr>
            <a:spLocks noGrp="1"/>
          </p:cNvSpPr>
          <p:nvPr>
            <p:ph idx="1"/>
          </p:nvPr>
        </p:nvSpPr>
        <p:spPr>
          <a:xfrm>
            <a:off x="457200" y="1143000"/>
            <a:ext cx="8229600" cy="4983163"/>
          </a:xfrm>
        </p:spPr>
        <p:txBody>
          <a:bodyPr>
            <a:normAutofit fontScale="92500" lnSpcReduction="10000"/>
          </a:bodyPr>
          <a:lstStyle/>
          <a:p>
            <a:r>
              <a:rPr lang="en-US" dirty="0" smtClean="0"/>
              <a:t> </a:t>
            </a:r>
            <a:r>
              <a:rPr lang="en-US" b="1" dirty="0" smtClean="0"/>
              <a:t>Any room via redundant, precise measurements &amp; precise (lattice) computations for UT &amp; more</a:t>
            </a:r>
          </a:p>
          <a:p>
            <a:r>
              <a:rPr lang="en-US" b="1" dirty="0" smtClean="0"/>
              <a:t>Charm decays</a:t>
            </a:r>
          </a:p>
          <a:p>
            <a:r>
              <a:rPr lang="en-US" b="1" dirty="0" smtClean="0"/>
              <a:t> b =&gt; d (s)</a:t>
            </a:r>
          </a:p>
          <a:p>
            <a:r>
              <a:rPr lang="en-US" b="1" dirty="0" smtClean="0"/>
              <a:t>B =&gt; D(*)  tau nu ; tau pol</a:t>
            </a:r>
          </a:p>
          <a:p>
            <a:r>
              <a:rPr lang="en-US" b="1" dirty="0" smtClean="0"/>
              <a:t>B =&gt; gamma l/tau nu; tau pol</a:t>
            </a:r>
          </a:p>
          <a:p>
            <a:r>
              <a:rPr lang="en-US" b="1" dirty="0" smtClean="0"/>
              <a:t>Mixing induced CP via radiative B decays to </a:t>
            </a:r>
            <a:r>
              <a:rPr lang="en-US" b="1" dirty="0" err="1" smtClean="0"/>
              <a:t>excl</a:t>
            </a:r>
            <a:r>
              <a:rPr lang="en-US" b="1" dirty="0" smtClean="0"/>
              <a:t> FS</a:t>
            </a:r>
          </a:p>
          <a:p>
            <a:r>
              <a:rPr lang="en-US" b="1" dirty="0"/>
              <a:t>e</a:t>
            </a:r>
            <a:r>
              <a:rPr lang="en-US" b="1" dirty="0" smtClean="0"/>
              <a:t>ps’ since ~ ‘83 (originally with C Bernard) again  over-riding motivation was/is naturalness</a:t>
            </a:r>
          </a:p>
          <a:p>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2563241" y="1868318"/>
              <a:ext cx="6217200" cy="1254600"/>
            </p14:xfrm>
          </p:contentPart>
        </mc:Choice>
        <mc:Fallback xmlns="">
          <p:pic>
            <p:nvPicPr>
              <p:cNvPr id="9" name="Ink 8"/>
              <p:cNvPicPr/>
              <p:nvPr/>
            </p:nvPicPr>
            <p:blipFill>
              <a:blip r:embed="rId3"/>
              <a:stretch>
                <a:fillRect/>
              </a:stretch>
            </p:blipFill>
            <p:spPr>
              <a:xfrm>
                <a:off x="2541281" y="1852478"/>
                <a:ext cx="6264360" cy="1283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1" name="Ink 60"/>
              <p14:cNvContentPartPr/>
              <p14:nvPr/>
            </p14:nvContentPartPr>
            <p14:xfrm>
              <a:off x="5477081" y="3094838"/>
              <a:ext cx="1228680" cy="2870640"/>
            </p14:xfrm>
          </p:contentPart>
        </mc:Choice>
        <mc:Fallback xmlns="">
          <p:pic>
            <p:nvPicPr>
              <p:cNvPr id="61" name="Ink 60"/>
              <p:cNvPicPr/>
              <p:nvPr/>
            </p:nvPicPr>
            <p:blipFill>
              <a:blip r:embed="rId5"/>
              <a:stretch>
                <a:fillRect/>
              </a:stretch>
            </p:blipFill>
            <p:spPr>
              <a:xfrm>
                <a:off x="5454401" y="3076118"/>
                <a:ext cx="1269720" cy="2905920"/>
              </a:xfrm>
              <a:prstGeom prst="rect">
                <a:avLst/>
              </a:prstGeom>
            </p:spPr>
          </p:pic>
        </mc:Fallback>
      </mc:AlternateContent>
      <p:sp>
        <p:nvSpPr>
          <p:cNvPr id="66" name="Slide Number Placeholder 65"/>
          <p:cNvSpPr>
            <a:spLocks noGrp="1"/>
          </p:cNvSpPr>
          <p:nvPr>
            <p:ph type="sldNum" sz="quarter" idx="12"/>
          </p:nvPr>
        </p:nvSpPr>
        <p:spPr/>
        <p:txBody>
          <a:bodyPr/>
          <a:lstStyle/>
          <a:p>
            <a:fld id="{7200A3B2-4775-4E96-A30B-AD2D86D8F35C}" type="slidenum">
              <a:rPr lang="en-US" smtClean="0"/>
              <a:t>8</a:t>
            </a:fld>
            <a:endParaRPr lang="en-US"/>
          </a:p>
        </p:txBody>
      </p:sp>
    </p:spTree>
    <p:extLst>
      <p:ext uri="{BB962C8B-B14F-4D97-AF65-F5344CB8AC3E}">
        <p14:creationId xmlns:p14="http://schemas.microsoft.com/office/powerpoint/2010/main" val="17776343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728663"/>
            <a:ext cx="71247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7027140" y="3587438"/>
              <a:ext cx="1640520" cy="1183680"/>
            </p14:xfrm>
          </p:contentPart>
        </mc:Choice>
        <mc:Fallback xmlns="">
          <p:pic>
            <p:nvPicPr>
              <p:cNvPr id="8" name="Ink 7"/>
              <p:cNvPicPr/>
              <p:nvPr/>
            </p:nvPicPr>
            <p:blipFill>
              <a:blip r:embed="rId4"/>
              <a:stretch>
                <a:fillRect/>
              </a:stretch>
            </p:blipFill>
            <p:spPr>
              <a:xfrm>
                <a:off x="7016340" y="3574118"/>
                <a:ext cx="1660680" cy="121068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80</a:t>
            </a:fld>
            <a:endParaRPr lang="en-US"/>
          </a:p>
        </p:txBody>
      </p:sp>
    </p:spTree>
    <p:extLst>
      <p:ext uri="{BB962C8B-B14F-4D97-AF65-F5344CB8AC3E}">
        <p14:creationId xmlns:p14="http://schemas.microsoft.com/office/powerpoint/2010/main" val="9115786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812800"/>
          </a:xfrm>
        </p:spPr>
        <p:txBody>
          <a:bodyPr/>
          <a:lstStyle/>
          <a:p>
            <a:r>
              <a:rPr lang="en-US" dirty="0" smtClean="0"/>
              <a:t>Measurement reach of  </a:t>
            </a:r>
            <a:r>
              <a:rPr lang="en-US" dirty="0" err="1" smtClean="0"/>
              <a:t>Asymms</a:t>
            </a:r>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50" y="762000"/>
            <a:ext cx="8472488"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7" name="Ink 26"/>
              <p14:cNvContentPartPr/>
              <p14:nvPr/>
            </p14:nvContentPartPr>
            <p14:xfrm>
              <a:off x="4355540" y="-311320"/>
              <a:ext cx="17640" cy="39240"/>
            </p14:xfrm>
          </p:contentPart>
        </mc:Choice>
        <mc:Fallback xmlns="">
          <p:pic>
            <p:nvPicPr>
              <p:cNvPr id="27" name="Ink 26"/>
              <p:cNvPicPr/>
              <p:nvPr/>
            </p:nvPicPr>
            <p:blipFill>
              <a:blip r:embed="rId4"/>
              <a:stretch>
                <a:fillRect/>
              </a:stretch>
            </p:blipFill>
            <p:spPr>
              <a:xfrm>
                <a:off x="4347620" y="-324640"/>
                <a:ext cx="4104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6" name="Ink 55"/>
              <p14:cNvContentPartPr/>
              <p14:nvPr/>
            </p14:nvContentPartPr>
            <p14:xfrm>
              <a:off x="308780" y="4140080"/>
              <a:ext cx="8430480" cy="1892796"/>
            </p14:xfrm>
          </p:contentPart>
        </mc:Choice>
        <mc:Fallback xmlns="">
          <p:pic>
            <p:nvPicPr>
              <p:cNvPr id="56" name="Ink 55"/>
              <p:cNvPicPr/>
              <p:nvPr/>
            </p:nvPicPr>
            <p:blipFill>
              <a:blip r:embed="rId6"/>
              <a:stretch>
                <a:fillRect/>
              </a:stretch>
            </p:blipFill>
            <p:spPr>
              <a:xfrm>
                <a:off x="295820" y="4125321"/>
                <a:ext cx="8458920" cy="192519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136" name="Ink 5135"/>
              <p14:cNvContentPartPr/>
              <p14:nvPr/>
            </p14:nvContentPartPr>
            <p14:xfrm>
              <a:off x="3084740" y="4830200"/>
              <a:ext cx="514556" cy="907476"/>
            </p14:xfrm>
          </p:contentPart>
        </mc:Choice>
        <mc:Fallback xmlns="">
          <p:pic>
            <p:nvPicPr>
              <p:cNvPr id="5136" name="Ink 5135"/>
              <p:cNvPicPr/>
              <p:nvPr/>
            </p:nvPicPr>
            <p:blipFill>
              <a:blip r:embed="rId8"/>
              <a:stretch>
                <a:fillRect/>
              </a:stretch>
            </p:blipFill>
            <p:spPr>
              <a:xfrm>
                <a:off x="3075378" y="4816881"/>
                <a:ext cx="541562" cy="93447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165" name="Ink 5164"/>
              <p14:cNvContentPartPr/>
              <p14:nvPr/>
            </p14:nvContentPartPr>
            <p14:xfrm>
              <a:off x="7596260" y="4310720"/>
              <a:ext cx="282600" cy="298716"/>
            </p14:xfrm>
          </p:contentPart>
        </mc:Choice>
        <mc:Fallback xmlns="">
          <p:pic>
            <p:nvPicPr>
              <p:cNvPr id="5165" name="Ink 5164"/>
              <p:cNvPicPr/>
              <p:nvPr/>
            </p:nvPicPr>
            <p:blipFill>
              <a:blip r:embed="rId10"/>
              <a:stretch>
                <a:fillRect/>
              </a:stretch>
            </p:blipFill>
            <p:spPr>
              <a:xfrm>
                <a:off x="7585100" y="4297404"/>
                <a:ext cx="298440" cy="32786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p14:cNvContentPartPr/>
              <p14:nvPr/>
            </p14:nvContentPartPr>
            <p14:xfrm>
              <a:off x="219540" y="6024278"/>
              <a:ext cx="8011080" cy="556200"/>
            </p14:xfrm>
          </p:contentPart>
        </mc:Choice>
        <mc:Fallback xmlns="">
          <p:pic>
            <p:nvPicPr>
              <p:cNvPr id="6" name="Ink 5"/>
              <p:cNvPicPr/>
              <p:nvPr/>
            </p:nvPicPr>
            <p:blipFill>
              <a:blip r:embed="rId12"/>
              <a:stretch>
                <a:fillRect/>
              </a:stretch>
            </p:blipFill>
            <p:spPr>
              <a:xfrm>
                <a:off x="208380" y="6012038"/>
                <a:ext cx="8034120" cy="579240"/>
              </a:xfrm>
              <a:prstGeom prst="rect">
                <a:avLst/>
              </a:prstGeom>
            </p:spPr>
          </p:pic>
        </mc:Fallback>
      </mc:AlternateContent>
      <p:sp>
        <p:nvSpPr>
          <p:cNvPr id="3" name="Slide Number Placeholder 2"/>
          <p:cNvSpPr>
            <a:spLocks noGrp="1"/>
          </p:cNvSpPr>
          <p:nvPr>
            <p:ph type="sldNum" sz="quarter" idx="12"/>
          </p:nvPr>
        </p:nvSpPr>
        <p:spPr/>
        <p:txBody>
          <a:bodyPr/>
          <a:lstStyle/>
          <a:p>
            <a:fld id="{7200A3B2-4775-4E96-A30B-AD2D86D8F35C}" type="slidenum">
              <a:rPr lang="en-US" smtClean="0"/>
              <a:t>81</a:t>
            </a:fld>
            <a:endParaRPr lang="en-US"/>
          </a:p>
        </p:txBody>
      </p:sp>
    </p:spTree>
    <p:extLst>
      <p:ext uri="{BB962C8B-B14F-4D97-AF65-F5344CB8AC3E}">
        <p14:creationId xmlns:p14="http://schemas.microsoft.com/office/powerpoint/2010/main" val="9738215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LFV</a:t>
            </a:r>
            <a:endParaRPr lang="en-US" b="1" dirty="0"/>
          </a:p>
        </p:txBody>
      </p:sp>
      <p:sp>
        <p:nvSpPr>
          <p:cNvPr id="3" name="Content Placeholder 2"/>
          <p:cNvSpPr>
            <a:spLocks noGrp="1"/>
          </p:cNvSpPr>
          <p:nvPr>
            <p:ph idx="1"/>
          </p:nvPr>
        </p:nvSpPr>
        <p:spPr>
          <a:xfrm>
            <a:off x="457200" y="1143000"/>
            <a:ext cx="8229600" cy="4983163"/>
          </a:xfrm>
        </p:spPr>
        <p:txBody>
          <a:bodyPr/>
          <a:lstStyle/>
          <a:p>
            <a:r>
              <a:rPr lang="en-US" b="1" dirty="0" smtClean="0"/>
              <a:t>Accidental symmetry………..</a:t>
            </a: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2330450"/>
            <a:ext cx="5915025" cy="422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200370" y="3832890"/>
              <a:ext cx="2365920" cy="2254680"/>
            </p14:xfrm>
          </p:contentPart>
        </mc:Choice>
        <mc:Fallback xmlns="">
          <p:pic>
            <p:nvPicPr>
              <p:cNvPr id="10" name="Ink 9"/>
              <p:cNvPicPr/>
              <p:nvPr/>
            </p:nvPicPr>
            <p:blipFill>
              <a:blip r:embed="rId4"/>
              <a:stretch>
                <a:fillRect/>
              </a:stretch>
            </p:blipFill>
            <p:spPr>
              <a:xfrm>
                <a:off x="177330" y="3811290"/>
                <a:ext cx="2405520" cy="229536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82</a:t>
            </a:fld>
            <a:endParaRPr lang="en-US"/>
          </a:p>
        </p:txBody>
      </p:sp>
    </p:spTree>
    <p:extLst>
      <p:ext uri="{BB962C8B-B14F-4D97-AF65-F5344CB8AC3E}">
        <p14:creationId xmlns:p14="http://schemas.microsoft.com/office/powerpoint/2010/main" val="10771601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000" b="1" i="1" dirty="0" smtClean="0"/>
              <a:t>Contrarian/Complementary view</a:t>
            </a:r>
            <a:endParaRPr lang="en-US" sz="3000" b="1" i="1" dirty="0"/>
          </a:p>
        </p:txBody>
      </p:sp>
      <p:sp>
        <p:nvSpPr>
          <p:cNvPr id="3" name="Content Placeholder 2"/>
          <p:cNvSpPr>
            <a:spLocks noGrp="1"/>
          </p:cNvSpPr>
          <p:nvPr>
            <p:ph idx="1"/>
          </p:nvPr>
        </p:nvSpPr>
        <p:spPr>
          <a:xfrm>
            <a:off x="457200" y="1066800"/>
            <a:ext cx="8229600" cy="5059363"/>
          </a:xfrm>
        </p:spPr>
        <p:txBody>
          <a:bodyPr>
            <a:normAutofit fontScale="25000" lnSpcReduction="20000"/>
          </a:bodyPr>
          <a:lstStyle/>
          <a:p>
            <a:r>
              <a:rPr lang="en-US" sz="8800" b="1" dirty="0">
                <a:solidFill>
                  <a:srgbClr val="C00000"/>
                </a:solidFill>
              </a:rPr>
              <a:t>flavor physics is actually hanging by perhaps the weakest link i.e. a single CP-phase endowed by the 3g –SM</a:t>
            </a:r>
            <a:r>
              <a:rPr lang="en-US" sz="8800" b="1" dirty="0" smtClean="0">
                <a:solidFill>
                  <a:srgbClr val="C00000"/>
                </a:solidFill>
              </a:rPr>
              <a:t>.</a:t>
            </a:r>
          </a:p>
          <a:p>
            <a:endParaRPr lang="en-US" sz="8800" b="1" dirty="0">
              <a:solidFill>
                <a:srgbClr val="C00000"/>
              </a:solidFill>
            </a:endParaRPr>
          </a:p>
          <a:p>
            <a:r>
              <a:rPr lang="en-US" sz="8800" b="1" dirty="0" smtClean="0">
                <a:solidFill>
                  <a:srgbClr val="0070C0"/>
                </a:solidFill>
              </a:rPr>
              <a:t>[This is </a:t>
            </a:r>
            <a:r>
              <a:rPr lang="en-US" sz="8800" b="1" dirty="0" err="1" smtClean="0">
                <a:solidFill>
                  <a:srgbClr val="0070C0"/>
                </a:solidFill>
              </a:rPr>
              <a:t>infact</a:t>
            </a:r>
            <a:r>
              <a:rPr lang="en-US" sz="8800" b="1" dirty="0" smtClean="0">
                <a:solidFill>
                  <a:srgbClr val="0070C0"/>
                </a:solidFill>
              </a:rPr>
              <a:t> my rationale for going after eps’ for over 35 continuous years and the effort is sill continuing! </a:t>
            </a:r>
            <a:r>
              <a:rPr lang="en-US" sz="8800" b="1" dirty="0">
                <a:solidFill>
                  <a:srgbClr val="0070C0"/>
                </a:solidFill>
              </a:rPr>
              <a:t>]</a:t>
            </a:r>
          </a:p>
          <a:p>
            <a:endParaRPr lang="en-US" sz="8800" dirty="0" smtClean="0">
              <a:solidFill>
                <a:srgbClr val="0070C0"/>
              </a:solidFill>
            </a:endParaRPr>
          </a:p>
          <a:p>
            <a:r>
              <a:rPr lang="en-US" sz="8800" b="1" dirty="0" smtClean="0"/>
              <a:t>In many ways this is a contrarian (or complementary) point of view, in sharp contrast to the overwhelming majority  following the naturalness lamp post via Higgs radiative stability.</a:t>
            </a:r>
          </a:p>
          <a:p>
            <a:endParaRPr lang="en-US" sz="8800" b="1" dirty="0"/>
          </a:p>
          <a:p>
            <a:endParaRPr lang="en-US" sz="8800" b="1" dirty="0" smtClean="0"/>
          </a:p>
          <a:p>
            <a:r>
              <a:rPr lang="en-US" sz="8800" b="1" dirty="0" smtClean="0"/>
              <a:t>In this context it is useful to stress</a:t>
            </a:r>
          </a:p>
          <a:p>
            <a:pPr marL="0" indent="0">
              <a:buNone/>
            </a:pPr>
            <a:endParaRPr lang="en-US" sz="8800" b="1" dirty="0"/>
          </a:p>
          <a:p>
            <a:endParaRPr lang="en-US" sz="4600" b="1" dirty="0" smtClean="0"/>
          </a:p>
          <a:p>
            <a:endParaRPr lang="en-US" sz="4600" b="1" dirty="0"/>
          </a:p>
          <a:p>
            <a:endParaRPr lang="en-US" sz="4600" b="1" dirty="0" smtClean="0"/>
          </a:p>
          <a:p>
            <a:endParaRPr lang="en-US" sz="4600" b="1" dirty="0" smtClean="0"/>
          </a:p>
          <a:p>
            <a:endParaRPr lang="en-US" sz="3200" b="1" dirty="0"/>
          </a:p>
          <a:p>
            <a:r>
              <a:rPr lang="en-US" sz="11200" b="1" dirty="0" smtClean="0">
                <a:solidFill>
                  <a:srgbClr val="C00000"/>
                </a:solidFill>
              </a:rPr>
              <a:t>We hold these truths to be self-evident</a:t>
            </a:r>
            <a:r>
              <a:rPr lang="en-US" sz="11200" b="1" dirty="0" smtClean="0"/>
              <a:t>…</a:t>
            </a:r>
          </a:p>
          <a:p>
            <a:pPr marL="0" indent="0">
              <a:buNone/>
            </a:pPr>
            <a:endParaRPr lang="en-US" b="1" dirty="0"/>
          </a:p>
          <a:p>
            <a:pPr marL="0" indent="0">
              <a:buNone/>
            </a:pPr>
            <a:endParaRPr lang="en-US" sz="3200" b="1" dirty="0" smtClean="0"/>
          </a:p>
          <a:p>
            <a:pPr marL="0" indent="0">
              <a:buNone/>
            </a:pPr>
            <a:r>
              <a:rPr lang="en-US" sz="3200" b="1" dirty="0" smtClean="0">
                <a:solidFill>
                  <a:srgbClr val="0070C0"/>
                </a:solidFill>
              </a:rPr>
              <a:t> </a:t>
            </a:r>
            <a:endParaRPr lang="en-US" sz="3200" b="1" dirty="0">
              <a:solidFill>
                <a:srgbClr val="0070C0"/>
              </a:solidFill>
            </a:endParaRPr>
          </a:p>
        </p:txBody>
      </p:sp>
      <p:sp>
        <p:nvSpPr>
          <p:cNvPr id="4" name="Footer Placeholder 3"/>
          <p:cNvSpPr>
            <a:spLocks noGrp="1"/>
          </p:cNvSpPr>
          <p:nvPr>
            <p:ph type="ftr" sz="quarter" idx="11"/>
          </p:nvPr>
        </p:nvSpPr>
        <p:spPr/>
        <p:txBody>
          <a:bodyPr/>
          <a:lstStyle/>
          <a:p>
            <a:r>
              <a:rPr lang="en-US" smtClean="0"/>
              <a:t>US+JP IF; Soni (BNL-HET)</a:t>
            </a:r>
            <a:endParaRPr lang="en-US" dirty="0"/>
          </a:p>
        </p:txBody>
      </p:sp>
      <p:sp>
        <p:nvSpPr>
          <p:cNvPr id="5" name="Slide Number Placeholder 4"/>
          <p:cNvSpPr>
            <a:spLocks noGrp="1"/>
          </p:cNvSpPr>
          <p:nvPr>
            <p:ph type="sldNum" sz="quarter" idx="12"/>
          </p:nvPr>
        </p:nvSpPr>
        <p:spPr/>
        <p:txBody>
          <a:bodyPr/>
          <a:lstStyle/>
          <a:p>
            <a:fld id="{7200A3B2-4775-4E96-A30B-AD2D86D8F35C}" type="slidenum">
              <a:rPr lang="en-US" smtClean="0"/>
              <a:t>83</a:t>
            </a:fld>
            <a:endParaRPr lang="en-US"/>
          </a:p>
        </p:txBody>
      </p:sp>
    </p:spTree>
    <p:extLst>
      <p:ext uri="{BB962C8B-B14F-4D97-AF65-F5344CB8AC3E}">
        <p14:creationId xmlns:p14="http://schemas.microsoft.com/office/powerpoint/2010/main" val="37418716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738"/>
            <a:ext cx="11987213" cy="673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813" y="58738"/>
            <a:ext cx="11987213" cy="673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3">
            <p14:nvContentPartPr>
              <p14:cNvPr id="24" name="Ink 23"/>
              <p14:cNvContentPartPr/>
              <p14:nvPr/>
            </p14:nvContentPartPr>
            <p14:xfrm>
              <a:off x="531307" y="6001380"/>
              <a:ext cx="2018880" cy="518040"/>
            </p14:xfrm>
          </p:contentPart>
        </mc:Choice>
        <mc:Fallback xmlns="">
          <p:pic>
            <p:nvPicPr>
              <p:cNvPr id="24" name="Ink 23"/>
              <p:cNvPicPr/>
              <p:nvPr/>
            </p:nvPicPr>
            <p:blipFill>
              <a:blip r:embed="rId6"/>
              <a:stretch>
                <a:fillRect/>
              </a:stretch>
            </p:blipFill>
            <p:spPr>
              <a:xfrm>
                <a:off x="521587" y="5977620"/>
                <a:ext cx="2046960" cy="560160"/>
              </a:xfrm>
              <a:prstGeom prst="rect">
                <a:avLst/>
              </a:prstGeom>
            </p:spPr>
          </p:pic>
        </mc:Fallback>
      </mc:AlternateContent>
      <p:sp>
        <p:nvSpPr>
          <p:cNvPr id="6" name="Rectangle 5"/>
          <p:cNvSpPr/>
          <p:nvPr/>
        </p:nvSpPr>
        <p:spPr>
          <a:xfrm>
            <a:off x="2057400" y="58738"/>
            <a:ext cx="5105400" cy="627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ODE to YESTERYEARS!</a:t>
            </a:r>
          </a:p>
        </p:txBody>
      </p:sp>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3913867" y="5878770"/>
              <a:ext cx="4089600" cy="801360"/>
            </p14:xfrm>
          </p:contentPart>
        </mc:Choice>
        <mc:Fallback xmlns="">
          <p:pic>
            <p:nvPicPr>
              <p:cNvPr id="8" name="Ink 7"/>
              <p:cNvPicPr/>
              <p:nvPr/>
            </p:nvPicPr>
            <p:blipFill>
              <a:blip r:embed="rId8"/>
              <a:stretch>
                <a:fillRect/>
              </a:stretch>
            </p:blipFill>
            <p:spPr>
              <a:xfrm>
                <a:off x="3891187" y="5867250"/>
                <a:ext cx="4142880" cy="842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8" name="Ink 37"/>
              <p14:cNvContentPartPr/>
              <p14:nvPr/>
            </p14:nvContentPartPr>
            <p14:xfrm>
              <a:off x="4005307" y="3524370"/>
              <a:ext cx="360" cy="360"/>
            </p14:xfrm>
          </p:contentPart>
        </mc:Choice>
        <mc:Fallback xmlns="">
          <p:pic>
            <p:nvPicPr>
              <p:cNvPr id="38" name="Ink 37"/>
              <p:cNvPicPr/>
              <p:nvPr/>
            </p:nvPicPr>
            <p:blipFill>
              <a:blip r:embed="rId10"/>
              <a:stretch>
                <a:fillRect/>
              </a:stretch>
            </p:blipFill>
            <p:spPr>
              <a:xfrm>
                <a:off x="3981187" y="3500250"/>
                <a:ext cx="48600" cy="48600"/>
              </a:xfrm>
              <a:prstGeom prst="rect">
                <a:avLst/>
              </a:prstGeom>
            </p:spPr>
          </p:pic>
        </mc:Fallback>
      </mc:AlternateContent>
      <p:sp>
        <p:nvSpPr>
          <p:cNvPr id="3" name="Slide Number Placeholder 2"/>
          <p:cNvSpPr>
            <a:spLocks noGrp="1"/>
          </p:cNvSpPr>
          <p:nvPr>
            <p:ph type="sldNum" sz="quarter" idx="12"/>
          </p:nvPr>
        </p:nvSpPr>
        <p:spPr/>
        <p:txBody>
          <a:bodyPr/>
          <a:lstStyle/>
          <a:p>
            <a:fld id="{7200A3B2-4775-4E96-A30B-AD2D86D8F35C}" type="slidenum">
              <a:rPr lang="en-US" smtClean="0"/>
              <a:t>84</a:t>
            </a:fld>
            <a:endParaRPr lang="en-US"/>
          </a:p>
        </p:txBody>
      </p:sp>
    </p:spTree>
    <p:extLst>
      <p:ext uri="{BB962C8B-B14F-4D97-AF65-F5344CB8AC3E}">
        <p14:creationId xmlns:p14="http://schemas.microsoft.com/office/powerpoint/2010/main" val="10874486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4" name="Picture 3"/>
          <p:cNvPicPr>
            <a:picLocks noChangeAspect="1"/>
          </p:cNvPicPr>
          <p:nvPr/>
        </p:nvPicPr>
        <p:blipFill>
          <a:blip r:embed="rId2"/>
          <a:stretch>
            <a:fillRect/>
          </a:stretch>
        </p:blipFill>
        <p:spPr>
          <a:xfrm>
            <a:off x="1153471" y="665144"/>
            <a:ext cx="5634695" cy="6056331"/>
          </a:xfrm>
          <a:prstGeom prst="rect">
            <a:avLst/>
          </a:prstGeom>
        </p:spPr>
      </p:pic>
      <p:sp>
        <p:nvSpPr>
          <p:cNvPr id="5" name="Rectangle 4"/>
          <p:cNvSpPr/>
          <p:nvPr/>
        </p:nvSpPr>
        <p:spPr>
          <a:xfrm>
            <a:off x="7418232" y="1532587"/>
            <a:ext cx="3428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15922" y="-1"/>
            <a:ext cx="4742645" cy="772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 monumental experimental achievement!</a:t>
            </a:r>
            <a:endParaRPr lang="en-US" sz="3200" dirty="0"/>
          </a:p>
        </p:txBody>
      </p:sp>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6788165" y="201388"/>
              <a:ext cx="2342790" cy="3960000"/>
            </p14:xfrm>
          </p:contentPart>
        </mc:Choice>
        <mc:Fallback xmlns="">
          <p:pic>
            <p:nvPicPr>
              <p:cNvPr id="10" name="Ink 9"/>
              <p:cNvPicPr/>
              <p:nvPr/>
            </p:nvPicPr>
            <p:blipFill>
              <a:blip r:embed="rId4"/>
              <a:stretch>
                <a:fillRect/>
              </a:stretch>
            </p:blipFill>
            <p:spPr>
              <a:xfrm>
                <a:off x="9031087" y="189868"/>
                <a:ext cx="3163320" cy="3987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p14:cNvContentPartPr/>
              <p14:nvPr/>
            </p14:nvContentPartPr>
            <p14:xfrm>
              <a:off x="1067225" y="6350893"/>
              <a:ext cx="1071900" cy="142920"/>
            </p14:xfrm>
          </p:contentPart>
        </mc:Choice>
        <mc:Fallback xmlns="">
          <p:pic>
            <p:nvPicPr>
              <p:cNvPr id="13" name="Ink 12"/>
              <p:cNvPicPr/>
              <p:nvPr/>
            </p:nvPicPr>
            <p:blipFill>
              <a:blip r:embed="rId6"/>
              <a:stretch>
                <a:fillRect/>
              </a:stretch>
            </p:blipFill>
            <p:spPr>
              <a:xfrm>
                <a:off x="1401726" y="6342973"/>
                <a:ext cx="145980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p14:cNvContentPartPr/>
              <p14:nvPr/>
            </p14:nvContentPartPr>
            <p14:xfrm>
              <a:off x="224825" y="5593813"/>
              <a:ext cx="0" cy="29880"/>
            </p14:xfrm>
          </p:contentPart>
        </mc:Choice>
        <mc:Fallback xmlns="">
          <p:pic>
            <p:nvPicPr>
              <p:cNvPr id="21" name="Ink 20"/>
              <p:cNvPicPr/>
              <p:nvPr/>
            </p:nvPicPr>
            <p:blipFill>
              <a:blip r:embed="rId8"/>
              <a:stretch>
                <a:fillRect/>
              </a:stretch>
            </p:blipFill>
            <p:spPr>
              <a:xfrm>
                <a:off x="0" y="0"/>
                <a:ext cx="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 name="Ink 26"/>
              <p14:cNvContentPartPr/>
              <p14:nvPr/>
            </p14:nvContentPartPr>
            <p14:xfrm>
              <a:off x="54725" y="5365573"/>
              <a:ext cx="2129490" cy="1118520"/>
            </p14:xfrm>
          </p:contentPart>
        </mc:Choice>
        <mc:Fallback xmlns="">
          <p:pic>
            <p:nvPicPr>
              <p:cNvPr id="27" name="Ink 26"/>
              <p:cNvPicPr/>
              <p:nvPr/>
            </p:nvPicPr>
            <p:blipFill>
              <a:blip r:embed="rId10"/>
              <a:stretch>
                <a:fillRect/>
              </a:stretch>
            </p:blipFill>
            <p:spPr>
              <a:xfrm>
                <a:off x="55686" y="5348653"/>
                <a:ext cx="2863080" cy="114048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85</a:t>
            </a:fld>
            <a:endParaRPr lang="en-US"/>
          </a:p>
        </p:txBody>
      </p:sp>
    </p:spTree>
    <p:extLst>
      <p:ext uri="{BB962C8B-B14F-4D97-AF65-F5344CB8AC3E}">
        <p14:creationId xmlns:p14="http://schemas.microsoft.com/office/powerpoint/2010/main" val="22341455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58738"/>
            <a:ext cx="8724900" cy="673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84187" y="489728"/>
              <a:ext cx="8708040" cy="2017800"/>
            </p14:xfrm>
          </p:contentPart>
        </mc:Choice>
        <mc:Fallback xmlns="">
          <p:pic>
            <p:nvPicPr>
              <p:cNvPr id="6" name="Ink 5"/>
              <p:cNvPicPr/>
              <p:nvPr/>
            </p:nvPicPr>
            <p:blipFill>
              <a:blip r:embed="rId4"/>
              <a:stretch>
                <a:fillRect/>
              </a:stretch>
            </p:blipFill>
            <p:spPr>
              <a:xfrm>
                <a:off x="60427" y="469568"/>
                <a:ext cx="8760240" cy="2064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74" name="Ink 2073"/>
              <p14:cNvContentPartPr/>
              <p14:nvPr/>
            </p14:nvContentPartPr>
            <p14:xfrm>
              <a:off x="6187267" y="4801088"/>
              <a:ext cx="2881440" cy="650520"/>
            </p14:xfrm>
          </p:contentPart>
        </mc:Choice>
        <mc:Fallback xmlns="">
          <p:pic>
            <p:nvPicPr>
              <p:cNvPr id="2074" name="Ink 2073"/>
              <p:cNvPicPr/>
              <p:nvPr/>
            </p:nvPicPr>
            <p:blipFill>
              <a:blip r:embed="rId6"/>
              <a:stretch>
                <a:fillRect/>
              </a:stretch>
            </p:blipFill>
            <p:spPr>
              <a:xfrm>
                <a:off x="6163507" y="4768328"/>
                <a:ext cx="2931120" cy="70164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86</a:t>
            </a:fld>
            <a:endParaRPr lang="en-US"/>
          </a:p>
        </p:txBody>
      </p:sp>
    </p:spTree>
    <p:extLst>
      <p:ext uri="{BB962C8B-B14F-4D97-AF65-F5344CB8AC3E}">
        <p14:creationId xmlns:p14="http://schemas.microsoft.com/office/powerpoint/2010/main" val="36597618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58738"/>
            <a:ext cx="8724900" cy="673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6616747" y="1327808"/>
              <a:ext cx="1924200" cy="2225520"/>
            </p14:xfrm>
          </p:contentPart>
        </mc:Choice>
        <mc:Fallback xmlns="">
          <p:pic>
            <p:nvPicPr>
              <p:cNvPr id="10" name="Ink 9"/>
              <p:cNvPicPr/>
              <p:nvPr/>
            </p:nvPicPr>
            <p:blipFill>
              <a:blip r:embed="rId4"/>
              <a:stretch>
                <a:fillRect/>
              </a:stretch>
            </p:blipFill>
            <p:spPr>
              <a:xfrm>
                <a:off x="6589027" y="1301528"/>
                <a:ext cx="1973520" cy="227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2" name="Ink 61"/>
              <p14:cNvContentPartPr/>
              <p14:nvPr/>
            </p14:nvContentPartPr>
            <p14:xfrm>
              <a:off x="143947" y="541568"/>
              <a:ext cx="1933560" cy="1131120"/>
            </p14:xfrm>
          </p:contentPart>
        </mc:Choice>
        <mc:Fallback xmlns="">
          <p:pic>
            <p:nvPicPr>
              <p:cNvPr id="62" name="Ink 61"/>
              <p:cNvPicPr/>
              <p:nvPr/>
            </p:nvPicPr>
            <p:blipFill>
              <a:blip r:embed="rId6"/>
              <a:stretch>
                <a:fillRect/>
              </a:stretch>
            </p:blipFill>
            <p:spPr>
              <a:xfrm>
                <a:off x="125947" y="519248"/>
                <a:ext cx="1978920" cy="1175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79" name="Ink 3078"/>
              <p14:cNvContentPartPr/>
              <p14:nvPr/>
            </p14:nvContentPartPr>
            <p14:xfrm>
              <a:off x="4043467" y="3329048"/>
              <a:ext cx="360" cy="360"/>
            </p14:xfrm>
          </p:contentPart>
        </mc:Choice>
        <mc:Fallback xmlns="">
          <p:pic>
            <p:nvPicPr>
              <p:cNvPr id="3079" name="Ink 3078"/>
              <p:cNvPicPr/>
              <p:nvPr/>
            </p:nvPicPr>
            <p:blipFill>
              <a:blip r:embed="rId8"/>
              <a:stretch>
                <a:fillRect/>
              </a:stretch>
            </p:blipFill>
            <p:spPr>
              <a:xfrm>
                <a:off x="4019347" y="3304928"/>
                <a:ext cx="48600" cy="4860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87</a:t>
            </a:fld>
            <a:endParaRPr lang="en-US"/>
          </a:p>
        </p:txBody>
      </p:sp>
    </p:spTree>
    <p:extLst>
      <p:ext uri="{BB962C8B-B14F-4D97-AF65-F5344CB8AC3E}">
        <p14:creationId xmlns:p14="http://schemas.microsoft.com/office/powerpoint/2010/main" val="2806126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1544638"/>
            <a:ext cx="6210300" cy="376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9600" y="228600"/>
            <a:ext cx="7620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In many LQ models for anomalies, e.g. </a:t>
            </a:r>
            <a:r>
              <a:rPr lang="en-US" sz="2200" b="1" dirty="0" err="1" smtClean="0"/>
              <a:t>Bauer+Neubert</a:t>
            </a:r>
            <a:r>
              <a:rPr lang="en-US" sz="2200" b="1" dirty="0" smtClean="0"/>
              <a:t>, Mandal et al, ADS’-RPV3</a:t>
            </a:r>
          </a:p>
          <a:p>
            <a:pPr algn="ctr"/>
            <a:r>
              <a:rPr lang="en-US" sz="2200" b="1" dirty="0" smtClean="0"/>
              <a:t>B=&gt;K mu tau and or </a:t>
            </a:r>
            <a:r>
              <a:rPr lang="en-US" sz="2200" b="1" dirty="0" err="1" smtClean="0"/>
              <a:t>Bs</a:t>
            </a:r>
            <a:r>
              <a:rPr lang="en-US" sz="2200" b="1" dirty="0" smtClean="0"/>
              <a:t>=&gt;tau </a:t>
            </a:r>
            <a:r>
              <a:rPr lang="en-US" sz="2200" b="1" dirty="0" err="1" smtClean="0"/>
              <a:t>tau</a:t>
            </a:r>
            <a:r>
              <a:rPr lang="en-US" sz="2200" b="1" dirty="0" smtClean="0"/>
              <a:t> enhanced </a:t>
            </a:r>
            <a:endParaRPr lang="en-US" sz="2200" b="1" dirty="0"/>
          </a:p>
        </p:txBody>
      </p:sp>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784747" y="5268570"/>
              <a:ext cx="7881120" cy="1306080"/>
            </p14:xfrm>
          </p:contentPart>
        </mc:Choice>
        <mc:Fallback xmlns="">
          <p:pic>
            <p:nvPicPr>
              <p:cNvPr id="10" name="Ink 9"/>
              <p:cNvPicPr/>
              <p:nvPr/>
            </p:nvPicPr>
            <p:blipFill>
              <a:blip r:embed="rId5"/>
              <a:stretch>
                <a:fillRect/>
              </a:stretch>
            </p:blipFill>
            <p:spPr>
              <a:xfrm>
                <a:off x="763147" y="5243370"/>
                <a:ext cx="7920720" cy="1354320"/>
              </a:xfrm>
              <a:prstGeom prst="rect">
                <a:avLst/>
              </a:prstGeom>
            </p:spPr>
          </p:pic>
        </mc:Fallback>
      </mc:AlternateContent>
      <p:sp>
        <p:nvSpPr>
          <p:cNvPr id="5" name="Slide Number Placeholder 4"/>
          <p:cNvSpPr>
            <a:spLocks noGrp="1"/>
          </p:cNvSpPr>
          <p:nvPr>
            <p:ph type="sldNum" sz="quarter" idx="12"/>
          </p:nvPr>
        </p:nvSpPr>
        <p:spPr/>
        <p:txBody>
          <a:bodyPr/>
          <a:lstStyle/>
          <a:p>
            <a:fld id="{7200A3B2-4775-4E96-A30B-AD2D86D8F35C}" type="slidenum">
              <a:rPr lang="en-US" smtClean="0"/>
              <a:t>88</a:t>
            </a:fld>
            <a:endParaRPr lang="en-US"/>
          </a:p>
        </p:txBody>
      </p:sp>
    </p:spTree>
    <p:extLst>
      <p:ext uri="{BB962C8B-B14F-4D97-AF65-F5344CB8AC3E}">
        <p14:creationId xmlns:p14="http://schemas.microsoft.com/office/powerpoint/2010/main" val="36928854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II. </a:t>
            </a:r>
            <a:r>
              <a:rPr lang="en-US" b="1" dirty="0" smtClean="0"/>
              <a:t>tau =&gt; Ks pi^- nu on and off the lattice</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Motivation ……</a:t>
            </a:r>
          </a:p>
          <a:p>
            <a:r>
              <a:rPr lang="en-US" b="1" dirty="0"/>
              <a:t>t</a:t>
            </a:r>
            <a:r>
              <a:rPr lang="en-US" b="1" dirty="0" smtClean="0"/>
              <a:t>au plays a central role in indications of LUV from semi-</a:t>
            </a:r>
            <a:r>
              <a:rPr lang="en-US" b="1" dirty="0" err="1" smtClean="0"/>
              <a:t>leptonic</a:t>
            </a:r>
            <a:r>
              <a:rPr lang="en-US" b="1" dirty="0" smtClean="0"/>
              <a:t> charge current RD(*) anomaly</a:t>
            </a:r>
          </a:p>
          <a:p>
            <a:r>
              <a:rPr lang="en-US" b="1" dirty="0" smtClean="0"/>
              <a:t>If these indications of new physics become a reality, then naturalness arguments strongly suggest the new physics will entail also a new</a:t>
            </a:r>
          </a:p>
          <a:p>
            <a:pPr marL="0" indent="0">
              <a:buNone/>
            </a:pPr>
            <a:r>
              <a:rPr lang="en-US" b="1" dirty="0" smtClean="0"/>
              <a:t>CP-odd phase.</a:t>
            </a:r>
          </a:p>
          <a:p>
            <a:pPr marL="0" indent="0">
              <a:buNone/>
            </a:pPr>
            <a:r>
              <a:rPr lang="en-US" b="1" dirty="0"/>
              <a:t> </a:t>
            </a:r>
            <a:r>
              <a:rPr lang="en-US" b="1" dirty="0" smtClean="0"/>
              <a:t>  tau =&gt; Ks pi^+ nu is an excellent final state for experimental study and a good candidate for BSM phase  or not</a:t>
            </a: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541060" y="5634758"/>
              <a:ext cx="2913480" cy="821880"/>
            </p14:xfrm>
          </p:contentPart>
        </mc:Choice>
        <mc:Fallback xmlns="">
          <p:pic>
            <p:nvPicPr>
              <p:cNvPr id="9" name="Ink 8"/>
              <p:cNvPicPr/>
              <p:nvPr/>
            </p:nvPicPr>
            <p:blipFill>
              <a:blip r:embed="rId3"/>
              <a:stretch>
                <a:fillRect/>
              </a:stretch>
            </p:blipFill>
            <p:spPr>
              <a:xfrm>
                <a:off x="5531700" y="5621438"/>
                <a:ext cx="2933280" cy="852480"/>
              </a:xfrm>
              <a:prstGeom prst="rect">
                <a:avLst/>
              </a:prstGeom>
            </p:spPr>
          </p:pic>
        </mc:Fallback>
      </mc:AlternateContent>
      <p:sp>
        <p:nvSpPr>
          <p:cNvPr id="6" name="Slide Number Placeholder 5"/>
          <p:cNvSpPr>
            <a:spLocks noGrp="1"/>
          </p:cNvSpPr>
          <p:nvPr>
            <p:ph type="sldNum" sz="quarter" idx="12"/>
          </p:nvPr>
        </p:nvSpPr>
        <p:spPr/>
        <p:txBody>
          <a:bodyPr/>
          <a:lstStyle/>
          <a:p>
            <a:fld id="{7200A3B2-4775-4E96-A30B-AD2D86D8F35C}" type="slidenum">
              <a:rPr lang="en-US" smtClean="0"/>
              <a:t>89</a:t>
            </a:fld>
            <a:endParaRPr lang="en-US"/>
          </a:p>
        </p:txBody>
      </p:sp>
    </p:spTree>
    <p:extLst>
      <p:ext uri="{BB962C8B-B14F-4D97-AF65-F5344CB8AC3E}">
        <p14:creationId xmlns:p14="http://schemas.microsoft.com/office/powerpoint/2010/main" val="1497612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chance in a very long time of possible sightings of NP</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9</a:t>
            </a:fld>
            <a:endParaRPr lang="en-US"/>
          </a:p>
        </p:txBody>
      </p:sp>
    </p:spTree>
    <p:extLst>
      <p:ext uri="{BB962C8B-B14F-4D97-AF65-F5344CB8AC3E}">
        <p14:creationId xmlns:p14="http://schemas.microsoft.com/office/powerpoint/2010/main" val="17798453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noAutofit/>
          </a:bodyPr>
          <a:lstStyle/>
          <a:p>
            <a:r>
              <a:rPr lang="en-US" sz="3000" b="1" dirty="0" smtClean="0"/>
              <a:t>Can test for BSM also via CP-conserving observables </a:t>
            </a:r>
            <a:endParaRPr lang="en-US" sz="3000" b="1" dirty="0"/>
          </a:p>
        </p:txBody>
      </p:sp>
      <p:sp>
        <p:nvSpPr>
          <p:cNvPr id="3" name="Content Placeholder 2"/>
          <p:cNvSpPr>
            <a:spLocks noGrp="1"/>
          </p:cNvSpPr>
          <p:nvPr>
            <p:ph idx="1"/>
          </p:nvPr>
        </p:nvSpPr>
        <p:spPr>
          <a:xfrm>
            <a:off x="457200" y="1371600"/>
            <a:ext cx="8229600" cy="4754563"/>
          </a:xfrm>
        </p:spPr>
        <p:txBody>
          <a:bodyPr>
            <a:normAutofit fontScale="85000" lnSpcReduction="20000"/>
          </a:bodyPr>
          <a:lstStyle/>
          <a:p>
            <a:endParaRPr lang="en-US" dirty="0" smtClean="0"/>
          </a:p>
          <a:p>
            <a:r>
              <a:rPr lang="en-US" b="1" dirty="0" smtClean="0"/>
              <a:t>Select a FS where [CP conserving observables] like rate or differential distributions can be calculated precisely…</a:t>
            </a:r>
          </a:p>
          <a:p>
            <a:r>
              <a:rPr lang="en-US" b="1" dirty="0" smtClean="0"/>
              <a:t>Usually use of lattice to calculates mass /rates, I find boring and stay away as they are not my primary interest…[</a:t>
            </a:r>
            <a:r>
              <a:rPr lang="en-US" b="1" dirty="0" err="1" smtClean="0"/>
              <a:t>i</a:t>
            </a:r>
            <a:r>
              <a:rPr lang="en-US" b="1" dirty="0" smtClean="0"/>
              <a:t> can look up PDG]</a:t>
            </a:r>
          </a:p>
          <a:p>
            <a:endParaRPr lang="en-US" dirty="0"/>
          </a:p>
          <a:p>
            <a:r>
              <a:rPr lang="en-US" b="1" dirty="0" smtClean="0"/>
              <a:t>But a good example is tau =&gt; Ks pi^+ nu total or partial rate, or Ks pi invariant mass distribution; in the SM this can be calculated PRECISELY using lattice [and to some extent off the lattice methodology]</a:t>
            </a:r>
            <a:endParaRPr lang="en-US" b="1" dirty="0"/>
          </a:p>
        </p:txBody>
      </p:sp>
      <p:sp>
        <p:nvSpPr>
          <p:cNvPr id="5" name="Footer Placeholder 4"/>
          <p:cNvSpPr>
            <a:spLocks noGrp="1"/>
          </p:cNvSpPr>
          <p:nvPr>
            <p:ph type="ftr" sz="quarter" idx="11"/>
          </p:nvPr>
        </p:nvSpPr>
        <p:spPr/>
        <p:txBody>
          <a:bodyPr/>
          <a:lstStyle/>
          <a:p>
            <a:r>
              <a:rPr lang="en-US" smtClean="0"/>
              <a:t>US+JP IF; Soni (BNL-HET)</a:t>
            </a:r>
            <a:endParaRPr lang="en-US"/>
          </a:p>
        </p:txBody>
      </p:sp>
      <p:sp>
        <p:nvSpPr>
          <p:cNvPr id="4" name="Slide Number Placeholder 3"/>
          <p:cNvSpPr>
            <a:spLocks noGrp="1"/>
          </p:cNvSpPr>
          <p:nvPr>
            <p:ph type="sldNum" sz="quarter" idx="12"/>
          </p:nvPr>
        </p:nvSpPr>
        <p:spPr/>
        <p:txBody>
          <a:bodyPr/>
          <a:lstStyle/>
          <a:p>
            <a:fld id="{7200A3B2-4775-4E96-A30B-AD2D86D8F35C}" type="slidenum">
              <a:rPr lang="en-US" smtClean="0"/>
              <a:t>90</a:t>
            </a:fld>
            <a:endParaRPr lang="en-US"/>
          </a:p>
        </p:txBody>
      </p:sp>
    </p:spTree>
    <p:extLst>
      <p:ext uri="{BB962C8B-B14F-4D97-AF65-F5344CB8AC3E}">
        <p14:creationId xmlns:p14="http://schemas.microsoft.com/office/powerpoint/2010/main" val="12467452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a:t>Search for NP via redundant precise measurements &amp; precise lattice </a:t>
            </a:r>
            <a:r>
              <a:rPr lang="en-US" sz="2600" dirty="0" smtClean="0"/>
              <a:t> </a:t>
            </a:r>
            <a:r>
              <a:rPr lang="en-US" sz="2600" dirty="0"/>
              <a:t>studies via the </a:t>
            </a:r>
            <a:r>
              <a:rPr lang="en-US" sz="2600" dirty="0" smtClean="0"/>
              <a:t>UT; lattice on-going eps’ effort ; progress in non-local, LD, Matrix elements &amp; some new applications</a:t>
            </a:r>
            <a:endParaRPr lang="en-US" sz="2600"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dirty="0"/>
          </a:p>
        </p:txBody>
      </p:sp>
      <p:sp>
        <p:nvSpPr>
          <p:cNvPr id="6" name="Slide Number Placeholder 5"/>
          <p:cNvSpPr>
            <a:spLocks noGrp="1"/>
          </p:cNvSpPr>
          <p:nvPr>
            <p:ph type="sldNum" sz="quarter" idx="12"/>
          </p:nvPr>
        </p:nvSpPr>
        <p:spPr/>
        <p:txBody>
          <a:bodyPr/>
          <a:lstStyle/>
          <a:p>
            <a:fld id="{7200A3B2-4775-4E96-A30B-AD2D86D8F35C}" type="slidenum">
              <a:rPr lang="en-US" smtClean="0"/>
              <a:t>91</a:t>
            </a:fld>
            <a:endParaRPr lang="en-US"/>
          </a:p>
        </p:txBody>
      </p:sp>
    </p:spTree>
    <p:extLst>
      <p:ext uri="{BB962C8B-B14F-4D97-AF65-F5344CB8AC3E}">
        <p14:creationId xmlns:p14="http://schemas.microsoft.com/office/powerpoint/2010/main" val="19075489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63563"/>
            <a:ext cx="8882063" cy="572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6682042" y="29610"/>
              <a:ext cx="1985760" cy="487800"/>
            </p14:xfrm>
          </p:contentPart>
        </mc:Choice>
        <mc:Fallback xmlns="">
          <p:pic>
            <p:nvPicPr>
              <p:cNvPr id="8" name="Ink 7"/>
              <p:cNvPicPr/>
              <p:nvPr/>
            </p:nvPicPr>
            <p:blipFill>
              <a:blip r:embed="rId4"/>
              <a:stretch>
                <a:fillRect/>
              </a:stretch>
            </p:blipFill>
            <p:spPr>
              <a:xfrm>
                <a:off x="6662962" y="13410"/>
                <a:ext cx="2017800" cy="52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6633735" y="1169558"/>
              <a:ext cx="1333440" cy="794160"/>
            </p14:xfrm>
          </p:contentPart>
        </mc:Choice>
        <mc:Fallback xmlns="">
          <p:pic>
            <p:nvPicPr>
              <p:cNvPr id="9" name="Ink 8"/>
              <p:cNvPicPr/>
              <p:nvPr/>
            </p:nvPicPr>
            <p:blipFill>
              <a:blip r:embed="rId6"/>
              <a:stretch>
                <a:fillRect/>
              </a:stretch>
            </p:blipFill>
            <p:spPr>
              <a:xfrm>
                <a:off x="6616455" y="1149038"/>
                <a:ext cx="1361880" cy="842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p14:cNvContentPartPr/>
              <p14:nvPr/>
            </p14:nvContentPartPr>
            <p14:xfrm>
              <a:off x="234405" y="4691708"/>
              <a:ext cx="2049480" cy="1253520"/>
            </p14:xfrm>
          </p:contentPart>
        </mc:Choice>
        <mc:Fallback xmlns="">
          <p:pic>
            <p:nvPicPr>
              <p:cNvPr id="18" name="Ink 17"/>
              <p:cNvPicPr/>
              <p:nvPr/>
            </p:nvPicPr>
            <p:blipFill>
              <a:blip r:embed="rId8"/>
              <a:stretch>
                <a:fillRect/>
              </a:stretch>
            </p:blipFill>
            <p:spPr>
              <a:xfrm>
                <a:off x="214965" y="4667948"/>
                <a:ext cx="2096280" cy="129996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92</a:t>
            </a:fld>
            <a:endParaRPr lang="en-US"/>
          </a:p>
        </p:txBody>
      </p:sp>
    </p:spTree>
    <p:extLst>
      <p:ext uri="{BB962C8B-B14F-4D97-AF65-F5344CB8AC3E}">
        <p14:creationId xmlns:p14="http://schemas.microsoft.com/office/powerpoint/2010/main" val="30490033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Incomplete Sample of refs.</a:t>
            </a:r>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229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33601"/>
            <a:ext cx="71247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86000" y="1305342"/>
            <a:ext cx="4572000" cy="369332"/>
          </a:xfrm>
          <a:prstGeom prst="rect">
            <a:avLst/>
          </a:prstGeom>
        </p:spPr>
        <p:txBody>
          <a:bodyPr>
            <a:spAutoFit/>
          </a:bodyPr>
          <a:lstStyle/>
          <a:p>
            <a:endParaRPr lang="en-US" b="1"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3276601"/>
            <a:ext cx="8953500" cy="32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7200A3B2-4775-4E96-A30B-AD2D86D8F35C}" type="slidenum">
              <a:rPr lang="en-US" smtClean="0"/>
              <a:t>93</a:t>
            </a:fld>
            <a:endParaRPr lang="en-US"/>
          </a:p>
        </p:txBody>
      </p:sp>
    </p:spTree>
    <p:extLst>
      <p:ext uri="{BB962C8B-B14F-4D97-AF65-F5344CB8AC3E}">
        <p14:creationId xmlns:p14="http://schemas.microsoft.com/office/powerpoint/2010/main" val="29796943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dirty="0" smtClean="0"/>
              <a:t>These anomalies in near future, &lt;~3 </a:t>
            </a:r>
            <a:r>
              <a:rPr lang="en-US" sz="3200" b="1" dirty="0" err="1" smtClean="0"/>
              <a:t>yrs</a:t>
            </a:r>
            <a:endParaRPr lang="en-US" sz="3200" b="1" dirty="0"/>
          </a:p>
        </p:txBody>
      </p:sp>
      <p:sp>
        <p:nvSpPr>
          <p:cNvPr id="3" name="Content Placeholder 2"/>
          <p:cNvSpPr>
            <a:spLocks noGrp="1"/>
          </p:cNvSpPr>
          <p:nvPr>
            <p:ph idx="1"/>
          </p:nvPr>
        </p:nvSpPr>
        <p:spPr>
          <a:xfrm>
            <a:off x="457200" y="1143000"/>
            <a:ext cx="8229600" cy="4983163"/>
          </a:xfrm>
        </p:spPr>
        <p:txBody>
          <a:bodyPr>
            <a:normAutofit fontScale="92500"/>
          </a:bodyPr>
          <a:lstStyle/>
          <a:p>
            <a:r>
              <a:rPr lang="en-US" sz="2800" b="1" dirty="0" smtClean="0"/>
              <a:t>Although stated significance of each of the 3 anomalies is over 3 sigma, have reservations in each case; so not yet compelling</a:t>
            </a:r>
          </a:p>
          <a:p>
            <a:r>
              <a:rPr lang="en-US" sz="2800" b="1" dirty="0"/>
              <a:t>On RD(*), RK(*) expect significant </a:t>
            </a:r>
            <a:r>
              <a:rPr lang="en-US" sz="2800" b="1" dirty="0" smtClean="0"/>
              <a:t>progress (including possible discoveries!)  </a:t>
            </a:r>
            <a:r>
              <a:rPr lang="en-US" sz="2800" b="1" dirty="0"/>
              <a:t>from </a:t>
            </a:r>
            <a:r>
              <a:rPr lang="en-US" sz="2800" b="1" dirty="0" err="1"/>
              <a:t>LHCb</a:t>
            </a:r>
            <a:r>
              <a:rPr lang="en-US" sz="2800" b="1" dirty="0"/>
              <a:t> Runs </a:t>
            </a:r>
            <a:r>
              <a:rPr lang="en-US" sz="2800" b="1" dirty="0" smtClean="0"/>
              <a:t>1+2 and/or Belle-II </a:t>
            </a:r>
            <a:r>
              <a:rPr lang="en-US" sz="2800" b="1" dirty="0"/>
              <a:t>may be </a:t>
            </a:r>
            <a:r>
              <a:rPr lang="en-US" sz="2800" b="1" dirty="0" smtClean="0"/>
              <a:t>with ~5 </a:t>
            </a:r>
            <a:r>
              <a:rPr lang="en-US" sz="2800" b="1" dirty="0"/>
              <a:t>/</a:t>
            </a:r>
            <a:r>
              <a:rPr lang="en-US" sz="2800" b="1" dirty="0" smtClean="0"/>
              <a:t>ab coupled with </a:t>
            </a:r>
            <a:endParaRPr lang="en-US" sz="2800" b="1" dirty="0"/>
          </a:p>
          <a:p>
            <a:pPr marL="0" indent="0">
              <a:buNone/>
            </a:pPr>
            <a:r>
              <a:rPr lang="en-US" sz="2800" b="1" dirty="0"/>
              <a:t>   </a:t>
            </a:r>
            <a:r>
              <a:rPr lang="en-US" sz="2800" b="1" dirty="0" smtClean="0"/>
              <a:t> </a:t>
            </a:r>
            <a:r>
              <a:rPr lang="en-US" sz="2800" b="1" dirty="0"/>
              <a:t>further refinements from lattice</a:t>
            </a:r>
          </a:p>
          <a:p>
            <a:r>
              <a:rPr lang="en-US" sz="2800" b="1" dirty="0"/>
              <a:t>On g-2, </a:t>
            </a:r>
            <a:r>
              <a:rPr lang="en-US" sz="2800" b="1" dirty="0" err="1"/>
              <a:t>fermilab</a:t>
            </a:r>
            <a:r>
              <a:rPr lang="en-US" sz="2800" b="1" dirty="0"/>
              <a:t> should have finished </a:t>
            </a:r>
            <a:r>
              <a:rPr lang="en-US" sz="2800" b="1" dirty="0" err="1" smtClean="0"/>
              <a:t>analysys</a:t>
            </a:r>
            <a:endParaRPr lang="en-US" sz="2800" b="1" dirty="0"/>
          </a:p>
          <a:p>
            <a:pPr marL="0" indent="0">
              <a:buNone/>
            </a:pPr>
            <a:r>
              <a:rPr lang="en-US" sz="2800" b="1" dirty="0"/>
              <a:t>     of over X2 compared  to original BNL; also expect lattice reduction of errors by another factor of 2 to </a:t>
            </a:r>
            <a:r>
              <a:rPr lang="en-US" sz="2800" b="1" dirty="0" smtClean="0"/>
              <a:t>3 soon</a:t>
            </a:r>
            <a:endParaRPr lang="en-US" sz="2800" b="1" dirty="0"/>
          </a:p>
          <a:p>
            <a:r>
              <a:rPr lang="en-US" b="1" dirty="0" smtClean="0"/>
              <a:t>Outcome uncertain in so far as NP is concerned</a:t>
            </a:r>
            <a:endParaRPr lang="en-US" b="1"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94</a:t>
            </a:fld>
            <a:endParaRPr lang="en-US"/>
          </a:p>
        </p:txBody>
      </p:sp>
    </p:spTree>
    <p:extLst>
      <p:ext uri="{BB962C8B-B14F-4D97-AF65-F5344CB8AC3E}">
        <p14:creationId xmlns:p14="http://schemas.microsoft.com/office/powerpoint/2010/main" val="32925178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341438"/>
          </a:xfrm>
        </p:spPr>
        <p:txBody>
          <a:bodyPr>
            <a:normAutofit/>
          </a:bodyPr>
          <a:lstStyle/>
          <a:p>
            <a:r>
              <a:rPr lang="en-US" sz="3200" b="1" dirty="0" err="1" smtClean="0"/>
              <a:t>Reg</a:t>
            </a:r>
            <a:r>
              <a:rPr lang="en-US" sz="3200" b="1" dirty="0" smtClean="0"/>
              <a:t> multi-body modes</a:t>
            </a:r>
            <a:endParaRPr lang="en-US" sz="3200" b="1"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r>
              <a:rPr lang="en-US" b="1" dirty="0" smtClean="0"/>
              <a:t>2 body modes only allow PRA and these are severely restricted by CPT</a:t>
            </a:r>
          </a:p>
          <a:p>
            <a:r>
              <a:rPr lang="en-US" b="1" dirty="0" smtClean="0"/>
              <a:t>3 body modes allow in addition, e.g. energy asymmetries….these </a:t>
            </a:r>
            <a:r>
              <a:rPr lang="en-US" b="1" dirty="0" err="1" smtClean="0"/>
              <a:t>asyms</a:t>
            </a:r>
            <a:r>
              <a:rPr lang="en-US" b="1" dirty="0" smtClean="0"/>
              <a:t> can be a lot bigger than PRA as </a:t>
            </a:r>
            <a:r>
              <a:rPr lang="en-US" b="1" dirty="0" err="1" smtClean="0"/>
              <a:t>rescattering</a:t>
            </a:r>
            <a:r>
              <a:rPr lang="en-US" b="1" dirty="0" smtClean="0"/>
              <a:t> of states onto themselves can give rise to energy </a:t>
            </a:r>
            <a:r>
              <a:rPr lang="en-US" b="1" dirty="0" err="1" smtClean="0"/>
              <a:t>asyms</a:t>
            </a:r>
            <a:r>
              <a:rPr lang="en-US" b="1" dirty="0" smtClean="0"/>
              <a:t> [unlike PRA]</a:t>
            </a:r>
          </a:p>
          <a:p>
            <a:r>
              <a:rPr lang="en-US" b="1" dirty="0" smtClean="0"/>
              <a:t>4 (or more) bodies allow also TCA; these do NOT require FS phases as they are CP-odd, TN-odd </a:t>
            </a:r>
            <a:r>
              <a:rPr lang="en-US" b="1" dirty="0" err="1" smtClean="0"/>
              <a:t>observables..see</a:t>
            </a:r>
            <a:r>
              <a:rPr lang="en-US" b="1" dirty="0" smtClean="0"/>
              <a:t> Atwood, Bar-shalom, </a:t>
            </a:r>
            <a:r>
              <a:rPr lang="en-US" b="1" dirty="0" err="1" smtClean="0"/>
              <a:t>Eilam</a:t>
            </a:r>
            <a:r>
              <a:rPr lang="en-US" b="1" dirty="0" smtClean="0"/>
              <a:t> +AS, Phys Report’01</a:t>
            </a:r>
          </a:p>
          <a:p>
            <a:endParaRPr lang="en-US" dirty="0"/>
          </a:p>
        </p:txBody>
      </p:sp>
      <p:sp>
        <p:nvSpPr>
          <p:cNvPr id="4" name="Footer Placeholder 3"/>
          <p:cNvSpPr>
            <a:spLocks noGrp="1"/>
          </p:cNvSpPr>
          <p:nvPr>
            <p:ph type="ftr" sz="quarter" idx="11"/>
          </p:nvPr>
        </p:nvSpPr>
        <p:spPr/>
        <p:txBody>
          <a:bodyPr/>
          <a:lstStyle/>
          <a:p>
            <a:r>
              <a:rPr lang="en-US" smtClean="0"/>
              <a:t>US+JP IF; Soni (BNL-HET)</a:t>
            </a:r>
            <a:endParaRPr lang="en-US"/>
          </a:p>
        </p:txBody>
      </p:sp>
      <p:sp>
        <p:nvSpPr>
          <p:cNvPr id="6" name="Slide Number Placeholder 5"/>
          <p:cNvSpPr>
            <a:spLocks noGrp="1"/>
          </p:cNvSpPr>
          <p:nvPr>
            <p:ph type="sldNum" sz="quarter" idx="12"/>
          </p:nvPr>
        </p:nvSpPr>
        <p:spPr/>
        <p:txBody>
          <a:bodyPr/>
          <a:lstStyle/>
          <a:p>
            <a:fld id="{7200A3B2-4775-4E96-A30B-AD2D86D8F35C}" type="slidenum">
              <a:rPr lang="en-US" smtClean="0"/>
              <a:t>95</a:t>
            </a:fld>
            <a:endParaRPr lang="en-US"/>
          </a:p>
        </p:txBody>
      </p:sp>
    </p:spTree>
    <p:extLst>
      <p:ext uri="{BB962C8B-B14F-4D97-AF65-F5344CB8AC3E}">
        <p14:creationId xmlns:p14="http://schemas.microsoft.com/office/powerpoint/2010/main" val="10471498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66688"/>
            <a:ext cx="8696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7225987" y="2586143"/>
              <a:ext cx="1429920" cy="1141560"/>
            </p14:xfrm>
          </p:contentPart>
        </mc:Choice>
        <mc:Fallback xmlns="">
          <p:pic>
            <p:nvPicPr>
              <p:cNvPr id="8" name="Ink 7"/>
              <p:cNvPicPr/>
              <p:nvPr/>
            </p:nvPicPr>
            <p:blipFill>
              <a:blip r:embed="rId4"/>
              <a:stretch>
                <a:fillRect/>
              </a:stretch>
            </p:blipFill>
            <p:spPr>
              <a:xfrm>
                <a:off x="7209787" y="2569223"/>
                <a:ext cx="1459800" cy="117288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96</a:t>
            </a:fld>
            <a:endParaRPr lang="en-US"/>
          </a:p>
        </p:txBody>
      </p:sp>
    </p:spTree>
    <p:extLst>
      <p:ext uri="{BB962C8B-B14F-4D97-AF65-F5344CB8AC3E}">
        <p14:creationId xmlns:p14="http://schemas.microsoft.com/office/powerpoint/2010/main" val="34229402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143000"/>
            <a:ext cx="6164263"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200A3B2-4775-4E96-A30B-AD2D86D8F35C}" type="slidenum">
              <a:rPr lang="en-US" smtClean="0"/>
              <a:t>97</a:t>
            </a:fld>
            <a:endParaRPr lang="en-US"/>
          </a:p>
        </p:txBody>
      </p:sp>
    </p:spTree>
    <p:extLst>
      <p:ext uri="{BB962C8B-B14F-4D97-AF65-F5344CB8AC3E}">
        <p14:creationId xmlns:p14="http://schemas.microsoft.com/office/powerpoint/2010/main" val="35100431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79819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67200"/>
            <a:ext cx="779145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200A3B2-4775-4E96-A30B-AD2D86D8F35C}" type="slidenum">
              <a:rPr lang="en-US" smtClean="0"/>
              <a:t>98</a:t>
            </a:fld>
            <a:endParaRPr lang="en-US"/>
          </a:p>
        </p:txBody>
      </p:sp>
    </p:spTree>
    <p:extLst>
      <p:ext uri="{BB962C8B-B14F-4D97-AF65-F5344CB8AC3E}">
        <p14:creationId xmlns:p14="http://schemas.microsoft.com/office/powerpoint/2010/main" val="32885186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US+JP IF; Soni (BNL-HET)</a:t>
            </a: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452438"/>
            <a:ext cx="592455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146820" y="1287758"/>
              <a:ext cx="1366200" cy="711000"/>
            </p14:xfrm>
          </p:contentPart>
        </mc:Choice>
        <mc:Fallback xmlns="">
          <p:pic>
            <p:nvPicPr>
              <p:cNvPr id="7" name="Ink 6"/>
              <p:cNvPicPr/>
              <p:nvPr/>
            </p:nvPicPr>
            <p:blipFill>
              <a:blip r:embed="rId4"/>
              <a:stretch>
                <a:fillRect/>
              </a:stretch>
            </p:blipFill>
            <p:spPr>
              <a:xfrm>
                <a:off x="136740" y="1276598"/>
                <a:ext cx="1385640" cy="73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p14:cNvContentPartPr/>
              <p14:nvPr/>
            </p14:nvContentPartPr>
            <p14:xfrm>
              <a:off x="7042260" y="1753598"/>
              <a:ext cx="1283400" cy="577080"/>
            </p14:xfrm>
          </p:contentPart>
        </mc:Choice>
        <mc:Fallback xmlns="">
          <p:pic>
            <p:nvPicPr>
              <p:cNvPr id="19" name="Ink 18"/>
              <p:cNvPicPr/>
              <p:nvPr/>
            </p:nvPicPr>
            <p:blipFill>
              <a:blip r:embed="rId6"/>
              <a:stretch>
                <a:fillRect/>
              </a:stretch>
            </p:blipFill>
            <p:spPr>
              <a:xfrm>
                <a:off x="7030380" y="1742438"/>
                <a:ext cx="1300680" cy="601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Ink 31"/>
              <p14:cNvContentPartPr/>
              <p14:nvPr/>
            </p14:nvContentPartPr>
            <p14:xfrm>
              <a:off x="6509460" y="4185758"/>
              <a:ext cx="1381680" cy="673200"/>
            </p14:xfrm>
          </p:contentPart>
        </mc:Choice>
        <mc:Fallback xmlns="">
          <p:pic>
            <p:nvPicPr>
              <p:cNvPr id="32" name="Ink 31"/>
              <p:cNvPicPr/>
              <p:nvPr/>
            </p:nvPicPr>
            <p:blipFill>
              <a:blip r:embed="rId8"/>
              <a:stretch>
                <a:fillRect/>
              </a:stretch>
            </p:blipFill>
            <p:spPr>
              <a:xfrm>
                <a:off x="6496140" y="4173518"/>
                <a:ext cx="1406160" cy="698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6" name="Ink 35"/>
              <p14:cNvContentPartPr/>
              <p14:nvPr/>
            </p14:nvContentPartPr>
            <p14:xfrm>
              <a:off x="2085420" y="191198"/>
              <a:ext cx="5918400" cy="394920"/>
            </p14:xfrm>
          </p:contentPart>
        </mc:Choice>
        <mc:Fallback xmlns="">
          <p:pic>
            <p:nvPicPr>
              <p:cNvPr id="36" name="Ink 35"/>
              <p:cNvPicPr/>
              <p:nvPr/>
            </p:nvPicPr>
            <p:blipFill>
              <a:blip r:embed="rId10"/>
              <a:stretch>
                <a:fillRect/>
              </a:stretch>
            </p:blipFill>
            <p:spPr>
              <a:xfrm>
                <a:off x="2073540" y="181118"/>
                <a:ext cx="5936040" cy="416520"/>
              </a:xfrm>
              <a:prstGeom prst="rect">
                <a:avLst/>
              </a:prstGeom>
            </p:spPr>
          </p:pic>
        </mc:Fallback>
      </mc:AlternateContent>
      <p:sp>
        <p:nvSpPr>
          <p:cNvPr id="4" name="Slide Number Placeholder 3"/>
          <p:cNvSpPr>
            <a:spLocks noGrp="1"/>
          </p:cNvSpPr>
          <p:nvPr>
            <p:ph type="sldNum" sz="quarter" idx="12"/>
          </p:nvPr>
        </p:nvSpPr>
        <p:spPr/>
        <p:txBody>
          <a:bodyPr/>
          <a:lstStyle/>
          <a:p>
            <a:fld id="{7200A3B2-4775-4E96-A30B-AD2D86D8F35C}" type="slidenum">
              <a:rPr lang="en-US" smtClean="0"/>
              <a:t>99</a:t>
            </a:fld>
            <a:endParaRPr lang="en-US"/>
          </a:p>
        </p:txBody>
      </p:sp>
    </p:spTree>
    <p:extLst>
      <p:ext uri="{BB962C8B-B14F-4D97-AF65-F5344CB8AC3E}">
        <p14:creationId xmlns:p14="http://schemas.microsoft.com/office/powerpoint/2010/main" val="1104916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55295</TotalTime>
  <Words>4784</Words>
  <Application>Microsoft Office PowerPoint</Application>
  <PresentationFormat>On-screen Show (4:3)</PresentationFormat>
  <Paragraphs>666</Paragraphs>
  <Slides>127</Slides>
  <Notes>9</Notes>
  <HiddenSlides>0</HiddenSlides>
  <MMClips>0</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Office Theme</vt:lpstr>
      <vt:lpstr>IF &amp; the lattice Amarjit Soni, BNL-HET 03/25/19 US-Japan IF meeting@BNL</vt:lpstr>
      <vt:lpstr>outline</vt:lpstr>
      <vt:lpstr>Physics is an experimental science</vt:lpstr>
      <vt:lpstr>Importance of the “IF”: score card</vt:lpstr>
      <vt:lpstr>An important  message from the tree-level CC anomaly [RD(*)]</vt:lpstr>
      <vt:lpstr>Focus just on 1 outstanding question of our times</vt:lpstr>
      <vt:lpstr>CP violation</vt:lpstr>
      <vt:lpstr>Search for BSM-phase: Multi-prong</vt:lpstr>
      <vt:lpstr>Best chance in a very long time of possible sightings of NP</vt:lpstr>
      <vt:lpstr>PowerPoint Presentation</vt:lpstr>
      <vt:lpstr>PowerPoint Presentation</vt:lpstr>
      <vt:lpstr>PowerPoint Presentation</vt:lpstr>
      <vt:lpstr>PowerPoint Presentation</vt:lpstr>
      <vt:lpstr>PowerPoint Presentation</vt:lpstr>
      <vt:lpstr>PowerPoint Presentation</vt:lpstr>
      <vt:lpstr>Possible sightings of new physics</vt:lpstr>
      <vt:lpstr> </vt:lpstr>
      <vt:lpstr>Simple ex. Of DCP in B-Physics: Tree-Penguin Interference </vt:lpstr>
      <vt:lpstr>A great personal treat; thanks to  LHCb </vt:lpstr>
      <vt:lpstr>PowerPoint Presentation</vt:lpstr>
      <vt:lpstr>PowerPoint Presentation</vt:lpstr>
      <vt:lpstr>Charm system is unique</vt:lpstr>
      <vt:lpstr>Tree vs penguin</vt:lpstr>
      <vt:lpstr>In charm decays the tree rules!</vt:lpstr>
      <vt:lpstr>I. Optimizing search strategies for DIR-CP in charm decays</vt:lpstr>
      <vt:lpstr>Bearing all that in mind, Let’s stare some more at c-penguin</vt:lpstr>
      <vt:lpstr>Partial rate asymmetry</vt:lpstr>
      <vt:lpstr>PowerPoint Presentation</vt:lpstr>
      <vt:lpstr>PowerPoint Presentation</vt:lpstr>
      <vt:lpstr>RBC-UKQCD phases WIP</vt:lpstr>
      <vt:lpstr>Understanding ΔACP dir</vt:lpstr>
      <vt:lpstr>PowerPoint Presentation</vt:lpstr>
      <vt:lpstr>PowerPoint Presentation</vt:lpstr>
      <vt:lpstr>PowerPoint Presentation</vt:lpstr>
      <vt:lpstr>PowerPoint Presentation</vt:lpstr>
      <vt:lpstr>SM expectation…DCP</vt:lpstr>
      <vt:lpstr>PowerPoint Presentation</vt:lpstr>
      <vt:lpstr>PowerPoint Presentation</vt:lpstr>
      <vt:lpstr>Summary on charm CP</vt:lpstr>
      <vt:lpstr>Lattice &amp; the IF</vt:lpstr>
      <vt:lpstr>PowerPoint Presentation</vt:lpstr>
      <vt:lpstr>PowerPoint Presentation</vt:lpstr>
      <vt:lpstr>PowerPoint Presentation</vt:lpstr>
      <vt:lpstr>PowerPoint Presentation</vt:lpstr>
      <vt:lpstr>PowerPoint Presentation</vt:lpstr>
      <vt:lpstr>PowerPoint Presentation</vt:lpstr>
      <vt:lpstr>Non-local matrix elements evaluation….1st application to B(D)(s) -physics</vt:lpstr>
      <vt:lpstr>Testing LUV in the era of Belle-II</vt:lpstr>
      <vt:lpstr>Radiative leptonic decays of heavy-light mesons</vt:lpstr>
      <vt:lpstr>PowerPoint Presentation</vt:lpstr>
      <vt:lpstr>PowerPoint Presentation</vt:lpstr>
      <vt:lpstr>PowerPoint Presentation</vt:lpstr>
      <vt:lpstr>PowerPoint Presentation</vt:lpstr>
      <vt:lpstr>PowerPoint Presentation</vt:lpstr>
      <vt:lpstr>PowerPoint Presentation</vt:lpstr>
      <vt:lpstr>We  hope to have results of 1st lattice calculation of l nu gamma as a function of photon energy in the near future for B+  and for Ds</vt:lpstr>
      <vt:lpstr>Possible new physics opportunities in tau’s</vt:lpstr>
      <vt:lpstr>PowerPoint Presentation</vt:lpstr>
      <vt:lpstr>PowerPoint Presentation</vt:lpstr>
      <vt:lpstr>LQ Revival Circa 2018</vt:lpstr>
      <vt:lpstr>PowerPoint Presentation</vt:lpstr>
      <vt:lpstr>PowerPoint Presentation</vt:lpstr>
      <vt:lpstr>PowerPoint Presentation</vt:lpstr>
      <vt:lpstr>Possible NP in tau=&gt; Ks pi nu</vt:lpstr>
      <vt:lpstr>PowerPoint Presentation</vt:lpstr>
      <vt:lpstr>PowerPoint Presentation</vt:lpstr>
      <vt:lpstr>Because of heightened interests in LQ’s</vt:lpstr>
      <vt:lpstr>High hopes for IF next ~ 5 years</vt:lpstr>
      <vt:lpstr>Summary + take home mssgs (2 pages)</vt:lpstr>
      <vt:lpstr>Take home mssgs</vt:lpstr>
      <vt:lpstr>xtras</vt:lpstr>
      <vt:lpstr>Improvements in lattice Ꜫ’ determination underway for past ~3 years</vt:lpstr>
      <vt:lpstr>PowerPoint Presentation</vt:lpstr>
      <vt:lpstr>parenthetically</vt:lpstr>
      <vt:lpstr>PowerPoint Presentation</vt:lpstr>
      <vt:lpstr>PowerPoint Presentation</vt:lpstr>
      <vt:lpstr>PowerPoint Presentation</vt:lpstr>
      <vt:lpstr>PowerPoint Presentation</vt:lpstr>
      <vt:lpstr>PowerPoint Presentation</vt:lpstr>
      <vt:lpstr>PowerPoint Presentation</vt:lpstr>
      <vt:lpstr>Measurement reach of  Asymms</vt:lpstr>
      <vt:lpstr>LFV</vt:lpstr>
      <vt:lpstr>Contrarian/Complementary view</vt:lpstr>
      <vt:lpstr>PowerPoint Presentation</vt:lpstr>
      <vt:lpstr>PowerPoint Presentation</vt:lpstr>
      <vt:lpstr>PowerPoint Presentation</vt:lpstr>
      <vt:lpstr>PowerPoint Presentation</vt:lpstr>
      <vt:lpstr>PowerPoint Presentation</vt:lpstr>
      <vt:lpstr>II. tau =&gt; Ks pi^- nu on and off the lattice</vt:lpstr>
      <vt:lpstr>Can test for BSM also via CP-conserving observables </vt:lpstr>
      <vt:lpstr>Search for NP via redundant precise measurements &amp; precise lattice  studies via the UT; lattice on-going eps’ effort ; progress in non-local, LD, Matrix elements &amp; some new applications</vt:lpstr>
      <vt:lpstr>PowerPoint Presentation</vt:lpstr>
      <vt:lpstr>Incomplete Sample of refs.</vt:lpstr>
      <vt:lpstr>These anomalies in near future, &lt;~3 yrs</vt:lpstr>
      <vt:lpstr>Reg multi-body modes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Improved strategy for DCP</vt:lpstr>
      <vt:lpstr>PowerPoint Presentation</vt:lpstr>
      <vt:lpstr>3  g &amp; New Physics</vt:lpstr>
      <vt:lpstr>Strategy to  enhance charm-CP </vt:lpstr>
      <vt:lpstr>4th rule</vt:lpstr>
      <vt:lpstr>CP studies in b=&gt;c [D,D*..] tau nu </vt:lpstr>
      <vt:lpstr>More Opportunities in tau</vt:lpstr>
      <vt:lpstr>PowerPoint Presentation</vt:lpstr>
      <vt:lpstr>PowerPoint Presentation</vt:lpstr>
      <vt:lpstr>PowerPoint Presentation</vt:lpstr>
      <vt:lpstr>PowerPoint Presentation</vt:lpstr>
      <vt:lpstr>Possible new physics opportunities in tau’s</vt:lpstr>
      <vt:lpstr>PowerPoint Presentation</vt:lpstr>
      <vt:lpstr>PowerPoint Presentation</vt:lpstr>
      <vt:lpstr>Strong [i.e. CP-conserving] FS interaction phases</vt:lpstr>
      <vt:lpstr>LQ Revival Circa 2018</vt:lpstr>
      <vt:lpstr>In charm decays the tree rules!</vt:lpstr>
      <vt:lpstr>StarEing more at charmimg penguins</vt:lpstr>
      <vt:lpstr>PowerPoint Presentation</vt:lpstr>
      <vt:lpstr>Why BK is needed?</vt:lpstr>
      <vt:lpstr>Many possible decay channels</vt:lpstr>
      <vt:lpstr>PowerPoint Presentation</vt:lpstr>
      <vt:lpstr>Mixing induced CP in radiative exc. B decays [Atwood, Gronau + AS, PRL’97;  Atwood, Gershon, Hazumi +AS, PRD’05]</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physics opportunities @ Belle-II</dc:title>
  <dc:creator>Amarjit Soni</dc:creator>
  <cp:lastModifiedBy>Amarjit Soni</cp:lastModifiedBy>
  <cp:revision>403</cp:revision>
  <cp:lastPrinted>2019-02-16T02:30:45Z</cp:lastPrinted>
  <dcterms:created xsi:type="dcterms:W3CDTF">2018-10-31T23:58:23Z</dcterms:created>
  <dcterms:modified xsi:type="dcterms:W3CDTF">2019-03-25T14:45:03Z</dcterms:modified>
</cp:coreProperties>
</file>