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40" d="100"/>
          <a:sy n="40" d="100"/>
        </p:scale>
        <p:origin x="1830" y="11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C421E-5E13-4FB6-B4BE-218481CC3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61A4A8-B998-4C7D-8F08-8A0810CC30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B8E6B-4C67-409F-BDC5-0D08D86BB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35CB-4E6A-48DA-9DF4-CDCAB2E95DB9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9B7D1-E9E2-452C-97B2-24F4441E5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10C7C-5A28-47CA-916D-5EDB0D1E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9C1-D6EF-4A2B-8D77-4075AC6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B5005-63E8-4E75-8B85-CE806B6BD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5CCF8-E875-4399-A69C-7C11AE2B4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775CA-2213-4801-969C-431330ABE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35CB-4E6A-48DA-9DF4-CDCAB2E95DB9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081A6-ABDA-407C-AE30-D115990A0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0CBB1-5AD0-4752-860B-A8E7D8F14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9C1-D6EF-4A2B-8D77-4075AC6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0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46AD7F-DA43-45F8-9110-76C46A2FFC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1394CB-884F-446A-8E3E-AE0D333D3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C6BC8-5057-41EC-8D7E-C16BC1883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35CB-4E6A-48DA-9DF4-CDCAB2E95DB9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12691-7F58-4618-A1FF-321266BFC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81AFE-0E57-49CF-A063-71E82E5A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9C1-D6EF-4A2B-8D77-4075AC6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1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F7253-62F3-4638-8666-C255C050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06092-DCDD-4F70-BE03-323A306F8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78308-E643-429A-A901-FBC5F6BFC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35CB-4E6A-48DA-9DF4-CDCAB2E95DB9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0E191-7D53-4C15-9B75-9B2AE5304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D3231-18C5-4608-8E93-3CAAF3D4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9C1-D6EF-4A2B-8D77-4075AC6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6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E9E8F-EDC4-4D20-8F59-CEE0D5B25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C46B0-6DC9-4B8B-B1DD-D9940D719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D55F1-47E3-4807-AC5B-81495CB4D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35CB-4E6A-48DA-9DF4-CDCAB2E95DB9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7D8C9-A6E7-4C2B-8BA0-FA763348F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894F4-9964-4BD6-8EB3-C47D2AE73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9C1-D6EF-4A2B-8D77-4075AC6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57500-9160-450C-AA09-7E0CFDD1A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CB1E0-3458-4CCC-B26E-A833E2CD42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79ECA3-F47A-4915-B8C3-379559B15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90259E-27FD-497A-B130-872BAF653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35CB-4E6A-48DA-9DF4-CDCAB2E95DB9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BA243-899B-4B8D-A80D-3A38DEF9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522F0-EC55-4FB2-9A49-A38310FE3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9C1-D6EF-4A2B-8D77-4075AC6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5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FE59D-FDD3-4CB5-84D8-B580E2B62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54828-0663-4D4D-A525-AD65ABBFE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DF8354-99C7-4FAA-9214-76EECC0F2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4BB7E0-9C19-4CE3-84C4-B76E2B416A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F0D50D-C6F1-459A-9901-76B2FB14EC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DCC0E9-5D66-4838-A8C8-E3B343C47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35CB-4E6A-48DA-9DF4-CDCAB2E95DB9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4CD36C-6850-4FC0-B836-6B5F720E4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7F66FC-A543-470B-A02B-1D1CAD707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9C1-D6EF-4A2B-8D77-4075AC6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5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355F1-80D2-4D91-8EA3-92FD4BB73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776113-796B-4324-8783-5B17263E7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35CB-4E6A-48DA-9DF4-CDCAB2E95DB9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31FC0-0FDC-46ED-A427-055B63F9A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285F36-FD9C-457A-8527-B8730BBBA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9C1-D6EF-4A2B-8D77-4075AC6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3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8B2637-59DE-4ACD-9A47-93CEAF391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35CB-4E6A-48DA-9DF4-CDCAB2E95DB9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C51185-C17B-46D7-A22F-1F780229D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894E85-A657-4226-A942-01A7F794A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9C1-D6EF-4A2B-8D77-4075AC6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5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EEB9A-3397-40B0-B263-2593142E6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725AA-7001-4FDB-B4C3-408BE502E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A74CD3-C454-4742-9CF2-25E76B48D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4A498-99C4-4986-B298-118F716E3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35CB-4E6A-48DA-9DF4-CDCAB2E95DB9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71684-754F-46DE-8B7B-98CCC1357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4B139-C696-4A69-81B8-8752A6F91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9C1-D6EF-4A2B-8D77-4075AC6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4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791B0-DD8C-447D-80DE-5D5F35E29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1BE587-A85A-4E3D-9CE0-D82894FED1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91CB9B-D031-47BC-8C25-160A117A9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D1FDC3-20AA-407D-AF71-C042846FF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35CB-4E6A-48DA-9DF4-CDCAB2E95DB9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64567C-6D54-457B-B245-8ADCBC591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FB969-C818-466E-B68C-04116617F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69C1-D6EF-4A2B-8D77-4075AC6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5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3180F1-38DC-4DE4-98D0-899272E8C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A3323-7600-4720-AB6E-0CA3A728A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D9948-EB05-4B93-90F3-6384DDC7F6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C35CB-4E6A-48DA-9DF4-CDCAB2E95DB9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354FB-37E8-4575-8DAF-1B24E913A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31798-0296-4FE4-8D08-E577648BC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E69C1-D6EF-4A2B-8D77-4075AC6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2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sieve\AppData\Local\Packages\Microsoft.Office.OneNote_8wekyb3d8bbwe\TempState\msohtmlclip\clip_image001.png">
            <a:extLst>
              <a:ext uri="{FF2B5EF4-FFF2-40B4-BE49-F238E27FC236}">
                <a16:creationId xmlns:a16="http://schemas.microsoft.com/office/drawing/2014/main" id="{EF8380AB-847C-41AC-87F7-ADFF9F6C1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33" y="1440725"/>
            <a:ext cx="10362734" cy="39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80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7769EF3-37C0-444F-9D1C-49E8C67C6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425" y="466725"/>
            <a:ext cx="6153150" cy="592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84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065DF3-2247-4B90-B9A3-0D0B308EF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66675"/>
            <a:ext cx="9220200" cy="67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925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sieve\AppData\Local\Packages\Microsoft.Office.OneNote_8wekyb3d8bbwe\TempState\msohtmlclip\clip_image001.png">
            <a:extLst>
              <a:ext uri="{FF2B5EF4-FFF2-40B4-BE49-F238E27FC236}">
                <a16:creationId xmlns:a16="http://schemas.microsoft.com/office/drawing/2014/main" id="{B97DF741-7035-4064-BC25-9C9BC794B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719" y="472477"/>
            <a:ext cx="9358563" cy="591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897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sieve\AppData\Local\Packages\Microsoft.Office.OneNote_8wekyb3d8bbwe\TempState\msohtmlclip\clip_image001.png">
            <a:extLst>
              <a:ext uri="{FF2B5EF4-FFF2-40B4-BE49-F238E27FC236}">
                <a16:creationId xmlns:a16="http://schemas.microsoft.com/office/drawing/2014/main" id="{DCE1397F-3C59-4198-A9CE-759EB1B6B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432" y="346451"/>
            <a:ext cx="9577137" cy="616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727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sieve\AppData\Local\Packages\Microsoft.Office.OneNote_8wekyb3d8bbwe\TempState\msohtmlclip\clip_image001.png">
            <a:extLst>
              <a:ext uri="{FF2B5EF4-FFF2-40B4-BE49-F238E27FC236}">
                <a16:creationId xmlns:a16="http://schemas.microsoft.com/office/drawing/2014/main" id="{9518CAB6-9D0E-4E2F-98F1-5D4ECE35C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31" y="445684"/>
            <a:ext cx="10578738" cy="596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440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Sievert</dc:creator>
  <cp:lastModifiedBy>Matthew Sievert</cp:lastModifiedBy>
  <cp:revision>2</cp:revision>
  <dcterms:created xsi:type="dcterms:W3CDTF">2019-08-01T23:28:03Z</dcterms:created>
  <dcterms:modified xsi:type="dcterms:W3CDTF">2019-08-01T23:36:58Z</dcterms:modified>
</cp:coreProperties>
</file>