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5" r:id="rId2"/>
    <p:sldId id="316" r:id="rId3"/>
    <p:sldId id="318" r:id="rId4"/>
    <p:sldId id="335" r:id="rId5"/>
    <p:sldId id="336" r:id="rId6"/>
    <p:sldId id="329" r:id="rId7"/>
    <p:sldId id="332" r:id="rId8"/>
    <p:sldId id="333" r:id="rId9"/>
    <p:sldId id="337" r:id="rId10"/>
    <p:sldId id="331" r:id="rId11"/>
    <p:sldId id="320" r:id="rId12"/>
    <p:sldId id="321" r:id="rId13"/>
    <p:sldId id="324" r:id="rId14"/>
    <p:sldId id="330" r:id="rId15"/>
    <p:sldId id="328" r:id="rId16"/>
    <p:sldId id="338" r:id="rId17"/>
    <p:sldId id="344" r:id="rId18"/>
    <p:sldId id="339" r:id="rId19"/>
    <p:sldId id="342" r:id="rId20"/>
    <p:sldId id="343" r:id="rId21"/>
    <p:sldId id="340" r:id="rId22"/>
    <p:sldId id="341" r:id="rId23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heiss, Carl" initials="SC" lastIdx="0" clrIdx="0">
    <p:extLst>
      <p:ext uri="{19B8F6BF-5375-455C-9EA6-DF929625EA0E}">
        <p15:presenceInfo xmlns:p15="http://schemas.microsoft.com/office/powerpoint/2012/main" userId="S-1-5-21-1161782291-1150951755-378935785-8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44" autoAdjust="0"/>
  </p:normalViewPr>
  <p:slideViewPr>
    <p:cSldViewPr>
      <p:cViewPr varScale="1">
        <p:scale>
          <a:sx n="134" d="100"/>
          <a:sy n="134" d="100"/>
        </p:scale>
        <p:origin x="34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4/8/2019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3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3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7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6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0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0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2.0 Amps/sec to 2000 Amps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1.5 Amps/sec to 4830 Amps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Slow Discharge took 1 hour</a:t>
            </a:r>
          </a:p>
        </p:txBody>
      </p:sp>
    </p:spTree>
    <p:extLst>
      <p:ext uri="{BB962C8B-B14F-4D97-AF65-F5344CB8AC3E}">
        <p14:creationId xmlns:p14="http://schemas.microsoft.com/office/powerpoint/2010/main" val="60071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2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24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2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8478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SC MAGNET POWER SUPPLY AND CONTROLS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Carl Schultheiss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PS Control Page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1E9F680-1D4C-4BEF-8F03-4E0D03D5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69" y="1200150"/>
            <a:ext cx="4073662" cy="3394075"/>
          </a:xfrm>
        </p:spPr>
      </p:pic>
    </p:spTree>
    <p:extLst>
      <p:ext uri="{BB962C8B-B14F-4D97-AF65-F5344CB8AC3E}">
        <p14:creationId xmlns:p14="http://schemas.microsoft.com/office/powerpoint/2010/main" val="3815728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Supply and Energy Dump Resistor moved to 1008B.</a:t>
            </a:r>
          </a:p>
          <a:p>
            <a:pPr lvl="1"/>
            <a:r>
              <a:rPr lang="en-US" b="0" dirty="0"/>
              <a:t>Not in final position, depends on the final design of water-cooled bus.</a:t>
            </a:r>
          </a:p>
          <a:p>
            <a:pPr lvl="1"/>
            <a:r>
              <a:rPr lang="en-US" b="0" dirty="0"/>
              <a:t>Quench Detector rack will be in 1008B, near the power supply.</a:t>
            </a:r>
          </a:p>
          <a:p>
            <a:r>
              <a:rPr lang="en-US" dirty="0"/>
              <a:t>New Quench Detector Calculation Engine is under design.</a:t>
            </a:r>
          </a:p>
          <a:p>
            <a:pPr lvl="1"/>
            <a:r>
              <a:rPr lang="en-US" b="0" dirty="0"/>
              <a:t>Prototype planned by 2021.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Water-cooled Bus</a:t>
            </a:r>
          </a:p>
          <a:p>
            <a:r>
              <a:rPr lang="en-US" dirty="0"/>
              <a:t>Cable Tray</a:t>
            </a:r>
          </a:p>
          <a:p>
            <a:r>
              <a:rPr lang="en-US" dirty="0"/>
              <a:t>Electrical Distribution</a:t>
            </a:r>
          </a:p>
          <a:p>
            <a:r>
              <a:rPr lang="en-US" dirty="0"/>
              <a:t>Quench Detector Calculation Engine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High Field Test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" y="1045963"/>
            <a:ext cx="8229600" cy="3823693"/>
          </a:xfrm>
        </p:spPr>
        <p:txBody>
          <a:bodyPr/>
          <a:lstStyle/>
          <a:p>
            <a:r>
              <a:rPr lang="en-US" dirty="0"/>
              <a:t>Completed the High Field Test.</a:t>
            </a:r>
          </a:p>
          <a:p>
            <a:pPr lvl="1"/>
            <a:r>
              <a:rPr lang="en-US" b="0" dirty="0"/>
              <a:t>Operated magnet at 4830 Amps</a:t>
            </a:r>
          </a:p>
          <a:p>
            <a:pPr marL="457200" lvl="1" indent="0">
              <a:buNone/>
            </a:pPr>
            <a:r>
              <a:rPr lang="en-US" b="0" dirty="0"/>
              <a:t>     105% of operational current (4596 Amps).</a:t>
            </a:r>
          </a:p>
          <a:p>
            <a:pPr lvl="1"/>
            <a:r>
              <a:rPr lang="en-US" b="0" dirty="0"/>
              <a:t>Proved Quench Detector Operation</a:t>
            </a:r>
          </a:p>
          <a:p>
            <a:pPr lvl="2"/>
            <a:r>
              <a:rPr lang="en-US" b="0" dirty="0"/>
              <a:t>Established quench limits, 50 mV</a:t>
            </a:r>
          </a:p>
          <a:p>
            <a:pPr lvl="2"/>
            <a:r>
              <a:rPr lang="en-US" b="0" dirty="0"/>
              <a:t>Tested quench interlocks </a:t>
            </a:r>
          </a:p>
          <a:p>
            <a:pPr lvl="3"/>
            <a:r>
              <a:rPr lang="en-US" b="0" dirty="0"/>
              <a:t>Fast Discharge</a:t>
            </a:r>
          </a:p>
          <a:p>
            <a:pPr lvl="3"/>
            <a:r>
              <a:rPr lang="en-US" b="0" dirty="0"/>
              <a:t>Slow Discharge</a:t>
            </a:r>
          </a:p>
          <a:p>
            <a:pPr lvl="1"/>
            <a:r>
              <a:rPr lang="en-US" b="0" dirty="0"/>
              <a:t>Measured Inductances, Inner 1.081 H, Outer 1.112 H</a:t>
            </a:r>
          </a:p>
          <a:p>
            <a:pPr lvl="1"/>
            <a:r>
              <a:rPr lang="en-US" b="0" dirty="0"/>
              <a:t>Measured Gas-Cooled Leads’ flow-rate requirement</a:t>
            </a:r>
          </a:p>
          <a:p>
            <a:pPr marL="457200" lvl="1" indent="0">
              <a:buNone/>
            </a:pPr>
            <a:r>
              <a:rPr lang="en-US" b="0" dirty="0"/>
              <a:t>     0.32 g/sec at 105%.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High Field Test Results</a:t>
            </a: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EC9CFB2-BB59-46BE-B273-93323C15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31" y="1046163"/>
            <a:ext cx="4563014" cy="3659187"/>
          </a:xfrm>
        </p:spPr>
      </p:pic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Issues and Concerns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Quench Detector Calculation Engine.</a:t>
            </a:r>
          </a:p>
          <a:p>
            <a:pPr lvl="1"/>
            <a:r>
              <a:rPr lang="en-US" b="0" dirty="0"/>
              <a:t>NI system was not fast enough to do all the calculations we wanted.</a:t>
            </a:r>
          </a:p>
          <a:p>
            <a:pPr lvl="1"/>
            <a:r>
              <a:rPr lang="en-US" b="0" dirty="0"/>
              <a:t>Make the </a:t>
            </a:r>
            <a:r>
              <a:rPr lang="en-US" b="0" dirty="0" err="1"/>
              <a:t>sPhenix</a:t>
            </a:r>
            <a:r>
              <a:rPr lang="en-US" b="0" dirty="0"/>
              <a:t> Quench Detector a satellite of the new RHIC QD.</a:t>
            </a:r>
          </a:p>
          <a:p>
            <a:pPr lvl="1"/>
            <a:r>
              <a:rPr lang="en-US" b="0" dirty="0"/>
              <a:t>Working on prototype, it should be ready 2021.</a:t>
            </a:r>
          </a:p>
          <a:p>
            <a:r>
              <a:rPr lang="en-US" dirty="0"/>
              <a:t>Voltage Taps VT10 and VT11</a:t>
            </a:r>
          </a:p>
          <a:p>
            <a:pPr lvl="1"/>
            <a:r>
              <a:rPr lang="en-US" b="0" dirty="0"/>
              <a:t>VT11 opened during cooldown</a:t>
            </a:r>
          </a:p>
          <a:p>
            <a:pPr lvl="1"/>
            <a:r>
              <a:rPr lang="en-US" b="0" dirty="0"/>
              <a:t>VT10 opened during test at 2800 Amps on 2/9/2018</a:t>
            </a:r>
          </a:p>
          <a:p>
            <a:pPr lvl="1"/>
            <a:r>
              <a:rPr lang="en-US" b="0" dirty="0"/>
              <a:t>Rerouting wiring to connector at bottom of chimney</a:t>
            </a:r>
          </a:p>
          <a:p>
            <a:pPr lvl="1"/>
            <a:r>
              <a:rPr lang="en-US" b="0" dirty="0"/>
              <a:t>Opened up “Old Doghouse” to repair VT11 and add redundant taps.</a:t>
            </a:r>
          </a:p>
          <a:p>
            <a:pPr lvl="1"/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New Doghouse SC Junction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" name="Content Placeholder 7" descr="A picture containing object, building, engine&#10;&#10;Description generated with high confidence">
            <a:extLst>
              <a:ext uri="{FF2B5EF4-FFF2-40B4-BE49-F238E27FC236}">
                <a16:creationId xmlns:a16="http://schemas.microsoft.com/office/drawing/2014/main" id="{E59FA8E7-8862-48E3-AC92-080C025ED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  <p:pic>
        <p:nvPicPr>
          <p:cNvPr id="12" name="Content Placeholder 11" descr="A picture containing indoor, food&#10;&#10;Description generated with high confidence">
            <a:extLst>
              <a:ext uri="{FF2B5EF4-FFF2-40B4-BE49-F238E27FC236}">
                <a16:creationId xmlns:a16="http://schemas.microsoft.com/office/drawing/2014/main" id="{EBA5D046-6D53-45C0-A7EE-0E0CC35A0F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2" y="1200150"/>
            <a:ext cx="2545556" cy="3394075"/>
          </a:xfrm>
        </p:spPr>
      </p:pic>
    </p:spTree>
    <p:extLst>
      <p:ext uri="{BB962C8B-B14F-4D97-AF65-F5344CB8AC3E}">
        <p14:creationId xmlns:p14="http://schemas.microsoft.com/office/powerpoint/2010/main" val="260886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Milestones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dirty="0"/>
              <a:t>2.02.04.02.01</a:t>
            </a:r>
            <a:r>
              <a:rPr lang="en-US" dirty="0"/>
              <a:t> </a:t>
            </a:r>
            <a:r>
              <a:rPr lang="en-US" b="0" dirty="0"/>
              <a:t>Install Power Supply</a:t>
            </a:r>
            <a:r>
              <a:rPr lang="en-US" dirty="0"/>
              <a:t> </a:t>
            </a:r>
            <a:r>
              <a:rPr lang="en-US" b="0" dirty="0"/>
              <a:t>at 1008B</a:t>
            </a:r>
            <a:r>
              <a:rPr lang="en-US" dirty="0"/>
              <a:t>		</a:t>
            </a:r>
            <a:r>
              <a:rPr lang="en-US" b="0" dirty="0"/>
              <a:t>3-Dec-19</a:t>
            </a:r>
            <a:r>
              <a:rPr lang="en-US" dirty="0"/>
              <a:t> </a:t>
            </a:r>
          </a:p>
          <a:p>
            <a:pPr lvl="1"/>
            <a:r>
              <a:rPr lang="en-US" b="0" dirty="0"/>
              <a:t>2.02.04.01.03</a:t>
            </a:r>
            <a:r>
              <a:rPr lang="en-US" dirty="0"/>
              <a:t> </a:t>
            </a:r>
            <a:r>
              <a:rPr lang="en-US" b="0" dirty="0"/>
              <a:t>Install PS AC/DC Cable Tray		9-Mar-20</a:t>
            </a:r>
          </a:p>
          <a:p>
            <a:pPr lvl="1"/>
            <a:r>
              <a:rPr lang="en-US" b="0" dirty="0"/>
              <a:t>2.02.04.01.03</a:t>
            </a:r>
            <a:r>
              <a:rPr lang="en-US" dirty="0"/>
              <a:t> </a:t>
            </a:r>
            <a:r>
              <a:rPr lang="en-US" b="0" dirty="0"/>
              <a:t>Install PS AC/DC Cabling</a:t>
            </a:r>
            <a:r>
              <a:rPr lang="en-US" dirty="0"/>
              <a:t> 		</a:t>
            </a:r>
            <a:r>
              <a:rPr lang="en-US" b="0" dirty="0"/>
              <a:t>23-Dec-21</a:t>
            </a:r>
          </a:p>
          <a:p>
            <a:pPr lvl="1"/>
            <a:r>
              <a:rPr lang="en-US" b="0" dirty="0"/>
              <a:t>2.02.04.02.01</a:t>
            </a:r>
            <a:r>
              <a:rPr lang="en-US" dirty="0"/>
              <a:t> </a:t>
            </a:r>
            <a:r>
              <a:rPr lang="en-US" b="0" dirty="0"/>
              <a:t>Install Power Supply</a:t>
            </a:r>
            <a:r>
              <a:rPr lang="en-US" dirty="0"/>
              <a:t> </a:t>
            </a:r>
            <a:r>
              <a:rPr lang="en-US" b="0" dirty="0"/>
              <a:t>Water Cooled Bus 	6-Apr-22</a:t>
            </a:r>
          </a:p>
          <a:p>
            <a:pPr lvl="1"/>
            <a:r>
              <a:rPr lang="en-US" b="0" dirty="0"/>
              <a:t>2.02.04.02.01</a:t>
            </a:r>
            <a:r>
              <a:rPr lang="en-US" dirty="0"/>
              <a:t> </a:t>
            </a:r>
            <a:r>
              <a:rPr lang="en-US" b="0" dirty="0"/>
              <a:t>Power Supply Testing</a:t>
            </a:r>
            <a:r>
              <a:rPr lang="en-US" dirty="0"/>
              <a:t> 			</a:t>
            </a:r>
            <a:r>
              <a:rPr lang="en-US" b="0" dirty="0"/>
              <a:t>20-Apr-22</a:t>
            </a:r>
            <a:r>
              <a:rPr lang="en-US" dirty="0"/>
              <a:t> </a:t>
            </a:r>
            <a:r>
              <a:rPr lang="en-US" b="0" dirty="0"/>
              <a:t> </a:t>
            </a:r>
            <a:r>
              <a:rPr lang="en-US" dirty="0"/>
              <a:t>  </a:t>
            </a:r>
            <a:r>
              <a:rPr lang="en-US" b="0" dirty="0"/>
              <a:t> </a:t>
            </a:r>
            <a:r>
              <a:rPr lang="en-US" dirty="0"/>
              <a:t>  </a:t>
            </a:r>
            <a:r>
              <a:rPr lang="en-US" b="0" dirty="0"/>
              <a:t> </a:t>
            </a:r>
            <a:r>
              <a:rPr lang="en-US" dirty="0"/>
              <a:t> 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3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800" dirty="0"/>
              <a:t>END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VT11 Opening		     1/12/18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" name="Content Placeholder 1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223C2C9-27CD-4A4B-995F-8DADCA323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0" y="1200150"/>
            <a:ext cx="4232419" cy="3394075"/>
          </a:xfrm>
        </p:spPr>
      </p:pic>
    </p:spTree>
    <p:extLst>
      <p:ext uri="{BB962C8B-B14F-4D97-AF65-F5344CB8AC3E}">
        <p14:creationId xmlns:p14="http://schemas.microsoft.com/office/powerpoint/2010/main" val="37694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WBS 2.02.04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Magnet PS/Controls/Quench Protection</a:t>
            </a:r>
          </a:p>
          <a:p>
            <a:r>
              <a:rPr lang="en-US" dirty="0"/>
              <a:t>SC Magnet Power Supply</a:t>
            </a:r>
          </a:p>
          <a:p>
            <a:r>
              <a:rPr lang="en-US" b="0" dirty="0"/>
              <a:t>Energy Dump Resistor</a:t>
            </a:r>
          </a:p>
          <a:p>
            <a:r>
              <a:rPr lang="en-US" dirty="0"/>
              <a:t>Quench Detector</a:t>
            </a:r>
          </a:p>
          <a:p>
            <a:r>
              <a:rPr lang="en-US" dirty="0"/>
              <a:t>Controls</a:t>
            </a:r>
          </a:p>
          <a:p>
            <a:r>
              <a:rPr lang="en-US" dirty="0"/>
              <a:t>Results of High Field Test 1/29/2018 to 2/16/2018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VT11 Reconnection    1/16/18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73F169D-6BAE-4749-8CB0-58A070110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0" y="1200150"/>
            <a:ext cx="4232419" cy="3394075"/>
          </a:xfrm>
        </p:spPr>
      </p:pic>
    </p:spTree>
    <p:extLst>
      <p:ext uri="{BB962C8B-B14F-4D97-AF65-F5344CB8AC3E}">
        <p14:creationId xmlns:p14="http://schemas.microsoft.com/office/powerpoint/2010/main" val="2981331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First Quench		     2/16/18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40F1DFB-CB2A-447A-9C4F-EA0B352BB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0" y="1200150"/>
            <a:ext cx="4232419" cy="3394075"/>
          </a:xfrm>
        </p:spPr>
      </p:pic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0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Second Quench	     2/16/18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D4E4888-12D5-466F-8D6F-B2881EB8E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0" y="1200150"/>
            <a:ext cx="4232419" cy="3394075"/>
          </a:xfrm>
        </p:spPr>
      </p:pic>
    </p:spTree>
    <p:extLst>
      <p:ext uri="{BB962C8B-B14F-4D97-AF65-F5344CB8AC3E}">
        <p14:creationId xmlns:p14="http://schemas.microsoft.com/office/powerpoint/2010/main" val="380488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Magnet 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4" name="Content Placeholder 3" descr="A close up of a map&#10;&#10;Description generated with high confidence">
            <a:extLst>
              <a:ext uri="{FF2B5EF4-FFF2-40B4-BE49-F238E27FC236}">
                <a16:creationId xmlns:a16="http://schemas.microsoft.com/office/drawing/2014/main" id="{9B04ABC4-AA89-432B-8381-573DEB75A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13" y="1200150"/>
            <a:ext cx="4494973" cy="3394075"/>
          </a:xfrm>
        </p:spPr>
      </p:pic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Power Supply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1E06B-7B2B-4EBC-A1C2-02035475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Power Supply</a:t>
            </a:r>
          </a:p>
          <a:p>
            <a:pPr marL="457200" lvl="1" indent="0">
              <a:buNone/>
            </a:pPr>
            <a:r>
              <a:rPr lang="en-US" b="0" dirty="0"/>
              <a:t>Output 20V @ 5000 Amps</a:t>
            </a:r>
          </a:p>
          <a:p>
            <a:pPr marL="457200" lvl="1" indent="0">
              <a:buNone/>
            </a:pPr>
            <a:r>
              <a:rPr lang="en-US" b="0" dirty="0"/>
              <a:t>Input 480 Vac @ 200 Amps</a:t>
            </a:r>
          </a:p>
          <a:p>
            <a:pPr marL="457200" lvl="1" indent="0">
              <a:buNone/>
            </a:pPr>
            <a:r>
              <a:rPr lang="en-US" b="0" dirty="0"/>
              <a:t>12 Pulse Star Configuration</a:t>
            </a:r>
          </a:p>
          <a:p>
            <a:pPr marL="457200" lvl="1" indent="0">
              <a:buNone/>
            </a:pPr>
            <a:r>
              <a:rPr lang="en-US" b="0" dirty="0"/>
              <a:t>Free-Wheeling Diodes</a:t>
            </a:r>
          </a:p>
          <a:p>
            <a:pPr marL="457200" lvl="1" indent="0">
              <a:buNone/>
            </a:pPr>
            <a:r>
              <a:rPr lang="en-US" b="0" dirty="0"/>
              <a:t>Water Cooled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E216BA4E-0543-46D8-8B1C-3FA81774FCC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771" y="1200150"/>
            <a:ext cx="3087458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73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C37D310-F6CF-4A39-BF06-4B74372D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Dump Resistor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66796EB-BA3B-463C-96DB-DE23F24FD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2 Contactors  6000 Amps</a:t>
            </a:r>
          </a:p>
          <a:p>
            <a:r>
              <a:rPr lang="en-US" sz="2400" dirty="0"/>
              <a:t>Water Cooled Bus</a:t>
            </a:r>
          </a:p>
          <a:p>
            <a:r>
              <a:rPr lang="en-US" sz="2400" dirty="0"/>
              <a:t>Local Controls</a:t>
            </a:r>
          </a:p>
          <a:p>
            <a:r>
              <a:rPr lang="en-US" sz="2400" dirty="0"/>
              <a:t>Local Status</a:t>
            </a:r>
          </a:p>
          <a:p>
            <a:r>
              <a:rPr lang="en-US" sz="2400" dirty="0"/>
              <a:t>Relay Logic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8748E854-0BBE-48F4-86DD-5617A3F3C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3886200" cy="34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2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Voltage Taps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73FDB41C-AE5D-4E47-AC15-34AA9E7A5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1" y="1200150"/>
            <a:ext cx="4343498" cy="3394075"/>
          </a:xfrm>
        </p:spPr>
      </p:pic>
    </p:spTree>
    <p:extLst>
      <p:ext uri="{BB962C8B-B14F-4D97-AF65-F5344CB8AC3E}">
        <p14:creationId xmlns:p14="http://schemas.microsoft.com/office/powerpoint/2010/main" val="33420493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Quench Detector 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8B6693-7F06-4ECB-B6C0-C9B9A10F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60" y="1200150"/>
            <a:ext cx="5402279" cy="3394075"/>
          </a:xfrm>
        </p:spPr>
      </p:pic>
    </p:spTree>
    <p:extLst>
      <p:ext uri="{BB962C8B-B14F-4D97-AF65-F5344CB8AC3E}">
        <p14:creationId xmlns:p14="http://schemas.microsoft.com/office/powerpoint/2010/main" val="10079005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QD System Front End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9AC8-AB73-4294-A402-03C90DB6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6" y="1015008"/>
            <a:ext cx="8229600" cy="3766542"/>
          </a:xfrm>
        </p:spPr>
        <p:txBody>
          <a:bodyPr/>
          <a:lstStyle/>
          <a:p>
            <a:r>
              <a:rPr lang="en-US" dirty="0"/>
              <a:t>Copy RHIC Quench Detector Front End</a:t>
            </a:r>
          </a:p>
          <a:p>
            <a:r>
              <a:rPr lang="en-US" dirty="0"/>
              <a:t>Voltage Clamp</a:t>
            </a:r>
          </a:p>
          <a:p>
            <a:pPr lvl="1"/>
            <a:r>
              <a:rPr lang="en-US" b="0" dirty="0"/>
              <a:t>Designed for 300 V, exponential decay with a time constant of 32.25 seconds. (L/R = 2.193 H / 68 </a:t>
            </a:r>
            <a:r>
              <a:rPr lang="en-US" b="0" dirty="0" err="1"/>
              <a:t>mOhm</a:t>
            </a:r>
            <a:r>
              <a:rPr lang="en-US" b="0" dirty="0"/>
              <a:t>)</a:t>
            </a:r>
          </a:p>
          <a:p>
            <a:r>
              <a:rPr lang="en-US" dirty="0"/>
              <a:t>Open Lead Detection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Gains</a:t>
            </a:r>
          </a:p>
          <a:p>
            <a:pPr lvl="1"/>
            <a:r>
              <a:rPr lang="en-US" b="0" dirty="0"/>
              <a:t>Gain of 10 for superconducting busses, gas-cooled leads, and flex bus</a:t>
            </a:r>
          </a:p>
          <a:p>
            <a:pPr lvl="1"/>
            <a:r>
              <a:rPr lang="en-US" b="0" dirty="0"/>
              <a:t>Dual Gains of 0.5/0.030 for magnet coils and total magnet voltage</a:t>
            </a:r>
          </a:p>
          <a:p>
            <a:pPr marL="457200" lvl="1" indent="0">
              <a:buNone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69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Quench Detector</a:t>
            </a:r>
          </a:p>
        </p:txBody>
      </p:sp>
      <p:pic>
        <p:nvPicPr>
          <p:cNvPr id="8" name="Content Placeholder 7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0B1752A8-FA1B-425D-8B96-0206B96C0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2" y="1200150"/>
            <a:ext cx="2545556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F4211-557D-4B6D-8D39-687AFBCD8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22 Voltage Tap Channels</a:t>
            </a:r>
          </a:p>
          <a:p>
            <a:r>
              <a:rPr lang="en-US" dirty="0"/>
              <a:t>5 Aux Input Channels</a:t>
            </a:r>
          </a:p>
          <a:p>
            <a:pPr lvl="1"/>
            <a:r>
              <a:rPr lang="en-US" b="0" dirty="0"/>
              <a:t>Magnet Current</a:t>
            </a:r>
          </a:p>
          <a:p>
            <a:pPr lvl="1"/>
            <a:r>
              <a:rPr lang="en-US" b="0" dirty="0"/>
              <a:t>PS Current</a:t>
            </a:r>
          </a:p>
          <a:p>
            <a:pPr lvl="1"/>
            <a:r>
              <a:rPr lang="en-US" b="0" dirty="0"/>
              <a:t>PS Voltage</a:t>
            </a:r>
          </a:p>
          <a:p>
            <a:pPr lvl="1"/>
            <a:r>
              <a:rPr lang="en-US" b="0" dirty="0"/>
              <a:t>Ground Current</a:t>
            </a:r>
          </a:p>
          <a:p>
            <a:pPr lvl="1"/>
            <a:r>
              <a:rPr lang="en-US" b="0" dirty="0"/>
              <a:t>Dump Resistor Voltage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66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615</Words>
  <Application>Microsoft Office PowerPoint</Application>
  <PresentationFormat>On-screen Show (16:9)</PresentationFormat>
  <Paragraphs>163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 sPHENIX  Director’s Review SC MAGNET POWER SUPPLY AND CONTROLS </vt:lpstr>
      <vt:lpstr>WBS 2.02.04</vt:lpstr>
      <vt:lpstr>sPhenix Magnet System</vt:lpstr>
      <vt:lpstr>sPhenix Power Supply</vt:lpstr>
      <vt:lpstr>Energy Dump Resistor</vt:lpstr>
      <vt:lpstr>sPhenix Voltage Taps</vt:lpstr>
      <vt:lpstr>Quench Detector System</vt:lpstr>
      <vt:lpstr>QD System Front End</vt:lpstr>
      <vt:lpstr>Quench Detector</vt:lpstr>
      <vt:lpstr>sPhenix PS Control Page</vt:lpstr>
      <vt:lpstr>Schedule Drivers</vt:lpstr>
      <vt:lpstr>Cost Drivers</vt:lpstr>
      <vt:lpstr>High Field Test Results</vt:lpstr>
      <vt:lpstr>High Field Test Results</vt:lpstr>
      <vt:lpstr>Issues and Concerns</vt:lpstr>
      <vt:lpstr>New Doghouse SC Junction</vt:lpstr>
      <vt:lpstr>Milestones</vt:lpstr>
      <vt:lpstr>PowerPoint Presentation</vt:lpstr>
      <vt:lpstr>VT11 Opening       1/12/18</vt:lpstr>
      <vt:lpstr>VT11 Reconnection    1/16/18</vt:lpstr>
      <vt:lpstr>First Quench       2/16/18</vt:lpstr>
      <vt:lpstr>Second Quench      2/16/18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sPHENIX  Director’s Review SC MAGNET POWER SUPPLY AND CONTROLS </dc:title>
  <dc:creator>Schultheiss, Carl</dc:creator>
  <cp:lastModifiedBy>Schultheiss, Carl</cp:lastModifiedBy>
  <cp:revision>38</cp:revision>
  <dcterms:created xsi:type="dcterms:W3CDTF">2019-04-02T19:13:24Z</dcterms:created>
  <dcterms:modified xsi:type="dcterms:W3CDTF">2019-04-08T17:05:03Z</dcterms:modified>
</cp:coreProperties>
</file>