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7"/>
    <p:restoredTop sz="94530"/>
  </p:normalViewPr>
  <p:slideViewPr>
    <p:cSldViewPr snapToGrid="0" snapToObjects="1">
      <p:cViewPr varScale="1">
        <p:scale>
          <a:sx n="117" d="100"/>
          <a:sy n="117" d="100"/>
        </p:scale>
        <p:origin x="1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8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0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5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4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4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8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5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0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6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3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3A13-2DC7-0F42-BE55-2DE22144D959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AEC3-7814-984E-8E8B-DA0828F6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3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230F528-CFA5-5549-85EC-A8A8F1BB6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779569"/>
              </p:ext>
            </p:extLst>
          </p:nvPr>
        </p:nvGraphicFramePr>
        <p:xfrm>
          <a:off x="641023" y="4767912"/>
          <a:ext cx="778653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878">
                  <a:extLst>
                    <a:ext uri="{9D8B030D-6E8A-4147-A177-3AD203B41FA5}">
                      <a16:colId xmlns:a16="http://schemas.microsoft.com/office/drawing/2014/main" val="2414316186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082623597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2063360878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68392192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517732467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3594969168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2261077285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563513493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2963062447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628509451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4189185387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42863506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426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749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94563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1F72D8C-11ED-3F4D-9458-1A5DA3232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432450"/>
              </p:ext>
            </p:extLst>
          </p:nvPr>
        </p:nvGraphicFramePr>
        <p:xfrm>
          <a:off x="605258" y="2855939"/>
          <a:ext cx="7786536" cy="12155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878">
                  <a:extLst>
                    <a:ext uri="{9D8B030D-6E8A-4147-A177-3AD203B41FA5}">
                      <a16:colId xmlns:a16="http://schemas.microsoft.com/office/drawing/2014/main" val="2416251308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3599590375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4154169434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3206570736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376194137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122323461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4102756362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2521143355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268525061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577420870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3756782732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451403836"/>
                    </a:ext>
                  </a:extLst>
                </a:gridCol>
              </a:tblGrid>
              <a:tr h="473827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327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151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082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9F1CCF-9135-4248-ADDF-61D173B3C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435906"/>
              </p:ext>
            </p:extLst>
          </p:nvPr>
        </p:nvGraphicFramePr>
        <p:xfrm>
          <a:off x="641023" y="1161328"/>
          <a:ext cx="778653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878">
                  <a:extLst>
                    <a:ext uri="{9D8B030D-6E8A-4147-A177-3AD203B41FA5}">
                      <a16:colId xmlns:a16="http://schemas.microsoft.com/office/drawing/2014/main" val="1840128504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038333915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928372139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3223951951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2032371833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142771027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2980658064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3821526758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604429916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2618349769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100472423"/>
                    </a:ext>
                  </a:extLst>
                </a:gridCol>
                <a:gridCol w="648878">
                  <a:extLst>
                    <a:ext uri="{9D8B030D-6E8A-4147-A177-3AD203B41FA5}">
                      <a16:colId xmlns:a16="http://schemas.microsoft.com/office/drawing/2014/main" val="1392294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91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314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9636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17C1FDB-CA4B-7946-94CE-DDC70CFA2971}"/>
              </a:ext>
            </a:extLst>
          </p:cNvPr>
          <p:cNvSpPr txBox="1"/>
          <p:nvPr/>
        </p:nvSpPr>
        <p:spPr>
          <a:xfrm>
            <a:off x="2733773" y="744714"/>
            <a:ext cx="34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FY 2020 RHIC Run,  28 </a:t>
            </a:r>
            <a:r>
              <a:rPr lang="en-US" dirty="0" err="1"/>
              <a:t>Cryo</a:t>
            </a:r>
            <a:r>
              <a:rPr lang="en-US" dirty="0"/>
              <a:t> weeks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30BB11-00B5-A648-82DF-E6AC916DD094}"/>
              </a:ext>
            </a:extLst>
          </p:cNvPr>
          <p:cNvSpPr txBox="1"/>
          <p:nvPr/>
        </p:nvSpPr>
        <p:spPr>
          <a:xfrm>
            <a:off x="1715678" y="169682"/>
            <a:ext cx="6127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Planned RHIC Runs for Calendar 2020 - 2022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4B5EDA-F95D-BE46-9025-6D5CCFFED4AE}"/>
              </a:ext>
            </a:extLst>
          </p:cNvPr>
          <p:cNvSpPr/>
          <p:nvPr/>
        </p:nvSpPr>
        <p:spPr>
          <a:xfrm>
            <a:off x="2761873" y="2526830"/>
            <a:ext cx="336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FY 2021 RHIC Run,  20 </a:t>
            </a:r>
            <a:r>
              <a:rPr lang="en-US" dirty="0" err="1"/>
              <a:t>Cryo</a:t>
            </a:r>
            <a:r>
              <a:rPr lang="en-US" dirty="0"/>
              <a:t> weeks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98D40C-B2C6-9C43-BB76-B38229F7D14D}"/>
              </a:ext>
            </a:extLst>
          </p:cNvPr>
          <p:cNvSpPr/>
          <p:nvPr/>
        </p:nvSpPr>
        <p:spPr>
          <a:xfrm>
            <a:off x="2761873" y="4308100"/>
            <a:ext cx="457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FY 2022 RHIC Run,  16 </a:t>
            </a:r>
            <a:r>
              <a:rPr lang="en-US" dirty="0" err="1"/>
              <a:t>Cryo</a:t>
            </a:r>
            <a:r>
              <a:rPr lang="en-US" dirty="0"/>
              <a:t> weeks, Bridges FY’s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47C6A5-ACF9-074E-AC47-D128B69C58D6}"/>
              </a:ext>
            </a:extLst>
          </p:cNvPr>
          <p:cNvSpPr/>
          <p:nvPr/>
        </p:nvSpPr>
        <p:spPr>
          <a:xfrm>
            <a:off x="2681086" y="1640264"/>
            <a:ext cx="4160520" cy="179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13B0F0-2025-8548-89D8-B2F82FD2F7CB}"/>
              </a:ext>
            </a:extLst>
          </p:cNvPr>
          <p:cNvSpPr/>
          <p:nvPr/>
        </p:nvSpPr>
        <p:spPr>
          <a:xfrm>
            <a:off x="2577992" y="3406304"/>
            <a:ext cx="2971800" cy="1791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463CA5-1A90-7B4C-B192-6740C7FF5509}"/>
              </a:ext>
            </a:extLst>
          </p:cNvPr>
          <p:cNvSpPr/>
          <p:nvPr/>
        </p:nvSpPr>
        <p:spPr>
          <a:xfrm>
            <a:off x="7746143" y="3787303"/>
            <a:ext cx="640080" cy="17910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D7B76B-48CD-4849-A647-A3E797A8D184}"/>
              </a:ext>
            </a:extLst>
          </p:cNvPr>
          <p:cNvSpPr/>
          <p:nvPr/>
        </p:nvSpPr>
        <p:spPr>
          <a:xfrm>
            <a:off x="650582" y="5257508"/>
            <a:ext cx="1920240" cy="1828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31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1479</TotalTime>
  <Words>71</Words>
  <Application>Microsoft Macintosh PowerPoint</Application>
  <PresentationFormat>Letter Paper (8.5x11 in)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Christie, William</dc:creator>
  <cp:lastModifiedBy>Fischer, Wolfram</cp:lastModifiedBy>
  <cp:revision>5</cp:revision>
  <dcterms:created xsi:type="dcterms:W3CDTF">2019-04-03T19:08:30Z</dcterms:created>
  <dcterms:modified xsi:type="dcterms:W3CDTF">2019-04-04T19:55:08Z</dcterms:modified>
</cp:coreProperties>
</file>