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3.xml" ContentType="application/vnd.openxmlformats-officedocument.theme+xml"/>
  <Override PartName="/ppt/theme/themeOverride2.xml" ContentType="application/vnd.openxmlformats-officedocument.themeOverrid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theme/themeOverride3.xml" ContentType="application/vnd.openxmlformats-officedocument.themeOverrid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9.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0.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1.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4.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5.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6.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7.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28.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29.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0.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1.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2.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3.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4.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5.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36.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3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39.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0.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1.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2.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4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4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45.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46.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47.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48.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49.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51.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2.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53.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54.xml" ContentType="application/vnd.openxmlformats-officedocument.theme+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55.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56.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57.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58.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59.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theme/theme60.xml" ContentType="application/vnd.openxmlformats-officedocument.theme+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5.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Microsoft_Equation1.bin" ContentType="application/vnd.openxmlformats-officedocument.oleObject"/>
  <Override PartName="/ppt/embeddings/Microsoft_Equation2.bin" ContentType="application/vnd.openxmlformats-officedocument.oleObject"/>
  <Override PartName="/ppt/notesSlides/notesSlide6.xml" ContentType="application/vnd.openxmlformats-officedocument.presentationml.notesSlide+xml"/>
  <Override PartName="/ppt/embeddings/oleObject1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9.xml" ContentType="application/vnd.openxmlformats-officedocument.presentationml.notesSlide+xml"/>
  <Override PartName="/ppt/embeddings/oleObject15.bin" ContentType="application/vnd.openxmlformats-officedocument.oleObject"/>
  <Override PartName="/ppt/notesSlides/notesSlide10.xml" ContentType="application/vnd.openxmlformats-officedocument.presentationml.notesSlide+xml"/>
  <Override PartName="/ppt/embeddings/oleObject16.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Microsoft_Equation3.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 strictFirstAndLastChars="0" saveSubsetFonts="1" autoCompressPictures="0">
  <p:sldMasterIdLst>
    <p:sldMasterId id="2147487231" r:id="rId1"/>
    <p:sldMasterId id="2147483657" r:id="rId2"/>
    <p:sldMasterId id="2147487219" r:id="rId3"/>
    <p:sldMasterId id="2147483666" r:id="rId4"/>
    <p:sldMasterId id="2147483664" r:id="rId5"/>
    <p:sldMasterId id="2147484959" r:id="rId6"/>
    <p:sldMasterId id="2147484972" r:id="rId7"/>
    <p:sldMasterId id="2147485548" r:id="rId8"/>
    <p:sldMasterId id="2147485561" r:id="rId9"/>
    <p:sldMasterId id="2147485853" r:id="rId10"/>
    <p:sldMasterId id="2147485943" r:id="rId11"/>
    <p:sldMasterId id="2147486340" r:id="rId12"/>
    <p:sldMasterId id="2147486395" r:id="rId13"/>
    <p:sldMasterId id="2147486510" r:id="rId14"/>
    <p:sldMasterId id="2147487099" r:id="rId15"/>
    <p:sldMasterId id="2147487168" r:id="rId16"/>
    <p:sldMasterId id="2147487206" r:id="rId17"/>
    <p:sldMasterId id="2147487246" r:id="rId18"/>
    <p:sldMasterId id="2147487258" r:id="rId19"/>
    <p:sldMasterId id="2147487271" r:id="rId20"/>
    <p:sldMasterId id="2147487295" r:id="rId21"/>
    <p:sldMasterId id="2147487307" r:id="rId22"/>
    <p:sldMasterId id="2147487466" r:id="rId23"/>
    <p:sldMasterId id="2147487598" r:id="rId24"/>
    <p:sldMasterId id="2147487766" r:id="rId25"/>
    <p:sldMasterId id="2147487782" r:id="rId26"/>
    <p:sldMasterId id="2147487799" r:id="rId27"/>
    <p:sldMasterId id="2147487930" r:id="rId28"/>
    <p:sldMasterId id="2147487947" r:id="rId29"/>
    <p:sldMasterId id="2147487964" r:id="rId30"/>
    <p:sldMasterId id="2147488066" r:id="rId31"/>
    <p:sldMasterId id="2147488117" r:id="rId32"/>
    <p:sldMasterId id="2147488134" r:id="rId33"/>
    <p:sldMasterId id="2147488149" r:id="rId34"/>
    <p:sldMasterId id="2147488191" r:id="rId35"/>
    <p:sldMasterId id="2147488203" r:id="rId36"/>
    <p:sldMasterId id="2147488251" r:id="rId37"/>
    <p:sldMasterId id="2147488275" r:id="rId38"/>
    <p:sldMasterId id="2147488299" r:id="rId39"/>
    <p:sldMasterId id="2147488316" r:id="rId40"/>
    <p:sldMasterId id="2147488413" r:id="rId41"/>
    <p:sldMasterId id="2147488430" r:id="rId42"/>
    <p:sldMasterId id="2147488447" r:id="rId43"/>
    <p:sldMasterId id="2147488505" r:id="rId44"/>
    <p:sldMasterId id="2147488556" r:id="rId45"/>
    <p:sldMasterId id="2147488568" r:id="rId46"/>
    <p:sldMasterId id="2147488580" r:id="rId47"/>
    <p:sldMasterId id="2147488592" r:id="rId48"/>
    <p:sldMasterId id="2147488604" r:id="rId49"/>
    <p:sldMasterId id="2147488616" r:id="rId50"/>
    <p:sldMasterId id="2147488650" r:id="rId51"/>
    <p:sldMasterId id="2147488667" r:id="rId52"/>
    <p:sldMasterId id="2147488696" r:id="rId53"/>
    <p:sldMasterId id="2147488725" r:id="rId54"/>
    <p:sldMasterId id="2147488742" r:id="rId55"/>
    <p:sldMasterId id="2147488759" r:id="rId56"/>
    <p:sldMasterId id="2147488776" r:id="rId57"/>
    <p:sldMasterId id="2147488788" r:id="rId58"/>
    <p:sldMasterId id="2147488805" r:id="rId59"/>
    <p:sldMasterId id="2147488822" r:id="rId60"/>
    <p:sldMasterId id="2147488839" r:id="rId61"/>
  </p:sldMasterIdLst>
  <p:notesMasterIdLst>
    <p:notesMasterId r:id="rId123"/>
  </p:notesMasterIdLst>
  <p:sldIdLst>
    <p:sldId id="1025" r:id="rId62"/>
    <p:sldId id="1427" r:id="rId63"/>
    <p:sldId id="1406" r:id="rId64"/>
    <p:sldId id="1407" r:id="rId65"/>
    <p:sldId id="1378" r:id="rId66"/>
    <p:sldId id="1010" r:id="rId67"/>
    <p:sldId id="1379" r:id="rId68"/>
    <p:sldId id="1289" r:id="rId69"/>
    <p:sldId id="1414" r:id="rId70"/>
    <p:sldId id="1415" r:id="rId71"/>
    <p:sldId id="1393" r:id="rId72"/>
    <p:sldId id="1409" r:id="rId73"/>
    <p:sldId id="1410" r:id="rId74"/>
    <p:sldId id="1416" r:id="rId75"/>
    <p:sldId id="1417" r:id="rId76"/>
    <p:sldId id="1430" r:id="rId77"/>
    <p:sldId id="1420" r:id="rId78"/>
    <p:sldId id="1421" r:id="rId79"/>
    <p:sldId id="1422" r:id="rId80"/>
    <p:sldId id="1199" r:id="rId81"/>
    <p:sldId id="1389" r:id="rId82"/>
    <p:sldId id="1431" r:id="rId83"/>
    <p:sldId id="1355" r:id="rId84"/>
    <p:sldId id="1423" r:id="rId85"/>
    <p:sldId id="1202" r:id="rId86"/>
    <p:sldId id="1424" r:id="rId87"/>
    <p:sldId id="1396" r:id="rId88"/>
    <p:sldId id="1204" r:id="rId89"/>
    <p:sldId id="1428" r:id="rId90"/>
    <p:sldId id="1148" r:id="rId91"/>
    <p:sldId id="1386" r:id="rId92"/>
    <p:sldId id="1429" r:id="rId93"/>
    <p:sldId id="1426" r:id="rId94"/>
    <p:sldId id="1425" r:id="rId95"/>
    <p:sldId id="1387" r:id="rId96"/>
    <p:sldId id="1344" r:id="rId97"/>
    <p:sldId id="1266" r:id="rId98"/>
    <p:sldId id="1120" r:id="rId99"/>
    <p:sldId id="1280" r:id="rId100"/>
    <p:sldId id="1299" r:id="rId101"/>
    <p:sldId id="1300" r:id="rId102"/>
    <p:sldId id="1301" r:id="rId103"/>
    <p:sldId id="1303" r:id="rId104"/>
    <p:sldId id="1304" r:id="rId105"/>
    <p:sldId id="1305" r:id="rId106"/>
    <p:sldId id="1336" r:id="rId107"/>
    <p:sldId id="1339" r:id="rId108"/>
    <p:sldId id="1340" r:id="rId109"/>
    <p:sldId id="1345" r:id="rId110"/>
    <p:sldId id="1346" r:id="rId111"/>
    <p:sldId id="1352" r:id="rId112"/>
    <p:sldId id="1398" r:id="rId113"/>
    <p:sldId id="1404" r:id="rId114"/>
    <p:sldId id="1401" r:id="rId115"/>
    <p:sldId id="1359" r:id="rId116"/>
    <p:sldId id="1363" r:id="rId117"/>
    <p:sldId id="1366" r:id="rId118"/>
    <p:sldId id="1367" r:id="rId119"/>
    <p:sldId id="1371" r:id="rId120"/>
    <p:sldId id="1373" r:id="rId121"/>
    <p:sldId id="1388" r:id="rId122"/>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451"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486"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6952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6558"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518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2219"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199252"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6291" algn="l" defTabSz="457035"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C28"/>
    <a:srgbClr val="1C0000"/>
    <a:srgbClr val="0EC820"/>
    <a:srgbClr val="12FF29"/>
    <a:srgbClr val="1F1F87"/>
    <a:srgbClr val="2525A1"/>
    <a:srgbClr val="1D1E81"/>
    <a:srgbClr val="302F90"/>
    <a:srgbClr val="670F7A"/>
    <a:srgbClr val="635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90" autoAdjust="0"/>
    <p:restoredTop sz="90120" autoAdjust="0"/>
  </p:normalViewPr>
  <p:slideViewPr>
    <p:cSldViewPr>
      <p:cViewPr>
        <p:scale>
          <a:sx n="100" d="100"/>
          <a:sy n="100" d="100"/>
        </p:scale>
        <p:origin x="-112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4"/>
    </p:cViewPr>
  </p:sorterViewPr>
  <p:notesViewPr>
    <p:cSldViewPr>
      <p:cViewPr varScale="1">
        <p:scale>
          <a:sx n="98" d="100"/>
          <a:sy n="98" d="100"/>
        </p:scale>
        <p:origin x="-2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 Target="slides/slide1.xml"/><Relationship Id="rId63" Type="http://schemas.openxmlformats.org/officeDocument/2006/relationships/slide" Target="slides/slide2.xml"/><Relationship Id="rId64" Type="http://schemas.openxmlformats.org/officeDocument/2006/relationships/slide" Target="slides/slide3.xml"/><Relationship Id="rId65" Type="http://schemas.openxmlformats.org/officeDocument/2006/relationships/slide" Target="slides/slide4.xml"/><Relationship Id="rId66" Type="http://schemas.openxmlformats.org/officeDocument/2006/relationships/slide" Target="slides/slide5.xml"/><Relationship Id="rId67" Type="http://schemas.openxmlformats.org/officeDocument/2006/relationships/slide" Target="slides/slide6.xml"/><Relationship Id="rId68" Type="http://schemas.openxmlformats.org/officeDocument/2006/relationships/slide" Target="slides/slide7.xml"/><Relationship Id="rId69" Type="http://schemas.openxmlformats.org/officeDocument/2006/relationships/slide" Target="slides/slide8.xml"/><Relationship Id="rId120" Type="http://schemas.openxmlformats.org/officeDocument/2006/relationships/slide" Target="slides/slide59.xml"/><Relationship Id="rId121" Type="http://schemas.openxmlformats.org/officeDocument/2006/relationships/slide" Target="slides/slide60.xml"/><Relationship Id="rId122" Type="http://schemas.openxmlformats.org/officeDocument/2006/relationships/slide" Target="slides/slide61.xml"/><Relationship Id="rId123" Type="http://schemas.openxmlformats.org/officeDocument/2006/relationships/notesMaster" Target="notesMasters/notes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9.xml"/><Relationship Id="rId91" Type="http://schemas.openxmlformats.org/officeDocument/2006/relationships/slide" Target="slides/slide30.xml"/><Relationship Id="rId92" Type="http://schemas.openxmlformats.org/officeDocument/2006/relationships/slide" Target="slides/slide31.xml"/><Relationship Id="rId93" Type="http://schemas.openxmlformats.org/officeDocument/2006/relationships/slide" Target="slides/slide32.xml"/><Relationship Id="rId94" Type="http://schemas.openxmlformats.org/officeDocument/2006/relationships/slide" Target="slides/slide33.xml"/><Relationship Id="rId95" Type="http://schemas.openxmlformats.org/officeDocument/2006/relationships/slide" Target="slides/slide34.xml"/><Relationship Id="rId96" Type="http://schemas.openxmlformats.org/officeDocument/2006/relationships/slide" Target="slides/slide35.xml"/><Relationship Id="rId101" Type="http://schemas.openxmlformats.org/officeDocument/2006/relationships/slide" Target="slides/slide40.xml"/><Relationship Id="rId102" Type="http://schemas.openxmlformats.org/officeDocument/2006/relationships/slide" Target="slides/slide41.xml"/><Relationship Id="rId103" Type="http://schemas.openxmlformats.org/officeDocument/2006/relationships/slide" Target="slides/slide42.xml"/><Relationship Id="rId104" Type="http://schemas.openxmlformats.org/officeDocument/2006/relationships/slide" Target="slides/slide43.xml"/><Relationship Id="rId105" Type="http://schemas.openxmlformats.org/officeDocument/2006/relationships/slide" Target="slides/slide44.xml"/><Relationship Id="rId106" Type="http://schemas.openxmlformats.org/officeDocument/2006/relationships/slide" Target="slides/slide45.xml"/><Relationship Id="rId107" Type="http://schemas.openxmlformats.org/officeDocument/2006/relationships/slide" Target="slides/slide46.xml"/><Relationship Id="rId108" Type="http://schemas.openxmlformats.org/officeDocument/2006/relationships/slide" Target="slides/slide47.xml"/><Relationship Id="rId109" Type="http://schemas.openxmlformats.org/officeDocument/2006/relationships/slide" Target="slides/slide48.xml"/><Relationship Id="rId97" Type="http://schemas.openxmlformats.org/officeDocument/2006/relationships/slide" Target="slides/slide36.xml"/><Relationship Id="rId98" Type="http://schemas.openxmlformats.org/officeDocument/2006/relationships/slide" Target="slides/slide37.xml"/><Relationship Id="rId99" Type="http://schemas.openxmlformats.org/officeDocument/2006/relationships/slide" Target="slides/slide38.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9.xml"/><Relationship Id="rId71" Type="http://schemas.openxmlformats.org/officeDocument/2006/relationships/slide" Target="slides/slide10.xml"/><Relationship Id="rId72" Type="http://schemas.openxmlformats.org/officeDocument/2006/relationships/slide" Target="slides/slide11.xml"/><Relationship Id="rId73" Type="http://schemas.openxmlformats.org/officeDocument/2006/relationships/slide" Target="slides/slide12.xml"/><Relationship Id="rId74" Type="http://schemas.openxmlformats.org/officeDocument/2006/relationships/slide" Target="slides/slide13.xml"/><Relationship Id="rId75" Type="http://schemas.openxmlformats.org/officeDocument/2006/relationships/slide" Target="slides/slide14.xml"/><Relationship Id="rId76" Type="http://schemas.openxmlformats.org/officeDocument/2006/relationships/slide" Target="slides/slide15.xml"/><Relationship Id="rId77" Type="http://schemas.openxmlformats.org/officeDocument/2006/relationships/slide" Target="slides/slide16.xml"/><Relationship Id="rId78" Type="http://schemas.openxmlformats.org/officeDocument/2006/relationships/slide" Target="slides/slide17.xml"/><Relationship Id="rId79" Type="http://schemas.openxmlformats.org/officeDocument/2006/relationships/slide" Target="slides/slide18.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9.xml"/><Relationship Id="rId111" Type="http://schemas.openxmlformats.org/officeDocument/2006/relationships/slide" Target="slides/slide50.xml"/><Relationship Id="rId112" Type="http://schemas.openxmlformats.org/officeDocument/2006/relationships/slide" Target="slides/slide51.xml"/><Relationship Id="rId113" Type="http://schemas.openxmlformats.org/officeDocument/2006/relationships/slide" Target="slides/slide52.xml"/><Relationship Id="rId114" Type="http://schemas.openxmlformats.org/officeDocument/2006/relationships/slide" Target="slides/slide53.xml"/><Relationship Id="rId115" Type="http://schemas.openxmlformats.org/officeDocument/2006/relationships/slide" Target="slides/slide54.xml"/><Relationship Id="rId116" Type="http://schemas.openxmlformats.org/officeDocument/2006/relationships/slide" Target="slides/slide55.xml"/><Relationship Id="rId117" Type="http://schemas.openxmlformats.org/officeDocument/2006/relationships/slide" Target="slides/slide56.xml"/><Relationship Id="rId118" Type="http://schemas.openxmlformats.org/officeDocument/2006/relationships/slide" Target="slides/slide57.xml"/><Relationship Id="rId119" Type="http://schemas.openxmlformats.org/officeDocument/2006/relationships/slide" Target="slides/slide58.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9.xml"/><Relationship Id="rId81" Type="http://schemas.openxmlformats.org/officeDocument/2006/relationships/slide" Target="slides/slide20.xml"/><Relationship Id="rId82" Type="http://schemas.openxmlformats.org/officeDocument/2006/relationships/slide" Target="slides/slide21.xml"/><Relationship Id="rId83" Type="http://schemas.openxmlformats.org/officeDocument/2006/relationships/slide" Target="slides/slide22.xml"/><Relationship Id="rId84" Type="http://schemas.openxmlformats.org/officeDocument/2006/relationships/slide" Target="slides/slide23.xml"/><Relationship Id="rId85" Type="http://schemas.openxmlformats.org/officeDocument/2006/relationships/slide" Target="slides/slide24.xml"/><Relationship Id="rId86" Type="http://schemas.openxmlformats.org/officeDocument/2006/relationships/slide" Target="slides/slide25.xml"/><Relationship Id="rId87" Type="http://schemas.openxmlformats.org/officeDocument/2006/relationships/slide" Target="slides/slide26.xml"/><Relationship Id="rId88" Type="http://schemas.openxmlformats.org/officeDocument/2006/relationships/slide" Target="slides/slide27.xml"/><Relationship Id="rId8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image" Target="../media/image17.emf"/><Relationship Id="rId2"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emf"/><Relationship Id="rId2" Type="http://schemas.openxmlformats.org/officeDocument/2006/relationships/image" Target="../media/image35.emf"/><Relationship Id="rId3"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7.emf"/><Relationship Id="rId2"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1"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5"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fld id="{B81B8BBE-1792-F54E-B421-71661C489BFB}" type="slidenum">
              <a:rPr lang="en-US"/>
              <a:pPr>
                <a:defRPr/>
              </a:pPr>
              <a:t>‹#›</a:t>
            </a:fld>
            <a:endParaRPr lang="en-US"/>
          </a:p>
        </p:txBody>
      </p:sp>
    </p:spTree>
    <p:extLst>
      <p:ext uri="{BB962C8B-B14F-4D97-AF65-F5344CB8AC3E}">
        <p14:creationId xmlns:p14="http://schemas.microsoft.com/office/powerpoint/2010/main" val="13011596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30" charset="0"/>
        <a:ea typeface="ＭＳ Ｐゴシック" pitchFamily="-110" charset="-128"/>
        <a:cs typeface="ＭＳ Ｐゴシック" pitchFamily="-110" charset="-128"/>
      </a:defRPr>
    </a:lvl1pPr>
    <a:lvl2pPr marL="455451"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2pPr>
    <a:lvl3pPr marL="912486"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3pPr>
    <a:lvl4pPr marL="136952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4pPr>
    <a:lvl5pPr marL="1826558"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5pPr>
    <a:lvl6pPr marL="2284707" algn="l" defTabSz="456940" rtl="0" eaLnBrk="1" latinLnBrk="0" hangingPunct="1">
      <a:defRPr sz="1200" kern="1200">
        <a:solidFill>
          <a:schemeClr val="tx1"/>
        </a:solidFill>
        <a:latin typeface="+mn-lt"/>
        <a:ea typeface="+mn-ea"/>
        <a:cs typeface="+mn-cs"/>
      </a:defRPr>
    </a:lvl6pPr>
    <a:lvl7pPr marL="2741648" algn="l" defTabSz="456940" rtl="0" eaLnBrk="1" latinLnBrk="0" hangingPunct="1">
      <a:defRPr sz="1200" kern="1200">
        <a:solidFill>
          <a:schemeClr val="tx1"/>
        </a:solidFill>
        <a:latin typeface="+mn-lt"/>
        <a:ea typeface="+mn-ea"/>
        <a:cs typeface="+mn-cs"/>
      </a:defRPr>
    </a:lvl7pPr>
    <a:lvl8pPr marL="3198590" algn="l" defTabSz="456940" rtl="0" eaLnBrk="1" latinLnBrk="0" hangingPunct="1">
      <a:defRPr sz="1200" kern="1200">
        <a:solidFill>
          <a:schemeClr val="tx1"/>
        </a:solidFill>
        <a:latin typeface="+mn-lt"/>
        <a:ea typeface="+mn-ea"/>
        <a:cs typeface="+mn-cs"/>
      </a:defRPr>
    </a:lvl8pPr>
    <a:lvl9pPr marL="3655532" algn="l" defTabSz="4569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p:cNvSpPr>
          <p:nvPr>
            <p:ph type="sldNum" sz="quarter" idx="5"/>
          </p:nvPr>
        </p:nvSpPr>
        <p:spPr>
          <a:ln/>
        </p:spPr>
        <p:txBody>
          <a:bodyPr/>
          <a:lstStyle/>
          <a:p>
            <a:fld id="{928EB3A0-CA98-204A-A9E1-5A0F01A36D60}" type="slidenum">
              <a:rPr lang="en-US"/>
              <a:pPr/>
              <a:t>3</a:t>
            </a:fld>
            <a:endParaRPr lang="en-US"/>
          </a:p>
        </p:txBody>
      </p:sp>
      <p:sp>
        <p:nvSpPr>
          <p:cNvPr id="2117634" name="Rectangle 2"/>
          <p:cNvSpPr>
            <a:spLocks noGrp="1" noRot="1" noChangeAspect="1" noChangeArrowheads="1"/>
          </p:cNvSpPr>
          <p:nvPr>
            <p:ph type="sldImg"/>
          </p:nvPr>
        </p:nvSpPr>
        <p:spPr bwMode="auto">
          <a:xfrm>
            <a:off x="1144588" y="685800"/>
            <a:ext cx="4573587" cy="3430588"/>
          </a:xfrm>
          <a:prstGeom prst="rect">
            <a:avLst/>
          </a:prstGeom>
          <a:solidFill>
            <a:srgbClr val="FFFFFF"/>
          </a:solidFill>
          <a:ln>
            <a:solidFill>
              <a:srgbClr val="000000"/>
            </a:solidFill>
            <a:miter lim="800000"/>
            <a:headEnd/>
            <a:tailEnd/>
          </a:ln>
        </p:spPr>
      </p:sp>
      <p:sp>
        <p:nvSpPr>
          <p:cNvPr id="211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90361" tIns="45181" rIns="90361" bIns="4518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p:cNvSpPr>
          <p:nvPr>
            <p:ph type="sldNum" sz="quarter" idx="5"/>
          </p:nvPr>
        </p:nvSpPr>
        <p:spPr>
          <a:noFill/>
        </p:spPr>
        <p:txBody>
          <a:bodyPr/>
          <a:lstStyle/>
          <a:p>
            <a:fld id="{A457E8C0-D3A6-2C4A-A007-43700FDD9F66}" type="slidenum">
              <a:rPr lang="en-US">
                <a:latin typeface="Arial" pitchFamily="27" charset="0"/>
                <a:ea typeface="Arial" pitchFamily="27" charset="0"/>
                <a:cs typeface="Arial" pitchFamily="27" charset="0"/>
                <a:sym typeface="Arial" pitchFamily="27" charset="0"/>
              </a:rPr>
              <a:pPr/>
              <a:t>15</a:t>
            </a:fld>
            <a:endParaRPr lang="en-US">
              <a:latin typeface="Arial" pitchFamily="27" charset="0"/>
              <a:ea typeface="Arial" pitchFamily="27" charset="0"/>
              <a:cs typeface="Arial" pitchFamily="27" charset="0"/>
              <a:sym typeface="Arial" pitchFamily="27" charset="0"/>
            </a:endParaRPr>
          </a:p>
        </p:txBody>
      </p:sp>
      <p:sp>
        <p:nvSpPr>
          <p:cNvPr id="608259" name="Rectangle 2"/>
          <p:cNvSpPr>
            <a:spLocks noGrp="1" noRot="1" noChangeAspect="1" noChangeArrowheads="1"/>
          </p:cNvSpPr>
          <p:nvPr>
            <p:ph type="sldImg"/>
          </p:nvPr>
        </p:nvSpPr>
        <p:spPr>
          <a:solidFill>
            <a:srgbClr val="FFFFFF"/>
          </a:solidFill>
          <a:ln/>
        </p:spPr>
      </p:sp>
      <p:sp>
        <p:nvSpPr>
          <p:cNvPr id="608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p:cNvSpPr>
          <p:nvPr>
            <p:ph type="sldNum" sz="quarter" idx="5"/>
          </p:nvPr>
        </p:nvSpPr>
        <p:spPr>
          <a:noFill/>
        </p:spPr>
        <p:txBody>
          <a:bodyPr/>
          <a:lstStyle/>
          <a:p>
            <a:fld id="{0606E2D8-9B80-2542-95E3-B40A3D70C9FD}" type="slidenum">
              <a:rPr lang="en-US">
                <a:latin typeface="Arial" pitchFamily="-105" charset="0"/>
                <a:ea typeface="Arial" pitchFamily="-105" charset="0"/>
                <a:cs typeface="Arial" pitchFamily="-105" charset="0"/>
                <a:sym typeface="Arial" pitchFamily="-105" charset="0"/>
              </a:rPr>
              <a:pPr/>
              <a:t>16</a:t>
            </a:fld>
            <a:endParaRPr lang="en-US">
              <a:latin typeface="Arial" pitchFamily="-105" charset="0"/>
              <a:ea typeface="Arial" pitchFamily="-105" charset="0"/>
              <a:cs typeface="Arial" pitchFamily="-105" charset="0"/>
              <a:sym typeface="Arial" pitchFamily="-105"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p:cNvSpPr>
            <a:spLocks noGrp="1"/>
          </p:cNvSpPr>
          <p:nvPr>
            <p:ph type="sldNum" sz="quarter" idx="5"/>
          </p:nvPr>
        </p:nvSpPr>
        <p:spPr>
          <a:noFill/>
        </p:spPr>
        <p:txBody>
          <a:bodyPr/>
          <a:lstStyle/>
          <a:p>
            <a:fld id="{EEFD045C-391D-1D41-96BC-5AA7F9DCE633}" type="slidenum">
              <a:rPr lang="en-US">
                <a:latin typeface="Arial" pitchFamily="-108" charset="0"/>
                <a:ea typeface="Arial" pitchFamily="-108" charset="0"/>
                <a:cs typeface="Arial" pitchFamily="-108" charset="0"/>
                <a:sym typeface="Arial" pitchFamily="-108" charset="0"/>
              </a:rPr>
              <a:pPr/>
              <a:t>18</a:t>
            </a:fld>
            <a:endParaRPr lang="en-US">
              <a:latin typeface="Arial" pitchFamily="-108" charset="0"/>
              <a:ea typeface="Arial" pitchFamily="-108" charset="0"/>
              <a:cs typeface="Arial" pitchFamily="-108" charset="0"/>
              <a:sym typeface="Arial" pitchFamily="-108" charset="0"/>
            </a:endParaRPr>
          </a:p>
        </p:txBody>
      </p:sp>
      <p:sp>
        <p:nvSpPr>
          <p:cNvPr id="614403" name="Rectangle 2"/>
          <p:cNvSpPr>
            <a:spLocks noGrp="1" noRot="1" noChangeAspect="1" noChangeArrowheads="1"/>
          </p:cNvSpPr>
          <p:nvPr>
            <p:ph type="sldImg"/>
          </p:nvPr>
        </p:nvSpPr>
        <p:spPr>
          <a:xfrm>
            <a:off x="1144588" y="685800"/>
            <a:ext cx="4573587" cy="3430588"/>
          </a:xfrm>
          <a:solidFill>
            <a:srgbClr val="FFFFFF"/>
          </a:solidFill>
          <a:ln/>
        </p:spPr>
      </p:sp>
      <p:sp>
        <p:nvSpPr>
          <p:cNvPr id="614404"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p:cNvSpPr>
            <a:spLocks noGrp="1"/>
          </p:cNvSpPr>
          <p:nvPr>
            <p:ph type="sldNum" sz="quarter" idx="5"/>
          </p:nvPr>
        </p:nvSpPr>
        <p:spPr>
          <a:noFill/>
        </p:spPr>
        <p:txBody>
          <a:bodyPr/>
          <a:lstStyle/>
          <a:p>
            <a:fld id="{6F232C3C-CA58-704C-9317-9BA0BA1CDD06}" type="slidenum">
              <a:rPr lang="en-US">
                <a:latin typeface="Arial" pitchFamily="-108" charset="0"/>
                <a:ea typeface="Arial" pitchFamily="-108" charset="0"/>
                <a:cs typeface="Arial" pitchFamily="-108" charset="0"/>
                <a:sym typeface="Arial" pitchFamily="-108" charset="0"/>
              </a:rPr>
              <a:pPr/>
              <a:t>19</a:t>
            </a:fld>
            <a:endParaRPr lang="en-US">
              <a:latin typeface="Arial" pitchFamily="-108" charset="0"/>
              <a:ea typeface="Arial" pitchFamily="-108" charset="0"/>
              <a:cs typeface="Arial" pitchFamily="-108" charset="0"/>
              <a:sym typeface="Arial" pitchFamily="-108" charset="0"/>
            </a:endParaRPr>
          </a:p>
        </p:txBody>
      </p:sp>
      <p:sp>
        <p:nvSpPr>
          <p:cNvPr id="616451" name="Rectangle 2"/>
          <p:cNvSpPr>
            <a:spLocks noGrp="1" noRot="1" noChangeAspect="1" noChangeArrowheads="1"/>
          </p:cNvSpPr>
          <p:nvPr>
            <p:ph type="sldImg"/>
          </p:nvPr>
        </p:nvSpPr>
        <p:spPr>
          <a:solidFill>
            <a:srgbClr val="FFFFFF"/>
          </a:solidFill>
          <a:ln/>
        </p:spPr>
      </p:sp>
      <p:sp>
        <p:nvSpPr>
          <p:cNvPr id="616452"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7"/>
          <p:cNvSpPr>
            <a:spLocks noGrp="1"/>
          </p:cNvSpPr>
          <p:nvPr>
            <p:ph type="sldNum" sz="quarter" idx="5"/>
          </p:nvPr>
        </p:nvSpPr>
        <p:spPr>
          <a:noFill/>
        </p:spPr>
        <p:txBody>
          <a:bodyPr/>
          <a:lstStyle/>
          <a:p>
            <a:fld id="{537FF9C2-CA78-D745-A270-6A09F3735B40}" type="slidenum">
              <a:rPr lang="en-US">
                <a:latin typeface="Arial" pitchFamily="27" charset="0"/>
                <a:ea typeface="Arial" pitchFamily="27" charset="0"/>
                <a:cs typeface="Arial" pitchFamily="27" charset="0"/>
                <a:sym typeface="Arial" pitchFamily="27" charset="0"/>
              </a:rPr>
              <a:pPr/>
              <a:t>20</a:t>
            </a:fld>
            <a:endParaRPr lang="en-US">
              <a:latin typeface="Arial" pitchFamily="27" charset="0"/>
              <a:ea typeface="Arial" pitchFamily="27" charset="0"/>
              <a:cs typeface="Arial" pitchFamily="27" charset="0"/>
              <a:sym typeface="Arial" pitchFamily="27" charset="0"/>
            </a:endParaRPr>
          </a:p>
        </p:txBody>
      </p:sp>
      <p:sp>
        <p:nvSpPr>
          <p:cNvPr id="623619" name="Rectangle 2"/>
          <p:cNvSpPr>
            <a:spLocks noGrp="1" noRot="1" noChangeAspect="1" noChangeArrowheads="1" noTextEdit="1"/>
          </p:cNvSpPr>
          <p:nvPr>
            <p:ph type="sldImg"/>
          </p:nvPr>
        </p:nvSpPr>
        <p:spPr>
          <a:xfrm>
            <a:off x="1141413" y="685800"/>
            <a:ext cx="4572000" cy="3429000"/>
          </a:xfrm>
          <a:solidFill>
            <a:srgbClr val="FFFFFF"/>
          </a:solidFill>
          <a:ln/>
        </p:spPr>
      </p:sp>
      <p:sp>
        <p:nvSpPr>
          <p:cNvPr id="623620" name="Rectangle 3"/>
          <p:cNvSpPr>
            <a:spLocks noGrp="1" noChangeArrowheads="1"/>
          </p:cNvSpPr>
          <p:nvPr>
            <p:ph type="body" idx="1"/>
          </p:nvPr>
        </p:nvSpPr>
        <p:spPr>
          <a:solidFill>
            <a:srgbClr val="FFFFFF"/>
          </a:solidFill>
          <a:ln>
            <a:solidFill>
              <a:srgbClr val="000000"/>
            </a:solidFill>
          </a:ln>
        </p:spPr>
        <p:txBody>
          <a:bodyPr lIns="91417" tIns="45708" rIns="91417" bIns="45708"/>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p:cNvSpPr>
            <a:spLocks noGrp="1"/>
          </p:cNvSpPr>
          <p:nvPr>
            <p:ph type="sldNum" sz="quarter" idx="5"/>
          </p:nvPr>
        </p:nvSpPr>
        <p:spPr>
          <a:noFill/>
        </p:spPr>
        <p:txBody>
          <a:bodyPr/>
          <a:lstStyle/>
          <a:p>
            <a:fld id="{233BC6B7-AD11-E94B-9E31-B27E08954B35}" type="slidenum">
              <a:rPr lang="en-US">
                <a:latin typeface="Arial" pitchFamily="-108" charset="0"/>
                <a:ea typeface="Arial" pitchFamily="-108" charset="0"/>
                <a:cs typeface="Arial" pitchFamily="-108" charset="0"/>
                <a:sym typeface="Arial" pitchFamily="-108" charset="0"/>
              </a:rPr>
              <a:pPr/>
              <a:t>21</a:t>
            </a:fld>
            <a:endParaRPr lang="en-US">
              <a:latin typeface="Arial" pitchFamily="-108" charset="0"/>
              <a:ea typeface="Arial" pitchFamily="-108" charset="0"/>
              <a:cs typeface="Arial" pitchFamily="-108" charset="0"/>
              <a:sym typeface="Arial" pitchFamily="-108" charset="0"/>
            </a:endParaRPr>
          </a:p>
        </p:txBody>
      </p:sp>
      <p:sp>
        <p:nvSpPr>
          <p:cNvPr id="625667" name="Rectangle 2"/>
          <p:cNvSpPr>
            <a:spLocks noGrp="1" noRot="1" noChangeAspect="1" noChangeArrowheads="1"/>
          </p:cNvSpPr>
          <p:nvPr>
            <p:ph type="sldImg"/>
          </p:nvPr>
        </p:nvSpPr>
        <p:spPr>
          <a:solidFill>
            <a:srgbClr val="FFFFFF"/>
          </a:solidFill>
          <a:ln/>
        </p:spPr>
      </p:sp>
      <p:sp>
        <p:nvSpPr>
          <p:cNvPr id="625668"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16" eaLnBrk="0" hangingPunct="0">
              <a:defRPr sz="2400">
                <a:solidFill>
                  <a:schemeClr val="tx1"/>
                </a:solidFill>
                <a:latin typeface="Arial" charset="0"/>
                <a:ea typeface="ＭＳ Ｐゴシック" charset="0"/>
                <a:cs typeface="ＭＳ Ｐゴシック" charset="0"/>
              </a:defRPr>
            </a:lvl1pPr>
            <a:lvl2pPr marL="735223" indent="-282778" defTabSz="914316" eaLnBrk="0" hangingPunct="0">
              <a:defRPr sz="2400">
                <a:solidFill>
                  <a:schemeClr val="tx1"/>
                </a:solidFill>
                <a:latin typeface="Arial" charset="0"/>
                <a:ea typeface="ＭＳ Ｐゴシック" charset="0"/>
              </a:defRPr>
            </a:lvl2pPr>
            <a:lvl3pPr marL="1131113" indent="-226223" defTabSz="914316" eaLnBrk="0" hangingPunct="0">
              <a:defRPr sz="2400">
                <a:solidFill>
                  <a:schemeClr val="tx1"/>
                </a:solidFill>
                <a:latin typeface="Arial" charset="0"/>
                <a:ea typeface="ＭＳ Ｐゴシック" charset="0"/>
              </a:defRPr>
            </a:lvl3pPr>
            <a:lvl4pPr marL="1583558" indent="-226223" defTabSz="914316" eaLnBrk="0" hangingPunct="0">
              <a:defRPr sz="2400">
                <a:solidFill>
                  <a:schemeClr val="tx1"/>
                </a:solidFill>
                <a:latin typeface="Arial" charset="0"/>
                <a:ea typeface="ＭＳ Ｐゴシック" charset="0"/>
              </a:defRPr>
            </a:lvl4pPr>
            <a:lvl5pPr marL="2036003" indent="-226223" defTabSz="914316" eaLnBrk="0" hangingPunct="0">
              <a:defRPr sz="2400">
                <a:solidFill>
                  <a:schemeClr val="tx1"/>
                </a:solidFill>
                <a:latin typeface="Arial" charset="0"/>
                <a:ea typeface="ＭＳ Ｐゴシック" charset="0"/>
              </a:defRPr>
            </a:lvl5pPr>
            <a:lvl6pPr marL="2488448" indent="-226223" defTabSz="914316" eaLnBrk="0" fontAlgn="base" hangingPunct="0">
              <a:spcBef>
                <a:spcPct val="0"/>
              </a:spcBef>
              <a:spcAft>
                <a:spcPct val="0"/>
              </a:spcAft>
              <a:defRPr sz="2400">
                <a:solidFill>
                  <a:schemeClr val="tx1"/>
                </a:solidFill>
                <a:latin typeface="Arial" charset="0"/>
                <a:ea typeface="ＭＳ Ｐゴシック" charset="0"/>
              </a:defRPr>
            </a:lvl6pPr>
            <a:lvl7pPr marL="2940893" indent="-226223" defTabSz="914316" eaLnBrk="0" fontAlgn="base" hangingPunct="0">
              <a:spcBef>
                <a:spcPct val="0"/>
              </a:spcBef>
              <a:spcAft>
                <a:spcPct val="0"/>
              </a:spcAft>
              <a:defRPr sz="2400">
                <a:solidFill>
                  <a:schemeClr val="tx1"/>
                </a:solidFill>
                <a:latin typeface="Arial" charset="0"/>
                <a:ea typeface="ＭＳ Ｐゴシック" charset="0"/>
              </a:defRPr>
            </a:lvl7pPr>
            <a:lvl8pPr marL="3393338" indent="-226223" defTabSz="914316" eaLnBrk="0" fontAlgn="base" hangingPunct="0">
              <a:spcBef>
                <a:spcPct val="0"/>
              </a:spcBef>
              <a:spcAft>
                <a:spcPct val="0"/>
              </a:spcAft>
              <a:defRPr sz="2400">
                <a:solidFill>
                  <a:schemeClr val="tx1"/>
                </a:solidFill>
                <a:latin typeface="Arial" charset="0"/>
                <a:ea typeface="ＭＳ Ｐゴシック" charset="0"/>
              </a:defRPr>
            </a:lvl8pPr>
            <a:lvl9pPr marL="3845784" indent="-226223" defTabSz="91431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844200-0088-194F-819D-3CDB0317EB4D}" type="slidenum">
              <a:rPr lang="en-US" sz="1200">
                <a:solidFill>
                  <a:srgbClr val="000000"/>
                </a:solidFill>
              </a:rPr>
              <a:pPr eaLnBrk="1" hangingPunct="1"/>
              <a:t>23</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p:cNvSpPr>
          <p:nvPr>
            <p:ph type="sldNum" sz="quarter" idx="5"/>
          </p:nvPr>
        </p:nvSpPr>
        <p:spPr>
          <a:noFill/>
        </p:spPr>
        <p:txBody>
          <a:bodyPr/>
          <a:lstStyle/>
          <a:p>
            <a:fld id="{C9FA44F4-C08E-7841-B640-3AC2357B8D07}" type="slidenum">
              <a:rPr lang="en-US">
                <a:latin typeface="Arial" pitchFamily="31" charset="0"/>
                <a:ea typeface="Arial" pitchFamily="31" charset="0"/>
                <a:cs typeface="Arial" pitchFamily="31" charset="0"/>
                <a:sym typeface="Arial" pitchFamily="31" charset="0"/>
              </a:rPr>
              <a:pPr/>
              <a:t>26</a:t>
            </a:fld>
            <a:endParaRPr lang="en-US">
              <a:latin typeface="Arial" pitchFamily="31" charset="0"/>
              <a:ea typeface="Arial" pitchFamily="31" charset="0"/>
              <a:cs typeface="Arial" pitchFamily="31" charset="0"/>
              <a:sym typeface="Arial" pitchFamily="31"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31" charset="0"/>
              <a:ea typeface="ＭＳ Ｐゴシック" pitchFamily="31" charset="-128"/>
              <a:cs typeface="ＭＳ Ｐゴシック" pitchFamily="3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p:cNvSpPr>
          <p:nvPr>
            <p:ph type="sldNum" sz="quarter" idx="5"/>
          </p:nvPr>
        </p:nvSpPr>
        <p:spPr>
          <a:noFill/>
        </p:spPr>
        <p:txBody>
          <a:bodyPr/>
          <a:lstStyle/>
          <a:p>
            <a:fld id="{D4B473CE-953C-B44C-8808-8C57440A6A9A}" type="slidenum">
              <a:rPr lang="en-US">
                <a:latin typeface="Arial" pitchFamily="27" charset="0"/>
                <a:ea typeface="Arial" pitchFamily="27" charset="0"/>
                <a:cs typeface="Arial" pitchFamily="27" charset="0"/>
                <a:sym typeface="Arial" pitchFamily="27" charset="0"/>
              </a:rPr>
              <a:pPr/>
              <a:t>28</a:t>
            </a:fld>
            <a:endParaRPr lang="en-US">
              <a:latin typeface="Arial" pitchFamily="27" charset="0"/>
              <a:ea typeface="Arial" pitchFamily="27" charset="0"/>
              <a:cs typeface="Arial" pitchFamily="27" charset="0"/>
              <a:sym typeface="Arial" pitchFamily="27" charset="0"/>
            </a:endParaRPr>
          </a:p>
        </p:txBody>
      </p:sp>
      <p:sp>
        <p:nvSpPr>
          <p:cNvPr id="627715" name="Rectangle 2"/>
          <p:cNvSpPr>
            <a:spLocks noGrp="1" noRot="1" noChangeAspect="1" noChangeArrowheads="1"/>
          </p:cNvSpPr>
          <p:nvPr>
            <p:ph type="sldImg"/>
          </p:nvPr>
        </p:nvSpPr>
        <p:spPr>
          <a:solidFill>
            <a:srgbClr val="FFFFFF"/>
          </a:solidFill>
          <a:ln/>
        </p:spPr>
      </p:sp>
      <p:sp>
        <p:nvSpPr>
          <p:cNvPr id="627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30</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p:cNvSpPr>
          <p:nvPr>
            <p:ph type="sldNum" sz="quarter" idx="5"/>
          </p:nvPr>
        </p:nvSpPr>
        <p:spPr>
          <a:noFill/>
        </p:spPr>
        <p:txBody>
          <a:bodyPr/>
          <a:lstStyle/>
          <a:p>
            <a:fld id="{D9C59F1B-8491-BB49-96ED-142FD11B484E}" type="slidenum">
              <a:rPr lang="en-US">
                <a:latin typeface="Arial" pitchFamily="-105" charset="0"/>
                <a:ea typeface="Arial" pitchFamily="-105" charset="0"/>
                <a:cs typeface="Arial" pitchFamily="-105" charset="0"/>
                <a:sym typeface="Arial" pitchFamily="-105" charset="0"/>
              </a:rPr>
              <a:pPr/>
              <a:t>4</a:t>
            </a:fld>
            <a:endParaRPr lang="en-US">
              <a:latin typeface="Arial" pitchFamily="-105" charset="0"/>
              <a:ea typeface="Arial" pitchFamily="-105" charset="0"/>
              <a:cs typeface="Arial" pitchFamily="-105" charset="0"/>
              <a:sym typeface="Arial" pitchFamily="-105"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7"/>
          <p:cNvSpPr>
            <a:spLocks noGrp="1"/>
          </p:cNvSpPr>
          <p:nvPr>
            <p:ph type="sldNum" sz="quarter" idx="5"/>
          </p:nvPr>
        </p:nvSpPr>
        <p:spPr>
          <a:noFill/>
        </p:spPr>
        <p:txBody>
          <a:bodyPr/>
          <a:lstStyle/>
          <a:p>
            <a:fld id="{6BEBFBE5-65A5-7049-94C9-7FD71C5BA30A}" type="slidenum">
              <a:rPr lang="en-US">
                <a:latin typeface="Arial" pitchFamily="-109" charset="0"/>
                <a:ea typeface="Arial" pitchFamily="-109" charset="0"/>
                <a:cs typeface="Arial" pitchFamily="-109" charset="0"/>
                <a:sym typeface="Arial" pitchFamily="-109" charset="0"/>
              </a:rPr>
              <a:pPr/>
              <a:t>34</a:t>
            </a:fld>
            <a:endParaRPr lang="en-US">
              <a:latin typeface="Arial" pitchFamily="-109" charset="0"/>
              <a:ea typeface="Arial" pitchFamily="-109" charset="0"/>
              <a:cs typeface="Arial" pitchFamily="-109" charset="0"/>
              <a:sym typeface="Arial" pitchFamily="-109" charset="0"/>
            </a:endParaRPr>
          </a:p>
        </p:txBody>
      </p:sp>
      <p:sp>
        <p:nvSpPr>
          <p:cNvPr id="618499" name="Rectangle 2"/>
          <p:cNvSpPr>
            <a:spLocks noGrp="1" noRot="1" noChangeAspect="1" noChangeArrowheads="1"/>
          </p:cNvSpPr>
          <p:nvPr>
            <p:ph type="sldImg"/>
          </p:nvPr>
        </p:nvSpPr>
        <p:spPr>
          <a:solidFill>
            <a:srgbClr val="FFFFFF"/>
          </a:solidFill>
          <a:ln/>
        </p:spPr>
      </p:sp>
      <p:sp>
        <p:nvSpPr>
          <p:cNvPr id="618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p:cNvSpPr>
          <p:nvPr>
            <p:ph type="sldNum" sz="quarter" idx="5"/>
          </p:nvPr>
        </p:nvSpPr>
        <p:spPr>
          <a:noFill/>
        </p:spPr>
        <p:txBody>
          <a:bodyPr/>
          <a:lstStyle/>
          <a:p>
            <a:fld id="{58AAA428-DEA9-BC48-8761-A1C31B55662A}" type="slidenum">
              <a:rPr lang="en-US">
                <a:latin typeface="Arial" pitchFamily="27" charset="0"/>
                <a:ea typeface="Arial" pitchFamily="27" charset="0"/>
                <a:cs typeface="Arial" pitchFamily="27" charset="0"/>
                <a:sym typeface="Arial" pitchFamily="27" charset="0"/>
              </a:rPr>
              <a:pPr/>
              <a:t>37</a:t>
            </a:fld>
            <a:endParaRPr lang="en-US">
              <a:latin typeface="Arial" pitchFamily="27" charset="0"/>
              <a:ea typeface="Arial" pitchFamily="27" charset="0"/>
              <a:cs typeface="Arial" pitchFamily="27" charset="0"/>
              <a:sym typeface="Arial" pitchFamily="27" charset="0"/>
            </a:endParaRPr>
          </a:p>
        </p:txBody>
      </p:sp>
      <p:sp>
        <p:nvSpPr>
          <p:cNvPr id="570371" name="Rectangle 2"/>
          <p:cNvSpPr>
            <a:spLocks noGrp="1" noRot="1" noChangeAspect="1" noChangeArrowheads="1"/>
          </p:cNvSpPr>
          <p:nvPr>
            <p:ph type="sldImg"/>
          </p:nvPr>
        </p:nvSpPr>
        <p:spPr>
          <a:solidFill>
            <a:srgbClr val="FFFFFF"/>
          </a:solidFill>
          <a:ln/>
        </p:spPr>
      </p:sp>
      <p:sp>
        <p:nvSpPr>
          <p:cNvPr id="570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38</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16" eaLnBrk="0" hangingPunct="0">
              <a:defRPr sz="2400">
                <a:solidFill>
                  <a:schemeClr val="tx1"/>
                </a:solidFill>
                <a:latin typeface="Arial" charset="0"/>
                <a:ea typeface="ＭＳ Ｐゴシック" charset="0"/>
                <a:cs typeface="ＭＳ Ｐゴシック" charset="0"/>
              </a:defRPr>
            </a:lvl1pPr>
            <a:lvl2pPr marL="735223" indent="-282778" defTabSz="914316" eaLnBrk="0" hangingPunct="0">
              <a:defRPr sz="2400">
                <a:solidFill>
                  <a:schemeClr val="tx1"/>
                </a:solidFill>
                <a:latin typeface="Arial" charset="0"/>
                <a:ea typeface="ＭＳ Ｐゴシック" charset="0"/>
              </a:defRPr>
            </a:lvl2pPr>
            <a:lvl3pPr marL="1131113" indent="-226223" defTabSz="914316" eaLnBrk="0" hangingPunct="0">
              <a:defRPr sz="2400">
                <a:solidFill>
                  <a:schemeClr val="tx1"/>
                </a:solidFill>
                <a:latin typeface="Arial" charset="0"/>
                <a:ea typeface="ＭＳ Ｐゴシック" charset="0"/>
              </a:defRPr>
            </a:lvl3pPr>
            <a:lvl4pPr marL="1583558" indent="-226223" defTabSz="914316" eaLnBrk="0" hangingPunct="0">
              <a:defRPr sz="2400">
                <a:solidFill>
                  <a:schemeClr val="tx1"/>
                </a:solidFill>
                <a:latin typeface="Arial" charset="0"/>
                <a:ea typeface="ＭＳ Ｐゴシック" charset="0"/>
              </a:defRPr>
            </a:lvl4pPr>
            <a:lvl5pPr marL="2036003" indent="-226223" defTabSz="914316" eaLnBrk="0" hangingPunct="0">
              <a:defRPr sz="2400">
                <a:solidFill>
                  <a:schemeClr val="tx1"/>
                </a:solidFill>
                <a:latin typeface="Arial" charset="0"/>
                <a:ea typeface="ＭＳ Ｐゴシック" charset="0"/>
              </a:defRPr>
            </a:lvl5pPr>
            <a:lvl6pPr marL="2488448" indent="-226223" defTabSz="914316" eaLnBrk="0" fontAlgn="base" hangingPunct="0">
              <a:spcBef>
                <a:spcPct val="0"/>
              </a:spcBef>
              <a:spcAft>
                <a:spcPct val="0"/>
              </a:spcAft>
              <a:defRPr sz="2400">
                <a:solidFill>
                  <a:schemeClr val="tx1"/>
                </a:solidFill>
                <a:latin typeface="Arial" charset="0"/>
                <a:ea typeface="ＭＳ Ｐゴシック" charset="0"/>
              </a:defRPr>
            </a:lvl6pPr>
            <a:lvl7pPr marL="2940893" indent="-226223" defTabSz="914316" eaLnBrk="0" fontAlgn="base" hangingPunct="0">
              <a:spcBef>
                <a:spcPct val="0"/>
              </a:spcBef>
              <a:spcAft>
                <a:spcPct val="0"/>
              </a:spcAft>
              <a:defRPr sz="2400">
                <a:solidFill>
                  <a:schemeClr val="tx1"/>
                </a:solidFill>
                <a:latin typeface="Arial" charset="0"/>
                <a:ea typeface="ＭＳ Ｐゴシック" charset="0"/>
              </a:defRPr>
            </a:lvl7pPr>
            <a:lvl8pPr marL="3393338" indent="-226223" defTabSz="914316" eaLnBrk="0" fontAlgn="base" hangingPunct="0">
              <a:spcBef>
                <a:spcPct val="0"/>
              </a:spcBef>
              <a:spcAft>
                <a:spcPct val="0"/>
              </a:spcAft>
              <a:defRPr sz="2400">
                <a:solidFill>
                  <a:schemeClr val="tx1"/>
                </a:solidFill>
                <a:latin typeface="Arial" charset="0"/>
                <a:ea typeface="ＭＳ Ｐゴシック" charset="0"/>
              </a:defRPr>
            </a:lvl8pPr>
            <a:lvl9pPr marL="3845784" indent="-226223" defTabSz="91431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32B702-4828-F249-8AE9-AF0059736334}" type="slidenum">
              <a:rPr lang="en-US" sz="1200">
                <a:solidFill>
                  <a:srgbClr val="000000"/>
                </a:solidFill>
              </a:rPr>
              <a:pPr eaLnBrk="1" hangingPunct="1"/>
              <a:t>49</a:t>
            </a:fld>
            <a:endParaRPr lang="en-US" sz="1200">
              <a:solidFill>
                <a:srgbClr val="000000"/>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Distance Error</a:t>
            </a:r>
          </a:p>
          <a:p>
            <a:endParaRPr lang="en-US" dirty="0"/>
          </a:p>
        </p:txBody>
      </p:sp>
      <p:sp>
        <p:nvSpPr>
          <p:cNvPr id="4" name="Slide Number Placeholder 3"/>
          <p:cNvSpPr>
            <a:spLocks noGrp="1"/>
          </p:cNvSpPr>
          <p:nvPr>
            <p:ph type="sldNum" sz="quarter" idx="10"/>
          </p:nvPr>
        </p:nvSpPr>
        <p:spPr/>
        <p:txBody>
          <a:bodyPr/>
          <a:lstStyle/>
          <a:p>
            <a:fld id="{B9183CD8-8063-0A47-ABA3-DC5FC11BA897}"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13809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noTextEdit="1"/>
          </p:cNvSpPr>
          <p:nvPr>
            <p:ph type="sldImg"/>
          </p:nvPr>
        </p:nvSpPr>
        <p:spPr>
          <a:xfrm>
            <a:off x="959568" y="686474"/>
            <a:ext cx="4938864" cy="3428114"/>
          </a:xfrm>
          <a:ln/>
        </p:spPr>
      </p:sp>
      <p:sp>
        <p:nvSpPr>
          <p:cNvPr id="3686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MS PGothic" charset="0"/>
            </a:endParaRPr>
          </a:p>
        </p:txBody>
      </p:sp>
      <p:sp>
        <p:nvSpPr>
          <p:cNvPr id="36867"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25">
              <a:defRPr sz="2200">
                <a:solidFill>
                  <a:schemeClr val="tx1"/>
                </a:solidFill>
                <a:latin typeface="Tahoma" charset="0"/>
                <a:ea typeface="MS PGothic" charset="0"/>
                <a:cs typeface="MS PGothic" charset="0"/>
              </a:defRPr>
            </a:lvl1pPr>
            <a:lvl2pPr marL="685669" indent="-263719" defTabSz="914225">
              <a:defRPr sz="2200">
                <a:solidFill>
                  <a:schemeClr val="tx1"/>
                </a:solidFill>
                <a:latin typeface="Tahoma" charset="0"/>
                <a:ea typeface="MS PGothic" charset="0"/>
                <a:cs typeface="MS PGothic" charset="0"/>
              </a:defRPr>
            </a:lvl2pPr>
            <a:lvl3pPr marL="1054875" indent="-210975" defTabSz="914225">
              <a:defRPr sz="2200">
                <a:solidFill>
                  <a:schemeClr val="tx1"/>
                </a:solidFill>
                <a:latin typeface="Tahoma" charset="0"/>
                <a:ea typeface="MS PGothic" charset="0"/>
                <a:cs typeface="MS PGothic" charset="0"/>
              </a:defRPr>
            </a:lvl3pPr>
            <a:lvl4pPr marL="1476825" indent="-210975" defTabSz="914225">
              <a:defRPr sz="2200">
                <a:solidFill>
                  <a:schemeClr val="tx1"/>
                </a:solidFill>
                <a:latin typeface="Tahoma" charset="0"/>
                <a:ea typeface="MS PGothic" charset="0"/>
                <a:cs typeface="MS PGothic" charset="0"/>
              </a:defRPr>
            </a:lvl4pPr>
            <a:lvl5pPr marL="1898774" indent="-210975" defTabSz="914225">
              <a:defRPr sz="2200">
                <a:solidFill>
                  <a:schemeClr val="tx1"/>
                </a:solidFill>
                <a:latin typeface="Tahoma" charset="0"/>
                <a:ea typeface="MS PGothic" charset="0"/>
                <a:cs typeface="MS PGothic" charset="0"/>
              </a:defRPr>
            </a:lvl5pPr>
            <a:lvl6pPr marL="2320724" indent="-210975" defTabSz="914225" eaLnBrk="0" fontAlgn="base" hangingPunct="0">
              <a:lnSpc>
                <a:spcPct val="101000"/>
              </a:lnSpc>
              <a:spcBef>
                <a:spcPts val="1038"/>
              </a:spcBef>
              <a:spcAft>
                <a:spcPct val="0"/>
              </a:spcAft>
              <a:buClr>
                <a:srgbClr val="FFFFFF"/>
              </a:buClr>
              <a:buSzPct val="100000"/>
              <a:buFont typeface="Tahoma" charset="0"/>
              <a:defRPr sz="2200">
                <a:solidFill>
                  <a:schemeClr val="tx1"/>
                </a:solidFill>
                <a:latin typeface="Tahoma" charset="0"/>
                <a:ea typeface="MS PGothic" charset="0"/>
                <a:cs typeface="MS PGothic" charset="0"/>
              </a:defRPr>
            </a:lvl6pPr>
            <a:lvl7pPr marL="2742674" indent="-210975" defTabSz="914225" eaLnBrk="0" fontAlgn="base" hangingPunct="0">
              <a:lnSpc>
                <a:spcPct val="101000"/>
              </a:lnSpc>
              <a:spcBef>
                <a:spcPts val="1038"/>
              </a:spcBef>
              <a:spcAft>
                <a:spcPct val="0"/>
              </a:spcAft>
              <a:buClr>
                <a:srgbClr val="FFFFFF"/>
              </a:buClr>
              <a:buSzPct val="100000"/>
              <a:buFont typeface="Tahoma" charset="0"/>
              <a:defRPr sz="2200">
                <a:solidFill>
                  <a:schemeClr val="tx1"/>
                </a:solidFill>
                <a:latin typeface="Tahoma" charset="0"/>
                <a:ea typeface="MS PGothic" charset="0"/>
                <a:cs typeface="MS PGothic" charset="0"/>
              </a:defRPr>
            </a:lvl7pPr>
            <a:lvl8pPr marL="3164624" indent="-210975" defTabSz="914225" eaLnBrk="0" fontAlgn="base" hangingPunct="0">
              <a:lnSpc>
                <a:spcPct val="101000"/>
              </a:lnSpc>
              <a:spcBef>
                <a:spcPts val="1038"/>
              </a:spcBef>
              <a:spcAft>
                <a:spcPct val="0"/>
              </a:spcAft>
              <a:buClr>
                <a:srgbClr val="FFFFFF"/>
              </a:buClr>
              <a:buSzPct val="100000"/>
              <a:buFont typeface="Tahoma" charset="0"/>
              <a:defRPr sz="2200">
                <a:solidFill>
                  <a:schemeClr val="tx1"/>
                </a:solidFill>
                <a:latin typeface="Tahoma" charset="0"/>
                <a:ea typeface="MS PGothic" charset="0"/>
                <a:cs typeface="MS PGothic" charset="0"/>
              </a:defRPr>
            </a:lvl8pPr>
            <a:lvl9pPr marL="3586574" indent="-210975" defTabSz="914225" eaLnBrk="0" fontAlgn="base" hangingPunct="0">
              <a:lnSpc>
                <a:spcPct val="101000"/>
              </a:lnSpc>
              <a:spcBef>
                <a:spcPts val="1038"/>
              </a:spcBef>
              <a:spcAft>
                <a:spcPct val="0"/>
              </a:spcAft>
              <a:buClr>
                <a:srgbClr val="FFFFFF"/>
              </a:buClr>
              <a:buSzPct val="100000"/>
              <a:buFont typeface="Tahoma" charset="0"/>
              <a:defRPr sz="2200">
                <a:solidFill>
                  <a:schemeClr val="tx1"/>
                </a:solidFill>
                <a:latin typeface="Tahoma" charset="0"/>
                <a:ea typeface="MS PGothic" charset="0"/>
                <a:cs typeface="MS PGothic" charset="0"/>
              </a:defRPr>
            </a:lvl9pPr>
          </a:lstStyle>
          <a:p>
            <a:fld id="{9218CA80-2FDB-5E49-8058-2BCEEF12060E}" type="slidenum">
              <a:rPr lang="en-US" sz="1200">
                <a:solidFill>
                  <a:srgbClr val="000000"/>
                </a:solidFill>
                <a:latin typeface="Times New Roman" charset="0"/>
              </a:rPr>
              <a:pPr/>
              <a:t>56</a:t>
            </a:fld>
            <a:endParaRPr lang="en-US" sz="1200">
              <a:solidFill>
                <a:srgbClr val="000000"/>
              </a:solidFill>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supernova cosmology experiment, AFTA is  close to ideal, because of the combination of collecting area, resolution, and IFU.* As a machine for WL and </a:t>
            </a:r>
            <a:r>
              <a:rPr lang="en-US" dirty="0" err="1"/>
              <a:t>z</a:t>
            </a:r>
            <a:r>
              <a:rPr lang="en-US" dirty="0"/>
              <a:t> = 1-2 GRS it's also close to ideal, but in 2 years of observing it will do only a fraction of what it's capable of doing.  Over that period, the narrow-deep strategy is a good complement to Euclid's (and to some extent </a:t>
            </a:r>
            <a:r>
              <a:rPr lang="en-US" dirty="0" err="1"/>
              <a:t>LSST's</a:t>
            </a:r>
            <a:r>
              <a:rPr lang="en-US" dirty="0"/>
              <a:t>) shallow-</a:t>
            </a:r>
            <a:r>
              <a:rPr lang="en-US" dirty="0" err="1"/>
              <a:t>wide.At</a:t>
            </a:r>
            <a:r>
              <a:rPr lang="en-US" dirty="0"/>
              <a:t> the end of the prime mission, we'll be in a good position to know whether it looks interesting enough to spend more time going wide-deep and what is the best way of doing so; the former depends on whether there are or are not deviations from LCDM, and the latte </a:t>
            </a:r>
            <a:r>
              <a:rPr lang="en-US" dirty="0" err="1"/>
              <a:t>rdepends</a:t>
            </a:r>
            <a:r>
              <a:rPr lang="en-US" dirty="0"/>
              <a:t> on what we then understand about </a:t>
            </a:r>
            <a:r>
              <a:rPr lang="en-US" dirty="0" err="1"/>
              <a:t>systematics</a:t>
            </a:r>
            <a:r>
              <a:rPr lang="en-US" dirty="0"/>
              <a:t> of the methods and about whether exploiting higher-order clustering or smaller scales makes WL or RSD much more powerful than we presently </a:t>
            </a:r>
            <a:r>
              <a:rPr lang="en-US" dirty="0" err="1"/>
              <a:t>anticipate.The</a:t>
            </a:r>
            <a:r>
              <a:rPr lang="en-US" dirty="0"/>
              <a:t> fact that WFIRST-2.4 *can* go deep gives it more flexibility in responding to long-term developments than DRM1, even if it isn't measuring many more WL shapes or galaxy </a:t>
            </a:r>
            <a:r>
              <a:rPr lang="en-US" dirty="0" err="1"/>
              <a:t>redshifts</a:t>
            </a:r>
            <a:r>
              <a:rPr lang="en-US" dirty="0"/>
              <a:t> per unit time.</a:t>
            </a:r>
          </a:p>
        </p:txBody>
      </p:sp>
      <p:sp>
        <p:nvSpPr>
          <p:cNvPr id="4" name="Slide Number Placeholder 3"/>
          <p:cNvSpPr>
            <a:spLocks noGrp="1"/>
          </p:cNvSpPr>
          <p:nvPr>
            <p:ph type="sldNum" sz="quarter" idx="10"/>
          </p:nvPr>
        </p:nvSpPr>
        <p:spPr/>
        <p:txBody>
          <a:bodyPr/>
          <a:lstStyle/>
          <a:p>
            <a:fld id="{AE3FFB11-50FE-5440-8CC2-47F73E9A33D2}"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92452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higher surface</a:t>
            </a:r>
            <a:r>
              <a:rPr lang="en-US" baseline="0" dirty="0" smtClean="0"/>
              <a:t> density of lensing (2-3 times higher than DRM1)</a:t>
            </a:r>
          </a:p>
          <a:p>
            <a:r>
              <a:rPr lang="en-US" baseline="0" dirty="0" smtClean="0"/>
              <a:t>Much larger redshift range for spectroscopic survey (OIII extends reach to z =3)</a:t>
            </a:r>
          </a:p>
          <a:p>
            <a:r>
              <a:rPr lang="en-US" baseline="0" dirty="0" smtClean="0"/>
              <a:t>Significantly improved ability to characterize SN</a:t>
            </a:r>
            <a:endParaRPr lang="en-US" dirty="0"/>
          </a:p>
        </p:txBody>
      </p:sp>
      <p:sp>
        <p:nvSpPr>
          <p:cNvPr id="4" name="Slide Number Placeholder 3"/>
          <p:cNvSpPr>
            <a:spLocks noGrp="1"/>
          </p:cNvSpPr>
          <p:nvPr>
            <p:ph type="sldNum" sz="quarter" idx="10"/>
          </p:nvPr>
        </p:nvSpPr>
        <p:spPr/>
        <p:txBody>
          <a:bodyPr/>
          <a:lstStyle/>
          <a:p>
            <a:fld id="{A427700F-7B60-4546-A449-1DF64E8D348E}"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353967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3FFB11-50FE-5440-8CC2-47F73E9A33D2}"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81949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p:cNvSpPr>
            <a:spLocks noGrp="1"/>
          </p:cNvSpPr>
          <p:nvPr>
            <p:ph type="sldNum" sz="quarter" idx="5"/>
          </p:nvPr>
        </p:nvSpPr>
        <p:spPr>
          <a:noFill/>
        </p:spPr>
        <p:txBody>
          <a:bodyPr/>
          <a:lstStyle/>
          <a:p>
            <a:fld id="{D9C59F1B-8491-BB49-96ED-142FD11B484E}" type="slidenum">
              <a:rPr lang="en-US">
                <a:latin typeface="Arial" pitchFamily="-105" charset="0"/>
                <a:ea typeface="Arial" pitchFamily="-105" charset="0"/>
                <a:cs typeface="Arial" pitchFamily="-105" charset="0"/>
                <a:sym typeface="Arial" pitchFamily="-105" charset="0"/>
              </a:rPr>
              <a:pPr/>
              <a:t>5</a:t>
            </a:fld>
            <a:endParaRPr lang="en-US">
              <a:latin typeface="Arial" pitchFamily="-105" charset="0"/>
              <a:ea typeface="Arial" pitchFamily="-105" charset="0"/>
              <a:cs typeface="Arial" pitchFamily="-105" charset="0"/>
              <a:sym typeface="Arial" pitchFamily="-105" charset="0"/>
            </a:endParaRPr>
          </a:p>
        </p:txBody>
      </p:sp>
      <p:sp>
        <p:nvSpPr>
          <p:cNvPr id="515075" name="Rectangle 2"/>
          <p:cNvSpPr>
            <a:spLocks noGrp="1" noRot="1" noChangeAspect="1" noChangeArrowheads="1" noTextEdit="1"/>
          </p:cNvSpPr>
          <p:nvPr>
            <p:ph type="sldImg"/>
          </p:nvPr>
        </p:nvSpPr>
        <p:spPr>
          <a:ln/>
        </p:spPr>
      </p:sp>
      <p:sp>
        <p:nvSpPr>
          <p:cNvPr id="515076"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p:cNvSpPr>
          <p:nvPr>
            <p:ph type="sldNum" sz="quarter" idx="5"/>
          </p:nvPr>
        </p:nvSpPr>
        <p:spPr>
          <a:noFill/>
        </p:spPr>
        <p:txBody>
          <a:bodyPr/>
          <a:lstStyle/>
          <a:p>
            <a:fld id="{CE9C6931-8ED6-C642-9624-F8952C60FCBC}" type="slidenum">
              <a:rPr lang="en-US">
                <a:latin typeface="Arial" pitchFamily="-105" charset="0"/>
                <a:ea typeface="Arial" pitchFamily="-105" charset="0"/>
                <a:cs typeface="Arial" pitchFamily="-105" charset="0"/>
                <a:sym typeface="Arial" pitchFamily="-105" charset="0"/>
              </a:rPr>
              <a:pPr/>
              <a:t>7</a:t>
            </a:fld>
            <a:endParaRPr lang="en-US">
              <a:latin typeface="Arial" pitchFamily="-105" charset="0"/>
              <a:ea typeface="Arial" pitchFamily="-105" charset="0"/>
              <a:cs typeface="Arial" pitchFamily="-105" charset="0"/>
              <a:sym typeface="Arial" pitchFamily="-105" charset="0"/>
            </a:endParaRPr>
          </a:p>
        </p:txBody>
      </p:sp>
      <p:sp>
        <p:nvSpPr>
          <p:cNvPr id="529411" name="Rectangle 2"/>
          <p:cNvSpPr>
            <a:spLocks noGrp="1" noRot="1" noChangeAspect="1" noChangeArrowheads="1"/>
          </p:cNvSpPr>
          <p:nvPr>
            <p:ph type="sldImg"/>
          </p:nvPr>
        </p:nvSpPr>
        <p:spPr>
          <a:solidFill>
            <a:srgbClr val="FFFFFF"/>
          </a:solidFill>
          <a:ln/>
        </p:spPr>
      </p:sp>
      <p:sp>
        <p:nvSpPr>
          <p:cNvPr id="529412"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05" charset="0"/>
                <a:ea typeface="ＭＳ Ｐゴシック" pitchFamily="-105" charset="-128"/>
                <a:cs typeface="ＭＳ Ｐゴシック" pitchFamily="-105" charset="-128"/>
              </a:rPr>
              <a:t>Energy-momentum conservation determines how the densities of different components scale with time. Before a few hundred thousand years after the BB, radiation or relativistic particles dominated, followed by non-relativistic matter, followed at ~8 Gyr by dark energy. In order for dark energy to cause cosmic speed-up, its equation of state must be such that its energy density scales slowly compared to matter and radiation. Thus, we expect dark energy to be important only at recent cosmic epochs.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p:cNvSpPr>
          <p:nvPr>
            <p:ph type="sldNum" sz="quarter" idx="5"/>
          </p:nvPr>
        </p:nvSpPr>
        <p:spPr>
          <a:noFill/>
        </p:spPr>
        <p:txBody>
          <a:bodyPr/>
          <a:lstStyle/>
          <a:p>
            <a:fld id="{BB08DA3A-D12B-9C4C-81F3-50BB9D80B2BA}" type="slidenum">
              <a:rPr lang="en-US">
                <a:latin typeface="Arial" pitchFamily="-105" charset="0"/>
                <a:ea typeface="Arial" pitchFamily="-105" charset="0"/>
                <a:cs typeface="Arial" pitchFamily="-105" charset="0"/>
                <a:sym typeface="Arial" pitchFamily="-105" charset="0"/>
              </a:rPr>
              <a:pPr/>
              <a:t>8</a:t>
            </a:fld>
            <a:endParaRPr lang="en-US">
              <a:latin typeface="Arial" pitchFamily="-105" charset="0"/>
              <a:ea typeface="Arial" pitchFamily="-105" charset="0"/>
              <a:cs typeface="Arial" pitchFamily="-105" charset="0"/>
              <a:sym typeface="Arial" pitchFamily="-105" charset="0"/>
            </a:endParaRPr>
          </a:p>
        </p:txBody>
      </p:sp>
      <p:sp>
        <p:nvSpPr>
          <p:cNvPr id="568323" name="Rectangle 2"/>
          <p:cNvSpPr>
            <a:spLocks noGrp="1" noRot="1" noChangeAspect="1" noChangeArrowheads="1" noTextEdit="1"/>
          </p:cNvSpPr>
          <p:nvPr>
            <p:ph type="sldImg"/>
          </p:nvPr>
        </p:nvSpPr>
        <p:spPr>
          <a:solidFill>
            <a:srgbClr val="FFFFFF"/>
          </a:solidFill>
          <a:ln/>
        </p:spPr>
      </p:sp>
      <p:sp>
        <p:nvSpPr>
          <p:cNvPr id="568324" name="Rectangle 3"/>
          <p:cNvSpPr>
            <a:spLocks noGrp="1" noChangeArrowheads="1"/>
          </p:cNvSpPr>
          <p:nvPr>
            <p:ph type="body" idx="1"/>
          </p:nvPr>
        </p:nvSpPr>
        <p:spPr>
          <a:solidFill>
            <a:srgbClr val="FFFFFF"/>
          </a:solidFill>
          <a:ln>
            <a:solidFill>
              <a:srgbClr val="000000"/>
            </a:solidFill>
          </a:ln>
        </p:spPr>
        <p:txBody>
          <a:bodyPr lIns="91436" tIns="45718" rIns="91436" bIns="45718"/>
          <a:lstStyle/>
          <a:p>
            <a:pPr eaLnBrk="1" hangingPunct="1"/>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10</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p:cNvSpPr>
          <p:nvPr>
            <p:ph type="sldNum" sz="quarter" idx="5"/>
          </p:nvPr>
        </p:nvSpPr>
        <p:spPr>
          <a:noFill/>
        </p:spPr>
        <p:txBody>
          <a:bodyPr/>
          <a:lstStyle/>
          <a:p>
            <a:fld id="{0606E2D8-9B80-2542-95E3-B40A3D70C9FD}" type="slidenum">
              <a:rPr lang="en-US">
                <a:latin typeface="Arial" pitchFamily="-105" charset="0"/>
                <a:ea typeface="Arial" pitchFamily="-105" charset="0"/>
                <a:cs typeface="Arial" pitchFamily="-105" charset="0"/>
                <a:sym typeface="Arial" pitchFamily="-105" charset="0"/>
              </a:rPr>
              <a:pPr/>
              <a:t>11</a:t>
            </a:fld>
            <a:endParaRPr lang="en-US">
              <a:latin typeface="Arial" pitchFamily="-105" charset="0"/>
              <a:ea typeface="Arial" pitchFamily="-105" charset="0"/>
              <a:cs typeface="Arial" pitchFamily="-105" charset="0"/>
              <a:sym typeface="Arial" pitchFamily="-105" charset="0"/>
            </a:endParaRPr>
          </a:p>
        </p:txBody>
      </p:sp>
      <p:sp>
        <p:nvSpPr>
          <p:cNvPr id="513027" name="Rectangle 2"/>
          <p:cNvSpPr>
            <a:spLocks noGrp="1" noRot="1" noChangeAspect="1" noChangeArrowheads="1" noTextEdit="1"/>
          </p:cNvSpPr>
          <p:nvPr>
            <p:ph type="sldImg"/>
          </p:nvPr>
        </p:nvSpPr>
        <p:spPr>
          <a:ln/>
        </p:spPr>
      </p:sp>
      <p:sp>
        <p:nvSpPr>
          <p:cNvPr id="513028" name="Rectangle 3"/>
          <p:cNvSpPr>
            <a:spLocks noGrp="1"/>
          </p:cNvSpPr>
          <p:nvPr>
            <p:ph type="body" idx="1"/>
          </p:nvPr>
        </p:nvSpPr>
        <p:spPr>
          <a:noFill/>
          <a:ln w="9525"/>
        </p:spPr>
        <p:txBody>
          <a:bodyPr/>
          <a:lstStyle/>
          <a:p>
            <a:endParaRPr lang="en-US">
              <a:latin typeface="Times New Roman" pitchFamily="-105" charset="0"/>
              <a:ea typeface="ＭＳ Ｐゴシック" pitchFamily="-105" charset="-128"/>
              <a:cs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p:cNvSpPr>
          <p:nvPr>
            <p:ph type="sldNum" sz="quarter" idx="5"/>
          </p:nvPr>
        </p:nvSpPr>
        <p:spPr>
          <a:noFill/>
        </p:spPr>
        <p:txBody>
          <a:bodyPr/>
          <a:lstStyle/>
          <a:p>
            <a:fld id="{DAB7114A-A894-DA42-BBAC-54747F45EDEB}" type="slidenum">
              <a:rPr lang="en-US">
                <a:latin typeface="Arial" charset="0"/>
                <a:ea typeface="Arial" charset="0"/>
                <a:cs typeface="Arial" charset="0"/>
                <a:sym typeface="Arial" charset="0"/>
              </a:rPr>
              <a:pPr/>
              <a:t>13</a:t>
            </a:fld>
            <a:endParaRPr lang="en-US">
              <a:latin typeface="Arial" charset="0"/>
              <a:ea typeface="Arial" charset="0"/>
              <a:cs typeface="Arial" charset="0"/>
              <a:sym typeface="Arial" charset="0"/>
            </a:endParaRPr>
          </a:p>
        </p:txBody>
      </p:sp>
      <p:sp>
        <p:nvSpPr>
          <p:cNvPr id="525315" name="Rectangle 2"/>
          <p:cNvSpPr>
            <a:spLocks noGrp="1" noRot="1" noChangeAspect="1" noChangeArrowheads="1"/>
          </p:cNvSpPr>
          <p:nvPr>
            <p:ph type="sldImg"/>
          </p:nvPr>
        </p:nvSpPr>
        <p:spPr>
          <a:xfrm>
            <a:off x="1144588" y="685800"/>
            <a:ext cx="4573587" cy="3430588"/>
          </a:xfrm>
          <a:solidFill>
            <a:srgbClr val="FFFFFF"/>
          </a:solidFill>
          <a:ln/>
        </p:spPr>
      </p:sp>
      <p:sp>
        <p:nvSpPr>
          <p:cNvPr id="525316" name="Rectangle 3"/>
          <p:cNvSpPr>
            <a:spLocks noGrp="1" noChangeArrowheads="1"/>
          </p:cNvSpPr>
          <p:nvPr>
            <p:ph type="body" idx="1"/>
          </p:nvPr>
        </p:nvSpPr>
        <p:spPr>
          <a:solidFill>
            <a:srgbClr val="FFFFFF"/>
          </a:solidFill>
          <a:ln>
            <a:solidFill>
              <a:srgbClr val="000000"/>
            </a:solidFill>
          </a:ln>
        </p:spPr>
        <p:txBody>
          <a:bodyPr lIns="90361" tIns="45181" rIns="90361" bIns="45181"/>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p:cNvSpPr>
            <a:spLocks noGrp="1"/>
          </p:cNvSpPr>
          <p:nvPr>
            <p:ph type="sldNum" sz="quarter" idx="5"/>
          </p:nvPr>
        </p:nvSpPr>
        <p:spPr>
          <a:noFill/>
        </p:spPr>
        <p:txBody>
          <a:bodyPr/>
          <a:lstStyle/>
          <a:p>
            <a:fld id="{A457E8C0-D3A6-2C4A-A007-43700FDD9F66}" type="slidenum">
              <a:rPr lang="en-US">
                <a:latin typeface="Arial" pitchFamily="27" charset="0"/>
                <a:ea typeface="Arial" pitchFamily="27" charset="0"/>
                <a:cs typeface="Arial" pitchFamily="27" charset="0"/>
                <a:sym typeface="Arial" pitchFamily="27" charset="0"/>
              </a:rPr>
              <a:pPr/>
              <a:t>14</a:t>
            </a:fld>
            <a:endParaRPr lang="en-US">
              <a:latin typeface="Arial" pitchFamily="27" charset="0"/>
              <a:ea typeface="Arial" pitchFamily="27" charset="0"/>
              <a:cs typeface="Arial" pitchFamily="27" charset="0"/>
              <a:sym typeface="Arial" pitchFamily="27" charset="0"/>
            </a:endParaRPr>
          </a:p>
        </p:txBody>
      </p:sp>
      <p:sp>
        <p:nvSpPr>
          <p:cNvPr id="608259" name="Rectangle 2"/>
          <p:cNvSpPr>
            <a:spLocks noGrp="1" noRot="1" noChangeAspect="1" noChangeArrowheads="1"/>
          </p:cNvSpPr>
          <p:nvPr>
            <p:ph type="sldImg"/>
          </p:nvPr>
        </p:nvSpPr>
        <p:spPr>
          <a:solidFill>
            <a:srgbClr val="FFFFFF"/>
          </a:solidFill>
          <a:ln/>
        </p:spPr>
      </p:sp>
      <p:sp>
        <p:nvSpPr>
          <p:cNvPr id="608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 Id="rId2" Type="http://schemas.openxmlformats.org/officeDocument/2006/relationships/image" Target="../media/image3.jpe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3.jpe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3.jpe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4.xml"/><Relationship Id="rId2" Type="http://schemas.openxmlformats.org/officeDocument/2006/relationships/image" Target="../media/image3.jpeg"/></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3.jpeg"/></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0.xml"/><Relationship Id="rId2" Type="http://schemas.openxmlformats.org/officeDocument/2006/relationships/image" Target="../media/image3.jpeg"/></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D96898-768A-2B49-AC51-8E0791A710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A631798-BA41-D841-B2F0-D17367147FB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1C834C-11CF-034B-A3A9-1489D62EB8D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1537209-FE3D-8F47-B52D-26F99BC38EC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000C9AE-6A7A-9C46-95B7-2314597D5E65}"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D9416629-DE20-4743-9259-1CE1E697014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C69DFF2-26A0-F346-AA70-BBE1295DA51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10CDA87F-7633-2F46-B88D-BF779CB5B85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58C17D65-DFB2-8144-B399-7756275CADAC}"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B52CFDEE-BFE0-0742-A152-24C9E26276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071"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7"/>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EBA01FBC-44D3-8B41-A593-34C8D33EAE94}"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a:p>
          <a:p>
            <a:pPr>
              <a:defRPr/>
            </a:pPr>
            <a:fld id="{7DD856A0-B645-1545-8435-029CD966B64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A6076F-6975-634F-AF61-E9E7FD639E50}"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76200"/>
            <a:ext cx="5867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C10ECF4-291F-9E40-91F5-8A0A48EC5A3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31C07-5778-2448-8A25-C6A3BF3DA24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D17FFA-31E4-2A4A-9E8D-3BE151BAC949}"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90C8E8-9D79-F348-A863-3D9A233F487A}"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82679683-0AEB-0147-8540-9B76511FC13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E4AB243A-B3DD-F544-BD89-68FA646971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marL="0" marR="0" lvl="0" indent="0" algn="ctr" defTabSz="914071"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marL="0" marR="0" lvl="0" indent="0" algn="l" defTabSz="914071"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071"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79E80FD2-F1FC-0A4D-8FC0-F6121F676D9C}"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A9D3DAAC-92F1-D54F-B8C4-A95F1047FFF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2F53A308-300B-9B4F-AE34-C5A1EF48C0C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CC1948FB-317A-8D47-91CE-E381B811522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A5067900-46B2-FD49-91F8-8072F13B01A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7B118062-6FAC-6748-AAC8-3D9B221C0328}"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FAF5E2-1D2F-764D-A265-AEBEFC5C5CE3}"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lvl1pPr>
            <a:lvl2pPr marL="456940" indent="0">
              <a:buNone/>
              <a:defRPr sz="1800"/>
            </a:lvl2pPr>
            <a:lvl3pPr marL="913883" indent="0">
              <a:buNone/>
              <a:defRPr sz="1600"/>
            </a:lvl3pPr>
            <a:lvl4pPr marL="1370830" indent="0">
              <a:buNone/>
              <a:defRPr sz="1400"/>
            </a:lvl4pPr>
            <a:lvl5pPr marL="1827772" indent="0">
              <a:buNone/>
              <a:defRPr sz="1400"/>
            </a:lvl5pPr>
            <a:lvl6pPr marL="2284713" indent="0">
              <a:buNone/>
              <a:defRPr sz="1400"/>
            </a:lvl6pPr>
            <a:lvl7pPr marL="2741659" indent="0">
              <a:buNone/>
              <a:defRPr sz="1400"/>
            </a:lvl7pPr>
            <a:lvl8pPr marL="3198596" indent="0">
              <a:buNone/>
              <a:defRPr sz="1400"/>
            </a:lvl8pPr>
            <a:lvl9pPr marL="365554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3" indent="0">
              <a:buNone/>
              <a:defRPr sz="2400"/>
            </a:lvl3pPr>
            <a:lvl4pPr marL="1370830" indent="0">
              <a:buNone/>
              <a:defRPr sz="2000"/>
            </a:lvl4pPr>
            <a:lvl5pPr marL="1827772" indent="0">
              <a:buNone/>
              <a:defRPr sz="2000"/>
            </a:lvl5pPr>
            <a:lvl6pPr marL="2284713" indent="0">
              <a:buNone/>
              <a:defRPr sz="2000"/>
            </a:lvl6pPr>
            <a:lvl7pPr marL="2741659" indent="0">
              <a:buNone/>
              <a:defRPr sz="2000"/>
            </a:lvl7pPr>
            <a:lvl8pPr marL="3198596" indent="0">
              <a:buNone/>
              <a:defRPr sz="2000"/>
            </a:lvl8pPr>
            <a:lvl9pPr marL="36555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778"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4"/>
            <a:ext cx="7772400" cy="1500187"/>
          </a:xfrm>
        </p:spPr>
        <p:txBody>
          <a:bodyPr anchor="b"/>
          <a:lstStyle>
            <a:lvl1pPr marL="0" indent="0">
              <a:buNone/>
              <a:defRPr sz="2000"/>
            </a:lvl1pPr>
            <a:lvl2pPr marL="456940" indent="0">
              <a:buNone/>
              <a:defRPr sz="1800"/>
            </a:lvl2pPr>
            <a:lvl3pPr marL="913883" indent="0">
              <a:buNone/>
              <a:defRPr sz="1600"/>
            </a:lvl3pPr>
            <a:lvl4pPr marL="1370830" indent="0">
              <a:buNone/>
              <a:defRPr sz="1400"/>
            </a:lvl4pPr>
            <a:lvl5pPr marL="1827772" indent="0">
              <a:buNone/>
              <a:defRPr sz="1400"/>
            </a:lvl5pPr>
            <a:lvl6pPr marL="2284713" indent="0">
              <a:buNone/>
              <a:defRPr sz="1400"/>
            </a:lvl6pPr>
            <a:lvl7pPr marL="2741659" indent="0">
              <a:buNone/>
              <a:defRPr sz="1400"/>
            </a:lvl7pPr>
            <a:lvl8pPr marL="3198596" indent="0">
              <a:buNone/>
              <a:defRPr sz="1400"/>
            </a:lvl8pPr>
            <a:lvl9pPr marL="365554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940" indent="0">
              <a:buNone/>
              <a:defRPr sz="2000" b="1"/>
            </a:lvl2pPr>
            <a:lvl3pPr marL="913883" indent="0">
              <a:buNone/>
              <a:defRPr sz="1800" b="1"/>
            </a:lvl3pPr>
            <a:lvl4pPr marL="1370830" indent="0">
              <a:buNone/>
              <a:defRPr sz="1600" b="1"/>
            </a:lvl4pPr>
            <a:lvl5pPr marL="1827772" indent="0">
              <a:buNone/>
              <a:defRPr sz="1600" b="1"/>
            </a:lvl5pPr>
            <a:lvl6pPr marL="2284713" indent="0">
              <a:buNone/>
              <a:defRPr sz="1600" b="1"/>
            </a:lvl6pPr>
            <a:lvl7pPr marL="2741659" indent="0">
              <a:buNone/>
              <a:defRPr sz="1600" b="1"/>
            </a:lvl7pPr>
            <a:lvl8pPr marL="3198596" indent="0">
              <a:buNone/>
              <a:defRPr sz="1600" b="1"/>
            </a:lvl8pPr>
            <a:lvl9pPr marL="36555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3" indent="0">
              <a:buNone/>
              <a:defRPr sz="2400"/>
            </a:lvl3pPr>
            <a:lvl4pPr marL="1370830" indent="0">
              <a:buNone/>
              <a:defRPr sz="2000"/>
            </a:lvl4pPr>
            <a:lvl5pPr marL="1827772" indent="0">
              <a:buNone/>
              <a:defRPr sz="2000"/>
            </a:lvl5pPr>
            <a:lvl6pPr marL="2284713" indent="0">
              <a:buNone/>
              <a:defRPr sz="2000"/>
            </a:lvl6pPr>
            <a:lvl7pPr marL="2741659" indent="0">
              <a:buNone/>
              <a:defRPr sz="2000"/>
            </a:lvl7pPr>
            <a:lvl8pPr marL="3198596" indent="0">
              <a:buNone/>
              <a:defRPr sz="2000"/>
            </a:lvl8pPr>
            <a:lvl9pPr marL="365554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3" indent="0">
              <a:buNone/>
              <a:defRPr sz="1000"/>
            </a:lvl3pPr>
            <a:lvl4pPr marL="1370830" indent="0">
              <a:buNone/>
              <a:defRPr sz="900"/>
            </a:lvl4pPr>
            <a:lvl5pPr marL="1827772" indent="0">
              <a:buNone/>
              <a:defRPr sz="900"/>
            </a:lvl5pPr>
            <a:lvl6pPr marL="2284713" indent="0">
              <a:buNone/>
              <a:defRPr sz="900"/>
            </a:lvl6pPr>
            <a:lvl7pPr marL="2741659" indent="0">
              <a:buNone/>
              <a:defRPr sz="900"/>
            </a:lvl7pPr>
            <a:lvl8pPr marL="3198596" indent="0">
              <a:buNone/>
              <a:defRPr sz="900"/>
            </a:lvl8pPr>
            <a:lvl9pPr marL="365554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778"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2273992"/>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11"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3630"/>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27218"/>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4"/>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9" y="722314"/>
            <a:ext cx="1538816"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0306"/>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smtClean="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10306"/>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E5B2C5-8A1A-F143-98B7-4D5CC73AE011}"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9CB2145E-3B09-8345-837F-87A45734D7C9}"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EFDDBFD-15F8-C74D-A4D5-AEA74A4936D7}"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A1E2BD-7FFA-BF44-BF21-A485C692AB85}"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F0E48F-1E23-2249-851E-FEDDA22AEE66}"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237B72-0588-4744-9B86-1C918AB4E87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75E98B-E5F7-4447-9712-CB9CDB738A2F}"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E1D31EFF-FFD5-1D43-9F4E-3AF63483A9E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2808D4D-9F75-B340-9135-C5E1FDAAA7FB}" type="datetime1">
              <a:rPr lang="en-US"/>
              <a:pPr>
                <a:defRPr/>
              </a:pPr>
              <a:t>8/12/13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4834D528-867D-0542-AA71-546907C7F870}"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F10D69-A04A-E343-A007-6A90694EF4F0}" type="datetime1">
              <a:rPr lang="en-US"/>
              <a:pPr>
                <a:defRPr/>
              </a:pPr>
              <a:t>8/12/13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36526C07-A7B7-AA4B-BE81-0C3A50B6B56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E93211-B8C8-E746-A986-5130289B48CD}" type="datetime1">
              <a:rPr lang="en-US"/>
              <a:pPr>
                <a:defRPr/>
              </a:pPr>
              <a:t>8/12/13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76AF473F-BAAB-B64B-BDE2-3C88E2E51816}"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3CFAC-23B0-154F-AE3A-330AD50A8314}"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3F4658E7-2523-3245-A41D-8EF45FC33F28}"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950E71-B7CE-F043-8D3B-BAF35FE81368}"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448209D3-7EC4-534F-8E23-77C7DD9670A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E216F5-6CB0-B14D-8A9B-7E0DA291A857}"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029C99FB-0682-0247-945E-E88124A39372}"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6203"/>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3"/>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B730D7-945A-2C4D-A85C-0835FCB0DE55}"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3D14191-E12E-BE47-90D5-7E1B4F8AE2D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9"/>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69070E1A-2AD9-A644-AB41-EF005F00E9A7}"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7BA82B7-487B-E848-A296-DC5805BA9420}"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10" charset="0"/>
              </a:defRPr>
            </a:lvl1pPr>
          </a:lstStyle>
          <a:p>
            <a:pPr>
              <a:defRPr/>
            </a:pPr>
            <a:r>
              <a:rPr lang="en-US"/>
              <a:t>John Peoples:  Directors’ Review 28 April, 2009</a:t>
            </a:r>
          </a:p>
        </p:txBody>
      </p:sp>
      <p:sp>
        <p:nvSpPr>
          <p:cNvPr id="6" name="Slide Number Placeholder 5"/>
          <p:cNvSpPr>
            <a:spLocks noGrp="1"/>
          </p:cNvSpPr>
          <p:nvPr>
            <p:ph type="sldNum" sz="quarter" idx="12"/>
          </p:nvPr>
        </p:nvSpPr>
        <p:spPr/>
        <p:txBody>
          <a:bodyPr/>
          <a:lstStyle>
            <a:lvl1pPr>
              <a:defRPr/>
            </a:lvl1pPr>
          </a:lstStyle>
          <a:p>
            <a:pPr>
              <a:defRPr/>
            </a:pPr>
            <a:fld id="{E33B9D43-41AC-574A-92B6-D9D3E960E521}"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9072F21-EB3A-9F44-A46B-CF62051B41B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BA55B907-FD7B-E04C-92E5-2B1926904CBC}"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2CAEB565-E7AD-9F4E-8CF1-379CCEC1E51F}"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a:ln/>
        </p:spPr>
        <p:txBody>
          <a:bodyPr/>
          <a:lstStyle>
            <a:lvl1pPr>
              <a:defRPr/>
            </a:lvl1pPr>
          </a:lstStyle>
          <a:p>
            <a:pPr>
              <a:defRPr/>
            </a:pPr>
            <a:fld id="{DDC1BB9D-AFA7-0F4B-88B3-AAD652129C6A}"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a:ln/>
        </p:spPr>
        <p:txBody>
          <a:bodyPr/>
          <a:lstStyle>
            <a:lvl1pPr>
              <a:defRPr/>
            </a:lvl1pPr>
          </a:lstStyle>
          <a:p>
            <a:pPr>
              <a:defRPr/>
            </a:pPr>
            <a:fld id="{8F6842C4-1ACF-B04A-A441-9E4DE71ECF84}"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a:ln/>
        </p:spPr>
        <p:txBody>
          <a:bodyPr/>
          <a:lstStyle>
            <a:lvl1pPr>
              <a:defRPr/>
            </a:lvl1pPr>
          </a:lstStyle>
          <a:p>
            <a:pPr>
              <a:defRPr/>
            </a:pPr>
            <a:fld id="{19CD72F2-0762-D445-9626-9F9F1BD1C3A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8C348E99-04B3-7540-A2DF-E8405A8CDE44}"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318D557-A904-A349-94B9-D845D2A603F3}"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72EA4503-8A8B-3A4B-91F2-92BA9501C6E3}"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F9039F5-CA4C-CE42-B839-8A4DE97BDBF0}"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4EC2B6D-A4A5-314C-A0D5-AEEDE51047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BCF04D32-CCC0-744D-812B-0CD2F84EDCA5}"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FBDFA594-26A5-C84A-BFD8-6D94D6043FF1}"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FC4D95CF-73EA-F548-9621-4EB6B5E82350}"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197B778D-E07A-BF42-9FDB-AD14FED9373E}"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9" name="Slide Number Placeholder 8"/>
          <p:cNvSpPr>
            <a:spLocks noGrp="1"/>
          </p:cNvSpPr>
          <p:nvPr>
            <p:ph type="sldNum" sz="quarter" idx="12"/>
          </p:nvPr>
        </p:nvSpPr>
        <p:spPr/>
        <p:txBody>
          <a:bodyPr/>
          <a:lstStyle>
            <a:lvl1pPr>
              <a:defRPr smtClean="0"/>
            </a:lvl1pPr>
          </a:lstStyle>
          <a:p>
            <a:fld id="{65B9AF5F-8E1D-E04D-B4F6-8D469D311425}"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5" name="Slide Number Placeholder 4"/>
          <p:cNvSpPr>
            <a:spLocks noGrp="1"/>
          </p:cNvSpPr>
          <p:nvPr>
            <p:ph type="sldNum" sz="quarter" idx="12"/>
          </p:nvPr>
        </p:nvSpPr>
        <p:spPr/>
        <p:txBody>
          <a:bodyPr/>
          <a:lstStyle>
            <a:lvl1pPr>
              <a:defRPr smtClean="0"/>
            </a:lvl1pPr>
          </a:lstStyle>
          <a:p>
            <a:fld id="{D0DFA9E4-EA91-4742-B494-F7EC6131BF45}"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4" name="Slide Number Placeholder 3"/>
          <p:cNvSpPr>
            <a:spLocks noGrp="1"/>
          </p:cNvSpPr>
          <p:nvPr>
            <p:ph type="sldNum" sz="quarter" idx="12"/>
          </p:nvPr>
        </p:nvSpPr>
        <p:spPr/>
        <p:txBody>
          <a:bodyPr/>
          <a:lstStyle>
            <a:lvl1pPr>
              <a:defRPr smtClean="0"/>
            </a:lvl1pPr>
          </a:lstStyle>
          <a:p>
            <a:fld id="{4E6E4C76-C80D-F042-9048-F7967330A04B}"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4243B820-3F24-3F45-822C-7EBD6218F197}"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7" name="Slide Number Placeholder 6"/>
          <p:cNvSpPr>
            <a:spLocks noGrp="1"/>
          </p:cNvSpPr>
          <p:nvPr>
            <p:ph type="sldNum" sz="quarter" idx="12"/>
          </p:nvPr>
        </p:nvSpPr>
        <p:spPr/>
        <p:txBody>
          <a:bodyPr/>
          <a:lstStyle>
            <a:lvl1pPr>
              <a:defRPr smtClean="0"/>
            </a:lvl1pPr>
          </a:lstStyle>
          <a:p>
            <a:fld id="{543E26E4-A828-7745-AA52-9820179B368A}"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1F225084-C4EB-B549-88E4-A343758B812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6" name="Slide Number Placeholder 5"/>
          <p:cNvSpPr>
            <a:spLocks noGrp="1"/>
          </p:cNvSpPr>
          <p:nvPr>
            <p:ph type="sldNum" sz="quarter" idx="12"/>
          </p:nvPr>
        </p:nvSpPr>
        <p:spPr/>
        <p:txBody>
          <a:bodyPr/>
          <a:lstStyle>
            <a:lvl1pPr>
              <a:defRPr smtClean="0"/>
            </a:lvl1pPr>
          </a:lstStyle>
          <a:p>
            <a:fld id="{AD40D244-0813-F047-9A97-0FE5CEBCC245}"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893" indent="0" algn="ctr">
              <a:buNone/>
              <a:defRPr/>
            </a:lvl2pPr>
            <a:lvl3pPr marL="913790" indent="0" algn="ctr">
              <a:buNone/>
              <a:defRPr/>
            </a:lvl3pPr>
            <a:lvl4pPr marL="1370688" indent="0" algn="ctr">
              <a:buNone/>
              <a:defRPr/>
            </a:lvl4pPr>
            <a:lvl5pPr marL="1827581" indent="0" algn="ctr">
              <a:buNone/>
              <a:defRPr/>
            </a:lvl5pPr>
            <a:lvl6pPr marL="2284476" indent="0" algn="ctr">
              <a:buNone/>
              <a:defRPr/>
            </a:lvl6pPr>
            <a:lvl7pPr marL="2741375" indent="0" algn="ctr">
              <a:buNone/>
              <a:defRPr/>
            </a:lvl7pPr>
            <a:lvl8pPr marL="3198265" indent="0" algn="ctr">
              <a:buNone/>
              <a:defRPr/>
            </a:lvl8pPr>
            <a:lvl9pPr marL="3655164"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8AE31A1-37B0-4341-A04B-8D9D6A81B271}"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5813BB-2426-EB47-BC7B-33572ABE3D9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6893" indent="0">
              <a:buNone/>
              <a:defRPr sz="1800"/>
            </a:lvl2pPr>
            <a:lvl3pPr marL="913790" indent="0">
              <a:buNone/>
              <a:defRPr sz="1600"/>
            </a:lvl3pPr>
            <a:lvl4pPr marL="1370688" indent="0">
              <a:buNone/>
              <a:defRPr sz="1400"/>
            </a:lvl4pPr>
            <a:lvl5pPr marL="1827581" indent="0">
              <a:buNone/>
              <a:defRPr sz="1400"/>
            </a:lvl5pPr>
            <a:lvl6pPr marL="2284476" indent="0">
              <a:buNone/>
              <a:defRPr sz="1400"/>
            </a:lvl6pPr>
            <a:lvl7pPr marL="2741375" indent="0">
              <a:buNone/>
              <a:defRPr sz="1400"/>
            </a:lvl7pPr>
            <a:lvl8pPr marL="3198265" indent="0">
              <a:buNone/>
              <a:defRPr sz="1400"/>
            </a:lvl8pPr>
            <a:lvl9pPr marL="3655164"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DFFED3E-095C-454E-A5CA-BB87480B9D2B}"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3BD07DE7-3E53-B34A-9405-04E4B6B205EE}"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93" indent="0">
              <a:buNone/>
              <a:defRPr sz="2000" b="1"/>
            </a:lvl2pPr>
            <a:lvl3pPr marL="913790" indent="0">
              <a:buNone/>
              <a:defRPr sz="1800" b="1"/>
            </a:lvl3pPr>
            <a:lvl4pPr marL="1370688" indent="0">
              <a:buNone/>
              <a:defRPr sz="1600" b="1"/>
            </a:lvl4pPr>
            <a:lvl5pPr marL="1827581" indent="0">
              <a:buNone/>
              <a:defRPr sz="1600" b="1"/>
            </a:lvl5pPr>
            <a:lvl6pPr marL="2284476" indent="0">
              <a:buNone/>
              <a:defRPr sz="1600" b="1"/>
            </a:lvl6pPr>
            <a:lvl7pPr marL="2741375" indent="0">
              <a:buNone/>
              <a:defRPr sz="1600" b="1"/>
            </a:lvl7pPr>
            <a:lvl8pPr marL="3198265" indent="0">
              <a:buNone/>
              <a:defRPr sz="1600" b="1"/>
            </a:lvl8pPr>
            <a:lvl9pPr marL="365516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893" indent="0">
              <a:buNone/>
              <a:defRPr sz="2000" b="1"/>
            </a:lvl2pPr>
            <a:lvl3pPr marL="913790" indent="0">
              <a:buNone/>
              <a:defRPr sz="1800" b="1"/>
            </a:lvl3pPr>
            <a:lvl4pPr marL="1370688" indent="0">
              <a:buNone/>
              <a:defRPr sz="1600" b="1"/>
            </a:lvl4pPr>
            <a:lvl5pPr marL="1827581" indent="0">
              <a:buNone/>
              <a:defRPr sz="1600" b="1"/>
            </a:lvl5pPr>
            <a:lvl6pPr marL="2284476" indent="0">
              <a:buNone/>
              <a:defRPr sz="1600" b="1"/>
            </a:lvl6pPr>
            <a:lvl7pPr marL="2741375" indent="0">
              <a:buNone/>
              <a:defRPr sz="1600" b="1"/>
            </a:lvl7pPr>
            <a:lvl8pPr marL="3198265" indent="0">
              <a:buNone/>
              <a:defRPr sz="1600" b="1"/>
            </a:lvl8pPr>
            <a:lvl9pPr marL="365516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6768CC8C-57BA-0842-A934-49D4BD2114A1}"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FBBB2CB9-EEF0-5147-9EA3-40A8AC809737}"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BE5197FF-9982-894C-80BF-DBC2C27742E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93" indent="0">
              <a:buNone/>
              <a:defRPr sz="1200"/>
            </a:lvl2pPr>
            <a:lvl3pPr marL="913790" indent="0">
              <a:buNone/>
              <a:defRPr sz="1000"/>
            </a:lvl3pPr>
            <a:lvl4pPr marL="1370688" indent="0">
              <a:buNone/>
              <a:defRPr sz="900"/>
            </a:lvl4pPr>
            <a:lvl5pPr marL="1827581" indent="0">
              <a:buNone/>
              <a:defRPr sz="900"/>
            </a:lvl5pPr>
            <a:lvl6pPr marL="2284476" indent="0">
              <a:buNone/>
              <a:defRPr sz="900"/>
            </a:lvl6pPr>
            <a:lvl7pPr marL="2741375" indent="0">
              <a:buNone/>
              <a:defRPr sz="900"/>
            </a:lvl7pPr>
            <a:lvl8pPr marL="3198265" indent="0">
              <a:buNone/>
              <a:defRPr sz="900"/>
            </a:lvl8pPr>
            <a:lvl9pPr marL="365516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2782A00-1CC2-7B4F-8A37-E687901ADD34}"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88" indent="0">
              <a:buNone/>
              <a:defRPr sz="2000"/>
            </a:lvl4pPr>
            <a:lvl5pPr marL="1827581" indent="0">
              <a:buNone/>
              <a:defRPr sz="2000"/>
            </a:lvl5pPr>
            <a:lvl6pPr marL="2284476" indent="0">
              <a:buNone/>
              <a:defRPr sz="2000"/>
            </a:lvl6pPr>
            <a:lvl7pPr marL="2741375" indent="0">
              <a:buNone/>
              <a:defRPr sz="2000"/>
            </a:lvl7pPr>
            <a:lvl8pPr marL="3198265" indent="0">
              <a:buNone/>
              <a:defRPr sz="2000"/>
            </a:lvl8pPr>
            <a:lvl9pPr marL="365516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88" indent="0">
              <a:buNone/>
              <a:defRPr sz="900"/>
            </a:lvl4pPr>
            <a:lvl5pPr marL="1827581" indent="0">
              <a:buNone/>
              <a:defRPr sz="900"/>
            </a:lvl5pPr>
            <a:lvl6pPr marL="2284476" indent="0">
              <a:buNone/>
              <a:defRPr sz="900"/>
            </a:lvl6pPr>
            <a:lvl7pPr marL="2741375" indent="0">
              <a:buNone/>
              <a:defRPr sz="900"/>
            </a:lvl7pPr>
            <a:lvl8pPr marL="3198265" indent="0">
              <a:buNone/>
              <a:defRPr sz="900"/>
            </a:lvl8pPr>
            <a:lvl9pPr marL="3655164"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4C16881-3D26-3E49-89F0-AB3EB3A027A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21C1E48-423A-8249-A1DA-3E5F5CD6F0BB}"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010E817-5016-9F49-93C4-D133DF40C26A}"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a:t>WBS 1.2  June 22, 2010</a:t>
            </a:r>
          </a:p>
        </p:txBody>
      </p:sp>
      <p:sp>
        <p:nvSpPr>
          <p:cNvPr id="5" name="Rectangle 5"/>
          <p:cNvSpPr>
            <a:spLocks noGrp="1" noChangeArrowheads="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WBS 1.2  July 8, 2009</a:t>
            </a:r>
          </a:p>
        </p:txBody>
      </p:sp>
      <p:sp>
        <p:nvSpPr>
          <p:cNvPr id="3" name="Footer Placeholder 2"/>
          <p:cNvSpPr>
            <a:spLocks noGrp="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086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E9AE2606-0E75-6F44-99B1-BF8CF520B0E3}"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7785BB2E-8A91-E34E-A103-D0637E1C92DE}"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AE9CE57C-54B3-9B4E-AD3A-1036373C9407}"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E7ABD406-D9FB-DC49-8B65-C45F1F88B05F}"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9" name="Rectangle 6"/>
          <p:cNvSpPr>
            <a:spLocks noGrp="1" noChangeArrowheads="1"/>
          </p:cNvSpPr>
          <p:nvPr>
            <p:ph type="sldNum" sz="quarter" idx="12"/>
          </p:nvPr>
        </p:nvSpPr>
        <p:spPr>
          <a:ln/>
        </p:spPr>
        <p:txBody>
          <a:bodyPr/>
          <a:lstStyle>
            <a:lvl1pPr>
              <a:defRPr/>
            </a:lvl1pPr>
          </a:lstStyle>
          <a:p>
            <a:pPr>
              <a:defRPr/>
            </a:pPr>
            <a:fld id="{C97F9D89-3FEA-C949-8C99-B09778EF9FE3}"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5" name="Rectangle 6"/>
          <p:cNvSpPr>
            <a:spLocks noGrp="1" noChangeArrowheads="1"/>
          </p:cNvSpPr>
          <p:nvPr>
            <p:ph type="sldNum" sz="quarter" idx="12"/>
          </p:nvPr>
        </p:nvSpPr>
        <p:spPr>
          <a:ln/>
        </p:spPr>
        <p:txBody>
          <a:bodyPr/>
          <a:lstStyle>
            <a:lvl1pPr>
              <a:defRPr/>
            </a:lvl1pPr>
          </a:lstStyle>
          <a:p>
            <a:pPr>
              <a:defRPr/>
            </a:pPr>
            <a:fld id="{3E52F080-4FF7-BF45-8420-9058AD3057E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4" name="Rectangle 6"/>
          <p:cNvSpPr>
            <a:spLocks noGrp="1" noChangeArrowheads="1"/>
          </p:cNvSpPr>
          <p:nvPr>
            <p:ph type="sldNum" sz="quarter" idx="12"/>
          </p:nvPr>
        </p:nvSpPr>
        <p:spPr>
          <a:ln/>
        </p:spPr>
        <p:txBody>
          <a:bodyPr/>
          <a:lstStyle>
            <a:lvl1pPr>
              <a:defRPr/>
            </a:lvl1pPr>
          </a:lstStyle>
          <a:p>
            <a:pPr>
              <a:defRPr/>
            </a:pPr>
            <a:fld id="{229EF80A-691A-6A43-B8F1-E64689A0B29E}"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AD03B025-2C99-CC4B-B00E-8E38C40FA487}"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62E7D606-5F32-0945-AC82-FBDAE32F4EF7}"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E319C61-6D04-AA48-A3AF-9E87CEED3768}"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199"/>
            <a:ext cx="20574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199"/>
            <a:ext cx="60198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8A7E267-5105-1A4A-A739-BAE31028E468}"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96176-5666-437C-8E18-5C3C5F6421DF}"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96176-5666-437C-8E18-5C3C5F6421DF}"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96176-5666-437C-8E18-5C3C5F6421DF}" type="datetimeFigureOut">
              <a:rPr lang="en-US" smtClean="0"/>
              <a:pPr/>
              <a:t>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96176-5666-437C-8E18-5C3C5F6421DF}" type="datetimeFigureOut">
              <a:rPr lang="en-US" smtClean="0"/>
              <a:pPr/>
              <a:t>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6176-5666-437C-8E18-5C3C5F6421DF}" type="datetimeFigureOut">
              <a:rPr lang="en-US" smtClean="0"/>
              <a:pPr/>
              <a:t>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5" indent="0" algn="ctr">
              <a:buNone/>
              <a:defRPr>
                <a:solidFill>
                  <a:schemeClr val="tx1">
                    <a:tint val="75000"/>
                  </a:schemeClr>
                </a:solidFill>
              </a:defRPr>
            </a:lvl2pPr>
            <a:lvl3pPr marL="914071" indent="0" algn="ctr">
              <a:buNone/>
              <a:defRPr>
                <a:solidFill>
                  <a:schemeClr val="tx1">
                    <a:tint val="75000"/>
                  </a:schemeClr>
                </a:solidFill>
              </a:defRPr>
            </a:lvl3pPr>
            <a:lvl4pPr marL="1371110" indent="0" algn="ctr">
              <a:buNone/>
              <a:defRPr>
                <a:solidFill>
                  <a:schemeClr val="tx1">
                    <a:tint val="75000"/>
                  </a:schemeClr>
                </a:solidFill>
              </a:defRPr>
            </a:lvl4pPr>
            <a:lvl5pPr marL="1828146" indent="0" algn="ctr">
              <a:buNone/>
              <a:defRPr>
                <a:solidFill>
                  <a:schemeClr val="tx1">
                    <a:tint val="75000"/>
                  </a:schemeClr>
                </a:solidFill>
              </a:defRPr>
            </a:lvl5pPr>
            <a:lvl6pPr marL="2285181" indent="0" algn="ctr">
              <a:buNone/>
              <a:defRPr>
                <a:solidFill>
                  <a:schemeClr val="tx1">
                    <a:tint val="75000"/>
                  </a:schemeClr>
                </a:solidFill>
              </a:defRPr>
            </a:lvl6pPr>
            <a:lvl7pPr marL="2742219" indent="0" algn="ctr">
              <a:buNone/>
              <a:defRPr>
                <a:solidFill>
                  <a:schemeClr val="tx1">
                    <a:tint val="75000"/>
                  </a:schemeClr>
                </a:solidFill>
              </a:defRPr>
            </a:lvl7pPr>
            <a:lvl8pPr marL="3199252" indent="0" algn="ctr">
              <a:buNone/>
              <a:defRPr>
                <a:solidFill>
                  <a:schemeClr val="tx1">
                    <a:tint val="75000"/>
                  </a:schemeClr>
                </a:solidFill>
              </a:defRPr>
            </a:lvl8pPr>
            <a:lvl9pPr marL="36562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2698888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7494869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035" indent="0">
              <a:buNone/>
              <a:defRPr sz="1800">
                <a:solidFill>
                  <a:schemeClr val="tx1">
                    <a:tint val="75000"/>
                  </a:schemeClr>
                </a:solidFill>
              </a:defRPr>
            </a:lvl2pPr>
            <a:lvl3pPr marL="914071" indent="0">
              <a:buNone/>
              <a:defRPr sz="1600">
                <a:solidFill>
                  <a:schemeClr val="tx1">
                    <a:tint val="75000"/>
                  </a:schemeClr>
                </a:solidFill>
              </a:defRPr>
            </a:lvl3pPr>
            <a:lvl4pPr marL="1371110" indent="0">
              <a:buNone/>
              <a:defRPr sz="1400">
                <a:solidFill>
                  <a:schemeClr val="tx1">
                    <a:tint val="75000"/>
                  </a:schemeClr>
                </a:solidFill>
              </a:defRPr>
            </a:lvl4pPr>
            <a:lvl5pPr marL="1828146" indent="0">
              <a:buNone/>
              <a:defRPr sz="1400">
                <a:solidFill>
                  <a:schemeClr val="tx1">
                    <a:tint val="75000"/>
                  </a:schemeClr>
                </a:solidFill>
              </a:defRPr>
            </a:lvl5pPr>
            <a:lvl6pPr marL="2285181" indent="0">
              <a:buNone/>
              <a:defRPr sz="1400">
                <a:solidFill>
                  <a:schemeClr val="tx1">
                    <a:tint val="75000"/>
                  </a:schemeClr>
                </a:solidFill>
              </a:defRPr>
            </a:lvl6pPr>
            <a:lvl7pPr marL="2742219" indent="0">
              <a:buNone/>
              <a:defRPr sz="1400">
                <a:solidFill>
                  <a:schemeClr val="tx1">
                    <a:tint val="75000"/>
                  </a:schemeClr>
                </a:solidFill>
              </a:defRPr>
            </a:lvl7pPr>
            <a:lvl8pPr marL="3199252" indent="0">
              <a:buNone/>
              <a:defRPr sz="1400">
                <a:solidFill>
                  <a:schemeClr val="tx1">
                    <a:tint val="75000"/>
                  </a:schemeClr>
                </a:solidFill>
              </a:defRPr>
            </a:lvl8pPr>
            <a:lvl9pPr marL="365629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89CC6-6B57-4F12-A995-B34E2F1E8444}"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35710940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89CC6-6B57-4F12-A995-B34E2F1E8444}"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18444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89CC6-6B57-4F12-A995-B34E2F1E8444}" type="datetimeFigureOut">
              <a:rPr lang="en-US" smtClean="0"/>
              <a:pPr/>
              <a:t>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41981507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89CC6-6B57-4F12-A995-B34E2F1E8444}" type="datetimeFigureOut">
              <a:rPr lang="en-US" smtClean="0"/>
              <a:pPr/>
              <a:t>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608243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9CC6-6B57-4F12-A995-B34E2F1E8444}" type="datetimeFigureOut">
              <a:rPr lang="en-US" smtClean="0"/>
              <a:pPr/>
              <a:t>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13686227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5132508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670363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23889808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p14="http://schemas.microsoft.com/office/powerpoint/2010/main" val="39749998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846" indent="0" algn="ctr">
              <a:buNone/>
              <a:defRPr/>
            </a:lvl2pPr>
            <a:lvl3pPr marL="913694" indent="0" algn="ctr">
              <a:buNone/>
              <a:defRPr/>
            </a:lvl3pPr>
            <a:lvl4pPr marL="1370546" indent="0" algn="ctr">
              <a:buNone/>
              <a:defRPr/>
            </a:lvl4pPr>
            <a:lvl5pPr marL="1827393" indent="0" algn="ctr">
              <a:buNone/>
              <a:defRPr/>
            </a:lvl5pPr>
            <a:lvl6pPr marL="2284239" indent="0" algn="ctr">
              <a:buNone/>
              <a:defRPr/>
            </a:lvl6pPr>
            <a:lvl7pPr marL="2741091" indent="0" algn="ctr">
              <a:buNone/>
              <a:defRPr/>
            </a:lvl7pPr>
            <a:lvl8pPr marL="3197936" indent="0" algn="ctr">
              <a:buNone/>
              <a:defRPr/>
            </a:lvl8pPr>
            <a:lvl9pPr marL="3654785"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5"/>
            <a:ext cx="7772400" cy="1500187"/>
          </a:xfrm>
        </p:spPr>
        <p:txBody>
          <a:bodyPr anchor="b"/>
          <a:lstStyle>
            <a:lvl1pPr marL="0" indent="0">
              <a:buNone/>
              <a:defRPr sz="2000"/>
            </a:lvl1pPr>
            <a:lvl2pPr marL="456846" indent="0">
              <a:buNone/>
              <a:defRPr sz="1800"/>
            </a:lvl2pPr>
            <a:lvl3pPr marL="913694" indent="0">
              <a:buNone/>
              <a:defRPr sz="1600"/>
            </a:lvl3pPr>
            <a:lvl4pPr marL="1370546" indent="0">
              <a:buNone/>
              <a:defRPr sz="1400"/>
            </a:lvl4pPr>
            <a:lvl5pPr marL="1827393" indent="0">
              <a:buNone/>
              <a:defRPr sz="1400"/>
            </a:lvl5pPr>
            <a:lvl6pPr marL="2284239" indent="0">
              <a:buNone/>
              <a:defRPr sz="1400"/>
            </a:lvl6pPr>
            <a:lvl7pPr marL="2741091" indent="0">
              <a:buNone/>
              <a:defRPr sz="1400"/>
            </a:lvl7pPr>
            <a:lvl8pPr marL="3197936" indent="0">
              <a:buNone/>
              <a:defRPr sz="1400"/>
            </a:lvl8pPr>
            <a:lvl9pPr marL="3654785"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46" indent="0">
              <a:buNone/>
              <a:defRPr sz="2000" b="1"/>
            </a:lvl2pPr>
            <a:lvl3pPr marL="913694" indent="0">
              <a:buNone/>
              <a:defRPr sz="1800" b="1"/>
            </a:lvl3pPr>
            <a:lvl4pPr marL="1370546" indent="0">
              <a:buNone/>
              <a:defRPr sz="1600" b="1"/>
            </a:lvl4pPr>
            <a:lvl5pPr marL="1827393" indent="0">
              <a:buNone/>
              <a:defRPr sz="1600" b="1"/>
            </a:lvl5pPr>
            <a:lvl6pPr marL="2284239" indent="0">
              <a:buNone/>
              <a:defRPr sz="1600" b="1"/>
            </a:lvl6pPr>
            <a:lvl7pPr marL="2741091" indent="0">
              <a:buNone/>
              <a:defRPr sz="1600" b="1"/>
            </a:lvl7pPr>
            <a:lvl8pPr marL="3197936" indent="0">
              <a:buNone/>
              <a:defRPr sz="1600" b="1"/>
            </a:lvl8pPr>
            <a:lvl9pPr marL="36547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846" indent="0">
              <a:buNone/>
              <a:defRPr sz="2000" b="1"/>
            </a:lvl2pPr>
            <a:lvl3pPr marL="913694" indent="0">
              <a:buNone/>
              <a:defRPr sz="1800" b="1"/>
            </a:lvl3pPr>
            <a:lvl4pPr marL="1370546" indent="0">
              <a:buNone/>
              <a:defRPr sz="1600" b="1"/>
            </a:lvl4pPr>
            <a:lvl5pPr marL="1827393" indent="0">
              <a:buNone/>
              <a:defRPr sz="1600" b="1"/>
            </a:lvl5pPr>
            <a:lvl6pPr marL="2284239" indent="0">
              <a:buNone/>
              <a:defRPr sz="1600" b="1"/>
            </a:lvl6pPr>
            <a:lvl7pPr marL="2741091" indent="0">
              <a:buNone/>
              <a:defRPr sz="1600" b="1"/>
            </a:lvl7pPr>
            <a:lvl8pPr marL="3197936" indent="0">
              <a:buNone/>
              <a:defRPr sz="1600" b="1"/>
            </a:lvl8pPr>
            <a:lvl9pPr marL="36547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6" indent="0">
              <a:buNone/>
              <a:defRPr sz="1200"/>
            </a:lvl2pPr>
            <a:lvl3pPr marL="913694" indent="0">
              <a:buNone/>
              <a:defRPr sz="1000"/>
            </a:lvl3pPr>
            <a:lvl4pPr marL="1370546" indent="0">
              <a:buNone/>
              <a:defRPr sz="900"/>
            </a:lvl4pPr>
            <a:lvl5pPr marL="1827393" indent="0">
              <a:buNone/>
              <a:defRPr sz="900"/>
            </a:lvl5pPr>
            <a:lvl6pPr marL="2284239" indent="0">
              <a:buNone/>
              <a:defRPr sz="900"/>
            </a:lvl6pPr>
            <a:lvl7pPr marL="2741091" indent="0">
              <a:buNone/>
              <a:defRPr sz="900"/>
            </a:lvl7pPr>
            <a:lvl8pPr marL="3197936" indent="0">
              <a:buNone/>
              <a:defRPr sz="900"/>
            </a:lvl8pPr>
            <a:lvl9pPr marL="365478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4" indent="0">
              <a:buNone/>
              <a:defRPr sz="2400"/>
            </a:lvl3pPr>
            <a:lvl4pPr marL="1370546" indent="0">
              <a:buNone/>
              <a:defRPr sz="2000"/>
            </a:lvl4pPr>
            <a:lvl5pPr marL="1827393" indent="0">
              <a:buNone/>
              <a:defRPr sz="2000"/>
            </a:lvl5pPr>
            <a:lvl6pPr marL="2284239" indent="0">
              <a:buNone/>
              <a:defRPr sz="2000"/>
            </a:lvl6pPr>
            <a:lvl7pPr marL="2741091" indent="0">
              <a:buNone/>
              <a:defRPr sz="2000"/>
            </a:lvl7pPr>
            <a:lvl8pPr marL="3197936" indent="0">
              <a:buNone/>
              <a:defRPr sz="2000"/>
            </a:lvl8pPr>
            <a:lvl9pPr marL="365478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4" indent="0">
              <a:buNone/>
              <a:defRPr sz="1000"/>
            </a:lvl3pPr>
            <a:lvl4pPr marL="1370546" indent="0">
              <a:buNone/>
              <a:defRPr sz="900"/>
            </a:lvl4pPr>
            <a:lvl5pPr marL="1827393" indent="0">
              <a:buNone/>
              <a:defRPr sz="900"/>
            </a:lvl5pPr>
            <a:lvl6pPr marL="2284239" indent="0">
              <a:buNone/>
              <a:defRPr sz="900"/>
            </a:lvl6pPr>
            <a:lvl7pPr marL="2741091" indent="0">
              <a:buNone/>
              <a:defRPr sz="900"/>
            </a:lvl7pPr>
            <a:lvl8pPr marL="3197936" indent="0">
              <a:buNone/>
              <a:defRPr sz="900"/>
            </a:lvl8pPr>
            <a:lvl9pPr marL="3654785"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2" y="2286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8/12/13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624044A1-247C-434E-9105-3566C636892D}"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2"/>
            <a:ext cx="4572000" cy="276999"/>
          </a:xfrm>
          <a:prstGeom prst="rect">
            <a:avLst/>
          </a:prstGeom>
        </p:spPr>
        <p:txBody>
          <a:bodyPr lIns="91407" tIns="45704" rIns="91407" bIns="45704">
            <a:spAutoFit/>
          </a:bodyPr>
          <a:lstStyle/>
          <a:p>
            <a:pPr algn="ctr" defTabSz="914071">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lIns="91407" tIns="45704" rIns="91407" bIns="45704">
            <a:spAutoFit/>
          </a:bodyPr>
          <a:lstStyle/>
          <a:p>
            <a:pPr defTabSz="914071">
              <a:defRPr/>
            </a:pPr>
            <a:fld id="{3DD65DA7-1955-9245-8EB2-4945FAA2EBEF}" type="slidenum">
              <a:rPr lang="en-US" sz="1200" b="1" smtClean="0">
                <a:solidFill>
                  <a:srgbClr val="FFFFFF"/>
                </a:solidFill>
                <a:latin typeface="Arial" charset="0"/>
              </a:rPr>
              <a:pPr defTabSz="914071">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2"/>
            <a:ext cx="5410200" cy="369300"/>
          </a:xfrm>
          <a:prstGeom prst="rect">
            <a:avLst/>
          </a:prstGeom>
          <a:noFill/>
          <a:ln w="9525">
            <a:noFill/>
            <a:miter lim="800000"/>
            <a:headEnd/>
            <a:tailEnd/>
          </a:ln>
          <a:effectLst/>
        </p:spPr>
        <p:txBody>
          <a:bodyPr lIns="91407" tIns="45704" rIns="91407" bIns="45704">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8/12/13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8/12/13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646113" y="1447800"/>
            <a:ext cx="7851775" cy="3200400"/>
          </a:xfrm>
          <a:prstGeom prst="rect">
            <a:avLst/>
          </a:prstGeom>
          <a:noFill/>
        </p:spPr>
        <p:style>
          <a:lnRef idx="1">
            <a:schemeClr val="dk1"/>
          </a:lnRef>
          <a:fillRef idx="3">
            <a:schemeClr val="dk1"/>
          </a:fillRef>
          <a:effectRef idx="2">
            <a:schemeClr val="dk1"/>
          </a:effectRef>
          <a:fontRef idx="minor">
            <a:schemeClr val="lt1"/>
          </a:fontRef>
        </p:style>
        <p:txBody>
          <a:bodyPr rtlCol="0" anchor="ctr"/>
          <a:lstStyle/>
          <a:p>
            <a:pPr algn="ctr" eaLnBrk="0" hangingPunct="0"/>
            <a:endParaRPr sz="2400">
              <a:solidFill>
                <a:prstClr val="white"/>
              </a:solidFill>
              <a:latin typeface="Corbel"/>
            </a:endParaRPr>
          </a:p>
        </p:txBody>
      </p:sp>
      <p:sp>
        <p:nvSpPr>
          <p:cNvPr id="2" name="Title 1"/>
          <p:cNvSpPr>
            <a:spLocks noGrp="1"/>
          </p:cNvSpPr>
          <p:nvPr>
            <p:ph type="ctrTitle"/>
          </p:nvPr>
        </p:nvSpPr>
        <p:spPr>
          <a:xfrm>
            <a:off x="658813" y="1537447"/>
            <a:ext cx="7826281" cy="1627093"/>
          </a:xfrm>
        </p:spPr>
        <p:txBody>
          <a:bodyPr vert="horz" lIns="91440" tIns="45720" rIns="91440" bIns="45720" rtlCol="0" anchor="b" anchorCtr="0">
            <a:noAutofit/>
          </a:bodyPr>
          <a:lstStyle>
            <a:lvl1pPr algn="ctr" defTabSz="914400" rtl="0" eaLnBrk="1" latinLnBrk="0" hangingPunct="1">
              <a:spcBef>
                <a:spcPct val="0"/>
              </a:spcBef>
              <a:buNone/>
              <a:defRPr sz="5400" kern="1200">
                <a:gradFill>
                  <a:gsLst>
                    <a:gs pos="0">
                      <a:schemeClr val="tx1">
                        <a:lumMod val="85000"/>
                      </a:schemeClr>
                    </a:gs>
                    <a:gs pos="100000">
                      <a:schemeClr val="tx1"/>
                    </a:gs>
                  </a:gsLst>
                  <a:lin ang="16200000" scaled="1"/>
                </a:gra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658813" y="3218329"/>
            <a:ext cx="7826281" cy="860611"/>
          </a:xfrm>
        </p:spPr>
        <p:txBody>
          <a:bodyPr vert="horz" lIns="91440" tIns="45720" rIns="91440" bIns="45720" rtlCol="0">
            <a:normAutofit/>
          </a:bodyPr>
          <a:lstStyle>
            <a:lvl1pPr marL="0" indent="0" algn="ctr" defTabSz="914400" rtl="0" eaLnBrk="1" latinLnBrk="0" hangingPunct="1">
              <a:lnSpc>
                <a:spcPct val="100000"/>
              </a:lnSpc>
              <a:spcBef>
                <a:spcPts val="300"/>
              </a:spcBef>
              <a:buFont typeface="Wingdings 2" pitchFamily="18" charset="2"/>
              <a:buNone/>
              <a:defRPr sz="1800" kern="1200">
                <a:gradFill>
                  <a:gsLst>
                    <a:gs pos="0">
                      <a:schemeClr val="tx1">
                        <a:lumMod val="85000"/>
                      </a:schemeClr>
                    </a:gs>
                    <a:gs pos="100000">
                      <a:schemeClr val="tx1"/>
                    </a:gs>
                  </a:gsLst>
                  <a:lin ang="16200000" scaled="1"/>
                </a:gra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82F7F4F9-B2AB-7E46-BD74-35D783380F23}"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A388779B-143C-1245-9DD7-5A8F393C1405}" type="slidenum">
              <a:rPr lang="en-US" smtClean="0">
                <a:solidFill>
                  <a:prstClr val="white">
                    <a:lumMod val="75000"/>
                  </a:prstClr>
                </a:solidFill>
              </a:rPr>
              <a:pPr/>
              <a:t>‹#›</a:t>
            </a:fld>
            <a:endParaRPr lang="en-US">
              <a:solidFill>
                <a:prstClr val="white">
                  <a:lumMod val="75000"/>
                </a:prstClr>
              </a:solidFill>
            </a:endParaRPr>
          </a:p>
        </p:txBody>
      </p:sp>
      <p:sp>
        <p:nvSpPr>
          <p:cNvPr id="19" name="Freeform 18"/>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20" name="Freeform 1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71725" y="381000"/>
            <a:ext cx="4400550" cy="3048000"/>
          </a:xfrm>
          <a:noFill/>
          <a:ln w="44450">
            <a:solidFill>
              <a:schemeClr val="bg1"/>
            </a:solidFill>
            <a:miter lim="800000"/>
          </a:ln>
        </p:spPr>
        <p:style>
          <a:lnRef idx="1">
            <a:schemeClr val="dk1"/>
          </a:lnRef>
          <a:fillRef idx="3">
            <a:schemeClr val="dk1"/>
          </a:fillRef>
          <a:effectRef idx="2">
            <a:schemeClr val="dk1"/>
          </a:effectRef>
          <a:fontRef idx="none"/>
        </p:style>
        <p:txBody>
          <a:bodyPr>
            <a:normAutofit/>
          </a:bodyPr>
          <a:lstStyle>
            <a:lvl1pPr>
              <a:buNone/>
              <a:defRPr sz="2000"/>
            </a:lvl1pPr>
          </a:lstStyle>
          <a:p>
            <a:r>
              <a:rPr lang="en-US" smtClean="0"/>
              <a:t>Click icon to add picture</a:t>
            </a:r>
            <a:endParaRPr/>
          </a:p>
        </p:txBody>
      </p:sp>
      <p:sp>
        <p:nvSpPr>
          <p:cNvPr id="2" name="Title 1"/>
          <p:cNvSpPr>
            <a:spLocks noGrp="1"/>
          </p:cNvSpPr>
          <p:nvPr>
            <p:ph type="ctrTitle"/>
          </p:nvPr>
        </p:nvSpPr>
        <p:spPr>
          <a:xfrm>
            <a:off x="641350" y="4146363"/>
            <a:ext cx="7856538" cy="1470025"/>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41350" y="5620871"/>
            <a:ext cx="7856538" cy="614081"/>
          </a:xfrm>
        </p:spPr>
        <p:txBody>
          <a:bodyPr>
            <a:normAutofit/>
          </a:bodyPr>
          <a:lstStyle>
            <a:lvl1pPr marL="0" indent="0" algn="ct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6BD98282-2EE9-E843-88D5-81985CF28E63}"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017059"/>
            <a:ext cx="7772400" cy="1655064"/>
          </a:xfrm>
        </p:spPr>
        <p:txBody>
          <a:bodyPr vert="horz" lIns="91440" tIns="45720" rIns="91440" bIns="45720" rtlCol="0" anchor="b" anchorCtr="0">
            <a:noAutofit/>
          </a:bodyPr>
          <a:lstStyle>
            <a:lvl1pPr algn="ctr" defTabSz="914400" rtl="0" eaLnBrk="1" latinLnBrk="0" hangingPunct="1">
              <a:spcBef>
                <a:spcPct val="0"/>
              </a:spcBef>
              <a:buNone/>
              <a:defRPr sz="5400" b="0"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3662979"/>
            <a:ext cx="7772400" cy="1500187"/>
          </a:xfrm>
        </p:spPr>
        <p:txBody>
          <a:bodyPr vert="horz" lIns="91440" tIns="45720" rIns="91440" bIns="45720" rtlCol="0" anchor="t" anchorCtr="0">
            <a:normAutofit/>
          </a:bodyPr>
          <a:lstStyle>
            <a:lvl1pPr marL="0" indent="0" algn="ctr">
              <a:spcBef>
                <a:spcPts val="300"/>
              </a:spcBef>
              <a:buNone/>
              <a:defRPr sz="1800" kern="1200">
                <a:solidFill>
                  <a:schemeClr val="tx1">
                    <a:tint val="7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ctr" defTabSz="914400" rtl="0" eaLnBrk="1" latinLnBrk="0" hangingPunct="1">
              <a:lnSpc>
                <a:spcPts val="2000"/>
              </a:lnSpc>
              <a:spcBef>
                <a:spcPts val="2000"/>
              </a:spcBef>
              <a:buFont typeface="Wingdings 2" pitchFamily="18" charset="2"/>
              <a:buNone/>
            </a:pPr>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EE06A657-1D79-1446-AA5E-51A0A0FF227B}"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41350"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49501" y="1600200"/>
            <a:ext cx="3749040" cy="4651375"/>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0402CC33-325D-F142-BE13-9816A2FEF10E}" type="slidenum">
              <a:rPr lang="en-US" smtClean="0">
                <a:solidFill>
                  <a:prstClr val="white">
                    <a:lumMod val="75000"/>
                  </a:prstClr>
                </a:solidFill>
              </a:rPr>
              <a:pPr/>
              <a:t>‹#›</a:t>
            </a:fld>
            <a:endParaRPr lang="en-US">
              <a:solidFill>
                <a:prstClr val="white">
                  <a:lumMod val="75000"/>
                </a:prstClr>
              </a:solidFill>
            </a:endParaRPr>
          </a:p>
        </p:txBody>
      </p:sp>
      <p:sp>
        <p:nvSpPr>
          <p:cNvPr id="16" name="Freeform 1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7" name="Freeform 1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41350"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41350"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2601" y="1532964"/>
            <a:ext cx="3749040" cy="833718"/>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2601" y="2362200"/>
            <a:ext cx="3749040" cy="3889375"/>
          </a:xfrm>
        </p:spPr>
        <p:txBody>
          <a:bodyPr>
            <a:normAutofit/>
          </a:bodyPr>
          <a:lstStyle>
            <a:lvl1pPr>
              <a:defRPr sz="2400"/>
            </a:lvl1pPr>
            <a:lvl2pPr>
              <a:defRPr sz="22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solidFill>
                <a:prstClr val="white">
                  <a:lumMod val="75000"/>
                </a:prstClr>
              </a:solidFill>
            </a:endParaRPr>
          </a:p>
        </p:txBody>
      </p:sp>
      <p:sp>
        <p:nvSpPr>
          <p:cNvPr id="8" name="Footer Placeholder 7"/>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9" name="Slide Number Placeholder 8"/>
          <p:cNvSpPr>
            <a:spLocks noGrp="1"/>
          </p:cNvSpPr>
          <p:nvPr>
            <p:ph type="sldNum" sz="quarter" idx="12"/>
          </p:nvPr>
        </p:nvSpPr>
        <p:spPr/>
        <p:txBody>
          <a:bodyPr/>
          <a:lstStyle/>
          <a:p>
            <a:fld id="{BA000DB1-9C83-CE4E-A161-0F92ED3886D3}" type="slidenum">
              <a:rPr lang="en-US" smtClean="0">
                <a:solidFill>
                  <a:prstClr val="white">
                    <a:lumMod val="75000"/>
                  </a:prstClr>
                </a:solidFill>
              </a:rPr>
              <a:pPr/>
              <a:t>‹#›</a:t>
            </a:fld>
            <a:endParaRPr lang="en-US">
              <a:solidFill>
                <a:prstClr val="white">
                  <a:lumMod val="75000"/>
                </a:prstClr>
              </a:solidFil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endParaRPr lang="en-US">
              <a:solidFill>
                <a:prstClr val="white">
                  <a:lumMod val="75000"/>
                </a:prstClr>
              </a:solidFill>
            </a:endParaRPr>
          </a:p>
        </p:txBody>
      </p:sp>
      <p:sp>
        <p:nvSpPr>
          <p:cNvPr id="4" name="Footer Placeholder 3"/>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5" name="Slide Number Placeholder 4"/>
          <p:cNvSpPr>
            <a:spLocks noGrp="1"/>
          </p:cNvSpPr>
          <p:nvPr>
            <p:ph type="sldNum" sz="quarter" idx="12"/>
          </p:nvPr>
        </p:nvSpPr>
        <p:spPr/>
        <p:txBody>
          <a:bodyPr/>
          <a:lstStyle/>
          <a:p>
            <a:fld id="{1553FF42-0D08-C745-8E7F-9A9637755C29}" type="slidenum">
              <a:rPr lang="en-US" smtClean="0">
                <a:solidFill>
                  <a:prstClr val="white">
                    <a:lumMod val="75000"/>
                  </a:prstClr>
                </a:solidFill>
              </a:rPr>
              <a:pPr/>
              <a:t>‹#›</a:t>
            </a:fld>
            <a:endParaRPr lang="en-US">
              <a:solidFill>
                <a:prstClr val="white">
                  <a:lumMod val="75000"/>
                </a:prstClr>
              </a:solidFill>
            </a:endParaRPr>
          </a:p>
        </p:txBody>
      </p:sp>
      <p:sp>
        <p:nvSpPr>
          <p:cNvPr id="6" name="Freeform 5"/>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7" name="Freeform 6"/>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8" name="Freeform 7"/>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0" name="Freeform 9"/>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1" name="Freeform 10"/>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2" name="Freeform 11"/>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3" name="Freeform 12"/>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lumMod val="75000"/>
                </a:prstClr>
              </a:solidFill>
            </a:endParaRPr>
          </a:p>
        </p:txBody>
      </p:sp>
      <p:sp>
        <p:nvSpPr>
          <p:cNvPr id="3" name="Footer Placeholder 2"/>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4" name="Slide Number Placeholder 3"/>
          <p:cNvSpPr>
            <a:spLocks noGrp="1"/>
          </p:cNvSpPr>
          <p:nvPr>
            <p:ph type="sldNum" sz="quarter" idx="12"/>
          </p:nvPr>
        </p:nvSpPr>
        <p:spPr/>
        <p:txBody>
          <a:bodyPr/>
          <a:lstStyle/>
          <a:p>
            <a:fld id="{CDB11E7E-736E-794E-A6CE-66A22315E767}" type="slidenum">
              <a:rPr lang="en-US" smtClean="0">
                <a:solidFill>
                  <a:prstClr val="white">
                    <a:lumMod val="75000"/>
                  </a:prstClr>
                </a:solidFill>
              </a:rPr>
              <a:pPr/>
              <a:t>‹#›</a:t>
            </a:fld>
            <a:endParaRPr lang="en-US">
              <a:solidFill>
                <a:prstClr val="white">
                  <a:lumMod val="75000"/>
                </a:prstClr>
              </a:solidFill>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4340" y="802910"/>
            <a:ext cx="3474720" cy="1162050"/>
          </a:xfrm>
        </p:spPr>
        <p:txBody>
          <a:bodyPr anchor="b">
            <a:normAutofit/>
          </a:bodyPr>
          <a:lstStyle>
            <a:lvl1pPr algn="ctr">
              <a:defRPr sz="2400" b="0"/>
            </a:lvl1pPr>
          </a:lstStyle>
          <a:p>
            <a:r>
              <a:rPr lang="en-US" smtClean="0"/>
              <a:t>Click to edit Master title style</a:t>
            </a:r>
            <a:endParaRPr/>
          </a:p>
        </p:txBody>
      </p:sp>
      <p:sp>
        <p:nvSpPr>
          <p:cNvPr id="3" name="Content Placeholder 2"/>
          <p:cNvSpPr>
            <a:spLocks noGrp="1"/>
          </p:cNvSpPr>
          <p:nvPr>
            <p:ph idx="1"/>
          </p:nvPr>
        </p:nvSpPr>
        <p:spPr>
          <a:xfrm>
            <a:off x="4562010" y="449705"/>
            <a:ext cx="3931920" cy="5781388"/>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24340" y="2057399"/>
            <a:ext cx="3474720" cy="3733801"/>
          </a:xfrm>
        </p:spPr>
        <p:txBody>
          <a:bodyPr>
            <a:normAutofit/>
          </a:bodyPr>
          <a:lstStyle>
            <a:lvl1pPr marL="0" indent="0" algn="ctr">
              <a:lnSpc>
                <a:spcPct val="110000"/>
              </a:lnSpc>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61BEBC9A-51A9-DB4F-B631-E0263DD88835}" type="slidenum">
              <a:rPr lang="en-US" smtClean="0">
                <a:solidFill>
                  <a:prstClr val="white">
                    <a:lumMod val="75000"/>
                  </a:prstClr>
                </a:solidFill>
              </a:rPr>
              <a:pPr/>
              <a:t>‹#›</a:t>
            </a:fld>
            <a:endParaRPr lang="en-US">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2856" y="1600200"/>
            <a:ext cx="3931920" cy="566738"/>
          </a:xfrm>
        </p:spPr>
        <p:txBody>
          <a:bodyPr vert="horz" lIns="91440" tIns="45720" rIns="91440" bIns="45720" rtlCol="0" anchor="b" anchorCtr="0">
            <a:normAutofit/>
          </a:bodyPr>
          <a:lstStyle>
            <a:lvl1pPr algn="l" defTabSz="914400" rtl="0" eaLnBrk="1" latinLnBrk="0" hangingPunct="1">
              <a:spcBef>
                <a:spcPct val="0"/>
              </a:spcBef>
              <a:buNone/>
              <a:defRPr sz="2400" b="0" kern="1200">
                <a:solidFill>
                  <a:schemeClr val="tx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21792" y="457200"/>
            <a:ext cx="3474720" cy="510235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562856" y="2240280"/>
            <a:ext cx="3931920" cy="2103120"/>
          </a:xfrm>
        </p:spPr>
        <p:txBody>
          <a:bodyPr vert="horz" lIns="91440" tIns="45720" rIns="91440" bIns="45720" rtlCol="0">
            <a:normAutofit/>
          </a:bodyPr>
          <a:lstStyle>
            <a:lvl1pPr marL="0" indent="0">
              <a:buNone/>
              <a:defRPr sz="1400" b="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32C92B1B-6AA3-5347-BCDB-C09A8CCC4299}" type="slidenum">
              <a:rPr lang="en-US" smtClean="0">
                <a:solidFill>
                  <a:prstClr val="white">
                    <a:lumMod val="75000"/>
                  </a:prstClr>
                </a:solidFill>
              </a:rPr>
              <a:pPr/>
              <a:t>‹#›</a:t>
            </a:fld>
            <a:endParaRPr lang="en-US">
              <a:solidFill>
                <a:prstClr val="white">
                  <a:lumMod val="75000"/>
                </a:prstClr>
              </a:solidFill>
            </a:endParaRPr>
          </a:p>
        </p:txBody>
      </p:sp>
      <p:sp>
        <p:nvSpPr>
          <p:cNvPr id="8" name="Freeform 7"/>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9" name="Freeform 8"/>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82575" y="458788"/>
            <a:ext cx="8577263"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6BD98282-2EE9-E843-88D5-81985CF28E63}" type="slidenum">
              <a:rPr lang="en-US" smtClean="0">
                <a:solidFill>
                  <a:prstClr val="white">
                    <a:lumMod val="75000"/>
                  </a:prstClr>
                </a:solidFill>
              </a:rPr>
              <a:pPr/>
              <a:t>‹#›</a:t>
            </a:fld>
            <a:endParaRPr lang="en-US">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2 Pictures with Caption">
    <p:spTree>
      <p:nvGrpSpPr>
        <p:cNvPr id="1" name=""/>
        <p:cNvGrpSpPr/>
        <p:nvPr/>
      </p:nvGrpSpPr>
      <p:grpSpPr>
        <a:xfrm>
          <a:off x="0" y="0"/>
          <a:ext cx="0" cy="0"/>
          <a:chOff x="0" y="0"/>
          <a:chExt cx="0" cy="0"/>
        </a:xfrm>
      </p:grpSpPr>
      <p:sp>
        <p:nvSpPr>
          <p:cNvPr id="11" name="Picture Placeholder 2"/>
          <p:cNvSpPr>
            <a:spLocks noGrp="1"/>
          </p:cNvSpPr>
          <p:nvPr>
            <p:ph type="pic" idx="14"/>
          </p:nvPr>
        </p:nvSpPr>
        <p:spPr>
          <a:xfrm>
            <a:off x="4745038"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3" name="Picture Placeholder 2"/>
          <p:cNvSpPr>
            <a:spLocks noGrp="1"/>
          </p:cNvSpPr>
          <p:nvPr>
            <p:ph type="pic" idx="1"/>
          </p:nvPr>
        </p:nvSpPr>
        <p:spPr>
          <a:xfrm>
            <a:off x="282575" y="458788"/>
            <a:ext cx="4114800" cy="3884612"/>
          </a:xfrm>
          <a:noFill/>
          <a:ln w="44450">
            <a:solidFill>
              <a:schemeClr val="bg1"/>
            </a:solidFill>
            <a:miter lim="800000"/>
          </a:ln>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 name="Title 1"/>
          <p:cNvSpPr>
            <a:spLocks noGrp="1"/>
          </p:cNvSpPr>
          <p:nvPr>
            <p:ph type="title"/>
          </p:nvPr>
        </p:nvSpPr>
        <p:spPr>
          <a:xfrm>
            <a:off x="282575" y="4920520"/>
            <a:ext cx="3931920" cy="1353312"/>
          </a:xfrm>
        </p:spPr>
        <p:txBody>
          <a:bodyPr anchor="t" anchorCtr="0">
            <a:normAutofit/>
          </a:bodyPr>
          <a:lstStyle>
            <a:lvl1pPr algn="l">
              <a:defRPr sz="24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6BD98282-2EE9-E843-88D5-81985CF28E63}" type="slidenum">
              <a:rPr lang="en-US" smtClean="0">
                <a:solidFill>
                  <a:prstClr val="white">
                    <a:lumMod val="75000"/>
                  </a:prstClr>
                </a:solidFill>
              </a:rPr>
              <a:pPr/>
              <a:t>‹#›</a:t>
            </a:fld>
            <a:endParaRPr lang="en-US">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Video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575" y="4920520"/>
            <a:ext cx="3931920" cy="566738"/>
          </a:xfrm>
        </p:spPr>
        <p:txBody>
          <a:bodyPr anchor="b">
            <a:normAutofit/>
          </a:bodyPr>
          <a:lstStyle>
            <a:lvl1pPr algn="l">
              <a:defRPr sz="2400" b="0"/>
            </a:lvl1pPr>
          </a:lstStyle>
          <a:p>
            <a:r>
              <a:rPr lang="en-US" smtClean="0"/>
              <a:t>Click to edit Master title style</a:t>
            </a:r>
            <a:endParaRPr/>
          </a:p>
        </p:txBody>
      </p:sp>
      <p:sp>
        <p:nvSpPr>
          <p:cNvPr id="4" name="Text Placeholder 3"/>
          <p:cNvSpPr>
            <a:spLocks noGrp="1"/>
          </p:cNvSpPr>
          <p:nvPr>
            <p:ph type="body" sz="half" idx="2"/>
          </p:nvPr>
        </p:nvSpPr>
        <p:spPr>
          <a:xfrm>
            <a:off x="282575" y="5563458"/>
            <a:ext cx="3931920" cy="652462"/>
          </a:xfrm>
        </p:spPr>
        <p:txBody>
          <a:bodyPr/>
          <a:lstStyle>
            <a:lvl1pPr marL="0" indent="0" algn="l">
              <a:spcBef>
                <a:spcPts val="300"/>
              </a:spcBef>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lumMod val="75000"/>
                </a:prstClr>
              </a:solidFill>
            </a:endParaRPr>
          </a:p>
        </p:txBody>
      </p:sp>
      <p:sp>
        <p:nvSpPr>
          <p:cNvPr id="6" name="Footer Placeholder 5"/>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7" name="Slide Number Placeholder 6"/>
          <p:cNvSpPr>
            <a:spLocks noGrp="1"/>
          </p:cNvSpPr>
          <p:nvPr>
            <p:ph type="sldNum" sz="quarter" idx="12"/>
          </p:nvPr>
        </p:nvSpPr>
        <p:spPr/>
        <p:txBody>
          <a:bodyPr/>
          <a:lstStyle/>
          <a:p>
            <a:fld id="{6BD98282-2EE9-E843-88D5-81985CF28E63}" type="slidenum">
              <a:rPr lang="en-US" smtClean="0">
                <a:solidFill>
                  <a:prstClr val="white">
                    <a:lumMod val="75000"/>
                  </a:prstClr>
                </a:solidFill>
              </a:rPr>
              <a:pPr/>
              <a:t>‹#›</a:t>
            </a:fld>
            <a:endParaRPr lang="en-US">
              <a:solidFill>
                <a:prstClr val="white">
                  <a:lumMod val="75000"/>
                </a:prstClr>
              </a:solidFill>
            </a:endParaRPr>
          </a:p>
        </p:txBody>
      </p:sp>
      <p:sp>
        <p:nvSpPr>
          <p:cNvPr id="8" name="Text Placeholder 3"/>
          <p:cNvSpPr>
            <a:spLocks noGrp="1"/>
          </p:cNvSpPr>
          <p:nvPr>
            <p:ph type="body" sz="half" idx="13"/>
          </p:nvPr>
        </p:nvSpPr>
        <p:spPr>
          <a:xfrm>
            <a:off x="4927918" y="4899025"/>
            <a:ext cx="3931920" cy="1352458"/>
          </a:xfrm>
        </p:spPr>
        <p:txBody>
          <a:bodyPr>
            <a:normAutofit/>
          </a:bodyPr>
          <a:lstStyle>
            <a:lvl1pPr marL="0" indent="0" algn="l">
              <a:lnSpc>
                <a:spcPct val="110000"/>
              </a:lnSpc>
              <a:spcBef>
                <a:spcPts val="300"/>
              </a:spcBef>
              <a:buNone/>
              <a:defRPr sz="12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Freeform 9"/>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12" name="Media Placeholder 11"/>
          <p:cNvSpPr>
            <a:spLocks noGrp="1"/>
          </p:cNvSpPr>
          <p:nvPr>
            <p:ph type="media" sz="quarter" idx="14"/>
          </p:nvPr>
        </p:nvSpPr>
        <p:spPr>
          <a:xfrm>
            <a:off x="282575" y="458788"/>
            <a:ext cx="8577263" cy="3849624"/>
          </a:xfrm>
          <a:noFill/>
          <a:ln w="44450">
            <a:solidFill>
              <a:schemeClr val="bg1"/>
            </a:solidFill>
            <a:miter lim="800000"/>
          </a:ln>
          <a:effectLst/>
        </p:spPr>
        <p:style>
          <a:lnRef idx="1">
            <a:schemeClr val="dk1"/>
          </a:lnRef>
          <a:fillRef idx="3">
            <a:schemeClr val="dk1"/>
          </a:fillRef>
          <a:effectRef idx="2">
            <a:schemeClr val="dk1"/>
          </a:effectRef>
          <a:fontRef idx="none"/>
        </p:style>
        <p:txBody>
          <a:bodyPr vert="horz" lIns="91440" tIns="45720" rIns="91440" bIns="45720" rtlCol="0">
            <a:normAutofit/>
          </a:bodyPr>
          <a:lstStyle>
            <a:lvl1pPr marL="349250" indent="-349250" algn="l" defTabSz="914400" rtl="0" eaLnBrk="1" latinLnBrk="0" hangingPunct="1">
              <a:spcBef>
                <a:spcPts val="2000"/>
              </a:spcBef>
              <a:buFont typeface="Wingdings 2" pitchFamily="18" charset="2"/>
              <a:buNone/>
              <a:defRPr sz="2000" kern="1200">
                <a:solidFill>
                  <a:schemeClr val="tx1"/>
                </a:solidFill>
                <a:latin typeface="+mn-lt"/>
                <a:ea typeface="+mn-ea"/>
                <a:cs typeface="+mn-cs"/>
              </a:defRPr>
            </a:lvl1pPr>
          </a:lstStyle>
          <a:p>
            <a:r>
              <a:rPr lang="en-US" smtClean="0"/>
              <a:t>Click icon to add media</a:t>
            </a:r>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E2B1508E-2636-724F-85B7-334392621ABE}" type="slidenum">
              <a:rPr lang="en-US" smtClean="0">
                <a:solidFill>
                  <a:prstClr val="white">
                    <a:lumMod val="75000"/>
                  </a:prstClr>
                </a:solidFill>
              </a:rPr>
              <a:pPr/>
              <a:t>‹#›</a:t>
            </a:fld>
            <a:endParaRPr lang="en-US">
              <a:solidFill>
                <a:prstClr val="white">
                  <a:lumMod val="75000"/>
                </a:prstClr>
              </a:solidFill>
            </a:endParaRPr>
          </a:p>
        </p:txBody>
      </p:sp>
      <p:sp>
        <p:nvSpPr>
          <p:cNvPr id="7" name="Freeform 6"/>
          <p:cNvSpPr/>
          <p:nvPr/>
        </p:nvSpPr>
        <p:spPr>
          <a:xfrm>
            <a:off x="280416" y="1525588"/>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458788"/>
            <a:ext cx="1447800" cy="579278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41350" y="458788"/>
            <a:ext cx="6521450" cy="5792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ACC8D415-511B-3C47-A542-19D4CAF69699}" type="slidenum">
              <a:rPr lang="en-US" smtClean="0">
                <a:solidFill>
                  <a:prstClr val="white">
                    <a:lumMod val="75000"/>
                  </a:prstClr>
                </a:solidFill>
              </a:rPr>
              <a:pPr/>
              <a:t>‹#›</a:t>
            </a:fld>
            <a:endParaRPr lang="en-US">
              <a:solidFill>
                <a:prstClr val="white">
                  <a:lumMod val="75000"/>
                </a:prstClr>
              </a:solidFill>
            </a:endParaRPr>
          </a:p>
        </p:txBody>
      </p:sp>
      <p:sp>
        <p:nvSpPr>
          <p:cNvPr id="7" name="Freeform 6"/>
          <p:cNvSpPr/>
          <p:nvPr/>
        </p:nvSpPr>
        <p:spPr>
          <a:xfrm>
            <a:off x="280416" y="258580"/>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
        <p:nvSpPr>
          <p:cNvPr id="8" name="Freeform 7"/>
          <p:cNvSpPr/>
          <p:nvPr/>
        </p:nvSpPr>
        <p:spPr>
          <a:xfrm>
            <a:off x="280416" y="6399213"/>
            <a:ext cx="8558784" cy="0"/>
          </a:xfrm>
          <a:custGeom>
            <a:avLst/>
            <a:gdLst>
              <a:gd name="connsiteX0" fmla="*/ 0 w 8592671"/>
              <a:gd name="connsiteY0" fmla="*/ 0 h 0"/>
              <a:gd name="connsiteX1" fmla="*/ 8592671 w 8592671"/>
              <a:gd name="connsiteY1" fmla="*/ 0 h 0"/>
            </a:gdLst>
            <a:ahLst/>
            <a:cxnLst>
              <a:cxn ang="0">
                <a:pos x="connsiteX0" y="connsiteY0"/>
              </a:cxn>
              <a:cxn ang="0">
                <a:pos x="connsiteX1" y="connsiteY1"/>
              </a:cxn>
            </a:cxnLst>
            <a:rect l="l" t="t" r="r" b="b"/>
            <a:pathLst>
              <a:path w="8592671">
                <a:moveTo>
                  <a:pt x="0" y="0"/>
                </a:moveTo>
                <a:lnTo>
                  <a:pt x="8592671" y="0"/>
                </a:lnTo>
              </a:path>
            </a:pathLst>
          </a:custGeom>
          <a:ln w="3175">
            <a:solidFill>
              <a:schemeClr val="tx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sz="2400">
              <a:solidFill>
                <a:prstClr val="white"/>
              </a:solidFill>
              <a:latin typeface="Corbel"/>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92F3074E-5F03-D740-95DB-71287028F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1864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514D4E67-6D7E-EC40-BE61-360D5B136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7445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82550B76-B0D4-D241-8F1E-4B8019D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1617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34BF971D-3D7A-5D47-A15E-81D4C8252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241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8"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9" name="Rectangle 18"/>
          <p:cNvSpPr>
            <a:spLocks noGrp="1" noChangeArrowheads="1"/>
          </p:cNvSpPr>
          <p:nvPr>
            <p:ph type="sldNum" sz="quarter" idx="12"/>
          </p:nvPr>
        </p:nvSpPr>
        <p:spPr/>
        <p:txBody>
          <a:bodyPr/>
          <a:lstStyle>
            <a:lvl1pPr>
              <a:defRPr/>
            </a:lvl1pPr>
          </a:lstStyle>
          <a:p>
            <a:pPr>
              <a:defRPr/>
            </a:pPr>
            <a:fld id="{12EC37D4-A879-A847-B4D3-99D51073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698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4"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5" name="Rectangle 18"/>
          <p:cNvSpPr>
            <a:spLocks noGrp="1" noChangeArrowheads="1"/>
          </p:cNvSpPr>
          <p:nvPr>
            <p:ph type="sldNum" sz="quarter" idx="12"/>
          </p:nvPr>
        </p:nvSpPr>
        <p:spPr/>
        <p:txBody>
          <a:bodyPr/>
          <a:lstStyle>
            <a:lvl1pPr>
              <a:defRPr/>
            </a:lvl1pPr>
          </a:lstStyle>
          <a:p>
            <a:pPr>
              <a:defRPr/>
            </a:pPr>
            <a:fld id="{EED3B0CD-DAA3-FC41-A3A0-DE36B95BC5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3"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4" name="Rectangle 18"/>
          <p:cNvSpPr>
            <a:spLocks noGrp="1" noChangeArrowheads="1"/>
          </p:cNvSpPr>
          <p:nvPr>
            <p:ph type="sldNum" sz="quarter" idx="12"/>
          </p:nvPr>
        </p:nvSpPr>
        <p:spPr/>
        <p:txBody>
          <a:bodyPr/>
          <a:lstStyle>
            <a:lvl1pPr>
              <a:defRPr/>
            </a:lvl1pPr>
          </a:lstStyle>
          <a:p>
            <a:pPr>
              <a:defRPr/>
            </a:pPr>
            <a:fld id="{E354B915-E6C1-FB47-A7BE-CB9657FEE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061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2FF97904-A2F2-F749-83CE-C8F9E2C28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5669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14BDCE9B-D46C-6F47-9CBF-6484DE2B7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4122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F26FAED3-8245-C041-824B-E76DCDF0E4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27058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D5F457D6-9DAA-7F49-85A1-786852E94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1625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648200"/>
          </a:xfrm>
        </p:spPr>
        <p:txBody>
          <a:bodyPr/>
          <a:lstStyle/>
          <a:p>
            <a:pPr lvl="0"/>
            <a:endParaRPr lang="en-US" noProof="0" smtClean="0"/>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30A1D5FA-43B9-8342-A1BB-7F6DE5D17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632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D91566E9-D95D-1D43-A2CE-46BC3C5B6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2813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95400"/>
            <a:ext cx="4038600" cy="4648200"/>
          </a:xfrm>
        </p:spPr>
        <p:txBody>
          <a:bodyPr/>
          <a:lstStyle/>
          <a:p>
            <a:pPr lvl="0"/>
            <a:endParaRPr lang="en-US" noProof="0" smtClean="0"/>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925624DF-8FC3-C844-B2CA-960CD7217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811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7"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8" name="Rectangle 18"/>
          <p:cNvSpPr>
            <a:spLocks noGrp="1" noChangeArrowheads="1"/>
          </p:cNvSpPr>
          <p:nvPr>
            <p:ph type="sldNum" sz="quarter" idx="12"/>
          </p:nvPr>
        </p:nvSpPr>
        <p:spPr/>
        <p:txBody>
          <a:bodyPr/>
          <a:lstStyle>
            <a:lvl1pPr>
              <a:defRPr/>
            </a:lvl1pPr>
          </a:lstStyle>
          <a:p>
            <a:pPr>
              <a:defRPr/>
            </a:pPr>
            <a:fld id="{3F3C537F-9EEC-A54E-8465-5742F31BD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5039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625866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92F3074E-5F03-D740-95DB-71287028F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1864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514D4E67-6D7E-EC40-BE61-360D5B136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7445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82550B76-B0D4-D241-8F1E-4B8019D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161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34BF971D-3D7A-5D47-A15E-81D4C8252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24180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8"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9" name="Rectangle 18"/>
          <p:cNvSpPr>
            <a:spLocks noGrp="1" noChangeArrowheads="1"/>
          </p:cNvSpPr>
          <p:nvPr>
            <p:ph type="sldNum" sz="quarter" idx="12"/>
          </p:nvPr>
        </p:nvSpPr>
        <p:spPr/>
        <p:txBody>
          <a:bodyPr/>
          <a:lstStyle>
            <a:lvl1pPr>
              <a:defRPr/>
            </a:lvl1pPr>
          </a:lstStyle>
          <a:p>
            <a:pPr>
              <a:defRPr/>
            </a:pPr>
            <a:fld id="{12EC37D4-A879-A847-B4D3-99D51073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698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4"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5" name="Rectangle 18"/>
          <p:cNvSpPr>
            <a:spLocks noGrp="1" noChangeArrowheads="1"/>
          </p:cNvSpPr>
          <p:nvPr>
            <p:ph type="sldNum" sz="quarter" idx="12"/>
          </p:nvPr>
        </p:nvSpPr>
        <p:spPr/>
        <p:txBody>
          <a:bodyPr/>
          <a:lstStyle>
            <a:lvl1pPr>
              <a:defRPr/>
            </a:lvl1pPr>
          </a:lstStyle>
          <a:p>
            <a:pPr>
              <a:defRPr/>
            </a:pPr>
            <a:fld id="{EED3B0CD-DAA3-FC41-A3A0-DE36B95BC5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0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3"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4" name="Rectangle 18"/>
          <p:cNvSpPr>
            <a:spLocks noGrp="1" noChangeArrowheads="1"/>
          </p:cNvSpPr>
          <p:nvPr>
            <p:ph type="sldNum" sz="quarter" idx="12"/>
          </p:nvPr>
        </p:nvSpPr>
        <p:spPr/>
        <p:txBody>
          <a:bodyPr/>
          <a:lstStyle>
            <a:lvl1pPr>
              <a:defRPr/>
            </a:lvl1pPr>
          </a:lstStyle>
          <a:p>
            <a:pPr>
              <a:defRPr/>
            </a:pPr>
            <a:fld id="{E354B915-E6C1-FB47-A7BE-CB9657FEE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061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2FF97904-A2F2-F749-83CE-C8F9E2C28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56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p:spPr>
        <p:txBody>
          <a:bodyPr/>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14BDCE9B-D46C-6F47-9CBF-6484DE2B7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41223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F26FAED3-8245-C041-824B-E76DCDF0E4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27058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D5F457D6-9DAA-7F49-85A1-786852E94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16254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648200"/>
          </a:xfrm>
        </p:spPr>
        <p:txBody>
          <a:bodyPr/>
          <a:lstStyle/>
          <a:p>
            <a:pPr lvl="0"/>
            <a:endParaRPr lang="en-US" noProof="0" smtClean="0"/>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30A1D5FA-43B9-8342-A1BB-7F6DE5D17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632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D91566E9-D95D-1D43-A2CE-46BC3C5B6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28132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95400"/>
            <a:ext cx="4038600" cy="4648200"/>
          </a:xfrm>
        </p:spPr>
        <p:txBody>
          <a:bodyPr/>
          <a:lstStyle/>
          <a:p>
            <a:pPr lvl="0"/>
            <a:endParaRPr lang="en-US" noProof="0" smtClean="0"/>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925624DF-8FC3-C844-B2CA-960CD7217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81151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7"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8" name="Rectangle 18"/>
          <p:cNvSpPr>
            <a:spLocks noGrp="1" noChangeArrowheads="1"/>
          </p:cNvSpPr>
          <p:nvPr>
            <p:ph type="sldNum" sz="quarter" idx="12"/>
          </p:nvPr>
        </p:nvSpPr>
        <p:spPr/>
        <p:txBody>
          <a:bodyPr/>
          <a:lstStyle>
            <a:lvl1pPr>
              <a:defRPr/>
            </a:lvl1pPr>
          </a:lstStyle>
          <a:p>
            <a:pPr>
              <a:defRPr/>
            </a:pPr>
            <a:fld id="{3F3C537F-9EEC-A54E-8465-5742F31BD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50396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62586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92F3074E-5F03-D740-95DB-71287028F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186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514D4E67-6D7E-EC40-BE61-360D5B136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74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82550B76-B0D4-D241-8F1E-4B8019D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1617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34BF971D-3D7A-5D47-A15E-81D4C8252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2418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8"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9" name="Rectangle 18"/>
          <p:cNvSpPr>
            <a:spLocks noGrp="1" noChangeArrowheads="1"/>
          </p:cNvSpPr>
          <p:nvPr>
            <p:ph type="sldNum" sz="quarter" idx="12"/>
          </p:nvPr>
        </p:nvSpPr>
        <p:spPr/>
        <p:txBody>
          <a:bodyPr/>
          <a:lstStyle>
            <a:lvl1pPr>
              <a:defRPr/>
            </a:lvl1pPr>
          </a:lstStyle>
          <a:p>
            <a:pPr>
              <a:defRPr/>
            </a:pPr>
            <a:fld id="{12EC37D4-A879-A847-B4D3-99D51073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698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4"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5" name="Rectangle 18"/>
          <p:cNvSpPr>
            <a:spLocks noGrp="1" noChangeArrowheads="1"/>
          </p:cNvSpPr>
          <p:nvPr>
            <p:ph type="sldNum" sz="quarter" idx="12"/>
          </p:nvPr>
        </p:nvSpPr>
        <p:spPr/>
        <p:txBody>
          <a:bodyPr/>
          <a:lstStyle>
            <a:lvl1pPr>
              <a:defRPr/>
            </a:lvl1pPr>
          </a:lstStyle>
          <a:p>
            <a:pPr>
              <a:defRPr/>
            </a:pPr>
            <a:fld id="{EED3B0CD-DAA3-FC41-A3A0-DE36B95BC5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0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3"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4" name="Rectangle 18"/>
          <p:cNvSpPr>
            <a:spLocks noGrp="1" noChangeArrowheads="1"/>
          </p:cNvSpPr>
          <p:nvPr>
            <p:ph type="sldNum" sz="quarter" idx="12"/>
          </p:nvPr>
        </p:nvSpPr>
        <p:spPr/>
        <p:txBody>
          <a:bodyPr/>
          <a:lstStyle>
            <a:lvl1pPr>
              <a:defRPr/>
            </a:lvl1pPr>
          </a:lstStyle>
          <a:p>
            <a:pPr>
              <a:defRPr/>
            </a:pPr>
            <a:fld id="{E354B915-E6C1-FB47-A7BE-CB9657FEE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061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2FF97904-A2F2-F749-83CE-C8F9E2C28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566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14BDCE9B-D46C-6F47-9CBF-6484DE2B7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41223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F26FAED3-8245-C041-824B-E76DCDF0E4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2705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D5F457D6-9DAA-7F49-85A1-786852E94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1625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648200"/>
          </a:xfrm>
        </p:spPr>
        <p:txBody>
          <a:bodyPr/>
          <a:lstStyle/>
          <a:p>
            <a:pPr lvl="0"/>
            <a:endParaRPr lang="en-US" noProof="0" smtClean="0"/>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30A1D5FA-43B9-8342-A1BB-7F6DE5D17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6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D91566E9-D95D-1D43-A2CE-46BC3C5B6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2813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95400"/>
            <a:ext cx="4038600" cy="4648200"/>
          </a:xfrm>
        </p:spPr>
        <p:txBody>
          <a:bodyPr/>
          <a:lstStyle/>
          <a:p>
            <a:pPr lvl="0"/>
            <a:endParaRPr lang="en-US" noProof="0" smtClean="0"/>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925624DF-8FC3-C844-B2CA-960CD7217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8115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7"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8" name="Rectangle 18"/>
          <p:cNvSpPr>
            <a:spLocks noGrp="1" noChangeArrowheads="1"/>
          </p:cNvSpPr>
          <p:nvPr>
            <p:ph type="sldNum" sz="quarter" idx="12"/>
          </p:nvPr>
        </p:nvSpPr>
        <p:spPr/>
        <p:txBody>
          <a:bodyPr/>
          <a:lstStyle>
            <a:lvl1pPr>
              <a:defRPr/>
            </a:lvl1pPr>
          </a:lstStyle>
          <a:p>
            <a:pPr>
              <a:defRPr/>
            </a:pPr>
            <a:fld id="{3F3C537F-9EEC-A54E-8465-5742F31BD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50396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62586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92F3074E-5F03-D740-95DB-71287028F4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0186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514D4E67-6D7E-EC40-BE61-360D5B136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17445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82550B76-B0D4-D241-8F1E-4B8019D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61617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34BF971D-3D7A-5D47-A15E-81D4C8252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24180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8"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9" name="Rectangle 18"/>
          <p:cNvSpPr>
            <a:spLocks noGrp="1" noChangeArrowheads="1"/>
          </p:cNvSpPr>
          <p:nvPr>
            <p:ph type="sldNum" sz="quarter" idx="12"/>
          </p:nvPr>
        </p:nvSpPr>
        <p:spPr/>
        <p:txBody>
          <a:bodyPr/>
          <a:lstStyle>
            <a:lvl1pPr>
              <a:defRPr/>
            </a:lvl1pPr>
          </a:lstStyle>
          <a:p>
            <a:pPr>
              <a:defRPr/>
            </a:pPr>
            <a:fld id="{12EC37D4-A879-A847-B4D3-99D51073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6987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4"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5" name="Rectangle 18"/>
          <p:cNvSpPr>
            <a:spLocks noGrp="1" noChangeArrowheads="1"/>
          </p:cNvSpPr>
          <p:nvPr>
            <p:ph type="sldNum" sz="quarter" idx="12"/>
          </p:nvPr>
        </p:nvSpPr>
        <p:spPr/>
        <p:txBody>
          <a:bodyPr/>
          <a:lstStyle>
            <a:lvl1pPr>
              <a:defRPr/>
            </a:lvl1pPr>
          </a:lstStyle>
          <a:p>
            <a:pPr>
              <a:defRPr/>
            </a:pPr>
            <a:fld id="{EED3B0CD-DAA3-FC41-A3A0-DE36B95BC5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2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081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1"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3"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4" name="Rectangle 18"/>
          <p:cNvSpPr>
            <a:spLocks noGrp="1" noChangeArrowheads="1"/>
          </p:cNvSpPr>
          <p:nvPr>
            <p:ph type="sldNum" sz="quarter" idx="12"/>
          </p:nvPr>
        </p:nvSpPr>
        <p:spPr/>
        <p:txBody>
          <a:bodyPr/>
          <a:lstStyle>
            <a:lvl1pPr>
              <a:defRPr/>
            </a:lvl1pPr>
          </a:lstStyle>
          <a:p>
            <a:pPr>
              <a:defRPr/>
            </a:pPr>
            <a:fld id="{E354B915-E6C1-FB47-A7BE-CB9657FEE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0061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2FF97904-A2F2-F749-83CE-C8F9E2C28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5669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14BDCE9B-D46C-6F47-9CBF-6484DE2B7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4122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F26FAED3-8245-C041-824B-E76DCDF0E4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27058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D5F457D6-9DAA-7F49-85A1-786852E941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16254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648200"/>
          </a:xfrm>
        </p:spPr>
        <p:txBody>
          <a:bodyPr/>
          <a:lstStyle/>
          <a:p>
            <a:pPr lvl="0"/>
            <a:endParaRPr lang="en-US" noProof="0" smtClean="0"/>
          </a:p>
        </p:txBody>
      </p:sp>
      <p:sp>
        <p:nvSpPr>
          <p:cNvPr id="4"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5"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6" name="Rectangle 18"/>
          <p:cNvSpPr>
            <a:spLocks noGrp="1" noChangeArrowheads="1"/>
          </p:cNvSpPr>
          <p:nvPr>
            <p:ph type="sldNum" sz="quarter" idx="12"/>
          </p:nvPr>
        </p:nvSpPr>
        <p:spPr/>
        <p:txBody>
          <a:bodyPr/>
          <a:lstStyle>
            <a:lvl1pPr>
              <a:defRPr/>
            </a:lvl1pPr>
          </a:lstStyle>
          <a:p>
            <a:pPr>
              <a:defRPr/>
            </a:pPr>
            <a:fld id="{30A1D5FA-43B9-8342-A1BB-7F6DE5D17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632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D91566E9-D95D-1D43-A2CE-46BC3C5B66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28132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95400"/>
            <a:ext cx="4038600" cy="4648200"/>
          </a:xfrm>
        </p:spPr>
        <p:txBody>
          <a:bodyPr/>
          <a:lstStyle/>
          <a:p>
            <a:pPr lvl="0"/>
            <a:endParaRPr lang="en-US" noProof="0" smtClean="0"/>
          </a:p>
        </p:txBody>
      </p:sp>
      <p:sp>
        <p:nvSpPr>
          <p:cNvPr id="5"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6"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7" name="Rectangle 18"/>
          <p:cNvSpPr>
            <a:spLocks noGrp="1" noChangeArrowheads="1"/>
          </p:cNvSpPr>
          <p:nvPr>
            <p:ph type="sldNum" sz="quarter" idx="12"/>
          </p:nvPr>
        </p:nvSpPr>
        <p:spPr/>
        <p:txBody>
          <a:bodyPr/>
          <a:lstStyle>
            <a:lvl1pPr>
              <a:defRPr/>
            </a:lvl1pPr>
          </a:lstStyle>
          <a:p>
            <a:pPr>
              <a:defRPr/>
            </a:pPr>
            <a:fld id="{925624DF-8FC3-C844-B2CA-960CD7217F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8115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248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695700"/>
            <a:ext cx="40386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6"/>
          <p:cNvSpPr>
            <a:spLocks noGrp="1" noChangeArrowheads="1"/>
          </p:cNvSpPr>
          <p:nvPr>
            <p:ph type="dt" sz="half" idx="10"/>
          </p:nvPr>
        </p:nvSpPr>
        <p:spPr>
          <a:xfrm>
            <a:off x="-1981200" y="3124200"/>
            <a:ext cx="2133600" cy="476250"/>
          </a:xfrm>
          <a:prstGeom prst="rect">
            <a:avLst/>
          </a:prstGeom>
        </p:spPr>
        <p:txBody>
          <a:bodyPr/>
          <a:lstStyle>
            <a:lvl1pPr>
              <a:defRPr/>
            </a:lvl1pPr>
          </a:lstStyle>
          <a:p>
            <a:pPr>
              <a:defRPr/>
            </a:pPr>
            <a:endParaRPr lang="en-US">
              <a:latin typeface="Arial" charset="0"/>
              <a:ea typeface="ＭＳ Ｐゴシック" charset="0"/>
              <a:cs typeface="ＭＳ Ｐゴシック" charset="0"/>
            </a:endParaRPr>
          </a:p>
        </p:txBody>
      </p:sp>
      <p:sp>
        <p:nvSpPr>
          <p:cNvPr id="7" name="Rectangle 17"/>
          <p:cNvSpPr>
            <a:spLocks noGrp="1" noChangeArrowheads="1"/>
          </p:cNvSpPr>
          <p:nvPr>
            <p:ph type="ftr" sz="quarter" idx="11"/>
          </p:nvPr>
        </p:nvSpPr>
        <p:spPr/>
        <p:txBody>
          <a:bodyPr/>
          <a:lstStyle>
            <a:lvl1pPr>
              <a:defRPr/>
            </a:lvl1pPr>
          </a:lstStyle>
          <a:p>
            <a:pPr>
              <a:defRPr/>
            </a:pPr>
            <a:r>
              <a:rPr lang="en-US">
                <a:solidFill>
                  <a:srgbClr val="000000"/>
                </a:solidFill>
              </a:rPr>
              <a:t>Physics 290 Seminar                  November 30, 2010</a:t>
            </a:r>
          </a:p>
        </p:txBody>
      </p:sp>
      <p:sp>
        <p:nvSpPr>
          <p:cNvPr id="8" name="Rectangle 18"/>
          <p:cNvSpPr>
            <a:spLocks noGrp="1" noChangeArrowheads="1"/>
          </p:cNvSpPr>
          <p:nvPr>
            <p:ph type="sldNum" sz="quarter" idx="12"/>
          </p:nvPr>
        </p:nvSpPr>
        <p:spPr/>
        <p:txBody>
          <a:bodyPr/>
          <a:lstStyle>
            <a:lvl1pPr>
              <a:defRPr/>
            </a:lvl1pPr>
          </a:lstStyle>
          <a:p>
            <a:pPr>
              <a:defRPr/>
            </a:pPr>
            <a:fld id="{3F3C537F-9EEC-A54E-8465-5742F31BD1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50396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6258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8"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9"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18EB-02EB-C64B-9CC1-9FEC9554D09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2982318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4B1E8C-03CB-CE49-BCAF-FC9639AA088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2985858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8DF5FF-9656-F24A-BD48-DB8DD49CB2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580064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97349B-4555-854C-B264-F90A5D88A2E9}"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09158334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6D502B-95D9-3B40-B07D-676C73F383A0}"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863487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E999E6-3262-B74E-A839-AD148728D61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15463519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B41BBB-516A-EC4B-A5C7-EEA84304F95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3389468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679E42-DEB9-9347-A8C0-F7CDE2DDE116}"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10034328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15F81-39FD-704B-98A2-21952A166BA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6348043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E997AF-3065-1544-BD1C-AEC38EB5CD2C}"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92497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4"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5"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24D749-6C69-2E43-93E3-55E95AE1E64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69084907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50439307-4D10-6D42-BAB0-14829AEB4E19}"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09568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C7D6-6FF9-5749-814E-C2CE270C69D6}"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997885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CC1CFE-633B-2449-9F2A-CAC953193750}"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4168800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18EB-02EB-C64B-9CC1-9FEC9554D09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29823186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4B1E8C-03CB-CE49-BCAF-FC9639AA088E}"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29858582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8DF5FF-9656-F24A-BD48-DB8DD49CB237}"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05800644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97349B-4555-854C-B264-F90A5D88A2E9}"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09158334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6D502B-95D9-3B40-B07D-676C73F383A0}"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8634879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E999E6-3262-B74E-A839-AD148728D61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154635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3"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4"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B41BBB-516A-EC4B-A5C7-EEA84304F95D}"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3389468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679E42-DEB9-9347-A8C0-F7CDE2DDE116}"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41003432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15F81-39FD-704B-98A2-21952A166BAF}"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263480433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E997AF-3065-1544-BD1C-AEC38EB5CD2C}"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924972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24D749-6C69-2E43-93E3-55E95AE1E643}"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169084907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8" name="Rectangle 6"/>
          <p:cNvSpPr>
            <a:spLocks noGrp="1" noChangeArrowheads="1"/>
          </p:cNvSpPr>
          <p:nvPr>
            <p:ph type="sldNum" sz="quarter" idx="12"/>
          </p:nvPr>
        </p:nvSpPr>
        <p:spPr>
          <a:ln/>
        </p:spPr>
        <p:txBody>
          <a:bodyPr/>
          <a:lstStyle>
            <a:lvl1pPr>
              <a:defRPr/>
            </a:lvl1pPr>
          </a:lstStyle>
          <a:p>
            <a:pPr>
              <a:defRPr/>
            </a:pPr>
            <a:fld id="{50439307-4D10-6D42-BAB0-14829AEB4E19}"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6095685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685800" y="1981200"/>
            <a:ext cx="7772400" cy="4114800"/>
          </a:xfrm>
        </p:spPr>
        <p:txBody>
          <a:bodyPr/>
          <a:lstStyle/>
          <a:p>
            <a:pPr lvl="0"/>
            <a:endParaRPr lang="fr-F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C7D6-6FF9-5749-814E-C2CE270C69D6}"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30997885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fr-FR">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CC1CFE-633B-2449-9F2A-CAC953193750}" type="slidenum">
              <a:rPr lang="fr-FR">
                <a:solidFill>
                  <a:srgbClr val="000000"/>
                </a:solidFill>
              </a:rPr>
              <a:pPr>
                <a:defRPr/>
              </a:pPr>
              <a:t>‹#›</a:t>
            </a:fld>
            <a:endParaRPr lang="fr-FR">
              <a:solidFill>
                <a:srgbClr val="000000"/>
              </a:solidFill>
            </a:endParaRPr>
          </a:p>
        </p:txBody>
      </p:sp>
    </p:spTree>
    <p:extLst>
      <p:ext uri="{BB962C8B-B14F-4D97-AF65-F5344CB8AC3E}">
        <p14:creationId xmlns:p14="http://schemas.microsoft.com/office/powerpoint/2010/main" val="74168800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ABB-1825-433F-8CDA-373834B1016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0AD9-4E89-4DCF-9A0E-F854D648132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681C1-ECDA-4656-8BB4-91EBE5F6EE3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3FDDCC-9088-467F-B509-C213C5AD2DEE}"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0E9E2-9DDA-4E70-A39A-2E83ECF22A63}"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3C39BC-76EF-4594-B066-3F8E7042DF4B}"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F19E9-0BD8-435C-9513-905786AB9D49}"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B925E-15EE-48CE-86AE-1CF6D6437B96}"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A3E18-F0F7-44EC-9EEB-50681D18EC9C}"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48D33-D543-48FB-A349-EA2990B6E854}"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08D0-7EBD-4504-85AF-35C72EECB10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ABB-1825-433F-8CDA-373834B1016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0AD9-4E89-4DCF-9A0E-F854D648132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681C1-ECDA-4656-8BB4-91EBE5F6EE3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3FDDCC-9088-467F-B509-C213C5AD2DEE}"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0E9E2-9DDA-4E70-A39A-2E83ECF22A63}"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3C39BC-76EF-4594-B066-3F8E7042DF4B}"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F19E9-0BD8-435C-9513-905786AB9D49}"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B925E-15EE-48CE-86AE-1CF6D6437B96}"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A3E18-F0F7-44EC-9EEB-50681D18EC9C}"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48D33-D543-48FB-A349-EA2990B6E854}"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08D0-7EBD-4504-85AF-35C72EECB10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ABB-1825-433F-8CDA-373834B1016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0AD9-4E89-4DCF-9A0E-F854D648132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681C1-ECDA-4656-8BB4-91EBE5F6EE3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3FDDCC-9088-467F-B509-C213C5AD2DEE}"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0E9E2-9DDA-4E70-A39A-2E83ECF22A63}"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3C39BC-76EF-4594-B066-3F8E7042DF4B}"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F19E9-0BD8-435C-9513-905786AB9D49}"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B925E-15EE-48CE-86AE-1CF6D6437B96}"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A3E18-F0F7-44EC-9EEB-50681D18EC9C}"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48D33-D543-48FB-A349-EA2990B6E854}"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1534" y="52389"/>
            <a:ext cx="2009775" cy="6640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2207" y="52389"/>
            <a:ext cx="5876925" cy="6640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08D0-7EBD-4504-85AF-35C72EECB10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010ABB-1825-433F-8CDA-373834B1016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D0AD9-4E89-4DCF-9A0E-F854D648132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681C1-ECDA-4656-8BB4-91EBE5F6EE31}"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3FDDCC-9088-467F-B509-C213C5AD2DEE}"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D0E9E2-9DDA-4E70-A39A-2E83ECF22A63}"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3C39BC-76EF-4594-B066-3F8E7042DF4B}"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F19E9-0BD8-435C-9513-905786AB9D49}"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6B925E-15EE-48CE-86AE-1CF6D6437B96}"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3A3E18-F0F7-44EC-9EEB-50681D18EC9C}"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3"/>
            <a:ext cx="6400800" cy="1752600"/>
          </a:xfrm>
          <a:prstGeom prst="rect">
            <a:avLst/>
          </a:prstGeom>
        </p:spPr>
        <p:txBody>
          <a:bodyPr vert="horz" lIns="91388" tIns="45694" rIns="91388" bIns="45694"/>
          <a:lstStyle>
            <a:lvl1pPr marL="0" indent="0" algn="ctr">
              <a:buNone/>
              <a:defRPr/>
            </a:lvl1pPr>
            <a:lvl2pPr marL="456940" indent="0" algn="ctr">
              <a:buNone/>
              <a:defRPr/>
            </a:lvl2pPr>
            <a:lvl3pPr marL="913881" indent="0" algn="ctr">
              <a:buNone/>
              <a:defRPr/>
            </a:lvl3pPr>
            <a:lvl4pPr marL="1370826" indent="0" algn="ctr">
              <a:buNone/>
              <a:defRPr/>
            </a:lvl4pPr>
            <a:lvl5pPr marL="1827766" indent="0" algn="ctr">
              <a:buNone/>
              <a:defRPr/>
            </a:lvl5pPr>
            <a:lvl6pPr marL="2284707" indent="0" algn="ctr">
              <a:buNone/>
              <a:defRPr/>
            </a:lvl6pPr>
            <a:lvl7pPr marL="2741648" indent="0" algn="ctr">
              <a:buNone/>
              <a:defRPr/>
            </a:lvl7pPr>
            <a:lvl8pPr marL="3198590" indent="0" algn="ctr">
              <a:buNone/>
              <a:defRPr/>
            </a:lvl8pPr>
            <a:lvl9pPr marL="3655532"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E6EDEFC7-55FA-C24D-9D9C-3C680E134A24}" type="slidenum">
              <a:rPr lang="en-US"/>
              <a:pPr>
                <a:defRPr/>
              </a:pPr>
              <a:t>‹#›</a:t>
            </a:fld>
            <a:endParaRPr lang="en-US"/>
          </a:p>
        </p:txBody>
      </p:sp>
    </p:spTree>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E48D33-D543-48FB-A349-EA2990B6E854}"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C08D0-7EBD-4504-85AF-35C72EECB10A}" type="datetime1">
              <a:rPr lang="en-US" smtClean="0">
                <a:solidFill>
                  <a:prstClr val="black">
                    <a:tint val="75000"/>
                  </a:prstClr>
                </a:solidFill>
                <a:latin typeface="Calibri"/>
              </a:rPr>
              <a:pPr/>
              <a:t>8/12/13</a:t>
            </a:fld>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9"/>
            <a:ext cx="8229600" cy="4525963"/>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EB24068-22D9-C048-B874-0C373A488738}" type="slidenum">
              <a:rPr lang="en-US"/>
              <a:pPr>
                <a:defRPr/>
              </a:pPr>
              <a:t>‹#›</a:t>
            </a:fld>
            <a:endParaRPr lang="en-US"/>
          </a:p>
        </p:txBody>
      </p:sp>
    </p:spTree>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a:prstGeom prst="rect">
            <a:avLst/>
          </a:prstGeom>
        </p:spPr>
        <p:txBody>
          <a:bodyPr vert="horz" lIns="91388" tIns="45694" rIns="91388" bIns="45694" anchor="b"/>
          <a:lstStyle>
            <a:lvl1pPr marL="0" indent="0">
              <a:buNone/>
              <a:defRPr sz="2000"/>
            </a:lvl1pPr>
            <a:lvl2pPr marL="456940" indent="0">
              <a:buNone/>
              <a:defRPr sz="1800"/>
            </a:lvl2pPr>
            <a:lvl3pPr marL="913881" indent="0">
              <a:buNone/>
              <a:defRPr sz="1600"/>
            </a:lvl3pPr>
            <a:lvl4pPr marL="1370826" indent="0">
              <a:buNone/>
              <a:defRPr sz="1400"/>
            </a:lvl4pPr>
            <a:lvl5pPr marL="1827766" indent="0">
              <a:buNone/>
              <a:defRPr sz="1400"/>
            </a:lvl5pPr>
            <a:lvl6pPr marL="2284707" indent="0">
              <a:buNone/>
              <a:defRPr sz="1400"/>
            </a:lvl6pPr>
            <a:lvl7pPr marL="2741648" indent="0">
              <a:buNone/>
              <a:defRPr sz="1400"/>
            </a:lvl7pPr>
            <a:lvl8pPr marL="3198590" indent="0">
              <a:buNone/>
              <a:defRPr sz="1400"/>
            </a:lvl8pPr>
            <a:lvl9pPr marL="3655532"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681A5DFA-3B2B-DC48-9633-B39B2A2B888A}" type="slidenum">
              <a:rPr lang="en-US"/>
              <a:pPr>
                <a:defRPr/>
              </a:pPr>
              <a:t>‹#›</a:t>
            </a:fld>
            <a:endParaRPr lang="en-US"/>
          </a:p>
        </p:txBody>
      </p:sp>
    </p:spTree>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9"/>
            <a:ext cx="4038600" cy="4525963"/>
          </a:xfrm>
          <a:prstGeom prst="rect">
            <a:avLst/>
          </a:prstGeom>
        </p:spPr>
        <p:txBody>
          <a:bodyPr vert="horz" lIns="91388" tIns="45694" rIns="91388" bIns="4569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9"/>
            <a:ext cx="4038600" cy="4525963"/>
          </a:xfrm>
          <a:prstGeom prst="rect">
            <a:avLst/>
          </a:prstGeom>
        </p:spPr>
        <p:txBody>
          <a:bodyPr vert="horz" lIns="91388" tIns="45694" rIns="91388" bIns="4569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5FD80321-91CB-5148-AFA5-0FA6A4A07B0F}" type="slidenum">
              <a:rPr lang="en-US"/>
              <a:pPr>
                <a:defRPr/>
              </a:pPr>
              <a:t>‹#›</a:t>
            </a:fld>
            <a:endParaRPr lang="en-US"/>
          </a:p>
        </p:txBody>
      </p:sp>
    </p:spTree>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vert="horz" lIns="91388" tIns="45694" rIns="91388" bIns="45694"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88" tIns="45694" rIns="91388" bIns="4569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a:prstGeom prst="rect">
            <a:avLst/>
          </a:prstGeom>
        </p:spPr>
        <p:txBody>
          <a:bodyPr vert="horz" lIns="91388" tIns="45694" rIns="91388" bIns="45694" anchor="b"/>
          <a:lstStyle>
            <a:lvl1pPr marL="0" indent="0">
              <a:buNone/>
              <a:defRPr sz="2400" b="1"/>
            </a:lvl1pPr>
            <a:lvl2pPr marL="456940" indent="0">
              <a:buNone/>
              <a:defRPr sz="2000" b="1"/>
            </a:lvl2pPr>
            <a:lvl3pPr marL="913881" indent="0">
              <a:buNone/>
              <a:defRPr sz="1800" b="1"/>
            </a:lvl3pPr>
            <a:lvl4pPr marL="1370826" indent="0">
              <a:buNone/>
              <a:defRPr sz="1600" b="1"/>
            </a:lvl4pPr>
            <a:lvl5pPr marL="1827766" indent="0">
              <a:buNone/>
              <a:defRPr sz="1600" b="1"/>
            </a:lvl5pPr>
            <a:lvl6pPr marL="2284707" indent="0">
              <a:buNone/>
              <a:defRPr sz="1600" b="1"/>
            </a:lvl6pPr>
            <a:lvl7pPr marL="2741648" indent="0">
              <a:buNone/>
              <a:defRPr sz="1600" b="1"/>
            </a:lvl7pPr>
            <a:lvl8pPr marL="3198590" indent="0">
              <a:buNone/>
              <a:defRPr sz="1600" b="1"/>
            </a:lvl8pPr>
            <a:lvl9pPr marL="365553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88" tIns="45694" rIns="91388" bIns="4569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endParaRPr lang="en-US"/>
          </a:p>
          <a:p>
            <a:pPr>
              <a:defRPr/>
            </a:pPr>
            <a:fld id="{782EBB13-330D-7E4E-954B-949458A08606}" type="slidenum">
              <a:rPr lang="en-US"/>
              <a:pPr>
                <a:defRPr/>
              </a:pPr>
              <a:t>‹#›</a:t>
            </a:fld>
            <a:endParaRPr lang="en-US"/>
          </a:p>
        </p:txBody>
      </p:sp>
    </p:spTree>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endParaRPr lang="en-US"/>
          </a:p>
          <a:p>
            <a:pPr>
              <a:defRPr/>
            </a:pPr>
            <a:fld id="{A784FB3E-8072-1442-8457-BC3B344F1B96}" type="slidenum">
              <a:rPr lang="en-US"/>
              <a:pPr>
                <a:defRPr/>
              </a:pPr>
              <a:t>‹#›</a:t>
            </a:fld>
            <a:endParaRPr lang="en-US"/>
          </a:p>
        </p:txBody>
      </p:sp>
    </p:spTree>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endParaRPr lang="en-US"/>
          </a:p>
          <a:p>
            <a:pPr>
              <a:defRPr/>
            </a:pPr>
            <a:fld id="{4D9223E5-C18F-534F-BD0F-9CD480BAC4BA}" type="slidenum">
              <a:rPr lang="en-US"/>
              <a:pPr>
                <a:defRPr/>
              </a:pPr>
              <a:t>‹#›</a:t>
            </a:fld>
            <a:endParaRPr lang="en-US"/>
          </a:p>
        </p:txBody>
      </p:sp>
    </p:spTree>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9"/>
            <a:ext cx="5111750" cy="5853113"/>
          </a:xfrm>
          <a:prstGeom prst="rect">
            <a:avLst/>
          </a:prstGeom>
        </p:spPr>
        <p:txBody>
          <a:bodyPr vert="horz" lIns="91388" tIns="45694" rIns="91388" bIns="4569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a:prstGeom prst="rect">
            <a:avLst/>
          </a:prstGeom>
        </p:spPr>
        <p:txBody>
          <a:bodyPr vert="horz" lIns="91388" tIns="45694" rIns="91388" bIns="45694"/>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BB6933E1-3950-9946-94F1-30AF0074CCB9}" type="slidenum">
              <a:rPr lang="en-US"/>
              <a:pPr>
                <a:defRPr/>
              </a:pPr>
              <a:t>‹#›</a:t>
            </a:fld>
            <a:endParaRPr lang="en-US"/>
          </a:p>
        </p:txBody>
      </p:sp>
    </p:spTree>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388" tIns="45694" rIns="91388" bIns="45694"/>
          <a:lstStyle>
            <a:lvl1pPr marL="0" indent="0">
              <a:buNone/>
              <a:defRPr sz="3200"/>
            </a:lvl1pPr>
            <a:lvl2pPr marL="456940" indent="0">
              <a:buNone/>
              <a:defRPr sz="2800"/>
            </a:lvl2pPr>
            <a:lvl3pPr marL="913881" indent="0">
              <a:buNone/>
              <a:defRPr sz="2400"/>
            </a:lvl3pPr>
            <a:lvl4pPr marL="1370826" indent="0">
              <a:buNone/>
              <a:defRPr sz="2000"/>
            </a:lvl4pPr>
            <a:lvl5pPr marL="1827766" indent="0">
              <a:buNone/>
              <a:defRPr sz="2000"/>
            </a:lvl5pPr>
            <a:lvl6pPr marL="2284707" indent="0">
              <a:buNone/>
              <a:defRPr sz="2000"/>
            </a:lvl6pPr>
            <a:lvl7pPr marL="2741648" indent="0">
              <a:buNone/>
              <a:defRPr sz="2000"/>
            </a:lvl7pPr>
            <a:lvl8pPr marL="3198590" indent="0">
              <a:buNone/>
              <a:defRPr sz="2000"/>
            </a:lvl8pPr>
            <a:lvl9pPr marL="3655532" indent="0">
              <a:buNone/>
              <a:defRPr sz="2000"/>
            </a:lvl9pPr>
          </a:lstStyle>
          <a:p>
            <a:pPr lvl="0"/>
            <a:endParaRPr lang="en-US" noProof="0" smtClean="0">
              <a:sym typeface="Times New Roman" pitchFamily="30"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88" tIns="45694" rIns="91388" bIns="45694"/>
          <a:lstStyle>
            <a:lvl1pPr marL="0" indent="0">
              <a:buNone/>
              <a:defRPr sz="1400"/>
            </a:lvl1pPr>
            <a:lvl2pPr marL="456940" indent="0">
              <a:buNone/>
              <a:defRPr sz="1200"/>
            </a:lvl2pPr>
            <a:lvl3pPr marL="913881" indent="0">
              <a:buNone/>
              <a:defRPr sz="1000"/>
            </a:lvl3pPr>
            <a:lvl4pPr marL="1370826" indent="0">
              <a:buNone/>
              <a:defRPr sz="900"/>
            </a:lvl4pPr>
            <a:lvl5pPr marL="1827766" indent="0">
              <a:buNone/>
              <a:defRPr sz="900"/>
            </a:lvl5pPr>
            <a:lvl6pPr marL="2284707" indent="0">
              <a:buNone/>
              <a:defRPr sz="900"/>
            </a:lvl6pPr>
            <a:lvl7pPr marL="2741648" indent="0">
              <a:buNone/>
              <a:defRPr sz="900"/>
            </a:lvl7pPr>
            <a:lvl8pPr marL="3198590" indent="0">
              <a:buNone/>
              <a:defRPr sz="900"/>
            </a:lvl8pPr>
            <a:lvl9pPr marL="3655532"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DD0889AF-A11F-6D45-B6BB-660B9BF6B564}" type="slidenum">
              <a:rPr lang="en-US"/>
              <a:pPr>
                <a:defRPr/>
              </a:pPr>
              <a:t>‹#›</a:t>
            </a:fld>
            <a:endParaRPr lang="en-US"/>
          </a:p>
        </p:txBody>
      </p:sp>
    </p:spTree>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9"/>
            <a:ext cx="8229600" cy="4525963"/>
          </a:xfrm>
          <a:prstGeom prst="rect">
            <a:avLst/>
          </a:prstGeom>
        </p:spPr>
        <p:txBody>
          <a:bodyPr vert="eaVert"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AC37E26-2E37-8341-A573-D9AC23C7683C}" type="slidenum">
              <a:rPr lang="en-US"/>
              <a:pPr>
                <a:defRPr/>
              </a:pPr>
              <a:t>‹#›</a:t>
            </a:fld>
            <a:endParaRPr lang="en-US"/>
          </a:p>
        </p:txBody>
      </p:sp>
    </p:spTree>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8/12/13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568325"/>
            <a:ext cx="2057400" cy="5557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68325"/>
            <a:ext cx="6019800" cy="5557838"/>
          </a:xfrm>
          <a:prstGeom prst="rect">
            <a:avLst/>
          </a:prstGeom>
        </p:spPr>
        <p:txBody>
          <a:bodyPr vert="eaVert"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0E02225A-802E-0645-A1EA-373BC05DDFA5}" type="slidenum">
              <a:rPr lang="en-US"/>
              <a:pPr>
                <a:defRPr/>
              </a:pPr>
              <a:t>‹#›</a:t>
            </a:fld>
            <a:endParaRPr lang="en-US"/>
          </a:p>
        </p:txBody>
      </p:sp>
    </p:spTree>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Monday, August 12, 13</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Monday, August 12, 13</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Monday, August 12, 13</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1522" y="568325"/>
            <a:ext cx="780573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1"/>
            <a:ext cx="8229600" cy="2187575"/>
          </a:xfrm>
          <a:prstGeom prst="rect">
            <a:avLst/>
          </a:prstGeom>
        </p:spPr>
        <p:txBody>
          <a:bodyPr vert="horz" lIns="91388" tIns="45694" rIns="91388" bIns="4569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6D13B46F-8A28-C145-A75A-AC091E97197F}" type="slidenum">
              <a:rPr lang="en-US"/>
              <a:pPr>
                <a:defRPr/>
              </a:pPr>
              <a:t>‹#›</a:t>
            </a:fld>
            <a:endParaRPr lang="en-US"/>
          </a:p>
        </p:txBody>
      </p:sp>
    </p:spTree>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Monday, August 12, 13</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Monday, August 12, 13</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Monday, August 12, 13</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6E2E3B36-07E3-7041-867C-B505C3D48710}" type="slidenum">
              <a:rPr lang="en-US"/>
              <a:pPr>
                <a:defRPr/>
              </a:pPr>
              <a:t>‹#›</a:t>
            </a:fld>
            <a:endParaRPr lang="en-US"/>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Monday, August 12, 13</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Monday, August 12, 13</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Monday, August 12, 13</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A51B9DE-96B3-1F47-B720-D8A79A52008C}" type="slidenum">
              <a:rPr lang="en-US"/>
              <a:pPr>
                <a:defRPr/>
              </a:pPr>
              <a:t>‹#›</a:t>
            </a:fld>
            <a:endParaRPr lang="en-US"/>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latin typeface="Arial"/>
              </a:rPr>
              <a:pPr/>
              <a:t>Monday, August 12, 13</a:t>
            </a:fld>
            <a:endParaRPr lang="en-US">
              <a:latin typeface="Arial"/>
            </a:endParaRPr>
          </a:p>
        </p:txBody>
      </p:sp>
      <p:sp>
        <p:nvSpPr>
          <p:cNvPr id="8" name="Footer Placeholder 7"/>
          <p:cNvSpPr>
            <a:spLocks noGrp="1"/>
          </p:cNvSpPr>
          <p:nvPr>
            <p:ph type="ftr" sz="quarter" idx="11"/>
          </p:nvPr>
        </p:nvSpPr>
        <p:spPr/>
        <p:txBody>
          <a:bodyPr/>
          <a:lstStyle/>
          <a:p>
            <a:pPr algn="r"/>
            <a:endParaRPr lang="en-US" dirty="0">
              <a:latin typeface="Arial"/>
            </a:endParaRPr>
          </a:p>
        </p:txBody>
      </p:sp>
      <p:sp>
        <p:nvSpPr>
          <p:cNvPr id="9" name="Slide Number Placeholder 8"/>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latin typeface="Arial"/>
              </a:rPr>
              <a:pPr/>
              <a:t>Monday, August 12, 13</a:t>
            </a:fld>
            <a:endParaRPr lang="en-US">
              <a:latin typeface="Arial"/>
            </a:endParaRPr>
          </a:p>
        </p:txBody>
      </p:sp>
      <p:sp>
        <p:nvSpPr>
          <p:cNvPr id="4" name="Footer Placeholder 3"/>
          <p:cNvSpPr>
            <a:spLocks noGrp="1"/>
          </p:cNvSpPr>
          <p:nvPr>
            <p:ph type="ftr" sz="quarter" idx="11"/>
          </p:nvPr>
        </p:nvSpPr>
        <p:spPr/>
        <p:txBody>
          <a:bodyPr/>
          <a:lstStyle/>
          <a:p>
            <a:pPr algn="r"/>
            <a:endParaRPr lang="en-US" dirty="0">
              <a:latin typeface="Arial"/>
            </a:endParaRPr>
          </a:p>
        </p:txBody>
      </p:sp>
      <p:sp>
        <p:nvSpPr>
          <p:cNvPr id="5" name="Slide Number Placeholder 4"/>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latin typeface="Arial"/>
              </a:rPr>
              <a:pPr/>
              <a:t>Monday, August 12, 13</a:t>
            </a:fld>
            <a:endParaRPr lang="en-US">
              <a:latin typeface="Arial"/>
            </a:endParaRPr>
          </a:p>
        </p:txBody>
      </p:sp>
      <p:sp>
        <p:nvSpPr>
          <p:cNvPr id="3" name="Footer Placeholder 2"/>
          <p:cNvSpPr>
            <a:spLocks noGrp="1"/>
          </p:cNvSpPr>
          <p:nvPr>
            <p:ph type="ftr" sz="quarter" idx="11"/>
          </p:nvPr>
        </p:nvSpPr>
        <p:spPr/>
        <p:txBody>
          <a:bodyPr/>
          <a:lstStyle/>
          <a:p>
            <a:pPr algn="r"/>
            <a:endParaRPr lang="en-US" dirty="0">
              <a:latin typeface="Arial"/>
            </a:endParaRPr>
          </a:p>
        </p:txBody>
      </p:sp>
      <p:sp>
        <p:nvSpPr>
          <p:cNvPr id="4" name="Slide Number Placeholder 3"/>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latin typeface="Arial"/>
              </a:rPr>
              <a:pPr/>
              <a:t>Monday, August 12, 13</a:t>
            </a:fld>
            <a:endParaRPr lang="en-US">
              <a:latin typeface="Arial"/>
            </a:endParaRPr>
          </a:p>
        </p:txBody>
      </p:sp>
      <p:sp>
        <p:nvSpPr>
          <p:cNvPr id="6" name="Footer Placeholder 5"/>
          <p:cNvSpPr>
            <a:spLocks noGrp="1"/>
          </p:cNvSpPr>
          <p:nvPr>
            <p:ph type="ftr" sz="quarter" idx="11"/>
          </p:nvPr>
        </p:nvSpPr>
        <p:spPr/>
        <p:txBody>
          <a:bodyPr/>
          <a:lstStyle/>
          <a:p>
            <a:pPr algn="r"/>
            <a:endParaRPr lang="en-US" dirty="0">
              <a:latin typeface="Arial"/>
            </a:endParaRPr>
          </a:p>
        </p:txBody>
      </p:sp>
      <p:sp>
        <p:nvSpPr>
          <p:cNvPr id="7" name="Slide Number Placeholder 6"/>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AABB9F-3D0D-6F4D-A542-AF8C01A51A4C}" type="slidenum">
              <a:rPr lang="en-US"/>
              <a:pPr>
                <a:defRPr/>
              </a:pPr>
              <a:t>‹#›</a:t>
            </a:fld>
            <a:endParaRPr lang="en-US"/>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latin typeface="Arial"/>
              </a:rPr>
              <a:pPr/>
              <a:t>Monday, August 12, 13</a:t>
            </a:fld>
            <a:endParaRPr lang="en-US">
              <a:latin typeface="Arial"/>
            </a:endParaRPr>
          </a:p>
        </p:txBody>
      </p:sp>
      <p:sp>
        <p:nvSpPr>
          <p:cNvPr id="5" name="Footer Placeholder 4"/>
          <p:cNvSpPr>
            <a:spLocks noGrp="1"/>
          </p:cNvSpPr>
          <p:nvPr>
            <p:ph type="ftr" sz="quarter" idx="11"/>
          </p:nvPr>
        </p:nvSpPr>
        <p:spPr/>
        <p:txBody>
          <a:bodyPr/>
          <a:lstStyle/>
          <a:p>
            <a:pPr algn="r"/>
            <a:endParaRPr lang="en-US" dirty="0">
              <a:latin typeface="Arial"/>
            </a:endParaRPr>
          </a:p>
        </p:txBody>
      </p:sp>
      <p:sp>
        <p:nvSpPr>
          <p:cNvPr id="6" name="Slide Number Placeholder 5"/>
          <p:cNvSpPr>
            <a:spLocks noGrp="1"/>
          </p:cNvSpPr>
          <p:nvPr>
            <p:ph type="sldNum" sz="quarter" idx="12"/>
          </p:nvPr>
        </p:nvSpPr>
        <p:spPr/>
        <p:txBody>
          <a:bodyPr/>
          <a:lstStyle/>
          <a:p>
            <a:fld id="{0CFEC368-1D7A-4F81-ABF6-AE0E36BAF64C}" type="slidenum">
              <a:rPr lang="en-US" smtClean="0">
                <a:latin typeface="Arial"/>
              </a:rPr>
              <a:pPr/>
              <a:t>‹#›</a:t>
            </a:fld>
            <a:endParaRPr lang="en-US">
              <a:latin typeface="Arial"/>
            </a:endParaRPr>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762000"/>
            <a:ext cx="7772400" cy="1143000"/>
          </a:xfrm>
        </p:spPr>
        <p:txBody>
          <a:bodyPr/>
          <a:lstStyle>
            <a:lvl1pPr>
              <a:defRPr sz="6600"/>
            </a:lvl1pPr>
          </a:lstStyle>
          <a:p>
            <a:r>
              <a:rPr lang="en-US"/>
              <a:t>Click to edit Master title style</a:t>
            </a:r>
          </a:p>
        </p:txBody>
      </p:sp>
      <p:sp>
        <p:nvSpPr>
          <p:cNvPr id="608259" name="Rectangle 3"/>
          <p:cNvSpPr>
            <a:spLocks noGrp="1" noChangeArrowheads="1"/>
          </p:cNvSpPr>
          <p:nvPr>
            <p:ph type="subTitle" idx="1"/>
          </p:nvPr>
        </p:nvSpPr>
        <p:spPr>
          <a:xfrm>
            <a:off x="1371600" y="25527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400">
                <a:solidFill>
                  <a:schemeClr val="tx1"/>
                </a:solidFill>
              </a:defRPr>
            </a:lvl1pPr>
          </a:lstStyle>
          <a:p>
            <a:pPr>
              <a:defRPr/>
            </a:pPr>
            <a:endParaRPr lang="en-US">
              <a:solidFill>
                <a:srgbClr val="000000"/>
              </a:solidFill>
              <a:latin typeface="Times New Roman"/>
            </a:endParaRPr>
          </a:p>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sz="1200"/>
            </a:lvl1pPr>
          </a:lstStyle>
          <a:p>
            <a:pPr>
              <a:defRPr/>
            </a:pPr>
            <a:endParaRPr lang="en-US">
              <a:solidFill>
                <a:srgbClr val="FFFFFF"/>
              </a:solidFill>
              <a:latin typeface="Times New Roman"/>
            </a:endParaRPr>
          </a:p>
        </p:txBody>
      </p:sp>
      <p:sp>
        <p:nvSpPr>
          <p:cNvPr id="6" name="Rectangle 6"/>
          <p:cNvSpPr>
            <a:spLocks noGrp="1" noChangeArrowheads="1"/>
          </p:cNvSpPr>
          <p:nvPr>
            <p:ph type="sldNum" sz="quarter" idx="12"/>
          </p:nvPr>
        </p:nvSpPr>
        <p:spPr>
          <a:xfrm>
            <a:off x="6781800" y="6400800"/>
            <a:ext cx="1905000" cy="457200"/>
          </a:xfrm>
        </p:spPr>
        <p:txBody>
          <a:bodyPr/>
          <a:lstStyle>
            <a:lvl1pPr>
              <a:defRPr sz="1200">
                <a:latin typeface="+mn-lt"/>
              </a:defRPr>
            </a:lvl1pPr>
          </a:lstStyle>
          <a:p>
            <a:pPr>
              <a:defRPr/>
            </a:pPr>
            <a:endParaRPr lang="en-US">
              <a:solidFill>
                <a:srgbClr val="FFFFFF"/>
              </a:solidFill>
              <a:latin typeface="Times New Roman"/>
            </a:endParaRPr>
          </a:p>
          <a:p>
            <a:pPr>
              <a:defRPr/>
            </a:pPr>
            <a:fld id="{08B98360-0621-CB47-86EE-6B93DBD6A625}"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1A4A1B48-D907-3441-9477-99FAB19F95EA}"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25B2E85B-F1FC-2845-B619-BE00BCC07A24}"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1"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EF93DC0E-B1FF-8C42-8BBA-932DFF5D1E22}"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1DA62076-7C00-3144-B928-31AA47D5A98C}"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C80BCF70-9FEE-2A46-BE0F-777736729205}"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597A6A5F-4B22-BF47-875C-84ADF2F33442}"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24AC476B-986A-4A4B-823C-7CB8FAF5320B}"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A2F97879-8720-2B45-B328-88D9E9B10F1E}" type="slidenum">
              <a:rPr lang="en-US"/>
              <a:pPr>
                <a:defRPr/>
              </a:pPr>
              <a:t>‹#›</a:t>
            </a:fld>
            <a:endParaRPr lang="en-US"/>
          </a:p>
        </p:txBody>
      </p:sp>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E7704349-15B1-0B4E-94F0-8F055CAECB9D}"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07A59760-3894-3A4A-A111-8941FF355B6D}"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1" y="0"/>
            <a:ext cx="20193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1" y="0"/>
            <a:ext cx="59055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sz="1400">
                <a:latin typeface="+mn-lt"/>
              </a:defRPr>
            </a:lvl1pPr>
          </a:lstStyle>
          <a:p>
            <a:pPr>
              <a:defRPr/>
            </a:pPr>
            <a:endParaRPr lang="en-US">
              <a:solidFill>
                <a:srgbClr val="FFFFFF"/>
              </a:solidFill>
              <a:latin typeface="Times New Roman"/>
            </a:endParaRPr>
          </a:p>
          <a:p>
            <a:pPr>
              <a:defRPr/>
            </a:pPr>
            <a:fld id="{B4A33729-F1EF-FF42-A2B6-69EB8169D045}" type="slidenum">
              <a:rPr lang="en-US">
                <a:solidFill>
                  <a:srgbClr val="FFFFFF"/>
                </a:solidFill>
                <a:latin typeface="Times New Roman"/>
              </a:rPr>
              <a:pPr>
                <a:defRPr/>
              </a:pPr>
              <a:t>‹#›</a:t>
            </a:fld>
            <a:endParaRPr lang="en-US">
              <a:solidFill>
                <a:srgbClr val="FFFFFF"/>
              </a:solidFill>
              <a:latin typeface="Times New Roman"/>
            </a:endParaRPr>
          </a:p>
        </p:txBody>
      </p:sp>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5C7380C8-B17D-D04B-B47D-3498C8FA5C78}" type="slidenum">
              <a:rPr lang="en-US"/>
              <a:pPr>
                <a:defRPr/>
              </a:pPr>
              <a:t>‹#›</a:t>
            </a:fld>
            <a:endParaRPr lang="en-US"/>
          </a:p>
        </p:txBody>
      </p:sp>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19D5A766-7078-FA41-88A3-431D9C67C937}" type="slidenum">
              <a:rPr lang="en-US"/>
              <a:pPr>
                <a:defRPr/>
              </a:pPr>
              <a:t>‹#›</a:t>
            </a:fld>
            <a:endParaRPr lang="en-US"/>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B38850D-CB60-314B-B9FB-17FF0E8313A5}" type="slidenum">
              <a:rPr lang="en-US"/>
              <a:pPr>
                <a:defRPr/>
              </a:pPr>
              <a:t>‹#›</a:t>
            </a:fld>
            <a:endParaRPr lang="en-US"/>
          </a:p>
        </p:txBody>
      </p:sp>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0023BC3F-C6BD-054C-AEA4-30868EB4AA0C}"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E87F09C8-A41B-1E45-B5EF-56119D965165}"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239BD715-CC48-204A-9484-AC66D9F665AB}"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8C343240-0EE4-5748-B82C-4158C80D32F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6F4C5AD0-E1BB-C84A-BC3E-E81CE37C213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8F230013-DFC3-F641-9A90-B33076CF2D75}" type="slidenum">
              <a:rPr lang="en-US"/>
              <a:pPr>
                <a:defRPr/>
              </a:pPr>
              <a:t>‹#›</a:t>
            </a:fld>
            <a:endParaRPr lang="en-US"/>
          </a:p>
        </p:txBody>
      </p:sp>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0FB34BD3-78A5-BC49-8F4E-50886A923179}"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18750AC1-4CA5-0E4F-9413-B6F892C185AF}"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8D45A34D-5AF5-4349-8A6F-19D269ED03C9}"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637F7500-E5D0-BC4D-B2D7-33587386F7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226D79B4-8A03-ED4E-B32C-7B0A7C954289}"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endParaRPr lang="en-US">
              <a:solidFill>
                <a:srgbClr val="000000"/>
              </a:solidFill>
              <a:latin typeface="Times"/>
            </a:endParaRPr>
          </a:p>
          <a:p>
            <a:pPr>
              <a:defRPr/>
            </a:pPr>
            <a:fld id="{3DD90632-D4B1-1B41-B5F8-203C2F1B839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3A9FF77-DFDC-DA43-83A6-3B0C261F36F4}" type="slidenum">
              <a:rPr lang="en-US"/>
              <a:pPr>
                <a:defRPr/>
              </a:pPr>
              <a:t>‹#›</a:t>
            </a:fld>
            <a:endParaRPr lang="en-US"/>
          </a:p>
        </p:txBody>
      </p:sp>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4771A90-D48B-274C-9AF3-EDBA39A7F0A1}" type="slidenum">
              <a:rPr lang="en-US"/>
              <a:pPr>
                <a:defRPr/>
              </a:pPr>
              <a:t>‹#›</a:t>
            </a:fld>
            <a:endParaRPr lang="en-US"/>
          </a:p>
        </p:txBody>
      </p:sp>
    </p:spTree>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E85CFF53-2861-CB46-A4AB-3E29284A2F01}" type="slidenum">
              <a:rPr lang="en-US"/>
              <a:pPr>
                <a:defRPr/>
              </a:pPr>
              <a:t>‹#›</a:t>
            </a:fld>
            <a:endParaRPr lang="en-US"/>
          </a:p>
        </p:txBody>
      </p:sp>
    </p:spTree>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086BCFD0-2FED-B342-8865-659A6763685B}" type="slidenum">
              <a:rPr lang="en-US"/>
              <a:pPr>
                <a:defRPr/>
              </a:pPr>
              <a:t>‹#›</a:t>
            </a:fld>
            <a:endParaRPr lang="en-US"/>
          </a:p>
        </p:txBody>
      </p:sp>
    </p:spTree>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8990B8-B491-2244-B6F3-BF97CAD8E3AB}"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22198952-F85F-6F4C-B0B9-5C4180C28486}" type="slidenum">
              <a:rPr lang="en-US"/>
              <a:pPr>
                <a:defRPr/>
              </a:pPr>
              <a:t>‹#›</a:t>
            </a:fld>
            <a:endParaRPr lang="en-US"/>
          </a:p>
        </p:txBody>
      </p:sp>
    </p:spTree>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513B5A0-AD6A-3D47-88CC-C0A25D597F04}"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3E60A86-AF01-D142-826B-1A4BF579E554}" type="slidenum">
              <a:rPr lang="en-US"/>
              <a:pPr>
                <a:defRPr/>
              </a:pPr>
              <a:t>‹#›</a:t>
            </a:fld>
            <a:endParaRPr lang="en-US"/>
          </a:p>
        </p:txBody>
      </p:sp>
    </p:spTree>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A6730D1-261A-BD4C-8BBB-EB29FB8E3E2E}"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FD5975CA-C949-7241-8DEC-7C5195BEA9A7}" type="slidenum">
              <a:rPr lang="en-US"/>
              <a:pPr>
                <a:defRPr/>
              </a:pPr>
              <a:t>‹#›</a:t>
            </a:fld>
            <a:endParaRPr lang="en-US"/>
          </a:p>
        </p:txBody>
      </p:sp>
    </p:spTree>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A76BFC73-8544-074C-9FA5-BFCBCC3A5A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0A4FFB49-8043-B34F-96F4-D5722391619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BC0CE968-C37E-BF45-92BC-59254161C5B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0E64F015-E5D4-8C4F-9E11-1D38F1C5408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ECF26A4C-E821-7048-967C-C11C7644EBE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9FD60E58-B686-0D4F-B626-92382DF21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3665705C-8B53-1544-80E7-5F0D4C0037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4701CCC7-300B-D94C-960F-564CC27C129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5729550C-3857-ED4D-9F2B-F34F2D9150E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2E91CBE0-BB96-1848-BD92-5E5386ED73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43DFAB-6EDD-EA46-A64F-9E694AA2B8E4}"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748F4439-D74D-3147-B2DF-907149BC147C}" type="slidenum">
              <a:rPr lang="en-US"/>
              <a:pPr>
                <a:defRPr/>
              </a:pPr>
              <a:t>‹#›</a:t>
            </a:fld>
            <a:endParaRPr lang="en-US"/>
          </a:p>
        </p:txBody>
      </p:sp>
    </p:spTree>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endParaRPr>
          </a:p>
          <a:p>
            <a:pPr>
              <a:defRPr/>
            </a:pPr>
            <a:fld id="{6A184449-DF73-4B4A-9B33-084C6B61268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0C77709-417D-1E49-A226-6B017A9FC10C}" type="datetime1">
              <a:rPr lang="en-US"/>
              <a:pPr>
                <a:defRPr/>
              </a:pPr>
              <a:t>8/12/13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5383594E-C277-6A45-B816-39FC072DAEBA}" type="slidenum">
              <a:rPr lang="en-US"/>
              <a:pPr>
                <a:defRPr/>
              </a:pPr>
              <a:t>‹#›</a:t>
            </a:fld>
            <a:endParaRPr lang="en-US"/>
          </a:p>
        </p:txBody>
      </p:sp>
    </p:spTree>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algn="ct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F385E7-28ED-AC49-9F46-16EA1C4F86DB}" type="datetime1">
              <a:rPr lang="en-US"/>
              <a:pPr>
                <a:defRPr/>
              </a:pPr>
              <a:t>8/12/13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730186D-BF57-E348-9DF6-AEC636DA31C1}" type="slidenum">
              <a:rPr lang="en-US"/>
              <a:pPr>
                <a:defRPr/>
              </a:pPr>
              <a:t>‹#›</a:t>
            </a:fld>
            <a:endParaRPr lang="en-US"/>
          </a:p>
        </p:txBody>
      </p:sp>
    </p:spTree>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25DD8D-7C0F-EC41-B070-3EFAD99861AB}" type="datetime1">
              <a:rPr lang="en-US"/>
              <a:pPr>
                <a:defRPr/>
              </a:pPr>
              <a:t>8/12/13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98864B17-0AEA-7849-984A-98CB4871E804}" type="slidenum">
              <a:rPr lang="en-US"/>
              <a:pPr>
                <a:defRPr/>
              </a:pPr>
              <a:t>‹#›</a:t>
            </a:fld>
            <a:endParaRPr lang="en-US"/>
          </a:p>
        </p:txBody>
      </p:sp>
    </p:spTree>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613" y="1941513"/>
            <a:ext cx="402748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3429000" y="64008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5943600" y="64008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p:txBody>
      </p:sp>
    </p:spTree>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199915-7AE2-304F-AE0E-6E5ED2E95C30}"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6C024BFF-29F4-C342-86C6-AF2EF9E07768}" type="slidenum">
              <a:rPr lang="en-US"/>
              <a:pPr>
                <a:defRPr/>
              </a:pPr>
              <a:t>‹#›</a:t>
            </a:fld>
            <a:endParaRPr lang="en-US"/>
          </a:p>
        </p:txBody>
      </p:sp>
    </p:spTree>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8/13/13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201E53-BACF-454E-9DBC-A4488D1040A8}" type="datetime1">
              <a:rPr lang="en-US"/>
              <a:pPr>
                <a:defRPr/>
              </a:pPr>
              <a:t>8/12/13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F26AFA1-0710-2649-8313-75E1D204DCA0}" type="slidenum">
              <a:rPr lang="en-US"/>
              <a:pPr>
                <a:defRPr/>
              </a:pPr>
              <a:t>‹#›</a:t>
            </a:fld>
            <a:endParaRPr lang="en-US"/>
          </a:p>
        </p:txBody>
      </p:sp>
    </p:spTree>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438400" y="6320135"/>
            <a:ext cx="4572000" cy="276999"/>
          </a:xfrm>
          <a:prstGeom prst="rect">
            <a:avLst/>
          </a:prstGeom>
        </p:spPr>
        <p:txBody>
          <a:bodyPr>
            <a:spAutoFit/>
          </a:bodyPr>
          <a:lstStyle/>
          <a:p>
            <a:pPr>
              <a:defRPr/>
            </a:pPr>
            <a:r>
              <a:rPr lang="en-US" sz="1200" b="1" dirty="0" smtClean="0">
                <a:solidFill>
                  <a:srgbClr val="FFFFFF"/>
                </a:solidFill>
                <a:latin typeface="Arial" charset="0"/>
              </a:rPr>
              <a:t>                    </a:t>
            </a:r>
            <a:endParaRPr lang="en-US" sz="1200" b="1" dirty="0">
              <a:solidFill>
                <a:srgbClr val="FFFFFF"/>
              </a:solidFill>
              <a:latin typeface="Arial" charset="0"/>
            </a:endParaRPr>
          </a:p>
        </p:txBody>
      </p:sp>
      <p:sp>
        <p:nvSpPr>
          <p:cNvPr id="10" name="Rectangle 9"/>
          <p:cNvSpPr/>
          <p:nvPr userDrawn="1"/>
        </p:nvSpPr>
        <p:spPr>
          <a:xfrm>
            <a:off x="76200" y="6477000"/>
            <a:ext cx="457200" cy="276999"/>
          </a:xfrm>
          <a:prstGeom prst="rect">
            <a:avLst/>
          </a:prstGeom>
        </p:spPr>
        <p:txBody>
          <a:bodyPr wrap="square">
            <a:spAutoFit/>
          </a:bodyPr>
          <a:lstStyle/>
          <a:p>
            <a:pPr>
              <a:defRPr/>
            </a:pPr>
            <a:fld id="{3DD65DA7-1955-9245-8EB2-4945FAA2EBEF}" type="slidenum">
              <a:rPr lang="en-US" sz="1200" b="1" smtClean="0">
                <a:solidFill>
                  <a:srgbClr val="FFFFFF"/>
                </a:solidFill>
                <a:latin typeface="Arial" charset="0"/>
              </a:rPr>
              <a:pPr>
                <a:defRPr/>
              </a:pPr>
              <a:t>‹#›</a:t>
            </a:fld>
            <a:endParaRPr lang="en-US" sz="1200" b="1" dirty="0" smtClean="0">
              <a:solidFill>
                <a:srgbClr val="FFFFFF"/>
              </a:solidFill>
              <a:latin typeface="Arial" charset="0"/>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sp>
        <p:nvSpPr>
          <p:cNvPr id="7" name="Rectangle 6"/>
          <p:cNvSpPr/>
          <p:nvPr userDrawn="1"/>
        </p:nvSpPr>
        <p:spPr>
          <a:xfrm>
            <a:off x="0" y="6412468"/>
            <a:ext cx="404089" cy="307777"/>
          </a:xfrm>
          <a:prstGeom prst="rect">
            <a:avLst/>
          </a:prstGeom>
        </p:spPr>
        <p:txBody>
          <a:bodyPr wrap="none">
            <a:spAutoFit/>
          </a:bodyPr>
          <a:lstStyle/>
          <a:p>
            <a:fld id="{3DD65DA7-1955-9245-8EB2-4945FAA2EBEF}" type="slidenum">
              <a:rPr lang="en-US" sz="1400" b="1" smtClean="0">
                <a:solidFill>
                  <a:srgbClr val="FFFFFF"/>
                </a:solidFill>
                <a:latin typeface="Arial" charset="0"/>
              </a:rPr>
              <a:pPr/>
              <a:t>‹#›</a:t>
            </a:fld>
            <a:endParaRPr lang="en-US" sz="1400" dirty="0"/>
          </a:p>
        </p:txBody>
      </p:sp>
    </p:spTree>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82BD82DE-B634-FC49-B861-B4240986EEF6}"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FB4F397-917F-B049-8EDB-46AA639ACEA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059A090-0721-CB4F-B19B-3EC789438C5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9762D863-53FD-9040-BED1-0EFC38FEC720}"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385E7828-5705-A144-B323-BB45239AC99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5BEFA92E-F35F-E849-8128-269EE24D157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7910DFFD-8703-DD44-B0D3-2E08ADF8F12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63301350-95E1-8245-B5B3-47C5041E0D6A}"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C50A1C-93D8-F547-A26F-55D2A683D820}"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FE8720-5A65-9A47-AD33-FE6CA2382CC2}" type="slidenum">
              <a:rPr lang="en-US"/>
              <a:pPr>
                <a:defRPr/>
              </a:pPr>
              <a:t>‹#›</a:t>
            </a:fld>
            <a:endParaRPr lang="en-US"/>
          </a:p>
        </p:txBody>
      </p:sp>
    </p:spTree>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1538805D-BF30-C84F-8B54-D66F9B1B17E2}"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4AF87E13-E3DB-3646-BA3D-36753967EBA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BC223180-FCD0-8749-8F73-9EFCA2CF3BE7}"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solidFill>
                <a:srgbClr val="000000"/>
              </a:solidFill>
              <a:latin typeface="Times"/>
            </a:endParaRPr>
          </a:p>
          <a:p>
            <a:pPr>
              <a:defRPr/>
            </a:pPr>
            <a:fld id="{CC483F3F-2488-0C4F-BDC9-FEA2B57E0468}"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5151716-1AE2-4C42-A83B-634672330AF6}" type="datetime1">
              <a:rPr lang="en-US"/>
              <a:pPr>
                <a:defRPr/>
              </a:pPr>
              <a:t>8/13/13</a:t>
            </a:fld>
            <a:endParaRPr lang="en-US"/>
          </a:p>
        </p:txBody>
      </p:sp>
      <p:sp>
        <p:nvSpPr>
          <p:cNvPr id="5" name="Rectangle 5"/>
          <p:cNvSpPr>
            <a:spLocks noGrp="1" noChangeArrowheads="1"/>
          </p:cNvSpPr>
          <p:nvPr>
            <p:ph type="ftr" sz="quarter" idx="11"/>
          </p:nvPr>
        </p:nvSpPr>
        <p:spPr>
          <a:xfrm>
            <a:off x="533400" y="5638800"/>
            <a:ext cx="80772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solidFill>
                <a:srgbClr val="000000"/>
              </a:solidFill>
              <a:latin typeface="Times"/>
            </a:endParaRPr>
          </a:p>
          <a:p>
            <a:pPr>
              <a:defRPr/>
            </a:pPr>
            <a:fld id="{624044A1-247C-434E-9105-3566C636892D}" type="slidenum">
              <a:rPr lang="en-US">
                <a:solidFill>
                  <a:srgbClr val="000000"/>
                </a:solidFill>
                <a:latin typeface="Times"/>
              </a:rPr>
              <a:pPr>
                <a:defRPr/>
              </a:pPr>
              <a:t>‹#›</a:t>
            </a:fld>
            <a:endParaRPr lang="en-US">
              <a:solidFill>
                <a:srgbClr val="000000"/>
              </a:solidFill>
              <a:latin typeface="Time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96B2E0-5708-6242-90D9-13D19FE01353}"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4CF6148-FC86-DE4E-8CD3-0FBB2DCCC44E}"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7"/>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7DC7DD48-C216-924C-A760-FD491A30708A}" type="datetime1">
              <a:rPr lang="en-US"/>
              <a:pPr>
                <a:defRPr/>
              </a:pPr>
              <a:t>8/12/13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060B7CB-7E3F-334B-906A-EEB78A8582E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557338"/>
            <a:ext cx="417195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57338"/>
            <a:ext cx="417195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17195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778CE-85B7-BA4A-B88D-14C4B55CFFFE}"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70716C-C22C-444B-AC41-0E965285816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1ADBCA-EA56-3341-A46E-FCD540F8AF9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A9F2DA-EF46-C445-BA95-277B406396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1A3787CD-D036-A340-AD77-9ABAF1CA2BC6}"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04BB3CE7-D3D1-7D40-A655-67947D69875F}"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28FF4CA0-10BE-144F-A628-1AA1C6A2196C}"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DF849079-59E2-A844-9EB4-15C5425D4325}"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43D305EB-C3CF-6B47-B542-237698BD40D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1444D09-FBCE-A949-B25A-307BBC15749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1"/>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1"/>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A157953-A66E-5A40-A6B1-4F6A8A99263E}"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7"/>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AC2DA71F-1FCC-CE49-B1DD-37145DB149F0}"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smtClean="0"/>
              <a:t>Click to edit Master subtitle style</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slideLayout" Target="../slideLayouts/slideLayout123.xml"/><Relationship Id="rId16" Type="http://schemas.openxmlformats.org/officeDocument/2006/relationships/slideLayout" Target="../slideLayouts/slideLayout124.xml"/><Relationship Id="rId17" Type="http://schemas.openxmlformats.org/officeDocument/2006/relationships/theme" Target="../theme/theme10.xml"/><Relationship Id="rId18" Type="http://schemas.openxmlformats.org/officeDocument/2006/relationships/image" Target="../media/image3.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11.xml"/><Relationship Id="rId14" Type="http://schemas.openxmlformats.org/officeDocument/2006/relationships/image" Target="../media/image3.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2.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3.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4.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5.xml"/><Relationship Id="rId14" Type="http://schemas.openxmlformats.org/officeDocument/2006/relationships/image" Target="../media/image3.jpeg"/><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theme" Target="../theme/theme16.xml"/><Relationship Id="rId14" Type="http://schemas.openxmlformats.org/officeDocument/2006/relationships/image" Target="../media/image3.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18.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slideLayout" Target="../slideLayouts/slideLayout233.xml"/><Relationship Id="rId13" Type="http://schemas.openxmlformats.org/officeDocument/2006/relationships/theme" Target="../theme/theme19.xml"/><Relationship Id="rId14" Type="http://schemas.openxmlformats.org/officeDocument/2006/relationships/image" Target="../media/image3.jpe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0.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1.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2.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3.xml"/><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8.xml"/><Relationship Id="rId12" Type="http://schemas.openxmlformats.org/officeDocument/2006/relationships/slideLayout" Target="../slideLayouts/slideLayout289.xml"/><Relationship Id="rId13" Type="http://schemas.openxmlformats.org/officeDocument/2006/relationships/slideLayout" Target="../slideLayouts/slideLayout290.xml"/><Relationship Id="rId14" Type="http://schemas.openxmlformats.org/officeDocument/2006/relationships/slideLayout" Target="../slideLayouts/slideLayout291.xml"/><Relationship Id="rId15" Type="http://schemas.openxmlformats.org/officeDocument/2006/relationships/slideLayout" Target="../slideLayouts/slideLayout292.xml"/><Relationship Id="rId16" Type="http://schemas.openxmlformats.org/officeDocument/2006/relationships/slideLayout" Target="../slideLayouts/slideLayout293.xml"/><Relationship Id="rId17" Type="http://schemas.openxmlformats.org/officeDocument/2006/relationships/theme" Target="../theme/theme24.xml"/><Relationship Id="rId1" Type="http://schemas.openxmlformats.org/officeDocument/2006/relationships/slideLayout" Target="../slideLayouts/slideLayout278.xml"/><Relationship Id="rId2" Type="http://schemas.openxmlformats.org/officeDocument/2006/relationships/slideLayout" Target="../slideLayouts/slideLayout279.xml"/><Relationship Id="rId3" Type="http://schemas.openxmlformats.org/officeDocument/2006/relationships/slideLayout" Target="../slideLayouts/slideLayout280.xml"/><Relationship Id="rId4" Type="http://schemas.openxmlformats.org/officeDocument/2006/relationships/slideLayout" Target="../slideLayouts/slideLayout281.xml"/><Relationship Id="rId5" Type="http://schemas.openxmlformats.org/officeDocument/2006/relationships/slideLayout" Target="../slideLayouts/slideLayout282.xml"/><Relationship Id="rId6" Type="http://schemas.openxmlformats.org/officeDocument/2006/relationships/slideLayout" Target="../slideLayouts/slideLayout283.xml"/><Relationship Id="rId7" Type="http://schemas.openxmlformats.org/officeDocument/2006/relationships/slideLayout" Target="../slideLayouts/slideLayout284.xml"/><Relationship Id="rId8" Type="http://schemas.openxmlformats.org/officeDocument/2006/relationships/slideLayout" Target="../slideLayouts/slideLayout285.xml"/><Relationship Id="rId9" Type="http://schemas.openxmlformats.org/officeDocument/2006/relationships/slideLayout" Target="../slideLayouts/slideLayout286.xml"/><Relationship Id="rId10" Type="http://schemas.openxmlformats.org/officeDocument/2006/relationships/slideLayout" Target="../slideLayouts/slideLayout28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304.xml"/><Relationship Id="rId12" Type="http://schemas.openxmlformats.org/officeDocument/2006/relationships/slideLayout" Target="../slideLayouts/slideLayout305.xml"/><Relationship Id="rId13" Type="http://schemas.openxmlformats.org/officeDocument/2006/relationships/slideLayout" Target="../slideLayouts/slideLayout306.xml"/><Relationship Id="rId14" Type="http://schemas.openxmlformats.org/officeDocument/2006/relationships/slideLayout" Target="../slideLayouts/slideLayout307.xml"/><Relationship Id="rId15" Type="http://schemas.openxmlformats.org/officeDocument/2006/relationships/slideLayout" Target="../slideLayouts/slideLayout308.xml"/><Relationship Id="rId16" Type="http://schemas.openxmlformats.org/officeDocument/2006/relationships/theme" Target="../theme/theme25.xml"/><Relationship Id="rId1" Type="http://schemas.openxmlformats.org/officeDocument/2006/relationships/slideLayout" Target="../slideLayouts/slideLayout294.xml"/><Relationship Id="rId2" Type="http://schemas.openxmlformats.org/officeDocument/2006/relationships/slideLayout" Target="../slideLayouts/slideLayout295.xml"/><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slideLayout" Target="../slideLayouts/slideLayout299.xml"/><Relationship Id="rId7" Type="http://schemas.openxmlformats.org/officeDocument/2006/relationships/slideLayout" Target="../slideLayouts/slideLayout300.xml"/><Relationship Id="rId8" Type="http://schemas.openxmlformats.org/officeDocument/2006/relationships/slideLayout" Target="../slideLayouts/slideLayout301.xml"/><Relationship Id="rId9" Type="http://schemas.openxmlformats.org/officeDocument/2006/relationships/slideLayout" Target="../slideLayouts/slideLayout302.xml"/><Relationship Id="rId10" Type="http://schemas.openxmlformats.org/officeDocument/2006/relationships/slideLayout" Target="../slideLayouts/slideLayout303.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slideLayout" Target="../slideLayouts/slideLayout322.xml"/><Relationship Id="rId15" Type="http://schemas.openxmlformats.org/officeDocument/2006/relationships/slideLayout" Target="../slideLayouts/slideLayout323.xml"/><Relationship Id="rId16" Type="http://schemas.openxmlformats.org/officeDocument/2006/relationships/slideLayout" Target="../slideLayouts/slideLayout324.xml"/><Relationship Id="rId17" Type="http://schemas.openxmlformats.org/officeDocument/2006/relationships/theme" Target="../theme/theme26.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slideLayout" Target="../slideLayouts/slideLayout336.xml"/><Relationship Id="rId13" Type="http://schemas.openxmlformats.org/officeDocument/2006/relationships/slideLayout" Target="../slideLayouts/slideLayout337.xml"/><Relationship Id="rId14" Type="http://schemas.openxmlformats.org/officeDocument/2006/relationships/slideLayout" Target="../slideLayouts/slideLayout338.xml"/><Relationship Id="rId15" Type="http://schemas.openxmlformats.org/officeDocument/2006/relationships/slideLayout" Target="../slideLayouts/slideLayout339.xml"/><Relationship Id="rId16" Type="http://schemas.openxmlformats.org/officeDocument/2006/relationships/slideLayout" Target="../slideLayouts/slideLayout340.xml"/><Relationship Id="rId17" Type="http://schemas.openxmlformats.org/officeDocument/2006/relationships/theme" Target="../theme/theme27.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51.xml"/><Relationship Id="rId12" Type="http://schemas.openxmlformats.org/officeDocument/2006/relationships/slideLayout" Target="../slideLayouts/slideLayout352.xml"/><Relationship Id="rId13" Type="http://schemas.openxmlformats.org/officeDocument/2006/relationships/slideLayout" Target="../slideLayouts/slideLayout353.xml"/><Relationship Id="rId14" Type="http://schemas.openxmlformats.org/officeDocument/2006/relationships/slideLayout" Target="../slideLayouts/slideLayout354.xml"/><Relationship Id="rId15" Type="http://schemas.openxmlformats.org/officeDocument/2006/relationships/slideLayout" Target="../slideLayouts/slideLayout355.xml"/><Relationship Id="rId16" Type="http://schemas.openxmlformats.org/officeDocument/2006/relationships/theme" Target="../theme/theme28.xml"/><Relationship Id="rId1" Type="http://schemas.openxmlformats.org/officeDocument/2006/relationships/slideLayout" Target="../slideLayouts/slideLayout341.xml"/><Relationship Id="rId2" Type="http://schemas.openxmlformats.org/officeDocument/2006/relationships/slideLayout" Target="../slideLayouts/slideLayout342.xml"/><Relationship Id="rId3" Type="http://schemas.openxmlformats.org/officeDocument/2006/relationships/slideLayout" Target="../slideLayouts/slideLayout343.xml"/><Relationship Id="rId4" Type="http://schemas.openxmlformats.org/officeDocument/2006/relationships/slideLayout" Target="../slideLayouts/slideLayout344.xml"/><Relationship Id="rId5" Type="http://schemas.openxmlformats.org/officeDocument/2006/relationships/slideLayout" Target="../slideLayouts/slideLayout345.xml"/><Relationship Id="rId6" Type="http://schemas.openxmlformats.org/officeDocument/2006/relationships/slideLayout" Target="../slideLayouts/slideLayout346.xml"/><Relationship Id="rId7" Type="http://schemas.openxmlformats.org/officeDocument/2006/relationships/slideLayout" Target="../slideLayouts/slideLayout347.xml"/><Relationship Id="rId8" Type="http://schemas.openxmlformats.org/officeDocument/2006/relationships/slideLayout" Target="../slideLayouts/slideLayout348.xml"/><Relationship Id="rId9" Type="http://schemas.openxmlformats.org/officeDocument/2006/relationships/slideLayout" Target="../slideLayouts/slideLayout349.xml"/><Relationship Id="rId10" Type="http://schemas.openxmlformats.org/officeDocument/2006/relationships/slideLayout" Target="../slideLayouts/slideLayout35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66.xml"/><Relationship Id="rId12" Type="http://schemas.openxmlformats.org/officeDocument/2006/relationships/slideLayout" Target="../slideLayouts/slideLayout367.xml"/><Relationship Id="rId13" Type="http://schemas.openxmlformats.org/officeDocument/2006/relationships/slideLayout" Target="../slideLayouts/slideLayout368.xml"/><Relationship Id="rId14" Type="http://schemas.openxmlformats.org/officeDocument/2006/relationships/slideLayout" Target="../slideLayouts/slideLayout369.xml"/><Relationship Id="rId15" Type="http://schemas.openxmlformats.org/officeDocument/2006/relationships/slideLayout" Target="../slideLayouts/slideLayout370.xml"/><Relationship Id="rId16" Type="http://schemas.openxmlformats.org/officeDocument/2006/relationships/slideLayout" Target="../slideLayouts/slideLayout371.xml"/><Relationship Id="rId17" Type="http://schemas.openxmlformats.org/officeDocument/2006/relationships/theme" Target="../theme/theme29.xml"/><Relationship Id="rId18" Type="http://schemas.openxmlformats.org/officeDocument/2006/relationships/image" Target="../media/image6.png"/><Relationship Id="rId1" Type="http://schemas.openxmlformats.org/officeDocument/2006/relationships/slideLayout" Target="../slideLayouts/slideLayout356.xml"/><Relationship Id="rId2" Type="http://schemas.openxmlformats.org/officeDocument/2006/relationships/slideLayout" Target="../slideLayouts/slideLayout357.xml"/><Relationship Id="rId3" Type="http://schemas.openxmlformats.org/officeDocument/2006/relationships/slideLayout" Target="../slideLayouts/slideLayout358.xml"/><Relationship Id="rId4" Type="http://schemas.openxmlformats.org/officeDocument/2006/relationships/slideLayout" Target="../slideLayouts/slideLayout359.xml"/><Relationship Id="rId5" Type="http://schemas.openxmlformats.org/officeDocument/2006/relationships/slideLayout" Target="../slideLayouts/slideLayout360.xml"/><Relationship Id="rId6" Type="http://schemas.openxmlformats.org/officeDocument/2006/relationships/slideLayout" Target="../slideLayouts/slideLayout361.xml"/><Relationship Id="rId7" Type="http://schemas.openxmlformats.org/officeDocument/2006/relationships/slideLayout" Target="../slideLayouts/slideLayout362.xml"/><Relationship Id="rId8" Type="http://schemas.openxmlformats.org/officeDocument/2006/relationships/slideLayout" Target="../slideLayouts/slideLayout363.xml"/><Relationship Id="rId9" Type="http://schemas.openxmlformats.org/officeDocument/2006/relationships/slideLayout" Target="../slideLayouts/slideLayout364.xml"/><Relationship Id="rId10" Type="http://schemas.openxmlformats.org/officeDocument/2006/relationships/slideLayout" Target="../slideLayouts/slideLayout36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82.xml"/><Relationship Id="rId12" Type="http://schemas.openxmlformats.org/officeDocument/2006/relationships/slideLayout" Target="../slideLayouts/slideLayout383.xml"/><Relationship Id="rId13" Type="http://schemas.openxmlformats.org/officeDocument/2006/relationships/slideLayout" Target="../slideLayouts/slideLayout384.xml"/><Relationship Id="rId14" Type="http://schemas.openxmlformats.org/officeDocument/2006/relationships/slideLayout" Target="../slideLayouts/slideLayout385.xml"/><Relationship Id="rId15" Type="http://schemas.openxmlformats.org/officeDocument/2006/relationships/slideLayout" Target="../slideLayouts/slideLayout386.xml"/><Relationship Id="rId16" Type="http://schemas.openxmlformats.org/officeDocument/2006/relationships/slideLayout" Target="../slideLayouts/slideLayout387.xml"/><Relationship Id="rId17" Type="http://schemas.openxmlformats.org/officeDocument/2006/relationships/theme" Target="../theme/theme30.xml"/><Relationship Id="rId18" Type="http://schemas.openxmlformats.org/officeDocument/2006/relationships/image" Target="../media/image6.png"/><Relationship Id="rId1" Type="http://schemas.openxmlformats.org/officeDocument/2006/relationships/slideLayout" Target="../slideLayouts/slideLayout372.xml"/><Relationship Id="rId2" Type="http://schemas.openxmlformats.org/officeDocument/2006/relationships/slideLayout" Target="../slideLayouts/slideLayout373.xml"/><Relationship Id="rId3" Type="http://schemas.openxmlformats.org/officeDocument/2006/relationships/slideLayout" Target="../slideLayouts/slideLayout374.xml"/><Relationship Id="rId4" Type="http://schemas.openxmlformats.org/officeDocument/2006/relationships/slideLayout" Target="../slideLayouts/slideLayout375.xml"/><Relationship Id="rId5" Type="http://schemas.openxmlformats.org/officeDocument/2006/relationships/slideLayout" Target="../slideLayouts/slideLayout376.xml"/><Relationship Id="rId6" Type="http://schemas.openxmlformats.org/officeDocument/2006/relationships/slideLayout" Target="../slideLayouts/slideLayout377.xml"/><Relationship Id="rId7" Type="http://schemas.openxmlformats.org/officeDocument/2006/relationships/slideLayout" Target="../slideLayouts/slideLayout378.xml"/><Relationship Id="rId8" Type="http://schemas.openxmlformats.org/officeDocument/2006/relationships/slideLayout" Target="../slideLayouts/slideLayout379.xml"/><Relationship Id="rId9" Type="http://schemas.openxmlformats.org/officeDocument/2006/relationships/slideLayout" Target="../slideLayouts/slideLayout380.xml"/><Relationship Id="rId10" Type="http://schemas.openxmlformats.org/officeDocument/2006/relationships/slideLayout" Target="../slideLayouts/slideLayout381.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98.xml"/><Relationship Id="rId12" Type="http://schemas.openxmlformats.org/officeDocument/2006/relationships/slideLayout" Target="../slideLayouts/slideLayout399.xml"/><Relationship Id="rId13" Type="http://schemas.openxmlformats.org/officeDocument/2006/relationships/slideLayout" Target="../slideLayouts/slideLayout400.xml"/><Relationship Id="rId14" Type="http://schemas.openxmlformats.org/officeDocument/2006/relationships/slideLayout" Target="../slideLayouts/slideLayout401.xml"/><Relationship Id="rId15" Type="http://schemas.openxmlformats.org/officeDocument/2006/relationships/slideLayout" Target="../slideLayouts/slideLayout402.xml"/><Relationship Id="rId16" Type="http://schemas.openxmlformats.org/officeDocument/2006/relationships/slideLayout" Target="../slideLayouts/slideLayout403.xml"/><Relationship Id="rId17" Type="http://schemas.openxmlformats.org/officeDocument/2006/relationships/theme" Target="../theme/theme31.xml"/><Relationship Id="rId18" Type="http://schemas.openxmlformats.org/officeDocument/2006/relationships/image" Target="../media/image6.png"/><Relationship Id="rId1" Type="http://schemas.openxmlformats.org/officeDocument/2006/relationships/slideLayout" Target="../slideLayouts/slideLayout388.xml"/><Relationship Id="rId2" Type="http://schemas.openxmlformats.org/officeDocument/2006/relationships/slideLayout" Target="../slideLayouts/slideLayout389.xml"/><Relationship Id="rId3" Type="http://schemas.openxmlformats.org/officeDocument/2006/relationships/slideLayout" Target="../slideLayouts/slideLayout390.xml"/><Relationship Id="rId4" Type="http://schemas.openxmlformats.org/officeDocument/2006/relationships/slideLayout" Target="../slideLayouts/slideLayout391.xml"/><Relationship Id="rId5" Type="http://schemas.openxmlformats.org/officeDocument/2006/relationships/slideLayout" Target="../slideLayouts/slideLayout392.xml"/><Relationship Id="rId6" Type="http://schemas.openxmlformats.org/officeDocument/2006/relationships/slideLayout" Target="../slideLayouts/slideLayout393.xml"/><Relationship Id="rId7" Type="http://schemas.openxmlformats.org/officeDocument/2006/relationships/slideLayout" Target="../slideLayouts/slideLayout394.xml"/><Relationship Id="rId8" Type="http://schemas.openxmlformats.org/officeDocument/2006/relationships/slideLayout" Target="../slideLayouts/slideLayout395.xml"/><Relationship Id="rId9" Type="http://schemas.openxmlformats.org/officeDocument/2006/relationships/slideLayout" Target="../slideLayouts/slideLayout396.xml"/><Relationship Id="rId10" Type="http://schemas.openxmlformats.org/officeDocument/2006/relationships/slideLayout" Target="../slideLayouts/slideLayout397.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414.xml"/><Relationship Id="rId12" Type="http://schemas.openxmlformats.org/officeDocument/2006/relationships/slideLayout" Target="../slideLayouts/slideLayout415.xml"/><Relationship Id="rId13" Type="http://schemas.openxmlformats.org/officeDocument/2006/relationships/slideLayout" Target="../slideLayouts/slideLayout416.xml"/><Relationship Id="rId14" Type="http://schemas.openxmlformats.org/officeDocument/2006/relationships/slideLayout" Target="../slideLayouts/slideLayout417.xml"/><Relationship Id="rId15" Type="http://schemas.openxmlformats.org/officeDocument/2006/relationships/slideLayout" Target="../slideLayouts/slideLayout418.xml"/><Relationship Id="rId16" Type="http://schemas.openxmlformats.org/officeDocument/2006/relationships/slideLayout" Target="../slideLayouts/slideLayout419.xml"/><Relationship Id="rId17" Type="http://schemas.openxmlformats.org/officeDocument/2006/relationships/theme" Target="../theme/theme32.xml"/><Relationship Id="rId18" Type="http://schemas.openxmlformats.org/officeDocument/2006/relationships/image" Target="../media/image6.png"/><Relationship Id="rId1" Type="http://schemas.openxmlformats.org/officeDocument/2006/relationships/slideLayout" Target="../slideLayouts/slideLayout404.xml"/><Relationship Id="rId2" Type="http://schemas.openxmlformats.org/officeDocument/2006/relationships/slideLayout" Target="../slideLayouts/slideLayout405.xml"/><Relationship Id="rId3" Type="http://schemas.openxmlformats.org/officeDocument/2006/relationships/slideLayout" Target="../slideLayouts/slideLayout406.xml"/><Relationship Id="rId4" Type="http://schemas.openxmlformats.org/officeDocument/2006/relationships/slideLayout" Target="../slideLayouts/slideLayout407.xml"/><Relationship Id="rId5" Type="http://schemas.openxmlformats.org/officeDocument/2006/relationships/slideLayout" Target="../slideLayouts/slideLayout408.xml"/><Relationship Id="rId6" Type="http://schemas.openxmlformats.org/officeDocument/2006/relationships/slideLayout" Target="../slideLayouts/slideLayout409.xml"/><Relationship Id="rId7" Type="http://schemas.openxmlformats.org/officeDocument/2006/relationships/slideLayout" Target="../slideLayouts/slideLayout410.xml"/><Relationship Id="rId8" Type="http://schemas.openxmlformats.org/officeDocument/2006/relationships/slideLayout" Target="../slideLayouts/slideLayout411.xml"/><Relationship Id="rId9" Type="http://schemas.openxmlformats.org/officeDocument/2006/relationships/slideLayout" Target="../slideLayouts/slideLayout412.xml"/><Relationship Id="rId10" Type="http://schemas.openxmlformats.org/officeDocument/2006/relationships/slideLayout" Target="../slideLayouts/slideLayout413.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slideLayout" Target="../slideLayouts/slideLayout431.xml"/><Relationship Id="rId13" Type="http://schemas.openxmlformats.org/officeDocument/2006/relationships/slideLayout" Target="../slideLayouts/slideLayout432.xml"/><Relationship Id="rId14" Type="http://schemas.openxmlformats.org/officeDocument/2006/relationships/slideLayout" Target="../slideLayouts/slideLayout433.xml"/><Relationship Id="rId15" Type="http://schemas.openxmlformats.org/officeDocument/2006/relationships/theme" Target="../theme/theme33.xml"/><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444.xml"/><Relationship Id="rId12" Type="http://schemas.openxmlformats.org/officeDocument/2006/relationships/slideLayout" Target="../slideLayouts/slideLayout445.xml"/><Relationship Id="rId13" Type="http://schemas.openxmlformats.org/officeDocument/2006/relationships/slideLayout" Target="../slideLayouts/slideLayout446.xml"/><Relationship Id="rId14" Type="http://schemas.openxmlformats.org/officeDocument/2006/relationships/slideLayout" Target="../slideLayouts/slideLayout447.xml"/><Relationship Id="rId15" Type="http://schemas.openxmlformats.org/officeDocument/2006/relationships/theme" Target="../theme/theme34.xml"/><Relationship Id="rId1" Type="http://schemas.openxmlformats.org/officeDocument/2006/relationships/slideLayout" Target="../slideLayouts/slideLayout434.xml"/><Relationship Id="rId2" Type="http://schemas.openxmlformats.org/officeDocument/2006/relationships/slideLayout" Target="../slideLayouts/slideLayout435.xml"/><Relationship Id="rId3" Type="http://schemas.openxmlformats.org/officeDocument/2006/relationships/slideLayout" Target="../slideLayouts/slideLayout436.xml"/><Relationship Id="rId4" Type="http://schemas.openxmlformats.org/officeDocument/2006/relationships/slideLayout" Target="../slideLayouts/slideLayout437.xml"/><Relationship Id="rId5" Type="http://schemas.openxmlformats.org/officeDocument/2006/relationships/slideLayout" Target="../slideLayouts/slideLayout438.xml"/><Relationship Id="rId6" Type="http://schemas.openxmlformats.org/officeDocument/2006/relationships/slideLayout" Target="../slideLayouts/slideLayout439.xml"/><Relationship Id="rId7" Type="http://schemas.openxmlformats.org/officeDocument/2006/relationships/slideLayout" Target="../slideLayouts/slideLayout440.xml"/><Relationship Id="rId8" Type="http://schemas.openxmlformats.org/officeDocument/2006/relationships/slideLayout" Target="../slideLayouts/slideLayout441.xml"/><Relationship Id="rId9" Type="http://schemas.openxmlformats.org/officeDocument/2006/relationships/slideLayout" Target="../slideLayouts/slideLayout442.xml"/><Relationship Id="rId10" Type="http://schemas.openxmlformats.org/officeDocument/2006/relationships/slideLayout" Target="../slideLayouts/slideLayout44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58.xml"/><Relationship Id="rId12" Type="http://schemas.openxmlformats.org/officeDocument/2006/relationships/theme" Target="../theme/theme35.xml"/><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 Id="rId9" Type="http://schemas.openxmlformats.org/officeDocument/2006/relationships/slideLayout" Target="../slideLayouts/slideLayout456.xml"/><Relationship Id="rId10" Type="http://schemas.openxmlformats.org/officeDocument/2006/relationships/slideLayout" Target="../slideLayouts/slideLayout457.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69.xml"/><Relationship Id="rId12" Type="http://schemas.openxmlformats.org/officeDocument/2006/relationships/theme" Target="../theme/theme36.xml"/><Relationship Id="rId1" Type="http://schemas.openxmlformats.org/officeDocument/2006/relationships/slideLayout" Target="../slideLayouts/slideLayout459.xml"/><Relationship Id="rId2" Type="http://schemas.openxmlformats.org/officeDocument/2006/relationships/slideLayout" Target="../slideLayouts/slideLayout460.xml"/><Relationship Id="rId3" Type="http://schemas.openxmlformats.org/officeDocument/2006/relationships/slideLayout" Target="../slideLayouts/slideLayout461.xml"/><Relationship Id="rId4" Type="http://schemas.openxmlformats.org/officeDocument/2006/relationships/slideLayout" Target="../slideLayouts/slideLayout462.xml"/><Relationship Id="rId5" Type="http://schemas.openxmlformats.org/officeDocument/2006/relationships/slideLayout" Target="../slideLayouts/slideLayout463.xml"/><Relationship Id="rId6" Type="http://schemas.openxmlformats.org/officeDocument/2006/relationships/slideLayout" Target="../slideLayouts/slideLayout464.xml"/><Relationship Id="rId7" Type="http://schemas.openxmlformats.org/officeDocument/2006/relationships/slideLayout" Target="../slideLayouts/slideLayout465.xml"/><Relationship Id="rId8" Type="http://schemas.openxmlformats.org/officeDocument/2006/relationships/slideLayout" Target="../slideLayouts/slideLayout466.xml"/><Relationship Id="rId9" Type="http://schemas.openxmlformats.org/officeDocument/2006/relationships/slideLayout" Target="../slideLayouts/slideLayout467.xml"/><Relationship Id="rId10" Type="http://schemas.openxmlformats.org/officeDocument/2006/relationships/slideLayout" Target="../slideLayouts/slideLayout468.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80.xml"/><Relationship Id="rId12" Type="http://schemas.openxmlformats.org/officeDocument/2006/relationships/theme" Target="../theme/theme37.xml"/><Relationship Id="rId1" Type="http://schemas.openxmlformats.org/officeDocument/2006/relationships/slideLayout" Target="../slideLayouts/slideLayout470.xml"/><Relationship Id="rId2" Type="http://schemas.openxmlformats.org/officeDocument/2006/relationships/slideLayout" Target="../slideLayouts/slideLayout471.xml"/><Relationship Id="rId3" Type="http://schemas.openxmlformats.org/officeDocument/2006/relationships/slideLayout" Target="../slideLayouts/slideLayout472.xml"/><Relationship Id="rId4" Type="http://schemas.openxmlformats.org/officeDocument/2006/relationships/slideLayout" Target="../slideLayouts/slideLayout473.xml"/><Relationship Id="rId5" Type="http://schemas.openxmlformats.org/officeDocument/2006/relationships/slideLayout" Target="../slideLayouts/slideLayout474.xml"/><Relationship Id="rId6" Type="http://schemas.openxmlformats.org/officeDocument/2006/relationships/slideLayout" Target="../slideLayouts/slideLayout475.xml"/><Relationship Id="rId7" Type="http://schemas.openxmlformats.org/officeDocument/2006/relationships/slideLayout" Target="../slideLayouts/slideLayout476.xml"/><Relationship Id="rId8" Type="http://schemas.openxmlformats.org/officeDocument/2006/relationships/slideLayout" Target="../slideLayouts/slideLayout477.xml"/><Relationship Id="rId9" Type="http://schemas.openxmlformats.org/officeDocument/2006/relationships/slideLayout" Target="../slideLayouts/slideLayout478.xml"/><Relationship Id="rId10" Type="http://schemas.openxmlformats.org/officeDocument/2006/relationships/slideLayout" Target="../slideLayouts/slideLayout47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91.xml"/><Relationship Id="rId12" Type="http://schemas.openxmlformats.org/officeDocument/2006/relationships/theme" Target="../theme/theme38.xml"/><Relationship Id="rId1" Type="http://schemas.openxmlformats.org/officeDocument/2006/relationships/slideLayout" Target="../slideLayouts/slideLayout481.xml"/><Relationship Id="rId2" Type="http://schemas.openxmlformats.org/officeDocument/2006/relationships/slideLayout" Target="../slideLayouts/slideLayout482.xml"/><Relationship Id="rId3" Type="http://schemas.openxmlformats.org/officeDocument/2006/relationships/slideLayout" Target="../slideLayouts/slideLayout483.xml"/><Relationship Id="rId4" Type="http://schemas.openxmlformats.org/officeDocument/2006/relationships/slideLayout" Target="../slideLayouts/slideLayout484.xml"/><Relationship Id="rId5" Type="http://schemas.openxmlformats.org/officeDocument/2006/relationships/slideLayout" Target="../slideLayouts/slideLayout485.xml"/><Relationship Id="rId6" Type="http://schemas.openxmlformats.org/officeDocument/2006/relationships/slideLayout" Target="../slideLayouts/slideLayout486.xml"/><Relationship Id="rId7" Type="http://schemas.openxmlformats.org/officeDocument/2006/relationships/slideLayout" Target="../slideLayouts/slideLayout487.xml"/><Relationship Id="rId8" Type="http://schemas.openxmlformats.org/officeDocument/2006/relationships/slideLayout" Target="../slideLayouts/slideLayout488.xml"/><Relationship Id="rId9" Type="http://schemas.openxmlformats.org/officeDocument/2006/relationships/slideLayout" Target="../slideLayouts/slideLayout489.xml"/><Relationship Id="rId10" Type="http://schemas.openxmlformats.org/officeDocument/2006/relationships/slideLayout" Target="../slideLayouts/slideLayout490.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502.xml"/><Relationship Id="rId12" Type="http://schemas.openxmlformats.org/officeDocument/2006/relationships/slideLayout" Target="../slideLayouts/slideLayout503.xml"/><Relationship Id="rId13" Type="http://schemas.openxmlformats.org/officeDocument/2006/relationships/slideLayout" Target="../slideLayouts/slideLayout504.xml"/><Relationship Id="rId14" Type="http://schemas.openxmlformats.org/officeDocument/2006/relationships/slideLayout" Target="../slideLayouts/slideLayout505.xml"/><Relationship Id="rId15" Type="http://schemas.openxmlformats.org/officeDocument/2006/relationships/slideLayout" Target="../slideLayouts/slideLayout506.xml"/><Relationship Id="rId16" Type="http://schemas.openxmlformats.org/officeDocument/2006/relationships/slideLayout" Target="../slideLayouts/slideLayout507.xml"/><Relationship Id="rId17" Type="http://schemas.openxmlformats.org/officeDocument/2006/relationships/theme" Target="../theme/theme39.xml"/><Relationship Id="rId1" Type="http://schemas.openxmlformats.org/officeDocument/2006/relationships/slideLayout" Target="../slideLayouts/slideLayout492.xml"/><Relationship Id="rId2" Type="http://schemas.openxmlformats.org/officeDocument/2006/relationships/slideLayout" Target="../slideLayouts/slideLayout493.xml"/><Relationship Id="rId3" Type="http://schemas.openxmlformats.org/officeDocument/2006/relationships/slideLayout" Target="../slideLayouts/slideLayout494.xml"/><Relationship Id="rId4" Type="http://schemas.openxmlformats.org/officeDocument/2006/relationships/slideLayout" Target="../slideLayouts/slideLayout495.xml"/><Relationship Id="rId5" Type="http://schemas.openxmlformats.org/officeDocument/2006/relationships/slideLayout" Target="../slideLayouts/slideLayout496.xml"/><Relationship Id="rId6" Type="http://schemas.openxmlformats.org/officeDocument/2006/relationships/slideLayout" Target="../slideLayouts/slideLayout497.xml"/><Relationship Id="rId7" Type="http://schemas.openxmlformats.org/officeDocument/2006/relationships/slideLayout" Target="../slideLayouts/slideLayout498.xml"/><Relationship Id="rId8" Type="http://schemas.openxmlformats.org/officeDocument/2006/relationships/slideLayout" Target="../slideLayouts/slideLayout499.xml"/><Relationship Id="rId9" Type="http://schemas.openxmlformats.org/officeDocument/2006/relationships/slideLayout" Target="../slideLayouts/slideLayout500.xml"/><Relationship Id="rId10" Type="http://schemas.openxmlformats.org/officeDocument/2006/relationships/slideLayout" Target="../slideLayouts/slideLayout50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518.xml"/><Relationship Id="rId12" Type="http://schemas.openxmlformats.org/officeDocument/2006/relationships/slideLayout" Target="../slideLayouts/slideLayout519.xml"/><Relationship Id="rId13" Type="http://schemas.openxmlformats.org/officeDocument/2006/relationships/slideLayout" Target="../slideLayouts/slideLayout520.xml"/><Relationship Id="rId14" Type="http://schemas.openxmlformats.org/officeDocument/2006/relationships/slideLayout" Target="../slideLayouts/slideLayout521.xml"/><Relationship Id="rId15" Type="http://schemas.openxmlformats.org/officeDocument/2006/relationships/slideLayout" Target="../slideLayouts/slideLayout522.xml"/><Relationship Id="rId16" Type="http://schemas.openxmlformats.org/officeDocument/2006/relationships/slideLayout" Target="../slideLayouts/slideLayout523.xml"/><Relationship Id="rId17" Type="http://schemas.openxmlformats.org/officeDocument/2006/relationships/theme" Target="../theme/theme40.xml"/><Relationship Id="rId1" Type="http://schemas.openxmlformats.org/officeDocument/2006/relationships/slideLayout" Target="../slideLayouts/slideLayout508.xml"/><Relationship Id="rId2" Type="http://schemas.openxmlformats.org/officeDocument/2006/relationships/slideLayout" Target="../slideLayouts/slideLayout509.xml"/><Relationship Id="rId3" Type="http://schemas.openxmlformats.org/officeDocument/2006/relationships/slideLayout" Target="../slideLayouts/slideLayout510.xml"/><Relationship Id="rId4" Type="http://schemas.openxmlformats.org/officeDocument/2006/relationships/slideLayout" Target="../slideLayouts/slideLayout511.xml"/><Relationship Id="rId5" Type="http://schemas.openxmlformats.org/officeDocument/2006/relationships/slideLayout" Target="../slideLayouts/slideLayout512.xml"/><Relationship Id="rId6" Type="http://schemas.openxmlformats.org/officeDocument/2006/relationships/slideLayout" Target="../slideLayouts/slideLayout513.xml"/><Relationship Id="rId7" Type="http://schemas.openxmlformats.org/officeDocument/2006/relationships/slideLayout" Target="../slideLayouts/slideLayout514.xml"/><Relationship Id="rId8" Type="http://schemas.openxmlformats.org/officeDocument/2006/relationships/slideLayout" Target="../slideLayouts/slideLayout515.xml"/><Relationship Id="rId9" Type="http://schemas.openxmlformats.org/officeDocument/2006/relationships/slideLayout" Target="../slideLayouts/slideLayout516.xml"/><Relationship Id="rId10" Type="http://schemas.openxmlformats.org/officeDocument/2006/relationships/slideLayout" Target="../slideLayouts/slideLayout517.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slideLayout" Target="../slideLayouts/slideLayout535.xml"/><Relationship Id="rId13" Type="http://schemas.openxmlformats.org/officeDocument/2006/relationships/slideLayout" Target="../slideLayouts/slideLayout536.xml"/><Relationship Id="rId14" Type="http://schemas.openxmlformats.org/officeDocument/2006/relationships/slideLayout" Target="../slideLayouts/slideLayout537.xml"/><Relationship Id="rId15" Type="http://schemas.openxmlformats.org/officeDocument/2006/relationships/slideLayout" Target="../slideLayouts/slideLayout538.xml"/><Relationship Id="rId16" Type="http://schemas.openxmlformats.org/officeDocument/2006/relationships/slideLayout" Target="../slideLayouts/slideLayout539.xml"/><Relationship Id="rId17" Type="http://schemas.openxmlformats.org/officeDocument/2006/relationships/theme" Target="../theme/theme41.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slideLayout" Target="../slideLayouts/slideLayout551.xml"/><Relationship Id="rId13" Type="http://schemas.openxmlformats.org/officeDocument/2006/relationships/slideLayout" Target="../slideLayouts/slideLayout552.xml"/><Relationship Id="rId14" Type="http://schemas.openxmlformats.org/officeDocument/2006/relationships/slideLayout" Target="../slideLayouts/slideLayout553.xml"/><Relationship Id="rId15" Type="http://schemas.openxmlformats.org/officeDocument/2006/relationships/slideLayout" Target="../slideLayouts/slideLayout554.xml"/><Relationship Id="rId16" Type="http://schemas.openxmlformats.org/officeDocument/2006/relationships/slideLayout" Target="../slideLayouts/slideLayout555.xml"/><Relationship Id="rId17" Type="http://schemas.openxmlformats.org/officeDocument/2006/relationships/theme" Target="../theme/theme42.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slideLayout" Target="../slideLayouts/slideLayout567.xml"/><Relationship Id="rId13" Type="http://schemas.openxmlformats.org/officeDocument/2006/relationships/slideLayout" Target="../slideLayouts/slideLayout568.xml"/><Relationship Id="rId14" Type="http://schemas.openxmlformats.org/officeDocument/2006/relationships/slideLayout" Target="../slideLayouts/slideLayout569.xml"/><Relationship Id="rId15" Type="http://schemas.openxmlformats.org/officeDocument/2006/relationships/slideLayout" Target="../slideLayouts/slideLayout570.xml"/><Relationship Id="rId16" Type="http://schemas.openxmlformats.org/officeDocument/2006/relationships/slideLayout" Target="../slideLayouts/slideLayout571.xml"/><Relationship Id="rId17" Type="http://schemas.openxmlformats.org/officeDocument/2006/relationships/theme" Target="../theme/theme43.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82.xml"/><Relationship Id="rId12" Type="http://schemas.openxmlformats.org/officeDocument/2006/relationships/slideLayout" Target="../slideLayouts/slideLayout583.xml"/><Relationship Id="rId13" Type="http://schemas.openxmlformats.org/officeDocument/2006/relationships/slideLayout" Target="../slideLayouts/slideLayout584.xml"/><Relationship Id="rId14" Type="http://schemas.openxmlformats.org/officeDocument/2006/relationships/slideLayout" Target="../slideLayouts/slideLayout585.xml"/><Relationship Id="rId15" Type="http://schemas.openxmlformats.org/officeDocument/2006/relationships/slideLayout" Target="../slideLayouts/slideLayout586.xml"/><Relationship Id="rId16" Type="http://schemas.openxmlformats.org/officeDocument/2006/relationships/slideLayout" Target="../slideLayouts/slideLayout587.xml"/><Relationship Id="rId17" Type="http://schemas.openxmlformats.org/officeDocument/2006/relationships/theme" Target="../theme/theme44.xml"/><Relationship Id="rId1" Type="http://schemas.openxmlformats.org/officeDocument/2006/relationships/slideLayout" Target="../slideLayouts/slideLayout572.xml"/><Relationship Id="rId2" Type="http://schemas.openxmlformats.org/officeDocument/2006/relationships/slideLayout" Target="../slideLayouts/slideLayout573.xml"/><Relationship Id="rId3" Type="http://schemas.openxmlformats.org/officeDocument/2006/relationships/slideLayout" Target="../slideLayouts/slideLayout574.xml"/><Relationship Id="rId4" Type="http://schemas.openxmlformats.org/officeDocument/2006/relationships/slideLayout" Target="../slideLayouts/slideLayout575.xml"/><Relationship Id="rId5" Type="http://schemas.openxmlformats.org/officeDocument/2006/relationships/slideLayout" Target="../slideLayouts/slideLayout576.xml"/><Relationship Id="rId6" Type="http://schemas.openxmlformats.org/officeDocument/2006/relationships/slideLayout" Target="../slideLayouts/slideLayout577.xml"/><Relationship Id="rId7" Type="http://schemas.openxmlformats.org/officeDocument/2006/relationships/slideLayout" Target="../slideLayouts/slideLayout578.xml"/><Relationship Id="rId8" Type="http://schemas.openxmlformats.org/officeDocument/2006/relationships/slideLayout" Target="../slideLayouts/slideLayout579.xml"/><Relationship Id="rId9" Type="http://schemas.openxmlformats.org/officeDocument/2006/relationships/slideLayout" Target="../slideLayouts/slideLayout580.xml"/><Relationship Id="rId10" Type="http://schemas.openxmlformats.org/officeDocument/2006/relationships/slideLayout" Target="../slideLayouts/slideLayout58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98.xml"/><Relationship Id="rId12" Type="http://schemas.openxmlformats.org/officeDocument/2006/relationships/theme" Target="../theme/theme45.xml"/><Relationship Id="rId1" Type="http://schemas.openxmlformats.org/officeDocument/2006/relationships/slideLayout" Target="../slideLayouts/slideLayout588.xml"/><Relationship Id="rId2" Type="http://schemas.openxmlformats.org/officeDocument/2006/relationships/slideLayout" Target="../slideLayouts/slideLayout589.xml"/><Relationship Id="rId3" Type="http://schemas.openxmlformats.org/officeDocument/2006/relationships/slideLayout" Target="../slideLayouts/slideLayout590.xml"/><Relationship Id="rId4" Type="http://schemas.openxmlformats.org/officeDocument/2006/relationships/slideLayout" Target="../slideLayouts/slideLayout591.xml"/><Relationship Id="rId5" Type="http://schemas.openxmlformats.org/officeDocument/2006/relationships/slideLayout" Target="../slideLayouts/slideLayout592.xml"/><Relationship Id="rId6" Type="http://schemas.openxmlformats.org/officeDocument/2006/relationships/slideLayout" Target="../slideLayouts/slideLayout593.xml"/><Relationship Id="rId7" Type="http://schemas.openxmlformats.org/officeDocument/2006/relationships/slideLayout" Target="../slideLayouts/slideLayout594.xml"/><Relationship Id="rId8" Type="http://schemas.openxmlformats.org/officeDocument/2006/relationships/slideLayout" Target="../slideLayouts/slideLayout595.xml"/><Relationship Id="rId9" Type="http://schemas.openxmlformats.org/officeDocument/2006/relationships/slideLayout" Target="../slideLayouts/slideLayout596.xml"/><Relationship Id="rId10" Type="http://schemas.openxmlformats.org/officeDocument/2006/relationships/slideLayout" Target="../slideLayouts/slideLayout597.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609.xml"/><Relationship Id="rId12" Type="http://schemas.openxmlformats.org/officeDocument/2006/relationships/theme" Target="../theme/theme46.xml"/><Relationship Id="rId1" Type="http://schemas.openxmlformats.org/officeDocument/2006/relationships/slideLayout" Target="../slideLayouts/slideLayout599.xml"/><Relationship Id="rId2" Type="http://schemas.openxmlformats.org/officeDocument/2006/relationships/slideLayout" Target="../slideLayouts/slideLayout600.xml"/><Relationship Id="rId3" Type="http://schemas.openxmlformats.org/officeDocument/2006/relationships/slideLayout" Target="../slideLayouts/slideLayout601.xml"/><Relationship Id="rId4" Type="http://schemas.openxmlformats.org/officeDocument/2006/relationships/slideLayout" Target="../slideLayouts/slideLayout602.xml"/><Relationship Id="rId5" Type="http://schemas.openxmlformats.org/officeDocument/2006/relationships/slideLayout" Target="../slideLayouts/slideLayout603.xml"/><Relationship Id="rId6" Type="http://schemas.openxmlformats.org/officeDocument/2006/relationships/slideLayout" Target="../slideLayouts/slideLayout604.xml"/><Relationship Id="rId7" Type="http://schemas.openxmlformats.org/officeDocument/2006/relationships/slideLayout" Target="../slideLayouts/slideLayout605.xml"/><Relationship Id="rId8" Type="http://schemas.openxmlformats.org/officeDocument/2006/relationships/slideLayout" Target="../slideLayouts/slideLayout606.xml"/><Relationship Id="rId9" Type="http://schemas.openxmlformats.org/officeDocument/2006/relationships/slideLayout" Target="../slideLayouts/slideLayout607.xml"/><Relationship Id="rId10" Type="http://schemas.openxmlformats.org/officeDocument/2006/relationships/slideLayout" Target="../slideLayouts/slideLayout60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620.xml"/><Relationship Id="rId12" Type="http://schemas.openxmlformats.org/officeDocument/2006/relationships/theme" Target="../theme/theme47.xml"/><Relationship Id="rId1" Type="http://schemas.openxmlformats.org/officeDocument/2006/relationships/slideLayout" Target="../slideLayouts/slideLayout610.xml"/><Relationship Id="rId2" Type="http://schemas.openxmlformats.org/officeDocument/2006/relationships/slideLayout" Target="../slideLayouts/slideLayout611.xml"/><Relationship Id="rId3" Type="http://schemas.openxmlformats.org/officeDocument/2006/relationships/slideLayout" Target="../slideLayouts/slideLayout612.xml"/><Relationship Id="rId4" Type="http://schemas.openxmlformats.org/officeDocument/2006/relationships/slideLayout" Target="../slideLayouts/slideLayout613.xml"/><Relationship Id="rId5" Type="http://schemas.openxmlformats.org/officeDocument/2006/relationships/slideLayout" Target="../slideLayouts/slideLayout614.xml"/><Relationship Id="rId6" Type="http://schemas.openxmlformats.org/officeDocument/2006/relationships/slideLayout" Target="../slideLayouts/slideLayout615.xml"/><Relationship Id="rId7" Type="http://schemas.openxmlformats.org/officeDocument/2006/relationships/slideLayout" Target="../slideLayouts/slideLayout616.xml"/><Relationship Id="rId8" Type="http://schemas.openxmlformats.org/officeDocument/2006/relationships/slideLayout" Target="../slideLayouts/slideLayout617.xml"/><Relationship Id="rId9" Type="http://schemas.openxmlformats.org/officeDocument/2006/relationships/slideLayout" Target="../slideLayouts/slideLayout618.xml"/><Relationship Id="rId10" Type="http://schemas.openxmlformats.org/officeDocument/2006/relationships/slideLayout" Target="../slideLayouts/slideLayout619.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theme" Target="../theme/theme48.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642.xml"/><Relationship Id="rId12" Type="http://schemas.openxmlformats.org/officeDocument/2006/relationships/theme" Target="../theme/theme49.xml"/><Relationship Id="rId1" Type="http://schemas.openxmlformats.org/officeDocument/2006/relationships/slideLayout" Target="../slideLayouts/slideLayout632.xml"/><Relationship Id="rId2" Type="http://schemas.openxmlformats.org/officeDocument/2006/relationships/slideLayout" Target="../slideLayouts/slideLayout633.xml"/><Relationship Id="rId3" Type="http://schemas.openxmlformats.org/officeDocument/2006/relationships/slideLayout" Target="../slideLayouts/slideLayout634.xml"/><Relationship Id="rId4" Type="http://schemas.openxmlformats.org/officeDocument/2006/relationships/slideLayout" Target="../slideLayouts/slideLayout635.xml"/><Relationship Id="rId5" Type="http://schemas.openxmlformats.org/officeDocument/2006/relationships/slideLayout" Target="../slideLayouts/slideLayout636.xml"/><Relationship Id="rId6" Type="http://schemas.openxmlformats.org/officeDocument/2006/relationships/slideLayout" Target="../slideLayouts/slideLayout637.xml"/><Relationship Id="rId7" Type="http://schemas.openxmlformats.org/officeDocument/2006/relationships/slideLayout" Target="../slideLayouts/slideLayout638.xml"/><Relationship Id="rId8" Type="http://schemas.openxmlformats.org/officeDocument/2006/relationships/slideLayout" Target="../slideLayouts/slideLayout639.xml"/><Relationship Id="rId9" Type="http://schemas.openxmlformats.org/officeDocument/2006/relationships/slideLayout" Target="../slideLayouts/slideLayout640.xml"/><Relationship Id="rId10" Type="http://schemas.openxmlformats.org/officeDocument/2006/relationships/slideLayout" Target="../slideLayouts/slideLayout6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653.xml"/><Relationship Id="rId12" Type="http://schemas.openxmlformats.org/officeDocument/2006/relationships/slideLayout" Target="../slideLayouts/slideLayout654.xml"/><Relationship Id="rId13" Type="http://schemas.openxmlformats.org/officeDocument/2006/relationships/slideLayout" Target="../slideLayouts/slideLayout655.xml"/><Relationship Id="rId14" Type="http://schemas.openxmlformats.org/officeDocument/2006/relationships/slideLayout" Target="../slideLayouts/slideLayout656.xml"/><Relationship Id="rId15" Type="http://schemas.openxmlformats.org/officeDocument/2006/relationships/slideLayout" Target="../slideLayouts/slideLayout657.xml"/><Relationship Id="rId16" Type="http://schemas.openxmlformats.org/officeDocument/2006/relationships/slideLayout" Target="../slideLayouts/slideLayout658.xml"/><Relationship Id="rId17" Type="http://schemas.openxmlformats.org/officeDocument/2006/relationships/theme" Target="../theme/theme50.xml"/><Relationship Id="rId1" Type="http://schemas.openxmlformats.org/officeDocument/2006/relationships/slideLayout" Target="../slideLayouts/slideLayout643.xml"/><Relationship Id="rId2" Type="http://schemas.openxmlformats.org/officeDocument/2006/relationships/slideLayout" Target="../slideLayouts/slideLayout644.xml"/><Relationship Id="rId3" Type="http://schemas.openxmlformats.org/officeDocument/2006/relationships/slideLayout" Target="../slideLayouts/slideLayout645.xml"/><Relationship Id="rId4" Type="http://schemas.openxmlformats.org/officeDocument/2006/relationships/slideLayout" Target="../slideLayouts/slideLayout646.xml"/><Relationship Id="rId5" Type="http://schemas.openxmlformats.org/officeDocument/2006/relationships/slideLayout" Target="../slideLayouts/slideLayout647.xml"/><Relationship Id="rId6" Type="http://schemas.openxmlformats.org/officeDocument/2006/relationships/slideLayout" Target="../slideLayouts/slideLayout648.xml"/><Relationship Id="rId7" Type="http://schemas.openxmlformats.org/officeDocument/2006/relationships/slideLayout" Target="../slideLayouts/slideLayout649.xml"/><Relationship Id="rId8" Type="http://schemas.openxmlformats.org/officeDocument/2006/relationships/slideLayout" Target="../slideLayouts/slideLayout650.xml"/><Relationship Id="rId9" Type="http://schemas.openxmlformats.org/officeDocument/2006/relationships/slideLayout" Target="../slideLayouts/slideLayout651.xml"/><Relationship Id="rId10" Type="http://schemas.openxmlformats.org/officeDocument/2006/relationships/slideLayout" Target="../slideLayouts/slideLayout652.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slideLayout" Target="../slideLayouts/slideLayout670.xml"/><Relationship Id="rId13" Type="http://schemas.openxmlformats.org/officeDocument/2006/relationships/slideLayout" Target="../slideLayouts/slideLayout671.xml"/><Relationship Id="rId14" Type="http://schemas.openxmlformats.org/officeDocument/2006/relationships/slideLayout" Target="../slideLayouts/slideLayout672.xml"/><Relationship Id="rId15" Type="http://schemas.openxmlformats.org/officeDocument/2006/relationships/slideLayout" Target="../slideLayouts/slideLayout673.xml"/><Relationship Id="rId16" Type="http://schemas.openxmlformats.org/officeDocument/2006/relationships/slideLayout" Target="../slideLayouts/slideLayout674.xml"/><Relationship Id="rId17" Type="http://schemas.openxmlformats.org/officeDocument/2006/relationships/theme" Target="../theme/theme51.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85.xml"/><Relationship Id="rId12" Type="http://schemas.openxmlformats.org/officeDocument/2006/relationships/theme" Target="../theme/theme52.xml"/><Relationship Id="rId1" Type="http://schemas.openxmlformats.org/officeDocument/2006/relationships/slideLayout" Target="../slideLayouts/slideLayout675.xml"/><Relationship Id="rId2" Type="http://schemas.openxmlformats.org/officeDocument/2006/relationships/slideLayout" Target="../slideLayouts/slideLayout676.xml"/><Relationship Id="rId3" Type="http://schemas.openxmlformats.org/officeDocument/2006/relationships/slideLayout" Target="../slideLayouts/slideLayout677.xml"/><Relationship Id="rId4" Type="http://schemas.openxmlformats.org/officeDocument/2006/relationships/slideLayout" Target="../slideLayouts/slideLayout678.xml"/><Relationship Id="rId5" Type="http://schemas.openxmlformats.org/officeDocument/2006/relationships/slideLayout" Target="../slideLayouts/slideLayout679.xml"/><Relationship Id="rId6" Type="http://schemas.openxmlformats.org/officeDocument/2006/relationships/slideLayout" Target="../slideLayouts/slideLayout680.xml"/><Relationship Id="rId7" Type="http://schemas.openxmlformats.org/officeDocument/2006/relationships/slideLayout" Target="../slideLayouts/slideLayout681.xml"/><Relationship Id="rId8" Type="http://schemas.openxmlformats.org/officeDocument/2006/relationships/slideLayout" Target="../slideLayouts/slideLayout682.xml"/><Relationship Id="rId9" Type="http://schemas.openxmlformats.org/officeDocument/2006/relationships/slideLayout" Target="../slideLayouts/slideLayout683.xml"/><Relationship Id="rId10" Type="http://schemas.openxmlformats.org/officeDocument/2006/relationships/slideLayout" Target="../slideLayouts/slideLayout684.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slideLayout" Target="../slideLayouts/slideLayout699.xml"/><Relationship Id="rId15" Type="http://schemas.openxmlformats.org/officeDocument/2006/relationships/slideLayout" Target="../slideLayouts/slideLayout700.xml"/><Relationship Id="rId16" Type="http://schemas.openxmlformats.org/officeDocument/2006/relationships/slideLayout" Target="../slideLayouts/slideLayout701.xml"/><Relationship Id="rId17" Type="http://schemas.openxmlformats.org/officeDocument/2006/relationships/theme" Target="../theme/theme53.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712.xml"/><Relationship Id="rId12" Type="http://schemas.openxmlformats.org/officeDocument/2006/relationships/slideLayout" Target="../slideLayouts/slideLayout713.xml"/><Relationship Id="rId13" Type="http://schemas.openxmlformats.org/officeDocument/2006/relationships/slideLayout" Target="../slideLayouts/slideLayout714.xml"/><Relationship Id="rId14" Type="http://schemas.openxmlformats.org/officeDocument/2006/relationships/slideLayout" Target="../slideLayouts/slideLayout715.xml"/><Relationship Id="rId15" Type="http://schemas.openxmlformats.org/officeDocument/2006/relationships/slideLayout" Target="../slideLayouts/slideLayout716.xml"/><Relationship Id="rId16" Type="http://schemas.openxmlformats.org/officeDocument/2006/relationships/slideLayout" Target="../slideLayouts/slideLayout717.xml"/><Relationship Id="rId17" Type="http://schemas.openxmlformats.org/officeDocument/2006/relationships/theme" Target="../theme/theme54.xml"/><Relationship Id="rId1" Type="http://schemas.openxmlformats.org/officeDocument/2006/relationships/slideLayout" Target="../slideLayouts/slideLayout702.xml"/><Relationship Id="rId2" Type="http://schemas.openxmlformats.org/officeDocument/2006/relationships/slideLayout" Target="../slideLayouts/slideLayout703.xml"/><Relationship Id="rId3" Type="http://schemas.openxmlformats.org/officeDocument/2006/relationships/slideLayout" Target="../slideLayouts/slideLayout704.xml"/><Relationship Id="rId4" Type="http://schemas.openxmlformats.org/officeDocument/2006/relationships/slideLayout" Target="../slideLayouts/slideLayout705.xml"/><Relationship Id="rId5" Type="http://schemas.openxmlformats.org/officeDocument/2006/relationships/slideLayout" Target="../slideLayouts/slideLayout706.xml"/><Relationship Id="rId6" Type="http://schemas.openxmlformats.org/officeDocument/2006/relationships/slideLayout" Target="../slideLayouts/slideLayout707.xml"/><Relationship Id="rId7" Type="http://schemas.openxmlformats.org/officeDocument/2006/relationships/slideLayout" Target="../slideLayouts/slideLayout708.xml"/><Relationship Id="rId8" Type="http://schemas.openxmlformats.org/officeDocument/2006/relationships/slideLayout" Target="../slideLayouts/slideLayout709.xml"/><Relationship Id="rId9" Type="http://schemas.openxmlformats.org/officeDocument/2006/relationships/slideLayout" Target="../slideLayouts/slideLayout710.xml"/><Relationship Id="rId10" Type="http://schemas.openxmlformats.org/officeDocument/2006/relationships/slideLayout" Target="../slideLayouts/slideLayout711.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728.xml"/><Relationship Id="rId12" Type="http://schemas.openxmlformats.org/officeDocument/2006/relationships/slideLayout" Target="../slideLayouts/slideLayout729.xml"/><Relationship Id="rId13" Type="http://schemas.openxmlformats.org/officeDocument/2006/relationships/slideLayout" Target="../slideLayouts/slideLayout730.xml"/><Relationship Id="rId14" Type="http://schemas.openxmlformats.org/officeDocument/2006/relationships/slideLayout" Target="../slideLayouts/slideLayout731.xml"/><Relationship Id="rId15" Type="http://schemas.openxmlformats.org/officeDocument/2006/relationships/slideLayout" Target="../slideLayouts/slideLayout732.xml"/><Relationship Id="rId16" Type="http://schemas.openxmlformats.org/officeDocument/2006/relationships/slideLayout" Target="../slideLayouts/slideLayout733.xml"/><Relationship Id="rId17" Type="http://schemas.openxmlformats.org/officeDocument/2006/relationships/theme" Target="../theme/theme55.xml"/><Relationship Id="rId1" Type="http://schemas.openxmlformats.org/officeDocument/2006/relationships/slideLayout" Target="../slideLayouts/slideLayout718.xml"/><Relationship Id="rId2" Type="http://schemas.openxmlformats.org/officeDocument/2006/relationships/slideLayout" Target="../slideLayouts/slideLayout719.xml"/><Relationship Id="rId3" Type="http://schemas.openxmlformats.org/officeDocument/2006/relationships/slideLayout" Target="../slideLayouts/slideLayout720.xml"/><Relationship Id="rId4" Type="http://schemas.openxmlformats.org/officeDocument/2006/relationships/slideLayout" Target="../slideLayouts/slideLayout721.xml"/><Relationship Id="rId5" Type="http://schemas.openxmlformats.org/officeDocument/2006/relationships/slideLayout" Target="../slideLayouts/slideLayout722.xml"/><Relationship Id="rId6" Type="http://schemas.openxmlformats.org/officeDocument/2006/relationships/slideLayout" Target="../slideLayouts/slideLayout723.xml"/><Relationship Id="rId7" Type="http://schemas.openxmlformats.org/officeDocument/2006/relationships/slideLayout" Target="../slideLayouts/slideLayout724.xml"/><Relationship Id="rId8" Type="http://schemas.openxmlformats.org/officeDocument/2006/relationships/slideLayout" Target="../slideLayouts/slideLayout725.xml"/><Relationship Id="rId9" Type="http://schemas.openxmlformats.org/officeDocument/2006/relationships/slideLayout" Target="../slideLayouts/slideLayout726.xml"/><Relationship Id="rId10" Type="http://schemas.openxmlformats.org/officeDocument/2006/relationships/slideLayout" Target="../slideLayouts/slideLayout727.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slideLayout" Target="../slideLayouts/slideLayout745.xml"/><Relationship Id="rId13" Type="http://schemas.openxmlformats.org/officeDocument/2006/relationships/slideLayout" Target="../slideLayouts/slideLayout746.xml"/><Relationship Id="rId14" Type="http://schemas.openxmlformats.org/officeDocument/2006/relationships/slideLayout" Target="../slideLayouts/slideLayout747.xml"/><Relationship Id="rId15" Type="http://schemas.openxmlformats.org/officeDocument/2006/relationships/slideLayout" Target="../slideLayouts/slideLayout748.xml"/><Relationship Id="rId16" Type="http://schemas.openxmlformats.org/officeDocument/2006/relationships/slideLayout" Target="../slideLayouts/slideLayout749.xml"/><Relationship Id="rId17" Type="http://schemas.openxmlformats.org/officeDocument/2006/relationships/theme" Target="../theme/theme56.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theme" Target="../theme/theme57.xml"/><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771.xml"/><Relationship Id="rId12" Type="http://schemas.openxmlformats.org/officeDocument/2006/relationships/slideLayout" Target="../slideLayouts/slideLayout772.xml"/><Relationship Id="rId13" Type="http://schemas.openxmlformats.org/officeDocument/2006/relationships/slideLayout" Target="../slideLayouts/slideLayout773.xml"/><Relationship Id="rId14" Type="http://schemas.openxmlformats.org/officeDocument/2006/relationships/slideLayout" Target="../slideLayouts/slideLayout774.xml"/><Relationship Id="rId15" Type="http://schemas.openxmlformats.org/officeDocument/2006/relationships/slideLayout" Target="../slideLayouts/slideLayout775.xml"/><Relationship Id="rId16" Type="http://schemas.openxmlformats.org/officeDocument/2006/relationships/slideLayout" Target="../slideLayouts/slideLayout776.xml"/><Relationship Id="rId17" Type="http://schemas.openxmlformats.org/officeDocument/2006/relationships/theme" Target="../theme/theme58.xml"/><Relationship Id="rId1" Type="http://schemas.openxmlformats.org/officeDocument/2006/relationships/slideLayout" Target="../slideLayouts/slideLayout761.xml"/><Relationship Id="rId2" Type="http://schemas.openxmlformats.org/officeDocument/2006/relationships/slideLayout" Target="../slideLayouts/slideLayout762.xml"/><Relationship Id="rId3" Type="http://schemas.openxmlformats.org/officeDocument/2006/relationships/slideLayout" Target="../slideLayouts/slideLayout763.xml"/><Relationship Id="rId4" Type="http://schemas.openxmlformats.org/officeDocument/2006/relationships/slideLayout" Target="../slideLayouts/slideLayout764.xml"/><Relationship Id="rId5" Type="http://schemas.openxmlformats.org/officeDocument/2006/relationships/slideLayout" Target="../slideLayouts/slideLayout765.xml"/><Relationship Id="rId6" Type="http://schemas.openxmlformats.org/officeDocument/2006/relationships/slideLayout" Target="../slideLayouts/slideLayout766.xml"/><Relationship Id="rId7" Type="http://schemas.openxmlformats.org/officeDocument/2006/relationships/slideLayout" Target="../slideLayouts/slideLayout767.xml"/><Relationship Id="rId8" Type="http://schemas.openxmlformats.org/officeDocument/2006/relationships/slideLayout" Target="../slideLayouts/slideLayout768.xml"/><Relationship Id="rId9" Type="http://schemas.openxmlformats.org/officeDocument/2006/relationships/slideLayout" Target="../slideLayouts/slideLayout769.xml"/><Relationship Id="rId10" Type="http://schemas.openxmlformats.org/officeDocument/2006/relationships/slideLayout" Target="../slideLayouts/slideLayout770.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87.xml"/><Relationship Id="rId12" Type="http://schemas.openxmlformats.org/officeDocument/2006/relationships/slideLayout" Target="../slideLayouts/slideLayout788.xml"/><Relationship Id="rId13" Type="http://schemas.openxmlformats.org/officeDocument/2006/relationships/slideLayout" Target="../slideLayouts/slideLayout789.xml"/><Relationship Id="rId14" Type="http://schemas.openxmlformats.org/officeDocument/2006/relationships/slideLayout" Target="../slideLayouts/slideLayout790.xml"/><Relationship Id="rId15" Type="http://schemas.openxmlformats.org/officeDocument/2006/relationships/slideLayout" Target="../slideLayouts/slideLayout791.xml"/><Relationship Id="rId16" Type="http://schemas.openxmlformats.org/officeDocument/2006/relationships/slideLayout" Target="../slideLayouts/slideLayout792.xml"/><Relationship Id="rId17" Type="http://schemas.openxmlformats.org/officeDocument/2006/relationships/theme" Target="../theme/theme59.xml"/><Relationship Id="rId1" Type="http://schemas.openxmlformats.org/officeDocument/2006/relationships/slideLayout" Target="../slideLayouts/slideLayout777.xml"/><Relationship Id="rId2" Type="http://schemas.openxmlformats.org/officeDocument/2006/relationships/slideLayout" Target="../slideLayouts/slideLayout778.xml"/><Relationship Id="rId3" Type="http://schemas.openxmlformats.org/officeDocument/2006/relationships/slideLayout" Target="../slideLayouts/slideLayout779.xml"/><Relationship Id="rId4" Type="http://schemas.openxmlformats.org/officeDocument/2006/relationships/slideLayout" Target="../slideLayouts/slideLayout780.xml"/><Relationship Id="rId5" Type="http://schemas.openxmlformats.org/officeDocument/2006/relationships/slideLayout" Target="../slideLayouts/slideLayout781.xml"/><Relationship Id="rId6" Type="http://schemas.openxmlformats.org/officeDocument/2006/relationships/slideLayout" Target="../slideLayouts/slideLayout782.xml"/><Relationship Id="rId7" Type="http://schemas.openxmlformats.org/officeDocument/2006/relationships/slideLayout" Target="../slideLayouts/slideLayout783.xml"/><Relationship Id="rId8" Type="http://schemas.openxmlformats.org/officeDocument/2006/relationships/slideLayout" Target="../slideLayouts/slideLayout784.xml"/><Relationship Id="rId9" Type="http://schemas.openxmlformats.org/officeDocument/2006/relationships/slideLayout" Target="../slideLayouts/slideLayout785.xml"/><Relationship Id="rId10" Type="http://schemas.openxmlformats.org/officeDocument/2006/relationships/slideLayout" Target="../slideLayouts/slideLayout78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3.jpe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803.xml"/><Relationship Id="rId12" Type="http://schemas.openxmlformats.org/officeDocument/2006/relationships/slideLayout" Target="../slideLayouts/slideLayout804.xml"/><Relationship Id="rId13" Type="http://schemas.openxmlformats.org/officeDocument/2006/relationships/slideLayout" Target="../slideLayouts/slideLayout805.xml"/><Relationship Id="rId14" Type="http://schemas.openxmlformats.org/officeDocument/2006/relationships/slideLayout" Target="../slideLayouts/slideLayout806.xml"/><Relationship Id="rId15" Type="http://schemas.openxmlformats.org/officeDocument/2006/relationships/slideLayout" Target="../slideLayouts/slideLayout807.xml"/><Relationship Id="rId16" Type="http://schemas.openxmlformats.org/officeDocument/2006/relationships/slideLayout" Target="../slideLayouts/slideLayout808.xml"/><Relationship Id="rId17" Type="http://schemas.openxmlformats.org/officeDocument/2006/relationships/theme" Target="../theme/theme60.xml"/><Relationship Id="rId1" Type="http://schemas.openxmlformats.org/officeDocument/2006/relationships/slideLayout" Target="../slideLayouts/slideLayout793.xml"/><Relationship Id="rId2" Type="http://schemas.openxmlformats.org/officeDocument/2006/relationships/slideLayout" Target="../slideLayouts/slideLayout794.xml"/><Relationship Id="rId3" Type="http://schemas.openxmlformats.org/officeDocument/2006/relationships/slideLayout" Target="../slideLayouts/slideLayout795.xml"/><Relationship Id="rId4" Type="http://schemas.openxmlformats.org/officeDocument/2006/relationships/slideLayout" Target="../slideLayouts/slideLayout796.xml"/><Relationship Id="rId5" Type="http://schemas.openxmlformats.org/officeDocument/2006/relationships/slideLayout" Target="../slideLayouts/slideLayout797.xml"/><Relationship Id="rId6" Type="http://schemas.openxmlformats.org/officeDocument/2006/relationships/slideLayout" Target="../slideLayouts/slideLayout798.xml"/><Relationship Id="rId7" Type="http://schemas.openxmlformats.org/officeDocument/2006/relationships/slideLayout" Target="../slideLayouts/slideLayout799.xml"/><Relationship Id="rId8" Type="http://schemas.openxmlformats.org/officeDocument/2006/relationships/slideLayout" Target="../slideLayouts/slideLayout800.xml"/><Relationship Id="rId9" Type="http://schemas.openxmlformats.org/officeDocument/2006/relationships/slideLayout" Target="../slideLayouts/slideLayout801.xml"/><Relationship Id="rId10" Type="http://schemas.openxmlformats.org/officeDocument/2006/relationships/slideLayout" Target="../slideLayouts/slideLayout802.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819.xml"/><Relationship Id="rId12" Type="http://schemas.openxmlformats.org/officeDocument/2006/relationships/slideLayout" Target="../slideLayouts/slideLayout820.xml"/><Relationship Id="rId13" Type="http://schemas.openxmlformats.org/officeDocument/2006/relationships/slideLayout" Target="../slideLayouts/slideLayout821.xml"/><Relationship Id="rId14" Type="http://schemas.openxmlformats.org/officeDocument/2006/relationships/slideLayout" Target="../slideLayouts/slideLayout822.xml"/><Relationship Id="rId15" Type="http://schemas.openxmlformats.org/officeDocument/2006/relationships/slideLayout" Target="../slideLayouts/slideLayout823.xml"/><Relationship Id="rId16" Type="http://schemas.openxmlformats.org/officeDocument/2006/relationships/slideLayout" Target="../slideLayouts/slideLayout824.xml"/><Relationship Id="rId17" Type="http://schemas.openxmlformats.org/officeDocument/2006/relationships/theme" Target="../theme/theme61.xml"/><Relationship Id="rId1" Type="http://schemas.openxmlformats.org/officeDocument/2006/relationships/slideLayout" Target="../slideLayouts/slideLayout809.xml"/><Relationship Id="rId2" Type="http://schemas.openxmlformats.org/officeDocument/2006/relationships/slideLayout" Target="../slideLayouts/slideLayout810.xml"/><Relationship Id="rId3" Type="http://schemas.openxmlformats.org/officeDocument/2006/relationships/slideLayout" Target="../slideLayouts/slideLayout811.xml"/><Relationship Id="rId4" Type="http://schemas.openxmlformats.org/officeDocument/2006/relationships/slideLayout" Target="../slideLayouts/slideLayout812.xml"/><Relationship Id="rId5" Type="http://schemas.openxmlformats.org/officeDocument/2006/relationships/slideLayout" Target="../slideLayouts/slideLayout813.xml"/><Relationship Id="rId6" Type="http://schemas.openxmlformats.org/officeDocument/2006/relationships/slideLayout" Target="../slideLayouts/slideLayout814.xml"/><Relationship Id="rId7" Type="http://schemas.openxmlformats.org/officeDocument/2006/relationships/slideLayout" Target="../slideLayouts/slideLayout815.xml"/><Relationship Id="rId8" Type="http://schemas.openxmlformats.org/officeDocument/2006/relationships/slideLayout" Target="../slideLayouts/slideLayout816.xml"/><Relationship Id="rId9" Type="http://schemas.openxmlformats.org/officeDocument/2006/relationships/slideLayout" Target="../slideLayouts/slideLayout817.xml"/><Relationship Id="rId10" Type="http://schemas.openxmlformats.org/officeDocument/2006/relationships/slideLayout" Target="../slideLayouts/slideLayout81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theme" Target="../theme/theme7.xml"/><Relationship Id="rId15" Type="http://schemas.openxmlformats.org/officeDocument/2006/relationships/image" Target="../media/image3.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3.jpe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133600" y="6172200"/>
            <a:ext cx="51816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Josh Frieman, </a:t>
            </a:r>
            <a:r>
              <a:rPr lang="en-US" dirty="0" err="1" smtClean="0"/>
              <a:t>Fermilab</a:t>
            </a:r>
            <a:r>
              <a:rPr lang="en-US" dirty="0" smtClean="0"/>
              <a:t>,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32" r:id="rId1"/>
    <p:sldLayoutId id="2147487233" r:id="rId2"/>
    <p:sldLayoutId id="2147487234" r:id="rId3"/>
    <p:sldLayoutId id="2147487235" r:id="rId4"/>
    <p:sldLayoutId id="2147487236" r:id="rId5"/>
    <p:sldLayoutId id="2147487237" r:id="rId6"/>
    <p:sldLayoutId id="2147487238" r:id="rId7"/>
    <p:sldLayoutId id="2147487239" r:id="rId8"/>
    <p:sldLayoutId id="2147487240" r:id="rId9"/>
    <p:sldLayoutId id="2147487241" r:id="rId10"/>
    <p:sldLayoutId id="2147487242"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035" algn="l" rtl="0" fontAlgn="base">
        <a:spcBef>
          <a:spcPct val="0"/>
        </a:spcBef>
        <a:spcAft>
          <a:spcPct val="0"/>
        </a:spcAft>
        <a:defRPr sz="2800">
          <a:solidFill>
            <a:srgbClr val="003399"/>
          </a:solidFill>
          <a:latin typeface="Arial" charset="0"/>
        </a:defRPr>
      </a:lvl6pPr>
      <a:lvl7pPr marL="914071" algn="l" rtl="0" fontAlgn="base">
        <a:spcBef>
          <a:spcPct val="0"/>
        </a:spcBef>
        <a:spcAft>
          <a:spcPct val="0"/>
        </a:spcAft>
        <a:defRPr sz="2800">
          <a:solidFill>
            <a:srgbClr val="003399"/>
          </a:solidFill>
          <a:latin typeface="Arial" charset="0"/>
        </a:defRPr>
      </a:lvl7pPr>
      <a:lvl8pPr marL="1371110" algn="l" rtl="0" fontAlgn="base">
        <a:spcBef>
          <a:spcPct val="0"/>
        </a:spcBef>
        <a:spcAft>
          <a:spcPct val="0"/>
        </a:spcAft>
        <a:defRPr sz="2800">
          <a:solidFill>
            <a:srgbClr val="003399"/>
          </a:solidFill>
          <a:latin typeface="Arial" charset="0"/>
        </a:defRPr>
      </a:lvl8pPr>
      <a:lvl9pPr marL="1828146" algn="l" rtl="0" fontAlgn="base">
        <a:spcBef>
          <a:spcPct val="0"/>
        </a:spcBef>
        <a:spcAft>
          <a:spcPct val="0"/>
        </a:spcAft>
        <a:defRPr sz="2800">
          <a:solidFill>
            <a:srgbClr val="003399"/>
          </a:solidFill>
          <a:latin typeface="Arial" charset="0"/>
        </a:defRPr>
      </a:lvl9pPr>
    </p:titleStyle>
    <p:bodyStyle>
      <a:lvl1pPr marL="342778" indent="-342778"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684" indent="-285647"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2589" indent="-228517"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6665" indent="-228517"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3701"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0736"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7774"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4807"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8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solidFill>
                  <a:schemeClr val="tx1"/>
                </a:solidFill>
                <a:latin typeface="Arial" charset="0"/>
                <a:ea typeface="+mn-ea"/>
                <a:cs typeface="Arial" charset="0"/>
                <a:sym typeface="Arial" charset="0"/>
              </a:defRPr>
            </a:lvl1pPr>
          </a:lstStyle>
          <a:p>
            <a:pPr>
              <a:defRPr/>
            </a:pPr>
            <a:endParaRPr lang="en-US"/>
          </a:p>
        </p:txBody>
      </p:sp>
      <p:sp>
        <p:nvSpPr>
          <p:cNvPr id="4884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solidFill>
                  <a:schemeClr val="tx1"/>
                </a:solidFill>
                <a:latin typeface="Arial" charset="0"/>
                <a:ea typeface="+mn-ea"/>
                <a:cs typeface="Arial" charset="0"/>
                <a:sym typeface="Arial" charset="0"/>
              </a:defRPr>
            </a:lvl1pPr>
          </a:lstStyle>
          <a:p>
            <a:pPr>
              <a:defRPr/>
            </a:pPr>
            <a:endParaRPr lang="en-US"/>
          </a:p>
        </p:txBody>
      </p:sp>
      <p:sp>
        <p:nvSpPr>
          <p:cNvPr id="4884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solidFill>
                  <a:schemeClr val="tx1"/>
                </a:solidFill>
                <a:latin typeface="Arial" pitchFamily="-110" charset="0"/>
                <a:ea typeface="Arial" pitchFamily="-110" charset="0"/>
                <a:cs typeface="Arial" pitchFamily="-110" charset="0"/>
                <a:sym typeface="Arial" pitchFamily="-110" charset="0"/>
              </a:defRPr>
            </a:lvl1pPr>
          </a:lstStyle>
          <a:p>
            <a:pPr>
              <a:defRPr/>
            </a:pPr>
            <a:endParaRPr lang="en-US"/>
          </a:p>
          <a:p>
            <a:pPr>
              <a:defRPr/>
            </a:pPr>
            <a:fld id="{ABDD126D-1DD4-BF42-A202-EEAB7590541F}" type="slidenum">
              <a:rPr lang="en-US"/>
              <a:pPr>
                <a:defRPr/>
              </a:pPr>
              <a:t>‹#›</a:t>
            </a:fld>
            <a:endParaRPr lang="en-US"/>
          </a:p>
        </p:txBody>
      </p:sp>
      <p:sp>
        <p:nvSpPr>
          <p:cNvPr id="4884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sp>
        <p:nvSpPr>
          <p:cNvPr id="4884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sp>
        <p:nvSpPr>
          <p:cNvPr id="4884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a:latin typeface="Arial" charset="0"/>
              <a:ea typeface="+mn-ea"/>
              <a:cs typeface="Arial" charset="0"/>
              <a:sym typeface="Arial" charset="0"/>
            </a:endParaRPr>
          </a:p>
        </p:txBody>
      </p:sp>
      <p:pic>
        <p:nvPicPr>
          <p:cNvPr id="223242" name="Picture 10" descr="DES-Logo-cropped"/>
          <p:cNvPicPr>
            <a:picLocks noChangeAspect="1" noChangeArrowheads="1"/>
          </p:cNvPicPr>
          <p:nvPr/>
        </p:nvPicPr>
        <p:blipFill>
          <a:blip r:embed="rId18"/>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824" r:id="rId1"/>
    <p:sldLayoutId id="2147487008"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 id="2147486834" r:id="rId12"/>
    <p:sldLayoutId id="2147486835" r:id="rId13"/>
    <p:sldLayoutId id="2147486836" r:id="rId14"/>
    <p:sldLayoutId id="2147486837" r:id="rId15"/>
    <p:sldLayoutId id="2147487009" r:id="rId16"/>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pic>
        <p:nvPicPr>
          <p:cNvPr id="252937"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1" y="6397626"/>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47371A17-AA9A-E04C-8FEE-FBDF28FC16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spAutoFit/>
          </a:bodyPr>
          <a:lstStyle/>
          <a:p>
            <a:pPr lvl="0"/>
            <a:r>
              <a:rPr lang="en-US"/>
              <a:t>Click to edit Master title style</a:t>
            </a:r>
          </a:p>
        </p:txBody>
      </p:sp>
      <p:sp>
        <p:nvSpPr>
          <p:cNvPr id="26624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a:defRPr sz="1200">
                <a:solidFill>
                  <a:schemeClr val="bg1"/>
                </a:solidFill>
                <a:latin typeface="+mn-lt"/>
                <a:ea typeface="Arial" pitchFamily="-110" charset="0"/>
                <a:cs typeface="Arial" pitchFamily="-110" charset="0"/>
                <a:sym typeface="Arial" pitchFamily="-110"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22"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 id="2147486859" r:id="rId12"/>
    <p:sldLayoutId id="2147486860"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106" charset="0"/>
        </a:defRPr>
      </a:lvl6pPr>
      <a:lvl7pPr marL="913883" algn="ctr" rtl="0" fontAlgn="base">
        <a:spcBef>
          <a:spcPct val="0"/>
        </a:spcBef>
        <a:spcAft>
          <a:spcPct val="0"/>
        </a:spcAft>
        <a:defRPr sz="4400">
          <a:solidFill>
            <a:srgbClr val="FFFF00"/>
          </a:solidFill>
          <a:latin typeface="Times" pitchFamily="-106" charset="0"/>
        </a:defRPr>
      </a:lvl7pPr>
      <a:lvl8pPr marL="1370830" algn="ctr" rtl="0" fontAlgn="base">
        <a:spcBef>
          <a:spcPct val="0"/>
        </a:spcBef>
        <a:spcAft>
          <a:spcPct val="0"/>
        </a:spcAft>
        <a:defRPr sz="4400">
          <a:solidFill>
            <a:srgbClr val="FFFF00"/>
          </a:solidFill>
          <a:latin typeface="Times" pitchFamily="-106" charset="0"/>
        </a:defRPr>
      </a:lvl8pPr>
      <a:lvl9pPr marL="1827772"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3187"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0128"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7073"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4012"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3" algn="l" defTabSz="456940" rtl="0" eaLnBrk="1" latinLnBrk="0" hangingPunct="1">
        <a:defRPr sz="1800" kern="1200">
          <a:solidFill>
            <a:schemeClr val="tx1"/>
          </a:solidFill>
          <a:latin typeface="+mn-lt"/>
          <a:ea typeface="+mn-ea"/>
          <a:cs typeface="+mn-cs"/>
        </a:defRPr>
      </a:lvl3pPr>
      <a:lvl4pPr marL="1370830" algn="l" defTabSz="456940" rtl="0" eaLnBrk="1" latinLnBrk="0" hangingPunct="1">
        <a:defRPr sz="1800" kern="1200">
          <a:solidFill>
            <a:schemeClr val="tx1"/>
          </a:solidFill>
          <a:latin typeface="+mn-lt"/>
          <a:ea typeface="+mn-ea"/>
          <a:cs typeface="+mn-cs"/>
        </a:defRPr>
      </a:lvl4pPr>
      <a:lvl5pPr marL="1827772" algn="l" defTabSz="456940" rtl="0" eaLnBrk="1" latinLnBrk="0" hangingPunct="1">
        <a:defRPr sz="1800" kern="1200">
          <a:solidFill>
            <a:schemeClr val="tx1"/>
          </a:solidFill>
          <a:latin typeface="+mn-lt"/>
          <a:ea typeface="+mn-ea"/>
          <a:cs typeface="+mn-cs"/>
        </a:defRPr>
      </a:lvl5pPr>
      <a:lvl6pPr marL="2284713" algn="l" defTabSz="456940" rtl="0" eaLnBrk="1" latinLnBrk="0" hangingPunct="1">
        <a:defRPr sz="1800" kern="1200">
          <a:solidFill>
            <a:schemeClr val="tx1"/>
          </a:solidFill>
          <a:latin typeface="+mn-lt"/>
          <a:ea typeface="+mn-ea"/>
          <a:cs typeface="+mn-cs"/>
        </a:defRPr>
      </a:lvl6pPr>
      <a:lvl7pPr marL="2741659" algn="l" defTabSz="456940" rtl="0" eaLnBrk="1" latinLnBrk="0" hangingPunct="1">
        <a:defRPr sz="1800" kern="1200">
          <a:solidFill>
            <a:schemeClr val="tx1"/>
          </a:solidFill>
          <a:latin typeface="+mn-lt"/>
          <a:ea typeface="+mn-ea"/>
          <a:cs typeface="+mn-cs"/>
        </a:defRPr>
      </a:lvl7pPr>
      <a:lvl8pPr marL="3198596" algn="l" defTabSz="456940" rtl="0" eaLnBrk="1" latinLnBrk="0" hangingPunct="1">
        <a:defRPr sz="1800" kern="1200">
          <a:solidFill>
            <a:schemeClr val="tx1"/>
          </a:solidFill>
          <a:latin typeface="+mn-lt"/>
          <a:ea typeface="+mn-ea"/>
          <a:cs typeface="+mn-cs"/>
        </a:defRPr>
      </a:lvl8pPr>
      <a:lvl9pPr marL="3655543" algn="l" defTabSz="45694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spAutoFit/>
          </a:bodyPr>
          <a:lstStyle/>
          <a:p>
            <a:pPr lvl="0"/>
            <a:r>
              <a:rPr lang="en-US"/>
              <a:t>Click to edit Master title style</a:t>
            </a:r>
          </a:p>
        </p:txBody>
      </p:sp>
      <p:sp>
        <p:nvSpPr>
          <p:cNvPr id="32256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388" tIns="45694" rIns="91388" bIns="45694"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36"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 id="2147486896" r:id="rId12"/>
    <p:sldLayoutId id="2147486897"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5pPr>
      <a:lvl6pPr marL="456940" algn="ctr" rtl="0" fontAlgn="base">
        <a:spcBef>
          <a:spcPct val="0"/>
        </a:spcBef>
        <a:spcAft>
          <a:spcPct val="0"/>
        </a:spcAft>
        <a:defRPr sz="4400">
          <a:solidFill>
            <a:srgbClr val="FFFF00"/>
          </a:solidFill>
          <a:latin typeface="Times" pitchFamily="-106" charset="0"/>
        </a:defRPr>
      </a:lvl6pPr>
      <a:lvl7pPr marL="913883" algn="ctr" rtl="0" fontAlgn="base">
        <a:spcBef>
          <a:spcPct val="0"/>
        </a:spcBef>
        <a:spcAft>
          <a:spcPct val="0"/>
        </a:spcAft>
        <a:defRPr sz="4400">
          <a:solidFill>
            <a:srgbClr val="FFFF00"/>
          </a:solidFill>
          <a:latin typeface="Times" pitchFamily="-106" charset="0"/>
        </a:defRPr>
      </a:lvl7pPr>
      <a:lvl8pPr marL="1370830" algn="ctr" rtl="0" fontAlgn="base">
        <a:spcBef>
          <a:spcPct val="0"/>
        </a:spcBef>
        <a:spcAft>
          <a:spcPct val="0"/>
        </a:spcAft>
        <a:defRPr sz="4400">
          <a:solidFill>
            <a:srgbClr val="FFFF00"/>
          </a:solidFill>
          <a:latin typeface="Times" pitchFamily="-106" charset="0"/>
        </a:defRPr>
      </a:lvl8pPr>
      <a:lvl9pPr marL="1827772"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1097" indent="-284064"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3187"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0128"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7073"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4012" indent="-228470"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3" algn="l" defTabSz="456940" rtl="0" eaLnBrk="1" latinLnBrk="0" hangingPunct="1">
        <a:defRPr sz="1800" kern="1200">
          <a:solidFill>
            <a:schemeClr val="tx1"/>
          </a:solidFill>
          <a:latin typeface="+mn-lt"/>
          <a:ea typeface="+mn-ea"/>
          <a:cs typeface="+mn-cs"/>
        </a:defRPr>
      </a:lvl3pPr>
      <a:lvl4pPr marL="1370830" algn="l" defTabSz="456940" rtl="0" eaLnBrk="1" latinLnBrk="0" hangingPunct="1">
        <a:defRPr sz="1800" kern="1200">
          <a:solidFill>
            <a:schemeClr val="tx1"/>
          </a:solidFill>
          <a:latin typeface="+mn-lt"/>
          <a:ea typeface="+mn-ea"/>
          <a:cs typeface="+mn-cs"/>
        </a:defRPr>
      </a:lvl4pPr>
      <a:lvl5pPr marL="1827772" algn="l" defTabSz="456940" rtl="0" eaLnBrk="1" latinLnBrk="0" hangingPunct="1">
        <a:defRPr sz="1800" kern="1200">
          <a:solidFill>
            <a:schemeClr val="tx1"/>
          </a:solidFill>
          <a:latin typeface="+mn-lt"/>
          <a:ea typeface="+mn-ea"/>
          <a:cs typeface="+mn-cs"/>
        </a:defRPr>
      </a:lvl5pPr>
      <a:lvl6pPr marL="2284713" algn="l" defTabSz="456940" rtl="0" eaLnBrk="1" latinLnBrk="0" hangingPunct="1">
        <a:defRPr sz="1800" kern="1200">
          <a:solidFill>
            <a:schemeClr val="tx1"/>
          </a:solidFill>
          <a:latin typeface="+mn-lt"/>
          <a:ea typeface="+mn-ea"/>
          <a:cs typeface="+mn-cs"/>
        </a:defRPr>
      </a:lvl6pPr>
      <a:lvl7pPr marL="2741659" algn="l" defTabSz="456940" rtl="0" eaLnBrk="1" latinLnBrk="0" hangingPunct="1">
        <a:defRPr sz="1800" kern="1200">
          <a:solidFill>
            <a:schemeClr val="tx1"/>
          </a:solidFill>
          <a:latin typeface="+mn-lt"/>
          <a:ea typeface="+mn-ea"/>
          <a:cs typeface="+mn-cs"/>
        </a:defRPr>
      </a:lvl7pPr>
      <a:lvl8pPr marL="3198596" algn="l" defTabSz="456940" rtl="0" eaLnBrk="1" latinLnBrk="0" hangingPunct="1">
        <a:defRPr sz="1800" kern="1200">
          <a:solidFill>
            <a:schemeClr val="tx1"/>
          </a:solidFill>
          <a:latin typeface="+mn-lt"/>
          <a:ea typeface="+mn-ea"/>
          <a:cs typeface="+mn-cs"/>
        </a:defRPr>
      </a:lvl8pPr>
      <a:lvl9pPr marL="3655543" algn="l" defTabSz="45694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bwMode="auto">
          <a:xfrm>
            <a:off x="317500" y="710306"/>
            <a:ext cx="8637588" cy="774008"/>
          </a:xfrm>
          <a:prstGeom prst="rect">
            <a:avLst/>
          </a:prstGeom>
          <a:noFill/>
          <a:ln w="9525">
            <a:noFill/>
            <a:miter lim="800000"/>
            <a:headEnd/>
            <a:tailEnd/>
          </a:ln>
        </p:spPr>
        <p:txBody>
          <a:bodyPr vert="horz" wrap="square" lIns="91407" tIns="45704" rIns="91407" bIns="45704" numCol="1" anchor="b" anchorCtr="0" compatLnSpc="1">
            <a:prstTxWarp prst="textNoShape">
              <a:avLst/>
            </a:prstTxWarp>
            <a:spAutoFit/>
          </a:bodyPr>
          <a:lstStyle/>
          <a:p>
            <a:pPr lvl="0"/>
            <a:r>
              <a:rPr lang="en-US"/>
              <a:t>Click to edit Master title style</a:t>
            </a:r>
          </a:p>
        </p:txBody>
      </p:sp>
      <p:sp>
        <p:nvSpPr>
          <p:cNvPr id="428035"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72" r:id="rId1"/>
    <p:sldLayoutId id="2147486945" r:id="rId2"/>
    <p:sldLayoutId id="2147486946" r:id="rId3"/>
    <p:sldLayoutId id="2147486947" r:id="rId4"/>
    <p:sldLayoutId id="2147486948" r:id="rId5"/>
    <p:sldLayoutId id="2147486949" r:id="rId6"/>
    <p:sldLayoutId id="2147486950" r:id="rId7"/>
    <p:sldLayoutId id="2147486951" r:id="rId8"/>
    <p:sldLayoutId id="2147486952" r:id="rId9"/>
    <p:sldLayoutId id="2147486953" r:id="rId10"/>
    <p:sldLayoutId id="2147486954" r:id="rId11"/>
    <p:sldLayoutId id="2147486955" r:id="rId12"/>
    <p:sldLayoutId id="2147486956"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5pPr>
      <a:lvl6pPr marL="457035" algn="ctr" rtl="0" fontAlgn="base">
        <a:spcBef>
          <a:spcPct val="0"/>
        </a:spcBef>
        <a:spcAft>
          <a:spcPct val="0"/>
        </a:spcAft>
        <a:defRPr sz="4400">
          <a:solidFill>
            <a:srgbClr val="FFFF00"/>
          </a:solidFill>
          <a:latin typeface="Times" pitchFamily="-111" charset="0"/>
        </a:defRPr>
      </a:lvl6pPr>
      <a:lvl7pPr marL="914071" algn="ctr" rtl="0" fontAlgn="base">
        <a:spcBef>
          <a:spcPct val="0"/>
        </a:spcBef>
        <a:spcAft>
          <a:spcPct val="0"/>
        </a:spcAft>
        <a:defRPr sz="4400">
          <a:solidFill>
            <a:srgbClr val="FFFF00"/>
          </a:solidFill>
          <a:latin typeface="Times" pitchFamily="-111" charset="0"/>
        </a:defRPr>
      </a:lvl7pPr>
      <a:lvl8pPr marL="1371110" algn="ctr" rtl="0" fontAlgn="base">
        <a:spcBef>
          <a:spcPct val="0"/>
        </a:spcBef>
        <a:spcAft>
          <a:spcPct val="0"/>
        </a:spcAft>
        <a:defRPr sz="4400">
          <a:solidFill>
            <a:srgbClr val="FFFF00"/>
          </a:solidFill>
          <a:latin typeface="Times" pitchFamily="-111" charset="0"/>
        </a:defRPr>
      </a:lvl8pPr>
      <a:lvl9pPr marL="1828146" algn="ctr" rtl="0" fontAlgn="base">
        <a:spcBef>
          <a:spcPct val="0"/>
        </a:spcBef>
        <a:spcAft>
          <a:spcPct val="0"/>
        </a:spcAft>
        <a:defRPr sz="4400">
          <a:solidFill>
            <a:srgbClr val="FFFF00"/>
          </a:solidFill>
          <a:latin typeface="Times" pitchFamily="-111" charset="0"/>
        </a:defRPr>
      </a:lvl9pPr>
    </p:titleStyle>
    <p:bodyStyle>
      <a:lvl1pPr marL="342778" indent="-342778"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2684" indent="-285647"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11" charset="-128"/>
        </a:defRPr>
      </a:lvl2pPr>
      <a:lvl3pPr marL="1142589" indent="-228517"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11" charset="-128"/>
        </a:defRPr>
      </a:lvl3pPr>
      <a:lvl4pPr marL="1599626" indent="-228517"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11" charset="-128"/>
        </a:defRPr>
      </a:lvl4pPr>
      <a:lvl5pPr marL="2056665" indent="-228517"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11" charset="-128"/>
        </a:defRPr>
      </a:lvl5pPr>
      <a:lvl6pPr marL="2513701"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0736"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7774"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4807" indent="-228517"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79" tIns="45640" rIns="91279" bIns="4564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79" tIns="45640" rIns="91279"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5112C34D-62C9-E642-8635-7A1DA3704583}" type="datetime1">
              <a:rPr lang="en-US"/>
              <a:pPr>
                <a:defRPr/>
              </a:pPr>
              <a:t>8/12/13</a:t>
            </a:fld>
            <a:endParaRPr lang="en-US"/>
          </a:p>
        </p:txBody>
      </p:sp>
      <p:sp>
        <p:nvSpPr>
          <p:cNvPr id="8468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79" tIns="45640" rIns="91279" bIns="45640"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427E618D-6F87-F34F-B4CD-D724DA06CF84}" type="slidenum">
              <a:rPr lang="en-US"/>
              <a:pPr>
                <a:defRPr/>
              </a:pPr>
              <a:t>‹#›</a:t>
            </a:fld>
            <a:endParaRPr lang="en-US"/>
          </a:p>
        </p:txBody>
      </p:sp>
      <p:sp>
        <p:nvSpPr>
          <p:cNvPr id="8468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388" tIns="45694" rIns="91388" bIns="45694">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pic>
        <p:nvPicPr>
          <p:cNvPr id="26634" name="Picture 10" descr="DES-Logo-cropped"/>
          <p:cNvPicPr>
            <a:picLocks noChangeAspect="1" noChangeArrowheads="1"/>
          </p:cNvPicPr>
          <p:nvPr/>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20"/>
            <a:ext cx="184150" cy="274637"/>
          </a:xfrm>
          <a:prstGeom prst="rect">
            <a:avLst/>
          </a:prstGeom>
          <a:noFill/>
          <a:ln w="9525">
            <a:noFill/>
            <a:miter lim="800000"/>
            <a:headEnd/>
            <a:tailEnd/>
          </a:ln>
          <a:effectLst/>
        </p:spPr>
        <p:txBody>
          <a:bodyPr wrap="none" lIns="91388" tIns="45694" rIns="91388" bIns="45694">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 id="2147487110" r:id="rId11"/>
    <p:sldLayoutId id="2147487111" r:id="rId12"/>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5pPr>
      <a:lvl6pPr marL="456940" algn="ctr" rtl="0" fontAlgn="base">
        <a:spcBef>
          <a:spcPct val="0"/>
        </a:spcBef>
        <a:spcAft>
          <a:spcPct val="0"/>
        </a:spcAft>
        <a:defRPr sz="3200">
          <a:solidFill>
            <a:schemeClr val="tx2"/>
          </a:solidFill>
          <a:latin typeface="Arial" pitchFamily="30" charset="0"/>
        </a:defRPr>
      </a:lvl6pPr>
      <a:lvl7pPr marL="913881" algn="ctr" rtl="0" fontAlgn="base">
        <a:spcBef>
          <a:spcPct val="0"/>
        </a:spcBef>
        <a:spcAft>
          <a:spcPct val="0"/>
        </a:spcAft>
        <a:defRPr sz="3200">
          <a:solidFill>
            <a:schemeClr val="tx2"/>
          </a:solidFill>
          <a:latin typeface="Arial" pitchFamily="30" charset="0"/>
        </a:defRPr>
      </a:lvl7pPr>
      <a:lvl8pPr marL="1370826" algn="ctr" rtl="0" fontAlgn="base">
        <a:spcBef>
          <a:spcPct val="0"/>
        </a:spcBef>
        <a:spcAft>
          <a:spcPct val="0"/>
        </a:spcAft>
        <a:defRPr sz="3200">
          <a:solidFill>
            <a:schemeClr val="tx2"/>
          </a:solidFill>
          <a:latin typeface="Arial" pitchFamily="30" charset="0"/>
        </a:defRPr>
      </a:lvl8pPr>
      <a:lvl9pPr marL="1827766" algn="ctr" rtl="0" fontAlgn="base">
        <a:spcBef>
          <a:spcPct val="0"/>
        </a:spcBef>
        <a:spcAft>
          <a:spcPct val="0"/>
        </a:spcAft>
        <a:defRPr sz="3200">
          <a:solidFill>
            <a:schemeClr val="tx2"/>
          </a:solidFill>
          <a:latin typeface="Arial" pitchFamily="30" charset="0"/>
        </a:defRPr>
      </a:lvl9pPr>
    </p:titleStyle>
    <p:bodyStyle>
      <a:lvl1pPr marL="341191" indent="-341191"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000">
          <a:solidFill>
            <a:schemeClr val="tx1"/>
          </a:solidFill>
          <a:latin typeface="+mn-lt"/>
          <a:ea typeface="ＭＳ Ｐゴシック" pitchFamily="30" charset="-128"/>
        </a:defRPr>
      </a:lvl2pPr>
      <a:lvl3pPr marL="1141007" indent="-226930" algn="l" rtl="0" eaLnBrk="0" fontAlgn="base" hangingPunct="0">
        <a:spcBef>
          <a:spcPct val="20000"/>
        </a:spcBef>
        <a:spcAft>
          <a:spcPct val="0"/>
        </a:spcAft>
        <a:buChar char="•"/>
        <a:defRPr>
          <a:solidFill>
            <a:schemeClr val="tx1"/>
          </a:solidFill>
          <a:latin typeface="+mn-lt"/>
          <a:ea typeface="ＭＳ Ｐゴシック" pitchFamily="30" charset="-128"/>
        </a:defRPr>
      </a:lvl3pPr>
      <a:lvl4pPr marL="1598040" indent="-226930" algn="l" rtl="0" eaLnBrk="0" fontAlgn="base" hangingPunct="0">
        <a:spcBef>
          <a:spcPct val="20000"/>
        </a:spcBef>
        <a:spcAft>
          <a:spcPct val="0"/>
        </a:spcAft>
        <a:buChar char="–"/>
        <a:defRPr sz="1600">
          <a:solidFill>
            <a:schemeClr val="tx1"/>
          </a:solidFill>
          <a:latin typeface="+mn-lt"/>
          <a:ea typeface="ＭＳ Ｐゴシック" pitchFamily="30" charset="-128"/>
        </a:defRPr>
      </a:lvl4pPr>
      <a:lvl5pPr marL="2055078" indent="-226930" algn="l" rtl="0" eaLnBrk="0" fontAlgn="base" hangingPunct="0">
        <a:spcBef>
          <a:spcPct val="20000"/>
        </a:spcBef>
        <a:spcAft>
          <a:spcPct val="0"/>
        </a:spcAft>
        <a:buChar char="»"/>
        <a:defRPr sz="1400">
          <a:solidFill>
            <a:schemeClr val="tx1"/>
          </a:solidFill>
          <a:latin typeface="+mn-lt"/>
          <a:ea typeface="ＭＳ Ｐゴシック" pitchFamily="30" charset="-128"/>
        </a:defRPr>
      </a:lvl5pPr>
      <a:lvl6pPr marL="2513181" indent="-228470" algn="l" rtl="0" fontAlgn="base">
        <a:spcBef>
          <a:spcPct val="20000"/>
        </a:spcBef>
        <a:spcAft>
          <a:spcPct val="0"/>
        </a:spcAft>
        <a:buChar char="»"/>
        <a:defRPr sz="1400">
          <a:solidFill>
            <a:schemeClr val="tx1"/>
          </a:solidFill>
          <a:latin typeface="+mn-lt"/>
          <a:ea typeface="ＭＳ Ｐゴシック" pitchFamily="30" charset="-128"/>
        </a:defRPr>
      </a:lvl6pPr>
      <a:lvl7pPr marL="2970120" indent="-228470" algn="l" rtl="0" fontAlgn="base">
        <a:spcBef>
          <a:spcPct val="20000"/>
        </a:spcBef>
        <a:spcAft>
          <a:spcPct val="0"/>
        </a:spcAft>
        <a:buChar char="»"/>
        <a:defRPr sz="1400">
          <a:solidFill>
            <a:schemeClr val="tx1"/>
          </a:solidFill>
          <a:latin typeface="+mn-lt"/>
          <a:ea typeface="ＭＳ Ｐゴシック" pitchFamily="30" charset="-128"/>
        </a:defRPr>
      </a:lvl7pPr>
      <a:lvl8pPr marL="3427063" indent="-228470" algn="l" rtl="0" fontAlgn="base">
        <a:spcBef>
          <a:spcPct val="20000"/>
        </a:spcBef>
        <a:spcAft>
          <a:spcPct val="0"/>
        </a:spcAft>
        <a:buChar char="»"/>
        <a:defRPr sz="1400">
          <a:solidFill>
            <a:schemeClr val="tx1"/>
          </a:solidFill>
          <a:latin typeface="+mn-lt"/>
          <a:ea typeface="ＭＳ Ｐゴシック" pitchFamily="30" charset="-128"/>
        </a:defRPr>
      </a:lvl8pPr>
      <a:lvl9pPr marL="3884001" indent="-228470" algn="l" rtl="0" fontAlgn="base">
        <a:spcBef>
          <a:spcPct val="20000"/>
        </a:spcBef>
        <a:spcAft>
          <a:spcPct val="0"/>
        </a:spcAft>
        <a:buChar char="»"/>
        <a:defRPr sz="1400">
          <a:solidFill>
            <a:schemeClr val="tx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defRPr>
            </a:lvl1pPr>
          </a:lstStyle>
          <a:p>
            <a:pPr>
              <a:defRPr/>
            </a:pPr>
            <a:r>
              <a:rPr lang="en-US"/>
              <a:t>John Peoples:  DOE-NSF Review 9 September, 2008</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10" charset="0"/>
              </a:defRPr>
            </a:lvl1pPr>
          </a:lstStyle>
          <a:p>
            <a:pPr>
              <a:defRPr/>
            </a:pPr>
            <a:fld id="{38857780-2546-FE4E-A16C-CB1E0A53019F}" type="slidenum">
              <a:rPr lang="en-US"/>
              <a:pPr>
                <a:defRPr/>
              </a:pPr>
              <a:t>‹#›</a:t>
            </a:fld>
            <a:endParaRPr lang="en-US"/>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ndParaRPr>
          </a:p>
        </p:txBody>
      </p:sp>
      <p:pic>
        <p:nvPicPr>
          <p:cNvPr id="14346"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180"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a:effectLst/>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200"/>
            </a:lvl1pPr>
          </a:lstStyle>
          <a:p>
            <a:r>
              <a:rPr lang="en-US" dirty="0" err="1"/>
              <a:t>Huan</a:t>
            </a:r>
            <a:r>
              <a:rPr lang="en-US" dirty="0"/>
              <a:t> Lin, DOE/NSF Review of DES, </a:t>
            </a:r>
            <a:r>
              <a:rPr lang="en-US" dirty="0" err="1"/>
              <a:t>Fermilab</a:t>
            </a:r>
            <a:r>
              <a:rPr lang="en-US" dirty="0"/>
              <a:t>, Jun 22, 2010</a:t>
            </a:r>
            <a:r>
              <a:rPr lang="en-US" sz="1400" dirty="0"/>
              <a:t>                                   </a:t>
            </a:r>
          </a:p>
        </p:txBody>
      </p:sp>
      <p:sp>
        <p:nvSpPr>
          <p:cNvPr id="1030" name="Rectangle 6"/>
          <p:cNvSpPr>
            <a:spLocks noGrp="1" noChangeArrowheads="1"/>
          </p:cNvSpPr>
          <p:nvPr>
            <p:ph type="sldNum" sz="quarter" idx="4"/>
          </p:nvPr>
        </p:nvSpPr>
        <p:spPr bwMode="auto">
          <a:xfrm>
            <a:off x="6553200" y="6351589"/>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vl1pPr>
          </a:lstStyle>
          <a:p>
            <a:fld id="{19455028-CCE4-594B-9BE0-68F56E02DC7F}" type="slidenum">
              <a:rPr lang="en-US"/>
              <a:pPr/>
              <a:t>‹#›</a:t>
            </a:fld>
            <a:endParaRPr lang="en-US"/>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prstTxWarp prst="textNoShape">
              <a:avLst/>
            </a:prstTxWarp>
          </a:bodyPr>
          <a:lstStyle/>
          <a:p>
            <a:endParaRPr lang="en-US"/>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endParaRPr lang="en-US"/>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endParaRPr lang="en-US"/>
          </a:p>
        </p:txBody>
      </p:sp>
      <p:pic>
        <p:nvPicPr>
          <p:cNvPr id="1036" name="Picture 12" descr="DES-Logo-cropped"/>
          <p:cNvPicPr>
            <a:picLocks noChangeAspect="1" noChangeArrowheads="1"/>
          </p:cNvPicPr>
          <p:nvPr userDrawn="1"/>
        </p:nvPicPr>
        <p:blipFill>
          <a:blip r:embed="rId13"/>
          <a:srcRect/>
          <a:stretch>
            <a:fillRect/>
          </a:stretch>
        </p:blipFill>
        <p:spPr bwMode="auto">
          <a:xfrm>
            <a:off x="0" y="0"/>
            <a:ext cx="1200150" cy="1524000"/>
          </a:xfrm>
          <a:prstGeom prst="rect">
            <a:avLst/>
          </a:prstGeom>
          <a:noFill/>
        </p:spPr>
      </p:pic>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itchFamily="27" charset="0"/>
        </a:defRPr>
      </a:lvl2pPr>
      <a:lvl3pPr algn="ctr" rtl="0" fontAlgn="base">
        <a:spcBef>
          <a:spcPct val="0"/>
        </a:spcBef>
        <a:spcAft>
          <a:spcPct val="0"/>
        </a:spcAft>
        <a:defRPr sz="3200">
          <a:solidFill>
            <a:schemeClr val="tx2"/>
          </a:solidFill>
          <a:latin typeface="Arial" pitchFamily="27" charset="0"/>
        </a:defRPr>
      </a:lvl3pPr>
      <a:lvl4pPr algn="ctr" rtl="0" fontAlgn="base">
        <a:spcBef>
          <a:spcPct val="0"/>
        </a:spcBef>
        <a:spcAft>
          <a:spcPct val="0"/>
        </a:spcAft>
        <a:defRPr sz="3200">
          <a:solidFill>
            <a:schemeClr val="tx2"/>
          </a:solidFill>
          <a:latin typeface="Arial" pitchFamily="27" charset="0"/>
        </a:defRPr>
      </a:lvl4pPr>
      <a:lvl5pPr algn="ctr" rtl="0" fontAlgn="base">
        <a:spcBef>
          <a:spcPct val="0"/>
        </a:spcBef>
        <a:spcAft>
          <a:spcPct val="0"/>
        </a:spcAft>
        <a:defRPr sz="3200">
          <a:solidFill>
            <a:schemeClr val="tx2"/>
          </a:solidFill>
          <a:latin typeface="Arial" pitchFamily="27" charset="0"/>
        </a:defRPr>
      </a:lvl5pPr>
      <a:lvl6pPr marL="457035" algn="ctr" rtl="0" fontAlgn="base">
        <a:spcBef>
          <a:spcPct val="0"/>
        </a:spcBef>
        <a:spcAft>
          <a:spcPct val="0"/>
        </a:spcAft>
        <a:defRPr sz="3200">
          <a:solidFill>
            <a:schemeClr val="tx2"/>
          </a:solidFill>
          <a:latin typeface="Arial" pitchFamily="27" charset="0"/>
        </a:defRPr>
      </a:lvl6pPr>
      <a:lvl7pPr marL="914071" algn="ctr" rtl="0" fontAlgn="base">
        <a:spcBef>
          <a:spcPct val="0"/>
        </a:spcBef>
        <a:spcAft>
          <a:spcPct val="0"/>
        </a:spcAft>
        <a:defRPr sz="3200">
          <a:solidFill>
            <a:schemeClr val="tx2"/>
          </a:solidFill>
          <a:latin typeface="Arial" pitchFamily="27" charset="0"/>
        </a:defRPr>
      </a:lvl7pPr>
      <a:lvl8pPr marL="1371110" algn="ctr" rtl="0" fontAlgn="base">
        <a:spcBef>
          <a:spcPct val="0"/>
        </a:spcBef>
        <a:spcAft>
          <a:spcPct val="0"/>
        </a:spcAft>
        <a:defRPr sz="3200">
          <a:solidFill>
            <a:schemeClr val="tx2"/>
          </a:solidFill>
          <a:latin typeface="Arial" pitchFamily="27" charset="0"/>
        </a:defRPr>
      </a:lvl8pPr>
      <a:lvl9pPr marL="1828146" algn="ctr" rtl="0" fontAlgn="base">
        <a:spcBef>
          <a:spcPct val="0"/>
        </a:spcBef>
        <a:spcAft>
          <a:spcPct val="0"/>
        </a:spcAft>
        <a:defRPr sz="3200">
          <a:solidFill>
            <a:schemeClr val="tx2"/>
          </a:solidFill>
          <a:latin typeface="Arial" pitchFamily="27" charset="0"/>
        </a:defRPr>
      </a:lvl9pPr>
    </p:titleStyle>
    <p:bodyStyle>
      <a:lvl1pPr marL="342778" indent="-342778" algn="l" rtl="0" fontAlgn="base">
        <a:spcBef>
          <a:spcPct val="20000"/>
        </a:spcBef>
        <a:spcAft>
          <a:spcPct val="0"/>
        </a:spcAft>
        <a:buChar char="•"/>
        <a:defRPr sz="2400">
          <a:solidFill>
            <a:schemeClr val="tx1"/>
          </a:solidFill>
          <a:latin typeface="+mn-lt"/>
          <a:ea typeface="+mn-ea"/>
          <a:cs typeface="+mn-cs"/>
        </a:defRPr>
      </a:lvl1pPr>
      <a:lvl2pPr marL="742684" indent="-285647" algn="l" rtl="0" fontAlgn="base">
        <a:spcBef>
          <a:spcPct val="20000"/>
        </a:spcBef>
        <a:spcAft>
          <a:spcPct val="0"/>
        </a:spcAft>
        <a:buChar char="–"/>
        <a:defRPr sz="2000">
          <a:solidFill>
            <a:schemeClr val="tx1"/>
          </a:solidFill>
          <a:latin typeface="+mn-lt"/>
          <a:ea typeface="ＭＳ Ｐゴシック" pitchFamily="27" charset="-128"/>
        </a:defRPr>
      </a:lvl2pPr>
      <a:lvl3pPr marL="1142589" indent="-228517" algn="l" rtl="0" fontAlgn="base">
        <a:spcBef>
          <a:spcPct val="20000"/>
        </a:spcBef>
        <a:spcAft>
          <a:spcPct val="0"/>
        </a:spcAft>
        <a:buChar char="•"/>
        <a:defRPr>
          <a:solidFill>
            <a:schemeClr val="tx1"/>
          </a:solidFill>
          <a:latin typeface="+mn-lt"/>
          <a:ea typeface="ＭＳ Ｐゴシック" pitchFamily="27" charset="-128"/>
        </a:defRPr>
      </a:lvl3pPr>
      <a:lvl4pPr marL="1599626" indent="-228517" algn="l" rtl="0" fontAlgn="base">
        <a:spcBef>
          <a:spcPct val="20000"/>
        </a:spcBef>
        <a:spcAft>
          <a:spcPct val="0"/>
        </a:spcAft>
        <a:buChar char="–"/>
        <a:defRPr sz="1600">
          <a:solidFill>
            <a:schemeClr val="tx1"/>
          </a:solidFill>
          <a:latin typeface="+mn-lt"/>
          <a:ea typeface="ＭＳ Ｐゴシック" pitchFamily="27" charset="-128"/>
        </a:defRPr>
      </a:lvl4pPr>
      <a:lvl5pPr marL="2056665" indent="-228517" algn="l" rtl="0" fontAlgn="base">
        <a:spcBef>
          <a:spcPct val="20000"/>
        </a:spcBef>
        <a:spcAft>
          <a:spcPct val="0"/>
        </a:spcAft>
        <a:buChar char="»"/>
        <a:defRPr sz="1400">
          <a:solidFill>
            <a:schemeClr val="tx1"/>
          </a:solidFill>
          <a:latin typeface="+mn-lt"/>
          <a:ea typeface="ＭＳ Ｐゴシック" pitchFamily="27" charset="-128"/>
        </a:defRPr>
      </a:lvl5pPr>
      <a:lvl6pPr marL="2513701" indent="-228517" algn="l" rtl="0" fontAlgn="base">
        <a:spcBef>
          <a:spcPct val="20000"/>
        </a:spcBef>
        <a:spcAft>
          <a:spcPct val="0"/>
        </a:spcAft>
        <a:buChar char="»"/>
        <a:defRPr sz="1400">
          <a:solidFill>
            <a:schemeClr val="tx1"/>
          </a:solidFill>
          <a:latin typeface="+mn-lt"/>
          <a:ea typeface="ＭＳ Ｐゴシック" pitchFamily="27" charset="-128"/>
        </a:defRPr>
      </a:lvl6pPr>
      <a:lvl7pPr marL="2970736" indent="-228517" algn="l" rtl="0" fontAlgn="base">
        <a:spcBef>
          <a:spcPct val="20000"/>
        </a:spcBef>
        <a:spcAft>
          <a:spcPct val="0"/>
        </a:spcAft>
        <a:buChar char="»"/>
        <a:defRPr sz="1400">
          <a:solidFill>
            <a:schemeClr val="tx1"/>
          </a:solidFill>
          <a:latin typeface="+mn-lt"/>
          <a:ea typeface="ＭＳ Ｐゴシック" pitchFamily="27" charset="-128"/>
        </a:defRPr>
      </a:lvl7pPr>
      <a:lvl8pPr marL="3427774" indent="-228517" algn="l" rtl="0" fontAlgn="base">
        <a:spcBef>
          <a:spcPct val="20000"/>
        </a:spcBef>
        <a:spcAft>
          <a:spcPct val="0"/>
        </a:spcAft>
        <a:buChar char="»"/>
        <a:defRPr sz="1400">
          <a:solidFill>
            <a:schemeClr val="tx1"/>
          </a:solidFill>
          <a:latin typeface="+mn-lt"/>
          <a:ea typeface="ＭＳ Ｐゴシック" pitchFamily="27" charset="-128"/>
        </a:defRPr>
      </a:lvl8pPr>
      <a:lvl9pPr marL="3884807" indent="-228517" algn="l" rtl="0" fontAlgn="base">
        <a:spcBef>
          <a:spcPct val="20000"/>
        </a:spcBef>
        <a:spcAft>
          <a:spcPct val="0"/>
        </a:spcAft>
        <a:buChar char="»"/>
        <a:defRPr sz="1400">
          <a:solidFill>
            <a:schemeClr val="tx1"/>
          </a:solidFill>
          <a:latin typeface="+mn-lt"/>
          <a:ea typeface="ＭＳ Ｐゴシック" pitchFamily="27"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406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a:solidFill>
                  <a:schemeClr val="tx1"/>
                </a:solidFill>
                <a:latin typeface="+mn-lt"/>
                <a:ea typeface="Arial" pitchFamily="-110" charset="0"/>
                <a:cs typeface="Arial" pitchFamily="-110" charset="0"/>
                <a:sym typeface="Arial" pitchFamily="-110" charset="0"/>
              </a:defRPr>
            </a:lvl1pPr>
          </a:lstStyle>
          <a:p>
            <a:pPr>
              <a:defRPr/>
            </a:pPr>
            <a:endParaRPr lang="en-US"/>
          </a:p>
          <a:p>
            <a:pPr>
              <a:defRPr/>
            </a:pPr>
            <a:fld id="{2B4340F6-FE95-7643-9C09-68EA725ADFE2}" type="slidenum">
              <a:rPr lang="en-US"/>
              <a:pPr>
                <a:defRPr/>
              </a:pPr>
              <a:t>‹#›</a:t>
            </a:fld>
            <a:endParaRPr lang="en-US"/>
          </a:p>
        </p:txBody>
      </p:sp>
      <p:sp>
        <p:nvSpPr>
          <p:cNvPr id="82959" name="Rectangle 15"/>
          <p:cNvSpPr>
            <a:spLocks/>
          </p:cNvSpPr>
          <p:nvPr userDrawn="1"/>
        </p:nvSpPr>
        <p:spPr bwMode="auto">
          <a:xfrm>
            <a:off x="3513138" y="6553207"/>
            <a:ext cx="184150" cy="307975"/>
          </a:xfrm>
          <a:prstGeom prst="rect">
            <a:avLst/>
          </a:prstGeom>
          <a:noFill/>
          <a:ln w="12700">
            <a:noFill/>
            <a:miter lim="800000"/>
            <a:headEnd/>
            <a:tailEnd/>
          </a:ln>
          <a:effectLst/>
        </p:spPr>
        <p:txBody>
          <a:bodyPr wrap="none" lIns="91378" tIns="45690" rIns="91378" bIns="45690">
            <a:prstTxWarp prst="textNoShape">
              <a:avLst/>
            </a:prstTxWarp>
            <a:spAutoFit/>
          </a:bodyPr>
          <a:lstStyle/>
          <a:p>
            <a:pPr>
              <a:defRPr/>
            </a:pPr>
            <a:endParaRPr lang="en-US" sz="1400" dirty="0">
              <a:solidFill>
                <a:srgbClr val="09E60A"/>
              </a:solidFill>
              <a:latin typeface="Times New Roman" pitchFamily="-106"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rgbClr val="FFFF00"/>
          </a:solidFill>
          <a:latin typeface="Times" pitchFamily="-106" charset="0"/>
        </a:defRPr>
      </a:lvl6pPr>
      <a:lvl7pPr marL="913790" algn="ctr" rtl="0" fontAlgn="base">
        <a:spcBef>
          <a:spcPct val="0"/>
        </a:spcBef>
        <a:spcAft>
          <a:spcPct val="0"/>
        </a:spcAft>
        <a:defRPr sz="4400">
          <a:solidFill>
            <a:srgbClr val="FFFF00"/>
          </a:solidFill>
          <a:latin typeface="Times" pitchFamily="-106" charset="0"/>
        </a:defRPr>
      </a:lvl7pPr>
      <a:lvl8pPr marL="1370688" algn="ctr" rtl="0" fontAlgn="base">
        <a:spcBef>
          <a:spcPct val="0"/>
        </a:spcBef>
        <a:spcAft>
          <a:spcPct val="0"/>
        </a:spcAft>
        <a:defRPr sz="4400">
          <a:solidFill>
            <a:srgbClr val="FFFF00"/>
          </a:solidFill>
          <a:latin typeface="Times" pitchFamily="-106" charset="0"/>
        </a:defRPr>
      </a:lvl8pPr>
      <a:lvl9pPr marL="1827581" algn="ctr" rtl="0" fontAlgn="base">
        <a:spcBef>
          <a:spcPct val="0"/>
        </a:spcBef>
        <a:spcAft>
          <a:spcPct val="0"/>
        </a:spcAft>
        <a:defRPr sz="4400">
          <a:solidFill>
            <a:srgbClr val="FFFF00"/>
          </a:solidFill>
          <a:latin typeface="Times" pitchFamily="-106"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1" charset="-128"/>
          <a:cs typeface="ＭＳ Ｐゴシック" pitchFamily="-111"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2924" indent="-228446" algn="l" rtl="0" fontAlgn="base">
        <a:spcBef>
          <a:spcPct val="20000"/>
        </a:spcBef>
        <a:spcAft>
          <a:spcPct val="0"/>
        </a:spcAft>
        <a:buChar char="»"/>
        <a:defRPr sz="2000">
          <a:solidFill>
            <a:schemeClr val="bg1"/>
          </a:solidFill>
          <a:latin typeface="+mn-lt"/>
          <a:ea typeface="ＭＳ Ｐゴシック" pitchFamily="-106" charset="-128"/>
        </a:defRPr>
      </a:lvl6pPr>
      <a:lvl7pPr marL="2969820" indent="-228446" algn="l" rtl="0" fontAlgn="base">
        <a:spcBef>
          <a:spcPct val="20000"/>
        </a:spcBef>
        <a:spcAft>
          <a:spcPct val="0"/>
        </a:spcAft>
        <a:buChar char="»"/>
        <a:defRPr sz="2000">
          <a:solidFill>
            <a:schemeClr val="bg1"/>
          </a:solidFill>
          <a:latin typeface="+mn-lt"/>
          <a:ea typeface="ＭＳ Ｐゴシック" pitchFamily="-106" charset="-128"/>
        </a:defRPr>
      </a:lvl7pPr>
      <a:lvl8pPr marL="3426717" indent="-228446" algn="l" rtl="0" fontAlgn="base">
        <a:spcBef>
          <a:spcPct val="20000"/>
        </a:spcBef>
        <a:spcAft>
          <a:spcPct val="0"/>
        </a:spcAft>
        <a:buChar char="»"/>
        <a:defRPr sz="2000">
          <a:solidFill>
            <a:schemeClr val="bg1"/>
          </a:solidFill>
          <a:latin typeface="+mn-lt"/>
          <a:ea typeface="ＭＳ Ｐゴシック" pitchFamily="-106" charset="-128"/>
        </a:defRPr>
      </a:lvl8pPr>
      <a:lvl9pPr marL="3883608" indent="-228446"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88" algn="l" defTabSz="456893" rtl="0" eaLnBrk="1" latinLnBrk="0" hangingPunct="1">
        <a:defRPr sz="1800" kern="1200">
          <a:solidFill>
            <a:schemeClr val="tx1"/>
          </a:solidFill>
          <a:latin typeface="+mn-lt"/>
          <a:ea typeface="+mn-ea"/>
          <a:cs typeface="+mn-cs"/>
        </a:defRPr>
      </a:lvl4pPr>
      <a:lvl5pPr marL="1827581" algn="l" defTabSz="456893" rtl="0" eaLnBrk="1" latinLnBrk="0" hangingPunct="1">
        <a:defRPr sz="1800" kern="1200">
          <a:solidFill>
            <a:schemeClr val="tx1"/>
          </a:solidFill>
          <a:latin typeface="+mn-lt"/>
          <a:ea typeface="+mn-ea"/>
          <a:cs typeface="+mn-cs"/>
        </a:defRPr>
      </a:lvl5pPr>
      <a:lvl6pPr marL="2284476" algn="l" defTabSz="456893" rtl="0" eaLnBrk="1" latinLnBrk="0" hangingPunct="1">
        <a:defRPr sz="1800" kern="1200">
          <a:solidFill>
            <a:schemeClr val="tx1"/>
          </a:solidFill>
          <a:latin typeface="+mn-lt"/>
          <a:ea typeface="+mn-ea"/>
          <a:cs typeface="+mn-cs"/>
        </a:defRPr>
      </a:lvl6pPr>
      <a:lvl7pPr marL="2741375" algn="l" defTabSz="456893" rtl="0" eaLnBrk="1" latinLnBrk="0" hangingPunct="1">
        <a:defRPr sz="1800" kern="1200">
          <a:solidFill>
            <a:schemeClr val="tx1"/>
          </a:solidFill>
          <a:latin typeface="+mn-lt"/>
          <a:ea typeface="+mn-ea"/>
          <a:cs typeface="+mn-cs"/>
        </a:defRPr>
      </a:lvl7pPr>
      <a:lvl8pPr marL="3198265" algn="l" defTabSz="456893" rtl="0" eaLnBrk="1" latinLnBrk="0" hangingPunct="1">
        <a:defRPr sz="1800" kern="1200">
          <a:solidFill>
            <a:schemeClr val="tx1"/>
          </a:solidFill>
          <a:latin typeface="+mn-lt"/>
          <a:ea typeface="+mn-ea"/>
          <a:cs typeface="+mn-cs"/>
        </a:defRPr>
      </a:lvl8pPr>
      <a:lvl9pPr marL="3655164"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7086600" cy="8382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a:t>
            </a:r>
          </a:p>
        </p:txBody>
      </p:sp>
      <p:sp>
        <p:nvSpPr>
          <p:cNvPr id="1027" name="Rectangle 3"/>
          <p:cNvSpPr>
            <a:spLocks noGrp="1" noChangeArrowheads="1"/>
          </p:cNvSpPr>
          <p:nvPr>
            <p:ph type="body" idx="1"/>
          </p:nvPr>
        </p:nvSpPr>
        <p:spPr bwMode="auto">
          <a:xfrm>
            <a:off x="914400" y="1676400"/>
            <a:ext cx="77724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6400800"/>
            <a:ext cx="2133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pitchFamily="18" charset="0"/>
              </a:defRPr>
            </a:lvl1pPr>
          </a:lstStyle>
          <a:p>
            <a:pPr>
              <a:defRPr/>
            </a:pPr>
            <a:r>
              <a:rPr lang="en-US"/>
              <a:t>WBS 1.2  Sept. 9, 2008</a:t>
            </a:r>
          </a:p>
        </p:txBody>
      </p:sp>
      <p:sp>
        <p:nvSpPr>
          <p:cNvPr id="1029" name="Rectangle 5"/>
          <p:cNvSpPr>
            <a:spLocks noGrp="1" noChangeArrowheads="1"/>
          </p:cNvSpPr>
          <p:nvPr>
            <p:ph type="ftr" sz="quarter" idx="3"/>
          </p:nvPr>
        </p:nvSpPr>
        <p:spPr bwMode="auto">
          <a:xfrm>
            <a:off x="3124201" y="64008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pitchFamily="18" charset="0"/>
              </a:defRPr>
            </a:lvl1pPr>
          </a:lstStyle>
          <a:p>
            <a:pPr>
              <a:defRPr/>
            </a:pPr>
            <a:r>
              <a:rPr lang="en-US"/>
              <a:t>Tom Diehl</a:t>
            </a:r>
          </a:p>
        </p:txBody>
      </p:sp>
      <p:pic>
        <p:nvPicPr>
          <p:cNvPr id="1030" name="Picture 7"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grpSp>
        <p:nvGrpSpPr>
          <p:cNvPr id="2" name="Group 11"/>
          <p:cNvGrpSpPr>
            <a:grpSpLocks/>
          </p:cNvGrpSpPr>
          <p:nvPr userDrawn="1"/>
        </p:nvGrpSpPr>
        <p:grpSpPr bwMode="auto">
          <a:xfrm>
            <a:off x="1371600" y="1219200"/>
            <a:ext cx="7239000" cy="152400"/>
            <a:chOff x="768" y="768"/>
            <a:chExt cx="4656" cy="96"/>
          </a:xfrm>
        </p:grpSpPr>
        <p:sp>
          <p:nvSpPr>
            <p:cNvPr id="1032" name="Line 8"/>
            <p:cNvSpPr>
              <a:spLocks noChangeShapeType="1"/>
            </p:cNvSpPr>
            <p:nvPr userDrawn="1"/>
          </p:nvSpPr>
          <p:spPr bwMode="auto">
            <a:xfrm>
              <a:off x="768" y="816"/>
              <a:ext cx="4656" cy="0"/>
            </a:xfrm>
            <a:prstGeom prst="line">
              <a:avLst/>
            </a:prstGeom>
            <a:noFill/>
            <a:ln w="28575">
              <a:solidFill>
                <a:schemeClr val="tx1"/>
              </a:solidFill>
              <a:round/>
              <a:headEnd/>
              <a:tailEnd/>
            </a:ln>
            <a:effectLst/>
          </p:spPr>
          <p:txBody>
            <a:bodyPr/>
            <a:lstStyle/>
            <a:p>
              <a:pPr>
                <a:defRPr/>
              </a:pPr>
              <a:endParaRPr lang="en-US">
                <a:latin typeface="Times" pitchFamily="18" charset="0"/>
              </a:endParaRPr>
            </a:p>
          </p:txBody>
        </p:sp>
        <p:sp>
          <p:nvSpPr>
            <p:cNvPr id="1033" name="Line 9"/>
            <p:cNvSpPr>
              <a:spLocks noChangeShapeType="1"/>
            </p:cNvSpPr>
            <p:nvPr userDrawn="1"/>
          </p:nvSpPr>
          <p:spPr bwMode="auto">
            <a:xfrm>
              <a:off x="768" y="864"/>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sp>
          <p:nvSpPr>
            <p:cNvPr id="1034" name="Line 10"/>
            <p:cNvSpPr>
              <a:spLocks noChangeShapeType="1"/>
            </p:cNvSpPr>
            <p:nvPr userDrawn="1"/>
          </p:nvSpPr>
          <p:spPr bwMode="auto">
            <a:xfrm>
              <a:off x="768" y="768"/>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grpSp>
      <p:sp>
        <p:nvSpPr>
          <p:cNvPr id="1036" name="Rectangle 12"/>
          <p:cNvSpPr>
            <a:spLocks noChangeArrowheads="1"/>
          </p:cNvSpPr>
          <p:nvPr/>
        </p:nvSpPr>
        <p:spPr bwMode="auto">
          <a:xfrm>
            <a:off x="7010400" y="6477000"/>
            <a:ext cx="2133600" cy="228600"/>
          </a:xfrm>
          <a:prstGeom prst="rect">
            <a:avLst/>
          </a:prstGeom>
          <a:noFill/>
          <a:ln w="9525">
            <a:noFill/>
            <a:miter lim="800000"/>
            <a:headEnd/>
            <a:tailEnd/>
          </a:ln>
          <a:effectLst/>
        </p:spPr>
        <p:txBody>
          <a:bodyPr lIns="91407" tIns="45704" rIns="91407" bIns="45704">
            <a:prstTxWarp prst="textNoShape">
              <a:avLst/>
            </a:prstTxWarp>
          </a:bodyPr>
          <a:lstStyle/>
          <a:p>
            <a:pPr algn="r" eaLnBrk="1" hangingPunct="1">
              <a:defRPr/>
            </a:pPr>
            <a:fld id="{EC9EC1C3-77D1-8A40-BB24-E188BEE07831}" type="slidenum">
              <a:rPr lang="en-US" sz="1400">
                <a:latin typeface="Arial" charset="0"/>
              </a:rPr>
              <a:pPr algn="r" eaLnBrk="1" hangingPunct="1">
                <a:defRPr/>
              </a:pPr>
              <a:t>‹#›</a:t>
            </a:fld>
            <a:endParaRPr lang="en-US" sz="1400" dirty="0">
              <a:latin typeface="Arial" charset="0"/>
            </a:endParaRPr>
          </a:p>
        </p:txBody>
      </p:sp>
    </p:spTree>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 id="2147487270" r:id="rId12"/>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35" algn="ctr" rtl="0" fontAlgn="base">
        <a:spcBef>
          <a:spcPct val="0"/>
        </a:spcBef>
        <a:spcAft>
          <a:spcPct val="0"/>
        </a:spcAft>
        <a:defRPr sz="4400">
          <a:solidFill>
            <a:schemeClr val="tx2"/>
          </a:solidFill>
          <a:latin typeface="Arial" charset="0"/>
        </a:defRPr>
      </a:lvl6pPr>
      <a:lvl7pPr marL="914071" algn="ctr" rtl="0" fontAlgn="base">
        <a:spcBef>
          <a:spcPct val="0"/>
        </a:spcBef>
        <a:spcAft>
          <a:spcPct val="0"/>
        </a:spcAft>
        <a:defRPr sz="4400">
          <a:solidFill>
            <a:schemeClr val="tx2"/>
          </a:solidFill>
          <a:latin typeface="Arial" charset="0"/>
        </a:defRPr>
      </a:lvl7pPr>
      <a:lvl8pPr marL="1371110" algn="ctr" rtl="0" fontAlgn="base">
        <a:spcBef>
          <a:spcPct val="0"/>
        </a:spcBef>
        <a:spcAft>
          <a:spcPct val="0"/>
        </a:spcAft>
        <a:defRPr sz="4400">
          <a:solidFill>
            <a:schemeClr val="tx2"/>
          </a:solidFill>
          <a:latin typeface="Arial" charset="0"/>
        </a:defRPr>
      </a:lvl8pPr>
      <a:lvl9pPr marL="1828146" algn="ctr" rtl="0" fontAlgn="base">
        <a:spcBef>
          <a:spcPct val="0"/>
        </a:spcBef>
        <a:spcAft>
          <a:spcPct val="0"/>
        </a:spcAft>
        <a:defRPr sz="4400">
          <a:solidFill>
            <a:schemeClr val="tx2"/>
          </a:solidFill>
          <a:latin typeface="Arial" charset="0"/>
        </a:defRPr>
      </a:lvl9pPr>
    </p:titleStyle>
    <p:bodyStyle>
      <a:lvl1pPr marL="342778" indent="-342778"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684" indent="-285647" algn="l" rtl="0" eaLnBrk="0" fontAlgn="base" hangingPunct="0">
        <a:spcBef>
          <a:spcPct val="20000"/>
        </a:spcBef>
        <a:spcAft>
          <a:spcPct val="0"/>
        </a:spcAft>
        <a:buChar char="–"/>
        <a:defRPr sz="2800">
          <a:solidFill>
            <a:schemeClr val="tx1"/>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tx1"/>
          </a:solidFill>
          <a:latin typeface="+mn-lt"/>
          <a:ea typeface="ＭＳ Ｐゴシック" charset="-128"/>
        </a:defRPr>
      </a:lvl5pPr>
      <a:lvl6pPr marL="2513701" indent="-228517" algn="l" rtl="0" fontAlgn="base">
        <a:spcBef>
          <a:spcPct val="20000"/>
        </a:spcBef>
        <a:spcAft>
          <a:spcPct val="0"/>
        </a:spcAft>
        <a:buChar char="»"/>
        <a:defRPr sz="2000">
          <a:solidFill>
            <a:schemeClr val="tx1"/>
          </a:solidFill>
          <a:latin typeface="+mn-lt"/>
        </a:defRPr>
      </a:lvl6pPr>
      <a:lvl7pPr marL="2970736" indent="-228517" algn="l" rtl="0" fontAlgn="base">
        <a:spcBef>
          <a:spcPct val="20000"/>
        </a:spcBef>
        <a:spcAft>
          <a:spcPct val="0"/>
        </a:spcAft>
        <a:buChar char="»"/>
        <a:defRPr sz="2000">
          <a:solidFill>
            <a:schemeClr val="tx1"/>
          </a:solidFill>
          <a:latin typeface="+mn-lt"/>
        </a:defRPr>
      </a:lvl7pPr>
      <a:lvl8pPr marL="3427774" indent="-228517" algn="l" rtl="0" fontAlgn="base">
        <a:spcBef>
          <a:spcPct val="20000"/>
        </a:spcBef>
        <a:spcAft>
          <a:spcPct val="0"/>
        </a:spcAft>
        <a:buChar char="»"/>
        <a:defRPr sz="2000">
          <a:solidFill>
            <a:schemeClr val="tx1"/>
          </a:solidFill>
          <a:latin typeface="+mn-lt"/>
        </a:defRPr>
      </a:lvl8pPr>
      <a:lvl9pPr marL="3884807" indent="-22851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218" r:id="rId1"/>
    <p:sldLayoutId id="2147487319" r:id="rId2"/>
    <p:sldLayoutId id="2147487243"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609601" y="6245225"/>
            <a:ext cx="65532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vl1pPr>
          </a:lstStyle>
          <a:p>
            <a:pPr>
              <a:defRPr/>
            </a:pPr>
            <a:r>
              <a:rPr lang="en-US"/>
              <a:t>Brenna Flaugher Preliminary Director’s Review June 7 and 8, 2004</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vl1pPr>
          </a:lstStyle>
          <a:p>
            <a:pPr>
              <a:defRPr/>
            </a:pPr>
            <a:fld id="{D2084AED-A1E1-3E42-8BA5-9255DBD4F973}" type="slidenum">
              <a:rPr lang="en-US"/>
              <a:pPr>
                <a:defRPr/>
              </a:pPr>
              <a:t>‹#›</a:t>
            </a:fld>
            <a:endParaRPr lang="en-US"/>
          </a:p>
        </p:txBody>
      </p:sp>
      <p:sp>
        <p:nvSpPr>
          <p:cNvPr id="1031" name="Line 7"/>
          <p:cNvSpPr>
            <a:spLocks noChangeShapeType="1"/>
          </p:cNvSpPr>
          <p:nvPr userDrawn="1"/>
        </p:nvSpPr>
        <p:spPr bwMode="auto">
          <a:xfrm>
            <a:off x="228600" y="762000"/>
            <a:ext cx="8763000" cy="0"/>
          </a:xfrm>
          <a:prstGeom prst="line">
            <a:avLst/>
          </a:prstGeom>
          <a:noFill/>
          <a:ln w="38100">
            <a:solidFill>
              <a:srgbClr val="0066FF"/>
            </a:solidFill>
            <a:round/>
            <a:headEnd/>
            <a:tailEnd/>
          </a:ln>
          <a:effectLst/>
        </p:spPr>
        <p:txBody>
          <a:bodyPr wrap="none" lIns="91407" tIns="45704" rIns="91407" bIns="45704"/>
          <a:lstStyle/>
          <a:p>
            <a:pPr>
              <a:defRPr/>
            </a:pPr>
            <a:endParaRPr lang="en-US"/>
          </a:p>
        </p:txBody>
      </p:sp>
    </p:spTree>
  </p:cSld>
  <p:clrMap bg1="lt1" tx1="dk1" bg2="lt2" tx2="dk2" accent1="accent1" accent2="accent2" accent3="accent3" accent4="accent4" accent5="accent5" accent6="accent6" hlink="hlink" folHlink="folHlink"/>
  <p:sldLayoutIdLst>
    <p:sldLayoutId id="2147487272"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hf hdr="0" dt="0"/>
  <p:txStyles>
    <p:titleStyle>
      <a:lvl1pPr algn="ctr" rtl="0" eaLnBrk="0" fontAlgn="base" hangingPunct="0">
        <a:spcBef>
          <a:spcPct val="0"/>
        </a:spcBef>
        <a:spcAft>
          <a:spcPct val="0"/>
        </a:spcAft>
        <a:defRPr sz="4000">
          <a:solidFill>
            <a:srgbClr val="0066FF"/>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5pPr>
      <a:lvl6pPr marL="457035" algn="ctr" rtl="0" fontAlgn="base">
        <a:spcBef>
          <a:spcPct val="0"/>
        </a:spcBef>
        <a:spcAft>
          <a:spcPct val="0"/>
        </a:spcAft>
        <a:defRPr sz="4000">
          <a:solidFill>
            <a:srgbClr val="0066FF"/>
          </a:solidFill>
          <a:latin typeface="Arial" charset="0"/>
        </a:defRPr>
      </a:lvl6pPr>
      <a:lvl7pPr marL="914071" algn="ctr" rtl="0" fontAlgn="base">
        <a:spcBef>
          <a:spcPct val="0"/>
        </a:spcBef>
        <a:spcAft>
          <a:spcPct val="0"/>
        </a:spcAft>
        <a:defRPr sz="4000">
          <a:solidFill>
            <a:srgbClr val="0066FF"/>
          </a:solidFill>
          <a:latin typeface="Arial" charset="0"/>
        </a:defRPr>
      </a:lvl7pPr>
      <a:lvl8pPr marL="1371110" algn="ctr" rtl="0" fontAlgn="base">
        <a:spcBef>
          <a:spcPct val="0"/>
        </a:spcBef>
        <a:spcAft>
          <a:spcPct val="0"/>
        </a:spcAft>
        <a:defRPr sz="4000">
          <a:solidFill>
            <a:srgbClr val="0066FF"/>
          </a:solidFill>
          <a:latin typeface="Arial" charset="0"/>
        </a:defRPr>
      </a:lvl8pPr>
      <a:lvl9pPr marL="1828146" algn="ctr" rtl="0" fontAlgn="base">
        <a:spcBef>
          <a:spcPct val="0"/>
        </a:spcBef>
        <a:spcAft>
          <a:spcPct val="0"/>
        </a:spcAft>
        <a:defRPr sz="4000">
          <a:solidFill>
            <a:srgbClr val="0066FF"/>
          </a:solidFill>
          <a:latin typeface="Arial" charset="0"/>
        </a:defRPr>
      </a:lvl9pPr>
    </p:titleStyle>
    <p:bodyStyle>
      <a:lvl1pPr marL="342778" indent="-342778" algn="l" rtl="0" eaLnBrk="0" fontAlgn="base" hangingPunct="0">
        <a:spcBef>
          <a:spcPct val="20000"/>
        </a:spcBef>
        <a:spcAft>
          <a:spcPct val="0"/>
        </a:spcAft>
        <a:buChar char="•"/>
        <a:defRPr sz="3200">
          <a:solidFill>
            <a:schemeClr val="tx2"/>
          </a:solidFill>
          <a:latin typeface="+mn-lt"/>
          <a:ea typeface="ＭＳ Ｐゴシック" charset="-128"/>
          <a:cs typeface="ＭＳ Ｐゴシック" charset="-128"/>
        </a:defRPr>
      </a:lvl1pPr>
      <a:lvl2pPr marL="742684" indent="-285647" algn="l" rtl="0" eaLnBrk="0" fontAlgn="base" hangingPunct="0">
        <a:spcBef>
          <a:spcPct val="20000"/>
        </a:spcBef>
        <a:spcAft>
          <a:spcPct val="0"/>
        </a:spcAft>
        <a:buChar char="–"/>
        <a:defRPr sz="2800">
          <a:solidFill>
            <a:srgbClr val="FF0000"/>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tx1"/>
          </a:solidFill>
          <a:latin typeface="+mn-lt"/>
          <a:ea typeface="ＭＳ Ｐゴシック" charset="-128"/>
        </a:defRPr>
      </a:lvl5pPr>
      <a:lvl6pPr marL="2513701" indent="-228517" algn="l" rtl="0" fontAlgn="base">
        <a:spcBef>
          <a:spcPct val="20000"/>
        </a:spcBef>
        <a:spcAft>
          <a:spcPct val="0"/>
        </a:spcAft>
        <a:buChar char="»"/>
        <a:defRPr sz="2000">
          <a:solidFill>
            <a:schemeClr val="tx1"/>
          </a:solidFill>
          <a:latin typeface="+mn-lt"/>
        </a:defRPr>
      </a:lvl6pPr>
      <a:lvl7pPr marL="2970736" indent="-228517" algn="l" rtl="0" fontAlgn="base">
        <a:spcBef>
          <a:spcPct val="20000"/>
        </a:spcBef>
        <a:spcAft>
          <a:spcPct val="0"/>
        </a:spcAft>
        <a:buChar char="»"/>
        <a:defRPr sz="2000">
          <a:solidFill>
            <a:schemeClr val="tx1"/>
          </a:solidFill>
          <a:latin typeface="+mn-lt"/>
        </a:defRPr>
      </a:lvl7pPr>
      <a:lvl8pPr marL="3427774" indent="-228517" algn="l" rtl="0" fontAlgn="base">
        <a:spcBef>
          <a:spcPct val="20000"/>
        </a:spcBef>
        <a:spcAft>
          <a:spcPct val="0"/>
        </a:spcAft>
        <a:buChar char="»"/>
        <a:defRPr sz="2000">
          <a:solidFill>
            <a:schemeClr val="tx1"/>
          </a:solidFill>
          <a:latin typeface="+mn-lt"/>
        </a:defRPr>
      </a:lvl8pPr>
      <a:lvl9pPr marL="3884807" indent="-22851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7" tIns="45704" rIns="91407"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fld id="{15A96176-5666-437C-8E18-5C3C5F6421DF}" type="datetimeFigureOut">
              <a:rPr lang="en-US" smtClean="0"/>
              <a:pPr/>
              <a:t>8/12/13</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137D04A7-D0A1-45C3-B437-4CC9B55434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 id="2147487306" r:id="rId11"/>
  </p:sldLayoutIdLst>
  <p:txStyles>
    <p:titleStyle>
      <a:lvl1pPr algn="ctr" defTabSz="914071"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4" indent="-285647" algn="l" defTabSz="91407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89" indent="-228517" algn="l" defTabSz="9140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2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65"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07" tIns="45704" rIns="91407"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7"/>
            <a:ext cx="8229600" cy="4525963"/>
          </a:xfrm>
          <a:prstGeom prst="rect">
            <a:avLst/>
          </a:prstGeom>
        </p:spPr>
        <p:txBody>
          <a:bodyPr vert="horz" lIns="91407" tIns="45704" rIns="91407"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7"/>
            <a:ext cx="2133600" cy="365125"/>
          </a:xfrm>
          <a:prstGeom prst="rect">
            <a:avLst/>
          </a:prstGeom>
        </p:spPr>
        <p:txBody>
          <a:bodyPr vert="horz" lIns="91407" tIns="45704" rIns="91407" bIns="45704" rtlCol="0" anchor="ctr"/>
          <a:lstStyle>
            <a:lvl1pPr algn="l">
              <a:defRPr sz="1200">
                <a:solidFill>
                  <a:schemeClr val="tx1">
                    <a:tint val="75000"/>
                  </a:schemeClr>
                </a:solidFill>
              </a:defRPr>
            </a:lvl1pPr>
          </a:lstStyle>
          <a:p>
            <a:fld id="{06B89CC6-6B57-4F12-A995-B34E2F1E8444}" type="datetimeFigureOut">
              <a:rPr lang="en-US" smtClean="0"/>
              <a:pPr/>
              <a:t>8/12/13</a:t>
            </a:fld>
            <a:endParaRPr lang="en-US"/>
          </a:p>
        </p:txBody>
      </p:sp>
      <p:sp>
        <p:nvSpPr>
          <p:cNvPr id="5" name="Footer Placeholder 4"/>
          <p:cNvSpPr>
            <a:spLocks noGrp="1"/>
          </p:cNvSpPr>
          <p:nvPr>
            <p:ph type="ftr" sz="quarter" idx="3"/>
          </p:nvPr>
        </p:nvSpPr>
        <p:spPr>
          <a:xfrm>
            <a:off x="3124201" y="6356357"/>
            <a:ext cx="2895600" cy="365125"/>
          </a:xfrm>
          <a:prstGeom prst="rect">
            <a:avLst/>
          </a:prstGeom>
        </p:spPr>
        <p:txBody>
          <a:bodyPr vert="horz" lIns="91407" tIns="45704" rIns="91407" bIns="457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07" tIns="45704" rIns="91407" bIns="45704" rtlCol="0" anchor="ctr"/>
          <a:lstStyle>
            <a:lvl1pPr algn="r">
              <a:defRPr sz="1200">
                <a:solidFill>
                  <a:schemeClr val="tx1">
                    <a:tint val="75000"/>
                  </a:schemeClr>
                </a:solidFill>
              </a:defRPr>
            </a:lvl1pPr>
          </a:lstStyle>
          <a:p>
            <a:fld id="{402D96EB-5A0D-4D2C-8084-11D15808BE89}" type="slidenum">
              <a:rPr lang="en-US" smtClean="0"/>
              <a:pPr/>
              <a:t>‹#›</a:t>
            </a:fld>
            <a:endParaRPr lang="en-US"/>
          </a:p>
        </p:txBody>
      </p:sp>
    </p:spTree>
    <p:extLst>
      <p:ext uri="{BB962C8B-B14F-4D97-AF65-F5344CB8AC3E}">
        <p14:creationId xmlns:p14="http://schemas.microsoft.com/office/powerpoint/2010/main" val="1486692467"/>
      </p:ext>
    </p:extLst>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txStyles>
    <p:titleStyle>
      <a:lvl1pPr algn="ctr" defTabSz="914071" rtl="0" eaLnBrk="1" latinLnBrk="0" hangingPunct="1">
        <a:spcBef>
          <a:spcPct val="0"/>
        </a:spcBef>
        <a:buNone/>
        <a:defRPr sz="4400" kern="1200">
          <a:solidFill>
            <a:schemeClr val="tx1"/>
          </a:solidFill>
          <a:latin typeface="+mj-lt"/>
          <a:ea typeface="+mj-ea"/>
          <a:cs typeface="+mj-cs"/>
        </a:defRPr>
      </a:lvl1pPr>
    </p:titleStyle>
    <p:bodyStyle>
      <a:lvl1pPr marL="342778" indent="-342778" algn="l" defTabSz="91407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84" indent="-285647" algn="l" defTabSz="91407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89" indent="-228517" algn="l" defTabSz="91407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2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65"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01"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36"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74"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07" indent="-228517" algn="l" defTabSz="91407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1752600" y="228600"/>
            <a:ext cx="7162800" cy="914400"/>
          </a:xfrm>
          <a:prstGeom prst="rect">
            <a:avLst/>
          </a:prstGeom>
          <a:noFill/>
          <a:ln w="9525">
            <a:noFill/>
            <a:miter lim="800000"/>
            <a:headEnd/>
            <a:tailEnd/>
          </a:ln>
        </p:spPr>
        <p:txBody>
          <a:bodyPr vert="horz" wrap="square" lIns="91369" tIns="45685" rIns="91369" bIns="45685"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447800"/>
            <a:ext cx="7772400" cy="4572000"/>
          </a:xfrm>
          <a:prstGeom prst="rect">
            <a:avLst/>
          </a:prstGeom>
          <a:noFill/>
          <a:ln w="9525">
            <a:noFill/>
            <a:miter lim="800000"/>
            <a:headEnd/>
            <a:tailEnd/>
          </a:ln>
        </p:spPr>
        <p:txBody>
          <a:bodyPr vert="horz" wrap="square" lIns="91369" tIns="45685" rIns="91369" bIns="4568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1252" name="Rectangle 4"/>
          <p:cNvSpPr>
            <a:spLocks noGrp="1" noChangeArrowheads="1"/>
          </p:cNvSpPr>
          <p:nvPr>
            <p:ph type="ftr" sz="quarter" idx="3"/>
          </p:nvPr>
        </p:nvSpPr>
        <p:spPr bwMode="auto">
          <a:xfrm>
            <a:off x="2971800" y="6553200"/>
            <a:ext cx="3352800" cy="228600"/>
          </a:xfrm>
          <a:prstGeom prst="rect">
            <a:avLst/>
          </a:prstGeom>
          <a:noFill/>
          <a:ln w="9525">
            <a:noFill/>
            <a:miter lim="800000"/>
            <a:headEnd/>
            <a:tailEnd/>
          </a:ln>
          <a:effectLst/>
        </p:spPr>
        <p:txBody>
          <a:bodyPr vert="horz" wrap="square" lIns="91369" tIns="45685" rIns="91369" bIns="45685" numCol="1" anchor="t" anchorCtr="0" compatLnSpc="1">
            <a:prstTxWarp prst="textNoShape">
              <a:avLst/>
            </a:prstTxWarp>
          </a:bodyPr>
          <a:lstStyle>
            <a:lvl1pPr algn="ctr">
              <a:defRPr sz="1400" b="1">
                <a:solidFill>
                  <a:schemeClr val="accent2"/>
                </a:solidFill>
                <a:latin typeface="+mn-lt"/>
                <a:ea typeface="Arial" pitchFamily="-110" charset="0"/>
                <a:cs typeface="Arial" pitchFamily="-110" charset="0"/>
                <a:sym typeface="Arial" pitchFamily="-110"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7467" r:id="rId1"/>
    <p:sldLayoutId id="2147487468" r:id="rId2"/>
    <p:sldLayoutId id="2147487469" r:id="rId3"/>
    <p:sldLayoutId id="2147487470" r:id="rId4"/>
    <p:sldLayoutId id="2147487471" r:id="rId5"/>
    <p:sldLayoutId id="2147487472" r:id="rId6"/>
    <p:sldLayoutId id="2147487473" r:id="rId7"/>
    <p:sldLayoutId id="2147487474" r:id="rId8"/>
    <p:sldLayoutId id="2147487475" r:id="rId9"/>
    <p:sldLayoutId id="2147487476" r:id="rId10"/>
    <p:sldLayoutId id="2147487477" r:id="rId11"/>
  </p:sldLayoutIdLst>
  <p:txStyles>
    <p:titleStyle>
      <a:lvl1pPr algn="ctr" rtl="0" eaLnBrk="0" fontAlgn="base" hangingPunct="0">
        <a:spcBef>
          <a:spcPct val="0"/>
        </a:spcBef>
        <a:spcAft>
          <a:spcPct val="0"/>
        </a:spcAft>
        <a:defRPr sz="4400">
          <a:solidFill>
            <a:srgbClr val="8000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5pPr>
      <a:lvl6pPr marL="456846" algn="ctr" rtl="0" fontAlgn="base">
        <a:spcBef>
          <a:spcPct val="0"/>
        </a:spcBef>
        <a:spcAft>
          <a:spcPct val="0"/>
        </a:spcAft>
        <a:defRPr sz="4400">
          <a:solidFill>
            <a:srgbClr val="800000"/>
          </a:solidFill>
          <a:latin typeface="Times New Roman" pitchFamily="-106" charset="0"/>
        </a:defRPr>
      </a:lvl6pPr>
      <a:lvl7pPr marL="913694" algn="ctr" rtl="0" fontAlgn="base">
        <a:spcBef>
          <a:spcPct val="0"/>
        </a:spcBef>
        <a:spcAft>
          <a:spcPct val="0"/>
        </a:spcAft>
        <a:defRPr sz="4400">
          <a:solidFill>
            <a:srgbClr val="800000"/>
          </a:solidFill>
          <a:latin typeface="Times New Roman" pitchFamily="-106" charset="0"/>
        </a:defRPr>
      </a:lvl7pPr>
      <a:lvl8pPr marL="1370546" algn="ctr" rtl="0" fontAlgn="base">
        <a:spcBef>
          <a:spcPct val="0"/>
        </a:spcBef>
        <a:spcAft>
          <a:spcPct val="0"/>
        </a:spcAft>
        <a:defRPr sz="4400">
          <a:solidFill>
            <a:srgbClr val="800000"/>
          </a:solidFill>
          <a:latin typeface="Times New Roman" pitchFamily="-106" charset="0"/>
        </a:defRPr>
      </a:lvl8pPr>
      <a:lvl9pPr marL="1827393" algn="ctr" rtl="0" fontAlgn="base">
        <a:spcBef>
          <a:spcPct val="0"/>
        </a:spcBef>
        <a:spcAft>
          <a:spcPct val="0"/>
        </a:spcAft>
        <a:defRPr sz="4400">
          <a:solidFill>
            <a:srgbClr val="800000"/>
          </a:solidFill>
          <a:latin typeface="Times New Roman" pitchFamily="-106" charset="0"/>
        </a:defRPr>
      </a:lvl9pPr>
    </p:titleStyle>
    <p:bodyStyle>
      <a:lvl1pPr marL="341191" indent="-341191" algn="l" rtl="0" eaLnBrk="0" fontAlgn="base" hangingPunct="0">
        <a:spcBef>
          <a:spcPct val="20000"/>
        </a:spcBef>
        <a:spcAft>
          <a:spcPct val="0"/>
        </a:spcAft>
        <a:buChar char="•"/>
        <a:defRPr sz="3200">
          <a:solidFill>
            <a:schemeClr val="accent2"/>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007" indent="-22693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040" indent="-22693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078" indent="-22693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2667" indent="-228420" algn="l" rtl="0" fontAlgn="base">
        <a:spcBef>
          <a:spcPct val="20000"/>
        </a:spcBef>
        <a:spcAft>
          <a:spcPct val="0"/>
        </a:spcAft>
        <a:buChar char="»"/>
        <a:defRPr sz="2000">
          <a:solidFill>
            <a:schemeClr val="tx1"/>
          </a:solidFill>
          <a:latin typeface="+mn-lt"/>
          <a:ea typeface="ＭＳ Ｐゴシック" pitchFamily="-106" charset="-128"/>
        </a:defRPr>
      </a:lvl6pPr>
      <a:lvl7pPr marL="2969512" indent="-228420" algn="l" rtl="0" fontAlgn="base">
        <a:spcBef>
          <a:spcPct val="20000"/>
        </a:spcBef>
        <a:spcAft>
          <a:spcPct val="0"/>
        </a:spcAft>
        <a:buChar char="»"/>
        <a:defRPr sz="2000">
          <a:solidFill>
            <a:schemeClr val="tx1"/>
          </a:solidFill>
          <a:latin typeface="+mn-lt"/>
          <a:ea typeface="ＭＳ Ｐゴシック" pitchFamily="-106" charset="-128"/>
        </a:defRPr>
      </a:lvl7pPr>
      <a:lvl8pPr marL="3426362" indent="-228420" algn="l" rtl="0" fontAlgn="base">
        <a:spcBef>
          <a:spcPct val="20000"/>
        </a:spcBef>
        <a:spcAft>
          <a:spcPct val="0"/>
        </a:spcAft>
        <a:buChar char="»"/>
        <a:defRPr sz="2000">
          <a:solidFill>
            <a:schemeClr val="tx1"/>
          </a:solidFill>
          <a:latin typeface="+mn-lt"/>
          <a:ea typeface="ＭＳ Ｐゴシック" pitchFamily="-106" charset="-128"/>
        </a:defRPr>
      </a:lvl8pPr>
      <a:lvl9pPr marL="3883207" indent="-22842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4" algn="l" defTabSz="456846" rtl="0" eaLnBrk="1" latinLnBrk="0" hangingPunct="1">
        <a:defRPr sz="1800" kern="1200">
          <a:solidFill>
            <a:schemeClr val="tx1"/>
          </a:solidFill>
          <a:latin typeface="+mn-lt"/>
          <a:ea typeface="+mn-ea"/>
          <a:cs typeface="+mn-cs"/>
        </a:defRPr>
      </a:lvl3pPr>
      <a:lvl4pPr marL="1370546" algn="l" defTabSz="456846" rtl="0" eaLnBrk="1" latinLnBrk="0" hangingPunct="1">
        <a:defRPr sz="1800" kern="1200">
          <a:solidFill>
            <a:schemeClr val="tx1"/>
          </a:solidFill>
          <a:latin typeface="+mn-lt"/>
          <a:ea typeface="+mn-ea"/>
          <a:cs typeface="+mn-cs"/>
        </a:defRPr>
      </a:lvl4pPr>
      <a:lvl5pPr marL="1827393" algn="l" defTabSz="456846" rtl="0" eaLnBrk="1" latinLnBrk="0" hangingPunct="1">
        <a:defRPr sz="1800" kern="1200">
          <a:solidFill>
            <a:schemeClr val="tx1"/>
          </a:solidFill>
          <a:latin typeface="+mn-lt"/>
          <a:ea typeface="+mn-ea"/>
          <a:cs typeface="+mn-cs"/>
        </a:defRPr>
      </a:lvl5pPr>
      <a:lvl6pPr marL="2284239" algn="l" defTabSz="456846" rtl="0" eaLnBrk="1" latinLnBrk="0" hangingPunct="1">
        <a:defRPr sz="1800" kern="1200">
          <a:solidFill>
            <a:schemeClr val="tx1"/>
          </a:solidFill>
          <a:latin typeface="+mn-lt"/>
          <a:ea typeface="+mn-ea"/>
          <a:cs typeface="+mn-cs"/>
        </a:defRPr>
      </a:lvl6pPr>
      <a:lvl7pPr marL="2741091" algn="l" defTabSz="456846" rtl="0" eaLnBrk="1" latinLnBrk="0" hangingPunct="1">
        <a:defRPr sz="1800" kern="1200">
          <a:solidFill>
            <a:schemeClr val="tx1"/>
          </a:solidFill>
          <a:latin typeface="+mn-lt"/>
          <a:ea typeface="+mn-ea"/>
          <a:cs typeface="+mn-cs"/>
        </a:defRPr>
      </a:lvl7pPr>
      <a:lvl8pPr marL="3197936" algn="l" defTabSz="456846" rtl="0" eaLnBrk="1" latinLnBrk="0" hangingPunct="1">
        <a:defRPr sz="1800" kern="1200">
          <a:solidFill>
            <a:schemeClr val="tx1"/>
          </a:solidFill>
          <a:latin typeface="+mn-lt"/>
          <a:ea typeface="+mn-ea"/>
          <a:cs typeface="+mn-cs"/>
        </a:defRPr>
      </a:lvl8pPr>
      <a:lvl9pPr marL="3654785" algn="l" defTabSz="45684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 id="2147487611" r:id="rId13"/>
    <p:sldLayoutId id="2147487612" r:id="rId14"/>
    <p:sldLayoutId id="2147487613" r:id="rId15"/>
    <p:sldLayoutId id="2147487614"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88" tIns="45694" rIns="91388" bIns="4569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44"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767" r:id="rId1"/>
    <p:sldLayoutId id="2147487768" r:id="rId2"/>
    <p:sldLayoutId id="2147487769" r:id="rId3"/>
    <p:sldLayoutId id="2147487770" r:id="rId4"/>
    <p:sldLayoutId id="2147487771" r:id="rId5"/>
    <p:sldLayoutId id="2147487772" r:id="rId6"/>
    <p:sldLayoutId id="2147487773" r:id="rId7"/>
    <p:sldLayoutId id="2147487774" r:id="rId8"/>
    <p:sldLayoutId id="2147487775" r:id="rId9"/>
    <p:sldLayoutId id="2147487776" r:id="rId10"/>
    <p:sldLayoutId id="2147487777" r:id="rId11"/>
    <p:sldLayoutId id="2147487778" r:id="rId12"/>
    <p:sldLayoutId id="2147487779" r:id="rId13"/>
    <p:sldLayoutId id="2147487780" r:id="rId14"/>
    <p:sldLayoutId id="2147487781" r:id="rId1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6940" algn="ctr" rtl="0" fontAlgn="base">
        <a:spcBef>
          <a:spcPct val="0"/>
        </a:spcBef>
        <a:spcAft>
          <a:spcPct val="0"/>
        </a:spcAft>
        <a:defRPr sz="4400">
          <a:solidFill>
            <a:srgbClr val="FFFF00"/>
          </a:solidFill>
          <a:latin typeface="Times" pitchFamily="30" charset="0"/>
        </a:defRPr>
      </a:lvl6pPr>
      <a:lvl7pPr marL="913881" algn="ctr" rtl="0" fontAlgn="base">
        <a:spcBef>
          <a:spcPct val="0"/>
        </a:spcBef>
        <a:spcAft>
          <a:spcPct val="0"/>
        </a:spcAft>
        <a:defRPr sz="4400">
          <a:solidFill>
            <a:srgbClr val="FFFF00"/>
          </a:solidFill>
          <a:latin typeface="Times" pitchFamily="30" charset="0"/>
        </a:defRPr>
      </a:lvl7pPr>
      <a:lvl8pPr marL="1370826" algn="ctr" rtl="0" fontAlgn="base">
        <a:spcBef>
          <a:spcPct val="0"/>
        </a:spcBef>
        <a:spcAft>
          <a:spcPct val="0"/>
        </a:spcAft>
        <a:defRPr sz="4400">
          <a:solidFill>
            <a:srgbClr val="FFFF00"/>
          </a:solidFill>
          <a:latin typeface="Times" pitchFamily="30" charset="0"/>
        </a:defRPr>
      </a:lvl8pPr>
      <a:lvl9pPr marL="1827766" algn="ctr" rtl="0" fontAlgn="base">
        <a:spcBef>
          <a:spcPct val="0"/>
        </a:spcBef>
        <a:spcAft>
          <a:spcPct val="0"/>
        </a:spcAft>
        <a:defRPr sz="4400">
          <a:solidFill>
            <a:srgbClr val="FFFF00"/>
          </a:solidFill>
          <a:latin typeface="Times" pitchFamily="30" charset="0"/>
        </a:defRPr>
      </a:lvl9pPr>
    </p:titleStyle>
    <p:bodyStyle>
      <a:lvl1pPr marL="341191" indent="-341191"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097" indent="-284064"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007" indent="-226930"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040"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078" indent="-226930"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3181" indent="-228470" algn="l" rtl="0" fontAlgn="base">
        <a:spcBef>
          <a:spcPct val="20000"/>
        </a:spcBef>
        <a:spcAft>
          <a:spcPct val="0"/>
        </a:spcAft>
        <a:buChar char="»"/>
        <a:defRPr sz="2000">
          <a:solidFill>
            <a:schemeClr val="bg1"/>
          </a:solidFill>
          <a:latin typeface="+mn-lt"/>
          <a:ea typeface="ＭＳ Ｐゴシック" pitchFamily="30" charset="-128"/>
        </a:defRPr>
      </a:lvl6pPr>
      <a:lvl7pPr marL="2970120" indent="-228470" algn="l" rtl="0" fontAlgn="base">
        <a:spcBef>
          <a:spcPct val="20000"/>
        </a:spcBef>
        <a:spcAft>
          <a:spcPct val="0"/>
        </a:spcAft>
        <a:buChar char="»"/>
        <a:defRPr sz="2000">
          <a:solidFill>
            <a:schemeClr val="bg1"/>
          </a:solidFill>
          <a:latin typeface="+mn-lt"/>
          <a:ea typeface="ＭＳ Ｐゴシック" pitchFamily="30" charset="-128"/>
        </a:defRPr>
      </a:lvl7pPr>
      <a:lvl8pPr marL="3427063" indent="-228470" algn="l" rtl="0" fontAlgn="base">
        <a:spcBef>
          <a:spcPct val="20000"/>
        </a:spcBef>
        <a:spcAft>
          <a:spcPct val="0"/>
        </a:spcAft>
        <a:buChar char="»"/>
        <a:defRPr sz="2000">
          <a:solidFill>
            <a:schemeClr val="bg1"/>
          </a:solidFill>
          <a:latin typeface="+mn-lt"/>
          <a:ea typeface="ＭＳ Ｐゴシック" pitchFamily="30" charset="-128"/>
        </a:defRPr>
      </a:lvl8pPr>
      <a:lvl9pPr marL="3884001" indent="-228470"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783" r:id="rId1"/>
    <p:sldLayoutId id="2147487784" r:id="rId2"/>
    <p:sldLayoutId id="2147487785" r:id="rId3"/>
    <p:sldLayoutId id="2147487786" r:id="rId4"/>
    <p:sldLayoutId id="2147487787" r:id="rId5"/>
    <p:sldLayoutId id="2147487788" r:id="rId6"/>
    <p:sldLayoutId id="2147487789" r:id="rId7"/>
    <p:sldLayoutId id="2147487790" r:id="rId8"/>
    <p:sldLayoutId id="2147487791" r:id="rId9"/>
    <p:sldLayoutId id="2147487792" r:id="rId10"/>
    <p:sldLayoutId id="2147487793" r:id="rId11"/>
    <p:sldLayoutId id="2147487794" r:id="rId12"/>
    <p:sldLayoutId id="2147487795" r:id="rId13"/>
    <p:sldLayoutId id="2147487796" r:id="rId14"/>
    <p:sldLayoutId id="2147487797" r:id="rId15"/>
    <p:sldLayoutId id="2147487798"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800" r:id="rId1"/>
    <p:sldLayoutId id="2147487801" r:id="rId2"/>
    <p:sldLayoutId id="2147487802" r:id="rId3"/>
    <p:sldLayoutId id="2147487803" r:id="rId4"/>
    <p:sldLayoutId id="2147487804" r:id="rId5"/>
    <p:sldLayoutId id="2147487805" r:id="rId6"/>
    <p:sldLayoutId id="2147487806" r:id="rId7"/>
    <p:sldLayoutId id="2147487807" r:id="rId8"/>
    <p:sldLayoutId id="2147487808" r:id="rId9"/>
    <p:sldLayoutId id="2147487809" r:id="rId10"/>
    <p:sldLayoutId id="2147487810" r:id="rId11"/>
    <p:sldLayoutId id="2147487811" r:id="rId12"/>
    <p:sldLayoutId id="2147487812" r:id="rId13"/>
    <p:sldLayoutId id="2147487813" r:id="rId14"/>
    <p:sldLayoutId id="2147487814" r:id="rId15"/>
    <p:sldLayoutId id="2147487815"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1350" y="107576"/>
            <a:ext cx="7856538" cy="1310062"/>
          </a:xfrm>
          <a:prstGeom prst="rect">
            <a:avLst/>
          </a:prstGeom>
        </p:spPr>
        <p:txBody>
          <a:bodyPr vert="horz" lIns="91440" tIns="45720" rIns="91440" bIns="45720" rtlCol="0" anchor="b" anchorCtr="0">
            <a:normAutofit/>
          </a:bodyPr>
          <a:lstStyle/>
          <a:p>
            <a:r>
              <a:rPr lang="en-US" smtClean="0"/>
              <a:t>Click to edit Master title style</a:t>
            </a:r>
            <a:endParaRPr/>
          </a:p>
        </p:txBody>
      </p:sp>
      <p:sp>
        <p:nvSpPr>
          <p:cNvPr id="3" name="Text Placeholder 2"/>
          <p:cNvSpPr>
            <a:spLocks noGrp="1"/>
          </p:cNvSpPr>
          <p:nvPr>
            <p:ph type="body" idx="1"/>
          </p:nvPr>
        </p:nvSpPr>
        <p:spPr>
          <a:xfrm>
            <a:off x="618565" y="1600200"/>
            <a:ext cx="7878788" cy="46392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505200" y="6356350"/>
            <a:ext cx="2133600" cy="365125"/>
          </a:xfrm>
          <a:prstGeom prst="rect">
            <a:avLst/>
          </a:prstGeom>
        </p:spPr>
        <p:txBody>
          <a:bodyPr vert="horz" lIns="0" tIns="45720" rIns="0" bIns="45720" rtlCol="0" anchor="ctr"/>
          <a:lstStyle>
            <a:lvl1pPr algn="ctr">
              <a:defRPr sz="1100">
                <a:solidFill>
                  <a:schemeClr val="tx1">
                    <a:lumMod val="75000"/>
                  </a:schemeClr>
                </a:solidFill>
              </a:defRPr>
            </a:lvl1pPr>
          </a:lstStyle>
          <a:p>
            <a:pPr eaLnBrk="0" hangingPunct="0"/>
            <a:endParaRPr lang="en-US">
              <a:solidFill>
                <a:prstClr val="white">
                  <a:lumMod val="75000"/>
                </a:prstClr>
              </a:solidFill>
              <a:latin typeface="Times" charset="0"/>
              <a:ea typeface="+mn-ea"/>
              <a:cs typeface="+mn-cs"/>
            </a:endParaRPr>
          </a:p>
        </p:txBody>
      </p:sp>
      <p:sp>
        <p:nvSpPr>
          <p:cNvPr id="5" name="Footer Placeholder 4"/>
          <p:cNvSpPr>
            <a:spLocks noGrp="1"/>
          </p:cNvSpPr>
          <p:nvPr>
            <p:ph type="ftr" sz="quarter" idx="3"/>
          </p:nvPr>
        </p:nvSpPr>
        <p:spPr>
          <a:xfrm>
            <a:off x="280416" y="6356350"/>
            <a:ext cx="2895600" cy="365125"/>
          </a:xfrm>
          <a:prstGeom prst="rect">
            <a:avLst/>
          </a:prstGeom>
        </p:spPr>
        <p:txBody>
          <a:bodyPr vert="horz" lIns="0" tIns="45720" rIns="0" bIns="45720" rtlCol="0" anchor="ctr"/>
          <a:lstStyle>
            <a:lvl1pPr algn="l">
              <a:defRPr sz="1100">
                <a:solidFill>
                  <a:schemeClr val="tx1">
                    <a:lumMod val="75000"/>
                  </a:schemeClr>
                </a:solidFill>
              </a:defRPr>
            </a:lvl1pPr>
          </a:lstStyle>
          <a:p>
            <a:pPr eaLnBrk="0" hangingPunct="0"/>
            <a:r>
              <a:rPr lang="en-US" smtClean="0">
                <a:solidFill>
                  <a:prstClr val="white">
                    <a:lumMod val="75000"/>
                  </a:prstClr>
                </a:solidFill>
                <a:latin typeface="Times" charset="0"/>
                <a:ea typeface="+mn-ea"/>
                <a:cs typeface="+mn-cs"/>
              </a:rPr>
              <a:t>R. Mandelbaum</a:t>
            </a:r>
            <a:endParaRPr lang="en-US">
              <a:solidFill>
                <a:prstClr val="white">
                  <a:lumMod val="75000"/>
                </a:prstClr>
              </a:solidFill>
              <a:latin typeface="Times" charset="0"/>
              <a:ea typeface="+mn-ea"/>
              <a:cs typeface="+mn-cs"/>
            </a:endParaRPr>
          </a:p>
        </p:txBody>
      </p:sp>
      <p:sp>
        <p:nvSpPr>
          <p:cNvPr id="6" name="Slide Number Placeholder 5"/>
          <p:cNvSpPr>
            <a:spLocks noGrp="1"/>
          </p:cNvSpPr>
          <p:nvPr>
            <p:ph type="sldNum" sz="quarter" idx="4"/>
          </p:nvPr>
        </p:nvSpPr>
        <p:spPr>
          <a:xfrm>
            <a:off x="8077200" y="6356350"/>
            <a:ext cx="762000" cy="365125"/>
          </a:xfrm>
          <a:prstGeom prst="rect">
            <a:avLst/>
          </a:prstGeom>
        </p:spPr>
        <p:txBody>
          <a:bodyPr vert="horz" lIns="0" tIns="45720" rIns="0" bIns="45720" rtlCol="0" anchor="ctr"/>
          <a:lstStyle>
            <a:lvl1pPr algn="r">
              <a:defRPr sz="1100">
                <a:solidFill>
                  <a:schemeClr val="tx1">
                    <a:lumMod val="75000"/>
                  </a:schemeClr>
                </a:solidFill>
              </a:defRPr>
            </a:lvl1pPr>
          </a:lstStyle>
          <a:p>
            <a:pPr eaLnBrk="0" hangingPunct="0"/>
            <a:fld id="{6BD98282-2EE9-E843-88D5-81985CF28E63}" type="slidenum">
              <a:rPr lang="en-US" smtClean="0">
                <a:solidFill>
                  <a:prstClr val="white">
                    <a:lumMod val="75000"/>
                  </a:prstClr>
                </a:solidFill>
                <a:latin typeface="Times" charset="0"/>
                <a:ea typeface="+mn-ea"/>
                <a:cs typeface="+mn-cs"/>
              </a:rPr>
              <a:pPr eaLnBrk="0" hangingPunct="0"/>
              <a:t>‹#›</a:t>
            </a:fld>
            <a:endParaRPr lang="en-US">
              <a:solidFill>
                <a:prstClr val="white">
                  <a:lumMod val="75000"/>
                </a:prstClr>
              </a:solidFill>
              <a:latin typeface="Times" charset="0"/>
              <a:ea typeface="+mn-ea"/>
              <a:cs typeface="+mn-cs"/>
            </a:endParaRPr>
          </a:p>
        </p:txBody>
      </p:sp>
    </p:spTree>
  </p:cSld>
  <p:clrMap bg1="dk1" tx1="lt1" bg2="dk2" tx2="lt2" accent1="accent1" accent2="accent2" accent3="accent3" accent4="accent4" accent5="accent5" accent6="accent6" hlink="hlink" folHlink="folHlink"/>
  <p:sldLayoutIdLst>
    <p:sldLayoutId id="2147487931" r:id="rId1"/>
    <p:sldLayoutId id="2147487932" r:id="rId2"/>
    <p:sldLayoutId id="2147487933" r:id="rId3"/>
    <p:sldLayoutId id="2147487934" r:id="rId4"/>
    <p:sldLayoutId id="2147487935" r:id="rId5"/>
    <p:sldLayoutId id="2147487936" r:id="rId6"/>
    <p:sldLayoutId id="2147487937" r:id="rId7"/>
    <p:sldLayoutId id="2147487938" r:id="rId8"/>
    <p:sldLayoutId id="2147487939" r:id="rId9"/>
    <p:sldLayoutId id="2147487940" r:id="rId10"/>
    <p:sldLayoutId id="2147487941" r:id="rId11"/>
    <p:sldLayoutId id="2147487942" r:id="rId12"/>
    <p:sldLayoutId id="2147487943" r:id="rId13"/>
    <p:sldLayoutId id="2147487944" r:id="rId14"/>
    <p:sldLayoutId id="2147487945" r:id="rId15"/>
  </p:sldLayoutIdLst>
  <p:hf hdr="0" dt="0"/>
  <p:txStyles>
    <p:titleStyle>
      <a:lvl1pPr algn="ctr" defTabSz="914400" rtl="0" eaLnBrk="1" latinLnBrk="0" hangingPunct="1">
        <a:spcBef>
          <a:spcPct val="0"/>
        </a:spcBef>
        <a:buNone/>
        <a:defRPr sz="4800" kern="1200">
          <a:solidFill>
            <a:schemeClr val="tx1"/>
          </a:solidFill>
          <a:latin typeface="+mj-lt"/>
          <a:ea typeface="+mj-ea"/>
          <a:cs typeface="+mj-cs"/>
        </a:defRPr>
      </a:lvl1pPr>
    </p:titleStyle>
    <p:bodyStyle>
      <a:lvl1pPr marL="349250" indent="-349250" algn="l" defTabSz="914400" rtl="0" eaLnBrk="1" latinLnBrk="0" hangingPunct="1">
        <a:spcBef>
          <a:spcPts val="2000"/>
        </a:spcBef>
        <a:buFont typeface="Wingdings 2" pitchFamily="18" charset="2"/>
        <a:buChar char=""/>
        <a:defRPr sz="2400" kern="1200">
          <a:solidFill>
            <a:schemeClr val="tx1"/>
          </a:solidFill>
          <a:latin typeface="+mn-lt"/>
          <a:ea typeface="+mn-ea"/>
          <a:cs typeface="+mn-cs"/>
        </a:defRPr>
      </a:lvl1pPr>
      <a:lvl2pPr marL="685800" indent="-336550" algn="l" defTabSz="914400" rtl="0" eaLnBrk="1" latinLnBrk="0" hangingPunct="1">
        <a:spcBef>
          <a:spcPts val="600"/>
        </a:spcBef>
        <a:buClr>
          <a:schemeClr val="tx1">
            <a:lumMod val="65000"/>
          </a:schemeClr>
        </a:buClr>
        <a:buFont typeface="Wingdings 2" pitchFamily="18" charset="2"/>
        <a:buChar char=""/>
        <a:defRPr sz="2200" kern="1200">
          <a:solidFill>
            <a:schemeClr val="tx1"/>
          </a:solidFill>
          <a:latin typeface="+mn-lt"/>
          <a:ea typeface="+mn-ea"/>
          <a:cs typeface="+mn-cs"/>
        </a:defRPr>
      </a:lvl2pPr>
      <a:lvl3pPr marL="968375" indent="-282575" algn="l" defTabSz="914400" rtl="0" eaLnBrk="1" latinLnBrk="0" hangingPunct="1">
        <a:spcBef>
          <a:spcPts val="600"/>
        </a:spcBef>
        <a:buFont typeface="Wingdings 2" pitchFamily="18" charset="2"/>
        <a:buChar char=""/>
        <a:defRPr sz="2000" kern="1200">
          <a:solidFill>
            <a:schemeClr val="tx1"/>
          </a:solidFill>
          <a:latin typeface="+mn-lt"/>
          <a:ea typeface="+mn-ea"/>
          <a:cs typeface="+mn-cs"/>
        </a:defRPr>
      </a:lvl3pPr>
      <a:lvl4pPr marL="1263650" indent="-295275" algn="l" defTabSz="914400" rtl="0" eaLnBrk="1" latinLnBrk="0" hangingPunct="1">
        <a:spcBef>
          <a:spcPts val="600"/>
        </a:spcBef>
        <a:buClr>
          <a:schemeClr val="tx1">
            <a:lumMod val="65000"/>
          </a:schemeClr>
        </a:buClr>
        <a:buFont typeface="Wingdings 2" pitchFamily="18" charset="2"/>
        <a:buChar char=""/>
        <a:defRPr sz="1800" kern="1200">
          <a:solidFill>
            <a:schemeClr val="tx1"/>
          </a:solidFill>
          <a:latin typeface="+mn-lt"/>
          <a:ea typeface="+mn-ea"/>
          <a:cs typeface="+mn-cs"/>
        </a:defRPr>
      </a:lvl4pPr>
      <a:lvl5pPr marL="1546225" indent="-282575" algn="l" defTabSz="914400" rtl="0" eaLnBrk="1" latinLnBrk="0" hangingPunct="1">
        <a:spcBef>
          <a:spcPts val="6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457200" y="2286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5"/>
          <p:cNvSpPr>
            <a:spLocks noGrp="1" noChangeArrowheads="1"/>
          </p:cNvSpPr>
          <p:nvPr>
            <p:ph type="body" idx="1"/>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ftr" sz="quarter" idx="3"/>
          </p:nvPr>
        </p:nvSpPr>
        <p:spPr bwMode="auto">
          <a:xfrm>
            <a:off x="3352800" y="6019800"/>
            <a:ext cx="2057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atin typeface="Arial" charset="0"/>
                <a:ea typeface="ＭＳ Ｐゴシック" charset="0"/>
                <a:cs typeface="ＭＳ Ｐゴシック" charset="0"/>
              </a:rPr>
              <a:t>AAS HEAD Meeting</a:t>
            </a:r>
          </a:p>
          <a:p>
            <a:pPr>
              <a:defRPr/>
            </a:pPr>
            <a:r>
              <a:rPr lang="en-US">
                <a:latin typeface="Arial" charset="0"/>
                <a:ea typeface="ＭＳ Ｐゴシック" charset="0"/>
                <a:cs typeface="ＭＳ Ｐゴシック" charset="0"/>
              </a:rPr>
              <a:t>Newport, RI</a:t>
            </a:r>
          </a:p>
          <a:p>
            <a:pPr>
              <a:defRPr/>
            </a:pPr>
            <a:r>
              <a:rPr lang="en-US">
                <a:latin typeface="Arial" charset="0"/>
                <a:ea typeface="ＭＳ Ｐゴシック" charset="0"/>
                <a:cs typeface="ＭＳ Ｐゴシック" charset="0"/>
              </a:rPr>
              <a:t>September 9, 2011</a:t>
            </a:r>
          </a:p>
        </p:txBody>
      </p:sp>
      <p:sp>
        <p:nvSpPr>
          <p:cNvPr id="1042" name="Rectangle 18"/>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6C76BFEC-7BFB-8445-BA25-AB240E29E858}"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
        <p:nvSpPr>
          <p:cNvPr id="1030" name="Line 19"/>
          <p:cNvSpPr>
            <a:spLocks noChangeShapeType="1"/>
          </p:cNvSpPr>
          <p:nvPr userDrawn="1"/>
        </p:nvSpPr>
        <p:spPr bwMode="auto">
          <a:xfrm>
            <a:off x="457200" y="1066800"/>
            <a:ext cx="7467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charset="0"/>
              <a:ea typeface="ＭＳ Ｐゴシック" charset="0"/>
              <a:cs typeface="ＭＳ Ｐゴシック" charset="0"/>
            </a:endParaRPr>
          </a:p>
        </p:txBody>
      </p:sp>
      <p:pic>
        <p:nvPicPr>
          <p:cNvPr id="1031" name="Picture 21" descr="lsst-noredlinetrans5-05c"/>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228600"/>
            <a:ext cx="2057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48" r:id="rId1"/>
    <p:sldLayoutId id="2147487949" r:id="rId2"/>
    <p:sldLayoutId id="2147487950" r:id="rId3"/>
    <p:sldLayoutId id="2147487951" r:id="rId4"/>
    <p:sldLayoutId id="2147487952" r:id="rId5"/>
    <p:sldLayoutId id="2147487953" r:id="rId6"/>
    <p:sldLayoutId id="2147487954" r:id="rId7"/>
    <p:sldLayoutId id="2147487955" r:id="rId8"/>
    <p:sldLayoutId id="2147487956" r:id="rId9"/>
    <p:sldLayoutId id="2147487957" r:id="rId10"/>
    <p:sldLayoutId id="2147487958" r:id="rId11"/>
    <p:sldLayoutId id="2147487959" r:id="rId12"/>
    <p:sldLayoutId id="2147487960" r:id="rId13"/>
    <p:sldLayoutId id="2147487961" r:id="rId14"/>
    <p:sldLayoutId id="2147487962" r:id="rId15"/>
    <p:sldLayoutId id="2147487963" r:id="rId16"/>
  </p:sldLayoutIdLst>
  <p:hf hdr="0" dt="0"/>
  <p:txStyles>
    <p:titleStyle>
      <a:lvl1pPr algn="l" rtl="0" eaLnBrk="0" fontAlgn="base" hangingPunct="0">
        <a:spcBef>
          <a:spcPct val="0"/>
        </a:spcBef>
        <a:spcAft>
          <a:spcPct val="0"/>
        </a:spcAft>
        <a:defRPr sz="2400" b="1">
          <a:solidFill>
            <a:srgbClr val="1200FE"/>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200FE"/>
          </a:solidFill>
          <a:latin typeface="Arial" charset="0"/>
        </a:defRPr>
      </a:lvl6pPr>
      <a:lvl7pPr marL="914400" algn="l" rtl="0" fontAlgn="base">
        <a:spcBef>
          <a:spcPct val="0"/>
        </a:spcBef>
        <a:spcAft>
          <a:spcPct val="0"/>
        </a:spcAft>
        <a:defRPr sz="2400" b="1">
          <a:solidFill>
            <a:srgbClr val="1200FE"/>
          </a:solidFill>
          <a:latin typeface="Arial" charset="0"/>
        </a:defRPr>
      </a:lvl7pPr>
      <a:lvl8pPr marL="1371600" algn="l" rtl="0" fontAlgn="base">
        <a:spcBef>
          <a:spcPct val="0"/>
        </a:spcBef>
        <a:spcAft>
          <a:spcPct val="0"/>
        </a:spcAft>
        <a:defRPr sz="2400" b="1">
          <a:solidFill>
            <a:srgbClr val="1200FE"/>
          </a:solidFill>
          <a:latin typeface="Arial" charset="0"/>
        </a:defRPr>
      </a:lvl8pPr>
      <a:lvl9pPr marL="1828800" algn="l" rtl="0" fontAlgn="base">
        <a:spcBef>
          <a:spcPct val="0"/>
        </a:spcBef>
        <a:spcAft>
          <a:spcPct val="0"/>
        </a:spcAft>
        <a:defRPr sz="2400" b="1">
          <a:solidFill>
            <a:srgbClr val="1200FE"/>
          </a:solidFill>
          <a:latin typeface="Arial"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438400" y="6267450"/>
            <a:ext cx="48768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Dan Bauer, Fermilab,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07" tIns="45704" rIns="91407" bIns="45704"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20" r:id="rId1"/>
    <p:sldLayoutId id="2147487221" r:id="rId2"/>
    <p:sldLayoutId id="2147487222" r:id="rId3"/>
    <p:sldLayoutId id="2147487223" r:id="rId4"/>
    <p:sldLayoutId id="2147487224" r:id="rId5"/>
    <p:sldLayoutId id="2147487225" r:id="rId6"/>
    <p:sldLayoutId id="2147487226" r:id="rId7"/>
    <p:sldLayoutId id="2147487227" r:id="rId8"/>
    <p:sldLayoutId id="2147487228" r:id="rId9"/>
    <p:sldLayoutId id="2147487229" r:id="rId10"/>
    <p:sldLayoutId id="2147487230"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035" algn="l" rtl="0" fontAlgn="base">
        <a:spcBef>
          <a:spcPct val="0"/>
        </a:spcBef>
        <a:spcAft>
          <a:spcPct val="0"/>
        </a:spcAft>
        <a:defRPr sz="2800">
          <a:solidFill>
            <a:srgbClr val="003399"/>
          </a:solidFill>
          <a:latin typeface="Arial" charset="0"/>
        </a:defRPr>
      </a:lvl6pPr>
      <a:lvl7pPr marL="914071" algn="l" rtl="0" fontAlgn="base">
        <a:spcBef>
          <a:spcPct val="0"/>
        </a:spcBef>
        <a:spcAft>
          <a:spcPct val="0"/>
        </a:spcAft>
        <a:defRPr sz="2800">
          <a:solidFill>
            <a:srgbClr val="003399"/>
          </a:solidFill>
          <a:latin typeface="Arial" charset="0"/>
        </a:defRPr>
      </a:lvl7pPr>
      <a:lvl8pPr marL="1371110" algn="l" rtl="0" fontAlgn="base">
        <a:spcBef>
          <a:spcPct val="0"/>
        </a:spcBef>
        <a:spcAft>
          <a:spcPct val="0"/>
        </a:spcAft>
        <a:defRPr sz="2800">
          <a:solidFill>
            <a:srgbClr val="003399"/>
          </a:solidFill>
          <a:latin typeface="Arial" charset="0"/>
        </a:defRPr>
      </a:lvl8pPr>
      <a:lvl9pPr marL="1828146" algn="l" rtl="0" fontAlgn="base">
        <a:spcBef>
          <a:spcPct val="0"/>
        </a:spcBef>
        <a:spcAft>
          <a:spcPct val="0"/>
        </a:spcAft>
        <a:defRPr sz="2800">
          <a:solidFill>
            <a:srgbClr val="003399"/>
          </a:solidFill>
          <a:latin typeface="Arial" charset="0"/>
        </a:defRPr>
      </a:lvl9pPr>
    </p:titleStyle>
    <p:bodyStyle>
      <a:lvl1pPr marL="342778" indent="-342778"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684" indent="-285647"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2589" indent="-228517"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599626" indent="-228517"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6665" indent="-228517"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3701"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0736"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7774"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4807" indent="-228517"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457200" y="2286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5"/>
          <p:cNvSpPr>
            <a:spLocks noGrp="1" noChangeArrowheads="1"/>
          </p:cNvSpPr>
          <p:nvPr>
            <p:ph type="body" idx="1"/>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ftr" sz="quarter" idx="3"/>
          </p:nvPr>
        </p:nvSpPr>
        <p:spPr bwMode="auto">
          <a:xfrm>
            <a:off x="3352800" y="6019800"/>
            <a:ext cx="2057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atin typeface="Arial" charset="0"/>
                <a:ea typeface="ＭＳ Ｐゴシック" charset="0"/>
                <a:cs typeface="ＭＳ Ｐゴシック" charset="0"/>
              </a:rPr>
              <a:t>AAS HEAD Meeting</a:t>
            </a:r>
          </a:p>
          <a:p>
            <a:pPr>
              <a:defRPr/>
            </a:pPr>
            <a:r>
              <a:rPr lang="en-US">
                <a:latin typeface="Arial" charset="0"/>
                <a:ea typeface="ＭＳ Ｐゴシック" charset="0"/>
                <a:cs typeface="ＭＳ Ｐゴシック" charset="0"/>
              </a:rPr>
              <a:t>Newport, RI</a:t>
            </a:r>
          </a:p>
          <a:p>
            <a:pPr>
              <a:defRPr/>
            </a:pPr>
            <a:r>
              <a:rPr lang="en-US">
                <a:latin typeface="Arial" charset="0"/>
                <a:ea typeface="ＭＳ Ｐゴシック" charset="0"/>
                <a:cs typeface="ＭＳ Ｐゴシック" charset="0"/>
              </a:rPr>
              <a:t>September 9, 2011</a:t>
            </a:r>
          </a:p>
        </p:txBody>
      </p:sp>
      <p:sp>
        <p:nvSpPr>
          <p:cNvPr id="1042" name="Rectangle 18"/>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6C76BFEC-7BFB-8445-BA25-AB240E29E858}"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
        <p:nvSpPr>
          <p:cNvPr id="1030" name="Line 19"/>
          <p:cNvSpPr>
            <a:spLocks noChangeShapeType="1"/>
          </p:cNvSpPr>
          <p:nvPr userDrawn="1"/>
        </p:nvSpPr>
        <p:spPr bwMode="auto">
          <a:xfrm>
            <a:off x="457200" y="1066800"/>
            <a:ext cx="7467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charset="0"/>
              <a:ea typeface="ＭＳ Ｐゴシック" charset="0"/>
              <a:cs typeface="ＭＳ Ｐゴシック" charset="0"/>
            </a:endParaRPr>
          </a:p>
        </p:txBody>
      </p:sp>
      <p:pic>
        <p:nvPicPr>
          <p:cNvPr id="1031" name="Picture 21" descr="lsst-noredlinetrans5-05c"/>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228600"/>
            <a:ext cx="2057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965" r:id="rId1"/>
    <p:sldLayoutId id="2147487966" r:id="rId2"/>
    <p:sldLayoutId id="2147487967" r:id="rId3"/>
    <p:sldLayoutId id="2147487968" r:id="rId4"/>
    <p:sldLayoutId id="2147487969" r:id="rId5"/>
    <p:sldLayoutId id="2147487970" r:id="rId6"/>
    <p:sldLayoutId id="2147487971" r:id="rId7"/>
    <p:sldLayoutId id="2147487972" r:id="rId8"/>
    <p:sldLayoutId id="2147487973" r:id="rId9"/>
    <p:sldLayoutId id="2147487974" r:id="rId10"/>
    <p:sldLayoutId id="2147487975" r:id="rId11"/>
    <p:sldLayoutId id="2147487976" r:id="rId12"/>
    <p:sldLayoutId id="2147487977" r:id="rId13"/>
    <p:sldLayoutId id="2147487978" r:id="rId14"/>
    <p:sldLayoutId id="2147487979" r:id="rId15"/>
    <p:sldLayoutId id="2147487980" r:id="rId16"/>
  </p:sldLayoutIdLst>
  <p:hf hdr="0" dt="0"/>
  <p:txStyles>
    <p:titleStyle>
      <a:lvl1pPr algn="l" rtl="0" eaLnBrk="0" fontAlgn="base" hangingPunct="0">
        <a:spcBef>
          <a:spcPct val="0"/>
        </a:spcBef>
        <a:spcAft>
          <a:spcPct val="0"/>
        </a:spcAft>
        <a:defRPr sz="2400" b="1">
          <a:solidFill>
            <a:srgbClr val="1200FE"/>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200FE"/>
          </a:solidFill>
          <a:latin typeface="Arial" charset="0"/>
        </a:defRPr>
      </a:lvl6pPr>
      <a:lvl7pPr marL="914400" algn="l" rtl="0" fontAlgn="base">
        <a:spcBef>
          <a:spcPct val="0"/>
        </a:spcBef>
        <a:spcAft>
          <a:spcPct val="0"/>
        </a:spcAft>
        <a:defRPr sz="2400" b="1">
          <a:solidFill>
            <a:srgbClr val="1200FE"/>
          </a:solidFill>
          <a:latin typeface="Arial" charset="0"/>
        </a:defRPr>
      </a:lvl7pPr>
      <a:lvl8pPr marL="1371600" algn="l" rtl="0" fontAlgn="base">
        <a:spcBef>
          <a:spcPct val="0"/>
        </a:spcBef>
        <a:spcAft>
          <a:spcPct val="0"/>
        </a:spcAft>
        <a:defRPr sz="2400" b="1">
          <a:solidFill>
            <a:srgbClr val="1200FE"/>
          </a:solidFill>
          <a:latin typeface="Arial" charset="0"/>
        </a:defRPr>
      </a:lvl8pPr>
      <a:lvl9pPr marL="1828800" algn="l" rtl="0" fontAlgn="base">
        <a:spcBef>
          <a:spcPct val="0"/>
        </a:spcBef>
        <a:spcAft>
          <a:spcPct val="0"/>
        </a:spcAft>
        <a:defRPr sz="2400" b="1">
          <a:solidFill>
            <a:srgbClr val="1200FE"/>
          </a:solidFill>
          <a:latin typeface="Arial"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457200" y="2286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5"/>
          <p:cNvSpPr>
            <a:spLocks noGrp="1" noChangeArrowheads="1"/>
          </p:cNvSpPr>
          <p:nvPr>
            <p:ph type="body" idx="1"/>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ftr" sz="quarter" idx="3"/>
          </p:nvPr>
        </p:nvSpPr>
        <p:spPr bwMode="auto">
          <a:xfrm>
            <a:off x="3352800" y="6019800"/>
            <a:ext cx="2057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atin typeface="Arial" charset="0"/>
                <a:ea typeface="ＭＳ Ｐゴシック" charset="0"/>
                <a:cs typeface="ＭＳ Ｐゴシック" charset="0"/>
              </a:rPr>
              <a:t>AAS HEAD Meeting</a:t>
            </a:r>
          </a:p>
          <a:p>
            <a:pPr>
              <a:defRPr/>
            </a:pPr>
            <a:r>
              <a:rPr lang="en-US">
                <a:latin typeface="Arial" charset="0"/>
                <a:ea typeface="ＭＳ Ｐゴシック" charset="0"/>
                <a:cs typeface="ＭＳ Ｐゴシック" charset="0"/>
              </a:rPr>
              <a:t>Newport, RI</a:t>
            </a:r>
          </a:p>
          <a:p>
            <a:pPr>
              <a:defRPr/>
            </a:pPr>
            <a:r>
              <a:rPr lang="en-US">
                <a:latin typeface="Arial" charset="0"/>
                <a:ea typeface="ＭＳ Ｐゴシック" charset="0"/>
                <a:cs typeface="ＭＳ Ｐゴシック" charset="0"/>
              </a:rPr>
              <a:t>September 9, 2011</a:t>
            </a:r>
          </a:p>
        </p:txBody>
      </p:sp>
      <p:sp>
        <p:nvSpPr>
          <p:cNvPr id="1042" name="Rectangle 18"/>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6C76BFEC-7BFB-8445-BA25-AB240E29E858}"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
        <p:nvSpPr>
          <p:cNvPr id="1030" name="Line 19"/>
          <p:cNvSpPr>
            <a:spLocks noChangeShapeType="1"/>
          </p:cNvSpPr>
          <p:nvPr userDrawn="1"/>
        </p:nvSpPr>
        <p:spPr bwMode="auto">
          <a:xfrm>
            <a:off x="457200" y="1066800"/>
            <a:ext cx="7467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charset="0"/>
              <a:ea typeface="ＭＳ Ｐゴシック" charset="0"/>
              <a:cs typeface="ＭＳ Ｐゴシック" charset="0"/>
            </a:endParaRPr>
          </a:p>
        </p:txBody>
      </p:sp>
      <p:pic>
        <p:nvPicPr>
          <p:cNvPr id="1031" name="Picture 21" descr="lsst-noredlinetrans5-05c"/>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228600"/>
            <a:ext cx="2057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067" r:id="rId1"/>
    <p:sldLayoutId id="2147488068" r:id="rId2"/>
    <p:sldLayoutId id="2147488069" r:id="rId3"/>
    <p:sldLayoutId id="2147488070" r:id="rId4"/>
    <p:sldLayoutId id="2147488071" r:id="rId5"/>
    <p:sldLayoutId id="2147488072" r:id="rId6"/>
    <p:sldLayoutId id="2147488073" r:id="rId7"/>
    <p:sldLayoutId id="2147488074" r:id="rId8"/>
    <p:sldLayoutId id="2147488075" r:id="rId9"/>
    <p:sldLayoutId id="2147488076" r:id="rId10"/>
    <p:sldLayoutId id="2147488077" r:id="rId11"/>
    <p:sldLayoutId id="2147488078" r:id="rId12"/>
    <p:sldLayoutId id="2147488079" r:id="rId13"/>
    <p:sldLayoutId id="2147488080" r:id="rId14"/>
    <p:sldLayoutId id="2147488081" r:id="rId15"/>
    <p:sldLayoutId id="2147488082" r:id="rId16"/>
  </p:sldLayoutIdLst>
  <p:hf hdr="0" dt="0"/>
  <p:txStyles>
    <p:titleStyle>
      <a:lvl1pPr algn="l" rtl="0" eaLnBrk="0" fontAlgn="base" hangingPunct="0">
        <a:spcBef>
          <a:spcPct val="0"/>
        </a:spcBef>
        <a:spcAft>
          <a:spcPct val="0"/>
        </a:spcAft>
        <a:defRPr sz="2400" b="1">
          <a:solidFill>
            <a:srgbClr val="1200FE"/>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200FE"/>
          </a:solidFill>
          <a:latin typeface="Arial" charset="0"/>
        </a:defRPr>
      </a:lvl6pPr>
      <a:lvl7pPr marL="914400" algn="l" rtl="0" fontAlgn="base">
        <a:spcBef>
          <a:spcPct val="0"/>
        </a:spcBef>
        <a:spcAft>
          <a:spcPct val="0"/>
        </a:spcAft>
        <a:defRPr sz="2400" b="1">
          <a:solidFill>
            <a:srgbClr val="1200FE"/>
          </a:solidFill>
          <a:latin typeface="Arial" charset="0"/>
        </a:defRPr>
      </a:lvl7pPr>
      <a:lvl8pPr marL="1371600" algn="l" rtl="0" fontAlgn="base">
        <a:spcBef>
          <a:spcPct val="0"/>
        </a:spcBef>
        <a:spcAft>
          <a:spcPct val="0"/>
        </a:spcAft>
        <a:defRPr sz="2400" b="1">
          <a:solidFill>
            <a:srgbClr val="1200FE"/>
          </a:solidFill>
          <a:latin typeface="Arial" charset="0"/>
        </a:defRPr>
      </a:lvl8pPr>
      <a:lvl9pPr marL="1828800" algn="l" rtl="0" fontAlgn="base">
        <a:spcBef>
          <a:spcPct val="0"/>
        </a:spcBef>
        <a:spcAft>
          <a:spcPct val="0"/>
        </a:spcAft>
        <a:defRPr sz="2400" b="1">
          <a:solidFill>
            <a:srgbClr val="1200FE"/>
          </a:solidFill>
          <a:latin typeface="Arial"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457200" y="2286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5"/>
          <p:cNvSpPr>
            <a:spLocks noGrp="1" noChangeArrowheads="1"/>
          </p:cNvSpPr>
          <p:nvPr>
            <p:ph type="body" idx="1"/>
          </p:nvPr>
        </p:nvSpPr>
        <p:spPr bwMode="auto">
          <a:xfrm>
            <a:off x="457200" y="1295400"/>
            <a:ext cx="8229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ftr" sz="quarter" idx="3"/>
          </p:nvPr>
        </p:nvSpPr>
        <p:spPr bwMode="auto">
          <a:xfrm>
            <a:off x="3352800" y="6019800"/>
            <a:ext cx="2057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r>
              <a:rPr lang="en-US">
                <a:latin typeface="Arial" charset="0"/>
                <a:ea typeface="ＭＳ Ｐゴシック" charset="0"/>
                <a:cs typeface="ＭＳ Ｐゴシック" charset="0"/>
              </a:rPr>
              <a:t>AAS HEAD Meeting</a:t>
            </a:r>
          </a:p>
          <a:p>
            <a:pPr>
              <a:defRPr/>
            </a:pPr>
            <a:r>
              <a:rPr lang="en-US">
                <a:latin typeface="Arial" charset="0"/>
                <a:ea typeface="ＭＳ Ｐゴシック" charset="0"/>
                <a:cs typeface="ＭＳ Ｐゴシック" charset="0"/>
              </a:rPr>
              <a:t>Newport, RI</a:t>
            </a:r>
          </a:p>
          <a:p>
            <a:pPr>
              <a:defRPr/>
            </a:pPr>
            <a:r>
              <a:rPr lang="en-US">
                <a:latin typeface="Arial" charset="0"/>
                <a:ea typeface="ＭＳ Ｐゴシック" charset="0"/>
                <a:cs typeface="ＭＳ Ｐゴシック" charset="0"/>
              </a:rPr>
              <a:t>September 9, 2011</a:t>
            </a:r>
          </a:p>
        </p:txBody>
      </p:sp>
      <p:sp>
        <p:nvSpPr>
          <p:cNvPr id="1042" name="Rectangle 18"/>
          <p:cNvSpPr>
            <a:spLocks noGrp="1" noChangeArrowheads="1"/>
          </p:cNvSpPr>
          <p:nvPr>
            <p:ph type="sldNum" sz="quarter" idx="4"/>
          </p:nvPr>
        </p:nvSpPr>
        <p:spPr bwMode="auto">
          <a:xfrm>
            <a:off x="68580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6C76BFEC-7BFB-8445-BA25-AB240E29E858}"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
        <p:nvSpPr>
          <p:cNvPr id="1030" name="Line 19"/>
          <p:cNvSpPr>
            <a:spLocks noChangeShapeType="1"/>
          </p:cNvSpPr>
          <p:nvPr userDrawn="1"/>
        </p:nvSpPr>
        <p:spPr bwMode="auto">
          <a:xfrm>
            <a:off x="457200" y="1066800"/>
            <a:ext cx="7467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charset="0"/>
              <a:ea typeface="ＭＳ Ｐゴシック" charset="0"/>
              <a:cs typeface="ＭＳ Ｐゴシック" charset="0"/>
            </a:endParaRPr>
          </a:p>
        </p:txBody>
      </p:sp>
      <p:pic>
        <p:nvPicPr>
          <p:cNvPr id="1031" name="Picture 21" descr="lsst-noredlinetrans5-05c"/>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228600"/>
            <a:ext cx="20574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118"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 id="2147488129" r:id="rId12"/>
    <p:sldLayoutId id="2147488130" r:id="rId13"/>
    <p:sldLayoutId id="2147488131" r:id="rId14"/>
    <p:sldLayoutId id="2147488132" r:id="rId15"/>
    <p:sldLayoutId id="2147488133" r:id="rId16"/>
  </p:sldLayoutIdLst>
  <p:hf hdr="0" dt="0"/>
  <p:txStyles>
    <p:titleStyle>
      <a:lvl1pPr algn="l" rtl="0" eaLnBrk="0" fontAlgn="base" hangingPunct="0">
        <a:spcBef>
          <a:spcPct val="0"/>
        </a:spcBef>
        <a:spcAft>
          <a:spcPct val="0"/>
        </a:spcAft>
        <a:defRPr sz="2400" b="1">
          <a:solidFill>
            <a:srgbClr val="1200FE"/>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200FE"/>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200FE"/>
          </a:solidFill>
          <a:latin typeface="Arial" charset="0"/>
        </a:defRPr>
      </a:lvl6pPr>
      <a:lvl7pPr marL="914400" algn="l" rtl="0" fontAlgn="base">
        <a:spcBef>
          <a:spcPct val="0"/>
        </a:spcBef>
        <a:spcAft>
          <a:spcPct val="0"/>
        </a:spcAft>
        <a:defRPr sz="2400" b="1">
          <a:solidFill>
            <a:srgbClr val="1200FE"/>
          </a:solidFill>
          <a:latin typeface="Arial" charset="0"/>
        </a:defRPr>
      </a:lvl7pPr>
      <a:lvl8pPr marL="1371600" algn="l" rtl="0" fontAlgn="base">
        <a:spcBef>
          <a:spcPct val="0"/>
        </a:spcBef>
        <a:spcAft>
          <a:spcPct val="0"/>
        </a:spcAft>
        <a:defRPr sz="2400" b="1">
          <a:solidFill>
            <a:srgbClr val="1200FE"/>
          </a:solidFill>
          <a:latin typeface="Arial" charset="0"/>
        </a:defRPr>
      </a:lvl8pPr>
      <a:lvl9pPr marL="1828800" algn="l" rtl="0" fontAlgn="base">
        <a:spcBef>
          <a:spcPct val="0"/>
        </a:spcBef>
        <a:spcAft>
          <a:spcPct val="0"/>
        </a:spcAft>
        <a:defRPr sz="2400" b="1">
          <a:solidFill>
            <a:srgbClr val="1200FE"/>
          </a:solidFill>
          <a:latin typeface="Arial"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ea typeface="ＭＳ Ｐゴシック" charset="-128"/>
        </a:defRPr>
      </a:lvl6pPr>
      <a:lvl7pPr marL="2971800" indent="-228600" algn="l" rtl="0" fontAlgn="base">
        <a:spcBef>
          <a:spcPct val="20000"/>
        </a:spcBef>
        <a:spcAft>
          <a:spcPct val="0"/>
        </a:spcAft>
        <a:buChar char="»"/>
        <a:defRPr>
          <a:solidFill>
            <a:schemeClr val="tx1"/>
          </a:solidFill>
          <a:latin typeface="+mn-lt"/>
          <a:ea typeface="ＭＳ Ｐゴシック" charset="-128"/>
        </a:defRPr>
      </a:lvl7pPr>
      <a:lvl8pPr marL="3429000" indent="-228600" algn="l" rtl="0" fontAlgn="base">
        <a:spcBef>
          <a:spcPct val="20000"/>
        </a:spcBef>
        <a:spcAft>
          <a:spcPct val="0"/>
        </a:spcAft>
        <a:buChar char="»"/>
        <a:defRPr>
          <a:solidFill>
            <a:schemeClr val="tx1"/>
          </a:solidFill>
          <a:latin typeface="+mn-lt"/>
          <a:ea typeface="ＭＳ Ｐゴシック" charset="-128"/>
        </a:defRPr>
      </a:lvl8pPr>
      <a:lvl9pPr marL="3886200" indent="-228600" algn="l" rtl="0" fontAlgn="base">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400">
                <a:latin typeface="+mn-lt"/>
                <a:ea typeface="+mn-ea"/>
                <a:cs typeface="+mn-cs"/>
              </a:defRPr>
            </a:lvl1pPr>
          </a:lstStyle>
          <a:p>
            <a:pPr>
              <a:defRPr/>
            </a:pPr>
            <a:endParaRPr lang="fr-FR">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ClrTx/>
              <a:buSzTx/>
              <a:buFontTx/>
              <a:buNone/>
              <a:defRPr sz="1400">
                <a:latin typeface="+mn-lt"/>
                <a:ea typeface="+mn-ea"/>
                <a:cs typeface="+mn-cs"/>
              </a:defRPr>
            </a:lvl1pPr>
          </a:lstStyle>
          <a:p>
            <a:pPr>
              <a:defRPr/>
            </a:pPr>
            <a:endParaRPr lang="fr-FR">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400" smtClean="0">
                <a:latin typeface="Times New Roman" charset="0"/>
              </a:defRPr>
            </a:lvl1pPr>
          </a:lstStyle>
          <a:p>
            <a:pPr>
              <a:defRPr/>
            </a:pPr>
            <a:fld id="{402DD0D1-E2A4-E14E-B8F8-FA6AE1CA3107}" type="slidenum">
              <a:rPr lang="fr-FR">
                <a:ea typeface="MS PGothic" charset="0"/>
                <a:cs typeface="MS PGothic" charset="0"/>
              </a:rPr>
              <a:pPr>
                <a:defRPr/>
              </a:pPr>
              <a:t>‹#›</a:t>
            </a:fld>
            <a:endParaRPr lang="fr-FR">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8135" r:id="rId1"/>
    <p:sldLayoutId id="2147488136" r:id="rId2"/>
    <p:sldLayoutId id="2147488137" r:id="rId3"/>
    <p:sldLayoutId id="2147488138" r:id="rId4"/>
    <p:sldLayoutId id="2147488139" r:id="rId5"/>
    <p:sldLayoutId id="2147488140" r:id="rId6"/>
    <p:sldLayoutId id="2147488141" r:id="rId7"/>
    <p:sldLayoutId id="2147488142" r:id="rId8"/>
    <p:sldLayoutId id="2147488143" r:id="rId9"/>
    <p:sldLayoutId id="2147488144" r:id="rId10"/>
    <p:sldLayoutId id="2147488145" r:id="rId11"/>
    <p:sldLayoutId id="2147488146" r:id="rId12"/>
    <p:sldLayoutId id="2147488147" r:id="rId13"/>
    <p:sldLayoutId id="2147488148" r:id="rId14"/>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Click to edit Master text styles</a:t>
            </a:r>
          </a:p>
          <a:p>
            <a:pPr lvl="1"/>
            <a:r>
              <a:rPr lang="fr-FR"/>
              <a:t>Second level</a:t>
            </a:r>
          </a:p>
          <a:p>
            <a:pPr lvl="2"/>
            <a:r>
              <a:rPr lang="fr-FR"/>
              <a:t>Third level</a:t>
            </a:r>
          </a:p>
          <a:p>
            <a:pPr lvl="3"/>
            <a:r>
              <a:rPr lang="fr-FR"/>
              <a:t>Fourth level</a:t>
            </a:r>
          </a:p>
          <a:p>
            <a:pPr lvl="4"/>
            <a:r>
              <a:rPr lang="fr-F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SzTx/>
              <a:buFontTx/>
              <a:buNone/>
              <a:defRPr sz="1400">
                <a:latin typeface="+mn-lt"/>
                <a:ea typeface="+mn-ea"/>
                <a:cs typeface="+mn-cs"/>
              </a:defRPr>
            </a:lvl1pPr>
          </a:lstStyle>
          <a:p>
            <a:pPr>
              <a:defRPr/>
            </a:pPr>
            <a:endParaRPr lang="fr-FR">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ClrTx/>
              <a:buSzTx/>
              <a:buFontTx/>
              <a:buNone/>
              <a:defRPr sz="1400">
                <a:latin typeface="+mn-lt"/>
                <a:ea typeface="+mn-ea"/>
                <a:cs typeface="+mn-cs"/>
              </a:defRPr>
            </a:lvl1pPr>
          </a:lstStyle>
          <a:p>
            <a:pPr>
              <a:defRPr/>
            </a:pPr>
            <a:endParaRPr lang="fr-FR">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SzTx/>
              <a:buFontTx/>
              <a:buNone/>
              <a:defRPr sz="1400" smtClean="0">
                <a:latin typeface="Times New Roman" charset="0"/>
              </a:defRPr>
            </a:lvl1pPr>
          </a:lstStyle>
          <a:p>
            <a:pPr>
              <a:defRPr/>
            </a:pPr>
            <a:fld id="{402DD0D1-E2A4-E14E-B8F8-FA6AE1CA3107}" type="slidenum">
              <a:rPr lang="fr-FR">
                <a:ea typeface="MS PGothic" charset="0"/>
                <a:cs typeface="MS PGothic" charset="0"/>
              </a:rPr>
              <a:pPr>
                <a:defRPr/>
              </a:pPr>
              <a:t>‹#›</a:t>
            </a:fld>
            <a:endParaRPr lang="fr-FR">
              <a:ea typeface="MS PGothic" charset="0"/>
              <a:cs typeface="MS PGothic" charset="0"/>
            </a:endParaRPr>
          </a:p>
        </p:txBody>
      </p:sp>
    </p:spTree>
  </p:cSld>
  <p:clrMap bg1="lt1" tx1="dk1" bg2="lt2" tx2="dk2" accent1="accent1" accent2="accent2" accent3="accent3" accent4="accent4" accent5="accent5" accent6="accent6" hlink="hlink" folHlink="folHlink"/>
  <p:sldLayoutIdLst>
    <p:sldLayoutId id="2147488150" r:id="rId1"/>
    <p:sldLayoutId id="2147488151" r:id="rId2"/>
    <p:sldLayoutId id="2147488152" r:id="rId3"/>
    <p:sldLayoutId id="2147488153" r:id="rId4"/>
    <p:sldLayoutId id="2147488154" r:id="rId5"/>
    <p:sldLayoutId id="2147488155" r:id="rId6"/>
    <p:sldLayoutId id="2147488156" r:id="rId7"/>
    <p:sldLayoutId id="2147488157" r:id="rId8"/>
    <p:sldLayoutId id="2147488158" r:id="rId9"/>
    <p:sldLayoutId id="2147488159" r:id="rId10"/>
    <p:sldLayoutId id="2147488160" r:id="rId11"/>
    <p:sldLayoutId id="2147488161" r:id="rId12"/>
    <p:sldLayoutId id="2147488162" r:id="rId13"/>
    <p:sldLayoutId id="2147488163" r:id="rId14"/>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9F28EAA-593F-4A19-9A4E-3B7542CCED0F}" type="datetime1">
              <a:rPr lang="en-US" smtClean="0">
                <a:solidFill>
                  <a:prstClr val="black">
                    <a:tint val="75000"/>
                  </a:prstClr>
                </a:solidFill>
                <a:latin typeface="Calibri"/>
                <a:ea typeface="+mn-ea"/>
                <a:cs typeface="+mn-cs"/>
              </a:rPr>
              <a:pPr defTabSz="457200" fontAlgn="auto">
                <a:spcBef>
                  <a:spcPts val="0"/>
                </a:spcBef>
                <a:spcAft>
                  <a:spcPts val="0"/>
                </a:spcAft>
              </a:pPr>
              <a:t>8/12/13</a:t>
            </a:fld>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636E928-EAC1-6145-BF75-3D5A899E7590}"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9F28EAA-593F-4A19-9A4E-3B7542CCED0F}" type="datetime1">
              <a:rPr lang="en-US" smtClean="0">
                <a:solidFill>
                  <a:prstClr val="black">
                    <a:tint val="75000"/>
                  </a:prstClr>
                </a:solidFill>
                <a:latin typeface="Calibri"/>
                <a:ea typeface="+mn-ea"/>
                <a:cs typeface="+mn-cs"/>
              </a:rPr>
              <a:pPr defTabSz="457200" fontAlgn="auto">
                <a:spcBef>
                  <a:spcPts val="0"/>
                </a:spcBef>
                <a:spcAft>
                  <a:spcPts val="0"/>
                </a:spcAft>
              </a:pPr>
              <a:t>8/12/13</a:t>
            </a:fld>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636E928-EAC1-6145-BF75-3D5A899E7590}"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8204" r:id="rId1"/>
    <p:sldLayoutId id="2147488205" r:id="rId2"/>
    <p:sldLayoutId id="2147488206" r:id="rId3"/>
    <p:sldLayoutId id="2147488207" r:id="rId4"/>
    <p:sldLayoutId id="2147488208" r:id="rId5"/>
    <p:sldLayoutId id="2147488209" r:id="rId6"/>
    <p:sldLayoutId id="2147488210" r:id="rId7"/>
    <p:sldLayoutId id="2147488211" r:id="rId8"/>
    <p:sldLayoutId id="2147488212" r:id="rId9"/>
    <p:sldLayoutId id="2147488213" r:id="rId10"/>
    <p:sldLayoutId id="2147488214"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9F28EAA-593F-4A19-9A4E-3B7542CCED0F}" type="datetime1">
              <a:rPr lang="en-US" smtClean="0">
                <a:solidFill>
                  <a:prstClr val="black">
                    <a:tint val="75000"/>
                  </a:prstClr>
                </a:solidFill>
                <a:latin typeface="Calibri"/>
                <a:ea typeface="+mn-ea"/>
                <a:cs typeface="+mn-cs"/>
              </a:rPr>
              <a:pPr defTabSz="457200" fontAlgn="auto">
                <a:spcBef>
                  <a:spcPts val="0"/>
                </a:spcBef>
                <a:spcAft>
                  <a:spcPts val="0"/>
                </a:spcAft>
              </a:pPr>
              <a:t>8/12/13</a:t>
            </a:fld>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636E928-EAC1-6145-BF75-3D5A899E7590}"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8252" r:id="rId1"/>
    <p:sldLayoutId id="2147488253" r:id="rId2"/>
    <p:sldLayoutId id="2147488254" r:id="rId3"/>
    <p:sldLayoutId id="2147488255" r:id="rId4"/>
    <p:sldLayoutId id="2147488256" r:id="rId5"/>
    <p:sldLayoutId id="2147488257" r:id="rId6"/>
    <p:sldLayoutId id="2147488258" r:id="rId7"/>
    <p:sldLayoutId id="2147488259" r:id="rId8"/>
    <p:sldLayoutId id="2147488260" r:id="rId9"/>
    <p:sldLayoutId id="2147488261" r:id="rId10"/>
    <p:sldLayoutId id="2147488262"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9F28EAA-593F-4A19-9A4E-3B7542CCED0F}" type="datetime1">
              <a:rPr lang="en-US" smtClean="0">
                <a:solidFill>
                  <a:prstClr val="black">
                    <a:tint val="75000"/>
                  </a:prstClr>
                </a:solidFill>
                <a:latin typeface="Calibri"/>
                <a:ea typeface="+mn-ea"/>
                <a:cs typeface="+mn-cs"/>
              </a:rPr>
              <a:pPr defTabSz="457200" fontAlgn="auto">
                <a:spcBef>
                  <a:spcPts val="0"/>
                </a:spcBef>
                <a:spcAft>
                  <a:spcPts val="0"/>
                </a:spcAft>
              </a:pPr>
              <a:t>8/12/13</a:t>
            </a:fld>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636E928-EAC1-6145-BF75-3D5A899E7590}"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300" r:id="rId1"/>
    <p:sldLayoutId id="2147488301" r:id="rId2"/>
    <p:sldLayoutId id="2147488302" r:id="rId3"/>
    <p:sldLayoutId id="2147488303" r:id="rId4"/>
    <p:sldLayoutId id="2147488304" r:id="rId5"/>
    <p:sldLayoutId id="2147488305" r:id="rId6"/>
    <p:sldLayoutId id="2147488306" r:id="rId7"/>
    <p:sldLayoutId id="2147488307" r:id="rId8"/>
    <p:sldLayoutId id="2147488308" r:id="rId9"/>
    <p:sldLayoutId id="2147488309" r:id="rId10"/>
    <p:sldLayoutId id="2147488310" r:id="rId11"/>
    <p:sldLayoutId id="2147488311" r:id="rId12"/>
    <p:sldLayoutId id="2147488312" r:id="rId13"/>
    <p:sldLayoutId id="2147488313" r:id="rId14"/>
    <p:sldLayoutId id="2147488314" r:id="rId15"/>
    <p:sldLayoutId id="2147488315"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10BF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92200" y="52388"/>
            <a:ext cx="7594600" cy="636587"/>
          </a:xfrm>
          <a:prstGeom prst="rect">
            <a:avLst/>
          </a:prstGeom>
          <a:noFill/>
          <a:ln w="12700">
            <a:noFill/>
            <a:miter lim="800000"/>
            <a:headEnd/>
            <a:tailEnd/>
          </a:ln>
        </p:spPr>
        <p:txBody>
          <a:bodyPr vert="horz" wrap="square" lIns="137082" tIns="0" rIns="164497" bIns="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1308100" y="1435100"/>
            <a:ext cx="7823200" cy="5257800"/>
          </a:xfrm>
          <a:prstGeom prst="rect">
            <a:avLst/>
          </a:prstGeom>
          <a:noFill/>
          <a:ln w="12700">
            <a:noFill/>
            <a:miter lim="800000"/>
            <a:headEnd/>
            <a:tailEnd/>
          </a:ln>
        </p:spPr>
        <p:txBody>
          <a:bodyPr vert="horz" wrap="square" lIns="45694" tIns="0" rIns="45694"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Text Box 4"/>
          <p:cNvSpPr txBox="1">
            <a:spLocks noGrp="1" noChangeArrowheads="1"/>
          </p:cNvSpPr>
          <p:nvPr>
            <p:ph type="sldNum" sz="quarter" idx="4"/>
          </p:nvPr>
        </p:nvSpPr>
        <p:spPr bwMode="auto">
          <a:xfrm>
            <a:off x="8631239" y="6524625"/>
            <a:ext cx="312737" cy="304800"/>
          </a:xfrm>
          <a:prstGeom prst="rect">
            <a:avLst/>
          </a:prstGeom>
          <a:noFill/>
          <a:ln w="12700">
            <a:noFill/>
            <a:miter lim="800000"/>
            <a:headEnd/>
            <a:tailEnd/>
          </a:ln>
        </p:spPr>
        <p:txBody>
          <a:bodyPr vert="horz" wrap="none" lIns="91388" tIns="45694" rIns="91388" bIns="45694"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pic>
        <p:nvPicPr>
          <p:cNvPr id="14341" name="Picture 5"/>
          <p:cNvPicPr>
            <a:picLocks noChangeArrowheads="1"/>
          </p:cNvPicPr>
          <p:nvPr/>
        </p:nvPicPr>
        <p:blipFill>
          <a:blip r:embed="rId13"/>
          <a:srcRect/>
          <a:stretch>
            <a:fillRect/>
          </a:stretch>
        </p:blipFill>
        <p:spPr bwMode="auto">
          <a:xfrm>
            <a:off x="0" y="0"/>
            <a:ext cx="914400" cy="1219200"/>
          </a:xfrm>
          <a:prstGeom prst="rect">
            <a:avLst/>
          </a:prstGeom>
          <a:noFill/>
          <a:ln w="9525">
            <a:noFill/>
            <a:miter lim="800000"/>
            <a:headEnd/>
            <a:tailEnd/>
          </a:ln>
        </p:spPr>
      </p:pic>
      <p:sp>
        <p:nvSpPr>
          <p:cNvPr id="882694" name="Rectangle 6"/>
          <p:cNvSpPr>
            <a:spLocks noChangeArrowheads="1"/>
          </p:cNvSpPr>
          <p:nvPr/>
        </p:nvSpPr>
        <p:spPr bwMode="auto">
          <a:xfrm>
            <a:off x="825500" y="6565901"/>
            <a:ext cx="939800" cy="266700"/>
          </a:xfrm>
          <a:prstGeom prst="rect">
            <a:avLst/>
          </a:prstGeom>
          <a:noFill/>
          <a:ln w="9525">
            <a:noFill/>
            <a:miter lim="800000"/>
            <a:headEnd/>
            <a:tailEnd/>
          </a:ln>
        </p:spPr>
        <p:txBody>
          <a:bodyPr lIns="0" tIns="0" rIns="40616" bIns="0">
            <a:prstTxWarp prst="textNoShape">
              <a:avLst/>
            </a:prstTxWarp>
          </a:bodyPr>
          <a:lstStyle/>
          <a:p>
            <a:pPr marL="39666">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882695" name="Rectangle 7"/>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eaLnBrk="0" hangingPunct="0">
              <a:defRPr sz="1200">
                <a:solidFill>
                  <a:srgbClr val="00FF00"/>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Nov. 2, 2005</a:t>
            </a:r>
          </a:p>
        </p:txBody>
      </p:sp>
      <p:sp>
        <p:nvSpPr>
          <p:cNvPr id="882696" name="Rectangle 8"/>
          <p:cNvSpPr>
            <a:spLocks noGrp="1" noChangeArrowheads="1"/>
          </p:cNvSpPr>
          <p:nvPr>
            <p:ph type="ftr" sz="quarter" idx="3"/>
          </p:nvPr>
        </p:nvSpPr>
        <p:spPr bwMode="auto">
          <a:xfrm>
            <a:off x="3124200" y="6324600"/>
            <a:ext cx="3048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ct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University of Pennsylvania</a:t>
            </a:r>
          </a:p>
        </p:txBody>
      </p:sp>
      <p:sp>
        <p:nvSpPr>
          <p:cNvPr id="882697" name="Rectangle 9"/>
          <p:cNvSpPr>
            <a:spLocks noChangeArrowheads="1"/>
          </p:cNvSpPr>
          <p:nvPr/>
        </p:nvSpPr>
        <p:spPr bwMode="auto">
          <a:xfrm>
            <a:off x="6553200" y="6324600"/>
            <a:ext cx="1905000" cy="457200"/>
          </a:xfrm>
          <a:prstGeom prst="rect">
            <a:avLst/>
          </a:prstGeom>
          <a:noFill/>
          <a:ln w="9525">
            <a:noFill/>
            <a:miter lim="800000"/>
            <a:headEnd/>
            <a:tailEnd/>
          </a:ln>
          <a:effectLst/>
        </p:spPr>
        <p:txBody>
          <a:bodyPr lIns="91388" tIns="45694" rIns="91388" bIns="45694">
            <a:prstTxWarp prst="textNoShape">
              <a:avLst/>
            </a:prstTxWarp>
          </a:bodyPr>
          <a:lstStyle/>
          <a:p>
            <a:pPr algn="r" eaLnBrk="0" hangingPunct="0">
              <a:defRPr/>
            </a:pPr>
            <a:endParaRPr lang="en-US" sz="1400" dirty="0">
              <a:solidFill>
                <a:srgbClr val="00FF00"/>
              </a:solidFill>
              <a:latin typeface="Times" pitchFamily="30" charset="0"/>
              <a:ea typeface="Arial" pitchFamily="30" charset="0"/>
              <a:cs typeface="Arial" pitchFamily="30" charset="0"/>
              <a:sym typeface="Arial" pitchFamily="30" charset="0"/>
            </a:endParaRPr>
          </a:p>
          <a:p>
            <a:pPr algn="r" eaLnBrk="0" hangingPunct="0">
              <a:defRPr/>
            </a:pPr>
            <a:fld id="{64B83658-C05F-7940-BA55-C2F9828C8FE6}" type="slidenum">
              <a:rPr lang="en-US" sz="1400">
                <a:solidFill>
                  <a:srgbClr val="00FF00"/>
                </a:solidFill>
                <a:latin typeface="Times" pitchFamily="30" charset="0"/>
                <a:ea typeface="Arial" pitchFamily="30" charset="0"/>
                <a:cs typeface="Arial" pitchFamily="30" charset="0"/>
                <a:sym typeface="Arial" pitchFamily="30" charset="0"/>
              </a:rPr>
              <a:pPr algn="r" eaLnBrk="0" hangingPunct="0">
                <a:defRPr/>
              </a:pPr>
              <a:t>‹#›</a:t>
            </a:fld>
            <a:endParaRPr lang="en-US" sz="1400" dirty="0">
              <a:solidFill>
                <a:schemeClr val="tx1"/>
              </a:solidFill>
              <a:latin typeface="Times"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xmlns:p14="http://schemas.microsoft.com/office/powerpoint/2010/main"/>
  <p:txStyles>
    <p:titleStyle>
      <a:lvl1pPr marL="63477" indent="-38086" algn="ctr" rtl="0" eaLnBrk="0" fontAlgn="base" hangingPunct="0">
        <a:spcBef>
          <a:spcPct val="0"/>
        </a:spcBef>
        <a:spcAft>
          <a:spcPct val="0"/>
        </a:spcAft>
        <a:defRPr sz="3600">
          <a:solidFill>
            <a:srgbClr val="F3FF1D"/>
          </a:solidFill>
          <a:latin typeface="+mj-lt"/>
          <a:ea typeface="+mj-ea"/>
          <a:cs typeface="+mj-cs"/>
        </a:defRPr>
      </a:lvl1pPr>
      <a:lvl2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199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8935"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587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2817"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0866" indent="-341191" algn="l" rtl="0" eaLnBrk="0" fontAlgn="base" hangingPunct="0">
        <a:spcBef>
          <a:spcPts val="600"/>
        </a:spcBef>
        <a:spcAft>
          <a:spcPct val="0"/>
        </a:spcAft>
        <a:buSzPct val="100000"/>
        <a:buFont typeface="Lucida Grande" pitchFamily="27" charset="0"/>
        <a:buChar char="•"/>
        <a:defRPr sz="2000">
          <a:solidFill>
            <a:schemeClr val="bg1"/>
          </a:solidFill>
          <a:latin typeface="+mn-lt"/>
          <a:ea typeface="+mn-ea"/>
          <a:cs typeface="+mn-cs"/>
        </a:defRPr>
      </a:lvl1pPr>
      <a:lvl2pPr marL="734747" indent="-284064" algn="l" rtl="0" eaLnBrk="0" fontAlgn="base" hangingPunct="0">
        <a:spcBef>
          <a:spcPts val="500"/>
        </a:spcBef>
        <a:spcAft>
          <a:spcPct val="0"/>
        </a:spcAft>
        <a:buSzPct val="100000"/>
        <a:buFont typeface="Lucida Grande" pitchFamily="27" charset="0"/>
        <a:buChar char="–"/>
        <a:defRPr sz="2000">
          <a:solidFill>
            <a:schemeClr val="bg1"/>
          </a:solidFill>
          <a:latin typeface="+mn-lt"/>
          <a:ea typeface="+mn-ea"/>
          <a:cs typeface="+mn-cs"/>
        </a:defRPr>
      </a:lvl2pPr>
      <a:lvl3pPr marL="1134657" indent="-226930"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3pPr>
      <a:lvl4pPr marL="1593280" indent="-228517"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4pPr>
      <a:lvl5pPr marL="2051903" indent="-230104" algn="l" rtl="0" eaLnBrk="0" fontAlgn="base" hangingPunct="0">
        <a:spcBef>
          <a:spcPts val="300"/>
        </a:spcBef>
        <a:spcAft>
          <a:spcPct val="0"/>
        </a:spcAft>
        <a:buSzPct val="100000"/>
        <a:buFont typeface="Lucida Grande" pitchFamily="27" charset="0"/>
        <a:buChar char="»"/>
        <a:defRPr sz="2000">
          <a:solidFill>
            <a:schemeClr val="bg1"/>
          </a:solidFill>
          <a:latin typeface="+mn-lt"/>
          <a:ea typeface="+mn-ea"/>
          <a:cs typeface="+mn-cs"/>
        </a:defRPr>
      </a:lvl5pPr>
      <a:lvl6pPr marL="2510007"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6pPr>
      <a:lvl7pPr marL="2966945"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7pPr>
      <a:lvl8pPr marL="3423890"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8pPr>
      <a:lvl9pPr marL="3880827" indent="-231643"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 id="2147488328" r:id="rId12"/>
    <p:sldLayoutId id="2147488329" r:id="rId13"/>
    <p:sldLayoutId id="2147488330" r:id="rId14"/>
    <p:sldLayoutId id="2147488331" r:id="rId15"/>
    <p:sldLayoutId id="2147488332"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414" r:id="rId1"/>
    <p:sldLayoutId id="2147488415" r:id="rId2"/>
    <p:sldLayoutId id="2147488416" r:id="rId3"/>
    <p:sldLayoutId id="2147488417" r:id="rId4"/>
    <p:sldLayoutId id="2147488418" r:id="rId5"/>
    <p:sldLayoutId id="2147488419" r:id="rId6"/>
    <p:sldLayoutId id="2147488420" r:id="rId7"/>
    <p:sldLayoutId id="2147488421" r:id="rId8"/>
    <p:sldLayoutId id="2147488422" r:id="rId9"/>
    <p:sldLayoutId id="2147488423" r:id="rId10"/>
    <p:sldLayoutId id="2147488424" r:id="rId11"/>
    <p:sldLayoutId id="2147488425" r:id="rId12"/>
    <p:sldLayoutId id="2147488426" r:id="rId13"/>
    <p:sldLayoutId id="2147488427" r:id="rId14"/>
    <p:sldLayoutId id="2147488428" r:id="rId15"/>
    <p:sldLayoutId id="2147488429"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 id="2147488442" r:id="rId12"/>
    <p:sldLayoutId id="2147488443" r:id="rId13"/>
    <p:sldLayoutId id="2147488444" r:id="rId14"/>
    <p:sldLayoutId id="2147488445" r:id="rId15"/>
    <p:sldLayoutId id="2147488446"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448"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 id="2147488459" r:id="rId12"/>
    <p:sldLayoutId id="2147488460" r:id="rId13"/>
    <p:sldLayoutId id="2147488461" r:id="rId14"/>
    <p:sldLayoutId id="2147488462" r:id="rId15"/>
    <p:sldLayoutId id="2147488463"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506" r:id="rId1"/>
    <p:sldLayoutId id="2147488507" r:id="rId2"/>
    <p:sldLayoutId id="2147488508" r:id="rId3"/>
    <p:sldLayoutId id="2147488509" r:id="rId4"/>
    <p:sldLayoutId id="2147488510" r:id="rId5"/>
    <p:sldLayoutId id="2147488511" r:id="rId6"/>
    <p:sldLayoutId id="2147488512" r:id="rId7"/>
    <p:sldLayoutId id="2147488513" r:id="rId8"/>
    <p:sldLayoutId id="2147488514" r:id="rId9"/>
    <p:sldLayoutId id="2147488515" r:id="rId10"/>
    <p:sldLayoutId id="2147488516" r:id="rId11"/>
    <p:sldLayoutId id="2147488517" r:id="rId12"/>
    <p:sldLayoutId id="2147488518" r:id="rId13"/>
    <p:sldLayoutId id="2147488519" r:id="rId14"/>
    <p:sldLayoutId id="2147488520" r:id="rId15"/>
    <p:sldLayoutId id="2147488521"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Monday, August 12, 13</a:t>
            </a:fld>
            <a:endParaRPr lang="en-US" dirty="0">
              <a:latin typeface="Arial"/>
              <a:ea typeface="+mn-ea"/>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Monday, August 12, 13</a:t>
            </a:fld>
            <a:endParaRPr lang="en-US" dirty="0">
              <a:latin typeface="Arial"/>
              <a:ea typeface="+mn-ea"/>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Monday, August 12, 13</a:t>
            </a:fld>
            <a:endParaRPr lang="en-US" dirty="0">
              <a:latin typeface="Arial"/>
              <a:ea typeface="+mn-ea"/>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8581" r:id="rId1"/>
    <p:sldLayoutId id="2147488582" r:id="rId2"/>
    <p:sldLayoutId id="2147488583" r:id="rId3"/>
    <p:sldLayoutId id="2147488584" r:id="rId4"/>
    <p:sldLayoutId id="2147488585" r:id="rId5"/>
    <p:sldLayoutId id="2147488586" r:id="rId6"/>
    <p:sldLayoutId id="2147488587" r:id="rId7"/>
    <p:sldLayoutId id="2147488588" r:id="rId8"/>
    <p:sldLayoutId id="2147488589" r:id="rId9"/>
    <p:sldLayoutId id="2147488590" r:id="rId10"/>
    <p:sldLayoutId id="214748859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fld id="{A80CB818-7379-467D-8E76-EF9D9074A26C}" type="datetime2">
              <a:rPr lang="en-US" smtClean="0">
                <a:latin typeface="Arial"/>
                <a:ea typeface="+mn-ea"/>
                <a:cs typeface="+mn-cs"/>
              </a:rPr>
              <a:pPr fontAlgn="auto">
                <a:spcBef>
                  <a:spcPts val="0"/>
                </a:spcBef>
                <a:spcAft>
                  <a:spcPts val="0"/>
                </a:spcAft>
              </a:pPr>
              <a:t>Monday, August 12, 13</a:t>
            </a:fld>
            <a:endParaRPr lang="en-US" dirty="0">
              <a:latin typeface="Arial"/>
              <a:ea typeface="+mn-ea"/>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fontAlgn="auto">
              <a:spcBef>
                <a:spcPts val="0"/>
              </a:spcBef>
              <a:spcAft>
                <a:spcPts val="0"/>
              </a:spcAft>
            </a:pPr>
            <a:endParaRPr lang="en-US" dirty="0">
              <a:latin typeface="Arial"/>
              <a:ea typeface="+mn-ea"/>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0CFEC368-1D7A-4F81-ABF6-AE0E36BAF64C}" type="slidenum">
              <a:rPr lang="en-US" smtClean="0">
                <a:latin typeface="Arial"/>
                <a:ea typeface="+mn-ea"/>
                <a:cs typeface="+mn-cs"/>
              </a:rPr>
              <a:pPr fontAlgn="auto">
                <a:spcBef>
                  <a:spcPts val="0"/>
                </a:spcBef>
                <a:spcAft>
                  <a:spcPts val="0"/>
                </a:spcAft>
              </a:pPr>
              <a:t>‹#›</a:t>
            </a:fld>
            <a:endParaRPr lang="en-US" dirty="0">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8593" r:id="rId1"/>
    <p:sldLayoutId id="2147488594" r:id="rId2"/>
    <p:sldLayoutId id="2147488595" r:id="rId3"/>
    <p:sldLayoutId id="2147488596" r:id="rId4"/>
    <p:sldLayoutId id="2147488597" r:id="rId5"/>
    <p:sldLayoutId id="2147488598" r:id="rId6"/>
    <p:sldLayoutId id="2147488599" r:id="rId7"/>
    <p:sldLayoutId id="2147488600" r:id="rId8"/>
    <p:sldLayoutId id="2147488601" r:id="rId9"/>
    <p:sldLayoutId id="2147488602" r:id="rId10"/>
    <p:sldLayoutId id="2147488603"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762000" y="0"/>
            <a:ext cx="7315200" cy="17526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533400" y="1981200"/>
            <a:ext cx="8077200"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4"/>
          <p:cNvSpPr>
            <a:spLocks noGrp="1" noChangeArrowheads="1"/>
          </p:cNvSpPr>
          <p:nvPr>
            <p:ph type="dt" sz="half" idx="2"/>
          </p:nvPr>
        </p:nvSpPr>
        <p:spPr bwMode="auto">
          <a:xfrm>
            <a:off x="533400" y="64008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eaLnBrk="0" hangingPunct="0">
              <a:defRPr sz="1200">
                <a:solidFill>
                  <a:schemeClr val="bg1"/>
                </a:solidFill>
                <a:latin typeface="+mn-lt"/>
                <a:ea typeface="Arial" pitchFamily="-111" charset="0"/>
                <a:cs typeface="Arial" pitchFamily="-111" charset="0"/>
                <a:sym typeface="Arial" pitchFamily="-111" charset="0"/>
              </a:defRPr>
            </a:lvl1pPr>
          </a:lstStyle>
          <a:p>
            <a:pPr>
              <a:defRPr/>
            </a:pPr>
            <a:endParaRPr lang="en-US">
              <a:solidFill>
                <a:srgbClr val="FFFFFF"/>
              </a:solidFill>
              <a:latin typeface="Times New Roman"/>
            </a:endParaRPr>
          </a:p>
        </p:txBody>
      </p:sp>
      <p:sp>
        <p:nvSpPr>
          <p:cNvPr id="607237"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ctr" eaLnBrk="0" hangingPunct="0">
              <a:defRPr sz="1400">
                <a:solidFill>
                  <a:schemeClr val="bg1"/>
                </a:solidFill>
                <a:latin typeface="+mn-lt"/>
                <a:ea typeface="Arial" pitchFamily="-111" charset="0"/>
                <a:cs typeface="Arial" pitchFamily="-111" charset="0"/>
                <a:sym typeface="Arial" pitchFamily="-111" charset="0"/>
              </a:defRPr>
            </a:lvl1pPr>
          </a:lstStyle>
          <a:p>
            <a:pPr>
              <a:defRPr/>
            </a:pPr>
            <a:endParaRPr lang="en-US">
              <a:solidFill>
                <a:srgbClr val="FFFFFF"/>
              </a:solidFill>
              <a:latin typeface="Times New Roman"/>
            </a:endParaRPr>
          </a:p>
        </p:txBody>
      </p:sp>
      <p:sp>
        <p:nvSpPr>
          <p:cNvPr id="607238" name="Rectangle 6"/>
          <p:cNvSpPr>
            <a:spLocks noGrp="1" noChangeArrowheads="1"/>
          </p:cNvSpPr>
          <p:nvPr>
            <p:ph type="sldNum" sz="quarter" idx="4"/>
          </p:nvPr>
        </p:nvSpPr>
        <p:spPr bwMode="auto">
          <a:xfrm>
            <a:off x="6858000" y="64008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eaLnBrk="0" hangingPunct="0">
              <a:defRPr sz="1400" dirty="0">
                <a:solidFill>
                  <a:schemeClr val="bg1"/>
                </a:solidFill>
                <a:latin typeface="+mn-lt"/>
                <a:ea typeface="Arial" pitchFamily="-111" charset="0"/>
                <a:cs typeface="Arial" pitchFamily="-111" charset="0"/>
                <a:sym typeface="Arial" pitchFamily="-111" charset="0"/>
              </a:defRPr>
            </a:lvl1pPr>
          </a:lstStyle>
          <a:p>
            <a:pPr>
              <a:defRPr/>
            </a:pPr>
            <a:endParaRPr lang="en-US">
              <a:solidFill>
                <a:srgbClr val="FFFFFF"/>
              </a:solidFill>
              <a:latin typeface="Times New Roman"/>
            </a:endParaRPr>
          </a:p>
          <a:p>
            <a:pPr>
              <a:defRPr/>
            </a:pPr>
            <a:fld id="{E43D2E64-34AF-BB41-AF47-11128BAD01FC}" type="slidenum">
              <a:rPr lang="en-US">
                <a:solidFill>
                  <a:srgbClr val="FFFFFF"/>
                </a:solidFill>
                <a:latin typeface="Times New Roman"/>
              </a:rPr>
              <a:pPr>
                <a:defRPr/>
              </a:pPr>
              <a:t>‹#›</a:t>
            </a:fld>
            <a:endParaRPr lang="en-US">
              <a:solidFill>
                <a:srgbClr val="FFFFFF"/>
              </a:solidFill>
              <a:latin typeface="Times New Roman"/>
            </a:endParaRPr>
          </a:p>
        </p:txBody>
      </p:sp>
    </p:spTree>
  </p:cSld>
  <p:clrMap bg1="lt1" tx1="dk1" bg2="lt2" tx2="dk2" accent1="accent1" accent2="accent2" accent3="accent3" accent4="accent4" accent5="accent5" accent6="accent6" hlink="hlink" folHlink="folHlink"/>
  <p:sldLayoutIdLst>
    <p:sldLayoutId id="2147488605" r:id="rId1"/>
    <p:sldLayoutId id="2147488606" r:id="rId2"/>
    <p:sldLayoutId id="2147488607" r:id="rId3"/>
    <p:sldLayoutId id="2147488608" r:id="rId4"/>
    <p:sldLayoutId id="2147488609" r:id="rId5"/>
    <p:sldLayoutId id="2147488610" r:id="rId6"/>
    <p:sldLayoutId id="2147488611" r:id="rId7"/>
    <p:sldLayoutId id="2147488612" r:id="rId8"/>
    <p:sldLayoutId id="2147488613" r:id="rId9"/>
    <p:sldLayoutId id="2147488614" r:id="rId10"/>
    <p:sldLayoutId id="2147488615" r:id="rId11"/>
  </p:sldLayoutIdLst>
  <p:hf hdr="0" ftr="0" dt="0"/>
  <p:txStyles>
    <p:titleStyle>
      <a:lvl1pPr algn="ctr" rtl="0" eaLnBrk="0" fontAlgn="base" hangingPunct="0">
        <a:spcBef>
          <a:spcPct val="0"/>
        </a:spcBef>
        <a:spcAft>
          <a:spcPct val="0"/>
        </a:spcAft>
        <a:defRPr sz="4000">
          <a:solidFill>
            <a:srgbClr val="FFFF00"/>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rgbClr val="FFFF00"/>
          </a:solidFill>
          <a:latin typeface="Times New Roman" pitchFamily="-106" charset="0"/>
          <a:ea typeface="ＭＳ Ｐゴシック" pitchFamily="-105" charset="-128"/>
          <a:cs typeface="ＭＳ Ｐゴシック" pitchFamily="-105" charset="-128"/>
        </a:defRPr>
      </a:lvl5pPr>
      <a:lvl6pPr marL="457106" algn="ctr" rtl="0" eaLnBrk="0" fontAlgn="base" hangingPunct="0">
        <a:spcBef>
          <a:spcPct val="0"/>
        </a:spcBef>
        <a:spcAft>
          <a:spcPct val="0"/>
        </a:spcAft>
        <a:defRPr sz="4000">
          <a:solidFill>
            <a:srgbClr val="FFFF00"/>
          </a:solidFill>
          <a:latin typeface="Times New Roman" pitchFamily="-106" charset="0"/>
        </a:defRPr>
      </a:lvl6pPr>
      <a:lvl7pPr marL="914212" algn="ctr" rtl="0" eaLnBrk="0" fontAlgn="base" hangingPunct="0">
        <a:spcBef>
          <a:spcPct val="0"/>
        </a:spcBef>
        <a:spcAft>
          <a:spcPct val="0"/>
        </a:spcAft>
        <a:defRPr sz="4000">
          <a:solidFill>
            <a:srgbClr val="FFFF00"/>
          </a:solidFill>
          <a:latin typeface="Times New Roman" pitchFamily="-106" charset="0"/>
        </a:defRPr>
      </a:lvl7pPr>
      <a:lvl8pPr marL="1371320" algn="ctr" rtl="0" eaLnBrk="0" fontAlgn="base" hangingPunct="0">
        <a:spcBef>
          <a:spcPct val="0"/>
        </a:spcBef>
        <a:spcAft>
          <a:spcPct val="0"/>
        </a:spcAft>
        <a:defRPr sz="4000">
          <a:solidFill>
            <a:srgbClr val="FFFF00"/>
          </a:solidFill>
          <a:latin typeface="Times New Roman" pitchFamily="-106" charset="0"/>
        </a:defRPr>
      </a:lvl8pPr>
      <a:lvl9pPr marL="1828426" algn="ctr" rtl="0" eaLnBrk="0" fontAlgn="base" hangingPunct="0">
        <a:spcBef>
          <a:spcPct val="0"/>
        </a:spcBef>
        <a:spcAft>
          <a:spcPct val="0"/>
        </a:spcAft>
        <a:defRPr sz="4000">
          <a:solidFill>
            <a:srgbClr val="FFFF00"/>
          </a:solidFill>
          <a:latin typeface="Times New Roman" pitchFamily="-106" charset="0"/>
        </a:defRPr>
      </a:lvl9pPr>
    </p:titleStyle>
    <p:bodyStyle>
      <a:lvl1pPr marL="341313" indent="-341313" algn="l" rtl="0" eaLnBrk="0" fontAlgn="base" hangingPunct="0">
        <a:spcBef>
          <a:spcPct val="20000"/>
        </a:spcBef>
        <a:spcAft>
          <a:spcPct val="0"/>
        </a:spcAft>
        <a:buClr>
          <a:schemeClr val="bg1"/>
        </a:buClr>
        <a:buChar char="•"/>
        <a:defRPr sz="2800">
          <a:solidFill>
            <a:schemeClr val="bg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rgbClr val="FFFF00"/>
        </a:buClr>
        <a:buChar char="•"/>
        <a:defRPr sz="2400">
          <a:solidFill>
            <a:srgbClr val="FFFF00"/>
          </a:solidFill>
          <a:latin typeface="+mn-lt"/>
          <a:ea typeface="ＭＳ Ｐゴシック" pitchFamily="-106" charset="-128"/>
        </a:defRPr>
      </a:lvl2pPr>
      <a:lvl3pPr marL="1141413" indent="-227013" algn="l" rtl="0" eaLnBrk="0" fontAlgn="base" hangingPunct="0">
        <a:spcBef>
          <a:spcPct val="20000"/>
        </a:spcBef>
        <a:spcAft>
          <a:spcPct val="0"/>
        </a:spcAft>
        <a:buClr>
          <a:srgbClr val="FFFF00"/>
        </a:buClr>
        <a:buChar char="•"/>
        <a:defRPr sz="2400">
          <a:solidFill>
            <a:srgbClr val="009999"/>
          </a:solidFill>
          <a:latin typeface="+mn-lt"/>
          <a:ea typeface="ＭＳ Ｐゴシック" pitchFamily="-106" charset="-128"/>
        </a:defRPr>
      </a:lvl3pPr>
      <a:lvl4pPr marL="1598613" indent="-227013"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4pPr>
      <a:lvl5pPr marL="2055813" indent="-227013"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5pPr>
      <a:lvl6pPr marL="2514087"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6pPr>
      <a:lvl7pPr marL="2971192"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7pPr>
      <a:lvl8pPr marL="3428299"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8pPr>
      <a:lvl9pPr marL="3885404" indent="-228552" algn="l" rtl="0" eaLnBrk="0" fontAlgn="base" hangingPunct="0">
        <a:spcBef>
          <a:spcPct val="20000"/>
        </a:spcBef>
        <a:spcAft>
          <a:spcPct val="0"/>
        </a:spcAft>
        <a:buClr>
          <a:srgbClr val="FFFF00"/>
        </a:buClr>
        <a:buChar char="•"/>
        <a:defRPr sz="2000">
          <a:solidFill>
            <a:srgbClr val="009999"/>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F3B3D"/>
        </a:solid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825500" y="6565901"/>
            <a:ext cx="939800" cy="266700"/>
          </a:xfrm>
          <a:prstGeom prst="rect">
            <a:avLst/>
          </a:prstGeom>
          <a:noFill/>
          <a:ln w="9525">
            <a:noFill/>
            <a:miter lim="800000"/>
            <a:headEnd/>
            <a:tailEnd/>
          </a:ln>
        </p:spPr>
        <p:txBody>
          <a:bodyPr lIns="0" tIns="0" rIns="40616" bIns="0">
            <a:prstTxWarp prst="textNoShape">
              <a:avLst/>
            </a:prstTxWarp>
          </a:bodyPr>
          <a:lstStyle/>
          <a:p>
            <a:pPr marL="39666">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652291" name="Rectangle 3"/>
          <p:cNvSpPr>
            <a:spLocks/>
          </p:cNvSpPr>
          <p:nvPr userDrawn="1"/>
        </p:nvSpPr>
        <p:spPr bwMode="auto">
          <a:xfrm>
            <a:off x="8458200" y="6400801"/>
            <a:ext cx="184150" cy="290513"/>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300" dirty="0">
              <a:solidFill>
                <a:srgbClr val="09E60A"/>
              </a:solidFill>
              <a:latin typeface="Times New Roman" pitchFamily="30" charset="0"/>
              <a:ea typeface="Osaka" pitchFamily="30" charset="-128"/>
              <a:cs typeface="Osaka" pitchFamily="30" charset="-128"/>
              <a:sym typeface="Arial" pitchFamily="30" charset="0"/>
            </a:endParaRPr>
          </a:p>
        </p:txBody>
      </p:sp>
      <p:sp>
        <p:nvSpPr>
          <p:cNvPr id="65229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1388" tIns="45694" rIns="91388" bIns="45694" anchor="ctr">
            <a:prstTxWarp prst="textNoShape">
              <a:avLst/>
            </a:prstTxWarp>
          </a:bodyPr>
          <a:lstStyle/>
          <a:p>
            <a:pPr marL="65051" indent="-39666" algn="ctr">
              <a:defRPr/>
            </a:pPr>
            <a:endParaRPr lang="en-US" sz="3600" dirty="0">
              <a:solidFill>
                <a:srgbClr val="F3FF1D"/>
              </a:solidFill>
              <a:latin typeface="Times New Roman" pitchFamily="30" charset="0"/>
              <a:ea typeface="Gill Sans" pitchFamily="30" charset="0"/>
              <a:cs typeface="Gill Sans" pitchFamily="30" charset="0"/>
              <a:sym typeface="Arial" pitchFamily="30" charset="0"/>
            </a:endParaRPr>
          </a:p>
        </p:txBody>
      </p:sp>
      <p:sp>
        <p:nvSpPr>
          <p:cNvPr id="652293" name="Rectangle 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388" tIns="45694" rIns="91388" bIns="45694"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174861FE-70C4-A34E-8B7A-7388F04E0F85}" type="slidenum">
              <a:rPr lang="en-US"/>
              <a:pPr>
                <a:defRPr/>
              </a:pPr>
              <a:t>‹#›</a:t>
            </a:fld>
            <a:endParaRPr lang="en-US"/>
          </a:p>
        </p:txBody>
      </p:sp>
      <p:sp>
        <p:nvSpPr>
          <p:cNvPr id="652295" name="Rectangle 7"/>
          <p:cNvSpPr>
            <a:spLocks/>
          </p:cNvSpPr>
          <p:nvPr userDrawn="1"/>
        </p:nvSpPr>
        <p:spPr bwMode="auto">
          <a:xfrm>
            <a:off x="3505206" y="6553200"/>
            <a:ext cx="184623" cy="308718"/>
          </a:xfrm>
          <a:prstGeom prst="rect">
            <a:avLst/>
          </a:prstGeom>
          <a:noFill/>
          <a:ln w="12700">
            <a:noFill/>
            <a:miter lim="800000"/>
            <a:headEnd/>
            <a:tailEnd/>
          </a:ln>
          <a:effectLst/>
        </p:spPr>
        <p:txBody>
          <a:bodyPr wrap="none" lIns="91388" tIns="45694" rIns="91388" bIns="4569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
        <p:nvSpPr>
          <p:cNvPr id="39943" name="Rectangle 8"/>
          <p:cNvSpPr>
            <a:spLocks noGrp="1" noChangeArrowheads="1"/>
          </p:cNvSpPr>
          <p:nvPr>
            <p:ph type="title"/>
          </p:nvPr>
        </p:nvSpPr>
        <p:spPr bwMode="auto">
          <a:xfrm>
            <a:off x="671520"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6678" r:id="rId1"/>
    <p:sldLayoutId id="2147486679" r:id="rId2"/>
    <p:sldLayoutId id="2147486680" r:id="rId3"/>
    <p:sldLayoutId id="2147486681" r:id="rId4"/>
    <p:sldLayoutId id="2147486682" r:id="rId5"/>
    <p:sldLayoutId id="2147486683" r:id="rId6"/>
    <p:sldLayoutId id="2147486684" r:id="rId7"/>
    <p:sldLayoutId id="2147486685" r:id="rId8"/>
    <p:sldLayoutId id="2147486686" r:id="rId9"/>
    <p:sldLayoutId id="2147486687" r:id="rId10"/>
    <p:sldLayoutId id="2147486688" r:id="rId11"/>
    <p:sldLayoutId id="2147486689" r:id="rId12"/>
  </p:sldLayoutIdLst>
  <p:transition xmlns:p14="http://schemas.microsoft.com/office/powerpoint/2010/main"/>
  <p:hf hdr="0" ftr="0" dt="0"/>
  <p:txStyles>
    <p:titleStyle>
      <a:lvl1pPr marL="63477" indent="-38086" algn="ctr" rtl="0" eaLnBrk="0" fontAlgn="base" hangingPunct="0">
        <a:spcBef>
          <a:spcPct val="0"/>
        </a:spcBef>
        <a:spcAft>
          <a:spcPct val="0"/>
        </a:spcAft>
        <a:defRPr sz="3600">
          <a:solidFill>
            <a:srgbClr val="F3FF1D"/>
          </a:solidFill>
          <a:latin typeface="+mj-lt"/>
          <a:ea typeface="+mj-ea"/>
          <a:cs typeface="+mj-cs"/>
        </a:defRPr>
      </a:lvl1pPr>
      <a:lvl2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477" indent="-38086"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199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8935"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5876"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2817" indent="-39666"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0866" indent="-341191" algn="l" rtl="0" eaLnBrk="0" fontAlgn="base" hangingPunct="0">
        <a:spcBef>
          <a:spcPts val="600"/>
        </a:spcBef>
        <a:spcAft>
          <a:spcPct val="0"/>
        </a:spcAft>
        <a:buClr>
          <a:srgbClr val="DCE502"/>
        </a:buClr>
        <a:buSzPct val="60000"/>
        <a:buFont typeface="Wingdings" pitchFamily="27" charset="2"/>
        <a:buChar char="n"/>
        <a:defRPr sz="2800">
          <a:solidFill>
            <a:schemeClr val="accent1"/>
          </a:solidFill>
          <a:latin typeface="+mn-lt"/>
          <a:ea typeface="+mn-ea"/>
          <a:cs typeface="+mn-cs"/>
          <a:sym typeface="Times New Roman" pitchFamily="27" charset="0"/>
        </a:defRPr>
      </a:lvl1pPr>
      <a:lvl2pPr marL="736336" indent="-285647" algn="l" rtl="0" eaLnBrk="0" fontAlgn="base" hangingPunct="0">
        <a:spcBef>
          <a:spcPts val="500"/>
        </a:spcBef>
        <a:spcAft>
          <a:spcPct val="0"/>
        </a:spcAft>
        <a:buSzPct val="55000"/>
        <a:buFont typeface="Wingdings" pitchFamily="27" charset="2"/>
        <a:buChar char="n"/>
        <a:defRPr sz="2400">
          <a:solidFill>
            <a:schemeClr val="accent1"/>
          </a:solidFill>
          <a:latin typeface="+mn-lt"/>
          <a:ea typeface="+mn-ea"/>
          <a:cs typeface="+mn-cs"/>
          <a:sym typeface="Times New Roman" pitchFamily="27" charset="0"/>
        </a:defRPr>
      </a:lvl2pPr>
      <a:lvl3pPr marL="1139419" indent="-231691" algn="l" rtl="0" eaLnBrk="0" fontAlgn="base" hangingPunct="0">
        <a:spcBef>
          <a:spcPts val="400"/>
        </a:spcBef>
        <a:spcAft>
          <a:spcPct val="0"/>
        </a:spcAft>
        <a:buSzPct val="50000"/>
        <a:buFont typeface="Wingdings" pitchFamily="27" charset="2"/>
        <a:buChar char="n"/>
        <a:defRPr>
          <a:solidFill>
            <a:schemeClr val="accent1"/>
          </a:solidFill>
          <a:latin typeface="+mn-lt"/>
          <a:ea typeface="+mn-ea"/>
          <a:cs typeface="+mn-cs"/>
          <a:sym typeface="Times New Roman" pitchFamily="27" charset="0"/>
        </a:defRPr>
      </a:lvl3pPr>
      <a:lvl4pPr marL="1582171" indent="-217411" algn="l" rtl="0" eaLnBrk="0" fontAlgn="base" hangingPunct="0">
        <a:spcBef>
          <a:spcPts val="300"/>
        </a:spcBef>
        <a:spcAft>
          <a:spcPct val="0"/>
        </a:spcAft>
        <a:buSzPct val="55000"/>
        <a:buFont typeface="Wingdings" pitchFamily="27" charset="2"/>
        <a:buChar char="n"/>
        <a:defRPr sz="1400">
          <a:solidFill>
            <a:schemeClr val="accent1"/>
          </a:solidFill>
          <a:latin typeface="+mn-lt"/>
          <a:ea typeface="+mn-ea"/>
          <a:cs typeface="+mn-cs"/>
          <a:sym typeface="Times New Roman" pitchFamily="27" charset="0"/>
        </a:defRPr>
      </a:lvl4pPr>
      <a:lvl5pPr marL="2045553" indent="-223755" algn="l" rtl="0" eaLnBrk="0" fontAlgn="base" hangingPunct="0">
        <a:spcBef>
          <a:spcPts val="300"/>
        </a:spcBef>
        <a:spcAft>
          <a:spcPct val="0"/>
        </a:spcAft>
        <a:buSzPct val="50000"/>
        <a:buFont typeface="Wingdings" pitchFamily="27" charset="2"/>
        <a:buChar char="n"/>
        <a:defRPr sz="1400">
          <a:solidFill>
            <a:schemeClr val="accent1"/>
          </a:solidFill>
          <a:latin typeface="+mn-lt"/>
          <a:ea typeface="+mn-ea"/>
          <a:cs typeface="+mn-cs"/>
          <a:sym typeface="Times New Roman" pitchFamily="27" charset="0"/>
        </a:defRPr>
      </a:lvl5pPr>
      <a:lvl6pPr marL="2503660"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6pPr>
      <a:lvl7pPr marL="2960599"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7pPr>
      <a:lvl8pPr marL="3417541"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8pPr>
      <a:lvl9pPr marL="3874482" indent="-225296"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9pPr>
    </p:bodyStyle>
    <p:otherStyle>
      <a:defPPr>
        <a:defRPr lang="en-US"/>
      </a:defPPr>
      <a:lvl1pPr marL="0" algn="l" defTabSz="456940" rtl="0" eaLnBrk="1" latinLnBrk="0" hangingPunct="1">
        <a:defRPr sz="1800" kern="1200">
          <a:solidFill>
            <a:schemeClr val="tx1"/>
          </a:solidFill>
          <a:latin typeface="+mn-lt"/>
          <a:ea typeface="+mn-ea"/>
          <a:cs typeface="+mn-cs"/>
        </a:defRPr>
      </a:lvl1pPr>
      <a:lvl2pPr marL="456940" algn="l" defTabSz="456940" rtl="0" eaLnBrk="1" latinLnBrk="0" hangingPunct="1">
        <a:defRPr sz="1800" kern="1200">
          <a:solidFill>
            <a:schemeClr val="tx1"/>
          </a:solidFill>
          <a:latin typeface="+mn-lt"/>
          <a:ea typeface="+mn-ea"/>
          <a:cs typeface="+mn-cs"/>
        </a:defRPr>
      </a:lvl2pPr>
      <a:lvl3pPr marL="913881" algn="l" defTabSz="456940" rtl="0" eaLnBrk="1" latinLnBrk="0" hangingPunct="1">
        <a:defRPr sz="1800" kern="1200">
          <a:solidFill>
            <a:schemeClr val="tx1"/>
          </a:solidFill>
          <a:latin typeface="+mn-lt"/>
          <a:ea typeface="+mn-ea"/>
          <a:cs typeface="+mn-cs"/>
        </a:defRPr>
      </a:lvl3pPr>
      <a:lvl4pPr marL="1370826" algn="l" defTabSz="456940" rtl="0" eaLnBrk="1" latinLnBrk="0" hangingPunct="1">
        <a:defRPr sz="1800" kern="1200">
          <a:solidFill>
            <a:schemeClr val="tx1"/>
          </a:solidFill>
          <a:latin typeface="+mn-lt"/>
          <a:ea typeface="+mn-ea"/>
          <a:cs typeface="+mn-cs"/>
        </a:defRPr>
      </a:lvl4pPr>
      <a:lvl5pPr marL="1827766" algn="l" defTabSz="456940" rtl="0" eaLnBrk="1" latinLnBrk="0" hangingPunct="1">
        <a:defRPr sz="1800" kern="1200">
          <a:solidFill>
            <a:schemeClr val="tx1"/>
          </a:solidFill>
          <a:latin typeface="+mn-lt"/>
          <a:ea typeface="+mn-ea"/>
          <a:cs typeface="+mn-cs"/>
        </a:defRPr>
      </a:lvl5pPr>
      <a:lvl6pPr marL="2284707" algn="l" defTabSz="456940" rtl="0" eaLnBrk="1" latinLnBrk="0" hangingPunct="1">
        <a:defRPr sz="1800" kern="1200">
          <a:solidFill>
            <a:schemeClr val="tx1"/>
          </a:solidFill>
          <a:latin typeface="+mn-lt"/>
          <a:ea typeface="+mn-ea"/>
          <a:cs typeface="+mn-cs"/>
        </a:defRPr>
      </a:lvl6pPr>
      <a:lvl7pPr marL="2741648" algn="l" defTabSz="456940" rtl="0" eaLnBrk="1" latinLnBrk="0" hangingPunct="1">
        <a:defRPr sz="1800" kern="1200">
          <a:solidFill>
            <a:schemeClr val="tx1"/>
          </a:solidFill>
          <a:latin typeface="+mn-lt"/>
          <a:ea typeface="+mn-ea"/>
          <a:cs typeface="+mn-cs"/>
        </a:defRPr>
      </a:lvl7pPr>
      <a:lvl8pPr marL="3198590" algn="l" defTabSz="456940" rtl="0" eaLnBrk="1" latinLnBrk="0" hangingPunct="1">
        <a:defRPr sz="1800" kern="1200">
          <a:solidFill>
            <a:schemeClr val="tx1"/>
          </a:solidFill>
          <a:latin typeface="+mn-lt"/>
          <a:ea typeface="+mn-ea"/>
          <a:cs typeface="+mn-cs"/>
        </a:defRPr>
      </a:lvl8pPr>
      <a:lvl9pPr marL="3655532" algn="l" defTabSz="45694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617" r:id="rId1"/>
    <p:sldLayoutId id="2147488618" r:id="rId2"/>
    <p:sldLayoutId id="2147488619" r:id="rId3"/>
    <p:sldLayoutId id="2147488620" r:id="rId4"/>
    <p:sldLayoutId id="2147488621" r:id="rId5"/>
    <p:sldLayoutId id="2147488622" r:id="rId6"/>
    <p:sldLayoutId id="2147488623" r:id="rId7"/>
    <p:sldLayoutId id="2147488624" r:id="rId8"/>
    <p:sldLayoutId id="2147488625" r:id="rId9"/>
    <p:sldLayoutId id="2147488626" r:id="rId10"/>
    <p:sldLayoutId id="2147488627" r:id="rId11"/>
    <p:sldLayoutId id="2147488628" r:id="rId12"/>
    <p:sldLayoutId id="2147488629" r:id="rId13"/>
    <p:sldLayoutId id="2147488630" r:id="rId14"/>
    <p:sldLayoutId id="2147488631" r:id="rId15"/>
    <p:sldLayoutId id="2147488632"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651" r:id="rId1"/>
    <p:sldLayoutId id="2147488652" r:id="rId2"/>
    <p:sldLayoutId id="2147488653" r:id="rId3"/>
    <p:sldLayoutId id="2147488654" r:id="rId4"/>
    <p:sldLayoutId id="2147488655" r:id="rId5"/>
    <p:sldLayoutId id="2147488656" r:id="rId6"/>
    <p:sldLayoutId id="2147488657" r:id="rId7"/>
    <p:sldLayoutId id="2147488658" r:id="rId8"/>
    <p:sldLayoutId id="2147488659" r:id="rId9"/>
    <p:sldLayoutId id="2147488660" r:id="rId10"/>
    <p:sldLayoutId id="2147488661" r:id="rId11"/>
    <p:sldLayoutId id="2147488662" r:id="rId12"/>
    <p:sldLayoutId id="2147488663" r:id="rId13"/>
    <p:sldLayoutId id="2147488664" r:id="rId14"/>
    <p:sldLayoutId id="2147488665" r:id="rId15"/>
    <p:sldLayoutId id="2147488666"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1" tIns="45711" rIns="91421" bIns="45711" numCol="1" anchor="ctr" anchorCtr="0" compatLnSpc="1">
            <a:prstTxWarp prst="textNoShape">
              <a:avLst/>
            </a:prstTxWarp>
          </a:bodyPr>
          <a:lstStyle/>
          <a:p>
            <a:pPr lvl="0"/>
            <a:r>
              <a:rPr lang="en-US"/>
              <a:t>Click to edit Master title style</a:t>
            </a:r>
          </a:p>
        </p:txBody>
      </p:sp>
      <p:sp>
        <p:nvSpPr>
          <p:cNvPr id="3768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1" tIns="45711" rIns="91421" bIns="45711" numCol="1" anchor="t" anchorCtr="0" compatLnSpc="1">
            <a:prstTxWarp prst="textNoShape">
              <a:avLst/>
            </a:prstTxWarp>
          </a:bodyPr>
          <a:lstStyle>
            <a:lvl1pPr algn="r" eaLnBrk="0" hangingPunct="0">
              <a:defRPr sz="1400">
                <a:solidFill>
                  <a:schemeClr val="tx1"/>
                </a:solidFill>
                <a:latin typeface="+mn-lt"/>
                <a:ea typeface="Arial" pitchFamily="-111" charset="0"/>
                <a:cs typeface="Arial" pitchFamily="-111" charset="0"/>
                <a:sym typeface="Arial" pitchFamily="-111" charset="0"/>
              </a:defRPr>
            </a:lvl1pPr>
          </a:lstStyle>
          <a:p>
            <a:pPr>
              <a:defRPr/>
            </a:pPr>
            <a:endParaRPr lang="en-US">
              <a:solidFill>
                <a:srgbClr val="000000"/>
              </a:solidFill>
              <a:latin typeface="Times"/>
            </a:endParaRPr>
          </a:p>
          <a:p>
            <a:pPr>
              <a:defRPr/>
            </a:pPr>
            <a:fld id="{C7B6BAC5-DABD-A341-8750-76208AD52DB0}"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7975"/>
          </a:xfrm>
          <a:prstGeom prst="rect">
            <a:avLst/>
          </a:prstGeom>
          <a:noFill/>
          <a:ln w="12700">
            <a:noFill/>
            <a:miter lim="800000"/>
            <a:headEnd/>
            <a:tailEnd/>
          </a:ln>
          <a:effectLst/>
        </p:spPr>
        <p:txBody>
          <a:bodyPr wrap="none" lIns="91421" tIns="45711" rIns="91421" bIns="45711">
            <a:prstTxWarp prst="textNoShape">
              <a:avLst/>
            </a:prstTxWarp>
            <a:spAutoFit/>
          </a:bodyPr>
          <a:lstStyle/>
          <a:p>
            <a:pPr>
              <a:defRPr/>
            </a:pPr>
            <a:endParaRPr lang="en-US" sz="1400" dirty="0">
              <a:solidFill>
                <a:srgbClr val="09E60A"/>
              </a:solidFill>
              <a:latin typeface="Times New Roman" pitchFamily="-106" charset="0"/>
              <a:ea typeface="Arial" pitchFamily="-111" charset="0"/>
              <a:cs typeface="Arial" pitchFamily="-111" charset="0"/>
              <a:sym typeface="Arial" pitchFamily="-111" charset="0"/>
            </a:endParaRPr>
          </a:p>
        </p:txBody>
      </p:sp>
    </p:spTree>
  </p:cSld>
  <p:clrMap bg1="lt1" tx1="dk1" bg2="lt2" tx2="dk2" accent1="accent1" accent2="accent2" accent3="accent3" accent4="accent4" accent5="accent5" accent6="accent6" hlink="hlink" folHlink="folHlink"/>
  <p:sldLayoutIdLst>
    <p:sldLayoutId id="2147488668" r:id="rId1"/>
    <p:sldLayoutId id="2147488669" r:id="rId2"/>
    <p:sldLayoutId id="2147488670" r:id="rId3"/>
    <p:sldLayoutId id="2147488671" r:id="rId4"/>
    <p:sldLayoutId id="2147488672" r:id="rId5"/>
    <p:sldLayoutId id="2147488673" r:id="rId6"/>
    <p:sldLayoutId id="2147488674" r:id="rId7"/>
    <p:sldLayoutId id="2147488675" r:id="rId8"/>
    <p:sldLayoutId id="2147488676" r:id="rId9"/>
    <p:sldLayoutId id="2147488677" r:id="rId10"/>
    <p:sldLayoutId id="2147488678"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charset="-128"/>
          <a:cs typeface="ＭＳ Ｐゴシック"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4087" indent="-228552" algn="l" rtl="0" fontAlgn="base">
        <a:spcBef>
          <a:spcPct val="20000"/>
        </a:spcBef>
        <a:spcAft>
          <a:spcPct val="0"/>
        </a:spcAft>
        <a:buChar char="»"/>
        <a:defRPr sz="2000">
          <a:solidFill>
            <a:schemeClr val="bg1"/>
          </a:solidFill>
          <a:latin typeface="+mn-lt"/>
          <a:ea typeface="ＭＳ Ｐゴシック" pitchFamily="-106" charset="-128"/>
        </a:defRPr>
      </a:lvl6pPr>
      <a:lvl7pPr marL="2971192" indent="-228552" algn="l" rtl="0" fontAlgn="base">
        <a:spcBef>
          <a:spcPct val="20000"/>
        </a:spcBef>
        <a:spcAft>
          <a:spcPct val="0"/>
        </a:spcAft>
        <a:buChar char="»"/>
        <a:defRPr sz="2000">
          <a:solidFill>
            <a:schemeClr val="bg1"/>
          </a:solidFill>
          <a:latin typeface="+mn-lt"/>
          <a:ea typeface="ＭＳ Ｐゴシック" pitchFamily="-106" charset="-128"/>
        </a:defRPr>
      </a:lvl7pPr>
      <a:lvl8pPr marL="3428299" indent="-228552" algn="l" rtl="0" fontAlgn="base">
        <a:spcBef>
          <a:spcPct val="20000"/>
        </a:spcBef>
        <a:spcAft>
          <a:spcPct val="0"/>
        </a:spcAft>
        <a:buChar char="»"/>
        <a:defRPr sz="2000">
          <a:solidFill>
            <a:schemeClr val="bg1"/>
          </a:solidFill>
          <a:latin typeface="+mn-lt"/>
          <a:ea typeface="ＭＳ Ｐゴシック" pitchFamily="-106" charset="-128"/>
        </a:defRPr>
      </a:lvl8pPr>
      <a:lvl9pPr marL="3885404" indent="-228552"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697" r:id="rId1"/>
    <p:sldLayoutId id="2147488698" r:id="rId2"/>
    <p:sldLayoutId id="2147488699" r:id="rId3"/>
    <p:sldLayoutId id="2147488700" r:id="rId4"/>
    <p:sldLayoutId id="2147488701" r:id="rId5"/>
    <p:sldLayoutId id="2147488702" r:id="rId6"/>
    <p:sldLayoutId id="2147488703" r:id="rId7"/>
    <p:sldLayoutId id="2147488704" r:id="rId8"/>
    <p:sldLayoutId id="2147488705" r:id="rId9"/>
    <p:sldLayoutId id="2147488706" r:id="rId10"/>
    <p:sldLayoutId id="2147488707" r:id="rId11"/>
    <p:sldLayoutId id="2147488708" r:id="rId12"/>
    <p:sldLayoutId id="2147488709" r:id="rId13"/>
    <p:sldLayoutId id="2147488710" r:id="rId14"/>
    <p:sldLayoutId id="2147488711" r:id="rId15"/>
    <p:sldLayoutId id="2147488712"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726" r:id="rId1"/>
    <p:sldLayoutId id="2147488727" r:id="rId2"/>
    <p:sldLayoutId id="2147488728" r:id="rId3"/>
    <p:sldLayoutId id="2147488729" r:id="rId4"/>
    <p:sldLayoutId id="2147488730" r:id="rId5"/>
    <p:sldLayoutId id="2147488731" r:id="rId6"/>
    <p:sldLayoutId id="2147488732" r:id="rId7"/>
    <p:sldLayoutId id="2147488733" r:id="rId8"/>
    <p:sldLayoutId id="2147488734" r:id="rId9"/>
    <p:sldLayoutId id="2147488735" r:id="rId10"/>
    <p:sldLayoutId id="2147488736" r:id="rId11"/>
    <p:sldLayoutId id="2147488737" r:id="rId12"/>
    <p:sldLayoutId id="2147488738" r:id="rId13"/>
    <p:sldLayoutId id="2147488739" r:id="rId14"/>
    <p:sldLayoutId id="2147488740" r:id="rId15"/>
    <p:sldLayoutId id="2147488741"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743" r:id="rId1"/>
    <p:sldLayoutId id="2147488744" r:id="rId2"/>
    <p:sldLayoutId id="2147488745" r:id="rId3"/>
    <p:sldLayoutId id="2147488746" r:id="rId4"/>
    <p:sldLayoutId id="2147488747" r:id="rId5"/>
    <p:sldLayoutId id="2147488748" r:id="rId6"/>
    <p:sldLayoutId id="2147488749" r:id="rId7"/>
    <p:sldLayoutId id="2147488750" r:id="rId8"/>
    <p:sldLayoutId id="2147488751" r:id="rId9"/>
    <p:sldLayoutId id="2147488752" r:id="rId10"/>
    <p:sldLayoutId id="2147488753" r:id="rId11"/>
    <p:sldLayoutId id="2147488754" r:id="rId12"/>
    <p:sldLayoutId id="2147488755" r:id="rId13"/>
    <p:sldLayoutId id="2147488756" r:id="rId14"/>
    <p:sldLayoutId id="2147488757" r:id="rId15"/>
    <p:sldLayoutId id="2147488758"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760" r:id="rId1"/>
    <p:sldLayoutId id="2147488761" r:id="rId2"/>
    <p:sldLayoutId id="2147488762" r:id="rId3"/>
    <p:sldLayoutId id="2147488763" r:id="rId4"/>
    <p:sldLayoutId id="2147488764" r:id="rId5"/>
    <p:sldLayoutId id="2147488765" r:id="rId6"/>
    <p:sldLayoutId id="2147488766" r:id="rId7"/>
    <p:sldLayoutId id="2147488767" r:id="rId8"/>
    <p:sldLayoutId id="2147488768" r:id="rId9"/>
    <p:sldLayoutId id="2147488769" r:id="rId10"/>
    <p:sldLayoutId id="2147488770" r:id="rId11"/>
    <p:sldLayoutId id="2147488771" r:id="rId12"/>
    <p:sldLayoutId id="2147488772" r:id="rId13"/>
    <p:sldLayoutId id="2147488773" r:id="rId14"/>
    <p:sldLayoutId id="2147488774" r:id="rId15"/>
    <p:sldLayoutId id="2147488775"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accent4">
            <a:lumMod val="95000"/>
            <a:lumOff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pitchFamily="-111" charset="0"/>
                <a:ea typeface="Arial" pitchFamily="-111" charset="0"/>
                <a:cs typeface="Arial" pitchFamily="-111" charset="0"/>
                <a:sym typeface="Arial" pitchFamily="-111" charset="0"/>
              </a:defRPr>
            </a:lvl1pPr>
          </a:lstStyle>
          <a:p>
            <a:pPr>
              <a:defRPr/>
            </a:pPr>
            <a:endParaRPr lang="en-US">
              <a:solidFill>
                <a:srgbClr val="000000"/>
              </a:solidFill>
            </a:endParaRPr>
          </a:p>
          <a:p>
            <a:pPr>
              <a:defRPr/>
            </a:pPr>
            <a:fld id="{86114DDE-E02C-4346-980C-25533316D496}" type="slidenum">
              <a:rPr lang="en-US">
                <a:solidFill>
                  <a:srgbClr val="000000"/>
                </a:solidFill>
              </a:rPr>
              <a:pPr>
                <a:defRPr/>
              </a:pPr>
              <a:t>‹#›</a:t>
            </a:fld>
            <a:endParaRPr lang="en-US">
              <a:solidFill>
                <a:srgbClr val="000000"/>
              </a:solidFill>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a:prstTxWarp prst="textNoShape">
              <a:avLst/>
            </a:prstTxWarp>
            <a:spAutoFit/>
          </a:bodyPr>
          <a:lstStyle/>
          <a:p>
            <a:pPr>
              <a:defRPr/>
            </a:pPr>
            <a:endParaRPr lang="en-US" sz="1400">
              <a:solidFill>
                <a:srgbClr val="09E60A"/>
              </a:solidFill>
              <a:latin typeface="Times New Roman" pitchFamily="-111" charset="0"/>
              <a:ea typeface="Arial" pitchFamily="-111" charset="0"/>
              <a:cs typeface="Arial" pitchFamily="-111" charset="0"/>
              <a:sym typeface="Arial" pitchFamily="-111" charset="0"/>
            </a:endParaRPr>
          </a:p>
        </p:txBody>
      </p:sp>
    </p:spTree>
  </p:cSld>
  <p:clrMap bg1="lt1" tx1="dk1" bg2="lt2" tx2="dk2" accent1="accent1" accent2="accent2" accent3="accent3" accent4="accent4" accent5="accent5" accent6="accent6" hlink="hlink" folHlink="folHlink"/>
  <p:sldLayoutIdLst>
    <p:sldLayoutId id="2147488777" r:id="rId1"/>
    <p:sldLayoutId id="2147488778" r:id="rId2"/>
    <p:sldLayoutId id="2147488779" r:id="rId3"/>
    <p:sldLayoutId id="2147488780" r:id="rId4"/>
    <p:sldLayoutId id="2147488781" r:id="rId5"/>
    <p:sldLayoutId id="2147488782" r:id="rId6"/>
    <p:sldLayoutId id="2147488783" r:id="rId7"/>
    <p:sldLayoutId id="2147488784" r:id="rId8"/>
    <p:sldLayoutId id="2147488785" r:id="rId9"/>
    <p:sldLayoutId id="2147488786" r:id="rId10"/>
    <p:sldLayoutId id="2147488787"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FF00"/>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rgbClr val="FFFF00"/>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rgbClr val="FFFF00"/>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rgbClr val="FFFF00"/>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rgbClr val="FFFF00"/>
          </a:solidFill>
          <a:latin typeface="Times" charset="0"/>
        </a:defRPr>
      </a:lvl6pPr>
      <a:lvl7pPr marL="914400" algn="ctr" rtl="0" fontAlgn="base">
        <a:spcBef>
          <a:spcPct val="0"/>
        </a:spcBef>
        <a:spcAft>
          <a:spcPct val="0"/>
        </a:spcAft>
        <a:defRPr sz="4400">
          <a:solidFill>
            <a:srgbClr val="FFFF00"/>
          </a:solidFill>
          <a:latin typeface="Times" charset="0"/>
        </a:defRPr>
      </a:lvl7pPr>
      <a:lvl8pPr marL="1371600" algn="ctr" rtl="0" fontAlgn="base">
        <a:spcBef>
          <a:spcPct val="0"/>
        </a:spcBef>
        <a:spcAft>
          <a:spcPct val="0"/>
        </a:spcAft>
        <a:defRPr sz="4400">
          <a:solidFill>
            <a:srgbClr val="FFFF00"/>
          </a:solidFill>
          <a:latin typeface="Times" charset="0"/>
        </a:defRPr>
      </a:lvl8pPr>
      <a:lvl9pPr marL="1828800" algn="ctr" rtl="0" fontAlgn="base">
        <a:spcBef>
          <a:spcPct val="0"/>
        </a:spcBef>
        <a:spcAft>
          <a:spcPct val="0"/>
        </a:spcAft>
        <a:defRPr sz="4400">
          <a:solidFill>
            <a:srgbClr val="FFFF00"/>
          </a:solidFill>
          <a:latin typeface="Times"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 id="2147488800" r:id="rId12"/>
    <p:sldLayoutId id="2147488801" r:id="rId13"/>
    <p:sldLayoutId id="2147488802" r:id="rId14"/>
    <p:sldLayoutId id="2147488803" r:id="rId15"/>
    <p:sldLayoutId id="2147488804"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 id="2147488819" r:id="rId14"/>
    <p:sldLayoutId id="2147488820" r:id="rId15"/>
    <p:sldLayoutId id="2147488821"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4F5E33B8-D56F-0946-8F90-9B98D495CA27}" type="slidenum">
              <a:rPr lang="en-US"/>
              <a:pPr>
                <a:defRPr/>
              </a:pPr>
              <a:t>‹#›</a:t>
            </a:fld>
            <a:endParaRPr lang="en-US"/>
          </a:p>
        </p:txBody>
      </p:sp>
      <p:sp>
        <p:nvSpPr>
          <p:cNvPr id="82959" name="Rectangle 15"/>
          <p:cNvSpPr>
            <a:spLocks/>
          </p:cNvSpPr>
          <p:nvPr userDrawn="1"/>
        </p:nvSpPr>
        <p:spPr bwMode="auto">
          <a:xfrm>
            <a:off x="3513140" y="6553207"/>
            <a:ext cx="184663" cy="308737"/>
          </a:xfrm>
          <a:prstGeom prst="rect">
            <a:avLst/>
          </a:prstGeom>
          <a:noFill/>
          <a:ln w="12700">
            <a:noFill/>
            <a:miter lim="800000"/>
            <a:headEnd/>
            <a:tailEnd/>
          </a:ln>
          <a:effectLst/>
        </p:spPr>
        <p:txBody>
          <a:bodyPr wrap="none" lIns="91407" tIns="45704" rIns="91407" bIns="45704">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pic>
        <p:nvPicPr>
          <p:cNvPr id="169990" name="Picture 18" descr="DES-Logo-cropped"/>
          <p:cNvPicPr>
            <a:picLocks noChangeAspect="1" noChangeArrowheads="1"/>
          </p:cNvPicPr>
          <p:nvPr userDrawn="1"/>
        </p:nvPicPr>
        <p:blipFill>
          <a:blip r:embed="rId14"/>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 id="2147486800" r:id="rId12"/>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5pPr>
      <a:lvl6pPr marL="457035" algn="ctr" rtl="0" fontAlgn="base">
        <a:spcBef>
          <a:spcPct val="0"/>
        </a:spcBef>
        <a:spcAft>
          <a:spcPct val="0"/>
        </a:spcAft>
        <a:defRPr sz="4400">
          <a:solidFill>
            <a:srgbClr val="FFFF00"/>
          </a:solidFill>
          <a:latin typeface="Times" charset="0"/>
        </a:defRPr>
      </a:lvl6pPr>
      <a:lvl7pPr marL="914071" algn="ctr" rtl="0" fontAlgn="base">
        <a:spcBef>
          <a:spcPct val="0"/>
        </a:spcBef>
        <a:spcAft>
          <a:spcPct val="0"/>
        </a:spcAft>
        <a:defRPr sz="4400">
          <a:solidFill>
            <a:srgbClr val="FFFF00"/>
          </a:solidFill>
          <a:latin typeface="Times" charset="0"/>
        </a:defRPr>
      </a:lvl7pPr>
      <a:lvl8pPr marL="1371110" algn="ctr" rtl="0" fontAlgn="base">
        <a:spcBef>
          <a:spcPct val="0"/>
        </a:spcBef>
        <a:spcAft>
          <a:spcPct val="0"/>
        </a:spcAft>
        <a:defRPr sz="4400">
          <a:solidFill>
            <a:srgbClr val="FFFF00"/>
          </a:solidFill>
          <a:latin typeface="Times" charset="0"/>
        </a:defRPr>
      </a:lvl8pPr>
      <a:lvl9pPr marL="1828146" algn="ctr" rtl="0" fontAlgn="base">
        <a:spcBef>
          <a:spcPct val="0"/>
        </a:spcBef>
        <a:spcAft>
          <a:spcPct val="0"/>
        </a:spcAft>
        <a:defRPr sz="4400">
          <a:solidFill>
            <a:srgbClr val="FFFF00"/>
          </a:solidFill>
          <a:latin typeface="Times" charset="0"/>
        </a:defRPr>
      </a:lvl9pPr>
    </p:titleStyle>
    <p:bodyStyle>
      <a:lvl1pPr marL="342778" indent="-342778" algn="l" rtl="0" eaLnBrk="0" fontAlgn="base" hangingPunct="0">
        <a:spcBef>
          <a:spcPct val="20000"/>
        </a:spcBef>
        <a:spcAft>
          <a:spcPct val="0"/>
        </a:spcAft>
        <a:buChar char="•"/>
        <a:defRPr sz="3200">
          <a:solidFill>
            <a:schemeClr val="bg1"/>
          </a:solidFill>
          <a:latin typeface="+mn-lt"/>
          <a:ea typeface="ＭＳ Ｐゴシック" pitchFamily="30" charset="-128"/>
          <a:cs typeface="ＭＳ Ｐゴシック" pitchFamily="30" charset="-128"/>
        </a:defRPr>
      </a:lvl1pPr>
      <a:lvl2pPr marL="742684" indent="-285647" algn="l" rtl="0" eaLnBrk="0" fontAlgn="base" hangingPunct="0">
        <a:spcBef>
          <a:spcPct val="20000"/>
        </a:spcBef>
        <a:spcAft>
          <a:spcPct val="0"/>
        </a:spcAft>
        <a:buChar char="–"/>
        <a:defRPr sz="2800">
          <a:solidFill>
            <a:schemeClr val="bg1"/>
          </a:solidFill>
          <a:latin typeface="+mn-lt"/>
          <a:ea typeface="ＭＳ Ｐゴシック" charset="-128"/>
        </a:defRPr>
      </a:lvl2pPr>
      <a:lvl3pPr marL="1142589" indent="-228517" algn="l" rtl="0" eaLnBrk="0" fontAlgn="base" hangingPunct="0">
        <a:spcBef>
          <a:spcPct val="20000"/>
        </a:spcBef>
        <a:spcAft>
          <a:spcPct val="0"/>
        </a:spcAft>
        <a:buChar char="•"/>
        <a:defRPr sz="2400">
          <a:solidFill>
            <a:schemeClr val="bg1"/>
          </a:solidFill>
          <a:latin typeface="+mn-lt"/>
          <a:ea typeface="ＭＳ Ｐゴシック" charset="-128"/>
        </a:defRPr>
      </a:lvl3pPr>
      <a:lvl4pPr marL="1599626" indent="-228517" algn="l" rtl="0" eaLnBrk="0" fontAlgn="base" hangingPunct="0">
        <a:spcBef>
          <a:spcPct val="20000"/>
        </a:spcBef>
        <a:spcAft>
          <a:spcPct val="0"/>
        </a:spcAft>
        <a:buChar char="–"/>
        <a:defRPr sz="2000">
          <a:solidFill>
            <a:schemeClr val="bg1"/>
          </a:solidFill>
          <a:latin typeface="+mn-lt"/>
          <a:ea typeface="ＭＳ Ｐゴシック" charset="-128"/>
        </a:defRPr>
      </a:lvl4pPr>
      <a:lvl5pPr marL="2056665" indent="-228517" algn="l" rtl="0" eaLnBrk="0" fontAlgn="base" hangingPunct="0">
        <a:spcBef>
          <a:spcPct val="20000"/>
        </a:spcBef>
        <a:spcAft>
          <a:spcPct val="0"/>
        </a:spcAft>
        <a:buChar char="»"/>
        <a:defRPr sz="2000">
          <a:solidFill>
            <a:schemeClr val="bg1"/>
          </a:solidFill>
          <a:latin typeface="+mn-lt"/>
          <a:ea typeface="ＭＳ Ｐゴシック" charset="-128"/>
        </a:defRPr>
      </a:lvl5pPr>
      <a:lvl6pPr marL="2513701" indent="-228517" algn="l" rtl="0" fontAlgn="base">
        <a:spcBef>
          <a:spcPct val="20000"/>
        </a:spcBef>
        <a:spcAft>
          <a:spcPct val="0"/>
        </a:spcAft>
        <a:buChar char="»"/>
        <a:defRPr sz="2000">
          <a:solidFill>
            <a:schemeClr val="bg1"/>
          </a:solidFill>
          <a:latin typeface="+mn-lt"/>
          <a:ea typeface="ＭＳ Ｐゴシック" charset="-128"/>
        </a:defRPr>
      </a:lvl6pPr>
      <a:lvl7pPr marL="2970736" indent="-228517" algn="l" rtl="0" fontAlgn="base">
        <a:spcBef>
          <a:spcPct val="20000"/>
        </a:spcBef>
        <a:spcAft>
          <a:spcPct val="0"/>
        </a:spcAft>
        <a:buChar char="»"/>
        <a:defRPr sz="2000">
          <a:solidFill>
            <a:schemeClr val="bg1"/>
          </a:solidFill>
          <a:latin typeface="+mn-lt"/>
          <a:ea typeface="ＭＳ Ｐゴシック" charset="-128"/>
        </a:defRPr>
      </a:lvl7pPr>
      <a:lvl8pPr marL="3427774" indent="-228517" algn="l" rtl="0" fontAlgn="base">
        <a:spcBef>
          <a:spcPct val="20000"/>
        </a:spcBef>
        <a:spcAft>
          <a:spcPct val="0"/>
        </a:spcAft>
        <a:buChar char="»"/>
        <a:defRPr sz="2000">
          <a:solidFill>
            <a:schemeClr val="bg1"/>
          </a:solidFill>
          <a:latin typeface="+mn-lt"/>
          <a:ea typeface="ＭＳ Ｐゴシック" charset="-128"/>
        </a:defRPr>
      </a:lvl8pPr>
      <a:lvl9pPr marL="3884807" indent="-228517"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solidFill>
                <a:srgbClr val="000000"/>
              </a:solidFill>
              <a:latin typeface="Times"/>
            </a:endParaRPr>
          </a:p>
          <a:p>
            <a:pPr>
              <a:defRPr/>
            </a:pPr>
            <a:fld id="{2FE08142-D342-6242-84FD-BF387ABC54B5}" type="slidenum">
              <a:rPr lang="en-US">
                <a:solidFill>
                  <a:srgbClr val="000000"/>
                </a:solidFill>
                <a:latin typeface="Times"/>
              </a:rPr>
              <a:pPr>
                <a:defRPr/>
              </a:pPr>
              <a:t>‹#›</a:t>
            </a:fld>
            <a:endParaRPr lang="en-US">
              <a:solidFill>
                <a:srgbClr val="000000"/>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823" r:id="rId1"/>
    <p:sldLayoutId id="2147488824" r:id="rId2"/>
    <p:sldLayoutId id="2147488825" r:id="rId3"/>
    <p:sldLayoutId id="2147488826" r:id="rId4"/>
    <p:sldLayoutId id="2147488827" r:id="rId5"/>
    <p:sldLayoutId id="2147488828" r:id="rId6"/>
    <p:sldLayoutId id="2147488829" r:id="rId7"/>
    <p:sldLayoutId id="2147488830" r:id="rId8"/>
    <p:sldLayoutId id="2147488831" r:id="rId9"/>
    <p:sldLayoutId id="2147488832" r:id="rId10"/>
    <p:sldLayoutId id="2147488833" r:id="rId11"/>
    <p:sldLayoutId id="2147488834" r:id="rId12"/>
    <p:sldLayoutId id="2147488835" r:id="rId13"/>
    <p:sldLayoutId id="2147488836" r:id="rId14"/>
    <p:sldLayoutId id="2147488837" r:id="rId15"/>
    <p:sldLayoutId id="2147488838"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152400" y="6248400"/>
            <a:ext cx="5334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dirty="0" smtClean="0">
              <a:solidFill>
                <a:srgbClr val="000000"/>
              </a:solidFill>
              <a:latin typeface="Times"/>
            </a:endParaRPr>
          </a:p>
          <a:p>
            <a:pPr>
              <a:defRPr/>
            </a:pPr>
            <a:fld id="{2FE08142-D342-6242-84FD-BF387ABC54B5}" type="slidenum">
              <a:rPr lang="en-US" smtClean="0">
                <a:solidFill>
                  <a:srgbClr val="FFFFFF"/>
                </a:solidFill>
                <a:latin typeface="Times"/>
              </a:rPr>
              <a:pPr>
                <a:defRPr/>
              </a:pPr>
              <a:t>‹#›</a:t>
            </a:fld>
            <a:endParaRPr lang="en-US" dirty="0">
              <a:solidFill>
                <a:srgbClr val="FFFFFF"/>
              </a:solidFill>
              <a:latin typeface="Times"/>
            </a:endParaRPr>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8840" r:id="rId1"/>
    <p:sldLayoutId id="2147488841" r:id="rId2"/>
    <p:sldLayoutId id="2147488842" r:id="rId3"/>
    <p:sldLayoutId id="2147488843" r:id="rId4"/>
    <p:sldLayoutId id="2147488844" r:id="rId5"/>
    <p:sldLayoutId id="2147488845" r:id="rId6"/>
    <p:sldLayoutId id="2147488846" r:id="rId7"/>
    <p:sldLayoutId id="2147488847" r:id="rId8"/>
    <p:sldLayoutId id="2147488848" r:id="rId9"/>
    <p:sldLayoutId id="2147488849" r:id="rId10"/>
    <p:sldLayoutId id="2147488850" r:id="rId11"/>
    <p:sldLayoutId id="2147488851" r:id="rId12"/>
    <p:sldLayoutId id="2147488852" r:id="rId13"/>
    <p:sldLayoutId id="2147488853" r:id="rId14"/>
    <p:sldLayoutId id="2147488854" r:id="rId15"/>
    <p:sldLayoutId id="2147488855" r:id="rId16"/>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D8DE2AB5-1696-6748-BAB2-634EC02DF5CA}" type="datetime1">
              <a:rPr lang="en-US"/>
              <a:pPr>
                <a:defRPr/>
              </a:pPr>
              <a:t>8/12/13</a:t>
            </a:fld>
            <a:endParaRPr lang="en-US"/>
          </a:p>
        </p:txBody>
      </p:sp>
      <p:sp>
        <p:nvSpPr>
          <p:cNvPr id="846853" name="Rectangle 5"/>
          <p:cNvSpPr>
            <a:spLocks noGrp="1" noChangeArrowheads="1"/>
          </p:cNvSpPr>
          <p:nvPr>
            <p:ph type="ftr" sz="quarter" idx="3"/>
          </p:nvPr>
        </p:nvSpPr>
        <p:spPr bwMode="auto">
          <a:xfrm>
            <a:off x="533401" y="563880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1" y="6305551"/>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97E0216D-E40A-B641-97FA-C4E414C14F63}" type="slidenum">
              <a:rPr lang="en-US"/>
              <a:pPr>
                <a:defRPr/>
              </a:pPr>
              <a:t>‹#›</a:t>
            </a:fld>
            <a:endParaRPr lang="en-US"/>
          </a:p>
        </p:txBody>
      </p:sp>
      <p:sp>
        <p:nvSpPr>
          <p:cNvPr id="846855" name="Line 7"/>
          <p:cNvSpPr>
            <a:spLocks noChangeShapeType="1"/>
          </p:cNvSpPr>
          <p:nvPr/>
        </p:nvSpPr>
        <p:spPr bwMode="auto">
          <a:xfrm>
            <a:off x="533401" y="1295400"/>
            <a:ext cx="8077200" cy="0"/>
          </a:xfrm>
          <a:prstGeom prst="line">
            <a:avLst/>
          </a:prstGeom>
          <a:noFill/>
          <a:ln w="28575">
            <a:solidFill>
              <a:schemeClr val="tx1"/>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sp>
        <p:nvSpPr>
          <p:cNvPr id="846856" name="Line 8"/>
          <p:cNvSpPr>
            <a:spLocks noChangeShapeType="1"/>
          </p:cNvSpPr>
          <p:nvPr/>
        </p:nvSpPr>
        <p:spPr bwMode="auto">
          <a:xfrm>
            <a:off x="533401" y="13716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sp>
        <p:nvSpPr>
          <p:cNvPr id="846857" name="Line 9"/>
          <p:cNvSpPr>
            <a:spLocks noChangeShapeType="1"/>
          </p:cNvSpPr>
          <p:nvPr/>
        </p:nvSpPr>
        <p:spPr bwMode="auto">
          <a:xfrm>
            <a:off x="533401" y="1219200"/>
            <a:ext cx="8077200" cy="0"/>
          </a:xfrm>
          <a:prstGeom prst="line">
            <a:avLst/>
          </a:prstGeom>
          <a:noFill/>
          <a:ln w="28575">
            <a:solidFill>
              <a:srgbClr val="FF0000"/>
            </a:solidFill>
            <a:round/>
            <a:headEnd/>
            <a:tailEnd/>
          </a:ln>
          <a:effectLst/>
        </p:spPr>
        <p:txBody>
          <a:bodyPr lIns="91407" tIns="45704" rIns="91407" bIns="45704">
            <a:prstTxWarp prst="textNoShape">
              <a:avLst/>
            </a:prstTxWarp>
          </a:bodyPr>
          <a:lstStyle/>
          <a:p>
            <a:pPr>
              <a:defRPr/>
            </a:pPr>
            <a:endParaRPr lang="en-US">
              <a:latin typeface="Arial" charset="0"/>
              <a:ea typeface="Arial" charset="0"/>
              <a:cs typeface="Arial" charset="0"/>
              <a:sym typeface="Arial" charset="0"/>
            </a:endParaRPr>
          </a:p>
        </p:txBody>
      </p:sp>
      <p:pic>
        <p:nvPicPr>
          <p:cNvPr id="183306" name="Picture 10" descr="DES-Logo-cropped"/>
          <p:cNvPicPr>
            <a:picLocks noChangeAspect="1" noChangeArrowheads="1"/>
          </p:cNvPicPr>
          <p:nvPr/>
        </p:nvPicPr>
        <p:blipFill>
          <a:blip r:embed="rId15"/>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20"/>
            <a:ext cx="184150" cy="274637"/>
          </a:xfrm>
          <a:prstGeom prst="rect">
            <a:avLst/>
          </a:prstGeom>
          <a:noFill/>
          <a:ln w="9525">
            <a:noFill/>
            <a:miter lim="800000"/>
            <a:headEnd/>
            <a:tailEnd/>
          </a:ln>
          <a:effectLst/>
        </p:spPr>
        <p:txBody>
          <a:bodyPr wrap="none" lIns="91407" tIns="45704" rIns="91407" bIns="45704">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995" r:id="rId13"/>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2pPr>
      <a:lvl3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3pPr>
      <a:lvl4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4pPr>
      <a:lvl5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30" charset="-128"/>
          <a:cs typeface="ＭＳ Ｐゴシック" pitchFamily="3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charset="-128"/>
        </a:defRPr>
      </a:lvl5pPr>
      <a:lvl6pPr marL="2513701" indent="-228517" algn="l" rtl="0" fontAlgn="base">
        <a:spcBef>
          <a:spcPct val="20000"/>
        </a:spcBef>
        <a:spcAft>
          <a:spcPct val="0"/>
        </a:spcAft>
        <a:buChar char="»"/>
        <a:defRPr sz="1400">
          <a:solidFill>
            <a:schemeClr val="tx1"/>
          </a:solidFill>
          <a:latin typeface="+mn-lt"/>
          <a:ea typeface="ＭＳ Ｐゴシック" charset="-128"/>
        </a:defRPr>
      </a:lvl6pPr>
      <a:lvl7pPr marL="2970736" indent="-228517" algn="l" rtl="0" fontAlgn="base">
        <a:spcBef>
          <a:spcPct val="20000"/>
        </a:spcBef>
        <a:spcAft>
          <a:spcPct val="0"/>
        </a:spcAft>
        <a:buChar char="»"/>
        <a:defRPr sz="1400">
          <a:solidFill>
            <a:schemeClr val="tx1"/>
          </a:solidFill>
          <a:latin typeface="+mn-lt"/>
          <a:ea typeface="ＭＳ Ｐゴシック" charset="-128"/>
        </a:defRPr>
      </a:lvl7pPr>
      <a:lvl8pPr marL="3427774" indent="-228517" algn="l" rtl="0" fontAlgn="base">
        <a:spcBef>
          <a:spcPct val="20000"/>
        </a:spcBef>
        <a:spcAft>
          <a:spcPct val="0"/>
        </a:spcAft>
        <a:buChar char="»"/>
        <a:defRPr sz="1400">
          <a:solidFill>
            <a:schemeClr val="tx1"/>
          </a:solidFill>
          <a:latin typeface="+mn-lt"/>
          <a:ea typeface="ＭＳ Ｐゴシック" charset="-128"/>
        </a:defRPr>
      </a:lvl8pPr>
      <a:lvl9pPr marL="3884807" indent="-228517"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298" tIns="45649" rIns="91298" bIns="45649" numCol="1" anchor="ctr" anchorCtr="0" compatLnSpc="1">
            <a:prstTxWarp prst="textNoShape">
              <a:avLst/>
            </a:prstTxWarp>
          </a:bodyPr>
          <a:lstStyle/>
          <a:p>
            <a:pPr lvl="0"/>
            <a:r>
              <a:rPr lang="en-US"/>
              <a:t>Click to edit Master title style</a:t>
            </a:r>
          </a:p>
        </p:txBody>
      </p:sp>
      <p:sp>
        <p:nvSpPr>
          <p:cNvPr id="197635" name="Rectangle 3"/>
          <p:cNvSpPr>
            <a:spLocks noGrp="1" noChangeArrowheads="1"/>
          </p:cNvSpPr>
          <p:nvPr>
            <p:ph type="body" idx="1"/>
          </p:nvPr>
        </p:nvSpPr>
        <p:spPr bwMode="auto">
          <a:xfrm>
            <a:off x="457200" y="1600207"/>
            <a:ext cx="8229600" cy="4525963"/>
          </a:xfrm>
          <a:prstGeom prst="rect">
            <a:avLst/>
          </a:prstGeom>
          <a:noFill/>
          <a:ln w="9525">
            <a:noFill/>
            <a:miter lim="800000"/>
            <a:headEnd/>
            <a:tailEnd/>
          </a:ln>
        </p:spPr>
        <p:txBody>
          <a:bodyPr vert="horz" wrap="square" lIns="91298" tIns="45649" rIns="91298" bIns="4564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1" y="6381750"/>
            <a:ext cx="80772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1" y="1295400"/>
            <a:ext cx="8077200" cy="0"/>
          </a:xfrm>
          <a:prstGeom prst="line">
            <a:avLst/>
          </a:prstGeom>
          <a:noFill/>
          <a:ln w="28575">
            <a:solidFill>
              <a:schemeClr val="tx1"/>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1" y="13716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1" y="1219200"/>
            <a:ext cx="8077200" cy="0"/>
          </a:xfrm>
          <a:prstGeom prst="line">
            <a:avLst/>
          </a:prstGeom>
          <a:noFill/>
          <a:ln w="28575">
            <a:solidFill>
              <a:srgbClr val="FF0000"/>
            </a:solidFill>
            <a:round/>
            <a:headEnd/>
            <a:tailEnd/>
          </a:ln>
          <a:effectLst/>
        </p:spPr>
        <p:txBody>
          <a:bodyPr lIns="91407" tIns="45704" rIns="91407" bIns="45704"/>
          <a:lstStyle/>
          <a:p>
            <a:pPr>
              <a:defRPr/>
            </a:pPr>
            <a:endParaRPr lang="en-US" dirty="0">
              <a:latin typeface="Arial" charset="0"/>
              <a:ea typeface="Arial" pitchFamily="-110" charset="0"/>
              <a:cs typeface="Arial" pitchFamily="-110" charset="0"/>
              <a:sym typeface="Arial" pitchFamily="-110" charset="0"/>
            </a:endParaRPr>
          </a:p>
        </p:txBody>
      </p:sp>
      <p:pic>
        <p:nvPicPr>
          <p:cNvPr id="197641"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1" y="6397626"/>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298" tIns="45649" rIns="91298" bIns="45649">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298" tIns="45649" rIns="91298" bIns="45649"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9CDAE69F-5131-E040-A87F-E461420094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035" algn="ctr" rtl="0" fontAlgn="base">
        <a:spcBef>
          <a:spcPct val="0"/>
        </a:spcBef>
        <a:spcAft>
          <a:spcPct val="0"/>
        </a:spcAft>
        <a:defRPr sz="3200">
          <a:solidFill>
            <a:schemeClr val="tx2"/>
          </a:solidFill>
          <a:latin typeface="Arial" charset="0"/>
        </a:defRPr>
      </a:lvl6pPr>
      <a:lvl7pPr marL="914071" algn="ctr" rtl="0" fontAlgn="base">
        <a:spcBef>
          <a:spcPct val="0"/>
        </a:spcBef>
        <a:spcAft>
          <a:spcPct val="0"/>
        </a:spcAft>
        <a:defRPr sz="3200">
          <a:solidFill>
            <a:schemeClr val="tx2"/>
          </a:solidFill>
          <a:latin typeface="Arial" charset="0"/>
        </a:defRPr>
      </a:lvl7pPr>
      <a:lvl8pPr marL="1371110" algn="ctr" rtl="0" fontAlgn="base">
        <a:spcBef>
          <a:spcPct val="0"/>
        </a:spcBef>
        <a:spcAft>
          <a:spcPct val="0"/>
        </a:spcAft>
        <a:defRPr sz="3200">
          <a:solidFill>
            <a:schemeClr val="tx2"/>
          </a:solidFill>
          <a:latin typeface="Arial" charset="0"/>
        </a:defRPr>
      </a:lvl8pPr>
      <a:lvl9pPr marL="1828146" algn="ctr" rtl="0" fontAlgn="base">
        <a:spcBef>
          <a:spcPct val="0"/>
        </a:spcBef>
        <a:spcAft>
          <a:spcPct val="0"/>
        </a:spcAft>
        <a:defRPr sz="3200">
          <a:solidFill>
            <a:schemeClr val="tx2"/>
          </a:solidFill>
          <a:latin typeface="Arial" charset="0"/>
        </a:defRPr>
      </a:lvl9pPr>
    </p:titleStyle>
    <p:bodyStyle>
      <a:lvl1pPr marL="342778" indent="-342778"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684" indent="-285647"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2589" indent="-228517"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599626" indent="-228517"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6665" indent="-228517"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3701" indent="-228517" algn="l" rtl="0" fontAlgn="base">
        <a:spcBef>
          <a:spcPct val="20000"/>
        </a:spcBef>
        <a:spcAft>
          <a:spcPct val="0"/>
        </a:spcAft>
        <a:buChar char="»"/>
        <a:defRPr sz="1400">
          <a:solidFill>
            <a:schemeClr val="tx1"/>
          </a:solidFill>
          <a:latin typeface="+mn-lt"/>
        </a:defRPr>
      </a:lvl6pPr>
      <a:lvl7pPr marL="2970736" indent="-228517" algn="l" rtl="0" fontAlgn="base">
        <a:spcBef>
          <a:spcPct val="20000"/>
        </a:spcBef>
        <a:spcAft>
          <a:spcPct val="0"/>
        </a:spcAft>
        <a:buChar char="»"/>
        <a:defRPr sz="1400">
          <a:solidFill>
            <a:schemeClr val="tx1"/>
          </a:solidFill>
          <a:latin typeface="+mn-lt"/>
        </a:defRPr>
      </a:lvl7pPr>
      <a:lvl8pPr marL="3427774" indent="-228517" algn="l" rtl="0" fontAlgn="base">
        <a:spcBef>
          <a:spcPct val="20000"/>
        </a:spcBef>
        <a:spcAft>
          <a:spcPct val="0"/>
        </a:spcAft>
        <a:buChar char="»"/>
        <a:defRPr sz="1400">
          <a:solidFill>
            <a:schemeClr val="tx1"/>
          </a:solidFill>
          <a:latin typeface="+mn-lt"/>
        </a:defRPr>
      </a:lvl8pPr>
      <a:lvl9pPr marL="3884807" indent="-228517"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071" rtl="0" eaLnBrk="1" latinLnBrk="0" hangingPunct="1">
        <a:defRPr sz="1800" kern="1200">
          <a:solidFill>
            <a:schemeClr val="tx1"/>
          </a:solidFill>
          <a:latin typeface="+mn-lt"/>
          <a:ea typeface="+mn-ea"/>
          <a:cs typeface="+mn-cs"/>
        </a:defRPr>
      </a:lvl1pPr>
      <a:lvl2pPr marL="457035" algn="l" defTabSz="914071" rtl="0" eaLnBrk="1" latinLnBrk="0" hangingPunct="1">
        <a:defRPr sz="1800" kern="1200">
          <a:solidFill>
            <a:schemeClr val="tx1"/>
          </a:solidFill>
          <a:latin typeface="+mn-lt"/>
          <a:ea typeface="+mn-ea"/>
          <a:cs typeface="+mn-cs"/>
        </a:defRPr>
      </a:lvl2pPr>
      <a:lvl3pPr marL="914071" algn="l" defTabSz="914071" rtl="0" eaLnBrk="1" latinLnBrk="0" hangingPunct="1">
        <a:defRPr sz="1800" kern="1200">
          <a:solidFill>
            <a:schemeClr val="tx1"/>
          </a:solidFill>
          <a:latin typeface="+mn-lt"/>
          <a:ea typeface="+mn-ea"/>
          <a:cs typeface="+mn-cs"/>
        </a:defRPr>
      </a:lvl3pPr>
      <a:lvl4pPr marL="1371110" algn="l" defTabSz="914071" rtl="0" eaLnBrk="1" latinLnBrk="0" hangingPunct="1">
        <a:defRPr sz="1800" kern="1200">
          <a:solidFill>
            <a:schemeClr val="tx1"/>
          </a:solidFill>
          <a:latin typeface="+mn-lt"/>
          <a:ea typeface="+mn-ea"/>
          <a:cs typeface="+mn-cs"/>
        </a:defRPr>
      </a:lvl4pPr>
      <a:lvl5pPr marL="1828146" algn="l" defTabSz="914071" rtl="0" eaLnBrk="1" latinLnBrk="0" hangingPunct="1">
        <a:defRPr sz="1800" kern="1200">
          <a:solidFill>
            <a:schemeClr val="tx1"/>
          </a:solidFill>
          <a:latin typeface="+mn-lt"/>
          <a:ea typeface="+mn-ea"/>
          <a:cs typeface="+mn-cs"/>
        </a:defRPr>
      </a:lvl5pPr>
      <a:lvl6pPr marL="2285181" algn="l" defTabSz="914071" rtl="0" eaLnBrk="1" latinLnBrk="0" hangingPunct="1">
        <a:defRPr sz="1800" kern="1200">
          <a:solidFill>
            <a:schemeClr val="tx1"/>
          </a:solidFill>
          <a:latin typeface="+mn-lt"/>
          <a:ea typeface="+mn-ea"/>
          <a:cs typeface="+mn-cs"/>
        </a:defRPr>
      </a:lvl6pPr>
      <a:lvl7pPr marL="2742219" algn="l" defTabSz="914071" rtl="0" eaLnBrk="1" latinLnBrk="0" hangingPunct="1">
        <a:defRPr sz="1800" kern="1200">
          <a:solidFill>
            <a:schemeClr val="tx1"/>
          </a:solidFill>
          <a:latin typeface="+mn-lt"/>
          <a:ea typeface="+mn-ea"/>
          <a:cs typeface="+mn-cs"/>
        </a:defRPr>
      </a:lvl7pPr>
      <a:lvl8pPr marL="3199252" algn="l" defTabSz="914071" rtl="0" eaLnBrk="1" latinLnBrk="0" hangingPunct="1">
        <a:defRPr sz="1800" kern="1200">
          <a:solidFill>
            <a:schemeClr val="tx1"/>
          </a:solidFill>
          <a:latin typeface="+mn-lt"/>
          <a:ea typeface="+mn-ea"/>
          <a:cs typeface="+mn-cs"/>
        </a:defRPr>
      </a:lvl8pPr>
      <a:lvl9pPr marL="3656291" algn="l" defTabSz="91407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533401" y="1295400"/>
            <a:ext cx="8077200" cy="1588"/>
          </a:xfrm>
          <a:prstGeom prst="line">
            <a:avLst/>
          </a:prstGeom>
          <a:noFill/>
          <a:ln w="28440">
            <a:solidFill>
              <a:srgbClr val="00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7" name="Line 3"/>
          <p:cNvSpPr>
            <a:spLocks noChangeShapeType="1"/>
          </p:cNvSpPr>
          <p:nvPr/>
        </p:nvSpPr>
        <p:spPr bwMode="auto">
          <a:xfrm>
            <a:off x="533401" y="1371600"/>
            <a:ext cx="8077200" cy="1588"/>
          </a:xfrm>
          <a:prstGeom prst="line">
            <a:avLst/>
          </a:prstGeom>
          <a:noFill/>
          <a:ln w="28440">
            <a:solidFill>
              <a:srgbClr val="FF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8" name="Line 4"/>
          <p:cNvSpPr>
            <a:spLocks noChangeShapeType="1"/>
          </p:cNvSpPr>
          <p:nvPr/>
        </p:nvSpPr>
        <p:spPr bwMode="auto">
          <a:xfrm>
            <a:off x="533401" y="1219200"/>
            <a:ext cx="8077200" cy="1588"/>
          </a:xfrm>
          <a:prstGeom prst="line">
            <a:avLst/>
          </a:prstGeom>
          <a:noFill/>
          <a:ln w="28440">
            <a:solidFill>
              <a:srgbClr val="FF0000"/>
            </a:solidFill>
            <a:round/>
            <a:headEnd/>
            <a:tailEnd/>
          </a:ln>
        </p:spPr>
        <p:txBody>
          <a:bodyPr lIns="91407" tIns="45704" rIns="91407" bIns="45704">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pic>
        <p:nvPicPr>
          <p:cNvPr id="210949" name="Picture 5"/>
          <p:cNvPicPr>
            <a:picLocks noChangeAspect="1" noChangeArrowheads="1"/>
          </p:cNvPicPr>
          <p:nvPr/>
        </p:nvPicPr>
        <p:blipFill>
          <a:blip r:embed="rId13"/>
          <a:srcRect/>
          <a:stretch>
            <a:fillRect/>
          </a:stretch>
        </p:blipFill>
        <p:spPr bwMode="auto">
          <a:xfrm>
            <a:off x="0" y="0"/>
            <a:ext cx="1200150" cy="1524000"/>
          </a:xfrm>
          <a:prstGeom prst="rect">
            <a:avLst/>
          </a:prstGeom>
          <a:noFill/>
          <a:ln w="9525">
            <a:noFill/>
            <a:miter lim="800000"/>
            <a:headEnd/>
            <a:tailEnd/>
          </a:ln>
        </p:spPr>
      </p:pic>
      <p:sp>
        <p:nvSpPr>
          <p:cNvPr id="210950" name="Rectangle 6"/>
          <p:cNvSpPr>
            <a:spLocks noGrp="1" noChangeArrowheads="1"/>
          </p:cNvSpPr>
          <p:nvPr>
            <p:ph type="title"/>
          </p:nvPr>
        </p:nvSpPr>
        <p:spPr bwMode="auto">
          <a:xfrm>
            <a:off x="457207" y="274645"/>
            <a:ext cx="8220075" cy="11334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10951" name="Rectangle 7"/>
          <p:cNvSpPr>
            <a:spLocks noGrp="1" noChangeArrowheads="1"/>
          </p:cNvSpPr>
          <p:nvPr>
            <p:ph type="body" idx="1"/>
          </p:nvPr>
        </p:nvSpPr>
        <p:spPr bwMode="auto">
          <a:xfrm>
            <a:off x="457200" y="1600200"/>
            <a:ext cx="8305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ChangeArrowheads="1"/>
          </p:cNvSpPr>
          <p:nvPr userDrawn="1"/>
        </p:nvSpPr>
        <p:spPr bwMode="auto">
          <a:xfrm>
            <a:off x="6934201" y="6477000"/>
            <a:ext cx="2133600" cy="323850"/>
          </a:xfrm>
          <a:prstGeom prst="rect">
            <a:avLst/>
          </a:prstGeom>
          <a:noFill/>
          <a:ln w="9525">
            <a:noFill/>
            <a:miter lim="800000"/>
            <a:headEnd/>
            <a:tailEnd/>
          </a:ln>
          <a:effectLst/>
        </p:spPr>
        <p:txBody>
          <a:bodyPr lIns="91298" tIns="45649" rIns="91298" bIns="45649">
            <a:prstTxWarp prst="textNoShape">
              <a:avLst/>
            </a:prstTxWarp>
          </a:bodyPr>
          <a:lstStyle/>
          <a:p>
            <a:pPr algn="r">
              <a:defRPr/>
            </a:pPr>
            <a:fld id="{2BD7273F-9B23-8F46-97A4-28A674468EBD}" type="slidenum">
              <a:rPr lang="en-US" sz="1400">
                <a:latin typeface="Arial" pitchFamily="-110" charset="0"/>
                <a:ea typeface="Arial" pitchFamily="-110" charset="0"/>
                <a:cs typeface="Arial" pitchFamily="-110" charset="0"/>
                <a:sym typeface="Arial" pitchFamily="-110" charset="0"/>
              </a:rPr>
              <a:pPr algn="r">
                <a:defRPr/>
              </a:pPr>
              <a:t>‹#›</a:t>
            </a:fld>
            <a:endParaRPr lang="en-US" sz="1400" dirty="0">
              <a:latin typeface="Arial" pitchFamily="-110"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mj-lt"/>
          <a:ea typeface="+mj-ea"/>
          <a:cs typeface="+mj-cs"/>
        </a:defRPr>
      </a:lvl1pPr>
      <a:lvl2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2pPr>
      <a:lvl3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3pPr>
      <a:lvl4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4pPr>
      <a:lvl5pPr algn="ctr" defTabSz="449102"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5pPr>
      <a:lvl6pPr marL="457035"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6pPr>
      <a:lvl7pPr marL="914071"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7pPr>
      <a:lvl8pPr marL="1371110"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8pPr>
      <a:lvl9pPr marL="1828146" algn="l" defTabSz="449102"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9pPr>
    </p:titleStyle>
    <p:bodyStyle>
      <a:lvl1pPr marL="333256" indent="-333256" algn="l" defTabSz="449102" rtl="0" eaLnBrk="0" fontAlgn="base" hangingPunct="0">
        <a:lnSpc>
          <a:spcPct val="97000"/>
        </a:lnSpc>
        <a:spcBef>
          <a:spcPts val="525"/>
        </a:spcBef>
        <a:spcAft>
          <a:spcPct val="0"/>
        </a:spcAft>
        <a:buClr>
          <a:srgbClr val="000000"/>
        </a:buClr>
        <a:buSzPct val="100000"/>
        <a:buFont typeface="Arial" pitchFamily="27" charset="0"/>
        <a:buChar char="•"/>
        <a:defRPr sz="2400">
          <a:solidFill>
            <a:srgbClr val="000000"/>
          </a:solidFill>
          <a:latin typeface="+mn-lt"/>
          <a:ea typeface="+mn-ea"/>
          <a:cs typeface="+mn-cs"/>
        </a:defRPr>
      </a:lvl1pPr>
      <a:lvl2pPr marL="733160" indent="-276127" algn="l" defTabSz="449102" rtl="0" eaLnBrk="0" fontAlgn="base" hangingPunct="0">
        <a:lnSpc>
          <a:spcPct val="97000"/>
        </a:lnSpc>
        <a:spcBef>
          <a:spcPts val="425"/>
        </a:spcBef>
        <a:spcAft>
          <a:spcPct val="0"/>
        </a:spcAft>
        <a:buClr>
          <a:srgbClr val="000000"/>
        </a:buClr>
        <a:buSzPct val="100000"/>
        <a:buFont typeface="Arial" pitchFamily="27" charset="0"/>
        <a:buChar char="–"/>
        <a:defRPr sz="2000">
          <a:solidFill>
            <a:srgbClr val="000000"/>
          </a:solidFill>
          <a:latin typeface="+mn-lt"/>
          <a:ea typeface="+mn-ea"/>
          <a:cs typeface="+mn-cs"/>
        </a:defRPr>
      </a:lvl2pPr>
      <a:lvl3pPr marL="1142589" indent="-228517" algn="l" defTabSz="449102" rtl="0" eaLnBrk="0" fontAlgn="base" hangingPunct="0">
        <a:lnSpc>
          <a:spcPct val="97000"/>
        </a:lnSpc>
        <a:spcBef>
          <a:spcPts val="375"/>
        </a:spcBef>
        <a:spcAft>
          <a:spcPct val="0"/>
        </a:spcAft>
        <a:buClr>
          <a:srgbClr val="000000"/>
        </a:buClr>
        <a:buSzPct val="100000"/>
        <a:buFont typeface="Arial" pitchFamily="27" charset="0"/>
        <a:buChar char="•"/>
        <a:defRPr>
          <a:solidFill>
            <a:srgbClr val="000000"/>
          </a:solidFill>
          <a:latin typeface="+mn-lt"/>
          <a:ea typeface="+mn-ea"/>
          <a:cs typeface="+mn-cs"/>
        </a:defRPr>
      </a:lvl3pPr>
      <a:lvl4pPr marL="1599626" indent="-228517" algn="l" defTabSz="449102" rtl="0" eaLnBrk="0" fontAlgn="base" hangingPunct="0">
        <a:lnSpc>
          <a:spcPct val="97000"/>
        </a:lnSpc>
        <a:spcBef>
          <a:spcPts val="325"/>
        </a:spcBef>
        <a:spcAft>
          <a:spcPct val="0"/>
        </a:spcAft>
        <a:buClr>
          <a:srgbClr val="000000"/>
        </a:buClr>
        <a:buSzPct val="100000"/>
        <a:buFont typeface="Arial" pitchFamily="27" charset="0"/>
        <a:buChar char="–"/>
        <a:defRPr sz="1600">
          <a:solidFill>
            <a:srgbClr val="000000"/>
          </a:solidFill>
          <a:latin typeface="+mn-lt"/>
          <a:ea typeface="+mn-ea"/>
          <a:cs typeface="+mn-cs"/>
        </a:defRPr>
      </a:lvl4pPr>
      <a:lvl5pPr marL="2056665" indent="-228517" algn="l" defTabSz="449102" rtl="0" eaLnBrk="0" fontAlgn="base" hangingPunct="0">
        <a:lnSpc>
          <a:spcPct val="97000"/>
        </a:lnSpc>
        <a:spcBef>
          <a:spcPts val="275"/>
        </a:spcBef>
        <a:spcAft>
          <a:spcPct val="0"/>
        </a:spcAft>
        <a:buClr>
          <a:srgbClr val="000000"/>
        </a:buClr>
        <a:buSzPct val="100000"/>
        <a:buFont typeface="Arial" pitchFamily="27" charset="0"/>
        <a:buChar char="»"/>
        <a:defRPr sz="1400">
          <a:solidFill>
            <a:srgbClr val="000000"/>
          </a:solidFill>
          <a:latin typeface="+mn-lt"/>
          <a:ea typeface="+mn-ea"/>
          <a:cs typeface="+mn-cs"/>
        </a:defRPr>
      </a:lvl5pPr>
      <a:lvl6pPr marL="2513701"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6pPr>
      <a:lvl7pPr marL="2970736"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7pPr>
      <a:lvl8pPr marL="3427774"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8pPr>
      <a:lvl9pPr marL="3884807" indent="-228517" algn="l" defTabSz="449102"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1.bin"/><Relationship Id="rId5" Type="http://schemas.openxmlformats.org/officeDocument/2006/relationships/image" Target="../media/image31.emf"/><Relationship Id="rId1" Type="http://schemas.openxmlformats.org/officeDocument/2006/relationships/vmlDrawing" Target="../drawings/vmlDrawing5.vml"/><Relationship Id="rId2" Type="http://schemas.openxmlformats.org/officeDocument/2006/relationships/slideLayout" Target="../slideLayouts/slideLayout68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7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2.bin"/><Relationship Id="rId5" Type="http://schemas.openxmlformats.org/officeDocument/2006/relationships/image" Target="../media/image34.emf"/><Relationship Id="rId6" Type="http://schemas.openxmlformats.org/officeDocument/2006/relationships/oleObject" Target="../embeddings/oleObject13.bin"/><Relationship Id="rId7" Type="http://schemas.openxmlformats.org/officeDocument/2006/relationships/image" Target="../media/image35.emf"/><Relationship Id="rId8" Type="http://schemas.openxmlformats.org/officeDocument/2006/relationships/oleObject" Target="../embeddings/oleObject14.bin"/><Relationship Id="rId9" Type="http://schemas.openxmlformats.org/officeDocument/2006/relationships/image" Target="../media/image36.emf"/><Relationship Id="rId1" Type="http://schemas.openxmlformats.org/officeDocument/2006/relationships/vmlDrawing" Target="../drawings/vmlDrawing6.vml"/><Relationship Id="rId2" Type="http://schemas.openxmlformats.org/officeDocument/2006/relationships/slideLayout" Target="../slideLayouts/slideLayout67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8.jpeg"/><Relationship Id="rId5" Type="http://schemas.openxmlformats.org/officeDocument/2006/relationships/oleObject" Target="../embeddings/oleObject15.bin"/><Relationship Id="rId6" Type="http://schemas.openxmlformats.org/officeDocument/2006/relationships/image" Target="../media/image37.emf"/><Relationship Id="rId1" Type="http://schemas.openxmlformats.org/officeDocument/2006/relationships/vmlDrawing" Target="../drawings/vmlDrawing7.vml"/><Relationship Id="rId2" Type="http://schemas.openxmlformats.org/officeDocument/2006/relationships/slideLayout" Target="../slideLayouts/slideLayout70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38.jpeg"/><Relationship Id="rId5" Type="http://schemas.openxmlformats.org/officeDocument/2006/relationships/oleObject" Target="../embeddings/oleObject16.bin"/><Relationship Id="rId6" Type="http://schemas.openxmlformats.org/officeDocument/2006/relationships/image" Target="../media/image39.emf"/><Relationship Id="rId7" Type="http://schemas.openxmlformats.org/officeDocument/2006/relationships/image" Target="../media/image40.png"/><Relationship Id="rId1" Type="http://schemas.openxmlformats.org/officeDocument/2006/relationships/vmlDrawing" Target="../drawings/vmlDrawing8.vml"/><Relationship Id="rId2" Type="http://schemas.openxmlformats.org/officeDocument/2006/relationships/slideLayout" Target="../slideLayouts/slideLayout70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5.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9.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36.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3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7.bin"/><Relationship Id="rId5" Type="http://schemas.openxmlformats.org/officeDocument/2006/relationships/image" Target="../media/image47.emf"/><Relationship Id="rId6" Type="http://schemas.openxmlformats.org/officeDocument/2006/relationships/oleObject" Target="../embeddings/oleObject18.bin"/><Relationship Id="rId7" Type="http://schemas.openxmlformats.org/officeDocument/2006/relationships/image" Target="../media/image48.emf"/><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9.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tiff"/></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gif"/><Relationship Id="rId1" Type="http://schemas.openxmlformats.org/officeDocument/2006/relationships/slideLayout" Target="../slideLayouts/slideLayout77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9.xml"/><Relationship Id="rId2" Type="http://schemas.openxmlformats.org/officeDocument/2006/relationships/image" Target="../media/image5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oleObject" Target="../embeddings/Microsoft_Equation3.bin"/><Relationship Id="rId5" Type="http://schemas.openxmlformats.org/officeDocument/2006/relationships/image" Target="../media/image58.emf"/><Relationship Id="rId1" Type="http://schemas.openxmlformats.org/officeDocument/2006/relationships/vmlDrawing" Target="../drawings/vmlDrawing10.vml"/><Relationship Id="rId2" Type="http://schemas.openxmlformats.org/officeDocument/2006/relationships/slideLayout" Target="../slideLayouts/slideLayout8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2.png"/><Relationship Id="rId5" Type="http://schemas.openxmlformats.org/officeDocument/2006/relationships/oleObject" Target="../embeddings/oleObject1.bin"/><Relationship Id="rId6" Type="http://schemas.openxmlformats.org/officeDocument/2006/relationships/image" Target="../media/image9.emf"/><Relationship Id="rId7" Type="http://schemas.openxmlformats.org/officeDocument/2006/relationships/oleObject" Target="../embeddings/oleObject2.bin"/><Relationship Id="rId8" Type="http://schemas.openxmlformats.org/officeDocument/2006/relationships/image" Target="../media/image10.emf"/><Relationship Id="rId9" Type="http://schemas.openxmlformats.org/officeDocument/2006/relationships/oleObject" Target="../embeddings/oleObject3.bin"/><Relationship Id="rId10" Type="http://schemas.openxmlformats.org/officeDocument/2006/relationships/image" Target="../media/image11.emf"/><Relationship Id="rId1" Type="http://schemas.openxmlformats.org/officeDocument/2006/relationships/vmlDrawing" Target="../drawings/vmlDrawing1.vml"/><Relationship Id="rId2" Type="http://schemas.openxmlformats.org/officeDocument/2006/relationships/slideLayout" Target="../slideLayouts/slideLayout63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jpeg"/><Relationship Id="rId10" Type="http://schemas.openxmlformats.org/officeDocument/2006/relationships/image" Target="../media/image67.jpeg"/><Relationship Id="rId11" Type="http://schemas.openxmlformats.org/officeDocument/2006/relationships/image" Target="../media/image68.jpeg"/><Relationship Id="rId1" Type="http://schemas.openxmlformats.org/officeDocument/2006/relationships/slideLayout" Target="../slideLayouts/slideLayout26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4.xml"/><Relationship Id="rId2"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7.xml"/><Relationship Id="rId2" Type="http://schemas.openxmlformats.org/officeDocument/2006/relationships/notesSlide" Target="../notesSlides/notesSlide20.xml"/><Relationship Id="rId3"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hyperlink" Target="http://www.darkenergysurvey.org" TargetMode="External"/><Relationship Id="rId4" Type="http://schemas.openxmlformats.org/officeDocument/2006/relationships/image" Target="../media/image74.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6.jpeg"/><Relationship Id="rId3"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64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6.xml"/><Relationship Id="rId2"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image" Target="../media/image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1.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83.tiff"/><Relationship Id="rId3" Type="http://schemas.openxmlformats.org/officeDocument/2006/relationships/image" Target="../media/image8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2.xml"/><Relationship Id="rId2" Type="http://schemas.openxmlformats.org/officeDocument/2006/relationships/image" Target="../media/image8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5.xml"/><Relationship Id="rId2" Type="http://schemas.openxmlformats.org/officeDocument/2006/relationships/image" Target="../media/image86.png"/><Relationship Id="rId3" Type="http://schemas.openxmlformats.org/officeDocument/2006/relationships/image" Target="../media/image8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8.jpeg"/><Relationship Id="rId5" Type="http://schemas.openxmlformats.org/officeDocument/2006/relationships/image" Target="../media/image89.png"/><Relationship Id="rId1" Type="http://schemas.openxmlformats.org/officeDocument/2006/relationships/slideLayout" Target="../slideLayouts/slideLayout356.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495.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3.xml"/><Relationship Id="rId2"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2.xml"/><Relationship Id="rId2" Type="http://schemas.openxmlformats.org/officeDocument/2006/relationships/notesSlide" Target="../notesSlides/notesSlide24.xml"/><Relationship Id="rId3" Type="http://schemas.openxmlformats.org/officeDocument/2006/relationships/image" Target="../media/image91.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1.xml"/><Relationship Id="rId2"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5.xml"/><Relationship Id="rId2" Type="http://schemas.openxmlformats.org/officeDocument/2006/relationships/image" Target="../media/image93.png"/><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4.png"/><Relationship Id="rId1" Type="http://schemas.openxmlformats.org/officeDocument/2006/relationships/slideLayout" Target="../slideLayouts/slideLayout440.xml"/><Relationship Id="rId2" Type="http://schemas.openxmlformats.org/officeDocument/2006/relationships/notesSlide" Target="../notesSlides/notesSlide25.xml"/></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453.xml"/><Relationship Id="rId2"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460.xml"/><Relationship Id="rId2" Type="http://schemas.openxmlformats.org/officeDocument/2006/relationships/notesSlide" Target="../notesSlides/notesSlide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0.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82.xml"/><Relationship Id="rId2" Type="http://schemas.openxmlformats.org/officeDocument/2006/relationships/notesSlide" Target="../notesSlides/notesSlide28.xml"/><Relationship Id="rId3" Type="http://schemas.openxmlformats.org/officeDocument/2006/relationships/image" Target="../media/image10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57.xml"/></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512.xml"/><Relationship Id="rId3" Type="http://schemas.openxmlformats.org/officeDocument/2006/relationships/notesSlide" Target="../notesSlides/notesSlide4.xml"/><Relationship Id="rId4" Type="http://schemas.openxmlformats.org/officeDocument/2006/relationships/image" Target="../media/image21.png"/><Relationship Id="rId5" Type="http://schemas.openxmlformats.org/officeDocument/2006/relationships/oleObject" Target="../embeddings/oleObject4.bin"/><Relationship Id="rId6" Type="http://schemas.openxmlformats.org/officeDocument/2006/relationships/image" Target="../media/image17.emf"/><Relationship Id="rId7" Type="http://schemas.openxmlformats.org/officeDocument/2006/relationships/oleObject" Target="../embeddings/oleObject5.bin"/><Relationship Id="rId8" Type="http://schemas.openxmlformats.org/officeDocument/2006/relationships/image" Target="../media/image18.emf"/><Relationship Id="rId9" Type="http://schemas.openxmlformats.org/officeDocument/2006/relationships/oleObject" Target="../embeddings/oleObject6.bin"/><Relationship Id="rId10"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8.bin"/><Relationship Id="rId5" Type="http://schemas.openxmlformats.org/officeDocument/2006/relationships/image" Target="../media/image22.emf"/><Relationship Id="rId6" Type="http://schemas.openxmlformats.org/officeDocument/2006/relationships/oleObject" Target="../embeddings/oleObject9.bin"/><Relationship Id="rId7" Type="http://schemas.openxmlformats.org/officeDocument/2006/relationships/image" Target="../media/image23.emf"/><Relationship Id="rId8" Type="http://schemas.openxmlformats.org/officeDocument/2006/relationships/image" Target="../media/image25.emf"/><Relationship Id="rId9" Type="http://schemas.openxmlformats.org/officeDocument/2006/relationships/image" Target="../media/image26.emf"/><Relationship Id="rId10" Type="http://schemas.openxmlformats.org/officeDocument/2006/relationships/oleObject" Target="../embeddings/oleObject10.bin"/><Relationship Id="rId11" Type="http://schemas.openxmlformats.org/officeDocument/2006/relationships/image" Target="../media/image24.emf"/><Relationship Id="rId1" Type="http://schemas.openxmlformats.org/officeDocument/2006/relationships/vmlDrawing" Target="../drawings/vmlDrawing3.vml"/><Relationship Id="rId2" Type="http://schemas.openxmlformats.org/officeDocument/2006/relationships/slideLayout" Target="../slideLayouts/slideLayout282.xml"/></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oleObject" Target="../embeddings/Microsoft_Equation1.bin"/><Relationship Id="rId6" Type="http://schemas.openxmlformats.org/officeDocument/2006/relationships/image" Target="../media/image27.emf"/><Relationship Id="rId7" Type="http://schemas.openxmlformats.org/officeDocument/2006/relationships/oleObject" Target="../embeddings/Microsoft_Equation2.bin"/><Relationship Id="rId8" Type="http://schemas.openxmlformats.org/officeDocument/2006/relationships/image" Target="../media/image28.emf"/><Relationship Id="rId1" Type="http://schemas.openxmlformats.org/officeDocument/2006/relationships/vmlDrawing" Target="../drawings/vmlDrawing4.vml"/><Relationship Id="rId2" Type="http://schemas.openxmlformats.org/officeDocument/2006/relationships/slideLayout" Target="../slideLayouts/slideLayout6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_DSC5638.jpg"/>
          <p:cNvPicPr>
            <a:picLocks noChangeAspect="1"/>
          </p:cNvPicPr>
          <p:nvPr/>
        </p:nvPicPr>
        <p:blipFill>
          <a:blip r:embed="rId2"/>
          <a:stretch>
            <a:fillRect/>
          </a:stretch>
        </p:blipFill>
        <p:spPr>
          <a:xfrm>
            <a:off x="0" y="1219200"/>
            <a:ext cx="9144000" cy="5870448"/>
          </a:xfrm>
          <a:prstGeom prst="rect">
            <a:avLst/>
          </a:prstGeom>
        </p:spPr>
      </p:pic>
      <p:sp>
        <p:nvSpPr>
          <p:cNvPr id="2" name="Title 1"/>
          <p:cNvSpPr>
            <a:spLocks noGrp="1"/>
          </p:cNvSpPr>
          <p:nvPr>
            <p:ph type="ctrTitle"/>
          </p:nvPr>
        </p:nvSpPr>
        <p:spPr>
          <a:xfrm>
            <a:off x="685800" y="-76200"/>
            <a:ext cx="7772400" cy="1143000"/>
          </a:xfrm>
        </p:spPr>
        <p:txBody>
          <a:bodyPr/>
          <a:lstStyle/>
          <a:p>
            <a:r>
              <a:rPr lang="en-US" sz="4400" dirty="0" smtClean="0"/>
              <a:t>Studies for Dark </a:t>
            </a:r>
            <a:r>
              <a:rPr lang="en-US" sz="4400" dirty="0" smtClean="0"/>
              <a:t>Energy </a:t>
            </a:r>
            <a:endParaRPr lang="en-US" sz="4400" dirty="0"/>
          </a:p>
        </p:txBody>
      </p:sp>
      <p:sp>
        <p:nvSpPr>
          <p:cNvPr id="4" name="TextBox 3"/>
          <p:cNvSpPr txBox="1"/>
          <p:nvPr/>
        </p:nvSpPr>
        <p:spPr>
          <a:xfrm>
            <a:off x="2036156" y="3242402"/>
            <a:ext cx="4974222" cy="3539398"/>
          </a:xfrm>
          <a:prstGeom prst="rect">
            <a:avLst/>
          </a:prstGeom>
          <a:noFill/>
        </p:spPr>
        <p:txBody>
          <a:bodyPr wrap="none" lIns="91407" tIns="45704" rIns="91407" bIns="45704" rtlCol="0">
            <a:spAutoFit/>
          </a:bodyPr>
          <a:lstStyle/>
          <a:p>
            <a:pPr algn="ctr"/>
            <a:r>
              <a:rPr lang="en-US" sz="3200" dirty="0" smtClean="0">
                <a:solidFill>
                  <a:schemeClr val="bg1"/>
                </a:solidFill>
              </a:rPr>
              <a:t>Josh Frieman</a:t>
            </a:r>
          </a:p>
          <a:p>
            <a:pPr algn="ctr"/>
            <a:r>
              <a:rPr lang="en-US" sz="2400" dirty="0" err="1" smtClean="0">
                <a:solidFill>
                  <a:schemeClr val="bg1"/>
                </a:solidFill>
              </a:rPr>
              <a:t>Fermilab</a:t>
            </a:r>
            <a:r>
              <a:rPr lang="en-US" sz="2400" dirty="0" smtClean="0">
                <a:solidFill>
                  <a:schemeClr val="bg1"/>
                </a:solidFill>
              </a:rPr>
              <a:t> and University of Chicago</a:t>
            </a:r>
          </a:p>
          <a:p>
            <a:pPr algn="ctr"/>
            <a:endParaRPr lang="en-US" sz="2400" dirty="0">
              <a:solidFill>
                <a:schemeClr val="bg1"/>
              </a:solidFill>
            </a:endParaRPr>
          </a:p>
          <a:p>
            <a:pPr algn="ctr"/>
            <a:endParaRPr lang="en-US" sz="2400" dirty="0" smtClean="0">
              <a:solidFill>
                <a:schemeClr val="bg1"/>
              </a:solidFill>
            </a:endParaRPr>
          </a:p>
          <a:p>
            <a:pPr algn="ctr"/>
            <a:endParaRPr lang="en-US" sz="2400" dirty="0">
              <a:solidFill>
                <a:schemeClr val="bg1"/>
              </a:solidFill>
            </a:endParaRPr>
          </a:p>
          <a:p>
            <a:pPr algn="ctr"/>
            <a:endParaRPr lang="en-US" sz="2400" dirty="0" smtClean="0">
              <a:solidFill>
                <a:schemeClr val="bg1"/>
              </a:solidFill>
            </a:endParaRPr>
          </a:p>
          <a:p>
            <a:pPr algn="ctr"/>
            <a:endParaRPr lang="en-US" sz="2400" dirty="0" smtClean="0">
              <a:solidFill>
                <a:schemeClr val="bg1"/>
              </a:solidFill>
            </a:endParaRPr>
          </a:p>
          <a:p>
            <a:pPr algn="ctr"/>
            <a:r>
              <a:rPr lang="en-US" sz="2400" dirty="0" smtClean="0">
                <a:solidFill>
                  <a:schemeClr val="bg1"/>
                </a:solidFill>
              </a:rPr>
              <a:t>APS DPF Meeting</a:t>
            </a:r>
            <a:endParaRPr lang="en-US" sz="2400" dirty="0" smtClean="0">
              <a:solidFill>
                <a:schemeClr val="bg1"/>
              </a:solidFill>
            </a:endParaRPr>
          </a:p>
          <a:p>
            <a:pPr algn="ctr"/>
            <a:r>
              <a:rPr lang="en-US" sz="2400" dirty="0" smtClean="0">
                <a:solidFill>
                  <a:schemeClr val="bg1"/>
                </a:solidFill>
              </a:rPr>
              <a:t>Santa Cruz, August 14, </a:t>
            </a:r>
            <a:r>
              <a:rPr lang="en-US" sz="2400" dirty="0" smtClean="0">
                <a:solidFill>
                  <a:schemeClr val="bg1"/>
                </a:solidFill>
              </a:rPr>
              <a:t>2013</a:t>
            </a:r>
            <a:endParaRPr lang="en-US" sz="2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smtClean="0">
                <a:ea typeface="ＭＳ Ｐゴシック" charset="-128"/>
                <a:cs typeface="ＭＳ Ｐゴシック" charset="-128"/>
              </a:rPr>
              <a:t>Probes of Dark Energy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838200" y="914400"/>
            <a:ext cx="7848600" cy="2895600"/>
          </a:xfrm>
        </p:spPr>
        <p:txBody>
          <a:bodyPr/>
          <a:lstStyle/>
          <a:p>
            <a:pPr eaLnBrk="1" hangingPunct="1">
              <a:lnSpc>
                <a:spcPct val="83000"/>
              </a:lnSpc>
            </a:pPr>
            <a:r>
              <a:rPr lang="en-US" sz="2800" dirty="0" smtClean="0">
                <a:solidFill>
                  <a:srgbClr val="FFFF00"/>
                </a:solidFill>
                <a:ea typeface="ＭＳ Ｐゴシック" charset="-128"/>
                <a:cs typeface="ＭＳ Ｐゴシック" charset="-128"/>
              </a:rPr>
              <a:t>Galaxy </a:t>
            </a:r>
            <a:r>
              <a:rPr lang="en-US" sz="2800" dirty="0">
                <a:solidFill>
                  <a:srgbClr val="FFFF00"/>
                </a:solidFill>
                <a:ea typeface="ＭＳ Ｐゴシック" charset="-128"/>
                <a:cs typeface="ＭＳ Ｐゴシック" charset="-128"/>
              </a:rPr>
              <a:t>Clusters</a:t>
            </a:r>
            <a:endParaRPr lang="en-US" sz="2800" b="1"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2000" dirty="0" smtClean="0"/>
              <a:t>Counts of Dark Matter </a:t>
            </a:r>
            <a:r>
              <a:rPr lang="en-US" sz="2000" dirty="0" smtClean="0"/>
              <a:t>Halos with Clusters as Halo Proxies</a:t>
            </a:r>
            <a:endParaRPr lang="en-US" sz="2000" dirty="0" smtClean="0"/>
          </a:p>
          <a:p>
            <a:pPr lvl="1" eaLnBrk="1" hangingPunct="1">
              <a:lnSpc>
                <a:spcPct val="83000"/>
              </a:lnSpc>
              <a:buFont typeface="Times" charset="0"/>
              <a:buChar char="•"/>
            </a:pPr>
            <a:r>
              <a:rPr lang="en-US" sz="2000" dirty="0"/>
              <a:t>Sensitive to growth of structure and </a:t>
            </a:r>
            <a:r>
              <a:rPr lang="en-US" sz="2000" dirty="0" smtClean="0"/>
              <a:t>geomet</a:t>
            </a:r>
            <a:r>
              <a:rPr lang="en-US" sz="1800" dirty="0" smtClean="0"/>
              <a:t>ry</a:t>
            </a:r>
          </a:p>
          <a:p>
            <a:pPr lvl="1" eaLnBrk="1" hangingPunct="1">
              <a:lnSpc>
                <a:spcPct val="83000"/>
              </a:lnSpc>
              <a:buFont typeface="Times" charset="0"/>
              <a:buChar char="•"/>
            </a:pPr>
            <a:r>
              <a:rPr lang="en-US" sz="1800" dirty="0" smtClean="0"/>
              <a:t>Also Cluster gas fraction and pressure profiles</a:t>
            </a:r>
            <a:endParaRPr lang="en-US" sz="1800"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2000" dirty="0" smtClean="0"/>
              <a:t>Correlated Galaxy Shape </a:t>
            </a:r>
            <a:r>
              <a:rPr lang="en-US" sz="2000" dirty="0" smtClean="0"/>
              <a:t>and magnification measurements </a:t>
            </a:r>
            <a:endParaRPr lang="en-US" sz="2000" dirty="0"/>
          </a:p>
          <a:p>
            <a:pPr lvl="1" eaLnBrk="1" hangingPunct="1">
              <a:lnSpc>
                <a:spcPct val="83000"/>
              </a:lnSpc>
              <a:buFont typeface="Times" charset="0"/>
              <a:buChar char="•"/>
            </a:pPr>
            <a:r>
              <a:rPr lang="en-US" sz="2000" dirty="0"/>
              <a:t>Sensitive to growth of structure and geometry</a:t>
            </a:r>
            <a:endParaRPr lang="en-US" sz="2000" dirty="0" smtClean="0"/>
          </a:p>
          <a:p>
            <a:pPr eaLnBrk="1" hangingPunct="1">
              <a:lnSpc>
                <a:spcPct val="83000"/>
              </a:lnSpc>
            </a:pPr>
            <a:r>
              <a:rPr lang="en-US" sz="2800" dirty="0" smtClean="0">
                <a:solidFill>
                  <a:srgbClr val="FFFF00"/>
                </a:solidFill>
                <a:ea typeface="ＭＳ Ｐゴシック" charset="-128"/>
                <a:cs typeface="ＭＳ Ｐゴシック" charset="-128"/>
              </a:rPr>
              <a:t>Large-scale Structure</a:t>
            </a:r>
            <a:endParaRPr lang="en-US" sz="2800" b="1"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2000" dirty="0" smtClean="0">
                <a:solidFill>
                  <a:srgbClr val="FFFF00"/>
                </a:solidFill>
              </a:rPr>
              <a:t>Baryon Acoustic Oscillations</a:t>
            </a:r>
            <a:r>
              <a:rPr lang="en-US" sz="2000" dirty="0" smtClean="0"/>
              <a:t>: feature at ~150 </a:t>
            </a:r>
            <a:r>
              <a:rPr lang="en-US" sz="2000" dirty="0" err="1" smtClean="0"/>
              <a:t>Mpc</a:t>
            </a:r>
            <a:endParaRPr lang="en-US" sz="2000" dirty="0" smtClean="0"/>
          </a:p>
          <a:p>
            <a:pPr lvl="2" eaLnBrk="1" hangingPunct="1">
              <a:lnSpc>
                <a:spcPct val="83000"/>
              </a:lnSpc>
              <a:buFont typeface="Times" charset="0"/>
              <a:buChar char="•"/>
            </a:pPr>
            <a:r>
              <a:rPr lang="en-US" sz="1600" dirty="0" smtClean="0"/>
              <a:t>Sensitive to geometry</a:t>
            </a:r>
          </a:p>
          <a:p>
            <a:pPr lvl="1" eaLnBrk="1" hangingPunct="1">
              <a:lnSpc>
                <a:spcPct val="83000"/>
              </a:lnSpc>
              <a:buFont typeface="Times" charset="0"/>
              <a:buChar char="•"/>
            </a:pPr>
            <a:r>
              <a:rPr lang="en-US" sz="2000" dirty="0" err="1" smtClean="0">
                <a:solidFill>
                  <a:srgbClr val="FFFF00"/>
                </a:solidFill>
              </a:rPr>
              <a:t>Redshift</a:t>
            </a:r>
            <a:r>
              <a:rPr lang="en-US" sz="2000" dirty="0" smtClean="0">
                <a:solidFill>
                  <a:srgbClr val="FFFF00"/>
                </a:solidFill>
              </a:rPr>
              <a:t>-space Distortions </a:t>
            </a:r>
            <a:r>
              <a:rPr lang="en-US" sz="2000" dirty="0" smtClean="0"/>
              <a:t>due to Peculiar Velocities</a:t>
            </a:r>
          </a:p>
          <a:p>
            <a:pPr lvl="2" eaLnBrk="1" hangingPunct="1">
              <a:lnSpc>
                <a:spcPct val="83000"/>
              </a:lnSpc>
              <a:buFont typeface="Times" charset="0"/>
              <a:buChar char="•"/>
            </a:pPr>
            <a:r>
              <a:rPr lang="en-US" sz="1600" dirty="0" smtClean="0"/>
              <a:t>Sensitive to growth of structure</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2000" dirty="0" smtClean="0"/>
              <a:t>Hubble </a:t>
            </a:r>
            <a:r>
              <a:rPr lang="en-US" sz="2000" dirty="0" smtClean="0"/>
              <a:t>diagram: standard candle distance vs. redshift</a:t>
            </a:r>
            <a:endParaRPr lang="en-US" sz="2000" dirty="0" smtClean="0"/>
          </a:p>
          <a:p>
            <a:pPr lvl="1" eaLnBrk="1" hangingPunct="1">
              <a:lnSpc>
                <a:spcPct val="83000"/>
              </a:lnSpc>
              <a:buFont typeface="Times" charset="0"/>
              <a:buChar char="•"/>
            </a:pPr>
            <a:r>
              <a:rPr lang="en-US" sz="2000" dirty="0"/>
              <a:t>Sensitive to </a:t>
            </a:r>
            <a:r>
              <a:rPr lang="en-US" sz="2000" dirty="0" smtClean="0"/>
              <a:t>geometry</a:t>
            </a:r>
          </a:p>
          <a:p>
            <a:pPr eaLnBrk="1" hangingPunct="1">
              <a:lnSpc>
                <a:spcPct val="83000"/>
              </a:lnSpc>
              <a:buFont typeface="Times" charset="0"/>
              <a:buChar char="•"/>
            </a:pPr>
            <a:r>
              <a:rPr lang="en-US" sz="2200" dirty="0" smtClean="0">
                <a:solidFill>
                  <a:srgbClr val="FFFF00"/>
                </a:solidFill>
              </a:rPr>
              <a:t>Strong Lensing</a:t>
            </a:r>
          </a:p>
          <a:p>
            <a:pPr lvl="1" eaLnBrk="1" hangingPunct="1">
              <a:lnSpc>
                <a:spcPct val="83000"/>
              </a:lnSpc>
              <a:buFont typeface="Times" charset="0"/>
              <a:buChar char="•"/>
            </a:pPr>
            <a:r>
              <a:rPr lang="en-US" sz="1800" dirty="0" smtClean="0"/>
              <a:t>Time Delays sensitive to geometry </a:t>
            </a:r>
            <a:endParaRPr lang="en-US" sz="1800" dirty="0"/>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486400"/>
            <a:ext cx="184666" cy="369332"/>
          </a:xfrm>
          <a:prstGeom prst="rect">
            <a:avLst/>
          </a:prstGeom>
          <a:noFill/>
        </p:spPr>
        <p:txBody>
          <a:bodyPr wrap="none" rtlCol="0">
            <a:spAutoFit/>
          </a:bodyPr>
          <a:lstStyle/>
          <a:p>
            <a:endParaRPr lang="en-US" dirty="0">
              <a:solidFill>
                <a:srgbClr val="FFFF00"/>
              </a:solidFill>
            </a:endParaRPr>
          </a:p>
        </p:txBody>
      </p:sp>
      <p:sp>
        <p:nvSpPr>
          <p:cNvPr id="9" name="TextBox 8"/>
          <p:cNvSpPr txBox="1"/>
          <p:nvPr/>
        </p:nvSpPr>
        <p:spPr>
          <a:xfrm>
            <a:off x="3886200" y="4583668"/>
            <a:ext cx="184666" cy="338554"/>
          </a:xfrm>
          <a:prstGeom prst="rect">
            <a:avLst/>
          </a:prstGeom>
          <a:noFill/>
        </p:spPr>
        <p:txBody>
          <a:bodyPr wrap="none" rtlCol="0">
            <a:spAutoFit/>
          </a:bodyPr>
          <a:lstStyle/>
          <a:p>
            <a:endParaRPr lang="en-US" sz="1600" dirty="0"/>
          </a:p>
        </p:txBody>
      </p:sp>
      <p:graphicFrame>
        <p:nvGraphicFramePr>
          <p:cNvPr id="12" name="Object 11"/>
          <p:cNvGraphicFramePr>
            <a:graphicFrameLocks noChangeAspect="1"/>
          </p:cNvGraphicFramePr>
          <p:nvPr/>
        </p:nvGraphicFramePr>
        <p:xfrm>
          <a:off x="6705600" y="2362200"/>
          <a:ext cx="1714500" cy="228600"/>
        </p:xfrm>
        <a:graphic>
          <a:graphicData uri="http://schemas.openxmlformats.org/presentationml/2006/ole">
            <mc:AlternateContent xmlns:mc="http://schemas.openxmlformats.org/markup-compatibility/2006">
              <mc:Choice xmlns:v="urn:schemas-microsoft-com:vml" Requires="v">
                <p:oleObj spid="_x0000_s1833000" name="Equation" r:id="rId4" imgW="1333500" imgH="177800" progId="Equation.3">
                  <p:embed/>
                </p:oleObj>
              </mc:Choice>
              <mc:Fallback>
                <p:oleObj name="Equation" r:id="rId4" imgW="1333500" imgH="177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362200"/>
                        <a:ext cx="17145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69521DE-C90D-5B4F-9980-832235A92AB0}" type="slidenum">
              <a:rPr lang="en-US">
                <a:solidFill>
                  <a:srgbClr val="000000"/>
                </a:solidFill>
                <a:latin typeface="Times"/>
              </a:rPr>
              <a:pPr>
                <a:defRPr/>
              </a:pPr>
              <a:t>11</a:t>
            </a:fld>
            <a:endParaRPr lang="en-US">
              <a:solidFill>
                <a:srgbClr val="000000"/>
              </a:solidFill>
              <a:latin typeface="Times"/>
            </a:endParaRPr>
          </a:p>
        </p:txBody>
      </p:sp>
      <p:sp>
        <p:nvSpPr>
          <p:cNvPr id="512005" name="Text Box 6"/>
          <p:cNvSpPr txBox="1">
            <a:spLocks/>
          </p:cNvSpPr>
          <p:nvPr/>
        </p:nvSpPr>
        <p:spPr bwMode="auto">
          <a:xfrm>
            <a:off x="381001" y="381000"/>
            <a:ext cx="8382000" cy="954089"/>
          </a:xfrm>
          <a:prstGeom prst="rect">
            <a:avLst/>
          </a:prstGeom>
          <a:noFill/>
          <a:ln w="12700">
            <a:noFill/>
            <a:miter lim="800000"/>
            <a:headEnd/>
            <a:tailEnd/>
          </a:ln>
        </p:spPr>
        <p:txBody>
          <a:bodyPr wrap="square" lIns="91421" tIns="45711" rIns="91421" bIns="45711">
            <a:prstTxWarp prst="textNoShape">
              <a:avLst/>
            </a:prstTxWarp>
            <a:spAutoFit/>
          </a:bodyPr>
          <a:lstStyle/>
          <a:p>
            <a:r>
              <a:rPr lang="en-US" sz="2800" dirty="0" smtClean="0">
                <a:solidFill>
                  <a:srgbClr val="FFFFFF"/>
                </a:solidFill>
                <a:latin typeface="Arial"/>
                <a:cs typeface="Arial"/>
              </a:rPr>
              <a:t>Constraints </a:t>
            </a:r>
            <a:r>
              <a:rPr lang="en-US" sz="2800" dirty="0">
                <a:solidFill>
                  <a:srgbClr val="FFFFFF"/>
                </a:solidFill>
                <a:latin typeface="Arial"/>
                <a:cs typeface="Arial"/>
              </a:rPr>
              <a:t>from </a:t>
            </a:r>
            <a:r>
              <a:rPr lang="en-US" sz="2800" dirty="0" smtClean="0">
                <a:solidFill>
                  <a:srgbClr val="FFFFFF"/>
                </a:solidFill>
                <a:latin typeface="Arial"/>
                <a:cs typeface="Arial"/>
              </a:rPr>
              <a:t>Supernovae (SDSS, SNLS), CMB (WMAP, Planck), </a:t>
            </a:r>
            <a:r>
              <a:rPr lang="en-US" sz="2800" dirty="0">
                <a:solidFill>
                  <a:srgbClr val="FFFFFF"/>
                </a:solidFill>
                <a:latin typeface="Arial"/>
                <a:cs typeface="Arial"/>
              </a:rPr>
              <a:t>and Large-scale Structure </a:t>
            </a:r>
            <a:r>
              <a:rPr lang="en-US" sz="2800" dirty="0" smtClean="0">
                <a:solidFill>
                  <a:srgbClr val="FFFFFF"/>
                </a:solidFill>
                <a:latin typeface="Arial"/>
                <a:cs typeface="Arial"/>
              </a:rPr>
              <a:t>(SDSS</a:t>
            </a:r>
            <a:r>
              <a:rPr lang="en-US" sz="2800" dirty="0">
                <a:solidFill>
                  <a:srgbClr val="FFFFFF"/>
                </a:solidFill>
                <a:latin typeface="Arial"/>
                <a:cs typeface="Arial"/>
              </a:rPr>
              <a:t>)</a:t>
            </a:r>
          </a:p>
        </p:txBody>
      </p:sp>
      <p:pic>
        <p:nvPicPr>
          <p:cNvPr id="9" name="Picture 8" descr="snls-sullivan-fig2.pdf"/>
          <p:cNvPicPr>
            <a:picLocks noChangeAspect="1"/>
          </p:cNvPicPr>
          <p:nvPr/>
        </p:nvPicPr>
        <p:blipFill>
          <a:blip r:embed="rId3"/>
          <a:stretch>
            <a:fillRect/>
          </a:stretch>
        </p:blipFill>
        <p:spPr>
          <a:xfrm>
            <a:off x="0" y="2488200"/>
            <a:ext cx="4572000" cy="3303000"/>
          </a:xfrm>
          <a:prstGeom prst="rect">
            <a:avLst/>
          </a:prstGeom>
        </p:spPr>
      </p:pic>
      <p:sp>
        <p:nvSpPr>
          <p:cNvPr id="11" name="TextBox 10"/>
          <p:cNvSpPr txBox="1"/>
          <p:nvPr/>
        </p:nvSpPr>
        <p:spPr>
          <a:xfrm>
            <a:off x="1600200" y="5955268"/>
            <a:ext cx="1989848" cy="369332"/>
          </a:xfrm>
          <a:prstGeom prst="rect">
            <a:avLst/>
          </a:prstGeom>
          <a:noFill/>
        </p:spPr>
        <p:txBody>
          <a:bodyPr wrap="none" rtlCol="0">
            <a:spAutoFit/>
          </a:bodyPr>
          <a:lstStyle/>
          <a:p>
            <a:r>
              <a:rPr lang="en-US" dirty="0">
                <a:solidFill>
                  <a:srgbClr val="12FF29"/>
                </a:solidFill>
              </a:rPr>
              <a:t>Sullivan </a:t>
            </a:r>
            <a:r>
              <a:rPr lang="en-US" dirty="0" err="1">
                <a:solidFill>
                  <a:srgbClr val="12FF29"/>
                </a:solidFill>
              </a:rPr>
              <a:t>etal</a:t>
            </a:r>
            <a:r>
              <a:rPr lang="en-US" dirty="0">
                <a:solidFill>
                  <a:srgbClr val="12FF29"/>
                </a:solidFill>
              </a:rPr>
              <a:t> 2011</a:t>
            </a:r>
          </a:p>
        </p:txBody>
      </p:sp>
      <p:pic>
        <p:nvPicPr>
          <p:cNvPr id="2" name="Picture 1" descr="planck-wa-w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459287"/>
            <a:ext cx="4495800" cy="3331913"/>
          </a:xfrm>
          <a:prstGeom prst="rect">
            <a:avLst/>
          </a:prstGeom>
        </p:spPr>
      </p:pic>
      <p:sp>
        <p:nvSpPr>
          <p:cNvPr id="3" name="Rectangle 2"/>
          <p:cNvSpPr/>
          <p:nvPr/>
        </p:nvSpPr>
        <p:spPr>
          <a:xfrm>
            <a:off x="6378841" y="5955268"/>
            <a:ext cx="1622159" cy="369332"/>
          </a:xfrm>
          <a:prstGeom prst="rect">
            <a:avLst/>
          </a:prstGeom>
        </p:spPr>
        <p:txBody>
          <a:bodyPr wrap="none">
            <a:spAutoFit/>
          </a:bodyPr>
          <a:lstStyle/>
          <a:p>
            <a:r>
              <a:rPr lang="en-US" dirty="0" smtClean="0">
                <a:solidFill>
                  <a:srgbClr val="12FF29"/>
                </a:solidFill>
              </a:rPr>
              <a:t>Ade </a:t>
            </a:r>
            <a:r>
              <a:rPr lang="en-US" dirty="0" err="1">
                <a:solidFill>
                  <a:srgbClr val="12FF29"/>
                </a:solidFill>
              </a:rPr>
              <a:t>etal</a:t>
            </a:r>
            <a:r>
              <a:rPr lang="en-US" dirty="0">
                <a:solidFill>
                  <a:srgbClr val="12FF29"/>
                </a:solidFill>
              </a:rPr>
              <a:t> </a:t>
            </a:r>
            <a:r>
              <a:rPr lang="en-US" dirty="0" smtClean="0">
                <a:solidFill>
                  <a:srgbClr val="12FF29"/>
                </a:solidFill>
              </a:rPr>
              <a:t>2013</a:t>
            </a:r>
            <a:endParaRPr lang="en-US" dirty="0">
              <a:solidFill>
                <a:srgbClr val="12FF29"/>
              </a:solidFill>
            </a:endParaRPr>
          </a:p>
        </p:txBody>
      </p:sp>
      <p:sp>
        <p:nvSpPr>
          <p:cNvPr id="4" name="TextBox 3"/>
          <p:cNvSpPr txBox="1"/>
          <p:nvPr/>
        </p:nvSpPr>
        <p:spPr>
          <a:xfrm>
            <a:off x="1038602" y="1905000"/>
            <a:ext cx="7655511" cy="461665"/>
          </a:xfrm>
          <a:prstGeom prst="rect">
            <a:avLst/>
          </a:prstGeom>
          <a:noFill/>
        </p:spPr>
        <p:txBody>
          <a:bodyPr wrap="none" rtlCol="0">
            <a:spAutoFit/>
          </a:bodyPr>
          <a:lstStyle/>
          <a:p>
            <a:r>
              <a:rPr lang="en-US" sz="2400" dirty="0" smtClean="0">
                <a:solidFill>
                  <a:srgbClr val="FFFF00"/>
                </a:solidFill>
              </a:rPr>
              <a:t>Assuming constant </a:t>
            </a:r>
            <a:r>
              <a:rPr lang="en-US" sz="2400" i="1" dirty="0" smtClean="0">
                <a:solidFill>
                  <a:srgbClr val="FFFF00"/>
                </a:solidFill>
              </a:rPr>
              <a:t>w</a:t>
            </a:r>
            <a:r>
              <a:rPr lang="en-US" sz="2400" dirty="0" smtClean="0">
                <a:solidFill>
                  <a:srgbClr val="FFFF00"/>
                </a:solidFill>
              </a:rPr>
              <a:t>             Assuming </a:t>
            </a:r>
            <a:r>
              <a:rPr lang="en-US" sz="2400" i="1" dirty="0" smtClean="0">
                <a:solidFill>
                  <a:srgbClr val="FFFF00"/>
                </a:solidFill>
              </a:rPr>
              <a:t>w=w</a:t>
            </a:r>
            <a:r>
              <a:rPr lang="en-US" sz="2400" i="1" baseline="-25000" dirty="0" smtClean="0">
                <a:solidFill>
                  <a:srgbClr val="FFFF00"/>
                </a:solidFill>
              </a:rPr>
              <a:t>0</a:t>
            </a:r>
            <a:r>
              <a:rPr lang="en-US" sz="2400" i="1" dirty="0" smtClean="0">
                <a:solidFill>
                  <a:srgbClr val="FFFF00"/>
                </a:solidFill>
              </a:rPr>
              <a:t>+w</a:t>
            </a:r>
            <a:r>
              <a:rPr lang="en-US" sz="2400" i="1" baseline="-25000" dirty="0" smtClean="0">
                <a:solidFill>
                  <a:srgbClr val="FFFF00"/>
                </a:solidFill>
              </a:rPr>
              <a:t>a</a:t>
            </a:r>
            <a:r>
              <a:rPr lang="en-US" sz="2400" i="1" dirty="0" smtClean="0">
                <a:solidFill>
                  <a:srgbClr val="FFFF00"/>
                </a:solidFill>
              </a:rPr>
              <a:t>(1-a)</a:t>
            </a:r>
            <a:endParaRPr lang="en-US" sz="2400" i="1" dirty="0">
              <a:solidFill>
                <a:srgbClr val="FFFF00"/>
              </a:solidFill>
            </a:endParaRPr>
          </a:p>
        </p:txBody>
      </p:sp>
      <p:sp>
        <p:nvSpPr>
          <p:cNvPr id="5" name="TextBox 4"/>
          <p:cNvSpPr txBox="1"/>
          <p:nvPr/>
        </p:nvSpPr>
        <p:spPr>
          <a:xfrm>
            <a:off x="762000" y="5029200"/>
            <a:ext cx="3223959" cy="369332"/>
          </a:xfrm>
          <a:prstGeom prst="rect">
            <a:avLst/>
          </a:prstGeom>
          <a:noFill/>
        </p:spPr>
        <p:txBody>
          <a:bodyPr wrap="none" rtlCol="0">
            <a:spAutoFit/>
          </a:bodyPr>
          <a:lstStyle/>
          <a:p>
            <a:r>
              <a:rPr lang="en-US" dirty="0" smtClean="0"/>
              <a:t>~7% constraint on constant </a:t>
            </a:r>
            <a:r>
              <a:rPr lang="en-US" i="1" dirty="0" smtClean="0"/>
              <a:t>w</a:t>
            </a:r>
            <a:endParaRPr lang="en-US" i="1" dirty="0"/>
          </a:p>
        </p:txBody>
      </p:sp>
    </p:spTree>
    <p:extLst>
      <p:ext uri="{BB962C8B-B14F-4D97-AF65-F5344CB8AC3E}">
        <p14:creationId xmlns:p14="http://schemas.microsoft.com/office/powerpoint/2010/main" val="3537497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lstStyle/>
          <a:p>
            <a:r>
              <a:rPr lang="en-US" dirty="0" smtClean="0"/>
              <a:t>Theory?</a:t>
            </a:r>
            <a:endParaRPr lang="en-US" dirty="0"/>
          </a:p>
        </p:txBody>
      </p:sp>
      <p:sp>
        <p:nvSpPr>
          <p:cNvPr id="3" name="Text Placeholder 2"/>
          <p:cNvSpPr>
            <a:spLocks noGrp="1"/>
          </p:cNvSpPr>
          <p:nvPr>
            <p:ph type="body" sz="quarter" idx="10"/>
          </p:nvPr>
        </p:nvSpPr>
        <p:spPr>
          <a:xfrm>
            <a:off x="304800" y="1066800"/>
            <a:ext cx="8686800" cy="4419600"/>
          </a:xfrm>
        </p:spPr>
        <p:txBody>
          <a:bodyPr/>
          <a:lstStyle/>
          <a:p>
            <a:r>
              <a:rPr lang="en-US" sz="2800" dirty="0" smtClean="0">
                <a:solidFill>
                  <a:srgbClr val="FFFF00"/>
                </a:solidFill>
              </a:rPr>
              <a:t>No consensus model for Dark </a:t>
            </a:r>
            <a:r>
              <a:rPr lang="en-US" sz="2800" dirty="0" smtClean="0">
                <a:solidFill>
                  <a:srgbClr val="FFFF00"/>
                </a:solidFill>
              </a:rPr>
              <a:t>Energy or Mod </a:t>
            </a:r>
            <a:r>
              <a:rPr lang="en-US" sz="2800" dirty="0" err="1" smtClean="0">
                <a:solidFill>
                  <a:srgbClr val="FFFF00"/>
                </a:solidFill>
              </a:rPr>
              <a:t>Grav</a:t>
            </a:r>
            <a:endParaRPr lang="en-US" sz="2800" dirty="0" smtClean="0">
              <a:solidFill>
                <a:srgbClr val="FFFF00"/>
              </a:solidFill>
            </a:endParaRPr>
          </a:p>
          <a:p>
            <a:r>
              <a:rPr lang="en-US" sz="2800" dirty="0" smtClean="0">
                <a:solidFill>
                  <a:srgbClr val="FFFF00"/>
                </a:solidFill>
              </a:rPr>
              <a:t>Theoretical prejudice in favor of cosmological constant </a:t>
            </a:r>
            <a:r>
              <a:rPr lang="en-US" sz="2800" dirty="0" smtClean="0"/>
              <a:t>(vacuum energy) with </a:t>
            </a:r>
            <a:r>
              <a:rPr lang="en-US" sz="2800" i="1" dirty="0" err="1" smtClean="0"/>
              <a:t>w</a:t>
            </a:r>
            <a:r>
              <a:rPr lang="en-US" sz="2800" i="1" dirty="0" smtClean="0"/>
              <a:t>=−1 </a:t>
            </a:r>
            <a:r>
              <a:rPr lang="en-US" sz="2800" dirty="0" smtClean="0">
                <a:solidFill>
                  <a:srgbClr val="FFFF00"/>
                </a:solidFill>
              </a:rPr>
              <a:t>was wrong once</a:t>
            </a:r>
            <a:r>
              <a:rPr lang="en-US" sz="2800" dirty="0" smtClean="0"/>
              <a:t> (Cf. inflation): </a:t>
            </a:r>
            <a:r>
              <a:rPr lang="en-US" sz="2800" dirty="0" smtClean="0"/>
              <a:t>not </a:t>
            </a:r>
            <a:r>
              <a:rPr lang="en-US" sz="2800" dirty="0" smtClean="0"/>
              <a:t>a </a:t>
            </a:r>
            <a:r>
              <a:rPr lang="en-US" sz="2800" dirty="0" smtClean="0"/>
              <a:t>strong argument for it being correct now</a:t>
            </a:r>
          </a:p>
          <a:p>
            <a:r>
              <a:rPr lang="en-US" sz="2800" dirty="0" smtClean="0">
                <a:solidFill>
                  <a:srgbClr val="FFFF00"/>
                </a:solidFill>
              </a:rPr>
              <a:t>Cosmological constant problem </a:t>
            </a:r>
            <a:r>
              <a:rPr lang="en-US" sz="2800" dirty="0" smtClean="0"/>
              <a:t>(why is vacuum energy density not 120 orders of magnitude larger?) </a:t>
            </a:r>
            <a:r>
              <a:rPr lang="en-US" sz="2800" dirty="0" smtClean="0">
                <a:solidFill>
                  <a:srgbClr val="FFFF00"/>
                </a:solidFill>
              </a:rPr>
              <a:t>is not necessarily informative for model-building</a:t>
            </a:r>
          </a:p>
          <a:p>
            <a:r>
              <a:rPr lang="en-US" sz="2800" dirty="0" smtClean="0">
                <a:solidFill>
                  <a:srgbClr val="FFFF00"/>
                </a:solidFill>
              </a:rPr>
              <a:t>Some alternatives to </a:t>
            </a:r>
            <a:r>
              <a:rPr lang="en-US" sz="2800" dirty="0" err="1" smtClean="0">
                <a:solidFill>
                  <a:srgbClr val="FFFF00"/>
                </a:solidFill>
              </a:rPr>
              <a:t>Λ</a:t>
            </a:r>
            <a:r>
              <a:rPr lang="en-US" sz="2800" dirty="0" smtClean="0">
                <a:solidFill>
                  <a:srgbClr val="FFFF00"/>
                </a:solidFill>
              </a:rPr>
              <a:t> </a:t>
            </a:r>
            <a:r>
              <a:rPr lang="en-US" sz="2800" dirty="0" smtClean="0"/>
              <a:t>(Cf. quintessence) rely on notion that a very light degree of freedom can take ~current Hubble time to reach its ground state.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endParaRPr lang="en-US">
              <a:solidFill>
                <a:srgbClr val="000000"/>
              </a:solidFill>
              <a:latin typeface="Times"/>
            </a:endParaRPr>
          </a:p>
          <a:p>
            <a:pPr>
              <a:defRPr/>
            </a:pPr>
            <a:fld id="{0F54B7E2-3B0B-E943-A32E-09DE6ADD9FA2}" type="slidenum">
              <a:rPr lang="en-US">
                <a:solidFill>
                  <a:srgbClr val="17E81D"/>
                </a:solidFill>
                <a:latin typeface="Times"/>
              </a:rPr>
              <a:pPr>
                <a:defRPr/>
              </a:pPr>
              <a:t>13</a:t>
            </a:fld>
            <a:endParaRPr lang="en-US">
              <a:solidFill>
                <a:srgbClr val="17E81D"/>
              </a:solidFill>
              <a:latin typeface="Times"/>
            </a:endParaRPr>
          </a:p>
        </p:txBody>
      </p:sp>
      <p:sp>
        <p:nvSpPr>
          <p:cNvPr id="524294" name="Rectangle 2"/>
          <p:cNvSpPr>
            <a:spLocks noGrp="1" noChangeArrowheads="1"/>
          </p:cNvSpPr>
          <p:nvPr>
            <p:ph type="title"/>
          </p:nvPr>
        </p:nvSpPr>
        <p:spPr>
          <a:xfrm>
            <a:off x="1143000" y="152400"/>
            <a:ext cx="7010400" cy="990600"/>
          </a:xfrm>
        </p:spPr>
        <p:txBody>
          <a:bodyPr/>
          <a:lstStyle/>
          <a:p>
            <a:pPr eaLnBrk="1" hangingPunct="1"/>
            <a:r>
              <a:rPr lang="en-US" sz="3600" dirty="0">
                <a:solidFill>
                  <a:schemeClr val="bg1"/>
                </a:solidFill>
                <a:latin typeface="Arial"/>
                <a:cs typeface="Arial"/>
              </a:rPr>
              <a:t>Scalar Field as Dark Energy</a:t>
            </a:r>
            <a:r>
              <a:rPr lang="en-US" sz="3600" dirty="0">
                <a:latin typeface="Arial"/>
                <a:cs typeface="Arial"/>
              </a:rPr>
              <a:t/>
            </a:r>
            <a:br>
              <a:rPr lang="en-US" sz="3600" dirty="0">
                <a:latin typeface="Arial"/>
                <a:cs typeface="Arial"/>
              </a:rPr>
            </a:br>
            <a:r>
              <a:rPr lang="en-US" sz="3600" dirty="0">
                <a:latin typeface="Arial"/>
                <a:cs typeface="Arial"/>
              </a:rPr>
              <a:t>(inspired by inflation) </a:t>
            </a:r>
            <a:endParaRPr lang="en-US" sz="3600" dirty="0">
              <a:solidFill>
                <a:schemeClr val="bg1"/>
              </a:solidFill>
              <a:latin typeface="Arial"/>
              <a:cs typeface="Arial"/>
            </a:endParaRPr>
          </a:p>
        </p:txBody>
      </p:sp>
      <p:sp>
        <p:nvSpPr>
          <p:cNvPr id="524295" name="Rectangle 3"/>
          <p:cNvSpPr>
            <a:spLocks noChangeArrowheads="1"/>
          </p:cNvSpPr>
          <p:nvPr/>
        </p:nvSpPr>
        <p:spPr bwMode="auto">
          <a:xfrm>
            <a:off x="381000" y="1295400"/>
            <a:ext cx="8382000" cy="4495800"/>
          </a:xfrm>
          <a:prstGeom prst="rect">
            <a:avLst/>
          </a:prstGeom>
          <a:noFill/>
          <a:ln w="9525">
            <a:noFill/>
            <a:miter lim="800000"/>
            <a:headEnd/>
            <a:tailEnd/>
          </a:ln>
        </p:spPr>
        <p:txBody>
          <a:bodyPr lIns="92055" tIns="46028" rIns="92055" bIns="46028">
            <a:prstTxWarp prst="textNoShape">
              <a:avLst/>
            </a:prstTxWarp>
          </a:bodyPr>
          <a:lstStyle/>
          <a:p>
            <a:pPr marL="341313" indent="-341313">
              <a:spcBef>
                <a:spcPct val="20000"/>
              </a:spcBef>
              <a:buClr>
                <a:srgbClr val="009999"/>
              </a:buClr>
              <a:buSzPct val="60000"/>
              <a:buFont typeface="Wingdings" charset="2"/>
              <a:buChar char="n"/>
            </a:pPr>
            <a:r>
              <a:rPr lang="en-GB" sz="2400" dirty="0">
                <a:solidFill>
                  <a:srgbClr val="FFFFFF"/>
                </a:solidFill>
                <a:latin typeface="Arial"/>
                <a:cs typeface="Arial"/>
              </a:rPr>
              <a:t>Dark Energy could be due to a very light scalar </a:t>
            </a:r>
            <a:r>
              <a:rPr lang="en-GB" sz="2400" dirty="0" smtClean="0">
                <a:solidFill>
                  <a:srgbClr val="FFFFFF"/>
                </a:solidFill>
                <a:latin typeface="Arial"/>
                <a:cs typeface="Arial"/>
              </a:rPr>
              <a:t>field, </a:t>
            </a:r>
            <a:r>
              <a:rPr lang="en-GB" sz="2400" dirty="0">
                <a:solidFill>
                  <a:srgbClr val="FFFFFF"/>
                </a:solidFill>
                <a:latin typeface="Arial"/>
                <a:cs typeface="Arial"/>
              </a:rPr>
              <a:t>slowly evolving in a potential, </a:t>
            </a:r>
            <a:r>
              <a:rPr lang="en-GB" sz="2800" dirty="0" err="1">
                <a:solidFill>
                  <a:srgbClr val="FFFFFF"/>
                </a:solidFill>
                <a:latin typeface="Times New Roman" charset="0"/>
              </a:rPr>
              <a:t>V(</a:t>
            </a:r>
            <a:r>
              <a:rPr lang="en-GB" sz="2800" i="1" dirty="0" err="1">
                <a:solidFill>
                  <a:srgbClr val="FFFFFF"/>
                </a:solidFill>
                <a:latin typeface="Symbol" charset="2"/>
              </a:rPr>
              <a:t>j</a:t>
            </a:r>
            <a:r>
              <a:rPr lang="en-GB" sz="2800" dirty="0">
                <a:solidFill>
                  <a:srgbClr val="FFFFFF"/>
                </a:solidFill>
                <a:latin typeface="Times New Roman" charset="0"/>
              </a:rPr>
              <a:t>):</a:t>
            </a:r>
          </a:p>
          <a:p>
            <a:pPr marL="341313" indent="-341313">
              <a:spcBef>
                <a:spcPct val="20000"/>
              </a:spcBef>
              <a:buClr>
                <a:srgbClr val="009999"/>
              </a:buClr>
              <a:buSzPct val="60000"/>
            </a:pPr>
            <a:r>
              <a:rPr lang="en-GB" sz="2800" dirty="0">
                <a:solidFill>
                  <a:srgbClr val="FFFFFF"/>
                </a:solidFill>
                <a:latin typeface="Times New Roman" charset="0"/>
              </a:rPr>
              <a:t>    </a:t>
            </a:r>
            <a:r>
              <a:rPr lang="en-GB" sz="2800" dirty="0" smtClean="0">
                <a:solidFill>
                  <a:srgbClr val="FFFFFF"/>
                </a:solidFill>
                <a:latin typeface="Times New Roman" charset="0"/>
              </a:rPr>
              <a:t> </a:t>
            </a:r>
            <a:endParaRPr lang="en-GB" sz="600" baseline="30000" dirty="0" smtClean="0">
              <a:solidFill>
                <a:srgbClr val="FFFFFF"/>
              </a:solidFill>
              <a:latin typeface="Times New Roman" charset="0"/>
            </a:endParaRPr>
          </a:p>
          <a:p>
            <a:pPr marL="341313" indent="-341313">
              <a:spcBef>
                <a:spcPct val="20000"/>
              </a:spcBef>
              <a:buClr>
                <a:srgbClr val="009999"/>
              </a:buClr>
              <a:buSzPct val="60000"/>
              <a:buFont typeface="Wingdings" charset="2"/>
              <a:buChar char="n"/>
            </a:pPr>
            <a:r>
              <a:rPr lang="en-GB" sz="2400" dirty="0">
                <a:solidFill>
                  <a:srgbClr val="FFFFFF"/>
                </a:solidFill>
                <a:latin typeface="Arial"/>
                <a:cs typeface="Arial"/>
              </a:rPr>
              <a:t>Density &amp; pressure</a:t>
            </a:r>
            <a:r>
              <a:rPr lang="en-GB" sz="2800" dirty="0">
                <a:solidFill>
                  <a:srgbClr val="FFFFFF"/>
                </a:solidFill>
                <a:latin typeface="Times New Roman" charset="0"/>
              </a:rPr>
              <a:t>:</a:t>
            </a:r>
          </a:p>
          <a:p>
            <a:pPr marL="341313" indent="-341313">
              <a:spcBef>
                <a:spcPct val="20000"/>
              </a:spcBef>
              <a:buClr>
                <a:srgbClr val="009999"/>
              </a:buClr>
              <a:buSzPct val="60000"/>
              <a:buFont typeface="Wingdings" charset="2"/>
              <a:buChar char="n"/>
            </a:pPr>
            <a:endParaRPr lang="en-GB" sz="2800" dirty="0">
              <a:solidFill>
                <a:srgbClr val="FFFFFF"/>
              </a:solidFill>
              <a:latin typeface="Times New Roman" charset="0"/>
            </a:endParaRPr>
          </a:p>
          <a:p>
            <a:pPr marL="341313" indent="-341313">
              <a:spcBef>
                <a:spcPct val="20000"/>
              </a:spcBef>
              <a:buClr>
                <a:srgbClr val="009999"/>
              </a:buClr>
              <a:buSzPct val="60000"/>
              <a:buFont typeface="Wingdings" charset="2"/>
              <a:buChar char="n"/>
            </a:pPr>
            <a:endParaRPr lang="en-GB" sz="2800" dirty="0">
              <a:solidFill>
                <a:srgbClr val="FFFFFF"/>
              </a:solidFill>
              <a:latin typeface="Times New Roman" charset="0"/>
            </a:endParaRPr>
          </a:p>
          <a:p>
            <a:pPr marL="341313" indent="-341313">
              <a:spcBef>
                <a:spcPct val="20000"/>
              </a:spcBef>
              <a:buClr>
                <a:srgbClr val="009999"/>
              </a:buClr>
              <a:buSzPct val="60000"/>
              <a:buFont typeface="Wingdings" charset="2"/>
              <a:buChar char="n"/>
            </a:pPr>
            <a:endParaRPr lang="en-GB" sz="2800" dirty="0">
              <a:solidFill>
                <a:srgbClr val="FFFFFF"/>
              </a:solidFill>
              <a:latin typeface="Times New Roman" charset="0"/>
            </a:endParaRPr>
          </a:p>
          <a:p>
            <a:pPr marL="341313" indent="-341313">
              <a:spcBef>
                <a:spcPct val="20000"/>
              </a:spcBef>
              <a:buClr>
                <a:srgbClr val="009999"/>
              </a:buClr>
              <a:buSzPct val="60000"/>
              <a:buFont typeface="Wingdings" charset="2"/>
              <a:buChar char="n"/>
            </a:pPr>
            <a:r>
              <a:rPr lang="en-GB" sz="2400" dirty="0">
                <a:solidFill>
                  <a:srgbClr val="FFFFFF"/>
                </a:solidFill>
                <a:latin typeface="Arial"/>
                <a:cs typeface="Arial"/>
              </a:rPr>
              <a:t>Slow roll:</a:t>
            </a:r>
          </a:p>
        </p:txBody>
      </p:sp>
      <p:graphicFrame>
        <p:nvGraphicFramePr>
          <p:cNvPr id="524290" name="Object 2"/>
          <p:cNvGraphicFramePr>
            <a:graphicFrameLocks noChangeAspect="1"/>
          </p:cNvGraphicFramePr>
          <p:nvPr/>
        </p:nvGraphicFramePr>
        <p:xfrm>
          <a:off x="838200" y="3352800"/>
          <a:ext cx="2514600" cy="1293813"/>
        </p:xfrm>
        <a:graphic>
          <a:graphicData uri="http://schemas.openxmlformats.org/presentationml/2006/ole">
            <mc:AlternateContent xmlns:mc="http://schemas.openxmlformats.org/markup-compatibility/2006">
              <mc:Choice xmlns:v="urn:schemas-microsoft-com:vml" Requires="v">
                <p:oleObj spid="_x0000_s1830003" name="Equation" r:id="rId4" imgW="990997" imgH="508397" progId="Equation.3">
                  <p:embed/>
                </p:oleObj>
              </mc:Choice>
              <mc:Fallback>
                <p:oleObj name="Equation" r:id="rId4" imgW="990997" imgH="50839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352800"/>
                        <a:ext cx="2514600" cy="1293813"/>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
        <p:nvSpPr>
          <p:cNvPr id="2194438" name="Oval 6"/>
          <p:cNvSpPr>
            <a:spLocks noChangeArrowheads="1"/>
          </p:cNvSpPr>
          <p:nvPr/>
        </p:nvSpPr>
        <p:spPr bwMode="auto">
          <a:xfrm>
            <a:off x="7391400" y="4267200"/>
            <a:ext cx="381000" cy="344488"/>
          </a:xfrm>
          <a:prstGeom prst="ellipse">
            <a:avLst/>
          </a:prstGeom>
          <a:gradFill rotWithShape="0">
            <a:gsLst>
              <a:gs pos="0">
                <a:srgbClr val="9933FF"/>
              </a:gs>
              <a:gs pos="100000">
                <a:srgbClr val="280D43"/>
              </a:gs>
            </a:gsLst>
            <a:lin ang="2700000" scaled="1"/>
          </a:gradFill>
          <a:ln w="9525">
            <a:solidFill>
              <a:schemeClr val="tx1"/>
            </a:solidFill>
            <a:round/>
            <a:headEnd/>
            <a:tailEnd/>
          </a:ln>
        </p:spPr>
        <p:txBody>
          <a:bodyPr wrap="none" lIns="91421" tIns="45711" rIns="91421" bIns="45711" anchor="ctr">
            <a:prstTxWarp prst="textNoShape">
              <a:avLst/>
            </a:prstTxWarp>
          </a:bodyPr>
          <a:lstStyle/>
          <a:p>
            <a:endParaRPr lang="en-US"/>
          </a:p>
        </p:txBody>
      </p:sp>
      <p:sp>
        <p:nvSpPr>
          <p:cNvPr id="524297" name="Line 7"/>
          <p:cNvSpPr>
            <a:spLocks noChangeShapeType="1"/>
          </p:cNvSpPr>
          <p:nvPr/>
        </p:nvSpPr>
        <p:spPr bwMode="auto">
          <a:xfrm flipH="1">
            <a:off x="7010400" y="4611688"/>
            <a:ext cx="406400" cy="366712"/>
          </a:xfrm>
          <a:prstGeom prst="line">
            <a:avLst/>
          </a:prstGeom>
          <a:noFill/>
          <a:ln w="38100">
            <a:solidFill>
              <a:srgbClr val="FFFF00"/>
            </a:solidFill>
            <a:round/>
            <a:headEnd/>
            <a:tailEnd type="triangle" w="med" len="med"/>
          </a:ln>
        </p:spPr>
        <p:txBody>
          <a:bodyPr lIns="91421" tIns="45711" rIns="91421" bIns="45711">
            <a:prstTxWarp prst="textNoShape">
              <a:avLst/>
            </a:prstTxWarp>
          </a:bodyPr>
          <a:lstStyle/>
          <a:p>
            <a:endParaRPr lang="en-US"/>
          </a:p>
        </p:txBody>
      </p:sp>
      <p:sp>
        <p:nvSpPr>
          <p:cNvPr id="524298" name="Freeform 8"/>
          <p:cNvSpPr>
            <a:spLocks/>
          </p:cNvSpPr>
          <p:nvPr/>
        </p:nvSpPr>
        <p:spPr bwMode="auto">
          <a:xfrm>
            <a:off x="4535488" y="3302000"/>
            <a:ext cx="3768725" cy="2344738"/>
          </a:xfrm>
          <a:custGeom>
            <a:avLst/>
            <a:gdLst>
              <a:gd name="T0" fmla="*/ 4080 w 4080"/>
              <a:gd name="T1" fmla="*/ 0 h 1632"/>
              <a:gd name="T2" fmla="*/ 2832 w 4080"/>
              <a:gd name="T3" fmla="*/ 1296 h 1632"/>
              <a:gd name="T4" fmla="*/ 0 w 4080"/>
              <a:gd name="T5" fmla="*/ 1632 h 1632"/>
              <a:gd name="T6" fmla="*/ 0 60000 65536"/>
              <a:gd name="T7" fmla="*/ 0 60000 65536"/>
              <a:gd name="T8" fmla="*/ 0 60000 65536"/>
              <a:gd name="T9" fmla="*/ 0 w 4080"/>
              <a:gd name="T10" fmla="*/ 0 h 1632"/>
              <a:gd name="T11" fmla="*/ 4080 w 4080"/>
              <a:gd name="T12" fmla="*/ 1632 h 1632"/>
            </a:gdLst>
            <a:ahLst/>
            <a:cxnLst>
              <a:cxn ang="T6">
                <a:pos x="T0" y="T1"/>
              </a:cxn>
              <a:cxn ang="T7">
                <a:pos x="T2" y="T3"/>
              </a:cxn>
              <a:cxn ang="T8">
                <a:pos x="T4" y="T5"/>
              </a:cxn>
            </a:cxnLst>
            <a:rect l="T9" t="T10" r="T11" b="T12"/>
            <a:pathLst>
              <a:path w="4080" h="1632">
                <a:moveTo>
                  <a:pt x="4080" y="0"/>
                </a:moveTo>
                <a:cubicBezTo>
                  <a:pt x="3796" y="512"/>
                  <a:pt x="3512" y="1024"/>
                  <a:pt x="2832" y="1296"/>
                </a:cubicBezTo>
                <a:cubicBezTo>
                  <a:pt x="2152" y="1568"/>
                  <a:pt x="1076" y="1600"/>
                  <a:pt x="0" y="1632"/>
                </a:cubicBezTo>
              </a:path>
            </a:pathLst>
          </a:custGeom>
          <a:noFill/>
          <a:ln w="57150">
            <a:solidFill>
              <a:srgbClr val="FF0000"/>
            </a:solidFill>
            <a:round/>
            <a:headEnd/>
            <a:tailEnd/>
          </a:ln>
        </p:spPr>
        <p:txBody>
          <a:bodyPr lIns="91421" tIns="45711" rIns="91421" bIns="45711">
            <a:prstTxWarp prst="textNoShape">
              <a:avLst/>
            </a:prstTxWarp>
          </a:bodyPr>
          <a:lstStyle/>
          <a:p>
            <a:endParaRPr lang="en-US"/>
          </a:p>
        </p:txBody>
      </p:sp>
      <p:sp>
        <p:nvSpPr>
          <p:cNvPr id="524299" name="Freeform 9"/>
          <p:cNvSpPr>
            <a:spLocks/>
          </p:cNvSpPr>
          <p:nvPr/>
        </p:nvSpPr>
        <p:spPr bwMode="auto">
          <a:xfrm>
            <a:off x="4495800" y="3378200"/>
            <a:ext cx="3902075" cy="2344738"/>
          </a:xfrm>
          <a:custGeom>
            <a:avLst/>
            <a:gdLst>
              <a:gd name="T0" fmla="*/ 0 w 4224"/>
              <a:gd name="T1" fmla="*/ 0 h 1632"/>
              <a:gd name="T2" fmla="*/ 0 w 4224"/>
              <a:gd name="T3" fmla="*/ 1632 h 1632"/>
              <a:gd name="T4" fmla="*/ 4224 w 4224"/>
              <a:gd name="T5" fmla="*/ 1632 h 1632"/>
              <a:gd name="T6" fmla="*/ 0 60000 65536"/>
              <a:gd name="T7" fmla="*/ 0 60000 65536"/>
              <a:gd name="T8" fmla="*/ 0 60000 65536"/>
              <a:gd name="T9" fmla="*/ 0 w 4224"/>
              <a:gd name="T10" fmla="*/ 0 h 1632"/>
              <a:gd name="T11" fmla="*/ 4224 w 4224"/>
              <a:gd name="T12" fmla="*/ 1632 h 1632"/>
            </a:gdLst>
            <a:ahLst/>
            <a:cxnLst>
              <a:cxn ang="T6">
                <a:pos x="T0" y="T1"/>
              </a:cxn>
              <a:cxn ang="T7">
                <a:pos x="T2" y="T3"/>
              </a:cxn>
              <a:cxn ang="T8">
                <a:pos x="T4" y="T5"/>
              </a:cxn>
            </a:cxnLst>
            <a:rect l="T9" t="T10" r="T11" b="T12"/>
            <a:pathLst>
              <a:path w="4224" h="1632">
                <a:moveTo>
                  <a:pt x="0" y="0"/>
                </a:moveTo>
                <a:lnTo>
                  <a:pt x="0" y="1632"/>
                </a:lnTo>
                <a:lnTo>
                  <a:pt x="4224" y="1632"/>
                </a:lnTo>
              </a:path>
            </a:pathLst>
          </a:custGeom>
          <a:noFill/>
          <a:ln w="9525">
            <a:solidFill>
              <a:srgbClr val="FFFF00"/>
            </a:solidFill>
            <a:round/>
            <a:headEnd type="triangle" w="med" len="med"/>
            <a:tailEnd type="triangle" w="med" len="med"/>
          </a:ln>
        </p:spPr>
        <p:txBody>
          <a:bodyPr lIns="91421" tIns="45711" rIns="91421" bIns="45711">
            <a:prstTxWarp prst="textNoShape">
              <a:avLst/>
            </a:prstTxWarp>
          </a:bodyPr>
          <a:lstStyle/>
          <a:p>
            <a:endParaRPr lang="en-US"/>
          </a:p>
        </p:txBody>
      </p:sp>
      <p:sp>
        <p:nvSpPr>
          <p:cNvPr id="524300" name="Text Box 10"/>
          <p:cNvSpPr txBox="1">
            <a:spLocks noChangeArrowheads="1"/>
          </p:cNvSpPr>
          <p:nvPr/>
        </p:nvSpPr>
        <p:spPr bwMode="auto">
          <a:xfrm>
            <a:off x="4543425" y="3276600"/>
            <a:ext cx="796925" cy="461963"/>
          </a:xfrm>
          <a:prstGeom prst="rect">
            <a:avLst/>
          </a:prstGeom>
          <a:noFill/>
          <a:ln w="9525">
            <a:noFill/>
            <a:miter lim="800000"/>
            <a:headEnd/>
            <a:tailEnd/>
          </a:ln>
        </p:spPr>
        <p:txBody>
          <a:bodyPr wrap="none" lIns="91421" tIns="45711" rIns="91421" bIns="45711">
            <a:prstTxWarp prst="textNoShape">
              <a:avLst/>
            </a:prstTxWarp>
            <a:spAutoFit/>
          </a:bodyPr>
          <a:lstStyle/>
          <a:p>
            <a:r>
              <a:rPr lang="en-GB" sz="2400">
                <a:solidFill>
                  <a:srgbClr val="FFFF00"/>
                </a:solidFill>
                <a:latin typeface="Times New Roman" charset="0"/>
              </a:rPr>
              <a:t>V</a:t>
            </a:r>
            <a:r>
              <a:rPr lang="en-GB" sz="2400">
                <a:solidFill>
                  <a:srgbClr val="FFFF00"/>
                </a:solidFill>
                <a:latin typeface="Symbol" charset="2"/>
              </a:rPr>
              <a:t>(j)</a:t>
            </a:r>
            <a:endParaRPr lang="en-US" sz="2400">
              <a:solidFill>
                <a:srgbClr val="FFFF00"/>
              </a:solidFill>
              <a:latin typeface="Symbol" charset="2"/>
            </a:endParaRPr>
          </a:p>
        </p:txBody>
      </p:sp>
      <p:sp>
        <p:nvSpPr>
          <p:cNvPr id="524301" name="Text Box 11"/>
          <p:cNvSpPr txBox="1">
            <a:spLocks noChangeArrowheads="1"/>
          </p:cNvSpPr>
          <p:nvPr/>
        </p:nvSpPr>
        <p:spPr bwMode="auto">
          <a:xfrm>
            <a:off x="8472488" y="5402263"/>
            <a:ext cx="368300" cy="457200"/>
          </a:xfrm>
          <a:prstGeom prst="rect">
            <a:avLst/>
          </a:prstGeom>
          <a:noFill/>
          <a:ln w="9525">
            <a:noFill/>
            <a:miter lim="800000"/>
            <a:headEnd/>
            <a:tailEnd/>
          </a:ln>
        </p:spPr>
        <p:txBody>
          <a:bodyPr wrap="none" lIns="91421" tIns="45711" rIns="91421" bIns="45711">
            <a:prstTxWarp prst="textNoShape">
              <a:avLst/>
            </a:prstTxWarp>
            <a:spAutoFit/>
          </a:bodyPr>
          <a:lstStyle/>
          <a:p>
            <a:r>
              <a:rPr lang="en-GB" sz="2400">
                <a:solidFill>
                  <a:srgbClr val="FFFF00"/>
                </a:solidFill>
                <a:latin typeface="Symbol" charset="2"/>
              </a:rPr>
              <a:t>j</a:t>
            </a:r>
            <a:endParaRPr lang="en-US" sz="2400">
              <a:solidFill>
                <a:srgbClr val="FFFF00"/>
              </a:solidFill>
              <a:latin typeface="Symbol" charset="2"/>
            </a:endParaRPr>
          </a:p>
        </p:txBody>
      </p:sp>
      <p:graphicFrame>
        <p:nvGraphicFramePr>
          <p:cNvPr id="524291" name="Object 3"/>
          <p:cNvGraphicFramePr>
            <a:graphicFrameLocks noChangeAspect="1"/>
          </p:cNvGraphicFramePr>
          <p:nvPr/>
        </p:nvGraphicFramePr>
        <p:xfrm>
          <a:off x="57150" y="5257800"/>
          <a:ext cx="4286250" cy="1128712"/>
        </p:xfrm>
        <a:graphic>
          <a:graphicData uri="http://schemas.openxmlformats.org/presentationml/2006/ole">
            <mc:AlternateContent xmlns:mc="http://schemas.openxmlformats.org/markup-compatibility/2006">
              <mc:Choice xmlns:v="urn:schemas-microsoft-com:vml" Requires="v">
                <p:oleObj spid="_x0000_s1830004" name="Equation" r:id="rId6" imgW="1689100" imgH="444500" progId="Equation.3">
                  <p:embed/>
                </p:oleObj>
              </mc:Choice>
              <mc:Fallback>
                <p:oleObj name="Equation" r:id="rId6" imgW="16891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5257800"/>
                        <a:ext cx="4286250" cy="1128712"/>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aphicFrame>
        <p:nvGraphicFramePr>
          <p:cNvPr id="524292" name="Object 4"/>
          <p:cNvGraphicFramePr>
            <a:graphicFrameLocks noChangeAspect="1"/>
          </p:cNvGraphicFramePr>
          <p:nvPr/>
        </p:nvGraphicFramePr>
        <p:xfrm>
          <a:off x="5791200" y="1828800"/>
          <a:ext cx="2870200" cy="1001712"/>
        </p:xfrm>
        <a:graphic>
          <a:graphicData uri="http://schemas.openxmlformats.org/presentationml/2006/ole">
            <mc:AlternateContent xmlns:mc="http://schemas.openxmlformats.org/markup-compatibility/2006">
              <mc:Choice xmlns:v="urn:schemas-microsoft-com:vml" Requires="v">
                <p:oleObj spid="_x0000_s1830005" name="Equation" r:id="rId8" imgW="1130300" imgH="393700" progId="Equation.3">
                  <p:embed/>
                </p:oleObj>
              </mc:Choice>
              <mc:Fallback>
                <p:oleObj name="Equation" r:id="rId8" imgW="11303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1200" y="1828800"/>
                        <a:ext cx="2870200" cy="1001712"/>
                      </a:xfrm>
                      <a:prstGeom prst="rect">
                        <a:avLst/>
                      </a:prstGeom>
                      <a:solidFill>
                        <a:srgbClr val="CC66FF"/>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sp>
        <p:nvSpPr>
          <p:cNvPr id="15" name="TextBox 14"/>
          <p:cNvSpPr txBox="1"/>
          <p:nvPr/>
        </p:nvSpPr>
        <p:spPr>
          <a:xfrm>
            <a:off x="4572000" y="5943600"/>
            <a:ext cx="3268944" cy="707886"/>
          </a:xfrm>
          <a:prstGeom prst="rect">
            <a:avLst/>
          </a:prstGeom>
          <a:noFill/>
        </p:spPr>
        <p:txBody>
          <a:bodyPr wrap="none" rtlCol="0">
            <a:spAutoFit/>
          </a:bodyPr>
          <a:lstStyle/>
          <a:p>
            <a:r>
              <a:rPr lang="en-US" sz="2000" dirty="0" smtClean="0">
                <a:solidFill>
                  <a:srgbClr val="FFFFFF"/>
                </a:solidFill>
              </a:rPr>
              <a:t>Time-dependence of </a:t>
            </a:r>
            <a:r>
              <a:rPr lang="en-US" sz="2000" i="1" dirty="0" err="1" smtClean="0">
                <a:solidFill>
                  <a:srgbClr val="FFFFFF"/>
                </a:solidFill>
              </a:rPr>
              <a:t>w</a:t>
            </a:r>
            <a:r>
              <a:rPr lang="en-US" sz="2000" dirty="0" smtClean="0">
                <a:solidFill>
                  <a:srgbClr val="FFFFFF"/>
                </a:solidFill>
              </a:rPr>
              <a:t> can</a:t>
            </a:r>
          </a:p>
          <a:p>
            <a:r>
              <a:rPr lang="en-US" sz="2000" dirty="0" smtClean="0">
                <a:solidFill>
                  <a:srgbClr val="FFFFFF"/>
                </a:solidFill>
              </a:rPr>
              <a:t>distinguish models</a:t>
            </a:r>
            <a:endParaRPr lang="en-US" sz="2000" dirty="0">
              <a:solidFill>
                <a:srgbClr val="FFFFFF"/>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5.92593E-6 C -0.01233 0.02962 -0.02448 0.05948 -0.05972 0.08332 C -0.09497 0.10717 -0.16615 0.1317 -0.21111 0.14258 C -0.25608 0.15346 -0.30955 0.14721 -0.32917 0.14814 " pathEditMode="relative" ptsTypes="aaaA">
                                      <p:cBhvr>
                                        <p:cTn id="6" dur="5000" fill="hold"/>
                                        <p:tgtEl>
                                          <p:spTgt spid="219443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44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7" name="Rectangle 2"/>
          <p:cNvSpPr>
            <a:spLocks noGrp="1" noChangeArrowheads="1"/>
          </p:cNvSpPr>
          <p:nvPr>
            <p:ph type="ctrTitle"/>
          </p:nvPr>
        </p:nvSpPr>
        <p:spPr>
          <a:xfrm>
            <a:off x="685800" y="-76200"/>
            <a:ext cx="7772400" cy="990600"/>
          </a:xfrm>
        </p:spPr>
        <p:txBody>
          <a:bodyPr/>
          <a:lstStyle/>
          <a:p>
            <a:pPr eaLnBrk="1" hangingPunct="1"/>
            <a:r>
              <a:rPr lang="en-US" sz="4000" dirty="0" smtClean="0">
                <a:solidFill>
                  <a:srgbClr val="FFFFFF"/>
                </a:solidFill>
                <a:ea typeface="ＭＳ Ｐゴシック" pitchFamily="27" charset="-128"/>
                <a:cs typeface="ＭＳ Ｐゴシック" pitchFamily="27" charset="-128"/>
              </a:rPr>
              <a:t>I. Clusters</a:t>
            </a:r>
            <a:endParaRPr lang="en-US" sz="3200" b="1" dirty="0">
              <a:solidFill>
                <a:srgbClr val="FFFFFF"/>
              </a:solidFill>
              <a:ea typeface="ＭＳ Ｐゴシック" pitchFamily="27" charset="-128"/>
              <a:cs typeface="ＭＳ Ｐゴシック" pitchFamily="27" charset="-128"/>
            </a:endParaRPr>
          </a:p>
        </p:txBody>
      </p:sp>
      <p:pic>
        <p:nvPicPr>
          <p:cNvPr id="607238" name="Picture 3"/>
          <p:cNvPicPr>
            <a:picLocks noChangeAspect="1" noChangeArrowheads="1"/>
          </p:cNvPicPr>
          <p:nvPr/>
        </p:nvPicPr>
        <p:blipFill>
          <a:blip r:embed="rId4"/>
          <a:srcRect/>
          <a:stretch>
            <a:fillRect/>
          </a:stretch>
        </p:blipFill>
        <p:spPr bwMode="auto">
          <a:xfrm>
            <a:off x="4546600" y="1477963"/>
            <a:ext cx="4521200" cy="4618037"/>
          </a:xfrm>
          <a:prstGeom prst="rect">
            <a:avLst/>
          </a:prstGeom>
          <a:solidFill>
            <a:schemeClr val="bg1"/>
          </a:solidFill>
          <a:ln w="38100">
            <a:solidFill>
              <a:schemeClr val="accent1"/>
            </a:solidFill>
            <a:miter lim="800000"/>
            <a:headEnd/>
            <a:tailEnd/>
          </a:ln>
        </p:spPr>
      </p:pic>
      <p:sp>
        <p:nvSpPr>
          <p:cNvPr id="607240" name="Rectangle 11"/>
          <p:cNvSpPr>
            <a:spLocks noChangeArrowheads="1"/>
          </p:cNvSpPr>
          <p:nvPr/>
        </p:nvSpPr>
        <p:spPr bwMode="auto">
          <a:xfrm>
            <a:off x="228600" y="2514600"/>
            <a:ext cx="3810000" cy="1066800"/>
          </a:xfrm>
          <a:prstGeom prst="rect">
            <a:avLst/>
          </a:prstGeom>
          <a:noFill/>
          <a:ln w="12700">
            <a:noFill/>
            <a:miter lim="800000"/>
            <a:headEnd/>
            <a:tailEnd/>
          </a:ln>
        </p:spPr>
        <p:txBody>
          <a:bodyPr lIns="90469" tIns="44441" rIns="90469" bIns="44441">
            <a:prstTxWarp prst="textNoShape">
              <a:avLst/>
            </a:prstTxWarp>
          </a:bodyPr>
          <a:lstStyle/>
          <a:p>
            <a:endParaRPr lang="en-US" sz="2000">
              <a:latin typeface="Times New Roman" pitchFamily="27" charset="0"/>
            </a:endParaRPr>
          </a:p>
          <a:p>
            <a:pPr marL="455613" lvl="1" indent="0"/>
            <a:endParaRPr lang="en-US" sz="2000">
              <a:solidFill>
                <a:srgbClr val="FFFFFF"/>
              </a:solidFill>
              <a:latin typeface="Times New Roman" pitchFamily="27" charset="0"/>
            </a:endParaRPr>
          </a:p>
        </p:txBody>
      </p:sp>
      <p:sp>
        <p:nvSpPr>
          <p:cNvPr id="607241" name="Rectangle 12"/>
          <p:cNvSpPr>
            <a:spLocks noChangeArrowheads="1"/>
          </p:cNvSpPr>
          <p:nvPr/>
        </p:nvSpPr>
        <p:spPr bwMode="auto">
          <a:xfrm>
            <a:off x="228600" y="1447800"/>
            <a:ext cx="3810000" cy="533400"/>
          </a:xfrm>
          <a:prstGeom prst="rect">
            <a:avLst/>
          </a:prstGeom>
          <a:noFill/>
          <a:ln w="12700">
            <a:noFill/>
            <a:miter lim="800000"/>
            <a:headEnd/>
            <a:tailEnd/>
          </a:ln>
        </p:spPr>
        <p:txBody>
          <a:bodyPr lIns="90469" tIns="44441" rIns="90469" bIns="44441">
            <a:prstTxWarp prst="textNoShape">
              <a:avLst/>
            </a:prstTxWarp>
          </a:bodyPr>
          <a:lstStyle/>
          <a:p>
            <a:endParaRPr lang="en-US" sz="2400">
              <a:solidFill>
                <a:srgbClr val="FFFF00"/>
              </a:solidFill>
              <a:latin typeface="Times New Roman" pitchFamily="27" charset="0"/>
            </a:endParaRPr>
          </a:p>
        </p:txBody>
      </p:sp>
      <p:sp>
        <p:nvSpPr>
          <p:cNvPr id="607242" name="Rectangle 16"/>
          <p:cNvSpPr>
            <a:spLocks noChangeArrowheads="1"/>
          </p:cNvSpPr>
          <p:nvPr/>
        </p:nvSpPr>
        <p:spPr bwMode="auto">
          <a:xfrm>
            <a:off x="5641975" y="3609975"/>
            <a:ext cx="2130425" cy="490538"/>
          </a:xfrm>
          <a:prstGeom prst="rect">
            <a:avLst/>
          </a:prstGeom>
          <a:solidFill>
            <a:schemeClr val="bg1"/>
          </a:solidFill>
          <a:ln w="9525">
            <a:noFill/>
            <a:miter lim="800000"/>
            <a:headEnd/>
            <a:tailEnd/>
          </a:ln>
        </p:spPr>
        <p:txBody>
          <a:bodyPr wrap="none" lIns="91420" tIns="45711" rIns="91420" bIns="45711" anchor="ctr">
            <a:prstTxWarp prst="textNoShape">
              <a:avLst/>
            </a:prstTxWarp>
          </a:bodyPr>
          <a:lstStyle/>
          <a:p>
            <a:pPr algn="ctr" eaLnBrk="0" hangingPunct="0"/>
            <a:endParaRPr lang="en-US" sz="2400">
              <a:solidFill>
                <a:srgbClr val="FFFFFF"/>
              </a:solidFill>
              <a:latin typeface="Times" pitchFamily="27" charset="0"/>
            </a:endParaRPr>
          </a:p>
        </p:txBody>
      </p:sp>
      <p:sp>
        <p:nvSpPr>
          <p:cNvPr id="607243" name="Text Box 17"/>
          <p:cNvSpPr txBox="1">
            <a:spLocks noChangeArrowheads="1"/>
          </p:cNvSpPr>
          <p:nvPr/>
        </p:nvSpPr>
        <p:spPr bwMode="auto">
          <a:xfrm>
            <a:off x="8277225" y="6110288"/>
            <a:ext cx="184150" cy="461962"/>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endParaRPr lang="en-US" sz="2400">
              <a:latin typeface="Times" pitchFamily="27" charset="0"/>
            </a:endParaRPr>
          </a:p>
        </p:txBody>
      </p:sp>
      <p:sp>
        <p:nvSpPr>
          <p:cNvPr id="607244" name="Text Box 18"/>
          <p:cNvSpPr txBox="1">
            <a:spLocks/>
          </p:cNvSpPr>
          <p:nvPr/>
        </p:nvSpPr>
        <p:spPr bwMode="auto">
          <a:xfrm>
            <a:off x="6386513" y="6324600"/>
            <a:ext cx="2416845" cy="457200"/>
          </a:xfrm>
          <a:prstGeom prst="rect">
            <a:avLst/>
          </a:prstGeom>
          <a:solidFill>
            <a:schemeClr val="tx1"/>
          </a:solidFill>
          <a:ln w="12700">
            <a:noFill/>
            <a:miter lim="800000"/>
            <a:headEnd/>
            <a:tailEnd/>
          </a:ln>
        </p:spPr>
        <p:txBody>
          <a:bodyPr wrap="square" lIns="91420" tIns="45711" rIns="91420" bIns="45711">
            <a:prstTxWarp prst="textNoShape">
              <a:avLst/>
            </a:prstTxWarp>
            <a:spAutoFit/>
          </a:bodyPr>
          <a:lstStyle/>
          <a:p>
            <a:r>
              <a:rPr lang="en-US" dirty="0">
                <a:solidFill>
                  <a:srgbClr val="FFFFFF"/>
                </a:solidFill>
                <a:latin typeface="Arial"/>
                <a:cs typeface="Arial"/>
              </a:rPr>
              <a:t>Volume           Growth</a:t>
            </a:r>
          </a:p>
        </p:txBody>
      </p:sp>
      <p:sp>
        <p:nvSpPr>
          <p:cNvPr id="607245" name="Line 19"/>
          <p:cNvSpPr>
            <a:spLocks noChangeShapeType="1"/>
          </p:cNvSpPr>
          <p:nvPr/>
        </p:nvSpPr>
        <p:spPr bwMode="auto">
          <a:xfrm flipH="1" flipV="1">
            <a:off x="6019800" y="5257800"/>
            <a:ext cx="838200" cy="11430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6" name="Line 20"/>
          <p:cNvSpPr>
            <a:spLocks noChangeShapeType="1"/>
          </p:cNvSpPr>
          <p:nvPr/>
        </p:nvSpPr>
        <p:spPr bwMode="auto">
          <a:xfrm flipH="1" flipV="1">
            <a:off x="6858000" y="4724400"/>
            <a:ext cx="1219200" cy="16764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7" name="Text Box 22"/>
          <p:cNvSpPr txBox="1">
            <a:spLocks/>
          </p:cNvSpPr>
          <p:nvPr/>
        </p:nvSpPr>
        <p:spPr bwMode="auto">
          <a:xfrm>
            <a:off x="4518025" y="1141413"/>
            <a:ext cx="5311775" cy="253897"/>
          </a:xfrm>
          <a:prstGeom prst="rect">
            <a:avLst/>
          </a:prstGeom>
          <a:noFill/>
          <a:ln w="12700">
            <a:noFill/>
            <a:miter lim="800000"/>
            <a:headEnd/>
            <a:tailEnd/>
          </a:ln>
        </p:spPr>
        <p:txBody>
          <a:bodyPr lIns="91420" tIns="45711" rIns="91420" bIns="45711">
            <a:prstTxWarp prst="textNoShape">
              <a:avLst/>
            </a:prstTxWarp>
            <a:spAutoFit/>
          </a:bodyPr>
          <a:lstStyle/>
          <a:p>
            <a:pPr>
              <a:lnSpc>
                <a:spcPct val="50000"/>
              </a:lnSpc>
              <a:spcBef>
                <a:spcPct val="50000"/>
              </a:spcBef>
            </a:pPr>
            <a:r>
              <a:rPr lang="en-US" dirty="0">
                <a:solidFill>
                  <a:srgbClr val="FFFFFF"/>
                </a:solidFill>
                <a:latin typeface="Arial"/>
                <a:cs typeface="Arial"/>
              </a:rPr>
              <a:t>Number of clusters above</a:t>
            </a:r>
            <a:r>
              <a:rPr lang="en-US" dirty="0" smtClean="0">
                <a:solidFill>
                  <a:srgbClr val="FFFFFF"/>
                </a:solidFill>
                <a:latin typeface="Arial"/>
                <a:cs typeface="Arial"/>
              </a:rPr>
              <a:t> mass </a:t>
            </a:r>
            <a:r>
              <a:rPr lang="en-US" dirty="0">
                <a:solidFill>
                  <a:srgbClr val="FFFFFF"/>
                </a:solidFill>
                <a:latin typeface="Arial"/>
                <a:cs typeface="Arial"/>
              </a:rPr>
              <a:t>threshold</a:t>
            </a:r>
            <a:endParaRPr lang="en-US" dirty="0">
              <a:latin typeface="Arial"/>
              <a:cs typeface="Arial"/>
            </a:endParaRPr>
          </a:p>
        </p:txBody>
      </p:sp>
      <p:sp>
        <p:nvSpPr>
          <p:cNvPr id="607248" name="Text Box 23"/>
          <p:cNvSpPr txBox="1">
            <a:spLocks/>
          </p:cNvSpPr>
          <p:nvPr/>
        </p:nvSpPr>
        <p:spPr bwMode="auto">
          <a:xfrm>
            <a:off x="5687843" y="2073275"/>
            <a:ext cx="1322557" cy="461647"/>
          </a:xfrm>
          <a:prstGeom prst="rect">
            <a:avLst/>
          </a:prstGeom>
          <a:noFill/>
          <a:ln w="12700">
            <a:noFill/>
            <a:miter lim="800000"/>
            <a:headEnd/>
            <a:tailEnd/>
          </a:ln>
        </p:spPr>
        <p:txBody>
          <a:bodyPr wrap="none" lIns="91420" tIns="45711" rIns="91420" bIns="45711">
            <a:prstTxWarp prst="textNoShape">
              <a:avLst/>
            </a:prstTxWarp>
            <a:spAutoFit/>
          </a:bodyPr>
          <a:lstStyle/>
          <a:p>
            <a:r>
              <a:rPr lang="en-US" sz="1200" dirty="0">
                <a:latin typeface="Arial"/>
                <a:cs typeface="Arial"/>
              </a:rPr>
              <a:t>Dark Energy </a:t>
            </a:r>
          </a:p>
          <a:p>
            <a:r>
              <a:rPr lang="en-US" sz="1200" dirty="0">
                <a:latin typeface="Arial"/>
                <a:cs typeface="Arial"/>
              </a:rPr>
              <a:t>equation of state</a:t>
            </a:r>
          </a:p>
        </p:txBody>
      </p:sp>
      <p:graphicFrame>
        <p:nvGraphicFramePr>
          <p:cNvPr id="607234" name="Object 2"/>
          <p:cNvGraphicFramePr>
            <a:graphicFrameLocks noChangeAspect="1"/>
          </p:cNvGraphicFramePr>
          <p:nvPr/>
        </p:nvGraphicFramePr>
        <p:xfrm>
          <a:off x="5562600" y="3632200"/>
          <a:ext cx="1905000" cy="635000"/>
        </p:xfrm>
        <a:graphic>
          <a:graphicData uri="http://schemas.openxmlformats.org/presentationml/2006/ole">
            <mc:AlternateContent xmlns:mc="http://schemas.openxmlformats.org/markup-compatibility/2006">
              <mc:Choice xmlns:v="urn:schemas-microsoft-com:vml" Requires="v">
                <p:oleObj spid="_x0000_s1834023" name="Equation" r:id="rId5" imgW="1219200" imgH="406400" progId="Equation.3">
                  <p:embed/>
                </p:oleObj>
              </mc:Choice>
              <mc:Fallback>
                <p:oleObj name="Equation" r:id="rId5" imgW="12192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632200"/>
                        <a:ext cx="1905000" cy="635000"/>
                      </a:xfrm>
                      <a:prstGeom prst="rect">
                        <a:avLst/>
                      </a:prstGeom>
                      <a:solidFill>
                        <a:schemeClr val="bg1"/>
                      </a:solidFill>
                      <a:ln w="38100">
                        <a:solidFill>
                          <a:schemeClr val="accent1"/>
                        </a:solidFill>
                        <a:miter lim="800000"/>
                        <a:headEnd/>
                        <a:tailEnd/>
                      </a:ln>
                    </p:spPr>
                  </p:pic>
                </p:oleObj>
              </mc:Fallback>
            </mc:AlternateContent>
          </a:graphicData>
        </a:graphic>
      </p:graphicFrame>
      <p:sp>
        <p:nvSpPr>
          <p:cNvPr id="607249" name="Rectangle 24"/>
          <p:cNvSpPr>
            <a:spLocks/>
          </p:cNvSpPr>
          <p:nvPr/>
        </p:nvSpPr>
        <p:spPr bwMode="auto">
          <a:xfrm>
            <a:off x="-152400" y="609600"/>
            <a:ext cx="4572000" cy="5508157"/>
          </a:xfrm>
          <a:prstGeom prst="rect">
            <a:avLst/>
          </a:prstGeom>
          <a:noFill/>
          <a:ln w="12700">
            <a:noFill/>
            <a:miter lim="800000"/>
            <a:headEnd/>
            <a:tailEnd/>
          </a:ln>
        </p:spPr>
        <p:txBody>
          <a:bodyPr lIns="91420" tIns="45711" rIns="91420" bIns="45711">
            <a:prstTxWarp prst="textNoShape">
              <a:avLst/>
            </a:prstTxWarp>
            <a:noAutofit/>
          </a:bodyPr>
          <a:lstStyle/>
          <a:p>
            <a:pPr>
              <a:lnSpc>
                <a:spcPct val="90000"/>
              </a:lnSpc>
              <a:spcBef>
                <a:spcPct val="20000"/>
              </a:spcBef>
            </a:pPr>
            <a:endParaRPr lang="en-US" sz="2400" dirty="0" smtClean="0">
              <a:solidFill>
                <a:srgbClr val="FFFF00"/>
              </a:solidFill>
              <a:latin typeface="Arial"/>
              <a:cs typeface="Arial"/>
            </a:endParaRPr>
          </a:p>
          <a:p>
            <a:pPr marL="455613" lvl="1" indent="0">
              <a:lnSpc>
                <a:spcPct val="90000"/>
              </a:lnSpc>
              <a:spcBef>
                <a:spcPct val="20000"/>
              </a:spcBef>
              <a:buFont typeface="Arial"/>
              <a:buChar char="•"/>
            </a:pPr>
            <a:r>
              <a:rPr lang="en-US" sz="2000" dirty="0" smtClean="0">
                <a:solidFill>
                  <a:srgbClr val="FFFFFF"/>
                </a:solidFill>
                <a:latin typeface="Arial"/>
                <a:cs typeface="Arial"/>
              </a:rPr>
              <a:t> Dark Halo abundance predicted by N-body simulations</a:t>
            </a:r>
          </a:p>
          <a:p>
            <a:pPr marL="455613" lvl="1" indent="0">
              <a:lnSpc>
                <a:spcPct val="90000"/>
              </a:lnSpc>
              <a:spcBef>
                <a:spcPct val="20000"/>
              </a:spcBef>
              <a:buFont typeface="Arial"/>
              <a:buChar char="•"/>
            </a:pPr>
            <a:r>
              <a:rPr lang="en-US" sz="2000" dirty="0" smtClean="0">
                <a:solidFill>
                  <a:srgbClr val="FFFF00"/>
                </a:solidFill>
                <a:latin typeface="Arial"/>
                <a:cs typeface="Arial"/>
              </a:rPr>
              <a:t> Clusters are proxies for </a:t>
            </a:r>
            <a:r>
              <a:rPr lang="en-US" sz="2000" dirty="0">
                <a:solidFill>
                  <a:srgbClr val="FFFF00"/>
                </a:solidFill>
                <a:latin typeface="Arial"/>
                <a:cs typeface="Arial"/>
              </a:rPr>
              <a:t>massive</a:t>
            </a:r>
            <a:r>
              <a:rPr lang="en-US" sz="2000" dirty="0" smtClean="0">
                <a:solidFill>
                  <a:srgbClr val="FFFF00"/>
                </a:solidFill>
                <a:latin typeface="Arial"/>
                <a:cs typeface="Arial"/>
              </a:rPr>
              <a:t> halos </a:t>
            </a:r>
            <a:r>
              <a:rPr lang="en-US" sz="2000" dirty="0" smtClean="0">
                <a:solidFill>
                  <a:srgbClr val="FFFFFF"/>
                </a:solidFill>
                <a:latin typeface="Arial"/>
                <a:cs typeface="Arial"/>
              </a:rPr>
              <a:t>and can be identified optically to </a:t>
            </a:r>
            <a:r>
              <a:rPr lang="en-US" sz="2000" dirty="0" err="1" smtClean="0">
                <a:solidFill>
                  <a:srgbClr val="FFFFFF"/>
                </a:solidFill>
                <a:latin typeface="Arial"/>
                <a:cs typeface="Arial"/>
              </a:rPr>
              <a:t>redshifts</a:t>
            </a:r>
            <a:r>
              <a:rPr lang="en-US" sz="2000" dirty="0" smtClean="0">
                <a:solidFill>
                  <a:srgbClr val="FFFFFF"/>
                </a:solidFill>
                <a:latin typeface="Arial"/>
                <a:cs typeface="Arial"/>
              </a:rPr>
              <a:t> </a:t>
            </a:r>
            <a:r>
              <a:rPr lang="en-US" sz="2000" dirty="0" err="1" smtClean="0">
                <a:solidFill>
                  <a:srgbClr val="FFFFFF"/>
                </a:solidFill>
                <a:latin typeface="Arial"/>
                <a:cs typeface="Arial"/>
              </a:rPr>
              <a:t>z</a:t>
            </a:r>
            <a:r>
              <a:rPr lang="en-US" sz="2000" dirty="0" smtClean="0">
                <a:solidFill>
                  <a:srgbClr val="FFFFFF"/>
                </a:solidFill>
                <a:latin typeface="Arial"/>
                <a:cs typeface="Arial"/>
              </a:rPr>
              <a:t>&gt;1</a:t>
            </a:r>
          </a:p>
          <a:p>
            <a:pPr marL="455613" lvl="1" indent="0">
              <a:lnSpc>
                <a:spcPct val="90000"/>
              </a:lnSpc>
              <a:spcBef>
                <a:spcPct val="20000"/>
              </a:spcBef>
              <a:buFont typeface="Arial"/>
              <a:buChar char="•"/>
            </a:pPr>
            <a:r>
              <a:rPr lang="en-US" sz="2000" dirty="0" smtClean="0">
                <a:solidFill>
                  <a:srgbClr val="FFFFFF"/>
                </a:solidFill>
                <a:latin typeface="Arial"/>
                <a:cs typeface="Arial"/>
              </a:rPr>
              <a:t> Galaxy colors provide photometric </a:t>
            </a:r>
            <a:r>
              <a:rPr lang="en-US" sz="2000" dirty="0" err="1" smtClean="0">
                <a:solidFill>
                  <a:srgbClr val="FFFFFF"/>
                </a:solidFill>
                <a:latin typeface="Arial"/>
                <a:cs typeface="Arial"/>
              </a:rPr>
              <a:t>redshift</a:t>
            </a:r>
            <a:r>
              <a:rPr lang="en-US" sz="2000" dirty="0" smtClean="0">
                <a:solidFill>
                  <a:srgbClr val="FFFFFF"/>
                </a:solidFill>
                <a:latin typeface="Arial"/>
                <a:cs typeface="Arial"/>
              </a:rPr>
              <a:t> estimates for each cluster</a:t>
            </a:r>
          </a:p>
          <a:p>
            <a:pPr marL="455613" lvl="1" indent="0">
              <a:lnSpc>
                <a:spcPct val="90000"/>
              </a:lnSpc>
              <a:spcBef>
                <a:spcPct val="20000"/>
              </a:spcBef>
              <a:buFont typeface="Arial"/>
              <a:buChar char="•"/>
            </a:pPr>
            <a:r>
              <a:rPr lang="en-US" sz="2000" dirty="0" smtClean="0">
                <a:solidFill>
                  <a:srgbClr val="FFFF00"/>
                </a:solidFill>
                <a:latin typeface="Arial"/>
                <a:cs typeface="Arial"/>
              </a:rPr>
              <a:t> Observable proxies for cluster mass</a:t>
            </a:r>
            <a:r>
              <a:rPr lang="en-US" sz="2000" dirty="0" smtClean="0">
                <a:solidFill>
                  <a:srgbClr val="FFFFFF"/>
                </a:solidFill>
                <a:latin typeface="Arial"/>
                <a:cs typeface="Arial"/>
              </a:rPr>
              <a:t>: optical richness, SZ flux decrement, weak </a:t>
            </a:r>
            <a:r>
              <a:rPr lang="en-US" sz="2000" dirty="0" err="1" smtClean="0">
                <a:solidFill>
                  <a:srgbClr val="FFFFFF"/>
                </a:solidFill>
                <a:latin typeface="Arial"/>
                <a:cs typeface="Arial"/>
              </a:rPr>
              <a:t>lensing</a:t>
            </a:r>
            <a:r>
              <a:rPr lang="en-US" sz="2000" dirty="0" smtClean="0">
                <a:solidFill>
                  <a:srgbClr val="FFFFFF"/>
                </a:solidFill>
                <a:latin typeface="Arial"/>
                <a:cs typeface="Arial"/>
              </a:rPr>
              <a:t> mass, </a:t>
            </a:r>
          </a:p>
          <a:p>
            <a:pPr marL="455613" lvl="1" indent="0">
              <a:lnSpc>
                <a:spcPct val="90000"/>
              </a:lnSpc>
              <a:spcBef>
                <a:spcPct val="20000"/>
              </a:spcBef>
            </a:pPr>
            <a:r>
              <a:rPr lang="en-US" sz="2000" dirty="0" smtClean="0">
                <a:solidFill>
                  <a:srgbClr val="FFFFFF"/>
                </a:solidFill>
                <a:latin typeface="Arial"/>
                <a:cs typeface="Arial"/>
              </a:rPr>
              <a:t>X-ray flux </a:t>
            </a:r>
          </a:p>
          <a:p>
            <a:pPr marL="455613" lvl="1" indent="0">
              <a:lnSpc>
                <a:spcPct val="90000"/>
              </a:lnSpc>
              <a:spcBef>
                <a:spcPct val="20000"/>
              </a:spcBef>
              <a:buFont typeface="Arial"/>
              <a:buChar char="•"/>
            </a:pPr>
            <a:r>
              <a:rPr lang="en-US" sz="2000" dirty="0" smtClean="0">
                <a:solidFill>
                  <a:srgbClr val="FFFFFF"/>
                </a:solidFill>
                <a:latin typeface="Arial"/>
                <a:cs typeface="Arial"/>
              </a:rPr>
              <a:t> Cluster spatial correlations help calibrate mass estimates</a:t>
            </a:r>
          </a:p>
          <a:p>
            <a:pPr marL="455613" lvl="1" indent="0">
              <a:lnSpc>
                <a:spcPct val="90000"/>
              </a:lnSpc>
              <a:spcBef>
                <a:spcPct val="20000"/>
              </a:spcBef>
              <a:buFont typeface="Arial"/>
              <a:buChar char="•"/>
            </a:pPr>
            <a:r>
              <a:rPr lang="en-US" sz="2000" dirty="0" smtClean="0">
                <a:solidFill>
                  <a:srgbClr val="FFFF00"/>
                </a:solidFill>
                <a:latin typeface="Arial"/>
                <a:cs typeface="Arial"/>
              </a:rPr>
              <a:t> Challenge: </a:t>
            </a:r>
            <a:r>
              <a:rPr lang="en-US" sz="2000" dirty="0" smtClean="0">
                <a:solidFill>
                  <a:srgbClr val="FFFFFF"/>
                </a:solidFill>
                <a:latin typeface="Arial"/>
                <a:cs typeface="Arial"/>
              </a:rPr>
              <a:t>determine mass (</a:t>
            </a:r>
            <a:r>
              <a:rPr lang="en-US" sz="2000" i="1" dirty="0" smtClean="0">
                <a:solidFill>
                  <a:srgbClr val="FFFFFF"/>
                </a:solidFill>
                <a:latin typeface="Arial"/>
                <a:cs typeface="Arial"/>
              </a:rPr>
              <a:t>M</a:t>
            </a:r>
            <a:r>
              <a:rPr lang="en-US" sz="2000" dirty="0" smtClean="0">
                <a:solidFill>
                  <a:srgbClr val="FFFFFF"/>
                </a:solidFill>
                <a:latin typeface="Arial"/>
                <a:cs typeface="Arial"/>
              </a:rPr>
              <a:t>)-observable (</a:t>
            </a:r>
            <a:r>
              <a:rPr lang="en-US" sz="2000" i="1" dirty="0" smtClean="0">
                <a:solidFill>
                  <a:srgbClr val="FFFFFF"/>
                </a:solidFill>
                <a:latin typeface="Arial"/>
                <a:cs typeface="Arial"/>
              </a:rPr>
              <a:t>O</a:t>
            </a:r>
            <a:r>
              <a:rPr lang="en-US" sz="2000" dirty="0" smtClean="0">
                <a:solidFill>
                  <a:srgbClr val="FFFFFF"/>
                </a:solidFill>
                <a:latin typeface="Arial"/>
                <a:cs typeface="Arial"/>
              </a:rPr>
              <a:t>) relation </a:t>
            </a:r>
            <a:r>
              <a:rPr lang="en-US" sz="2000" i="1" dirty="0" err="1" smtClean="0">
                <a:solidFill>
                  <a:srgbClr val="FFFFFF"/>
                </a:solidFill>
                <a:latin typeface="Arial"/>
                <a:cs typeface="Arial"/>
              </a:rPr>
              <a:t>g(O|M,z</a:t>
            </a:r>
            <a:r>
              <a:rPr lang="en-US" sz="2000" i="1" dirty="0" smtClean="0">
                <a:solidFill>
                  <a:srgbClr val="FFFFFF"/>
                </a:solidFill>
                <a:latin typeface="Arial"/>
                <a:cs typeface="Arial"/>
              </a:rPr>
              <a:t>) </a:t>
            </a:r>
            <a:r>
              <a:rPr lang="en-US" sz="2000" dirty="0" smtClean="0">
                <a:solidFill>
                  <a:srgbClr val="FFFFFF"/>
                </a:solidFill>
                <a:latin typeface="Arial"/>
                <a:cs typeface="Arial"/>
              </a:rPr>
              <a:t>with sufficient precision</a:t>
            </a:r>
            <a:endParaRPr lang="en-US" sz="2000" i="1" dirty="0" smtClean="0">
              <a:solidFill>
                <a:srgbClr val="FFFFFF"/>
              </a:solidFill>
              <a:latin typeface="Arial"/>
              <a:cs typeface="Arial"/>
            </a:endParaRPr>
          </a:p>
          <a:p>
            <a:pPr marL="455613" lvl="1" indent="0">
              <a:lnSpc>
                <a:spcPct val="90000"/>
              </a:lnSpc>
              <a:spcBef>
                <a:spcPct val="20000"/>
              </a:spcBef>
              <a:buFont typeface="Times" pitchFamily="27" charset="0"/>
              <a:buNone/>
            </a:pPr>
            <a:endParaRPr lang="en-US" sz="2000" i="1" dirty="0" smtClean="0">
              <a:solidFill>
                <a:srgbClr val="FFFFFF"/>
              </a:solidFill>
              <a:latin typeface="Arial"/>
              <a:cs typeface="Arial"/>
            </a:endParaRPr>
          </a:p>
        </p:txBody>
      </p:sp>
      <p:sp>
        <p:nvSpPr>
          <p:cNvPr id="607250" name="Rectangle 25"/>
          <p:cNvSpPr>
            <a:spLocks/>
          </p:cNvSpPr>
          <p:nvPr/>
        </p:nvSpPr>
        <p:spPr bwMode="auto">
          <a:xfrm>
            <a:off x="7467600" y="1676400"/>
            <a:ext cx="1219200" cy="6096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24" name="TextBox 23"/>
          <p:cNvSpPr txBox="1"/>
          <p:nvPr/>
        </p:nvSpPr>
        <p:spPr>
          <a:xfrm>
            <a:off x="8204824" y="5715000"/>
            <a:ext cx="710576" cy="369332"/>
          </a:xfrm>
          <a:prstGeom prst="rect">
            <a:avLst/>
          </a:prstGeom>
          <a:noFill/>
        </p:spPr>
        <p:txBody>
          <a:bodyPr wrap="none" rtlCol="0">
            <a:spAutoFit/>
          </a:bodyPr>
          <a:lstStyle/>
          <a:p>
            <a:r>
              <a:rPr lang="en-US" dirty="0" smtClean="0">
                <a:solidFill>
                  <a:srgbClr val="0EC820"/>
                </a:solidFill>
              </a:rPr>
              <a:t>Mohr</a:t>
            </a:r>
            <a:endParaRPr lang="en-US" dirty="0">
              <a:solidFill>
                <a:srgbClr val="0EC820"/>
              </a:solidFill>
            </a:endParaRPr>
          </a:p>
        </p:txBody>
      </p:sp>
      <p:sp>
        <p:nvSpPr>
          <p:cNvPr id="21" name="TextBox 20"/>
          <p:cNvSpPr txBox="1"/>
          <p:nvPr/>
        </p:nvSpPr>
        <p:spPr>
          <a:xfrm>
            <a:off x="7089085" y="2895600"/>
            <a:ext cx="184666" cy="369332"/>
          </a:xfrm>
          <a:prstGeom prst="rect">
            <a:avLst/>
          </a:prstGeom>
          <a:noFill/>
        </p:spPr>
        <p:txBody>
          <a:bodyPr wrap="none" rtlCol="0">
            <a:spAutoFit/>
          </a:bodyPr>
          <a:lstStyle/>
          <a:p>
            <a:endParaRPr lang="en-US" dirty="0"/>
          </a:p>
        </p:txBody>
      </p:sp>
      <p:sp>
        <p:nvSpPr>
          <p:cNvPr id="22" name="TextBox 21"/>
          <p:cNvSpPr txBox="1"/>
          <p:nvPr/>
        </p:nvSpPr>
        <p:spPr>
          <a:xfrm>
            <a:off x="5334000" y="3166646"/>
            <a:ext cx="184666" cy="338554"/>
          </a:xfrm>
          <a:prstGeom prst="rect">
            <a:avLst/>
          </a:prstGeom>
          <a:noFill/>
        </p:spPr>
        <p:txBody>
          <a:bodyPr wrap="none" rtlCol="0">
            <a:spAutoFit/>
          </a:bodyPr>
          <a:lstStyle/>
          <a:p>
            <a:endParaRPr lang="en-US" sz="1600" dirty="0">
              <a:solidFill>
                <a:srgbClr val="0EC820"/>
              </a:solidFill>
            </a:endParaRPr>
          </a:p>
        </p:txBody>
      </p:sp>
      <p:sp>
        <p:nvSpPr>
          <p:cNvPr id="23" name="TextBox 22"/>
          <p:cNvSpPr txBox="1"/>
          <p:nvPr/>
        </p:nvSpPr>
        <p:spPr>
          <a:xfrm>
            <a:off x="7086600" y="1981200"/>
            <a:ext cx="184666" cy="369332"/>
          </a:xfrm>
          <a:prstGeom prst="rect">
            <a:avLst/>
          </a:prstGeom>
          <a:noFill/>
        </p:spPr>
        <p:txBody>
          <a:bodyPr wrap="none" rtlCol="0">
            <a:spAutoFit/>
          </a:bodyPr>
          <a:lstStyle/>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7" name="Rectangle 2"/>
          <p:cNvSpPr>
            <a:spLocks noGrp="1" noChangeArrowheads="1"/>
          </p:cNvSpPr>
          <p:nvPr>
            <p:ph type="ctrTitle"/>
          </p:nvPr>
        </p:nvSpPr>
        <p:spPr>
          <a:xfrm>
            <a:off x="685800" y="-76200"/>
            <a:ext cx="7772400" cy="990600"/>
          </a:xfrm>
        </p:spPr>
        <p:txBody>
          <a:bodyPr/>
          <a:lstStyle/>
          <a:p>
            <a:pPr eaLnBrk="1" hangingPunct="1"/>
            <a:r>
              <a:rPr lang="en-US" sz="4000" dirty="0" smtClean="0">
                <a:ea typeface="ＭＳ Ｐゴシック" pitchFamily="27" charset="-128"/>
                <a:cs typeface="ＭＳ Ｐゴシック" pitchFamily="27" charset="-128"/>
              </a:rPr>
              <a:t>I. Clusters</a:t>
            </a:r>
            <a:endParaRPr lang="en-US" sz="3200" b="1" dirty="0">
              <a:ea typeface="ＭＳ Ｐゴシック" pitchFamily="27" charset="-128"/>
              <a:cs typeface="ＭＳ Ｐゴシック" pitchFamily="27" charset="-128"/>
            </a:endParaRPr>
          </a:p>
        </p:txBody>
      </p:sp>
      <p:pic>
        <p:nvPicPr>
          <p:cNvPr id="607238" name="Picture 3"/>
          <p:cNvPicPr>
            <a:picLocks noChangeAspect="1" noChangeArrowheads="1"/>
          </p:cNvPicPr>
          <p:nvPr/>
        </p:nvPicPr>
        <p:blipFill>
          <a:blip r:embed="rId4"/>
          <a:srcRect/>
          <a:stretch>
            <a:fillRect/>
          </a:stretch>
        </p:blipFill>
        <p:spPr bwMode="auto">
          <a:xfrm>
            <a:off x="4546600" y="1477963"/>
            <a:ext cx="4521200" cy="4618037"/>
          </a:xfrm>
          <a:prstGeom prst="rect">
            <a:avLst/>
          </a:prstGeom>
          <a:solidFill>
            <a:schemeClr val="bg1"/>
          </a:solidFill>
          <a:ln w="38100">
            <a:solidFill>
              <a:schemeClr val="accent1"/>
            </a:solidFill>
            <a:miter lim="800000"/>
            <a:headEnd/>
            <a:tailEnd/>
          </a:ln>
        </p:spPr>
      </p:pic>
      <p:sp>
        <p:nvSpPr>
          <p:cNvPr id="607240" name="Rectangle 11"/>
          <p:cNvSpPr>
            <a:spLocks noChangeArrowheads="1"/>
          </p:cNvSpPr>
          <p:nvPr/>
        </p:nvSpPr>
        <p:spPr bwMode="auto">
          <a:xfrm>
            <a:off x="228600" y="2514600"/>
            <a:ext cx="3810000" cy="1066800"/>
          </a:xfrm>
          <a:prstGeom prst="rect">
            <a:avLst/>
          </a:prstGeom>
          <a:noFill/>
          <a:ln w="12700">
            <a:noFill/>
            <a:miter lim="800000"/>
            <a:headEnd/>
            <a:tailEnd/>
          </a:ln>
        </p:spPr>
        <p:txBody>
          <a:bodyPr lIns="90469" tIns="44441" rIns="90469" bIns="44441">
            <a:prstTxWarp prst="textNoShape">
              <a:avLst/>
            </a:prstTxWarp>
          </a:bodyPr>
          <a:lstStyle/>
          <a:p>
            <a:endParaRPr lang="en-US" sz="2000">
              <a:latin typeface="Times New Roman" pitchFamily="27" charset="0"/>
            </a:endParaRPr>
          </a:p>
          <a:p>
            <a:pPr marL="455613" lvl="1" indent="0"/>
            <a:endParaRPr lang="en-US" sz="2000">
              <a:solidFill>
                <a:srgbClr val="FFFFFF"/>
              </a:solidFill>
              <a:latin typeface="Times New Roman" pitchFamily="27" charset="0"/>
            </a:endParaRPr>
          </a:p>
        </p:txBody>
      </p:sp>
      <p:sp>
        <p:nvSpPr>
          <p:cNvPr id="607241" name="Rectangle 12"/>
          <p:cNvSpPr>
            <a:spLocks noChangeArrowheads="1"/>
          </p:cNvSpPr>
          <p:nvPr/>
        </p:nvSpPr>
        <p:spPr bwMode="auto">
          <a:xfrm>
            <a:off x="228600" y="1447800"/>
            <a:ext cx="3810000" cy="533400"/>
          </a:xfrm>
          <a:prstGeom prst="rect">
            <a:avLst/>
          </a:prstGeom>
          <a:noFill/>
          <a:ln w="12700">
            <a:noFill/>
            <a:miter lim="800000"/>
            <a:headEnd/>
            <a:tailEnd/>
          </a:ln>
        </p:spPr>
        <p:txBody>
          <a:bodyPr lIns="90469" tIns="44441" rIns="90469" bIns="44441">
            <a:prstTxWarp prst="textNoShape">
              <a:avLst/>
            </a:prstTxWarp>
          </a:bodyPr>
          <a:lstStyle/>
          <a:p>
            <a:endParaRPr lang="en-US" sz="2400">
              <a:solidFill>
                <a:srgbClr val="FFFF00"/>
              </a:solidFill>
              <a:latin typeface="Times New Roman" pitchFamily="27" charset="0"/>
            </a:endParaRPr>
          </a:p>
        </p:txBody>
      </p:sp>
      <p:sp>
        <p:nvSpPr>
          <p:cNvPr id="607242" name="Rectangle 16"/>
          <p:cNvSpPr>
            <a:spLocks noChangeArrowheads="1"/>
          </p:cNvSpPr>
          <p:nvPr/>
        </p:nvSpPr>
        <p:spPr bwMode="auto">
          <a:xfrm>
            <a:off x="5641975" y="3609975"/>
            <a:ext cx="2130425" cy="490538"/>
          </a:xfrm>
          <a:prstGeom prst="rect">
            <a:avLst/>
          </a:prstGeom>
          <a:solidFill>
            <a:schemeClr val="bg1"/>
          </a:solidFill>
          <a:ln w="9525">
            <a:noFill/>
            <a:miter lim="800000"/>
            <a:headEnd/>
            <a:tailEnd/>
          </a:ln>
        </p:spPr>
        <p:txBody>
          <a:bodyPr wrap="none" lIns="91420" tIns="45711" rIns="91420" bIns="45711" anchor="ctr">
            <a:prstTxWarp prst="textNoShape">
              <a:avLst/>
            </a:prstTxWarp>
          </a:bodyPr>
          <a:lstStyle/>
          <a:p>
            <a:pPr algn="ctr" eaLnBrk="0" hangingPunct="0"/>
            <a:endParaRPr lang="en-US" sz="2400">
              <a:solidFill>
                <a:srgbClr val="FFFFFF"/>
              </a:solidFill>
              <a:latin typeface="Times" pitchFamily="27" charset="0"/>
            </a:endParaRPr>
          </a:p>
        </p:txBody>
      </p:sp>
      <p:sp>
        <p:nvSpPr>
          <p:cNvPr id="607243" name="Text Box 17"/>
          <p:cNvSpPr txBox="1">
            <a:spLocks noChangeArrowheads="1"/>
          </p:cNvSpPr>
          <p:nvPr/>
        </p:nvSpPr>
        <p:spPr bwMode="auto">
          <a:xfrm>
            <a:off x="8277225" y="6110288"/>
            <a:ext cx="184150" cy="461962"/>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endParaRPr lang="en-US" sz="2400">
              <a:latin typeface="Times" pitchFamily="27" charset="0"/>
            </a:endParaRPr>
          </a:p>
        </p:txBody>
      </p:sp>
      <p:sp>
        <p:nvSpPr>
          <p:cNvPr id="607244" name="Text Box 18"/>
          <p:cNvSpPr txBox="1">
            <a:spLocks/>
          </p:cNvSpPr>
          <p:nvPr/>
        </p:nvSpPr>
        <p:spPr bwMode="auto">
          <a:xfrm>
            <a:off x="6386513" y="6324600"/>
            <a:ext cx="2416845" cy="457200"/>
          </a:xfrm>
          <a:prstGeom prst="rect">
            <a:avLst/>
          </a:prstGeom>
          <a:solidFill>
            <a:schemeClr val="tx1"/>
          </a:solidFill>
          <a:ln w="12700">
            <a:noFill/>
            <a:miter lim="800000"/>
            <a:headEnd/>
            <a:tailEnd/>
          </a:ln>
        </p:spPr>
        <p:txBody>
          <a:bodyPr wrap="square" lIns="91420" tIns="45711" rIns="91420" bIns="45711">
            <a:prstTxWarp prst="textNoShape">
              <a:avLst/>
            </a:prstTxWarp>
            <a:spAutoFit/>
          </a:bodyPr>
          <a:lstStyle/>
          <a:p>
            <a:r>
              <a:rPr lang="en-US" dirty="0">
                <a:solidFill>
                  <a:srgbClr val="FFFFFF"/>
                </a:solidFill>
                <a:latin typeface="Arial"/>
                <a:cs typeface="Arial"/>
              </a:rPr>
              <a:t>Volume           Growth</a:t>
            </a:r>
          </a:p>
        </p:txBody>
      </p:sp>
      <p:sp>
        <p:nvSpPr>
          <p:cNvPr id="607245" name="Line 19"/>
          <p:cNvSpPr>
            <a:spLocks noChangeShapeType="1"/>
          </p:cNvSpPr>
          <p:nvPr/>
        </p:nvSpPr>
        <p:spPr bwMode="auto">
          <a:xfrm flipH="1" flipV="1">
            <a:off x="6019800" y="5257800"/>
            <a:ext cx="838200" cy="11430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6" name="Line 20"/>
          <p:cNvSpPr>
            <a:spLocks noChangeShapeType="1"/>
          </p:cNvSpPr>
          <p:nvPr/>
        </p:nvSpPr>
        <p:spPr bwMode="auto">
          <a:xfrm flipH="1" flipV="1">
            <a:off x="6858000" y="4724400"/>
            <a:ext cx="1219200" cy="1676400"/>
          </a:xfrm>
          <a:prstGeom prst="line">
            <a:avLst/>
          </a:prstGeom>
          <a:noFill/>
          <a:ln w="38100">
            <a:solidFill>
              <a:srgbClr val="0AAD11"/>
            </a:solidFill>
            <a:round/>
            <a:headEnd/>
            <a:tailEnd type="triangle" w="med" len="med"/>
          </a:ln>
        </p:spPr>
        <p:txBody>
          <a:bodyPr wrap="none" lIns="91420" tIns="45711" rIns="91420" bIns="45711" anchor="ctr">
            <a:prstTxWarp prst="textNoShape">
              <a:avLst/>
            </a:prstTxWarp>
          </a:bodyPr>
          <a:lstStyle/>
          <a:p>
            <a:endParaRPr lang="en-US"/>
          </a:p>
        </p:txBody>
      </p:sp>
      <p:sp>
        <p:nvSpPr>
          <p:cNvPr id="607247" name="Text Box 22"/>
          <p:cNvSpPr txBox="1">
            <a:spLocks/>
          </p:cNvSpPr>
          <p:nvPr/>
        </p:nvSpPr>
        <p:spPr bwMode="auto">
          <a:xfrm>
            <a:off x="4518025" y="1141413"/>
            <a:ext cx="5311775" cy="253897"/>
          </a:xfrm>
          <a:prstGeom prst="rect">
            <a:avLst/>
          </a:prstGeom>
          <a:noFill/>
          <a:ln w="12700">
            <a:noFill/>
            <a:miter lim="800000"/>
            <a:headEnd/>
            <a:tailEnd/>
          </a:ln>
        </p:spPr>
        <p:txBody>
          <a:bodyPr lIns="91420" tIns="45711" rIns="91420" bIns="45711">
            <a:prstTxWarp prst="textNoShape">
              <a:avLst/>
            </a:prstTxWarp>
            <a:spAutoFit/>
          </a:bodyPr>
          <a:lstStyle/>
          <a:p>
            <a:pPr>
              <a:lnSpc>
                <a:spcPct val="50000"/>
              </a:lnSpc>
              <a:spcBef>
                <a:spcPct val="50000"/>
              </a:spcBef>
            </a:pPr>
            <a:r>
              <a:rPr lang="en-US" dirty="0">
                <a:solidFill>
                  <a:srgbClr val="FFFFFF"/>
                </a:solidFill>
                <a:latin typeface="Arial"/>
                <a:cs typeface="Arial"/>
              </a:rPr>
              <a:t>Number of clusters above</a:t>
            </a:r>
            <a:r>
              <a:rPr lang="en-US" dirty="0" smtClean="0">
                <a:solidFill>
                  <a:srgbClr val="FFFFFF"/>
                </a:solidFill>
                <a:latin typeface="Arial"/>
                <a:cs typeface="Arial"/>
              </a:rPr>
              <a:t> mass </a:t>
            </a:r>
            <a:r>
              <a:rPr lang="en-US" dirty="0">
                <a:solidFill>
                  <a:srgbClr val="FFFFFF"/>
                </a:solidFill>
                <a:latin typeface="Arial"/>
                <a:cs typeface="Arial"/>
              </a:rPr>
              <a:t>threshold</a:t>
            </a:r>
            <a:endParaRPr lang="en-US" dirty="0">
              <a:latin typeface="Arial"/>
              <a:cs typeface="Arial"/>
            </a:endParaRPr>
          </a:p>
        </p:txBody>
      </p:sp>
      <p:sp>
        <p:nvSpPr>
          <p:cNvPr id="607248" name="Text Box 23"/>
          <p:cNvSpPr txBox="1">
            <a:spLocks/>
          </p:cNvSpPr>
          <p:nvPr/>
        </p:nvSpPr>
        <p:spPr bwMode="auto">
          <a:xfrm>
            <a:off x="5687843" y="2073275"/>
            <a:ext cx="1322557" cy="461647"/>
          </a:xfrm>
          <a:prstGeom prst="rect">
            <a:avLst/>
          </a:prstGeom>
          <a:noFill/>
          <a:ln w="12700">
            <a:noFill/>
            <a:miter lim="800000"/>
            <a:headEnd/>
            <a:tailEnd/>
          </a:ln>
        </p:spPr>
        <p:txBody>
          <a:bodyPr wrap="none" lIns="91420" tIns="45711" rIns="91420" bIns="45711">
            <a:prstTxWarp prst="textNoShape">
              <a:avLst/>
            </a:prstTxWarp>
            <a:spAutoFit/>
          </a:bodyPr>
          <a:lstStyle/>
          <a:p>
            <a:r>
              <a:rPr lang="en-US" sz="1200" dirty="0">
                <a:latin typeface="Arial"/>
                <a:cs typeface="Arial"/>
              </a:rPr>
              <a:t>Dark Energy </a:t>
            </a:r>
          </a:p>
          <a:p>
            <a:r>
              <a:rPr lang="en-US" sz="1200" dirty="0">
                <a:latin typeface="Arial"/>
                <a:cs typeface="Arial"/>
              </a:rPr>
              <a:t>equation of state</a:t>
            </a:r>
          </a:p>
        </p:txBody>
      </p:sp>
      <p:graphicFrame>
        <p:nvGraphicFramePr>
          <p:cNvPr id="607234" name="Object 2"/>
          <p:cNvGraphicFramePr>
            <a:graphicFrameLocks noChangeAspect="1"/>
          </p:cNvGraphicFramePr>
          <p:nvPr/>
        </p:nvGraphicFramePr>
        <p:xfrm>
          <a:off x="5562600" y="3632200"/>
          <a:ext cx="1905000" cy="635000"/>
        </p:xfrm>
        <a:graphic>
          <a:graphicData uri="http://schemas.openxmlformats.org/presentationml/2006/ole">
            <mc:AlternateContent xmlns:mc="http://schemas.openxmlformats.org/markup-compatibility/2006">
              <mc:Choice xmlns:v="urn:schemas-microsoft-com:vml" Requires="v">
                <p:oleObj spid="_x0000_s1835048" name="Equation" r:id="rId5" imgW="1219200" imgH="406400" progId="Equation.3">
                  <p:embed/>
                </p:oleObj>
              </mc:Choice>
              <mc:Fallback>
                <p:oleObj name="Equation" r:id="rId5" imgW="12192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632200"/>
                        <a:ext cx="1905000" cy="635000"/>
                      </a:xfrm>
                      <a:prstGeom prst="rect">
                        <a:avLst/>
                      </a:prstGeom>
                      <a:solidFill>
                        <a:schemeClr val="bg1"/>
                      </a:solidFill>
                      <a:ln w="38100">
                        <a:solidFill>
                          <a:schemeClr val="accent1"/>
                        </a:solidFill>
                        <a:miter lim="800000"/>
                        <a:headEnd/>
                        <a:tailEnd/>
                      </a:ln>
                    </p:spPr>
                  </p:pic>
                </p:oleObj>
              </mc:Fallback>
            </mc:AlternateContent>
          </a:graphicData>
        </a:graphic>
      </p:graphicFrame>
      <p:sp>
        <p:nvSpPr>
          <p:cNvPr id="607249" name="Rectangle 24"/>
          <p:cNvSpPr>
            <a:spLocks/>
          </p:cNvSpPr>
          <p:nvPr/>
        </p:nvSpPr>
        <p:spPr bwMode="auto">
          <a:xfrm>
            <a:off x="-152400" y="609600"/>
            <a:ext cx="4572000" cy="5508157"/>
          </a:xfrm>
          <a:prstGeom prst="rect">
            <a:avLst/>
          </a:prstGeom>
          <a:noFill/>
          <a:ln w="12700">
            <a:noFill/>
            <a:miter lim="800000"/>
            <a:headEnd/>
            <a:tailEnd/>
          </a:ln>
        </p:spPr>
        <p:txBody>
          <a:bodyPr lIns="91420" tIns="45711" rIns="91420" bIns="45711">
            <a:prstTxWarp prst="textNoShape">
              <a:avLst/>
            </a:prstTxWarp>
            <a:noAutofit/>
          </a:bodyPr>
          <a:lstStyle/>
          <a:p>
            <a:pPr>
              <a:lnSpc>
                <a:spcPct val="90000"/>
              </a:lnSpc>
              <a:spcBef>
                <a:spcPct val="20000"/>
              </a:spcBef>
            </a:pPr>
            <a:endParaRPr lang="en-US" sz="2400" dirty="0" smtClean="0">
              <a:solidFill>
                <a:srgbClr val="FFFF00"/>
              </a:solidFill>
              <a:latin typeface="Arial"/>
              <a:cs typeface="Arial"/>
            </a:endParaRPr>
          </a:p>
          <a:p>
            <a:pPr marL="455613" lvl="1" indent="0">
              <a:lnSpc>
                <a:spcPct val="90000"/>
              </a:lnSpc>
              <a:spcBef>
                <a:spcPct val="20000"/>
              </a:spcBef>
              <a:buFont typeface="Arial"/>
              <a:buChar char="•"/>
            </a:pPr>
            <a:r>
              <a:rPr lang="en-US" sz="2000" dirty="0" smtClean="0">
                <a:solidFill>
                  <a:srgbClr val="FFFFFF"/>
                </a:solidFill>
                <a:latin typeface="Arial"/>
                <a:cs typeface="Arial"/>
              </a:rPr>
              <a:t> Dark Halo abundance predicted by N-body simulations</a:t>
            </a:r>
          </a:p>
          <a:p>
            <a:pPr marL="455613" lvl="1" indent="0">
              <a:lnSpc>
                <a:spcPct val="90000"/>
              </a:lnSpc>
              <a:spcBef>
                <a:spcPct val="20000"/>
              </a:spcBef>
              <a:buFont typeface="Arial"/>
              <a:buChar char="•"/>
            </a:pPr>
            <a:r>
              <a:rPr lang="en-US" sz="2000" dirty="0" smtClean="0">
                <a:solidFill>
                  <a:srgbClr val="FFFF00"/>
                </a:solidFill>
                <a:latin typeface="Arial"/>
                <a:cs typeface="Arial"/>
              </a:rPr>
              <a:t> Clusters are proxies for </a:t>
            </a:r>
            <a:r>
              <a:rPr lang="en-US" sz="2000" dirty="0">
                <a:solidFill>
                  <a:srgbClr val="FFFF00"/>
                </a:solidFill>
                <a:latin typeface="Arial"/>
                <a:cs typeface="Arial"/>
              </a:rPr>
              <a:t>massive</a:t>
            </a:r>
            <a:r>
              <a:rPr lang="en-US" sz="2000" dirty="0" smtClean="0">
                <a:solidFill>
                  <a:srgbClr val="FFFF00"/>
                </a:solidFill>
                <a:latin typeface="Arial"/>
                <a:cs typeface="Arial"/>
              </a:rPr>
              <a:t> halos </a:t>
            </a:r>
            <a:r>
              <a:rPr lang="en-US" sz="2000" dirty="0" smtClean="0">
                <a:solidFill>
                  <a:srgbClr val="FFFFFF"/>
                </a:solidFill>
                <a:latin typeface="Arial"/>
                <a:cs typeface="Arial"/>
              </a:rPr>
              <a:t>and can be identified optically to </a:t>
            </a:r>
            <a:r>
              <a:rPr lang="en-US" sz="2000" dirty="0" err="1" smtClean="0">
                <a:solidFill>
                  <a:srgbClr val="FFFFFF"/>
                </a:solidFill>
                <a:latin typeface="Arial"/>
                <a:cs typeface="Arial"/>
              </a:rPr>
              <a:t>redshifts</a:t>
            </a:r>
            <a:r>
              <a:rPr lang="en-US" sz="2000" dirty="0" smtClean="0">
                <a:solidFill>
                  <a:srgbClr val="FFFFFF"/>
                </a:solidFill>
                <a:latin typeface="Arial"/>
                <a:cs typeface="Arial"/>
              </a:rPr>
              <a:t> </a:t>
            </a:r>
            <a:r>
              <a:rPr lang="en-US" sz="2000" dirty="0" err="1" smtClean="0">
                <a:solidFill>
                  <a:srgbClr val="FFFFFF"/>
                </a:solidFill>
                <a:latin typeface="Arial"/>
                <a:cs typeface="Arial"/>
              </a:rPr>
              <a:t>z</a:t>
            </a:r>
            <a:r>
              <a:rPr lang="en-US" sz="2000" dirty="0" smtClean="0">
                <a:solidFill>
                  <a:srgbClr val="FFFFFF"/>
                </a:solidFill>
                <a:latin typeface="Arial"/>
                <a:cs typeface="Arial"/>
              </a:rPr>
              <a:t>&gt;1</a:t>
            </a:r>
          </a:p>
          <a:p>
            <a:pPr marL="455613" lvl="1" indent="0">
              <a:lnSpc>
                <a:spcPct val="90000"/>
              </a:lnSpc>
              <a:spcBef>
                <a:spcPct val="20000"/>
              </a:spcBef>
              <a:buFont typeface="Arial"/>
              <a:buChar char="•"/>
            </a:pPr>
            <a:r>
              <a:rPr lang="en-US" sz="2000" dirty="0" smtClean="0">
                <a:solidFill>
                  <a:srgbClr val="FFFFFF"/>
                </a:solidFill>
                <a:latin typeface="Arial"/>
                <a:cs typeface="Arial"/>
              </a:rPr>
              <a:t> Galaxy colors provide photometric </a:t>
            </a:r>
            <a:r>
              <a:rPr lang="en-US" sz="2000" dirty="0" err="1" smtClean="0">
                <a:solidFill>
                  <a:srgbClr val="FFFFFF"/>
                </a:solidFill>
                <a:latin typeface="Arial"/>
                <a:cs typeface="Arial"/>
              </a:rPr>
              <a:t>redshift</a:t>
            </a:r>
            <a:r>
              <a:rPr lang="en-US" sz="2000" dirty="0" smtClean="0">
                <a:solidFill>
                  <a:srgbClr val="FFFFFF"/>
                </a:solidFill>
                <a:latin typeface="Arial"/>
                <a:cs typeface="Arial"/>
              </a:rPr>
              <a:t> estimates for each cluster</a:t>
            </a:r>
          </a:p>
          <a:p>
            <a:pPr marL="455613" lvl="1" indent="0">
              <a:lnSpc>
                <a:spcPct val="90000"/>
              </a:lnSpc>
              <a:spcBef>
                <a:spcPct val="20000"/>
              </a:spcBef>
              <a:buFont typeface="Arial"/>
              <a:buChar char="•"/>
            </a:pPr>
            <a:r>
              <a:rPr lang="en-US" sz="2000" dirty="0" smtClean="0">
                <a:solidFill>
                  <a:srgbClr val="FFFF00"/>
                </a:solidFill>
                <a:latin typeface="Arial"/>
                <a:cs typeface="Arial"/>
              </a:rPr>
              <a:t> Observable proxies for cluster mass</a:t>
            </a:r>
            <a:r>
              <a:rPr lang="en-US" sz="2000" dirty="0" smtClean="0">
                <a:solidFill>
                  <a:srgbClr val="FFFFFF"/>
                </a:solidFill>
                <a:latin typeface="Arial"/>
                <a:cs typeface="Arial"/>
              </a:rPr>
              <a:t>: optical richness, SZ flux decrement, weak </a:t>
            </a:r>
            <a:r>
              <a:rPr lang="en-US" sz="2000" dirty="0" err="1" smtClean="0">
                <a:solidFill>
                  <a:srgbClr val="FFFFFF"/>
                </a:solidFill>
                <a:latin typeface="Arial"/>
                <a:cs typeface="Arial"/>
              </a:rPr>
              <a:t>lensing</a:t>
            </a:r>
            <a:r>
              <a:rPr lang="en-US" sz="2000" dirty="0" smtClean="0">
                <a:solidFill>
                  <a:srgbClr val="FFFFFF"/>
                </a:solidFill>
                <a:latin typeface="Arial"/>
                <a:cs typeface="Arial"/>
              </a:rPr>
              <a:t> mass, </a:t>
            </a:r>
          </a:p>
          <a:p>
            <a:pPr marL="455613" lvl="1" indent="0">
              <a:lnSpc>
                <a:spcPct val="90000"/>
              </a:lnSpc>
              <a:spcBef>
                <a:spcPct val="20000"/>
              </a:spcBef>
            </a:pPr>
            <a:r>
              <a:rPr lang="en-US" sz="2000" dirty="0" smtClean="0">
                <a:solidFill>
                  <a:srgbClr val="FFFFFF"/>
                </a:solidFill>
                <a:latin typeface="Arial"/>
                <a:cs typeface="Arial"/>
              </a:rPr>
              <a:t>X-ray flux </a:t>
            </a:r>
          </a:p>
          <a:p>
            <a:pPr marL="455613" lvl="1" indent="0">
              <a:lnSpc>
                <a:spcPct val="90000"/>
              </a:lnSpc>
              <a:spcBef>
                <a:spcPct val="20000"/>
              </a:spcBef>
              <a:buFont typeface="Arial"/>
              <a:buChar char="•"/>
            </a:pPr>
            <a:r>
              <a:rPr lang="en-US" sz="2000" dirty="0" smtClean="0">
                <a:solidFill>
                  <a:srgbClr val="FFFFFF"/>
                </a:solidFill>
                <a:latin typeface="Arial"/>
                <a:cs typeface="Arial"/>
              </a:rPr>
              <a:t> Cluster spatial correlations help calibrate mass estimates</a:t>
            </a:r>
          </a:p>
          <a:p>
            <a:pPr marL="455613" lvl="1" indent="0">
              <a:lnSpc>
                <a:spcPct val="90000"/>
              </a:lnSpc>
              <a:spcBef>
                <a:spcPct val="20000"/>
              </a:spcBef>
              <a:buFont typeface="Arial"/>
              <a:buChar char="•"/>
            </a:pPr>
            <a:r>
              <a:rPr lang="en-US" sz="2000" dirty="0" smtClean="0">
                <a:solidFill>
                  <a:srgbClr val="FFFF00"/>
                </a:solidFill>
                <a:latin typeface="Arial"/>
                <a:cs typeface="Arial"/>
              </a:rPr>
              <a:t> Challenge: </a:t>
            </a:r>
            <a:r>
              <a:rPr lang="en-US" sz="2000" dirty="0" smtClean="0">
                <a:solidFill>
                  <a:srgbClr val="FFFFFF"/>
                </a:solidFill>
                <a:latin typeface="Arial"/>
                <a:cs typeface="Arial"/>
              </a:rPr>
              <a:t>determine mass (</a:t>
            </a:r>
            <a:r>
              <a:rPr lang="en-US" sz="2000" i="1" dirty="0" smtClean="0">
                <a:solidFill>
                  <a:srgbClr val="FFFFFF"/>
                </a:solidFill>
                <a:latin typeface="Arial"/>
                <a:cs typeface="Arial"/>
              </a:rPr>
              <a:t>M</a:t>
            </a:r>
            <a:r>
              <a:rPr lang="en-US" sz="2000" dirty="0" smtClean="0">
                <a:solidFill>
                  <a:srgbClr val="FFFFFF"/>
                </a:solidFill>
                <a:latin typeface="Arial"/>
                <a:cs typeface="Arial"/>
              </a:rPr>
              <a:t>)-observable (</a:t>
            </a:r>
            <a:r>
              <a:rPr lang="en-US" sz="2000" i="1" dirty="0" smtClean="0">
                <a:solidFill>
                  <a:srgbClr val="FFFFFF"/>
                </a:solidFill>
                <a:latin typeface="Arial"/>
                <a:cs typeface="Arial"/>
              </a:rPr>
              <a:t>O</a:t>
            </a:r>
            <a:r>
              <a:rPr lang="en-US" sz="2000" dirty="0" smtClean="0">
                <a:solidFill>
                  <a:srgbClr val="FFFFFF"/>
                </a:solidFill>
                <a:latin typeface="Arial"/>
                <a:cs typeface="Arial"/>
              </a:rPr>
              <a:t>) relation </a:t>
            </a:r>
            <a:r>
              <a:rPr lang="en-US" sz="2000" i="1" dirty="0" err="1" smtClean="0">
                <a:solidFill>
                  <a:srgbClr val="FFFFFF"/>
                </a:solidFill>
                <a:latin typeface="Arial"/>
                <a:cs typeface="Arial"/>
              </a:rPr>
              <a:t>g(O|M,z</a:t>
            </a:r>
            <a:r>
              <a:rPr lang="en-US" sz="2000" i="1" dirty="0" smtClean="0">
                <a:solidFill>
                  <a:srgbClr val="FFFFFF"/>
                </a:solidFill>
                <a:latin typeface="Arial"/>
                <a:cs typeface="Arial"/>
              </a:rPr>
              <a:t>) </a:t>
            </a:r>
            <a:r>
              <a:rPr lang="en-US" sz="2000" dirty="0" smtClean="0">
                <a:solidFill>
                  <a:srgbClr val="FFFFFF"/>
                </a:solidFill>
                <a:latin typeface="Arial"/>
                <a:cs typeface="Arial"/>
              </a:rPr>
              <a:t>with sufficient precision</a:t>
            </a:r>
            <a:endParaRPr lang="en-US" sz="2000" i="1" dirty="0" smtClean="0">
              <a:solidFill>
                <a:srgbClr val="FFFFFF"/>
              </a:solidFill>
              <a:latin typeface="Arial"/>
              <a:cs typeface="Arial"/>
            </a:endParaRPr>
          </a:p>
          <a:p>
            <a:pPr marL="455613" lvl="1" indent="0">
              <a:lnSpc>
                <a:spcPct val="90000"/>
              </a:lnSpc>
              <a:spcBef>
                <a:spcPct val="20000"/>
              </a:spcBef>
              <a:buFont typeface="Times" pitchFamily="27" charset="0"/>
              <a:buNone/>
            </a:pPr>
            <a:endParaRPr lang="en-US" sz="2000" i="1" dirty="0" smtClean="0">
              <a:solidFill>
                <a:srgbClr val="FFFFFF"/>
              </a:solidFill>
              <a:latin typeface="Arial"/>
              <a:cs typeface="Arial"/>
            </a:endParaRPr>
          </a:p>
        </p:txBody>
      </p:sp>
      <p:sp>
        <p:nvSpPr>
          <p:cNvPr id="607250" name="Rectangle 25"/>
          <p:cNvSpPr>
            <a:spLocks/>
          </p:cNvSpPr>
          <p:nvPr/>
        </p:nvSpPr>
        <p:spPr bwMode="auto">
          <a:xfrm>
            <a:off x="7467600" y="1676400"/>
            <a:ext cx="1219200" cy="6096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24" name="TextBox 23"/>
          <p:cNvSpPr txBox="1"/>
          <p:nvPr/>
        </p:nvSpPr>
        <p:spPr>
          <a:xfrm>
            <a:off x="8204824" y="5715000"/>
            <a:ext cx="710576" cy="369332"/>
          </a:xfrm>
          <a:prstGeom prst="rect">
            <a:avLst/>
          </a:prstGeom>
          <a:noFill/>
        </p:spPr>
        <p:txBody>
          <a:bodyPr wrap="none" rtlCol="0">
            <a:spAutoFit/>
          </a:bodyPr>
          <a:lstStyle/>
          <a:p>
            <a:r>
              <a:rPr lang="en-US" dirty="0" smtClean="0">
                <a:solidFill>
                  <a:srgbClr val="0EC820"/>
                </a:solidFill>
              </a:rPr>
              <a:t>Mohr</a:t>
            </a:r>
            <a:endParaRPr lang="en-US" dirty="0">
              <a:solidFill>
                <a:srgbClr val="0EC820"/>
              </a:solidFill>
            </a:endParaRPr>
          </a:p>
        </p:txBody>
      </p:sp>
      <p:sp>
        <p:nvSpPr>
          <p:cNvPr id="21" name="TextBox 20"/>
          <p:cNvSpPr txBox="1"/>
          <p:nvPr/>
        </p:nvSpPr>
        <p:spPr>
          <a:xfrm>
            <a:off x="7089085" y="2895600"/>
            <a:ext cx="184666" cy="369332"/>
          </a:xfrm>
          <a:prstGeom prst="rect">
            <a:avLst/>
          </a:prstGeom>
          <a:noFill/>
        </p:spPr>
        <p:txBody>
          <a:bodyPr wrap="none" rtlCol="0">
            <a:spAutoFit/>
          </a:bodyPr>
          <a:lstStyle/>
          <a:p>
            <a:endParaRPr lang="en-US" dirty="0"/>
          </a:p>
        </p:txBody>
      </p:sp>
      <p:sp>
        <p:nvSpPr>
          <p:cNvPr id="22" name="TextBox 21"/>
          <p:cNvSpPr txBox="1"/>
          <p:nvPr/>
        </p:nvSpPr>
        <p:spPr>
          <a:xfrm>
            <a:off x="5334000" y="3166646"/>
            <a:ext cx="184666" cy="338554"/>
          </a:xfrm>
          <a:prstGeom prst="rect">
            <a:avLst/>
          </a:prstGeom>
          <a:noFill/>
        </p:spPr>
        <p:txBody>
          <a:bodyPr wrap="none" rtlCol="0">
            <a:spAutoFit/>
          </a:bodyPr>
          <a:lstStyle/>
          <a:p>
            <a:endParaRPr lang="en-US" sz="1600" dirty="0">
              <a:solidFill>
                <a:srgbClr val="0EC820"/>
              </a:solidFill>
            </a:endParaRPr>
          </a:p>
        </p:txBody>
      </p:sp>
      <p:sp>
        <p:nvSpPr>
          <p:cNvPr id="23" name="TextBox 22"/>
          <p:cNvSpPr txBox="1"/>
          <p:nvPr/>
        </p:nvSpPr>
        <p:spPr>
          <a:xfrm>
            <a:off x="7086600" y="1981200"/>
            <a:ext cx="184666" cy="369332"/>
          </a:xfrm>
          <a:prstGeom prst="rect">
            <a:avLst/>
          </a:prstGeom>
          <a:noFill/>
        </p:spPr>
        <p:txBody>
          <a:bodyPr wrap="none" rtlCol="0">
            <a:spAutoFit/>
          </a:bodyPr>
          <a:lstStyle/>
          <a:p>
            <a:endParaRPr lang="en-US" dirty="0"/>
          </a:p>
        </p:txBody>
      </p:sp>
      <p:pic>
        <p:nvPicPr>
          <p:cNvPr id="20" name="Picture 19" descr="Snapshot 2009-06-01 13-20-25.tiff"/>
          <p:cNvPicPr>
            <a:picLocks noChangeAspect="1"/>
          </p:cNvPicPr>
          <p:nvPr/>
        </p:nvPicPr>
        <p:blipFill>
          <a:blip r:embed="rId7"/>
          <a:srcRect/>
          <a:stretch>
            <a:fillRect/>
          </a:stretch>
        </p:blipFill>
        <p:spPr bwMode="auto">
          <a:xfrm>
            <a:off x="342900" y="6094391"/>
            <a:ext cx="5905500" cy="730394"/>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69521DE-C90D-5B4F-9980-832235A92AB0}" type="slidenum">
              <a:rPr lang="en-US">
                <a:solidFill>
                  <a:srgbClr val="000000"/>
                </a:solidFill>
                <a:latin typeface="Times"/>
              </a:rPr>
              <a:pPr>
                <a:defRPr/>
              </a:pPr>
              <a:t>16</a:t>
            </a:fld>
            <a:endParaRPr lang="en-US">
              <a:solidFill>
                <a:srgbClr val="000000"/>
              </a:solidFill>
              <a:latin typeface="Times"/>
            </a:endParaRPr>
          </a:p>
        </p:txBody>
      </p:sp>
      <p:sp>
        <p:nvSpPr>
          <p:cNvPr id="512005" name="Text Box 6"/>
          <p:cNvSpPr txBox="1">
            <a:spLocks/>
          </p:cNvSpPr>
          <p:nvPr/>
        </p:nvSpPr>
        <p:spPr bwMode="auto">
          <a:xfrm>
            <a:off x="381001" y="381000"/>
            <a:ext cx="8382000" cy="1384976"/>
          </a:xfrm>
          <a:prstGeom prst="rect">
            <a:avLst/>
          </a:prstGeom>
          <a:noFill/>
          <a:ln w="12700">
            <a:noFill/>
            <a:miter lim="800000"/>
            <a:headEnd/>
            <a:tailEnd/>
          </a:ln>
        </p:spPr>
        <p:txBody>
          <a:bodyPr wrap="square" lIns="91421" tIns="45711" rIns="91421" bIns="45711">
            <a:prstTxWarp prst="textNoShape">
              <a:avLst/>
            </a:prstTxWarp>
            <a:spAutoFit/>
          </a:bodyPr>
          <a:lstStyle/>
          <a:p>
            <a:r>
              <a:rPr lang="en-US" sz="2800" dirty="0" smtClean="0">
                <a:solidFill>
                  <a:srgbClr val="FFFFFF"/>
                </a:solidFill>
                <a:latin typeface="Arial"/>
                <a:cs typeface="Arial"/>
              </a:rPr>
              <a:t>Constraints </a:t>
            </a:r>
            <a:r>
              <a:rPr lang="en-US" sz="2800" dirty="0">
                <a:solidFill>
                  <a:srgbClr val="FFFFFF"/>
                </a:solidFill>
                <a:latin typeface="Arial"/>
                <a:cs typeface="Arial"/>
              </a:rPr>
              <a:t>from </a:t>
            </a:r>
            <a:r>
              <a:rPr lang="en-US" sz="2800" dirty="0" smtClean="0">
                <a:solidFill>
                  <a:srgbClr val="FFFFFF"/>
                </a:solidFill>
                <a:latin typeface="Arial"/>
                <a:cs typeface="Arial"/>
              </a:rPr>
              <a:t>Clusters (ROSAT, Chandra), CMB </a:t>
            </a:r>
            <a:r>
              <a:rPr lang="en-US" sz="2800" dirty="0" smtClean="0">
                <a:solidFill>
                  <a:srgbClr val="FFFFFF"/>
                </a:solidFill>
                <a:latin typeface="Arial"/>
                <a:cs typeface="Arial"/>
              </a:rPr>
              <a:t>(</a:t>
            </a:r>
            <a:r>
              <a:rPr lang="en-US" sz="2800" dirty="0" smtClean="0">
                <a:solidFill>
                  <a:srgbClr val="FFFFFF"/>
                </a:solidFill>
                <a:latin typeface="Arial"/>
                <a:cs typeface="Arial"/>
              </a:rPr>
              <a:t>WMAP), </a:t>
            </a:r>
            <a:r>
              <a:rPr lang="en-US" sz="2800" dirty="0">
                <a:solidFill>
                  <a:srgbClr val="FFFFFF"/>
                </a:solidFill>
                <a:latin typeface="Arial"/>
                <a:cs typeface="Arial"/>
              </a:rPr>
              <a:t>and Large-scale Structure </a:t>
            </a:r>
            <a:r>
              <a:rPr lang="en-US" sz="2800" dirty="0" smtClean="0">
                <a:solidFill>
                  <a:srgbClr val="FFFFFF"/>
                </a:solidFill>
                <a:latin typeface="Arial"/>
                <a:cs typeface="Arial"/>
              </a:rPr>
              <a:t>(</a:t>
            </a:r>
            <a:r>
              <a:rPr lang="en-US" sz="2800" dirty="0" smtClean="0">
                <a:solidFill>
                  <a:srgbClr val="FFFFFF"/>
                </a:solidFill>
                <a:latin typeface="Arial"/>
                <a:cs typeface="Arial"/>
              </a:rPr>
              <a:t>SDSS, </a:t>
            </a:r>
            <a:r>
              <a:rPr lang="en-US" sz="2800" dirty="0" err="1" smtClean="0">
                <a:solidFill>
                  <a:srgbClr val="FFFFFF"/>
                </a:solidFill>
                <a:latin typeface="Arial"/>
                <a:cs typeface="Arial"/>
              </a:rPr>
              <a:t>WiggleZ</a:t>
            </a:r>
            <a:r>
              <a:rPr lang="en-US" sz="2800" dirty="0" smtClean="0">
                <a:solidFill>
                  <a:srgbClr val="FFFFFF"/>
                </a:solidFill>
                <a:latin typeface="Arial"/>
                <a:cs typeface="Arial"/>
              </a:rPr>
              <a:t>, 6dFGRS)</a:t>
            </a:r>
            <a:endParaRPr lang="en-US" sz="2800" dirty="0">
              <a:solidFill>
                <a:srgbClr val="FFFFFF"/>
              </a:solidFill>
              <a:latin typeface="Arial"/>
              <a:cs typeface="Arial"/>
            </a:endParaRPr>
          </a:p>
        </p:txBody>
      </p:sp>
      <p:sp>
        <p:nvSpPr>
          <p:cNvPr id="3" name="Rectangle 2"/>
          <p:cNvSpPr/>
          <p:nvPr/>
        </p:nvSpPr>
        <p:spPr>
          <a:xfrm>
            <a:off x="1371600" y="6019800"/>
            <a:ext cx="1929998" cy="369332"/>
          </a:xfrm>
          <a:prstGeom prst="rect">
            <a:avLst/>
          </a:prstGeom>
        </p:spPr>
        <p:txBody>
          <a:bodyPr wrap="none">
            <a:spAutoFit/>
          </a:bodyPr>
          <a:lstStyle/>
          <a:p>
            <a:r>
              <a:rPr lang="en-US" dirty="0" err="1" smtClean="0">
                <a:solidFill>
                  <a:srgbClr val="12FF29"/>
                </a:solidFill>
              </a:rPr>
              <a:t>Rapetti</a:t>
            </a:r>
            <a:r>
              <a:rPr lang="en-US" dirty="0" smtClean="0">
                <a:solidFill>
                  <a:srgbClr val="12FF29"/>
                </a:solidFill>
              </a:rPr>
              <a:t> </a:t>
            </a:r>
            <a:r>
              <a:rPr lang="en-US" dirty="0" err="1" smtClean="0">
                <a:solidFill>
                  <a:srgbClr val="12FF29"/>
                </a:solidFill>
              </a:rPr>
              <a:t>etal</a:t>
            </a:r>
            <a:r>
              <a:rPr lang="en-US" dirty="0" smtClean="0">
                <a:solidFill>
                  <a:srgbClr val="12FF29"/>
                </a:solidFill>
              </a:rPr>
              <a:t> 2012</a:t>
            </a:r>
            <a:endParaRPr lang="en-US" dirty="0">
              <a:solidFill>
                <a:srgbClr val="12FF29"/>
              </a:solidFill>
            </a:endParaRPr>
          </a:p>
        </p:txBody>
      </p:sp>
      <p:sp>
        <p:nvSpPr>
          <p:cNvPr id="4" name="TextBox 3"/>
          <p:cNvSpPr txBox="1"/>
          <p:nvPr/>
        </p:nvSpPr>
        <p:spPr>
          <a:xfrm>
            <a:off x="152401" y="2685872"/>
            <a:ext cx="3962400" cy="1569660"/>
          </a:xfrm>
          <a:prstGeom prst="rect">
            <a:avLst/>
          </a:prstGeom>
          <a:noFill/>
        </p:spPr>
        <p:txBody>
          <a:bodyPr wrap="square" rtlCol="0">
            <a:spAutoFit/>
          </a:bodyPr>
          <a:lstStyle/>
          <a:p>
            <a:r>
              <a:rPr lang="en-US" sz="2400" dirty="0" smtClean="0">
                <a:solidFill>
                  <a:srgbClr val="FFFF00"/>
                </a:solidFill>
              </a:rPr>
              <a:t>Assuming constant </a:t>
            </a:r>
            <a:r>
              <a:rPr lang="en-US" sz="2400" i="1" dirty="0" smtClean="0">
                <a:solidFill>
                  <a:srgbClr val="FFFF00"/>
                </a:solidFill>
              </a:rPr>
              <a:t>w</a:t>
            </a:r>
          </a:p>
          <a:p>
            <a:endParaRPr lang="en-US" sz="2400" i="1" dirty="0" smtClean="0">
              <a:solidFill>
                <a:srgbClr val="FFFF00"/>
              </a:solidFill>
            </a:endParaRPr>
          </a:p>
          <a:p>
            <a:r>
              <a:rPr lang="en-US" sz="2400" dirty="0" smtClean="0">
                <a:solidFill>
                  <a:srgbClr val="FFFF00"/>
                </a:solidFill>
              </a:rPr>
              <a:t>Allowing growth parameter </a:t>
            </a:r>
            <a:r>
              <a:rPr lang="en-US" sz="2400" dirty="0" err="1" smtClean="0">
                <a:solidFill>
                  <a:srgbClr val="FFFF00"/>
                </a:solidFill>
              </a:rPr>
              <a:t>γ</a:t>
            </a:r>
            <a:r>
              <a:rPr lang="en-US" sz="2400" dirty="0" smtClean="0">
                <a:solidFill>
                  <a:srgbClr val="FFFF00"/>
                </a:solidFill>
              </a:rPr>
              <a:t> to float</a:t>
            </a:r>
            <a:endParaRPr lang="en-US" sz="2400" dirty="0">
              <a:solidFill>
                <a:srgbClr val="FFFF00"/>
              </a:solidFill>
            </a:endParaRPr>
          </a:p>
        </p:txBody>
      </p:sp>
      <p:pic>
        <p:nvPicPr>
          <p:cNvPr id="6" name="Picture 5" descr="rapetti-w-gamm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757307"/>
            <a:ext cx="4813300" cy="4795893"/>
          </a:xfrm>
          <a:prstGeom prst="rect">
            <a:avLst/>
          </a:prstGeom>
        </p:spPr>
      </p:pic>
    </p:spTree>
    <p:extLst>
      <p:ext uri="{BB962C8B-B14F-4D97-AF65-F5344CB8AC3E}">
        <p14:creationId xmlns:p14="http://schemas.microsoft.com/office/powerpoint/2010/main" val="9778926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8153400" cy="1143000"/>
          </a:xfrm>
        </p:spPr>
        <p:txBody>
          <a:bodyPr/>
          <a:lstStyle/>
          <a:p>
            <a:r>
              <a:rPr lang="en-US" dirty="0" err="1" smtClean="0"/>
              <a:t>X-ray+Sunyaev-</a:t>
            </a:r>
            <a:r>
              <a:rPr lang="en-US" dirty="0" err="1" smtClean="0"/>
              <a:t>Zel’dovich</a:t>
            </a:r>
            <a:r>
              <a:rPr lang="en-US" dirty="0" smtClean="0"/>
              <a:t> Clusters</a:t>
            </a:r>
            <a:endParaRPr lang="en-US" dirty="0"/>
          </a:p>
        </p:txBody>
      </p:sp>
      <p:sp>
        <p:nvSpPr>
          <p:cNvPr id="3" name="Text Placeholder 2"/>
          <p:cNvSpPr>
            <a:spLocks noGrp="1"/>
          </p:cNvSpPr>
          <p:nvPr>
            <p:ph type="body" sz="quarter" idx="10"/>
          </p:nvPr>
        </p:nvSpPr>
        <p:spPr>
          <a:xfrm>
            <a:off x="76200" y="5334000"/>
            <a:ext cx="3124200" cy="1066800"/>
          </a:xfrm>
        </p:spPr>
        <p:txBody>
          <a:bodyPr/>
          <a:lstStyle/>
          <a:p>
            <a:pPr>
              <a:buNone/>
            </a:pPr>
            <a:r>
              <a:rPr lang="en-US" sz="2000" dirty="0" smtClean="0">
                <a:solidFill>
                  <a:srgbClr val="12FF29"/>
                </a:solidFill>
              </a:rPr>
              <a:t>Benson, </a:t>
            </a:r>
            <a:r>
              <a:rPr lang="en-US" sz="2000" dirty="0" err="1" smtClean="0">
                <a:solidFill>
                  <a:srgbClr val="12FF29"/>
                </a:solidFill>
              </a:rPr>
              <a:t>etal</a:t>
            </a:r>
            <a:endParaRPr lang="en-US" sz="2000" dirty="0" smtClean="0">
              <a:solidFill>
                <a:srgbClr val="12FF29"/>
              </a:solidFill>
            </a:endParaRPr>
          </a:p>
          <a:p>
            <a:pPr>
              <a:buNone/>
            </a:pPr>
            <a:r>
              <a:rPr lang="en-US" sz="2000" dirty="0" smtClean="0">
                <a:solidFill>
                  <a:srgbClr val="12FF29"/>
                </a:solidFill>
              </a:rPr>
              <a:t>South Pole Telescope</a:t>
            </a:r>
            <a:endParaRPr lang="en-US" sz="2000" dirty="0">
              <a:solidFill>
                <a:srgbClr val="12FF29"/>
              </a:solidFill>
            </a:endParaRPr>
          </a:p>
        </p:txBody>
      </p:sp>
      <p:pic>
        <p:nvPicPr>
          <p:cNvPr id="4" name="Picture 3" descr="spt-constraints.pdf"/>
          <p:cNvPicPr>
            <a:picLocks noChangeAspect="1"/>
          </p:cNvPicPr>
          <p:nvPr/>
        </p:nvPicPr>
        <p:blipFill>
          <a:blip r:embed="rId2"/>
          <a:stretch>
            <a:fillRect/>
          </a:stretch>
        </p:blipFill>
        <p:spPr>
          <a:xfrm>
            <a:off x="2752781" y="1066800"/>
            <a:ext cx="6162619" cy="53459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endParaRPr lang="en-US"/>
          </a:p>
        </p:txBody>
      </p:sp>
      <p:sp>
        <p:nvSpPr>
          <p:cNvPr id="6" name="Slide Number Placeholder 1"/>
          <p:cNvSpPr>
            <a:spLocks noGrp="1"/>
          </p:cNvSpPr>
          <p:nvPr>
            <p:ph type="sldNum" sz="quarter" idx="4294967295"/>
          </p:nvPr>
        </p:nvSpPr>
        <p:spPr>
          <a:xfrm>
            <a:off x="7239000" y="6324600"/>
            <a:ext cx="1905000" cy="457200"/>
          </a:xfrm>
        </p:spPr>
        <p:txBody>
          <a:bodyPr/>
          <a:lstStyle/>
          <a:p>
            <a:pPr>
              <a:defRPr/>
            </a:pPr>
            <a:endParaRPr lang="en-US">
              <a:solidFill>
                <a:srgbClr val="000000"/>
              </a:solidFill>
              <a:latin typeface="Times"/>
            </a:endParaRPr>
          </a:p>
          <a:p>
            <a:pPr>
              <a:defRPr/>
            </a:pPr>
            <a:fld id="{E947A655-8B95-A447-A012-C35E3B079064}" type="slidenum">
              <a:rPr lang="en-US">
                <a:solidFill>
                  <a:srgbClr val="17E81D"/>
                </a:solidFill>
                <a:latin typeface="Times"/>
              </a:rPr>
              <a:pPr>
                <a:defRPr/>
              </a:pPr>
              <a:t>18</a:t>
            </a:fld>
            <a:endParaRPr lang="en-US">
              <a:solidFill>
                <a:srgbClr val="17E81D"/>
              </a:solidFill>
              <a:latin typeface="Times"/>
            </a:endParaRPr>
          </a:p>
        </p:txBody>
      </p:sp>
      <p:sp>
        <p:nvSpPr>
          <p:cNvPr id="613379" name="Text Box 2"/>
          <p:cNvSpPr txBox="1">
            <a:spLocks noChangeArrowheads="1"/>
          </p:cNvSpPr>
          <p:nvPr/>
        </p:nvSpPr>
        <p:spPr bwMode="auto">
          <a:xfrm>
            <a:off x="457200" y="228600"/>
            <a:ext cx="8205451" cy="584757"/>
          </a:xfrm>
          <a:prstGeom prst="rect">
            <a:avLst/>
          </a:prstGeom>
          <a:noFill/>
          <a:ln w="9525">
            <a:noFill/>
            <a:miter lim="800000"/>
            <a:headEnd/>
            <a:tailEnd/>
          </a:ln>
        </p:spPr>
        <p:txBody>
          <a:bodyPr wrap="none" lIns="91420" tIns="45711" rIns="91420" bIns="45711">
            <a:prstTxWarp prst="textNoShape">
              <a:avLst/>
            </a:prstTxWarp>
            <a:spAutoFit/>
          </a:bodyPr>
          <a:lstStyle/>
          <a:p>
            <a:pPr eaLnBrk="0" hangingPunct="0">
              <a:spcBef>
                <a:spcPct val="20000"/>
              </a:spcBef>
              <a:buClr>
                <a:srgbClr val="FFFFFF"/>
              </a:buClr>
              <a:buFont typeface="Times New Roman" pitchFamily="-108" charset="0"/>
              <a:buNone/>
            </a:pPr>
            <a:r>
              <a:rPr lang="en-US" sz="3200" dirty="0">
                <a:solidFill>
                  <a:srgbClr val="FFFFFF"/>
                </a:solidFill>
                <a:latin typeface="Arial"/>
                <a:cs typeface="Arial"/>
              </a:rPr>
              <a:t>Statistical Weak </a:t>
            </a:r>
            <a:r>
              <a:rPr lang="en-US" sz="3200" dirty="0" err="1">
                <a:solidFill>
                  <a:srgbClr val="FFFFFF"/>
                </a:solidFill>
                <a:latin typeface="Arial"/>
                <a:cs typeface="Arial"/>
              </a:rPr>
              <a:t>Lensing</a:t>
            </a:r>
            <a:r>
              <a:rPr lang="en-US" sz="3200" dirty="0">
                <a:solidFill>
                  <a:srgbClr val="FFFFFF"/>
                </a:solidFill>
                <a:latin typeface="Arial"/>
                <a:cs typeface="Arial"/>
              </a:rPr>
              <a:t> by Galaxy Clusters</a:t>
            </a:r>
          </a:p>
        </p:txBody>
      </p:sp>
      <p:sp>
        <p:nvSpPr>
          <p:cNvPr id="613380" name="Text Box 3"/>
          <p:cNvSpPr txBox="1">
            <a:spLocks noChangeArrowheads="1"/>
          </p:cNvSpPr>
          <p:nvPr/>
        </p:nvSpPr>
        <p:spPr bwMode="auto">
          <a:xfrm>
            <a:off x="169863" y="1504950"/>
            <a:ext cx="2116137" cy="4819650"/>
          </a:xfrm>
          <a:prstGeom prst="rect">
            <a:avLst/>
          </a:prstGeom>
          <a:noFill/>
          <a:ln w="9525">
            <a:noFill/>
            <a:miter lim="800000"/>
            <a:headEnd/>
            <a:tailEnd/>
          </a:ln>
        </p:spPr>
        <p:txBody>
          <a:bodyPr lIns="91420" tIns="45711" rIns="91420" bIns="45711">
            <a:prstTxWarp prst="textNoShape">
              <a:avLst/>
            </a:prstTxWarp>
            <a:spAutoFit/>
          </a:bodyPr>
          <a:lstStyle/>
          <a:p>
            <a:pPr eaLnBrk="0" hangingPunct="0">
              <a:spcBef>
                <a:spcPct val="20000"/>
              </a:spcBef>
              <a:buClr>
                <a:srgbClr val="FFFFFF"/>
              </a:buClr>
              <a:buFont typeface="Times New Roman" pitchFamily="-108" charset="0"/>
              <a:buNone/>
            </a:pPr>
            <a:r>
              <a:rPr lang="en-US" sz="2400" dirty="0">
                <a:solidFill>
                  <a:srgbClr val="FFFF00"/>
                </a:solidFill>
                <a:latin typeface="Arial"/>
                <a:cs typeface="Arial"/>
              </a:rPr>
              <a:t>Mean Tangential Shear Profile in Optical Richness (</a:t>
            </a:r>
            <a:r>
              <a:rPr lang="en-US" sz="2400" dirty="0" err="1">
                <a:solidFill>
                  <a:srgbClr val="FFFF00"/>
                </a:solidFill>
                <a:latin typeface="Arial"/>
                <a:cs typeface="Arial"/>
              </a:rPr>
              <a:t>N</a:t>
            </a:r>
            <a:r>
              <a:rPr lang="en-US" sz="2400" baseline="-25000" dirty="0" err="1">
                <a:solidFill>
                  <a:srgbClr val="FFFF00"/>
                </a:solidFill>
                <a:latin typeface="Arial"/>
                <a:cs typeface="Arial"/>
              </a:rPr>
              <a:t>gal</a:t>
            </a:r>
            <a:r>
              <a:rPr lang="en-US" sz="2400" dirty="0">
                <a:solidFill>
                  <a:srgbClr val="FFFF00"/>
                </a:solidFill>
                <a:latin typeface="Arial"/>
                <a:cs typeface="Arial"/>
              </a:rPr>
              <a:t>) Bins to </a:t>
            </a:r>
          </a:p>
          <a:p>
            <a:pPr eaLnBrk="0" hangingPunct="0">
              <a:spcBef>
                <a:spcPct val="20000"/>
              </a:spcBef>
              <a:buClr>
                <a:srgbClr val="FFFFFF"/>
              </a:buClr>
              <a:buFont typeface="Times New Roman" pitchFamily="-108" charset="0"/>
              <a:buNone/>
            </a:pPr>
            <a:r>
              <a:rPr lang="en-US" sz="2400" dirty="0">
                <a:solidFill>
                  <a:srgbClr val="FFFF00"/>
                </a:solidFill>
                <a:latin typeface="Arial"/>
                <a:cs typeface="Arial"/>
              </a:rPr>
              <a:t>30 h</a:t>
            </a:r>
            <a:r>
              <a:rPr lang="en-US" sz="2400" baseline="30000" dirty="0">
                <a:solidFill>
                  <a:srgbClr val="FFFF00"/>
                </a:solidFill>
                <a:latin typeface="Arial"/>
                <a:cs typeface="Arial"/>
              </a:rPr>
              <a:t>-1</a:t>
            </a:r>
            <a:r>
              <a:rPr lang="en-US" sz="2400" dirty="0">
                <a:solidFill>
                  <a:srgbClr val="FFFF00"/>
                </a:solidFill>
                <a:latin typeface="Arial"/>
                <a:cs typeface="Arial"/>
              </a:rPr>
              <a:t>Mpc</a:t>
            </a:r>
          </a:p>
          <a:p>
            <a:pPr eaLnBrk="0" hangingPunct="0">
              <a:spcBef>
                <a:spcPct val="20000"/>
              </a:spcBef>
              <a:buClr>
                <a:srgbClr val="FFFFFF"/>
              </a:buClr>
              <a:buFont typeface="Times New Roman" pitchFamily="-108" charset="0"/>
              <a:buNone/>
            </a:pPr>
            <a:endParaRPr lang="en-US" sz="2400" dirty="0">
              <a:solidFill>
                <a:srgbClr val="FFFFFF"/>
              </a:solidFill>
              <a:latin typeface="Times New Roman" pitchFamily="-108" charset="0"/>
            </a:endParaRPr>
          </a:p>
          <a:p>
            <a:pPr eaLnBrk="0" hangingPunct="0">
              <a:spcBef>
                <a:spcPct val="20000"/>
              </a:spcBef>
              <a:buClr>
                <a:srgbClr val="FFFFFF"/>
              </a:buClr>
              <a:buFont typeface="Times New Roman" pitchFamily="-108" charset="0"/>
              <a:buNone/>
            </a:pPr>
            <a:endParaRPr lang="en-US" sz="2400" dirty="0">
              <a:solidFill>
                <a:srgbClr val="FFFFFF"/>
              </a:solidFill>
              <a:latin typeface="Times New Roman" pitchFamily="-108" charset="0"/>
            </a:endParaRPr>
          </a:p>
          <a:p>
            <a:pPr eaLnBrk="0" hangingPunct="0">
              <a:spcBef>
                <a:spcPct val="20000"/>
              </a:spcBef>
              <a:buClr>
                <a:srgbClr val="FFFFFF"/>
              </a:buClr>
              <a:buFont typeface="Times New Roman" pitchFamily="-108" charset="0"/>
              <a:buNone/>
            </a:pPr>
            <a:r>
              <a:rPr lang="en-US" sz="2000" dirty="0">
                <a:solidFill>
                  <a:srgbClr val="00FF00"/>
                </a:solidFill>
                <a:latin typeface="Arial"/>
                <a:cs typeface="Arial"/>
              </a:rPr>
              <a:t>Sheldon,</a:t>
            </a:r>
          </a:p>
          <a:p>
            <a:pPr eaLnBrk="0" hangingPunct="0">
              <a:spcBef>
                <a:spcPct val="20000"/>
              </a:spcBef>
              <a:buClr>
                <a:srgbClr val="FFFFFF"/>
              </a:buClr>
              <a:buFont typeface="Times New Roman" pitchFamily="-108" charset="0"/>
              <a:buNone/>
            </a:pPr>
            <a:r>
              <a:rPr lang="en-US" sz="2000" dirty="0">
                <a:solidFill>
                  <a:srgbClr val="00FF00"/>
                </a:solidFill>
                <a:latin typeface="Arial"/>
                <a:cs typeface="Arial"/>
              </a:rPr>
              <a:t>Johnston, </a:t>
            </a:r>
            <a:r>
              <a:rPr lang="en-US" sz="2000" dirty="0" err="1">
                <a:solidFill>
                  <a:srgbClr val="00FF00"/>
                </a:solidFill>
                <a:latin typeface="Arial"/>
                <a:cs typeface="Arial"/>
              </a:rPr>
              <a:t>etal</a:t>
            </a:r>
            <a:endParaRPr lang="en-US" sz="2000" dirty="0">
              <a:solidFill>
                <a:srgbClr val="00FF00"/>
              </a:solidFill>
              <a:latin typeface="Arial"/>
              <a:cs typeface="Arial"/>
            </a:endParaRPr>
          </a:p>
          <a:p>
            <a:pPr eaLnBrk="0" hangingPunct="0">
              <a:spcBef>
                <a:spcPct val="20000"/>
              </a:spcBef>
              <a:buClr>
                <a:srgbClr val="FFFFFF"/>
              </a:buClr>
              <a:buFont typeface="Times New Roman" pitchFamily="-108" charset="0"/>
              <a:buNone/>
            </a:pPr>
            <a:r>
              <a:rPr lang="en-US" sz="2000" dirty="0">
                <a:solidFill>
                  <a:srgbClr val="00FF00"/>
                </a:solidFill>
                <a:latin typeface="Arial"/>
                <a:cs typeface="Arial"/>
              </a:rPr>
              <a:t>SDSS </a:t>
            </a:r>
            <a:endParaRPr lang="en-US" sz="2400" dirty="0">
              <a:solidFill>
                <a:srgbClr val="FFFFFF"/>
              </a:solidFill>
              <a:latin typeface="Arial"/>
              <a:cs typeface="Arial"/>
            </a:endParaRPr>
          </a:p>
        </p:txBody>
      </p:sp>
      <p:pic>
        <p:nvPicPr>
          <p:cNvPr id="613381" name="Picture 5" descr="Snapshot 2005-07-15 03-45-27"/>
          <p:cNvPicPr>
            <a:picLocks noChangeAspect="1" noChangeArrowheads="1"/>
          </p:cNvPicPr>
          <p:nvPr/>
        </p:nvPicPr>
        <p:blipFill>
          <a:blip r:embed="rId3"/>
          <a:srcRect/>
          <a:stretch>
            <a:fillRect/>
          </a:stretch>
        </p:blipFill>
        <p:spPr bwMode="auto">
          <a:xfrm>
            <a:off x="2178050" y="1073150"/>
            <a:ext cx="7270750" cy="5403850"/>
          </a:xfrm>
          <a:prstGeom prst="rect">
            <a:avLst/>
          </a:prstGeom>
          <a:noFill/>
          <a:ln w="9525">
            <a:noFill/>
            <a:miter lim="800000"/>
            <a:headEnd/>
            <a:tailEnd/>
          </a:ln>
        </p:spPr>
      </p:pic>
      <p:pic>
        <p:nvPicPr>
          <p:cNvPr id="613382" name="Picture 6" descr="maxbcg_sample21-22_ngals200_12_jackknife"/>
          <p:cNvPicPr>
            <a:picLocks noChangeAspect="1" noChangeArrowheads="1"/>
          </p:cNvPicPr>
          <p:nvPr/>
        </p:nvPicPr>
        <p:blipFill>
          <a:blip r:embed="rId4"/>
          <a:srcRect/>
          <a:stretch>
            <a:fillRect/>
          </a:stretch>
        </p:blipFill>
        <p:spPr bwMode="auto">
          <a:xfrm>
            <a:off x="2209800" y="1143000"/>
            <a:ext cx="6934200" cy="5153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4294967295"/>
          </p:nvPr>
        </p:nvSpPr>
        <p:spPr>
          <a:xfrm>
            <a:off x="7239000" y="6324600"/>
            <a:ext cx="1905000" cy="457200"/>
          </a:xfrm>
        </p:spPr>
        <p:txBody>
          <a:bodyPr/>
          <a:lstStyle/>
          <a:p>
            <a:pPr>
              <a:defRPr/>
            </a:pPr>
            <a:endParaRPr lang="en-US" dirty="0">
              <a:solidFill>
                <a:srgbClr val="000000"/>
              </a:solidFill>
              <a:latin typeface="Times"/>
            </a:endParaRPr>
          </a:p>
          <a:p>
            <a:pPr>
              <a:defRPr/>
            </a:pPr>
            <a:fld id="{706418E0-99C5-F34D-AB09-8290AE6451CD}" type="slidenum">
              <a:rPr lang="en-US">
                <a:solidFill>
                  <a:srgbClr val="17E81D"/>
                </a:solidFill>
                <a:latin typeface="Times"/>
              </a:rPr>
              <a:pPr>
                <a:defRPr/>
              </a:pPr>
              <a:t>19</a:t>
            </a:fld>
            <a:endParaRPr lang="en-US" dirty="0">
              <a:solidFill>
                <a:srgbClr val="17E81D"/>
              </a:solidFill>
              <a:latin typeface="Times"/>
            </a:endParaRPr>
          </a:p>
        </p:txBody>
      </p:sp>
      <p:sp>
        <p:nvSpPr>
          <p:cNvPr id="615427" name="Text Box 2"/>
          <p:cNvSpPr txBox="1">
            <a:spLocks noChangeArrowheads="1"/>
          </p:cNvSpPr>
          <p:nvPr/>
        </p:nvSpPr>
        <p:spPr bwMode="auto">
          <a:xfrm>
            <a:off x="1504822" y="112711"/>
            <a:ext cx="6191378" cy="954089"/>
          </a:xfrm>
          <a:prstGeom prst="rect">
            <a:avLst/>
          </a:prstGeom>
          <a:noFill/>
          <a:ln w="9525">
            <a:noFill/>
            <a:miter lim="800000"/>
            <a:headEnd/>
            <a:tailEnd/>
          </a:ln>
        </p:spPr>
        <p:txBody>
          <a:bodyPr wrap="none" lIns="91420" tIns="45711" rIns="91420" bIns="45711">
            <a:prstTxWarp prst="textNoShape">
              <a:avLst/>
            </a:prstTxWarp>
            <a:spAutoFit/>
          </a:bodyPr>
          <a:lstStyle/>
          <a:p>
            <a:pPr algn="ctr" eaLnBrk="0" hangingPunct="0"/>
            <a:r>
              <a:rPr lang="en-US" sz="2800" dirty="0">
                <a:solidFill>
                  <a:schemeClr val="bg1"/>
                </a:solidFill>
                <a:latin typeface="Arial"/>
                <a:cs typeface="Arial"/>
              </a:rPr>
              <a:t>Statistical Weak </a:t>
            </a:r>
            <a:r>
              <a:rPr lang="en-US" sz="2800" dirty="0" err="1">
                <a:solidFill>
                  <a:schemeClr val="bg1"/>
                </a:solidFill>
                <a:latin typeface="Arial"/>
                <a:cs typeface="Arial"/>
              </a:rPr>
              <a:t>Lensing</a:t>
            </a:r>
            <a:r>
              <a:rPr lang="en-US" sz="2800" dirty="0">
                <a:solidFill>
                  <a:schemeClr val="bg1"/>
                </a:solidFill>
                <a:latin typeface="Arial"/>
                <a:cs typeface="Arial"/>
              </a:rPr>
              <a:t> Calibrates</a:t>
            </a:r>
          </a:p>
          <a:p>
            <a:pPr algn="ctr" eaLnBrk="0" hangingPunct="0"/>
            <a:r>
              <a:rPr lang="en-US" sz="2800" dirty="0">
                <a:solidFill>
                  <a:schemeClr val="bg1"/>
                </a:solidFill>
                <a:latin typeface="Arial"/>
                <a:cs typeface="Arial"/>
              </a:rPr>
              <a:t>Cluster Mass vs. Observable Relation</a:t>
            </a:r>
            <a:endParaRPr lang="en-US" sz="2400" dirty="0">
              <a:solidFill>
                <a:schemeClr val="bg1"/>
              </a:solidFill>
              <a:latin typeface="Arial"/>
              <a:cs typeface="Arial"/>
            </a:endParaRPr>
          </a:p>
        </p:txBody>
      </p:sp>
      <p:sp>
        <p:nvSpPr>
          <p:cNvPr id="615428" name="Text Box 3"/>
          <p:cNvSpPr txBox="1">
            <a:spLocks noChangeArrowheads="1"/>
          </p:cNvSpPr>
          <p:nvPr/>
        </p:nvSpPr>
        <p:spPr bwMode="auto">
          <a:xfrm>
            <a:off x="95250" y="2209800"/>
            <a:ext cx="1962150" cy="3046970"/>
          </a:xfrm>
          <a:prstGeom prst="rect">
            <a:avLst/>
          </a:prstGeom>
          <a:noFill/>
          <a:ln w="50800">
            <a:noFill/>
            <a:miter lim="800000"/>
            <a:headEnd/>
            <a:tailEnd/>
          </a:ln>
        </p:spPr>
        <p:txBody>
          <a:bodyPr lIns="91420" tIns="45711" rIns="91420" bIns="45711">
            <a:prstTxWarp prst="textNoShape">
              <a:avLst/>
            </a:prstTxWarp>
            <a:spAutoFit/>
          </a:bodyPr>
          <a:lstStyle/>
          <a:p>
            <a:r>
              <a:rPr lang="en-US" sz="2400" dirty="0">
                <a:solidFill>
                  <a:srgbClr val="FFFF00"/>
                </a:solidFill>
                <a:latin typeface="Arial"/>
                <a:cs typeface="Arial"/>
              </a:rPr>
              <a:t>Cluster Mass</a:t>
            </a:r>
          </a:p>
          <a:p>
            <a:r>
              <a:rPr lang="en-US" sz="2400" dirty="0">
                <a:solidFill>
                  <a:srgbClr val="FFFF00"/>
                </a:solidFill>
                <a:latin typeface="Arial"/>
                <a:cs typeface="Arial"/>
              </a:rPr>
              <a:t>vs. Number </a:t>
            </a:r>
            <a:endParaRPr lang="en-US" sz="2400" dirty="0" smtClean="0">
              <a:solidFill>
                <a:srgbClr val="FFFF00"/>
              </a:solidFill>
              <a:latin typeface="Arial"/>
              <a:cs typeface="Arial"/>
            </a:endParaRPr>
          </a:p>
          <a:p>
            <a:r>
              <a:rPr lang="en-US" sz="2400" dirty="0" smtClean="0">
                <a:solidFill>
                  <a:srgbClr val="FFFF00"/>
                </a:solidFill>
                <a:latin typeface="Arial"/>
                <a:cs typeface="Arial"/>
              </a:rPr>
              <a:t>of red galaxies </a:t>
            </a:r>
            <a:r>
              <a:rPr lang="en-US" sz="2400" dirty="0">
                <a:solidFill>
                  <a:srgbClr val="FFFF00"/>
                </a:solidFill>
                <a:latin typeface="Arial"/>
                <a:cs typeface="Arial"/>
              </a:rPr>
              <a:t>they </a:t>
            </a:r>
            <a:endParaRPr lang="en-US" sz="2400" dirty="0" smtClean="0">
              <a:solidFill>
                <a:srgbClr val="FFFF00"/>
              </a:solidFill>
              <a:latin typeface="Arial"/>
              <a:cs typeface="Arial"/>
            </a:endParaRPr>
          </a:p>
          <a:p>
            <a:r>
              <a:rPr lang="en-US" sz="2400" dirty="0" smtClean="0">
                <a:solidFill>
                  <a:srgbClr val="FFFF00"/>
                </a:solidFill>
                <a:latin typeface="Arial"/>
                <a:cs typeface="Arial"/>
              </a:rPr>
              <a:t>contain (richness)</a:t>
            </a:r>
          </a:p>
          <a:p>
            <a:endParaRPr lang="en-US" sz="2400" dirty="0" smtClean="0">
              <a:solidFill>
                <a:srgbClr val="FFFFFF"/>
              </a:solidFill>
              <a:latin typeface="Times New Roman" pitchFamily="-108" charset="0"/>
            </a:endParaRPr>
          </a:p>
          <a:p>
            <a:endParaRPr lang="en-US" sz="2400" dirty="0">
              <a:solidFill>
                <a:srgbClr val="FFFFFF"/>
              </a:solidFill>
              <a:latin typeface="Times New Roman" pitchFamily="-108" charset="0"/>
            </a:endParaRPr>
          </a:p>
        </p:txBody>
      </p:sp>
      <p:sp>
        <p:nvSpPr>
          <p:cNvPr id="615429" name="Text Box 4"/>
          <p:cNvSpPr txBox="1">
            <a:spLocks noChangeArrowheads="1"/>
          </p:cNvSpPr>
          <p:nvPr/>
        </p:nvSpPr>
        <p:spPr bwMode="auto">
          <a:xfrm>
            <a:off x="3429000" y="6491288"/>
            <a:ext cx="2597320" cy="369314"/>
          </a:xfrm>
          <a:prstGeom prst="rect">
            <a:avLst/>
          </a:prstGeom>
          <a:noFill/>
          <a:ln w="50800">
            <a:noFill/>
            <a:miter lim="800000"/>
            <a:headEnd/>
            <a:tailEnd/>
          </a:ln>
        </p:spPr>
        <p:txBody>
          <a:bodyPr wrap="none" lIns="91420" tIns="45711" rIns="91420" bIns="45711">
            <a:prstTxWarp prst="textNoShape">
              <a:avLst/>
            </a:prstTxWarp>
            <a:spAutoFit/>
          </a:bodyPr>
          <a:lstStyle/>
          <a:p>
            <a:r>
              <a:rPr lang="en-US" dirty="0">
                <a:solidFill>
                  <a:srgbClr val="00FF00"/>
                </a:solidFill>
                <a:latin typeface="Arial"/>
                <a:cs typeface="Arial"/>
              </a:rPr>
              <a:t>Johnston, Sheldon, </a:t>
            </a:r>
            <a:r>
              <a:rPr lang="en-US" dirty="0" err="1">
                <a:solidFill>
                  <a:srgbClr val="00FF00"/>
                </a:solidFill>
                <a:latin typeface="Arial"/>
                <a:cs typeface="Arial"/>
              </a:rPr>
              <a:t>etal</a:t>
            </a:r>
            <a:endParaRPr lang="en-US" sz="2400" dirty="0">
              <a:solidFill>
                <a:srgbClr val="00FF00"/>
              </a:solidFill>
              <a:latin typeface="Arial"/>
              <a:cs typeface="Arial"/>
            </a:endParaRPr>
          </a:p>
        </p:txBody>
      </p:sp>
      <p:pic>
        <p:nvPicPr>
          <p:cNvPr id="615430" name="Picture 6"/>
          <p:cNvPicPr>
            <a:picLocks noChangeAspect="1" noChangeArrowheads="1"/>
          </p:cNvPicPr>
          <p:nvPr/>
        </p:nvPicPr>
        <p:blipFill>
          <a:blip r:embed="rId3"/>
          <a:srcRect l="11218" t="31509" r="9178" b="9453"/>
          <a:stretch>
            <a:fillRect/>
          </a:stretch>
        </p:blipFill>
        <p:spPr bwMode="auto">
          <a:xfrm>
            <a:off x="2209800" y="1219200"/>
            <a:ext cx="4876800" cy="4679950"/>
          </a:xfrm>
          <a:prstGeom prst="rect">
            <a:avLst/>
          </a:prstGeom>
          <a:solidFill>
            <a:schemeClr val="bg1"/>
          </a:solidFill>
          <a:ln w="25400">
            <a:noFill/>
            <a:miter lim="800000"/>
            <a:headEnd/>
            <a:tailEnd/>
          </a:ln>
        </p:spPr>
      </p:pic>
      <p:sp>
        <p:nvSpPr>
          <p:cNvPr id="615431" name="Text Box 8"/>
          <p:cNvSpPr txBox="1">
            <a:spLocks/>
          </p:cNvSpPr>
          <p:nvPr/>
        </p:nvSpPr>
        <p:spPr bwMode="auto">
          <a:xfrm>
            <a:off x="7315200" y="1219200"/>
            <a:ext cx="1854200" cy="5355295"/>
          </a:xfrm>
          <a:prstGeom prst="rect">
            <a:avLst/>
          </a:prstGeom>
          <a:noFill/>
          <a:ln w="12700">
            <a:noFill/>
            <a:miter lim="800000"/>
            <a:headEnd/>
            <a:tailEnd/>
          </a:ln>
        </p:spPr>
        <p:txBody>
          <a:bodyPr lIns="91420" tIns="45711" rIns="91420" bIns="45711">
            <a:prstTxWarp prst="textNoShape">
              <a:avLst/>
            </a:prstTxWarp>
            <a:spAutoFit/>
          </a:bodyPr>
          <a:lstStyle/>
          <a:p>
            <a:r>
              <a:rPr lang="en-US" dirty="0" smtClean="0">
                <a:solidFill>
                  <a:srgbClr val="FFFFFF"/>
                </a:solidFill>
                <a:latin typeface="Arial"/>
                <a:cs typeface="Arial"/>
              </a:rPr>
              <a:t>Statistical </a:t>
            </a:r>
            <a:endParaRPr lang="en-US" dirty="0">
              <a:solidFill>
                <a:srgbClr val="FFFFFF"/>
              </a:solidFill>
              <a:latin typeface="Arial"/>
              <a:cs typeface="Arial"/>
            </a:endParaRPr>
          </a:p>
          <a:p>
            <a:r>
              <a:rPr lang="en-US" dirty="0" err="1">
                <a:solidFill>
                  <a:srgbClr val="FFFFFF"/>
                </a:solidFill>
                <a:latin typeface="Arial"/>
                <a:cs typeface="Arial"/>
              </a:rPr>
              <a:t>Lensing</a:t>
            </a:r>
            <a:r>
              <a:rPr lang="en-US" dirty="0">
                <a:solidFill>
                  <a:srgbClr val="FFFFFF"/>
                </a:solidFill>
                <a:latin typeface="Arial"/>
                <a:cs typeface="Arial"/>
              </a:rPr>
              <a:t> </a:t>
            </a:r>
            <a:endParaRPr lang="en-US" dirty="0" smtClean="0">
              <a:solidFill>
                <a:srgbClr val="FFFFFF"/>
              </a:solidFill>
              <a:latin typeface="Arial"/>
              <a:cs typeface="Arial"/>
            </a:endParaRPr>
          </a:p>
          <a:p>
            <a:r>
              <a:rPr lang="en-US" dirty="0" smtClean="0">
                <a:solidFill>
                  <a:srgbClr val="FFFFFF"/>
                </a:solidFill>
                <a:latin typeface="Arial"/>
                <a:cs typeface="Arial"/>
              </a:rPr>
              <a:t>controls </a:t>
            </a:r>
            <a:endParaRPr lang="en-US" dirty="0">
              <a:solidFill>
                <a:srgbClr val="FFFFFF"/>
              </a:solidFill>
              <a:latin typeface="Arial"/>
              <a:cs typeface="Arial"/>
            </a:endParaRPr>
          </a:p>
          <a:p>
            <a:r>
              <a:rPr lang="en-US" dirty="0">
                <a:solidFill>
                  <a:srgbClr val="FFFFFF"/>
                </a:solidFill>
                <a:latin typeface="Arial"/>
                <a:cs typeface="Arial"/>
              </a:rPr>
              <a:t>projection effects</a:t>
            </a:r>
          </a:p>
          <a:p>
            <a:r>
              <a:rPr lang="en-US" dirty="0">
                <a:solidFill>
                  <a:srgbClr val="FFFFFF"/>
                </a:solidFill>
                <a:latin typeface="Arial"/>
                <a:cs typeface="Arial"/>
              </a:rPr>
              <a:t>of individual </a:t>
            </a:r>
          </a:p>
          <a:p>
            <a:r>
              <a:rPr lang="en-US" dirty="0">
                <a:solidFill>
                  <a:srgbClr val="FFFFFF"/>
                </a:solidFill>
                <a:latin typeface="Arial"/>
                <a:cs typeface="Arial"/>
              </a:rPr>
              <a:t>cluster mass</a:t>
            </a:r>
            <a:endParaRPr lang="en-US" dirty="0" smtClean="0">
              <a:solidFill>
                <a:srgbClr val="FFFFFF"/>
              </a:solidFill>
              <a:latin typeface="Arial"/>
              <a:cs typeface="Arial"/>
            </a:endParaRPr>
          </a:p>
          <a:p>
            <a:r>
              <a:rPr lang="en-US" dirty="0">
                <a:solidFill>
                  <a:srgbClr val="FFFFFF"/>
                </a:solidFill>
                <a:latin typeface="Arial"/>
                <a:cs typeface="Arial"/>
              </a:rPr>
              <a:t>e</a:t>
            </a:r>
            <a:r>
              <a:rPr lang="en-US" dirty="0" smtClean="0">
                <a:solidFill>
                  <a:srgbClr val="FFFFFF"/>
                </a:solidFill>
                <a:latin typeface="Arial"/>
                <a:cs typeface="Arial"/>
              </a:rPr>
              <a:t>stimates</a:t>
            </a:r>
            <a:endParaRPr lang="en-US" dirty="0">
              <a:solidFill>
                <a:srgbClr val="FFFFFF"/>
              </a:solidFill>
              <a:latin typeface="Arial"/>
              <a:cs typeface="Arial"/>
            </a:endParaRPr>
          </a:p>
          <a:p>
            <a:endParaRPr lang="en-US" dirty="0" smtClean="0">
              <a:solidFill>
                <a:srgbClr val="FFFFFF"/>
              </a:solidFill>
              <a:latin typeface="Arial"/>
              <a:cs typeface="Arial"/>
            </a:endParaRPr>
          </a:p>
          <a:p>
            <a:r>
              <a:rPr lang="en-US" dirty="0" smtClean="0">
                <a:solidFill>
                  <a:srgbClr val="FFFFFF"/>
                </a:solidFill>
                <a:latin typeface="Arial"/>
                <a:cs typeface="Arial"/>
              </a:rPr>
              <a:t>Improved red-sequence richness estimator reduces </a:t>
            </a:r>
            <a:r>
              <a:rPr lang="en-US" dirty="0">
                <a:solidFill>
                  <a:srgbClr val="FFFFFF"/>
                </a:solidFill>
                <a:latin typeface="Arial"/>
                <a:cs typeface="Arial"/>
              </a:rPr>
              <a:t>scatter in mass </a:t>
            </a:r>
            <a:r>
              <a:rPr lang="en-US" dirty="0" err="1">
                <a:solidFill>
                  <a:srgbClr val="FFFFFF"/>
                </a:solidFill>
                <a:latin typeface="Arial"/>
                <a:cs typeface="Arial"/>
              </a:rPr>
              <a:t>vs</a:t>
            </a:r>
            <a:r>
              <a:rPr lang="en-US" dirty="0">
                <a:solidFill>
                  <a:srgbClr val="FFFFFF"/>
                </a:solidFill>
                <a:latin typeface="Arial"/>
                <a:cs typeface="Arial"/>
              </a:rPr>
              <a:t> optical </a:t>
            </a:r>
            <a:r>
              <a:rPr lang="en-US" dirty="0" smtClean="0">
                <a:solidFill>
                  <a:srgbClr val="FFFFFF"/>
                </a:solidFill>
                <a:latin typeface="Arial"/>
                <a:cs typeface="Arial"/>
              </a:rPr>
              <a:t>richness to ~20-30%</a:t>
            </a:r>
          </a:p>
          <a:p>
            <a:endParaRPr lang="en-US" dirty="0" smtClean="0">
              <a:solidFill>
                <a:srgbClr val="FFFFFF"/>
              </a:solidFill>
              <a:latin typeface="Arial"/>
              <a:cs typeface="Arial"/>
            </a:endParaRPr>
          </a:p>
          <a:p>
            <a:r>
              <a:rPr lang="en-US" dirty="0" err="1" smtClean="0">
                <a:solidFill>
                  <a:srgbClr val="09E60A"/>
                </a:solidFill>
                <a:latin typeface="Arial"/>
                <a:cs typeface="Arial"/>
              </a:rPr>
              <a:t>Rykoff</a:t>
            </a:r>
            <a:r>
              <a:rPr lang="en-US" dirty="0" smtClean="0">
                <a:solidFill>
                  <a:srgbClr val="09E60A"/>
                </a:solidFill>
                <a:latin typeface="Arial"/>
                <a:cs typeface="Arial"/>
              </a:rPr>
              <a:t> </a:t>
            </a:r>
            <a:r>
              <a:rPr lang="en-US" dirty="0" err="1" smtClean="0">
                <a:solidFill>
                  <a:srgbClr val="09E60A"/>
                </a:solidFill>
                <a:latin typeface="Arial"/>
                <a:cs typeface="Arial"/>
              </a:rPr>
              <a:t>etal</a:t>
            </a:r>
            <a:endParaRPr lang="en-US" dirty="0">
              <a:solidFill>
                <a:srgbClr val="09E60A"/>
              </a:solidFill>
              <a:latin typeface="Arial"/>
              <a:cs typeface="Arial"/>
            </a:endParaRPr>
          </a:p>
        </p:txBody>
      </p:sp>
      <p:sp>
        <p:nvSpPr>
          <p:cNvPr id="615432" name="Text Box 9"/>
          <p:cNvSpPr txBox="1">
            <a:spLocks/>
          </p:cNvSpPr>
          <p:nvPr/>
        </p:nvSpPr>
        <p:spPr bwMode="auto">
          <a:xfrm>
            <a:off x="3184525" y="1698625"/>
            <a:ext cx="1363663" cy="708025"/>
          </a:xfrm>
          <a:prstGeom prst="rect">
            <a:avLst/>
          </a:prstGeom>
          <a:noFill/>
          <a:ln w="12700">
            <a:noFill/>
            <a:miter lim="800000"/>
            <a:headEnd/>
            <a:tailEnd/>
          </a:ln>
        </p:spPr>
        <p:txBody>
          <a:bodyPr wrap="none" lIns="91420" tIns="45711" rIns="91420" bIns="45711">
            <a:prstTxWarp prst="textNoShape">
              <a:avLst/>
            </a:prstTxWarp>
            <a:spAutoFit/>
          </a:bodyPr>
          <a:lstStyle/>
          <a:p>
            <a:r>
              <a:rPr lang="en-US" sz="2000">
                <a:solidFill>
                  <a:srgbClr val="333399"/>
                </a:solidFill>
                <a:latin typeface="Times New Roman" pitchFamily="-108" charset="0"/>
              </a:rPr>
              <a:t>SDSS Data</a:t>
            </a:r>
          </a:p>
          <a:p>
            <a:r>
              <a:rPr lang="en-US" sz="2000">
                <a:solidFill>
                  <a:srgbClr val="333399"/>
                </a:solidFill>
                <a:latin typeface="Times New Roman" pitchFamily="-108" charset="0"/>
              </a:rPr>
              <a:t>z&lt;0.3</a:t>
            </a:r>
            <a:endParaRPr lang="en-US"/>
          </a:p>
        </p:txBody>
      </p:sp>
      <p:pic>
        <p:nvPicPr>
          <p:cNvPr id="615433" name="Picture 12" descr="lensing-dynamics"/>
          <p:cNvPicPr>
            <a:picLocks noChangeAspect="1" noChangeArrowheads="1"/>
          </p:cNvPicPr>
          <p:nvPr/>
        </p:nvPicPr>
        <p:blipFill>
          <a:blip r:embed="rId4"/>
          <a:srcRect/>
          <a:stretch>
            <a:fillRect/>
          </a:stretch>
        </p:blipFill>
        <p:spPr bwMode="auto">
          <a:xfrm>
            <a:off x="2070100" y="1143000"/>
            <a:ext cx="5168900" cy="533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0"/>
            <a:ext cx="8229600" cy="1143000"/>
          </a:xfrm>
        </p:spPr>
        <p:txBody>
          <a:bodyPr/>
          <a:lstStyle/>
          <a:p>
            <a:r>
              <a:rPr lang="en-US" dirty="0" smtClean="0"/>
              <a:t>Related DPF talks on Dark Energy</a:t>
            </a:r>
            <a:endParaRPr lang="en-US" dirty="0"/>
          </a:p>
        </p:txBody>
      </p:sp>
      <p:sp>
        <p:nvSpPr>
          <p:cNvPr id="3" name="Text Placeholder 2"/>
          <p:cNvSpPr>
            <a:spLocks noGrp="1"/>
          </p:cNvSpPr>
          <p:nvPr>
            <p:ph type="body" sz="quarter" idx="10"/>
          </p:nvPr>
        </p:nvSpPr>
        <p:spPr>
          <a:xfrm>
            <a:off x="838200" y="1524000"/>
            <a:ext cx="7696200" cy="3581400"/>
          </a:xfrm>
        </p:spPr>
        <p:txBody>
          <a:bodyPr/>
          <a:lstStyle/>
          <a:p>
            <a:r>
              <a:rPr lang="en-US" dirty="0" smtClean="0">
                <a:solidFill>
                  <a:srgbClr val="FFFF00"/>
                </a:solidFill>
              </a:rPr>
              <a:t>Particle Physics from Cosmic Surveys</a:t>
            </a:r>
          </a:p>
          <a:p>
            <a:pPr lvl="1"/>
            <a:r>
              <a:rPr lang="en-US" dirty="0" smtClean="0"/>
              <a:t>S. </a:t>
            </a:r>
            <a:r>
              <a:rPr lang="en-US" dirty="0" err="1" smtClean="0"/>
              <a:t>Dodelson</a:t>
            </a:r>
            <a:r>
              <a:rPr lang="en-US" dirty="0" smtClean="0"/>
              <a:t>, later this morning</a:t>
            </a:r>
          </a:p>
          <a:p>
            <a:r>
              <a:rPr lang="en-US" dirty="0" smtClean="0">
                <a:solidFill>
                  <a:srgbClr val="FFFF00"/>
                </a:solidFill>
              </a:rPr>
              <a:t>Scalar field Dark Energy (Th. 1 pm CF)</a:t>
            </a:r>
          </a:p>
          <a:p>
            <a:pPr lvl="1"/>
            <a:r>
              <a:rPr lang="en-US" dirty="0" smtClean="0"/>
              <a:t>K. Ng, K. Kitazawa </a:t>
            </a:r>
          </a:p>
          <a:p>
            <a:r>
              <a:rPr lang="en-US" dirty="0" smtClean="0">
                <a:solidFill>
                  <a:srgbClr val="FFFF00"/>
                </a:solidFill>
              </a:rPr>
              <a:t>BOSS, BAO, DESI (Fri. 10:30 am CF)</a:t>
            </a:r>
          </a:p>
          <a:p>
            <a:pPr lvl="1"/>
            <a:r>
              <a:rPr lang="en-US" dirty="0" smtClean="0"/>
              <a:t>B. Reid, M. Vargas-Magana, M. Levi</a:t>
            </a:r>
          </a:p>
          <a:p>
            <a:r>
              <a:rPr lang="en-US" dirty="0" smtClean="0">
                <a:solidFill>
                  <a:srgbClr val="FFFF00"/>
                </a:solidFill>
              </a:rPr>
              <a:t>DES (Fri. 2:30 pm CF)</a:t>
            </a:r>
          </a:p>
          <a:p>
            <a:pPr lvl="1"/>
            <a:r>
              <a:rPr lang="en-US" dirty="0" smtClean="0"/>
              <a:t>C. Cunha, M. </a:t>
            </a:r>
            <a:r>
              <a:rPr lang="en-US" dirty="0" err="1" smtClean="0"/>
              <a:t>Soares</a:t>
            </a:r>
            <a:r>
              <a:rPr lang="en-US" dirty="0" smtClean="0"/>
              <a:t>-Santos, K. Barbary, E. </a:t>
            </a:r>
            <a:r>
              <a:rPr lang="en-US" dirty="0" err="1" smtClean="0"/>
              <a:t>Suchyta</a:t>
            </a:r>
            <a:r>
              <a:rPr lang="en-US" dirty="0" smtClean="0"/>
              <a:t>, H. Lin</a:t>
            </a:r>
            <a:endParaRPr lang="en-US" dirty="0"/>
          </a:p>
        </p:txBody>
      </p:sp>
    </p:spTree>
    <p:extLst>
      <p:ext uri="{BB962C8B-B14F-4D97-AF65-F5344CB8AC3E}">
        <p14:creationId xmlns:p14="http://schemas.microsoft.com/office/powerpoint/2010/main" val="6868747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9" name="Freeform 2"/>
          <p:cNvSpPr>
            <a:spLocks/>
          </p:cNvSpPr>
          <p:nvPr/>
        </p:nvSpPr>
        <p:spPr bwMode="auto">
          <a:xfrm>
            <a:off x="7848600" y="2895601"/>
            <a:ext cx="3810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899994" rev="0"/>
            </a:camera>
            <a:lightRig rig="legacyFlat2" dir="b"/>
          </a:scene3d>
          <a:sp3d extrusionH="430200" prstMaterial="legacyMatte">
            <a:bevelT w="13500" h="13500" prst="angle"/>
            <a:bevelB w="13500" h="13500" prst="angle"/>
            <a:extrusionClr>
              <a:srgbClr val="CC0066"/>
            </a:extrusionClr>
          </a:sp3d>
        </p:spPr>
        <p:txBody>
          <a:bodyPr lIns="91388" tIns="45694" rIns="91388" bIns="45694">
            <a:prstTxWarp prst="textNoShape">
              <a:avLst/>
            </a:prstTxWarp>
            <a:flatTx/>
          </a:bodyPr>
          <a:lstStyle/>
          <a:p>
            <a:endParaRPr lang="en-US"/>
          </a:p>
        </p:txBody>
      </p:sp>
      <p:sp>
        <p:nvSpPr>
          <p:cNvPr id="622600" name="Oval 3"/>
          <p:cNvSpPr>
            <a:spLocks noChangeArrowheads="1"/>
          </p:cNvSpPr>
          <p:nvPr/>
        </p:nvSpPr>
        <p:spPr bwMode="auto">
          <a:xfrm>
            <a:off x="7924801" y="3657600"/>
            <a:ext cx="152400" cy="609600"/>
          </a:xfrm>
          <a:prstGeom prst="ellipse">
            <a:avLst/>
          </a:prstGeom>
          <a:solidFill>
            <a:srgbClr val="FF6600"/>
          </a:solidFill>
          <a:ln w="9525">
            <a:solidFill>
              <a:schemeClr val="tx1"/>
            </a:solidFill>
            <a:round/>
            <a:headEnd/>
            <a:tailEnd/>
          </a:ln>
        </p:spPr>
        <p:txBody>
          <a:bodyPr wrap="none" lIns="91388" tIns="45694" rIns="91388" bIns="45694" anchor="ctr">
            <a:prstTxWarp prst="textNoShape">
              <a:avLst/>
            </a:prstTxWarp>
          </a:bodyPr>
          <a:lstStyle/>
          <a:p>
            <a:endParaRPr lang="en-US"/>
          </a:p>
        </p:txBody>
      </p:sp>
      <p:sp>
        <p:nvSpPr>
          <p:cNvPr id="622601" name="Freeform 4"/>
          <p:cNvSpPr>
            <a:spLocks/>
          </p:cNvSpPr>
          <p:nvPr/>
        </p:nvSpPr>
        <p:spPr bwMode="auto">
          <a:xfrm>
            <a:off x="5943600" y="1371600"/>
            <a:ext cx="914400" cy="2438400"/>
          </a:xfrm>
          <a:custGeom>
            <a:avLst/>
            <a:gdLst>
              <a:gd name="T0" fmla="*/ 0 w 432"/>
              <a:gd name="T1" fmla="*/ 0 h 1536"/>
              <a:gd name="T2" fmla="*/ 2147483647 w 432"/>
              <a:gd name="T3" fmla="*/ 2147483647 h 1536"/>
              <a:gd name="T4" fmla="*/ 2147483647 w 432"/>
              <a:gd name="T5" fmla="*/ 2147483647 h 1536"/>
              <a:gd name="T6" fmla="*/ 0 w 432"/>
              <a:gd name="T7" fmla="*/ 2147483647 h 1536"/>
              <a:gd name="T8" fmla="*/ 0 w 432"/>
              <a:gd name="T9" fmla="*/ 0 h 1536"/>
              <a:gd name="T10" fmla="*/ 0 60000 65536"/>
              <a:gd name="T11" fmla="*/ 0 60000 65536"/>
              <a:gd name="T12" fmla="*/ 0 60000 65536"/>
              <a:gd name="T13" fmla="*/ 0 60000 65536"/>
              <a:gd name="T14" fmla="*/ 0 60000 65536"/>
              <a:gd name="T15" fmla="*/ 0 w 432"/>
              <a:gd name="T16" fmla="*/ 0 h 1536"/>
              <a:gd name="T17" fmla="*/ 432 w 432"/>
              <a:gd name="T18" fmla="*/ 1536 h 1536"/>
            </a:gdLst>
            <a:ahLst/>
            <a:cxnLst>
              <a:cxn ang="T10">
                <a:pos x="T0" y="T1"/>
              </a:cxn>
              <a:cxn ang="T11">
                <a:pos x="T2" y="T3"/>
              </a:cxn>
              <a:cxn ang="T12">
                <a:pos x="T4" y="T5"/>
              </a:cxn>
              <a:cxn ang="T13">
                <a:pos x="T6" y="T7"/>
              </a:cxn>
              <a:cxn ang="T14">
                <a:pos x="T8" y="T9"/>
              </a:cxn>
            </a:cxnLst>
            <a:rect l="T15" t="T16" r="T17" b="T18"/>
            <a:pathLst>
              <a:path w="432" h="1536">
                <a:moveTo>
                  <a:pt x="0" y="0"/>
                </a:moveTo>
                <a:lnTo>
                  <a:pt x="432" y="288"/>
                </a:lnTo>
                <a:lnTo>
                  <a:pt x="432" y="1536"/>
                </a:lnTo>
                <a:lnTo>
                  <a:pt x="0" y="1056"/>
                </a:lnTo>
                <a:lnTo>
                  <a:pt x="0" y="0"/>
                </a:lnTo>
                <a:close/>
              </a:path>
            </a:pathLst>
          </a:custGeom>
          <a:gradFill rotWithShape="1">
            <a:gsLst>
              <a:gs pos="0">
                <a:srgbClr val="5E002F"/>
              </a:gs>
              <a:gs pos="100000">
                <a:srgbClr val="CC0066"/>
              </a:gs>
            </a:gsLst>
            <a:lin ang="2700000" scaled="1"/>
          </a:gradFill>
          <a:ln w="9525">
            <a:miter lim="800000"/>
            <a:headEnd/>
            <a:tailEnd/>
          </a:ln>
          <a:scene3d>
            <a:camera prst="legacyObliqueTopRight">
              <a:rot lat="21299986" lon="21299986" rev="0"/>
            </a:camera>
            <a:lightRig rig="legacyFlat2" dir="b"/>
          </a:scene3d>
          <a:sp3d extrusionH="430200" prstMaterial="legacyMatte">
            <a:bevelT w="13500" h="13500" prst="angle"/>
            <a:bevelB w="13500" h="13500" prst="angle"/>
            <a:extrusionClr>
              <a:srgbClr val="CC0066"/>
            </a:extrusionClr>
          </a:sp3d>
        </p:spPr>
        <p:txBody>
          <a:bodyPr lIns="91388" tIns="45694" rIns="91388" bIns="45694">
            <a:prstTxWarp prst="textNoShape">
              <a:avLst/>
            </a:prstTxWarp>
            <a:flatTx/>
          </a:bodyPr>
          <a:lstStyle/>
          <a:p>
            <a:endParaRPr lang="en-US"/>
          </a:p>
        </p:txBody>
      </p:sp>
      <p:grpSp>
        <p:nvGrpSpPr>
          <p:cNvPr id="2" name="Group 5"/>
          <p:cNvGrpSpPr>
            <a:grpSpLocks/>
          </p:cNvGrpSpPr>
          <p:nvPr/>
        </p:nvGrpSpPr>
        <p:grpSpPr bwMode="auto">
          <a:xfrm>
            <a:off x="914400" y="3048007"/>
            <a:ext cx="1168400" cy="785813"/>
            <a:chOff x="648" y="2928"/>
            <a:chExt cx="762" cy="528"/>
          </a:xfrm>
        </p:grpSpPr>
        <p:sp>
          <p:nvSpPr>
            <p:cNvPr id="622620" name="Freeform 6"/>
            <p:cNvSpPr>
              <a:spLocks/>
            </p:cNvSpPr>
            <p:nvPr/>
          </p:nvSpPr>
          <p:spPr bwMode="auto">
            <a:xfrm>
              <a:off x="648" y="3005"/>
              <a:ext cx="627" cy="405"/>
            </a:xfrm>
            <a:custGeom>
              <a:avLst/>
              <a:gdLst>
                <a:gd name="T0" fmla="*/ 86 w 864"/>
                <a:gd name="T1" fmla="*/ 0 h 528"/>
                <a:gd name="T2" fmla="*/ 0 w 864"/>
                <a:gd name="T3" fmla="*/ 53 h 528"/>
                <a:gd name="T4" fmla="*/ 91 w 864"/>
                <a:gd name="T5" fmla="*/ 82 h 528"/>
                <a:gd name="T6" fmla="*/ 0 60000 65536"/>
                <a:gd name="T7" fmla="*/ 0 60000 65536"/>
                <a:gd name="T8" fmla="*/ 0 60000 65536"/>
                <a:gd name="T9" fmla="*/ 0 w 864"/>
                <a:gd name="T10" fmla="*/ 0 h 528"/>
                <a:gd name="T11" fmla="*/ 864 w 864"/>
                <a:gd name="T12" fmla="*/ 528 h 528"/>
              </a:gdLst>
              <a:ahLst/>
              <a:cxnLst>
                <a:cxn ang="T6">
                  <a:pos x="T0" y="T1"/>
                </a:cxn>
                <a:cxn ang="T7">
                  <a:pos x="T2" y="T3"/>
                </a:cxn>
                <a:cxn ang="T8">
                  <a:pos x="T4" y="T5"/>
                </a:cxn>
              </a:cxnLst>
              <a:rect l="T9" t="T10" r="T11" b="T12"/>
              <a:pathLst>
                <a:path w="864" h="528">
                  <a:moveTo>
                    <a:pt x="816" y="0"/>
                  </a:moveTo>
                  <a:lnTo>
                    <a:pt x="0" y="336"/>
                  </a:lnTo>
                  <a:lnTo>
                    <a:pt x="864" y="528"/>
                  </a:lnTo>
                </a:path>
              </a:pathLst>
            </a:custGeom>
            <a:gradFill rotWithShape="0">
              <a:gsLst>
                <a:gs pos="0">
                  <a:srgbClr val="3333FF"/>
                </a:gs>
                <a:gs pos="100000">
                  <a:srgbClr val="181876"/>
                </a:gs>
              </a:gsLst>
              <a:lin ang="5400000" scaled="1"/>
            </a:gradFill>
            <a:ln w="38100">
              <a:solidFill>
                <a:srgbClr val="3333FF"/>
              </a:solidFill>
              <a:round/>
              <a:headEnd/>
              <a:tailEnd/>
            </a:ln>
          </p:spPr>
          <p:txBody>
            <a:bodyPr>
              <a:prstTxWarp prst="textNoShape">
                <a:avLst/>
              </a:prstTxWarp>
            </a:bodyPr>
            <a:lstStyle/>
            <a:p>
              <a:endParaRPr lang="en-US"/>
            </a:p>
          </p:txBody>
        </p:sp>
        <p:sp>
          <p:nvSpPr>
            <p:cNvPr id="648199" name="Oval 7"/>
            <p:cNvSpPr>
              <a:spLocks noChangeArrowheads="1"/>
            </p:cNvSpPr>
            <p:nvPr/>
          </p:nvSpPr>
          <p:spPr bwMode="auto">
            <a:xfrm>
              <a:off x="1186" y="2928"/>
              <a:ext cx="224" cy="528"/>
            </a:xfrm>
            <a:prstGeom prst="ellipse">
              <a:avLst/>
            </a:prstGeom>
            <a:gradFill rotWithShape="0">
              <a:gsLst>
                <a:gs pos="0">
                  <a:schemeClr val="accent2"/>
                </a:gs>
                <a:gs pos="100000">
                  <a:schemeClr val="accent2">
                    <a:gamma/>
                    <a:shade val="46275"/>
                    <a:invGamma/>
                  </a:schemeClr>
                </a:gs>
              </a:gsLst>
              <a:lin ang="5400000" scaled="1"/>
            </a:gradFill>
            <a:ln w="9525">
              <a:solidFill>
                <a:schemeClr val="tx1"/>
              </a:solidFill>
              <a:round/>
              <a:headEnd/>
              <a:tailEnd/>
            </a:ln>
            <a:effectLst/>
          </p:spPr>
          <p:txBody>
            <a:bodyPr wrap="none" anchor="ctr">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grpSp>
      <p:sp>
        <p:nvSpPr>
          <p:cNvPr id="622603" name="Text Box 8"/>
          <p:cNvSpPr txBox="1">
            <a:spLocks noChangeArrowheads="1"/>
          </p:cNvSpPr>
          <p:nvPr/>
        </p:nvSpPr>
        <p:spPr bwMode="auto">
          <a:xfrm>
            <a:off x="838201" y="3810007"/>
            <a:ext cx="1454204" cy="461647"/>
          </a:xfrm>
          <a:prstGeom prst="rect">
            <a:avLst/>
          </a:prstGeom>
          <a:noFill/>
          <a:ln w="9525">
            <a:noFill/>
            <a:miter lim="800000"/>
            <a:headEnd/>
            <a:tailEnd/>
          </a:ln>
        </p:spPr>
        <p:txBody>
          <a:bodyPr wrap="none" lIns="91388" tIns="45694" rIns="91388" bIns="45694">
            <a:prstTxWarp prst="textNoShape">
              <a:avLst/>
            </a:prstTxWarp>
            <a:spAutoFit/>
          </a:bodyPr>
          <a:lstStyle/>
          <a:p>
            <a:r>
              <a:rPr lang="en-GB" sz="2400" dirty="0">
                <a:solidFill>
                  <a:schemeClr val="bg1"/>
                </a:solidFill>
                <a:latin typeface="Arial"/>
                <a:cs typeface="Arial"/>
              </a:rPr>
              <a:t>Observer</a:t>
            </a:r>
            <a:endParaRPr lang="en-US" sz="2400" dirty="0">
              <a:solidFill>
                <a:schemeClr val="tx1"/>
              </a:solidFill>
              <a:latin typeface="Arial"/>
              <a:cs typeface="Arial"/>
            </a:endParaRPr>
          </a:p>
        </p:txBody>
      </p:sp>
      <p:sp>
        <p:nvSpPr>
          <p:cNvPr id="622604" name="Text Box 9"/>
          <p:cNvSpPr txBox="1">
            <a:spLocks noChangeArrowheads="1"/>
          </p:cNvSpPr>
          <p:nvPr/>
        </p:nvSpPr>
        <p:spPr bwMode="auto">
          <a:xfrm>
            <a:off x="2667000" y="1905000"/>
            <a:ext cx="2898775" cy="457200"/>
          </a:xfrm>
          <a:prstGeom prst="rect">
            <a:avLst/>
          </a:prstGeom>
          <a:noFill/>
          <a:ln w="9525">
            <a:noFill/>
            <a:miter lim="800000"/>
            <a:headEnd/>
            <a:tailEnd/>
          </a:ln>
        </p:spPr>
        <p:txBody>
          <a:bodyPr lIns="91388" tIns="45694" rIns="91388" bIns="45694">
            <a:prstTxWarp prst="textNoShape">
              <a:avLst/>
            </a:prstTxWarp>
            <a:spAutoFit/>
          </a:bodyPr>
          <a:lstStyle/>
          <a:p>
            <a:pPr algn="ctr"/>
            <a:r>
              <a:rPr lang="en-GB" sz="2400" dirty="0">
                <a:solidFill>
                  <a:schemeClr val="bg1"/>
                </a:solidFill>
                <a:latin typeface="Arial"/>
                <a:cs typeface="Arial"/>
              </a:rPr>
              <a:t>Dark matter halos</a:t>
            </a:r>
            <a:endParaRPr lang="en-US" sz="2400" dirty="0">
              <a:solidFill>
                <a:schemeClr val="bg1"/>
              </a:solidFill>
              <a:latin typeface="Arial"/>
              <a:cs typeface="Arial"/>
            </a:endParaRPr>
          </a:p>
        </p:txBody>
      </p:sp>
      <p:sp>
        <p:nvSpPr>
          <p:cNvPr id="622605" name="Text Box 10"/>
          <p:cNvSpPr txBox="1">
            <a:spLocks noChangeArrowheads="1"/>
          </p:cNvSpPr>
          <p:nvPr/>
        </p:nvSpPr>
        <p:spPr bwMode="auto">
          <a:xfrm>
            <a:off x="7088232" y="1607423"/>
            <a:ext cx="1827138" cy="830944"/>
          </a:xfrm>
          <a:prstGeom prst="rect">
            <a:avLst/>
          </a:prstGeom>
          <a:noFill/>
          <a:ln w="9525">
            <a:noFill/>
            <a:miter lim="800000"/>
            <a:headEnd/>
            <a:tailEnd/>
          </a:ln>
        </p:spPr>
        <p:txBody>
          <a:bodyPr wrap="none" lIns="91388" tIns="45694" rIns="91388" bIns="45694">
            <a:prstTxWarp prst="textNoShape">
              <a:avLst/>
            </a:prstTxWarp>
            <a:spAutoFit/>
          </a:bodyPr>
          <a:lstStyle/>
          <a:p>
            <a:pPr algn="ctr"/>
            <a:r>
              <a:rPr lang="en-GB" sz="2400" dirty="0">
                <a:solidFill>
                  <a:schemeClr val="bg1"/>
                </a:solidFill>
                <a:latin typeface="Arial"/>
                <a:cs typeface="Arial"/>
              </a:rPr>
              <a:t>Background</a:t>
            </a:r>
            <a:r>
              <a:rPr lang="en-GB" sz="2400" dirty="0" smtClean="0">
                <a:solidFill>
                  <a:schemeClr val="bg1"/>
                </a:solidFill>
                <a:latin typeface="Arial"/>
                <a:cs typeface="Arial"/>
              </a:rPr>
              <a:t> </a:t>
            </a:r>
          </a:p>
          <a:p>
            <a:pPr algn="ctr"/>
            <a:r>
              <a:rPr lang="en-GB" sz="2400" dirty="0" smtClean="0">
                <a:solidFill>
                  <a:schemeClr val="bg1"/>
                </a:solidFill>
                <a:latin typeface="Arial"/>
                <a:cs typeface="Arial"/>
              </a:rPr>
              <a:t>sources</a:t>
            </a:r>
            <a:endParaRPr lang="en-US" sz="2400" dirty="0">
              <a:solidFill>
                <a:schemeClr val="bg1"/>
              </a:solidFill>
              <a:latin typeface="Arial"/>
              <a:cs typeface="Arial"/>
            </a:endParaRPr>
          </a:p>
        </p:txBody>
      </p:sp>
      <p:sp>
        <p:nvSpPr>
          <p:cNvPr id="622606" name="Oval 11"/>
          <p:cNvSpPr>
            <a:spLocks noChangeArrowheads="1"/>
          </p:cNvSpPr>
          <p:nvPr/>
        </p:nvSpPr>
        <p:spPr bwMode="auto">
          <a:xfrm>
            <a:off x="2590800" y="3200407"/>
            <a:ext cx="457200" cy="4111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7" name="Oval 12"/>
          <p:cNvSpPr>
            <a:spLocks noChangeArrowheads="1"/>
          </p:cNvSpPr>
          <p:nvPr/>
        </p:nvSpPr>
        <p:spPr bwMode="auto">
          <a:xfrm>
            <a:off x="3276600" y="2514601"/>
            <a:ext cx="4572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8" name="Oval 13"/>
          <p:cNvSpPr>
            <a:spLocks noChangeArrowheads="1"/>
          </p:cNvSpPr>
          <p:nvPr/>
        </p:nvSpPr>
        <p:spPr bwMode="auto">
          <a:xfrm>
            <a:off x="4191001" y="28194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09" name="Oval 14"/>
          <p:cNvSpPr>
            <a:spLocks noChangeArrowheads="1"/>
          </p:cNvSpPr>
          <p:nvPr/>
        </p:nvSpPr>
        <p:spPr bwMode="auto">
          <a:xfrm>
            <a:off x="5029200" y="2286001"/>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0" name="Line 15"/>
          <p:cNvSpPr>
            <a:spLocks noChangeShapeType="1"/>
          </p:cNvSpPr>
          <p:nvPr/>
        </p:nvSpPr>
        <p:spPr bwMode="auto">
          <a:xfrm>
            <a:off x="1905001" y="3429000"/>
            <a:ext cx="6019800" cy="4572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sp>
        <p:nvSpPr>
          <p:cNvPr id="648208" name="Freeform 16"/>
          <p:cNvSpPr>
            <a:spLocks/>
          </p:cNvSpPr>
          <p:nvPr/>
        </p:nvSpPr>
        <p:spPr bwMode="auto">
          <a:xfrm rot="145532" flipV="1">
            <a:off x="1905000" y="3581402"/>
            <a:ext cx="6096000" cy="30321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388" tIns="45694" rIns="91388" bIns="45694">
            <a:prstTxWarp prst="textNoShape">
              <a:avLst/>
            </a:prstTxWarp>
          </a:bodyPr>
          <a:lstStyle/>
          <a:p>
            <a:endParaRPr lang="en-US"/>
          </a:p>
        </p:txBody>
      </p:sp>
      <p:sp>
        <p:nvSpPr>
          <p:cNvPr id="622612" name="Oval 17"/>
          <p:cNvSpPr>
            <a:spLocks noChangeArrowheads="1"/>
          </p:cNvSpPr>
          <p:nvPr/>
        </p:nvSpPr>
        <p:spPr bwMode="auto">
          <a:xfrm>
            <a:off x="6172200" y="2128839"/>
            <a:ext cx="381000" cy="609600"/>
          </a:xfrm>
          <a:prstGeom prst="ellipse">
            <a:avLst/>
          </a:prstGeom>
          <a:solidFill>
            <a:srgbClr val="FF6600"/>
          </a:solidFill>
          <a:ln w="9525">
            <a:solidFill>
              <a:schemeClr val="tx1"/>
            </a:solidFill>
            <a:round/>
            <a:headEnd/>
            <a:tailEnd/>
          </a:ln>
        </p:spPr>
        <p:txBody>
          <a:bodyPr wrap="none" lIns="91388" tIns="45694" rIns="91388" bIns="45694" anchor="ctr">
            <a:prstTxWarp prst="textNoShape">
              <a:avLst/>
            </a:prstTxWarp>
          </a:bodyPr>
          <a:lstStyle/>
          <a:p>
            <a:endParaRPr lang="en-US"/>
          </a:p>
        </p:txBody>
      </p:sp>
      <p:sp>
        <p:nvSpPr>
          <p:cNvPr id="648210" name="Freeform 18"/>
          <p:cNvSpPr>
            <a:spLocks/>
          </p:cNvSpPr>
          <p:nvPr/>
        </p:nvSpPr>
        <p:spPr bwMode="auto">
          <a:xfrm rot="-701898">
            <a:off x="1851026" y="2803532"/>
            <a:ext cx="4556125" cy="169863"/>
          </a:xfrm>
          <a:custGeom>
            <a:avLst/>
            <a:gdLst>
              <a:gd name="T0" fmla="*/ 0 w 3072"/>
              <a:gd name="T1" fmla="*/ 2147483647 h 216"/>
              <a:gd name="T2" fmla="*/ 2147483647 w 3072"/>
              <a:gd name="T3" fmla="*/ 2147483647 h 216"/>
              <a:gd name="T4" fmla="*/ 2147483647 w 3072"/>
              <a:gd name="T5" fmla="*/ 2147483647 h 216"/>
              <a:gd name="T6" fmla="*/ 2147483647 w 3072"/>
              <a:gd name="T7" fmla="*/ 2147483647 h 216"/>
              <a:gd name="T8" fmla="*/ 2147483647 w 3072"/>
              <a:gd name="T9" fmla="*/ 2147483647 h 216"/>
              <a:gd name="T10" fmla="*/ 2147483647 w 3072"/>
              <a:gd name="T11" fmla="*/ 2147483647 h 216"/>
              <a:gd name="T12" fmla="*/ 0 60000 65536"/>
              <a:gd name="T13" fmla="*/ 0 60000 65536"/>
              <a:gd name="T14" fmla="*/ 0 60000 65536"/>
              <a:gd name="T15" fmla="*/ 0 60000 65536"/>
              <a:gd name="T16" fmla="*/ 0 60000 65536"/>
              <a:gd name="T17" fmla="*/ 0 60000 65536"/>
              <a:gd name="T18" fmla="*/ 0 w 3072"/>
              <a:gd name="T19" fmla="*/ 0 h 216"/>
              <a:gd name="T20" fmla="*/ 3072 w 3072"/>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3072" h="216">
                <a:moveTo>
                  <a:pt x="0" y="200"/>
                </a:moveTo>
                <a:cubicBezTo>
                  <a:pt x="220" y="108"/>
                  <a:pt x="440" y="16"/>
                  <a:pt x="624" y="8"/>
                </a:cubicBezTo>
                <a:cubicBezTo>
                  <a:pt x="808" y="0"/>
                  <a:pt x="928" y="152"/>
                  <a:pt x="1104" y="152"/>
                </a:cubicBezTo>
                <a:cubicBezTo>
                  <a:pt x="1280" y="152"/>
                  <a:pt x="1472" y="0"/>
                  <a:pt x="1680" y="8"/>
                </a:cubicBezTo>
                <a:cubicBezTo>
                  <a:pt x="1888" y="16"/>
                  <a:pt x="2120" y="184"/>
                  <a:pt x="2352" y="200"/>
                </a:cubicBezTo>
                <a:cubicBezTo>
                  <a:pt x="2584" y="216"/>
                  <a:pt x="2828" y="160"/>
                  <a:pt x="3072" y="104"/>
                </a:cubicBezTo>
              </a:path>
            </a:pathLst>
          </a:custGeom>
          <a:noFill/>
          <a:ln w="28575">
            <a:solidFill>
              <a:srgbClr val="FF0000"/>
            </a:solidFill>
            <a:round/>
            <a:headEnd/>
            <a:tailEnd/>
          </a:ln>
        </p:spPr>
        <p:txBody>
          <a:bodyPr lIns="91388" tIns="45694" rIns="91388" bIns="45694">
            <a:prstTxWarp prst="textNoShape">
              <a:avLst/>
            </a:prstTxWarp>
          </a:bodyPr>
          <a:lstStyle/>
          <a:p>
            <a:endParaRPr lang="en-US"/>
          </a:p>
        </p:txBody>
      </p:sp>
      <p:sp>
        <p:nvSpPr>
          <p:cNvPr id="622614" name="Line 19"/>
          <p:cNvSpPr>
            <a:spLocks noChangeShapeType="1"/>
          </p:cNvSpPr>
          <p:nvPr/>
        </p:nvSpPr>
        <p:spPr bwMode="auto">
          <a:xfrm flipV="1">
            <a:off x="1905001" y="2438400"/>
            <a:ext cx="4419600" cy="9906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sp>
        <p:nvSpPr>
          <p:cNvPr id="622615" name="Oval 20"/>
          <p:cNvSpPr>
            <a:spLocks noChangeArrowheads="1"/>
          </p:cNvSpPr>
          <p:nvPr/>
        </p:nvSpPr>
        <p:spPr bwMode="auto">
          <a:xfrm>
            <a:off x="3810000" y="3733800"/>
            <a:ext cx="533400" cy="4873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6" name="Oval 21"/>
          <p:cNvSpPr>
            <a:spLocks noChangeArrowheads="1"/>
          </p:cNvSpPr>
          <p:nvPr/>
        </p:nvSpPr>
        <p:spPr bwMode="auto">
          <a:xfrm>
            <a:off x="4953001" y="3429001"/>
            <a:ext cx="381000" cy="334963"/>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7" name="Oval 22"/>
          <p:cNvSpPr>
            <a:spLocks noChangeArrowheads="1"/>
          </p:cNvSpPr>
          <p:nvPr/>
        </p:nvSpPr>
        <p:spPr bwMode="auto">
          <a:xfrm>
            <a:off x="6324601" y="3733800"/>
            <a:ext cx="381000" cy="381000"/>
          </a:xfrm>
          <a:prstGeom prst="ellipse">
            <a:avLst/>
          </a:prstGeom>
          <a:gradFill rotWithShape="0">
            <a:gsLst>
              <a:gs pos="0">
                <a:srgbClr val="CC0066"/>
              </a:gs>
              <a:gs pos="100000">
                <a:srgbClr val="5E002F"/>
              </a:gs>
            </a:gsLst>
            <a:path path="shape">
              <a:fillToRect l="50000" t="50000" r="50000" b="50000"/>
            </a:path>
          </a:gradFill>
          <a:ln w="9525">
            <a:noFill/>
            <a:round/>
            <a:headEnd/>
            <a:tailEnd/>
          </a:ln>
        </p:spPr>
        <p:txBody>
          <a:bodyPr wrap="none" lIns="91388" tIns="45694" rIns="91388" bIns="45694" anchor="ctr">
            <a:prstTxWarp prst="textNoShape">
              <a:avLst/>
            </a:prstTxWarp>
          </a:bodyPr>
          <a:lstStyle/>
          <a:p>
            <a:endParaRPr lang="en-US"/>
          </a:p>
        </p:txBody>
      </p:sp>
      <p:sp>
        <p:nvSpPr>
          <p:cNvPr id="622618" name="Line 23"/>
          <p:cNvSpPr>
            <a:spLocks noChangeShapeType="1"/>
          </p:cNvSpPr>
          <p:nvPr/>
        </p:nvSpPr>
        <p:spPr bwMode="auto">
          <a:xfrm>
            <a:off x="6324600" y="2438400"/>
            <a:ext cx="1676400" cy="1447800"/>
          </a:xfrm>
          <a:prstGeom prst="line">
            <a:avLst/>
          </a:prstGeom>
          <a:noFill/>
          <a:ln w="9525">
            <a:solidFill>
              <a:srgbClr val="FF0000"/>
            </a:solidFill>
            <a:prstDash val="dash"/>
            <a:round/>
            <a:headEnd/>
            <a:tailEnd/>
          </a:ln>
        </p:spPr>
        <p:txBody>
          <a:bodyPr lIns="91388" tIns="45694" rIns="91388" bIns="45694">
            <a:prstTxWarp prst="textNoShape">
              <a:avLst/>
            </a:prstTxWarp>
          </a:bodyPr>
          <a:lstStyle/>
          <a:p>
            <a:endParaRPr lang="en-US"/>
          </a:p>
        </p:txBody>
      </p:sp>
      <p:graphicFrame>
        <p:nvGraphicFramePr>
          <p:cNvPr id="622595" name="Object 3"/>
          <p:cNvGraphicFramePr>
            <a:graphicFrameLocks noChangeAspect="1"/>
          </p:cNvGraphicFramePr>
          <p:nvPr/>
        </p:nvGraphicFramePr>
        <p:xfrm>
          <a:off x="4438650" y="2940050"/>
          <a:ext cx="114300" cy="215900"/>
        </p:xfrm>
        <a:graphic>
          <a:graphicData uri="http://schemas.openxmlformats.org/presentationml/2006/ole">
            <mc:AlternateContent xmlns:mc="http://schemas.openxmlformats.org/markup-compatibility/2006">
              <mc:Choice xmlns:v="urn:schemas-microsoft-com:vml" Requires="v">
                <p:oleObj spid="_x0000_s1352172" name="Equation" r:id="rId4" imgW="114548" imgH="216016" progId="Equation.3">
                  <p:embed/>
                </p:oleObj>
              </mc:Choice>
              <mc:Fallback>
                <p:oleObj name="Equation" r:id="rId4" imgW="114548" imgH="216016"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8650" y="2940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19" name="Rectangle 26"/>
          <p:cNvSpPr>
            <a:spLocks noChangeArrowheads="1"/>
          </p:cNvSpPr>
          <p:nvPr/>
        </p:nvSpPr>
        <p:spPr bwMode="auto">
          <a:xfrm>
            <a:off x="76200" y="4800600"/>
            <a:ext cx="9067800" cy="1066800"/>
          </a:xfrm>
          <a:prstGeom prst="rect">
            <a:avLst/>
          </a:prstGeom>
          <a:noFill/>
          <a:ln w="9525">
            <a:noFill/>
            <a:miter lim="800000"/>
            <a:headEnd/>
            <a:tailEnd/>
          </a:ln>
        </p:spPr>
        <p:txBody>
          <a:bodyPr lIns="92022" tIns="46012" rIns="92022" bIns="46012">
            <a:prstTxWarp prst="textNoShape">
              <a:avLst/>
            </a:prstTxWarp>
          </a:bodyPr>
          <a:lstStyle/>
          <a:p>
            <a:pPr marL="341191" indent="-341191">
              <a:spcBef>
                <a:spcPct val="20000"/>
              </a:spcBef>
              <a:buClr>
                <a:srgbClr val="FFFF00"/>
              </a:buClr>
              <a:buSzPct val="60000"/>
              <a:buFont typeface="Arial"/>
              <a:buChar char="•"/>
            </a:pPr>
            <a:r>
              <a:rPr lang="en-GB" sz="2400" dirty="0" smtClean="0">
                <a:solidFill>
                  <a:srgbClr val="FFFF00"/>
                </a:solidFill>
                <a:latin typeface="Arial"/>
                <a:cs typeface="Arial"/>
              </a:rPr>
              <a:t>Spatially coherent </a:t>
            </a:r>
            <a:r>
              <a:rPr lang="en-GB" sz="2400" dirty="0">
                <a:solidFill>
                  <a:srgbClr val="FFFF00"/>
                </a:solidFill>
                <a:latin typeface="Arial"/>
                <a:cs typeface="Arial"/>
              </a:rPr>
              <a:t>shear pattern, ~1% distortion</a:t>
            </a:r>
          </a:p>
          <a:p>
            <a:pPr marL="341191" indent="-341191">
              <a:spcBef>
                <a:spcPct val="20000"/>
              </a:spcBef>
              <a:buClr>
                <a:srgbClr val="FFFF00"/>
              </a:buClr>
              <a:buSzPct val="60000"/>
              <a:buFont typeface="Arial"/>
              <a:buChar char="•"/>
            </a:pPr>
            <a:r>
              <a:rPr lang="en-GB" sz="2400" dirty="0">
                <a:solidFill>
                  <a:srgbClr val="FFFF00"/>
                </a:solidFill>
                <a:latin typeface="Arial"/>
                <a:cs typeface="Arial"/>
              </a:rPr>
              <a:t>Radial distances depend on</a:t>
            </a:r>
            <a:r>
              <a:rPr lang="en-GB" sz="2400" dirty="0" smtClean="0">
                <a:solidFill>
                  <a:srgbClr val="FFFF00"/>
                </a:solidFill>
                <a:latin typeface="Arial"/>
                <a:cs typeface="Arial"/>
              </a:rPr>
              <a:t> </a:t>
            </a:r>
            <a:r>
              <a:rPr lang="en-GB" sz="2400" i="1" dirty="0" smtClean="0">
                <a:solidFill>
                  <a:srgbClr val="FFFF00"/>
                </a:solidFill>
                <a:latin typeface="Arial"/>
                <a:cs typeface="Arial"/>
              </a:rPr>
              <a:t>expansion history</a:t>
            </a:r>
            <a:r>
              <a:rPr lang="en-GB" sz="2400" dirty="0" smtClean="0">
                <a:solidFill>
                  <a:srgbClr val="FFFF00"/>
                </a:solidFill>
                <a:latin typeface="Arial"/>
                <a:cs typeface="Arial"/>
              </a:rPr>
              <a:t> </a:t>
            </a:r>
            <a:r>
              <a:rPr lang="en-GB" sz="2400" dirty="0">
                <a:solidFill>
                  <a:srgbClr val="FFFF00"/>
                </a:solidFill>
                <a:latin typeface="Arial"/>
                <a:cs typeface="Arial"/>
              </a:rPr>
              <a:t>of Universe</a:t>
            </a:r>
            <a:endParaRPr lang="en-GB" sz="2400" i="1" dirty="0">
              <a:solidFill>
                <a:srgbClr val="FFFF00"/>
              </a:solidFill>
              <a:latin typeface="Arial"/>
              <a:cs typeface="Arial"/>
            </a:endParaRPr>
          </a:p>
          <a:p>
            <a:pPr marL="341191" indent="-341191">
              <a:spcBef>
                <a:spcPct val="20000"/>
              </a:spcBef>
              <a:buClr>
                <a:srgbClr val="FFFF00"/>
              </a:buClr>
              <a:buSzPct val="60000"/>
              <a:buFont typeface="Arial"/>
              <a:buChar char="•"/>
            </a:pPr>
            <a:r>
              <a:rPr lang="en-US" sz="2400" dirty="0">
                <a:solidFill>
                  <a:srgbClr val="FFFF00"/>
                </a:solidFill>
                <a:latin typeface="Arial"/>
                <a:cs typeface="Arial"/>
              </a:rPr>
              <a:t>Foreground mass distribution depends on </a:t>
            </a:r>
            <a:r>
              <a:rPr lang="en-US" sz="2400" i="1" dirty="0">
                <a:solidFill>
                  <a:srgbClr val="FFFF00"/>
                </a:solidFill>
                <a:latin typeface="Arial"/>
                <a:cs typeface="Arial"/>
              </a:rPr>
              <a:t>growth</a:t>
            </a:r>
            <a:r>
              <a:rPr lang="en-US" sz="2400" dirty="0">
                <a:solidFill>
                  <a:srgbClr val="FFFF00"/>
                </a:solidFill>
                <a:latin typeface="Arial"/>
                <a:cs typeface="Arial"/>
              </a:rPr>
              <a:t> of structure</a:t>
            </a:r>
            <a:endParaRPr lang="en-US" sz="2400" dirty="0">
              <a:solidFill>
                <a:schemeClr val="bg1"/>
              </a:solidFill>
              <a:latin typeface="Arial"/>
              <a:cs typeface="Arial"/>
              <a:sym typeface="Symbol" pitchFamily="27" charset="2"/>
            </a:endParaRPr>
          </a:p>
        </p:txBody>
      </p:sp>
      <p:graphicFrame>
        <p:nvGraphicFramePr>
          <p:cNvPr id="622597" name="Object 5"/>
          <p:cNvGraphicFramePr>
            <a:graphicFrameLocks noChangeAspect="1"/>
          </p:cNvGraphicFramePr>
          <p:nvPr/>
        </p:nvGraphicFramePr>
        <p:xfrm>
          <a:off x="4514850" y="2787650"/>
          <a:ext cx="114300" cy="215900"/>
        </p:xfrm>
        <a:graphic>
          <a:graphicData uri="http://schemas.openxmlformats.org/presentationml/2006/ole">
            <mc:AlternateContent xmlns:mc="http://schemas.openxmlformats.org/markup-compatibility/2006">
              <mc:Choice xmlns:v="urn:schemas-microsoft-com:vml" Requires="v">
                <p:oleObj spid="_x0000_s1352173" name="Equation" r:id="rId6" imgW="114548" imgH="216016" progId="Equation.3">
                  <p:embed/>
                </p:oleObj>
              </mc:Choice>
              <mc:Fallback>
                <p:oleObj name="Equation" r:id="rId6" imgW="114548" imgH="216016" progId="Equation.3">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27876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1447802" y="381000"/>
            <a:ext cx="6776147" cy="646298"/>
          </a:xfrm>
          <a:prstGeom prst="rect">
            <a:avLst/>
          </a:prstGeom>
          <a:noFill/>
        </p:spPr>
        <p:txBody>
          <a:bodyPr wrap="none" lIns="91407" tIns="45704" rIns="91407" bIns="45704" rtlCol="0">
            <a:spAutoFit/>
          </a:bodyPr>
          <a:lstStyle/>
          <a:p>
            <a:r>
              <a:rPr lang="en-US" sz="3600" dirty="0" smtClean="0">
                <a:solidFill>
                  <a:schemeClr val="bg1"/>
                </a:solidFill>
                <a:latin typeface="Arial"/>
                <a:cs typeface="Arial"/>
              </a:rPr>
              <a:t>II. Weak </a:t>
            </a:r>
            <a:r>
              <a:rPr lang="en-US" sz="3600" dirty="0" err="1" smtClean="0">
                <a:solidFill>
                  <a:schemeClr val="bg1"/>
                </a:solidFill>
                <a:latin typeface="Arial"/>
                <a:cs typeface="Arial"/>
              </a:rPr>
              <a:t>Lensing</a:t>
            </a:r>
            <a:r>
              <a:rPr lang="en-US" sz="3600" dirty="0" smtClean="0">
                <a:solidFill>
                  <a:schemeClr val="bg1"/>
                </a:solidFill>
                <a:latin typeface="Arial"/>
                <a:cs typeface="Arial"/>
              </a:rPr>
              <a:t>: Cosmic Shear</a:t>
            </a:r>
            <a:endParaRPr lang="en-US" sz="3600" dirty="0">
              <a:solidFill>
                <a:schemeClr val="bg1"/>
              </a:solidFill>
              <a:latin typeface="Arial"/>
              <a:cs typeface="Aria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48210"/>
                                        </p:tgtEl>
                                        <p:attrNameLst>
                                          <p:attrName>style.visibility</p:attrName>
                                        </p:attrNameLst>
                                      </p:cBhvr>
                                      <p:to>
                                        <p:strVal val="visible"/>
                                      </p:to>
                                    </p:set>
                                    <p:animEffect transition="in" filter="strips(downLeft)">
                                      <p:cBhvr>
                                        <p:cTn id="7" dur="2000"/>
                                        <p:tgtEl>
                                          <p:spTgt spid="64821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48208"/>
                                        </p:tgtEl>
                                        <p:attrNameLst>
                                          <p:attrName>style.visibility</p:attrName>
                                        </p:attrNameLst>
                                      </p:cBhvr>
                                      <p:to>
                                        <p:strVal val="visible"/>
                                      </p:to>
                                    </p:set>
                                    <p:animEffect transition="in" filter="strips(downLeft)">
                                      <p:cBhvr>
                                        <p:cTn id="10" dur="2000"/>
                                        <p:tgtEl>
                                          <p:spTgt spid="64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8" grpId="0" animBg="1"/>
      <p:bldP spid="6482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3" name="Rectangle 2"/>
          <p:cNvSpPr>
            <a:spLocks noGrp="1" noChangeArrowheads="1"/>
          </p:cNvSpPr>
          <p:nvPr>
            <p:ph type="ctrTitle"/>
          </p:nvPr>
        </p:nvSpPr>
        <p:spPr/>
        <p:txBody>
          <a:bodyPr/>
          <a:lstStyle/>
          <a:p>
            <a:pPr eaLnBrk="1" hangingPunct="1"/>
            <a:r>
              <a:rPr lang="en-US" sz="3200" dirty="0">
                <a:ea typeface="ＭＳ Ｐゴシック" pitchFamily="-108" charset="-128"/>
                <a:cs typeface="ＭＳ Ｐゴシック" pitchFamily="-108" charset="-128"/>
              </a:rPr>
              <a:t> </a:t>
            </a:r>
            <a:r>
              <a:rPr lang="en-US" sz="3200" dirty="0" smtClean="0">
                <a:ea typeface="ＭＳ Ｐゴシック" pitchFamily="-108" charset="-128"/>
                <a:cs typeface="ＭＳ Ｐゴシック" pitchFamily="-108" charset="-128"/>
              </a:rPr>
              <a:t> </a:t>
            </a:r>
            <a:endParaRPr lang="en-US" dirty="0">
              <a:ea typeface="ＭＳ Ｐゴシック" pitchFamily="-108" charset="-128"/>
              <a:cs typeface="ＭＳ Ｐゴシック" pitchFamily="-108" charset="-128"/>
            </a:endParaRPr>
          </a:p>
        </p:txBody>
      </p:sp>
      <p:sp>
        <p:nvSpPr>
          <p:cNvPr id="5" name="Slide Number Placeholder 3"/>
          <p:cNvSpPr>
            <a:spLocks noGrp="1"/>
          </p:cNvSpPr>
          <p:nvPr>
            <p:ph type="sldNum" sz="quarter" idx="4294967295"/>
          </p:nvPr>
        </p:nvSpPr>
        <p:spPr>
          <a:xfrm>
            <a:off x="7239000" y="6324600"/>
            <a:ext cx="1905000" cy="457200"/>
          </a:xfrm>
        </p:spPr>
        <p:txBody>
          <a:bodyPr/>
          <a:lstStyle/>
          <a:p>
            <a:pPr>
              <a:defRPr/>
            </a:pPr>
            <a:endParaRPr lang="en-US"/>
          </a:p>
          <a:p>
            <a:pPr>
              <a:defRPr/>
            </a:pPr>
            <a:fld id="{08EAC9A9-C379-4A43-9B86-8CCA87AD0C77}" type="slidenum">
              <a:rPr lang="en-US">
                <a:solidFill>
                  <a:srgbClr val="17E81D"/>
                </a:solidFill>
              </a:rPr>
              <a:pPr>
                <a:defRPr/>
              </a:pPr>
              <a:t>21</a:t>
            </a:fld>
            <a:endParaRPr lang="en-US">
              <a:solidFill>
                <a:srgbClr val="17E81D"/>
              </a:solidFill>
            </a:endParaRPr>
          </a:p>
        </p:txBody>
      </p:sp>
      <p:sp>
        <p:nvSpPr>
          <p:cNvPr id="624645" name="Text Box 4"/>
          <p:cNvSpPr txBox="1">
            <a:spLocks/>
          </p:cNvSpPr>
          <p:nvPr/>
        </p:nvSpPr>
        <p:spPr bwMode="auto">
          <a:xfrm>
            <a:off x="7413625" y="3191523"/>
            <a:ext cx="1654175" cy="923277"/>
          </a:xfrm>
          <a:prstGeom prst="rect">
            <a:avLst/>
          </a:prstGeom>
          <a:noFill/>
          <a:ln w="12700">
            <a:noFill/>
            <a:miter lim="800000"/>
            <a:headEnd/>
            <a:tailEnd/>
          </a:ln>
        </p:spPr>
        <p:txBody>
          <a:bodyPr wrap="square" lIns="91388" tIns="45694" rIns="91388" bIns="45694">
            <a:prstTxWarp prst="textNoShape">
              <a:avLst/>
            </a:prstTxWarp>
            <a:spAutoFit/>
          </a:bodyPr>
          <a:lstStyle/>
          <a:p>
            <a:pPr>
              <a:spcBef>
                <a:spcPct val="50000"/>
              </a:spcBef>
            </a:pPr>
            <a:r>
              <a:rPr lang="en-US" dirty="0" smtClean="0">
                <a:solidFill>
                  <a:srgbClr val="09E60A"/>
                </a:solidFill>
                <a:latin typeface="Arial"/>
                <a:cs typeface="Arial"/>
              </a:rPr>
              <a:t>Simulation from Becker</a:t>
            </a:r>
            <a:r>
              <a:rPr lang="en-US" dirty="0" smtClean="0">
                <a:solidFill>
                  <a:srgbClr val="09E60A"/>
                </a:solidFill>
                <a:latin typeface="Arial"/>
                <a:cs typeface="Arial"/>
              </a:rPr>
              <a:t>, </a:t>
            </a:r>
            <a:r>
              <a:rPr lang="en-US" dirty="0" err="1" smtClean="0">
                <a:solidFill>
                  <a:srgbClr val="09E60A"/>
                </a:solidFill>
                <a:latin typeface="Arial"/>
                <a:cs typeface="Arial"/>
              </a:rPr>
              <a:t>Kravtsov</a:t>
            </a:r>
            <a:r>
              <a:rPr lang="en-US" dirty="0" smtClean="0">
                <a:solidFill>
                  <a:srgbClr val="09E60A"/>
                </a:solidFill>
                <a:latin typeface="Arial"/>
                <a:cs typeface="Arial"/>
              </a:rPr>
              <a:t>, </a:t>
            </a:r>
            <a:r>
              <a:rPr lang="en-US" dirty="0" err="1" smtClean="0">
                <a:solidFill>
                  <a:srgbClr val="09E60A"/>
                </a:solidFill>
                <a:latin typeface="Arial"/>
                <a:cs typeface="Arial"/>
              </a:rPr>
              <a:t>etal</a:t>
            </a:r>
            <a:endParaRPr lang="en-US" dirty="0">
              <a:solidFill>
                <a:srgbClr val="09E60A"/>
              </a:solidFill>
              <a:latin typeface="Arial"/>
              <a:cs typeface="Arial"/>
            </a:endParaRPr>
          </a:p>
        </p:txBody>
      </p:sp>
      <p:sp>
        <p:nvSpPr>
          <p:cNvPr id="7" name="TextBox 6"/>
          <p:cNvSpPr txBox="1"/>
          <p:nvPr/>
        </p:nvSpPr>
        <p:spPr>
          <a:xfrm>
            <a:off x="1143000" y="177257"/>
            <a:ext cx="5879868" cy="584743"/>
          </a:xfrm>
          <a:prstGeom prst="rect">
            <a:avLst/>
          </a:prstGeom>
          <a:noFill/>
        </p:spPr>
        <p:txBody>
          <a:bodyPr wrap="none" lIns="91407" tIns="45704" rIns="91407" bIns="45704" rtlCol="0">
            <a:spAutoFit/>
          </a:bodyPr>
          <a:lstStyle/>
          <a:p>
            <a:r>
              <a:rPr lang="en-US" sz="3200" dirty="0" smtClean="0">
                <a:solidFill>
                  <a:schemeClr val="bg1"/>
                </a:solidFill>
              </a:rPr>
              <a:t>Weak </a:t>
            </a:r>
            <a:r>
              <a:rPr lang="en-US" sz="3200" dirty="0" err="1" smtClean="0">
                <a:solidFill>
                  <a:schemeClr val="bg1"/>
                </a:solidFill>
              </a:rPr>
              <a:t>Lensing</a:t>
            </a:r>
            <a:r>
              <a:rPr lang="en-US" sz="3200" dirty="0" smtClean="0">
                <a:solidFill>
                  <a:schemeClr val="bg1"/>
                </a:solidFill>
              </a:rPr>
              <a:t> Mass and Shear</a:t>
            </a:r>
            <a:endParaRPr lang="en-US" sz="3200" dirty="0">
              <a:solidFill>
                <a:schemeClr val="bg1"/>
              </a:solidFill>
            </a:endParaRPr>
          </a:p>
        </p:txBody>
      </p:sp>
      <p:pic>
        <p:nvPicPr>
          <p:cNvPr id="8" name="Picture 1"/>
          <p:cNvPicPr>
            <a:picLocks noChangeArrowheads="1"/>
          </p:cNvPicPr>
          <p:nvPr/>
        </p:nvPicPr>
        <p:blipFill>
          <a:blip r:embed="rId3"/>
          <a:srcRect/>
          <a:stretch>
            <a:fillRect/>
          </a:stretch>
        </p:blipFill>
        <p:spPr bwMode="auto">
          <a:xfrm>
            <a:off x="8442325" y="12060238"/>
            <a:ext cx="7680325" cy="7704137"/>
          </a:xfrm>
          <a:prstGeom prst="rect">
            <a:avLst/>
          </a:prstGeom>
          <a:noFill/>
          <a:ln w="9525">
            <a:noFill/>
            <a:round/>
            <a:headEnd/>
            <a:tailEnd/>
          </a:ln>
        </p:spPr>
      </p:pic>
      <p:pic>
        <p:nvPicPr>
          <p:cNvPr id="9" name="Picture 1"/>
          <p:cNvPicPr>
            <a:picLocks noChangeArrowheads="1"/>
          </p:cNvPicPr>
          <p:nvPr/>
        </p:nvPicPr>
        <p:blipFill>
          <a:blip r:embed="rId3"/>
          <a:srcRect/>
          <a:stretch>
            <a:fillRect/>
          </a:stretch>
        </p:blipFill>
        <p:spPr bwMode="auto">
          <a:xfrm>
            <a:off x="8594725" y="12212638"/>
            <a:ext cx="7680325" cy="7704137"/>
          </a:xfrm>
          <a:prstGeom prst="rect">
            <a:avLst/>
          </a:prstGeom>
          <a:noFill/>
          <a:ln w="9525">
            <a:noFill/>
            <a:round/>
            <a:headEnd/>
            <a:tailEnd/>
          </a:ln>
        </p:spPr>
      </p:pic>
      <p:pic>
        <p:nvPicPr>
          <p:cNvPr id="10" name="Picture 1"/>
          <p:cNvPicPr>
            <a:picLocks noChangeArrowheads="1"/>
          </p:cNvPicPr>
          <p:nvPr/>
        </p:nvPicPr>
        <p:blipFill>
          <a:blip r:embed="rId3"/>
          <a:srcRect/>
          <a:stretch>
            <a:fillRect/>
          </a:stretch>
        </p:blipFill>
        <p:spPr bwMode="auto">
          <a:xfrm>
            <a:off x="8747125" y="12365038"/>
            <a:ext cx="7680325" cy="7704137"/>
          </a:xfrm>
          <a:prstGeom prst="rect">
            <a:avLst/>
          </a:prstGeom>
          <a:noFill/>
          <a:ln w="9525">
            <a:noFill/>
            <a:round/>
            <a:headEnd/>
            <a:tailEnd/>
          </a:ln>
        </p:spPr>
      </p:pic>
      <p:pic>
        <p:nvPicPr>
          <p:cNvPr id="11" name="Picture 1"/>
          <p:cNvPicPr>
            <a:picLocks noChangeArrowheads="1"/>
          </p:cNvPicPr>
          <p:nvPr/>
        </p:nvPicPr>
        <p:blipFill>
          <a:blip r:embed="rId3"/>
          <a:srcRect/>
          <a:stretch>
            <a:fillRect/>
          </a:stretch>
        </p:blipFill>
        <p:spPr bwMode="auto">
          <a:xfrm>
            <a:off x="8382000" y="12060238"/>
            <a:ext cx="7680325" cy="7704137"/>
          </a:xfrm>
          <a:prstGeom prst="rect">
            <a:avLst/>
          </a:prstGeom>
          <a:noFill/>
          <a:ln w="9525">
            <a:noFill/>
            <a:round/>
            <a:headEnd/>
            <a:tailEnd/>
          </a:ln>
        </p:spPr>
      </p:pic>
      <p:pic>
        <p:nvPicPr>
          <p:cNvPr id="12" name="Picture 11"/>
          <p:cNvPicPr>
            <a:picLocks noChangeArrowheads="1"/>
          </p:cNvPicPr>
          <p:nvPr/>
        </p:nvPicPr>
        <p:blipFill>
          <a:blip r:embed="rId3"/>
          <a:srcRect/>
          <a:stretch>
            <a:fillRect/>
          </a:stretch>
        </p:blipFill>
        <p:spPr bwMode="auto">
          <a:xfrm>
            <a:off x="990600" y="914400"/>
            <a:ext cx="6232525" cy="5867400"/>
          </a:xfrm>
          <a:prstGeom prst="rect">
            <a:avLst/>
          </a:prstGeom>
          <a:noFill/>
          <a:ln w="9525">
            <a:noFill/>
            <a:round/>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838200"/>
          </a:xfrm>
        </p:spPr>
        <p:txBody>
          <a:bodyPr/>
          <a:lstStyle/>
          <a:p>
            <a:r>
              <a:rPr lang="en-US" dirty="0" smtClean="0"/>
              <a:t>CFHT Lensing Survey Results</a:t>
            </a:r>
            <a:endParaRPr lang="en-US" dirty="0"/>
          </a:p>
        </p:txBody>
      </p:sp>
      <p:pic>
        <p:nvPicPr>
          <p:cNvPr id="4" name="Picture 3" descr="CFHTLS-mass-ma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633445"/>
            <a:ext cx="4572000" cy="3895321"/>
          </a:xfrm>
          <a:prstGeom prst="rect">
            <a:avLst/>
          </a:prstGeom>
        </p:spPr>
      </p:pic>
      <p:sp>
        <p:nvSpPr>
          <p:cNvPr id="5" name="TextBox 4"/>
          <p:cNvSpPr txBox="1"/>
          <p:nvPr/>
        </p:nvSpPr>
        <p:spPr>
          <a:xfrm>
            <a:off x="386187" y="5562600"/>
            <a:ext cx="4033413" cy="1200329"/>
          </a:xfrm>
          <a:prstGeom prst="rect">
            <a:avLst/>
          </a:prstGeom>
          <a:noFill/>
        </p:spPr>
        <p:txBody>
          <a:bodyPr wrap="none" rtlCol="0">
            <a:spAutoFit/>
          </a:bodyPr>
          <a:lstStyle/>
          <a:p>
            <a:r>
              <a:rPr lang="en-US" dirty="0" smtClean="0">
                <a:solidFill>
                  <a:srgbClr val="FFFFFF"/>
                </a:solidFill>
              </a:rPr>
              <a:t>Mass map with mass peaks predicted</a:t>
            </a:r>
          </a:p>
          <a:p>
            <a:r>
              <a:rPr lang="en-US" dirty="0">
                <a:solidFill>
                  <a:srgbClr val="FFFFFF"/>
                </a:solidFill>
              </a:rPr>
              <a:t>f</a:t>
            </a:r>
            <a:r>
              <a:rPr lang="en-US" dirty="0" smtClean="0">
                <a:solidFill>
                  <a:srgbClr val="FFFFFF"/>
                </a:solidFill>
              </a:rPr>
              <a:t>rom galaxy distribution</a:t>
            </a:r>
          </a:p>
          <a:p>
            <a:endParaRPr lang="en-US" dirty="0">
              <a:solidFill>
                <a:srgbClr val="12FF29"/>
              </a:solidFill>
            </a:endParaRPr>
          </a:p>
          <a:p>
            <a:r>
              <a:rPr lang="en-US" dirty="0" smtClean="0">
                <a:solidFill>
                  <a:srgbClr val="12FF29"/>
                </a:solidFill>
              </a:rPr>
              <a:t>Van </a:t>
            </a:r>
            <a:r>
              <a:rPr lang="en-US" dirty="0" err="1" smtClean="0">
                <a:solidFill>
                  <a:srgbClr val="12FF29"/>
                </a:solidFill>
              </a:rPr>
              <a:t>Waerbeke</a:t>
            </a:r>
            <a:r>
              <a:rPr lang="en-US" dirty="0" smtClean="0">
                <a:solidFill>
                  <a:srgbClr val="12FF29"/>
                </a:solidFill>
              </a:rPr>
              <a:t> </a:t>
            </a:r>
            <a:r>
              <a:rPr lang="en-US" dirty="0" err="1" smtClean="0">
                <a:solidFill>
                  <a:srgbClr val="12FF29"/>
                </a:solidFill>
              </a:rPr>
              <a:t>etal</a:t>
            </a:r>
            <a:r>
              <a:rPr lang="en-US" dirty="0" smtClean="0">
                <a:solidFill>
                  <a:srgbClr val="12FF29"/>
                </a:solidFill>
              </a:rPr>
              <a:t> 2013</a:t>
            </a:r>
            <a:endParaRPr lang="en-US" dirty="0">
              <a:solidFill>
                <a:srgbClr val="12FF29"/>
              </a:solidFill>
            </a:endParaRPr>
          </a:p>
        </p:txBody>
      </p:sp>
      <p:sp>
        <p:nvSpPr>
          <p:cNvPr id="6" name="TextBox 5"/>
          <p:cNvSpPr txBox="1"/>
          <p:nvPr/>
        </p:nvSpPr>
        <p:spPr>
          <a:xfrm>
            <a:off x="2133600" y="990600"/>
            <a:ext cx="4855416" cy="369332"/>
          </a:xfrm>
          <a:prstGeom prst="rect">
            <a:avLst/>
          </a:prstGeom>
          <a:noFill/>
        </p:spPr>
        <p:txBody>
          <a:bodyPr wrap="none" rtlCol="0">
            <a:spAutoFit/>
          </a:bodyPr>
          <a:lstStyle/>
          <a:p>
            <a:r>
              <a:rPr lang="en-US" dirty="0" smtClean="0">
                <a:solidFill>
                  <a:srgbClr val="FFFFFF"/>
                </a:solidFill>
              </a:rPr>
              <a:t>150 sq. deg. deep, multi-band imaging survey</a:t>
            </a:r>
            <a:endParaRPr lang="en-US" dirty="0">
              <a:solidFill>
                <a:srgbClr val="FFFFFF"/>
              </a:solidFill>
            </a:endParaRPr>
          </a:p>
        </p:txBody>
      </p:sp>
      <p:pic>
        <p:nvPicPr>
          <p:cNvPr id="7" name="Picture 6" descr="Heymans-CFHTLS-resul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06701"/>
            <a:ext cx="4044962" cy="3955899"/>
          </a:xfrm>
          <a:prstGeom prst="rect">
            <a:avLst/>
          </a:prstGeom>
        </p:spPr>
      </p:pic>
      <p:sp>
        <p:nvSpPr>
          <p:cNvPr id="8" name="TextBox 7"/>
          <p:cNvSpPr txBox="1"/>
          <p:nvPr/>
        </p:nvSpPr>
        <p:spPr>
          <a:xfrm>
            <a:off x="4800601" y="5562600"/>
            <a:ext cx="4038600" cy="1200329"/>
          </a:xfrm>
          <a:prstGeom prst="rect">
            <a:avLst/>
          </a:prstGeom>
          <a:noFill/>
        </p:spPr>
        <p:txBody>
          <a:bodyPr wrap="square" rtlCol="0">
            <a:spAutoFit/>
          </a:bodyPr>
          <a:lstStyle/>
          <a:p>
            <a:r>
              <a:rPr lang="en-US" dirty="0" smtClean="0">
                <a:solidFill>
                  <a:srgbClr val="FFFFFF"/>
                </a:solidFill>
              </a:rPr>
              <a:t>Parameter constraints assuming constant </a:t>
            </a:r>
            <a:r>
              <a:rPr lang="en-US" i="1" dirty="0" smtClean="0">
                <a:solidFill>
                  <a:srgbClr val="FFFFFF"/>
                </a:solidFill>
              </a:rPr>
              <a:t>w</a:t>
            </a:r>
            <a:r>
              <a:rPr lang="en-US" dirty="0" smtClean="0">
                <a:solidFill>
                  <a:srgbClr val="FFFFFF"/>
                </a:solidFill>
              </a:rPr>
              <a:t> and flat geometry</a:t>
            </a:r>
          </a:p>
          <a:p>
            <a:endParaRPr lang="en-US" dirty="0">
              <a:solidFill>
                <a:srgbClr val="FFFFFF"/>
              </a:solidFill>
            </a:endParaRPr>
          </a:p>
          <a:p>
            <a:r>
              <a:rPr lang="en-US" dirty="0" smtClean="0">
                <a:solidFill>
                  <a:srgbClr val="12FF29"/>
                </a:solidFill>
              </a:rPr>
              <a:t>Heymans </a:t>
            </a:r>
            <a:r>
              <a:rPr lang="en-US" dirty="0" err="1" smtClean="0">
                <a:solidFill>
                  <a:srgbClr val="12FF29"/>
                </a:solidFill>
              </a:rPr>
              <a:t>etal</a:t>
            </a:r>
            <a:r>
              <a:rPr lang="en-US" dirty="0" smtClean="0">
                <a:solidFill>
                  <a:srgbClr val="12FF29"/>
                </a:solidFill>
              </a:rPr>
              <a:t> 2013</a:t>
            </a:r>
            <a:endParaRPr lang="en-US" dirty="0">
              <a:solidFill>
                <a:srgbClr val="12FF29"/>
              </a:solidFill>
            </a:endParaRPr>
          </a:p>
        </p:txBody>
      </p:sp>
    </p:spTree>
    <p:extLst>
      <p:ext uri="{BB962C8B-B14F-4D97-AF65-F5344CB8AC3E}">
        <p14:creationId xmlns:p14="http://schemas.microsoft.com/office/powerpoint/2010/main" val="40047109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Cosmic </a:t>
            </a:r>
            <a:r>
              <a:rPr lang="en-US" dirty="0" smtClean="0">
                <a:latin typeface="Arial" charset="0"/>
                <a:ea typeface="ＭＳ Ｐゴシック" charset="0"/>
                <a:cs typeface="ＭＳ Ｐゴシック" charset="0"/>
              </a:rPr>
              <a:t>Shear Tomography</a:t>
            </a:r>
            <a:endParaRPr lang="en-US" dirty="0">
              <a:latin typeface="Arial" charset="0"/>
              <a:ea typeface="ＭＳ Ｐゴシック" charset="0"/>
              <a:cs typeface="ＭＳ Ｐゴシック" charset="0"/>
            </a:endParaRPr>
          </a:p>
        </p:txBody>
      </p:sp>
      <p:pic>
        <p:nvPicPr>
          <p:cNvPr id="63490" name="Picture 1" descr="cl_ns3_lsst_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1081088"/>
            <a:ext cx="6592887"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 y="1066800"/>
            <a:ext cx="1981200" cy="2031325"/>
          </a:xfrm>
          <a:prstGeom prst="rect">
            <a:avLst/>
          </a:prstGeom>
          <a:noFill/>
        </p:spPr>
        <p:txBody>
          <a:bodyPr wrap="square" rtlCol="0">
            <a:spAutoFit/>
          </a:bodyPr>
          <a:lstStyle/>
          <a:p>
            <a:r>
              <a:rPr lang="en-US" dirty="0" smtClean="0"/>
              <a:t>Weak Lensing</a:t>
            </a:r>
          </a:p>
          <a:p>
            <a:r>
              <a:rPr lang="en-US" dirty="0" smtClean="0"/>
              <a:t>Shear Angular</a:t>
            </a:r>
          </a:p>
          <a:p>
            <a:r>
              <a:rPr lang="en-US" dirty="0" smtClean="0"/>
              <a:t>Power Spectrum</a:t>
            </a:r>
          </a:p>
          <a:p>
            <a:r>
              <a:rPr lang="en-US" dirty="0" smtClean="0"/>
              <a:t>in Redshift </a:t>
            </a:r>
            <a:r>
              <a:rPr lang="en-US" dirty="0" smtClean="0"/>
              <a:t>Bins</a:t>
            </a:r>
          </a:p>
          <a:p>
            <a:endParaRPr lang="en-US" dirty="0"/>
          </a:p>
          <a:p>
            <a:r>
              <a:rPr lang="en-US" dirty="0" smtClean="0"/>
              <a:t>Forecast LSST statistical errors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smtClean="0">
                <a:solidFill>
                  <a:schemeClr val="bg1"/>
                </a:solidFill>
                <a:latin typeface="Arial"/>
                <a:cs typeface="Arial"/>
              </a:rPr>
              <a:t>Weak </a:t>
            </a:r>
            <a:r>
              <a:rPr lang="en-US" dirty="0" err="1" smtClean="0">
                <a:solidFill>
                  <a:schemeClr val="bg1"/>
                </a:solidFill>
                <a:latin typeface="Arial"/>
                <a:cs typeface="Arial"/>
              </a:rPr>
              <a:t>Lensing</a:t>
            </a:r>
            <a:r>
              <a:rPr lang="en-US" dirty="0" smtClean="0">
                <a:solidFill>
                  <a:schemeClr val="bg1"/>
                </a:solidFill>
                <a:latin typeface="Arial"/>
                <a:cs typeface="Arial"/>
              </a:rPr>
              <a:t> </a:t>
            </a:r>
            <a:r>
              <a:rPr lang="en-US" dirty="0" err="1" smtClean="0">
                <a:solidFill>
                  <a:schemeClr val="bg1"/>
                </a:solidFill>
                <a:latin typeface="Arial"/>
                <a:cs typeface="Arial"/>
              </a:rPr>
              <a:t>Systematics</a:t>
            </a:r>
            <a:endParaRPr lang="en-US" dirty="0">
              <a:solidFill>
                <a:schemeClr val="bg1"/>
              </a:solidFill>
              <a:latin typeface="Arial"/>
              <a:cs typeface="Arial"/>
            </a:endParaRPr>
          </a:p>
        </p:txBody>
      </p:sp>
      <p:sp>
        <p:nvSpPr>
          <p:cNvPr id="3" name="Content Placeholder 2"/>
          <p:cNvSpPr>
            <a:spLocks noGrp="1"/>
          </p:cNvSpPr>
          <p:nvPr>
            <p:ph idx="1"/>
          </p:nvPr>
        </p:nvSpPr>
        <p:spPr>
          <a:xfrm>
            <a:off x="990600" y="2057400"/>
            <a:ext cx="7772400" cy="4114800"/>
          </a:xfrm>
        </p:spPr>
        <p:txBody>
          <a:bodyPr/>
          <a:lstStyle/>
          <a:p>
            <a:r>
              <a:rPr lang="en-US" sz="2800" dirty="0" smtClean="0">
                <a:solidFill>
                  <a:srgbClr val="FFFF00"/>
                </a:solidFill>
                <a:latin typeface="Arial"/>
                <a:cs typeface="Arial"/>
              </a:rPr>
              <a:t>Shear calibration errors</a:t>
            </a:r>
          </a:p>
          <a:p>
            <a:r>
              <a:rPr lang="en-US" sz="2800" dirty="0" smtClean="0">
                <a:solidFill>
                  <a:srgbClr val="FFFF00"/>
                </a:solidFill>
                <a:latin typeface="Arial"/>
                <a:cs typeface="Arial"/>
              </a:rPr>
              <a:t>PSF anisotropy correction errors</a:t>
            </a:r>
          </a:p>
          <a:p>
            <a:r>
              <a:rPr lang="en-US" sz="2800" dirty="0" smtClean="0">
                <a:solidFill>
                  <a:srgbClr val="FFFF00"/>
                </a:solidFill>
                <a:latin typeface="Arial"/>
                <a:cs typeface="Arial"/>
              </a:rPr>
              <a:t>Intrinsic alignments</a:t>
            </a:r>
          </a:p>
          <a:p>
            <a:r>
              <a:rPr lang="en-US" sz="2800" dirty="0" smtClean="0">
                <a:solidFill>
                  <a:srgbClr val="FFFF00"/>
                </a:solidFill>
                <a:latin typeface="Arial"/>
                <a:cs typeface="Arial"/>
              </a:rPr>
              <a:t>Photometric </a:t>
            </a:r>
            <a:r>
              <a:rPr lang="en-US" sz="2800" dirty="0" err="1" smtClean="0">
                <a:solidFill>
                  <a:srgbClr val="FFFF00"/>
                </a:solidFill>
                <a:latin typeface="Arial"/>
                <a:cs typeface="Arial"/>
              </a:rPr>
              <a:t>redshift</a:t>
            </a:r>
            <a:r>
              <a:rPr lang="en-US" sz="2800" dirty="0" smtClean="0">
                <a:solidFill>
                  <a:srgbClr val="FFFF00"/>
                </a:solidFill>
                <a:latin typeface="Arial"/>
                <a:cs typeface="Arial"/>
              </a:rPr>
              <a:t> errors</a:t>
            </a:r>
          </a:p>
          <a:p>
            <a:r>
              <a:rPr lang="en-US" sz="2800" dirty="0" smtClean="0">
                <a:solidFill>
                  <a:srgbClr val="FFFF00"/>
                </a:solidFill>
                <a:latin typeface="Arial"/>
                <a:cs typeface="Arial"/>
              </a:rPr>
              <a:t>Baryonic effects on small-scale mass power spectrum</a:t>
            </a:r>
          </a:p>
          <a:p>
            <a:pPr marL="0" indent="0">
              <a:buNone/>
            </a:pPr>
            <a:endParaRPr lang="en-US" sz="2800" dirty="0" smtClean="0">
              <a:solidFill>
                <a:srgbClr val="FFFF00"/>
              </a:solidFill>
              <a:latin typeface="Arial"/>
              <a:cs typeface="Arial"/>
            </a:endParaRPr>
          </a:p>
        </p:txBody>
      </p:sp>
      <p:sp>
        <p:nvSpPr>
          <p:cNvPr id="4" name="Slide Number Placeholder 3"/>
          <p:cNvSpPr>
            <a:spLocks noGrp="1"/>
          </p:cNvSpPr>
          <p:nvPr>
            <p:ph type="sldNum" sz="quarter" idx="10"/>
          </p:nvPr>
        </p:nvSpPr>
        <p:spPr/>
        <p:txBody>
          <a:bodyPr/>
          <a:lstStyle/>
          <a:p>
            <a:pPr>
              <a:defRPr/>
            </a:pPr>
            <a:endParaRPr lang="en-US" smtClean="0">
              <a:solidFill>
                <a:srgbClr val="000000"/>
              </a:solidFill>
            </a:endParaRPr>
          </a:p>
          <a:p>
            <a:pPr>
              <a:defRPr/>
            </a:pPr>
            <a:fld id="{0A4FFB49-8043-B34F-96F4-D57223916197}" type="slidenum">
              <a:rPr lang="en-US" smtClean="0">
                <a:solidFill>
                  <a:srgbClr val="000000"/>
                </a:solidFill>
              </a:rPr>
              <a:pPr>
                <a:defRPr/>
              </a:pPr>
              <a:t>24</a:t>
            </a:fld>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sp>
        <p:nvSpPr>
          <p:cNvPr id="7" name="Text Placeholder 6"/>
          <p:cNvSpPr>
            <a:spLocks noGrp="1"/>
          </p:cNvSpPr>
          <p:nvPr>
            <p:ph type="body" sz="quarter" idx="10"/>
          </p:nvPr>
        </p:nvSpPr>
        <p:spPr/>
        <p:txBody>
          <a:bodyPr/>
          <a:lstStyle/>
          <a:p>
            <a:endParaRPr lang="en-US"/>
          </a:p>
        </p:txBody>
      </p:sp>
      <p:pic>
        <p:nvPicPr>
          <p:cNvPr id="4" name="Picture 3" descr="Snapshot 2011-04-15 08-32-42.tiff"/>
          <p:cNvPicPr>
            <a:picLocks noChangeAspect="1"/>
          </p:cNvPicPr>
          <p:nvPr/>
        </p:nvPicPr>
        <p:blipFill>
          <a:blip r:embed="rId2"/>
          <a:stretch>
            <a:fillRect/>
          </a:stretch>
        </p:blipFill>
        <p:spPr>
          <a:xfrm>
            <a:off x="22770" y="0"/>
            <a:ext cx="9098462" cy="6858000"/>
          </a:xfrm>
          <a:prstGeom prst="rect">
            <a:avLst/>
          </a:prstGeom>
        </p:spPr>
      </p:pic>
      <p:sp>
        <p:nvSpPr>
          <p:cNvPr id="5" name="Rectangle 4"/>
          <p:cNvSpPr/>
          <p:nvPr/>
        </p:nvSpPr>
        <p:spPr>
          <a:xfrm>
            <a:off x="1905007" y="381002"/>
            <a:ext cx="5239535" cy="646331"/>
          </a:xfrm>
          <a:prstGeom prst="rect">
            <a:avLst/>
          </a:prstGeom>
        </p:spPr>
        <p:txBody>
          <a:bodyPr wrap="none" lIns="91407" tIns="45704" rIns="91407" bIns="45704">
            <a:spAutoFit/>
          </a:bodyPr>
          <a:lstStyle/>
          <a:p>
            <a:r>
              <a:rPr lang="en-US" sz="3600" dirty="0" smtClean="0">
                <a:solidFill>
                  <a:schemeClr val="bg1"/>
                </a:solidFill>
              </a:rPr>
              <a:t>III. Large-scale Structure</a:t>
            </a:r>
            <a:endParaRPr lang="en-US" sz="3600" dirty="0">
              <a:solidFill>
                <a:schemeClr val="bg1"/>
              </a:solidFill>
            </a:endParaRPr>
          </a:p>
        </p:txBody>
      </p:sp>
      <p:sp>
        <p:nvSpPr>
          <p:cNvPr id="2" name="TextBox 1"/>
          <p:cNvSpPr txBox="1"/>
          <p:nvPr/>
        </p:nvSpPr>
        <p:spPr>
          <a:xfrm>
            <a:off x="381000" y="6172200"/>
            <a:ext cx="4649380" cy="369332"/>
          </a:xfrm>
          <a:prstGeom prst="rect">
            <a:avLst/>
          </a:prstGeom>
          <a:noFill/>
        </p:spPr>
        <p:txBody>
          <a:bodyPr wrap="none" rtlCol="0">
            <a:spAutoFit/>
          </a:bodyPr>
          <a:lstStyle/>
          <a:p>
            <a:r>
              <a:rPr lang="en-US" dirty="0" smtClean="0">
                <a:solidFill>
                  <a:srgbClr val="FFFF00"/>
                </a:solidFill>
              </a:rPr>
              <a:t>Mass distribution in large N-body simulation</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17500" y="304800"/>
            <a:ext cx="8637588" cy="762000"/>
          </a:xfrm>
        </p:spPr>
        <p:txBody>
          <a:bodyPr/>
          <a:lstStyle/>
          <a:p>
            <a:pPr eaLnBrk="1" hangingPunct="1"/>
            <a:r>
              <a:rPr lang="en-US" dirty="0" smtClean="0">
                <a:solidFill>
                  <a:schemeClr val="bg1"/>
                </a:solidFill>
                <a:latin typeface="Arial"/>
                <a:ea typeface="ＭＳ Ｐゴシック" pitchFamily="31" charset="-128"/>
                <a:cs typeface="Arial"/>
              </a:rPr>
              <a:t>Baryon Acoustic Oscillations</a:t>
            </a:r>
            <a:endParaRPr lang="en-US" dirty="0">
              <a:solidFill>
                <a:schemeClr val="bg1"/>
              </a:solidFill>
              <a:latin typeface="Arial"/>
              <a:ea typeface="ＭＳ Ｐゴシック" pitchFamily="31" charset="-128"/>
              <a:cs typeface="Arial"/>
            </a:endParaRPr>
          </a:p>
        </p:txBody>
      </p:sp>
      <p:sp>
        <p:nvSpPr>
          <p:cNvPr id="146435" name="Rectangle 3"/>
          <p:cNvSpPr>
            <a:spLocks noGrp="1" noChangeArrowheads="1"/>
          </p:cNvSpPr>
          <p:nvPr>
            <p:ph type="body" sz="half" idx="1"/>
          </p:nvPr>
        </p:nvSpPr>
        <p:spPr>
          <a:xfrm>
            <a:off x="152400" y="1717675"/>
            <a:ext cx="5121275" cy="4530725"/>
          </a:xfrm>
        </p:spPr>
        <p:txBody>
          <a:bodyPr/>
          <a:lstStyle/>
          <a:p>
            <a:pPr eaLnBrk="1" hangingPunct="1">
              <a:lnSpc>
                <a:spcPct val="90000"/>
              </a:lnSpc>
            </a:pPr>
            <a:r>
              <a:rPr lang="en-US" sz="2000" dirty="0">
                <a:solidFill>
                  <a:srgbClr val="FFFF00"/>
                </a:solidFill>
                <a:latin typeface="Arial"/>
                <a:ea typeface="ＭＳ Ｐゴシック" pitchFamily="31" charset="-128"/>
                <a:cs typeface="Arial"/>
              </a:rPr>
              <a:t>Each initial </a:t>
            </a:r>
            <a:r>
              <a:rPr lang="en-US" sz="2000" dirty="0" err="1">
                <a:solidFill>
                  <a:srgbClr val="FFFF00"/>
                </a:solidFill>
                <a:latin typeface="Arial"/>
                <a:ea typeface="ＭＳ Ｐゴシック" pitchFamily="31" charset="-128"/>
                <a:cs typeface="Arial"/>
              </a:rPr>
              <a:t>overdensity</a:t>
            </a:r>
            <a:r>
              <a:rPr lang="en-US" sz="2000" dirty="0">
                <a:solidFill>
                  <a:srgbClr val="FFFF00"/>
                </a:solidFill>
                <a:latin typeface="Arial"/>
                <a:ea typeface="ＭＳ Ｐゴシック" pitchFamily="31" charset="-128"/>
                <a:cs typeface="Arial"/>
              </a:rPr>
              <a:t> (in dark matter &amp; gas) is an overpressure that launches a spherical sound wave.</a:t>
            </a:r>
          </a:p>
          <a:p>
            <a:pPr eaLnBrk="1" hangingPunct="1">
              <a:lnSpc>
                <a:spcPct val="90000"/>
              </a:lnSpc>
            </a:pPr>
            <a:r>
              <a:rPr lang="en-US" sz="2000" dirty="0">
                <a:solidFill>
                  <a:srgbClr val="FFFF00"/>
                </a:solidFill>
                <a:latin typeface="Arial"/>
                <a:ea typeface="ＭＳ Ｐゴシック" pitchFamily="31" charset="-128"/>
                <a:cs typeface="Arial"/>
              </a:rPr>
              <a:t>This wave travels outwards at </a:t>
            </a:r>
            <a:br>
              <a:rPr lang="en-US" sz="2000" dirty="0">
                <a:solidFill>
                  <a:srgbClr val="FFFF00"/>
                </a:solidFill>
                <a:latin typeface="Arial"/>
                <a:ea typeface="ＭＳ Ｐゴシック" pitchFamily="31" charset="-128"/>
                <a:cs typeface="Arial"/>
              </a:rPr>
            </a:br>
            <a:r>
              <a:rPr lang="en-US" sz="2000" dirty="0">
                <a:solidFill>
                  <a:srgbClr val="FFFF00"/>
                </a:solidFill>
                <a:latin typeface="Arial"/>
                <a:ea typeface="ＭＳ Ｐゴシック" pitchFamily="31" charset="-128"/>
                <a:cs typeface="Arial"/>
              </a:rPr>
              <a:t>57% of the speed of light.</a:t>
            </a:r>
          </a:p>
          <a:p>
            <a:pPr eaLnBrk="1" hangingPunct="1">
              <a:lnSpc>
                <a:spcPct val="90000"/>
              </a:lnSpc>
            </a:pPr>
            <a:r>
              <a:rPr lang="en-US" sz="2000" dirty="0">
                <a:solidFill>
                  <a:srgbClr val="FFFF00"/>
                </a:solidFill>
                <a:latin typeface="Arial"/>
                <a:ea typeface="ＭＳ Ｐゴシック" pitchFamily="31" charset="-128"/>
                <a:cs typeface="Arial"/>
              </a:rPr>
              <a:t>Pressure-providing photons decouple at recombination.  CMB travels to us from these spheres.</a:t>
            </a:r>
          </a:p>
          <a:p>
            <a:pPr eaLnBrk="1" hangingPunct="1">
              <a:lnSpc>
                <a:spcPct val="90000"/>
              </a:lnSpc>
            </a:pPr>
            <a:r>
              <a:rPr lang="en-US" sz="2000" dirty="0">
                <a:solidFill>
                  <a:srgbClr val="FFFF00"/>
                </a:solidFill>
                <a:latin typeface="Arial"/>
                <a:ea typeface="ＭＳ Ｐゴシック" pitchFamily="31" charset="-128"/>
                <a:cs typeface="Arial"/>
              </a:rPr>
              <a:t>Sound speed plummets.  Wave stalls at a radius of 150 </a:t>
            </a:r>
            <a:r>
              <a:rPr lang="en-US" sz="2000" dirty="0" err="1">
                <a:solidFill>
                  <a:srgbClr val="FFFF00"/>
                </a:solidFill>
                <a:latin typeface="Arial"/>
                <a:ea typeface="ＭＳ Ｐゴシック" pitchFamily="31" charset="-128"/>
                <a:cs typeface="Arial"/>
              </a:rPr>
              <a:t>Mpc</a:t>
            </a:r>
            <a:r>
              <a:rPr lang="en-US" sz="2000" dirty="0">
                <a:solidFill>
                  <a:srgbClr val="FFFF00"/>
                </a:solidFill>
                <a:latin typeface="Arial"/>
                <a:ea typeface="ＭＳ Ｐゴシック" pitchFamily="31" charset="-128"/>
                <a:cs typeface="Arial"/>
              </a:rPr>
              <a:t>.</a:t>
            </a:r>
          </a:p>
          <a:p>
            <a:pPr eaLnBrk="1" hangingPunct="1">
              <a:lnSpc>
                <a:spcPct val="90000"/>
              </a:lnSpc>
            </a:pPr>
            <a:r>
              <a:rPr lang="en-US" sz="2000" dirty="0" err="1">
                <a:solidFill>
                  <a:srgbClr val="FFFF00"/>
                </a:solidFill>
                <a:latin typeface="Arial"/>
                <a:ea typeface="ＭＳ Ｐゴシック" pitchFamily="31" charset="-128"/>
                <a:cs typeface="Arial"/>
              </a:rPr>
              <a:t>Overdensity</a:t>
            </a:r>
            <a:r>
              <a:rPr lang="en-US" sz="2000" dirty="0">
                <a:solidFill>
                  <a:srgbClr val="FFFF00"/>
                </a:solidFill>
                <a:latin typeface="Arial"/>
                <a:ea typeface="ＭＳ Ｐゴシック" pitchFamily="31" charset="-128"/>
                <a:cs typeface="Arial"/>
              </a:rPr>
              <a:t> in shell (gas) and in the original center (DM) both seed the formation of galaxies.  Preferred separation of 150 </a:t>
            </a:r>
            <a:r>
              <a:rPr lang="en-US" sz="2000" dirty="0" err="1">
                <a:solidFill>
                  <a:srgbClr val="FFFF00"/>
                </a:solidFill>
                <a:latin typeface="Arial"/>
                <a:ea typeface="ＭＳ Ｐゴシック" pitchFamily="31" charset="-128"/>
                <a:cs typeface="Arial"/>
              </a:rPr>
              <a:t>Mpc</a:t>
            </a:r>
            <a:r>
              <a:rPr lang="en-US" sz="2000" dirty="0">
                <a:solidFill>
                  <a:srgbClr val="FFFF00"/>
                </a:solidFill>
                <a:latin typeface="Arial"/>
                <a:ea typeface="ＭＳ Ｐゴシック" pitchFamily="31" charset="-128"/>
                <a:cs typeface="Arial"/>
              </a:rPr>
              <a:t>.</a:t>
            </a:r>
          </a:p>
        </p:txBody>
      </p:sp>
      <p:pic>
        <p:nvPicPr>
          <p:cNvPr id="146436" name="Picture 4"/>
          <p:cNvPicPr>
            <a:picLocks noGrp="1" noChangeAspect="1" noChangeArrowheads="1"/>
          </p:cNvPicPr>
          <p:nvPr>
            <p:ph sz="half" idx="2"/>
          </p:nvPr>
        </p:nvPicPr>
        <p:blipFill>
          <a:blip r:embed="rId3"/>
          <a:srcRect/>
          <a:stretch>
            <a:fillRect/>
          </a:stretch>
        </p:blipFill>
        <p:spPr bwMode="black">
          <a:xfrm>
            <a:off x="5469201" y="4038600"/>
            <a:ext cx="3552311" cy="2666999"/>
          </a:xfrm>
        </p:spPr>
      </p:pic>
      <p:sp>
        <p:nvSpPr>
          <p:cNvPr id="146437" name="Text Box 5"/>
          <p:cNvSpPr txBox="1">
            <a:spLocks noChangeArrowheads="1"/>
          </p:cNvSpPr>
          <p:nvPr/>
        </p:nvSpPr>
        <p:spPr bwMode="auto">
          <a:xfrm>
            <a:off x="3744913" y="6248400"/>
            <a:ext cx="1368008" cy="400110"/>
          </a:xfrm>
          <a:prstGeom prst="rect">
            <a:avLst/>
          </a:prstGeom>
          <a:noFill/>
          <a:ln w="25400">
            <a:noFill/>
            <a:miter lim="800000"/>
            <a:headEnd/>
            <a:tailEnd/>
          </a:ln>
        </p:spPr>
        <p:txBody>
          <a:bodyPr wrap="none">
            <a:prstTxWarp prst="textNoShape">
              <a:avLst/>
            </a:prstTxWarp>
            <a:spAutoFit/>
          </a:bodyPr>
          <a:lstStyle/>
          <a:p>
            <a:pPr>
              <a:spcBef>
                <a:spcPct val="50000"/>
              </a:spcBef>
            </a:pPr>
            <a:r>
              <a:rPr lang="en-US" sz="2000" dirty="0">
                <a:solidFill>
                  <a:srgbClr val="00FF00"/>
                </a:solidFill>
                <a:latin typeface="Arial"/>
                <a:cs typeface="Arial"/>
              </a:rPr>
              <a:t>Eisenstein</a:t>
            </a:r>
            <a:endParaRPr lang="en-US" sz="2400" dirty="0">
              <a:latin typeface="Arial"/>
              <a:cs typeface="Arial"/>
            </a:endParaRPr>
          </a:p>
        </p:txBody>
      </p:sp>
      <p:pic>
        <p:nvPicPr>
          <p:cNvPr id="146438" name="Picture 6" descr="anim"/>
          <p:cNvPicPr>
            <a:picLocks noChangeAspect="1" noChangeArrowheads="1"/>
          </p:cNvPicPr>
          <p:nvPr/>
        </p:nvPicPr>
        <p:blipFill>
          <a:blip r:embed="rId4"/>
          <a:srcRect/>
          <a:stretch>
            <a:fillRect/>
          </a:stretch>
        </p:blipFill>
        <p:spPr bwMode="auto">
          <a:xfrm>
            <a:off x="5715000" y="1327150"/>
            <a:ext cx="3429000" cy="2706688"/>
          </a:xfrm>
          <a:prstGeom prst="rect">
            <a:avLst/>
          </a:prstGeom>
          <a:noFill/>
          <a:ln w="9525">
            <a:noFill/>
            <a:miter lim="800000"/>
            <a:headEnd/>
            <a:tailEnd/>
          </a:ln>
        </p:spPr>
      </p:pic>
      <p:sp>
        <p:nvSpPr>
          <p:cNvPr id="2" name="TextBox 1"/>
          <p:cNvSpPr txBox="1"/>
          <p:nvPr/>
        </p:nvSpPr>
        <p:spPr>
          <a:xfrm>
            <a:off x="6858000" y="4267200"/>
            <a:ext cx="2044963" cy="646331"/>
          </a:xfrm>
          <a:prstGeom prst="rect">
            <a:avLst/>
          </a:prstGeom>
          <a:noFill/>
        </p:spPr>
        <p:txBody>
          <a:bodyPr wrap="none" rtlCol="0">
            <a:spAutoFit/>
          </a:bodyPr>
          <a:lstStyle/>
          <a:p>
            <a:r>
              <a:rPr lang="en-US" dirty="0" smtClean="0"/>
              <a:t>Galaxy correlation </a:t>
            </a:r>
          </a:p>
          <a:p>
            <a:r>
              <a:rPr lang="en-US" dirty="0"/>
              <a:t> </a:t>
            </a:r>
            <a:r>
              <a:rPr lang="en-US" dirty="0" smtClean="0"/>
              <a:t>               function</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BAO Feature in SDSS/BOSS</a:t>
            </a:r>
            <a:endParaRPr lang="en-US" dirty="0"/>
          </a:p>
        </p:txBody>
      </p:sp>
      <p:pic>
        <p:nvPicPr>
          <p:cNvPr id="8" name="Content Placeholder 7" descr="dr79_rec.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36" r="-70"/>
          <a:stretch/>
        </p:blipFill>
        <p:spPr>
          <a:xfrm>
            <a:off x="457200" y="1347033"/>
            <a:ext cx="6432966" cy="5129967"/>
          </a:xfrm>
        </p:spPr>
      </p:pic>
      <p:grpSp>
        <p:nvGrpSpPr>
          <p:cNvPr id="2" name="Group 1"/>
          <p:cNvGrpSpPr/>
          <p:nvPr/>
        </p:nvGrpSpPr>
        <p:grpSpPr>
          <a:xfrm>
            <a:off x="4246425" y="1547088"/>
            <a:ext cx="4093333" cy="1034094"/>
            <a:chOff x="4246425" y="1547088"/>
            <a:chExt cx="4093333" cy="1034094"/>
          </a:xfrm>
        </p:grpSpPr>
        <p:sp>
          <p:nvSpPr>
            <p:cNvPr id="9" name="Right Arrow 8"/>
            <p:cNvSpPr/>
            <p:nvPr/>
          </p:nvSpPr>
          <p:spPr>
            <a:xfrm rot="8940000">
              <a:off x="4246425" y="2431303"/>
              <a:ext cx="2805502" cy="149879"/>
            </a:xfrm>
            <a:prstGeom prst="rightArrow">
              <a:avLst/>
            </a:prstGeom>
            <a:solidFill>
              <a:srgbClr val="FF0000"/>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10" name="TextBox 9"/>
            <p:cNvSpPr txBox="1"/>
            <p:nvPr/>
          </p:nvSpPr>
          <p:spPr>
            <a:xfrm>
              <a:off x="6908841" y="1547088"/>
              <a:ext cx="1430917" cy="707886"/>
            </a:xfrm>
            <a:prstGeom prst="rect">
              <a:avLst/>
            </a:prstGeom>
            <a:noFill/>
          </p:spPr>
          <p:txBody>
            <a:bodyPr wrap="square" rtlCol="0">
              <a:spAutoFit/>
            </a:bodyPr>
            <a:lstStyle/>
            <a:p>
              <a:pPr fontAlgn="auto">
                <a:spcBef>
                  <a:spcPts val="0"/>
                </a:spcBef>
                <a:spcAft>
                  <a:spcPts val="0"/>
                </a:spcAft>
              </a:pPr>
              <a:r>
                <a:rPr lang="en-US" sz="2000" i="1" dirty="0" smtClean="0">
                  <a:solidFill>
                    <a:srgbClr val="292934"/>
                  </a:solidFill>
                  <a:latin typeface="Arial"/>
                  <a:ea typeface="+mn-ea"/>
                  <a:cs typeface="+mn-cs"/>
                </a:rPr>
                <a:t>SDSS-II at z=0.35</a:t>
              </a:r>
              <a:endParaRPr lang="en-US" sz="2000" i="1" dirty="0">
                <a:solidFill>
                  <a:srgbClr val="292934"/>
                </a:solidFill>
                <a:latin typeface="Arial"/>
                <a:ea typeface="+mn-ea"/>
                <a:cs typeface="+mn-cs"/>
              </a:endParaRPr>
            </a:p>
          </p:txBody>
        </p:sp>
      </p:grpSp>
      <p:grpSp>
        <p:nvGrpSpPr>
          <p:cNvPr id="3" name="Group 2"/>
          <p:cNvGrpSpPr/>
          <p:nvPr/>
        </p:nvGrpSpPr>
        <p:grpSpPr>
          <a:xfrm>
            <a:off x="4246425" y="2306187"/>
            <a:ext cx="4074657" cy="1061701"/>
            <a:chOff x="4246425" y="2306187"/>
            <a:chExt cx="4074657" cy="1061701"/>
          </a:xfrm>
        </p:grpSpPr>
        <p:sp>
          <p:nvSpPr>
            <p:cNvPr id="11" name="Right Arrow 10"/>
            <p:cNvSpPr/>
            <p:nvPr/>
          </p:nvSpPr>
          <p:spPr>
            <a:xfrm rot="8940000">
              <a:off x="4246425" y="3218009"/>
              <a:ext cx="2805502" cy="149879"/>
            </a:xfrm>
            <a:prstGeom prst="rightArrow">
              <a:avLst/>
            </a:prstGeom>
            <a:solidFill>
              <a:srgbClr val="FF0000"/>
            </a:solidFill>
            <a:ln w="6350"/>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12" name="TextBox 11"/>
            <p:cNvSpPr txBox="1"/>
            <p:nvPr/>
          </p:nvSpPr>
          <p:spPr>
            <a:xfrm>
              <a:off x="6890165" y="2306187"/>
              <a:ext cx="1430917" cy="707886"/>
            </a:xfrm>
            <a:prstGeom prst="rect">
              <a:avLst/>
            </a:prstGeom>
            <a:noFill/>
          </p:spPr>
          <p:txBody>
            <a:bodyPr wrap="square" rtlCol="0">
              <a:spAutoFit/>
            </a:bodyPr>
            <a:lstStyle/>
            <a:p>
              <a:pPr fontAlgn="auto">
                <a:spcBef>
                  <a:spcPts val="0"/>
                </a:spcBef>
                <a:spcAft>
                  <a:spcPts val="0"/>
                </a:spcAft>
              </a:pPr>
              <a:r>
                <a:rPr lang="en-US" sz="2000" i="1" dirty="0" smtClean="0">
                  <a:solidFill>
                    <a:srgbClr val="292934"/>
                  </a:solidFill>
                  <a:latin typeface="Arial"/>
                  <a:ea typeface="+mn-ea"/>
                  <a:cs typeface="+mn-cs"/>
                </a:rPr>
                <a:t>BOSS at z=0.57</a:t>
              </a:r>
              <a:endParaRPr lang="en-US" sz="2000" i="1" dirty="0">
                <a:solidFill>
                  <a:srgbClr val="292934"/>
                </a:solidFill>
                <a:latin typeface="Arial"/>
                <a:ea typeface="+mn-ea"/>
                <a:cs typeface="+mn-cs"/>
              </a:endParaRPr>
            </a:p>
          </p:txBody>
        </p:sp>
      </p:grpSp>
      <p:sp>
        <p:nvSpPr>
          <p:cNvPr id="13" name="TextBox 12"/>
          <p:cNvSpPr txBox="1"/>
          <p:nvPr/>
        </p:nvSpPr>
        <p:spPr>
          <a:xfrm>
            <a:off x="6499801" y="3576270"/>
            <a:ext cx="2644199" cy="1938992"/>
          </a:xfrm>
          <a:prstGeom prst="rect">
            <a:avLst/>
          </a:prstGeom>
          <a:noFill/>
        </p:spPr>
        <p:txBody>
          <a:bodyPr wrap="square" rtlCol="0">
            <a:spAutoFit/>
          </a:bodyPr>
          <a:lstStyle/>
          <a:p>
            <a:pPr fontAlgn="auto">
              <a:spcBef>
                <a:spcPts val="0"/>
              </a:spcBef>
              <a:spcAft>
                <a:spcPts val="0"/>
              </a:spcAft>
            </a:pPr>
            <a:r>
              <a:rPr lang="en-US" sz="2000" b="1" dirty="0" smtClean="0">
                <a:solidFill>
                  <a:srgbClr val="292934"/>
                </a:solidFill>
                <a:latin typeface="Arial"/>
                <a:ea typeface="+mn-ea"/>
                <a:cs typeface="+mn-cs"/>
              </a:rPr>
              <a:t>Feature detected at</a:t>
            </a:r>
          </a:p>
          <a:p>
            <a:pPr fontAlgn="auto">
              <a:spcBef>
                <a:spcPts val="0"/>
              </a:spcBef>
              <a:spcAft>
                <a:spcPts val="0"/>
              </a:spcAft>
            </a:pPr>
            <a:r>
              <a:rPr lang="en-US" sz="2000" b="1" dirty="0" smtClean="0">
                <a:solidFill>
                  <a:srgbClr val="292934"/>
                </a:solidFill>
                <a:latin typeface="Arial"/>
                <a:ea typeface="+mn-ea"/>
                <a:cs typeface="+mn-cs"/>
              </a:rPr>
              <a:t>6.7 sigma</a:t>
            </a:r>
          </a:p>
          <a:p>
            <a:pPr fontAlgn="auto">
              <a:spcBef>
                <a:spcPts val="0"/>
              </a:spcBef>
              <a:spcAft>
                <a:spcPts val="0"/>
              </a:spcAft>
            </a:pPr>
            <a:endParaRPr lang="en-US" sz="2000" b="1" dirty="0" smtClean="0">
              <a:solidFill>
                <a:srgbClr val="292934"/>
              </a:solidFill>
              <a:latin typeface="Arial"/>
              <a:ea typeface="+mn-ea"/>
              <a:cs typeface="+mn-cs"/>
            </a:endParaRPr>
          </a:p>
          <a:p>
            <a:pPr fontAlgn="auto">
              <a:spcBef>
                <a:spcPts val="0"/>
              </a:spcBef>
              <a:spcAft>
                <a:spcPts val="0"/>
              </a:spcAft>
            </a:pPr>
            <a:r>
              <a:rPr lang="en-US" sz="2000" b="1" dirty="0" smtClean="0">
                <a:solidFill>
                  <a:srgbClr val="292934"/>
                </a:solidFill>
                <a:latin typeface="Arial"/>
                <a:ea typeface="+mn-ea"/>
                <a:cs typeface="+mn-cs"/>
              </a:rPr>
              <a:t>1.7% distance measurement from BOSS</a:t>
            </a:r>
          </a:p>
        </p:txBody>
      </p:sp>
      <p:sp>
        <p:nvSpPr>
          <p:cNvPr id="14" name="TextBox 13"/>
          <p:cNvSpPr txBox="1"/>
          <p:nvPr/>
        </p:nvSpPr>
        <p:spPr>
          <a:xfrm>
            <a:off x="6499801" y="6379886"/>
            <a:ext cx="2644199" cy="369332"/>
          </a:xfrm>
          <a:prstGeom prst="rect">
            <a:avLst/>
          </a:prstGeom>
          <a:noFill/>
        </p:spPr>
        <p:txBody>
          <a:bodyPr wrap="square" rtlCol="0">
            <a:spAutoFit/>
          </a:bodyPr>
          <a:lstStyle/>
          <a:p>
            <a:pPr fontAlgn="auto">
              <a:spcBef>
                <a:spcPts val="0"/>
              </a:spcBef>
              <a:spcAft>
                <a:spcPts val="0"/>
              </a:spcAft>
            </a:pPr>
            <a:r>
              <a:rPr lang="en-US" dirty="0" smtClean="0">
                <a:solidFill>
                  <a:srgbClr val="292934"/>
                </a:solidFill>
                <a:latin typeface="Arial"/>
                <a:ea typeface="+mn-ea"/>
                <a:cs typeface="+mn-cs"/>
              </a:rPr>
              <a:t>Anderson et al, 2012</a:t>
            </a:r>
            <a:endParaRPr lang="en-US" dirty="0">
              <a:solidFill>
                <a:srgbClr val="292934"/>
              </a:solidFill>
              <a:latin typeface="Arial"/>
              <a:ea typeface="+mn-ea"/>
              <a:cs typeface="+mn-cs"/>
            </a:endParaRPr>
          </a:p>
        </p:txBody>
      </p:sp>
      <p:sp>
        <p:nvSpPr>
          <p:cNvPr id="5" name="TextBox 4"/>
          <p:cNvSpPr txBox="1"/>
          <p:nvPr/>
        </p:nvSpPr>
        <p:spPr>
          <a:xfrm>
            <a:off x="152400" y="6400800"/>
            <a:ext cx="3161367" cy="369332"/>
          </a:xfrm>
          <a:prstGeom prst="rect">
            <a:avLst/>
          </a:prstGeom>
          <a:noFill/>
        </p:spPr>
        <p:txBody>
          <a:bodyPr wrap="none" rtlCol="0">
            <a:spAutoFit/>
          </a:bodyPr>
          <a:lstStyle/>
          <a:p>
            <a:r>
              <a:rPr lang="en-US" dirty="0" smtClean="0"/>
              <a:t>slide </a:t>
            </a:r>
            <a:r>
              <a:rPr lang="en-US" dirty="0" smtClean="0"/>
              <a:t>from N. </a:t>
            </a:r>
            <a:r>
              <a:rPr lang="en-US" dirty="0" err="1" smtClean="0"/>
              <a:t>Padmanabhan</a:t>
            </a:r>
            <a:endParaRPr lang="en-US" dirty="0"/>
          </a:p>
        </p:txBody>
      </p:sp>
      <p:sp>
        <p:nvSpPr>
          <p:cNvPr id="6" name="TextBox 5"/>
          <p:cNvSpPr txBox="1"/>
          <p:nvPr/>
        </p:nvSpPr>
        <p:spPr>
          <a:xfrm>
            <a:off x="533400" y="1371600"/>
            <a:ext cx="2404512" cy="369332"/>
          </a:xfrm>
          <a:prstGeom prst="rect">
            <a:avLst/>
          </a:prstGeom>
          <a:noFill/>
        </p:spPr>
        <p:txBody>
          <a:bodyPr wrap="none" rtlCol="0">
            <a:spAutoFit/>
          </a:bodyPr>
          <a:lstStyle/>
          <a:p>
            <a:r>
              <a:rPr lang="en-US" dirty="0" smtClean="0"/>
              <a:t>See talk by Beth Reid</a:t>
            </a:r>
            <a:endParaRPr lang="en-US" dirty="0"/>
          </a:p>
        </p:txBody>
      </p:sp>
    </p:spTree>
    <p:extLst>
      <p:ext uri="{BB962C8B-B14F-4D97-AF65-F5344CB8AC3E}">
        <p14:creationId xmlns:p14="http://schemas.microsoft.com/office/powerpoint/2010/main" val="26854961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1" name="Picture 2" descr="Snapshot 2006-04-17 17-25-33"/>
          <p:cNvPicPr>
            <a:picLocks noChangeAspect="1" noChangeArrowheads="1"/>
          </p:cNvPicPr>
          <p:nvPr/>
        </p:nvPicPr>
        <p:blipFill>
          <a:blip r:embed="rId3"/>
          <a:srcRect/>
          <a:stretch>
            <a:fillRect/>
          </a:stretch>
        </p:blipFill>
        <p:spPr bwMode="auto">
          <a:xfrm>
            <a:off x="3441700" y="1149895"/>
            <a:ext cx="5168900" cy="4701637"/>
          </a:xfrm>
          <a:prstGeom prst="rect">
            <a:avLst/>
          </a:prstGeom>
          <a:noFill/>
          <a:ln w="9525">
            <a:noFill/>
            <a:miter lim="800000"/>
            <a:headEnd/>
            <a:tailEnd/>
          </a:ln>
        </p:spPr>
      </p:pic>
      <p:sp>
        <p:nvSpPr>
          <p:cNvPr id="626692" name="Rectangle 3"/>
          <p:cNvSpPr>
            <a:spLocks noChangeArrowheads="1"/>
          </p:cNvSpPr>
          <p:nvPr/>
        </p:nvSpPr>
        <p:spPr bwMode="auto">
          <a:xfrm>
            <a:off x="609600" y="228600"/>
            <a:ext cx="8305800" cy="762000"/>
          </a:xfrm>
          <a:prstGeom prst="rect">
            <a:avLst/>
          </a:prstGeom>
          <a:noFill/>
          <a:ln w="9525">
            <a:noFill/>
            <a:miter lim="800000"/>
            <a:headEnd/>
            <a:tailEnd/>
          </a:ln>
        </p:spPr>
        <p:txBody>
          <a:bodyPr lIns="91407" tIns="45704" rIns="91407" bIns="45704" anchor="ctr">
            <a:prstTxWarp prst="textNoShape">
              <a:avLst/>
            </a:prstTxWarp>
          </a:bodyPr>
          <a:lstStyle/>
          <a:p>
            <a:pPr algn="ctr"/>
            <a:r>
              <a:rPr lang="en-US" sz="3200" dirty="0" smtClean="0">
                <a:solidFill>
                  <a:schemeClr val="bg1"/>
                </a:solidFill>
              </a:rPr>
              <a:t>Baryon Acoustic Oscillations</a:t>
            </a:r>
            <a:endParaRPr lang="en-US" sz="3200" dirty="0">
              <a:solidFill>
                <a:schemeClr val="bg1"/>
              </a:solidFill>
              <a:latin typeface="Times New Roman" pitchFamily="27" charset="0"/>
            </a:endParaRPr>
          </a:p>
        </p:txBody>
      </p:sp>
      <p:sp>
        <p:nvSpPr>
          <p:cNvPr id="626693" name="Rectangle 4"/>
          <p:cNvSpPr>
            <a:spLocks noChangeArrowheads="1"/>
          </p:cNvSpPr>
          <p:nvPr/>
        </p:nvSpPr>
        <p:spPr bwMode="auto">
          <a:xfrm>
            <a:off x="1676400" y="5410200"/>
            <a:ext cx="5715000" cy="990600"/>
          </a:xfrm>
          <a:prstGeom prst="rect">
            <a:avLst/>
          </a:prstGeom>
          <a:noFill/>
          <a:ln w="9525">
            <a:noFill/>
            <a:miter lim="800000"/>
            <a:headEnd/>
            <a:tailEnd/>
          </a:ln>
        </p:spPr>
        <p:txBody>
          <a:bodyPr lIns="91407" tIns="45704" rIns="91407" bIns="45704">
            <a:prstTxWarp prst="textNoShape">
              <a:avLst/>
            </a:prstTxWarp>
          </a:bodyPr>
          <a:lstStyle/>
          <a:p>
            <a:endParaRPr lang="en-US">
              <a:solidFill>
                <a:schemeClr val="tx1"/>
              </a:solidFill>
              <a:latin typeface="Times New Roman" pitchFamily="27" charset="0"/>
            </a:endParaRPr>
          </a:p>
        </p:txBody>
      </p:sp>
      <p:sp>
        <p:nvSpPr>
          <p:cNvPr id="626694" name="Rectangle 5"/>
          <p:cNvSpPr>
            <a:spLocks noRot="1" noChangeArrowheads="1"/>
          </p:cNvSpPr>
          <p:nvPr/>
        </p:nvSpPr>
        <p:spPr bwMode="auto">
          <a:xfrm>
            <a:off x="5562600" y="1752601"/>
            <a:ext cx="3200400" cy="838200"/>
          </a:xfrm>
          <a:prstGeom prst="rect">
            <a:avLst/>
          </a:prstGeom>
          <a:noFill/>
          <a:ln w="9525">
            <a:noFill/>
            <a:miter lim="800000"/>
            <a:headEnd/>
            <a:tailEnd/>
          </a:ln>
        </p:spPr>
        <p:txBody>
          <a:bodyPr lIns="91407" tIns="45704" rIns="91407" bIns="45704">
            <a:prstTxWarp prst="textNoShape">
              <a:avLst/>
            </a:prstTxWarp>
          </a:bodyPr>
          <a:lstStyle/>
          <a:p>
            <a:pPr>
              <a:lnSpc>
                <a:spcPct val="90000"/>
              </a:lnSpc>
            </a:pPr>
            <a:endParaRPr lang="en-US" sz="2000" dirty="0">
              <a:solidFill>
                <a:schemeClr val="bg1"/>
              </a:solidFill>
              <a:latin typeface="Times New Roman" pitchFamily="27" charset="0"/>
            </a:endParaRPr>
          </a:p>
        </p:txBody>
      </p:sp>
      <p:sp>
        <p:nvSpPr>
          <p:cNvPr id="626697" name="Text Box 12"/>
          <p:cNvSpPr txBox="1">
            <a:spLocks/>
          </p:cNvSpPr>
          <p:nvPr/>
        </p:nvSpPr>
        <p:spPr bwMode="auto">
          <a:xfrm>
            <a:off x="6537327" y="5911854"/>
            <a:ext cx="2169317" cy="338522"/>
          </a:xfrm>
          <a:prstGeom prst="rect">
            <a:avLst/>
          </a:prstGeom>
          <a:noFill/>
          <a:ln w="12700">
            <a:noFill/>
            <a:miter lim="800000"/>
            <a:headEnd/>
            <a:tailEnd/>
          </a:ln>
        </p:spPr>
        <p:txBody>
          <a:bodyPr wrap="none" lIns="91407" tIns="45704" rIns="91407" bIns="45704">
            <a:prstTxWarp prst="textNoShape">
              <a:avLst/>
            </a:prstTxWarp>
            <a:spAutoFit/>
          </a:bodyPr>
          <a:lstStyle/>
          <a:p>
            <a:r>
              <a:rPr lang="en-US" sz="1600" dirty="0" err="1">
                <a:solidFill>
                  <a:srgbClr val="17E81D"/>
                </a:solidFill>
              </a:rPr>
              <a:t>Fosalba</a:t>
            </a:r>
            <a:r>
              <a:rPr lang="en-US" sz="1600" dirty="0">
                <a:solidFill>
                  <a:srgbClr val="17E81D"/>
                </a:solidFill>
              </a:rPr>
              <a:t> &amp; </a:t>
            </a:r>
            <a:r>
              <a:rPr lang="en-US" sz="1600" dirty="0" err="1">
                <a:solidFill>
                  <a:srgbClr val="17E81D"/>
                </a:solidFill>
              </a:rPr>
              <a:t>Gaztanaga</a:t>
            </a:r>
            <a:endParaRPr lang="en-US" dirty="0"/>
          </a:p>
        </p:txBody>
      </p:sp>
      <p:sp>
        <p:nvSpPr>
          <p:cNvPr id="626698" name="Text Box 13"/>
          <p:cNvSpPr txBox="1">
            <a:spLocks/>
          </p:cNvSpPr>
          <p:nvPr/>
        </p:nvSpPr>
        <p:spPr bwMode="auto">
          <a:xfrm>
            <a:off x="457200" y="1143000"/>
            <a:ext cx="2895600" cy="5262946"/>
          </a:xfrm>
          <a:prstGeom prst="rect">
            <a:avLst/>
          </a:prstGeom>
          <a:noFill/>
          <a:ln w="12700">
            <a:noFill/>
            <a:miter lim="800000"/>
            <a:headEnd/>
            <a:tailEnd/>
          </a:ln>
        </p:spPr>
        <p:txBody>
          <a:bodyPr wrap="square" lIns="91407" tIns="45704" rIns="91407" bIns="45704">
            <a:prstTxWarp prst="textNoShape">
              <a:avLst/>
            </a:prstTxWarp>
            <a:spAutoFit/>
          </a:bodyPr>
          <a:lstStyle/>
          <a:p>
            <a:r>
              <a:rPr lang="en-US" sz="2400" dirty="0">
                <a:solidFill>
                  <a:srgbClr val="FFFF00"/>
                </a:solidFill>
              </a:rPr>
              <a:t>Galaxy</a:t>
            </a:r>
            <a:r>
              <a:rPr lang="en-US" sz="2400" dirty="0" smtClean="0">
                <a:solidFill>
                  <a:srgbClr val="FFFF00"/>
                </a:solidFill>
              </a:rPr>
              <a:t> clustering angular power spectrum in redshift bins (relative to model without BAO)</a:t>
            </a:r>
          </a:p>
          <a:p>
            <a:endParaRPr lang="en-US" sz="2400" dirty="0" smtClean="0">
              <a:solidFill>
                <a:srgbClr val="FFFF00"/>
              </a:solidFill>
            </a:endParaRPr>
          </a:p>
          <a:p>
            <a:r>
              <a:rPr lang="en-US" sz="2400" dirty="0" smtClean="0">
                <a:solidFill>
                  <a:srgbClr val="FFFF00"/>
                </a:solidFill>
              </a:rPr>
              <a:t>Photometric surveys provide this angular measure</a:t>
            </a:r>
          </a:p>
          <a:p>
            <a:endParaRPr lang="en-US" sz="2400" dirty="0" smtClean="0">
              <a:solidFill>
                <a:srgbClr val="FFFF00"/>
              </a:solidFill>
            </a:endParaRPr>
          </a:p>
          <a:p>
            <a:r>
              <a:rPr lang="en-US" sz="2400" dirty="0" smtClean="0">
                <a:solidFill>
                  <a:srgbClr val="FFFF00"/>
                </a:solidFill>
              </a:rPr>
              <a:t>Spectroscopic redshift surveys also provide radial information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napshot 2011-07-08 10-12-48.tiff"/>
          <p:cNvPicPr>
            <a:picLocks noChangeAspect="1"/>
          </p:cNvPicPr>
          <p:nvPr/>
        </p:nvPicPr>
        <p:blipFill>
          <a:blip r:embed="rId3"/>
          <a:stretch>
            <a:fillRect/>
          </a:stretch>
        </p:blipFill>
        <p:spPr>
          <a:xfrm>
            <a:off x="0" y="20847"/>
            <a:ext cx="9144000" cy="6816305"/>
          </a:xfrm>
          <a:prstGeom prst="rect">
            <a:avLst/>
          </a:prstGeom>
        </p:spPr>
      </p:pic>
      <p:sp>
        <p:nvSpPr>
          <p:cNvPr id="6" name="TextBox 5"/>
          <p:cNvSpPr txBox="1"/>
          <p:nvPr/>
        </p:nvSpPr>
        <p:spPr>
          <a:xfrm>
            <a:off x="5867400" y="6248400"/>
            <a:ext cx="3277009" cy="369332"/>
          </a:xfrm>
          <a:prstGeom prst="rect">
            <a:avLst/>
          </a:prstGeom>
          <a:noFill/>
        </p:spPr>
        <p:txBody>
          <a:bodyPr wrap="none" rtlCol="0">
            <a:spAutoFit/>
          </a:bodyPr>
          <a:lstStyle/>
          <a:p>
            <a:r>
              <a:rPr lang="en-US" dirty="0" smtClean="0"/>
              <a:t>Slide from Enrique </a:t>
            </a:r>
            <a:r>
              <a:rPr lang="en-US" dirty="0" err="1" smtClean="0"/>
              <a:t>Gaztanaga</a:t>
            </a:r>
            <a:endParaRPr lang="en-US" dirty="0"/>
          </a:p>
        </p:txBody>
      </p:sp>
      <p:sp>
        <p:nvSpPr>
          <p:cNvPr id="8" name="Rectangle 7"/>
          <p:cNvSpPr/>
          <p:nvPr/>
        </p:nvSpPr>
        <p:spPr bwMode="auto">
          <a:xfrm>
            <a:off x="5410200" y="1371600"/>
            <a:ext cx="3733800" cy="54102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latin typeface="Arial" pitchFamily="30" charset="0"/>
              <a:ea typeface="Arial" pitchFamily="30" charset="0"/>
              <a:cs typeface="Arial" pitchFamily="30" charset="0"/>
              <a:sym typeface="Arial" pitchFamily="30" charset="0"/>
            </a:endParaRPr>
          </a:p>
        </p:txBody>
      </p:sp>
      <p:sp>
        <p:nvSpPr>
          <p:cNvPr id="9" name="Rectangle 8"/>
          <p:cNvSpPr/>
          <p:nvPr/>
        </p:nvSpPr>
        <p:spPr bwMode="auto">
          <a:xfrm>
            <a:off x="3200400" y="5410200"/>
            <a:ext cx="2362200" cy="4572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30" charset="0"/>
              <a:ea typeface="Arial" pitchFamily="30" charset="0"/>
              <a:cs typeface="Arial" pitchFamily="30" charset="0"/>
              <a:sym typeface="Arial" pitchFamily="30" charset="0"/>
            </a:endParaRPr>
          </a:p>
        </p:txBody>
      </p:sp>
      <p:sp>
        <p:nvSpPr>
          <p:cNvPr id="10" name="Rectangle 9"/>
          <p:cNvSpPr/>
          <p:nvPr/>
        </p:nvSpPr>
        <p:spPr bwMode="auto">
          <a:xfrm>
            <a:off x="3200400" y="6248400"/>
            <a:ext cx="2362200" cy="533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30" charset="0"/>
              <a:ea typeface="Arial" pitchFamily="30" charset="0"/>
              <a:cs typeface="Arial" pitchFamily="30" charset="0"/>
              <a:sym typeface="Arial" pitchFamily="30" charset="0"/>
            </a:endParaRPr>
          </a:p>
        </p:txBody>
      </p:sp>
      <p:sp>
        <p:nvSpPr>
          <p:cNvPr id="11" name="Rectangle 10"/>
          <p:cNvSpPr/>
          <p:nvPr/>
        </p:nvSpPr>
        <p:spPr bwMode="auto">
          <a:xfrm>
            <a:off x="685800" y="4267200"/>
            <a:ext cx="3276600" cy="228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30" charset="0"/>
              <a:ea typeface="Arial" pitchFamily="30" charset="0"/>
              <a:cs typeface="Arial" pitchFamily="30" charset="0"/>
              <a:sym typeface="Arial" pitchFamily="30"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606349334"/>
              </p:ext>
            </p:extLst>
          </p:nvPr>
        </p:nvGraphicFramePr>
        <p:xfrm>
          <a:off x="4724400" y="1984375"/>
          <a:ext cx="4356100" cy="1978025"/>
        </p:xfrm>
        <a:graphic>
          <a:graphicData uri="http://schemas.openxmlformats.org/presentationml/2006/ole">
            <mc:AlternateContent xmlns:mc="http://schemas.openxmlformats.org/markup-compatibility/2006">
              <mc:Choice xmlns:v="urn:schemas-microsoft-com:vml" Requires="v">
                <p:oleObj spid="_x0000_s1836061" name="Equation" r:id="rId4" imgW="2489200" imgH="1130300" progId="Equation.3">
                  <p:embed/>
                </p:oleObj>
              </mc:Choice>
              <mc:Fallback>
                <p:oleObj name="Equation" r:id="rId4" imgW="2489200" imgH="1130300" progId="Equation.3">
                  <p:embed/>
                  <p:pic>
                    <p:nvPicPr>
                      <p:cNvPr id="0" name=""/>
                      <p:cNvPicPr>
                        <a:picLocks noChangeAspect="1" noChangeArrowheads="1"/>
                      </p:cNvPicPr>
                      <p:nvPr/>
                    </p:nvPicPr>
                    <p:blipFill>
                      <a:blip r:embed="rId5"/>
                      <a:srcRect/>
                      <a:stretch>
                        <a:fillRect/>
                      </a:stretch>
                    </p:blipFill>
                    <p:spPr bwMode="auto">
                      <a:xfrm>
                        <a:off x="4724400" y="1984375"/>
                        <a:ext cx="4356100" cy="197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105400" y="5373231"/>
            <a:ext cx="4038600" cy="1384995"/>
          </a:xfrm>
          <a:prstGeom prst="rect">
            <a:avLst/>
          </a:prstGeom>
          <a:noFill/>
        </p:spPr>
        <p:txBody>
          <a:bodyPr wrap="square" rtlCol="0">
            <a:spAutoFit/>
          </a:bodyPr>
          <a:lstStyle/>
          <a:p>
            <a:endParaRPr lang="en-US" sz="2800" dirty="0" smtClean="0"/>
          </a:p>
          <a:p>
            <a:endParaRPr lang="en-US" sz="2800" dirty="0" smtClean="0"/>
          </a:p>
          <a:p>
            <a:r>
              <a:rPr lang="en-US" sz="2800" dirty="0" smtClean="0"/>
              <a:t>    </a:t>
            </a:r>
            <a:r>
              <a:rPr lang="en-US" sz="2000" dirty="0" smtClean="0"/>
              <a:t>slide from Enrique </a:t>
            </a:r>
            <a:r>
              <a:rPr lang="en-US" sz="2000" dirty="0" err="1" smtClean="0"/>
              <a:t>Gaztanaga</a:t>
            </a:r>
            <a:endParaRPr lang="en-US" sz="2800" dirty="0" smtClean="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4294967295"/>
          </p:nvPr>
        </p:nvSpPr>
        <p:spPr>
          <a:xfrm>
            <a:off x="6781800" y="6400800"/>
            <a:ext cx="1905000" cy="457200"/>
          </a:xfrm>
          <a:prstGeom prst="rect">
            <a:avLst/>
          </a:prstGeom>
        </p:spPr>
        <p:txBody>
          <a:bodyPr/>
          <a:lstStyle/>
          <a:p>
            <a:endParaRPr lang="en-US">
              <a:solidFill>
                <a:srgbClr val="FFFFFF"/>
              </a:solidFill>
              <a:latin typeface="Times New Roman"/>
            </a:endParaRPr>
          </a:p>
          <a:p>
            <a:fld id="{0AC3621E-BCD8-5E46-9197-0BCE21BFD26F}" type="slidenum">
              <a:rPr lang="en-US">
                <a:solidFill>
                  <a:srgbClr val="FFFFFF"/>
                </a:solidFill>
                <a:latin typeface="Times New Roman"/>
              </a:rPr>
              <a:pPr/>
              <a:t>3</a:t>
            </a:fld>
            <a:endParaRPr lang="en-US">
              <a:solidFill>
                <a:srgbClr val="FFFFFF"/>
              </a:solidFill>
              <a:latin typeface="Times New Roman"/>
            </a:endParaRPr>
          </a:p>
        </p:txBody>
      </p:sp>
      <p:sp>
        <p:nvSpPr>
          <p:cNvPr id="2116610" name="Rectangle 2"/>
          <p:cNvSpPr>
            <a:spLocks noGrp="1" noChangeArrowheads="1"/>
          </p:cNvSpPr>
          <p:nvPr>
            <p:ph type="ctrTitle"/>
          </p:nvPr>
        </p:nvSpPr>
        <p:spPr/>
        <p:txBody>
          <a:bodyPr/>
          <a:lstStyle/>
          <a:p>
            <a:endParaRPr lang="en-US"/>
          </a:p>
        </p:txBody>
      </p:sp>
      <p:sp>
        <p:nvSpPr>
          <p:cNvPr id="2116611" name="Rectangle 3"/>
          <p:cNvSpPr>
            <a:spLocks noGrp="1" noChangeArrowheads="1"/>
          </p:cNvSpPr>
          <p:nvPr>
            <p:ph type="subTitle" idx="1"/>
          </p:nvPr>
        </p:nvSpPr>
        <p:spPr/>
        <p:txBody>
          <a:bodyPr/>
          <a:lstStyle/>
          <a:p>
            <a:endParaRPr lang="en-US"/>
          </a:p>
        </p:txBody>
      </p:sp>
      <p:pic>
        <p:nvPicPr>
          <p:cNvPr id="2116612" name="Picture 4" descr="Snapshot 2005-06-20 13-01-34"/>
          <p:cNvPicPr>
            <a:picLocks noChangeAspect="1" noChangeArrowheads="1"/>
          </p:cNvPicPr>
          <p:nvPr/>
        </p:nvPicPr>
        <p:blipFill>
          <a:blip r:embed="rId4"/>
          <a:srcRect/>
          <a:stretch>
            <a:fillRect/>
          </a:stretch>
        </p:blipFill>
        <p:spPr bwMode="auto">
          <a:xfrm>
            <a:off x="0" y="-1588"/>
            <a:ext cx="9220200" cy="6935788"/>
          </a:xfrm>
          <a:prstGeom prst="rect">
            <a:avLst/>
          </a:prstGeom>
          <a:noFill/>
        </p:spPr>
      </p:pic>
      <p:sp>
        <p:nvSpPr>
          <p:cNvPr id="2116614" name="Text Box 6"/>
          <p:cNvSpPr txBox="1">
            <a:spLocks noChangeArrowheads="1"/>
          </p:cNvSpPr>
          <p:nvPr/>
        </p:nvSpPr>
        <p:spPr bwMode="auto">
          <a:xfrm>
            <a:off x="5013325" y="3175"/>
            <a:ext cx="3502025" cy="519113"/>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rgbClr val="FFFFFF"/>
              </a:buClr>
              <a:buFont typeface="Times New Roman" charset="0"/>
              <a:buNone/>
            </a:pPr>
            <a:r>
              <a:rPr lang="en-US" sz="2800">
                <a:latin typeface="Times New Roman" charset="0"/>
              </a:rPr>
              <a:t>Supernova Data (1998)</a:t>
            </a:r>
          </a:p>
        </p:txBody>
      </p:sp>
      <p:sp>
        <p:nvSpPr>
          <p:cNvPr id="2116615" name="Rectangle 7"/>
          <p:cNvSpPr>
            <a:spLocks/>
          </p:cNvSpPr>
          <p:nvPr/>
        </p:nvSpPr>
        <p:spPr bwMode="auto">
          <a:xfrm>
            <a:off x="1600200" y="3886200"/>
            <a:ext cx="2209800" cy="533400"/>
          </a:xfrm>
          <a:prstGeom prst="rect">
            <a:avLst/>
          </a:prstGeom>
          <a:solidFill>
            <a:srgbClr val="C7EEFA"/>
          </a:solidFill>
          <a:ln w="12700">
            <a:noFill/>
            <a:miter lim="800000"/>
            <a:headEnd/>
            <a:tailEnd/>
          </a:ln>
          <a:effectLst/>
        </p:spPr>
        <p:txBody>
          <a:bodyPr wrap="none" anchor="ctr">
            <a:prstTxWarp prst="textNoShape">
              <a:avLst/>
            </a:prstTxWarp>
          </a:bodyPr>
          <a:lstStyle/>
          <a:p>
            <a:endParaRPr lang="en-US"/>
          </a:p>
        </p:txBody>
      </p:sp>
      <p:cxnSp>
        <p:nvCxnSpPr>
          <p:cNvPr id="13" name="Straight Arrow Connector 12"/>
          <p:cNvCxnSpPr/>
          <p:nvPr/>
        </p:nvCxnSpPr>
        <p:spPr bwMode="auto">
          <a:xfrm rot="10800000">
            <a:off x="5175504" y="4114800"/>
            <a:ext cx="3657600" cy="1588"/>
          </a:xfrm>
          <a:prstGeom prst="straightConnector1">
            <a:avLst/>
          </a:prstGeom>
          <a:solidFill>
            <a:srgbClr val="BBE0E3"/>
          </a:solidFill>
          <a:ln w="28575" cap="flat" cmpd="sng" algn="ctr">
            <a:solidFill>
              <a:srgbClr val="000000"/>
            </a:solidFill>
            <a:prstDash val="solid"/>
            <a:round/>
            <a:headEnd type="none" w="med" len="med"/>
            <a:tailEnd type="arrow"/>
          </a:ln>
          <a:effectLst/>
        </p:spPr>
      </p:cxnSp>
      <p:cxnSp>
        <p:nvCxnSpPr>
          <p:cNvPr id="14" name="Straight Arrow Connector 13"/>
          <p:cNvCxnSpPr/>
          <p:nvPr/>
        </p:nvCxnSpPr>
        <p:spPr bwMode="auto">
          <a:xfrm rot="16200000" flipV="1">
            <a:off x="3580605" y="2515393"/>
            <a:ext cx="3201988" cy="1"/>
          </a:xfrm>
          <a:prstGeom prst="straightConnector1">
            <a:avLst/>
          </a:prstGeom>
          <a:solidFill>
            <a:srgbClr val="BBE0E3"/>
          </a:solidFill>
          <a:ln w="28575" cap="flat" cmpd="sng" algn="ctr">
            <a:solidFill>
              <a:srgbClr val="000000"/>
            </a:solidFill>
            <a:prstDash val="solid"/>
            <a:round/>
            <a:headEnd type="none" w="med" len="med"/>
            <a:tailEnd type="arrow"/>
          </a:ln>
          <a:effectLst/>
        </p:spPr>
      </p:cxnSp>
      <p:cxnSp>
        <p:nvCxnSpPr>
          <p:cNvPr id="16" name="Straight Arrow Connector 15"/>
          <p:cNvCxnSpPr/>
          <p:nvPr/>
        </p:nvCxnSpPr>
        <p:spPr bwMode="auto">
          <a:xfrm rot="10800000">
            <a:off x="4800600" y="4114801"/>
            <a:ext cx="4038600" cy="1588"/>
          </a:xfrm>
          <a:prstGeom prst="straightConnector1">
            <a:avLst/>
          </a:prstGeom>
          <a:solidFill>
            <a:srgbClr val="BBE0E3"/>
          </a:solidFill>
          <a:ln w="28575"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rot="16200000" flipV="1">
            <a:off x="3199607" y="2515394"/>
            <a:ext cx="3201988" cy="1"/>
          </a:xfrm>
          <a:prstGeom prst="straightConnector1">
            <a:avLst/>
          </a:prstGeom>
          <a:solidFill>
            <a:srgbClr val="BBE0E3"/>
          </a:solidFill>
          <a:ln w="28575" cap="flat" cmpd="sng" algn="ctr">
            <a:solidFill>
              <a:srgbClr val="FF0000"/>
            </a:solidFill>
            <a:prstDash val="solid"/>
            <a:round/>
            <a:headEnd type="none" w="med" len="med"/>
            <a:tailEnd type="arrow"/>
          </a:ln>
          <a:effectLst/>
        </p:spPr>
      </p:cxnSp>
      <p:graphicFrame>
        <p:nvGraphicFramePr>
          <p:cNvPr id="19" name="Object 18"/>
          <p:cNvGraphicFramePr>
            <a:graphicFrameLocks noChangeAspect="1"/>
          </p:cNvGraphicFramePr>
          <p:nvPr/>
        </p:nvGraphicFramePr>
        <p:xfrm>
          <a:off x="228600" y="761999"/>
          <a:ext cx="736600" cy="841828"/>
        </p:xfrm>
        <a:graphic>
          <a:graphicData uri="http://schemas.openxmlformats.org/presentationml/2006/ole">
            <mc:AlternateContent xmlns:mc="http://schemas.openxmlformats.org/markup-compatibility/2006">
              <mc:Choice xmlns:v="urn:schemas-microsoft-com:vml" Requires="v">
                <p:oleObj spid="_x0000_s1828979" name="Equation" r:id="rId5" imgW="355600" imgH="406400" progId="Equation.3">
                  <p:embed/>
                </p:oleObj>
              </mc:Choice>
              <mc:Fallback>
                <p:oleObj name="Equation" r:id="rId5" imgW="355600" imgH="406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761999"/>
                        <a:ext cx="736600" cy="8418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733800" y="3975100"/>
          <a:ext cx="788670" cy="292100"/>
        </p:xfrm>
        <a:graphic>
          <a:graphicData uri="http://schemas.openxmlformats.org/presentationml/2006/ole">
            <mc:AlternateContent xmlns:mc="http://schemas.openxmlformats.org/markup-compatibility/2006">
              <mc:Choice xmlns:v="urn:schemas-microsoft-com:vml" Requires="v">
                <p:oleObj spid="_x0000_s1828980" name="Equation" r:id="rId7" imgW="342900" imgH="127000" progId="Equation.3">
                  <p:embed/>
                </p:oleObj>
              </mc:Choice>
              <mc:Fallback>
                <p:oleObj name="Equation" r:id="rId7" imgW="342900" imgH="127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975100"/>
                        <a:ext cx="78867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0932" name="Object 4"/>
          <p:cNvGraphicFramePr>
            <a:graphicFrameLocks noChangeAspect="1"/>
          </p:cNvGraphicFramePr>
          <p:nvPr/>
        </p:nvGraphicFramePr>
        <p:xfrm>
          <a:off x="5029200" y="4724400"/>
          <a:ext cx="788988" cy="292100"/>
        </p:xfrm>
        <a:graphic>
          <a:graphicData uri="http://schemas.openxmlformats.org/presentationml/2006/ole">
            <mc:AlternateContent xmlns:mc="http://schemas.openxmlformats.org/markup-compatibility/2006">
              <mc:Choice xmlns:v="urn:schemas-microsoft-com:vml" Requires="v">
                <p:oleObj spid="_x0000_s1828981" name="Equation" r:id="rId9" imgW="342900" imgH="127000" progId="Equation.3">
                  <p:embed/>
                </p:oleObj>
              </mc:Choice>
              <mc:Fallback>
                <p:oleObj name="Equation" r:id="rId9" imgW="342900" imgH="127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4724400"/>
                        <a:ext cx="788988"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p:cNvSpPr/>
          <p:nvPr/>
        </p:nvSpPr>
        <p:spPr>
          <a:xfrm>
            <a:off x="1447800" y="2057400"/>
            <a:ext cx="3048000" cy="1477328"/>
          </a:xfrm>
          <a:prstGeom prst="rect">
            <a:avLst/>
          </a:prstGeom>
        </p:spPr>
        <p:txBody>
          <a:bodyPr wrap="square">
            <a:spAutoFit/>
          </a:bodyPr>
          <a:lstStyle/>
          <a:p>
            <a:r>
              <a:rPr lang="en-US" dirty="0">
                <a:solidFill>
                  <a:schemeClr val="tx1"/>
                </a:solidFill>
                <a:latin typeface="Arial"/>
                <a:cs typeface="Arial"/>
              </a:rPr>
              <a:t>Type </a:t>
            </a:r>
            <a:r>
              <a:rPr lang="en-US" dirty="0" err="1">
                <a:solidFill>
                  <a:schemeClr val="tx1"/>
                </a:solidFill>
                <a:latin typeface="Arial"/>
                <a:cs typeface="Arial"/>
              </a:rPr>
              <a:t>Ia</a:t>
            </a:r>
            <a:r>
              <a:rPr lang="en-US" dirty="0">
                <a:solidFill>
                  <a:schemeClr val="tx1"/>
                </a:solidFill>
                <a:latin typeface="Arial"/>
                <a:cs typeface="Arial"/>
              </a:rPr>
              <a:t> supernovae that exploded when the Universe was 2/3 its present size are ~25% fainter than expected</a:t>
            </a:r>
            <a:endParaRPr lang="en-US" sz="2000" dirty="0">
              <a:solidFill>
                <a:schemeClr val="tx1"/>
              </a:solidFill>
              <a:latin typeface="Arial"/>
              <a:cs typeface="Arial"/>
              <a:sym typeface="Symbol" pitchFamily="-105" charset="2"/>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1" y="0"/>
            <a:ext cx="9140825" cy="6865938"/>
          </a:xfrm>
          <a:prstGeom prst="rect">
            <a:avLst/>
          </a:prstGeom>
          <a:noFill/>
          <a:ln w="9525">
            <a:noFill/>
            <a:miter lim="800000"/>
            <a:headEnd/>
            <a:tailEnd/>
          </a:ln>
        </p:spPr>
      </p:pic>
      <p:sp>
        <p:nvSpPr>
          <p:cNvPr id="546821" name="Text Box 5"/>
          <p:cNvSpPr txBox="1">
            <a:spLocks/>
          </p:cNvSpPr>
          <p:nvPr/>
        </p:nvSpPr>
        <p:spPr bwMode="auto">
          <a:xfrm rot="-5400000">
            <a:off x="-381548" y="903423"/>
            <a:ext cx="915492" cy="307706"/>
          </a:xfrm>
          <a:prstGeom prst="rect">
            <a:avLst/>
          </a:prstGeom>
          <a:noFill/>
          <a:ln w="12700">
            <a:noFill/>
            <a:miter lim="800000"/>
            <a:headEnd/>
            <a:tailEnd/>
          </a:ln>
        </p:spPr>
        <p:txBody>
          <a:bodyPr wrap="none" lIns="91369" tIns="45685" rIns="91369" bIns="45685">
            <a:prstTxWarp prst="textNoShape">
              <a:avLst/>
            </a:prstTxWarp>
            <a:spAutoFit/>
          </a:bodyPr>
          <a:lstStyle/>
          <a:p>
            <a:r>
              <a:rPr lang="en-US" sz="1400" dirty="0">
                <a:solidFill>
                  <a:schemeClr val="bg1"/>
                </a:solidFill>
              </a:rPr>
              <a:t>B. </a:t>
            </a:r>
            <a:r>
              <a:rPr lang="en-US" sz="1400" dirty="0" err="1">
                <a:solidFill>
                  <a:schemeClr val="bg1"/>
                </a:solidFill>
              </a:rPr>
              <a:t>Dilday</a:t>
            </a:r>
            <a:endParaRPr lang="en-US" dirty="0"/>
          </a:p>
        </p:txBody>
      </p:sp>
      <p:pic>
        <p:nvPicPr>
          <p:cNvPr id="2037766" name="Picture 6" descr="2005ff"/>
          <p:cNvPicPr>
            <a:picLocks noChangeAspect="1" noChangeArrowheads="1"/>
          </p:cNvPicPr>
          <p:nvPr/>
        </p:nvPicPr>
        <p:blipFill>
          <a:blip r:embed="rId4"/>
          <a:srcRect/>
          <a:stretch>
            <a:fillRect/>
          </a:stretch>
        </p:blipFill>
        <p:spPr bwMode="auto">
          <a:xfrm>
            <a:off x="304807" y="1277938"/>
            <a:ext cx="1998663" cy="1998662"/>
          </a:xfrm>
          <a:prstGeom prst="rect">
            <a:avLst/>
          </a:prstGeom>
          <a:noFill/>
          <a:ln w="9525">
            <a:noFill/>
            <a:miter lim="800000"/>
            <a:headEnd/>
            <a:tailEnd/>
          </a:ln>
        </p:spPr>
      </p:pic>
      <p:pic>
        <p:nvPicPr>
          <p:cNvPr id="2037767" name="Picture 7" descr="2005fv"/>
          <p:cNvPicPr>
            <a:picLocks noChangeAspect="1" noChangeArrowheads="1"/>
          </p:cNvPicPr>
          <p:nvPr/>
        </p:nvPicPr>
        <p:blipFill>
          <a:blip r:embed="rId5"/>
          <a:srcRect/>
          <a:stretch>
            <a:fillRect/>
          </a:stretch>
        </p:blipFill>
        <p:spPr bwMode="auto">
          <a:xfrm>
            <a:off x="2497138" y="1277938"/>
            <a:ext cx="1998662" cy="1998662"/>
          </a:xfrm>
          <a:prstGeom prst="rect">
            <a:avLst/>
          </a:prstGeom>
          <a:noFill/>
          <a:ln w="9525">
            <a:noFill/>
            <a:miter lim="800000"/>
            <a:headEnd/>
            <a:tailEnd/>
          </a:ln>
        </p:spPr>
      </p:pic>
      <p:pic>
        <p:nvPicPr>
          <p:cNvPr id="2037768" name="Picture 8" descr="2005gb"/>
          <p:cNvPicPr>
            <a:picLocks noChangeAspect="1" noChangeArrowheads="1"/>
          </p:cNvPicPr>
          <p:nvPr/>
        </p:nvPicPr>
        <p:blipFill>
          <a:blip r:embed="rId6"/>
          <a:srcRect/>
          <a:stretch>
            <a:fillRect/>
          </a:stretch>
        </p:blipFill>
        <p:spPr bwMode="auto">
          <a:xfrm>
            <a:off x="4630738" y="1277938"/>
            <a:ext cx="1998662" cy="1998662"/>
          </a:xfrm>
          <a:prstGeom prst="rect">
            <a:avLst/>
          </a:prstGeom>
          <a:noFill/>
          <a:ln w="9525">
            <a:noFill/>
            <a:miter lim="800000"/>
            <a:headEnd/>
            <a:tailEnd/>
          </a:ln>
        </p:spPr>
      </p:pic>
      <p:pic>
        <p:nvPicPr>
          <p:cNvPr id="2037769" name="Picture 9" descr="2005hc"/>
          <p:cNvPicPr>
            <a:picLocks noChangeAspect="1" noChangeArrowheads="1"/>
          </p:cNvPicPr>
          <p:nvPr/>
        </p:nvPicPr>
        <p:blipFill>
          <a:blip r:embed="rId7"/>
          <a:srcRect/>
          <a:stretch>
            <a:fillRect/>
          </a:stretch>
        </p:blipFill>
        <p:spPr bwMode="auto">
          <a:xfrm>
            <a:off x="304807" y="3886207"/>
            <a:ext cx="1998663" cy="1998663"/>
          </a:xfrm>
          <a:prstGeom prst="rect">
            <a:avLst/>
          </a:prstGeom>
          <a:noFill/>
          <a:ln w="9525">
            <a:noFill/>
            <a:miter lim="800000"/>
            <a:headEnd/>
            <a:tailEnd/>
          </a:ln>
        </p:spPr>
      </p:pic>
      <p:pic>
        <p:nvPicPr>
          <p:cNvPr id="2037770" name="Picture 10" descr="2005hk"/>
          <p:cNvPicPr>
            <a:picLocks noChangeAspect="1" noChangeArrowheads="1"/>
          </p:cNvPicPr>
          <p:nvPr/>
        </p:nvPicPr>
        <p:blipFill>
          <a:blip r:embed="rId8"/>
          <a:srcRect/>
          <a:stretch>
            <a:fillRect/>
          </a:stretch>
        </p:blipFill>
        <p:spPr bwMode="auto">
          <a:xfrm>
            <a:off x="2497138" y="3886207"/>
            <a:ext cx="1998662" cy="1998663"/>
          </a:xfrm>
          <a:prstGeom prst="rect">
            <a:avLst/>
          </a:prstGeom>
          <a:noFill/>
          <a:ln w="9525">
            <a:noFill/>
            <a:miter lim="800000"/>
            <a:headEnd/>
            <a:tailEnd/>
          </a:ln>
        </p:spPr>
      </p:pic>
      <p:pic>
        <p:nvPicPr>
          <p:cNvPr id="2037771" name="Picture 11" descr="2005ir"/>
          <p:cNvPicPr>
            <a:picLocks noChangeAspect="1" noChangeArrowheads="1"/>
          </p:cNvPicPr>
          <p:nvPr/>
        </p:nvPicPr>
        <p:blipFill>
          <a:blip r:embed="rId9"/>
          <a:srcRect/>
          <a:stretch>
            <a:fillRect/>
          </a:stretch>
        </p:blipFill>
        <p:spPr bwMode="auto">
          <a:xfrm>
            <a:off x="6840538" y="3868738"/>
            <a:ext cx="1998662" cy="1998662"/>
          </a:xfrm>
          <a:prstGeom prst="rect">
            <a:avLst/>
          </a:prstGeom>
          <a:noFill/>
          <a:ln w="9525">
            <a:noFill/>
            <a:miter lim="800000"/>
            <a:headEnd/>
            <a:tailEnd/>
          </a:ln>
        </p:spPr>
      </p:pic>
      <p:pic>
        <p:nvPicPr>
          <p:cNvPr id="2037772" name="Picture 12" descr="2005lk"/>
          <p:cNvPicPr>
            <a:picLocks noChangeAspect="1" noChangeArrowheads="1"/>
          </p:cNvPicPr>
          <p:nvPr/>
        </p:nvPicPr>
        <p:blipFill>
          <a:blip r:embed="rId10"/>
          <a:srcRect/>
          <a:stretch>
            <a:fillRect/>
          </a:stretch>
        </p:blipFill>
        <p:spPr bwMode="auto">
          <a:xfrm>
            <a:off x="4648207" y="3886207"/>
            <a:ext cx="1998663" cy="1998663"/>
          </a:xfrm>
          <a:prstGeom prst="rect">
            <a:avLst/>
          </a:prstGeom>
          <a:noFill/>
          <a:ln w="9525">
            <a:noFill/>
            <a:miter lim="800000"/>
            <a:headEnd/>
            <a:tailEnd/>
          </a:ln>
        </p:spPr>
      </p:pic>
      <p:pic>
        <p:nvPicPr>
          <p:cNvPr id="2037773" name="Picture 13" descr="2005fa"/>
          <p:cNvPicPr>
            <a:picLocks noChangeAspect="1" noChangeArrowheads="1"/>
          </p:cNvPicPr>
          <p:nvPr/>
        </p:nvPicPr>
        <p:blipFill>
          <a:blip r:embed="rId11"/>
          <a:srcRect/>
          <a:stretch>
            <a:fillRect/>
          </a:stretch>
        </p:blipFill>
        <p:spPr bwMode="auto">
          <a:xfrm>
            <a:off x="6840538" y="1277938"/>
            <a:ext cx="1998662" cy="1998662"/>
          </a:xfrm>
          <a:prstGeom prst="rect">
            <a:avLst/>
          </a:prstGeom>
          <a:noFill/>
          <a:ln w="9525">
            <a:noFill/>
            <a:miter lim="800000"/>
            <a:headEnd/>
            <a:tailEnd/>
          </a:ln>
        </p:spPr>
      </p:pic>
      <p:sp>
        <p:nvSpPr>
          <p:cNvPr id="546830" name="Text Box 14"/>
          <p:cNvSpPr txBox="1">
            <a:spLocks/>
          </p:cNvSpPr>
          <p:nvPr/>
        </p:nvSpPr>
        <p:spPr bwMode="auto">
          <a:xfrm>
            <a:off x="3429000" y="6248402"/>
            <a:ext cx="5638800" cy="784760"/>
          </a:xfrm>
          <a:prstGeom prst="rect">
            <a:avLst/>
          </a:prstGeom>
          <a:solidFill>
            <a:schemeClr val="tx1"/>
          </a:solidFill>
          <a:ln w="12700">
            <a:noFill/>
            <a:miter lim="800000"/>
            <a:headEnd/>
            <a:tailEnd/>
          </a:ln>
        </p:spPr>
        <p:txBody>
          <a:bodyPr lIns="91369" tIns="45685" rIns="91369" bIns="45685">
            <a:prstTxWarp prst="textNoShape">
              <a:avLst/>
            </a:prstTxWarp>
            <a:spAutoFit/>
          </a:bodyPr>
          <a:lstStyle/>
          <a:p>
            <a:pPr>
              <a:spcBef>
                <a:spcPct val="50000"/>
              </a:spcBef>
            </a:pPr>
            <a:r>
              <a:rPr lang="en-US" dirty="0" smtClean="0">
                <a:solidFill>
                  <a:schemeClr val="bg1"/>
                </a:solidFill>
              </a:rPr>
              <a:t>SDSS-II: 500 </a:t>
            </a:r>
            <a:r>
              <a:rPr lang="en-US" dirty="0" err="1" smtClean="0">
                <a:solidFill>
                  <a:schemeClr val="bg1"/>
                </a:solidFill>
              </a:rPr>
              <a:t>spectroscopically</a:t>
            </a:r>
            <a:r>
              <a:rPr lang="en-US" dirty="0" smtClean="0">
                <a:solidFill>
                  <a:schemeClr val="bg1"/>
                </a:solidFill>
              </a:rPr>
              <a:t> confirmed </a:t>
            </a:r>
            <a:r>
              <a:rPr lang="en-US" dirty="0" err="1" smtClean="0">
                <a:solidFill>
                  <a:schemeClr val="bg1"/>
                </a:solidFill>
              </a:rPr>
              <a:t>SNe</a:t>
            </a:r>
            <a:r>
              <a:rPr lang="en-US" dirty="0" smtClean="0">
                <a:solidFill>
                  <a:schemeClr val="bg1"/>
                </a:solidFill>
              </a:rPr>
              <a:t> </a:t>
            </a:r>
            <a:r>
              <a:rPr lang="en-US" dirty="0" err="1" smtClean="0">
                <a:solidFill>
                  <a:schemeClr val="bg1"/>
                </a:solidFill>
              </a:rPr>
              <a:t>Ia</a:t>
            </a:r>
            <a:endParaRPr lang="en-US" dirty="0" smtClean="0">
              <a:solidFill>
                <a:schemeClr val="bg1"/>
              </a:solidFill>
            </a:endParaRPr>
          </a:p>
          <a:p>
            <a:pPr>
              <a:spcBef>
                <a:spcPct val="50000"/>
              </a:spcBef>
            </a:pPr>
            <a:endParaRPr lang="en-US" dirty="0">
              <a:solidFill>
                <a:schemeClr val="bg1"/>
              </a:solidFill>
            </a:endParaRPr>
          </a:p>
        </p:txBody>
      </p:sp>
      <p:sp>
        <p:nvSpPr>
          <p:cNvPr id="15" name="Rectangle 14"/>
          <p:cNvSpPr/>
          <p:nvPr/>
        </p:nvSpPr>
        <p:spPr>
          <a:xfrm>
            <a:off x="4531821" y="76200"/>
            <a:ext cx="184666" cy="769441"/>
          </a:xfrm>
          <a:prstGeom prst="rect">
            <a:avLst/>
          </a:prstGeom>
        </p:spPr>
        <p:txBody>
          <a:bodyPr wrap="none" lIns="91407" tIns="45704" rIns="91407" bIns="45704">
            <a:spAutoFit/>
          </a:bodyPr>
          <a:lstStyle/>
          <a:p>
            <a:pPr algn="ctr"/>
            <a:endParaRPr lang="en-US" sz="4400" dirty="0">
              <a:solidFill>
                <a:schemeClr val="bg1"/>
              </a:solidFill>
              <a:latin typeface="Times New Roman" pitchFamily="27" charset="0"/>
            </a:endParaRPr>
          </a:p>
        </p:txBody>
      </p:sp>
      <p:sp>
        <p:nvSpPr>
          <p:cNvPr id="16" name="Rectangle 15"/>
          <p:cNvSpPr/>
          <p:nvPr/>
        </p:nvSpPr>
        <p:spPr>
          <a:xfrm>
            <a:off x="2948767" y="304800"/>
            <a:ext cx="3324798" cy="646331"/>
          </a:xfrm>
          <a:prstGeom prst="rect">
            <a:avLst/>
          </a:prstGeom>
        </p:spPr>
        <p:txBody>
          <a:bodyPr wrap="none" lIns="91407" tIns="45704" rIns="91407" bIns="45704">
            <a:spAutoFit/>
          </a:bodyPr>
          <a:lstStyle/>
          <a:p>
            <a:pPr algn="ctr"/>
            <a:r>
              <a:rPr lang="en-US" sz="3600" dirty="0" smtClean="0">
                <a:solidFill>
                  <a:schemeClr val="bg1"/>
                </a:solidFill>
              </a:rPr>
              <a:t>IV. Supernovae</a:t>
            </a:r>
            <a:endParaRPr lang="en-US" sz="3600" dirty="0">
              <a:solidFill>
                <a:schemeClr val="bg1"/>
              </a:solidFill>
              <a:latin typeface="Times New Roman" pitchFamily="27"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037767"/>
                                        </p:tgtEl>
                                        <p:attrNameLst>
                                          <p:attrName>style.visibility</p:attrName>
                                        </p:attrNameLst>
                                      </p:cBhvr>
                                      <p:to>
                                        <p:strVal val="visible"/>
                                      </p:to>
                                    </p:set>
                                    <p:anim calcmode="lin" valueType="num">
                                      <p:cBhvr>
                                        <p:cTn id="7" dur="500" fill="hold"/>
                                        <p:tgtEl>
                                          <p:spTgt spid="2037767"/>
                                        </p:tgtEl>
                                        <p:attrNameLst>
                                          <p:attrName>ppt_w</p:attrName>
                                        </p:attrNameLst>
                                      </p:cBhvr>
                                      <p:tavLst>
                                        <p:tav tm="0">
                                          <p:val>
                                            <p:fltVal val="0"/>
                                          </p:val>
                                        </p:tav>
                                        <p:tav tm="100000">
                                          <p:val>
                                            <p:strVal val="#ppt_w"/>
                                          </p:val>
                                        </p:tav>
                                      </p:tavLst>
                                    </p:anim>
                                    <p:anim calcmode="lin" valueType="num">
                                      <p:cBhvr>
                                        <p:cTn id="8" dur="500" fill="hold"/>
                                        <p:tgtEl>
                                          <p:spTgt spid="2037767"/>
                                        </p:tgtEl>
                                        <p:attrNameLst>
                                          <p:attrName>ppt_h</p:attrName>
                                        </p:attrNameLst>
                                      </p:cBhvr>
                                      <p:tavLst>
                                        <p:tav tm="0">
                                          <p:val>
                                            <p:fltVal val="0"/>
                                          </p:val>
                                        </p:tav>
                                        <p:tav tm="100000">
                                          <p:val>
                                            <p:strVal val="#ppt_h"/>
                                          </p:val>
                                        </p:tav>
                                      </p:tavLst>
                                    </p:anim>
                                    <p:anim calcmode="lin" valueType="num">
                                      <p:cBhvr>
                                        <p:cTn id="9" dur="500" fill="hold"/>
                                        <p:tgtEl>
                                          <p:spTgt spid="2037767"/>
                                        </p:tgtEl>
                                        <p:attrNameLst>
                                          <p:attrName>style.rotation</p:attrName>
                                        </p:attrNameLst>
                                      </p:cBhvr>
                                      <p:tavLst>
                                        <p:tav tm="0">
                                          <p:val>
                                            <p:fltVal val="360"/>
                                          </p:val>
                                        </p:tav>
                                        <p:tav tm="100000">
                                          <p:val>
                                            <p:fltVal val="0"/>
                                          </p:val>
                                        </p:tav>
                                      </p:tavLst>
                                    </p:anim>
                                    <p:animEffect transition="in" filter="fade">
                                      <p:cBhvr>
                                        <p:cTn id="10" dur="500"/>
                                        <p:tgtEl>
                                          <p:spTgt spid="203776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37768"/>
                                        </p:tgtEl>
                                        <p:attrNameLst>
                                          <p:attrName>style.visibility</p:attrName>
                                        </p:attrNameLst>
                                      </p:cBhvr>
                                      <p:to>
                                        <p:strVal val="visible"/>
                                      </p:to>
                                    </p:set>
                                    <p:anim calcmode="lin" valueType="num">
                                      <p:cBhvr>
                                        <p:cTn id="13" dur="500" fill="hold"/>
                                        <p:tgtEl>
                                          <p:spTgt spid="2037768"/>
                                        </p:tgtEl>
                                        <p:attrNameLst>
                                          <p:attrName>ppt_w</p:attrName>
                                        </p:attrNameLst>
                                      </p:cBhvr>
                                      <p:tavLst>
                                        <p:tav tm="0">
                                          <p:val>
                                            <p:fltVal val="0"/>
                                          </p:val>
                                        </p:tav>
                                        <p:tav tm="100000">
                                          <p:val>
                                            <p:strVal val="#ppt_w"/>
                                          </p:val>
                                        </p:tav>
                                      </p:tavLst>
                                    </p:anim>
                                    <p:anim calcmode="lin" valueType="num">
                                      <p:cBhvr>
                                        <p:cTn id="14" dur="500" fill="hold"/>
                                        <p:tgtEl>
                                          <p:spTgt spid="2037768"/>
                                        </p:tgtEl>
                                        <p:attrNameLst>
                                          <p:attrName>ppt_h</p:attrName>
                                        </p:attrNameLst>
                                      </p:cBhvr>
                                      <p:tavLst>
                                        <p:tav tm="0">
                                          <p:val>
                                            <p:fltVal val="0"/>
                                          </p:val>
                                        </p:tav>
                                        <p:tav tm="100000">
                                          <p:val>
                                            <p:strVal val="#ppt_h"/>
                                          </p:val>
                                        </p:tav>
                                      </p:tavLst>
                                    </p:anim>
                                    <p:anim calcmode="lin" valueType="num">
                                      <p:cBhvr>
                                        <p:cTn id="15" dur="500" fill="hold"/>
                                        <p:tgtEl>
                                          <p:spTgt spid="2037768"/>
                                        </p:tgtEl>
                                        <p:attrNameLst>
                                          <p:attrName>style.rotation</p:attrName>
                                        </p:attrNameLst>
                                      </p:cBhvr>
                                      <p:tavLst>
                                        <p:tav tm="0">
                                          <p:val>
                                            <p:fltVal val="360"/>
                                          </p:val>
                                        </p:tav>
                                        <p:tav tm="100000">
                                          <p:val>
                                            <p:fltVal val="0"/>
                                          </p:val>
                                        </p:tav>
                                      </p:tavLst>
                                    </p:anim>
                                    <p:animEffect transition="in" filter="fade">
                                      <p:cBhvr>
                                        <p:cTn id="16" dur="500"/>
                                        <p:tgtEl>
                                          <p:spTgt spid="203776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037769"/>
                                        </p:tgtEl>
                                        <p:attrNameLst>
                                          <p:attrName>style.visibility</p:attrName>
                                        </p:attrNameLst>
                                      </p:cBhvr>
                                      <p:to>
                                        <p:strVal val="visible"/>
                                      </p:to>
                                    </p:set>
                                    <p:anim calcmode="lin" valueType="num">
                                      <p:cBhvr>
                                        <p:cTn id="19" dur="500" fill="hold"/>
                                        <p:tgtEl>
                                          <p:spTgt spid="2037769"/>
                                        </p:tgtEl>
                                        <p:attrNameLst>
                                          <p:attrName>ppt_w</p:attrName>
                                        </p:attrNameLst>
                                      </p:cBhvr>
                                      <p:tavLst>
                                        <p:tav tm="0">
                                          <p:val>
                                            <p:fltVal val="0"/>
                                          </p:val>
                                        </p:tav>
                                        <p:tav tm="100000">
                                          <p:val>
                                            <p:strVal val="#ppt_w"/>
                                          </p:val>
                                        </p:tav>
                                      </p:tavLst>
                                    </p:anim>
                                    <p:anim calcmode="lin" valueType="num">
                                      <p:cBhvr>
                                        <p:cTn id="20" dur="500" fill="hold"/>
                                        <p:tgtEl>
                                          <p:spTgt spid="2037769"/>
                                        </p:tgtEl>
                                        <p:attrNameLst>
                                          <p:attrName>ppt_h</p:attrName>
                                        </p:attrNameLst>
                                      </p:cBhvr>
                                      <p:tavLst>
                                        <p:tav tm="0">
                                          <p:val>
                                            <p:fltVal val="0"/>
                                          </p:val>
                                        </p:tav>
                                        <p:tav tm="100000">
                                          <p:val>
                                            <p:strVal val="#ppt_h"/>
                                          </p:val>
                                        </p:tav>
                                      </p:tavLst>
                                    </p:anim>
                                    <p:anim calcmode="lin" valueType="num">
                                      <p:cBhvr>
                                        <p:cTn id="21" dur="500" fill="hold"/>
                                        <p:tgtEl>
                                          <p:spTgt spid="2037769"/>
                                        </p:tgtEl>
                                        <p:attrNameLst>
                                          <p:attrName>style.rotation</p:attrName>
                                        </p:attrNameLst>
                                      </p:cBhvr>
                                      <p:tavLst>
                                        <p:tav tm="0">
                                          <p:val>
                                            <p:fltVal val="360"/>
                                          </p:val>
                                        </p:tav>
                                        <p:tav tm="100000">
                                          <p:val>
                                            <p:fltVal val="0"/>
                                          </p:val>
                                        </p:tav>
                                      </p:tavLst>
                                    </p:anim>
                                    <p:animEffect transition="in" filter="fade">
                                      <p:cBhvr>
                                        <p:cTn id="22" dur="500"/>
                                        <p:tgtEl>
                                          <p:spTgt spid="203776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037770"/>
                                        </p:tgtEl>
                                        <p:attrNameLst>
                                          <p:attrName>style.visibility</p:attrName>
                                        </p:attrNameLst>
                                      </p:cBhvr>
                                      <p:to>
                                        <p:strVal val="visible"/>
                                      </p:to>
                                    </p:set>
                                    <p:anim calcmode="lin" valueType="num">
                                      <p:cBhvr>
                                        <p:cTn id="25" dur="500" fill="hold"/>
                                        <p:tgtEl>
                                          <p:spTgt spid="2037770"/>
                                        </p:tgtEl>
                                        <p:attrNameLst>
                                          <p:attrName>ppt_w</p:attrName>
                                        </p:attrNameLst>
                                      </p:cBhvr>
                                      <p:tavLst>
                                        <p:tav tm="0">
                                          <p:val>
                                            <p:fltVal val="0"/>
                                          </p:val>
                                        </p:tav>
                                        <p:tav tm="100000">
                                          <p:val>
                                            <p:strVal val="#ppt_w"/>
                                          </p:val>
                                        </p:tav>
                                      </p:tavLst>
                                    </p:anim>
                                    <p:anim calcmode="lin" valueType="num">
                                      <p:cBhvr>
                                        <p:cTn id="26" dur="500" fill="hold"/>
                                        <p:tgtEl>
                                          <p:spTgt spid="2037770"/>
                                        </p:tgtEl>
                                        <p:attrNameLst>
                                          <p:attrName>ppt_h</p:attrName>
                                        </p:attrNameLst>
                                      </p:cBhvr>
                                      <p:tavLst>
                                        <p:tav tm="0">
                                          <p:val>
                                            <p:fltVal val="0"/>
                                          </p:val>
                                        </p:tav>
                                        <p:tav tm="100000">
                                          <p:val>
                                            <p:strVal val="#ppt_h"/>
                                          </p:val>
                                        </p:tav>
                                      </p:tavLst>
                                    </p:anim>
                                    <p:anim calcmode="lin" valueType="num">
                                      <p:cBhvr>
                                        <p:cTn id="27" dur="500" fill="hold"/>
                                        <p:tgtEl>
                                          <p:spTgt spid="2037770"/>
                                        </p:tgtEl>
                                        <p:attrNameLst>
                                          <p:attrName>style.rotation</p:attrName>
                                        </p:attrNameLst>
                                      </p:cBhvr>
                                      <p:tavLst>
                                        <p:tav tm="0">
                                          <p:val>
                                            <p:fltVal val="360"/>
                                          </p:val>
                                        </p:tav>
                                        <p:tav tm="100000">
                                          <p:val>
                                            <p:fltVal val="0"/>
                                          </p:val>
                                        </p:tav>
                                      </p:tavLst>
                                    </p:anim>
                                    <p:animEffect transition="in" filter="fade">
                                      <p:cBhvr>
                                        <p:cTn id="28" dur="500"/>
                                        <p:tgtEl>
                                          <p:spTgt spid="2037770"/>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2037771"/>
                                        </p:tgtEl>
                                        <p:attrNameLst>
                                          <p:attrName>style.visibility</p:attrName>
                                        </p:attrNameLst>
                                      </p:cBhvr>
                                      <p:to>
                                        <p:strVal val="visible"/>
                                      </p:to>
                                    </p:set>
                                    <p:anim calcmode="lin" valueType="num">
                                      <p:cBhvr>
                                        <p:cTn id="31" dur="500" fill="hold"/>
                                        <p:tgtEl>
                                          <p:spTgt spid="2037771"/>
                                        </p:tgtEl>
                                        <p:attrNameLst>
                                          <p:attrName>ppt_w</p:attrName>
                                        </p:attrNameLst>
                                      </p:cBhvr>
                                      <p:tavLst>
                                        <p:tav tm="0">
                                          <p:val>
                                            <p:fltVal val="0"/>
                                          </p:val>
                                        </p:tav>
                                        <p:tav tm="100000">
                                          <p:val>
                                            <p:strVal val="#ppt_w"/>
                                          </p:val>
                                        </p:tav>
                                      </p:tavLst>
                                    </p:anim>
                                    <p:anim calcmode="lin" valueType="num">
                                      <p:cBhvr>
                                        <p:cTn id="32" dur="500" fill="hold"/>
                                        <p:tgtEl>
                                          <p:spTgt spid="2037771"/>
                                        </p:tgtEl>
                                        <p:attrNameLst>
                                          <p:attrName>ppt_h</p:attrName>
                                        </p:attrNameLst>
                                      </p:cBhvr>
                                      <p:tavLst>
                                        <p:tav tm="0">
                                          <p:val>
                                            <p:fltVal val="0"/>
                                          </p:val>
                                        </p:tav>
                                        <p:tav tm="100000">
                                          <p:val>
                                            <p:strVal val="#ppt_h"/>
                                          </p:val>
                                        </p:tav>
                                      </p:tavLst>
                                    </p:anim>
                                    <p:anim calcmode="lin" valueType="num">
                                      <p:cBhvr>
                                        <p:cTn id="33" dur="500" fill="hold"/>
                                        <p:tgtEl>
                                          <p:spTgt spid="2037771"/>
                                        </p:tgtEl>
                                        <p:attrNameLst>
                                          <p:attrName>style.rotation</p:attrName>
                                        </p:attrNameLst>
                                      </p:cBhvr>
                                      <p:tavLst>
                                        <p:tav tm="0">
                                          <p:val>
                                            <p:fltVal val="360"/>
                                          </p:val>
                                        </p:tav>
                                        <p:tav tm="100000">
                                          <p:val>
                                            <p:fltVal val="0"/>
                                          </p:val>
                                        </p:tav>
                                      </p:tavLst>
                                    </p:anim>
                                    <p:animEffect transition="in" filter="fade">
                                      <p:cBhvr>
                                        <p:cTn id="34" dur="500"/>
                                        <p:tgtEl>
                                          <p:spTgt spid="203777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037772"/>
                                        </p:tgtEl>
                                        <p:attrNameLst>
                                          <p:attrName>style.visibility</p:attrName>
                                        </p:attrNameLst>
                                      </p:cBhvr>
                                      <p:to>
                                        <p:strVal val="visible"/>
                                      </p:to>
                                    </p:set>
                                    <p:anim calcmode="lin" valueType="num">
                                      <p:cBhvr>
                                        <p:cTn id="37" dur="500" fill="hold"/>
                                        <p:tgtEl>
                                          <p:spTgt spid="2037772"/>
                                        </p:tgtEl>
                                        <p:attrNameLst>
                                          <p:attrName>ppt_w</p:attrName>
                                        </p:attrNameLst>
                                      </p:cBhvr>
                                      <p:tavLst>
                                        <p:tav tm="0">
                                          <p:val>
                                            <p:fltVal val="0"/>
                                          </p:val>
                                        </p:tav>
                                        <p:tav tm="100000">
                                          <p:val>
                                            <p:strVal val="#ppt_w"/>
                                          </p:val>
                                        </p:tav>
                                      </p:tavLst>
                                    </p:anim>
                                    <p:anim calcmode="lin" valueType="num">
                                      <p:cBhvr>
                                        <p:cTn id="38" dur="500" fill="hold"/>
                                        <p:tgtEl>
                                          <p:spTgt spid="2037772"/>
                                        </p:tgtEl>
                                        <p:attrNameLst>
                                          <p:attrName>ppt_h</p:attrName>
                                        </p:attrNameLst>
                                      </p:cBhvr>
                                      <p:tavLst>
                                        <p:tav tm="0">
                                          <p:val>
                                            <p:fltVal val="0"/>
                                          </p:val>
                                        </p:tav>
                                        <p:tav tm="100000">
                                          <p:val>
                                            <p:strVal val="#ppt_h"/>
                                          </p:val>
                                        </p:tav>
                                      </p:tavLst>
                                    </p:anim>
                                    <p:anim calcmode="lin" valueType="num">
                                      <p:cBhvr>
                                        <p:cTn id="39" dur="500" fill="hold"/>
                                        <p:tgtEl>
                                          <p:spTgt spid="2037772"/>
                                        </p:tgtEl>
                                        <p:attrNameLst>
                                          <p:attrName>style.rotation</p:attrName>
                                        </p:attrNameLst>
                                      </p:cBhvr>
                                      <p:tavLst>
                                        <p:tav tm="0">
                                          <p:val>
                                            <p:fltVal val="360"/>
                                          </p:val>
                                        </p:tav>
                                        <p:tav tm="100000">
                                          <p:val>
                                            <p:fltVal val="0"/>
                                          </p:val>
                                        </p:tav>
                                      </p:tavLst>
                                    </p:anim>
                                    <p:animEffect transition="in" filter="fade">
                                      <p:cBhvr>
                                        <p:cTn id="40" dur="500"/>
                                        <p:tgtEl>
                                          <p:spTgt spid="203777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037773"/>
                                        </p:tgtEl>
                                        <p:attrNameLst>
                                          <p:attrName>style.visibility</p:attrName>
                                        </p:attrNameLst>
                                      </p:cBhvr>
                                      <p:to>
                                        <p:strVal val="visible"/>
                                      </p:to>
                                    </p:set>
                                    <p:anim calcmode="lin" valueType="num">
                                      <p:cBhvr>
                                        <p:cTn id="43" dur="500" fill="hold"/>
                                        <p:tgtEl>
                                          <p:spTgt spid="2037773"/>
                                        </p:tgtEl>
                                        <p:attrNameLst>
                                          <p:attrName>ppt_w</p:attrName>
                                        </p:attrNameLst>
                                      </p:cBhvr>
                                      <p:tavLst>
                                        <p:tav tm="0">
                                          <p:val>
                                            <p:fltVal val="0"/>
                                          </p:val>
                                        </p:tav>
                                        <p:tav tm="100000">
                                          <p:val>
                                            <p:strVal val="#ppt_w"/>
                                          </p:val>
                                        </p:tav>
                                      </p:tavLst>
                                    </p:anim>
                                    <p:anim calcmode="lin" valueType="num">
                                      <p:cBhvr>
                                        <p:cTn id="44" dur="500" fill="hold"/>
                                        <p:tgtEl>
                                          <p:spTgt spid="2037773"/>
                                        </p:tgtEl>
                                        <p:attrNameLst>
                                          <p:attrName>ppt_h</p:attrName>
                                        </p:attrNameLst>
                                      </p:cBhvr>
                                      <p:tavLst>
                                        <p:tav tm="0">
                                          <p:val>
                                            <p:fltVal val="0"/>
                                          </p:val>
                                        </p:tav>
                                        <p:tav tm="100000">
                                          <p:val>
                                            <p:strVal val="#ppt_h"/>
                                          </p:val>
                                        </p:tav>
                                      </p:tavLst>
                                    </p:anim>
                                    <p:anim calcmode="lin" valueType="num">
                                      <p:cBhvr>
                                        <p:cTn id="45" dur="500" fill="hold"/>
                                        <p:tgtEl>
                                          <p:spTgt spid="2037773"/>
                                        </p:tgtEl>
                                        <p:attrNameLst>
                                          <p:attrName>style.rotation</p:attrName>
                                        </p:attrNameLst>
                                      </p:cBhvr>
                                      <p:tavLst>
                                        <p:tav tm="0">
                                          <p:val>
                                            <p:fltVal val="360"/>
                                          </p:val>
                                        </p:tav>
                                        <p:tav tm="100000">
                                          <p:val>
                                            <p:fltVal val="0"/>
                                          </p:val>
                                        </p:tav>
                                      </p:tavLst>
                                    </p:anim>
                                    <p:animEffect transition="in" filter="fade">
                                      <p:cBhvr>
                                        <p:cTn id="46" dur="500"/>
                                        <p:tgtEl>
                                          <p:spTgt spid="2037773"/>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2037766"/>
                                        </p:tgtEl>
                                        <p:attrNameLst>
                                          <p:attrName>style.visibility</p:attrName>
                                        </p:attrNameLst>
                                      </p:cBhvr>
                                      <p:to>
                                        <p:strVal val="visible"/>
                                      </p:to>
                                    </p:set>
                                    <p:anim calcmode="lin" valueType="num">
                                      <p:cBhvr>
                                        <p:cTn id="49" dur="500" fill="hold"/>
                                        <p:tgtEl>
                                          <p:spTgt spid="2037766"/>
                                        </p:tgtEl>
                                        <p:attrNameLst>
                                          <p:attrName>ppt_w</p:attrName>
                                        </p:attrNameLst>
                                      </p:cBhvr>
                                      <p:tavLst>
                                        <p:tav tm="0">
                                          <p:val>
                                            <p:fltVal val="0"/>
                                          </p:val>
                                        </p:tav>
                                        <p:tav tm="100000">
                                          <p:val>
                                            <p:strVal val="#ppt_w"/>
                                          </p:val>
                                        </p:tav>
                                      </p:tavLst>
                                    </p:anim>
                                    <p:anim calcmode="lin" valueType="num">
                                      <p:cBhvr>
                                        <p:cTn id="50" dur="500" fill="hold"/>
                                        <p:tgtEl>
                                          <p:spTgt spid="2037766"/>
                                        </p:tgtEl>
                                        <p:attrNameLst>
                                          <p:attrName>ppt_h</p:attrName>
                                        </p:attrNameLst>
                                      </p:cBhvr>
                                      <p:tavLst>
                                        <p:tav tm="0">
                                          <p:val>
                                            <p:fltVal val="0"/>
                                          </p:val>
                                        </p:tav>
                                        <p:tav tm="100000">
                                          <p:val>
                                            <p:strVal val="#ppt_h"/>
                                          </p:val>
                                        </p:tav>
                                      </p:tavLst>
                                    </p:anim>
                                    <p:anim calcmode="lin" valueType="num">
                                      <p:cBhvr>
                                        <p:cTn id="51" dur="500" fill="hold"/>
                                        <p:tgtEl>
                                          <p:spTgt spid="2037766"/>
                                        </p:tgtEl>
                                        <p:attrNameLst>
                                          <p:attrName>style.rotation</p:attrName>
                                        </p:attrNameLst>
                                      </p:cBhvr>
                                      <p:tavLst>
                                        <p:tav tm="0">
                                          <p:val>
                                            <p:fltVal val="360"/>
                                          </p:val>
                                        </p:tav>
                                        <p:tav tm="100000">
                                          <p:val>
                                            <p:fltVal val="0"/>
                                          </p:val>
                                        </p:tav>
                                      </p:tavLst>
                                    </p:anim>
                                    <p:animEffect transition="in" filter="fade">
                                      <p:cBhvr>
                                        <p:cTn id="52" dur="500"/>
                                        <p:tgtEl>
                                          <p:spTgt spid="203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lstStyle/>
          <a:p>
            <a:r>
              <a:rPr lang="en-US" sz="3200" dirty="0" smtClean="0"/>
              <a:t>Supernova Hubble Diagram</a:t>
            </a:r>
            <a:endParaRPr lang="en-US" sz="3200" dirty="0"/>
          </a:p>
        </p:txBody>
      </p:sp>
      <p:sp>
        <p:nvSpPr>
          <p:cNvPr id="3" name="Text Placeholder 2"/>
          <p:cNvSpPr>
            <a:spLocks noGrp="1"/>
          </p:cNvSpPr>
          <p:nvPr>
            <p:ph type="body" sz="quarter" idx="10"/>
          </p:nvPr>
        </p:nvSpPr>
        <p:spPr/>
        <p:txBody>
          <a:bodyPr/>
          <a:lstStyle/>
          <a:p>
            <a:endParaRPr lang="en-US"/>
          </a:p>
        </p:txBody>
      </p:sp>
      <p:pic>
        <p:nvPicPr>
          <p:cNvPr id="4" name="Picture 3" descr="snls-hubble-diagram.pdf"/>
          <p:cNvPicPr>
            <a:picLocks noChangeAspect="1"/>
          </p:cNvPicPr>
          <p:nvPr/>
        </p:nvPicPr>
        <p:blipFill>
          <a:blip r:embed="rId2"/>
          <a:stretch>
            <a:fillRect/>
          </a:stretch>
        </p:blipFill>
        <p:spPr>
          <a:xfrm>
            <a:off x="1143000" y="1107149"/>
            <a:ext cx="6932744" cy="4912651"/>
          </a:xfrm>
          <a:prstGeom prst="rect">
            <a:avLst/>
          </a:prstGeom>
        </p:spPr>
      </p:pic>
      <p:sp>
        <p:nvSpPr>
          <p:cNvPr id="5" name="TextBox 4"/>
          <p:cNvSpPr txBox="1"/>
          <p:nvPr/>
        </p:nvSpPr>
        <p:spPr>
          <a:xfrm>
            <a:off x="6766895" y="6172200"/>
            <a:ext cx="1386505" cy="369332"/>
          </a:xfrm>
          <a:prstGeom prst="rect">
            <a:avLst/>
          </a:prstGeom>
          <a:noFill/>
        </p:spPr>
        <p:txBody>
          <a:bodyPr wrap="none" rtlCol="0">
            <a:spAutoFit/>
          </a:bodyPr>
          <a:lstStyle/>
          <a:p>
            <a:r>
              <a:rPr lang="en-US" dirty="0" smtClean="0">
                <a:solidFill>
                  <a:srgbClr val="12FF29"/>
                </a:solidFill>
              </a:rPr>
              <a:t>Conley, </a:t>
            </a:r>
            <a:r>
              <a:rPr lang="en-US" dirty="0" err="1" smtClean="0">
                <a:solidFill>
                  <a:srgbClr val="12FF29"/>
                </a:solidFill>
              </a:rPr>
              <a:t>etal</a:t>
            </a:r>
            <a:endParaRPr lang="en-US" dirty="0">
              <a:solidFill>
                <a:srgbClr val="12FF29"/>
              </a:solidFill>
            </a:endParaRPr>
          </a:p>
        </p:txBody>
      </p:sp>
      <p:sp>
        <p:nvSpPr>
          <p:cNvPr id="6" name="TextBox 5"/>
          <p:cNvSpPr txBox="1"/>
          <p:nvPr/>
        </p:nvSpPr>
        <p:spPr>
          <a:xfrm>
            <a:off x="5181600" y="3429000"/>
            <a:ext cx="2045301" cy="646331"/>
          </a:xfrm>
          <a:prstGeom prst="rect">
            <a:avLst/>
          </a:prstGeom>
          <a:noFill/>
        </p:spPr>
        <p:txBody>
          <a:bodyPr wrap="none" rtlCol="0">
            <a:spAutoFit/>
          </a:bodyPr>
          <a:lstStyle/>
          <a:p>
            <a:r>
              <a:rPr lang="en-US" dirty="0" smtClean="0"/>
              <a:t>Today: hundreds</a:t>
            </a:r>
          </a:p>
          <a:p>
            <a:r>
              <a:rPr lang="en-US" dirty="0" smtClean="0"/>
              <a:t>Future: thousands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betou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877" y="0"/>
            <a:ext cx="9705473" cy="6858000"/>
          </a:xfrm>
          <a:prstGeom prst="rect">
            <a:avLst/>
          </a:prstGeom>
        </p:spPr>
      </p:pic>
    </p:spTree>
    <p:extLst>
      <p:ext uri="{BB962C8B-B14F-4D97-AF65-F5344CB8AC3E}">
        <p14:creationId xmlns:p14="http://schemas.microsoft.com/office/powerpoint/2010/main" val="25790350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90600"/>
          </a:xfrm>
        </p:spPr>
        <p:txBody>
          <a:bodyPr/>
          <a:lstStyle/>
          <a:p>
            <a:r>
              <a:rPr lang="en-US" dirty="0" smtClean="0"/>
              <a:t>Photometric SN Cosmology</a:t>
            </a:r>
            <a:endParaRPr lang="en-US" dirty="0"/>
          </a:p>
        </p:txBody>
      </p:sp>
      <p:sp>
        <p:nvSpPr>
          <p:cNvPr id="3" name="Text Placeholder 2"/>
          <p:cNvSpPr>
            <a:spLocks noGrp="1"/>
          </p:cNvSpPr>
          <p:nvPr>
            <p:ph type="body" sz="quarter" idx="10"/>
          </p:nvPr>
        </p:nvSpPr>
        <p:spPr>
          <a:xfrm>
            <a:off x="152400" y="1295400"/>
            <a:ext cx="2971800" cy="2895600"/>
          </a:xfrm>
        </p:spPr>
        <p:txBody>
          <a:bodyPr/>
          <a:lstStyle/>
          <a:p>
            <a:r>
              <a:rPr lang="en-US" sz="2400" dirty="0" smtClean="0">
                <a:solidFill>
                  <a:srgbClr val="FFFF00"/>
                </a:solidFill>
              </a:rPr>
              <a:t>Hubble diagram of SDSS </a:t>
            </a:r>
            <a:r>
              <a:rPr lang="en-US" sz="2400" dirty="0" err="1" smtClean="0">
                <a:solidFill>
                  <a:srgbClr val="FFFF00"/>
                </a:solidFill>
              </a:rPr>
              <a:t>SNe</a:t>
            </a:r>
            <a:r>
              <a:rPr lang="en-US" sz="2400" dirty="0" smtClean="0">
                <a:solidFill>
                  <a:srgbClr val="FFFF00"/>
                </a:solidFill>
              </a:rPr>
              <a:t> </a:t>
            </a:r>
            <a:r>
              <a:rPr lang="en-US" sz="2400" dirty="0" err="1" smtClean="0">
                <a:solidFill>
                  <a:srgbClr val="FFFF00"/>
                </a:solidFill>
              </a:rPr>
              <a:t>Ia</a:t>
            </a:r>
            <a:r>
              <a:rPr lang="en-US" sz="2400" dirty="0" smtClean="0">
                <a:solidFill>
                  <a:srgbClr val="FFFF00"/>
                </a:solidFill>
              </a:rPr>
              <a:t>: spectroscopic plus those classified </a:t>
            </a:r>
            <a:r>
              <a:rPr lang="en-US" sz="2400" dirty="0" err="1" smtClean="0">
                <a:solidFill>
                  <a:srgbClr val="FFFF00"/>
                </a:solidFill>
              </a:rPr>
              <a:t>photometrically</a:t>
            </a:r>
            <a:r>
              <a:rPr lang="en-US" sz="2400" dirty="0" smtClean="0">
                <a:solidFill>
                  <a:srgbClr val="FFFF00"/>
                </a:solidFill>
              </a:rPr>
              <a:t> that have host-galaxy </a:t>
            </a:r>
            <a:r>
              <a:rPr lang="en-US" sz="2400" dirty="0" err="1" smtClean="0">
                <a:solidFill>
                  <a:srgbClr val="FFFF00"/>
                </a:solidFill>
              </a:rPr>
              <a:t>redshifts</a:t>
            </a:r>
            <a:r>
              <a:rPr lang="en-US" sz="2400" dirty="0" smtClean="0">
                <a:solidFill>
                  <a:srgbClr val="FFFF00"/>
                </a:solidFill>
              </a:rPr>
              <a:t> </a:t>
            </a:r>
          </a:p>
          <a:p>
            <a:r>
              <a:rPr lang="en-US" sz="2400" dirty="0" smtClean="0">
                <a:solidFill>
                  <a:srgbClr val="FFFF00"/>
                </a:solidFill>
              </a:rPr>
              <a:t>DES, LSST </a:t>
            </a:r>
            <a:r>
              <a:rPr lang="en-US" sz="2400" dirty="0" smtClean="0">
                <a:solidFill>
                  <a:srgbClr val="FFFF00"/>
                </a:solidFill>
              </a:rPr>
              <a:t>will have </a:t>
            </a:r>
            <a:r>
              <a:rPr lang="en-US" sz="2400" dirty="0" smtClean="0">
                <a:solidFill>
                  <a:srgbClr val="FFFF00"/>
                </a:solidFill>
              </a:rPr>
              <a:t>thousands of SN light curves, </a:t>
            </a:r>
            <a:r>
              <a:rPr lang="en-US" sz="2400" dirty="0" smtClean="0">
                <a:solidFill>
                  <a:srgbClr val="FFFF00"/>
                </a:solidFill>
              </a:rPr>
              <a:t>SN </a:t>
            </a:r>
            <a:r>
              <a:rPr lang="en-US" sz="2400" dirty="0" smtClean="0">
                <a:solidFill>
                  <a:srgbClr val="FFFF00"/>
                </a:solidFill>
              </a:rPr>
              <a:t>spectra for </a:t>
            </a:r>
            <a:r>
              <a:rPr lang="en-US" sz="2400" dirty="0" smtClean="0">
                <a:solidFill>
                  <a:srgbClr val="FFFF00"/>
                </a:solidFill>
              </a:rPr>
              <a:t>only a </a:t>
            </a:r>
            <a:r>
              <a:rPr lang="en-US" sz="2400" dirty="0" smtClean="0">
                <a:solidFill>
                  <a:srgbClr val="FFFF00"/>
                </a:solidFill>
              </a:rPr>
              <a:t>subsample</a:t>
            </a:r>
          </a:p>
          <a:p>
            <a:endParaRPr lang="en-US" sz="2400" dirty="0" smtClean="0"/>
          </a:p>
          <a:p>
            <a:pPr>
              <a:buNone/>
            </a:pPr>
            <a:endParaRPr lang="en-US" sz="2400" dirty="0"/>
          </a:p>
        </p:txBody>
      </p:sp>
      <p:pic>
        <p:nvPicPr>
          <p:cNvPr id="6" name="Picture 5" descr="campbell.png"/>
          <p:cNvPicPr>
            <a:picLocks noChangeAspect="1"/>
          </p:cNvPicPr>
          <p:nvPr/>
        </p:nvPicPr>
        <p:blipFill>
          <a:blip r:embed="rId2"/>
          <a:stretch>
            <a:fillRect/>
          </a:stretch>
        </p:blipFill>
        <p:spPr>
          <a:xfrm>
            <a:off x="3352800" y="1132692"/>
            <a:ext cx="5731977" cy="5344307"/>
          </a:xfrm>
          <a:prstGeom prst="rect">
            <a:avLst/>
          </a:prstGeom>
        </p:spPr>
      </p:pic>
      <p:sp>
        <p:nvSpPr>
          <p:cNvPr id="5" name="TextBox 4"/>
          <p:cNvSpPr txBox="1"/>
          <p:nvPr/>
        </p:nvSpPr>
        <p:spPr>
          <a:xfrm>
            <a:off x="5350232" y="6477000"/>
            <a:ext cx="1660168" cy="369332"/>
          </a:xfrm>
          <a:prstGeom prst="rect">
            <a:avLst/>
          </a:prstGeom>
          <a:noFill/>
        </p:spPr>
        <p:txBody>
          <a:bodyPr wrap="none" rtlCol="0">
            <a:spAutoFit/>
          </a:bodyPr>
          <a:lstStyle/>
          <a:p>
            <a:r>
              <a:rPr lang="en-US" dirty="0" smtClean="0">
                <a:solidFill>
                  <a:srgbClr val="12FF29"/>
                </a:solidFill>
              </a:rPr>
              <a:t>Campbell, </a:t>
            </a:r>
            <a:r>
              <a:rPr lang="en-US" dirty="0" err="1" smtClean="0">
                <a:solidFill>
                  <a:srgbClr val="12FF29"/>
                </a:solidFill>
              </a:rPr>
              <a:t>etal</a:t>
            </a:r>
            <a:endParaRPr lang="en-US" dirty="0">
              <a:solidFill>
                <a:srgbClr val="12FF29"/>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2"/>
          <p:cNvSpPr>
            <a:spLocks noGrp="1" noChangeArrowheads="1"/>
          </p:cNvSpPr>
          <p:nvPr>
            <p:ph type="ctrTitle"/>
          </p:nvPr>
        </p:nvSpPr>
        <p:spPr>
          <a:xfrm>
            <a:off x="685800" y="0"/>
            <a:ext cx="7772400" cy="1143000"/>
          </a:xfrm>
        </p:spPr>
        <p:txBody>
          <a:bodyPr/>
          <a:lstStyle/>
          <a:p>
            <a:pPr eaLnBrk="1" hangingPunct="1"/>
            <a:r>
              <a:rPr lang="en-US" sz="4000" dirty="0">
                <a:latin typeface="Arial"/>
                <a:ea typeface="ＭＳ Ｐゴシック" pitchFamily="-109" charset="-128"/>
                <a:cs typeface="Arial"/>
              </a:rPr>
              <a:t>Photometric </a:t>
            </a:r>
            <a:r>
              <a:rPr lang="en-US" sz="4000" dirty="0" err="1">
                <a:latin typeface="Arial"/>
                <a:ea typeface="ＭＳ Ｐゴシック" pitchFamily="-109" charset="-128"/>
                <a:cs typeface="Arial"/>
              </a:rPr>
              <a:t>Redshifts</a:t>
            </a:r>
            <a:endParaRPr lang="en-US" sz="4000" dirty="0">
              <a:latin typeface="Arial"/>
              <a:ea typeface="ＭＳ Ｐゴシック" pitchFamily="-109" charset="-128"/>
              <a:cs typeface="Arial"/>
            </a:endParaRPr>
          </a:p>
        </p:txBody>
      </p:sp>
      <p:sp>
        <p:nvSpPr>
          <p:cNvPr id="9" name="Text Placeholder 8"/>
          <p:cNvSpPr>
            <a:spLocks noGrp="1"/>
          </p:cNvSpPr>
          <p:nvPr>
            <p:ph type="body" sz="quarter" idx="10"/>
          </p:nvPr>
        </p:nvSpPr>
        <p:spPr/>
        <p:txBody>
          <a:bodyPr/>
          <a:lstStyle/>
          <a:p>
            <a:endParaRPr lang="en-US"/>
          </a:p>
        </p:txBody>
      </p:sp>
      <p:sp>
        <p:nvSpPr>
          <p:cNvPr id="617474" name="Slide Number Placeholder 5"/>
          <p:cNvSpPr>
            <a:spLocks noGrp="1"/>
          </p:cNvSpPr>
          <p:nvPr>
            <p:ph type="sldNum" sz="quarter" idx="4294967295"/>
          </p:nvPr>
        </p:nvSpPr>
        <p:spPr>
          <a:xfrm>
            <a:off x="7010400" y="6305550"/>
            <a:ext cx="2133600" cy="476250"/>
          </a:xfrm>
          <a:prstGeom prst="rect">
            <a:avLst/>
          </a:prstGeom>
          <a:noFill/>
        </p:spPr>
        <p:txBody>
          <a:bodyPr/>
          <a:lstStyle/>
          <a:p>
            <a:endParaRPr lang="en-US" dirty="0" smtClean="0">
              <a:solidFill>
                <a:srgbClr val="000000"/>
              </a:solidFill>
              <a:latin typeface="Arial" pitchFamily="-109" charset="0"/>
              <a:ea typeface="Arial" pitchFamily="-109" charset="0"/>
              <a:cs typeface="Arial" pitchFamily="-109" charset="0"/>
              <a:sym typeface="Arial" pitchFamily="-109" charset="0"/>
            </a:endParaRPr>
          </a:p>
          <a:p>
            <a:fld id="{335135C6-2A5F-2041-9D6B-95181B7550EF}" type="slidenum">
              <a:rPr lang="en-US" sz="1200" smtClean="0">
                <a:solidFill>
                  <a:srgbClr val="000000"/>
                </a:solidFill>
                <a:latin typeface="Arial" pitchFamily="-109" charset="0"/>
                <a:ea typeface="Arial" pitchFamily="-109" charset="0"/>
                <a:cs typeface="Arial" pitchFamily="-109" charset="0"/>
                <a:sym typeface="Arial" pitchFamily="-109" charset="0"/>
              </a:rPr>
              <a:pPr/>
              <a:t>34</a:t>
            </a:fld>
            <a:endParaRPr lang="en-US" dirty="0" smtClean="0">
              <a:solidFill>
                <a:srgbClr val="000000"/>
              </a:solidFill>
              <a:latin typeface="Arial" pitchFamily="-109" charset="0"/>
              <a:ea typeface="Arial" pitchFamily="-109" charset="0"/>
              <a:cs typeface="Arial" pitchFamily="-109" charset="0"/>
              <a:sym typeface="Arial" pitchFamily="-109" charset="0"/>
            </a:endParaRPr>
          </a:p>
        </p:txBody>
      </p:sp>
      <p:sp>
        <p:nvSpPr>
          <p:cNvPr id="617477" name="Text Box 4"/>
          <p:cNvSpPr txBox="1">
            <a:spLocks noChangeArrowheads="1"/>
          </p:cNvSpPr>
          <p:nvPr/>
        </p:nvSpPr>
        <p:spPr bwMode="auto">
          <a:xfrm>
            <a:off x="304800" y="1219200"/>
            <a:ext cx="3886200" cy="5324516"/>
          </a:xfrm>
          <a:prstGeom prst="rect">
            <a:avLst/>
          </a:prstGeom>
          <a:noFill/>
          <a:ln w="9525">
            <a:noFill/>
            <a:miter lim="800000"/>
            <a:headEnd/>
            <a:tailEnd/>
          </a:ln>
        </p:spPr>
        <p:txBody>
          <a:bodyPr lIns="91420" tIns="45711" rIns="91420" bIns="45711">
            <a:prstTxWarp prst="textNoShape">
              <a:avLst/>
            </a:prstTxWarp>
            <a:spAutoFit/>
          </a:bodyPr>
          <a:lstStyle/>
          <a:p>
            <a:r>
              <a:rPr lang="en-US" sz="2000" dirty="0">
                <a:solidFill>
                  <a:srgbClr val="FFFFFF"/>
                </a:solidFill>
                <a:latin typeface="Times New Roman" pitchFamily="-109" charset="0"/>
              </a:rPr>
              <a:t>• </a:t>
            </a:r>
            <a:r>
              <a:rPr lang="en-US" sz="2000" dirty="0">
                <a:solidFill>
                  <a:srgbClr val="FFFFFF"/>
                </a:solidFill>
              </a:rPr>
              <a:t>Measure relative flux in  </a:t>
            </a:r>
          </a:p>
          <a:p>
            <a:r>
              <a:rPr lang="en-US" sz="2000" dirty="0">
                <a:solidFill>
                  <a:srgbClr val="FFFFFF"/>
                </a:solidFill>
              </a:rPr>
              <a:t>   multiple </a:t>
            </a:r>
            <a:r>
              <a:rPr lang="en-US" sz="2000" dirty="0" smtClean="0">
                <a:solidFill>
                  <a:srgbClr val="FFFFFF"/>
                </a:solidFill>
              </a:rPr>
              <a:t>filters</a:t>
            </a:r>
            <a:endParaRPr lang="en-US" sz="2000" dirty="0">
              <a:solidFill>
                <a:srgbClr val="FFFFFF"/>
              </a:solidFill>
            </a:endParaRPr>
          </a:p>
          <a:p>
            <a:endParaRPr lang="en-US" sz="2000" dirty="0">
              <a:solidFill>
                <a:srgbClr val="FFFFFF"/>
              </a:solidFill>
            </a:endParaRPr>
          </a:p>
          <a:p>
            <a:r>
              <a:rPr lang="en-US" sz="2000" dirty="0">
                <a:solidFill>
                  <a:srgbClr val="FFFFFF"/>
                </a:solidFill>
              </a:rPr>
              <a:t>• Estimate individual galaxy  </a:t>
            </a:r>
          </a:p>
          <a:p>
            <a:r>
              <a:rPr lang="en-US" sz="2000" dirty="0">
                <a:solidFill>
                  <a:srgbClr val="FFFFFF"/>
                </a:solidFill>
              </a:rPr>
              <a:t>   </a:t>
            </a:r>
            <a:r>
              <a:rPr lang="en-US" sz="2000" dirty="0" err="1">
                <a:solidFill>
                  <a:srgbClr val="FFFFFF"/>
                </a:solidFill>
              </a:rPr>
              <a:t>redshifts</a:t>
            </a:r>
            <a:r>
              <a:rPr lang="en-US" sz="2000" dirty="0">
                <a:solidFill>
                  <a:srgbClr val="FFFFFF"/>
                </a:solidFill>
              </a:rPr>
              <a:t> with accuracy </a:t>
            </a:r>
          </a:p>
          <a:p>
            <a:r>
              <a:rPr lang="en-US" sz="2000" dirty="0">
                <a:solidFill>
                  <a:srgbClr val="FFFFFF"/>
                </a:solidFill>
              </a:rPr>
              <a:t>   </a:t>
            </a:r>
            <a:r>
              <a:rPr lang="en-US" sz="2000" dirty="0" err="1">
                <a:solidFill>
                  <a:srgbClr val="FFFFFF"/>
                </a:solidFill>
                <a:sym typeface="Symbol" pitchFamily="-109" charset="2"/>
              </a:rPr>
              <a:t></a:t>
            </a:r>
            <a:r>
              <a:rPr lang="en-US" sz="2000" dirty="0" err="1">
                <a:solidFill>
                  <a:srgbClr val="FFFFFF"/>
                </a:solidFill>
              </a:rPr>
              <a:t>(z</a:t>
            </a:r>
            <a:r>
              <a:rPr lang="en-US" sz="2000" dirty="0">
                <a:solidFill>
                  <a:srgbClr val="FFFFFF"/>
                </a:solidFill>
              </a:rPr>
              <a:t>) &lt; 0.1 (~0.02 for clusters)</a:t>
            </a:r>
          </a:p>
          <a:p>
            <a:endParaRPr lang="en-US" sz="2000" dirty="0">
              <a:solidFill>
                <a:srgbClr val="FFFFFF"/>
              </a:solidFill>
            </a:endParaRPr>
          </a:p>
          <a:p>
            <a:r>
              <a:rPr lang="en-US" sz="2000" dirty="0">
                <a:solidFill>
                  <a:srgbClr val="FFFFFF"/>
                </a:solidFill>
              </a:rPr>
              <a:t>• Precision is sufficient </a:t>
            </a:r>
          </a:p>
          <a:p>
            <a:r>
              <a:rPr lang="en-US" sz="2000" dirty="0">
                <a:solidFill>
                  <a:srgbClr val="FFFFFF"/>
                </a:solidFill>
              </a:rPr>
              <a:t>   for Dark Energy probes,  </a:t>
            </a:r>
          </a:p>
          <a:p>
            <a:r>
              <a:rPr lang="en-US" sz="2000" dirty="0">
                <a:solidFill>
                  <a:srgbClr val="FFFFFF"/>
                </a:solidFill>
              </a:rPr>
              <a:t>   </a:t>
            </a:r>
            <a:r>
              <a:rPr lang="en-US" sz="2000" i="1" dirty="0">
                <a:solidFill>
                  <a:srgbClr val="FFFFFF"/>
                </a:solidFill>
              </a:rPr>
              <a:t>provided</a:t>
            </a:r>
            <a:r>
              <a:rPr lang="en-US" sz="2000" dirty="0">
                <a:solidFill>
                  <a:srgbClr val="FFFFFF"/>
                </a:solidFill>
              </a:rPr>
              <a:t> </a:t>
            </a:r>
            <a:r>
              <a:rPr lang="en-US" sz="2000" dirty="0" smtClean="0">
                <a:solidFill>
                  <a:srgbClr val="FFFFFF"/>
                </a:solidFill>
              </a:rPr>
              <a:t>z-error </a:t>
            </a:r>
            <a:r>
              <a:rPr lang="en-US" sz="2000" dirty="0">
                <a:solidFill>
                  <a:srgbClr val="FFFFFF"/>
                </a:solidFill>
              </a:rPr>
              <a:t>distributions </a:t>
            </a:r>
          </a:p>
          <a:p>
            <a:r>
              <a:rPr lang="en-US" sz="2000" dirty="0">
                <a:solidFill>
                  <a:srgbClr val="FFFFFF"/>
                </a:solidFill>
              </a:rPr>
              <a:t>   well measured</a:t>
            </a:r>
            <a:r>
              <a:rPr lang="en-US" sz="2000" dirty="0" smtClean="0">
                <a:solidFill>
                  <a:srgbClr val="FFFFFF"/>
                </a:solidFill>
              </a:rPr>
              <a:t>.</a:t>
            </a:r>
          </a:p>
          <a:p>
            <a:endParaRPr lang="en-US" sz="2000" dirty="0" smtClean="0">
              <a:solidFill>
                <a:srgbClr val="FFFFFF"/>
              </a:solidFill>
            </a:endParaRPr>
          </a:p>
          <a:p>
            <a:pPr>
              <a:buFont typeface="Arial"/>
              <a:buChar char="•"/>
            </a:pPr>
            <a:r>
              <a:rPr lang="en-US" sz="2000" dirty="0" smtClean="0">
                <a:solidFill>
                  <a:srgbClr val="FFFFFF"/>
                </a:solidFill>
              </a:rPr>
              <a:t> </a:t>
            </a:r>
            <a:r>
              <a:rPr lang="en-US" sz="2000" dirty="0" smtClean="0">
                <a:solidFill>
                  <a:srgbClr val="FFFF00"/>
                </a:solidFill>
              </a:rPr>
              <a:t>Challenge: </a:t>
            </a:r>
            <a:r>
              <a:rPr lang="en-US" sz="2000" dirty="0" smtClean="0">
                <a:solidFill>
                  <a:srgbClr val="FFFFFF"/>
                </a:solidFill>
              </a:rPr>
              <a:t>spectroscopic </a:t>
            </a:r>
          </a:p>
          <a:p>
            <a:r>
              <a:rPr lang="en-US" sz="2000" dirty="0" smtClean="0">
                <a:solidFill>
                  <a:srgbClr val="FFFFFF"/>
                </a:solidFill>
              </a:rPr>
              <a:t>   training &amp; validation sets to  </a:t>
            </a:r>
          </a:p>
          <a:p>
            <a:r>
              <a:rPr lang="en-US" sz="2000" dirty="0" smtClean="0">
                <a:solidFill>
                  <a:srgbClr val="FFFFFF"/>
                </a:solidFill>
              </a:rPr>
              <a:t>   flux limit of imaging </a:t>
            </a:r>
            <a:r>
              <a:rPr lang="en-US" sz="2000" dirty="0" smtClean="0">
                <a:solidFill>
                  <a:srgbClr val="FFFFFF"/>
                </a:solidFill>
              </a:rPr>
              <a:t>surveys   </a:t>
            </a:r>
            <a:endParaRPr lang="en-US" sz="2000" dirty="0" smtClean="0">
              <a:solidFill>
                <a:srgbClr val="FFFFFF"/>
              </a:solidFill>
            </a:endParaRPr>
          </a:p>
          <a:p>
            <a:r>
              <a:rPr lang="en-US" sz="2000" dirty="0" smtClean="0">
                <a:solidFill>
                  <a:srgbClr val="FFFFFF"/>
                </a:solidFill>
              </a:rPr>
              <a:t>   (24</a:t>
            </a:r>
            <a:r>
              <a:rPr lang="en-US" sz="2000" baseline="30000" dirty="0" smtClean="0">
                <a:solidFill>
                  <a:srgbClr val="FFFFFF"/>
                </a:solidFill>
              </a:rPr>
              <a:t>th</a:t>
            </a:r>
            <a:r>
              <a:rPr lang="en-US" sz="2000" dirty="0" smtClean="0">
                <a:solidFill>
                  <a:srgbClr val="FFFFFF"/>
                </a:solidFill>
              </a:rPr>
              <a:t> mag DES, 25.5 LSST</a:t>
            </a:r>
            <a:r>
              <a:rPr lang="en-US" sz="2000" dirty="0" smtClean="0">
                <a:solidFill>
                  <a:srgbClr val="FFFFFF"/>
                </a:solidFill>
              </a:rPr>
              <a:t>) </a:t>
            </a:r>
          </a:p>
          <a:p>
            <a:r>
              <a:rPr lang="en-US" sz="2000" dirty="0">
                <a:solidFill>
                  <a:srgbClr val="FFFFFF"/>
                </a:solidFill>
              </a:rPr>
              <a:t> </a:t>
            </a:r>
            <a:r>
              <a:rPr lang="en-US" sz="2000" dirty="0" smtClean="0">
                <a:solidFill>
                  <a:srgbClr val="FFFFFF"/>
                </a:solidFill>
              </a:rPr>
              <a:t>  and/or cross-correlation</a:t>
            </a:r>
            <a:endParaRPr lang="en-US" sz="2000" dirty="0" smtClean="0">
              <a:solidFill>
                <a:srgbClr val="FFFFFF"/>
              </a:solidFill>
            </a:endParaRPr>
          </a:p>
        </p:txBody>
      </p:sp>
      <p:sp>
        <p:nvSpPr>
          <p:cNvPr id="617478" name="Text Box 5"/>
          <p:cNvSpPr txBox="1">
            <a:spLocks noChangeArrowheads="1"/>
          </p:cNvSpPr>
          <p:nvPr/>
        </p:nvSpPr>
        <p:spPr bwMode="auto">
          <a:xfrm>
            <a:off x="1524000" y="4953000"/>
            <a:ext cx="2667000" cy="646113"/>
          </a:xfrm>
          <a:prstGeom prst="rect">
            <a:avLst/>
          </a:prstGeom>
          <a:noFill/>
          <a:ln w="9525">
            <a:noFill/>
            <a:miter lim="800000"/>
            <a:headEnd/>
            <a:tailEnd/>
          </a:ln>
        </p:spPr>
        <p:txBody>
          <a:bodyPr lIns="91420" tIns="45711" rIns="91420" bIns="45711">
            <a:prstTxWarp prst="textNoShape">
              <a:avLst/>
            </a:prstTxWarp>
            <a:spAutoFit/>
          </a:bodyPr>
          <a:lstStyle/>
          <a:p>
            <a:pPr>
              <a:spcBef>
                <a:spcPct val="20000"/>
              </a:spcBef>
            </a:pPr>
            <a:endParaRPr lang="en-US"/>
          </a:p>
          <a:p>
            <a:endParaRPr lang="en-US"/>
          </a:p>
        </p:txBody>
      </p:sp>
      <p:pic>
        <p:nvPicPr>
          <p:cNvPr id="617479" name="Picture 6"/>
          <p:cNvPicPr>
            <a:picLocks noChangeAspect="1" noChangeArrowheads="1"/>
          </p:cNvPicPr>
          <p:nvPr/>
        </p:nvPicPr>
        <p:blipFill>
          <a:blip r:embed="rId3"/>
          <a:srcRect/>
          <a:stretch>
            <a:fillRect/>
          </a:stretch>
        </p:blipFill>
        <p:spPr bwMode="auto">
          <a:xfrm>
            <a:off x="4191000" y="1447800"/>
            <a:ext cx="4724400" cy="4724400"/>
          </a:xfrm>
          <a:prstGeom prst="rect">
            <a:avLst/>
          </a:prstGeom>
          <a:noFill/>
          <a:ln w="9525">
            <a:noFill/>
            <a:miter lim="800000"/>
            <a:headEnd/>
            <a:tailEnd/>
          </a:ln>
        </p:spPr>
      </p:pic>
      <p:sp>
        <p:nvSpPr>
          <p:cNvPr id="617480" name="Text Box 7"/>
          <p:cNvSpPr txBox="1">
            <a:spLocks/>
          </p:cNvSpPr>
          <p:nvPr/>
        </p:nvSpPr>
        <p:spPr bwMode="auto">
          <a:xfrm>
            <a:off x="5340350" y="1368425"/>
            <a:ext cx="2776538" cy="369888"/>
          </a:xfrm>
          <a:prstGeom prst="rect">
            <a:avLst/>
          </a:prstGeom>
          <a:noFill/>
          <a:ln w="12700">
            <a:noFill/>
            <a:miter lim="800000"/>
            <a:headEnd/>
            <a:tailEnd/>
          </a:ln>
        </p:spPr>
        <p:txBody>
          <a:bodyPr wrap="none" lIns="91420" tIns="45711" rIns="91420" bIns="45711">
            <a:prstTxWarp prst="textNoShape">
              <a:avLst/>
            </a:prstTxWarp>
            <a:spAutoFit/>
          </a:bodyPr>
          <a:lstStyle/>
          <a:p>
            <a:r>
              <a:rPr lang="en-US"/>
              <a:t>Elliptical galaxy spectrum</a:t>
            </a:r>
            <a:endParaRPr lang="en-US">
              <a:latin typeface="Times New Roman" pitchFamily="-109"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a:lstStyle/>
          <a:p>
            <a:r>
              <a:rPr lang="en-US" dirty="0" smtClean="0"/>
              <a:t>Dark Energy Surveys</a:t>
            </a:r>
            <a:endParaRPr lang="en-US" dirty="0"/>
          </a:p>
        </p:txBody>
      </p:sp>
      <p:sp>
        <p:nvSpPr>
          <p:cNvPr id="3" name="Text Placeholder 2"/>
          <p:cNvSpPr>
            <a:spLocks noGrp="1"/>
          </p:cNvSpPr>
          <p:nvPr>
            <p:ph type="body" sz="quarter" idx="10"/>
          </p:nvPr>
        </p:nvSpPr>
        <p:spPr>
          <a:xfrm>
            <a:off x="457200" y="914400"/>
            <a:ext cx="8686800" cy="3657600"/>
          </a:xfrm>
        </p:spPr>
        <p:txBody>
          <a:bodyPr/>
          <a:lstStyle/>
          <a:p>
            <a:r>
              <a:rPr lang="en-US" sz="2800" dirty="0" smtClean="0">
                <a:solidFill>
                  <a:srgbClr val="FFFF00"/>
                </a:solidFill>
              </a:rPr>
              <a:t>Spectroscopic:</a:t>
            </a:r>
          </a:p>
          <a:p>
            <a:pPr lvl="1"/>
            <a:r>
              <a:rPr lang="en-US" sz="2400" dirty="0" smtClean="0"/>
              <a:t>BOSS/SDSS-III (2009-14): </a:t>
            </a:r>
          </a:p>
          <a:p>
            <a:pPr lvl="2"/>
            <a:r>
              <a:rPr lang="en-US" sz="2000" dirty="0" smtClean="0"/>
              <a:t>SDSS 2.5m: 1.5M </a:t>
            </a:r>
            <a:r>
              <a:rPr lang="en-US" sz="2000" dirty="0" err="1" smtClean="0"/>
              <a:t>LRGs</a:t>
            </a:r>
            <a:r>
              <a:rPr lang="en-US" sz="2000" dirty="0" smtClean="0"/>
              <a:t> to </a:t>
            </a:r>
            <a:r>
              <a:rPr lang="en-US" sz="2000" dirty="0" err="1" smtClean="0"/>
              <a:t>z</a:t>
            </a:r>
            <a:r>
              <a:rPr lang="en-US" sz="2000" dirty="0" smtClean="0"/>
              <a:t>&lt;0.7, 150,000 </a:t>
            </a:r>
            <a:r>
              <a:rPr lang="en-US" sz="2000" dirty="0" err="1" smtClean="0"/>
              <a:t>QSOs</a:t>
            </a:r>
            <a:r>
              <a:rPr lang="en-US" sz="2000" dirty="0" smtClean="0"/>
              <a:t> for </a:t>
            </a:r>
            <a:r>
              <a:rPr lang="en-US" sz="2000" dirty="0" err="1" smtClean="0"/>
              <a:t>Lya</a:t>
            </a:r>
            <a:r>
              <a:rPr lang="en-US" sz="2000" dirty="0" smtClean="0"/>
              <a:t> at </a:t>
            </a:r>
            <a:r>
              <a:rPr lang="en-US" sz="2000" dirty="0" err="1" smtClean="0"/>
              <a:t>z</a:t>
            </a:r>
            <a:r>
              <a:rPr lang="en-US" sz="2000" dirty="0" smtClean="0"/>
              <a:t>=2.5 for BAO </a:t>
            </a:r>
          </a:p>
          <a:p>
            <a:pPr lvl="1"/>
            <a:r>
              <a:rPr lang="en-US" sz="2400" dirty="0" err="1" smtClean="0"/>
              <a:t>WiggleZ</a:t>
            </a:r>
            <a:r>
              <a:rPr lang="en-US" sz="2400" dirty="0" smtClean="0"/>
              <a:t>, 2dFGRS (completed):</a:t>
            </a:r>
          </a:p>
          <a:p>
            <a:pPr lvl="2"/>
            <a:r>
              <a:rPr lang="en-US" sz="1800" dirty="0" smtClean="0"/>
              <a:t>AAO 4m</a:t>
            </a:r>
          </a:p>
          <a:p>
            <a:pPr lvl="1"/>
            <a:r>
              <a:rPr lang="en-US" sz="2400" dirty="0" smtClean="0"/>
              <a:t>Future: </a:t>
            </a:r>
            <a:r>
              <a:rPr lang="en-US" sz="2400" dirty="0" err="1" smtClean="0"/>
              <a:t>eBOSS</a:t>
            </a:r>
            <a:r>
              <a:rPr lang="en-US" sz="2400" dirty="0" smtClean="0"/>
              <a:t> (SDSS-IV), HETDEX (HET), PFS (Subaru), DESI (</a:t>
            </a:r>
            <a:r>
              <a:rPr lang="en-US" sz="2400" dirty="0" err="1" smtClean="0"/>
              <a:t>Kitt</a:t>
            </a:r>
            <a:r>
              <a:rPr lang="en-US" sz="2400" dirty="0" smtClean="0"/>
              <a:t> Peak 4m), 4MOST (ESO 4m),…</a:t>
            </a:r>
          </a:p>
          <a:p>
            <a:r>
              <a:rPr lang="en-US" sz="2800" dirty="0" smtClean="0">
                <a:solidFill>
                  <a:srgbClr val="FFFF00"/>
                </a:solidFill>
              </a:rPr>
              <a:t>Photometric:</a:t>
            </a:r>
          </a:p>
          <a:p>
            <a:pPr lvl="1"/>
            <a:r>
              <a:rPr lang="en-US" sz="2400" dirty="0" err="1" smtClean="0"/>
              <a:t>PanSTARRS</a:t>
            </a:r>
            <a:r>
              <a:rPr lang="en-US" sz="2400" dirty="0" smtClean="0"/>
              <a:t> (1.8m), DES (4m), HSC (8m), KIDS (2.6m)</a:t>
            </a:r>
            <a:endParaRPr lang="en-US" sz="2400" u="sng" dirty="0" smtClean="0"/>
          </a:p>
          <a:p>
            <a:pPr lvl="1"/>
            <a:r>
              <a:rPr lang="en-US" sz="2400" dirty="0" smtClean="0"/>
              <a:t>Future: LSST (8.4m)</a:t>
            </a:r>
          </a:p>
          <a:p>
            <a:r>
              <a:rPr lang="en-US" sz="2800" dirty="0" smtClean="0">
                <a:solidFill>
                  <a:srgbClr val="FFFF00"/>
                </a:solidFill>
              </a:rPr>
              <a:t>Both:</a:t>
            </a:r>
          </a:p>
          <a:p>
            <a:pPr lvl="1"/>
            <a:r>
              <a:rPr lang="en-US" sz="2400" dirty="0" smtClean="0"/>
              <a:t>Space: Euclid, WFIRST</a:t>
            </a:r>
          </a:p>
          <a:p>
            <a:endParaRPr lang="en-US" dirty="0"/>
          </a:p>
        </p:txBody>
      </p:sp>
      <p:sp>
        <p:nvSpPr>
          <p:cNvPr id="7" name="TextBox 6"/>
          <p:cNvSpPr txBox="1"/>
          <p:nvPr/>
        </p:nvSpPr>
        <p:spPr>
          <a:xfrm>
            <a:off x="6400800" y="5105400"/>
            <a:ext cx="2465740" cy="1661993"/>
          </a:xfrm>
          <a:prstGeom prst="rect">
            <a:avLst/>
          </a:prstGeom>
          <a:noFill/>
          <a:ln>
            <a:solidFill>
              <a:schemeClr val="bg1"/>
            </a:solidFill>
          </a:ln>
        </p:spPr>
        <p:txBody>
          <a:bodyPr wrap="square" rtlCol="0">
            <a:spAutoFit/>
          </a:bodyPr>
          <a:lstStyle/>
          <a:p>
            <a:pPr>
              <a:buFont typeface="Arial"/>
              <a:buChar char="•"/>
            </a:pPr>
            <a:r>
              <a:rPr lang="en-US" sz="2400" dirty="0" smtClean="0">
                <a:solidFill>
                  <a:srgbClr val="FFFFFF"/>
                </a:solidFill>
              </a:rPr>
              <a:t>X-ray: </a:t>
            </a:r>
          </a:p>
          <a:p>
            <a:pPr marL="455613" lvl="1">
              <a:buFont typeface="Arial"/>
              <a:buChar char="•"/>
            </a:pPr>
            <a:r>
              <a:rPr lang="en-US" dirty="0" smtClean="0">
                <a:solidFill>
                  <a:srgbClr val="FFFFFF"/>
                </a:solidFill>
              </a:rPr>
              <a:t>XMM, Chandra</a:t>
            </a:r>
          </a:p>
          <a:p>
            <a:pPr marL="455613" lvl="1">
              <a:buFont typeface="Arial"/>
              <a:buChar char="•"/>
            </a:pPr>
            <a:r>
              <a:rPr lang="en-US" dirty="0" err="1" smtClean="0">
                <a:solidFill>
                  <a:srgbClr val="FFFFFF"/>
                </a:solidFill>
              </a:rPr>
              <a:t>eROSITA</a:t>
            </a:r>
            <a:endParaRPr lang="en-US" dirty="0" smtClean="0">
              <a:solidFill>
                <a:srgbClr val="FFFFFF"/>
              </a:solidFill>
            </a:endParaRPr>
          </a:p>
          <a:p>
            <a:pPr>
              <a:buFont typeface="Arial"/>
              <a:buChar char="•"/>
            </a:pPr>
            <a:r>
              <a:rPr lang="en-US" sz="2400" dirty="0" smtClean="0">
                <a:solidFill>
                  <a:srgbClr val="FFFFFF"/>
                </a:solidFill>
              </a:rPr>
              <a:t>SZ:</a:t>
            </a:r>
          </a:p>
          <a:p>
            <a:pPr marL="455613" lvl="1">
              <a:buFont typeface="Arial"/>
              <a:buChar char="•"/>
            </a:pPr>
            <a:r>
              <a:rPr lang="en-US" dirty="0" smtClean="0">
                <a:solidFill>
                  <a:srgbClr val="FFFFFF"/>
                </a:solidFill>
              </a:rPr>
              <a:t>ACT,SPT, Planck</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depth-area-survey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0"/>
            <a:ext cx="7677978" cy="6858000"/>
          </a:xfrm>
          <a:prstGeom prst="rect">
            <a:avLst/>
          </a:prstGeom>
        </p:spPr>
      </p:pic>
      <p:sp>
        <p:nvSpPr>
          <p:cNvPr id="6" name="Freeform 5"/>
          <p:cNvSpPr/>
          <p:nvPr/>
        </p:nvSpPr>
        <p:spPr>
          <a:xfrm>
            <a:off x="4254500" y="1866900"/>
            <a:ext cx="711200" cy="306561"/>
          </a:xfrm>
          <a:custGeom>
            <a:avLst/>
            <a:gdLst>
              <a:gd name="connsiteX0" fmla="*/ 0 w 711200"/>
              <a:gd name="connsiteY0" fmla="*/ 0 h 306561"/>
              <a:gd name="connsiteX1" fmla="*/ 63500 w 711200"/>
              <a:gd name="connsiteY1" fmla="*/ 25400 h 306561"/>
              <a:gd name="connsiteX2" fmla="*/ 101600 w 711200"/>
              <a:gd name="connsiteY2" fmla="*/ 38100 h 306561"/>
              <a:gd name="connsiteX3" fmla="*/ 139700 w 711200"/>
              <a:gd name="connsiteY3" fmla="*/ 63500 h 306561"/>
              <a:gd name="connsiteX4" fmla="*/ 190500 w 711200"/>
              <a:gd name="connsiteY4" fmla="*/ 76200 h 306561"/>
              <a:gd name="connsiteX5" fmla="*/ 241300 w 711200"/>
              <a:gd name="connsiteY5" fmla="*/ 101600 h 306561"/>
              <a:gd name="connsiteX6" fmla="*/ 279400 w 711200"/>
              <a:gd name="connsiteY6" fmla="*/ 114300 h 306561"/>
              <a:gd name="connsiteX7" fmla="*/ 317500 w 711200"/>
              <a:gd name="connsiteY7" fmla="*/ 139700 h 306561"/>
              <a:gd name="connsiteX8" fmla="*/ 406400 w 711200"/>
              <a:gd name="connsiteY8" fmla="*/ 165100 h 306561"/>
              <a:gd name="connsiteX9" fmla="*/ 444500 w 711200"/>
              <a:gd name="connsiteY9" fmla="*/ 190500 h 306561"/>
              <a:gd name="connsiteX10" fmla="*/ 495300 w 711200"/>
              <a:gd name="connsiteY10" fmla="*/ 215900 h 306561"/>
              <a:gd name="connsiteX11" fmla="*/ 520700 w 711200"/>
              <a:gd name="connsiteY11" fmla="*/ 254000 h 306561"/>
              <a:gd name="connsiteX12" fmla="*/ 609600 w 711200"/>
              <a:gd name="connsiteY12" fmla="*/ 279400 h 306561"/>
              <a:gd name="connsiteX13" fmla="*/ 711200 w 711200"/>
              <a:gd name="connsiteY13" fmla="*/ 304800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200" h="306561">
                <a:moveTo>
                  <a:pt x="0" y="0"/>
                </a:moveTo>
                <a:cubicBezTo>
                  <a:pt x="21167" y="8467"/>
                  <a:pt x="42154" y="17395"/>
                  <a:pt x="63500" y="25400"/>
                </a:cubicBezTo>
                <a:cubicBezTo>
                  <a:pt x="76035" y="30100"/>
                  <a:pt x="89626" y="32113"/>
                  <a:pt x="101600" y="38100"/>
                </a:cubicBezTo>
                <a:cubicBezTo>
                  <a:pt x="115252" y="44926"/>
                  <a:pt x="125671" y="57487"/>
                  <a:pt x="139700" y="63500"/>
                </a:cubicBezTo>
                <a:cubicBezTo>
                  <a:pt x="155743" y="70376"/>
                  <a:pt x="174157" y="70071"/>
                  <a:pt x="190500" y="76200"/>
                </a:cubicBezTo>
                <a:cubicBezTo>
                  <a:pt x="208227" y="82847"/>
                  <a:pt x="223899" y="94142"/>
                  <a:pt x="241300" y="101600"/>
                </a:cubicBezTo>
                <a:cubicBezTo>
                  <a:pt x="253605" y="106873"/>
                  <a:pt x="267426" y="108313"/>
                  <a:pt x="279400" y="114300"/>
                </a:cubicBezTo>
                <a:cubicBezTo>
                  <a:pt x="293052" y="121126"/>
                  <a:pt x="303848" y="132874"/>
                  <a:pt x="317500" y="139700"/>
                </a:cubicBezTo>
                <a:cubicBezTo>
                  <a:pt x="335720" y="148810"/>
                  <a:pt x="390124" y="161031"/>
                  <a:pt x="406400" y="165100"/>
                </a:cubicBezTo>
                <a:cubicBezTo>
                  <a:pt x="419100" y="173567"/>
                  <a:pt x="431248" y="182927"/>
                  <a:pt x="444500" y="190500"/>
                </a:cubicBezTo>
                <a:cubicBezTo>
                  <a:pt x="460938" y="199893"/>
                  <a:pt x="480756" y="203780"/>
                  <a:pt x="495300" y="215900"/>
                </a:cubicBezTo>
                <a:cubicBezTo>
                  <a:pt x="507026" y="225671"/>
                  <a:pt x="508781" y="244465"/>
                  <a:pt x="520700" y="254000"/>
                </a:cubicBezTo>
                <a:cubicBezTo>
                  <a:pt x="528982" y="260625"/>
                  <a:pt x="606281" y="278570"/>
                  <a:pt x="609600" y="279400"/>
                </a:cubicBezTo>
                <a:cubicBezTo>
                  <a:pt x="665312" y="316541"/>
                  <a:pt x="632436" y="304800"/>
                  <a:pt x="711200" y="304800"/>
                </a:cubicBezTo>
              </a:path>
            </a:pathLst>
          </a:custGeom>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cxnSp>
        <p:nvCxnSpPr>
          <p:cNvPr id="12" name="Straight Connector 11"/>
          <p:cNvCxnSpPr/>
          <p:nvPr/>
        </p:nvCxnSpPr>
        <p:spPr bwMode="auto">
          <a:xfrm>
            <a:off x="1752600" y="533400"/>
            <a:ext cx="838200" cy="5334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a:off x="2590800" y="1066800"/>
            <a:ext cx="914400" cy="4572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15" name="Straight Connector 14"/>
          <p:cNvCxnSpPr/>
          <p:nvPr/>
        </p:nvCxnSpPr>
        <p:spPr bwMode="auto">
          <a:xfrm>
            <a:off x="3352800" y="1447800"/>
            <a:ext cx="914400" cy="4572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16" name="Straight Connector 15"/>
          <p:cNvCxnSpPr/>
          <p:nvPr/>
        </p:nvCxnSpPr>
        <p:spPr bwMode="auto">
          <a:xfrm>
            <a:off x="4267200" y="1905000"/>
            <a:ext cx="914400" cy="3810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19" name="Straight Connector 18"/>
          <p:cNvCxnSpPr/>
          <p:nvPr/>
        </p:nvCxnSpPr>
        <p:spPr bwMode="auto">
          <a:xfrm>
            <a:off x="5181600" y="2286000"/>
            <a:ext cx="914400" cy="3810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20" name="Straight Connector 19"/>
          <p:cNvCxnSpPr/>
          <p:nvPr/>
        </p:nvCxnSpPr>
        <p:spPr bwMode="auto">
          <a:xfrm>
            <a:off x="6019800" y="2667000"/>
            <a:ext cx="1143000" cy="3810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bwMode="auto">
          <a:xfrm>
            <a:off x="7162800" y="3048000"/>
            <a:ext cx="990600" cy="304800"/>
          </a:xfrm>
          <a:prstGeom prst="line">
            <a:avLst/>
          </a:prstGeom>
          <a:ln w="5715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bwMode="auto">
          <a:xfrm>
            <a:off x="7924800" y="3276600"/>
            <a:ext cx="477078" cy="76200"/>
          </a:xfrm>
          <a:prstGeom prst="line">
            <a:avLst/>
          </a:prstGeom>
          <a:ln w="5715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bwMode="auto">
          <a:xfrm>
            <a:off x="1066800" y="0"/>
            <a:ext cx="762000" cy="6096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38" name="Straight Connector 37"/>
          <p:cNvCxnSpPr/>
          <p:nvPr/>
        </p:nvCxnSpPr>
        <p:spPr bwMode="auto">
          <a:xfrm>
            <a:off x="2209800" y="0"/>
            <a:ext cx="1371600" cy="4572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45" name="Straight Connector 44"/>
          <p:cNvCxnSpPr/>
          <p:nvPr/>
        </p:nvCxnSpPr>
        <p:spPr bwMode="auto">
          <a:xfrm>
            <a:off x="3581400" y="457200"/>
            <a:ext cx="1295400" cy="5334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47" name="Straight Connector 46"/>
          <p:cNvCxnSpPr/>
          <p:nvPr/>
        </p:nvCxnSpPr>
        <p:spPr bwMode="auto">
          <a:xfrm>
            <a:off x="4876800" y="990600"/>
            <a:ext cx="1143000" cy="5334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51" name="Straight Connector 50"/>
          <p:cNvCxnSpPr/>
          <p:nvPr/>
        </p:nvCxnSpPr>
        <p:spPr bwMode="auto">
          <a:xfrm>
            <a:off x="6019800" y="1524000"/>
            <a:ext cx="1066800" cy="5334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bwMode="auto">
          <a:xfrm>
            <a:off x="7086600" y="2057400"/>
            <a:ext cx="914400" cy="5334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cxnSp>
        <p:nvCxnSpPr>
          <p:cNvPr id="56" name="Straight Connector 55"/>
          <p:cNvCxnSpPr/>
          <p:nvPr/>
        </p:nvCxnSpPr>
        <p:spPr bwMode="auto">
          <a:xfrm>
            <a:off x="7848600" y="2514600"/>
            <a:ext cx="533400" cy="381000"/>
          </a:xfrm>
          <a:prstGeom prst="line">
            <a:avLst/>
          </a:prstGeom>
          <a:ln w="76200" cmpd="sng">
            <a:solidFill>
              <a:schemeClr val="bg1"/>
            </a:solidFill>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sp>
        <p:nvSpPr>
          <p:cNvPr id="58" name="TextBox 57"/>
          <p:cNvSpPr txBox="1"/>
          <p:nvPr/>
        </p:nvSpPr>
        <p:spPr>
          <a:xfrm>
            <a:off x="762000" y="6488668"/>
            <a:ext cx="2349171" cy="369332"/>
          </a:xfrm>
          <a:prstGeom prst="rect">
            <a:avLst/>
          </a:prstGeom>
          <a:noFill/>
        </p:spPr>
        <p:txBody>
          <a:bodyPr wrap="none" rtlCol="0">
            <a:spAutoFit/>
          </a:bodyPr>
          <a:lstStyle/>
          <a:p>
            <a:r>
              <a:rPr lang="en-US" dirty="0"/>
              <a:t>a</a:t>
            </a:r>
            <a:r>
              <a:rPr lang="en-US" dirty="0" smtClean="0"/>
              <a:t>dapted from Takada</a:t>
            </a:r>
            <a:endParaRPr lang="en-US" dirty="0"/>
          </a:p>
        </p:txBody>
      </p:sp>
      <p:sp>
        <p:nvSpPr>
          <p:cNvPr id="59" name="Rectangle 58"/>
          <p:cNvSpPr/>
          <p:nvPr/>
        </p:nvSpPr>
        <p:spPr bwMode="auto">
          <a:xfrm>
            <a:off x="3657600" y="2209800"/>
            <a:ext cx="152400" cy="152400"/>
          </a:xfrm>
          <a:prstGeom prst="rect">
            <a:avLst/>
          </a:prstGeom>
          <a:solidFill>
            <a:srgbClr val="670F7A"/>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cxnSp>
        <p:nvCxnSpPr>
          <p:cNvPr id="61" name="Straight Arrow Connector 60"/>
          <p:cNvCxnSpPr/>
          <p:nvPr/>
        </p:nvCxnSpPr>
        <p:spPr bwMode="auto">
          <a:xfrm flipH="1" flipV="1">
            <a:off x="3733800" y="2362200"/>
            <a:ext cx="76200" cy="9906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sp>
        <p:nvSpPr>
          <p:cNvPr id="65" name="Rectangle 64"/>
          <p:cNvSpPr/>
          <p:nvPr/>
        </p:nvSpPr>
        <p:spPr bwMode="auto">
          <a:xfrm>
            <a:off x="2895600" y="1066800"/>
            <a:ext cx="152400" cy="152400"/>
          </a:xfrm>
          <a:prstGeom prst="rect">
            <a:avLst/>
          </a:prstGeom>
          <a:solidFill>
            <a:srgbClr val="670F7A"/>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cxnSp>
        <p:nvCxnSpPr>
          <p:cNvPr id="66" name="Straight Arrow Connector 65"/>
          <p:cNvCxnSpPr>
            <a:stCxn id="69" idx="2"/>
          </p:cNvCxnSpPr>
          <p:nvPr/>
        </p:nvCxnSpPr>
        <p:spPr bwMode="auto">
          <a:xfrm flipV="1">
            <a:off x="2971800" y="1219200"/>
            <a:ext cx="0" cy="3810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sp>
        <p:nvSpPr>
          <p:cNvPr id="68" name="Rectangle 67"/>
          <p:cNvSpPr/>
          <p:nvPr/>
        </p:nvSpPr>
        <p:spPr bwMode="auto">
          <a:xfrm>
            <a:off x="3733800" y="3048000"/>
            <a:ext cx="152400" cy="15240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pitchFamily="30" charset="0"/>
              <a:ea typeface="Arial" pitchFamily="30" charset="0"/>
              <a:cs typeface="Arial" pitchFamily="30" charset="0"/>
              <a:sym typeface="Arial" pitchFamily="30" charset="0"/>
            </a:endParaRPr>
          </a:p>
        </p:txBody>
      </p:sp>
      <p:sp>
        <p:nvSpPr>
          <p:cNvPr id="69" name="Rectangle 68"/>
          <p:cNvSpPr/>
          <p:nvPr/>
        </p:nvSpPr>
        <p:spPr bwMode="auto">
          <a:xfrm>
            <a:off x="2895600" y="1447800"/>
            <a:ext cx="152400" cy="152400"/>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bg1"/>
              </a:solidFill>
              <a:effectLst/>
              <a:latin typeface="Arial" pitchFamily="30" charset="0"/>
              <a:ea typeface="Arial" pitchFamily="30" charset="0"/>
              <a:cs typeface="Arial" pitchFamily="30" charset="0"/>
              <a:sym typeface="Arial" pitchFamily="30" charset="0"/>
            </a:endParaRPr>
          </a:p>
        </p:txBody>
      </p:sp>
      <p:sp>
        <p:nvSpPr>
          <p:cNvPr id="70" name="TextBox 69"/>
          <p:cNvSpPr txBox="1"/>
          <p:nvPr/>
        </p:nvSpPr>
        <p:spPr>
          <a:xfrm>
            <a:off x="7086600" y="2590800"/>
            <a:ext cx="543739" cy="584776"/>
          </a:xfrm>
          <a:prstGeom prst="rect">
            <a:avLst/>
          </a:prstGeom>
          <a:noFill/>
        </p:spPr>
        <p:txBody>
          <a:bodyPr wrap="none" rtlCol="0">
            <a:spAutoFit/>
          </a:bodyPr>
          <a:lstStyle/>
          <a:p>
            <a:r>
              <a:rPr lang="en-US" sz="1600" dirty="0" smtClean="0">
                <a:solidFill>
                  <a:srgbClr val="2525A1"/>
                </a:solidFill>
                <a:latin typeface="+mj-lt"/>
              </a:rPr>
              <a:t>VIS</a:t>
            </a:r>
          </a:p>
          <a:p>
            <a:r>
              <a:rPr lang="en-US" sz="1600" dirty="0" smtClean="0">
                <a:solidFill>
                  <a:srgbClr val="2525A1"/>
                </a:solidFill>
                <a:latin typeface="+mj-lt"/>
              </a:rPr>
              <a:t>NIR</a:t>
            </a:r>
            <a:endParaRPr lang="en-US" sz="1600" dirty="0">
              <a:solidFill>
                <a:srgbClr val="2525A1"/>
              </a:solidFill>
              <a:latin typeface="+mj-lt"/>
            </a:endParaRPr>
          </a:p>
        </p:txBody>
      </p:sp>
      <p:sp>
        <p:nvSpPr>
          <p:cNvPr id="71" name="Rectangle 70"/>
          <p:cNvSpPr>
            <a:spLocks/>
          </p:cNvSpPr>
          <p:nvPr/>
        </p:nvSpPr>
        <p:spPr bwMode="auto">
          <a:xfrm>
            <a:off x="7315202" y="1643726"/>
            <a:ext cx="106677" cy="108874"/>
          </a:xfrm>
          <a:prstGeom prst="rect">
            <a:avLst/>
          </a:prstGeom>
          <a:solidFill>
            <a:srgbClr val="302F9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cxnSp>
        <p:nvCxnSpPr>
          <p:cNvPr id="72" name="Straight Arrow Connector 71"/>
          <p:cNvCxnSpPr/>
          <p:nvPr/>
        </p:nvCxnSpPr>
        <p:spPr bwMode="auto">
          <a:xfrm flipV="1">
            <a:off x="7315200" y="1752600"/>
            <a:ext cx="32930" cy="9144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sp>
        <p:nvSpPr>
          <p:cNvPr id="74" name="Rectangle 73"/>
          <p:cNvSpPr>
            <a:spLocks noChangeAspect="1"/>
          </p:cNvSpPr>
          <p:nvPr/>
        </p:nvSpPr>
        <p:spPr bwMode="auto">
          <a:xfrm>
            <a:off x="6324602" y="1752600"/>
            <a:ext cx="106677" cy="106677"/>
          </a:xfrm>
          <a:prstGeom prst="rect">
            <a:avLst/>
          </a:prstGeom>
          <a:solidFill>
            <a:srgbClr val="1D1E8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75" name="TextBox 74"/>
          <p:cNvSpPr txBox="1"/>
          <p:nvPr/>
        </p:nvSpPr>
        <p:spPr>
          <a:xfrm>
            <a:off x="5750004" y="1447800"/>
            <a:ext cx="1107996" cy="338554"/>
          </a:xfrm>
          <a:prstGeom prst="rect">
            <a:avLst/>
          </a:prstGeom>
          <a:noFill/>
        </p:spPr>
        <p:txBody>
          <a:bodyPr wrap="none" rtlCol="0">
            <a:spAutoFit/>
          </a:bodyPr>
          <a:lstStyle/>
          <a:p>
            <a:r>
              <a:rPr lang="en-US" sz="1600" dirty="0" smtClean="0">
                <a:solidFill>
                  <a:srgbClr val="302F90"/>
                </a:solidFill>
                <a:latin typeface="+mj-lt"/>
              </a:rPr>
              <a:t>AFTA NIR</a:t>
            </a:r>
            <a:endParaRPr lang="en-US" sz="1600" dirty="0">
              <a:solidFill>
                <a:srgbClr val="302F90"/>
              </a:solidFill>
              <a:latin typeface="+mj-lt"/>
            </a:endParaRPr>
          </a:p>
        </p:txBody>
      </p:sp>
      <p:sp>
        <p:nvSpPr>
          <p:cNvPr id="77" name="TextBox 76"/>
          <p:cNvSpPr txBox="1"/>
          <p:nvPr/>
        </p:nvSpPr>
        <p:spPr>
          <a:xfrm>
            <a:off x="4942644" y="685800"/>
            <a:ext cx="2947968" cy="400110"/>
          </a:xfrm>
          <a:prstGeom prst="rect">
            <a:avLst/>
          </a:prstGeom>
          <a:noFill/>
        </p:spPr>
        <p:txBody>
          <a:bodyPr wrap="none" rtlCol="0">
            <a:spAutoFit/>
          </a:bodyPr>
          <a:lstStyle/>
          <a:p>
            <a:r>
              <a:rPr lang="en-US" sz="2000" dirty="0">
                <a:latin typeface="+mn-lt"/>
              </a:rPr>
              <a:t>h</a:t>
            </a:r>
            <a:r>
              <a:rPr lang="en-US" sz="2000" dirty="0" smtClean="0">
                <a:latin typeface="+mn-lt"/>
              </a:rPr>
              <a:t>eading toward deep, wide</a:t>
            </a:r>
            <a:endParaRPr lang="en-US" sz="2000" dirty="0">
              <a:latin typeface="+mn-lt"/>
            </a:endParaRPr>
          </a:p>
        </p:txBody>
      </p:sp>
      <p:sp>
        <p:nvSpPr>
          <p:cNvPr id="5" name="TextBox 4"/>
          <p:cNvSpPr txBox="1"/>
          <p:nvPr/>
        </p:nvSpPr>
        <p:spPr>
          <a:xfrm>
            <a:off x="1905000" y="4567535"/>
            <a:ext cx="184666" cy="461665"/>
          </a:xfrm>
          <a:prstGeom prst="rect">
            <a:avLst/>
          </a:prstGeom>
          <a:noFill/>
        </p:spPr>
        <p:txBody>
          <a:bodyPr wrap="none" rtlCol="0">
            <a:spAutoFit/>
          </a:bodyPr>
          <a:lstStyle/>
          <a:p>
            <a:endParaRPr lang="en-US" sz="2400" dirty="0">
              <a:latin typeface="+mn-lt"/>
            </a:endParaRPr>
          </a:p>
        </p:txBody>
      </p:sp>
    </p:spTree>
    <p:extLst>
      <p:ext uri="{BB962C8B-B14F-4D97-AF65-F5344CB8AC3E}">
        <p14:creationId xmlns:p14="http://schemas.microsoft.com/office/powerpoint/2010/main" val="401311516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7" name="Rectangle 2"/>
          <p:cNvSpPr>
            <a:spLocks noGrp="1" noChangeArrowheads="1"/>
          </p:cNvSpPr>
          <p:nvPr>
            <p:ph type="ctrTitle"/>
          </p:nvPr>
        </p:nvSpPr>
        <p:spPr>
          <a:xfrm>
            <a:off x="685800" y="-152400"/>
            <a:ext cx="7772400" cy="1143000"/>
          </a:xfrm>
          <a:noFill/>
        </p:spPr>
        <p:txBody>
          <a:bodyPr/>
          <a:lstStyle/>
          <a:p>
            <a:pPr eaLnBrk="1" hangingPunct="1"/>
            <a:r>
              <a:rPr lang="en-US" dirty="0">
                <a:ea typeface="ＭＳ Ｐゴシック" pitchFamily="27" charset="-128"/>
                <a:cs typeface="ＭＳ Ｐゴシック" pitchFamily="27" charset="-128"/>
              </a:rPr>
              <a:t>The Dark Energy Survey</a:t>
            </a:r>
          </a:p>
        </p:txBody>
      </p:sp>
      <p:sp>
        <p:nvSpPr>
          <p:cNvPr id="569348" name="Rectangle 3"/>
          <p:cNvSpPr>
            <a:spLocks noGrp="1" noChangeArrowheads="1"/>
          </p:cNvSpPr>
          <p:nvPr>
            <p:ph type="body" sz="quarter" idx="10"/>
          </p:nvPr>
        </p:nvSpPr>
        <p:spPr>
          <a:xfrm>
            <a:off x="0" y="1371600"/>
            <a:ext cx="4343400" cy="5410200"/>
          </a:xfrm>
        </p:spPr>
        <p:txBody>
          <a:bodyPr/>
          <a:lstStyle/>
          <a:p>
            <a:pPr eaLnBrk="1" hangingPunct="1"/>
            <a:r>
              <a:rPr lang="en-US" sz="2000" dirty="0" smtClean="0">
                <a:solidFill>
                  <a:srgbClr val="FFFF00"/>
                </a:solidFill>
                <a:ea typeface="ＭＳ Ｐゴシック" pitchFamily="27" charset="-128"/>
                <a:cs typeface="ＭＳ Ｐゴシック" pitchFamily="27" charset="-128"/>
              </a:rPr>
              <a:t>Survey project using 4 complementary </a:t>
            </a:r>
            <a:r>
              <a:rPr lang="en-US" sz="2000" dirty="0">
                <a:solidFill>
                  <a:srgbClr val="FFFF00"/>
                </a:solidFill>
                <a:ea typeface="ＭＳ Ｐゴシック" pitchFamily="27" charset="-128"/>
                <a:cs typeface="ＭＳ Ｐゴシック" pitchFamily="27" charset="-128"/>
              </a:rPr>
              <a:t>techniques:</a:t>
            </a:r>
            <a:endParaRPr lang="en-US" sz="1800" dirty="0">
              <a:solidFill>
                <a:srgbClr val="FFFF00"/>
              </a:solidFill>
              <a:ea typeface="ＭＳ Ｐゴシック" pitchFamily="27" charset="-128"/>
              <a:cs typeface="ＭＳ Ｐゴシック" pitchFamily="27" charset="-128"/>
            </a:endParaRPr>
          </a:p>
          <a:p>
            <a:pPr eaLnBrk="1" hangingPunct="1">
              <a:buFontTx/>
              <a:buNone/>
            </a:pPr>
            <a:r>
              <a:rPr lang="en-US" sz="1400" dirty="0">
                <a:ea typeface="ＭＳ Ｐゴシック" pitchFamily="27" charset="-128"/>
                <a:cs typeface="ＭＳ Ｐゴシック" pitchFamily="27" charset="-128"/>
              </a:rPr>
              <a:t>      </a:t>
            </a:r>
            <a:r>
              <a:rPr lang="en-US" sz="1400" dirty="0" smtClean="0">
                <a:ea typeface="ＭＳ Ｐゴシック" pitchFamily="27" charset="-128"/>
                <a:cs typeface="ＭＳ Ｐゴシック" pitchFamily="27" charset="-128"/>
              </a:rPr>
              <a:t>   </a:t>
            </a:r>
            <a:r>
              <a:rPr lang="en-US" sz="2000" dirty="0">
                <a:ea typeface="ＭＳ Ｐゴシック" pitchFamily="27" charset="-128"/>
                <a:cs typeface="ＭＳ Ｐゴシック" pitchFamily="27" charset="-128"/>
              </a:rPr>
              <a:t>I. Cluster Counts</a:t>
            </a:r>
          </a:p>
          <a:p>
            <a:pPr eaLnBrk="1" hangingPunct="1">
              <a:buFontTx/>
              <a:buNone/>
            </a:pPr>
            <a:r>
              <a:rPr lang="en-US" sz="2000" dirty="0">
                <a:ea typeface="ＭＳ Ｐゴシック" pitchFamily="27" charset="-128"/>
                <a:cs typeface="ＭＳ Ｐゴシック" pitchFamily="27" charset="-128"/>
              </a:rPr>
              <a:t>      II. Weak </a:t>
            </a:r>
            <a:r>
              <a:rPr lang="en-US" sz="2000" dirty="0" err="1">
                <a:ea typeface="ＭＳ Ｐゴシック" pitchFamily="27" charset="-128"/>
                <a:cs typeface="ＭＳ Ｐゴシック" pitchFamily="27" charset="-128"/>
              </a:rPr>
              <a:t>Lensing</a:t>
            </a:r>
            <a:endParaRPr lang="en-US" sz="2000" dirty="0">
              <a:ea typeface="ＭＳ Ｐゴシック" pitchFamily="27" charset="-128"/>
              <a:cs typeface="ＭＳ Ｐゴシック" pitchFamily="27" charset="-128"/>
            </a:endParaRPr>
          </a:p>
          <a:p>
            <a:pPr eaLnBrk="1" hangingPunct="1">
              <a:buFontTx/>
              <a:buNone/>
            </a:pPr>
            <a:r>
              <a:rPr lang="en-US" sz="2000" dirty="0">
                <a:ea typeface="ＭＳ Ｐゴシック" pitchFamily="27" charset="-128"/>
                <a:cs typeface="ＭＳ Ｐゴシック" pitchFamily="27" charset="-128"/>
              </a:rPr>
              <a:t>      III.</a:t>
            </a:r>
            <a:r>
              <a:rPr lang="en-US" sz="2000" dirty="0" smtClean="0">
                <a:ea typeface="ＭＳ Ｐゴシック" pitchFamily="27" charset="-128"/>
                <a:cs typeface="ＭＳ Ｐゴシック" pitchFamily="27" charset="-128"/>
              </a:rPr>
              <a:t> Large-scale Structure</a:t>
            </a:r>
          </a:p>
          <a:p>
            <a:pPr eaLnBrk="1" hangingPunct="1">
              <a:buFontTx/>
              <a:buNone/>
            </a:pPr>
            <a:r>
              <a:rPr lang="en-US" sz="2000" dirty="0">
                <a:ea typeface="ＭＳ Ｐゴシック" pitchFamily="27" charset="-128"/>
                <a:cs typeface="ＭＳ Ｐゴシック" pitchFamily="27" charset="-128"/>
              </a:rPr>
              <a:t>      IV. </a:t>
            </a:r>
            <a:r>
              <a:rPr lang="en-US" sz="2000" dirty="0" smtClean="0">
                <a:ea typeface="ＭＳ Ｐゴシック" pitchFamily="27" charset="-128"/>
                <a:cs typeface="ＭＳ Ｐゴシック" pitchFamily="27" charset="-128"/>
              </a:rPr>
              <a:t>Supernovae</a:t>
            </a:r>
            <a:endParaRPr lang="en-US" sz="1400" dirty="0" smtClean="0">
              <a:ea typeface="ＭＳ Ｐゴシック" pitchFamily="27" charset="-128"/>
              <a:cs typeface="ＭＳ Ｐゴシック" pitchFamily="27" charset="-128"/>
            </a:endParaRPr>
          </a:p>
          <a:p>
            <a:pPr eaLnBrk="1" hangingPunct="1">
              <a:buFontTx/>
              <a:buNone/>
            </a:pPr>
            <a:r>
              <a:rPr lang="en-US" sz="1400" dirty="0">
                <a:solidFill>
                  <a:srgbClr val="FFFF00"/>
                </a:solidFill>
                <a:ea typeface="Times New Roman" pitchFamily="27" charset="0"/>
                <a:cs typeface="Times New Roman" pitchFamily="27" charset="0"/>
              </a:rPr>
              <a:t>•    </a:t>
            </a:r>
            <a:r>
              <a:rPr lang="en-US" sz="2000" dirty="0">
                <a:solidFill>
                  <a:srgbClr val="FFFF00"/>
                </a:solidFill>
                <a:ea typeface="Times New Roman" pitchFamily="27" charset="0"/>
                <a:cs typeface="Times New Roman" pitchFamily="27" charset="0"/>
              </a:rPr>
              <a:t>Two multiband</a:t>
            </a:r>
            <a:r>
              <a:rPr lang="en-US" sz="2000" dirty="0" smtClean="0">
                <a:solidFill>
                  <a:srgbClr val="FFFF00"/>
                </a:solidFill>
                <a:ea typeface="Times New Roman" pitchFamily="27" charset="0"/>
                <a:cs typeface="Times New Roman" pitchFamily="27" charset="0"/>
              </a:rPr>
              <a:t> imaging surveys</a:t>
            </a:r>
            <a:r>
              <a:rPr lang="en-US" sz="2000" dirty="0">
                <a:solidFill>
                  <a:srgbClr val="FFFF00"/>
                </a:solidFill>
                <a:ea typeface="Times New Roman" pitchFamily="27" charset="0"/>
                <a:cs typeface="Times New Roman" pitchFamily="27" charset="0"/>
              </a:rPr>
              <a:t>:</a:t>
            </a:r>
            <a:endParaRPr lang="en-US" sz="1600" dirty="0">
              <a:solidFill>
                <a:srgbClr val="FFFF00"/>
              </a:solidFill>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5000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a:t>
            </a:r>
            <a:r>
              <a:rPr lang="en-US" sz="2000" i="1" dirty="0" err="1" smtClean="0">
                <a:ea typeface="Times New Roman" pitchFamily="27" charset="0"/>
                <a:cs typeface="Times New Roman" pitchFamily="27" charset="0"/>
              </a:rPr>
              <a:t>grizY</a:t>
            </a:r>
            <a:r>
              <a:rPr lang="en-US" sz="2000" i="1" dirty="0" smtClean="0">
                <a:ea typeface="Times New Roman" pitchFamily="27" charset="0"/>
                <a:cs typeface="Times New Roman" pitchFamily="27" charset="0"/>
              </a:rPr>
              <a:t> </a:t>
            </a:r>
            <a:r>
              <a:rPr lang="en-US" sz="2000" dirty="0">
                <a:ea typeface="Times New Roman" pitchFamily="27" charset="0"/>
                <a:cs typeface="Times New Roman" pitchFamily="27" charset="0"/>
              </a:rPr>
              <a:t>to 24th </a:t>
            </a:r>
            <a:r>
              <a:rPr lang="en-US" sz="2000" dirty="0" err="1">
                <a:ea typeface="Times New Roman" pitchFamily="27" charset="0"/>
                <a:cs typeface="Times New Roman" pitchFamily="27" charset="0"/>
              </a:rPr>
              <a:t>mag</a:t>
            </a:r>
            <a:endParaRPr lang="en-US" sz="2000" dirty="0">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30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repeat</a:t>
            </a:r>
            <a:r>
              <a:rPr lang="en-US" sz="2000" dirty="0" smtClean="0">
                <a:ea typeface="Times New Roman" pitchFamily="27" charset="0"/>
                <a:cs typeface="Times New Roman" pitchFamily="27" charset="0"/>
              </a:rPr>
              <a:t> </a:t>
            </a:r>
            <a:r>
              <a:rPr lang="en-US" sz="2000" i="1" dirty="0" err="1" smtClean="0">
                <a:ea typeface="Times New Roman" pitchFamily="27" charset="0"/>
                <a:cs typeface="Times New Roman" pitchFamily="27" charset="0"/>
              </a:rPr>
              <a:t>griz</a:t>
            </a:r>
            <a:r>
              <a:rPr lang="en-US" sz="2000" dirty="0" smtClean="0">
                <a:ea typeface="Times New Roman" pitchFamily="27" charset="0"/>
                <a:cs typeface="Times New Roman" pitchFamily="27" charset="0"/>
              </a:rPr>
              <a:t> (</a:t>
            </a:r>
            <a:r>
              <a:rPr lang="en-US" sz="2000" dirty="0" err="1" smtClean="0">
                <a:ea typeface="Times New Roman" pitchFamily="27" charset="0"/>
                <a:cs typeface="Times New Roman" pitchFamily="27" charset="0"/>
              </a:rPr>
              <a:t>SNe</a:t>
            </a:r>
            <a:r>
              <a:rPr lang="en-US" sz="2000" dirty="0" smtClean="0">
                <a:ea typeface="Times New Roman" pitchFamily="27" charset="0"/>
                <a:cs typeface="Times New Roman" pitchFamily="27" charset="0"/>
              </a:rPr>
              <a:t>)</a:t>
            </a:r>
            <a:endParaRPr lang="en-US" sz="1400" dirty="0" smtClean="0">
              <a:ea typeface="Times New Roman" pitchFamily="27" charset="0"/>
              <a:cs typeface="Times New Roman" pitchFamily="27" charset="0"/>
            </a:endParaRPr>
          </a:p>
          <a:p>
            <a:pPr eaLnBrk="1" hangingPunct="1">
              <a:buFontTx/>
              <a:buNone/>
            </a:pPr>
            <a:r>
              <a:rPr lang="en-US" sz="1400" dirty="0">
                <a:solidFill>
                  <a:srgbClr val="FFFF00"/>
                </a:solidFill>
                <a:ea typeface="Times New Roman" pitchFamily="27" charset="0"/>
                <a:cs typeface="Times New Roman" pitchFamily="27" charset="0"/>
              </a:rPr>
              <a:t>•   </a:t>
            </a:r>
            <a:r>
              <a:rPr lang="en-US" sz="1400" dirty="0" smtClean="0">
                <a:solidFill>
                  <a:srgbClr val="FFFF00"/>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New </a:t>
            </a:r>
            <a:r>
              <a:rPr lang="en-US" sz="2000" dirty="0">
                <a:solidFill>
                  <a:srgbClr val="FFFF00"/>
                </a:solidFill>
                <a:ea typeface="Times New Roman" pitchFamily="27" charset="0"/>
                <a:cs typeface="Times New Roman" pitchFamily="27" charset="0"/>
              </a:rPr>
              <a:t>3 deg</a:t>
            </a:r>
            <a:r>
              <a:rPr lang="en-US" sz="2000" baseline="30000" dirty="0">
                <a:solidFill>
                  <a:srgbClr val="FFFF00"/>
                </a:solidFill>
                <a:ea typeface="Times New Roman" pitchFamily="27" charset="0"/>
                <a:cs typeface="Times New Roman" pitchFamily="27" charset="0"/>
              </a:rPr>
              <a:t>2</a:t>
            </a:r>
            <a:r>
              <a:rPr lang="en-US" sz="2000" dirty="0">
                <a:solidFill>
                  <a:srgbClr val="FFFF00"/>
                </a:solidFill>
                <a:ea typeface="Times New Roman" pitchFamily="27" charset="0"/>
                <a:cs typeface="Times New Roman" pitchFamily="27" charset="0"/>
              </a:rPr>
              <a:t> FOV </a:t>
            </a:r>
            <a:r>
              <a:rPr lang="en-US" sz="2000" dirty="0" smtClean="0">
                <a:solidFill>
                  <a:srgbClr val="FFFF00"/>
                </a:solidFill>
                <a:ea typeface="Times New Roman" pitchFamily="27" charset="0"/>
                <a:cs typeface="Times New Roman" pitchFamily="27" charset="0"/>
              </a:rPr>
              <a:t>camera</a:t>
            </a:r>
            <a:endParaRPr lang="en-US" sz="2000" dirty="0" smtClean="0">
              <a:ea typeface="Times New Roman" pitchFamily="27" charset="0"/>
              <a:cs typeface="Times New Roman" pitchFamily="27" charset="0"/>
            </a:endParaRPr>
          </a:p>
          <a:p>
            <a:pPr eaLnBrk="1" hangingPunct="1">
              <a:buFontTx/>
              <a:buNone/>
            </a:pPr>
            <a:r>
              <a:rPr lang="en-US" sz="2000" dirty="0" smtClean="0">
                <a:solidFill>
                  <a:srgbClr val="F6FF3C"/>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on the Blanco 4m telescope</a:t>
            </a: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r>
              <a:rPr lang="en-US" sz="1800" dirty="0" smtClean="0">
                <a:ea typeface="Times New Roman" pitchFamily="27" charset="0"/>
                <a:cs typeface="Times New Roman" pitchFamily="27" charset="0"/>
              </a:rPr>
              <a:t>Survey 2013-2018 </a:t>
            </a:r>
            <a:r>
              <a:rPr lang="en-US" sz="1800" dirty="0">
                <a:ea typeface="Times New Roman" pitchFamily="27" charset="0"/>
                <a:cs typeface="Times New Roman" pitchFamily="27" charset="0"/>
              </a:rPr>
              <a:t>(525 nights</a:t>
            </a:r>
            <a:r>
              <a:rPr lang="en-US" sz="1800" dirty="0" smtClean="0">
                <a:ea typeface="Times New Roman" pitchFamily="27" charset="0"/>
                <a:cs typeface="Times New Roman" pitchFamily="27" charset="0"/>
              </a:rPr>
              <a:t>)</a:t>
            </a:r>
          </a:p>
          <a:p>
            <a:pPr eaLnBrk="1" hangingPunct="1">
              <a:buFontTx/>
              <a:buNone/>
            </a:pPr>
            <a:r>
              <a:rPr lang="en-US" sz="1800" dirty="0" smtClean="0">
                <a:ea typeface="Times New Roman" pitchFamily="27" charset="0"/>
                <a:cs typeface="Times New Roman" pitchFamily="27" charset="0"/>
              </a:rPr>
              <a:t>        Facility instrument for astronomy </a:t>
            </a:r>
          </a:p>
          <a:p>
            <a:pPr eaLnBrk="1" hangingPunct="1">
              <a:buFontTx/>
              <a:buNone/>
            </a:pPr>
            <a:r>
              <a:rPr lang="en-US" sz="1800" dirty="0" smtClean="0">
                <a:ea typeface="Times New Roman" pitchFamily="27" charset="0"/>
                <a:cs typeface="Times New Roman" pitchFamily="27" charset="0"/>
              </a:rPr>
              <a:t>        community (DES 30% time</a:t>
            </a:r>
            <a:r>
              <a:rPr lang="en-US" sz="1800" dirty="0" smtClean="0">
                <a:ea typeface="Times New Roman" pitchFamily="27" charset="0"/>
                <a:cs typeface="Times New Roman" pitchFamily="27" charset="0"/>
              </a:rPr>
              <a:t>)</a:t>
            </a:r>
          </a:p>
          <a:p>
            <a:pPr eaLnBrk="1" hangingPunct="1">
              <a:buFontTx/>
              <a:buNone/>
            </a:pPr>
            <a:r>
              <a:rPr lang="en-US" sz="1800" dirty="0">
                <a:ea typeface="Times New Roman" pitchFamily="27" charset="0"/>
                <a:cs typeface="Times New Roman" pitchFamily="27" charset="0"/>
              </a:rPr>
              <a:t> </a:t>
            </a:r>
            <a:r>
              <a:rPr lang="en-US" sz="1800" dirty="0" smtClean="0">
                <a:ea typeface="Times New Roman" pitchFamily="27" charset="0"/>
                <a:cs typeface="Times New Roman" pitchFamily="27" charset="0"/>
              </a:rPr>
              <a:t>       Survey starts Aug. 31!</a:t>
            </a:r>
            <a:endParaRPr lang="en-US" sz="1800" dirty="0" smtClean="0">
              <a:ea typeface="Times New Roman" pitchFamily="27" charset="0"/>
              <a:cs typeface="Times New Roman" pitchFamily="27" charset="0"/>
            </a:endParaRPr>
          </a:p>
          <a:p>
            <a:pPr eaLnBrk="1" hangingPunct="1">
              <a:buFontTx/>
              <a:buNone/>
            </a:pPr>
            <a:r>
              <a:rPr lang="en-US" sz="1800" dirty="0" smtClean="0">
                <a:ea typeface="Times New Roman" pitchFamily="27" charset="0"/>
                <a:cs typeface="Times New Roman" pitchFamily="27" charset="0"/>
              </a:rPr>
              <a:t>        </a:t>
            </a: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p>
          <a:p>
            <a:pPr eaLnBrk="1" hangingPunct="1">
              <a:buFontTx/>
              <a:buNone/>
            </a:pPr>
            <a:r>
              <a:rPr lang="en-US" sz="1400" dirty="0">
                <a:ea typeface="ＭＳ Ｐゴシック" pitchFamily="27" charset="-128"/>
                <a:cs typeface="ＭＳ Ｐゴシック" pitchFamily="27" charset="-128"/>
              </a:rPr>
              <a:t>                 </a:t>
            </a:r>
          </a:p>
        </p:txBody>
      </p:sp>
      <p:sp>
        <p:nvSpPr>
          <p:cNvPr id="6" name="Rectangle 5"/>
          <p:cNvSpPr/>
          <p:nvPr/>
        </p:nvSpPr>
        <p:spPr>
          <a:xfrm>
            <a:off x="5257800" y="6096000"/>
            <a:ext cx="2964256" cy="646298"/>
          </a:xfrm>
          <a:prstGeom prst="rect">
            <a:avLst/>
          </a:prstGeom>
        </p:spPr>
        <p:txBody>
          <a:bodyPr wrap="none" lIns="91407" tIns="45704" rIns="91407" bIns="45704">
            <a:spAutoFit/>
          </a:bodyPr>
          <a:lstStyle/>
          <a:p>
            <a:pPr>
              <a:defRPr/>
            </a:pPr>
            <a:r>
              <a:rPr lang="en-US" dirty="0" smtClean="0">
                <a:solidFill>
                  <a:srgbClr val="00F200"/>
                </a:solidFill>
                <a:latin typeface="Arial"/>
                <a:ea typeface="Arial" pitchFamily="-111" charset="0"/>
                <a:cs typeface="Arial"/>
                <a:sym typeface="Arial" pitchFamily="-111" charset="0"/>
                <a:hlinkClick r:id="rId3"/>
              </a:rPr>
              <a:t>www.darkenergysurvey.org</a:t>
            </a:r>
            <a:endParaRPr lang="en-US" dirty="0" smtClean="0">
              <a:solidFill>
                <a:srgbClr val="00F200"/>
              </a:solidFill>
              <a:latin typeface="Arial"/>
              <a:ea typeface="Arial" pitchFamily="-111" charset="0"/>
              <a:cs typeface="Arial"/>
              <a:sym typeface="Arial" pitchFamily="-111" charset="0"/>
            </a:endParaRPr>
          </a:p>
          <a:p>
            <a:pPr>
              <a:defRPr/>
            </a:pPr>
            <a:r>
              <a:rPr lang="en-US" dirty="0" err="1">
                <a:solidFill>
                  <a:srgbClr val="00F200"/>
                </a:solidFill>
                <a:latin typeface="Arial"/>
                <a:ea typeface="Arial" pitchFamily="-111" charset="0"/>
                <a:cs typeface="Arial"/>
                <a:sym typeface="Arial" pitchFamily="-111" charset="0"/>
              </a:rPr>
              <a:t>d</a:t>
            </a:r>
            <a:r>
              <a:rPr lang="en-US" dirty="0" err="1" smtClean="0">
                <a:solidFill>
                  <a:srgbClr val="00F200"/>
                </a:solidFill>
                <a:latin typeface="Arial"/>
                <a:ea typeface="Arial" pitchFamily="-111" charset="0"/>
                <a:cs typeface="Arial"/>
                <a:sym typeface="Arial" pitchFamily="-111" charset="0"/>
              </a:rPr>
              <a:t>arkenergydetectives.org</a:t>
            </a:r>
            <a:endParaRPr lang="en-US" dirty="0">
              <a:solidFill>
                <a:srgbClr val="00F200"/>
              </a:solidFill>
              <a:latin typeface="Arial"/>
              <a:ea typeface="Arial" pitchFamily="-111" charset="0"/>
              <a:cs typeface="Arial"/>
              <a:sym typeface="Arial" pitchFamily="-111" charset="0"/>
            </a:endParaRPr>
          </a:p>
        </p:txBody>
      </p:sp>
      <p:pic>
        <p:nvPicPr>
          <p:cNvPr id="7" name="Picture 6" descr="_DSC3217_HDR.jpg"/>
          <p:cNvPicPr>
            <a:picLocks noChangeAspect="1"/>
          </p:cNvPicPr>
          <p:nvPr/>
        </p:nvPicPr>
        <p:blipFill>
          <a:blip r:embed="rId4"/>
          <a:stretch>
            <a:fillRect/>
          </a:stretch>
        </p:blipFill>
        <p:spPr>
          <a:xfrm>
            <a:off x="4114800" y="1676400"/>
            <a:ext cx="4999757" cy="4114800"/>
          </a:xfrm>
          <a:prstGeom prst="rect">
            <a:avLst/>
          </a:prstGeom>
        </p:spPr>
      </p:pic>
      <p:sp>
        <p:nvSpPr>
          <p:cNvPr id="2" name="TextBox 1"/>
          <p:cNvSpPr txBox="1"/>
          <p:nvPr/>
        </p:nvSpPr>
        <p:spPr>
          <a:xfrm>
            <a:off x="4191000" y="1143000"/>
            <a:ext cx="4905760" cy="461665"/>
          </a:xfrm>
          <a:prstGeom prst="rect">
            <a:avLst/>
          </a:prstGeom>
          <a:noFill/>
        </p:spPr>
        <p:txBody>
          <a:bodyPr wrap="none" rtlCol="0">
            <a:spAutoFit/>
          </a:bodyPr>
          <a:lstStyle/>
          <a:p>
            <a:r>
              <a:rPr lang="en-US" sz="2400" dirty="0" err="1" smtClean="0">
                <a:solidFill>
                  <a:schemeClr val="bg1"/>
                </a:solidFill>
              </a:rPr>
              <a:t>DECam</a:t>
            </a:r>
            <a:r>
              <a:rPr lang="en-US" sz="2400" dirty="0" smtClean="0">
                <a:solidFill>
                  <a:schemeClr val="bg1"/>
                </a:solidFill>
              </a:rPr>
              <a:t> on the Blanco 4m at CTIO</a:t>
            </a:r>
            <a:endParaRPr lang="en-US" sz="2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1"/>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a:t>
            </a:r>
            <a:r>
              <a:rPr lang="en-US" sz="1800" dirty="0" smtClean="0"/>
              <a:t> 200 </a:t>
            </a:r>
            <a:r>
              <a:rPr lang="en-US" sz="1800" dirty="0"/>
              <a:t>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630789" name="Picture 4" descr="w0waDOEprop"/>
          <p:cNvPicPr>
            <a:picLocks noChangeAspect="1" noChangeArrowheads="1"/>
          </p:cNvPicPr>
          <p:nvPr/>
        </p:nvPicPr>
        <p:blipFill>
          <a:blip r:embed="rId3"/>
          <a:srcRect/>
          <a:stretch>
            <a:fillRect/>
          </a:stretch>
        </p:blipFill>
        <p:spPr bwMode="auto">
          <a:xfrm>
            <a:off x="5622932" y="1600200"/>
            <a:ext cx="3521075" cy="3810000"/>
          </a:xfrm>
          <a:prstGeom prst="rect">
            <a:avLst/>
          </a:prstGeom>
          <a:noFill/>
          <a:ln w="9525">
            <a:noFill/>
            <a:miter lim="800000"/>
            <a:headEnd/>
            <a:tailEnd/>
          </a:ln>
        </p:spPr>
      </p:pic>
      <p:sp>
        <p:nvSpPr>
          <p:cNvPr id="630790" name="Text Box 5"/>
          <p:cNvSpPr txBox="1">
            <a:spLocks/>
          </p:cNvSpPr>
          <p:nvPr/>
        </p:nvSpPr>
        <p:spPr bwMode="auto">
          <a:xfrm>
            <a:off x="5791200" y="914404"/>
            <a:ext cx="3140075" cy="646298"/>
          </a:xfrm>
          <a:prstGeom prst="rect">
            <a:avLst/>
          </a:prstGeom>
          <a:noFill/>
          <a:ln w="12700">
            <a:noFill/>
            <a:miter lim="800000"/>
            <a:headEnd/>
            <a:tailEnd/>
          </a:ln>
        </p:spPr>
        <p:txBody>
          <a:bodyPr lIns="91407" tIns="45704" rIns="91407" bIns="45704">
            <a:prstTxWarp prst="textNoShape">
              <a:avLst/>
            </a:prstTxWarp>
            <a:spAutoFit/>
          </a:bodyPr>
          <a:lstStyle/>
          <a:p>
            <a:r>
              <a:rPr lang="en-US" dirty="0">
                <a:solidFill>
                  <a:schemeClr val="bg1"/>
                </a:solidFill>
              </a:rPr>
              <a:t>Forecast Constraints on DE Equation of State</a:t>
            </a:r>
          </a:p>
        </p:txBody>
      </p:sp>
      <p:sp>
        <p:nvSpPr>
          <p:cNvPr id="630791" name="Text Box 6"/>
          <p:cNvSpPr txBox="1">
            <a:spLocks/>
          </p:cNvSpPr>
          <p:nvPr/>
        </p:nvSpPr>
        <p:spPr bwMode="auto">
          <a:xfrm>
            <a:off x="6172203" y="5757864"/>
            <a:ext cx="184599" cy="369300"/>
          </a:xfrm>
          <a:prstGeom prst="rect">
            <a:avLst/>
          </a:prstGeom>
          <a:noFill/>
          <a:ln w="12700">
            <a:noFill/>
            <a:miter lim="800000"/>
            <a:headEnd/>
            <a:tailEnd/>
          </a:ln>
        </p:spPr>
        <p:txBody>
          <a:bodyPr wrap="none" lIns="91407" tIns="45704" rIns="91407" bIns="45704">
            <a:prstTxWarp prst="textNoShape">
              <a:avLst/>
            </a:prstTxWarp>
            <a:spAutoFit/>
          </a:bodyPr>
          <a:lstStyle/>
          <a:p>
            <a:endParaRPr lang="en-US"/>
          </a:p>
        </p:txBody>
      </p:sp>
      <p:sp>
        <p:nvSpPr>
          <p:cNvPr id="8" name="TextBox 7"/>
          <p:cNvSpPr txBox="1"/>
          <p:nvPr/>
        </p:nvSpPr>
        <p:spPr>
          <a:xfrm>
            <a:off x="5691133" y="5830673"/>
            <a:ext cx="2942754" cy="369300"/>
          </a:xfrm>
          <a:prstGeom prst="rect">
            <a:avLst/>
          </a:prstGeom>
          <a:noFill/>
        </p:spPr>
        <p:txBody>
          <a:bodyPr wrap="none" lIns="91407" tIns="45704" rIns="91407" bIns="45704" rtlCol="0">
            <a:spAutoFit/>
          </a:bodyPr>
          <a:lstStyle/>
          <a:p>
            <a:r>
              <a:rPr lang="en-US" dirty="0" smtClean="0">
                <a:solidFill>
                  <a:srgbClr val="FFFF00"/>
                </a:solidFill>
              </a:rPr>
              <a:t>DETF Stage III Experiment</a:t>
            </a:r>
            <a:endParaRPr lang="en-US" dirty="0">
              <a:solidFill>
                <a:srgbClr val="FFFF00"/>
              </a:solidFill>
            </a:endParaRPr>
          </a:p>
        </p:txBody>
      </p:sp>
      <p:sp>
        <p:nvSpPr>
          <p:cNvPr id="9" name="TextBox 8"/>
          <p:cNvSpPr txBox="1"/>
          <p:nvPr/>
        </p:nvSpPr>
        <p:spPr>
          <a:xfrm>
            <a:off x="6019800" y="4583669"/>
            <a:ext cx="2178752" cy="341198"/>
          </a:xfrm>
          <a:prstGeom prst="rect">
            <a:avLst/>
          </a:prstGeom>
          <a:noFill/>
        </p:spPr>
        <p:txBody>
          <a:bodyPr wrap="none" lIns="91407" tIns="45704" rIns="91407" bIns="45704" rtlCol="0">
            <a:spAutoFit/>
          </a:bodyPr>
          <a:lstStyle/>
          <a:p>
            <a:r>
              <a:rPr lang="en-US" sz="1600" dirty="0" smtClean="0"/>
              <a:t>Planck prior assumed</a:t>
            </a:r>
            <a:endParaRPr lang="en-US" sz="1600" dirty="0"/>
          </a:p>
        </p:txBody>
      </p:sp>
      <p:sp>
        <p:nvSpPr>
          <p:cNvPr id="10" name="TextBox 9"/>
          <p:cNvSpPr txBox="1"/>
          <p:nvPr/>
        </p:nvSpPr>
        <p:spPr>
          <a:xfrm>
            <a:off x="6884508" y="1905002"/>
            <a:ext cx="659226" cy="369300"/>
          </a:xfrm>
          <a:prstGeom prst="rect">
            <a:avLst/>
          </a:prstGeom>
          <a:noFill/>
        </p:spPr>
        <p:txBody>
          <a:bodyPr wrap="none" lIns="91407" tIns="45704" rIns="91407" bIns="45704" rtlCol="0">
            <a:spAutoFit/>
          </a:bodyPr>
          <a:lstStyle/>
          <a:p>
            <a:r>
              <a:rPr lang="en-US" dirty="0" smtClean="0"/>
              <a:t>DES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8458200" cy="1143000"/>
          </a:xfrm>
        </p:spPr>
        <p:txBody>
          <a:bodyPr/>
          <a:lstStyle/>
          <a:p>
            <a:r>
              <a:rPr lang="en-US" sz="4400" dirty="0" err="1" smtClean="0"/>
              <a:t>DECam</a:t>
            </a:r>
            <a:r>
              <a:rPr lang="en-US" sz="4400" dirty="0" smtClean="0"/>
              <a:t> First Light</a:t>
            </a:r>
            <a:endParaRPr lang="en-US" sz="4400" dirty="0"/>
          </a:p>
        </p:txBody>
      </p:sp>
      <p:pic>
        <p:nvPicPr>
          <p:cNvPr id="7" name="Picture 6" descr="ngc1365_small.jpg"/>
          <p:cNvPicPr>
            <a:picLocks noChangeAspect="1"/>
          </p:cNvPicPr>
          <p:nvPr/>
        </p:nvPicPr>
        <p:blipFill>
          <a:blip r:embed="rId2"/>
          <a:stretch>
            <a:fillRect/>
          </a:stretch>
        </p:blipFill>
        <p:spPr>
          <a:xfrm>
            <a:off x="4285594" y="1828800"/>
            <a:ext cx="4858406" cy="3276600"/>
          </a:xfrm>
          <a:prstGeom prst="rect">
            <a:avLst/>
          </a:prstGeom>
        </p:spPr>
      </p:pic>
      <p:sp>
        <p:nvSpPr>
          <p:cNvPr id="8" name="TextBox 7"/>
          <p:cNvSpPr txBox="1"/>
          <p:nvPr/>
        </p:nvSpPr>
        <p:spPr>
          <a:xfrm>
            <a:off x="2581214" y="5334000"/>
            <a:ext cx="3438586" cy="523220"/>
          </a:xfrm>
          <a:prstGeom prst="rect">
            <a:avLst/>
          </a:prstGeom>
          <a:noFill/>
        </p:spPr>
        <p:txBody>
          <a:bodyPr wrap="none" rtlCol="0">
            <a:spAutoFit/>
          </a:bodyPr>
          <a:lstStyle/>
          <a:p>
            <a:r>
              <a:rPr lang="en-US" sz="2800" dirty="0" smtClean="0">
                <a:solidFill>
                  <a:schemeClr val="bg1"/>
                </a:solidFill>
              </a:rPr>
              <a:t>September 12, 2012</a:t>
            </a:r>
            <a:endParaRPr lang="en-US" sz="2800" dirty="0">
              <a:solidFill>
                <a:schemeClr val="bg1"/>
              </a:solidFill>
            </a:endParaRPr>
          </a:p>
        </p:txBody>
      </p:sp>
      <p:sp>
        <p:nvSpPr>
          <p:cNvPr id="9" name="TextBox 8"/>
          <p:cNvSpPr txBox="1"/>
          <p:nvPr/>
        </p:nvSpPr>
        <p:spPr>
          <a:xfrm>
            <a:off x="381000" y="6096000"/>
            <a:ext cx="8335560" cy="400110"/>
          </a:xfrm>
          <a:prstGeom prst="rect">
            <a:avLst/>
          </a:prstGeom>
          <a:noFill/>
        </p:spPr>
        <p:txBody>
          <a:bodyPr wrap="none" rtlCol="0">
            <a:spAutoFit/>
          </a:bodyPr>
          <a:lstStyle/>
          <a:p>
            <a:r>
              <a:rPr lang="en-US" sz="2000" dirty="0" smtClean="0">
                <a:solidFill>
                  <a:schemeClr val="bg1"/>
                </a:solidFill>
              </a:rPr>
              <a:t>Covered in 258 publications in 36 countries, plus Jay Leno’s monologue</a:t>
            </a:r>
            <a:endParaRPr lang="en-US" sz="2000" dirty="0">
              <a:solidFill>
                <a:schemeClr val="bg1"/>
              </a:solidFill>
            </a:endParaRPr>
          </a:p>
        </p:txBody>
      </p:sp>
      <p:pic>
        <p:nvPicPr>
          <p:cNvPr id="10" name="Picture 9" descr="_DSC3152_HDR.jpg"/>
          <p:cNvPicPr>
            <a:picLocks noChangeAspect="1"/>
          </p:cNvPicPr>
          <p:nvPr/>
        </p:nvPicPr>
        <p:blipFill>
          <a:blip r:embed="rId3"/>
          <a:stretch>
            <a:fillRect/>
          </a:stretch>
        </p:blipFill>
        <p:spPr>
          <a:xfrm>
            <a:off x="1" y="1828800"/>
            <a:ext cx="4876799" cy="32479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41AA7F1-6ADC-4443-B2B0-1B0798DA45A8}" type="slidenum">
              <a:rPr lang="en-US">
                <a:solidFill>
                  <a:srgbClr val="000000"/>
                </a:solidFill>
                <a:latin typeface="Times"/>
              </a:rPr>
              <a:pPr>
                <a:defRPr/>
              </a:pPr>
              <a:t>4</a:t>
            </a:fld>
            <a:endParaRPr lang="en-US">
              <a:solidFill>
                <a:srgbClr val="000000"/>
              </a:solidFill>
              <a:latin typeface="Times"/>
            </a:endParaRPr>
          </a:p>
        </p:txBody>
      </p:sp>
      <p:pic>
        <p:nvPicPr>
          <p:cNvPr id="514052" name="Picture 4" descr="Union08Om-OlslideShort2"/>
          <p:cNvPicPr>
            <a:picLocks noGrp="1" noChangeAspect="1" noChangeArrowheads="1"/>
          </p:cNvPicPr>
          <p:nvPr>
            <p:ph type="ctrTitle"/>
          </p:nvPr>
        </p:nvPicPr>
        <p:blipFill>
          <a:blip r:embed="rId3"/>
          <a:srcRect/>
          <a:stretch>
            <a:fillRect/>
          </a:stretch>
        </p:blipFill>
        <p:spPr>
          <a:xfrm>
            <a:off x="2438400" y="2438400"/>
            <a:ext cx="1752600" cy="2478088"/>
          </a:xfrm>
        </p:spPr>
      </p:pic>
      <p:sp>
        <p:nvSpPr>
          <p:cNvPr id="514053" name="Text Box 6"/>
          <p:cNvSpPr txBox="1">
            <a:spLocks/>
          </p:cNvSpPr>
          <p:nvPr/>
        </p:nvSpPr>
        <p:spPr bwMode="auto">
          <a:xfrm>
            <a:off x="4784725" y="12065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4" name="Text Box 7"/>
          <p:cNvSpPr txBox="1">
            <a:spLocks/>
          </p:cNvSpPr>
          <p:nvPr/>
        </p:nvSpPr>
        <p:spPr bwMode="auto">
          <a:xfrm>
            <a:off x="4854575" y="617220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pic>
        <p:nvPicPr>
          <p:cNvPr id="514055" name="Picture 3" descr="Snapshot 2007-09-27 21-59-38"/>
          <p:cNvPicPr>
            <a:picLocks noChangeAspect="1" noChangeArrowheads="1"/>
          </p:cNvPicPr>
          <p:nvPr/>
        </p:nvPicPr>
        <p:blipFill>
          <a:blip r:embed="rId4">
            <a:alphaModFix/>
          </a:blip>
          <a:srcRect/>
          <a:stretch>
            <a:fillRect/>
          </a:stretch>
        </p:blipFill>
        <p:spPr bwMode="auto">
          <a:xfrm>
            <a:off x="0" y="1"/>
            <a:ext cx="9144000" cy="6845300"/>
          </a:xfrm>
          <a:prstGeom prst="rect">
            <a:avLst/>
          </a:prstGeom>
          <a:noFill/>
          <a:ln w="9525">
            <a:noFill/>
            <a:miter lim="800000"/>
            <a:headEnd/>
            <a:tailEnd/>
          </a:ln>
        </p:spPr>
      </p:pic>
      <p:sp>
        <p:nvSpPr>
          <p:cNvPr id="7" name="TextBox 6"/>
          <p:cNvSpPr txBox="1"/>
          <p:nvPr/>
        </p:nvSpPr>
        <p:spPr>
          <a:xfrm>
            <a:off x="3359245" y="6412468"/>
            <a:ext cx="3041555" cy="369332"/>
          </a:xfrm>
          <a:prstGeom prst="rect">
            <a:avLst/>
          </a:prstGeom>
          <a:noFill/>
        </p:spPr>
        <p:txBody>
          <a:bodyPr wrap="none" rtlCol="0">
            <a:spAutoFit/>
          </a:bodyPr>
          <a:lstStyle/>
          <a:p>
            <a:r>
              <a:rPr lang="en-US" dirty="0" smtClean="0"/>
              <a:t>2011 Nobel Prize in Physics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NX3-VVDS-mosaic-h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57400" y="0"/>
            <a:ext cx="6858000" cy="6858000"/>
          </a:xfrm>
          <a:prstGeom prst="rect">
            <a:avLst/>
          </a:prstGeom>
        </p:spPr>
      </p:pic>
      <p:sp>
        <p:nvSpPr>
          <p:cNvPr id="5" name="TextBox 4"/>
          <p:cNvSpPr txBox="1"/>
          <p:nvPr/>
        </p:nvSpPr>
        <p:spPr>
          <a:xfrm>
            <a:off x="228600" y="1371600"/>
            <a:ext cx="2438400" cy="5262979"/>
          </a:xfrm>
          <a:prstGeom prst="rect">
            <a:avLst/>
          </a:prstGeom>
          <a:noFill/>
        </p:spPr>
        <p:txBody>
          <a:bodyPr wrap="square" rtlCol="0">
            <a:spAutoFit/>
          </a:bodyPr>
          <a:lstStyle/>
          <a:p>
            <a:r>
              <a:rPr lang="en-US" sz="2400" dirty="0" err="1" smtClean="0">
                <a:solidFill>
                  <a:srgbClr val="FFFF00"/>
                </a:solidFill>
              </a:rPr>
              <a:t>DECam</a:t>
            </a:r>
            <a:endParaRPr lang="en-US" sz="2400" dirty="0" smtClean="0">
              <a:solidFill>
                <a:srgbClr val="FFFF00"/>
              </a:solidFill>
            </a:endParaRPr>
          </a:p>
          <a:p>
            <a:r>
              <a:rPr lang="en-US" sz="2400" dirty="0" smtClean="0">
                <a:solidFill>
                  <a:srgbClr val="FFFF00"/>
                </a:solidFill>
              </a:rPr>
              <a:t>composite </a:t>
            </a:r>
          </a:p>
          <a:p>
            <a:r>
              <a:rPr lang="en-US" sz="2400" dirty="0" smtClean="0">
                <a:solidFill>
                  <a:srgbClr val="FFFF00"/>
                </a:solidFill>
              </a:rPr>
              <a:t>image of deep </a:t>
            </a:r>
          </a:p>
          <a:p>
            <a:r>
              <a:rPr lang="en-US" sz="2400" dirty="0" smtClean="0">
                <a:solidFill>
                  <a:srgbClr val="FFFF00"/>
                </a:solidFill>
              </a:rPr>
              <a:t>SN field</a:t>
            </a:r>
          </a:p>
          <a:p>
            <a:endParaRPr lang="en-US" sz="2400" dirty="0" smtClean="0">
              <a:solidFill>
                <a:srgbClr val="FFFF00"/>
              </a:solidFill>
            </a:endParaRPr>
          </a:p>
          <a:p>
            <a:r>
              <a:rPr lang="en-US" sz="2400" dirty="0" smtClean="0">
                <a:solidFill>
                  <a:srgbClr val="FFFF00"/>
                </a:solidFill>
              </a:rPr>
              <a:t> </a:t>
            </a:r>
          </a:p>
          <a:p>
            <a:endParaRPr lang="en-US" sz="2400" dirty="0" smtClean="0">
              <a:solidFill>
                <a:srgbClr val="FFFF00"/>
              </a:solidFill>
            </a:endParaRPr>
          </a:p>
          <a:p>
            <a:endParaRPr lang="en-US" sz="2400" dirty="0" smtClean="0">
              <a:solidFill>
                <a:srgbClr val="FFFF00"/>
              </a:solidFill>
            </a:endParaRPr>
          </a:p>
          <a:p>
            <a:r>
              <a:rPr lang="en-US" sz="2400" dirty="0" smtClean="0">
                <a:solidFill>
                  <a:srgbClr val="FFFFFF"/>
                </a:solidFill>
              </a:rPr>
              <a:t>will be visited many times during survey, resulting in very deep co-add</a:t>
            </a:r>
          </a:p>
          <a:p>
            <a:endParaRPr lang="en-US" sz="24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RGB_SPT_red-h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0" y="0"/>
            <a:ext cx="6858000" cy="6858000"/>
          </a:xfrm>
          <a:prstGeom prst="rect">
            <a:avLst/>
          </a:prstGeom>
        </p:spPr>
      </p:pic>
      <p:sp>
        <p:nvSpPr>
          <p:cNvPr id="5" name="Rectangle 4"/>
          <p:cNvSpPr/>
          <p:nvPr/>
        </p:nvSpPr>
        <p:spPr>
          <a:xfrm>
            <a:off x="152400" y="2289988"/>
            <a:ext cx="2133600" cy="3477875"/>
          </a:xfrm>
          <a:prstGeom prst="rect">
            <a:avLst/>
          </a:prstGeom>
        </p:spPr>
        <p:txBody>
          <a:bodyPr wrap="square">
            <a:spAutoFit/>
          </a:bodyPr>
          <a:lstStyle/>
          <a:p>
            <a:r>
              <a:rPr lang="en-US" sz="2400" dirty="0" err="1" smtClean="0">
                <a:solidFill>
                  <a:srgbClr val="FFFF00"/>
                </a:solidFill>
              </a:rPr>
              <a:t>DECam</a:t>
            </a:r>
            <a:r>
              <a:rPr lang="en-US" sz="2400" dirty="0" smtClean="0">
                <a:solidFill>
                  <a:srgbClr val="FFFF00"/>
                </a:solidFill>
              </a:rPr>
              <a:t> 1x1deg</a:t>
            </a:r>
          </a:p>
          <a:p>
            <a:r>
              <a:rPr lang="en-US" sz="2400" dirty="0" err="1" smtClean="0">
                <a:solidFill>
                  <a:srgbClr val="FFFF00"/>
                </a:solidFill>
              </a:rPr>
              <a:t>grizY</a:t>
            </a:r>
            <a:r>
              <a:rPr lang="en-US" sz="2400" dirty="0" smtClean="0">
                <a:solidFill>
                  <a:srgbClr val="FFFF00"/>
                </a:solidFill>
              </a:rPr>
              <a:t> co-add image of SPT </a:t>
            </a:r>
          </a:p>
          <a:p>
            <a:r>
              <a:rPr lang="en-US" sz="2400" dirty="0" smtClean="0">
                <a:solidFill>
                  <a:srgbClr val="FFFF00"/>
                </a:solidFill>
              </a:rPr>
              <a:t>cluster</a:t>
            </a:r>
          </a:p>
          <a:p>
            <a:r>
              <a:rPr lang="en-US" sz="2400" dirty="0" err="1" smtClean="0">
                <a:solidFill>
                  <a:srgbClr val="FFFF00"/>
                </a:solidFill>
              </a:rPr>
              <a:t>z</a:t>
            </a:r>
            <a:r>
              <a:rPr lang="en-US" sz="2400" dirty="0" smtClean="0">
                <a:solidFill>
                  <a:srgbClr val="FFFF00"/>
                </a:solidFill>
              </a:rPr>
              <a:t>=0.32</a:t>
            </a:r>
          </a:p>
          <a:p>
            <a:endParaRPr lang="en-US" dirty="0" smtClean="0">
              <a:solidFill>
                <a:srgbClr val="FFFF00"/>
              </a:solidFill>
            </a:endParaRPr>
          </a:p>
          <a:p>
            <a:endParaRPr lang="en-US" dirty="0" smtClean="0">
              <a:solidFill>
                <a:srgbClr val="FFFF00"/>
              </a:solidFill>
            </a:endParaRPr>
          </a:p>
          <a:p>
            <a:r>
              <a:rPr lang="en-US" sz="2000" dirty="0" smtClean="0">
                <a:solidFill>
                  <a:srgbClr val="FFFFFF"/>
                </a:solidFill>
              </a:rPr>
              <a:t>~50,000 galaxies in this image</a:t>
            </a:r>
            <a:endParaRPr lang="en-US" sz="2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5" name="Picture 4" descr="imageRGB_SPT_center_flip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0"/>
            <a:ext cx="6858000" cy="6858000"/>
          </a:xfrm>
          <a:prstGeom prst="rect">
            <a:avLst/>
          </a:prstGeom>
        </p:spPr>
      </p:pic>
      <p:sp>
        <p:nvSpPr>
          <p:cNvPr id="4" name="TextBox 3"/>
          <p:cNvSpPr txBox="1"/>
          <p:nvPr/>
        </p:nvSpPr>
        <p:spPr>
          <a:xfrm>
            <a:off x="152400" y="2667000"/>
            <a:ext cx="1524001" cy="2308324"/>
          </a:xfrm>
          <a:prstGeom prst="rect">
            <a:avLst/>
          </a:prstGeom>
          <a:noFill/>
        </p:spPr>
        <p:txBody>
          <a:bodyPr wrap="square" rtlCol="0">
            <a:spAutoFit/>
          </a:bodyPr>
          <a:lstStyle/>
          <a:p>
            <a:r>
              <a:rPr lang="en-US" sz="2400" dirty="0" smtClean="0">
                <a:solidFill>
                  <a:srgbClr val="FFFFFF"/>
                </a:solidFill>
              </a:rPr>
              <a:t>See DES session on Friday afternoon for early results</a:t>
            </a:r>
            <a:endParaRPr lang="en-US" sz="24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Content Placeholder 5" descr="redmapper.png"/>
          <p:cNvPicPr>
            <a:picLocks noChangeAspect="1"/>
          </p:cNvPicPr>
          <p:nvPr/>
        </p:nvPicPr>
        <p:blipFill>
          <a:blip r:embed="rId2" cstate="print">
            <a:extLst>
              <a:ext uri="{28A0092B-C50C-407E-A947-70E740481C1C}">
                <a14:useLocalDpi xmlns:a14="http://schemas.microsoft.com/office/drawing/2010/main"/>
              </a:ext>
            </a:extLst>
          </a:blip>
          <a:srcRect l="-15976" r="-15976"/>
          <a:stretch>
            <a:fillRect/>
          </a:stretch>
        </p:blipFill>
        <p:spPr bwMode="auto">
          <a:xfrm>
            <a:off x="-639" y="1748493"/>
            <a:ext cx="9144639" cy="3702170"/>
          </a:xfrm>
          <a:prstGeom prst="rect">
            <a:avLst/>
          </a:prstGeom>
          <a:noFill/>
          <a:ln w="9525">
            <a:noFill/>
            <a:miter lim="800000"/>
            <a:headEnd/>
            <a:tailEnd/>
          </a:ln>
        </p:spPr>
      </p:pic>
      <p:sp>
        <p:nvSpPr>
          <p:cNvPr id="5" name="TextBox 4"/>
          <p:cNvSpPr txBox="1"/>
          <p:nvPr/>
        </p:nvSpPr>
        <p:spPr>
          <a:xfrm>
            <a:off x="1143000" y="5867400"/>
            <a:ext cx="7045518" cy="461665"/>
          </a:xfrm>
          <a:prstGeom prst="rect">
            <a:avLst/>
          </a:prstGeom>
          <a:noFill/>
        </p:spPr>
        <p:txBody>
          <a:bodyPr wrap="none" rtlCol="0">
            <a:spAutoFit/>
          </a:bodyPr>
          <a:lstStyle/>
          <a:p>
            <a:r>
              <a:rPr lang="en-US" sz="2400" dirty="0" smtClean="0">
                <a:solidFill>
                  <a:srgbClr val="FFFFFF"/>
                </a:solidFill>
              </a:rPr>
              <a:t>from DES Science Verification data last November</a:t>
            </a:r>
          </a:p>
        </p:txBody>
      </p:sp>
      <p:sp>
        <p:nvSpPr>
          <p:cNvPr id="2" name="Title 1"/>
          <p:cNvSpPr>
            <a:spLocks noGrp="1"/>
          </p:cNvSpPr>
          <p:nvPr>
            <p:ph type="ctrTitle"/>
          </p:nvPr>
        </p:nvSpPr>
        <p:spPr>
          <a:xfrm>
            <a:off x="1066800" y="76200"/>
            <a:ext cx="7772400" cy="1143000"/>
          </a:xfrm>
        </p:spPr>
        <p:txBody>
          <a:bodyPr/>
          <a:lstStyle/>
          <a:p>
            <a:r>
              <a:rPr lang="en-US" sz="3200" dirty="0" smtClean="0"/>
              <a:t>High </a:t>
            </a:r>
            <a:r>
              <a:rPr lang="en-US" sz="3200" dirty="0" err="1" smtClean="0"/>
              <a:t>Redshift</a:t>
            </a:r>
            <a:r>
              <a:rPr lang="en-US" sz="3200" dirty="0" smtClean="0"/>
              <a:t> Cluster Discovered by DES</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r>
              <a:rPr lang="en-US" dirty="0" smtClean="0"/>
              <a:t>Cluster Weak </a:t>
            </a:r>
            <a:r>
              <a:rPr lang="en-US" dirty="0" err="1" smtClean="0"/>
              <a:t>Lensing</a:t>
            </a:r>
            <a:endParaRPr lang="en-US" dirty="0"/>
          </a:p>
        </p:txBody>
      </p:sp>
      <p:sp>
        <p:nvSpPr>
          <p:cNvPr id="3" name="Text Placeholder 2"/>
          <p:cNvSpPr>
            <a:spLocks noGrp="1"/>
          </p:cNvSpPr>
          <p:nvPr>
            <p:ph type="body" sz="quarter" idx="10"/>
          </p:nvPr>
        </p:nvSpPr>
        <p:spPr>
          <a:xfrm>
            <a:off x="76200" y="1981200"/>
            <a:ext cx="3505200" cy="2895600"/>
          </a:xfrm>
        </p:spPr>
        <p:txBody>
          <a:bodyPr/>
          <a:lstStyle/>
          <a:p>
            <a:r>
              <a:rPr lang="en-US" sz="2400" dirty="0" smtClean="0"/>
              <a:t>Stacked (statistical) Weak </a:t>
            </a:r>
            <a:r>
              <a:rPr lang="en-US" sz="2400" dirty="0" err="1" smtClean="0"/>
              <a:t>Lensing</a:t>
            </a:r>
            <a:r>
              <a:rPr lang="en-US" sz="2400" dirty="0" smtClean="0"/>
              <a:t> cluster shear profiles will calibrate cluster mass-observable relations</a:t>
            </a:r>
          </a:p>
          <a:p>
            <a:endParaRPr lang="en-US" sz="2400" dirty="0" smtClean="0"/>
          </a:p>
          <a:p>
            <a:r>
              <a:rPr lang="en-US" sz="2400" dirty="0" smtClean="0"/>
              <a:t>Preliminary cluster mass map from DES Science Verification data</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0" y="1668487"/>
            <a:ext cx="5334000" cy="5189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
            <a:ext cx="7772400" cy="1143000"/>
          </a:xfrm>
        </p:spPr>
        <p:txBody>
          <a:bodyPr/>
          <a:lstStyle/>
          <a:p>
            <a:r>
              <a:rPr lang="en-US" dirty="0" smtClean="0"/>
              <a:t>First Confirmed </a:t>
            </a:r>
            <a:r>
              <a:rPr lang="en-US" dirty="0" err="1" smtClean="0"/>
              <a:t>SNe</a:t>
            </a:r>
            <a:r>
              <a:rPr lang="en-US" dirty="0" smtClean="0"/>
              <a:t> from DES</a:t>
            </a:r>
            <a:endParaRPr lang="en-US" dirty="0"/>
          </a:p>
        </p:txBody>
      </p:sp>
      <p:sp>
        <p:nvSpPr>
          <p:cNvPr id="3" name="Text Placeholder 2"/>
          <p:cNvSpPr>
            <a:spLocks noGrp="1"/>
          </p:cNvSpPr>
          <p:nvPr>
            <p:ph type="body" sz="quarter" idx="10"/>
          </p:nvPr>
        </p:nvSpPr>
        <p:spPr/>
        <p:txBody>
          <a:bodyPr/>
          <a:lstStyle/>
          <a:p>
            <a:endParaRPr lang="en-US"/>
          </a:p>
        </p:txBody>
      </p:sp>
      <p:pic>
        <p:nvPicPr>
          <p:cNvPr id="4" name="Content Placeholder 9" descr="DES12C2a_before.tif"/>
          <p:cNvPicPr>
            <a:picLocks noChangeAspect="1"/>
          </p:cNvPicPr>
          <p:nvPr/>
        </p:nvPicPr>
        <p:blipFill>
          <a:blip r:embed="rId2" cstate="print">
            <a:extLst>
              <a:ext uri="{28A0092B-C50C-407E-A947-70E740481C1C}">
                <a14:useLocalDpi xmlns:a14="http://schemas.microsoft.com/office/drawing/2010/main"/>
              </a:ext>
            </a:extLst>
          </a:blip>
          <a:srcRect l="-40915" r="-40915"/>
          <a:stretch>
            <a:fillRect/>
          </a:stretch>
        </p:blipFill>
        <p:spPr bwMode="auto">
          <a:xfrm>
            <a:off x="-319070" y="1981200"/>
            <a:ext cx="5957870" cy="3276600"/>
          </a:xfrm>
          <a:prstGeom prst="rect">
            <a:avLst/>
          </a:prstGeom>
          <a:noFill/>
          <a:ln w="9525">
            <a:noFill/>
            <a:miter lim="800000"/>
            <a:headEnd/>
            <a:tailEnd/>
          </a:ln>
        </p:spPr>
      </p:pic>
      <p:pic>
        <p:nvPicPr>
          <p:cNvPr id="5" name="Picture 4" descr="DES12C2a_after.tif"/>
          <p:cNvPicPr>
            <a:picLocks noChangeAspect="1"/>
          </p:cNvPicPr>
          <p:nvPr/>
        </p:nvPicPr>
        <p:blipFill>
          <a:blip r:embed="rId3"/>
          <a:stretch>
            <a:fillRect/>
          </a:stretch>
        </p:blipFill>
        <p:spPr>
          <a:xfrm>
            <a:off x="4800600" y="1981200"/>
            <a:ext cx="3276600" cy="3276600"/>
          </a:xfrm>
          <a:prstGeom prst="rect">
            <a:avLst/>
          </a:prstGeom>
        </p:spPr>
      </p:pic>
      <p:sp>
        <p:nvSpPr>
          <p:cNvPr id="6" name="Rectangle 5"/>
          <p:cNvSpPr/>
          <p:nvPr/>
        </p:nvSpPr>
        <p:spPr>
          <a:xfrm>
            <a:off x="2209800" y="5329535"/>
            <a:ext cx="4848352" cy="461665"/>
          </a:xfrm>
          <a:prstGeom prst="rect">
            <a:avLst/>
          </a:prstGeom>
        </p:spPr>
        <p:txBody>
          <a:bodyPr wrap="none">
            <a:spAutoFit/>
          </a:bodyPr>
          <a:lstStyle/>
          <a:p>
            <a:r>
              <a:rPr lang="en-US" sz="2400" dirty="0" smtClean="0">
                <a:solidFill>
                  <a:srgbClr val="FFFFFF"/>
                </a:solidFill>
              </a:rPr>
              <a:t>Nov. 7                                Dec. 15</a:t>
            </a:r>
            <a:endParaRPr lang="en-US" sz="2400" dirty="0">
              <a:solidFill>
                <a:srgbClr val="FFFFFF"/>
              </a:solidFill>
            </a:endParaRPr>
          </a:p>
        </p:txBody>
      </p:sp>
      <p:sp>
        <p:nvSpPr>
          <p:cNvPr id="7" name="Rectangle 6"/>
          <p:cNvSpPr/>
          <p:nvPr/>
        </p:nvSpPr>
        <p:spPr>
          <a:xfrm>
            <a:off x="76200" y="5874603"/>
            <a:ext cx="9144000" cy="830997"/>
          </a:xfrm>
          <a:prstGeom prst="rect">
            <a:avLst/>
          </a:prstGeom>
        </p:spPr>
        <p:txBody>
          <a:bodyPr wrap="square">
            <a:spAutoFit/>
          </a:bodyPr>
          <a:lstStyle/>
          <a:p>
            <a:r>
              <a:rPr lang="en-US" sz="2400" dirty="0" smtClean="0">
                <a:solidFill>
                  <a:srgbClr val="FFFFFF"/>
                </a:solidFill>
              </a:rPr>
              <a:t>SN </a:t>
            </a:r>
            <a:r>
              <a:rPr lang="en-US" sz="2400" dirty="0" err="1" smtClean="0">
                <a:solidFill>
                  <a:srgbClr val="FFFFFF"/>
                </a:solidFill>
              </a:rPr>
              <a:t>Ia</a:t>
            </a:r>
            <a:r>
              <a:rPr lang="en-US" sz="2400" dirty="0" smtClean="0">
                <a:solidFill>
                  <a:srgbClr val="FFFFFF"/>
                </a:solidFill>
              </a:rPr>
              <a:t> at z=0.2 confirmed at AAO</a:t>
            </a:r>
          </a:p>
          <a:p>
            <a:r>
              <a:rPr lang="en-US" sz="2400" dirty="0" smtClean="0">
                <a:solidFill>
                  <a:srgbClr val="FFFFFF"/>
                </a:solidFill>
              </a:rPr>
              <a:t>100 nights on AAO awarded for spectroscopic follow-up (</a:t>
            </a:r>
            <a:r>
              <a:rPr lang="en-US" sz="2400" dirty="0" err="1" smtClean="0">
                <a:solidFill>
                  <a:srgbClr val="FFFFFF"/>
                </a:solidFill>
              </a:rPr>
              <a:t>OzDES</a:t>
            </a:r>
            <a:r>
              <a:rPr lang="en-US" sz="2400" dirty="0" smtClean="0">
                <a:solidFill>
                  <a:srgbClr val="FFFFFF"/>
                </a:solidFill>
              </a:rPr>
              <a: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Subaru telescope: SUMIRE</a:t>
            </a:r>
            <a:endParaRPr lang="en-US" dirty="0"/>
          </a:p>
        </p:txBody>
      </p:sp>
      <p:sp>
        <p:nvSpPr>
          <p:cNvPr id="6" name="Content Placeholder 5"/>
          <p:cNvSpPr>
            <a:spLocks noGrp="1"/>
          </p:cNvSpPr>
          <p:nvPr>
            <p:ph idx="1"/>
          </p:nvPr>
        </p:nvSpPr>
        <p:spPr>
          <a:xfrm>
            <a:off x="533400" y="2133600"/>
            <a:ext cx="3962400" cy="4267200"/>
          </a:xfrm>
        </p:spPr>
        <p:txBody>
          <a:bodyPr>
            <a:normAutofit fontScale="92500" lnSpcReduction="10000"/>
          </a:bodyPr>
          <a:lstStyle/>
          <a:p>
            <a:r>
              <a:rPr lang="en-US" dirty="0" smtClean="0"/>
              <a:t>8.2 meter primary mirror</a:t>
            </a:r>
          </a:p>
          <a:p>
            <a:r>
              <a:rPr lang="en-US" dirty="0" smtClean="0"/>
              <a:t>Mauna Kea</a:t>
            </a:r>
          </a:p>
          <a:p>
            <a:r>
              <a:rPr lang="en-US" dirty="0" smtClean="0"/>
              <a:t>Excellent imaging conditions</a:t>
            </a:r>
          </a:p>
          <a:p>
            <a:r>
              <a:rPr lang="en-US" dirty="0" smtClean="0"/>
              <a:t>Hyper </a:t>
            </a:r>
            <a:r>
              <a:rPr lang="en-US" dirty="0" err="1" smtClean="0"/>
              <a:t>suprime</a:t>
            </a:r>
            <a:r>
              <a:rPr lang="en-US" dirty="0" smtClean="0"/>
              <a:t>-cam (HSC) wide-field imager installed last </a:t>
            </a:r>
            <a:r>
              <a:rPr lang="en-US" dirty="0" smtClean="0"/>
              <a:t>year: 870 Megapixels, 1.5 </a:t>
            </a:r>
            <a:r>
              <a:rPr lang="en-US" dirty="0" err="1" smtClean="0"/>
              <a:t>deg</a:t>
            </a:r>
            <a:r>
              <a:rPr lang="en-US" dirty="0" smtClean="0"/>
              <a:t> FOV</a:t>
            </a:r>
            <a:endParaRPr lang="en-US" dirty="0" smtClean="0"/>
          </a:p>
          <a:p>
            <a:r>
              <a:rPr lang="en-US" dirty="0" smtClean="0"/>
              <a:t>Prime-focus spectrograph (PFS) to be built later this decade</a:t>
            </a:r>
          </a:p>
          <a:p>
            <a:pPr>
              <a:buNone/>
            </a:pPr>
            <a:endParaRPr lang="en-US" dirty="0"/>
          </a:p>
        </p:txBody>
      </p:sp>
      <p:sp>
        <p:nvSpPr>
          <p:cNvPr id="4" name="Slide Number Placeholder 3"/>
          <p:cNvSpPr>
            <a:spLocks noGrp="1"/>
          </p:cNvSpPr>
          <p:nvPr>
            <p:ph type="sldNum" sz="quarter" idx="12"/>
          </p:nvPr>
        </p:nvSpPr>
        <p:spPr/>
        <p:txBody>
          <a:bodyPr/>
          <a:lstStyle/>
          <a:p>
            <a:fld id="{EE06A657-1D79-1446-AA5E-51A0A0FF227B}" type="slidenum">
              <a:rPr lang="en-US" smtClean="0">
                <a:solidFill>
                  <a:prstClr val="white">
                    <a:lumMod val="75000"/>
                  </a:prstClr>
                </a:solidFill>
              </a:rPr>
              <a:pPr/>
              <a:t>46</a:t>
            </a:fld>
            <a:endParaRPr lang="en-US">
              <a:solidFill>
                <a:prstClr val="white">
                  <a:lumMod val="75000"/>
                </a:prstClr>
              </a:solidFill>
            </a:endParaRPr>
          </a:p>
        </p:txBody>
      </p:sp>
      <p:pic>
        <p:nvPicPr>
          <p:cNvPr id="7" name="Picture 6" descr="1203_fig1.jpg"/>
          <p:cNvPicPr>
            <a:picLocks noChangeAspect="1"/>
          </p:cNvPicPr>
          <p:nvPr/>
        </p:nvPicPr>
        <p:blipFill>
          <a:blip r:embed="rId2"/>
          <a:stretch>
            <a:fillRect/>
          </a:stretch>
        </p:blipFill>
        <p:spPr>
          <a:xfrm>
            <a:off x="4419600" y="2133600"/>
            <a:ext cx="4128166" cy="3281363"/>
          </a:xfrm>
          <a:prstGeom prst="rect">
            <a:avLst/>
          </a:prstGeom>
        </p:spPr>
      </p:pic>
      <p:sp>
        <p:nvSpPr>
          <p:cNvPr id="8" name="Footer Placeholder 7"/>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HSC early imaging</a:t>
            </a:r>
            <a:endParaRPr lang="en-US" dirty="0"/>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
        <p:nvSpPr>
          <p:cNvPr id="6" name="Slide Number Placeholder 5"/>
          <p:cNvSpPr>
            <a:spLocks noGrp="1"/>
          </p:cNvSpPr>
          <p:nvPr>
            <p:ph type="sldNum" sz="quarter" idx="12"/>
          </p:nvPr>
        </p:nvSpPr>
        <p:spPr/>
        <p:txBody>
          <a:bodyPr/>
          <a:lstStyle/>
          <a:p>
            <a:fld id="{0402CC33-325D-F142-BE13-9816A2FEF10E}" type="slidenum">
              <a:rPr lang="en-US" smtClean="0">
                <a:solidFill>
                  <a:prstClr val="white">
                    <a:lumMod val="75000"/>
                  </a:prstClr>
                </a:solidFill>
              </a:rPr>
              <a:pPr/>
              <a:t>47</a:t>
            </a:fld>
            <a:endParaRPr lang="en-US">
              <a:solidFill>
                <a:prstClr val="white">
                  <a:lumMod val="75000"/>
                </a:prstClr>
              </a:solidFill>
            </a:endParaRPr>
          </a:p>
        </p:txBody>
      </p:sp>
      <p:pic>
        <p:nvPicPr>
          <p:cNvPr id="10" name="Content Placeholder 9" descr="andromeda-unflattened.png"/>
          <p:cNvPicPr>
            <a:picLocks noGrp="1" noChangeAspect="1"/>
          </p:cNvPicPr>
          <p:nvPr>
            <p:ph sz="half" idx="2"/>
          </p:nvPr>
        </p:nvPicPr>
        <p:blipFill>
          <a:blip r:embed="rId2"/>
          <a:srcRect t="-592" b="-592"/>
          <a:stretch>
            <a:fillRect/>
          </a:stretch>
        </p:blipFill>
        <p:spPr/>
      </p:pic>
      <p:sp>
        <p:nvSpPr>
          <p:cNvPr id="12" name="TextBox 11"/>
          <p:cNvSpPr txBox="1"/>
          <p:nvPr/>
        </p:nvSpPr>
        <p:spPr>
          <a:xfrm>
            <a:off x="4800600" y="5715000"/>
            <a:ext cx="3657600" cy="461665"/>
          </a:xfrm>
          <a:prstGeom prst="rect">
            <a:avLst/>
          </a:prstGeom>
          <a:noFill/>
        </p:spPr>
        <p:txBody>
          <a:bodyPr wrap="square" rtlCol="0">
            <a:spAutoFit/>
          </a:bodyPr>
          <a:lstStyle/>
          <a:p>
            <a:pPr eaLnBrk="0" hangingPunct="0"/>
            <a:r>
              <a:rPr lang="en-US" sz="2400" dirty="0" smtClean="0">
                <a:solidFill>
                  <a:prstClr val="white"/>
                </a:solidFill>
                <a:latin typeface="Corbel"/>
                <a:ea typeface="+mn-ea"/>
                <a:cs typeface="Corbel"/>
              </a:rPr>
              <a:t>Raw image of Andromeda</a:t>
            </a:r>
            <a:endParaRPr lang="en-US" sz="2400" dirty="0">
              <a:solidFill>
                <a:prstClr val="white"/>
              </a:solidFill>
              <a:latin typeface="Corbel"/>
              <a:ea typeface="+mn-ea"/>
              <a:cs typeface="Corbel"/>
            </a:endParaRPr>
          </a:p>
        </p:txBody>
      </p:sp>
      <p:pic>
        <p:nvPicPr>
          <p:cNvPr id="8" name="Picture 7" descr="fig1j_610x6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19300"/>
            <a:ext cx="3873500" cy="3848100"/>
          </a:xfrm>
          <a:prstGeom prst="rect">
            <a:avLst/>
          </a:prstGeom>
        </p:spPr>
      </p:pic>
      <p:sp>
        <p:nvSpPr>
          <p:cNvPr id="9" name="Rectangle 8"/>
          <p:cNvSpPr/>
          <p:nvPr/>
        </p:nvSpPr>
        <p:spPr>
          <a:xfrm>
            <a:off x="457200" y="5715000"/>
            <a:ext cx="4222881" cy="461665"/>
          </a:xfrm>
          <a:prstGeom prst="rect">
            <a:avLst/>
          </a:prstGeom>
        </p:spPr>
        <p:txBody>
          <a:bodyPr wrap="none">
            <a:spAutoFit/>
          </a:bodyPr>
          <a:lstStyle/>
          <a:p>
            <a:pPr eaLnBrk="0" hangingPunct="0"/>
            <a:r>
              <a:rPr lang="en-US" sz="2400" dirty="0" smtClean="0">
                <a:solidFill>
                  <a:prstClr val="white"/>
                </a:solidFill>
                <a:latin typeface="Corbel"/>
                <a:cs typeface="Corbel"/>
              </a:rPr>
              <a:t>Processed </a:t>
            </a:r>
            <a:r>
              <a:rPr lang="en-US" sz="2400" dirty="0">
                <a:solidFill>
                  <a:prstClr val="white"/>
                </a:solidFill>
                <a:latin typeface="Corbel"/>
                <a:cs typeface="Corbel"/>
              </a:rPr>
              <a:t>image of Andromeda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3-layer HSC survey</a:t>
            </a:r>
            <a:endParaRPr lang="en-US" dirty="0"/>
          </a:p>
        </p:txBody>
      </p:sp>
      <p:sp>
        <p:nvSpPr>
          <p:cNvPr id="3" name="Content Placeholder 2"/>
          <p:cNvSpPr>
            <a:spLocks noGrp="1"/>
          </p:cNvSpPr>
          <p:nvPr>
            <p:ph idx="1"/>
          </p:nvPr>
        </p:nvSpPr>
        <p:spPr>
          <a:xfrm>
            <a:off x="838200" y="1447800"/>
            <a:ext cx="8001000" cy="4639235"/>
          </a:xfrm>
        </p:spPr>
        <p:txBody>
          <a:bodyPr>
            <a:noAutofit/>
          </a:bodyPr>
          <a:lstStyle/>
          <a:p>
            <a:r>
              <a:rPr lang="en-US" sz="2600" dirty="0" smtClean="0"/>
              <a:t>Wide: ~1400 deg</a:t>
            </a:r>
            <a:r>
              <a:rPr lang="en-US" sz="2600" baseline="30000" dirty="0" smtClean="0"/>
              <a:t>2</a:t>
            </a:r>
            <a:r>
              <a:rPr lang="en-US" sz="2600" dirty="0" smtClean="0"/>
              <a:t>, </a:t>
            </a:r>
            <a:r>
              <a:rPr lang="en-US" sz="2600" dirty="0" err="1" smtClean="0"/>
              <a:t>i</a:t>
            </a:r>
            <a:r>
              <a:rPr lang="en-US" sz="2600" dirty="0" smtClean="0"/>
              <a:t>&lt;25.8 (</a:t>
            </a:r>
            <a:r>
              <a:rPr lang="en-US" sz="2600" dirty="0" err="1" smtClean="0"/>
              <a:t>grizy</a:t>
            </a:r>
            <a:r>
              <a:rPr lang="en-US" sz="2600" dirty="0" smtClean="0"/>
              <a:t>)</a:t>
            </a:r>
          </a:p>
          <a:p>
            <a:pPr lvl="1">
              <a:buClr>
                <a:srgbClr val="FF6600"/>
              </a:buClr>
              <a:buFont typeface="Wingdings 2" charset="2"/>
              <a:buChar char="➜"/>
            </a:pPr>
            <a:r>
              <a:rPr lang="en-US" dirty="0" smtClean="0"/>
              <a:t>Weak </a:t>
            </a:r>
            <a:r>
              <a:rPr lang="en-US" dirty="0" err="1" smtClean="0"/>
              <a:t>lensing</a:t>
            </a:r>
            <a:r>
              <a:rPr lang="en-US" dirty="0" smtClean="0"/>
              <a:t>, </a:t>
            </a:r>
            <a:r>
              <a:rPr lang="en-US" dirty="0" err="1" smtClean="0"/>
              <a:t>z</a:t>
            </a:r>
            <a:r>
              <a:rPr lang="en-US" dirty="0" smtClean="0"/>
              <a:t>&lt;1.5 galaxy populations</a:t>
            </a:r>
          </a:p>
          <a:p>
            <a:r>
              <a:rPr lang="en-US" sz="2600" dirty="0" smtClean="0"/>
              <a:t>Deep: ~26 deg</a:t>
            </a:r>
            <a:r>
              <a:rPr lang="en-US" sz="2600" baseline="30000" dirty="0" smtClean="0"/>
              <a:t>2</a:t>
            </a:r>
            <a:r>
              <a:rPr lang="en-US" sz="2600" dirty="0" smtClean="0"/>
              <a:t>, 1 </a:t>
            </a:r>
            <a:r>
              <a:rPr lang="en-US" sz="2600" dirty="0" err="1" smtClean="0"/>
              <a:t>mag</a:t>
            </a:r>
            <a:r>
              <a:rPr lang="en-US" sz="2600" dirty="0" smtClean="0"/>
              <a:t> deeper, 5 wide+3 NB filters</a:t>
            </a:r>
          </a:p>
          <a:p>
            <a:pPr lvl="1">
              <a:buClr>
                <a:srgbClr val="FF6600"/>
              </a:buClr>
              <a:buFont typeface="Wingdings 2" charset="2"/>
              <a:buChar char="➜"/>
            </a:pPr>
            <a:r>
              <a:rPr lang="en-US" dirty="0" smtClean="0"/>
              <a:t>Ly-</a:t>
            </a:r>
            <a:r>
              <a:rPr lang="en-US" dirty="0" err="1" smtClean="0"/>
              <a:t>α</a:t>
            </a:r>
            <a:r>
              <a:rPr lang="en-US" dirty="0" smtClean="0"/>
              <a:t> emitters, quasars, deeper galaxy populations, </a:t>
            </a:r>
            <a:r>
              <a:rPr lang="en-US" dirty="0" err="1" smtClean="0"/>
              <a:t>lensing</a:t>
            </a:r>
            <a:r>
              <a:rPr lang="en-US" dirty="0" smtClean="0"/>
              <a:t> </a:t>
            </a:r>
            <a:r>
              <a:rPr lang="en-US" dirty="0" err="1" smtClean="0"/>
              <a:t>systematics</a:t>
            </a:r>
            <a:r>
              <a:rPr lang="en-US" dirty="0" smtClean="0"/>
              <a:t>, …</a:t>
            </a:r>
          </a:p>
          <a:p>
            <a:r>
              <a:rPr lang="en-US" sz="2600" dirty="0" err="1" smtClean="0"/>
              <a:t>Ultradeep</a:t>
            </a:r>
            <a:r>
              <a:rPr lang="en-US" sz="2600" dirty="0" smtClean="0"/>
              <a:t>: 3 deg</a:t>
            </a:r>
            <a:r>
              <a:rPr lang="en-US" sz="2600" baseline="30000" dirty="0" smtClean="0"/>
              <a:t>2</a:t>
            </a:r>
            <a:r>
              <a:rPr lang="en-US" sz="2600" dirty="0" smtClean="0"/>
              <a:t>, 1 </a:t>
            </a:r>
            <a:r>
              <a:rPr lang="en-US" sz="2600" dirty="0" err="1" smtClean="0"/>
              <a:t>mag</a:t>
            </a:r>
            <a:r>
              <a:rPr lang="en-US" sz="2600" dirty="0" smtClean="0"/>
              <a:t> deeper, 5 wide+6 NB filters</a:t>
            </a:r>
          </a:p>
          <a:p>
            <a:pPr lvl="1">
              <a:buClr>
                <a:srgbClr val="FF6600"/>
              </a:buClr>
              <a:buFont typeface="Wingdings 2" charset="2"/>
              <a:buChar char="➜"/>
            </a:pPr>
            <a:r>
              <a:rPr lang="en-US" dirty="0" smtClean="0"/>
              <a:t>Supernovae, galaxies to </a:t>
            </a:r>
            <a:r>
              <a:rPr lang="en-US" dirty="0" err="1" smtClean="0"/>
              <a:t>z</a:t>
            </a:r>
            <a:r>
              <a:rPr lang="en-US" dirty="0" smtClean="0"/>
              <a:t>&lt;7</a:t>
            </a:r>
          </a:p>
          <a:p>
            <a:pPr>
              <a:buClr>
                <a:schemeClr val="tx1"/>
              </a:buClr>
              <a:buFont typeface="Wingdings" charset="2"/>
              <a:buChar char="ü"/>
            </a:pPr>
            <a:r>
              <a:rPr lang="en-US" dirty="0" smtClean="0"/>
              <a:t>Important synergies: CMB (</a:t>
            </a:r>
            <a:r>
              <a:rPr lang="en-US" dirty="0" err="1" smtClean="0"/>
              <a:t>ACT+ACTPol</a:t>
            </a:r>
            <a:r>
              <a:rPr lang="en-US" dirty="0" smtClean="0"/>
              <a:t>), redshifts (BOSS + assorted other), NIR, u band, …</a:t>
            </a:r>
          </a:p>
          <a:p>
            <a:pPr>
              <a:buClr>
                <a:schemeClr val="tx1"/>
              </a:buClr>
              <a:buFont typeface="Wingdings" charset="2"/>
              <a:buChar char="ü"/>
            </a:pPr>
            <a:r>
              <a:rPr lang="en-US" dirty="0" smtClean="0"/>
              <a:t>Surveys starting 1</a:t>
            </a:r>
            <a:r>
              <a:rPr lang="en-US" baseline="30000" dirty="0" smtClean="0"/>
              <a:t>st</a:t>
            </a:r>
            <a:r>
              <a:rPr lang="en-US" dirty="0" smtClean="0"/>
              <a:t> semester of 2014 (300 nights over 5 </a:t>
            </a:r>
            <a:r>
              <a:rPr lang="en-US" dirty="0" err="1" smtClean="0"/>
              <a:t>yrs</a:t>
            </a:r>
            <a:r>
              <a:rPr lang="en-US" dirty="0" smtClean="0"/>
              <a:t>)</a:t>
            </a:r>
          </a:p>
        </p:txBody>
      </p:sp>
      <p:sp>
        <p:nvSpPr>
          <p:cNvPr id="4" name="Slide Number Placeholder 3"/>
          <p:cNvSpPr>
            <a:spLocks noGrp="1"/>
          </p:cNvSpPr>
          <p:nvPr>
            <p:ph type="sldNum" sz="quarter" idx="12"/>
          </p:nvPr>
        </p:nvSpPr>
        <p:spPr/>
        <p:txBody>
          <a:bodyPr/>
          <a:lstStyle/>
          <a:p>
            <a:fld id="{A388779B-143C-1245-9DD7-5A8F393C1405}" type="slidenum">
              <a:rPr lang="en-US" smtClean="0">
                <a:solidFill>
                  <a:prstClr val="white">
                    <a:lumMod val="75000"/>
                  </a:prstClr>
                </a:solidFill>
              </a:rPr>
              <a:pPr/>
              <a:t>48</a:t>
            </a:fld>
            <a:endParaRPr lang="en-US">
              <a:solidFill>
                <a:prstClr val="white">
                  <a:lumMod val="75000"/>
                </a:prstClr>
              </a:solidFill>
            </a:endParaRPr>
          </a:p>
        </p:txBody>
      </p:sp>
      <p:sp>
        <p:nvSpPr>
          <p:cNvPr id="5" name="Footer Placeholder 4"/>
          <p:cNvSpPr>
            <a:spLocks noGrp="1"/>
          </p:cNvSpPr>
          <p:nvPr>
            <p:ph type="ftr" sz="quarter" idx="11"/>
          </p:nvPr>
        </p:nvSpPr>
        <p:spPr/>
        <p:txBody>
          <a:bodyPr/>
          <a:lstStyle/>
          <a:p>
            <a:r>
              <a:rPr lang="en-US" smtClean="0">
                <a:solidFill>
                  <a:prstClr val="white">
                    <a:lumMod val="75000"/>
                  </a:prstClr>
                </a:solidFill>
              </a:rPr>
              <a:t>R. Mandelbaum</a:t>
            </a:r>
            <a:endParaRPr lang="en-US">
              <a:solidFill>
                <a:prstClr val="white">
                  <a:lumMod val="75000"/>
                </a:prstClr>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5" descr="lsst-noredlinetrans5-0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04800"/>
            <a:ext cx="30480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7"/>
          <p:cNvSpPr>
            <a:spLocks noChangeArrowheads="1"/>
          </p:cNvSpPr>
          <p:nvPr/>
        </p:nvSpPr>
        <p:spPr bwMode="auto">
          <a:xfrm>
            <a:off x="-2047875" y="682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Arial" charset="0"/>
              <a:ea typeface="ＭＳ Ｐゴシック" charset="0"/>
              <a:cs typeface="ＭＳ Ｐゴシック" charset="0"/>
            </a:endParaRPr>
          </a:p>
        </p:txBody>
      </p:sp>
      <p:sp>
        <p:nvSpPr>
          <p:cNvPr id="19461" name="Rectangle 8"/>
          <p:cNvSpPr>
            <a:spLocks noChangeArrowheads="1"/>
          </p:cNvSpPr>
          <p:nvPr/>
        </p:nvSpPr>
        <p:spPr bwMode="auto">
          <a:xfrm>
            <a:off x="-2746375" y="6270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atin typeface="Arial" charset="0"/>
              <a:ea typeface="ＭＳ Ｐゴシック" charset="0"/>
              <a:cs typeface="ＭＳ Ｐゴシック" charset="0"/>
            </a:endParaRPr>
          </a:p>
        </p:txBody>
      </p:sp>
      <p:pic>
        <p:nvPicPr>
          <p:cNvPr id="19462" name="Picture 9" descr="LSST-View-Up-Dusk2-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00200"/>
            <a:ext cx="4421188"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37828" y="5943600"/>
            <a:ext cx="2263172" cy="369332"/>
          </a:xfrm>
          <a:prstGeom prst="rect">
            <a:avLst/>
          </a:prstGeom>
          <a:noFill/>
        </p:spPr>
        <p:txBody>
          <a:bodyPr wrap="none" rtlCol="0">
            <a:spAutoFit/>
          </a:bodyPr>
          <a:lstStyle/>
          <a:p>
            <a:r>
              <a:rPr lang="en-US" dirty="0" smtClean="0"/>
              <a:t>Cerro </a:t>
            </a:r>
            <a:r>
              <a:rPr lang="en-US" dirty="0" err="1" smtClean="0"/>
              <a:t>Pachon</a:t>
            </a:r>
            <a:r>
              <a:rPr lang="en-US" dirty="0" smtClean="0"/>
              <a:t>, Chile</a:t>
            </a:r>
            <a:endParaRPr lang="en-US" dirty="0"/>
          </a:p>
        </p:txBody>
      </p:sp>
      <p:pic>
        <p:nvPicPr>
          <p:cNvPr id="9" name="Picture 3" descr="LSST TELESCOPE NOV 07 Iso Small"/>
          <p:cNvPicPr>
            <a:picLocks noChangeAspect="1" noChangeArrowheads="1"/>
          </p:cNvPicPr>
          <p:nvPr/>
        </p:nvPicPr>
        <p:blipFill>
          <a:blip r:embed="rId5">
            <a:alphaModFix/>
            <a:extLst>
              <a:ext uri="{28A0092B-C50C-407E-A947-70E740481C1C}">
                <a14:useLocalDpi xmlns:a14="http://schemas.microsoft.com/office/drawing/2010/main" val="0"/>
              </a:ext>
            </a:extLst>
          </a:blip>
          <a:srcRect l="7227" t="8073" r="8789"/>
          <a:stretch>
            <a:fillRect/>
          </a:stretch>
        </p:blipFill>
        <p:spPr bwMode="auto">
          <a:xfrm>
            <a:off x="1" y="1981200"/>
            <a:ext cx="464107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5791200"/>
            <a:ext cx="4267200" cy="923330"/>
          </a:xfrm>
          <a:prstGeom prst="rect">
            <a:avLst/>
          </a:prstGeom>
        </p:spPr>
        <p:txBody>
          <a:bodyPr wrap="square">
            <a:spAutoFit/>
          </a:bodyPr>
          <a:lstStyle/>
          <a:p>
            <a:r>
              <a:rPr lang="en-US" dirty="0"/>
              <a:t>8.4m primary mirror </a:t>
            </a:r>
            <a:r>
              <a:rPr lang="en-US" dirty="0" smtClean="0"/>
              <a:t>diameter </a:t>
            </a:r>
          </a:p>
          <a:p>
            <a:r>
              <a:rPr lang="en-US" dirty="0" smtClean="0"/>
              <a:t>3.2 </a:t>
            </a:r>
            <a:r>
              <a:rPr lang="en-US" dirty="0" err="1" smtClean="0"/>
              <a:t>Gpix</a:t>
            </a:r>
            <a:r>
              <a:rPr lang="en-US" dirty="0" smtClean="0"/>
              <a:t> camera with 3.5 </a:t>
            </a:r>
            <a:r>
              <a:rPr lang="en-US" dirty="0" err="1" smtClean="0"/>
              <a:t>deg</a:t>
            </a:r>
            <a:r>
              <a:rPr lang="en-US" dirty="0" smtClean="0"/>
              <a:t> FOV</a:t>
            </a:r>
            <a:endParaRPr lang="en-US" dirty="0" smtClean="0"/>
          </a:p>
          <a:p>
            <a:r>
              <a:rPr lang="en-US" dirty="0" smtClean="0"/>
              <a:t>Engineered for fast, wide, deep surveys</a:t>
            </a:r>
            <a:endParaRPr lang="en-US" dirty="0"/>
          </a:p>
        </p:txBody>
      </p:sp>
      <p:sp>
        <p:nvSpPr>
          <p:cNvPr id="4" name="TextBox 3"/>
          <p:cNvSpPr txBox="1"/>
          <p:nvPr/>
        </p:nvSpPr>
        <p:spPr>
          <a:xfrm>
            <a:off x="5494521" y="6400800"/>
            <a:ext cx="2887479" cy="369332"/>
          </a:xfrm>
          <a:prstGeom prst="rect">
            <a:avLst/>
          </a:prstGeom>
          <a:noFill/>
        </p:spPr>
        <p:txBody>
          <a:bodyPr wrap="none" rtlCol="0">
            <a:spAutoFit/>
          </a:bodyPr>
          <a:lstStyle/>
          <a:p>
            <a:r>
              <a:rPr lang="en-US" dirty="0" smtClean="0"/>
              <a:t>LSST slides from S. </a:t>
            </a:r>
            <a:r>
              <a:rPr lang="en-US" dirty="0" smtClean="0"/>
              <a:t>Kahn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descr="union2.pdf"/>
          <p:cNvPicPr preferRelativeResize="0">
            <a:picLocks/>
          </p:cNvPicPr>
          <p:nvPr/>
        </p:nvPicPr>
        <p:blipFill>
          <a:blip r:embed="rId3">
            <a:alphaModFix/>
          </a:blip>
          <a:stretch>
            <a:fillRect/>
          </a:stretch>
        </p:blipFill>
        <p:spPr>
          <a:xfrm>
            <a:off x="2651760" y="2615184"/>
            <a:ext cx="1783080" cy="2176272"/>
          </a:xfrm>
          <a:prstGeom prst="rect">
            <a:avLst/>
          </a:prstGeom>
        </p:spPr>
      </p:pic>
      <p:pic>
        <p:nvPicPr>
          <p:cNvPr id="514055" name="Picture 3" descr="Snapshot 2007-09-27 21-59-38"/>
          <p:cNvPicPr>
            <a:picLocks noChangeAspect="1" noChangeArrowheads="1"/>
          </p:cNvPicPr>
          <p:nvPr/>
        </p:nvPicPr>
        <p:blipFill>
          <a:blip r:embed="rId4">
            <a:alphaModFix amt="38000"/>
          </a:blip>
          <a:srcRect/>
          <a:stretch>
            <a:fillRect/>
          </a:stretch>
        </p:blipFill>
        <p:spPr bwMode="auto">
          <a:xfrm>
            <a:off x="2286000" y="36576"/>
            <a:ext cx="9144000" cy="6753225"/>
          </a:xfrm>
          <a:prstGeom prst="rect">
            <a:avLst/>
          </a:prstGeom>
          <a:noFill/>
          <a:ln w="9525">
            <a:noFill/>
            <a:miter lim="800000"/>
            <a:headEnd/>
            <a:tailEnd/>
          </a:ln>
        </p:spPr>
      </p:pic>
      <p:sp>
        <p:nvSpPr>
          <p:cNvPr id="10" name="Rectangle 6"/>
          <p:cNvSpPr>
            <a:spLocks noGrp="1" noChangeArrowheads="1"/>
          </p:cNvSpPr>
          <p:nvPr>
            <p:ph type="sldNum" sz="quarter" idx="10"/>
          </p:nvPr>
        </p:nvSpPr>
        <p:spPr>
          <a:xfrm>
            <a:off x="6781800" y="6400800"/>
            <a:ext cx="1905000" cy="457200"/>
          </a:xfrm>
        </p:spPr>
        <p:txBody>
          <a:bodyPr/>
          <a:lstStyle/>
          <a:p>
            <a:pPr>
              <a:defRPr/>
            </a:pPr>
            <a:endParaRPr lang="en-US">
              <a:solidFill>
                <a:srgbClr val="000000"/>
              </a:solidFill>
              <a:latin typeface="Times"/>
            </a:endParaRPr>
          </a:p>
          <a:p>
            <a:pPr>
              <a:defRPr/>
            </a:pPr>
            <a:fld id="{041AA7F1-6ADC-4443-B2B0-1B0798DA45A8}" type="slidenum">
              <a:rPr lang="en-US">
                <a:solidFill>
                  <a:srgbClr val="000000"/>
                </a:solidFill>
                <a:latin typeface="Times"/>
              </a:rPr>
              <a:pPr>
                <a:defRPr/>
              </a:pPr>
              <a:t>5</a:t>
            </a:fld>
            <a:endParaRPr lang="en-US">
              <a:solidFill>
                <a:srgbClr val="000000"/>
              </a:solidFill>
              <a:latin typeface="Times"/>
            </a:endParaRPr>
          </a:p>
        </p:txBody>
      </p:sp>
      <p:sp>
        <p:nvSpPr>
          <p:cNvPr id="514053" name="Text Box 6"/>
          <p:cNvSpPr txBox="1">
            <a:spLocks/>
          </p:cNvSpPr>
          <p:nvPr/>
        </p:nvSpPr>
        <p:spPr bwMode="auto">
          <a:xfrm>
            <a:off x="4784725" y="12065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4" name="Text Box 7"/>
          <p:cNvSpPr txBox="1">
            <a:spLocks/>
          </p:cNvSpPr>
          <p:nvPr/>
        </p:nvSpPr>
        <p:spPr bwMode="auto">
          <a:xfrm>
            <a:off x="4854575" y="6172200"/>
            <a:ext cx="184150" cy="369888"/>
          </a:xfrm>
          <a:prstGeom prst="rect">
            <a:avLst/>
          </a:prstGeom>
          <a:noFill/>
          <a:ln w="12700">
            <a:noFill/>
            <a:miter lim="800000"/>
            <a:headEnd/>
            <a:tailEnd/>
          </a:ln>
        </p:spPr>
        <p:txBody>
          <a:bodyPr wrap="none" lIns="91421" tIns="45711" rIns="91421" bIns="45711">
            <a:prstTxWarp prst="textNoShape">
              <a:avLst/>
            </a:prstTxWarp>
            <a:spAutoFit/>
          </a:bodyPr>
          <a:lstStyle/>
          <a:p>
            <a:endParaRPr lang="en-US"/>
          </a:p>
        </p:txBody>
      </p:sp>
      <p:sp>
        <p:nvSpPr>
          <p:cNvPr id="514056" name="Rectangle 10"/>
          <p:cNvSpPr>
            <a:spLocks noChangeArrowheads="1"/>
          </p:cNvSpPr>
          <p:nvPr/>
        </p:nvSpPr>
        <p:spPr bwMode="auto">
          <a:xfrm>
            <a:off x="6781800" y="0"/>
            <a:ext cx="2514600" cy="6858000"/>
          </a:xfrm>
          <a:prstGeom prst="rect">
            <a:avLst/>
          </a:prstGeom>
          <a:solidFill>
            <a:schemeClr val="tx1"/>
          </a:solidFill>
          <a:ln w="12700">
            <a:solidFill>
              <a:srgbClr val="000000"/>
            </a:solidFill>
            <a:round/>
            <a:headEnd/>
            <a:tailEnd/>
          </a:ln>
        </p:spPr>
        <p:txBody>
          <a:bodyPr lIns="91421" tIns="45711" rIns="91421" bIns="45711">
            <a:prstTxWarp prst="textNoShape">
              <a:avLst/>
            </a:prstTxWarp>
          </a:bodyPr>
          <a:lstStyle/>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endParaRPr lang="en-US" dirty="0" smtClean="0">
              <a:solidFill>
                <a:srgbClr val="FFFFFF"/>
              </a:solidFill>
            </a:endParaRPr>
          </a:p>
          <a:p>
            <a:pPr defTabSz="912813"/>
            <a:r>
              <a:rPr lang="en-US" sz="2000" dirty="0" smtClean="0">
                <a:solidFill>
                  <a:srgbClr val="3366FF"/>
                </a:solidFill>
              </a:rPr>
              <a:t>Supernovae</a:t>
            </a:r>
          </a:p>
          <a:p>
            <a:pPr defTabSz="912813"/>
            <a:endParaRPr lang="en-US" sz="2000" dirty="0" smtClean="0">
              <a:solidFill>
                <a:srgbClr val="FFFFFF"/>
              </a:solidFill>
            </a:endParaRPr>
          </a:p>
          <a:p>
            <a:pPr defTabSz="912813"/>
            <a:r>
              <a:rPr lang="en-US" sz="2000" dirty="0" smtClean="0">
                <a:solidFill>
                  <a:srgbClr val="12FF29"/>
                </a:solidFill>
              </a:rPr>
              <a:t>Baryon Acoustic Oscillations</a:t>
            </a:r>
          </a:p>
          <a:p>
            <a:pPr defTabSz="912813"/>
            <a:endParaRPr lang="en-US" sz="2000" dirty="0" smtClean="0">
              <a:solidFill>
                <a:srgbClr val="FFFFFF"/>
              </a:solidFill>
            </a:endParaRPr>
          </a:p>
          <a:p>
            <a:pPr defTabSz="912813"/>
            <a:r>
              <a:rPr lang="en-US" sz="2000" dirty="0" smtClean="0">
                <a:solidFill>
                  <a:srgbClr val="FFAC28"/>
                </a:solidFill>
              </a:rPr>
              <a:t>Cosmic Microwave Background</a:t>
            </a:r>
            <a:endParaRPr lang="en-US" sz="2000" dirty="0">
              <a:solidFill>
                <a:srgbClr val="FFAC28"/>
              </a:solidFill>
            </a:endParaRPr>
          </a:p>
        </p:txBody>
      </p:sp>
      <p:sp>
        <p:nvSpPr>
          <p:cNvPr id="9" name="TextBox 8"/>
          <p:cNvSpPr txBox="1"/>
          <p:nvPr/>
        </p:nvSpPr>
        <p:spPr>
          <a:xfrm>
            <a:off x="304800" y="1941255"/>
            <a:ext cx="1828800" cy="2554545"/>
          </a:xfrm>
          <a:prstGeom prst="rect">
            <a:avLst/>
          </a:prstGeom>
          <a:noFill/>
        </p:spPr>
        <p:txBody>
          <a:bodyPr wrap="square">
            <a:spAutoFit/>
          </a:bodyPr>
          <a:lstStyle/>
          <a:p>
            <a:pPr>
              <a:defRPr/>
            </a:pPr>
            <a:r>
              <a:rPr lang="en-US" sz="3200" dirty="0" smtClean="0">
                <a:solidFill>
                  <a:srgbClr val="FFFF00"/>
                </a:solidFill>
                <a:latin typeface="Arial"/>
                <a:ea typeface="Arial" pitchFamily="-110" charset="0"/>
                <a:cs typeface="Arial"/>
                <a:sym typeface="Arial" pitchFamily="-110" charset="0"/>
              </a:rPr>
              <a:t> </a:t>
            </a:r>
            <a:r>
              <a:rPr lang="en-US" sz="3200" dirty="0" smtClean="0">
                <a:solidFill>
                  <a:schemeClr val="bg1"/>
                </a:solidFill>
                <a:latin typeface="Arial"/>
                <a:ea typeface="Arial" pitchFamily="-110" charset="0"/>
                <a:cs typeface="Arial"/>
                <a:sym typeface="Arial" pitchFamily="-110" charset="0"/>
              </a:rPr>
              <a:t>Progress </a:t>
            </a:r>
            <a:r>
              <a:rPr lang="en-US" sz="3200" dirty="0">
                <a:solidFill>
                  <a:schemeClr val="bg1"/>
                </a:solidFill>
                <a:latin typeface="Arial"/>
                <a:ea typeface="Arial" pitchFamily="-110" charset="0"/>
                <a:cs typeface="Arial"/>
                <a:sym typeface="Arial" pitchFamily="-110" charset="0"/>
              </a:rPr>
              <a:t>over the </a:t>
            </a:r>
            <a:r>
              <a:rPr lang="en-US" sz="3200" dirty="0" smtClean="0">
                <a:solidFill>
                  <a:schemeClr val="bg1"/>
                </a:solidFill>
                <a:latin typeface="Arial"/>
                <a:ea typeface="Arial" pitchFamily="-110" charset="0"/>
                <a:cs typeface="Arial"/>
                <a:sym typeface="Arial" pitchFamily="-110" charset="0"/>
              </a:rPr>
              <a:t>last 15 years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Arial" charset="0"/>
                <a:ea typeface="ＭＳ Ｐゴシック" charset="0"/>
                <a:cs typeface="ＭＳ Ｐゴシック" charset="0"/>
              </a:rPr>
              <a:t>Summary of High Level Requirements</a:t>
            </a:r>
          </a:p>
        </p:txBody>
      </p:sp>
      <p:graphicFrame>
        <p:nvGraphicFramePr>
          <p:cNvPr id="4" name="Content Placeholder 3"/>
          <p:cNvGraphicFramePr>
            <a:graphicFrameLocks noGrp="1"/>
          </p:cNvGraphicFramePr>
          <p:nvPr>
            <p:ph idx="4294967295"/>
          </p:nvPr>
        </p:nvGraphicFramePr>
        <p:xfrm>
          <a:off x="1066800" y="1295400"/>
          <a:ext cx="7185025" cy="4964132"/>
        </p:xfrm>
        <a:graphic>
          <a:graphicData uri="http://schemas.openxmlformats.org/drawingml/2006/table">
            <a:tbl>
              <a:tblPr firstRow="1" bandRow="1">
                <a:tableStyleId>{93296810-A885-4BE3-A3E7-6D5BEEA58F35}</a:tableStyleId>
              </a:tblPr>
              <a:tblGrid>
                <a:gridCol w="2872309"/>
                <a:gridCol w="4312716"/>
              </a:tblGrid>
              <a:tr h="571664">
                <a:tc>
                  <a:txBody>
                    <a:bodyPr/>
                    <a:lstStyle/>
                    <a:p>
                      <a:pPr algn="ctr"/>
                      <a:r>
                        <a:rPr lang="en-US" sz="1600" dirty="0" smtClean="0"/>
                        <a:t>Survey Property</a:t>
                      </a:r>
                      <a:endParaRPr lang="en-US" sz="1600" dirty="0"/>
                    </a:p>
                  </a:txBody>
                  <a:tcPr marL="91449" marR="91449" marT="45724" marB="45724" anchor="ctr"/>
                </a:tc>
                <a:tc>
                  <a:txBody>
                    <a:bodyPr/>
                    <a:lstStyle/>
                    <a:p>
                      <a:pPr marL="0" algn="ctr" defTabSz="914400" rtl="0" eaLnBrk="1" latinLnBrk="0" hangingPunct="1"/>
                      <a:r>
                        <a:rPr lang="en-US" sz="1600" b="1" kern="1200" dirty="0" smtClean="0">
                          <a:solidFill>
                            <a:schemeClr val="lt1"/>
                          </a:solidFill>
                          <a:latin typeface="+mn-lt"/>
                          <a:ea typeface="+mn-ea"/>
                          <a:cs typeface="+mn-cs"/>
                        </a:rPr>
                        <a:t>Performance</a:t>
                      </a:r>
                      <a:endParaRPr lang="en-US" sz="1600" b="1" kern="1200" dirty="0">
                        <a:solidFill>
                          <a:schemeClr val="lt1"/>
                        </a:solidFill>
                        <a:latin typeface="+mn-lt"/>
                        <a:ea typeface="+mn-ea"/>
                        <a:cs typeface="+mn-cs"/>
                      </a:endParaRPr>
                    </a:p>
                  </a:txBody>
                  <a:tcPr marL="91449" marR="91449" marT="45724" marB="45724" anchor="ctr"/>
                </a:tc>
              </a:tr>
              <a:tr h="571664">
                <a:tc>
                  <a:txBody>
                    <a:bodyPr/>
                    <a:lstStyle/>
                    <a:p>
                      <a:r>
                        <a:rPr lang="en-US" sz="1600" dirty="0" smtClean="0"/>
                        <a:t>Main</a:t>
                      </a:r>
                      <a:r>
                        <a:rPr lang="en-US" sz="1600" baseline="0" dirty="0" smtClean="0"/>
                        <a:t> Survey Area</a:t>
                      </a:r>
                      <a:endParaRPr lang="en-US" sz="1600" dirty="0"/>
                    </a:p>
                  </a:txBody>
                  <a:tcPr marL="91449" marR="91449" marT="45724" marB="45724" anchor="ctr"/>
                </a:tc>
                <a:tc>
                  <a:txBody>
                    <a:bodyPr/>
                    <a:lstStyle/>
                    <a:p>
                      <a:pPr algn="ctr"/>
                      <a:r>
                        <a:rPr lang="en-US" sz="1600" dirty="0" smtClean="0"/>
                        <a:t>18000 sq. deg.</a:t>
                      </a:r>
                      <a:endParaRPr lang="en-US" sz="1600" dirty="0"/>
                    </a:p>
                  </a:txBody>
                  <a:tcPr marL="91449" marR="91449" marT="45724" marB="45724" anchor="ctr"/>
                </a:tc>
              </a:tr>
              <a:tr h="422875">
                <a:tc>
                  <a:txBody>
                    <a:bodyPr/>
                    <a:lstStyle/>
                    <a:p>
                      <a:r>
                        <a:rPr lang="en-US" sz="1600" dirty="0" smtClean="0"/>
                        <a:t>Total</a:t>
                      </a:r>
                      <a:r>
                        <a:rPr lang="en-US" sz="1600" baseline="0" dirty="0" smtClean="0"/>
                        <a:t> visits per sky patch</a:t>
                      </a:r>
                      <a:endParaRPr lang="en-US" sz="1600" dirty="0"/>
                    </a:p>
                  </a:txBody>
                  <a:tcPr marL="91449" marR="91449" marT="45724" marB="45724" anchor="ctr"/>
                </a:tc>
                <a:tc>
                  <a:txBody>
                    <a:bodyPr/>
                    <a:lstStyle/>
                    <a:p>
                      <a:pPr algn="ctr"/>
                      <a:r>
                        <a:rPr lang="en-US" sz="1600" dirty="0" smtClean="0"/>
                        <a:t>825</a:t>
                      </a:r>
                      <a:endParaRPr lang="en-US" sz="1600" dirty="0"/>
                    </a:p>
                  </a:txBody>
                  <a:tcPr marL="91449" marR="91449" marT="45724" marB="45724" anchor="ctr"/>
                </a:tc>
              </a:tr>
              <a:tr h="422875">
                <a:tc>
                  <a:txBody>
                    <a:bodyPr/>
                    <a:lstStyle/>
                    <a:p>
                      <a:r>
                        <a:rPr lang="en-US" sz="1600" dirty="0" smtClean="0"/>
                        <a:t>Filter set</a:t>
                      </a:r>
                      <a:endParaRPr lang="en-US" sz="1600" dirty="0"/>
                    </a:p>
                  </a:txBody>
                  <a:tcPr marL="91449" marR="91449" marT="45724" marB="45724" anchor="ctr"/>
                </a:tc>
                <a:tc>
                  <a:txBody>
                    <a:bodyPr/>
                    <a:lstStyle/>
                    <a:p>
                      <a:pPr algn="ctr"/>
                      <a:r>
                        <a:rPr lang="en-US" sz="1600" dirty="0" smtClean="0"/>
                        <a:t>6 filters (</a:t>
                      </a:r>
                      <a:r>
                        <a:rPr lang="en-US" sz="1600" dirty="0" err="1" smtClean="0"/>
                        <a:t>ugrizy</a:t>
                      </a:r>
                      <a:r>
                        <a:rPr lang="en-US" sz="1600" dirty="0" smtClean="0"/>
                        <a:t>) from 320-1050nm</a:t>
                      </a:r>
                      <a:endParaRPr lang="en-US" sz="1600" dirty="0"/>
                    </a:p>
                  </a:txBody>
                  <a:tcPr marL="91449" marR="91449" marT="45724" marB="45724" anchor="ctr"/>
                </a:tc>
              </a:tr>
              <a:tr h="422875">
                <a:tc>
                  <a:txBody>
                    <a:bodyPr/>
                    <a:lstStyle/>
                    <a:p>
                      <a:pPr marL="0" algn="l" defTabSz="914400" rtl="0" eaLnBrk="1" latinLnBrk="0" hangingPunct="1"/>
                      <a:r>
                        <a:rPr lang="en-US" sz="1600" kern="1200" dirty="0" smtClean="0">
                          <a:solidFill>
                            <a:schemeClr val="dk1"/>
                          </a:solidFill>
                          <a:latin typeface="+mn-lt"/>
                          <a:ea typeface="+mn-ea"/>
                          <a:cs typeface="+mn-cs"/>
                        </a:rPr>
                        <a:t>Single visit</a:t>
                      </a:r>
                      <a:endParaRPr lang="en-US" sz="1600" kern="1200" dirty="0">
                        <a:solidFill>
                          <a:schemeClr val="dk1"/>
                        </a:solidFill>
                        <a:latin typeface="+mn-lt"/>
                        <a:ea typeface="+mn-ea"/>
                        <a:cs typeface="+mn-cs"/>
                      </a:endParaRPr>
                    </a:p>
                  </a:txBody>
                  <a:tcPr marL="91449" marR="91449" marT="45724" marB="45724" anchor="ctr"/>
                </a:tc>
                <a:tc>
                  <a:txBody>
                    <a:bodyPr/>
                    <a:lstStyle/>
                    <a:p>
                      <a:pPr algn="ctr"/>
                      <a:r>
                        <a:rPr lang="en-US" sz="1600" kern="1200" dirty="0" smtClean="0">
                          <a:solidFill>
                            <a:schemeClr val="dk1"/>
                          </a:solidFill>
                          <a:latin typeface="+mn-lt"/>
                          <a:ea typeface="+mn-ea"/>
                          <a:cs typeface="+mn-cs"/>
                        </a:rPr>
                        <a:t>2 x 15 second exposures</a:t>
                      </a:r>
                      <a:endParaRPr lang="en-US" sz="1600" kern="1200" dirty="0">
                        <a:solidFill>
                          <a:schemeClr val="dk1"/>
                        </a:solidFill>
                        <a:latin typeface="+mn-lt"/>
                        <a:ea typeface="+mn-ea"/>
                        <a:cs typeface="+mn-cs"/>
                      </a:endParaRPr>
                    </a:p>
                  </a:txBody>
                  <a:tcPr marL="91449" marR="91449" marT="45724" marB="45724" anchor="ctr"/>
                </a:tc>
              </a:tr>
              <a:tr h="579119">
                <a:tc>
                  <a:txBody>
                    <a:bodyPr/>
                    <a:lstStyle/>
                    <a:p>
                      <a:pPr marL="0" algn="l" defTabSz="914400" rtl="0" eaLnBrk="1" latinLnBrk="0" hangingPunct="1"/>
                      <a:r>
                        <a:rPr lang="en-US" sz="1600" kern="1200" dirty="0" smtClean="0">
                          <a:solidFill>
                            <a:schemeClr val="dk1"/>
                          </a:solidFill>
                          <a:latin typeface="+mn-lt"/>
                          <a:ea typeface="+mn-ea"/>
                          <a:cs typeface="+mn-cs"/>
                        </a:rPr>
                        <a:t>Single Visit Limiting Magnitude</a:t>
                      </a:r>
                      <a:endParaRPr lang="en-US" sz="1600" kern="1200" dirty="0">
                        <a:solidFill>
                          <a:schemeClr val="dk1"/>
                        </a:solidFill>
                        <a:latin typeface="+mn-lt"/>
                        <a:ea typeface="+mn-ea"/>
                        <a:cs typeface="+mn-cs"/>
                      </a:endParaRPr>
                    </a:p>
                  </a:txBody>
                  <a:tcPr marL="91449" marR="91449" marT="45724" marB="45724" anchor="ctr"/>
                </a:tc>
                <a:tc>
                  <a:txBody>
                    <a:bodyPr/>
                    <a:lstStyle/>
                    <a:p>
                      <a:pPr algn="ctr"/>
                      <a:r>
                        <a:rPr lang="en-US" sz="1600" kern="1200" dirty="0" smtClean="0">
                          <a:solidFill>
                            <a:schemeClr val="dk1"/>
                          </a:solidFill>
                          <a:latin typeface="+mn-lt"/>
                          <a:ea typeface="+mn-ea"/>
                          <a:cs typeface="+mn-cs"/>
                        </a:rPr>
                        <a:t>u = 23.9; g = 25.0; r = 24.7;</a:t>
                      </a:r>
                      <a:r>
                        <a:rPr lang="en-US" sz="1600" kern="1200" baseline="0" dirty="0" smtClean="0">
                          <a:solidFill>
                            <a:schemeClr val="dk1"/>
                          </a:solidFill>
                          <a:latin typeface="+mn-lt"/>
                          <a:ea typeface="+mn-ea"/>
                          <a:cs typeface="+mn-cs"/>
                        </a:rPr>
                        <a:t> I = 24.0; z = 23.3;          y = 22.1</a:t>
                      </a:r>
                      <a:endParaRPr lang="en-US" sz="1600" kern="1200" dirty="0">
                        <a:solidFill>
                          <a:schemeClr val="dk1"/>
                        </a:solidFill>
                        <a:latin typeface="+mn-lt"/>
                        <a:ea typeface="+mn-ea"/>
                        <a:cs typeface="+mn-cs"/>
                      </a:endParaRPr>
                    </a:p>
                  </a:txBody>
                  <a:tcPr marL="91449" marR="91449" marT="45724" marB="45724" anchor="ctr"/>
                </a:tc>
              </a:tr>
              <a:tr h="454199">
                <a:tc>
                  <a:txBody>
                    <a:bodyPr/>
                    <a:lstStyle/>
                    <a:p>
                      <a:r>
                        <a:rPr lang="en-US" sz="1600" dirty="0" smtClean="0"/>
                        <a:t>Photometric calibration</a:t>
                      </a:r>
                      <a:endParaRPr lang="en-US" sz="1600" dirty="0"/>
                    </a:p>
                  </a:txBody>
                  <a:tcPr marL="91449" marR="91449" marT="45724" marB="45724" anchor="ctr"/>
                </a:tc>
                <a:tc>
                  <a:txBody>
                    <a:bodyPr/>
                    <a:lstStyle/>
                    <a:p>
                      <a:pPr algn="ctr"/>
                      <a:r>
                        <a:rPr lang="en-US" sz="1600" kern="1200" baseline="0" dirty="0" smtClean="0">
                          <a:solidFill>
                            <a:schemeClr val="dk1"/>
                          </a:solidFill>
                          <a:latin typeface="+mn-lt"/>
                          <a:ea typeface="+mn-ea"/>
                          <a:cs typeface="+mn-cs"/>
                        </a:rPr>
                        <a:t>&lt; 2% absolute, &lt; 0.5% repeatability &amp; colors</a:t>
                      </a:r>
                      <a:endParaRPr lang="en-US" sz="1600" kern="1200" baseline="0" dirty="0">
                        <a:solidFill>
                          <a:schemeClr val="dk1"/>
                        </a:solidFill>
                        <a:latin typeface="+mn-lt"/>
                        <a:ea typeface="+mn-ea"/>
                        <a:cs typeface="+mn-cs"/>
                      </a:endParaRPr>
                    </a:p>
                  </a:txBody>
                  <a:tcPr marL="91449" marR="91449" marT="45724" marB="45724" anchor="ctr"/>
                </a:tc>
              </a:tr>
              <a:tr h="579119">
                <a:tc>
                  <a:txBody>
                    <a:bodyPr/>
                    <a:lstStyle/>
                    <a:p>
                      <a:r>
                        <a:rPr lang="en-US" sz="1600" dirty="0" smtClean="0"/>
                        <a:t>Median</a:t>
                      </a:r>
                      <a:r>
                        <a:rPr lang="en-US" sz="1600" baseline="0" dirty="0" smtClean="0"/>
                        <a:t> delivered image quality</a:t>
                      </a:r>
                      <a:endParaRPr lang="en-US" sz="1600" dirty="0"/>
                    </a:p>
                  </a:txBody>
                  <a:tcPr marL="91449" marR="91449" marT="45724" marB="45724" anchor="ctr"/>
                </a:tc>
                <a:tc>
                  <a:txBody>
                    <a:bodyPr/>
                    <a:lstStyle/>
                    <a:p>
                      <a:pPr algn="ctr"/>
                      <a:r>
                        <a:rPr lang="en-US" sz="1600" kern="1200" baseline="0" dirty="0" smtClean="0">
                          <a:solidFill>
                            <a:schemeClr val="dk1"/>
                          </a:solidFill>
                          <a:latin typeface="+mn-lt"/>
                          <a:ea typeface="+mn-ea"/>
                          <a:cs typeface="+mn-cs"/>
                        </a:rPr>
                        <a:t>~ 0.7 </a:t>
                      </a:r>
                      <a:r>
                        <a:rPr lang="en-US" sz="1600" kern="1200" baseline="0" dirty="0" err="1" smtClean="0">
                          <a:solidFill>
                            <a:schemeClr val="dk1"/>
                          </a:solidFill>
                          <a:latin typeface="+mn-lt"/>
                          <a:ea typeface="+mn-ea"/>
                          <a:cs typeface="+mn-cs"/>
                        </a:rPr>
                        <a:t>arcsec</a:t>
                      </a:r>
                      <a:r>
                        <a:rPr lang="en-US" sz="1600" kern="1200" baseline="0" dirty="0" smtClean="0">
                          <a:solidFill>
                            <a:schemeClr val="dk1"/>
                          </a:solidFill>
                          <a:latin typeface="+mn-lt"/>
                          <a:ea typeface="+mn-ea"/>
                          <a:cs typeface="+mn-cs"/>
                        </a:rPr>
                        <a:t>. FWHM</a:t>
                      </a:r>
                      <a:endParaRPr lang="en-US" sz="1600" kern="1200" baseline="0" dirty="0">
                        <a:solidFill>
                          <a:schemeClr val="dk1"/>
                        </a:solidFill>
                        <a:latin typeface="+mn-lt"/>
                        <a:ea typeface="+mn-ea"/>
                        <a:cs typeface="+mn-cs"/>
                      </a:endParaRPr>
                    </a:p>
                  </a:txBody>
                  <a:tcPr marL="91449" marR="91449" marT="45724" marB="45724" anchor="ctr"/>
                </a:tc>
              </a:tr>
              <a:tr h="469862">
                <a:tc>
                  <a:txBody>
                    <a:bodyPr/>
                    <a:lstStyle/>
                    <a:p>
                      <a:r>
                        <a:rPr lang="en-US" sz="1600" dirty="0" smtClean="0"/>
                        <a:t>Transient</a:t>
                      </a:r>
                      <a:r>
                        <a:rPr lang="en-US" sz="1600" baseline="0" dirty="0" smtClean="0"/>
                        <a:t> p</a:t>
                      </a:r>
                      <a:r>
                        <a:rPr lang="en-US" sz="1600" dirty="0" smtClean="0"/>
                        <a:t>rocessing</a:t>
                      </a:r>
                      <a:r>
                        <a:rPr lang="en-US" sz="1600" baseline="0" dirty="0" smtClean="0"/>
                        <a:t> latency</a:t>
                      </a:r>
                      <a:endParaRPr lang="en-US" sz="1600" dirty="0"/>
                    </a:p>
                  </a:txBody>
                  <a:tcPr marL="91449" marR="91449" marT="45724" marB="45724" anchor="ctr"/>
                </a:tc>
                <a:tc>
                  <a:txBody>
                    <a:bodyPr/>
                    <a:lstStyle/>
                    <a:p>
                      <a:pPr algn="ctr"/>
                      <a:r>
                        <a:rPr lang="en-US" sz="1600" kern="1200" baseline="0" dirty="0" smtClean="0">
                          <a:solidFill>
                            <a:schemeClr val="dk1"/>
                          </a:solidFill>
                          <a:latin typeface="+mn-lt"/>
                          <a:ea typeface="+mn-ea"/>
                          <a:cs typeface="+mn-cs"/>
                        </a:rPr>
                        <a:t>&lt; 60 sec after last visit exposure</a:t>
                      </a:r>
                      <a:endParaRPr lang="en-US" sz="1600" kern="1200" baseline="0" dirty="0">
                        <a:solidFill>
                          <a:schemeClr val="dk1"/>
                        </a:solidFill>
                        <a:latin typeface="+mn-lt"/>
                        <a:ea typeface="+mn-ea"/>
                        <a:cs typeface="+mn-cs"/>
                      </a:endParaRPr>
                    </a:p>
                  </a:txBody>
                  <a:tcPr marL="91449" marR="91449" marT="45724" marB="45724" anchor="ctr"/>
                </a:tc>
              </a:tr>
              <a:tr h="469862">
                <a:tc>
                  <a:txBody>
                    <a:bodyPr/>
                    <a:lstStyle/>
                    <a:p>
                      <a:r>
                        <a:rPr lang="en-US" sz="1600" dirty="0" smtClean="0"/>
                        <a:t>Data release</a:t>
                      </a:r>
                      <a:endParaRPr lang="en-US" sz="1600" dirty="0"/>
                    </a:p>
                  </a:txBody>
                  <a:tcPr marL="91449" marR="91449" marT="45724" marB="45724" anchor="ctr"/>
                </a:tc>
                <a:tc>
                  <a:txBody>
                    <a:bodyPr/>
                    <a:lstStyle/>
                    <a:p>
                      <a:pPr algn="ctr"/>
                      <a:r>
                        <a:rPr lang="en-US" sz="1600" kern="1200" baseline="0" dirty="0" smtClean="0">
                          <a:solidFill>
                            <a:schemeClr val="dk1"/>
                          </a:solidFill>
                          <a:latin typeface="+mn-lt"/>
                          <a:ea typeface="+mn-ea"/>
                          <a:cs typeface="+mn-cs"/>
                        </a:rPr>
                        <a:t>Full reprocessing of survey data annually</a:t>
                      </a:r>
                      <a:endParaRPr lang="en-US" sz="1600" kern="1200" baseline="0" dirty="0">
                        <a:solidFill>
                          <a:schemeClr val="dk1"/>
                        </a:solidFill>
                        <a:latin typeface="+mn-lt"/>
                        <a:ea typeface="+mn-ea"/>
                        <a:cs typeface="+mn-cs"/>
                      </a:endParaRPr>
                    </a:p>
                  </a:txBody>
                  <a:tcPr marL="91449" marR="91449" marT="45724" marB="45724"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timeline enables “first light” in 2019, survey start 2022</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3400" y="1143000"/>
            <a:ext cx="8082757" cy="5469467"/>
          </a:xfrm>
          <a:prstGeom prst="rect">
            <a:avLst/>
          </a:prstGeom>
        </p:spPr>
      </p:pic>
      <p:cxnSp>
        <p:nvCxnSpPr>
          <p:cNvPr id="6" name="Straight Connector 5"/>
          <p:cNvCxnSpPr/>
          <p:nvPr/>
        </p:nvCxnSpPr>
        <p:spPr>
          <a:xfrm>
            <a:off x="2037451" y="1143000"/>
            <a:ext cx="0" cy="4976520"/>
          </a:xfrm>
          <a:prstGeom prst="line">
            <a:avLst/>
          </a:prstGeom>
          <a:ln>
            <a:solidFill>
              <a:schemeClr val="accent2"/>
            </a:solidFill>
            <a:prstDash val="lg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452573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
            <a:ext cx="8229600" cy="990600"/>
          </a:xfrm>
        </p:spPr>
        <p:txBody>
          <a:bodyPr>
            <a:normAutofit/>
          </a:bodyPr>
          <a:lstStyle/>
          <a:p>
            <a:r>
              <a:rPr lang="en-US" sz="3200" dirty="0" smtClean="0"/>
              <a:t>Spectroscopic BAO Experiments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2377578"/>
              </p:ext>
            </p:extLst>
          </p:nvPr>
        </p:nvGraphicFramePr>
        <p:xfrm>
          <a:off x="457200" y="847664"/>
          <a:ext cx="8229600" cy="60655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Survey</a:t>
                      </a:r>
                      <a:endParaRPr lang="en-US" dirty="0"/>
                    </a:p>
                  </a:txBody>
                  <a:tcPr/>
                </a:tc>
                <a:tc>
                  <a:txBody>
                    <a:bodyPr/>
                    <a:lstStyle/>
                    <a:p>
                      <a:r>
                        <a:rPr lang="en-US" dirty="0" smtClean="0"/>
                        <a:t>Redshift</a:t>
                      </a:r>
                      <a:endParaRPr lang="en-US" dirty="0"/>
                    </a:p>
                  </a:txBody>
                  <a:tcPr/>
                </a:tc>
                <a:tc>
                  <a:txBody>
                    <a:bodyPr/>
                    <a:lstStyle/>
                    <a:p>
                      <a:r>
                        <a:rPr lang="en-US" dirty="0" smtClean="0"/>
                        <a:t>Years</a:t>
                      </a:r>
                      <a:r>
                        <a:rPr lang="en-US" baseline="0" dirty="0" smtClean="0"/>
                        <a:t> </a:t>
                      </a:r>
                      <a:endParaRPr lang="en-US" dirty="0"/>
                    </a:p>
                  </a:txBody>
                  <a:tcPr/>
                </a:tc>
                <a:tc>
                  <a:txBody>
                    <a:bodyPr/>
                    <a:lstStyle/>
                    <a:p>
                      <a:r>
                        <a:rPr lang="en-US" dirty="0" smtClean="0"/>
                        <a:t>Precision</a:t>
                      </a:r>
                      <a:endParaRPr lang="en-US" dirty="0"/>
                    </a:p>
                  </a:txBody>
                  <a:tcPr/>
                </a:tc>
              </a:tr>
              <a:tr h="370840">
                <a:tc>
                  <a:txBody>
                    <a:bodyPr/>
                    <a:lstStyle/>
                    <a:p>
                      <a:r>
                        <a:rPr lang="en-US" dirty="0" smtClean="0"/>
                        <a:t>2dFGRS</a:t>
                      </a:r>
                      <a:endParaRPr lang="en-US" dirty="0"/>
                    </a:p>
                  </a:txBody>
                  <a:tcPr/>
                </a:tc>
                <a:tc>
                  <a:txBody>
                    <a:bodyPr/>
                    <a:lstStyle/>
                    <a:p>
                      <a:r>
                        <a:rPr lang="en-US" dirty="0" smtClean="0"/>
                        <a:t>0.2</a:t>
                      </a:r>
                      <a:endParaRPr lang="en-US" dirty="0"/>
                    </a:p>
                  </a:txBody>
                  <a:tcPr/>
                </a:tc>
                <a:tc>
                  <a:txBody>
                    <a:bodyPr/>
                    <a:lstStyle/>
                    <a:p>
                      <a:r>
                        <a:rPr lang="en-US" dirty="0" smtClean="0"/>
                        <a:t>Completed</a:t>
                      </a:r>
                      <a:endParaRPr lang="en-US" dirty="0"/>
                    </a:p>
                  </a:txBody>
                  <a:tcPr/>
                </a:tc>
                <a:tc>
                  <a:txBody>
                    <a:bodyPr/>
                    <a:lstStyle/>
                    <a:p>
                      <a:r>
                        <a:rPr lang="en-US" smtClean="0"/>
                        <a:t>detection</a:t>
                      </a:r>
                      <a:endParaRPr lang="en-US" dirty="0" smtClean="0"/>
                    </a:p>
                  </a:txBody>
                  <a:tcPr/>
                </a:tc>
              </a:tr>
              <a:tr h="370840">
                <a:tc>
                  <a:txBody>
                    <a:bodyPr/>
                    <a:lstStyle/>
                    <a:p>
                      <a:r>
                        <a:rPr lang="en-US" b="1" dirty="0" smtClean="0"/>
                        <a:t>SDSS-I/II</a:t>
                      </a:r>
                      <a:endParaRPr lang="en-US" b="1" dirty="0"/>
                    </a:p>
                  </a:txBody>
                  <a:tcPr/>
                </a:tc>
                <a:tc>
                  <a:txBody>
                    <a:bodyPr/>
                    <a:lstStyle/>
                    <a:p>
                      <a:r>
                        <a:rPr lang="en-US" b="1" dirty="0" smtClean="0"/>
                        <a:t>0.35</a:t>
                      </a:r>
                      <a:endParaRPr lang="en-US" b="1" dirty="0"/>
                    </a:p>
                  </a:txBody>
                  <a:tcPr/>
                </a:tc>
                <a:tc>
                  <a:txBody>
                    <a:bodyPr/>
                    <a:lstStyle/>
                    <a:p>
                      <a:r>
                        <a:rPr lang="en-US" b="1" dirty="0" smtClean="0"/>
                        <a:t>Completed</a:t>
                      </a:r>
                      <a:endParaRPr lang="en-US" b="1" dirty="0"/>
                    </a:p>
                  </a:txBody>
                  <a:tcPr/>
                </a:tc>
                <a:tc>
                  <a:txBody>
                    <a:bodyPr/>
                    <a:lstStyle/>
                    <a:p>
                      <a:r>
                        <a:rPr lang="en-US" b="1" dirty="0" smtClean="0"/>
                        <a:t>2%</a:t>
                      </a:r>
                    </a:p>
                  </a:txBody>
                  <a:tcPr/>
                </a:tc>
              </a:tr>
              <a:tr h="370840">
                <a:tc>
                  <a:txBody>
                    <a:bodyPr/>
                    <a:lstStyle/>
                    <a:p>
                      <a:r>
                        <a:rPr lang="en-US" dirty="0" err="1" smtClean="0"/>
                        <a:t>WiggleZ</a:t>
                      </a:r>
                      <a:endParaRPr lang="en-US" dirty="0"/>
                    </a:p>
                  </a:txBody>
                  <a:tcPr/>
                </a:tc>
                <a:tc>
                  <a:txBody>
                    <a:bodyPr/>
                    <a:lstStyle/>
                    <a:p>
                      <a:r>
                        <a:rPr lang="en-US" dirty="0" smtClean="0"/>
                        <a:t>0.7</a:t>
                      </a:r>
                      <a:endParaRPr lang="en-US" dirty="0"/>
                    </a:p>
                  </a:txBody>
                  <a:tcPr/>
                </a:tc>
                <a:tc>
                  <a:txBody>
                    <a:bodyPr/>
                    <a:lstStyle/>
                    <a:p>
                      <a:r>
                        <a:rPr lang="en-US" dirty="0" smtClean="0"/>
                        <a:t>Completed</a:t>
                      </a:r>
                      <a:endParaRPr lang="en-US" dirty="0"/>
                    </a:p>
                  </a:txBody>
                  <a:tcPr/>
                </a:tc>
                <a:tc>
                  <a:txBody>
                    <a:bodyPr/>
                    <a:lstStyle/>
                    <a:p>
                      <a:r>
                        <a:rPr lang="en-US" dirty="0" smtClean="0"/>
                        <a:t>4%</a:t>
                      </a:r>
                    </a:p>
                  </a:txBody>
                  <a:tcPr/>
                </a:tc>
              </a:tr>
              <a:tr h="370840">
                <a:tc>
                  <a:txBody>
                    <a:bodyPr/>
                    <a:lstStyle/>
                    <a:p>
                      <a:r>
                        <a:rPr lang="en-US" b="1" dirty="0" smtClean="0"/>
                        <a:t>BOSS</a:t>
                      </a:r>
                      <a:endParaRPr lang="en-US" b="1" dirty="0"/>
                    </a:p>
                  </a:txBody>
                  <a:tcPr/>
                </a:tc>
                <a:tc>
                  <a:txBody>
                    <a:bodyPr/>
                    <a:lstStyle/>
                    <a:p>
                      <a:r>
                        <a:rPr lang="en-US" b="1" dirty="0" smtClean="0"/>
                        <a:t>0.35, 0.55,</a:t>
                      </a:r>
                      <a:r>
                        <a:rPr lang="en-US" b="1" baseline="0" dirty="0" smtClean="0"/>
                        <a:t> 2.5</a:t>
                      </a:r>
                      <a:endParaRPr lang="en-US" b="1" dirty="0"/>
                    </a:p>
                  </a:txBody>
                  <a:tcPr/>
                </a:tc>
                <a:tc>
                  <a:txBody>
                    <a:bodyPr/>
                    <a:lstStyle/>
                    <a:p>
                      <a:r>
                        <a:rPr lang="en-US" b="1" dirty="0" smtClean="0"/>
                        <a:t>2009-2014</a:t>
                      </a:r>
                      <a:endParaRPr lang="en-US" b="1" dirty="0"/>
                    </a:p>
                  </a:txBody>
                  <a:tcPr/>
                </a:tc>
                <a:tc>
                  <a:txBody>
                    <a:bodyPr/>
                    <a:lstStyle/>
                    <a:p>
                      <a:r>
                        <a:rPr lang="en-US" b="1" dirty="0" smtClean="0"/>
                        <a:t>1.7% at z=0.55</a:t>
                      </a:r>
                      <a:r>
                        <a:rPr lang="en-US" b="1" baseline="0" dirty="0" smtClean="0"/>
                        <a:t> today</a:t>
                      </a:r>
                      <a:endParaRPr lang="en-US" b="1" dirty="0" smtClean="0"/>
                    </a:p>
                  </a:txBody>
                  <a:tcPr/>
                </a:tc>
              </a:tr>
              <a:tr h="370840">
                <a:tc>
                  <a:txBody>
                    <a:bodyPr/>
                    <a:lstStyle/>
                    <a:p>
                      <a:r>
                        <a:rPr lang="en-US" dirty="0" smtClean="0"/>
                        <a:t>BOSS</a:t>
                      </a:r>
                      <a:endParaRPr lang="en-US" dirty="0"/>
                    </a:p>
                  </a:txBody>
                  <a:tcPr/>
                </a:tc>
                <a:tc>
                  <a:txBody>
                    <a:bodyPr/>
                    <a:lstStyle/>
                    <a:p>
                      <a:r>
                        <a:rPr lang="en-US" dirty="0" smtClean="0"/>
                        <a:t>0.35, 0.55,</a:t>
                      </a:r>
                      <a:r>
                        <a:rPr lang="en-US" baseline="0" dirty="0" smtClean="0"/>
                        <a:t> 2.5</a:t>
                      </a:r>
                      <a:endParaRPr lang="en-US" dirty="0"/>
                    </a:p>
                  </a:txBody>
                  <a:tcPr/>
                </a:tc>
                <a:tc>
                  <a:txBody>
                    <a:bodyPr/>
                    <a:lstStyle/>
                    <a:p>
                      <a:r>
                        <a:rPr lang="en-US" dirty="0" smtClean="0"/>
                        <a:t>2009-2014</a:t>
                      </a:r>
                      <a:endParaRPr lang="en-US" dirty="0"/>
                    </a:p>
                  </a:txBody>
                  <a:tcPr/>
                </a:tc>
                <a:tc>
                  <a:txBody>
                    <a:bodyPr/>
                    <a:lstStyle/>
                    <a:p>
                      <a:r>
                        <a:rPr lang="en-US" dirty="0" smtClean="0"/>
                        <a:t>1%</a:t>
                      </a:r>
                      <a:r>
                        <a:rPr lang="en-US" baseline="0" dirty="0" smtClean="0"/>
                        <a:t> (0.35, 0.55), 1.5% (2.5)</a:t>
                      </a:r>
                      <a:endParaRPr lang="en-US" dirty="0" smtClean="0"/>
                    </a:p>
                  </a:txBody>
                  <a:tcPr/>
                </a:tc>
              </a:tr>
              <a:tr h="370840">
                <a:tc>
                  <a:txBody>
                    <a:bodyPr/>
                    <a:lstStyle/>
                    <a:p>
                      <a:r>
                        <a:rPr lang="en-US" dirty="0" smtClean="0"/>
                        <a:t>HETDEX</a:t>
                      </a:r>
                      <a:endParaRPr lang="en-US" dirty="0"/>
                    </a:p>
                  </a:txBody>
                  <a:tcPr/>
                </a:tc>
                <a:tc>
                  <a:txBody>
                    <a:bodyPr/>
                    <a:lstStyle/>
                    <a:p>
                      <a:r>
                        <a:rPr lang="en-US" dirty="0" smtClean="0"/>
                        <a:t>3.0</a:t>
                      </a:r>
                      <a:endParaRPr lang="en-US" dirty="0"/>
                    </a:p>
                  </a:txBody>
                  <a:tcPr/>
                </a:tc>
                <a:tc>
                  <a:txBody>
                    <a:bodyPr/>
                    <a:lstStyle/>
                    <a:p>
                      <a:r>
                        <a:rPr lang="en-US" dirty="0" smtClean="0"/>
                        <a:t>2013-2015</a:t>
                      </a:r>
                      <a:endParaRPr lang="en-US" dirty="0"/>
                    </a:p>
                  </a:txBody>
                  <a:tcPr/>
                </a:tc>
                <a:tc>
                  <a:txBody>
                    <a:bodyPr/>
                    <a:lstStyle/>
                    <a:p>
                      <a:r>
                        <a:rPr lang="en-US" dirty="0" smtClean="0"/>
                        <a:t>1%</a:t>
                      </a:r>
                      <a:r>
                        <a:rPr lang="en-US" baseline="0" dirty="0" smtClean="0"/>
                        <a:t> </a:t>
                      </a:r>
                      <a:endParaRPr lang="en-US" dirty="0" smtClean="0"/>
                    </a:p>
                  </a:txBody>
                  <a:tcPr/>
                </a:tc>
              </a:tr>
              <a:tr h="370840">
                <a:tc>
                  <a:txBody>
                    <a:bodyPr/>
                    <a:lstStyle/>
                    <a:p>
                      <a:r>
                        <a:rPr lang="en-US" dirty="0" err="1" smtClean="0"/>
                        <a:t>eBOSS</a:t>
                      </a:r>
                      <a:endParaRPr lang="en-US" dirty="0"/>
                    </a:p>
                  </a:txBody>
                  <a:tcPr/>
                </a:tc>
                <a:tc>
                  <a:txBody>
                    <a:bodyPr/>
                    <a:lstStyle/>
                    <a:p>
                      <a:r>
                        <a:rPr lang="en-US" dirty="0" smtClean="0"/>
                        <a:t>1.0</a:t>
                      </a:r>
                      <a:endParaRPr lang="en-US" dirty="0"/>
                    </a:p>
                  </a:txBody>
                  <a:tcPr/>
                </a:tc>
                <a:tc>
                  <a:txBody>
                    <a:bodyPr/>
                    <a:lstStyle/>
                    <a:p>
                      <a:r>
                        <a:rPr lang="en-US" dirty="0" smtClean="0"/>
                        <a:t>2014-2018?</a:t>
                      </a:r>
                      <a:endParaRPr lang="en-US" dirty="0"/>
                    </a:p>
                  </a:txBody>
                  <a:tcPr/>
                </a:tc>
                <a:tc>
                  <a:txBody>
                    <a:bodyPr/>
                    <a:lstStyle/>
                    <a:p>
                      <a:r>
                        <a:rPr lang="en-US" dirty="0" smtClean="0"/>
                        <a:t>1%</a:t>
                      </a:r>
                    </a:p>
                  </a:txBody>
                  <a:tcPr/>
                </a:tc>
              </a:tr>
              <a:tr h="370840">
                <a:tc>
                  <a:txBody>
                    <a:bodyPr/>
                    <a:lstStyle/>
                    <a:p>
                      <a:r>
                        <a:rPr lang="en-US" dirty="0" smtClean="0"/>
                        <a:t>PFS</a:t>
                      </a:r>
                      <a:endParaRPr lang="en-US" dirty="0"/>
                    </a:p>
                  </a:txBody>
                  <a:tcPr/>
                </a:tc>
                <a:tc>
                  <a:txBody>
                    <a:bodyPr/>
                    <a:lstStyle/>
                    <a:p>
                      <a:r>
                        <a:rPr lang="en-US" dirty="0" smtClean="0"/>
                        <a:t>0.6-2.4</a:t>
                      </a:r>
                      <a:endParaRPr lang="en-US" dirty="0"/>
                    </a:p>
                  </a:txBody>
                  <a:tcPr/>
                </a:tc>
                <a:tc>
                  <a:txBody>
                    <a:bodyPr/>
                    <a:lstStyle/>
                    <a:p>
                      <a:r>
                        <a:rPr lang="en-US" dirty="0" smtClean="0"/>
                        <a:t>2017</a:t>
                      </a:r>
                      <a:endParaRPr lang="en-US" dirty="0"/>
                    </a:p>
                  </a:txBody>
                  <a:tcPr/>
                </a:tc>
                <a:tc>
                  <a:txBody>
                    <a:bodyPr/>
                    <a:lstStyle/>
                    <a:p>
                      <a:r>
                        <a:rPr lang="en-US" dirty="0" smtClean="0"/>
                        <a:t>1% (6</a:t>
                      </a:r>
                      <a:r>
                        <a:rPr lang="en-US" baseline="0" dirty="0" smtClean="0"/>
                        <a:t> redshift bins)</a:t>
                      </a:r>
                      <a:endParaRPr lang="en-US" dirty="0" smtClean="0"/>
                    </a:p>
                  </a:txBody>
                  <a:tcPr/>
                </a:tc>
              </a:tr>
              <a:tr h="370840">
                <a:tc>
                  <a:txBody>
                    <a:bodyPr/>
                    <a:lstStyle/>
                    <a:p>
                      <a:r>
                        <a:rPr lang="en-US" dirty="0" smtClean="0"/>
                        <a:t>MS-DESI</a:t>
                      </a:r>
                      <a:endParaRPr lang="en-US" dirty="0"/>
                    </a:p>
                  </a:txBody>
                  <a:tcPr/>
                </a:tc>
                <a:tc>
                  <a:txBody>
                    <a:bodyPr/>
                    <a:lstStyle/>
                    <a:p>
                      <a:r>
                        <a:rPr lang="en-US" dirty="0" smtClean="0"/>
                        <a:t>0.2-1.7</a:t>
                      </a:r>
                      <a:endParaRPr lang="en-US" dirty="0"/>
                    </a:p>
                  </a:txBody>
                  <a:tcPr/>
                </a:tc>
                <a:tc>
                  <a:txBody>
                    <a:bodyPr/>
                    <a:lstStyle/>
                    <a:p>
                      <a:r>
                        <a:rPr lang="en-US" dirty="0" smtClean="0"/>
                        <a:t>2017?</a:t>
                      </a:r>
                      <a:endParaRPr lang="en-US" dirty="0"/>
                    </a:p>
                  </a:txBody>
                  <a:tcPr/>
                </a:tc>
                <a:tc>
                  <a:txBody>
                    <a:bodyPr/>
                    <a:lstStyle/>
                    <a:p>
                      <a:r>
                        <a:rPr lang="en-US" dirty="0" smtClean="0"/>
                        <a:t>&lt;1% in multiple</a:t>
                      </a:r>
                      <a:r>
                        <a:rPr lang="en-US" baseline="0" dirty="0" smtClean="0"/>
                        <a:t> bins</a:t>
                      </a:r>
                      <a:endParaRPr lang="en-US" dirty="0" smtClean="0"/>
                    </a:p>
                  </a:txBody>
                  <a:tcPr/>
                </a:tc>
              </a:tr>
              <a:tr h="370840">
                <a:tc>
                  <a:txBody>
                    <a:bodyPr/>
                    <a:lstStyle/>
                    <a:p>
                      <a:r>
                        <a:rPr lang="en-US" dirty="0" smtClean="0"/>
                        <a:t>WFIRST/AFTA</a:t>
                      </a:r>
                      <a:endParaRPr lang="en-US" dirty="0"/>
                    </a:p>
                  </a:txBody>
                  <a:tcPr/>
                </a:tc>
                <a:tc>
                  <a:txBody>
                    <a:bodyPr/>
                    <a:lstStyle/>
                    <a:p>
                      <a:r>
                        <a:rPr lang="en-US" dirty="0" smtClean="0"/>
                        <a:t>1.5</a:t>
                      </a:r>
                      <a:r>
                        <a:rPr lang="en-US" baseline="0" dirty="0" smtClean="0"/>
                        <a:t> – 3.0</a:t>
                      </a:r>
                      <a:endParaRPr lang="en-US" dirty="0"/>
                    </a:p>
                  </a:txBody>
                  <a:tcPr/>
                </a:tc>
                <a:tc>
                  <a:txBody>
                    <a:bodyPr/>
                    <a:lstStyle/>
                    <a:p>
                      <a:r>
                        <a:rPr lang="en-US" dirty="0" smtClean="0"/>
                        <a:t>--</a:t>
                      </a:r>
                      <a:endParaRPr lang="en-US" dirty="0"/>
                    </a:p>
                  </a:txBody>
                  <a:tcPr/>
                </a:tc>
                <a:tc>
                  <a:txBody>
                    <a:bodyPr/>
                    <a:lstStyle/>
                    <a:p>
                      <a:r>
                        <a:rPr lang="en-US" dirty="0" smtClean="0"/>
                        <a:t>&lt;1% in multiple bins</a:t>
                      </a:r>
                    </a:p>
                  </a:txBody>
                  <a:tcPr/>
                </a:tc>
              </a:tr>
              <a:tr h="370840">
                <a:tc>
                  <a:txBody>
                    <a:bodyPr/>
                    <a:lstStyle/>
                    <a:p>
                      <a:r>
                        <a:rPr lang="en-US" dirty="0" smtClean="0"/>
                        <a:t>Euclid</a:t>
                      </a:r>
                      <a:endParaRPr lang="en-US" dirty="0"/>
                    </a:p>
                  </a:txBody>
                  <a:tcPr/>
                </a:tc>
                <a:tc>
                  <a:txBody>
                    <a:bodyPr/>
                    <a:lstStyle/>
                    <a:p>
                      <a:r>
                        <a:rPr lang="en-US" dirty="0" smtClean="0"/>
                        <a:t>0.7 – 2.0</a:t>
                      </a:r>
                      <a:endParaRPr lang="en-US" dirty="0"/>
                    </a:p>
                  </a:txBody>
                  <a:tcPr/>
                </a:tc>
                <a:tc>
                  <a:txBody>
                    <a:bodyPr/>
                    <a:lstStyle/>
                    <a:p>
                      <a:r>
                        <a:rPr lang="en-US" dirty="0" smtClean="0"/>
                        <a:t>2020</a:t>
                      </a:r>
                      <a:endParaRPr lang="en-US" dirty="0"/>
                    </a:p>
                  </a:txBody>
                  <a:tcPr/>
                </a:tc>
                <a:tc>
                  <a:txBody>
                    <a:bodyPr/>
                    <a:lstStyle/>
                    <a:p>
                      <a:r>
                        <a:rPr lang="en-US" dirty="0" smtClean="0"/>
                        <a:t>&lt;1% in</a:t>
                      </a:r>
                      <a:r>
                        <a:rPr lang="en-US" baseline="0" dirty="0" smtClean="0"/>
                        <a:t> multiple bins </a:t>
                      </a:r>
                      <a:endParaRPr lang="en-US" dirty="0" smtClean="0"/>
                    </a:p>
                  </a:txBody>
                  <a:tcPr/>
                </a:tc>
              </a:tr>
            </a:tbl>
          </a:graphicData>
        </a:graphic>
      </p:graphicFrame>
    </p:spTree>
    <p:extLst>
      <p:ext uri="{BB962C8B-B14F-4D97-AF65-F5344CB8AC3E}">
        <p14:creationId xmlns:p14="http://schemas.microsoft.com/office/powerpoint/2010/main" val="28501514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65844"/>
            <a:ext cx="656923" cy="1386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latin typeface="Arial"/>
            </a:endParaRPr>
          </a:p>
        </p:txBody>
      </p:sp>
      <p:sp>
        <p:nvSpPr>
          <p:cNvPr id="4" name="TextBox 3"/>
          <p:cNvSpPr txBox="1"/>
          <p:nvPr/>
        </p:nvSpPr>
        <p:spPr>
          <a:xfrm rot="16200000">
            <a:off x="-1031605" y="3629774"/>
            <a:ext cx="2729879" cy="369332"/>
          </a:xfrm>
          <a:prstGeom prst="rect">
            <a:avLst/>
          </a:prstGeom>
          <a:noFill/>
        </p:spPr>
        <p:txBody>
          <a:bodyPr wrap="square" rtlCol="0">
            <a:spAutoFit/>
          </a:bodyPr>
          <a:lstStyle/>
          <a:p>
            <a:pPr fontAlgn="auto">
              <a:spcBef>
                <a:spcPts val="0"/>
              </a:spcBef>
              <a:spcAft>
                <a:spcPts val="0"/>
              </a:spcAft>
            </a:pPr>
            <a:r>
              <a:rPr lang="en-US" dirty="0" smtClean="0">
                <a:solidFill>
                  <a:srgbClr val="292934"/>
                </a:solidFill>
                <a:latin typeface="Arial"/>
                <a:ea typeface="+mn-ea"/>
                <a:cs typeface="+mn-cs"/>
              </a:rPr>
              <a:t>Fractional Distance Error</a:t>
            </a:r>
            <a:endParaRPr lang="en-US" dirty="0">
              <a:solidFill>
                <a:srgbClr val="292934"/>
              </a:solidFill>
              <a:latin typeface="Arial"/>
              <a:ea typeface="+mn-ea"/>
              <a:cs typeface="+mn-cs"/>
            </a:endParaRPr>
          </a:p>
        </p:txBody>
      </p:sp>
      <p:cxnSp>
        <p:nvCxnSpPr>
          <p:cNvPr id="8" name="Straight Arrow Connector 7"/>
          <p:cNvCxnSpPr/>
          <p:nvPr/>
        </p:nvCxnSpPr>
        <p:spPr>
          <a:xfrm>
            <a:off x="1087334" y="3781217"/>
            <a:ext cx="0" cy="21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48669" y="6394474"/>
            <a:ext cx="2610407" cy="369332"/>
          </a:xfrm>
          <a:prstGeom prst="rect">
            <a:avLst/>
          </a:prstGeom>
          <a:noFill/>
        </p:spPr>
        <p:txBody>
          <a:bodyPr wrap="square" rtlCol="0">
            <a:spAutoFit/>
          </a:bodyPr>
          <a:lstStyle/>
          <a:p>
            <a:pPr fontAlgn="auto">
              <a:spcBef>
                <a:spcPts val="0"/>
              </a:spcBef>
              <a:spcAft>
                <a:spcPts val="0"/>
              </a:spcAft>
            </a:pPr>
            <a:r>
              <a:rPr lang="en-US" b="1" i="1" dirty="0" smtClean="0">
                <a:solidFill>
                  <a:srgbClr val="292934"/>
                </a:solidFill>
                <a:latin typeface="Arial"/>
                <a:ea typeface="+mn-ea"/>
                <a:cs typeface="+mn-cs"/>
              </a:rPr>
              <a:t>Lower is better</a:t>
            </a:r>
            <a:endParaRPr lang="en-US" b="1" i="1" dirty="0">
              <a:solidFill>
                <a:srgbClr val="292934"/>
              </a:solidFill>
              <a:latin typeface="Arial"/>
              <a:ea typeface="+mn-ea"/>
              <a:cs typeface="+mn-cs"/>
            </a:endParaRPr>
          </a:p>
        </p:txBody>
      </p:sp>
      <p:sp>
        <p:nvSpPr>
          <p:cNvPr id="10" name="Rectangle 9"/>
          <p:cNvSpPr/>
          <p:nvPr/>
        </p:nvSpPr>
        <p:spPr>
          <a:xfrm>
            <a:off x="1752600" y="5105400"/>
            <a:ext cx="762000"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7" name="TextBox 6"/>
          <p:cNvSpPr txBox="1"/>
          <p:nvPr/>
        </p:nvSpPr>
        <p:spPr>
          <a:xfrm>
            <a:off x="1828800" y="5181600"/>
            <a:ext cx="723425" cy="369332"/>
          </a:xfrm>
          <a:prstGeom prst="rect">
            <a:avLst/>
          </a:prstGeom>
          <a:noFill/>
        </p:spPr>
        <p:txBody>
          <a:bodyPr wrap="none" rtlCol="0">
            <a:spAutoFit/>
          </a:bodyPr>
          <a:lstStyle/>
          <a:p>
            <a:r>
              <a:rPr lang="en-US" dirty="0" smtClean="0"/>
              <a:t>DESI</a:t>
            </a:r>
            <a:endParaRPr lang="en-US" dirty="0"/>
          </a:p>
        </p:txBody>
      </p:sp>
      <p:pic>
        <p:nvPicPr>
          <p:cNvPr id="11" name="Picture 10" descr="R[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0"/>
            <a:ext cx="7315200" cy="5486400"/>
          </a:xfrm>
          <a:prstGeom prst="rect">
            <a:avLst/>
          </a:prstGeom>
        </p:spPr>
      </p:pic>
      <p:sp>
        <p:nvSpPr>
          <p:cNvPr id="5" name="TextBox 4"/>
          <p:cNvSpPr txBox="1"/>
          <p:nvPr/>
        </p:nvSpPr>
        <p:spPr>
          <a:xfrm>
            <a:off x="7086600" y="5722203"/>
            <a:ext cx="1933448" cy="830997"/>
          </a:xfrm>
          <a:prstGeom prst="rect">
            <a:avLst/>
          </a:prstGeom>
          <a:noFill/>
        </p:spPr>
        <p:txBody>
          <a:bodyPr wrap="square" rtlCol="0">
            <a:spAutoFit/>
          </a:bodyPr>
          <a:lstStyle/>
          <a:p>
            <a:pPr fontAlgn="auto">
              <a:spcBef>
                <a:spcPts val="0"/>
              </a:spcBef>
              <a:spcAft>
                <a:spcPts val="0"/>
              </a:spcAft>
            </a:pPr>
            <a:r>
              <a:rPr lang="en-US" sz="2400" dirty="0" smtClean="0">
                <a:solidFill>
                  <a:srgbClr val="292934"/>
                </a:solidFill>
                <a:latin typeface="Arial"/>
                <a:ea typeface="+mn-ea"/>
                <a:cs typeface="+mn-cs"/>
              </a:rPr>
              <a:t>From </a:t>
            </a:r>
          </a:p>
          <a:p>
            <a:pPr fontAlgn="auto">
              <a:spcBef>
                <a:spcPts val="0"/>
              </a:spcBef>
              <a:spcAft>
                <a:spcPts val="0"/>
              </a:spcAft>
            </a:pPr>
            <a:r>
              <a:rPr lang="en-US" sz="2400" dirty="0" smtClean="0">
                <a:solidFill>
                  <a:srgbClr val="292934"/>
                </a:solidFill>
                <a:latin typeface="Arial"/>
                <a:ea typeface="+mn-ea"/>
                <a:cs typeface="+mn-cs"/>
              </a:rPr>
              <a:t>P. McDonald</a:t>
            </a:r>
            <a:endParaRPr lang="en-US" sz="2400" dirty="0" smtClean="0">
              <a:solidFill>
                <a:srgbClr val="292934"/>
              </a:solidFill>
              <a:latin typeface="Arial"/>
              <a:ea typeface="+mn-ea"/>
              <a:cs typeface="+mn-cs"/>
            </a:endParaRPr>
          </a:p>
        </p:txBody>
      </p:sp>
      <p:sp>
        <p:nvSpPr>
          <p:cNvPr id="2" name="Title 1"/>
          <p:cNvSpPr>
            <a:spLocks noGrp="1"/>
          </p:cNvSpPr>
          <p:nvPr>
            <p:ph type="title"/>
          </p:nvPr>
        </p:nvSpPr>
        <p:spPr>
          <a:xfrm>
            <a:off x="148669" y="818776"/>
            <a:ext cx="8229600" cy="781424"/>
          </a:xfrm>
        </p:spPr>
        <p:txBody>
          <a:bodyPr>
            <a:normAutofit fontScale="90000"/>
          </a:bodyPr>
          <a:lstStyle/>
          <a:p>
            <a:r>
              <a:rPr lang="en-US" dirty="0" smtClean="0"/>
              <a:t>Forecast Distance constraints from spectroscopic surveys</a:t>
            </a:r>
            <a:br>
              <a:rPr lang="en-US" dirty="0" smtClean="0"/>
            </a:br>
            <a:endParaRPr lang="en-US" dirty="0"/>
          </a:p>
        </p:txBody>
      </p:sp>
    </p:spTree>
    <p:extLst>
      <p:ext uri="{BB962C8B-B14F-4D97-AF65-F5344CB8AC3E}">
        <p14:creationId xmlns:p14="http://schemas.microsoft.com/office/powerpoint/2010/main" val="143466344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Growth constraints from Redshift Distortions</a:t>
            </a:r>
            <a:endParaRPr lang="en-US" sz="3200" dirty="0"/>
          </a:p>
        </p:txBody>
      </p:sp>
      <p:pic>
        <p:nvPicPr>
          <p:cNvPr id="4" name="Content Placeholder 3" descr="Screen shot 2013-06-10 at 7.29.12 AM.png"/>
          <p:cNvPicPr>
            <a:picLocks noGrp="1" noChangeAspect="1"/>
          </p:cNvPicPr>
          <p:nvPr>
            <p:ph idx="1"/>
          </p:nvPr>
        </p:nvPicPr>
        <p:blipFill>
          <a:blip r:embed="rId2">
            <a:extLst>
              <a:ext uri="{28A0092B-C50C-407E-A947-70E740481C1C}">
                <a14:useLocalDpi xmlns:a14="http://schemas.microsoft.com/office/drawing/2010/main" val="0"/>
              </a:ext>
            </a:extLst>
          </a:blip>
          <a:srcRect l="-9242" r="-9242"/>
          <a:stretch>
            <a:fillRect/>
          </a:stretch>
        </p:blipFill>
        <p:spPr/>
      </p:pic>
    </p:spTree>
    <p:extLst>
      <p:ext uri="{BB962C8B-B14F-4D97-AF65-F5344CB8AC3E}">
        <p14:creationId xmlns:p14="http://schemas.microsoft.com/office/powerpoint/2010/main" val="293494383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2" name="Image 4" descr="EUCLID_RB_Issue_1_2011-07-25-4.png"/>
          <p:cNvPicPr>
            <a:picLocks noChangeAspect="1"/>
          </p:cNvPicPr>
          <p:nvPr/>
        </p:nvPicPr>
        <p:blipFill>
          <a:blip r:embed="rId2">
            <a:extLst>
              <a:ext uri="{28A0092B-C50C-407E-A947-70E740481C1C}">
                <a14:useLocalDpi xmlns:a14="http://schemas.microsoft.com/office/drawing/2010/main" val="0"/>
              </a:ext>
            </a:extLst>
          </a:blip>
          <a:srcRect l="9212" t="30075" r="9528" b="44887"/>
          <a:stretch>
            <a:fillRect/>
          </a:stretch>
        </p:blipFill>
        <p:spPr bwMode="auto">
          <a:xfrm>
            <a:off x="0" y="1143000"/>
            <a:ext cx="907415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ZoneTexte 5"/>
          <p:cNvSpPr txBox="1">
            <a:spLocks noChangeArrowheads="1"/>
          </p:cNvSpPr>
          <p:nvPr/>
        </p:nvSpPr>
        <p:spPr bwMode="auto">
          <a:xfrm>
            <a:off x="2339343" y="187253"/>
            <a:ext cx="4290057" cy="65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3600" dirty="0" smtClean="0">
                <a:solidFill>
                  <a:srgbClr val="000000"/>
                </a:solidFill>
                <a:latin typeface="Arial" charset="0"/>
                <a:cs typeface="Arial" charset="0"/>
              </a:rPr>
              <a:t>ESA Euclid Mission </a:t>
            </a:r>
          </a:p>
        </p:txBody>
      </p:sp>
      <p:sp>
        <p:nvSpPr>
          <p:cNvPr id="25604" name="ZoneTexte 6"/>
          <p:cNvSpPr txBox="1">
            <a:spLocks noChangeArrowheads="1"/>
          </p:cNvSpPr>
          <p:nvPr/>
        </p:nvSpPr>
        <p:spPr bwMode="auto">
          <a:xfrm>
            <a:off x="2209800" y="5181600"/>
            <a:ext cx="35750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100" b="1" smtClean="0">
                <a:solidFill>
                  <a:srgbClr val="000000"/>
                </a:solidFill>
              </a:rPr>
              <a:t>    </a:t>
            </a:r>
            <a:r>
              <a:rPr lang="fr-FR" sz="1100" b="1" smtClean="0">
                <a:solidFill>
                  <a:srgbClr val="C00000"/>
                </a:solidFill>
              </a:rPr>
              <a:t>Shapes  +  Photo-z   of  </a:t>
            </a:r>
            <a:r>
              <a:rPr lang="fr-FR" sz="1200" b="1" i="1" u="sng" smtClean="0">
                <a:solidFill>
                  <a:srgbClr val="C00000"/>
                </a:solidFill>
              </a:rPr>
              <a:t>n</a:t>
            </a:r>
            <a:r>
              <a:rPr lang="fr-FR" sz="1200" b="1" i="1" smtClean="0">
                <a:solidFill>
                  <a:srgbClr val="C00000"/>
                </a:solidFill>
              </a:rPr>
              <a:t> </a:t>
            </a:r>
            <a:r>
              <a:rPr lang="fr-FR" sz="1100" b="1" smtClean="0">
                <a:solidFill>
                  <a:srgbClr val="C00000"/>
                </a:solidFill>
              </a:rPr>
              <a:t>= 1.5 x10</a:t>
            </a:r>
            <a:r>
              <a:rPr lang="fr-FR" sz="1100" b="1" baseline="30000" smtClean="0">
                <a:solidFill>
                  <a:srgbClr val="C00000"/>
                </a:solidFill>
              </a:rPr>
              <a:t>9</a:t>
            </a:r>
            <a:r>
              <a:rPr lang="fr-FR" sz="1100" b="1" smtClean="0">
                <a:solidFill>
                  <a:srgbClr val="C00000"/>
                </a:solidFill>
              </a:rPr>
              <a:t>   galaxies   </a:t>
            </a:r>
          </a:p>
        </p:txBody>
      </p:sp>
      <p:sp>
        <p:nvSpPr>
          <p:cNvPr id="25605" name="ZoneTexte 7"/>
          <p:cNvSpPr txBox="1">
            <a:spLocks noChangeArrowheads="1"/>
          </p:cNvSpPr>
          <p:nvPr/>
        </p:nvSpPr>
        <p:spPr bwMode="auto">
          <a:xfrm>
            <a:off x="6477000" y="5181600"/>
            <a:ext cx="1711325"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100" b="1" i="1" smtClean="0">
                <a:solidFill>
                  <a:srgbClr val="C00000"/>
                </a:solidFill>
              </a:rPr>
              <a:t> z </a:t>
            </a:r>
            <a:r>
              <a:rPr lang="fr-FR" sz="1100" b="1" smtClean="0">
                <a:solidFill>
                  <a:srgbClr val="C00000"/>
                </a:solidFill>
              </a:rPr>
              <a:t>of  </a:t>
            </a:r>
            <a:r>
              <a:rPr lang="fr-FR" sz="1100" b="1" i="1" smtClean="0">
                <a:solidFill>
                  <a:srgbClr val="C00000"/>
                </a:solidFill>
              </a:rPr>
              <a:t>n</a:t>
            </a:r>
            <a:r>
              <a:rPr lang="fr-FR" sz="1100" b="1" smtClean="0">
                <a:solidFill>
                  <a:srgbClr val="C00000"/>
                </a:solidFill>
              </a:rPr>
              <a:t>=5x10</a:t>
            </a:r>
            <a:r>
              <a:rPr lang="fr-FR" sz="1100" b="1" baseline="30000" smtClean="0">
                <a:solidFill>
                  <a:srgbClr val="C00000"/>
                </a:solidFill>
              </a:rPr>
              <a:t>7</a:t>
            </a:r>
            <a:r>
              <a:rPr lang="fr-FR" sz="1100" b="1" smtClean="0">
                <a:solidFill>
                  <a:srgbClr val="C00000"/>
                </a:solidFill>
              </a:rPr>
              <a:t>  galaxies</a:t>
            </a:r>
          </a:p>
        </p:txBody>
      </p:sp>
      <p:sp>
        <p:nvSpPr>
          <p:cNvPr id="25606" name="ZoneTexte 10"/>
          <p:cNvSpPr txBox="1">
            <a:spLocks noChangeArrowheads="1"/>
          </p:cNvSpPr>
          <p:nvPr/>
        </p:nvSpPr>
        <p:spPr bwMode="auto">
          <a:xfrm>
            <a:off x="1905000" y="1663700"/>
            <a:ext cx="1944688" cy="43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600" smtClean="0">
                <a:solidFill>
                  <a:srgbClr val="FF0000"/>
                </a:solidFill>
              </a:rPr>
              <a:t>          </a:t>
            </a:r>
            <a:r>
              <a:rPr lang="fr-FR" sz="1600" b="1" smtClean="0">
                <a:solidFill>
                  <a:srgbClr val="000000"/>
                </a:solidFill>
              </a:rPr>
              <a:t>15,000 deg</a:t>
            </a:r>
            <a:r>
              <a:rPr lang="fr-FR" sz="1600" b="1" baseline="30000" smtClean="0">
                <a:solidFill>
                  <a:srgbClr val="000000"/>
                </a:solidFill>
              </a:rPr>
              <a:t>2   </a:t>
            </a:r>
          </a:p>
        </p:txBody>
      </p:sp>
      <p:cxnSp>
        <p:nvCxnSpPr>
          <p:cNvPr id="25607" name="Connecteur droit 9"/>
          <p:cNvCxnSpPr>
            <a:cxnSpLocks noChangeShapeType="1"/>
          </p:cNvCxnSpPr>
          <p:nvPr/>
        </p:nvCxnSpPr>
        <p:spPr bwMode="auto">
          <a:xfrm>
            <a:off x="41275" y="5448300"/>
            <a:ext cx="899953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25608" name="Rectangle 9"/>
          <p:cNvSpPr>
            <a:spLocks noChangeArrowheads="1"/>
          </p:cNvSpPr>
          <p:nvPr/>
        </p:nvSpPr>
        <p:spPr bwMode="auto">
          <a:xfrm>
            <a:off x="-1" y="5881862"/>
            <a:ext cx="3962401" cy="73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01000"/>
              </a:lnSpc>
              <a:spcBef>
                <a:spcPts val="1125"/>
              </a:spcBef>
              <a:buClr>
                <a:srgbClr val="FFFFFF"/>
              </a:buClr>
              <a:buSzPct val="100000"/>
              <a:buFont typeface="Tahoma" charset="0"/>
              <a:buNone/>
            </a:pPr>
            <a:r>
              <a:rPr lang="fr-FR" sz="1400" dirty="0" err="1" smtClean="0">
                <a:latin typeface="Arial"/>
                <a:ea typeface="MS PGothic" charset="0"/>
                <a:cs typeface="Arial"/>
              </a:rPr>
              <a:t>Ref</a:t>
            </a:r>
            <a:r>
              <a:rPr lang="fr-FR" sz="1400" dirty="0" smtClean="0">
                <a:latin typeface="Arial"/>
                <a:ea typeface="MS PGothic" charset="0"/>
                <a:cs typeface="Arial"/>
              </a:rPr>
              <a:t>: Euclid RB  </a:t>
            </a:r>
            <a:r>
              <a:rPr lang="fr-FR" sz="1400" dirty="0" err="1" smtClean="0">
                <a:latin typeface="Arial"/>
                <a:ea typeface="MS PGothic" charset="0"/>
                <a:cs typeface="Arial"/>
              </a:rPr>
              <a:t>Laureijs</a:t>
            </a:r>
            <a:r>
              <a:rPr lang="fr-FR" sz="1400" dirty="0" smtClean="0">
                <a:latin typeface="Arial"/>
                <a:ea typeface="MS PGothic" charset="0"/>
                <a:cs typeface="Arial"/>
              </a:rPr>
              <a:t> et al arXiv:1110.3193</a:t>
            </a:r>
          </a:p>
          <a:p>
            <a:pPr algn="ctr" eaLnBrk="0" hangingPunct="0">
              <a:lnSpc>
                <a:spcPct val="101000"/>
              </a:lnSpc>
              <a:spcBef>
                <a:spcPts val="1125"/>
              </a:spcBef>
              <a:buClr>
                <a:srgbClr val="FFFFFF"/>
              </a:buClr>
              <a:buSzPct val="100000"/>
              <a:buFont typeface="Tahoma" charset="0"/>
              <a:buNone/>
            </a:pPr>
            <a:r>
              <a:rPr lang="fr-FR" dirty="0" smtClean="0">
                <a:latin typeface="Arial"/>
                <a:ea typeface="MS PGothic" charset="0"/>
                <a:cs typeface="Arial"/>
              </a:rPr>
              <a:t>~40 US </a:t>
            </a:r>
            <a:r>
              <a:rPr lang="fr-FR" dirty="0" err="1" smtClean="0">
                <a:latin typeface="Arial"/>
                <a:ea typeface="MS PGothic" charset="0"/>
                <a:cs typeface="Arial"/>
              </a:rPr>
              <a:t>scientists</a:t>
            </a:r>
            <a:r>
              <a:rPr lang="fr-FR" dirty="0" smtClean="0">
                <a:latin typeface="Arial"/>
                <a:ea typeface="MS PGothic" charset="0"/>
                <a:cs typeface="Arial"/>
              </a:rPr>
              <a:t> </a:t>
            </a:r>
            <a:r>
              <a:rPr lang="fr-FR" dirty="0" err="1" smtClean="0">
                <a:latin typeface="Arial"/>
                <a:ea typeface="MS PGothic" charset="0"/>
                <a:cs typeface="Arial"/>
              </a:rPr>
              <a:t>participating</a:t>
            </a:r>
            <a:endParaRPr lang="fr-FR" dirty="0">
              <a:latin typeface="Arial"/>
              <a:ea typeface="MS PGothic" charset="0"/>
              <a:cs typeface="Arial"/>
            </a:endParaRPr>
          </a:p>
        </p:txBody>
      </p:sp>
      <p:sp>
        <p:nvSpPr>
          <p:cNvPr id="25609" name="ZoneTexte 10"/>
          <p:cNvSpPr txBox="1">
            <a:spLocks noChangeArrowheads="1"/>
          </p:cNvSpPr>
          <p:nvPr/>
        </p:nvSpPr>
        <p:spPr bwMode="auto">
          <a:xfrm>
            <a:off x="1871663" y="2149475"/>
            <a:ext cx="2052637" cy="338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600" b="1" smtClean="0">
                <a:solidFill>
                  <a:srgbClr val="000000"/>
                </a:solidFill>
              </a:rPr>
              <a:t>           40  deg</a:t>
            </a:r>
            <a:r>
              <a:rPr lang="fr-FR" sz="1600" b="1" baseline="30000" smtClean="0">
                <a:solidFill>
                  <a:srgbClr val="000000"/>
                </a:solidFill>
              </a:rPr>
              <a:t>2     </a:t>
            </a:r>
          </a:p>
        </p:txBody>
      </p:sp>
      <p:cxnSp>
        <p:nvCxnSpPr>
          <p:cNvPr id="25610" name="Connecteur droit 9"/>
          <p:cNvCxnSpPr>
            <a:cxnSpLocks noChangeShapeType="1"/>
          </p:cNvCxnSpPr>
          <p:nvPr/>
        </p:nvCxnSpPr>
        <p:spPr bwMode="auto">
          <a:xfrm>
            <a:off x="42863" y="2590800"/>
            <a:ext cx="90011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25611" name="ZoneTexte 16"/>
          <p:cNvSpPr txBox="1">
            <a:spLocks noChangeArrowheads="1"/>
          </p:cNvSpPr>
          <p:nvPr/>
        </p:nvSpPr>
        <p:spPr bwMode="auto">
          <a:xfrm>
            <a:off x="1917892" y="5453063"/>
            <a:ext cx="6109365" cy="3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600" dirty="0" err="1" smtClean="0">
                <a:solidFill>
                  <a:srgbClr val="000000"/>
                </a:solidFill>
              </a:rPr>
              <a:t>Weak</a:t>
            </a:r>
            <a:r>
              <a:rPr lang="fr-FR" sz="1600" dirty="0" smtClean="0">
                <a:solidFill>
                  <a:srgbClr val="000000"/>
                </a:solidFill>
              </a:rPr>
              <a:t> </a:t>
            </a:r>
            <a:r>
              <a:rPr lang="fr-FR" sz="1600" dirty="0" err="1" smtClean="0">
                <a:solidFill>
                  <a:srgbClr val="000000"/>
                </a:solidFill>
              </a:rPr>
              <a:t>Lensing</a:t>
            </a:r>
            <a:r>
              <a:rPr lang="fr-FR" sz="1600" dirty="0" smtClean="0">
                <a:solidFill>
                  <a:srgbClr val="000000"/>
                </a:solidFill>
              </a:rPr>
              <a:t>                          Photo-z                              BAO</a:t>
            </a:r>
            <a:endParaRPr lang="fr-FR" dirty="0" smtClean="0">
              <a:solidFill>
                <a:srgbClr val="000000"/>
              </a:solidFill>
            </a:endParaRPr>
          </a:p>
        </p:txBody>
      </p:sp>
      <p:sp>
        <p:nvSpPr>
          <p:cNvPr id="25612" name="ZoneTexte 10"/>
          <p:cNvSpPr txBox="1">
            <a:spLocks noChangeArrowheads="1"/>
          </p:cNvSpPr>
          <p:nvPr/>
        </p:nvSpPr>
        <p:spPr bwMode="auto">
          <a:xfrm>
            <a:off x="4427538" y="1123950"/>
            <a:ext cx="2547937"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600" b="1" smtClean="0">
                <a:solidFill>
                  <a:srgbClr val="000000"/>
                </a:solidFill>
              </a:rPr>
              <a:t>           In ~6 years</a:t>
            </a:r>
            <a:r>
              <a:rPr lang="fr-FR" sz="1600" b="1" baseline="30000" smtClean="0">
                <a:solidFill>
                  <a:srgbClr val="000000"/>
                </a:solidFill>
              </a:rPr>
              <a:t>     </a:t>
            </a:r>
          </a:p>
        </p:txBody>
      </p:sp>
      <p:pic>
        <p:nvPicPr>
          <p:cNvPr id="25613" name="Image 4" descr="logoeuclid-ym-mad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6200"/>
            <a:ext cx="79533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24400" y="6248400"/>
            <a:ext cx="3601391" cy="369332"/>
          </a:xfrm>
          <a:prstGeom prst="rect">
            <a:avLst/>
          </a:prstGeom>
          <a:noFill/>
        </p:spPr>
        <p:txBody>
          <a:bodyPr wrap="none" rtlCol="0">
            <a:spAutoFit/>
          </a:bodyPr>
          <a:lstStyle/>
          <a:p>
            <a:r>
              <a:rPr lang="en-US" dirty="0" smtClean="0"/>
              <a:t>Euclid slides from </a:t>
            </a:r>
            <a:r>
              <a:rPr lang="en-US" dirty="0" err="1" smtClean="0"/>
              <a:t>Yannick</a:t>
            </a:r>
            <a:r>
              <a:rPr lang="en-US" dirty="0" smtClean="0"/>
              <a:t> </a:t>
            </a:r>
            <a:r>
              <a:rPr lang="en-US" dirty="0" err="1" smtClean="0"/>
              <a:t>Mellier</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5842" name="Image 1" descr="S2_Scaramella_Survey_design_for_Euclid-16.png"/>
          <p:cNvPicPr>
            <a:picLocks noChangeAspect="1"/>
          </p:cNvPicPr>
          <p:nvPr/>
        </p:nvPicPr>
        <p:blipFill>
          <a:blip r:embed="rId3">
            <a:extLst>
              <a:ext uri="{28A0092B-C50C-407E-A947-70E740481C1C}">
                <a14:useLocalDpi xmlns:a14="http://schemas.microsoft.com/office/drawing/2010/main" val="0"/>
              </a:ext>
            </a:extLst>
          </a:blip>
          <a:srcRect l="5611" t="8258" r="5835" b="13022"/>
          <a:stretch>
            <a:fillRect/>
          </a:stretch>
        </p:blipFill>
        <p:spPr bwMode="auto">
          <a:xfrm>
            <a:off x="98425" y="936625"/>
            <a:ext cx="8923338"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ZoneTexte 4"/>
          <p:cNvSpPr txBox="1">
            <a:spLocks noChangeArrowheads="1"/>
          </p:cNvSpPr>
          <p:nvPr/>
        </p:nvSpPr>
        <p:spPr bwMode="auto">
          <a:xfrm>
            <a:off x="93663" y="1420813"/>
            <a:ext cx="2466975" cy="34258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endParaRPr lang="fr-FR" sz="2000" smtClean="0">
              <a:solidFill>
                <a:srgbClr val="000000"/>
              </a:solidFill>
            </a:endParaRPr>
          </a:p>
          <a:p>
            <a:pPr eaLnBrk="0" hangingPunct="0">
              <a:lnSpc>
                <a:spcPct val="101000"/>
              </a:lnSpc>
              <a:spcBef>
                <a:spcPts val="1125"/>
              </a:spcBef>
              <a:buClr>
                <a:srgbClr val="FFFFFF"/>
              </a:buClr>
              <a:buSzPct val="100000"/>
              <a:buFont typeface="Tahoma" charset="0"/>
              <a:buNone/>
            </a:pPr>
            <a:endParaRPr lang="fr-FR" sz="2000" smtClean="0">
              <a:solidFill>
                <a:srgbClr val="000000"/>
              </a:solidFill>
            </a:endParaRPr>
          </a:p>
          <a:p>
            <a:pPr eaLnBrk="0" hangingPunct="0">
              <a:lnSpc>
                <a:spcPct val="101000"/>
              </a:lnSpc>
              <a:spcBef>
                <a:spcPts val="1125"/>
              </a:spcBef>
              <a:buClr>
                <a:srgbClr val="FFFFFF"/>
              </a:buClr>
              <a:buSzPct val="100000"/>
              <a:buFont typeface="Tahoma" charset="0"/>
              <a:buNone/>
            </a:pPr>
            <a:endParaRPr lang="fr-FR" sz="2000" smtClean="0">
              <a:solidFill>
                <a:srgbClr val="000000"/>
              </a:solidFill>
            </a:endParaRPr>
          </a:p>
          <a:p>
            <a:pPr eaLnBrk="0" hangingPunct="0">
              <a:lnSpc>
                <a:spcPct val="101000"/>
              </a:lnSpc>
              <a:spcBef>
                <a:spcPts val="1125"/>
              </a:spcBef>
              <a:buClr>
                <a:srgbClr val="FFFFFF"/>
              </a:buClr>
              <a:buSzPct val="100000"/>
              <a:buFont typeface="Tahoma" charset="0"/>
              <a:buNone/>
            </a:pPr>
            <a:endParaRPr lang="fr-FR" sz="2000" smtClean="0">
              <a:solidFill>
                <a:srgbClr val="000000"/>
              </a:solidFill>
            </a:endParaRPr>
          </a:p>
          <a:p>
            <a:pPr eaLnBrk="0" hangingPunct="0">
              <a:lnSpc>
                <a:spcPct val="101000"/>
              </a:lnSpc>
              <a:spcBef>
                <a:spcPts val="1125"/>
              </a:spcBef>
              <a:buClr>
                <a:srgbClr val="FFFFFF"/>
              </a:buClr>
              <a:buSzPct val="100000"/>
              <a:buFont typeface="Tahoma" charset="0"/>
              <a:buNone/>
            </a:pPr>
            <a:endParaRPr lang="fr-FR" sz="1600" smtClean="0">
              <a:solidFill>
                <a:srgbClr val="00B050"/>
              </a:solidFill>
            </a:endParaRPr>
          </a:p>
          <a:p>
            <a:pPr eaLnBrk="0" hangingPunct="0">
              <a:lnSpc>
                <a:spcPct val="101000"/>
              </a:lnSpc>
              <a:spcBef>
                <a:spcPts val="1125"/>
              </a:spcBef>
              <a:buClr>
                <a:srgbClr val="FFFFFF"/>
              </a:buClr>
              <a:buSzPct val="100000"/>
              <a:buFont typeface="Tahoma" charset="0"/>
              <a:buNone/>
            </a:pPr>
            <a:endParaRPr lang="fr-FR" sz="1600" smtClean="0">
              <a:solidFill>
                <a:srgbClr val="00B050"/>
              </a:solidFill>
            </a:endParaRPr>
          </a:p>
          <a:p>
            <a:pPr eaLnBrk="0" hangingPunct="0">
              <a:lnSpc>
                <a:spcPct val="101000"/>
              </a:lnSpc>
              <a:spcBef>
                <a:spcPts val="1125"/>
              </a:spcBef>
              <a:buClr>
                <a:srgbClr val="FFFFFF"/>
              </a:buClr>
              <a:buSzPct val="100000"/>
              <a:buFont typeface="Tahoma" charset="0"/>
              <a:buNone/>
            </a:pPr>
            <a:r>
              <a:rPr lang="fr-FR" sz="1600" smtClean="0">
                <a:solidFill>
                  <a:srgbClr val="0070C0"/>
                </a:solidFill>
              </a:rPr>
              <a:t>Visible data obtained from ground based telescopes </a:t>
            </a:r>
          </a:p>
        </p:txBody>
      </p:sp>
      <p:sp>
        <p:nvSpPr>
          <p:cNvPr id="35844" name="ZoneTexte 4"/>
          <p:cNvSpPr txBox="1">
            <a:spLocks noChangeArrowheads="1"/>
          </p:cNvSpPr>
          <p:nvPr/>
        </p:nvSpPr>
        <p:spPr bwMode="auto">
          <a:xfrm>
            <a:off x="130175" y="955675"/>
            <a:ext cx="6886575" cy="6889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2000" smtClean="0">
                <a:solidFill>
                  <a:srgbClr val="DDDDDD"/>
                </a:solidFill>
              </a:rPr>
              <a:t>Mais ne sont efficaces qu</a:t>
            </a:r>
            <a:r>
              <a:rPr lang="ja-JP" altLang="fr-FR" sz="2000" smtClean="0">
                <a:solidFill>
                  <a:srgbClr val="DDDDDD"/>
                </a:solidFill>
              </a:rPr>
              <a:t>’</a:t>
            </a:r>
            <a:r>
              <a:rPr lang="fr-FR" altLang="ja-JP" sz="2000" smtClean="0">
                <a:solidFill>
                  <a:srgbClr val="DDDDDD"/>
                </a:solidFill>
              </a:rPr>
              <a:t>avec plusieurs filtres dans le domaines visibles et le domaines infra-rouge</a:t>
            </a:r>
            <a:endParaRPr lang="fr-FR" sz="2000" smtClean="0">
              <a:solidFill>
                <a:srgbClr val="DDDDDD"/>
              </a:solidFill>
            </a:endParaRPr>
          </a:p>
        </p:txBody>
      </p:sp>
      <p:sp>
        <p:nvSpPr>
          <p:cNvPr id="35845" name="ZoneTexte 5"/>
          <p:cNvSpPr txBox="1">
            <a:spLocks noChangeArrowheads="1"/>
          </p:cNvSpPr>
          <p:nvPr/>
        </p:nvSpPr>
        <p:spPr bwMode="auto">
          <a:xfrm>
            <a:off x="6942138" y="981075"/>
            <a:ext cx="2012950" cy="52705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400" smtClean="0">
                <a:solidFill>
                  <a:srgbClr val="C00000"/>
                </a:solidFill>
              </a:rPr>
              <a:t>Nearinfrared data from Euclid NIR images.</a:t>
            </a:r>
          </a:p>
        </p:txBody>
      </p:sp>
      <p:sp>
        <p:nvSpPr>
          <p:cNvPr id="35846" name="Rectangle 6"/>
          <p:cNvSpPr>
            <a:spLocks noChangeArrowheads="1"/>
          </p:cNvSpPr>
          <p:nvPr/>
        </p:nvSpPr>
        <p:spPr bwMode="auto">
          <a:xfrm>
            <a:off x="6832600" y="2032000"/>
            <a:ext cx="315913" cy="2809875"/>
          </a:xfrm>
          <a:prstGeom prst="rect">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0" hangingPunct="0">
              <a:lnSpc>
                <a:spcPct val="101000"/>
              </a:lnSpc>
              <a:spcBef>
                <a:spcPts val="1125"/>
              </a:spcBef>
              <a:buClr>
                <a:srgbClr val="FFFFFF"/>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smtClean="0">
              <a:latin typeface="Tahoma" charset="0"/>
              <a:ea typeface="MS PGothic" charset="0"/>
              <a:cs typeface="MS PGothic" charset="0"/>
            </a:endParaRPr>
          </a:p>
        </p:txBody>
      </p:sp>
      <p:sp>
        <p:nvSpPr>
          <p:cNvPr id="35847" name="ZoneTexte 11"/>
          <p:cNvSpPr txBox="1">
            <a:spLocks noChangeArrowheads="1"/>
          </p:cNvSpPr>
          <p:nvPr/>
        </p:nvSpPr>
        <p:spPr bwMode="auto">
          <a:xfrm>
            <a:off x="-1119188" y="871538"/>
            <a:ext cx="89011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algn="ctr" eaLnBrk="0" hangingPunct="0">
              <a:lnSpc>
                <a:spcPct val="101000"/>
              </a:lnSpc>
              <a:spcBef>
                <a:spcPts val="1125"/>
              </a:spcBef>
              <a:buClr>
                <a:srgbClr val="FFFFFF"/>
              </a:buClr>
              <a:buSzPct val="100000"/>
              <a:buFont typeface="Tahoma" charset="0"/>
              <a:buNone/>
            </a:pPr>
            <a:r>
              <a:rPr lang="fr-FR" sz="2800" smtClean="0">
                <a:solidFill>
                  <a:srgbClr val="000000"/>
                </a:solidFill>
                <a:cs typeface="Arial" charset="0"/>
              </a:rPr>
              <a:t>Photometric redshifts with Euclid</a:t>
            </a:r>
          </a:p>
        </p:txBody>
      </p:sp>
      <p:sp>
        <p:nvSpPr>
          <p:cNvPr id="35848" name="ZoneTexte 7"/>
          <p:cNvSpPr txBox="1">
            <a:spLocks noChangeArrowheads="1"/>
          </p:cNvSpPr>
          <p:nvPr/>
        </p:nvSpPr>
        <p:spPr bwMode="auto">
          <a:xfrm>
            <a:off x="1447800" y="76200"/>
            <a:ext cx="54689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3200" smtClean="0">
                <a:solidFill>
                  <a:srgbClr val="FFFFCC"/>
                </a:solidFill>
                <a:cs typeface="Arial" charset="0"/>
              </a:rPr>
              <a:t> </a:t>
            </a:r>
            <a:r>
              <a:rPr lang="fr-FR" sz="3200" smtClean="0">
                <a:solidFill>
                  <a:srgbClr val="000000"/>
                </a:solidFill>
                <a:cs typeface="Arial" charset="0"/>
              </a:rPr>
              <a:t>Ground Based Data: photo-z</a:t>
            </a:r>
          </a:p>
        </p:txBody>
      </p:sp>
      <p:pic>
        <p:nvPicPr>
          <p:cNvPr id="35849" name="Image 6" descr="Euclid_logo_monochrome_transparent-dark.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763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ZoneTexte 10"/>
          <p:cNvSpPr txBox="1">
            <a:spLocks noChangeArrowheads="1"/>
          </p:cNvSpPr>
          <p:nvPr/>
        </p:nvSpPr>
        <p:spPr bwMode="auto">
          <a:xfrm>
            <a:off x="76200" y="1600200"/>
            <a:ext cx="2441575"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MS PGothic" charset="0"/>
                <a:cs typeface="MS PGothic" charset="0"/>
              </a:defRPr>
            </a:lvl1pPr>
            <a:lvl2pPr marL="742950" indent="-285750">
              <a:defRPr sz="2400">
                <a:solidFill>
                  <a:schemeClr val="tx1"/>
                </a:solidFill>
                <a:latin typeface="Tahoma" charset="0"/>
                <a:ea typeface="MS PGothic" charset="0"/>
                <a:cs typeface="MS PGothic" charset="0"/>
              </a:defRPr>
            </a:lvl2pPr>
            <a:lvl3pPr marL="1143000" indent="-228600">
              <a:defRPr sz="2400">
                <a:solidFill>
                  <a:schemeClr val="tx1"/>
                </a:solidFill>
                <a:latin typeface="Tahoma" charset="0"/>
                <a:ea typeface="MS PGothic" charset="0"/>
                <a:cs typeface="MS PGothic" charset="0"/>
              </a:defRPr>
            </a:lvl3pPr>
            <a:lvl4pPr marL="1600200" indent="-228600">
              <a:defRPr sz="2400">
                <a:solidFill>
                  <a:schemeClr val="tx1"/>
                </a:solidFill>
                <a:latin typeface="Tahoma" charset="0"/>
                <a:ea typeface="MS PGothic" charset="0"/>
                <a:cs typeface="MS PGothic" charset="0"/>
              </a:defRPr>
            </a:lvl4pPr>
            <a:lvl5pPr marL="2057400" indent="-228600">
              <a:defRPr sz="2400">
                <a:solidFill>
                  <a:schemeClr val="tx1"/>
                </a:solidFill>
                <a:latin typeface="Tahoma" charset="0"/>
                <a:ea typeface="MS PGothic" charset="0"/>
                <a:cs typeface="MS PGothic" charset="0"/>
              </a:defRPr>
            </a:lvl5pPr>
            <a:lvl6pPr marL="25146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6pPr>
            <a:lvl7pPr marL="29718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7pPr>
            <a:lvl8pPr marL="34290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8pPr>
            <a:lvl9pPr marL="3886200" indent="-228600" eaLnBrk="0" fontAlgn="base" hangingPunct="0">
              <a:lnSpc>
                <a:spcPct val="101000"/>
              </a:lnSpc>
              <a:spcBef>
                <a:spcPts val="1125"/>
              </a:spcBef>
              <a:spcAft>
                <a:spcPct val="0"/>
              </a:spcAft>
              <a:buClr>
                <a:srgbClr val="FFFFFF"/>
              </a:buClr>
              <a:buSzPct val="100000"/>
              <a:buFont typeface="Tahoma" charset="0"/>
              <a:defRPr sz="2400">
                <a:solidFill>
                  <a:schemeClr val="tx1"/>
                </a:solidFill>
                <a:latin typeface="Tahoma" charset="0"/>
                <a:ea typeface="MS PGothic" charset="0"/>
                <a:cs typeface="MS PGothic" charset="0"/>
              </a:defRPr>
            </a:lvl9pPr>
          </a:lstStyle>
          <a:p>
            <a:pPr eaLnBrk="0" hangingPunct="0">
              <a:lnSpc>
                <a:spcPct val="101000"/>
              </a:lnSpc>
              <a:spcBef>
                <a:spcPts val="1125"/>
              </a:spcBef>
              <a:buClr>
                <a:srgbClr val="FFFFFF"/>
              </a:buClr>
              <a:buSzPct val="100000"/>
              <a:buFont typeface="Tahoma" charset="0"/>
              <a:buNone/>
            </a:pPr>
            <a:r>
              <a:rPr lang="fr-FR" sz="1600" smtClean="0">
                <a:solidFill>
                  <a:srgbClr val="000000"/>
                </a:solidFill>
              </a:rPr>
              <a:t>Requirements: accuracy </a:t>
            </a:r>
          </a:p>
          <a:p>
            <a:pPr eaLnBrk="0" hangingPunct="0">
              <a:lnSpc>
                <a:spcPct val="101000"/>
              </a:lnSpc>
              <a:spcBef>
                <a:spcPts val="1125"/>
              </a:spcBef>
              <a:buClr>
                <a:srgbClr val="FFFFFF"/>
              </a:buClr>
              <a:buSzPct val="100000"/>
              <a:buFont typeface="Tahoma" charset="0"/>
              <a:buNone/>
            </a:pPr>
            <a:r>
              <a:rPr lang="fr-FR" sz="1600" smtClean="0">
                <a:solidFill>
                  <a:srgbClr val="000000"/>
                </a:solidFill>
              </a:rPr>
              <a:t>= 0.05x(1+z)</a:t>
            </a:r>
          </a:p>
          <a:p>
            <a:pPr eaLnBrk="0" hangingPunct="0">
              <a:lnSpc>
                <a:spcPct val="101000"/>
              </a:lnSpc>
              <a:spcBef>
                <a:spcPts val="1125"/>
              </a:spcBef>
              <a:buSzPct val="100000"/>
              <a:buFont typeface="Wingdings" charset="0"/>
              <a:buChar char="à"/>
            </a:pPr>
            <a:r>
              <a:rPr lang="fr-FR" sz="1600" smtClean="0">
                <a:solidFill>
                  <a:srgbClr val="000000"/>
                </a:solidFill>
                <a:sym typeface="Wingdings" charset="0"/>
              </a:rPr>
              <a:t> 4 optical band needed</a:t>
            </a:r>
          </a:p>
          <a:p>
            <a:pPr eaLnBrk="0" hangingPunct="0">
              <a:lnSpc>
                <a:spcPct val="101000"/>
              </a:lnSpc>
              <a:spcBef>
                <a:spcPts val="1125"/>
              </a:spcBef>
              <a:buSzPct val="100000"/>
              <a:buFont typeface="Wingdings" charset="0"/>
              <a:buChar char="à"/>
            </a:pPr>
            <a:r>
              <a:rPr lang="fr-FR" sz="1600" smtClean="0">
                <a:solidFill>
                  <a:srgbClr val="000000"/>
                </a:solidFill>
                <a:sym typeface="Wingdings" charset="0"/>
              </a:rPr>
              <a:t> U-band not needed.</a:t>
            </a:r>
          </a:p>
        </p:txBody>
      </p:sp>
      <p:pic>
        <p:nvPicPr>
          <p:cNvPr id="35851" name="Image 4" descr="logoeuclid-ym-ma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038" y="76200"/>
            <a:ext cx="795337"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13222" y="755065"/>
            <a:ext cx="8411330" cy="5613985"/>
            <a:chOff x="413222" y="742365"/>
            <a:chExt cx="8411330" cy="5613985"/>
          </a:xfrm>
        </p:grpSpPr>
        <p:sp>
          <p:nvSpPr>
            <p:cNvPr id="5" name="TextBox 4"/>
            <p:cNvSpPr txBox="1"/>
            <p:nvPr/>
          </p:nvSpPr>
          <p:spPr>
            <a:xfrm>
              <a:off x="3429000" y="742365"/>
              <a:ext cx="184731" cy="369332"/>
            </a:xfrm>
            <a:prstGeom prst="rect">
              <a:avLst/>
            </a:prstGeom>
            <a:noFill/>
          </p:spPr>
          <p:txBody>
            <a:bodyPr wrap="square" rtlCol="0">
              <a:spAutoFit/>
            </a:bodyPr>
            <a:lstStyle/>
            <a:p>
              <a:pPr defTabSz="457200" fontAlgn="auto">
                <a:spcBef>
                  <a:spcPts val="0"/>
                </a:spcBef>
                <a:spcAft>
                  <a:spcPts val="0"/>
                </a:spcAft>
              </a:pPr>
              <a:endParaRPr lang="en-US" dirty="0">
                <a:solidFill>
                  <a:prstClr val="black"/>
                </a:solidFill>
                <a:latin typeface="Calibri"/>
                <a:ea typeface="+mn-ea"/>
                <a:cs typeface="+mn-cs"/>
              </a:endParaRPr>
            </a:p>
          </p:txBody>
        </p:sp>
        <p:sp>
          <p:nvSpPr>
            <p:cNvPr id="13" name="Content Placeholder 2"/>
            <p:cNvSpPr txBox="1">
              <a:spLocks/>
            </p:cNvSpPr>
            <p:nvPr/>
          </p:nvSpPr>
          <p:spPr>
            <a:xfrm>
              <a:off x="413222" y="4215289"/>
              <a:ext cx="8411328" cy="2141061"/>
            </a:xfrm>
            <a:prstGeom prst="rect">
              <a:avLst/>
            </a:prstGeom>
            <a:solidFill>
              <a:schemeClr val="accent1">
                <a:lumMod val="20000"/>
                <a:lumOff val="80000"/>
              </a:schemeClr>
            </a:solidFill>
          </p:spPr>
          <p:txBody>
            <a:bodyPr>
              <a:noAutofit/>
            </a:bodyPr>
            <a:lstStyle/>
            <a:p>
              <a:pPr marL="514350" indent="-514350" eaLnBrk="0" hangingPunct="0">
                <a:spcBef>
                  <a:spcPct val="20000"/>
                </a:spcBef>
                <a:buFont typeface="Wingdings" pitchFamily="2" charset="2"/>
                <a:buChar char="q"/>
                <a:defRPr/>
              </a:pPr>
              <a:r>
                <a:rPr lang="en-US" sz="2000" b="1" kern="0" dirty="0" smtClean="0">
                  <a:solidFill>
                    <a:srgbClr val="FF0000"/>
                  </a:solidFill>
                  <a:latin typeface="Calibri"/>
                  <a:ea typeface="+mn-ea"/>
                  <a:cs typeface="Arial" pitchFamily="34" charset="0"/>
                </a:rPr>
                <a:t>2.4m AFTA</a:t>
              </a:r>
            </a:p>
            <a:p>
              <a:pPr marL="914400" lvl="1" indent="-514350" eaLnBrk="0" hangingPunct="0">
                <a:spcBef>
                  <a:spcPct val="20000"/>
                </a:spcBef>
                <a:buFont typeface="Wingdings" pitchFamily="2" charset="2"/>
                <a:buChar char="§"/>
                <a:defRPr/>
              </a:pPr>
              <a:r>
                <a:rPr lang="en-US" sz="2000" b="1" kern="0" dirty="0" smtClean="0">
                  <a:latin typeface="Calibri"/>
                  <a:ea typeface="+mn-ea"/>
                  <a:cs typeface="Arial" pitchFamily="34" charset="0"/>
                </a:rPr>
                <a:t>2.4 meter on-axis telescope from NRO</a:t>
              </a:r>
            </a:p>
            <a:p>
              <a:pPr marL="914400" lvl="1" indent="-514350" eaLnBrk="0" hangingPunct="0">
                <a:spcBef>
                  <a:spcPct val="20000"/>
                </a:spcBef>
                <a:buFont typeface="Wingdings" pitchFamily="2" charset="2"/>
                <a:buChar char="§"/>
                <a:defRPr/>
              </a:pPr>
              <a:r>
                <a:rPr lang="en-US" sz="2000" b="1" kern="0" dirty="0" smtClean="0">
                  <a:latin typeface="Calibri"/>
                  <a:ea typeface="+mn-ea"/>
                  <a:cs typeface="Arial" pitchFamily="34" charset="0"/>
                </a:rPr>
                <a:t>288 </a:t>
              </a:r>
              <a:r>
                <a:rPr lang="en-US" sz="2000" b="1" kern="0" dirty="0" err="1" smtClean="0">
                  <a:latin typeface="Calibri"/>
                  <a:ea typeface="+mn-ea"/>
                  <a:cs typeface="Arial" pitchFamily="34" charset="0"/>
                </a:rPr>
                <a:t>Mpixels</a:t>
              </a:r>
              <a:r>
                <a:rPr lang="en-US" sz="2000" b="1" kern="0" dirty="0" smtClean="0">
                  <a:latin typeface="Calibri"/>
                  <a:ea typeface="+mn-ea"/>
                  <a:cs typeface="Arial" pitchFamily="34" charset="0"/>
                </a:rPr>
                <a:t>, 0.3 deg</a:t>
              </a:r>
              <a:r>
                <a:rPr lang="en-US" sz="2000" b="1" kern="0" baseline="30000" dirty="0" smtClean="0">
                  <a:latin typeface="Calibri"/>
                  <a:ea typeface="+mn-ea"/>
                  <a:cs typeface="Arial" pitchFamily="34" charset="0"/>
                </a:rPr>
                <a:t>2</a:t>
              </a:r>
            </a:p>
            <a:p>
              <a:pPr marL="914400" lvl="1" indent="-514350" eaLnBrk="0" hangingPunct="0">
                <a:spcBef>
                  <a:spcPct val="20000"/>
                </a:spcBef>
                <a:buFont typeface="Wingdings" pitchFamily="2" charset="2"/>
                <a:buChar char="§"/>
                <a:defRPr/>
              </a:pPr>
              <a:r>
                <a:rPr lang="en-US" sz="2000" b="1" kern="0" dirty="0" smtClean="0">
                  <a:latin typeface="Calibri"/>
                  <a:ea typeface="+mn-ea"/>
                  <a:cs typeface="Arial" pitchFamily="34" charset="0"/>
                </a:rPr>
                <a:t>Additional IFU for SN slit spectroscopy</a:t>
              </a:r>
            </a:p>
            <a:p>
              <a:pPr marL="914400" lvl="1" indent="-514350" eaLnBrk="0" hangingPunct="0">
                <a:spcBef>
                  <a:spcPct val="20000"/>
                </a:spcBef>
                <a:buFont typeface="Wingdings" pitchFamily="2" charset="2"/>
                <a:buChar char="§"/>
                <a:defRPr/>
              </a:pPr>
              <a:r>
                <a:rPr lang="en-US" sz="2000" b="1" kern="0" dirty="0" smtClean="0">
                  <a:latin typeface="Calibri"/>
                  <a:ea typeface="+mn-ea"/>
                  <a:cs typeface="Arial" pitchFamily="34" charset="0"/>
                </a:rPr>
                <a:t>Additional coronagraph for </a:t>
              </a:r>
              <a:r>
                <a:rPr lang="en-US" sz="2000" b="1" kern="0" dirty="0" err="1" smtClean="0">
                  <a:latin typeface="Calibri"/>
                  <a:ea typeface="+mn-ea"/>
                  <a:cs typeface="Arial" pitchFamily="34" charset="0"/>
                </a:rPr>
                <a:t>exoplanet</a:t>
              </a:r>
              <a:r>
                <a:rPr lang="en-US" sz="2000" b="1" kern="0" dirty="0" smtClean="0">
                  <a:latin typeface="Calibri"/>
                  <a:ea typeface="+mn-ea"/>
                  <a:cs typeface="Arial" pitchFamily="34" charset="0"/>
                </a:rPr>
                <a:t> imaging</a:t>
              </a:r>
            </a:p>
            <a:p>
              <a:pPr marL="914400" lvl="1" indent="-514350" eaLnBrk="0" hangingPunct="0">
                <a:spcBef>
                  <a:spcPct val="20000"/>
                </a:spcBef>
                <a:buFont typeface="Wingdings" pitchFamily="2" charset="2"/>
                <a:buChar char="§"/>
                <a:defRPr/>
              </a:pPr>
              <a:r>
                <a:rPr lang="en-US" sz="2000" b="1" kern="0" dirty="0" smtClean="0">
                  <a:latin typeface="Calibri"/>
                  <a:ea typeface="+mn-ea"/>
                  <a:cs typeface="Arial" pitchFamily="34" charset="0"/>
                </a:rPr>
                <a:t>5 year mission (25% GO time)</a:t>
              </a:r>
            </a:p>
          </p:txBody>
        </p:sp>
        <p:sp>
          <p:nvSpPr>
            <p:cNvPr id="15" name="Content Placeholder 2"/>
            <p:cNvSpPr txBox="1">
              <a:spLocks/>
            </p:cNvSpPr>
            <p:nvPr/>
          </p:nvSpPr>
          <p:spPr>
            <a:xfrm>
              <a:off x="418626" y="991245"/>
              <a:ext cx="8405925" cy="1584655"/>
            </a:xfrm>
            <a:prstGeom prst="rect">
              <a:avLst/>
            </a:prstGeom>
            <a:solidFill>
              <a:srgbClr val="3590AA"/>
            </a:solidFill>
          </p:spPr>
          <p:txBody>
            <a:bodyPr>
              <a:normAutofit/>
            </a:bodyPr>
            <a:lstStyle/>
            <a:p>
              <a:pPr marL="514350" indent="-514350" eaLnBrk="0" hangingPunct="0">
                <a:spcBef>
                  <a:spcPct val="20000"/>
                </a:spcBef>
                <a:buFont typeface="Wingdings" pitchFamily="2" charset="2"/>
                <a:buChar char="q"/>
                <a:defRPr/>
              </a:pPr>
              <a:r>
                <a:rPr lang="en-US" b="1" kern="0" dirty="0" smtClean="0">
                  <a:solidFill>
                    <a:prstClr val="black"/>
                  </a:solidFill>
                  <a:latin typeface="Calibri"/>
                  <a:ea typeface="+mn-ea"/>
                  <a:cs typeface="Arial" pitchFamily="34" charset="0"/>
                </a:rPr>
                <a:t>DRM1 </a:t>
              </a:r>
            </a:p>
            <a:p>
              <a:pPr marL="971550" lvl="1" indent="-514350" eaLnBrk="0" hangingPunct="0">
                <a:spcBef>
                  <a:spcPct val="20000"/>
                </a:spcBef>
                <a:buFont typeface="Wingdings" pitchFamily="2" charset="2"/>
                <a:buChar char="§"/>
                <a:defRPr/>
              </a:pPr>
              <a:r>
                <a:rPr lang="en-US" sz="1600" b="1" kern="0" dirty="0" smtClean="0">
                  <a:solidFill>
                    <a:prstClr val="black"/>
                  </a:solidFill>
                  <a:latin typeface="Calibri"/>
                  <a:ea typeface="+mn-ea"/>
                  <a:cs typeface="Arial" pitchFamily="34" charset="0"/>
                </a:rPr>
                <a:t>1.3 meter off-axis telescope</a:t>
              </a:r>
            </a:p>
            <a:p>
              <a:pPr marL="971550" lvl="1" indent="-514350" eaLnBrk="0" hangingPunct="0">
                <a:spcBef>
                  <a:spcPct val="20000"/>
                </a:spcBef>
                <a:buFont typeface="Wingdings" pitchFamily="2" charset="2"/>
                <a:buChar char="§"/>
                <a:defRPr/>
              </a:pPr>
              <a:r>
                <a:rPr lang="en-US" sz="1600" b="1" kern="0" dirty="0" smtClean="0">
                  <a:solidFill>
                    <a:prstClr val="black"/>
                  </a:solidFill>
                  <a:latin typeface="Calibri"/>
                  <a:ea typeface="+mn-ea"/>
                  <a:cs typeface="Arial" pitchFamily="34" charset="0"/>
                </a:rPr>
                <a:t>150 </a:t>
              </a:r>
              <a:r>
                <a:rPr lang="en-US" sz="1600" b="1" kern="0" dirty="0" err="1" smtClean="0">
                  <a:solidFill>
                    <a:prstClr val="black"/>
                  </a:solidFill>
                  <a:latin typeface="Calibri"/>
                  <a:ea typeface="+mn-ea"/>
                  <a:cs typeface="Arial" pitchFamily="34" charset="0"/>
                </a:rPr>
                <a:t>Mpixels</a:t>
              </a:r>
              <a:r>
                <a:rPr lang="en-US" sz="1600" b="1" kern="0" dirty="0" smtClean="0">
                  <a:solidFill>
                    <a:prstClr val="black"/>
                  </a:solidFill>
                  <a:latin typeface="Calibri"/>
                  <a:ea typeface="+mn-ea"/>
                  <a:cs typeface="Arial" pitchFamily="34" charset="0"/>
                </a:rPr>
                <a:t>, 0.4 deg</a:t>
              </a:r>
              <a:r>
                <a:rPr lang="en-US" sz="1600" b="1" kern="0" baseline="30000" dirty="0" smtClean="0">
                  <a:solidFill>
                    <a:prstClr val="black"/>
                  </a:solidFill>
                  <a:latin typeface="Calibri"/>
                  <a:ea typeface="+mn-ea"/>
                  <a:cs typeface="Arial" pitchFamily="34" charset="0"/>
                </a:rPr>
                <a:t>2</a:t>
              </a:r>
            </a:p>
            <a:p>
              <a:pPr marL="971550" lvl="1" indent="-514350" eaLnBrk="0" hangingPunct="0">
                <a:spcBef>
                  <a:spcPct val="20000"/>
                </a:spcBef>
                <a:buFont typeface="Wingdings" pitchFamily="2" charset="2"/>
                <a:buChar char="§"/>
                <a:defRPr/>
              </a:pPr>
              <a:r>
                <a:rPr lang="en-US" sz="1600" b="1" kern="0" dirty="0" smtClean="0">
                  <a:solidFill>
                    <a:prstClr val="black"/>
                  </a:solidFill>
                  <a:latin typeface="Calibri"/>
                  <a:ea typeface="+mn-ea"/>
                  <a:cs typeface="Arial" pitchFamily="34" charset="0"/>
                </a:rPr>
                <a:t>5 year mission (15% GO time)</a:t>
              </a:r>
            </a:p>
          </p:txBody>
        </p:sp>
        <p:sp>
          <p:nvSpPr>
            <p:cNvPr id="16" name="Content Placeholder 2"/>
            <p:cNvSpPr txBox="1">
              <a:spLocks/>
            </p:cNvSpPr>
            <p:nvPr/>
          </p:nvSpPr>
          <p:spPr>
            <a:xfrm>
              <a:off x="418626" y="2575900"/>
              <a:ext cx="8405926" cy="1638683"/>
            </a:xfrm>
            <a:prstGeom prst="rect">
              <a:avLst/>
            </a:prstGeom>
            <a:solidFill>
              <a:schemeClr val="accent6">
                <a:lumMod val="20000"/>
                <a:lumOff val="80000"/>
              </a:schemeClr>
            </a:solidFill>
          </p:spPr>
          <p:txBody>
            <a:bodyPr>
              <a:normAutofit/>
            </a:bodyPr>
            <a:lstStyle/>
            <a:p>
              <a:pPr marL="514350" indent="-514350" eaLnBrk="0" hangingPunct="0">
                <a:spcBef>
                  <a:spcPct val="20000"/>
                </a:spcBef>
                <a:buFont typeface="Wingdings" pitchFamily="2" charset="2"/>
                <a:buChar char="q"/>
                <a:defRPr/>
              </a:pPr>
              <a:r>
                <a:rPr lang="en-US" b="1" kern="0" dirty="0" smtClean="0">
                  <a:latin typeface="Calibri"/>
                  <a:ea typeface="+mn-ea"/>
                  <a:cs typeface="Arial" pitchFamily="34" charset="0"/>
                </a:rPr>
                <a:t>DRM2</a:t>
              </a:r>
            </a:p>
            <a:p>
              <a:pPr marL="971550" lvl="1" indent="-514350" eaLnBrk="0" hangingPunct="0">
                <a:spcBef>
                  <a:spcPct val="20000"/>
                </a:spcBef>
                <a:buSzPct val="110000"/>
                <a:buFont typeface="Wingdings" pitchFamily="2" charset="2"/>
                <a:buChar char="§"/>
                <a:defRPr/>
              </a:pPr>
              <a:r>
                <a:rPr lang="en-US" sz="1600" b="1" kern="0" dirty="0" smtClean="0">
                  <a:latin typeface="Calibri"/>
                  <a:ea typeface="+mn-ea"/>
                  <a:cs typeface="Arial" pitchFamily="34" charset="0"/>
                </a:rPr>
                <a:t>1.1 meter off-axis telescope</a:t>
              </a:r>
            </a:p>
            <a:p>
              <a:pPr marL="971550" lvl="1" indent="-514350" eaLnBrk="0" hangingPunct="0">
                <a:spcBef>
                  <a:spcPct val="20000"/>
                </a:spcBef>
                <a:buSzPct val="110000"/>
                <a:buFont typeface="Wingdings" pitchFamily="2" charset="2"/>
                <a:buChar char="§"/>
                <a:defRPr/>
              </a:pPr>
              <a:r>
                <a:rPr lang="en-US" sz="1600" b="1" kern="0" dirty="0" smtClean="0">
                  <a:latin typeface="Calibri"/>
                  <a:ea typeface="+mn-ea"/>
                  <a:cs typeface="Arial" pitchFamily="34" charset="0"/>
                </a:rPr>
                <a:t>234 </a:t>
              </a:r>
              <a:r>
                <a:rPr lang="en-US" sz="1600" b="1" kern="0" dirty="0" err="1" smtClean="0">
                  <a:latin typeface="Calibri"/>
                  <a:ea typeface="+mn-ea"/>
                  <a:cs typeface="Arial" pitchFamily="34" charset="0"/>
                </a:rPr>
                <a:t>Mpixels</a:t>
              </a:r>
              <a:r>
                <a:rPr lang="en-US" sz="1600" b="1" kern="0" dirty="0" smtClean="0">
                  <a:latin typeface="Calibri"/>
                  <a:ea typeface="+mn-ea"/>
                  <a:cs typeface="Arial" pitchFamily="34" charset="0"/>
                </a:rPr>
                <a:t>, 0.6 deg</a:t>
              </a:r>
              <a:r>
                <a:rPr lang="en-US" sz="1600" b="1" kern="0" baseline="30000" dirty="0" smtClean="0">
                  <a:latin typeface="Calibri"/>
                  <a:ea typeface="+mn-ea"/>
                  <a:cs typeface="Arial" pitchFamily="34" charset="0"/>
                </a:rPr>
                <a:t>2</a:t>
              </a:r>
            </a:p>
            <a:p>
              <a:pPr marL="971550" lvl="1" indent="-514350" eaLnBrk="0" hangingPunct="0">
                <a:spcBef>
                  <a:spcPct val="20000"/>
                </a:spcBef>
                <a:buSzPct val="110000"/>
                <a:buFont typeface="Wingdings" pitchFamily="2" charset="2"/>
                <a:buChar char="§"/>
                <a:defRPr/>
              </a:pPr>
              <a:r>
                <a:rPr lang="en-US" sz="1600" b="1" kern="0" dirty="0" smtClean="0">
                  <a:latin typeface="Calibri"/>
                  <a:ea typeface="+mn-ea"/>
                  <a:cs typeface="Arial" pitchFamily="34" charset="0"/>
                </a:rPr>
                <a:t>3 year mission (15% GO time)</a:t>
              </a:r>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52586" y="1297626"/>
              <a:ext cx="2035923" cy="96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8414" y="2725840"/>
              <a:ext cx="2276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ectangle 16"/>
          <p:cNvSpPr>
            <a:spLocks noChangeArrowheads="1"/>
          </p:cNvSpPr>
          <p:nvPr/>
        </p:nvSpPr>
        <p:spPr bwMode="auto">
          <a:xfrm>
            <a:off x="968479" y="138715"/>
            <a:ext cx="8327921" cy="646331"/>
          </a:xfrm>
          <a:prstGeom prst="rect">
            <a:avLst/>
          </a:prstGeom>
          <a:noFill/>
          <a:ln w="9525">
            <a:noFill/>
            <a:miter lim="800000"/>
            <a:headEnd/>
            <a:tailEnd/>
          </a:ln>
        </p:spPr>
        <p:txBody>
          <a:bodyPr wrap="none">
            <a:prstTxWarp prst="textNoShape">
              <a:avLst/>
            </a:prstTxWarp>
            <a:spAutoFit/>
          </a:bodyPr>
          <a:lstStyle/>
          <a:p>
            <a:pPr defTabSz="457200" fontAlgn="auto">
              <a:spcBef>
                <a:spcPts val="0"/>
              </a:spcBef>
              <a:spcAft>
                <a:spcPts val="0"/>
              </a:spcAft>
            </a:pPr>
            <a:r>
              <a:rPr lang="en-US" sz="3600" dirty="0" smtClean="0">
                <a:solidFill>
                  <a:prstClr val="black"/>
                </a:solidFill>
                <a:latin typeface="Calibri"/>
                <a:ea typeface="+mn-ea"/>
                <a:cs typeface="+mn-cs"/>
              </a:rPr>
              <a:t>Evolution of WFIRST Concepts to AFTA</a:t>
            </a:r>
            <a:endParaRPr lang="en-US" sz="3600" dirty="0">
              <a:solidFill>
                <a:prstClr val="black"/>
              </a:solidFill>
              <a:latin typeface="Calibri"/>
              <a:ea typeface="+mn-ea"/>
              <a:cs typeface="+mn-cs"/>
            </a:endParaRPr>
          </a:p>
        </p:txBody>
      </p:sp>
      <p:sp>
        <p:nvSpPr>
          <p:cNvPr id="3" name="Slide Number Placeholder 2"/>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57</a:t>
            </a:fld>
            <a:endParaRPr lang="en-US">
              <a:solidFill>
                <a:prstClr val="black">
                  <a:tint val="75000"/>
                </a:prstClr>
              </a:solidFill>
              <a:latin typeface="Calibri"/>
            </a:endParaRPr>
          </a:p>
        </p:txBody>
      </p:sp>
      <p:pic>
        <p:nvPicPr>
          <p:cNvPr id="12" name="Picture 2" descr="C:\Users\dcontent\AppData\Local\Microsoft\Windows\Temporary Internet Files\Content.Outlook\6YRGIZ3S\AFTA - Obs Assy - Iso 01 - 2013-03-14 (2).png"/>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800000">
            <a:off x="6444435" y="3967357"/>
            <a:ext cx="1576205" cy="24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0832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AFTA is a more capable dark energy mission than previous DRMs</a:t>
            </a:r>
            <a:endParaRPr lang="en-US" dirty="0"/>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58</a:t>
            </a:fld>
            <a:endParaRPr lang="en-US">
              <a:solidFill>
                <a:prstClr val="black">
                  <a:tint val="75000"/>
                </a:prstClr>
              </a:solidFill>
              <a:latin typeface="Calibri"/>
            </a:endParaRPr>
          </a:p>
        </p:txBody>
      </p:sp>
      <p:sp>
        <p:nvSpPr>
          <p:cNvPr id="7" name="TextBox 6"/>
          <p:cNvSpPr txBox="1"/>
          <p:nvPr/>
        </p:nvSpPr>
        <p:spPr>
          <a:xfrm>
            <a:off x="457200" y="4713177"/>
            <a:ext cx="5278735" cy="1477328"/>
          </a:xfrm>
          <a:prstGeom prst="rect">
            <a:avLst/>
          </a:prstGeom>
          <a:solidFill>
            <a:schemeClr val="accent4">
              <a:lumMod val="60000"/>
              <a:lumOff val="40000"/>
            </a:schemeClr>
          </a:solidFill>
        </p:spPr>
        <p:txBody>
          <a:bodyPr wrap="square" rtlCol="0">
            <a:spAutoFit/>
          </a:bodyPr>
          <a:lstStyle/>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srgbClr val="800000"/>
              </a:solidFill>
              <a:latin typeface="Calibri"/>
              <a:ea typeface="+mn-ea"/>
              <a:cs typeface="+mn-cs"/>
            </a:endParaRPr>
          </a:p>
        </p:txBody>
      </p:sp>
      <p:sp>
        <p:nvSpPr>
          <p:cNvPr id="9" name="TextBox 8"/>
          <p:cNvSpPr txBox="1"/>
          <p:nvPr/>
        </p:nvSpPr>
        <p:spPr>
          <a:xfrm>
            <a:off x="457199" y="3235849"/>
            <a:ext cx="5278735" cy="1477328"/>
          </a:xfrm>
          <a:prstGeom prst="rect">
            <a:avLst/>
          </a:prstGeom>
          <a:solidFill>
            <a:schemeClr val="accent1"/>
          </a:solidFill>
        </p:spPr>
        <p:txBody>
          <a:bodyPr wrap="square" rtlCol="0">
            <a:spAutoFit/>
          </a:bodyPr>
          <a:lstStyle/>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srgbClr val="800000"/>
              </a:solidFill>
              <a:latin typeface="Calibri"/>
              <a:ea typeface="+mn-ea"/>
              <a:cs typeface="+mn-cs"/>
            </a:endParaRPr>
          </a:p>
        </p:txBody>
      </p:sp>
      <p:sp>
        <p:nvSpPr>
          <p:cNvPr id="10" name="TextBox 9"/>
          <p:cNvSpPr txBox="1"/>
          <p:nvPr/>
        </p:nvSpPr>
        <p:spPr>
          <a:xfrm>
            <a:off x="457199" y="1758521"/>
            <a:ext cx="5278734" cy="1477328"/>
          </a:xfrm>
          <a:prstGeom prst="rect">
            <a:avLst/>
          </a:prstGeom>
          <a:solidFill>
            <a:schemeClr val="accent6"/>
          </a:solidFill>
        </p:spPr>
        <p:txBody>
          <a:bodyPr wrap="square" rtlCol="0">
            <a:spAutoFit/>
          </a:bodyPr>
          <a:lstStyle/>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srgbClr val="800000"/>
              </a:solidFill>
              <a:latin typeface="Calibri"/>
              <a:ea typeface="+mn-ea"/>
              <a:cs typeface="+mn-cs"/>
            </a:endParaRPr>
          </a:p>
        </p:txBody>
      </p:sp>
      <p:sp>
        <p:nvSpPr>
          <p:cNvPr id="12" name="Content Placeholder 2"/>
          <p:cNvSpPr txBox="1">
            <a:spLocks/>
          </p:cNvSpPr>
          <p:nvPr/>
        </p:nvSpPr>
        <p:spPr>
          <a:xfrm>
            <a:off x="457200" y="1758521"/>
            <a:ext cx="5278735" cy="4525963"/>
          </a:xfrm>
          <a:prstGeom prst="rect">
            <a:avLst/>
          </a:prstGeom>
        </p:spPr>
        <p:txBody>
          <a:bodyPr vert="horz" lIns="91440" tIns="45720" rIns="91440" bIns="45720" rtlCol="0">
            <a:normAutofit fontScale="55000" lnSpcReduction="20000"/>
          </a:bodyPr>
          <a:lstStyle/>
          <a:p>
            <a:pPr marL="342900" indent="-342900" defTabSz="457200" fontAlgn="auto">
              <a:spcBef>
                <a:spcPct val="20000"/>
              </a:spcBef>
              <a:spcAft>
                <a:spcPts val="0"/>
              </a:spcAft>
              <a:buFont typeface="Arial"/>
              <a:buChar char="•"/>
              <a:defRPr/>
            </a:pPr>
            <a:r>
              <a:rPr lang="en-US" sz="3600" dirty="0" smtClean="0">
                <a:ln>
                  <a:solidFill>
                    <a:prstClr val="black"/>
                  </a:solidFill>
                </a:ln>
                <a:solidFill>
                  <a:prstClr val="black"/>
                </a:solidFill>
                <a:latin typeface="Calibri"/>
                <a:ea typeface="+mn-ea"/>
                <a:cs typeface="+mn-cs"/>
              </a:rPr>
              <a:t>Larger telescope + integral field channel enable high S/N </a:t>
            </a:r>
            <a:r>
              <a:rPr lang="en-US" sz="3600" dirty="0" err="1" smtClean="0">
                <a:ln>
                  <a:solidFill>
                    <a:prstClr val="black"/>
                  </a:solidFill>
                </a:ln>
                <a:solidFill>
                  <a:prstClr val="black"/>
                </a:solidFill>
                <a:latin typeface="Calibri"/>
                <a:ea typeface="+mn-ea"/>
                <a:cs typeface="+mn-cs"/>
              </a:rPr>
              <a:t>spectrophotometry</a:t>
            </a:r>
            <a:endParaRPr lang="en-US" sz="3600" dirty="0" smtClean="0">
              <a:ln>
                <a:solidFill>
                  <a:prstClr val="black"/>
                </a:solidFill>
              </a:ln>
              <a:solidFill>
                <a:prstClr val="black"/>
              </a:solidFill>
              <a:latin typeface="Calibri"/>
              <a:ea typeface="+mn-ea"/>
              <a:cs typeface="+mn-cs"/>
            </a:endParaRPr>
          </a:p>
          <a:p>
            <a:pPr marL="742950" lvl="1" indent="-285750" defTabSz="457200" fontAlgn="auto">
              <a:spcBef>
                <a:spcPct val="20000"/>
              </a:spcBef>
              <a:spcAft>
                <a:spcPts val="0"/>
              </a:spcAft>
              <a:buFont typeface="Arial"/>
              <a:buChar char="–"/>
              <a:defRPr/>
            </a:pPr>
            <a:r>
              <a:rPr lang="en-US" sz="2800" dirty="0" smtClean="0">
                <a:ln>
                  <a:solidFill>
                    <a:prstClr val="black"/>
                  </a:solidFill>
                </a:ln>
                <a:solidFill>
                  <a:prstClr val="black"/>
                </a:solidFill>
                <a:latin typeface="Calibri"/>
                <a:ea typeface="+mn-ea"/>
                <a:cs typeface="+mn-cs"/>
              </a:rPr>
              <a:t> </a:t>
            </a:r>
            <a:r>
              <a:rPr lang="en-US" sz="2900" dirty="0" smtClean="0">
                <a:ln>
                  <a:solidFill>
                    <a:prstClr val="black"/>
                  </a:solidFill>
                </a:ln>
                <a:solidFill>
                  <a:prstClr val="black"/>
                </a:solidFill>
                <a:latin typeface="Calibri"/>
                <a:ea typeface="+mn-ea"/>
                <a:cs typeface="+mn-cs"/>
              </a:rPr>
              <a:t>More supernovae out to higher </a:t>
            </a:r>
            <a:r>
              <a:rPr lang="en-US" sz="2900" dirty="0" err="1" smtClean="0">
                <a:ln>
                  <a:solidFill>
                    <a:prstClr val="black"/>
                  </a:solidFill>
                </a:ln>
                <a:solidFill>
                  <a:prstClr val="black"/>
                </a:solidFill>
                <a:latin typeface="Calibri"/>
                <a:ea typeface="+mn-ea"/>
                <a:cs typeface="+mn-cs"/>
              </a:rPr>
              <a:t>redshift</a:t>
            </a:r>
            <a:endParaRPr lang="en-US" sz="2900" dirty="0" smtClean="0">
              <a:ln>
                <a:solidFill>
                  <a:prstClr val="black"/>
                </a:solidFill>
              </a:ln>
              <a:solidFill>
                <a:prstClr val="black"/>
              </a:solidFill>
              <a:latin typeface="Calibri"/>
              <a:ea typeface="+mn-ea"/>
              <a:cs typeface="+mn-cs"/>
            </a:endParaRPr>
          </a:p>
          <a:p>
            <a:pPr marL="742950" lvl="1" indent="-285750" defTabSz="457200" fontAlgn="auto">
              <a:spcBef>
                <a:spcPct val="20000"/>
              </a:spcBef>
              <a:spcAft>
                <a:spcPts val="0"/>
              </a:spcAft>
              <a:buFont typeface="Arial"/>
              <a:buChar char="–"/>
              <a:defRPr/>
            </a:pPr>
            <a:r>
              <a:rPr lang="en-US" sz="2900" dirty="0" smtClean="0">
                <a:ln>
                  <a:solidFill>
                    <a:prstClr val="black"/>
                  </a:solidFill>
                </a:ln>
                <a:solidFill>
                  <a:prstClr val="black"/>
                </a:solidFill>
                <a:latin typeface="Calibri"/>
                <a:ea typeface="+mn-ea"/>
                <a:cs typeface="+mn-cs"/>
              </a:rPr>
              <a:t> Systematic errors addressed: eliminate K-correction, improved calibration, measure SN spectral diagnostics.</a:t>
            </a:r>
          </a:p>
          <a:p>
            <a:pPr marL="342900" indent="-342900" defTabSz="457200" fontAlgn="auto">
              <a:spcBef>
                <a:spcPct val="20000"/>
              </a:spcBef>
              <a:spcAft>
                <a:spcPts val="0"/>
              </a:spcAft>
              <a:buFont typeface="Arial"/>
              <a:buChar char="•"/>
              <a:defRPr/>
            </a:pPr>
            <a:r>
              <a:rPr lang="en-US" sz="3600" dirty="0" smtClean="0">
                <a:ln>
                  <a:solidFill>
                    <a:prstClr val="black"/>
                  </a:solidFill>
                </a:ln>
                <a:solidFill>
                  <a:prstClr val="black"/>
                </a:solidFill>
                <a:latin typeface="Calibri"/>
                <a:ea typeface="+mn-ea"/>
                <a:cs typeface="+mn-cs"/>
              </a:rPr>
              <a:t>Deeper  weak </a:t>
            </a:r>
            <a:r>
              <a:rPr lang="en-US" sz="3600" dirty="0" err="1" smtClean="0">
                <a:ln>
                  <a:solidFill>
                    <a:prstClr val="black"/>
                  </a:solidFill>
                </a:ln>
                <a:solidFill>
                  <a:prstClr val="black"/>
                </a:solidFill>
                <a:latin typeface="Calibri"/>
                <a:ea typeface="+mn-ea"/>
                <a:cs typeface="+mn-cs"/>
              </a:rPr>
              <a:t>lensing</a:t>
            </a:r>
            <a:r>
              <a:rPr lang="en-US" sz="3600" dirty="0" smtClean="0">
                <a:ln>
                  <a:solidFill>
                    <a:prstClr val="black"/>
                  </a:solidFill>
                </a:ln>
                <a:solidFill>
                  <a:prstClr val="black"/>
                </a:solidFill>
                <a:latin typeface="Calibri"/>
                <a:ea typeface="+mn-ea"/>
                <a:cs typeface="+mn-cs"/>
              </a:rPr>
              <a:t> survey</a:t>
            </a:r>
          </a:p>
          <a:p>
            <a:pPr marL="742950" lvl="1" indent="-285750" defTabSz="457200" fontAlgn="auto">
              <a:spcBef>
                <a:spcPct val="20000"/>
              </a:spcBef>
              <a:spcAft>
                <a:spcPts val="0"/>
              </a:spcAft>
              <a:buFont typeface="Arial"/>
              <a:buChar char="–"/>
              <a:defRPr/>
            </a:pPr>
            <a:r>
              <a:rPr lang="en-US" sz="2900" dirty="0" smtClean="0">
                <a:ln>
                  <a:solidFill>
                    <a:prstClr val="black"/>
                  </a:solidFill>
                </a:ln>
                <a:solidFill>
                  <a:prstClr val="black"/>
                </a:solidFill>
                <a:latin typeface="Calibri"/>
                <a:ea typeface="+mn-ea"/>
                <a:cs typeface="+mn-cs"/>
              </a:rPr>
              <a:t>3x fainter, 1.9x smaller PSF, 2x </a:t>
            </a:r>
            <a:r>
              <a:rPr lang="en-US" sz="2900" dirty="0" err="1" smtClean="0">
                <a:ln>
                  <a:solidFill>
                    <a:prstClr val="black"/>
                  </a:solidFill>
                </a:ln>
                <a:solidFill>
                  <a:prstClr val="black"/>
                </a:solidFill>
                <a:latin typeface="Calibri"/>
                <a:ea typeface="+mn-ea"/>
                <a:cs typeface="+mn-cs"/>
              </a:rPr>
              <a:t>n</a:t>
            </a:r>
            <a:r>
              <a:rPr lang="en-US" sz="2900" baseline="-25000" dirty="0" err="1" smtClean="0">
                <a:ln>
                  <a:solidFill>
                    <a:prstClr val="black"/>
                  </a:solidFill>
                </a:ln>
                <a:solidFill>
                  <a:prstClr val="black"/>
                </a:solidFill>
                <a:latin typeface="Calibri"/>
                <a:ea typeface="+mn-ea"/>
                <a:cs typeface="+mn-cs"/>
              </a:rPr>
              <a:t>eff</a:t>
            </a:r>
            <a:r>
              <a:rPr lang="en-US" sz="2900" dirty="0" smtClean="0">
                <a:ln>
                  <a:solidFill>
                    <a:prstClr val="black"/>
                  </a:solidFill>
                </a:ln>
                <a:solidFill>
                  <a:prstClr val="black"/>
                </a:solidFill>
                <a:latin typeface="Calibri"/>
                <a:ea typeface="+mn-ea"/>
                <a:cs typeface="+mn-cs"/>
              </a:rPr>
              <a:t> </a:t>
            </a:r>
          </a:p>
          <a:p>
            <a:pPr marL="742950" lvl="1" indent="-285750" defTabSz="457200" fontAlgn="auto">
              <a:spcBef>
                <a:spcPct val="20000"/>
              </a:spcBef>
              <a:spcAft>
                <a:spcPts val="0"/>
              </a:spcAft>
              <a:buFont typeface="Arial"/>
              <a:buChar char="–"/>
              <a:defRPr/>
            </a:pPr>
            <a:r>
              <a:rPr lang="en-US" sz="2900" dirty="0" smtClean="0">
                <a:ln>
                  <a:solidFill>
                    <a:prstClr val="black"/>
                  </a:solidFill>
                </a:ln>
                <a:solidFill>
                  <a:prstClr val="black"/>
                </a:solidFill>
                <a:latin typeface="Calibri"/>
                <a:ea typeface="+mn-ea"/>
                <a:cs typeface="+mn-cs"/>
              </a:rPr>
              <a:t>more accurate </a:t>
            </a:r>
            <a:r>
              <a:rPr lang="en-US" sz="2900" dirty="0" err="1" smtClean="0">
                <a:ln>
                  <a:solidFill>
                    <a:prstClr val="black"/>
                  </a:solidFill>
                </a:ln>
                <a:solidFill>
                  <a:prstClr val="black"/>
                </a:solidFill>
                <a:latin typeface="Calibri"/>
                <a:ea typeface="+mn-ea"/>
                <a:cs typeface="+mn-cs"/>
              </a:rPr>
              <a:t>lensing</a:t>
            </a:r>
            <a:r>
              <a:rPr lang="en-US" sz="2900" dirty="0" smtClean="0">
                <a:ln>
                  <a:solidFill>
                    <a:prstClr val="black"/>
                  </a:solidFill>
                </a:ln>
                <a:solidFill>
                  <a:prstClr val="black"/>
                </a:solidFill>
                <a:latin typeface="Calibri"/>
                <a:ea typeface="+mn-ea"/>
                <a:cs typeface="+mn-cs"/>
              </a:rPr>
              <a:t> maps to higher </a:t>
            </a:r>
            <a:r>
              <a:rPr lang="en-US" sz="2900" dirty="0" err="1" smtClean="0">
                <a:ln>
                  <a:solidFill>
                    <a:prstClr val="black"/>
                  </a:solidFill>
                </a:ln>
                <a:solidFill>
                  <a:prstClr val="black"/>
                </a:solidFill>
                <a:latin typeface="Calibri"/>
                <a:ea typeface="+mn-ea"/>
                <a:cs typeface="+mn-cs"/>
              </a:rPr>
              <a:t>redshift</a:t>
            </a:r>
            <a:endParaRPr lang="en-US" sz="2900" dirty="0" smtClean="0">
              <a:ln>
                <a:solidFill>
                  <a:prstClr val="black"/>
                </a:solidFill>
              </a:ln>
              <a:solidFill>
                <a:prstClr val="black"/>
              </a:solidFill>
              <a:latin typeface="Calibri"/>
              <a:ea typeface="+mn-ea"/>
              <a:cs typeface="+mn-cs"/>
            </a:endParaRPr>
          </a:p>
          <a:p>
            <a:pPr marL="742950" lvl="1" indent="-285750" defTabSz="457200" fontAlgn="auto">
              <a:spcBef>
                <a:spcPct val="20000"/>
              </a:spcBef>
              <a:spcAft>
                <a:spcPts val="0"/>
              </a:spcAft>
              <a:buFont typeface="Arial"/>
              <a:buChar char="–"/>
              <a:defRPr/>
            </a:pPr>
            <a:r>
              <a:rPr lang="en-US" sz="2900" dirty="0" smtClean="0">
                <a:ln>
                  <a:solidFill>
                    <a:prstClr val="black"/>
                  </a:solidFill>
                </a:ln>
                <a:solidFill>
                  <a:prstClr val="black"/>
                </a:solidFill>
                <a:latin typeface="Calibri"/>
                <a:ea typeface="+mn-ea"/>
                <a:cs typeface="+mn-cs"/>
              </a:rPr>
              <a:t>Better sampling for higher-order WL statistics</a:t>
            </a:r>
          </a:p>
          <a:p>
            <a:pPr marL="742950" lvl="1" indent="-285750" defTabSz="457200" fontAlgn="auto">
              <a:spcBef>
                <a:spcPct val="20000"/>
              </a:spcBef>
              <a:spcAft>
                <a:spcPts val="0"/>
              </a:spcAft>
              <a:buFont typeface="Arial"/>
              <a:buChar char="–"/>
              <a:defRPr/>
            </a:pPr>
            <a:r>
              <a:rPr lang="en-US" sz="2900" dirty="0" err="1" smtClean="0">
                <a:ln>
                  <a:solidFill>
                    <a:prstClr val="black"/>
                  </a:solidFill>
                </a:ln>
                <a:solidFill>
                  <a:prstClr val="black"/>
                </a:solidFill>
                <a:latin typeface="Calibri"/>
                <a:ea typeface="+mn-ea"/>
                <a:cs typeface="+mn-cs"/>
              </a:rPr>
              <a:t>Lensing</a:t>
            </a:r>
            <a:r>
              <a:rPr lang="en-US" sz="2900" dirty="0" smtClean="0">
                <a:ln>
                  <a:solidFill>
                    <a:prstClr val="black"/>
                  </a:solidFill>
                </a:ln>
                <a:solidFill>
                  <a:prstClr val="black"/>
                </a:solidFill>
                <a:latin typeface="Calibri"/>
                <a:ea typeface="+mn-ea"/>
                <a:cs typeface="+mn-cs"/>
              </a:rPr>
              <a:t> masses for 40,000 M ≥ 10</a:t>
            </a:r>
            <a:r>
              <a:rPr lang="en-US" sz="2900" baseline="30000" dirty="0" smtClean="0">
                <a:ln>
                  <a:solidFill>
                    <a:prstClr val="black"/>
                  </a:solidFill>
                </a:ln>
                <a:solidFill>
                  <a:prstClr val="black"/>
                </a:solidFill>
                <a:latin typeface="Calibri"/>
                <a:ea typeface="+mn-ea"/>
                <a:cs typeface="+mn-cs"/>
              </a:rPr>
              <a:t>14</a:t>
            </a:r>
            <a:r>
              <a:rPr lang="en-US" sz="2900" dirty="0" smtClean="0">
                <a:ln>
                  <a:solidFill>
                    <a:prstClr val="black"/>
                  </a:solidFill>
                </a:ln>
                <a:solidFill>
                  <a:prstClr val="black"/>
                </a:solidFill>
                <a:latin typeface="Calibri"/>
                <a:ea typeface="+mn-ea"/>
                <a:cs typeface="+mn-cs"/>
              </a:rPr>
              <a:t>M</a:t>
            </a:r>
            <a:r>
              <a:rPr lang="en-US" sz="2900" baseline="-25000" dirty="0" smtClean="0">
                <a:ln>
                  <a:solidFill>
                    <a:prstClr val="black"/>
                  </a:solidFill>
                </a:ln>
                <a:solidFill>
                  <a:prstClr val="black"/>
                </a:solidFill>
                <a:latin typeface="Calibri"/>
                <a:ea typeface="+mn-ea"/>
                <a:cs typeface="+mn-cs"/>
              </a:rPr>
              <a:t>sun</a:t>
            </a:r>
            <a:r>
              <a:rPr lang="en-US" sz="2900" dirty="0" smtClean="0">
                <a:ln>
                  <a:solidFill>
                    <a:prstClr val="black"/>
                  </a:solidFill>
                </a:ln>
                <a:solidFill>
                  <a:prstClr val="black"/>
                </a:solidFill>
                <a:latin typeface="Calibri"/>
                <a:ea typeface="+mn-ea"/>
                <a:cs typeface="+mn-cs"/>
              </a:rPr>
              <a:t> clusters in the 2000 deg</a:t>
            </a:r>
            <a:r>
              <a:rPr lang="en-US" sz="2900" baseline="30000" dirty="0" smtClean="0">
                <a:ln>
                  <a:solidFill>
                    <a:prstClr val="black"/>
                  </a:solidFill>
                </a:ln>
                <a:solidFill>
                  <a:prstClr val="black"/>
                </a:solidFill>
                <a:latin typeface="Calibri"/>
                <a:ea typeface="+mn-ea"/>
                <a:cs typeface="+mn-cs"/>
              </a:rPr>
              <a:t>2</a:t>
            </a:r>
            <a:r>
              <a:rPr lang="en-US" sz="2900" dirty="0" smtClean="0">
                <a:ln>
                  <a:solidFill>
                    <a:prstClr val="black"/>
                  </a:solidFill>
                </a:ln>
                <a:solidFill>
                  <a:prstClr val="black"/>
                </a:solidFill>
                <a:latin typeface="Calibri"/>
                <a:ea typeface="+mn-ea"/>
                <a:cs typeface="+mn-cs"/>
              </a:rPr>
              <a:t> area of the high-latitude survey </a:t>
            </a:r>
          </a:p>
          <a:p>
            <a:pPr marL="342900" indent="-342900" defTabSz="457200" fontAlgn="auto">
              <a:spcBef>
                <a:spcPct val="20000"/>
              </a:spcBef>
              <a:spcAft>
                <a:spcPts val="0"/>
              </a:spcAft>
              <a:buFont typeface="Arial"/>
              <a:buChar char="•"/>
              <a:defRPr/>
            </a:pPr>
            <a:r>
              <a:rPr lang="en-US" sz="3600" dirty="0" smtClean="0">
                <a:ln>
                  <a:solidFill>
                    <a:prstClr val="black"/>
                  </a:solidFill>
                </a:ln>
                <a:solidFill>
                  <a:prstClr val="black"/>
                </a:solidFill>
                <a:latin typeface="Calibri"/>
                <a:ea typeface="+mn-ea"/>
                <a:cs typeface="+mn-cs"/>
              </a:rPr>
              <a:t>Much deeper galaxy </a:t>
            </a:r>
            <a:r>
              <a:rPr lang="en-US" sz="3600" dirty="0" err="1" smtClean="0">
                <a:ln>
                  <a:solidFill>
                    <a:prstClr val="black"/>
                  </a:solidFill>
                </a:ln>
                <a:solidFill>
                  <a:prstClr val="black"/>
                </a:solidFill>
                <a:latin typeface="Calibri"/>
                <a:ea typeface="+mn-ea"/>
                <a:cs typeface="+mn-cs"/>
              </a:rPr>
              <a:t>redshift</a:t>
            </a:r>
            <a:r>
              <a:rPr lang="en-US" sz="3600" dirty="0" smtClean="0">
                <a:ln>
                  <a:solidFill>
                    <a:prstClr val="black"/>
                  </a:solidFill>
                </a:ln>
                <a:solidFill>
                  <a:prstClr val="black"/>
                </a:solidFill>
                <a:latin typeface="Calibri"/>
                <a:ea typeface="+mn-ea"/>
                <a:cs typeface="+mn-cs"/>
              </a:rPr>
              <a:t> survey at 1 &lt; </a:t>
            </a:r>
            <a:r>
              <a:rPr lang="en-US" sz="3600" dirty="0" err="1" smtClean="0">
                <a:ln>
                  <a:solidFill>
                    <a:prstClr val="black"/>
                  </a:solidFill>
                </a:ln>
                <a:solidFill>
                  <a:prstClr val="black"/>
                </a:solidFill>
                <a:latin typeface="Calibri"/>
                <a:ea typeface="+mn-ea"/>
                <a:cs typeface="+mn-cs"/>
              </a:rPr>
              <a:t>z</a:t>
            </a:r>
            <a:r>
              <a:rPr lang="en-US" sz="3600" dirty="0" smtClean="0">
                <a:ln>
                  <a:solidFill>
                    <a:prstClr val="black"/>
                  </a:solidFill>
                </a:ln>
                <a:solidFill>
                  <a:prstClr val="black"/>
                </a:solidFill>
                <a:latin typeface="Calibri"/>
                <a:ea typeface="+mn-ea"/>
                <a:cs typeface="+mn-cs"/>
              </a:rPr>
              <a:t>&lt; 2, [OIII] extends </a:t>
            </a:r>
            <a:r>
              <a:rPr lang="en-US" sz="3600" dirty="0" err="1" smtClean="0">
                <a:ln>
                  <a:solidFill>
                    <a:prstClr val="black"/>
                  </a:solidFill>
                </a:ln>
                <a:solidFill>
                  <a:prstClr val="black"/>
                </a:solidFill>
                <a:latin typeface="Calibri"/>
                <a:ea typeface="+mn-ea"/>
                <a:cs typeface="+mn-cs"/>
              </a:rPr>
              <a:t>redshift</a:t>
            </a:r>
            <a:r>
              <a:rPr lang="en-US" sz="3600" dirty="0" smtClean="0">
                <a:ln>
                  <a:solidFill>
                    <a:prstClr val="black"/>
                  </a:solidFill>
                </a:ln>
                <a:solidFill>
                  <a:prstClr val="black"/>
                </a:solidFill>
                <a:latin typeface="Calibri"/>
                <a:ea typeface="+mn-ea"/>
                <a:cs typeface="+mn-cs"/>
              </a:rPr>
              <a:t> range to </a:t>
            </a:r>
            <a:r>
              <a:rPr lang="en-US" sz="3600" dirty="0" err="1" smtClean="0">
                <a:ln>
                  <a:solidFill>
                    <a:prstClr val="black"/>
                  </a:solidFill>
                </a:ln>
                <a:solidFill>
                  <a:prstClr val="black"/>
                </a:solidFill>
                <a:latin typeface="Calibri"/>
                <a:ea typeface="+mn-ea"/>
                <a:cs typeface="+mn-cs"/>
              </a:rPr>
              <a:t>z</a:t>
            </a:r>
            <a:r>
              <a:rPr lang="en-US" sz="3600" dirty="0" smtClean="0">
                <a:ln>
                  <a:solidFill>
                    <a:prstClr val="black"/>
                  </a:solidFill>
                </a:ln>
                <a:solidFill>
                  <a:prstClr val="black"/>
                </a:solidFill>
                <a:latin typeface="Calibri"/>
                <a:ea typeface="+mn-ea"/>
                <a:cs typeface="+mn-cs"/>
              </a:rPr>
              <a:t> =3.</a:t>
            </a:r>
          </a:p>
          <a:p>
            <a:pPr marL="742950" lvl="1" indent="-285750" defTabSz="457200" fontAlgn="auto">
              <a:spcBef>
                <a:spcPct val="20000"/>
              </a:spcBef>
              <a:spcAft>
                <a:spcPts val="0"/>
              </a:spcAft>
              <a:buFont typeface="Arial"/>
              <a:buChar char="–"/>
              <a:defRPr/>
            </a:pPr>
            <a:r>
              <a:rPr lang="en-US" sz="2909" dirty="0" smtClean="0">
                <a:ln>
                  <a:solidFill>
                    <a:prstClr val="black"/>
                  </a:solidFill>
                </a:ln>
                <a:solidFill>
                  <a:prstClr val="black"/>
                </a:solidFill>
                <a:latin typeface="Calibri"/>
                <a:ea typeface="+mn-ea"/>
                <a:cs typeface="+mn-cs"/>
              </a:rPr>
              <a:t>Can use multiple tracers. </a:t>
            </a:r>
          </a:p>
          <a:p>
            <a:pPr marL="742950" lvl="1" indent="-285750" defTabSz="457200" fontAlgn="auto">
              <a:spcBef>
                <a:spcPct val="20000"/>
              </a:spcBef>
              <a:spcAft>
                <a:spcPts val="0"/>
              </a:spcAft>
              <a:buFont typeface="Arial"/>
              <a:buChar char="–"/>
              <a:defRPr/>
            </a:pPr>
            <a:r>
              <a:rPr lang="en-US" sz="2909" dirty="0" smtClean="0">
                <a:ln>
                  <a:solidFill>
                    <a:prstClr val="black"/>
                  </a:solidFill>
                </a:ln>
                <a:solidFill>
                  <a:prstClr val="black"/>
                </a:solidFill>
                <a:latin typeface="Calibri"/>
                <a:ea typeface="+mn-ea"/>
                <a:cs typeface="+mn-cs"/>
              </a:rPr>
              <a:t> Improve </a:t>
            </a:r>
            <a:r>
              <a:rPr lang="en-US" sz="2909" dirty="0" err="1" smtClean="0">
                <a:ln>
                  <a:solidFill>
                    <a:prstClr val="black"/>
                  </a:solidFill>
                </a:ln>
                <a:solidFill>
                  <a:prstClr val="black"/>
                </a:solidFill>
                <a:latin typeface="Calibri"/>
                <a:ea typeface="+mn-ea"/>
                <a:cs typeface="+mn-cs"/>
              </a:rPr>
              <a:t>redshift</a:t>
            </a:r>
            <a:r>
              <a:rPr lang="en-US" sz="2909" dirty="0" smtClean="0">
                <a:ln>
                  <a:solidFill>
                    <a:prstClr val="black"/>
                  </a:solidFill>
                </a:ln>
                <a:solidFill>
                  <a:prstClr val="black"/>
                </a:solidFill>
                <a:latin typeface="Calibri"/>
                <a:ea typeface="+mn-ea"/>
                <a:cs typeface="+mn-cs"/>
              </a:rPr>
              <a:t>-space distortion measurements, test  </a:t>
            </a:r>
            <a:r>
              <a:rPr lang="en-US" sz="2909" dirty="0" err="1" smtClean="0">
                <a:ln>
                  <a:solidFill>
                    <a:prstClr val="black"/>
                  </a:solidFill>
                </a:ln>
                <a:solidFill>
                  <a:prstClr val="black"/>
                </a:solidFill>
                <a:latin typeface="Calibri"/>
                <a:ea typeface="+mn-ea"/>
                <a:cs typeface="+mn-cs"/>
              </a:rPr>
              <a:t>systematics</a:t>
            </a:r>
            <a:r>
              <a:rPr lang="en-US" sz="2909" dirty="0" smtClean="0">
                <a:ln>
                  <a:solidFill>
                    <a:prstClr val="black"/>
                  </a:solidFill>
                </a:ln>
                <a:solidFill>
                  <a:prstClr val="black"/>
                </a:solidFill>
                <a:latin typeface="Calibri"/>
                <a:ea typeface="+mn-ea"/>
                <a:cs typeface="+mn-cs"/>
              </a:rPr>
              <a:t>. </a:t>
            </a:r>
          </a:p>
          <a:p>
            <a:pPr marL="742950" lvl="1" indent="-285750" defTabSz="457200" fontAlgn="auto">
              <a:spcBef>
                <a:spcPct val="20000"/>
              </a:spcBef>
              <a:spcAft>
                <a:spcPts val="0"/>
              </a:spcAft>
              <a:buFont typeface="Arial"/>
              <a:buChar char="–"/>
              <a:defRPr/>
            </a:pPr>
            <a:r>
              <a:rPr lang="en-US" sz="2909" dirty="0" smtClean="0">
                <a:ln>
                  <a:solidFill>
                    <a:prstClr val="black"/>
                  </a:solidFill>
                </a:ln>
                <a:solidFill>
                  <a:prstClr val="black"/>
                </a:solidFill>
                <a:latin typeface="Calibri"/>
                <a:ea typeface="+mn-ea"/>
                <a:cs typeface="+mn-cs"/>
              </a:rPr>
              <a:t> Better measurements of high-order clustering.</a:t>
            </a:r>
          </a:p>
        </p:txBody>
      </p:sp>
      <p:pic>
        <p:nvPicPr>
          <p:cNvPr id="11" name="Picture 10" descr="Screen Shot 2013-03-20 at 2.48.32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35934" y="2065749"/>
            <a:ext cx="3262366" cy="2340199"/>
          </a:xfrm>
          <a:prstGeom prst="rect">
            <a:avLst/>
          </a:prstGeom>
        </p:spPr>
      </p:pic>
      <p:pic>
        <p:nvPicPr>
          <p:cNvPr id="13" name="Picture 12"/>
          <p:cNvPicPr>
            <a:picLocks noChangeAspect="1"/>
          </p:cNvPicPr>
          <p:nvPr/>
        </p:nvPicPr>
        <p:blipFill rotWithShape="1">
          <a:blip r:embed="rId4"/>
          <a:srcRect t="28441" b="29352"/>
          <a:stretch/>
        </p:blipFill>
        <p:spPr>
          <a:xfrm flipH="1">
            <a:off x="5735933" y="4520953"/>
            <a:ext cx="3408065" cy="1669552"/>
          </a:xfrm>
          <a:prstGeom prst="rect">
            <a:avLst/>
          </a:prstGeom>
        </p:spPr>
      </p:pic>
    </p:spTree>
    <p:extLst>
      <p:ext uri="{BB962C8B-B14F-4D97-AF65-F5344CB8AC3E}">
        <p14:creationId xmlns:p14="http://schemas.microsoft.com/office/powerpoint/2010/main" val="852497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064" y="-67965"/>
            <a:ext cx="8753115" cy="846268"/>
          </a:xfrm>
        </p:spPr>
        <p:txBody>
          <a:bodyPr/>
          <a:lstStyle/>
          <a:p>
            <a:r>
              <a:rPr lang="en-US" b="1" i="1" dirty="0" smtClean="0"/>
              <a:t>Frontiers of Knowledge</a:t>
            </a:r>
            <a:endParaRPr lang="en-US" b="1" i="1" dirty="0"/>
          </a:p>
        </p:txBody>
      </p:sp>
      <p:sp>
        <p:nvSpPr>
          <p:cNvPr id="4" name="TextBox 3"/>
          <p:cNvSpPr txBox="1"/>
          <p:nvPr/>
        </p:nvSpPr>
        <p:spPr>
          <a:xfrm>
            <a:off x="176152" y="1616569"/>
            <a:ext cx="4301454" cy="58477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457200" fontAlgn="auto">
              <a:spcBef>
                <a:spcPts val="0"/>
              </a:spcBef>
              <a:spcAft>
                <a:spcPts val="0"/>
              </a:spcAft>
            </a:pPr>
            <a:r>
              <a:rPr lang="en-US" sz="3200" dirty="0" smtClean="0">
                <a:solidFill>
                  <a:prstClr val="white"/>
                </a:solidFill>
                <a:latin typeface="Helvetica Light"/>
                <a:cs typeface="Helvetica Light"/>
              </a:rPr>
              <a:t>Imaging Survey</a:t>
            </a:r>
          </a:p>
        </p:txBody>
      </p:sp>
      <p:sp>
        <p:nvSpPr>
          <p:cNvPr id="5" name="TextBox 4"/>
          <p:cNvSpPr txBox="1"/>
          <p:nvPr/>
        </p:nvSpPr>
        <p:spPr>
          <a:xfrm>
            <a:off x="4626010" y="1618607"/>
            <a:ext cx="4303257" cy="584776"/>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457200" fontAlgn="auto">
              <a:spcBef>
                <a:spcPts val="0"/>
              </a:spcBef>
              <a:spcAft>
                <a:spcPts val="0"/>
              </a:spcAft>
            </a:pPr>
            <a:r>
              <a:rPr lang="en-US" sz="3200" dirty="0" smtClean="0">
                <a:solidFill>
                  <a:prstClr val="black"/>
                </a:solidFill>
                <a:latin typeface="Helvetica Light"/>
                <a:cs typeface="Helvetica Light"/>
              </a:rPr>
              <a:t>Supernova Survey</a:t>
            </a:r>
            <a:endParaRPr lang="en-US" dirty="0">
              <a:solidFill>
                <a:prstClr val="black"/>
              </a:solidFill>
              <a:latin typeface="Helvetica Light"/>
              <a:cs typeface="Helvetica Light"/>
            </a:endParaRPr>
          </a:p>
        </p:txBody>
      </p:sp>
      <p:sp>
        <p:nvSpPr>
          <p:cNvPr id="6" name="TextBox 5"/>
          <p:cNvSpPr txBox="1"/>
          <p:nvPr/>
        </p:nvSpPr>
        <p:spPr>
          <a:xfrm>
            <a:off x="176153" y="2328630"/>
            <a:ext cx="4301454" cy="8309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457200" fontAlgn="auto">
              <a:spcBef>
                <a:spcPts val="0"/>
              </a:spcBef>
              <a:spcAft>
                <a:spcPts val="0"/>
              </a:spcAft>
            </a:pPr>
            <a:r>
              <a:rPr lang="en-US" sz="1200" dirty="0" smtClean="0">
                <a:solidFill>
                  <a:prstClr val="white"/>
                </a:solidFill>
                <a:latin typeface="Helvetica Light"/>
                <a:cs typeface="Helvetica Light"/>
              </a:rPr>
              <a:t>Map over 2000 square degrees of high latitude sky</a:t>
            </a:r>
          </a:p>
          <a:p>
            <a:pPr algn="ctr" defTabSz="457200" fontAlgn="auto">
              <a:spcBef>
                <a:spcPts val="0"/>
              </a:spcBef>
              <a:spcAft>
                <a:spcPts val="0"/>
              </a:spcAft>
            </a:pPr>
            <a:endParaRPr lang="en-US" sz="1200" dirty="0" smtClean="0">
              <a:solidFill>
                <a:prstClr val="white"/>
              </a:solidFill>
              <a:latin typeface="Helvetica Light"/>
              <a:cs typeface="Helvetica Light"/>
            </a:endParaRPr>
          </a:p>
          <a:p>
            <a:pPr algn="ctr" defTabSz="457200" fontAlgn="auto">
              <a:spcBef>
                <a:spcPts val="0"/>
              </a:spcBef>
              <a:spcAft>
                <a:spcPts val="0"/>
              </a:spcAft>
            </a:pPr>
            <a:r>
              <a:rPr lang="en-US" sz="1200" dirty="0">
                <a:solidFill>
                  <a:prstClr val="white"/>
                </a:solidFill>
                <a:latin typeface="Helvetica Light"/>
                <a:cs typeface="Helvetica Light"/>
              </a:rPr>
              <a:t>500 million lensed </a:t>
            </a:r>
            <a:r>
              <a:rPr lang="en-US" sz="1200" dirty="0" smtClean="0">
                <a:solidFill>
                  <a:prstClr val="white"/>
                </a:solidFill>
                <a:latin typeface="Helvetica Light"/>
                <a:cs typeface="Helvetica Light"/>
              </a:rPr>
              <a:t>galaxies  (70/arcmin</a:t>
            </a:r>
            <a:r>
              <a:rPr lang="en-US" sz="1200" baseline="30000" dirty="0" smtClean="0">
                <a:solidFill>
                  <a:prstClr val="white"/>
                </a:solidFill>
                <a:latin typeface="Helvetica Light"/>
                <a:cs typeface="Helvetica Light"/>
              </a:rPr>
              <a:t>2</a:t>
            </a:r>
            <a:r>
              <a:rPr lang="en-US" sz="1200" dirty="0" smtClean="0">
                <a:solidFill>
                  <a:prstClr val="white"/>
                </a:solidFill>
                <a:latin typeface="Helvetica Light"/>
                <a:cs typeface="Helvetica Light"/>
              </a:rPr>
              <a:t>) </a:t>
            </a:r>
          </a:p>
          <a:p>
            <a:pPr algn="ctr" defTabSz="457200" fontAlgn="auto">
              <a:spcBef>
                <a:spcPts val="0"/>
              </a:spcBef>
              <a:spcAft>
                <a:spcPts val="0"/>
              </a:spcAft>
            </a:pPr>
            <a:r>
              <a:rPr lang="en-US" sz="1200" dirty="0" smtClean="0">
                <a:solidFill>
                  <a:prstClr val="white"/>
                </a:solidFill>
                <a:latin typeface="Helvetica Light"/>
                <a:cs typeface="Helvetica Light"/>
              </a:rPr>
              <a:t>40,000 </a:t>
            </a:r>
            <a:r>
              <a:rPr lang="en-US" sz="1200" dirty="0">
                <a:solidFill>
                  <a:prstClr val="white"/>
                </a:solidFill>
                <a:latin typeface="Helvetica Light"/>
                <a:cs typeface="Helvetica Light"/>
              </a:rPr>
              <a:t>massive clusters</a:t>
            </a:r>
          </a:p>
        </p:txBody>
      </p:sp>
      <p:cxnSp>
        <p:nvCxnSpPr>
          <p:cNvPr id="8" name="Straight Connector 7"/>
          <p:cNvCxnSpPr/>
          <p:nvPr/>
        </p:nvCxnSpPr>
        <p:spPr>
          <a:xfrm>
            <a:off x="366889" y="2642114"/>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41033" y="2281735"/>
            <a:ext cx="4289146" cy="83099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defTabSz="457200" fontAlgn="auto">
              <a:spcBef>
                <a:spcPts val="0"/>
              </a:spcBef>
              <a:spcAft>
                <a:spcPts val="0"/>
              </a:spcAft>
            </a:pPr>
            <a:r>
              <a:rPr lang="en-US" sz="1200" dirty="0" smtClean="0">
                <a:solidFill>
                  <a:srgbClr val="000000"/>
                </a:solidFill>
                <a:latin typeface="Helvetica Light"/>
                <a:cs typeface="Helvetica Light"/>
              </a:rPr>
              <a:t>wide, medium, &amp; deep imaging + IFU spectroscopy</a:t>
            </a:r>
          </a:p>
          <a:p>
            <a:pPr defTabSz="457200" fontAlgn="auto">
              <a:spcBef>
                <a:spcPts val="0"/>
              </a:spcBef>
              <a:spcAft>
                <a:spcPts val="0"/>
              </a:spcAft>
            </a:pPr>
            <a:endParaRPr lang="en-US" sz="1200" dirty="0" smtClean="0">
              <a:solidFill>
                <a:srgbClr val="000000"/>
              </a:solidFill>
              <a:latin typeface="Helvetica Light"/>
              <a:cs typeface="Helvetica Light"/>
            </a:endParaRPr>
          </a:p>
          <a:p>
            <a:pPr defTabSz="457200" fontAlgn="auto">
              <a:spcBef>
                <a:spcPts val="0"/>
              </a:spcBef>
              <a:spcAft>
                <a:spcPts val="0"/>
              </a:spcAft>
            </a:pPr>
            <a:r>
              <a:rPr lang="en-US" sz="1200" dirty="0" smtClean="0">
                <a:solidFill>
                  <a:srgbClr val="000000"/>
                </a:solidFill>
                <a:latin typeface="Helvetica Light"/>
                <a:cs typeface="Helvetica Light"/>
              </a:rPr>
              <a:t>2700 type </a:t>
            </a:r>
            <a:r>
              <a:rPr lang="en-US" sz="1200" dirty="0" err="1" smtClean="0">
                <a:solidFill>
                  <a:srgbClr val="000000"/>
                </a:solidFill>
                <a:latin typeface="Helvetica Light"/>
                <a:cs typeface="Helvetica Light"/>
              </a:rPr>
              <a:t>Ia</a:t>
            </a:r>
            <a:r>
              <a:rPr lang="en-US" sz="1200" dirty="0" smtClean="0">
                <a:solidFill>
                  <a:srgbClr val="000000"/>
                </a:solidFill>
                <a:latin typeface="Helvetica Light"/>
                <a:cs typeface="Helvetica Light"/>
              </a:rPr>
              <a:t> supernovae</a:t>
            </a:r>
          </a:p>
          <a:p>
            <a:pPr defTabSz="457200" fontAlgn="auto">
              <a:spcBef>
                <a:spcPts val="0"/>
              </a:spcBef>
              <a:spcAft>
                <a:spcPts val="0"/>
              </a:spcAft>
            </a:pPr>
            <a:r>
              <a:rPr lang="en-US" sz="1200" dirty="0" err="1" smtClean="0">
                <a:solidFill>
                  <a:srgbClr val="000000"/>
                </a:solidFill>
                <a:latin typeface="Helvetica Light"/>
                <a:cs typeface="Helvetica Light"/>
              </a:rPr>
              <a:t>z</a:t>
            </a:r>
            <a:r>
              <a:rPr lang="en-US" sz="1200" dirty="0" smtClean="0">
                <a:solidFill>
                  <a:srgbClr val="000000"/>
                </a:solidFill>
                <a:latin typeface="Helvetica Light"/>
                <a:cs typeface="Helvetica Light"/>
              </a:rPr>
              <a:t> = 0.1–1.7</a:t>
            </a:r>
            <a:endParaRPr lang="en-US" sz="1200" dirty="0">
              <a:solidFill>
                <a:srgbClr val="000000"/>
              </a:solidFill>
              <a:latin typeface="Helvetica Light"/>
              <a:cs typeface="Helvetica Light"/>
            </a:endParaRPr>
          </a:p>
        </p:txBody>
      </p:sp>
      <p:cxnSp>
        <p:nvCxnSpPr>
          <p:cNvPr id="10" name="Straight Connector 9"/>
          <p:cNvCxnSpPr/>
          <p:nvPr/>
        </p:nvCxnSpPr>
        <p:spPr>
          <a:xfrm>
            <a:off x="4676422" y="2642114"/>
            <a:ext cx="3753555" cy="0"/>
          </a:xfrm>
          <a:prstGeom prst="line">
            <a:avLst/>
          </a:prstGeom>
          <a:ln w="38100" cap="rnd" cmpd="sng">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1" name="Subtitle 10"/>
          <p:cNvSpPr>
            <a:spLocks noGrp="1"/>
          </p:cNvSpPr>
          <p:nvPr>
            <p:ph type="subTitle" idx="1"/>
          </p:nvPr>
        </p:nvSpPr>
        <p:spPr>
          <a:xfrm>
            <a:off x="264475" y="677370"/>
            <a:ext cx="8753115" cy="999029"/>
          </a:xfrm>
        </p:spPr>
        <p:txBody>
          <a:bodyPr>
            <a:noAutofit/>
          </a:bodyPr>
          <a:lstStyle/>
          <a:p>
            <a:r>
              <a:rPr lang="en-US" sz="1800" dirty="0" smtClean="0">
                <a:solidFill>
                  <a:schemeClr val="bg1">
                    <a:lumMod val="65000"/>
                  </a:schemeClr>
                </a:solidFill>
                <a:latin typeface="Helvetica"/>
                <a:cs typeface="Helvetica"/>
              </a:rPr>
              <a:t>As envisioned in NWNH, AFTA uses multiple approaches to measure the growth rate of structure and the geometry of the universe to exquisite precision. These measurements will address the central questions of cosmology</a:t>
            </a:r>
          </a:p>
          <a:p>
            <a:endParaRPr lang="en-US" sz="1800" dirty="0"/>
          </a:p>
        </p:txBody>
      </p:sp>
      <p:sp>
        <p:nvSpPr>
          <p:cNvPr id="14" name="Rectangle 13"/>
          <p:cNvSpPr/>
          <p:nvPr/>
        </p:nvSpPr>
        <p:spPr>
          <a:xfrm>
            <a:off x="0" y="3836930"/>
            <a:ext cx="2539905" cy="1211455"/>
          </a:xfrm>
          <a:prstGeom prst="rect">
            <a:avLst/>
          </a:prstGeom>
        </p:spPr>
        <p:style>
          <a:lnRef idx="3">
            <a:schemeClr val="lt1"/>
          </a:lnRef>
          <a:fillRef idx="1">
            <a:schemeClr val="accent1"/>
          </a:fillRef>
          <a:effectRef idx="1">
            <a:schemeClr val="accent1"/>
          </a:effectRef>
          <a:fontRef idx="minor">
            <a:schemeClr val="lt1"/>
          </a:fontRef>
        </p:style>
        <p:txBody>
          <a:bodyPr rtlCol="0" anchor="t" anchorCtr="0"/>
          <a:lstStyle/>
          <a:p>
            <a:pPr algn="ctr" defTabSz="457200" fontAlgn="auto">
              <a:spcBef>
                <a:spcPts val="0"/>
              </a:spcBef>
              <a:spcAft>
                <a:spcPts val="0"/>
              </a:spcAft>
            </a:pPr>
            <a:endParaRPr lang="en-US" sz="1000" dirty="0" smtClean="0">
              <a:solidFill>
                <a:prstClr val="white"/>
              </a:solidFill>
              <a:latin typeface="Helvetica Light"/>
              <a:cs typeface="Helvetica Light"/>
            </a:endParaRPr>
          </a:p>
          <a:p>
            <a:pPr algn="ctr" defTabSz="457200" fontAlgn="auto">
              <a:spcBef>
                <a:spcPts val="0"/>
              </a:spcBef>
              <a:spcAft>
                <a:spcPts val="0"/>
              </a:spcAft>
            </a:pPr>
            <a:r>
              <a:rPr lang="en-US" sz="2000" dirty="0" smtClean="0">
                <a:solidFill>
                  <a:prstClr val="white"/>
                </a:solidFill>
                <a:latin typeface="Helvetica Light"/>
                <a:cs typeface="Helvetica Light"/>
              </a:rPr>
              <a:t>Trace the Distribution of Dark Matter Across Time</a:t>
            </a:r>
            <a:endParaRPr lang="en-US" sz="2000" dirty="0">
              <a:solidFill>
                <a:prstClr val="white"/>
              </a:solidFill>
              <a:latin typeface="Helvetica Light"/>
              <a:cs typeface="Helvetica Light"/>
            </a:endParaRPr>
          </a:p>
        </p:txBody>
      </p:sp>
      <p:sp>
        <p:nvSpPr>
          <p:cNvPr id="18" name="Down Arrow 17"/>
          <p:cNvSpPr/>
          <p:nvPr/>
        </p:nvSpPr>
        <p:spPr>
          <a:xfrm>
            <a:off x="1242054" y="3112733"/>
            <a:ext cx="765018" cy="724198"/>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6" name="Down Arrow 25"/>
          <p:cNvSpPr/>
          <p:nvPr/>
        </p:nvSpPr>
        <p:spPr>
          <a:xfrm rot="5400000">
            <a:off x="5812441" y="3852105"/>
            <a:ext cx="765018" cy="430487"/>
          </a:xfrm>
          <a:prstGeom prst="downArrow">
            <a:avLst/>
          </a:prstGeom>
          <a:solidFill>
            <a:srgbClr val="0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Down Arrow 24"/>
          <p:cNvSpPr/>
          <p:nvPr/>
        </p:nvSpPr>
        <p:spPr>
          <a:xfrm rot="16200000">
            <a:off x="2332764" y="4044071"/>
            <a:ext cx="765018" cy="350736"/>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 name="Slide Number Placeholder 12"/>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sp>
        <p:nvSpPr>
          <p:cNvPr id="28" name="TextBox 27"/>
          <p:cNvSpPr txBox="1"/>
          <p:nvPr/>
        </p:nvSpPr>
        <p:spPr>
          <a:xfrm>
            <a:off x="4733624" y="6125517"/>
            <a:ext cx="3480103" cy="461665"/>
          </a:xfrm>
          <a:prstGeom prst="rect">
            <a:avLst/>
          </a:prstGeom>
          <a:solidFill>
            <a:srgbClr val="8064A2"/>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defTabSz="457200" fontAlgn="auto">
              <a:spcBef>
                <a:spcPts val="0"/>
              </a:spcBef>
              <a:spcAft>
                <a:spcPts val="0"/>
              </a:spcAft>
            </a:pPr>
            <a:r>
              <a:rPr lang="en-US" sz="1200" dirty="0" smtClean="0">
                <a:solidFill>
                  <a:prstClr val="white"/>
                </a:solidFill>
                <a:latin typeface="Helvetica Light"/>
                <a:cs typeface="Helvetica Light"/>
              </a:rPr>
              <a:t>20 million H</a:t>
            </a:r>
            <a:r>
              <a:rPr lang="en-US" sz="1200" dirty="0" smtClean="0">
                <a:solidFill>
                  <a:prstClr val="white"/>
                </a:solidFill>
                <a:latin typeface="Symbol" charset="2"/>
                <a:cs typeface="Symbol" charset="2"/>
              </a:rPr>
              <a:t>a</a:t>
            </a:r>
            <a:r>
              <a:rPr lang="en-US" sz="1200" dirty="0" smtClean="0">
                <a:solidFill>
                  <a:prstClr val="white"/>
                </a:solidFill>
                <a:latin typeface="Helvetica Light"/>
                <a:cs typeface="Helvetica Light"/>
              </a:rPr>
              <a:t> galaxies, </a:t>
            </a:r>
            <a:r>
              <a:rPr lang="en-US" sz="1200" dirty="0" err="1" smtClean="0">
                <a:solidFill>
                  <a:prstClr val="white"/>
                </a:solidFill>
                <a:latin typeface="Helvetica Light"/>
                <a:cs typeface="Helvetica Light"/>
              </a:rPr>
              <a:t>z</a:t>
            </a:r>
            <a:r>
              <a:rPr lang="en-US" sz="1200" dirty="0" smtClean="0">
                <a:solidFill>
                  <a:prstClr val="white"/>
                </a:solidFill>
                <a:latin typeface="Helvetica Light"/>
                <a:cs typeface="Helvetica Light"/>
              </a:rPr>
              <a:t> = 1–2</a:t>
            </a:r>
          </a:p>
          <a:p>
            <a:pPr defTabSz="457200" fontAlgn="auto">
              <a:spcBef>
                <a:spcPts val="0"/>
              </a:spcBef>
              <a:spcAft>
                <a:spcPts val="0"/>
              </a:spcAft>
            </a:pPr>
            <a:r>
              <a:rPr lang="en-US" sz="1200" dirty="0" smtClean="0">
                <a:solidFill>
                  <a:prstClr val="white"/>
                </a:solidFill>
                <a:latin typeface="Helvetica Light"/>
                <a:cs typeface="Helvetica Light"/>
              </a:rPr>
              <a:t>2 million [OIII] galaxies, </a:t>
            </a:r>
            <a:r>
              <a:rPr lang="en-US" sz="1200" dirty="0" err="1" smtClean="0">
                <a:solidFill>
                  <a:prstClr val="white"/>
                </a:solidFill>
                <a:latin typeface="Helvetica Light"/>
                <a:cs typeface="Helvetica Light"/>
              </a:rPr>
              <a:t>z</a:t>
            </a:r>
            <a:r>
              <a:rPr lang="en-US" sz="1200" dirty="0" smtClean="0">
                <a:solidFill>
                  <a:prstClr val="white"/>
                </a:solidFill>
                <a:latin typeface="Helvetica Light"/>
                <a:cs typeface="Helvetica Light"/>
              </a:rPr>
              <a:t> = 2–3 </a:t>
            </a:r>
          </a:p>
        </p:txBody>
      </p:sp>
      <p:sp>
        <p:nvSpPr>
          <p:cNvPr id="27" name="Right Triangle 26"/>
          <p:cNvSpPr/>
          <p:nvPr/>
        </p:nvSpPr>
        <p:spPr>
          <a:xfrm>
            <a:off x="6473676" y="3342666"/>
            <a:ext cx="2516930" cy="1245706"/>
          </a:xfrm>
          <a:prstGeom prst="rtTriangle">
            <a:avLst/>
          </a:prstGeom>
          <a:solidFill>
            <a:srgbClr val="8064A2"/>
          </a:solidFill>
          <a:ln/>
        </p:spPr>
        <p:style>
          <a:lnRef idx="1">
            <a:schemeClr val="accent1"/>
          </a:lnRef>
          <a:fillRef idx="3">
            <a:schemeClr val="accent1"/>
          </a:fillRef>
          <a:effectRef idx="2">
            <a:schemeClr val="accent1"/>
          </a:effectRef>
          <a:fontRef idx="minor">
            <a:schemeClr val="lt1"/>
          </a:fontRef>
        </p:style>
      </p:sp>
      <p:sp>
        <p:nvSpPr>
          <p:cNvPr id="33" name="Right Triangle 32"/>
          <p:cNvSpPr/>
          <p:nvPr/>
        </p:nvSpPr>
        <p:spPr>
          <a:xfrm rot="10800000">
            <a:off x="6473676" y="3342666"/>
            <a:ext cx="2375016" cy="1180833"/>
          </a:xfrm>
          <a:prstGeom prst="rtTriangl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4" name="Rectangle 33"/>
          <p:cNvSpPr/>
          <p:nvPr/>
        </p:nvSpPr>
        <p:spPr>
          <a:xfrm>
            <a:off x="6473676" y="3342666"/>
            <a:ext cx="2519983" cy="1213269"/>
          </a:xfrm>
          <a:prstGeom prst="rect">
            <a:avLst/>
          </a:prstGeom>
          <a:noFill/>
        </p:spPr>
        <p:style>
          <a:lnRef idx="3">
            <a:schemeClr val="lt1"/>
          </a:lnRef>
          <a:fillRef idx="1">
            <a:schemeClr val="accent6"/>
          </a:fillRef>
          <a:effectRef idx="1">
            <a:schemeClr val="accent6"/>
          </a:effectRef>
          <a:fontRef idx="minor">
            <a:schemeClr val="lt1"/>
          </a:fontRef>
        </p:style>
        <p:txBody>
          <a:bodyPr rtlCol="0" anchor="t" anchorCtr="0"/>
          <a:lstStyle/>
          <a:p>
            <a:pPr algn="ctr" defTabSz="457200" fontAlgn="auto">
              <a:spcBef>
                <a:spcPts val="0"/>
              </a:spcBef>
              <a:spcAft>
                <a:spcPts val="0"/>
              </a:spcAft>
            </a:pPr>
            <a:endParaRPr lang="en-US" sz="900" dirty="0" smtClean="0">
              <a:solidFill>
                <a:prstClr val="white"/>
              </a:solidFill>
              <a:latin typeface="Helvetica Light"/>
              <a:cs typeface="Helvetica Light"/>
            </a:endParaRPr>
          </a:p>
          <a:p>
            <a:pPr algn="ctr" defTabSz="457200" fontAlgn="auto">
              <a:spcBef>
                <a:spcPts val="0"/>
              </a:spcBef>
              <a:spcAft>
                <a:spcPts val="0"/>
              </a:spcAft>
            </a:pPr>
            <a:r>
              <a:rPr lang="en-US" sz="2000" dirty="0" smtClean="0">
                <a:solidFill>
                  <a:srgbClr val="000000"/>
                </a:solidFill>
                <a:latin typeface="Helvetica Light"/>
                <a:cs typeface="Helvetica Light"/>
              </a:rPr>
              <a:t>Measure the Distance Redshift Relationship</a:t>
            </a:r>
            <a:endParaRPr lang="en-US" sz="2000" dirty="0">
              <a:solidFill>
                <a:srgbClr val="000000"/>
              </a:solidFill>
              <a:latin typeface="Helvetica Light"/>
              <a:cs typeface="Helvetica Light"/>
            </a:endParaRPr>
          </a:p>
        </p:txBody>
      </p:sp>
      <p:sp>
        <p:nvSpPr>
          <p:cNvPr id="31" name="Down Arrow 30"/>
          <p:cNvSpPr/>
          <p:nvPr/>
        </p:nvSpPr>
        <p:spPr>
          <a:xfrm>
            <a:off x="7089887" y="2873650"/>
            <a:ext cx="765018" cy="571953"/>
          </a:xfrm>
          <a:prstGeom prst="downArrow">
            <a:avLst/>
          </a:prstGeom>
          <a:solidFill>
            <a:schemeClr val="accent6"/>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latin typeface="Calibri"/>
            </a:endParaRPr>
          </a:p>
        </p:txBody>
      </p:sp>
      <p:sp>
        <p:nvSpPr>
          <p:cNvPr id="32" name="Down Arrow 31"/>
          <p:cNvSpPr/>
          <p:nvPr/>
        </p:nvSpPr>
        <p:spPr>
          <a:xfrm rot="17082722">
            <a:off x="5213522" y="2346391"/>
            <a:ext cx="395817" cy="2206596"/>
          </a:xfrm>
          <a:prstGeom prst="downArrow">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5" name="Down Arrow 34"/>
          <p:cNvSpPr/>
          <p:nvPr/>
        </p:nvSpPr>
        <p:spPr>
          <a:xfrm rot="6922194">
            <a:off x="3252207" y="4139698"/>
            <a:ext cx="765018" cy="2665979"/>
          </a:xfrm>
          <a:prstGeom prst="downArrow">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6" name="TextBox 35"/>
          <p:cNvSpPr txBox="1"/>
          <p:nvPr/>
        </p:nvSpPr>
        <p:spPr>
          <a:xfrm>
            <a:off x="0" y="5934670"/>
            <a:ext cx="2753939" cy="923330"/>
          </a:xfrm>
          <a:prstGeom prst="rect">
            <a:avLst/>
          </a:prstGeom>
          <a:noFill/>
          <a:ln w="38100" cap="flat" cmpd="sng" algn="ctr">
            <a:solidFill>
              <a:srgbClr val="FF0000"/>
            </a:solidFill>
            <a:prstDash val="solid"/>
            <a:round/>
            <a:headEnd type="none" w="med" len="med"/>
            <a:tailEnd type="none" w="med" len="med"/>
          </a:ln>
        </p:spPr>
        <p:txBody>
          <a:bodyPr wrap="square" rtlCol="0">
            <a:spAutoFit/>
          </a:bodyPr>
          <a:lstStyle/>
          <a:p>
            <a:pPr defTabSz="457200" fontAlgn="auto">
              <a:spcBef>
                <a:spcPts val="0"/>
              </a:spcBef>
              <a:spcAft>
                <a:spcPts val="0"/>
              </a:spcAft>
            </a:pPr>
            <a:r>
              <a:rPr lang="en-US" dirty="0" smtClean="0">
                <a:solidFill>
                  <a:prstClr val="black"/>
                </a:solidFill>
                <a:latin typeface="Calibri"/>
                <a:ea typeface="+mn-ea"/>
                <a:cs typeface="+mn-cs"/>
              </a:rPr>
              <a:t>Multiple measurement techniques each achieve 0.1-0.4% precision</a:t>
            </a:r>
            <a:endParaRPr lang="en-US" dirty="0">
              <a:solidFill>
                <a:prstClr val="black"/>
              </a:solidFill>
              <a:latin typeface="Calibri"/>
              <a:ea typeface="+mn-ea"/>
              <a:cs typeface="+mn-cs"/>
            </a:endParaRPr>
          </a:p>
        </p:txBody>
      </p:sp>
      <p:sp>
        <p:nvSpPr>
          <p:cNvPr id="37" name="Down Arrow 36"/>
          <p:cNvSpPr/>
          <p:nvPr/>
        </p:nvSpPr>
        <p:spPr>
          <a:xfrm rot="10800000">
            <a:off x="7211629" y="4457220"/>
            <a:ext cx="1218348" cy="591165"/>
          </a:xfrm>
          <a:prstGeom prst="downArrow">
            <a:avLst/>
          </a:prstGeom>
          <a:solidFill>
            <a:schemeClr val="accent4"/>
          </a:solidFill>
          <a:ln>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38" name="TextBox 37"/>
          <p:cNvSpPr txBox="1"/>
          <p:nvPr/>
        </p:nvSpPr>
        <p:spPr>
          <a:xfrm rot="1474589">
            <a:off x="2297811" y="5750003"/>
            <a:ext cx="4757220"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ea typeface="+mn-ea"/>
                <a:cs typeface="+mn-cs"/>
              </a:rPr>
              <a:t>Red shift space distortions</a:t>
            </a:r>
            <a:endParaRPr lang="en-US" dirty="0">
              <a:solidFill>
                <a:prstClr val="black"/>
              </a:solidFill>
              <a:latin typeface="Calibri"/>
              <a:ea typeface="+mn-ea"/>
              <a:cs typeface="+mn-cs"/>
            </a:endParaRPr>
          </a:p>
        </p:txBody>
      </p:sp>
      <p:sp>
        <p:nvSpPr>
          <p:cNvPr id="39" name="TextBox 38"/>
          <p:cNvSpPr txBox="1"/>
          <p:nvPr/>
        </p:nvSpPr>
        <p:spPr>
          <a:xfrm>
            <a:off x="4733624" y="5048385"/>
            <a:ext cx="3480103" cy="1077218"/>
          </a:xfrm>
          <a:prstGeom prst="rect">
            <a:avLst/>
          </a:prstGeom>
          <a:solidFill>
            <a:schemeClr val="accent4"/>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defTabSz="457200" fontAlgn="auto">
              <a:spcBef>
                <a:spcPts val="0"/>
              </a:spcBef>
              <a:spcAft>
                <a:spcPts val="0"/>
              </a:spcAft>
            </a:pPr>
            <a:r>
              <a:rPr lang="en-US" sz="3200" dirty="0" smtClean="0">
                <a:solidFill>
                  <a:prstClr val="white"/>
                </a:solidFill>
                <a:latin typeface="Helvetica Light"/>
                <a:cs typeface="Helvetica Light"/>
              </a:rPr>
              <a:t>Spectroscopic Survey</a:t>
            </a:r>
            <a:endParaRPr lang="en-US" dirty="0">
              <a:solidFill>
                <a:prstClr val="white"/>
              </a:solidFill>
              <a:latin typeface="Helvetica Light"/>
              <a:cs typeface="Helvetica Light"/>
            </a:endParaRPr>
          </a:p>
        </p:txBody>
      </p:sp>
      <p:sp>
        <p:nvSpPr>
          <p:cNvPr id="40" name="TextBox 39"/>
          <p:cNvSpPr txBox="1"/>
          <p:nvPr/>
        </p:nvSpPr>
        <p:spPr>
          <a:xfrm>
            <a:off x="7553618" y="4601948"/>
            <a:ext cx="45719" cy="369332"/>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ea typeface="+mn-ea"/>
                <a:cs typeface="+mn-cs"/>
              </a:rPr>
              <a:t>BAO</a:t>
            </a:r>
            <a:endParaRPr lang="en-US" dirty="0">
              <a:solidFill>
                <a:prstClr val="black"/>
              </a:solidFill>
              <a:latin typeface="Calibri"/>
              <a:ea typeface="+mn-ea"/>
              <a:cs typeface="+mn-cs"/>
            </a:endParaRPr>
          </a:p>
        </p:txBody>
      </p:sp>
      <p:sp>
        <p:nvSpPr>
          <p:cNvPr id="41" name="TextBox 40"/>
          <p:cNvSpPr txBox="1"/>
          <p:nvPr/>
        </p:nvSpPr>
        <p:spPr>
          <a:xfrm>
            <a:off x="2930091" y="3454011"/>
            <a:ext cx="2952373" cy="1323439"/>
          </a:xfrm>
          <a:prstGeom prst="rect">
            <a:avLst/>
          </a:prstGeom>
          <a:ln w="57150" cmpd="sng"/>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tlCol="0">
            <a:spAutoFit/>
          </a:bodyPr>
          <a:lstStyle/>
          <a:p>
            <a:pPr marL="285750" indent="-285750" defTabSz="457200" fontAlgn="auto">
              <a:spcBef>
                <a:spcPts val="0"/>
              </a:spcBef>
              <a:spcAft>
                <a:spcPts val="0"/>
              </a:spcAft>
              <a:buFont typeface="Arial"/>
              <a:buChar char="•"/>
            </a:pPr>
            <a:r>
              <a:rPr lang="en-US" sz="1600" b="1" dirty="0" smtClean="0">
                <a:solidFill>
                  <a:prstClr val="black"/>
                </a:solidFill>
                <a:latin typeface="Helvetica Light"/>
                <a:cs typeface="Helvetica Light"/>
              </a:rPr>
              <a:t>Why is the universe accelerating?</a:t>
            </a:r>
          </a:p>
          <a:p>
            <a:pPr marL="285750" indent="-285750" defTabSz="457200" fontAlgn="auto">
              <a:spcBef>
                <a:spcPts val="0"/>
              </a:spcBef>
              <a:spcAft>
                <a:spcPts val="0"/>
              </a:spcAft>
              <a:buFont typeface="Arial"/>
              <a:buChar char="•"/>
            </a:pPr>
            <a:r>
              <a:rPr lang="en-US" sz="1600" b="1" dirty="0" smtClean="0">
                <a:solidFill>
                  <a:prstClr val="black"/>
                </a:solidFill>
                <a:latin typeface="Helvetica Light"/>
                <a:cs typeface="Helvetica Light"/>
              </a:rPr>
              <a:t>What are the properties of the neutrino? </a:t>
            </a:r>
          </a:p>
          <a:p>
            <a:pPr marL="285750" indent="-285750" defTabSz="457200" fontAlgn="auto">
              <a:spcBef>
                <a:spcPts val="0"/>
              </a:spcBef>
              <a:spcAft>
                <a:spcPts val="0"/>
              </a:spcAft>
              <a:buFont typeface="Arial"/>
              <a:buChar char="•"/>
            </a:pPr>
            <a:r>
              <a:rPr lang="en-US" sz="1600" b="1" dirty="0" smtClean="0">
                <a:solidFill>
                  <a:prstClr val="black"/>
                </a:solidFill>
                <a:latin typeface="Helvetica Light"/>
                <a:cs typeface="Helvetica Light"/>
              </a:rPr>
              <a:t>What is Dark Matter?</a:t>
            </a:r>
            <a:endParaRPr lang="en-US" sz="1600" b="1" dirty="0">
              <a:solidFill>
                <a:prstClr val="black"/>
              </a:solidFill>
              <a:latin typeface="Helvetica Light"/>
              <a:cs typeface="Helvetica Light"/>
            </a:endParaRPr>
          </a:p>
        </p:txBody>
      </p:sp>
    </p:spTree>
    <p:extLst>
      <p:ext uri="{BB962C8B-B14F-4D97-AF65-F5344CB8AC3E}">
        <p14:creationId xmlns:p14="http://schemas.microsoft.com/office/powerpoint/2010/main" val="27192993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Title 1"/>
          <p:cNvSpPr>
            <a:spLocks noGrp="1"/>
          </p:cNvSpPr>
          <p:nvPr>
            <p:ph type="ctrTitle"/>
          </p:nvPr>
        </p:nvSpPr>
        <p:spPr>
          <a:xfrm>
            <a:off x="685800" y="0"/>
            <a:ext cx="7772400" cy="1143000"/>
          </a:xfrm>
        </p:spPr>
        <p:txBody>
          <a:bodyPr/>
          <a:lstStyle/>
          <a:p>
            <a:r>
              <a:rPr lang="en-US" sz="4400" dirty="0" smtClean="0">
                <a:ea typeface="ＭＳ Ｐゴシック" pitchFamily="27" charset="-128"/>
                <a:cs typeface="ＭＳ Ｐゴシック" pitchFamily="27" charset="-128"/>
              </a:rPr>
              <a:t>Dark Energy</a:t>
            </a:r>
          </a:p>
        </p:txBody>
      </p:sp>
      <p:sp>
        <p:nvSpPr>
          <p:cNvPr id="482307" name="Content Placeholder 2"/>
          <p:cNvSpPr>
            <a:spLocks noGrp="1"/>
          </p:cNvSpPr>
          <p:nvPr>
            <p:ph type="body" sz="quarter" idx="10"/>
          </p:nvPr>
        </p:nvSpPr>
        <p:spPr>
          <a:xfrm>
            <a:off x="152400" y="1524000"/>
            <a:ext cx="8763000" cy="3200400"/>
          </a:xfrm>
        </p:spPr>
        <p:txBody>
          <a:bodyPr/>
          <a:lstStyle/>
          <a:p>
            <a:r>
              <a:rPr lang="en-US" sz="2800" dirty="0" smtClean="0">
                <a:solidFill>
                  <a:srgbClr val="FFFF00"/>
                </a:solidFill>
                <a:ea typeface="ＭＳ Ｐゴシック" pitchFamily="27" charset="-128"/>
                <a:cs typeface="ＭＳ Ｐゴシック" pitchFamily="27" charset="-128"/>
              </a:rPr>
              <a:t>What is the physical cause of cosmic acceleration?</a:t>
            </a:r>
          </a:p>
          <a:p>
            <a:pPr lvl="1"/>
            <a:r>
              <a:rPr lang="en-US" sz="2400" dirty="0" smtClean="0">
                <a:solidFill>
                  <a:srgbClr val="FFFF00"/>
                </a:solidFill>
                <a:ea typeface="ＭＳ Ｐゴシック" pitchFamily="27" charset="-128"/>
                <a:cs typeface="ＭＳ Ｐゴシック" pitchFamily="27" charset="-128"/>
              </a:rPr>
              <a:t>Dark Energy or modification of General Relativity?</a:t>
            </a:r>
          </a:p>
          <a:p>
            <a:pPr lvl="2"/>
            <a:r>
              <a:rPr lang="en-US" dirty="0" smtClean="0">
                <a:solidFill>
                  <a:srgbClr val="FFFF00"/>
                </a:solidFill>
                <a:ea typeface="ＭＳ Ｐゴシック" pitchFamily="27" charset="-128"/>
                <a:cs typeface="ＭＳ Ｐゴシック" pitchFamily="27" charset="-128"/>
              </a:rPr>
              <a:t>If Dark Energy, is it </a:t>
            </a:r>
            <a:r>
              <a:rPr lang="en-US" dirty="0" err="1" smtClean="0">
                <a:solidFill>
                  <a:srgbClr val="FFFF00"/>
                </a:solidFill>
                <a:ea typeface="ＭＳ Ｐゴシック" pitchFamily="27" charset="-128"/>
                <a:cs typeface="ＭＳ Ｐゴシック" pitchFamily="27" charset="-128"/>
              </a:rPr>
              <a:t>Λ</a:t>
            </a:r>
            <a:r>
              <a:rPr lang="en-US" dirty="0" smtClean="0">
                <a:solidFill>
                  <a:srgbClr val="FFFF00"/>
                </a:solidFill>
                <a:ea typeface="ＭＳ Ｐゴシック" pitchFamily="27" charset="-128"/>
                <a:cs typeface="ＭＳ Ｐゴシック" pitchFamily="27" charset="-128"/>
              </a:rPr>
              <a:t> (the vacuum) or something else? </a:t>
            </a:r>
          </a:p>
          <a:p>
            <a:pPr lvl="3"/>
            <a:r>
              <a:rPr lang="en-US" sz="2400" dirty="0" smtClean="0">
                <a:solidFill>
                  <a:srgbClr val="FFFF00"/>
                </a:solidFill>
                <a:ea typeface="ＭＳ Ｐゴシック" pitchFamily="27" charset="-128"/>
                <a:cs typeface="ＭＳ Ｐゴシック" pitchFamily="27" charset="-128"/>
              </a:rPr>
              <a:t>W</a:t>
            </a:r>
            <a:r>
              <a:rPr lang="en-US" sz="2400" dirty="0" smtClean="0">
                <a:solidFill>
                  <a:srgbClr val="FFFF00"/>
                </a:solidFill>
                <a:ea typeface="Wingdings"/>
              </a:rPr>
              <a:t>hat is the DE equation of state parameter </a:t>
            </a:r>
            <a:r>
              <a:rPr lang="en-US" sz="2400" i="1" dirty="0" smtClean="0">
                <a:solidFill>
                  <a:srgbClr val="FFFF00"/>
                </a:solidFill>
                <a:ea typeface="Wingdings"/>
              </a:rPr>
              <a:t>w </a:t>
            </a:r>
            <a:r>
              <a:rPr lang="en-US" sz="2400" dirty="0" smtClean="0">
                <a:solidFill>
                  <a:srgbClr val="FFFF00"/>
                </a:solidFill>
                <a:ea typeface="Wingdings"/>
              </a:rPr>
              <a:t>and (how) does it evolve?</a:t>
            </a:r>
            <a:endParaRPr lang="en-US" sz="2400" dirty="0" smtClean="0">
              <a:solidFill>
                <a:srgbClr val="FFFF00"/>
              </a:solidFill>
              <a:ea typeface="ＭＳ Ｐゴシック" pitchFamily="27" charset="-128"/>
              <a:cs typeface="ＭＳ Ｐゴシック" pitchFamily="27" charset="-128"/>
            </a:endParaRPr>
          </a:p>
        </p:txBody>
      </p:sp>
      <p:pic>
        <p:nvPicPr>
          <p:cNvPr id="4" name="Picture 9" descr="6a00d8341bf7f753ef00e54f2bfc228833-800w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84572" y="3657776"/>
            <a:ext cx="5880927" cy="2590631"/>
          </a:xfrm>
          <a:prstGeom prst="rect">
            <a:avLst/>
          </a:prstGeom>
          <a:noFill/>
          <a:ln w="9525">
            <a:noFill/>
            <a:miter lim="800000"/>
            <a:headEnd/>
            <a:tailEnd/>
          </a:ln>
        </p:spPr>
      </p:pic>
      <p:sp>
        <p:nvSpPr>
          <p:cNvPr id="8" name="TextBox 7"/>
          <p:cNvSpPr txBox="1"/>
          <p:nvPr/>
        </p:nvSpPr>
        <p:spPr>
          <a:xfrm>
            <a:off x="2819400" y="4572000"/>
            <a:ext cx="646669" cy="369332"/>
          </a:xfrm>
          <a:prstGeom prst="rect">
            <a:avLst/>
          </a:prstGeom>
          <a:solidFill>
            <a:srgbClr val="008000"/>
          </a:solidFill>
        </p:spPr>
        <p:txBody>
          <a:bodyPr wrap="none" rtlCol="0">
            <a:spAutoFit/>
          </a:bodyPr>
          <a:lstStyle/>
          <a:p>
            <a:r>
              <a:rPr lang="en-US" dirty="0" smtClean="0">
                <a:solidFill>
                  <a:schemeClr val="bg1"/>
                </a:solidFill>
              </a:rPr>
              <a:t>70%</a:t>
            </a:r>
            <a:endParaRPr lang="en-US" dirty="0">
              <a:solidFill>
                <a:schemeClr val="bg1"/>
              </a:solidFill>
            </a:endParaRPr>
          </a:p>
        </p:txBody>
      </p:sp>
      <p:sp>
        <p:nvSpPr>
          <p:cNvPr id="9" name="TextBox 8"/>
          <p:cNvSpPr txBox="1"/>
          <p:nvPr/>
        </p:nvSpPr>
        <p:spPr>
          <a:xfrm>
            <a:off x="4800600" y="4572000"/>
            <a:ext cx="646669" cy="369332"/>
          </a:xfrm>
          <a:prstGeom prst="rect">
            <a:avLst/>
          </a:prstGeom>
          <a:solidFill>
            <a:srgbClr val="000090"/>
          </a:solidFill>
        </p:spPr>
        <p:txBody>
          <a:bodyPr wrap="none" rtlCol="0">
            <a:spAutoFit/>
          </a:bodyPr>
          <a:lstStyle/>
          <a:p>
            <a:r>
              <a:rPr lang="en-US" dirty="0" smtClean="0">
                <a:solidFill>
                  <a:schemeClr val="bg1"/>
                </a:solidFill>
              </a:rPr>
              <a:t>25%</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71113"/>
            <a:ext cx="8229600" cy="3139321"/>
          </a:xfrm>
          <a:ln>
            <a:noFill/>
          </a:ln>
        </p:spPr>
        <p:txBody>
          <a:bodyPr numCol="2">
            <a:noAutofit/>
          </a:bodyPr>
          <a:lstStyle/>
          <a:p>
            <a:pPr marL="0" indent="0">
              <a:buNone/>
            </a:pPr>
            <a:r>
              <a:rPr lang="en-US" sz="2400" dirty="0" smtClean="0"/>
              <a:t>AFTA:</a:t>
            </a:r>
          </a:p>
          <a:p>
            <a:pPr marL="0" indent="0">
              <a:buNone/>
            </a:pPr>
            <a:r>
              <a:rPr lang="en-US" sz="1400" b="1" dirty="0" smtClean="0"/>
              <a:t>Deep Infrared </a:t>
            </a:r>
            <a:r>
              <a:rPr lang="en-US" sz="1400" dirty="0" smtClean="0"/>
              <a:t>Survey (2000 sq. deg)</a:t>
            </a:r>
          </a:p>
          <a:p>
            <a:pPr marL="0" indent="0">
              <a:buNone/>
            </a:pPr>
            <a:r>
              <a:rPr lang="en-US" sz="1400" dirty="0" smtClean="0"/>
              <a:t>Lensing:</a:t>
            </a:r>
          </a:p>
          <a:p>
            <a:r>
              <a:rPr lang="en-US" sz="1400" dirty="0" smtClean="0"/>
              <a:t>High Resolution (70 -250 gal/arcmin</a:t>
            </a:r>
            <a:r>
              <a:rPr lang="en-US" sz="1400" baseline="30000" dirty="0" smtClean="0"/>
              <a:t>2</a:t>
            </a:r>
            <a:r>
              <a:rPr lang="en-US" sz="1400" dirty="0" smtClean="0"/>
              <a:t>)</a:t>
            </a:r>
          </a:p>
          <a:p>
            <a:r>
              <a:rPr lang="en-US" sz="1400" dirty="0" smtClean="0"/>
              <a:t>5 lensing power spectrum</a:t>
            </a:r>
          </a:p>
          <a:p>
            <a:pPr marL="0" indent="0">
              <a:buNone/>
            </a:pPr>
            <a:r>
              <a:rPr lang="en-US" sz="1400" dirty="0" smtClean="0"/>
              <a:t>Supernovae:</a:t>
            </a:r>
          </a:p>
          <a:p>
            <a:r>
              <a:rPr lang="en-US" sz="1400" dirty="0" smtClean="0"/>
              <a:t>High quality IFU spectra of 2700 SN</a:t>
            </a:r>
          </a:p>
          <a:p>
            <a:pPr marL="0" indent="0">
              <a:buNone/>
            </a:pPr>
            <a:r>
              <a:rPr lang="en-US" sz="1400" dirty="0" smtClean="0"/>
              <a:t>Redshift survey</a:t>
            </a:r>
          </a:p>
          <a:p>
            <a:r>
              <a:rPr lang="en-US" sz="1400" dirty="0" smtClean="0"/>
              <a:t>High number density of galaxies </a:t>
            </a:r>
          </a:p>
          <a:p>
            <a:r>
              <a:rPr lang="en-US" sz="1400" dirty="0" smtClean="0"/>
              <a:t>Redshift range extends to z = 3</a:t>
            </a:r>
          </a:p>
          <a:p>
            <a:pPr marL="0" indent="0">
              <a:buNone/>
            </a:pPr>
            <a:r>
              <a:rPr lang="en-US" sz="2400" dirty="0" smtClean="0"/>
              <a:t>Euclid:</a:t>
            </a:r>
          </a:p>
          <a:p>
            <a:pPr marL="0" indent="0">
              <a:buNone/>
            </a:pPr>
            <a:r>
              <a:rPr lang="en-US" sz="1400" b="1" dirty="0" smtClean="0"/>
              <a:t>Wide optical </a:t>
            </a:r>
            <a:r>
              <a:rPr lang="en-US" sz="1400" dirty="0" smtClean="0"/>
              <a:t>Survey (15000 sq. </a:t>
            </a:r>
            <a:r>
              <a:rPr lang="en-US" sz="1400" dirty="0" err="1" smtClean="0"/>
              <a:t>deg</a:t>
            </a:r>
            <a:r>
              <a:rPr lang="en-US" sz="1400" dirty="0" smtClean="0"/>
              <a:t>)</a:t>
            </a:r>
          </a:p>
          <a:p>
            <a:pPr marL="0" indent="0">
              <a:buNone/>
            </a:pPr>
            <a:r>
              <a:rPr lang="en-US" sz="1400" dirty="0" smtClean="0"/>
              <a:t>Lensing:</a:t>
            </a:r>
          </a:p>
          <a:p>
            <a:r>
              <a:rPr lang="en-US" sz="1400" dirty="0" smtClean="0"/>
              <a:t>Lower Resolution (30 gal/</a:t>
            </a:r>
            <a:r>
              <a:rPr lang="en-US" sz="1400" dirty="0"/>
              <a:t>arcmin</a:t>
            </a:r>
            <a:r>
              <a:rPr lang="en-US" sz="1400" baseline="30000" dirty="0"/>
              <a:t>2</a:t>
            </a:r>
            <a:r>
              <a:rPr lang="en-US" sz="1400" dirty="0" smtClean="0"/>
              <a:t>)</a:t>
            </a:r>
          </a:p>
          <a:p>
            <a:r>
              <a:rPr lang="en-US" sz="1400" dirty="0" smtClean="0"/>
              <a:t>1 lensing power spectrum</a:t>
            </a:r>
          </a:p>
          <a:p>
            <a:pPr marL="0" indent="0">
              <a:buNone/>
            </a:pPr>
            <a:r>
              <a:rPr lang="en-US" sz="1400" dirty="0" smtClean="0"/>
              <a:t>No supernovae program</a:t>
            </a:r>
            <a:endParaRPr lang="en-US" sz="1400" dirty="0"/>
          </a:p>
          <a:p>
            <a:pPr marL="0" indent="0">
              <a:buNone/>
            </a:pPr>
            <a:r>
              <a:rPr lang="en-US" sz="1400" dirty="0" smtClean="0"/>
              <a:t>Redshift survey:</a:t>
            </a:r>
          </a:p>
          <a:p>
            <a:r>
              <a:rPr lang="en-US" sz="1400" dirty="0" smtClean="0"/>
              <a:t>Low number density of galaxies</a:t>
            </a:r>
          </a:p>
          <a:p>
            <a:r>
              <a:rPr lang="en-US" sz="1400" dirty="0" smtClean="0"/>
              <a:t>Significant number of low redshift galaxies</a:t>
            </a:r>
            <a:endParaRPr lang="en-US" sz="1400" dirty="0"/>
          </a:p>
        </p:txBody>
      </p:sp>
      <p:sp>
        <p:nvSpPr>
          <p:cNvPr id="4" name="Slide Number Placeholder 3"/>
          <p:cNvSpPr>
            <a:spLocks noGrp="1"/>
          </p:cNvSpPr>
          <p:nvPr>
            <p:ph type="sldNum" sz="quarter" idx="12"/>
          </p:nvPr>
        </p:nvSpPr>
        <p:spPr/>
        <p:txBody>
          <a:bodyPr/>
          <a:lstStyle/>
          <a:p>
            <a:fld id="{4636E928-EAC1-6145-BF75-3D5A899E7590}" type="slidenum">
              <a:rPr lang="en-US" smtClean="0">
                <a:solidFill>
                  <a:prstClr val="black">
                    <a:tint val="75000"/>
                  </a:prstClr>
                </a:solidFill>
                <a:latin typeface="Calibri"/>
              </a:rPr>
              <a:pPr/>
              <a:t>60</a:t>
            </a:fld>
            <a:endParaRPr lang="en-US">
              <a:solidFill>
                <a:prstClr val="black">
                  <a:tint val="75000"/>
                </a:prstClr>
              </a:solidFill>
              <a:latin typeface="Calibri"/>
            </a:endParaRPr>
          </a:p>
        </p:txBody>
      </p:sp>
      <p:sp>
        <p:nvSpPr>
          <p:cNvPr id="17" name="TextBox 16"/>
          <p:cNvSpPr txBox="1"/>
          <p:nvPr/>
        </p:nvSpPr>
        <p:spPr>
          <a:xfrm>
            <a:off x="4361167" y="771113"/>
            <a:ext cx="3888219" cy="2651760"/>
          </a:xfrm>
          <a:prstGeom prst="rect">
            <a:avLst/>
          </a:prstGeom>
          <a:solidFill>
            <a:schemeClr val="tx2">
              <a:lumMod val="20000"/>
              <a:lumOff val="80000"/>
              <a:alpha val="38000"/>
            </a:schemeClr>
          </a:solidFill>
        </p:spPr>
        <p:txBody>
          <a:bodyPr wrap="square" rtlCol="0">
            <a:spAutoFit/>
          </a:bodyPr>
          <a:lstStyle/>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prstClr val="black"/>
              </a:solidFill>
              <a:latin typeface="Calibri"/>
              <a:ea typeface="+mn-ea"/>
              <a:cs typeface="+mn-cs"/>
            </a:endParaRPr>
          </a:p>
          <a:p>
            <a:pPr defTabSz="457200" fontAlgn="auto">
              <a:spcBef>
                <a:spcPts val="0"/>
              </a:spcBef>
              <a:spcAft>
                <a:spcPts val="0"/>
              </a:spcAft>
            </a:pPr>
            <a:endParaRPr lang="en-US" dirty="0" smtClean="0">
              <a:solidFill>
                <a:prstClr val="black"/>
              </a:solidFill>
              <a:latin typeface="Calibri"/>
              <a:ea typeface="+mn-ea"/>
              <a:cs typeface="+mn-cs"/>
            </a:endParaRPr>
          </a:p>
          <a:p>
            <a:pPr defTabSz="457200" fontAlgn="auto">
              <a:spcBef>
                <a:spcPts val="0"/>
              </a:spcBef>
              <a:spcAft>
                <a:spcPts val="0"/>
              </a:spcAft>
            </a:pPr>
            <a:endParaRPr lang="en-US" dirty="0">
              <a:solidFill>
                <a:prstClr val="black"/>
              </a:solidFill>
              <a:latin typeface="Calibri"/>
              <a:ea typeface="+mn-ea"/>
              <a:cs typeface="+mn-cs"/>
            </a:endParaRPr>
          </a:p>
          <a:p>
            <a:pPr defTabSz="457200" fontAlgn="auto">
              <a:spcBef>
                <a:spcPts val="0"/>
              </a:spcBef>
              <a:spcAft>
                <a:spcPts val="0"/>
              </a:spcAft>
            </a:pPr>
            <a:r>
              <a:rPr lang="en-US" dirty="0" smtClean="0">
                <a:solidFill>
                  <a:prstClr val="black"/>
                </a:solidFill>
                <a:latin typeface="Calibri"/>
                <a:ea typeface="+mn-ea"/>
                <a:cs typeface="+mn-cs"/>
              </a:rPr>
              <a:t>-</a:t>
            </a:r>
            <a:endParaRPr lang="en-US" dirty="0">
              <a:solidFill>
                <a:prstClr val="black"/>
              </a:solidFill>
              <a:latin typeface="Calibri"/>
              <a:ea typeface="+mn-ea"/>
              <a:cs typeface="+mn-cs"/>
            </a:endParaRPr>
          </a:p>
        </p:txBody>
      </p:sp>
      <p:sp>
        <p:nvSpPr>
          <p:cNvPr id="18" name="TextBox 17"/>
          <p:cNvSpPr txBox="1"/>
          <p:nvPr/>
        </p:nvSpPr>
        <p:spPr>
          <a:xfrm>
            <a:off x="457200" y="771113"/>
            <a:ext cx="3787532" cy="2651760"/>
          </a:xfrm>
          <a:prstGeom prst="rect">
            <a:avLst/>
          </a:prstGeom>
          <a:solidFill>
            <a:schemeClr val="accent3">
              <a:lumMod val="20000"/>
              <a:lumOff val="80000"/>
              <a:alpha val="38000"/>
            </a:schemeClr>
          </a:solidFill>
        </p:spPr>
        <p:txBody>
          <a:bodyPr wrap="square" rtlCol="0">
            <a:spAutoFit/>
          </a:bodyPr>
          <a:lstStyle/>
          <a:p>
            <a:pPr defTabSz="457200" fontAlgn="auto">
              <a:spcBef>
                <a:spcPts val="0"/>
              </a:spcBef>
              <a:spcAft>
                <a:spcPts val="0"/>
              </a:spcAft>
            </a:pPr>
            <a:endParaRPr lang="en-US" dirty="0" smtClean="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smtClean="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smtClean="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smtClean="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smtClean="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a:p>
            <a:pPr defTabSz="457200" fontAlgn="auto">
              <a:spcBef>
                <a:spcPts val="0"/>
              </a:spcBef>
              <a:spcAft>
                <a:spcPts val="0"/>
              </a:spcAft>
            </a:pPr>
            <a:endParaRPr lang="en-US" dirty="0">
              <a:solidFill>
                <a:srgbClr val="9BBB59">
                  <a:lumMod val="40000"/>
                  <a:lumOff val="60000"/>
                </a:srgbClr>
              </a:solidFill>
              <a:latin typeface="Calibri"/>
              <a:ea typeface="+mn-ea"/>
              <a:cs typeface="+mn-cs"/>
            </a:endParaRPr>
          </a:p>
        </p:txBody>
      </p:sp>
      <p:sp>
        <p:nvSpPr>
          <p:cNvPr id="14" name="TextBox 13"/>
          <p:cNvSpPr txBox="1"/>
          <p:nvPr/>
        </p:nvSpPr>
        <p:spPr>
          <a:xfrm>
            <a:off x="78406" y="144819"/>
            <a:ext cx="9065594" cy="446276"/>
          </a:xfrm>
          <a:prstGeom prst="rect">
            <a:avLst/>
          </a:prstGeom>
          <a:noFill/>
        </p:spPr>
        <p:txBody>
          <a:bodyPr wrap="square" rtlCol="0">
            <a:spAutoFit/>
          </a:bodyPr>
          <a:lstStyle/>
          <a:p>
            <a:pPr defTabSz="457200" fontAlgn="auto">
              <a:spcBef>
                <a:spcPts val="0"/>
              </a:spcBef>
              <a:spcAft>
                <a:spcPts val="0"/>
              </a:spcAft>
            </a:pPr>
            <a:r>
              <a:rPr lang="en-US" sz="2300" b="1" dirty="0" smtClean="0">
                <a:solidFill>
                  <a:prstClr val="black"/>
                </a:solidFill>
                <a:latin typeface="Calibri"/>
                <a:ea typeface="+mn-ea"/>
                <a:cs typeface="+mn-cs"/>
              </a:rPr>
              <a:t>AFTA and Euclid have complementary strengths for dark energy studies</a:t>
            </a:r>
            <a:endParaRPr lang="en-US" sz="2300" b="1" dirty="0">
              <a:solidFill>
                <a:prstClr val="black"/>
              </a:solidFill>
              <a:latin typeface="Calibri"/>
              <a:ea typeface="+mn-ea"/>
              <a:cs typeface="+mn-cs"/>
            </a:endParaRPr>
          </a:p>
        </p:txBody>
      </p:sp>
      <p:pic>
        <p:nvPicPr>
          <p:cNvPr id="15" name="Picture 14" descr="np2.eps"/>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69343" y="2952073"/>
            <a:ext cx="7633367" cy="9878474"/>
          </a:xfrm>
          <a:prstGeom prst="rect">
            <a:avLst/>
          </a:prstGeom>
        </p:spPr>
      </p:pic>
      <p:sp>
        <p:nvSpPr>
          <p:cNvPr id="19" name="Left Arrow 18"/>
          <p:cNvSpPr/>
          <p:nvPr/>
        </p:nvSpPr>
        <p:spPr>
          <a:xfrm>
            <a:off x="4244732" y="4294082"/>
            <a:ext cx="2727157" cy="1371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0" name="TextBox 19"/>
          <p:cNvSpPr txBox="1"/>
          <p:nvPr/>
        </p:nvSpPr>
        <p:spPr>
          <a:xfrm>
            <a:off x="6971889" y="4032472"/>
            <a:ext cx="1417052" cy="523220"/>
          </a:xfrm>
          <a:prstGeom prst="rect">
            <a:avLst/>
          </a:prstGeom>
          <a:noFill/>
        </p:spPr>
        <p:txBody>
          <a:bodyPr wrap="square" rtlCol="0">
            <a:spAutoFit/>
          </a:bodyPr>
          <a:lstStyle/>
          <a:p>
            <a:pPr defTabSz="457200" fontAlgn="auto">
              <a:spcBef>
                <a:spcPts val="0"/>
              </a:spcBef>
              <a:spcAft>
                <a:spcPts val="0"/>
              </a:spcAft>
            </a:pPr>
            <a:r>
              <a:rPr lang="en-US" sz="2800" b="1" dirty="0" smtClean="0">
                <a:solidFill>
                  <a:srgbClr val="1F497D">
                    <a:lumMod val="60000"/>
                    <a:lumOff val="40000"/>
                  </a:srgbClr>
                </a:solidFill>
                <a:latin typeface="Calibri"/>
                <a:ea typeface="+mn-ea"/>
                <a:cs typeface="+mn-cs"/>
              </a:rPr>
              <a:t>AFTA</a:t>
            </a:r>
            <a:endParaRPr lang="en-US" sz="2800" b="1" dirty="0">
              <a:solidFill>
                <a:srgbClr val="1F497D">
                  <a:lumMod val="60000"/>
                  <a:lumOff val="40000"/>
                </a:srgbClr>
              </a:solidFill>
              <a:latin typeface="Calibri"/>
              <a:ea typeface="+mn-ea"/>
              <a:cs typeface="+mn-cs"/>
            </a:endParaRPr>
          </a:p>
        </p:txBody>
      </p:sp>
      <p:sp>
        <p:nvSpPr>
          <p:cNvPr id="21" name="Left Arrow 20"/>
          <p:cNvSpPr/>
          <p:nvPr/>
        </p:nvSpPr>
        <p:spPr>
          <a:xfrm rot="19801985" flipV="1">
            <a:off x="4958895" y="4814504"/>
            <a:ext cx="2120477" cy="1371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2" name="Left Arrow 21"/>
          <p:cNvSpPr/>
          <p:nvPr/>
        </p:nvSpPr>
        <p:spPr>
          <a:xfrm flipV="1">
            <a:off x="4540205" y="5836992"/>
            <a:ext cx="2665375" cy="137160"/>
          </a:xfrm>
          <a:prstGeom prst="left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3" name="TextBox 22"/>
          <p:cNvSpPr txBox="1"/>
          <p:nvPr/>
        </p:nvSpPr>
        <p:spPr>
          <a:xfrm>
            <a:off x="7205580" y="5575382"/>
            <a:ext cx="1417052" cy="523220"/>
          </a:xfrm>
          <a:prstGeom prst="rect">
            <a:avLst/>
          </a:prstGeom>
          <a:noFill/>
        </p:spPr>
        <p:txBody>
          <a:bodyPr wrap="square" rtlCol="0">
            <a:spAutoFit/>
          </a:bodyPr>
          <a:lstStyle/>
          <a:p>
            <a:pPr defTabSz="457200" fontAlgn="auto">
              <a:spcBef>
                <a:spcPts val="0"/>
              </a:spcBef>
              <a:spcAft>
                <a:spcPts val="0"/>
              </a:spcAft>
            </a:pPr>
            <a:r>
              <a:rPr lang="en-US" sz="2800" b="1" dirty="0" smtClean="0">
                <a:solidFill>
                  <a:srgbClr val="9BBB59">
                    <a:lumMod val="75000"/>
                  </a:srgbClr>
                </a:solidFill>
                <a:latin typeface="Calibri"/>
                <a:ea typeface="+mn-ea"/>
                <a:cs typeface="+mn-cs"/>
              </a:rPr>
              <a:t>Euclid</a:t>
            </a:r>
            <a:endParaRPr lang="en-US" sz="2800" b="1" dirty="0">
              <a:solidFill>
                <a:srgbClr val="9BBB59">
                  <a:lumMod val="75000"/>
                </a:srgbClr>
              </a:solidFill>
              <a:latin typeface="Calibri"/>
              <a:ea typeface="+mn-ea"/>
              <a:cs typeface="+mn-cs"/>
            </a:endParaRPr>
          </a:p>
        </p:txBody>
      </p:sp>
      <p:sp>
        <p:nvSpPr>
          <p:cNvPr id="24" name="TextBox 23"/>
          <p:cNvSpPr txBox="1"/>
          <p:nvPr/>
        </p:nvSpPr>
        <p:spPr>
          <a:xfrm>
            <a:off x="6553200" y="4615934"/>
            <a:ext cx="2221832" cy="646331"/>
          </a:xfrm>
          <a:prstGeom prst="rect">
            <a:avLst/>
          </a:prstGeom>
          <a:noFill/>
        </p:spPr>
        <p:txBody>
          <a:bodyPr wrap="square" rtlCol="0">
            <a:spAutoFit/>
          </a:bodyPr>
          <a:lstStyle/>
          <a:p>
            <a:pPr defTabSz="457200" fontAlgn="auto">
              <a:spcBef>
                <a:spcPts val="0"/>
              </a:spcBef>
              <a:spcAft>
                <a:spcPts val="0"/>
              </a:spcAft>
            </a:pPr>
            <a:r>
              <a:rPr lang="en-US" dirty="0" smtClean="0">
                <a:solidFill>
                  <a:prstClr val="black"/>
                </a:solidFill>
                <a:latin typeface="Calibri"/>
                <a:ea typeface="+mn-ea"/>
                <a:cs typeface="+mn-cs"/>
              </a:rPr>
              <a:t>10x more sensitive in GRISM mode</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232181849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a:lstStyle/>
          <a:p>
            <a:r>
              <a:rPr lang="en-US" sz="3600" dirty="0" smtClean="0"/>
              <a:t>Dark Energy Program</a:t>
            </a:r>
            <a:endParaRPr lang="en-US" sz="3600" dirty="0"/>
          </a:p>
        </p:txBody>
      </p:sp>
      <p:sp>
        <p:nvSpPr>
          <p:cNvPr id="3" name="Text Placeholder 2"/>
          <p:cNvSpPr>
            <a:spLocks noGrp="1"/>
          </p:cNvSpPr>
          <p:nvPr>
            <p:ph type="body" sz="quarter" idx="10"/>
          </p:nvPr>
        </p:nvSpPr>
        <p:spPr>
          <a:xfrm>
            <a:off x="228600" y="990600"/>
            <a:ext cx="8686800" cy="5410200"/>
          </a:xfrm>
        </p:spPr>
        <p:txBody>
          <a:bodyPr/>
          <a:lstStyle/>
          <a:p>
            <a:r>
              <a:rPr lang="en-US" sz="2400" dirty="0" smtClean="0">
                <a:solidFill>
                  <a:srgbClr val="FFFF00"/>
                </a:solidFill>
              </a:rPr>
              <a:t>U.S. roadmap for Dark Energy Surveys:</a:t>
            </a:r>
          </a:p>
          <a:p>
            <a:pPr lvl="1"/>
            <a:r>
              <a:rPr lang="en-US" sz="2400" dirty="0" smtClean="0"/>
              <a:t>BOSS, DES, </a:t>
            </a:r>
            <a:r>
              <a:rPr lang="en-US" sz="2400" dirty="0" smtClean="0"/>
              <a:t>(</a:t>
            </a:r>
            <a:r>
              <a:rPr lang="en-US" sz="2400" dirty="0" err="1" smtClean="0"/>
              <a:t>eBOSS</a:t>
            </a:r>
            <a:r>
              <a:rPr lang="en-US" sz="2400" dirty="0" smtClean="0"/>
              <a:t>)</a:t>
            </a:r>
            <a:r>
              <a:rPr lang="en-US" sz="2400" dirty="0" smtClean="0"/>
              <a:t> </a:t>
            </a:r>
            <a:r>
              <a:rPr lang="en-US" sz="2400" dirty="0" smtClean="0">
                <a:sym typeface="Wingdings"/>
              </a:rPr>
              <a:t> DESI  LSST, </a:t>
            </a:r>
            <a:r>
              <a:rPr lang="en-US" sz="2400" dirty="0" smtClean="0">
                <a:sym typeface="Wingdings"/>
              </a:rPr>
              <a:t>AFTA</a:t>
            </a:r>
            <a:r>
              <a:rPr lang="en-US" sz="2400" dirty="0" smtClean="0">
                <a:sym typeface="Wingdings"/>
              </a:rPr>
              <a:t>?, (Euclid)</a:t>
            </a:r>
            <a:endParaRPr lang="en-US" sz="2400" dirty="0" smtClean="0"/>
          </a:p>
          <a:p>
            <a:r>
              <a:rPr lang="en-US" sz="2400" dirty="0" smtClean="0">
                <a:solidFill>
                  <a:srgbClr val="FFFF00"/>
                </a:solidFill>
              </a:rPr>
              <a:t>Ground/Space, Imaging/Spectroscopy are complementary and synergistic: </a:t>
            </a:r>
          </a:p>
          <a:p>
            <a:pPr lvl="1"/>
            <a:r>
              <a:rPr lang="en-US" sz="2400" dirty="0" smtClean="0"/>
              <a:t>Ground: wide-area, optical, photo-z’s</a:t>
            </a:r>
          </a:p>
          <a:p>
            <a:pPr lvl="1"/>
            <a:r>
              <a:rPr lang="en-US" sz="2400" dirty="0" smtClean="0"/>
              <a:t>Space: deep, infrared, stable</a:t>
            </a:r>
          </a:p>
          <a:p>
            <a:pPr lvl="1"/>
            <a:r>
              <a:rPr lang="en-US" sz="2400" dirty="0" smtClean="0"/>
              <a:t>Imaging: efficient, 2D info., multiple methods</a:t>
            </a:r>
          </a:p>
          <a:p>
            <a:pPr lvl="1"/>
            <a:r>
              <a:rPr lang="en-US" sz="2400" dirty="0" smtClean="0"/>
              <a:t>Spectroscopy: 3D info. for RSD, BAO </a:t>
            </a:r>
          </a:p>
          <a:p>
            <a:r>
              <a:rPr lang="en-US" sz="2400" dirty="0" smtClean="0">
                <a:solidFill>
                  <a:srgbClr val="FFFF00"/>
                </a:solidFill>
              </a:rPr>
              <a:t>Potentially substantial gains from coordinating operations and data analysis from multiple surveys</a:t>
            </a:r>
          </a:p>
          <a:p>
            <a:r>
              <a:rPr lang="en-US" sz="2400" dirty="0" smtClean="0">
                <a:solidFill>
                  <a:srgbClr val="FFFF00"/>
                </a:solidFill>
              </a:rPr>
              <a:t>Most DE methods likely to be systematics-</a:t>
            </a:r>
            <a:r>
              <a:rPr lang="en-US" sz="2400" dirty="0" smtClean="0">
                <a:solidFill>
                  <a:srgbClr val="FFFF00"/>
                </a:solidFill>
              </a:rPr>
              <a:t>limited</a:t>
            </a:r>
          </a:p>
          <a:p>
            <a:r>
              <a:rPr lang="en-US" sz="2400" dirty="0" smtClean="0">
                <a:solidFill>
                  <a:srgbClr val="FFFF00"/>
                </a:solidFill>
              </a:rPr>
              <a:t>How </a:t>
            </a:r>
            <a:r>
              <a:rPr lang="en-US" sz="2400" dirty="0" smtClean="0">
                <a:solidFill>
                  <a:srgbClr val="FFFF00"/>
                </a:solidFill>
              </a:rPr>
              <a:t>far do we need to go? </a:t>
            </a:r>
          </a:p>
          <a:p>
            <a:pPr lvl="1"/>
            <a:r>
              <a:rPr lang="en-US" sz="2400" dirty="0" smtClean="0"/>
              <a:t>Precision/accuracy </a:t>
            </a:r>
            <a:r>
              <a:rPr lang="en-US" sz="2400" dirty="0" err="1" smtClean="0"/>
              <a:t>vs</a:t>
            </a:r>
            <a:r>
              <a:rPr lang="en-US" sz="2400" dirty="0" smtClean="0"/>
              <a:t> cost</a:t>
            </a:r>
          </a:p>
          <a:p>
            <a:endParaRPr lang="en-US" sz="2400"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90" name="Rectangle 2"/>
          <p:cNvSpPr>
            <a:spLocks noGrp="1" noChangeArrowheads="1"/>
          </p:cNvSpPr>
          <p:nvPr>
            <p:ph type="title"/>
          </p:nvPr>
        </p:nvSpPr>
        <p:spPr/>
        <p:txBody>
          <a:bodyPr/>
          <a:lstStyle/>
          <a:p>
            <a:pPr eaLnBrk="1" hangingPunct="1"/>
            <a:endParaRPr lang="en-US"/>
          </a:p>
        </p:txBody>
      </p:sp>
      <p:sp>
        <p:nvSpPr>
          <p:cNvPr id="528391" name="Rectangle 3"/>
          <p:cNvSpPr>
            <a:spLocks noGrp="1" noChangeArrowheads="1"/>
          </p:cNvSpPr>
          <p:nvPr>
            <p:ph type="body" idx="1"/>
          </p:nvPr>
        </p:nvSpPr>
        <p:spPr/>
        <p:txBody>
          <a:bodyPr/>
          <a:lstStyle/>
          <a:p>
            <a:pPr eaLnBrk="1" hangingPunct="1"/>
            <a:endParaRPr lang="en-US"/>
          </a:p>
        </p:txBody>
      </p:sp>
      <p:pic>
        <p:nvPicPr>
          <p:cNvPr id="528392" name="Picture 4" descr="scalings_araa_logz"/>
          <p:cNvPicPr>
            <a:picLocks noChangeAspect="1" noChangeArrowheads="1"/>
          </p:cNvPicPr>
          <p:nvPr/>
        </p:nvPicPr>
        <p:blipFill>
          <a:blip r:embed="rId4"/>
          <a:srcRect/>
          <a:stretch>
            <a:fillRect/>
          </a:stretch>
        </p:blipFill>
        <p:spPr bwMode="auto">
          <a:xfrm>
            <a:off x="-76200" y="0"/>
            <a:ext cx="9220200" cy="6959600"/>
          </a:xfrm>
          <a:prstGeom prst="rect">
            <a:avLst/>
          </a:prstGeom>
          <a:noFill/>
          <a:ln w="9525">
            <a:noFill/>
            <a:miter lim="800000"/>
            <a:headEnd/>
            <a:tailEnd/>
          </a:ln>
        </p:spPr>
      </p:pic>
      <p:graphicFrame>
        <p:nvGraphicFramePr>
          <p:cNvPr id="528386" name="Object 2"/>
          <p:cNvGraphicFramePr>
            <a:graphicFrameLocks noChangeAspect="1"/>
          </p:cNvGraphicFramePr>
          <p:nvPr/>
        </p:nvGraphicFramePr>
        <p:xfrm>
          <a:off x="5441950" y="3692525"/>
          <a:ext cx="1339850" cy="498475"/>
        </p:xfrm>
        <a:graphic>
          <a:graphicData uri="http://schemas.openxmlformats.org/presentationml/2006/ole">
            <mc:AlternateContent xmlns:mc="http://schemas.openxmlformats.org/markup-compatibility/2006">
              <mc:Choice xmlns:v="urn:schemas-microsoft-com:vml" Requires="v">
                <p:oleObj spid="_x0000_s1322" name="Equation" r:id="rId5" imgW="546100" imgH="203200" progId="Equation.3">
                  <p:embed/>
                </p:oleObj>
              </mc:Choice>
              <mc:Fallback>
                <p:oleObj name="Equation" r:id="rId5" imgW="546100" imgH="203200" progId="Equation.3">
                  <p:embed/>
                  <p:pic>
                    <p:nvPicPr>
                      <p:cNvPr id="0" nam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41950" y="3692525"/>
                        <a:ext cx="1339850" cy="498475"/>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7" name="Object 3"/>
          <p:cNvGraphicFramePr>
            <a:graphicFrameLocks noChangeAspect="1"/>
          </p:cNvGraphicFramePr>
          <p:nvPr/>
        </p:nvGraphicFramePr>
        <p:xfrm>
          <a:off x="2971800" y="3733800"/>
          <a:ext cx="1219200" cy="477838"/>
        </p:xfrm>
        <a:graphic>
          <a:graphicData uri="http://schemas.openxmlformats.org/presentationml/2006/ole">
            <mc:AlternateContent xmlns:mc="http://schemas.openxmlformats.org/markup-compatibility/2006">
              <mc:Choice xmlns:v="urn:schemas-microsoft-com:vml" Requires="v">
                <p:oleObj spid="_x0000_s1323" name="Equation" r:id="rId7" imgW="520700" imgH="203200" progId="Equation.3">
                  <p:embed/>
                </p:oleObj>
              </mc:Choice>
              <mc:Fallback>
                <p:oleObj name="Equation" r:id="rId7" imgW="520700" imgH="203200" progId="Equation.3">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3733800"/>
                        <a:ext cx="1219200" cy="477838"/>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8" name="Object 4"/>
          <p:cNvGraphicFramePr>
            <a:graphicFrameLocks noChangeAspect="1"/>
          </p:cNvGraphicFramePr>
          <p:nvPr/>
        </p:nvGraphicFramePr>
        <p:xfrm>
          <a:off x="1447800" y="5149850"/>
          <a:ext cx="1676400" cy="412750"/>
        </p:xfrm>
        <a:graphic>
          <a:graphicData uri="http://schemas.openxmlformats.org/presentationml/2006/ole">
            <mc:AlternateContent xmlns:mc="http://schemas.openxmlformats.org/markup-compatibility/2006">
              <mc:Choice xmlns:v="urn:schemas-microsoft-com:vml" Requires="v">
                <p:oleObj spid="_x0000_s1324" name="Equation" r:id="rId9" imgW="825500" imgH="203200" progId="Equation.3">
                  <p:embed/>
                </p:oleObj>
              </mc:Choice>
              <mc:Fallback>
                <p:oleObj name="Equation" r:id="rId9" imgW="825500" imgH="203200" progId="Equation.3">
                  <p:embed/>
                  <p:pic>
                    <p:nvPicPr>
                      <p:cNvPr id="0" name=""/>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5149850"/>
                        <a:ext cx="1676400" cy="4127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28389" name="Object 5"/>
          <p:cNvGraphicFramePr>
            <a:graphicFrameLocks noChangeAspect="1"/>
          </p:cNvGraphicFramePr>
          <p:nvPr/>
        </p:nvGraphicFramePr>
        <p:xfrm>
          <a:off x="3581400" y="762000"/>
          <a:ext cx="3352800" cy="1657350"/>
        </p:xfrm>
        <a:graphic>
          <a:graphicData uri="http://schemas.openxmlformats.org/presentationml/2006/ole">
            <mc:AlternateContent xmlns:mc="http://schemas.openxmlformats.org/markup-compatibility/2006">
              <mc:Choice xmlns:v="urn:schemas-microsoft-com:vml" Requires="v">
                <p:oleObj spid="_x0000_s1325" name="Equation" r:id="rId11" imgW="1282700" imgH="635000" progId="Equation.3">
                  <p:embed/>
                </p:oleObj>
              </mc:Choice>
              <mc:Fallback>
                <p:oleObj name="Equation" r:id="rId11" imgW="1282700" imgH="635000" progId="Equation.3">
                  <p:embed/>
                  <p:pic>
                    <p:nvPicPr>
                      <p:cNvPr id="0" name=""/>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762000"/>
                        <a:ext cx="3352800" cy="16573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28393" name="Text Box 9"/>
          <p:cNvSpPr txBox="1">
            <a:spLocks/>
          </p:cNvSpPr>
          <p:nvPr/>
        </p:nvSpPr>
        <p:spPr bwMode="auto">
          <a:xfrm>
            <a:off x="5867400" y="6262688"/>
            <a:ext cx="2081213" cy="523875"/>
          </a:xfrm>
          <a:prstGeom prst="rect">
            <a:avLst/>
          </a:prstGeom>
          <a:noFill/>
          <a:ln w="12700">
            <a:noFill/>
            <a:miter lim="800000"/>
            <a:headEnd/>
            <a:tailEnd/>
          </a:ln>
        </p:spPr>
        <p:txBody>
          <a:bodyPr wrap="none" lIns="91421" tIns="45711" rIns="91421" bIns="45711">
            <a:prstTxWarp prst="textNoShape">
              <a:avLst/>
            </a:prstTxWarp>
            <a:spAutoFit/>
          </a:bodyPr>
          <a:lstStyle/>
          <a:p>
            <a:r>
              <a:rPr lang="en-US" sz="2800">
                <a:latin typeface="Times New Roman" pitchFamily="-105" charset="0"/>
              </a:rPr>
              <a:t>=Log[a</a:t>
            </a:r>
            <a:r>
              <a:rPr lang="en-US" sz="2800" baseline="-25000">
                <a:latin typeface="Times New Roman" pitchFamily="-105" charset="0"/>
              </a:rPr>
              <a:t>0</a:t>
            </a:r>
            <a:r>
              <a:rPr lang="en-US" sz="2800">
                <a:latin typeface="Times New Roman" pitchFamily="-105" charset="0"/>
              </a:rPr>
              <a:t>/a(t)]</a:t>
            </a:r>
          </a:p>
        </p:txBody>
      </p:sp>
      <p:sp>
        <p:nvSpPr>
          <p:cNvPr id="10" name="TextBox 9"/>
          <p:cNvSpPr txBox="1"/>
          <p:nvPr/>
        </p:nvSpPr>
        <p:spPr>
          <a:xfrm>
            <a:off x="304800" y="147637"/>
            <a:ext cx="8413142" cy="461647"/>
          </a:xfrm>
          <a:prstGeom prst="rect">
            <a:avLst/>
          </a:prstGeom>
          <a:noFill/>
        </p:spPr>
        <p:txBody>
          <a:bodyPr wrap="none" lIns="91421" tIns="45711" rIns="91421" bIns="45711">
            <a:spAutoFit/>
          </a:bodyPr>
          <a:lstStyle/>
          <a:p>
            <a:pPr>
              <a:defRPr/>
            </a:pPr>
            <a:r>
              <a:rPr lang="en-US" sz="2400" dirty="0">
                <a:latin typeface="Arial"/>
                <a:ea typeface="Arial" pitchFamily="-111" charset="0"/>
                <a:cs typeface="Arial"/>
                <a:sym typeface="Arial" pitchFamily="-111" charset="0"/>
              </a:rPr>
              <a:t>Equation of State parameter </a:t>
            </a:r>
            <a:r>
              <a:rPr lang="en-US" sz="2400" i="1" dirty="0" err="1">
                <a:latin typeface="Arial"/>
                <a:ea typeface="Arial" pitchFamily="-111" charset="0"/>
                <a:cs typeface="Arial"/>
                <a:sym typeface="Arial" pitchFamily="-111" charset="0"/>
              </a:rPr>
              <a:t>w</a:t>
            </a:r>
            <a:r>
              <a:rPr lang="en-US" sz="2400" dirty="0">
                <a:latin typeface="Arial"/>
                <a:ea typeface="Arial" pitchFamily="-111" charset="0"/>
                <a:cs typeface="Arial"/>
                <a:sym typeface="Arial" pitchFamily="-111" charset="0"/>
              </a:rPr>
              <a:t> determines Cosmic Evolution</a:t>
            </a:r>
          </a:p>
        </p:txBody>
      </p:sp>
      <p:sp>
        <p:nvSpPr>
          <p:cNvPr id="528395" name="TextBox 10"/>
          <p:cNvSpPr txBox="1">
            <a:spLocks noChangeArrowheads="1"/>
          </p:cNvSpPr>
          <p:nvPr/>
        </p:nvSpPr>
        <p:spPr bwMode="auto">
          <a:xfrm>
            <a:off x="3505200" y="2362200"/>
            <a:ext cx="3829050" cy="369888"/>
          </a:xfrm>
          <a:prstGeom prst="rect">
            <a:avLst/>
          </a:prstGeom>
          <a:noFill/>
          <a:ln w="9525">
            <a:noFill/>
            <a:miter lim="800000"/>
            <a:headEnd/>
            <a:tailEnd/>
          </a:ln>
        </p:spPr>
        <p:txBody>
          <a:bodyPr wrap="none">
            <a:prstTxWarp prst="textNoShape">
              <a:avLst/>
            </a:prstTxWarp>
            <a:spAutoFit/>
          </a:bodyPr>
          <a:lstStyle/>
          <a:p>
            <a:r>
              <a:rPr lang="en-US"/>
              <a:t>Conservation of Energy-Momentum</a:t>
            </a:r>
          </a:p>
        </p:txBody>
      </p:sp>
      <p:sp>
        <p:nvSpPr>
          <p:cNvPr id="12" name="TextBox 11"/>
          <p:cNvSpPr txBox="1"/>
          <p:nvPr/>
        </p:nvSpPr>
        <p:spPr>
          <a:xfrm>
            <a:off x="4800427" y="5486400"/>
            <a:ext cx="3095379" cy="369332"/>
          </a:xfrm>
          <a:prstGeom prst="rect">
            <a:avLst/>
          </a:prstGeom>
          <a:noFill/>
        </p:spPr>
        <p:txBody>
          <a:bodyPr wrap="none" rtlCol="0">
            <a:spAutoFit/>
          </a:bodyPr>
          <a:lstStyle/>
          <a:p>
            <a:r>
              <a:rPr lang="en-US" i="1" dirty="0" smtClean="0"/>
              <a:t>w</a:t>
            </a:r>
            <a:r>
              <a:rPr lang="en-US" dirty="0" smtClean="0"/>
              <a:t>=−1 cosmological constant</a:t>
            </a:r>
            <a:endParaRPr lang="en-US" dirty="0"/>
          </a:p>
        </p:txBody>
      </p:sp>
      <p:cxnSp>
        <p:nvCxnSpPr>
          <p:cNvPr id="14" name="Straight Arrow Connector 13"/>
          <p:cNvCxnSpPr/>
          <p:nvPr/>
        </p:nvCxnSpPr>
        <p:spPr bwMode="auto">
          <a:xfrm rot="16200000" flipV="1">
            <a:off x="4572001" y="5257801"/>
            <a:ext cx="381000" cy="228598"/>
          </a:xfrm>
          <a:prstGeom prst="straightConnector1">
            <a:avLst/>
          </a:prstGeom>
          <a:solidFill>
            <a:srgbClr val="BBE0E3"/>
          </a:solidFill>
          <a:ln w="12700" cap="flat" cmpd="sng" algn="ctr">
            <a:solidFill>
              <a:srgbClr val="0000FF"/>
            </a:solidFill>
            <a:prstDash val="solid"/>
            <a:round/>
            <a:headEnd type="none" w="med" len="med"/>
            <a:tailEnd type="arrow"/>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endParaRPr lang="en-US"/>
          </a:p>
          <a:p>
            <a:pPr>
              <a:defRPr/>
            </a:pPr>
            <a:fld id="{FD28F56C-71E4-A14A-ADDE-BBE1DA6CC73D}" type="slidenum">
              <a:rPr lang="en-US">
                <a:solidFill>
                  <a:srgbClr val="17E81D"/>
                </a:solidFill>
              </a:rPr>
              <a:pPr>
                <a:defRPr/>
              </a:pPr>
              <a:t>8</a:t>
            </a:fld>
            <a:endParaRPr lang="en-US">
              <a:solidFill>
                <a:srgbClr val="17E81D"/>
              </a:solidFill>
            </a:endParaRPr>
          </a:p>
        </p:txBody>
      </p:sp>
      <p:sp>
        <p:nvSpPr>
          <p:cNvPr id="567303" name="Rectangle 3"/>
          <p:cNvSpPr>
            <a:spLocks noGrp="1" noChangeArrowheads="1"/>
          </p:cNvSpPr>
          <p:nvPr>
            <p:ph type="title"/>
          </p:nvPr>
        </p:nvSpPr>
        <p:spPr>
          <a:xfrm>
            <a:off x="304800" y="152400"/>
            <a:ext cx="8458200" cy="1143000"/>
          </a:xfrm>
          <a:noFill/>
        </p:spPr>
        <p:txBody>
          <a:bodyPr/>
          <a:lstStyle/>
          <a:p>
            <a:pPr eaLnBrk="1" hangingPunct="1"/>
            <a:r>
              <a:rPr lang="en-US" dirty="0">
                <a:solidFill>
                  <a:schemeClr val="bg1"/>
                </a:solidFill>
                <a:latin typeface="Arial"/>
                <a:ea typeface="ＭＳ Ｐゴシック" pitchFamily="-105" charset="-128"/>
                <a:cs typeface="Arial"/>
              </a:rPr>
              <a:t>What can we probe?</a:t>
            </a:r>
          </a:p>
        </p:txBody>
      </p:sp>
      <p:sp>
        <p:nvSpPr>
          <p:cNvPr id="567304" name="Text Box 4"/>
          <p:cNvSpPr txBox="1">
            <a:spLocks noChangeArrowheads="1"/>
          </p:cNvSpPr>
          <p:nvPr/>
        </p:nvSpPr>
        <p:spPr bwMode="auto">
          <a:xfrm>
            <a:off x="7756525" y="269875"/>
            <a:ext cx="184150" cy="457200"/>
          </a:xfrm>
          <a:prstGeom prst="rect">
            <a:avLst/>
          </a:prstGeom>
          <a:noFill/>
          <a:ln w="50800">
            <a:noFill/>
            <a:miter lim="800000"/>
            <a:headEnd/>
            <a:tailEnd/>
          </a:ln>
        </p:spPr>
        <p:txBody>
          <a:bodyPr wrap="none" lIns="91420" tIns="45711" rIns="91420" bIns="45711">
            <a:prstTxWarp prst="textNoShape">
              <a:avLst/>
            </a:prstTxWarp>
            <a:spAutoFit/>
          </a:bodyPr>
          <a:lstStyle/>
          <a:p>
            <a:endParaRPr lang="en-US" sz="2400">
              <a:solidFill>
                <a:schemeClr val="bg1"/>
              </a:solidFill>
              <a:latin typeface="Times New Roman" pitchFamily="-105" charset="0"/>
            </a:endParaRPr>
          </a:p>
        </p:txBody>
      </p:sp>
      <p:graphicFrame>
        <p:nvGraphicFramePr>
          <p:cNvPr id="567298" name="Object 2"/>
          <p:cNvGraphicFramePr>
            <a:graphicFrameLocks noChangeAspect="1"/>
          </p:cNvGraphicFramePr>
          <p:nvPr/>
        </p:nvGraphicFramePr>
        <p:xfrm>
          <a:off x="457200" y="1905000"/>
          <a:ext cx="8070850" cy="739775"/>
        </p:xfrm>
        <a:graphic>
          <a:graphicData uri="http://schemas.openxmlformats.org/presentationml/2006/ole">
            <mc:AlternateContent xmlns:mc="http://schemas.openxmlformats.org/markup-compatibility/2006">
              <mc:Choice xmlns:v="urn:schemas-microsoft-com:vml" Requires="v">
                <p:oleObj spid="_x0000_s1824351" name="Equation" r:id="rId4" imgW="4711700" imgH="431800" progId="Equation.3">
                  <p:embed/>
                </p:oleObj>
              </mc:Choice>
              <mc:Fallback>
                <p:oleObj name="Equation" r:id="rId4" imgW="4711700" imgH="431800" progId="Equation.3">
                  <p:embed/>
                  <p:pic>
                    <p:nvPicPr>
                      <p:cNvPr id="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905000"/>
                        <a:ext cx="8070850" cy="739775"/>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67299" name="Object 3"/>
          <p:cNvGraphicFramePr>
            <a:graphicFrameLocks noChangeAspect="1"/>
          </p:cNvGraphicFramePr>
          <p:nvPr/>
        </p:nvGraphicFramePr>
        <p:xfrm>
          <a:off x="6094413" y="2895600"/>
          <a:ext cx="2655887" cy="715963"/>
        </p:xfrm>
        <a:graphic>
          <a:graphicData uri="http://schemas.openxmlformats.org/presentationml/2006/ole">
            <mc:AlternateContent xmlns:mc="http://schemas.openxmlformats.org/markup-compatibility/2006">
              <mc:Choice xmlns:v="urn:schemas-microsoft-com:vml" Requires="v">
                <p:oleObj spid="_x0000_s1824352" name="Equation" r:id="rId6" imgW="1460500" imgH="393700" progId="Equation.3">
                  <p:embed/>
                </p:oleObj>
              </mc:Choice>
              <mc:Fallback>
                <p:oleObj name="Equation" r:id="rId6" imgW="1460500" imgH="393700" progId="Equation.3">
                  <p:embed/>
                  <p:pic>
                    <p:nvPicPr>
                      <p:cNvPr id="0"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4413" y="2895600"/>
                        <a:ext cx="2655887" cy="715963"/>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26760" name="Oval 8"/>
          <p:cNvSpPr>
            <a:spLocks/>
          </p:cNvSpPr>
          <p:nvPr/>
        </p:nvSpPr>
        <p:spPr bwMode="auto">
          <a:xfrm>
            <a:off x="1295400" y="1981200"/>
            <a:ext cx="533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226761" name="Oval 9"/>
          <p:cNvSpPr>
            <a:spLocks/>
          </p:cNvSpPr>
          <p:nvPr/>
        </p:nvSpPr>
        <p:spPr bwMode="auto">
          <a:xfrm>
            <a:off x="2667000" y="1981200"/>
            <a:ext cx="533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226762" name="Oval 10"/>
          <p:cNvSpPr>
            <a:spLocks/>
          </p:cNvSpPr>
          <p:nvPr/>
        </p:nvSpPr>
        <p:spPr bwMode="auto">
          <a:xfrm>
            <a:off x="4343400" y="2057400"/>
            <a:ext cx="6858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sp>
        <p:nvSpPr>
          <p:cNvPr id="13" name="Oval 10"/>
          <p:cNvSpPr>
            <a:spLocks/>
          </p:cNvSpPr>
          <p:nvPr/>
        </p:nvSpPr>
        <p:spPr bwMode="auto">
          <a:xfrm>
            <a:off x="6781800" y="2971800"/>
            <a:ext cx="1676400" cy="533400"/>
          </a:xfrm>
          <a:prstGeom prst="ellipse">
            <a:avLst/>
          </a:prstGeom>
          <a:noFill/>
          <a:ln w="25400">
            <a:solidFill>
              <a:srgbClr val="18FF04"/>
            </a:solidFill>
            <a:round/>
            <a:headEnd/>
            <a:tailEnd/>
          </a:ln>
        </p:spPr>
        <p:txBody>
          <a:bodyPr wrap="none" lIns="91420" tIns="45711" rIns="91420" bIns="45711" anchor="ctr">
            <a:prstTxWarp prst="textNoShape">
              <a:avLst/>
            </a:prstTxWarp>
          </a:bodyPr>
          <a:lstStyle/>
          <a:p>
            <a:endParaRPr lang="en-US"/>
          </a:p>
        </p:txBody>
      </p:sp>
      <p:pic>
        <p:nvPicPr>
          <p:cNvPr id="12" name="Picture 11" descr="dist.pdf"/>
          <p:cNvPicPr>
            <a:picLocks noChangeAspect="1"/>
          </p:cNvPicPr>
          <p:nvPr/>
        </p:nvPicPr>
        <p:blipFill>
          <a:blip r:embed="rId8"/>
          <a:stretch>
            <a:fillRect/>
          </a:stretch>
        </p:blipFill>
        <p:spPr>
          <a:xfrm>
            <a:off x="0" y="1905000"/>
            <a:ext cx="4572000" cy="3532909"/>
          </a:xfrm>
          <a:prstGeom prst="rect">
            <a:avLst/>
          </a:prstGeom>
        </p:spPr>
      </p:pic>
      <p:pic>
        <p:nvPicPr>
          <p:cNvPr id="14" name="Picture 13" descr="growth.fix_today.z10.pdf"/>
          <p:cNvPicPr>
            <a:picLocks noChangeAspect="1"/>
          </p:cNvPicPr>
          <p:nvPr/>
        </p:nvPicPr>
        <p:blipFill>
          <a:blip r:embed="rId9" cstate="print">
            <a:extLst>
              <a:ext uri="{28A0092B-C50C-407E-A947-70E740481C1C}">
                <a14:useLocalDpi xmlns:a14="http://schemas.microsoft.com/office/drawing/2010/main"/>
              </a:ext>
            </a:extLst>
          </a:blip>
          <a:srcRect t="40000" b="1364"/>
          <a:stretch>
            <a:fillRect/>
          </a:stretch>
        </p:blipFill>
        <p:spPr>
          <a:xfrm>
            <a:off x="4572000" y="1905000"/>
            <a:ext cx="4651664" cy="3529766"/>
          </a:xfrm>
          <a:prstGeom prst="rect">
            <a:avLst/>
          </a:prstGeom>
          <a:solidFill>
            <a:schemeClr val="bg1"/>
          </a:solidFill>
        </p:spPr>
      </p:pic>
      <p:sp>
        <p:nvSpPr>
          <p:cNvPr id="15" name="TextBox 14"/>
          <p:cNvSpPr txBox="1"/>
          <p:nvPr/>
        </p:nvSpPr>
        <p:spPr>
          <a:xfrm>
            <a:off x="1828799" y="3953470"/>
            <a:ext cx="2590801" cy="923330"/>
          </a:xfrm>
          <a:prstGeom prst="rect">
            <a:avLst/>
          </a:prstGeom>
          <a:noFill/>
        </p:spPr>
        <p:txBody>
          <a:bodyPr wrap="square" rtlCol="0">
            <a:spAutoFit/>
          </a:bodyPr>
          <a:lstStyle/>
          <a:p>
            <a:r>
              <a:rPr lang="en-US" u="sng" dirty="0" smtClean="0"/>
              <a:t>Geometry</a:t>
            </a:r>
            <a:r>
              <a:rPr lang="en-US" dirty="0" smtClean="0"/>
              <a:t>: Distances</a:t>
            </a:r>
            <a:r>
              <a:rPr lang="en-US" dirty="0" smtClean="0"/>
              <a:t>, Expansion rate vs. Redshift</a:t>
            </a:r>
            <a:endParaRPr lang="en-US" dirty="0"/>
          </a:p>
        </p:txBody>
      </p:sp>
      <p:sp>
        <p:nvSpPr>
          <p:cNvPr id="16" name="TextBox 15"/>
          <p:cNvSpPr txBox="1"/>
          <p:nvPr/>
        </p:nvSpPr>
        <p:spPr>
          <a:xfrm>
            <a:off x="6781800" y="3877270"/>
            <a:ext cx="1557600" cy="923330"/>
          </a:xfrm>
          <a:prstGeom prst="rect">
            <a:avLst/>
          </a:prstGeom>
          <a:noFill/>
        </p:spPr>
        <p:txBody>
          <a:bodyPr wrap="none" rtlCol="0">
            <a:spAutoFit/>
          </a:bodyPr>
          <a:lstStyle/>
          <a:p>
            <a:r>
              <a:rPr lang="en-US" dirty="0" smtClean="0"/>
              <a:t>Growth of </a:t>
            </a:r>
          </a:p>
          <a:p>
            <a:r>
              <a:rPr lang="en-US" dirty="0" smtClean="0"/>
              <a:t>Density</a:t>
            </a:r>
          </a:p>
          <a:p>
            <a:r>
              <a:rPr lang="en-US" dirty="0" smtClean="0"/>
              <a:t>Perturbations</a:t>
            </a:r>
          </a:p>
        </p:txBody>
      </p:sp>
      <p:graphicFrame>
        <p:nvGraphicFramePr>
          <p:cNvPr id="17" name="Object 16"/>
          <p:cNvGraphicFramePr>
            <a:graphicFrameLocks noChangeAspect="1"/>
          </p:cNvGraphicFramePr>
          <p:nvPr>
            <p:extLst>
              <p:ext uri="{D42A27DB-BD31-4B8C-83A1-F6EECF244321}">
                <p14:modId xmlns:p14="http://schemas.microsoft.com/office/powerpoint/2010/main" val="1823588877"/>
              </p:ext>
            </p:extLst>
          </p:nvPr>
        </p:nvGraphicFramePr>
        <p:xfrm>
          <a:off x="2438399" y="3637052"/>
          <a:ext cx="1524001" cy="325348"/>
        </p:xfrm>
        <a:graphic>
          <a:graphicData uri="http://schemas.openxmlformats.org/presentationml/2006/ole">
            <mc:AlternateContent xmlns:mc="http://schemas.openxmlformats.org/markup-compatibility/2006">
              <mc:Choice xmlns:v="urn:schemas-microsoft-com:vml" Requires="v">
                <p:oleObj spid="_x0000_s1824353" name="Equation" r:id="rId10" imgW="1130300" imgH="241300" progId="Equation.3">
                  <p:embed/>
                </p:oleObj>
              </mc:Choice>
              <mc:Fallback>
                <p:oleObj name="Equation" r:id="rId10" imgW="1130300" imgH="24130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399" y="3637052"/>
                        <a:ext cx="1524001" cy="325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762000" y="5715000"/>
            <a:ext cx="7787784" cy="523220"/>
          </a:xfrm>
          <a:prstGeom prst="rect">
            <a:avLst/>
          </a:prstGeom>
          <a:noFill/>
        </p:spPr>
        <p:txBody>
          <a:bodyPr wrap="none" rtlCol="0">
            <a:spAutoFit/>
          </a:bodyPr>
          <a:lstStyle/>
          <a:p>
            <a:r>
              <a:rPr lang="en-US" sz="2800" dirty="0" smtClean="0">
                <a:solidFill>
                  <a:schemeClr val="bg1"/>
                </a:solidFill>
              </a:rPr>
              <a:t>Expansion History                Growth of Structure</a:t>
            </a:r>
            <a:endParaRPr lang="en-US" sz="28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676400" y="4419600"/>
            <a:ext cx="5562600" cy="990600"/>
          </a:xfrm>
          <a:prstGeom prst="rect">
            <a:avLst/>
          </a:prstGeom>
          <a:solidFill>
            <a:schemeClr val="bg1"/>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15" name="Rectangle 14"/>
          <p:cNvSpPr/>
          <p:nvPr/>
        </p:nvSpPr>
        <p:spPr bwMode="auto">
          <a:xfrm>
            <a:off x="7315200" y="2286000"/>
            <a:ext cx="838200" cy="533400"/>
          </a:xfrm>
          <a:prstGeom prst="rect">
            <a:avLst/>
          </a:prstGeom>
          <a:solidFill>
            <a:srgbClr val="BBE0E3"/>
          </a:solidFill>
          <a:ln w="127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noFill/>
              <a:effectLst/>
              <a:latin typeface="Arial" pitchFamily="30" charset="0"/>
              <a:ea typeface="Arial" pitchFamily="30" charset="0"/>
              <a:cs typeface="Arial" pitchFamily="30" charset="0"/>
              <a:sym typeface="Arial" pitchFamily="30" charset="0"/>
            </a:endParaRPr>
          </a:p>
        </p:txBody>
      </p:sp>
      <p:sp>
        <p:nvSpPr>
          <p:cNvPr id="2" name="Title 1"/>
          <p:cNvSpPr>
            <a:spLocks noGrp="1"/>
          </p:cNvSpPr>
          <p:nvPr>
            <p:ph type="ctrTitle"/>
          </p:nvPr>
        </p:nvSpPr>
        <p:spPr>
          <a:xfrm>
            <a:off x="685800" y="-228600"/>
            <a:ext cx="7772400" cy="1143000"/>
          </a:xfrm>
        </p:spPr>
        <p:txBody>
          <a:bodyPr/>
          <a:lstStyle/>
          <a:p>
            <a:r>
              <a:rPr lang="en-US" dirty="0" smtClean="0"/>
              <a:t>Testing General Relativity</a:t>
            </a:r>
            <a:endParaRPr lang="en-US" dirty="0"/>
          </a:p>
        </p:txBody>
      </p:sp>
      <p:sp>
        <p:nvSpPr>
          <p:cNvPr id="3" name="Text Placeholder 2"/>
          <p:cNvSpPr>
            <a:spLocks noGrp="1"/>
          </p:cNvSpPr>
          <p:nvPr>
            <p:ph type="body" sz="quarter" idx="10"/>
          </p:nvPr>
        </p:nvSpPr>
        <p:spPr>
          <a:xfrm>
            <a:off x="457200" y="762000"/>
            <a:ext cx="8763000" cy="762000"/>
          </a:xfrm>
        </p:spPr>
        <p:txBody>
          <a:bodyPr/>
          <a:lstStyle/>
          <a:p>
            <a:pPr marL="0" indent="0">
              <a:buNone/>
            </a:pPr>
            <a:endParaRPr lang="en-US" sz="2000" dirty="0" smtClean="0"/>
          </a:p>
          <a:p>
            <a:pPr marL="0" indent="0">
              <a:buNone/>
            </a:pPr>
            <a:endParaRPr lang="en-US" sz="2000" dirty="0" smtClean="0"/>
          </a:p>
          <a:p>
            <a:r>
              <a:rPr lang="en-US" sz="2400" dirty="0" smtClean="0"/>
              <a:t>Fourier space Poisson </a:t>
            </a:r>
            <a:r>
              <a:rPr lang="en-US" sz="2400" dirty="0" smtClean="0"/>
              <a:t>equation for </a:t>
            </a:r>
            <a:r>
              <a:rPr lang="en-US" sz="2400" dirty="0" smtClean="0"/>
              <a:t>Modified </a:t>
            </a:r>
            <a:r>
              <a:rPr lang="en-US" sz="2400" dirty="0" smtClean="0"/>
              <a:t>Gravity:</a:t>
            </a:r>
          </a:p>
          <a:p>
            <a:endParaRPr lang="en-US" sz="2400" dirty="0" smtClean="0"/>
          </a:p>
          <a:p>
            <a:pPr marL="0" indent="0">
              <a:buNone/>
            </a:pPr>
            <a:r>
              <a:rPr lang="en-US" sz="2400" dirty="0" smtClean="0"/>
              <a:t>                                                                       GR: </a:t>
            </a:r>
            <a:endParaRPr lang="en-US" sz="2400" dirty="0" smtClean="0"/>
          </a:p>
          <a:p>
            <a:r>
              <a:rPr lang="en-US" sz="2400" dirty="0" smtClean="0"/>
              <a:t>Growth of Perturbations:</a:t>
            </a:r>
          </a:p>
          <a:p>
            <a:pPr marL="0" indent="0">
              <a:buNone/>
            </a:pPr>
            <a:endParaRPr lang="en-US" sz="2400" dirty="0" smtClean="0"/>
          </a:p>
          <a:p>
            <a:pPr>
              <a:buNone/>
            </a:pPr>
            <a:endParaRPr lang="en-US" sz="2400" dirty="0" smtClean="0"/>
          </a:p>
          <a:p>
            <a:pPr marL="0" indent="0">
              <a:buNone/>
            </a:pPr>
            <a:r>
              <a:rPr lang="en-US" sz="2400" dirty="0" smtClean="0"/>
              <a:t> </a:t>
            </a:r>
            <a:endParaRPr lang="en-US" sz="2400" baseline="30000" dirty="0" smtClean="0"/>
          </a:p>
          <a:p>
            <a:endParaRPr lang="en-US" sz="2400" dirty="0" smtClean="0">
              <a:solidFill>
                <a:srgbClr val="FFFF00"/>
              </a:solidFill>
            </a:endParaRPr>
          </a:p>
          <a:p>
            <a:endParaRPr lang="en-US" sz="2400" dirty="0">
              <a:solidFill>
                <a:srgbClr val="FFFF00"/>
              </a:solidFill>
            </a:endParaRPr>
          </a:p>
          <a:p>
            <a:r>
              <a:rPr lang="en-US" sz="2400" dirty="0" smtClean="0">
                <a:solidFill>
                  <a:srgbClr val="FFFF00"/>
                </a:solidFill>
              </a:rPr>
              <a:t>Need </a:t>
            </a:r>
            <a:r>
              <a:rPr lang="en-US" sz="2400" dirty="0" smtClean="0">
                <a:solidFill>
                  <a:srgbClr val="FFFF00"/>
                </a:solidFill>
              </a:rPr>
              <a:t>to probe </a:t>
            </a:r>
            <a:r>
              <a:rPr lang="en-US" sz="2400" dirty="0" smtClean="0">
                <a:solidFill>
                  <a:srgbClr val="FFFF00"/>
                </a:solidFill>
              </a:rPr>
              <a:t>both growth </a:t>
            </a:r>
            <a:r>
              <a:rPr lang="en-US" sz="2400" i="1" dirty="0" err="1" smtClean="0">
                <a:solidFill>
                  <a:srgbClr val="FFFF00"/>
                </a:solidFill>
              </a:rPr>
              <a:t>δ</a:t>
            </a:r>
            <a:r>
              <a:rPr lang="en-US" sz="2400" i="1" dirty="0" smtClean="0">
                <a:solidFill>
                  <a:srgbClr val="FFFF00"/>
                </a:solidFill>
              </a:rPr>
              <a:t>(a) </a:t>
            </a:r>
            <a:r>
              <a:rPr lang="en-US" sz="2400" dirty="0" smtClean="0">
                <a:solidFill>
                  <a:srgbClr val="FFFF00"/>
                </a:solidFill>
              </a:rPr>
              <a:t>and </a:t>
            </a:r>
            <a:r>
              <a:rPr lang="en-US" sz="2400" dirty="0" smtClean="0">
                <a:solidFill>
                  <a:srgbClr val="FFFF00"/>
                </a:solidFill>
              </a:rPr>
              <a:t>expansion history </a:t>
            </a:r>
            <a:r>
              <a:rPr lang="en-US" sz="2400" i="1" dirty="0" smtClean="0">
                <a:solidFill>
                  <a:srgbClr val="FFFF00"/>
                </a:solidFill>
              </a:rPr>
              <a:t>H</a:t>
            </a:r>
            <a:r>
              <a:rPr lang="en-US" sz="2400" i="1" dirty="0" smtClean="0">
                <a:solidFill>
                  <a:srgbClr val="FFFF00"/>
                </a:solidFill>
              </a:rPr>
              <a:t>(a</a:t>
            </a:r>
            <a:r>
              <a:rPr lang="en-US" sz="2400" i="1" dirty="0" smtClean="0">
                <a:solidFill>
                  <a:srgbClr val="FFFF00"/>
                </a:solidFill>
              </a:rPr>
              <a:t>)</a:t>
            </a:r>
            <a:r>
              <a:rPr lang="en-US" sz="2400" dirty="0">
                <a:solidFill>
                  <a:srgbClr val="FFFF00"/>
                </a:solidFill>
              </a:rPr>
              <a:t> </a:t>
            </a:r>
            <a:r>
              <a:rPr lang="en-US" sz="2400" dirty="0" smtClean="0">
                <a:solidFill>
                  <a:srgbClr val="FFFF00"/>
                </a:solidFill>
              </a:rPr>
              <a:t>to (possibly) disentangle Dark Energy from Modified Gravity</a:t>
            </a:r>
            <a:r>
              <a:rPr lang="en-US" sz="2400" dirty="0" smtClean="0"/>
              <a:t> </a:t>
            </a:r>
            <a:endParaRPr lang="en-US" sz="2400" dirty="0" smtClean="0"/>
          </a:p>
          <a:p>
            <a:endParaRPr lang="en-US" sz="2400" dirty="0" smtClean="0"/>
          </a:p>
          <a:p>
            <a:endParaRPr lang="en-US" dirty="0"/>
          </a:p>
        </p:txBody>
      </p:sp>
      <p:pic>
        <p:nvPicPr>
          <p:cNvPr id="5" name="Picture 4" descr="Snapshot 2011-08-05 02-30-43.tiff"/>
          <p:cNvPicPr>
            <a:picLocks noChangeAspect="1"/>
          </p:cNvPicPr>
          <p:nvPr/>
        </p:nvPicPr>
        <p:blipFill>
          <a:blip r:embed="rId3"/>
          <a:stretch>
            <a:fillRect/>
          </a:stretch>
        </p:blipFill>
        <p:spPr>
          <a:xfrm>
            <a:off x="2520352" y="2133600"/>
            <a:ext cx="3804248" cy="685800"/>
          </a:xfrm>
          <a:prstGeom prst="rect">
            <a:avLst/>
          </a:prstGeom>
        </p:spPr>
      </p:pic>
      <p:pic>
        <p:nvPicPr>
          <p:cNvPr id="8" name="Picture 7" descr="Snapshot 2011-08-05 02-35-55.tiff"/>
          <p:cNvPicPr>
            <a:picLocks noChangeAspect="1"/>
          </p:cNvPicPr>
          <p:nvPr/>
        </p:nvPicPr>
        <p:blipFill>
          <a:blip r:embed="rId4"/>
          <a:stretch>
            <a:fillRect/>
          </a:stretch>
        </p:blipFill>
        <p:spPr>
          <a:xfrm>
            <a:off x="2743200" y="3408528"/>
            <a:ext cx="3505200" cy="706272"/>
          </a:xfrm>
          <a:prstGeom prst="rect">
            <a:avLst/>
          </a:prstGeom>
        </p:spPr>
      </p:pic>
      <p:cxnSp>
        <p:nvCxnSpPr>
          <p:cNvPr id="14" name="Straight Connector 13"/>
          <p:cNvCxnSpPr/>
          <p:nvPr/>
        </p:nvCxnSpPr>
        <p:spPr bwMode="auto">
          <a:xfrm>
            <a:off x="4343400" y="2667000"/>
            <a:ext cx="685800" cy="1588"/>
          </a:xfrm>
          <a:prstGeom prst="line">
            <a:avLst/>
          </a:prstGeom>
          <a:solidFill>
            <a:srgbClr val="BBE0E3"/>
          </a:solidFill>
          <a:ln w="12700" cap="flat" cmpd="sng" algn="ctr">
            <a:solidFill>
              <a:srgbClr val="FF0000"/>
            </a:solidFill>
            <a:prstDash val="solid"/>
            <a:round/>
            <a:headEnd type="none" w="med" len="med"/>
            <a:tailEnd type="none" w="med" len="med"/>
          </a:ln>
          <a:effectLst/>
        </p:spPr>
      </p:cxnSp>
      <p:graphicFrame>
        <p:nvGraphicFramePr>
          <p:cNvPr id="9" name="Object 8"/>
          <p:cNvGraphicFramePr>
            <a:graphicFrameLocks noChangeAspect="1"/>
          </p:cNvGraphicFramePr>
          <p:nvPr>
            <p:extLst>
              <p:ext uri="{D42A27DB-BD31-4B8C-83A1-F6EECF244321}">
                <p14:modId xmlns:p14="http://schemas.microsoft.com/office/powerpoint/2010/main" val="3938828259"/>
              </p:ext>
            </p:extLst>
          </p:nvPr>
        </p:nvGraphicFramePr>
        <p:xfrm>
          <a:off x="1846263" y="4495800"/>
          <a:ext cx="5332412" cy="889000"/>
        </p:xfrm>
        <a:graphic>
          <a:graphicData uri="http://schemas.openxmlformats.org/presentationml/2006/ole">
            <mc:AlternateContent xmlns:mc="http://schemas.openxmlformats.org/markup-compatibility/2006">
              <mc:Choice xmlns:v="urn:schemas-microsoft-com:vml" Requires="v">
                <p:oleObj spid="_x0000_s1837083" name="Equation" r:id="rId5" imgW="2743200" imgH="457200" progId="Equation.3">
                  <p:embed/>
                </p:oleObj>
              </mc:Choice>
              <mc:Fallback>
                <p:oleObj name="Equation" r:id="rId5" imgW="2743200" imgH="457200" progId="Equation.3">
                  <p:embed/>
                  <p:pic>
                    <p:nvPicPr>
                      <p:cNvPr id="0" name=""/>
                      <p:cNvPicPr/>
                      <p:nvPr/>
                    </p:nvPicPr>
                    <p:blipFill>
                      <a:blip r:embed="rId6"/>
                      <a:stretch>
                        <a:fillRect/>
                      </a:stretch>
                    </p:blipFill>
                    <p:spPr>
                      <a:xfrm>
                        <a:off x="1846263" y="4495800"/>
                        <a:ext cx="5332412" cy="889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391334662"/>
              </p:ext>
            </p:extLst>
          </p:nvPr>
        </p:nvGraphicFramePr>
        <p:xfrm>
          <a:off x="7391400" y="2286000"/>
          <a:ext cx="736600" cy="465221"/>
        </p:xfrm>
        <a:graphic>
          <a:graphicData uri="http://schemas.openxmlformats.org/presentationml/2006/ole">
            <mc:AlternateContent xmlns:mc="http://schemas.openxmlformats.org/markup-compatibility/2006">
              <mc:Choice xmlns:v="urn:schemas-microsoft-com:vml" Requires="v">
                <p:oleObj spid="_x0000_s1837084" name="Equation" r:id="rId7" imgW="342900" imgH="203200" progId="Equation.3">
                  <p:embed/>
                </p:oleObj>
              </mc:Choice>
              <mc:Fallback>
                <p:oleObj name="Equation" r:id="rId7" imgW="342900" imgH="203200" progId="Equation.3">
                  <p:embed/>
                  <p:pic>
                    <p:nvPicPr>
                      <p:cNvPr id="0" name=""/>
                      <p:cNvPicPr/>
                      <p:nvPr/>
                    </p:nvPicPr>
                    <p:blipFill>
                      <a:blip r:embed="rId8"/>
                      <a:stretch>
                        <a:fillRect/>
                      </a:stretch>
                    </p:blipFill>
                    <p:spPr>
                      <a:xfrm>
                        <a:off x="7391400" y="2286000"/>
                        <a:ext cx="736600" cy="465221"/>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theme/_rels/theme28.xml.rels><?xml version="1.0" encoding="UTF-8" standalone="yes"?>
<Relationships xmlns="http://schemas.openxmlformats.org/package/2006/relationships"><Relationship Id="rId1" Type="http://schemas.openxmlformats.org/officeDocument/2006/relationships/image" Target="../media/image5.jpeg"/></Relationships>
</file>

<file path=ppt/theme/_rels/theme45.xml.rels><?xml version="1.0" encoding="UTF-8" standalone="yes"?>
<Relationships xmlns="http://schemas.openxmlformats.org/package/2006/relationships"><Relationship Id="rId1" Type="http://schemas.openxmlformats.org/officeDocument/2006/relationships/image" Target="../media/image7.jpeg"/></Relationships>
</file>

<file path=ppt/theme/_rels/theme46.xml.rels><?xml version="1.0" encoding="UTF-8" standalone="yes"?>
<Relationships xmlns="http://schemas.openxmlformats.org/package/2006/relationships"><Relationship Id="rId1" Type="http://schemas.openxmlformats.org/officeDocument/2006/relationships/image" Target="../media/image7.jpeg"/></Relationships>
</file>

<file path=ppt/theme/_rels/theme47.xml.rels><?xml version="1.0" encoding="UTF-8" standalone="yes"?>
<Relationships xmlns="http://schemas.openxmlformats.org/package/2006/relationships"><Relationship Id="rId1" Type="http://schemas.openxmlformats.org/officeDocument/2006/relationships/image" Target="../media/image7.jpeg"/></Relationships>
</file>

<file path=ppt/theme/_rels/theme4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1_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Exhibit">
  <a:themeElements>
    <a:clrScheme name="Exhibit">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Exhibit">
      <a:majorFont>
        <a:latin typeface="Corbel"/>
        <a:ea typeface=""/>
        <a:cs typeface=""/>
        <a:font script="Jpan" typeface="ＭＳ Ｐゴシック"/>
      </a:majorFont>
      <a:minorFont>
        <a:latin typeface="Corbel"/>
        <a:ea typeface=""/>
        <a:cs typeface=""/>
        <a:font script="Jpan" typeface="ＭＳ Ｐゴシック"/>
      </a:minorFont>
    </a:fontScheme>
    <a:fmtScheme name="Exhibit">
      <a:fillStyleLst>
        <a:solidFill>
          <a:schemeClr val="phClr"/>
        </a:solidFill>
        <a:gradFill rotWithShape="1">
          <a:gsLst>
            <a:gs pos="0">
              <a:schemeClr val="phClr">
                <a:tint val="100000"/>
                <a:shade val="50000"/>
                <a:satMod val="110000"/>
                <a:lumMod val="70000"/>
              </a:schemeClr>
            </a:gs>
            <a:gs pos="50000">
              <a:schemeClr val="phClr">
                <a:tint val="80000"/>
                <a:satMod val="135000"/>
              </a:schemeClr>
            </a:gs>
            <a:gs pos="100000">
              <a:schemeClr val="phClr">
                <a:tint val="30000"/>
                <a:satMod val="150000"/>
              </a:schemeClr>
            </a:gs>
          </a:gsLst>
          <a:lin ang="16200000" scaled="1"/>
        </a:gradFill>
        <a:gradFill rotWithShape="1">
          <a:gsLst>
            <a:gs pos="0">
              <a:schemeClr val="phClr">
                <a:shade val="50000"/>
                <a:satMod val="110000"/>
                <a:lumMod val="70000"/>
              </a:schemeClr>
            </a:gs>
            <a:gs pos="65000">
              <a:schemeClr val="phClr">
                <a:shade val="90000"/>
                <a:satMod val="200000"/>
                <a:lumMod val="110000"/>
              </a:schemeClr>
            </a:gs>
            <a:gs pos="100000">
              <a:schemeClr val="phClr">
                <a:tint val="90000"/>
                <a:shade val="100000"/>
                <a:satMod val="250000"/>
                <a:lumMod val="150000"/>
              </a:schemeClr>
            </a:gs>
          </a:gsLst>
          <a:lin ang="16200000" scaled="1"/>
        </a:gradFill>
      </a:fillStyleLst>
      <a:lnStyleLst>
        <a:ln w="31750" cap="flat" cmpd="sng" algn="ctr">
          <a:solidFill>
            <a:schemeClr val="phClr">
              <a:satMod val="105000"/>
            </a:schemeClr>
          </a:solidFill>
          <a:prstDash val="solid"/>
        </a:ln>
        <a:ln w="50800" cap="flat" cmpd="sng" algn="ctr">
          <a:solidFill>
            <a:schemeClr val="phClr">
              <a:alpha val="95000"/>
            </a:schemeClr>
          </a:solidFill>
          <a:prstDash val="solid"/>
        </a:ln>
        <a:ln w="50800" cap="flat" cmpd="sng" algn="ctr">
          <a:solidFill>
            <a:schemeClr val="phClr">
              <a:alpha val="90000"/>
            </a:schemeClr>
          </a:solidFill>
          <a:prstDash val="solid"/>
        </a:ln>
      </a:lnStyleLst>
      <a:effectStyleLst>
        <a:effectStyle>
          <a:effectLst/>
        </a:effectStyle>
        <a:effectStyle>
          <a:effectLst>
            <a:reflection blurRad="12700" stA="25000" endPos="15000" dist="50800" dir="5400000" sy="-100000" rotWithShape="0"/>
          </a:effectLst>
        </a:effectStyle>
        <a:effectStyle>
          <a:effectLst>
            <a:innerShdw blurRad="76200" dist="25400" dir="5400000">
              <a:srgbClr val="FFFFFF">
                <a:alpha val="50000"/>
              </a:srgbClr>
            </a:innerShdw>
            <a:outerShdw blurRad="254000" dist="254000" dir="5400000" sx="90000" sy="-30000" rotWithShape="0">
              <a:srgbClr val="000000">
                <a:alpha val="25000"/>
              </a:srgbClr>
            </a:outerShdw>
          </a:effectLst>
          <a:scene3d>
            <a:camera prst="orthographicFront">
              <a:rot lat="0" lon="0" rev="0"/>
            </a:camera>
            <a:lightRig rig="twoPt" dir="t">
              <a:rot lat="0" lon="0" rev="54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70000"/>
                <a:satMod val="120000"/>
                <a:lumMod val="30000"/>
              </a:schemeClr>
              <a:schemeClr val="phClr">
                <a:tint val="70000"/>
                <a:satMod val="500000"/>
                <a:lumMod val="5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1000"/>
          </a:lnSpc>
          <a:spcBef>
            <a:spcPts val="112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fr-FR"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1000"/>
          </a:lnSpc>
          <a:spcBef>
            <a:spcPts val="112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fr-FR"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_Default Design">
  <a:themeElements>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1000"/>
          </a:lnSpc>
          <a:spcBef>
            <a:spcPts val="112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fr-FR"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1000"/>
          </a:lnSpc>
          <a:spcBef>
            <a:spcPts val="1125"/>
          </a:spcBef>
          <a:spcAft>
            <a:spcPct val="0"/>
          </a:spcAft>
          <a:buClr>
            <a:srgbClr val="FFFFFF"/>
          </a:buClr>
          <a:buSzPct val="100000"/>
          <a:buFont typeface="Tahoma"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fr-FR"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DES red lineless">
  <a:themeElements>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DES red lineless">
      <a:majorFont>
        <a:latin typeface="Times New Roman"/>
        <a:ea typeface="Gill Sans"/>
        <a:cs typeface="Gill Sans"/>
      </a:majorFont>
      <a:minorFont>
        <a:latin typeface="Times New Roman"/>
        <a:ea typeface="Gill Sans"/>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6.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7.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8.xml><?xml version="1.0" encoding="utf-8"?>
<a:theme xmlns:a="http://schemas.openxmlformats.org/drawingml/2006/main" name="3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9.xml><?xml version="1.0" encoding="utf-8"?>
<a:theme xmlns:a="http://schemas.openxmlformats.org/drawingml/2006/main" name="3_Fermi">
  <a:themeElements>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ermi">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Fermi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ermi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ermi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ermi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erm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erm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erm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DES blend lineles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DES blend lineless">
      <a:majorFont>
        <a:latin typeface="Times New Roman"/>
        <a:ea typeface="Gill Sans"/>
        <a:cs typeface="Gill Sans"/>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 -DES blen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HG Mincho Light J"/>
        <a:cs typeface="HG Mincho Light J"/>
      </a:majorFont>
      <a:minorFont>
        <a:latin typeface="Arial"/>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2.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3.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73045</TotalTime>
  <Pages>0</Pages>
  <Words>3305</Words>
  <Characters>0</Characters>
  <Application>Microsoft Macintosh PowerPoint</Application>
  <PresentationFormat>On-screen Show (4:3)</PresentationFormat>
  <Lines>0</Lines>
  <Paragraphs>670</Paragraphs>
  <Slides>61</Slides>
  <Notes>28</Notes>
  <HiddenSlides>3</HiddenSlides>
  <MMClips>0</MMClips>
  <ScaleCrop>false</ScaleCrop>
  <HeadingPairs>
    <vt:vector size="6" baseType="variant">
      <vt:variant>
        <vt:lpstr>Theme</vt:lpstr>
      </vt:variant>
      <vt:variant>
        <vt:i4>61</vt:i4>
      </vt:variant>
      <vt:variant>
        <vt:lpstr>Embedded OLE Servers</vt:lpstr>
      </vt:variant>
      <vt:variant>
        <vt:i4>2</vt:i4>
      </vt:variant>
      <vt:variant>
        <vt:lpstr>Slide Titles</vt:lpstr>
      </vt:variant>
      <vt:variant>
        <vt:i4>61</vt:i4>
      </vt:variant>
    </vt:vector>
  </HeadingPairs>
  <TitlesOfParts>
    <vt:vector size="124" baseType="lpstr">
      <vt:lpstr>1_FNAL_template</vt:lpstr>
      <vt:lpstr>Blank Presentation</vt:lpstr>
      <vt:lpstr>FNAL_template</vt:lpstr>
      <vt:lpstr>Title &amp; Bullets-DES red lineless</vt:lpstr>
      <vt:lpstr>Title &amp; Bullets -DES blend lineless</vt:lpstr>
      <vt:lpstr>3_Blank Presentation</vt:lpstr>
      <vt:lpstr>1_DES-CD0-v3-template</vt:lpstr>
      <vt:lpstr>2_Default Design</vt:lpstr>
      <vt:lpstr>4_Blank Presentation</vt:lpstr>
      <vt:lpstr>2_DES-CD0-v3-template</vt:lpstr>
      <vt:lpstr>6_Default Design</vt:lpstr>
      <vt:lpstr>2_Artsy</vt:lpstr>
      <vt:lpstr>4_Artsy</vt:lpstr>
      <vt:lpstr>7_Artsy</vt:lpstr>
      <vt:lpstr>3_DES-CD0-v3-template</vt:lpstr>
      <vt:lpstr>7_Default Design</vt:lpstr>
      <vt:lpstr>Default Design</vt:lpstr>
      <vt:lpstr>5_Blank Presentation</vt:lpstr>
      <vt:lpstr>1_Blank Presentation</vt:lpstr>
      <vt:lpstr>3_Default Design</vt:lpstr>
      <vt:lpstr>1_Office Theme</vt:lpstr>
      <vt:lpstr>2_Office Theme</vt:lpstr>
      <vt:lpstr>1_Default Design</vt:lpstr>
      <vt:lpstr>2_Blank Presentation</vt:lpstr>
      <vt:lpstr>9_Blank Presentation</vt:lpstr>
      <vt:lpstr>11_Blank Presentation</vt:lpstr>
      <vt:lpstr>12_Blank Presentation</vt:lpstr>
      <vt:lpstr>Exhibit</vt:lpstr>
      <vt:lpstr>4_Default Design</vt:lpstr>
      <vt:lpstr>5_Default Design</vt:lpstr>
      <vt:lpstr>13_Default Design</vt:lpstr>
      <vt:lpstr>14_Default Design</vt:lpstr>
      <vt:lpstr>10_Default Design</vt:lpstr>
      <vt:lpstr>15_Default Design</vt:lpstr>
      <vt:lpstr>3_Office Theme</vt:lpstr>
      <vt:lpstr>4_Office Theme</vt:lpstr>
      <vt:lpstr>8_Office Theme</vt:lpstr>
      <vt:lpstr>10_Office Theme</vt:lpstr>
      <vt:lpstr>6_Blank Presentation</vt:lpstr>
      <vt:lpstr>8_Blank Presentation</vt:lpstr>
      <vt:lpstr>17_Blank Presentation</vt:lpstr>
      <vt:lpstr>18_Blank Presentation</vt:lpstr>
      <vt:lpstr>19_Blank Presentation</vt:lpstr>
      <vt:lpstr>7_Blank Presentation</vt:lpstr>
      <vt:lpstr>Clarity</vt:lpstr>
      <vt:lpstr>1_Clarity</vt:lpstr>
      <vt:lpstr>2_Clarity</vt:lpstr>
      <vt:lpstr>3_Clarity</vt:lpstr>
      <vt:lpstr>3_Fermi</vt:lpstr>
      <vt:lpstr>20_Blank Presentation</vt:lpstr>
      <vt:lpstr>22_Blank Presentation</vt:lpstr>
      <vt:lpstr>23_Blank Presentation</vt:lpstr>
      <vt:lpstr>25_Blank Presentation</vt:lpstr>
      <vt:lpstr>27_Blank Presentation</vt:lpstr>
      <vt:lpstr>28_Blank Presentation</vt:lpstr>
      <vt:lpstr>29_Blank Presentation</vt:lpstr>
      <vt:lpstr>30_Blank Presentation</vt:lpstr>
      <vt:lpstr>31_Blank Presentation</vt:lpstr>
      <vt:lpstr>32_Blank Presentation</vt:lpstr>
      <vt:lpstr>33_Blank Presentation</vt:lpstr>
      <vt:lpstr>10_Blank Presentation</vt:lpstr>
      <vt:lpstr>Equation</vt:lpstr>
      <vt:lpstr>Microsoft Equation</vt:lpstr>
      <vt:lpstr>Studies for Dark Energy </vt:lpstr>
      <vt:lpstr>Related DPF talks on Dark Energy</vt:lpstr>
      <vt:lpstr>PowerPoint Presentation</vt:lpstr>
      <vt:lpstr>PowerPoint Presentation</vt:lpstr>
      <vt:lpstr>PowerPoint Presentation</vt:lpstr>
      <vt:lpstr>Dark Energy</vt:lpstr>
      <vt:lpstr>PowerPoint Presentation</vt:lpstr>
      <vt:lpstr>What can we probe?</vt:lpstr>
      <vt:lpstr>Testing General Relativity</vt:lpstr>
      <vt:lpstr>Probes of Dark Energy</vt:lpstr>
      <vt:lpstr>PowerPoint Presentation</vt:lpstr>
      <vt:lpstr>Theory?</vt:lpstr>
      <vt:lpstr>Scalar Field as Dark Energy (inspired by inflation) </vt:lpstr>
      <vt:lpstr>I. Clusters</vt:lpstr>
      <vt:lpstr>I. Clusters</vt:lpstr>
      <vt:lpstr>PowerPoint Presentation</vt:lpstr>
      <vt:lpstr>X-ray+Sunyaev-Zel’dovich Clusters</vt:lpstr>
      <vt:lpstr>PowerPoint Presentation</vt:lpstr>
      <vt:lpstr>PowerPoint Presentation</vt:lpstr>
      <vt:lpstr>PowerPoint Presentation</vt:lpstr>
      <vt:lpstr>  </vt:lpstr>
      <vt:lpstr>CFHT Lensing Survey Results</vt:lpstr>
      <vt:lpstr>Cosmic Shear Tomography</vt:lpstr>
      <vt:lpstr>Weak Lensing Systematics</vt:lpstr>
      <vt:lpstr>PowerPoint Presentation</vt:lpstr>
      <vt:lpstr>Baryon Acoustic Oscillations</vt:lpstr>
      <vt:lpstr>The BAO Feature in SDSS/BOSS</vt:lpstr>
      <vt:lpstr>PowerPoint Presentation</vt:lpstr>
      <vt:lpstr>PowerPoint Presentation</vt:lpstr>
      <vt:lpstr>PowerPoint Presentation</vt:lpstr>
      <vt:lpstr>Supernova Hubble Diagram</vt:lpstr>
      <vt:lpstr>PowerPoint Presentation</vt:lpstr>
      <vt:lpstr>Photometric SN Cosmology</vt:lpstr>
      <vt:lpstr>Photometric Redshifts</vt:lpstr>
      <vt:lpstr>Dark Energy Surveys</vt:lpstr>
      <vt:lpstr>PowerPoint Presentation</vt:lpstr>
      <vt:lpstr>The Dark Energy Survey</vt:lpstr>
      <vt:lpstr>DES Science Summary</vt:lpstr>
      <vt:lpstr>DECam First Light</vt:lpstr>
      <vt:lpstr>PowerPoint Presentation</vt:lpstr>
      <vt:lpstr>PowerPoint Presentation</vt:lpstr>
      <vt:lpstr>PowerPoint Presentation</vt:lpstr>
      <vt:lpstr>High Redshift Cluster Discovered by DES</vt:lpstr>
      <vt:lpstr>Cluster Weak Lensing</vt:lpstr>
      <vt:lpstr>First Confirmed SNe from DES</vt:lpstr>
      <vt:lpstr>Subaru telescope: SUMIRE</vt:lpstr>
      <vt:lpstr>HSC early imaging</vt:lpstr>
      <vt:lpstr>3-layer HSC survey</vt:lpstr>
      <vt:lpstr>PowerPoint Presentation</vt:lpstr>
      <vt:lpstr>Summary of High Level Requirements</vt:lpstr>
      <vt:lpstr>Project timeline enables “first light” in 2019, survey start 2022</vt:lpstr>
      <vt:lpstr>Spectroscopic BAO Experiments</vt:lpstr>
      <vt:lpstr>Forecast Distance constraints from spectroscopic surveys </vt:lpstr>
      <vt:lpstr>Growth constraints from Redshift Distortions</vt:lpstr>
      <vt:lpstr>PowerPoint Presentation</vt:lpstr>
      <vt:lpstr>PowerPoint Presentation</vt:lpstr>
      <vt:lpstr>PowerPoint Presentation</vt:lpstr>
      <vt:lpstr>AFTA is a more capable dark energy mission than previous DRMs</vt:lpstr>
      <vt:lpstr>Frontiers of Knowledge</vt:lpstr>
      <vt:lpstr>PowerPoint Presentation</vt:lpstr>
      <vt:lpstr>Dark Energy Program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red-black-red</dc:title>
  <dc:subject/>
  <dc:creator>Jim Annis</dc:creator>
  <cp:keywords/>
  <dc:description/>
  <cp:lastModifiedBy>Joshua A Frieman</cp:lastModifiedBy>
  <cp:revision>1029</cp:revision>
  <dcterms:created xsi:type="dcterms:W3CDTF">2012-12-06T00:20:55Z</dcterms:created>
  <dcterms:modified xsi:type="dcterms:W3CDTF">2013-08-14T14:22:45Z</dcterms:modified>
</cp:coreProperties>
</file>